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  <p:sldMasterId id="2147483697" r:id="rId7"/>
  </p:sldMasterIdLst>
  <p:notesMasterIdLst>
    <p:notesMasterId r:id="rId30"/>
  </p:notesMasterIdLst>
  <p:handoutMasterIdLst>
    <p:handoutMasterId r:id="rId31"/>
  </p:handoutMasterIdLst>
  <p:sldIdLst>
    <p:sldId id="256" r:id="rId8"/>
    <p:sldId id="260" r:id="rId9"/>
    <p:sldId id="326" r:id="rId10"/>
    <p:sldId id="288" r:id="rId11"/>
    <p:sldId id="262" r:id="rId12"/>
    <p:sldId id="334" r:id="rId13"/>
    <p:sldId id="327" r:id="rId14"/>
    <p:sldId id="328" r:id="rId15"/>
    <p:sldId id="329" r:id="rId16"/>
    <p:sldId id="299" r:id="rId17"/>
    <p:sldId id="330" r:id="rId18"/>
    <p:sldId id="331" r:id="rId19"/>
    <p:sldId id="332" r:id="rId20"/>
    <p:sldId id="335" r:id="rId21"/>
    <p:sldId id="336" r:id="rId22"/>
    <p:sldId id="333" r:id="rId23"/>
    <p:sldId id="305" r:id="rId24"/>
    <p:sldId id="337" r:id="rId25"/>
    <p:sldId id="338" r:id="rId26"/>
    <p:sldId id="339" r:id="rId27"/>
    <p:sldId id="298" r:id="rId28"/>
    <p:sldId id="289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FFD5"/>
    <a:srgbClr val="A366FF"/>
    <a:srgbClr val="CFAF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ian, Sarah" userId="b3b060d9-4d34-479b-ad68-688eaebf93c5" providerId="ADAL" clId="{855E5184-9ACC-460E-B26E-CE9A4C052DE4}"/>
    <pc:docChg chg="">
      <pc:chgData name="Balian, Sarah" userId="b3b060d9-4d34-479b-ad68-688eaebf93c5" providerId="ADAL" clId="{855E5184-9ACC-460E-B26E-CE9A4C052DE4}" dt="2023-01-19T16:37:34.137" v="0"/>
      <pc:docMkLst>
        <pc:docMk/>
      </pc:docMkLst>
      <pc:sldChg chg="delCm">
        <pc:chgData name="Balian, Sarah" userId="b3b060d9-4d34-479b-ad68-688eaebf93c5" providerId="ADAL" clId="{855E5184-9ACC-460E-B26E-CE9A4C052DE4}" dt="2023-01-19T16:37:34.137" v="0"/>
        <pc:sldMkLst>
          <pc:docMk/>
          <pc:sldMk cId="999049329" sldId="305"/>
        </pc:sldMkLst>
      </pc:sldChg>
    </pc:docChg>
  </pc:docChgLst>
  <pc:docChgLst>
    <pc:chgData name="Sarah Balian" userId="b3b060d9-4d34-479b-ad68-688eaebf93c5" providerId="ADAL" clId="{B316CED9-A0FA-4A5D-ACFC-44F5BB533983}"/>
    <pc:docChg chg="undo custSel modSld">
      <pc:chgData name="Sarah Balian" userId="b3b060d9-4d34-479b-ad68-688eaebf93c5" providerId="ADAL" clId="{B316CED9-A0FA-4A5D-ACFC-44F5BB533983}" dt="2023-02-14T20:53:52.277" v="29" actId="207"/>
      <pc:docMkLst>
        <pc:docMk/>
      </pc:docMkLst>
      <pc:sldChg chg="modSp mod">
        <pc:chgData name="Sarah Balian" userId="b3b060d9-4d34-479b-ad68-688eaebf93c5" providerId="ADAL" clId="{B316CED9-A0FA-4A5D-ACFC-44F5BB533983}" dt="2023-02-14T20:53:52.277" v="29" actId="207"/>
        <pc:sldMkLst>
          <pc:docMk/>
          <pc:sldMk cId="317324267" sldId="299"/>
        </pc:sldMkLst>
        <pc:spChg chg="mod">
          <ac:chgData name="Sarah Balian" userId="b3b060d9-4d34-479b-ad68-688eaebf93c5" providerId="ADAL" clId="{B316CED9-A0FA-4A5D-ACFC-44F5BB533983}" dt="2023-02-14T20:49:50.918" v="2" actId="207"/>
          <ac:spMkLst>
            <pc:docMk/>
            <pc:sldMk cId="317324267" sldId="299"/>
            <ac:spMk id="15" creationId="{D0F2CC26-5BB6-0FF2-59FF-823E56C7B7BC}"/>
          </ac:spMkLst>
        </pc:spChg>
        <pc:spChg chg="mod">
          <ac:chgData name="Sarah Balian" userId="b3b060d9-4d34-479b-ad68-688eaebf93c5" providerId="ADAL" clId="{B316CED9-A0FA-4A5D-ACFC-44F5BB533983}" dt="2023-02-14T20:51:07.363" v="18" actId="207"/>
          <ac:spMkLst>
            <pc:docMk/>
            <pc:sldMk cId="317324267" sldId="299"/>
            <ac:spMk id="16" creationId="{B48AF8D6-3B53-9F74-94D2-3B25DE3DD83B}"/>
          </ac:spMkLst>
        </pc:spChg>
        <pc:spChg chg="mod">
          <ac:chgData name="Sarah Balian" userId="b3b060d9-4d34-479b-ad68-688eaebf93c5" providerId="ADAL" clId="{B316CED9-A0FA-4A5D-ACFC-44F5BB533983}" dt="2023-02-14T20:50:13.690" v="7" actId="207"/>
          <ac:spMkLst>
            <pc:docMk/>
            <pc:sldMk cId="317324267" sldId="299"/>
            <ac:spMk id="17" creationId="{A26086BA-EB13-AEAF-5740-8696C7A3D23D}"/>
          </ac:spMkLst>
        </pc:spChg>
        <pc:spChg chg="mod">
          <ac:chgData name="Sarah Balian" userId="b3b060d9-4d34-479b-ad68-688eaebf93c5" providerId="ADAL" clId="{B316CED9-A0FA-4A5D-ACFC-44F5BB533983}" dt="2023-02-14T20:51:22.624" v="23" actId="207"/>
          <ac:spMkLst>
            <pc:docMk/>
            <pc:sldMk cId="317324267" sldId="299"/>
            <ac:spMk id="19" creationId="{82B27EF9-3FBD-309B-79E6-6DD1B396B7F2}"/>
          </ac:spMkLst>
        </pc:spChg>
        <pc:spChg chg="mod">
          <ac:chgData name="Sarah Balian" userId="b3b060d9-4d34-479b-ad68-688eaebf93c5" providerId="ADAL" clId="{B316CED9-A0FA-4A5D-ACFC-44F5BB533983}" dt="2023-02-14T20:50:00.986" v="4" actId="207"/>
          <ac:spMkLst>
            <pc:docMk/>
            <pc:sldMk cId="317324267" sldId="299"/>
            <ac:spMk id="20" creationId="{DFF4D7D1-5531-9052-3A86-E631897C3FF1}"/>
          </ac:spMkLst>
        </pc:spChg>
        <pc:spChg chg="mod">
          <ac:chgData name="Sarah Balian" userId="b3b060d9-4d34-479b-ad68-688eaebf93c5" providerId="ADAL" clId="{B316CED9-A0FA-4A5D-ACFC-44F5BB533983}" dt="2023-02-14T20:50:18.329" v="8" actId="207"/>
          <ac:spMkLst>
            <pc:docMk/>
            <pc:sldMk cId="317324267" sldId="299"/>
            <ac:spMk id="21" creationId="{AECBB6B8-6EEE-D215-E1C3-2FF2633D3578}"/>
          </ac:spMkLst>
        </pc:spChg>
        <pc:spChg chg="mod">
          <ac:chgData name="Sarah Balian" userId="b3b060d9-4d34-479b-ad68-688eaebf93c5" providerId="ADAL" clId="{B316CED9-A0FA-4A5D-ACFC-44F5BB533983}" dt="2023-02-14T20:50:00.986" v="4" actId="207"/>
          <ac:spMkLst>
            <pc:docMk/>
            <pc:sldMk cId="317324267" sldId="299"/>
            <ac:spMk id="22" creationId="{79F7DE7F-B6FC-67E3-1062-6A6FF705070C}"/>
          </ac:spMkLst>
        </pc:spChg>
        <pc:spChg chg="mod">
          <ac:chgData name="Sarah Balian" userId="b3b060d9-4d34-479b-ad68-688eaebf93c5" providerId="ADAL" clId="{B316CED9-A0FA-4A5D-ACFC-44F5BB533983}" dt="2023-02-14T20:51:02.399" v="16" actId="207"/>
          <ac:spMkLst>
            <pc:docMk/>
            <pc:sldMk cId="317324267" sldId="299"/>
            <ac:spMk id="24" creationId="{C50532D2-86D1-EE8B-6A3E-06DE59632923}"/>
          </ac:spMkLst>
        </pc:spChg>
        <pc:spChg chg="mod">
          <ac:chgData name="Sarah Balian" userId="b3b060d9-4d34-479b-ad68-688eaebf93c5" providerId="ADAL" clId="{B316CED9-A0FA-4A5D-ACFC-44F5BB533983}" dt="2023-02-14T20:50:20.922" v="9" actId="207"/>
          <ac:spMkLst>
            <pc:docMk/>
            <pc:sldMk cId="317324267" sldId="299"/>
            <ac:spMk id="25" creationId="{9286E2F4-7211-1053-F8E4-62BDD171BC13}"/>
          </ac:spMkLst>
        </pc:spChg>
        <pc:spChg chg="mod">
          <ac:chgData name="Sarah Balian" userId="b3b060d9-4d34-479b-ad68-688eaebf93c5" providerId="ADAL" clId="{B316CED9-A0FA-4A5D-ACFC-44F5BB533983}" dt="2023-02-14T20:51:26.056" v="24" actId="207"/>
          <ac:spMkLst>
            <pc:docMk/>
            <pc:sldMk cId="317324267" sldId="299"/>
            <ac:spMk id="27" creationId="{3B2484F9-7DA9-3B58-5691-5C05CBB4911C}"/>
          </ac:spMkLst>
        </pc:spChg>
        <pc:spChg chg="mod">
          <ac:chgData name="Sarah Balian" userId="b3b060d9-4d34-479b-ad68-688eaebf93c5" providerId="ADAL" clId="{B316CED9-A0FA-4A5D-ACFC-44F5BB533983}" dt="2023-02-14T20:50:00.986" v="4" actId="207"/>
          <ac:spMkLst>
            <pc:docMk/>
            <pc:sldMk cId="317324267" sldId="299"/>
            <ac:spMk id="28" creationId="{086B88E6-B36D-DA23-F13A-221477F30255}"/>
          </ac:spMkLst>
        </pc:spChg>
        <pc:spChg chg="mod">
          <ac:chgData name="Sarah Balian" userId="b3b060d9-4d34-479b-ad68-688eaebf93c5" providerId="ADAL" clId="{B316CED9-A0FA-4A5D-ACFC-44F5BB533983}" dt="2023-02-14T20:49:50.918" v="2" actId="207"/>
          <ac:spMkLst>
            <pc:docMk/>
            <pc:sldMk cId="317324267" sldId="299"/>
            <ac:spMk id="29" creationId="{1BF5DB5A-462C-81A6-1C76-D1666FA63B95}"/>
          </ac:spMkLst>
        </pc:spChg>
        <pc:spChg chg="mod">
          <ac:chgData name="Sarah Balian" userId="b3b060d9-4d34-479b-ad68-688eaebf93c5" providerId="ADAL" clId="{B316CED9-A0FA-4A5D-ACFC-44F5BB533983}" dt="2023-02-14T20:50:24.395" v="10" actId="207"/>
          <ac:spMkLst>
            <pc:docMk/>
            <pc:sldMk cId="317324267" sldId="299"/>
            <ac:spMk id="31" creationId="{A67A114E-0910-BD77-04C3-779B7C7BED6A}"/>
          </ac:spMkLst>
        </pc:spChg>
        <pc:spChg chg="mod">
          <ac:chgData name="Sarah Balian" userId="b3b060d9-4d34-479b-ad68-688eaebf93c5" providerId="ADAL" clId="{B316CED9-A0FA-4A5D-ACFC-44F5BB533983}" dt="2023-02-14T20:51:04.888" v="17" actId="207"/>
          <ac:spMkLst>
            <pc:docMk/>
            <pc:sldMk cId="317324267" sldId="299"/>
            <ac:spMk id="32" creationId="{E978B757-63B9-7169-1890-A30CE86C7447}"/>
          </ac:spMkLst>
        </pc:spChg>
        <pc:spChg chg="mod">
          <ac:chgData name="Sarah Balian" userId="b3b060d9-4d34-479b-ad68-688eaebf93c5" providerId="ADAL" clId="{B316CED9-A0FA-4A5D-ACFC-44F5BB533983}" dt="2023-02-14T20:53:52.277" v="29" actId="207"/>
          <ac:spMkLst>
            <pc:docMk/>
            <pc:sldMk cId="317324267" sldId="299"/>
            <ac:spMk id="33" creationId="{BA2C492C-960A-8864-6C7D-64EA5A3A0782}"/>
          </ac:spMkLst>
        </pc:spChg>
        <pc:spChg chg="mod">
          <ac:chgData name="Sarah Balian" userId="b3b060d9-4d34-479b-ad68-688eaebf93c5" providerId="ADAL" clId="{B316CED9-A0FA-4A5D-ACFC-44F5BB533983}" dt="2023-02-14T20:50:30.992" v="12" actId="207"/>
          <ac:spMkLst>
            <pc:docMk/>
            <pc:sldMk cId="317324267" sldId="299"/>
            <ac:spMk id="34" creationId="{DF95CE22-E860-1A14-1666-1A99D7D42037}"/>
          </ac:spMkLst>
        </pc:spChg>
        <pc:spChg chg="mod">
          <ac:chgData name="Sarah Balian" userId="b3b060d9-4d34-479b-ad68-688eaebf93c5" providerId="ADAL" clId="{B316CED9-A0FA-4A5D-ACFC-44F5BB533983}" dt="2023-02-14T20:51:14.162" v="20" actId="207"/>
          <ac:spMkLst>
            <pc:docMk/>
            <pc:sldMk cId="317324267" sldId="299"/>
            <ac:spMk id="35" creationId="{F8F9B46C-36E3-0EA5-56DA-E653E271E8D5}"/>
          </ac:spMkLst>
        </pc:spChg>
        <pc:spChg chg="mod">
          <ac:chgData name="Sarah Balian" userId="b3b060d9-4d34-479b-ad68-688eaebf93c5" providerId="ADAL" clId="{B316CED9-A0FA-4A5D-ACFC-44F5BB533983}" dt="2023-02-14T20:51:31.952" v="26" actId="207"/>
          <ac:spMkLst>
            <pc:docMk/>
            <pc:sldMk cId="317324267" sldId="299"/>
            <ac:spMk id="36" creationId="{3A6045E7-8748-CF8A-A9B5-1479A6021893}"/>
          </ac:spMkLst>
        </pc:spChg>
        <pc:spChg chg="mod">
          <ac:chgData name="Sarah Balian" userId="b3b060d9-4d34-479b-ad68-688eaebf93c5" providerId="ADAL" clId="{B316CED9-A0FA-4A5D-ACFC-44F5BB533983}" dt="2023-02-14T20:50:09.185" v="6" actId="207"/>
          <ac:spMkLst>
            <pc:docMk/>
            <pc:sldMk cId="317324267" sldId="299"/>
            <ac:spMk id="39" creationId="{E8EB246B-21B0-3706-9009-9F756AA23DB1}"/>
          </ac:spMkLst>
        </pc:spChg>
        <pc:spChg chg="mod">
          <ac:chgData name="Sarah Balian" userId="b3b060d9-4d34-479b-ad68-688eaebf93c5" providerId="ADAL" clId="{B316CED9-A0FA-4A5D-ACFC-44F5BB533983}" dt="2023-02-14T20:50:05.858" v="5" actId="207"/>
          <ac:spMkLst>
            <pc:docMk/>
            <pc:sldMk cId="317324267" sldId="299"/>
            <ac:spMk id="40" creationId="{6A2D8D17-55A6-5F49-0564-5524CA389360}"/>
          </ac:spMkLst>
        </pc:spChg>
        <pc:spChg chg="mod">
          <ac:chgData name="Sarah Balian" userId="b3b060d9-4d34-479b-ad68-688eaebf93c5" providerId="ADAL" clId="{B316CED9-A0FA-4A5D-ACFC-44F5BB533983}" dt="2023-02-14T20:51:35.128" v="27" actId="1076"/>
          <ac:spMkLst>
            <pc:docMk/>
            <pc:sldMk cId="317324267" sldId="299"/>
            <ac:spMk id="51" creationId="{3D949BF7-3246-03FC-D71D-FF2B194A5867}"/>
          </ac:spMkLst>
        </pc:spChg>
        <pc:spChg chg="mod">
          <ac:chgData name="Sarah Balian" userId="b3b060d9-4d34-479b-ad68-688eaebf93c5" providerId="ADAL" clId="{B316CED9-A0FA-4A5D-ACFC-44F5BB533983}" dt="2023-02-14T20:51:16.968" v="21" actId="1076"/>
          <ac:spMkLst>
            <pc:docMk/>
            <pc:sldMk cId="317324267" sldId="299"/>
            <ac:spMk id="55" creationId="{16C6B6BA-7222-2A46-CA43-30A3DC2F40E5}"/>
          </ac:spMkLst>
        </pc:spChg>
        <pc:spChg chg="mod">
          <ac:chgData name="Sarah Balian" userId="b3b060d9-4d34-479b-ad68-688eaebf93c5" providerId="ADAL" clId="{B316CED9-A0FA-4A5D-ACFC-44F5BB533983}" dt="2023-02-14T20:51:37.751" v="28" actId="1076"/>
          <ac:spMkLst>
            <pc:docMk/>
            <pc:sldMk cId="317324267" sldId="299"/>
            <ac:spMk id="60" creationId="{283A431F-66DE-56D0-6F8C-E197CA434994}"/>
          </ac:spMkLst>
        </pc:spChg>
        <pc:grpChg chg="mod">
          <ac:chgData name="Sarah Balian" userId="b3b060d9-4d34-479b-ad68-688eaebf93c5" providerId="ADAL" clId="{B316CED9-A0FA-4A5D-ACFC-44F5BB533983}" dt="2023-02-14T20:49:56.298" v="3" actId="1076"/>
          <ac:grpSpMkLst>
            <pc:docMk/>
            <pc:sldMk cId="317324267" sldId="299"/>
            <ac:grpSpMk id="12" creationId="{5E9238D3-4F99-E415-7A54-9FE1BC3F8A71}"/>
          </ac:grpSpMkLst>
        </pc:grpChg>
        <pc:cxnChg chg="mod">
          <ac:chgData name="Sarah Balian" userId="b3b060d9-4d34-479b-ad68-688eaebf93c5" providerId="ADAL" clId="{B316CED9-A0FA-4A5D-ACFC-44F5BB533983}" dt="2023-02-14T20:50:33.889" v="13" actId="1076"/>
          <ac:cxnSpMkLst>
            <pc:docMk/>
            <pc:sldMk cId="317324267" sldId="299"/>
            <ac:cxnSpMk id="4" creationId="{96E25523-9CCA-F9FE-5315-9FD5B3E1DEAF}"/>
          </ac:cxnSpMkLst>
        </pc:cxnChg>
      </pc:sldChg>
    </pc:docChg>
  </pc:docChgLst>
  <pc:docChgLst>
    <pc:chgData name="McFarland, Annette" userId="e93d1f50-85ab-41a8-a34a-185a53159573" providerId="ADAL" clId="{E0631FD1-127C-4E19-86EE-5109F4493EE9}"/>
    <pc:docChg chg="undo redo custSel modSld">
      <pc:chgData name="McFarland, Annette" userId="e93d1f50-85ab-41a8-a34a-185a53159573" providerId="ADAL" clId="{E0631FD1-127C-4E19-86EE-5109F4493EE9}" dt="2023-01-09T20:32:47.904" v="348" actId="20577"/>
      <pc:docMkLst>
        <pc:docMk/>
      </pc:docMkLst>
      <pc:sldChg chg="addSp delSp modSp mod">
        <pc:chgData name="McFarland, Annette" userId="e93d1f50-85ab-41a8-a34a-185a53159573" providerId="ADAL" clId="{E0631FD1-127C-4E19-86EE-5109F4493EE9}" dt="2023-01-09T19:28:18.869" v="79" actId="14100"/>
        <pc:sldMkLst>
          <pc:docMk/>
          <pc:sldMk cId="1428788921" sldId="262"/>
        </pc:sldMkLst>
        <pc:spChg chg="mod">
          <ac:chgData name="McFarland, Annette" userId="e93d1f50-85ab-41a8-a34a-185a53159573" providerId="ADAL" clId="{E0631FD1-127C-4E19-86EE-5109F4493EE9}" dt="2023-01-09T19:21:35.552" v="59" actId="20577"/>
          <ac:spMkLst>
            <pc:docMk/>
            <pc:sldMk cId="1428788921" sldId="26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26.658" v="61"/>
          <ac:spMkLst>
            <pc:docMk/>
            <pc:sldMk cId="1428788921" sldId="262"/>
            <ac:spMk id="4" creationId="{D50AFE45-B444-5D0F-EBED-95939A2D486D}"/>
          </ac:spMkLst>
        </pc:spChg>
        <pc:graphicFrameChg chg="mod">
          <ac:chgData name="McFarland, Annette" userId="e93d1f50-85ab-41a8-a34a-185a53159573" providerId="ADAL" clId="{E0631FD1-127C-4E19-86EE-5109F4493EE9}" dt="2023-01-09T19:28:18.869" v="79" actId="14100"/>
          <ac:graphicFrameMkLst>
            <pc:docMk/>
            <pc:sldMk cId="1428788921" sldId="262"/>
            <ac:graphicFrameMk id="8" creationId="{A25666F9-CCA3-9D59-B863-99CA3EC76DEB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26.658" v="61"/>
          <ac:picMkLst>
            <pc:docMk/>
            <pc:sldMk cId="1428788921" sldId="262"/>
            <ac:picMk id="3" creationId="{F54130F3-DE37-5185-2B28-7B1052DDAE40}"/>
          </ac:picMkLst>
        </pc:picChg>
        <pc:picChg chg="del">
          <ac:chgData name="McFarland, Annette" userId="e93d1f50-85ab-41a8-a34a-185a53159573" providerId="ADAL" clId="{E0631FD1-127C-4E19-86EE-5109F4493EE9}" dt="2023-01-09T19:27:26.317" v="60" actId="478"/>
          <ac:picMkLst>
            <pc:docMk/>
            <pc:sldMk cId="1428788921" sldId="262"/>
            <ac:picMk id="18" creationId="{372A7F0C-E97D-5794-B720-441CD968B673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28:42.617" v="85"/>
        <pc:sldMkLst>
          <pc:docMk/>
          <pc:sldMk cId="2004344858" sldId="288"/>
        </pc:sldMkLst>
        <pc:spChg chg="add mod">
          <ac:chgData name="McFarland, Annette" userId="e93d1f50-85ab-41a8-a34a-185a53159573" providerId="ADAL" clId="{E0631FD1-127C-4E19-86EE-5109F4493EE9}" dt="2023-01-09T19:21:18.489" v="55" actId="6549"/>
          <ac:spMkLst>
            <pc:docMk/>
            <pc:sldMk cId="2004344858" sldId="288"/>
            <ac:spMk id="5" creationId="{F6218C7A-D0A5-44A4-B089-4A3E64524887}"/>
          </ac:spMkLst>
        </pc:spChg>
        <pc:spChg chg="mod">
          <ac:chgData name="McFarland, Annette" userId="e93d1f50-85ab-41a8-a34a-185a53159573" providerId="ADAL" clId="{E0631FD1-127C-4E19-86EE-5109F4493EE9}" dt="2023-01-09T19:20:00.706" v="33" actId="20577"/>
          <ac:spMkLst>
            <pc:docMk/>
            <pc:sldMk cId="2004344858" sldId="288"/>
            <ac:spMk id="10" creationId="{2D953FA9-CD59-752E-4FDA-CC41FF4B8DF2}"/>
          </ac:spMkLst>
        </pc:spChg>
        <pc:graphicFrameChg chg="mod">
          <ac:chgData name="McFarland, Annette" userId="e93d1f50-85ab-41a8-a34a-185a53159573" providerId="ADAL" clId="{E0631FD1-127C-4E19-86EE-5109F4493EE9}" dt="2023-01-09T19:28:42.617" v="85"/>
          <ac:graphicFrameMkLst>
            <pc:docMk/>
            <pc:sldMk cId="2004344858" sldId="288"/>
            <ac:graphicFrameMk id="2" creationId="{B0A68F7A-A083-4E2B-B574-D05208620F48}"/>
          </ac:graphicFrameMkLst>
        </pc:graphicFrameChg>
        <pc:picChg chg="del">
          <ac:chgData name="McFarland, Annette" userId="e93d1f50-85ab-41a8-a34a-185a53159573" providerId="ADAL" clId="{E0631FD1-127C-4E19-86EE-5109F4493EE9}" dt="2023-01-09T19:20:31.848" v="34" actId="478"/>
          <ac:picMkLst>
            <pc:docMk/>
            <pc:sldMk cId="2004344858" sldId="288"/>
            <ac:picMk id="3" creationId="{FF614935-8E0C-1D39-A414-847E8F9912B6}"/>
          </ac:picMkLst>
        </pc:picChg>
        <pc:picChg chg="add mod">
          <ac:chgData name="McFarland, Annette" userId="e93d1f50-85ab-41a8-a34a-185a53159573" providerId="ADAL" clId="{E0631FD1-127C-4E19-86EE-5109F4493EE9}" dt="2023-01-09T19:20:32.210" v="35"/>
          <ac:picMkLst>
            <pc:docMk/>
            <pc:sldMk cId="2004344858" sldId="288"/>
            <ac:picMk id="4" creationId="{9B6E8662-C68D-8FEE-362B-0684FDDB0F1E}"/>
          </ac:picMkLst>
        </pc:picChg>
      </pc:sldChg>
      <pc:sldChg chg="modSp mod">
        <pc:chgData name="McFarland, Annette" userId="e93d1f50-85ab-41a8-a34a-185a53159573" providerId="ADAL" clId="{E0631FD1-127C-4E19-86EE-5109F4493EE9}" dt="2023-01-09T20:32:47.904" v="348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E0631FD1-127C-4E19-86EE-5109F4493EE9}" dt="2023-01-09T20:32:47.904" v="348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McFarland, Annette" userId="e93d1f50-85ab-41a8-a34a-185a53159573" providerId="ADAL" clId="{E0631FD1-127C-4E19-86EE-5109F4493EE9}" dt="2023-01-09T19:58:41.129" v="314" actId="20577"/>
        <pc:sldMkLst>
          <pc:docMk/>
          <pc:sldMk cId="1182146475" sldId="298"/>
        </pc:sldMkLst>
        <pc:spChg chg="mod">
          <ac:chgData name="McFarland, Annette" userId="e93d1f50-85ab-41a8-a34a-185a53159573" providerId="ADAL" clId="{E0631FD1-127C-4E19-86EE-5109F4493EE9}" dt="2023-01-09T19:58:41.129" v="314" actId="20577"/>
          <ac:spMkLst>
            <pc:docMk/>
            <pc:sldMk cId="1182146475" sldId="298"/>
            <ac:spMk id="2" creationId="{F6245169-1799-41CD-B28E-D2D20D16AD73}"/>
          </ac:spMkLst>
        </pc:spChg>
      </pc:sldChg>
      <pc:sldChg chg="addSp delSp modSp mod">
        <pc:chgData name="McFarland, Annette" userId="e93d1f50-85ab-41a8-a34a-185a53159573" providerId="ADAL" clId="{E0631FD1-127C-4E19-86EE-5109F4493EE9}" dt="2023-01-09T19:31:52.387" v="144" actId="20577"/>
        <pc:sldMkLst>
          <pc:docMk/>
          <pc:sldMk cId="317324267" sldId="299"/>
        </pc:sldMkLst>
        <pc:spChg chg="add mod">
          <ac:chgData name="McFarland, Annette" userId="e93d1f50-85ab-41a8-a34a-185a53159573" providerId="ADAL" clId="{E0631FD1-127C-4E19-86EE-5109F4493EE9}" dt="2023-01-09T19:31:52.387" v="144" actId="20577"/>
          <ac:spMkLst>
            <pc:docMk/>
            <pc:sldMk cId="317324267" sldId="299"/>
            <ac:spMk id="3" creationId="{9082054B-0376-FBA8-8E6A-77D1266373BA}"/>
          </ac:spMkLst>
        </pc:spChg>
        <pc:spChg chg="mod">
          <ac:chgData name="McFarland, Annette" userId="e93d1f50-85ab-41a8-a34a-185a53159573" providerId="ADAL" clId="{E0631FD1-127C-4E19-86EE-5109F4493EE9}" dt="2023-01-09T19:31:42.300" v="136" actId="20577"/>
          <ac:spMkLst>
            <pc:docMk/>
            <pc:sldMk cId="317324267" sldId="299"/>
            <ac:spMk id="58" creationId="{DB0E9556-57C4-FB9F-F4ED-4A86F430775C}"/>
          </ac:spMkLst>
        </pc:spChg>
        <pc:picChg chg="add mod">
          <ac:chgData name="McFarland, Annette" userId="e93d1f50-85ab-41a8-a34a-185a53159573" providerId="ADAL" clId="{E0631FD1-127C-4E19-86EE-5109F4493EE9}" dt="2023-01-09T19:27:47.122" v="71"/>
          <ac:picMkLst>
            <pc:docMk/>
            <pc:sldMk cId="317324267" sldId="299"/>
            <ac:picMk id="2" creationId="{6AB14868-D5A7-1BCB-0B42-42FB7AB804E1}"/>
          </ac:picMkLst>
        </pc:picChg>
        <pc:picChg chg="del">
          <ac:chgData name="McFarland, Annette" userId="e93d1f50-85ab-41a8-a34a-185a53159573" providerId="ADAL" clId="{E0631FD1-127C-4E19-86EE-5109F4493EE9}" dt="2023-01-09T19:27:46.887" v="70" actId="478"/>
          <ac:picMkLst>
            <pc:docMk/>
            <pc:sldMk cId="317324267" sldId="299"/>
            <ac:picMk id="6" creationId="{54127A77-B12B-D47A-C855-6366D8066847}"/>
          </ac:picMkLst>
        </pc:picChg>
      </pc:sldChg>
      <pc:sldChg chg="modSp mod addCm">
        <pc:chgData name="McFarland, Annette" userId="e93d1f50-85ab-41a8-a34a-185a53159573" providerId="ADAL" clId="{E0631FD1-127C-4E19-86EE-5109F4493EE9}" dt="2023-01-09T19:45:22.327" v="247"/>
        <pc:sldMkLst>
          <pc:docMk/>
          <pc:sldMk cId="999049329" sldId="305"/>
        </pc:sldMkLst>
        <pc:spChg chg="mod">
          <ac:chgData name="McFarland, Annette" userId="e93d1f50-85ab-41a8-a34a-185a53159573" providerId="ADAL" clId="{E0631FD1-127C-4E19-86EE-5109F4493EE9}" dt="2023-01-09T19:35:12.298" v="181" actId="20577"/>
          <ac:spMkLst>
            <pc:docMk/>
            <pc:sldMk cId="999049329" sldId="305"/>
            <ac:spMk id="10" creationId="{2D953FA9-CD59-752E-4FDA-CC41FF4B8DF2}"/>
          </ac:spMkLst>
        </pc:spChg>
        <pc:spChg chg="mod">
          <ac:chgData name="McFarland, Annette" userId="e93d1f50-85ab-41a8-a34a-185a53159573" providerId="ADAL" clId="{E0631FD1-127C-4E19-86EE-5109F4493EE9}" dt="2023-01-09T19:43:42.302" v="246" actId="20577"/>
          <ac:spMkLst>
            <pc:docMk/>
            <pc:sldMk cId="999049329" sldId="305"/>
            <ac:spMk id="51" creationId="{43A58D49-5D4D-FACF-FA04-3B09185901CC}"/>
          </ac:spMkLst>
        </pc:spChg>
        <pc:spChg chg="mod">
          <ac:chgData name="McFarland, Annette" userId="e93d1f50-85ab-41a8-a34a-185a53159573" providerId="ADAL" clId="{E0631FD1-127C-4E19-86EE-5109F4493EE9}" dt="2023-01-09T19:35:03.530" v="178" actId="1076"/>
          <ac:spMkLst>
            <pc:docMk/>
            <pc:sldMk cId="999049329" sldId="305"/>
            <ac:spMk id="52" creationId="{18673D96-3B50-557D-D5A5-71CBAA88D380}"/>
          </ac:spMkLst>
        </pc:spChg>
        <pc:grpChg chg="mod">
          <ac:chgData name="McFarland, Annette" userId="e93d1f50-85ab-41a8-a34a-185a53159573" providerId="ADAL" clId="{E0631FD1-127C-4E19-86EE-5109F4493EE9}" dt="2023-01-09T19:34:45.439" v="175" actId="1076"/>
          <ac:grpSpMkLst>
            <pc:docMk/>
            <pc:sldMk cId="999049329" sldId="305"/>
            <ac:grpSpMk id="54" creationId="{45350DE4-50D9-57CF-336F-3F2733746D3E}"/>
          </ac:grpSpMkLst>
        </pc:grpChg>
        <pc:grpChg chg="mod">
          <ac:chgData name="McFarland, Annette" userId="e93d1f50-85ab-41a8-a34a-185a53159573" providerId="ADAL" clId="{E0631FD1-127C-4E19-86EE-5109F4493EE9}" dt="2023-01-09T19:34:45.439" v="175" actId="1076"/>
          <ac:grpSpMkLst>
            <pc:docMk/>
            <pc:sldMk cId="999049329" sldId="305"/>
            <ac:grpSpMk id="57" creationId="{EA3865C6-C69E-0382-3FD3-ACFD87A39A36}"/>
          </ac:grpSpMkLst>
        </pc:grpChg>
      </pc:sldChg>
      <pc:sldChg chg="modSp mod">
        <pc:chgData name="McFarland, Annette" userId="e93d1f50-85ab-41a8-a34a-185a53159573" providerId="ADAL" clId="{E0631FD1-127C-4E19-86EE-5109F4493EE9}" dt="2023-01-09T19:19:45.126" v="29" actId="27636"/>
        <pc:sldMkLst>
          <pc:docMk/>
          <pc:sldMk cId="1457795696" sldId="326"/>
        </pc:sldMkLst>
        <pc:spChg chg="mod">
          <ac:chgData name="McFarland, Annette" userId="e93d1f50-85ab-41a8-a34a-185a53159573" providerId="ADAL" clId="{E0631FD1-127C-4E19-86EE-5109F4493EE9}" dt="2023-01-09T19:17:53.240" v="3" actId="20577"/>
          <ac:spMkLst>
            <pc:docMk/>
            <pc:sldMk cId="1457795696" sldId="326"/>
            <ac:spMk id="2" creationId="{F050121B-D4A7-C426-32A4-BF0987433026}"/>
          </ac:spMkLst>
        </pc:spChg>
        <pc:spChg chg="mod">
          <ac:chgData name="McFarland, Annette" userId="e93d1f50-85ab-41a8-a34a-185a53159573" providerId="ADAL" clId="{E0631FD1-127C-4E19-86EE-5109F4493EE9}" dt="2023-01-09T19:19:45.126" v="29" actId="27636"/>
          <ac:spMkLst>
            <pc:docMk/>
            <pc:sldMk cId="1457795696" sldId="326"/>
            <ac:spMk id="3" creationId="{B6340F88-FDE5-D8FA-4CB8-7065B97BFE6B}"/>
          </ac:spMkLst>
        </pc:spChg>
      </pc:sldChg>
      <pc:sldChg chg="addSp delSp modSp mod">
        <pc:chgData name="McFarland, Annette" userId="e93d1f50-85ab-41a8-a34a-185a53159573" providerId="ADAL" clId="{E0631FD1-127C-4E19-86EE-5109F4493EE9}" dt="2023-01-09T19:29:07.175" v="91"/>
        <pc:sldMkLst>
          <pc:docMk/>
          <pc:sldMk cId="2900471433" sldId="327"/>
        </pc:sldMkLst>
        <pc:spChg chg="mod">
          <ac:chgData name="McFarland, Annette" userId="e93d1f50-85ab-41a8-a34a-185a53159573" providerId="ADAL" clId="{E0631FD1-127C-4E19-86EE-5109F4493EE9}" dt="2023-01-09T19:29:02.915" v="89" actId="20577"/>
          <ac:spMkLst>
            <pc:docMk/>
            <pc:sldMk cId="2900471433" sldId="327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34.586" v="65"/>
          <ac:spMkLst>
            <pc:docMk/>
            <pc:sldMk cId="2900471433" sldId="327"/>
            <ac:spMk id="4" creationId="{CBA8D4B5-4DB4-0D25-C4C3-18387223B531}"/>
          </ac:spMkLst>
        </pc:spChg>
        <pc:graphicFrameChg chg="mod">
          <ac:chgData name="McFarland, Annette" userId="e93d1f50-85ab-41a8-a34a-185a53159573" providerId="ADAL" clId="{E0631FD1-127C-4E19-86EE-5109F4493EE9}" dt="2023-01-09T19:29:07.175" v="91"/>
          <ac:graphicFrameMkLst>
            <pc:docMk/>
            <pc:sldMk cId="2900471433" sldId="327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34.586" v="65"/>
          <ac:picMkLst>
            <pc:docMk/>
            <pc:sldMk cId="2900471433" sldId="327"/>
            <ac:picMk id="3" creationId="{13A84AEE-966C-7496-2339-7466BA13307E}"/>
          </ac:picMkLst>
        </pc:picChg>
        <pc:picChg chg="del">
          <ac:chgData name="McFarland, Annette" userId="e93d1f50-85ab-41a8-a34a-185a53159573" providerId="ADAL" clId="{E0631FD1-127C-4E19-86EE-5109F4493EE9}" dt="2023-01-09T19:27:34.317" v="64" actId="478"/>
          <ac:picMkLst>
            <pc:docMk/>
            <pc:sldMk cId="2900471433" sldId="327"/>
            <ac:picMk id="7" creationId="{9D040096-C5A2-22F8-32D6-6D059E8CFE77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31:29.080" v="132" actId="14100"/>
        <pc:sldMkLst>
          <pc:docMk/>
          <pc:sldMk cId="2158953782" sldId="328"/>
        </pc:sldMkLst>
        <pc:spChg chg="mod">
          <ac:chgData name="McFarland, Annette" userId="e93d1f50-85ab-41a8-a34a-185a53159573" providerId="ADAL" clId="{E0631FD1-127C-4E19-86EE-5109F4493EE9}" dt="2023-01-09T19:29:17.338" v="101" actId="20577"/>
          <ac:spMkLst>
            <pc:docMk/>
            <pc:sldMk cId="2158953782" sldId="328"/>
            <ac:spMk id="2" creationId="{F6245169-1799-41CD-B28E-D2D20D16AD73}"/>
          </ac:spMkLst>
        </pc:spChg>
        <pc:spChg chg="mod">
          <ac:chgData name="McFarland, Annette" userId="e93d1f50-85ab-41a8-a34a-185a53159573" providerId="ADAL" clId="{E0631FD1-127C-4E19-86EE-5109F4493EE9}" dt="2023-01-09T19:30:54.132" v="124" actId="1076"/>
          <ac:spMkLst>
            <pc:docMk/>
            <pc:sldMk cId="2158953782" sldId="328"/>
            <ac:spMk id="3" creationId="{A6DCF9D2-87B3-F55C-FC1E-91302F0C2EEC}"/>
          </ac:spMkLst>
        </pc:spChg>
        <pc:spChg chg="del mod">
          <ac:chgData name="McFarland, Annette" userId="e93d1f50-85ab-41a8-a34a-185a53159573" providerId="ADAL" clId="{E0631FD1-127C-4E19-86EE-5109F4493EE9}" dt="2023-01-09T19:30:41.653" v="121" actId="478"/>
          <ac:spMkLst>
            <pc:docMk/>
            <pc:sldMk cId="2158953782" sldId="328"/>
            <ac:spMk id="4" creationId="{2B73BAC9-FE78-CFE5-9039-58A67F37AA27}"/>
          </ac:spMkLst>
        </pc:spChg>
        <pc:spChg chg="mod">
          <ac:chgData name="McFarland, Annette" userId="e93d1f50-85ab-41a8-a34a-185a53159573" providerId="ADAL" clId="{E0631FD1-127C-4E19-86EE-5109F4493EE9}" dt="2023-01-09T19:31:29.080" v="132" actId="14100"/>
          <ac:spMkLst>
            <pc:docMk/>
            <pc:sldMk cId="2158953782" sldId="328"/>
            <ac:spMk id="5" creationId="{EA05FDD7-0843-D88F-9628-40FFCFB3887A}"/>
          </ac:spMkLst>
        </pc:spChg>
        <pc:spChg chg="add mod">
          <ac:chgData name="McFarland, Annette" userId="e93d1f50-85ab-41a8-a34a-185a53159573" providerId="ADAL" clId="{E0631FD1-127C-4E19-86EE-5109F4493EE9}" dt="2023-01-09T19:27:38.691" v="67"/>
          <ac:spMkLst>
            <pc:docMk/>
            <pc:sldMk cId="2158953782" sldId="328"/>
            <ac:spMk id="10" creationId="{23F02814-C03D-2DDE-02BC-E93A96D833ED}"/>
          </ac:spMkLst>
        </pc:spChg>
        <pc:graphicFrameChg chg="mod">
          <ac:chgData name="McFarland, Annette" userId="e93d1f50-85ab-41a8-a34a-185a53159573" providerId="ADAL" clId="{E0631FD1-127C-4E19-86EE-5109F4493EE9}" dt="2023-01-09T19:30:49.016" v="123" actId="20577"/>
          <ac:graphicFrameMkLst>
            <pc:docMk/>
            <pc:sldMk cId="2158953782" sldId="328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E0631FD1-127C-4E19-86EE-5109F4493EE9}" dt="2023-01-09T19:27:38.469" v="66" actId="478"/>
          <ac:picMkLst>
            <pc:docMk/>
            <pc:sldMk cId="2158953782" sldId="328"/>
            <ac:picMk id="7" creationId="{9D040096-C5A2-22F8-32D6-6D059E8CFE77}"/>
          </ac:picMkLst>
        </pc:picChg>
        <pc:picChg chg="add mod">
          <ac:chgData name="McFarland, Annette" userId="e93d1f50-85ab-41a8-a34a-185a53159573" providerId="ADAL" clId="{E0631FD1-127C-4E19-86EE-5109F4493EE9}" dt="2023-01-09T19:27:38.691" v="67"/>
          <ac:picMkLst>
            <pc:docMk/>
            <pc:sldMk cId="2158953782" sldId="328"/>
            <ac:picMk id="8" creationId="{95ABCA1A-ED10-A4EB-2E51-48FD386E2AC8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29:40.933" v="107"/>
        <pc:sldMkLst>
          <pc:docMk/>
          <pc:sldMk cId="1397072476" sldId="329"/>
        </pc:sldMkLst>
        <pc:spChg chg="mod">
          <ac:chgData name="McFarland, Annette" userId="e93d1f50-85ab-41a8-a34a-185a53159573" providerId="ADAL" clId="{E0631FD1-127C-4E19-86EE-5109F4493EE9}" dt="2023-01-09T19:29:25.049" v="105" actId="20577"/>
          <ac:spMkLst>
            <pc:docMk/>
            <pc:sldMk cId="1397072476" sldId="329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43.710" v="69"/>
          <ac:spMkLst>
            <pc:docMk/>
            <pc:sldMk cId="1397072476" sldId="329"/>
            <ac:spMk id="4" creationId="{C6F1C81C-E386-FFD1-F0FA-0F5FAB6993EF}"/>
          </ac:spMkLst>
        </pc:spChg>
        <pc:spChg chg="mod">
          <ac:chgData name="McFarland, Annette" userId="e93d1f50-85ab-41a8-a34a-185a53159573" providerId="ADAL" clId="{E0631FD1-127C-4E19-86EE-5109F4493EE9}" dt="2023-01-09T19:29:34.601" v="106" actId="2085"/>
          <ac:spMkLst>
            <pc:docMk/>
            <pc:sldMk cId="1397072476" sldId="329"/>
            <ac:spMk id="10" creationId="{C9C2296E-9F43-735D-9D28-1F983DA0872C}"/>
          </ac:spMkLst>
        </pc:spChg>
        <pc:graphicFrameChg chg="mod">
          <ac:chgData name="McFarland, Annette" userId="e93d1f50-85ab-41a8-a34a-185a53159573" providerId="ADAL" clId="{E0631FD1-127C-4E19-86EE-5109F4493EE9}" dt="2023-01-09T19:29:40.933" v="107"/>
          <ac:graphicFrameMkLst>
            <pc:docMk/>
            <pc:sldMk cId="1397072476" sldId="329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43.710" v="69"/>
          <ac:picMkLst>
            <pc:docMk/>
            <pc:sldMk cId="1397072476" sldId="329"/>
            <ac:picMk id="3" creationId="{16B32A62-C277-D3E8-4777-D8940A660696}"/>
          </ac:picMkLst>
        </pc:picChg>
        <pc:picChg chg="del">
          <ac:chgData name="McFarland, Annette" userId="e93d1f50-85ab-41a8-a34a-185a53159573" providerId="ADAL" clId="{E0631FD1-127C-4E19-86EE-5109F4493EE9}" dt="2023-01-09T19:27:43.474" v="68" actId="478"/>
          <ac:picMkLst>
            <pc:docMk/>
            <pc:sldMk cId="1397072476" sldId="329"/>
            <ac:picMk id="7" creationId="{9D040096-C5A2-22F8-32D6-6D059E8CFE77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32:50.523" v="152"/>
        <pc:sldMkLst>
          <pc:docMk/>
          <pc:sldMk cId="35566594" sldId="330"/>
        </pc:sldMkLst>
        <pc:spChg chg="mod">
          <ac:chgData name="McFarland, Annette" userId="e93d1f50-85ab-41a8-a34a-185a53159573" providerId="ADAL" clId="{E0631FD1-127C-4E19-86EE-5109F4493EE9}" dt="2023-01-09T19:32:47.170" v="151" actId="20577"/>
          <ac:spMkLst>
            <pc:docMk/>
            <pc:sldMk cId="35566594" sldId="330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51.365" v="73"/>
          <ac:spMkLst>
            <pc:docMk/>
            <pc:sldMk cId="35566594" sldId="330"/>
            <ac:spMk id="10" creationId="{2C83CAAA-2934-E117-F07E-CA47E84F62FD}"/>
          </ac:spMkLst>
        </pc:spChg>
        <pc:graphicFrameChg chg="mod">
          <ac:chgData name="McFarland, Annette" userId="e93d1f50-85ab-41a8-a34a-185a53159573" providerId="ADAL" clId="{E0631FD1-127C-4E19-86EE-5109F4493EE9}" dt="2023-01-09T19:32:50.523" v="152"/>
          <ac:graphicFrameMkLst>
            <pc:docMk/>
            <pc:sldMk cId="35566594" sldId="330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E0631FD1-127C-4E19-86EE-5109F4493EE9}" dt="2023-01-09T19:27:51.021" v="72" actId="478"/>
          <ac:picMkLst>
            <pc:docMk/>
            <pc:sldMk cId="35566594" sldId="330"/>
            <ac:picMk id="7" creationId="{9D040096-C5A2-22F8-32D6-6D059E8CFE77}"/>
          </ac:picMkLst>
        </pc:picChg>
        <pc:picChg chg="add mod">
          <ac:chgData name="McFarland, Annette" userId="e93d1f50-85ab-41a8-a34a-185a53159573" providerId="ADAL" clId="{E0631FD1-127C-4E19-86EE-5109F4493EE9}" dt="2023-01-09T19:27:51.365" v="73"/>
          <ac:picMkLst>
            <pc:docMk/>
            <pc:sldMk cId="35566594" sldId="330"/>
            <ac:picMk id="8" creationId="{8FCD4E05-CCDD-A325-2B01-14335D21C2F5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33:09.319" v="161"/>
        <pc:sldMkLst>
          <pc:docMk/>
          <pc:sldMk cId="3322161009" sldId="331"/>
        </pc:sldMkLst>
        <pc:spChg chg="mod">
          <ac:chgData name="McFarland, Annette" userId="e93d1f50-85ab-41a8-a34a-185a53159573" providerId="ADAL" clId="{E0631FD1-127C-4E19-86EE-5109F4493EE9}" dt="2023-01-09T19:33:05.009" v="160" actId="20577"/>
          <ac:spMkLst>
            <pc:docMk/>
            <pc:sldMk cId="3322161009" sldId="331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55.081" v="75"/>
          <ac:spMkLst>
            <pc:docMk/>
            <pc:sldMk cId="3322161009" sldId="331"/>
            <ac:spMk id="4" creationId="{83A00417-6395-3122-0DF5-9D6879C71C37}"/>
          </ac:spMkLst>
        </pc:spChg>
        <pc:graphicFrameChg chg="mod">
          <ac:chgData name="McFarland, Annette" userId="e93d1f50-85ab-41a8-a34a-185a53159573" providerId="ADAL" clId="{E0631FD1-127C-4E19-86EE-5109F4493EE9}" dt="2023-01-09T19:33:09.319" v="161"/>
          <ac:graphicFrameMkLst>
            <pc:docMk/>
            <pc:sldMk cId="3322161009" sldId="331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55.081" v="75"/>
          <ac:picMkLst>
            <pc:docMk/>
            <pc:sldMk cId="3322161009" sldId="331"/>
            <ac:picMk id="3" creationId="{4569334E-F00D-DFF6-30AB-8215BEB2CCCA}"/>
          </ac:picMkLst>
        </pc:picChg>
        <pc:picChg chg="del">
          <ac:chgData name="McFarland, Annette" userId="e93d1f50-85ab-41a8-a34a-185a53159573" providerId="ADAL" clId="{E0631FD1-127C-4E19-86EE-5109F4493EE9}" dt="2023-01-09T19:27:54.837" v="74" actId="478"/>
          <ac:picMkLst>
            <pc:docMk/>
            <pc:sldMk cId="3322161009" sldId="331"/>
            <ac:picMk id="7" creationId="{9D040096-C5A2-22F8-32D6-6D059E8CFE77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33:41.384" v="169" actId="20577"/>
        <pc:sldMkLst>
          <pc:docMk/>
          <pc:sldMk cId="3553155407" sldId="332"/>
        </pc:sldMkLst>
        <pc:spChg chg="mod">
          <ac:chgData name="McFarland, Annette" userId="e93d1f50-85ab-41a8-a34a-185a53159573" providerId="ADAL" clId="{E0631FD1-127C-4E19-86EE-5109F4493EE9}" dt="2023-01-09T19:33:41.384" v="169" actId="20577"/>
          <ac:spMkLst>
            <pc:docMk/>
            <pc:sldMk cId="3553155407" sldId="33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59.313" v="77"/>
          <ac:spMkLst>
            <pc:docMk/>
            <pc:sldMk cId="3553155407" sldId="332"/>
            <ac:spMk id="4" creationId="{C3AD93FF-3E1E-081A-C62D-1E568DFEA415}"/>
          </ac:spMkLst>
        </pc:spChg>
        <pc:picChg chg="add mod">
          <ac:chgData name="McFarland, Annette" userId="e93d1f50-85ab-41a8-a34a-185a53159573" providerId="ADAL" clId="{E0631FD1-127C-4E19-86EE-5109F4493EE9}" dt="2023-01-09T19:27:59.313" v="77"/>
          <ac:picMkLst>
            <pc:docMk/>
            <pc:sldMk cId="3553155407" sldId="332"/>
            <ac:picMk id="3" creationId="{A0869D8F-81A2-69CB-3C4E-CE744500C67E}"/>
          </ac:picMkLst>
        </pc:picChg>
        <pc:picChg chg="del">
          <ac:chgData name="McFarland, Annette" userId="e93d1f50-85ab-41a8-a34a-185a53159573" providerId="ADAL" clId="{E0631FD1-127C-4E19-86EE-5109F4493EE9}" dt="2023-01-09T19:27:59.061" v="76" actId="478"/>
          <ac:picMkLst>
            <pc:docMk/>
            <pc:sldMk cId="3553155407" sldId="332"/>
            <ac:picMk id="7" creationId="{9D040096-C5A2-22F8-32D6-6D059E8CFE77}"/>
          </ac:picMkLst>
        </pc:picChg>
      </pc:sldChg>
      <pc:sldChg chg="addSp delSp modSp mod">
        <pc:chgData name="McFarland, Annette" userId="e93d1f50-85ab-41a8-a34a-185a53159573" providerId="ADAL" clId="{E0631FD1-127C-4E19-86EE-5109F4493EE9}" dt="2023-01-09T19:28:33.792" v="84"/>
        <pc:sldMkLst>
          <pc:docMk/>
          <pc:sldMk cId="2672004803" sldId="334"/>
        </pc:sldMkLst>
        <pc:spChg chg="mod">
          <ac:chgData name="McFarland, Annette" userId="e93d1f50-85ab-41a8-a34a-185a53159573" providerId="ADAL" clId="{E0631FD1-127C-4E19-86EE-5109F4493EE9}" dt="2023-01-09T19:28:30.757" v="83" actId="20577"/>
          <ac:spMkLst>
            <pc:docMk/>
            <pc:sldMk cId="2672004803" sldId="334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E0631FD1-127C-4E19-86EE-5109F4493EE9}" dt="2023-01-09T19:27:30.510" v="63"/>
          <ac:spMkLst>
            <pc:docMk/>
            <pc:sldMk cId="2672004803" sldId="334"/>
            <ac:spMk id="4" creationId="{D2AB4EB9-4B53-09E4-875D-332427043F2A}"/>
          </ac:spMkLst>
        </pc:spChg>
        <pc:graphicFrameChg chg="mod">
          <ac:chgData name="McFarland, Annette" userId="e93d1f50-85ab-41a8-a34a-185a53159573" providerId="ADAL" clId="{E0631FD1-127C-4E19-86EE-5109F4493EE9}" dt="2023-01-09T19:28:33.792" v="84"/>
          <ac:graphicFrameMkLst>
            <pc:docMk/>
            <pc:sldMk cId="2672004803" sldId="334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E0631FD1-127C-4E19-86EE-5109F4493EE9}" dt="2023-01-09T19:27:30.510" v="63"/>
          <ac:picMkLst>
            <pc:docMk/>
            <pc:sldMk cId="2672004803" sldId="334"/>
            <ac:picMk id="3" creationId="{61170066-FB51-9A9F-B895-C25125C1BFA3}"/>
          </ac:picMkLst>
        </pc:picChg>
        <pc:picChg chg="del">
          <ac:chgData name="McFarland, Annette" userId="e93d1f50-85ab-41a8-a34a-185a53159573" providerId="ADAL" clId="{E0631FD1-127C-4E19-86EE-5109F4493EE9}" dt="2023-01-09T19:27:30.197" v="62" actId="478"/>
          <ac:picMkLst>
            <pc:docMk/>
            <pc:sldMk cId="2672004803" sldId="334"/>
            <ac:picMk id="7" creationId="{9D040096-C5A2-22F8-32D6-6D059E8CFE77}"/>
          </ac:picMkLst>
        </pc:picChg>
      </pc:sldChg>
      <pc:sldChg chg="modSp mod">
        <pc:chgData name="McFarland, Annette" userId="e93d1f50-85ab-41a8-a34a-185a53159573" providerId="ADAL" clId="{E0631FD1-127C-4E19-86EE-5109F4493EE9}" dt="2023-01-09T19:34:09.238" v="173" actId="20577"/>
        <pc:sldMkLst>
          <pc:docMk/>
          <pc:sldMk cId="3086977997" sldId="335"/>
        </pc:sldMkLst>
        <pc:spChg chg="mod">
          <ac:chgData name="McFarland, Annette" userId="e93d1f50-85ab-41a8-a34a-185a53159573" providerId="ADAL" clId="{E0631FD1-127C-4E19-86EE-5109F4493EE9}" dt="2023-01-09T19:34:09.238" v="173" actId="20577"/>
          <ac:spMkLst>
            <pc:docMk/>
            <pc:sldMk cId="3086977997" sldId="335"/>
            <ac:spMk id="2" creationId="{F050121B-D4A7-C426-32A4-BF0987433026}"/>
          </ac:spMkLst>
        </pc:spChg>
      </pc:sldChg>
      <pc:sldChg chg="modSp mod">
        <pc:chgData name="McFarland, Annette" userId="e93d1f50-85ab-41a8-a34a-185a53159573" providerId="ADAL" clId="{E0631FD1-127C-4E19-86EE-5109F4493EE9}" dt="2023-01-09T19:34:15.738" v="174" actId="20577"/>
        <pc:sldMkLst>
          <pc:docMk/>
          <pc:sldMk cId="1683805951" sldId="336"/>
        </pc:sldMkLst>
        <pc:spChg chg="mod">
          <ac:chgData name="McFarland, Annette" userId="e93d1f50-85ab-41a8-a34a-185a53159573" providerId="ADAL" clId="{E0631FD1-127C-4E19-86EE-5109F4493EE9}" dt="2023-01-09T19:34:15.738" v="174" actId="20577"/>
          <ac:spMkLst>
            <pc:docMk/>
            <pc:sldMk cId="1683805951" sldId="336"/>
            <ac:spMk id="6" creationId="{ED3EB88E-B61A-20D4-38C8-97E73458DC84}"/>
          </ac:spMkLst>
        </pc:spChg>
        <pc:spChg chg="mod">
          <ac:chgData name="McFarland, Annette" userId="e93d1f50-85ab-41a8-a34a-185a53159573" providerId="ADAL" clId="{E0631FD1-127C-4E19-86EE-5109F4493EE9}" dt="2023-01-09T19:34:05.376" v="171" actId="20577"/>
          <ac:spMkLst>
            <pc:docMk/>
            <pc:sldMk cId="1683805951" sldId="336"/>
            <ac:spMk id="10" creationId="{2D953FA9-CD59-752E-4FDA-CC41FF4B8DF2}"/>
          </ac:spMkLst>
        </pc:spChg>
      </pc:sldChg>
      <pc:sldChg chg="modSp mod">
        <pc:chgData name="McFarland, Annette" userId="e93d1f50-85ab-41a8-a34a-185a53159573" providerId="ADAL" clId="{E0631FD1-127C-4E19-86EE-5109F4493EE9}" dt="2023-01-09T19:56:25.605" v="297" actId="1076"/>
        <pc:sldMkLst>
          <pc:docMk/>
          <pc:sldMk cId="2252892287" sldId="338"/>
        </pc:sldMkLst>
        <pc:spChg chg="mod">
          <ac:chgData name="McFarland, Annette" userId="e93d1f50-85ab-41a8-a34a-185a53159573" providerId="ADAL" clId="{E0631FD1-127C-4E19-86EE-5109F4493EE9}" dt="2023-01-09T19:50:50.988" v="248" actId="120"/>
          <ac:spMkLst>
            <pc:docMk/>
            <pc:sldMk cId="2252892287" sldId="338"/>
            <ac:spMk id="2" creationId="{F050121B-D4A7-C426-32A4-BF0987433026}"/>
          </ac:spMkLst>
        </pc:spChg>
        <pc:spChg chg="mod">
          <ac:chgData name="McFarland, Annette" userId="e93d1f50-85ab-41a8-a34a-185a53159573" providerId="ADAL" clId="{E0631FD1-127C-4E19-86EE-5109F4493EE9}" dt="2023-01-09T19:56:01.221" v="296" actId="14100"/>
          <ac:spMkLst>
            <pc:docMk/>
            <pc:sldMk cId="2252892287" sldId="338"/>
            <ac:spMk id="3" creationId="{B6340F88-FDE5-D8FA-4CB8-7065B97BFE6B}"/>
          </ac:spMkLst>
        </pc:spChg>
        <pc:spChg chg="mod">
          <ac:chgData name="McFarland, Annette" userId="e93d1f50-85ab-41a8-a34a-185a53159573" providerId="ADAL" clId="{E0631FD1-127C-4E19-86EE-5109F4493EE9}" dt="2023-01-09T19:55:56.101" v="295" actId="1076"/>
          <ac:spMkLst>
            <pc:docMk/>
            <pc:sldMk cId="2252892287" sldId="338"/>
            <ac:spMk id="7" creationId="{A740AC67-B1C2-9ADA-0B77-2CE3E656CF08}"/>
          </ac:spMkLst>
        </pc:spChg>
        <pc:spChg chg="mod">
          <ac:chgData name="McFarland, Annette" userId="e93d1f50-85ab-41a8-a34a-185a53159573" providerId="ADAL" clId="{E0631FD1-127C-4E19-86EE-5109F4493EE9}" dt="2023-01-09T19:51:42.905" v="260" actId="255"/>
          <ac:spMkLst>
            <pc:docMk/>
            <pc:sldMk cId="2252892287" sldId="338"/>
            <ac:spMk id="8" creationId="{01C63506-5423-D6DA-D5E6-F13B94D21B7F}"/>
          </ac:spMkLst>
        </pc:spChg>
        <pc:spChg chg="mod">
          <ac:chgData name="McFarland, Annette" userId="e93d1f50-85ab-41a8-a34a-185a53159573" providerId="ADAL" clId="{E0631FD1-127C-4E19-86EE-5109F4493EE9}" dt="2023-01-09T19:56:25.605" v="297" actId="1076"/>
          <ac:spMkLst>
            <pc:docMk/>
            <pc:sldMk cId="2252892287" sldId="338"/>
            <ac:spMk id="9" creationId="{04C5497F-F038-9559-74A9-E252109FC2C8}"/>
          </ac:spMkLst>
        </pc:spChg>
      </pc:sldChg>
      <pc:sldChg chg="addSp delSp modSp mod">
        <pc:chgData name="McFarland, Annette" userId="e93d1f50-85ab-41a8-a34a-185a53159573" providerId="ADAL" clId="{E0631FD1-127C-4E19-86EE-5109F4493EE9}" dt="2023-01-09T19:57:39.870" v="305" actId="20577"/>
        <pc:sldMkLst>
          <pc:docMk/>
          <pc:sldMk cId="3364805724" sldId="339"/>
        </pc:sldMkLst>
        <pc:spChg chg="mod">
          <ac:chgData name="McFarland, Annette" userId="e93d1f50-85ab-41a8-a34a-185a53159573" providerId="ADAL" clId="{E0631FD1-127C-4E19-86EE-5109F4493EE9}" dt="2023-01-09T19:57:39.870" v="305" actId="20577"/>
          <ac:spMkLst>
            <pc:docMk/>
            <pc:sldMk cId="3364805724" sldId="339"/>
            <ac:spMk id="2" creationId="{F050121B-D4A7-C426-32A4-BF0987433026}"/>
          </ac:spMkLst>
        </pc:spChg>
        <pc:spChg chg="add mod">
          <ac:chgData name="McFarland, Annette" userId="e93d1f50-85ab-41a8-a34a-185a53159573" providerId="ADAL" clId="{E0631FD1-127C-4E19-86EE-5109F4493EE9}" dt="2023-01-09T19:57:33.543" v="301" actId="6549"/>
          <ac:spMkLst>
            <pc:docMk/>
            <pc:sldMk cId="3364805724" sldId="339"/>
            <ac:spMk id="6" creationId="{A1204652-E4C5-F8FA-E6BB-CB564DABBDD0}"/>
          </ac:spMkLst>
        </pc:spChg>
        <pc:picChg chg="del">
          <ac:chgData name="McFarland, Annette" userId="e93d1f50-85ab-41a8-a34a-185a53159573" providerId="ADAL" clId="{E0631FD1-127C-4E19-86EE-5109F4493EE9}" dt="2023-01-09T19:57:28.006" v="298" actId="478"/>
          <ac:picMkLst>
            <pc:docMk/>
            <pc:sldMk cId="3364805724" sldId="339"/>
            <ac:picMk id="4" creationId="{CE5C9FDF-5B27-42CC-49E4-D5E438294C67}"/>
          </ac:picMkLst>
        </pc:picChg>
        <pc:picChg chg="add mod">
          <ac:chgData name="McFarland, Annette" userId="e93d1f50-85ab-41a8-a34a-185a53159573" providerId="ADAL" clId="{E0631FD1-127C-4E19-86EE-5109F4493EE9}" dt="2023-01-09T19:57:28.535" v="299"/>
          <ac:picMkLst>
            <pc:docMk/>
            <pc:sldMk cId="3364805724" sldId="339"/>
            <ac:picMk id="5" creationId="{3C13DDC7-F7EF-339D-D12F-947FE57CBE64}"/>
          </ac:picMkLst>
        </pc:picChg>
      </pc:sldChg>
    </pc:docChg>
  </pc:docChgLst>
  <pc:docChgLst>
    <pc:chgData name="Balian, Sarah" userId="b3b060d9-4d34-479b-ad68-688eaebf93c5" providerId="ADAL" clId="{B8C65A74-EF5B-43CF-85ED-7EB29E4E202B}"/>
    <pc:docChg chg="undo redo custSel addSld delSld modSld sldOrd modMainMaster">
      <pc:chgData name="Balian, Sarah" userId="b3b060d9-4d34-479b-ad68-688eaebf93c5" providerId="ADAL" clId="{B8C65A74-EF5B-43CF-85ED-7EB29E4E202B}" dt="2022-12-13T14:31:10.820" v="3575" actId="6549"/>
      <pc:docMkLst>
        <pc:docMk/>
      </pc:docMkLst>
      <pc:sldChg chg="modSp mod">
        <pc:chgData name="Balian, Sarah" userId="b3b060d9-4d34-479b-ad68-688eaebf93c5" providerId="ADAL" clId="{B8C65A74-EF5B-43CF-85ED-7EB29E4E202B}" dt="2022-12-11T15:39:21.260" v="8" actId="20577"/>
        <pc:sldMkLst>
          <pc:docMk/>
          <pc:sldMk cId="109857222" sldId="256"/>
        </pc:sldMkLst>
        <pc:spChg chg="mod">
          <ac:chgData name="Balian, Sarah" userId="b3b060d9-4d34-479b-ad68-688eaebf93c5" providerId="ADAL" clId="{B8C65A74-EF5B-43CF-85ED-7EB29E4E202B}" dt="2022-12-11T15:39:21.260" v="8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B8C65A74-EF5B-43CF-85ED-7EB29E4E202B}" dt="2022-12-11T15:40:38.976" v="100" actId="20577"/>
        <pc:sldMkLst>
          <pc:docMk/>
          <pc:sldMk cId="2163988523" sldId="260"/>
        </pc:sldMkLst>
        <pc:spChg chg="mod">
          <ac:chgData name="Balian, Sarah" userId="b3b060d9-4d34-479b-ad68-688eaebf93c5" providerId="ADAL" clId="{B8C65A74-EF5B-43CF-85ED-7EB29E4E202B}" dt="2022-12-11T15:40:35.314" v="99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B8C65A74-EF5B-43CF-85ED-7EB29E4E202B}" dt="2022-12-11T15:40:38.976" v="100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">
        <pc:chgData name="Balian, Sarah" userId="b3b060d9-4d34-479b-ad68-688eaebf93c5" providerId="ADAL" clId="{B8C65A74-EF5B-43CF-85ED-7EB29E4E202B}" dt="2022-12-11T21:39:53.544" v="3184"/>
        <pc:sldMkLst>
          <pc:docMk/>
          <pc:sldMk cId="1428788921" sldId="262"/>
        </pc:sldMkLst>
        <pc:spChg chg="mod">
          <ac:chgData name="Balian, Sarah" userId="b3b060d9-4d34-479b-ad68-688eaebf93c5" providerId="ADAL" clId="{B8C65A74-EF5B-43CF-85ED-7EB29E4E202B}" dt="2022-12-11T15:48:31.485" v="727" actId="20577"/>
          <ac:spMkLst>
            <pc:docMk/>
            <pc:sldMk cId="1428788921" sldId="262"/>
            <ac:spMk id="2" creationId="{F6245169-1799-41CD-B28E-D2D20D16AD73}"/>
          </ac:spMkLst>
        </pc:spChg>
        <pc:spChg chg="del">
          <ac:chgData name="Balian, Sarah" userId="b3b060d9-4d34-479b-ad68-688eaebf93c5" providerId="ADAL" clId="{B8C65A74-EF5B-43CF-85ED-7EB29E4E202B}" dt="2022-12-11T15:48:41.606" v="728" actId="478"/>
          <ac:spMkLst>
            <pc:docMk/>
            <pc:sldMk cId="1428788921" sldId="262"/>
            <ac:spMk id="3" creationId="{E4FD1E92-5DBC-B105-F246-2355E4FF9A74}"/>
          </ac:spMkLst>
        </pc:spChg>
        <pc:spChg chg="mod">
          <ac:chgData name="Balian, Sarah" userId="b3b060d9-4d34-479b-ad68-688eaebf93c5" providerId="ADAL" clId="{B8C65A74-EF5B-43CF-85ED-7EB29E4E202B}" dt="2022-12-11T15:53:47.225" v="830" actId="1076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Balian, Sarah" userId="b3b060d9-4d34-479b-ad68-688eaebf93c5" providerId="ADAL" clId="{B8C65A74-EF5B-43CF-85ED-7EB29E4E202B}" dt="2022-12-11T15:52:46.600" v="783" actId="20577"/>
          <ac:spMkLst>
            <pc:docMk/>
            <pc:sldMk cId="1428788921" sldId="262"/>
            <ac:spMk id="12" creationId="{3862842A-EAC4-C115-2F36-83D77BEE1E0E}"/>
          </ac:spMkLst>
        </pc:spChg>
        <pc:spChg chg="add del mod">
          <ac:chgData name="Balian, Sarah" userId="b3b060d9-4d34-479b-ad68-688eaebf93c5" providerId="ADAL" clId="{B8C65A74-EF5B-43CF-85ED-7EB29E4E202B}" dt="2022-12-11T15:49:03.604" v="735" actId="478"/>
          <ac:spMkLst>
            <pc:docMk/>
            <pc:sldMk cId="1428788921" sldId="262"/>
            <ac:spMk id="14" creationId="{E1705CD1-8510-86B3-DB3E-048A5798E668}"/>
          </ac:spMkLst>
        </pc:spChg>
        <pc:spChg chg="add del mod">
          <ac:chgData name="Balian, Sarah" userId="b3b060d9-4d34-479b-ad68-688eaebf93c5" providerId="ADAL" clId="{B8C65A74-EF5B-43CF-85ED-7EB29E4E202B}" dt="2022-12-11T15:49:00.250" v="732"/>
          <ac:spMkLst>
            <pc:docMk/>
            <pc:sldMk cId="1428788921" sldId="262"/>
            <ac:spMk id="15" creationId="{F5FFC690-A26F-3AF7-D371-EE94EF87B948}"/>
          </ac:spMkLst>
        </pc:spChg>
        <pc:spChg chg="add mod">
          <ac:chgData name="Balian, Sarah" userId="b3b060d9-4d34-479b-ad68-688eaebf93c5" providerId="ADAL" clId="{B8C65A74-EF5B-43CF-85ED-7EB29E4E202B}" dt="2022-12-11T15:49:10.718" v="737" actId="1076"/>
          <ac:spMkLst>
            <pc:docMk/>
            <pc:sldMk cId="1428788921" sldId="262"/>
            <ac:spMk id="16" creationId="{7EF9F444-652D-626D-94F0-686DE3F451C0}"/>
          </ac:spMkLst>
        </pc:spChg>
        <pc:spChg chg="add mod">
          <ac:chgData name="Balian, Sarah" userId="b3b060d9-4d34-479b-ad68-688eaebf93c5" providerId="ADAL" clId="{B8C65A74-EF5B-43CF-85ED-7EB29E4E202B}" dt="2022-12-11T15:53:09.232" v="806" actId="1076"/>
          <ac:spMkLst>
            <pc:docMk/>
            <pc:sldMk cId="1428788921" sldId="262"/>
            <ac:spMk id="17" creationId="{B5138D57-81A7-9062-3037-7FA0E56333ED}"/>
          </ac:spMkLst>
        </pc:spChg>
        <pc:graphicFrameChg chg="add del mod">
          <ac:chgData name="Balian, Sarah" userId="b3b060d9-4d34-479b-ad68-688eaebf93c5" providerId="ADAL" clId="{B8C65A74-EF5B-43CF-85ED-7EB29E4E202B}" dt="2022-12-11T21:39:53.544" v="3184"/>
          <ac:graphicFrameMkLst>
            <pc:docMk/>
            <pc:sldMk cId="1428788921" sldId="262"/>
            <ac:graphicFrameMk id="8" creationId="{A25666F9-CCA3-9D59-B863-99CA3EC76DEB}"/>
          </ac:graphicFrameMkLst>
        </pc:graphicFrameChg>
        <pc:picChg chg="add mod">
          <ac:chgData name="Balian, Sarah" userId="b3b060d9-4d34-479b-ad68-688eaebf93c5" providerId="ADAL" clId="{B8C65A74-EF5B-43CF-85ED-7EB29E4E202B}" dt="2022-12-11T17:10:24.608" v="898"/>
          <ac:picMkLst>
            <pc:docMk/>
            <pc:sldMk cId="1428788921" sldId="262"/>
            <ac:picMk id="18" creationId="{372A7F0C-E97D-5794-B720-441CD968B673}"/>
          </ac:picMkLst>
        </pc:picChg>
      </pc:sldChg>
      <pc:sldChg chg="del">
        <pc:chgData name="Balian, Sarah" userId="b3b060d9-4d34-479b-ad68-688eaebf93c5" providerId="ADAL" clId="{B8C65A74-EF5B-43CF-85ED-7EB29E4E202B}" dt="2022-12-11T20:50:51.841" v="2309" actId="47"/>
        <pc:sldMkLst>
          <pc:docMk/>
          <pc:sldMk cId="1887431401" sldId="263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2479953464" sldId="264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502258445" sldId="283"/>
        </pc:sldMkLst>
      </pc:sldChg>
      <pc:sldChg chg="add del">
        <pc:chgData name="Balian, Sarah" userId="b3b060d9-4d34-479b-ad68-688eaebf93c5" providerId="ADAL" clId="{B8C65A74-EF5B-43CF-85ED-7EB29E4E202B}" dt="2022-12-11T21:39:20.232" v="3183" actId="47"/>
        <pc:sldMkLst>
          <pc:docMk/>
          <pc:sldMk cId="1821595124" sldId="286"/>
        </pc:sldMkLst>
      </pc:sldChg>
      <pc:sldChg chg="addSp modSp mod ord">
        <pc:chgData name="Balian, Sarah" userId="b3b060d9-4d34-479b-ad68-688eaebf93c5" providerId="ADAL" clId="{B8C65A74-EF5B-43CF-85ED-7EB29E4E202B}" dt="2022-12-11T17:10:22.596" v="897"/>
        <pc:sldMkLst>
          <pc:docMk/>
          <pc:sldMk cId="2004344858" sldId="288"/>
        </pc:sldMkLst>
        <pc:spChg chg="mod">
          <ac:chgData name="Balian, Sarah" userId="b3b060d9-4d34-479b-ad68-688eaebf93c5" providerId="ADAL" clId="{B8C65A74-EF5B-43CF-85ED-7EB29E4E202B}" dt="2022-12-11T15:42:15.632" v="127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alian, Sarah" userId="b3b060d9-4d34-479b-ad68-688eaebf93c5" providerId="ADAL" clId="{B8C65A74-EF5B-43CF-85ED-7EB29E4E202B}" dt="2022-12-11T15:47:11.244" v="692" actId="1076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8C65A74-EF5B-43CF-85ED-7EB29E4E202B}" dt="2022-12-11T15:48:02.947" v="702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  <pc:picChg chg="add mod">
          <ac:chgData name="Balian, Sarah" userId="b3b060d9-4d34-479b-ad68-688eaebf93c5" providerId="ADAL" clId="{B8C65A74-EF5B-43CF-85ED-7EB29E4E202B}" dt="2022-12-11T17:10:22.596" v="897"/>
          <ac:picMkLst>
            <pc:docMk/>
            <pc:sldMk cId="2004344858" sldId="288"/>
            <ac:picMk id="3" creationId="{FF614935-8E0C-1D39-A414-847E8F9912B6}"/>
          </ac:picMkLst>
        </pc:picChg>
      </pc:sldChg>
      <pc:sldChg chg="modSp mod">
        <pc:chgData name="Balian, Sarah" userId="b3b060d9-4d34-479b-ad68-688eaebf93c5" providerId="ADAL" clId="{B8C65A74-EF5B-43CF-85ED-7EB29E4E202B}" dt="2022-12-11T21:45:23.166" v="3573" actId="14100"/>
        <pc:sldMkLst>
          <pc:docMk/>
          <pc:sldMk cId="3475639167" sldId="289"/>
        </pc:sldMkLst>
        <pc:spChg chg="mod">
          <ac:chgData name="Balian, Sarah" userId="b3b060d9-4d34-479b-ad68-688eaebf93c5" providerId="ADAL" clId="{B8C65A74-EF5B-43CF-85ED-7EB29E4E202B}" dt="2022-12-11T21:45:23.166" v="3573" actId="14100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add del mod">
        <pc:chgData name="Balian, Sarah" userId="b3b060d9-4d34-479b-ad68-688eaebf93c5" providerId="ADAL" clId="{B8C65A74-EF5B-43CF-85ED-7EB29E4E202B}" dt="2022-12-11T21:39:15.528" v="3182" actId="47"/>
        <pc:sldMkLst>
          <pc:docMk/>
          <pc:sldMk cId="1182146475" sldId="298"/>
        </pc:sldMkLst>
        <pc:spChg chg="mod">
          <ac:chgData name="Balian, Sarah" userId="b3b060d9-4d34-479b-ad68-688eaebf93c5" providerId="ADAL" clId="{B8C65A74-EF5B-43CF-85ED-7EB29E4E202B}" dt="2022-12-11T21:32:29.856" v="3135" actId="1076"/>
          <ac:spMkLst>
            <pc:docMk/>
            <pc:sldMk cId="1182146475" sldId="298"/>
            <ac:spMk id="2" creationId="{F6245169-1799-41CD-B28E-D2D20D16AD73}"/>
          </ac:spMkLst>
        </pc:spChg>
        <pc:spChg chg="mod">
          <ac:chgData name="Balian, Sarah" userId="b3b060d9-4d34-479b-ad68-688eaebf93c5" providerId="ADAL" clId="{B8C65A74-EF5B-43CF-85ED-7EB29E4E202B}" dt="2022-12-11T21:32:23.488" v="3134" actId="1076"/>
          <ac:spMkLst>
            <pc:docMk/>
            <pc:sldMk cId="1182146475" sldId="298"/>
            <ac:spMk id="3" creationId="{E4FD1E92-5DBC-B105-F246-2355E4FF9A74}"/>
          </ac:spMkLst>
        </pc:spChg>
        <pc:spChg chg="add 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4" creationId="{87E0FD17-000E-F917-D7E1-AFF7CACBF13D}"/>
          </ac:spMkLst>
        </pc:spChg>
        <pc:spChg chg="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6" creationId="{BDD56CF6-3B2A-0845-7AF8-19816CD67AB1}"/>
          </ac:spMkLst>
        </pc:spChg>
        <pc:spChg chg="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7" creationId="{00308902-3E4B-A395-7185-386B402BF7D6}"/>
          </ac:spMkLst>
        </pc:spChg>
        <pc:spChg chg="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8" creationId="{22816C1C-F82E-6D4B-D0A9-FA5039BA0D6B}"/>
          </ac:spMkLst>
        </pc:spChg>
        <pc:spChg chg="del">
          <ac:chgData name="Balian, Sarah" userId="b3b060d9-4d34-479b-ad68-688eaebf93c5" providerId="ADAL" clId="{B8C65A74-EF5B-43CF-85ED-7EB29E4E202B}" dt="2022-12-11T21:36:13.672" v="3159" actId="478"/>
          <ac:spMkLst>
            <pc:docMk/>
            <pc:sldMk cId="1182146475" sldId="298"/>
            <ac:spMk id="10" creationId="{C27C53CC-BF64-87A2-B4D9-F3C84CBDD6BE}"/>
          </ac:spMkLst>
        </pc:spChg>
        <pc:graphicFrameChg chg="del">
          <ac:chgData name="Balian, Sarah" userId="b3b060d9-4d34-479b-ad68-688eaebf93c5" providerId="ADAL" clId="{B8C65A74-EF5B-43CF-85ED-7EB29E4E202B}" dt="2022-12-11T21:32:32.231" v="3136" actId="478"/>
          <ac:graphicFrameMkLst>
            <pc:docMk/>
            <pc:sldMk cId="1182146475" sldId="298"/>
            <ac:graphicFrameMk id="9" creationId="{16BB2B36-D329-083C-5198-BEEC5AC12CFA}"/>
          </ac:graphicFrameMkLst>
        </pc:graphicFrameChg>
        <pc:graphicFrameChg chg="add mod">
          <ac:chgData name="Balian, Sarah" userId="b3b060d9-4d34-479b-ad68-688eaebf93c5" providerId="ADAL" clId="{B8C65A74-EF5B-43CF-85ED-7EB29E4E202B}" dt="2022-12-11T21:38:44.210" v="3180" actId="113"/>
          <ac:graphicFrameMkLst>
            <pc:docMk/>
            <pc:sldMk cId="1182146475" sldId="298"/>
            <ac:graphicFrameMk id="13" creationId="{68BB8FBC-D0DE-0A3F-16EA-6D7F9E5A5971}"/>
          </ac:graphicFrameMkLst>
        </pc:graphicFrameChg>
      </pc:sldChg>
      <pc:sldChg chg="addSp delSp modSp mod ord">
        <pc:chgData name="Balian, Sarah" userId="b3b060d9-4d34-479b-ad68-688eaebf93c5" providerId="ADAL" clId="{B8C65A74-EF5B-43CF-85ED-7EB29E4E202B}" dt="2022-12-11T17:37:32.760" v="1181" actId="14100"/>
        <pc:sldMkLst>
          <pc:docMk/>
          <pc:sldMk cId="317324267" sldId="299"/>
        </pc:sldMkLst>
        <pc:spChg chg="del">
          <ac:chgData name="Balian, Sarah" userId="b3b060d9-4d34-479b-ad68-688eaebf93c5" providerId="ADAL" clId="{B8C65A74-EF5B-43CF-85ED-7EB29E4E202B}" dt="2022-12-11T17:25:08.886" v="1028" actId="478"/>
          <ac:spMkLst>
            <pc:docMk/>
            <pc:sldMk cId="317324267" sldId="299"/>
            <ac:spMk id="10" creationId="{F771182A-32DE-C278-1E07-AC2B79BB595B}"/>
          </ac:spMkLst>
        </pc:spChg>
        <pc:spChg chg="mod">
          <ac:chgData name="Balian, Sarah" userId="b3b060d9-4d34-479b-ad68-688eaebf93c5" providerId="ADAL" clId="{B8C65A74-EF5B-43CF-85ED-7EB29E4E202B}" dt="2022-12-11T17:36:12.304" v="1159" actId="207"/>
          <ac:spMkLst>
            <pc:docMk/>
            <pc:sldMk cId="317324267" sldId="299"/>
            <ac:spMk id="15" creationId="{D0F2CC26-5BB6-0FF2-59FF-823E56C7B7BC}"/>
          </ac:spMkLst>
        </pc:spChg>
        <pc:spChg chg="mod">
          <ac:chgData name="Balian, Sarah" userId="b3b060d9-4d34-479b-ad68-688eaebf93c5" providerId="ADAL" clId="{B8C65A74-EF5B-43CF-85ED-7EB29E4E202B}" dt="2022-12-11T17:36:39.488" v="1165" actId="207"/>
          <ac:spMkLst>
            <pc:docMk/>
            <pc:sldMk cId="317324267" sldId="299"/>
            <ac:spMk id="16" creationId="{B48AF8D6-3B53-9F74-94D2-3B25DE3DD83B}"/>
          </ac:spMkLst>
        </pc:spChg>
        <pc:spChg chg="mod">
          <ac:chgData name="Balian, Sarah" userId="b3b060d9-4d34-479b-ad68-688eaebf93c5" providerId="ADAL" clId="{B8C65A74-EF5B-43CF-85ED-7EB29E4E202B}" dt="2022-12-11T17:36:47.761" v="1167" actId="207"/>
          <ac:spMkLst>
            <pc:docMk/>
            <pc:sldMk cId="317324267" sldId="299"/>
            <ac:spMk id="18" creationId="{6EB730F7-D11E-13E3-D394-591543F6F3F4}"/>
          </ac:spMkLst>
        </pc:spChg>
        <pc:spChg chg="mod">
          <ac:chgData name="Balian, Sarah" userId="b3b060d9-4d34-479b-ad68-688eaebf93c5" providerId="ADAL" clId="{B8C65A74-EF5B-43CF-85ED-7EB29E4E202B}" dt="2022-12-11T17:35:09.291" v="1152" actId="207"/>
          <ac:spMkLst>
            <pc:docMk/>
            <pc:sldMk cId="317324267" sldId="299"/>
            <ac:spMk id="20" creationId="{DFF4D7D1-5531-9052-3A86-E631897C3FF1}"/>
          </ac:spMkLst>
        </pc:spChg>
        <pc:spChg chg="mod">
          <ac:chgData name="Balian, Sarah" userId="b3b060d9-4d34-479b-ad68-688eaebf93c5" providerId="ADAL" clId="{B8C65A74-EF5B-43CF-85ED-7EB29E4E202B}" dt="2022-12-11T17:34:41.953" v="1148" actId="207"/>
          <ac:spMkLst>
            <pc:docMk/>
            <pc:sldMk cId="317324267" sldId="299"/>
            <ac:spMk id="21" creationId="{AECBB6B8-6EEE-D215-E1C3-2FF2633D3578}"/>
          </ac:spMkLst>
        </pc:spChg>
        <pc:spChg chg="mod">
          <ac:chgData name="Balian, Sarah" userId="b3b060d9-4d34-479b-ad68-688eaebf93c5" providerId="ADAL" clId="{B8C65A74-EF5B-43CF-85ED-7EB29E4E202B}" dt="2022-12-11T17:34:29.418" v="1146" actId="207"/>
          <ac:spMkLst>
            <pc:docMk/>
            <pc:sldMk cId="317324267" sldId="299"/>
            <ac:spMk id="22" creationId="{79F7DE7F-B6FC-67E3-1062-6A6FF705070C}"/>
          </ac:spMkLst>
        </pc:spChg>
        <pc:spChg chg="mod">
          <ac:chgData name="Balian, Sarah" userId="b3b060d9-4d34-479b-ad68-688eaebf93c5" providerId="ADAL" clId="{B8C65A74-EF5B-43CF-85ED-7EB29E4E202B}" dt="2022-12-11T17:35:57.911" v="1156" actId="207"/>
          <ac:spMkLst>
            <pc:docMk/>
            <pc:sldMk cId="317324267" sldId="299"/>
            <ac:spMk id="23" creationId="{FB08A05E-566E-4B8C-CEE8-9AB1A3EC8EFD}"/>
          </ac:spMkLst>
        </pc:spChg>
        <pc:spChg chg="mod">
          <ac:chgData name="Balian, Sarah" userId="b3b060d9-4d34-479b-ad68-688eaebf93c5" providerId="ADAL" clId="{B8C65A74-EF5B-43CF-85ED-7EB29E4E202B}" dt="2022-12-11T17:36:21.396" v="1163" actId="207"/>
          <ac:spMkLst>
            <pc:docMk/>
            <pc:sldMk cId="317324267" sldId="299"/>
            <ac:spMk id="24" creationId="{C50532D2-86D1-EE8B-6A3E-06DE59632923}"/>
          </ac:spMkLst>
        </pc:spChg>
        <pc:spChg chg="mod">
          <ac:chgData name="Balian, Sarah" userId="b3b060d9-4d34-479b-ad68-688eaebf93c5" providerId="ADAL" clId="{B8C65A74-EF5B-43CF-85ED-7EB29E4E202B}" dt="2022-12-11T17:34:24.864" v="1145" actId="207"/>
          <ac:spMkLst>
            <pc:docMk/>
            <pc:sldMk cId="317324267" sldId="299"/>
            <ac:spMk id="25" creationId="{9286E2F4-7211-1053-F8E4-62BDD171BC13}"/>
          </ac:spMkLst>
        </pc:spChg>
        <pc:spChg chg="mod">
          <ac:chgData name="Balian, Sarah" userId="b3b060d9-4d34-479b-ad68-688eaebf93c5" providerId="ADAL" clId="{B8C65A74-EF5B-43CF-85ED-7EB29E4E202B}" dt="2022-12-11T17:36:03.597" v="1158" actId="207"/>
          <ac:spMkLst>
            <pc:docMk/>
            <pc:sldMk cId="317324267" sldId="299"/>
            <ac:spMk id="26" creationId="{0CE7C57C-079C-43BE-38DE-8556061A61F0}"/>
          </ac:spMkLst>
        </pc:spChg>
        <pc:spChg chg="mod">
          <ac:chgData name="Balian, Sarah" userId="b3b060d9-4d34-479b-ad68-688eaebf93c5" providerId="ADAL" clId="{B8C65A74-EF5B-43CF-85ED-7EB29E4E202B}" dt="2022-12-11T17:35:52.074" v="1155" actId="207"/>
          <ac:spMkLst>
            <pc:docMk/>
            <pc:sldMk cId="317324267" sldId="299"/>
            <ac:spMk id="28" creationId="{086B88E6-B36D-DA23-F13A-221477F30255}"/>
          </ac:spMkLst>
        </pc:spChg>
        <pc:spChg chg="mod">
          <ac:chgData name="Balian, Sarah" userId="b3b060d9-4d34-479b-ad68-688eaebf93c5" providerId="ADAL" clId="{B8C65A74-EF5B-43CF-85ED-7EB29E4E202B}" dt="2022-12-11T17:35:45.716" v="1154" actId="207"/>
          <ac:spMkLst>
            <pc:docMk/>
            <pc:sldMk cId="317324267" sldId="299"/>
            <ac:spMk id="30" creationId="{70AA0F01-213A-E2F6-7512-A7938C78CB69}"/>
          </ac:spMkLst>
        </pc:spChg>
        <pc:spChg chg="mod">
          <ac:chgData name="Balian, Sarah" userId="b3b060d9-4d34-479b-ad68-688eaebf93c5" providerId="ADAL" clId="{B8C65A74-EF5B-43CF-85ED-7EB29E4E202B}" dt="2022-12-11T17:34:44.781" v="1149" actId="207"/>
          <ac:spMkLst>
            <pc:docMk/>
            <pc:sldMk cId="317324267" sldId="299"/>
            <ac:spMk id="31" creationId="{A67A114E-0910-BD77-04C3-779B7C7BED6A}"/>
          </ac:spMkLst>
        </pc:spChg>
        <pc:spChg chg="mod">
          <ac:chgData name="Balian, Sarah" userId="b3b060d9-4d34-479b-ad68-688eaebf93c5" providerId="ADAL" clId="{B8C65A74-EF5B-43CF-85ED-7EB29E4E202B}" dt="2022-12-11T17:35:59.576" v="1157" actId="207"/>
          <ac:spMkLst>
            <pc:docMk/>
            <pc:sldMk cId="317324267" sldId="299"/>
            <ac:spMk id="33" creationId="{BA2C492C-960A-8864-6C7D-64EA5A3A0782}"/>
          </ac:spMkLst>
        </pc:spChg>
        <pc:spChg chg="mod">
          <ac:chgData name="Balian, Sarah" userId="b3b060d9-4d34-479b-ad68-688eaebf93c5" providerId="ADAL" clId="{B8C65A74-EF5B-43CF-85ED-7EB29E4E202B}" dt="2022-12-11T17:34:58.542" v="1151" actId="207"/>
          <ac:spMkLst>
            <pc:docMk/>
            <pc:sldMk cId="317324267" sldId="299"/>
            <ac:spMk id="34" creationId="{DF95CE22-E860-1A14-1666-1A99D7D42037}"/>
          </ac:spMkLst>
        </pc:spChg>
        <pc:spChg chg="mod">
          <ac:chgData name="Balian, Sarah" userId="b3b060d9-4d34-479b-ad68-688eaebf93c5" providerId="ADAL" clId="{B8C65A74-EF5B-43CF-85ED-7EB29E4E202B}" dt="2022-12-11T17:37:02.293" v="1169" actId="207"/>
          <ac:spMkLst>
            <pc:docMk/>
            <pc:sldMk cId="317324267" sldId="299"/>
            <ac:spMk id="36" creationId="{3A6045E7-8748-CF8A-A9B5-1479A6021893}"/>
          </ac:spMkLst>
        </pc:spChg>
        <pc:spChg chg="mod">
          <ac:chgData name="Balian, Sarah" userId="b3b060d9-4d34-479b-ad68-688eaebf93c5" providerId="ADAL" clId="{B8C65A74-EF5B-43CF-85ED-7EB29E4E202B}" dt="2022-12-11T17:36:54.461" v="1168" actId="207"/>
          <ac:spMkLst>
            <pc:docMk/>
            <pc:sldMk cId="317324267" sldId="299"/>
            <ac:spMk id="38" creationId="{AD04D305-2F1B-09A1-7316-2CA8AE0B75EB}"/>
          </ac:spMkLst>
        </pc:spChg>
        <pc:spChg chg="mod">
          <ac:chgData name="Balian, Sarah" userId="b3b060d9-4d34-479b-ad68-688eaebf93c5" providerId="ADAL" clId="{B8C65A74-EF5B-43CF-85ED-7EB29E4E202B}" dt="2022-12-11T17:34:49.572" v="1150" actId="207"/>
          <ac:spMkLst>
            <pc:docMk/>
            <pc:sldMk cId="317324267" sldId="299"/>
            <ac:spMk id="39" creationId="{E8EB246B-21B0-3706-9009-9F756AA23DB1}"/>
          </ac:spMkLst>
        </pc:spChg>
        <pc:spChg chg="mod">
          <ac:chgData name="Balian, Sarah" userId="b3b060d9-4d34-479b-ad68-688eaebf93c5" providerId="ADAL" clId="{B8C65A74-EF5B-43CF-85ED-7EB29E4E202B}" dt="2022-12-11T17:28:53.908" v="1105" actId="20577"/>
          <ac:spMkLst>
            <pc:docMk/>
            <pc:sldMk cId="317324267" sldId="299"/>
            <ac:spMk id="41" creationId="{D668D04A-DECC-8646-63D2-86090C0B6EC2}"/>
          </ac:spMkLst>
        </pc:spChg>
        <pc:spChg chg="mod">
          <ac:chgData name="Balian, Sarah" userId="b3b060d9-4d34-479b-ad68-688eaebf93c5" providerId="ADAL" clId="{B8C65A74-EF5B-43CF-85ED-7EB29E4E202B}" dt="2022-12-11T17:29:22.020" v="1111" actId="20577"/>
          <ac:spMkLst>
            <pc:docMk/>
            <pc:sldMk cId="317324267" sldId="299"/>
            <ac:spMk id="42" creationId="{CF8A5421-9323-A745-9033-6B0858E056E5}"/>
          </ac:spMkLst>
        </pc:spChg>
        <pc:spChg chg="mod">
          <ac:chgData name="Balian, Sarah" userId="b3b060d9-4d34-479b-ad68-688eaebf93c5" providerId="ADAL" clId="{B8C65A74-EF5B-43CF-85ED-7EB29E4E202B}" dt="2022-12-11T17:28:11.173" v="1093" actId="20577"/>
          <ac:spMkLst>
            <pc:docMk/>
            <pc:sldMk cId="317324267" sldId="299"/>
            <ac:spMk id="43" creationId="{B7FC13D1-752F-56B6-5609-2A21E3445535}"/>
          </ac:spMkLst>
        </pc:spChg>
        <pc:spChg chg="mod">
          <ac:chgData name="Balian, Sarah" userId="b3b060d9-4d34-479b-ad68-688eaebf93c5" providerId="ADAL" clId="{B8C65A74-EF5B-43CF-85ED-7EB29E4E202B}" dt="2022-12-11T17:36:25.512" v="1164" actId="1076"/>
          <ac:spMkLst>
            <pc:docMk/>
            <pc:sldMk cId="317324267" sldId="299"/>
            <ac:spMk id="44" creationId="{4BC63EFC-51D8-5205-E29F-01514C838175}"/>
          </ac:spMkLst>
        </pc:spChg>
        <pc:spChg chg="mod">
          <ac:chgData name="Balian, Sarah" userId="b3b060d9-4d34-479b-ad68-688eaebf93c5" providerId="ADAL" clId="{B8C65A74-EF5B-43CF-85ED-7EB29E4E202B}" dt="2022-12-11T17:26:36.332" v="1068" actId="20577"/>
          <ac:spMkLst>
            <pc:docMk/>
            <pc:sldMk cId="317324267" sldId="299"/>
            <ac:spMk id="45" creationId="{BBE6A571-B611-7C03-DEE0-82AB9841B25B}"/>
          </ac:spMkLst>
        </pc:spChg>
        <pc:spChg chg="mod">
          <ac:chgData name="Balian, Sarah" userId="b3b060d9-4d34-479b-ad68-688eaebf93c5" providerId="ADAL" clId="{B8C65A74-EF5B-43CF-85ED-7EB29E4E202B}" dt="2022-12-11T17:29:03.757" v="1107" actId="20577"/>
          <ac:spMkLst>
            <pc:docMk/>
            <pc:sldMk cId="317324267" sldId="299"/>
            <ac:spMk id="46" creationId="{42DF423A-99C8-4EB4-85E6-B227F5AC86CF}"/>
          </ac:spMkLst>
        </pc:spChg>
        <pc:spChg chg="mod">
          <ac:chgData name="Balian, Sarah" userId="b3b060d9-4d34-479b-ad68-688eaebf93c5" providerId="ADAL" clId="{B8C65A74-EF5B-43CF-85ED-7EB29E4E202B}" dt="2022-12-11T17:27:15.219" v="1078" actId="20577"/>
          <ac:spMkLst>
            <pc:docMk/>
            <pc:sldMk cId="317324267" sldId="299"/>
            <ac:spMk id="47" creationId="{1A54FE55-9EA8-7040-3CAE-58A0BC0B5A7A}"/>
          </ac:spMkLst>
        </pc:spChg>
        <pc:spChg chg="mod">
          <ac:chgData name="Balian, Sarah" userId="b3b060d9-4d34-479b-ad68-688eaebf93c5" providerId="ADAL" clId="{B8C65A74-EF5B-43CF-85ED-7EB29E4E202B}" dt="2022-12-11T17:27:46.775" v="1088" actId="20577"/>
          <ac:spMkLst>
            <pc:docMk/>
            <pc:sldMk cId="317324267" sldId="299"/>
            <ac:spMk id="48" creationId="{C745E97A-7FD6-1663-C9EC-826AD8D437D1}"/>
          </ac:spMkLst>
        </pc:spChg>
        <pc:spChg chg="mod">
          <ac:chgData name="Balian, Sarah" userId="b3b060d9-4d34-479b-ad68-688eaebf93c5" providerId="ADAL" clId="{B8C65A74-EF5B-43CF-85ED-7EB29E4E202B}" dt="2022-12-11T17:27:53.654" v="1090" actId="20577"/>
          <ac:spMkLst>
            <pc:docMk/>
            <pc:sldMk cId="317324267" sldId="299"/>
            <ac:spMk id="49" creationId="{5A089B96-6EB7-40E6-B695-CA14F03E510E}"/>
          </ac:spMkLst>
        </pc:spChg>
        <pc:spChg chg="mod">
          <ac:chgData name="Balian, Sarah" userId="b3b060d9-4d34-479b-ad68-688eaebf93c5" providerId="ADAL" clId="{B8C65A74-EF5B-43CF-85ED-7EB29E4E202B}" dt="2022-12-11T17:30:09.155" v="1123" actId="20577"/>
          <ac:spMkLst>
            <pc:docMk/>
            <pc:sldMk cId="317324267" sldId="299"/>
            <ac:spMk id="50" creationId="{B4A38A1D-ED77-E4A3-DF60-1B2D80DD4252}"/>
          </ac:spMkLst>
        </pc:spChg>
        <pc:spChg chg="mod">
          <ac:chgData name="Balian, Sarah" userId="b3b060d9-4d34-479b-ad68-688eaebf93c5" providerId="ADAL" clId="{B8C65A74-EF5B-43CF-85ED-7EB29E4E202B}" dt="2022-12-11T17:26:47.860" v="1072" actId="20577"/>
          <ac:spMkLst>
            <pc:docMk/>
            <pc:sldMk cId="317324267" sldId="299"/>
            <ac:spMk id="51" creationId="{3D949BF7-3246-03FC-D71D-FF2B194A5867}"/>
          </ac:spMkLst>
        </pc:spChg>
        <pc:spChg chg="mod">
          <ac:chgData name="Balian, Sarah" userId="b3b060d9-4d34-479b-ad68-688eaebf93c5" providerId="ADAL" clId="{B8C65A74-EF5B-43CF-85ED-7EB29E4E202B}" dt="2022-12-11T17:26:55.447" v="1074" actId="20577"/>
          <ac:spMkLst>
            <pc:docMk/>
            <pc:sldMk cId="317324267" sldId="299"/>
            <ac:spMk id="52" creationId="{D73A6417-5A8E-992C-44F0-86E234C17E10}"/>
          </ac:spMkLst>
        </pc:spChg>
        <pc:spChg chg="mod">
          <ac:chgData name="Balian, Sarah" userId="b3b060d9-4d34-479b-ad68-688eaebf93c5" providerId="ADAL" clId="{B8C65A74-EF5B-43CF-85ED-7EB29E4E202B}" dt="2022-12-11T17:28:44.238" v="1103" actId="20577"/>
          <ac:spMkLst>
            <pc:docMk/>
            <pc:sldMk cId="317324267" sldId="299"/>
            <ac:spMk id="53" creationId="{34E58A3B-6C41-24E5-AFB9-0CC8E52DFFBF}"/>
          </ac:spMkLst>
        </pc:spChg>
        <pc:spChg chg="mod">
          <ac:chgData name="Balian, Sarah" userId="b3b060d9-4d34-479b-ad68-688eaebf93c5" providerId="ADAL" clId="{B8C65A74-EF5B-43CF-85ED-7EB29E4E202B}" dt="2022-12-11T17:36:42.537" v="1166" actId="1076"/>
          <ac:spMkLst>
            <pc:docMk/>
            <pc:sldMk cId="317324267" sldId="299"/>
            <ac:spMk id="54" creationId="{3C62B939-790C-DB0F-0CF6-1E2C6F585ED4}"/>
          </ac:spMkLst>
        </pc:spChg>
        <pc:spChg chg="mod">
          <ac:chgData name="Balian, Sarah" userId="b3b060d9-4d34-479b-ad68-688eaebf93c5" providerId="ADAL" clId="{B8C65A74-EF5B-43CF-85ED-7EB29E4E202B}" dt="2022-12-11T17:30:00.116" v="1121" actId="20577"/>
          <ac:spMkLst>
            <pc:docMk/>
            <pc:sldMk cId="317324267" sldId="299"/>
            <ac:spMk id="55" creationId="{16C6B6BA-7222-2A46-CA43-30A3DC2F40E5}"/>
          </ac:spMkLst>
        </pc:spChg>
        <pc:spChg chg="add del mod">
          <ac:chgData name="Balian, Sarah" userId="b3b060d9-4d34-479b-ad68-688eaebf93c5" providerId="ADAL" clId="{B8C65A74-EF5B-43CF-85ED-7EB29E4E202B}" dt="2022-12-11T17:25:11.720" v="1029" actId="478"/>
          <ac:spMkLst>
            <pc:docMk/>
            <pc:sldMk cId="317324267" sldId="299"/>
            <ac:spMk id="56" creationId="{B891EE79-B2EE-7A4E-BA2A-502F00B4A4DD}"/>
          </ac:spMkLst>
        </pc:spChg>
        <pc:spChg chg="add mod">
          <ac:chgData name="Balian, Sarah" userId="b3b060d9-4d34-479b-ad68-688eaebf93c5" providerId="ADAL" clId="{B8C65A74-EF5B-43CF-85ED-7EB29E4E202B}" dt="2022-12-11T17:26:11.598" v="1064" actId="1076"/>
          <ac:spMkLst>
            <pc:docMk/>
            <pc:sldMk cId="317324267" sldId="299"/>
            <ac:spMk id="57" creationId="{B76AB0A3-9AE7-9BC8-2574-F662543AC0C7}"/>
          </ac:spMkLst>
        </pc:spChg>
        <pc:spChg chg="mod">
          <ac:chgData name="Balian, Sarah" userId="b3b060d9-4d34-479b-ad68-688eaebf93c5" providerId="ADAL" clId="{B8C65A74-EF5B-43CF-85ED-7EB29E4E202B}" dt="2022-12-11T17:26:01.309" v="1063" actId="20577"/>
          <ac:spMkLst>
            <pc:docMk/>
            <pc:sldMk cId="317324267" sldId="299"/>
            <ac:spMk id="58" creationId="{DB0E9556-57C4-FB9F-F4ED-4A86F430775C}"/>
          </ac:spMkLst>
        </pc:spChg>
        <pc:spChg chg="mod">
          <ac:chgData name="Balian, Sarah" userId="b3b060d9-4d34-479b-ad68-688eaebf93c5" providerId="ADAL" clId="{B8C65A74-EF5B-43CF-85ED-7EB29E4E202B}" dt="2022-12-11T17:27:40.325" v="1086" actId="20577"/>
          <ac:spMkLst>
            <pc:docMk/>
            <pc:sldMk cId="317324267" sldId="299"/>
            <ac:spMk id="59" creationId="{4D135624-874F-7303-6186-F1323F30C5AA}"/>
          </ac:spMkLst>
        </pc:spChg>
        <pc:spChg chg="mod">
          <ac:chgData name="Balian, Sarah" userId="b3b060d9-4d34-479b-ad68-688eaebf93c5" providerId="ADAL" clId="{B8C65A74-EF5B-43CF-85ED-7EB29E4E202B}" dt="2022-12-11T17:27:08.053" v="1076" actId="20577"/>
          <ac:spMkLst>
            <pc:docMk/>
            <pc:sldMk cId="317324267" sldId="299"/>
            <ac:spMk id="60" creationId="{283A431F-66DE-56D0-6F8C-E197CA434994}"/>
          </ac:spMkLst>
        </pc:spChg>
        <pc:spChg chg="mod">
          <ac:chgData name="Balian, Sarah" userId="b3b060d9-4d34-479b-ad68-688eaebf93c5" providerId="ADAL" clId="{B8C65A74-EF5B-43CF-85ED-7EB29E4E202B}" dt="2022-12-11T17:29:11.630" v="1109" actId="20577"/>
          <ac:spMkLst>
            <pc:docMk/>
            <pc:sldMk cId="317324267" sldId="299"/>
            <ac:spMk id="61" creationId="{13D1EBF7-3808-CC4B-C914-B34A82C02B00}"/>
          </ac:spMkLst>
        </pc:spChg>
        <pc:spChg chg="add mod">
          <ac:chgData name="Balian, Sarah" userId="b3b060d9-4d34-479b-ad68-688eaebf93c5" providerId="ADAL" clId="{B8C65A74-EF5B-43CF-85ED-7EB29E4E202B}" dt="2022-12-11T17:31:08.790" v="1142" actId="27636"/>
          <ac:spMkLst>
            <pc:docMk/>
            <pc:sldMk cId="317324267" sldId="299"/>
            <ac:spMk id="62" creationId="{0604955F-3BF1-4DB3-4251-618DE6363AF6}"/>
          </ac:spMkLst>
        </pc:spChg>
        <pc:spChg chg="mod">
          <ac:chgData name="Balian, Sarah" userId="b3b060d9-4d34-479b-ad68-688eaebf93c5" providerId="ADAL" clId="{B8C65A74-EF5B-43CF-85ED-7EB29E4E202B}" dt="2022-12-11T17:27:25.070" v="1082" actId="20577"/>
          <ac:spMkLst>
            <pc:docMk/>
            <pc:sldMk cId="317324267" sldId="299"/>
            <ac:spMk id="1033" creationId="{3CD9B410-05B2-6138-6911-D2332C745AC9}"/>
          </ac:spMkLst>
        </pc:spChg>
        <pc:spChg chg="mod">
          <ac:chgData name="Balian, Sarah" userId="b3b060d9-4d34-479b-ad68-688eaebf93c5" providerId="ADAL" clId="{B8C65A74-EF5B-43CF-85ED-7EB29E4E202B}" dt="2022-12-11T17:29:53.589" v="1119" actId="20577"/>
          <ac:spMkLst>
            <pc:docMk/>
            <pc:sldMk cId="317324267" sldId="299"/>
            <ac:spMk id="1034" creationId="{7DB997D1-C003-D6C6-1F18-F0F31FEDDA4D}"/>
          </ac:spMkLst>
        </pc:spChg>
        <pc:spChg chg="mod">
          <ac:chgData name="Balian, Sarah" userId="b3b060d9-4d34-479b-ad68-688eaebf93c5" providerId="ADAL" clId="{B8C65A74-EF5B-43CF-85ED-7EB29E4E202B}" dt="2022-12-11T17:29:39.500" v="1115" actId="20577"/>
          <ac:spMkLst>
            <pc:docMk/>
            <pc:sldMk cId="317324267" sldId="299"/>
            <ac:spMk id="1035" creationId="{505D2889-80F3-69CB-1B35-181142E76EFB}"/>
          </ac:spMkLst>
        </pc:spChg>
        <pc:spChg chg="mod">
          <ac:chgData name="Balian, Sarah" userId="b3b060d9-4d34-479b-ad68-688eaebf93c5" providerId="ADAL" clId="{B8C65A74-EF5B-43CF-85ED-7EB29E4E202B}" dt="2022-12-11T17:35:15.743" v="1153" actId="1076"/>
          <ac:spMkLst>
            <pc:docMk/>
            <pc:sldMk cId="317324267" sldId="299"/>
            <ac:spMk id="1036" creationId="{857DBFB8-A839-2B3D-F992-3D5B522A6EDA}"/>
          </ac:spMkLst>
        </pc:spChg>
        <pc:spChg chg="mod">
          <ac:chgData name="Balian, Sarah" userId="b3b060d9-4d34-479b-ad68-688eaebf93c5" providerId="ADAL" clId="{B8C65A74-EF5B-43CF-85ED-7EB29E4E202B}" dt="2022-12-11T17:28:17.206" v="1095" actId="20577"/>
          <ac:spMkLst>
            <pc:docMk/>
            <pc:sldMk cId="317324267" sldId="299"/>
            <ac:spMk id="1037" creationId="{A619D19B-59AC-7D09-4061-FA84E7FB471A}"/>
          </ac:spMkLst>
        </pc:spChg>
        <pc:spChg chg="mod">
          <ac:chgData name="Balian, Sarah" userId="b3b060d9-4d34-479b-ad68-688eaebf93c5" providerId="ADAL" clId="{B8C65A74-EF5B-43CF-85ED-7EB29E4E202B}" dt="2022-12-11T17:37:32.760" v="1181" actId="14100"/>
          <ac:spMkLst>
            <pc:docMk/>
            <pc:sldMk cId="317324267" sldId="299"/>
            <ac:spMk id="1038" creationId="{5909F8BF-9101-628B-51F4-11674CFA84EF}"/>
          </ac:spMkLst>
        </pc:spChg>
        <pc:spChg chg="mod">
          <ac:chgData name="Balian, Sarah" userId="b3b060d9-4d34-479b-ad68-688eaebf93c5" providerId="ADAL" clId="{B8C65A74-EF5B-43CF-85ED-7EB29E4E202B}" dt="2022-12-11T17:28:00.055" v="1091" actId="20577"/>
          <ac:spMkLst>
            <pc:docMk/>
            <pc:sldMk cId="317324267" sldId="299"/>
            <ac:spMk id="1041" creationId="{EDDDA1C2-40F2-C465-D3BB-2E406CC881AB}"/>
          </ac:spMkLst>
        </pc:spChg>
        <pc:spChg chg="del">
          <ac:chgData name="Balian, Sarah" userId="b3b060d9-4d34-479b-ad68-688eaebf93c5" providerId="ADAL" clId="{B8C65A74-EF5B-43CF-85ED-7EB29E4E202B}" dt="2022-12-11T17:25:14.991" v="1030" actId="478"/>
          <ac:spMkLst>
            <pc:docMk/>
            <pc:sldMk cId="317324267" sldId="299"/>
            <ac:spMk id="1046" creationId="{8A57591F-F75D-FBB3-BD7E-757A1AFC2F44}"/>
          </ac:spMkLst>
        </pc:spChg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076330452" sldId="300"/>
        </pc:sldMkLst>
      </pc:sldChg>
      <pc:sldChg chg="addSp delSp modSp del mod">
        <pc:chgData name="Balian, Sarah" userId="b3b060d9-4d34-479b-ad68-688eaebf93c5" providerId="ADAL" clId="{B8C65A74-EF5B-43CF-85ED-7EB29E4E202B}" dt="2022-12-11T17:12:30.771" v="908" actId="47"/>
        <pc:sldMkLst>
          <pc:docMk/>
          <pc:sldMk cId="545205739" sldId="301"/>
        </pc:sldMkLst>
        <pc:spChg chg="mod">
          <ac:chgData name="Balian, Sarah" userId="b3b060d9-4d34-479b-ad68-688eaebf93c5" providerId="ADAL" clId="{B8C65A74-EF5B-43CF-85ED-7EB29E4E202B}" dt="2022-12-11T15:56:41.795" v="880" actId="20577"/>
          <ac:spMkLst>
            <pc:docMk/>
            <pc:sldMk cId="545205739" sldId="301"/>
            <ac:spMk id="2" creationId="{F6245169-1799-41CD-B28E-D2D20D16AD73}"/>
          </ac:spMkLst>
        </pc:spChg>
        <pc:spChg chg="del">
          <ac:chgData name="Balian, Sarah" userId="b3b060d9-4d34-479b-ad68-688eaebf93c5" providerId="ADAL" clId="{B8C65A74-EF5B-43CF-85ED-7EB29E4E202B}" dt="2022-12-11T15:56:46.885" v="881" actId="478"/>
          <ac:spMkLst>
            <pc:docMk/>
            <pc:sldMk cId="545205739" sldId="301"/>
            <ac:spMk id="3" creationId="{E4FD1E92-5DBC-B105-F246-2355E4FF9A74}"/>
          </ac:spMkLst>
        </pc:spChg>
        <pc:spChg chg="add del mod">
          <ac:chgData name="Balian, Sarah" userId="b3b060d9-4d34-479b-ad68-688eaebf93c5" providerId="ADAL" clId="{B8C65A74-EF5B-43CF-85ED-7EB29E4E202B}" dt="2022-12-11T15:56:48.746" v="882" actId="478"/>
          <ac:spMkLst>
            <pc:docMk/>
            <pc:sldMk cId="545205739" sldId="301"/>
            <ac:spMk id="5" creationId="{2C1858FA-4620-81C5-DD4F-BD6260CA956E}"/>
          </ac:spMkLst>
        </pc:spChg>
        <pc:spChg chg="add mod">
          <ac:chgData name="Balian, Sarah" userId="b3b060d9-4d34-479b-ad68-688eaebf93c5" providerId="ADAL" clId="{B8C65A74-EF5B-43CF-85ED-7EB29E4E202B}" dt="2022-12-11T17:08:55.418" v="896" actId="1076"/>
          <ac:spMkLst>
            <pc:docMk/>
            <pc:sldMk cId="545205739" sldId="301"/>
            <ac:spMk id="6" creationId="{7025D00B-60EA-BCA6-2BAB-C345C0E8E0AD}"/>
          </ac:spMkLst>
        </pc:spChg>
        <pc:picChg chg="add mod">
          <ac:chgData name="Balian, Sarah" userId="b3b060d9-4d34-479b-ad68-688eaebf93c5" providerId="ADAL" clId="{B8C65A74-EF5B-43CF-85ED-7EB29E4E202B}" dt="2022-12-11T17:10:26.009" v="899"/>
          <ac:picMkLst>
            <pc:docMk/>
            <pc:sldMk cId="545205739" sldId="301"/>
            <ac:picMk id="7" creationId="{9D040096-C5A2-22F8-32D6-6D059E8CFE77}"/>
          </ac:picMkLst>
        </pc:picChg>
      </pc:sldChg>
      <pc:sldChg chg="addSp delSp modSp add del mod ord">
        <pc:chgData name="Balian, Sarah" userId="b3b060d9-4d34-479b-ad68-688eaebf93c5" providerId="ADAL" clId="{B8C65A74-EF5B-43CF-85ED-7EB29E4E202B}" dt="2022-12-11T20:50:34.491" v="2308" actId="403"/>
        <pc:sldMkLst>
          <pc:docMk/>
          <pc:sldMk cId="999049329" sldId="305"/>
        </pc:sldMkLst>
        <pc:spChg chg="mod">
          <ac:chgData name="Balian, Sarah" userId="b3b060d9-4d34-479b-ad68-688eaebf93c5" providerId="ADAL" clId="{B8C65A74-EF5B-43CF-85ED-7EB29E4E202B}" dt="2022-12-11T20:36:43.815" v="2077" actId="20577"/>
          <ac:spMkLst>
            <pc:docMk/>
            <pc:sldMk cId="999049329" sldId="305"/>
            <ac:spMk id="10" creationId="{2D953FA9-CD59-752E-4FDA-CC41FF4B8DF2}"/>
          </ac:spMkLst>
        </pc:spChg>
        <pc:spChg chg="mod">
          <ac:chgData name="Balian, Sarah" userId="b3b060d9-4d34-479b-ad68-688eaebf93c5" providerId="ADAL" clId="{B8C65A74-EF5B-43CF-85ED-7EB29E4E202B}" dt="2022-12-11T20:46:50.149" v="2223" actId="20577"/>
          <ac:spMkLst>
            <pc:docMk/>
            <pc:sldMk cId="999049329" sldId="305"/>
            <ac:spMk id="11" creationId="{8E4E40E9-D792-25A1-4B37-23D4780B1318}"/>
          </ac:spMkLst>
        </pc:spChg>
        <pc:spChg chg="del mod">
          <ac:chgData name="Balian, Sarah" userId="b3b060d9-4d34-479b-ad68-688eaebf93c5" providerId="ADAL" clId="{B8C65A74-EF5B-43CF-85ED-7EB29E4E202B}" dt="2022-12-11T20:37:16.192" v="2169" actId="478"/>
          <ac:spMkLst>
            <pc:docMk/>
            <pc:sldMk cId="999049329" sldId="305"/>
            <ac:spMk id="28" creationId="{991AF816-4FB0-23CF-F756-70991345D24B}"/>
          </ac:spMkLst>
        </pc:spChg>
        <pc:spChg chg="add mod">
          <ac:chgData name="Balian, Sarah" userId="b3b060d9-4d34-479b-ad68-688eaebf93c5" providerId="ADAL" clId="{B8C65A74-EF5B-43CF-85ED-7EB29E4E202B}" dt="2022-12-11T20:50:31.894" v="2307" actId="403"/>
          <ac:spMkLst>
            <pc:docMk/>
            <pc:sldMk cId="999049329" sldId="305"/>
            <ac:spMk id="51" creationId="{43A58D49-5D4D-FACF-FA04-3B09185901CC}"/>
          </ac:spMkLst>
        </pc:spChg>
        <pc:spChg chg="add mod">
          <ac:chgData name="Balian, Sarah" userId="b3b060d9-4d34-479b-ad68-688eaebf93c5" providerId="ADAL" clId="{B8C65A74-EF5B-43CF-85ED-7EB29E4E202B}" dt="2022-12-11T20:50:34.491" v="2308" actId="403"/>
          <ac:spMkLst>
            <pc:docMk/>
            <pc:sldMk cId="999049329" sldId="305"/>
            <ac:spMk id="52" creationId="{18673D96-3B50-557D-D5A5-71CBAA88D380}"/>
          </ac:spMkLst>
        </pc:spChg>
        <pc:grpChg chg="add mod">
          <ac:chgData name="Balian, Sarah" userId="b3b060d9-4d34-479b-ad68-688eaebf93c5" providerId="ADAL" clId="{B8C65A74-EF5B-43CF-85ED-7EB29E4E202B}" dt="2022-12-11T20:50:01.035" v="2277" actId="164"/>
          <ac:grpSpMkLst>
            <pc:docMk/>
            <pc:sldMk cId="999049329" sldId="305"/>
            <ac:grpSpMk id="53" creationId="{0F38D5F4-FEC7-46FB-A36A-93474715B439}"/>
          </ac:grpSpMkLst>
        </pc:grpChg>
        <pc:grpChg chg="add mod">
          <ac:chgData name="Balian, Sarah" userId="b3b060d9-4d34-479b-ad68-688eaebf93c5" providerId="ADAL" clId="{B8C65A74-EF5B-43CF-85ED-7EB29E4E202B}" dt="2022-12-11T20:50:13.879" v="2302" actId="1038"/>
          <ac:grpSpMkLst>
            <pc:docMk/>
            <pc:sldMk cId="999049329" sldId="305"/>
            <ac:grpSpMk id="54" creationId="{45350DE4-50D9-57CF-336F-3F2733746D3E}"/>
          </ac:grpSpMkLst>
        </pc:grpChg>
        <pc:grpChg chg="add mod">
          <ac:chgData name="Balian, Sarah" userId="b3b060d9-4d34-479b-ad68-688eaebf93c5" providerId="ADAL" clId="{B8C65A74-EF5B-43CF-85ED-7EB29E4E202B}" dt="2022-12-11T20:50:07.420" v="2280" actId="164"/>
          <ac:grpSpMkLst>
            <pc:docMk/>
            <pc:sldMk cId="999049329" sldId="305"/>
            <ac:grpSpMk id="55" creationId="{250AB627-B59B-7B3B-E729-C3A240FE2B65}"/>
          </ac:grpSpMkLst>
        </pc:grpChg>
        <pc:grpChg chg="add mod">
          <ac:chgData name="Balian, Sarah" userId="b3b060d9-4d34-479b-ad68-688eaebf93c5" providerId="ADAL" clId="{B8C65A74-EF5B-43CF-85ED-7EB29E4E202B}" dt="2022-12-11T20:50:07.420" v="2280" actId="164"/>
          <ac:grpSpMkLst>
            <pc:docMk/>
            <pc:sldMk cId="999049329" sldId="305"/>
            <ac:grpSpMk id="56" creationId="{B4684D4F-DB5F-9C6D-389C-364A706418EB}"/>
          </ac:grpSpMkLst>
        </pc:grpChg>
        <pc:grpChg chg="add mod">
          <ac:chgData name="Balian, Sarah" userId="b3b060d9-4d34-479b-ad68-688eaebf93c5" providerId="ADAL" clId="{B8C65A74-EF5B-43CF-85ED-7EB29E4E202B}" dt="2022-12-11T20:50:13.879" v="2302" actId="1038"/>
          <ac:grpSpMkLst>
            <pc:docMk/>
            <pc:sldMk cId="999049329" sldId="305"/>
            <ac:grpSpMk id="57" creationId="{EA3865C6-C69E-0382-3FD3-ACFD87A39A36}"/>
          </ac:grpSpMkLst>
        </pc:grpChg>
        <pc:picChg chg="del">
          <ac:chgData name="Balian, Sarah" userId="b3b060d9-4d34-479b-ad68-688eaebf93c5" providerId="ADAL" clId="{B8C65A74-EF5B-43CF-85ED-7EB29E4E202B}" dt="2022-12-11T20:47:04.891" v="2227" actId="478"/>
          <ac:picMkLst>
            <pc:docMk/>
            <pc:sldMk cId="999049329" sldId="305"/>
            <ac:picMk id="14" creationId="{8205031A-0169-9195-1F2E-D7783DEFB086}"/>
          </ac:picMkLst>
        </pc:picChg>
        <pc:picChg chg="del">
          <ac:chgData name="Balian, Sarah" userId="b3b060d9-4d34-479b-ad68-688eaebf93c5" providerId="ADAL" clId="{B8C65A74-EF5B-43CF-85ED-7EB29E4E202B}" dt="2022-12-11T20:47:04.091" v="2226" actId="478"/>
          <ac:picMkLst>
            <pc:docMk/>
            <pc:sldMk cId="999049329" sldId="305"/>
            <ac:picMk id="15" creationId="{94E7711E-3F95-D644-1C34-936BD078DDA4}"/>
          </ac:picMkLst>
        </pc:picChg>
        <pc:picChg chg="del">
          <ac:chgData name="Balian, Sarah" userId="b3b060d9-4d34-479b-ad68-688eaebf93c5" providerId="ADAL" clId="{B8C65A74-EF5B-43CF-85ED-7EB29E4E202B}" dt="2022-12-11T20:47:03.356" v="2225" actId="478"/>
          <ac:picMkLst>
            <pc:docMk/>
            <pc:sldMk cId="999049329" sldId="305"/>
            <ac:picMk id="30" creationId="{6B856B9C-4E6D-7137-DD7A-8C203DF55B0D}"/>
          </ac:picMkLst>
        </pc:picChg>
        <pc:picChg chg="del">
          <ac:chgData name="Balian, Sarah" userId="b3b060d9-4d34-479b-ad68-688eaebf93c5" providerId="ADAL" clId="{B8C65A74-EF5B-43CF-85ED-7EB29E4E202B}" dt="2022-12-11T20:47:02.137" v="2224" actId="478"/>
          <ac:picMkLst>
            <pc:docMk/>
            <pc:sldMk cId="999049329" sldId="305"/>
            <ac:picMk id="31" creationId="{107E5058-8C21-45CE-DC94-617D608955ED}"/>
          </ac:picMkLst>
        </pc:picChg>
        <pc:picChg chg="mod">
          <ac:chgData name="Balian, Sarah" userId="b3b060d9-4d34-479b-ad68-688eaebf93c5" providerId="ADAL" clId="{B8C65A74-EF5B-43CF-85ED-7EB29E4E202B}" dt="2022-12-11T20:50:01.035" v="2277" actId="164"/>
          <ac:picMkLst>
            <pc:docMk/>
            <pc:sldMk cId="999049329" sldId="305"/>
            <ac:picMk id="32" creationId="{324D4BD2-0F17-DFEB-7228-2B076E910BFA}"/>
          </ac:picMkLst>
        </pc:picChg>
        <pc:picChg chg="del">
          <ac:chgData name="Balian, Sarah" userId="b3b060d9-4d34-479b-ad68-688eaebf93c5" providerId="ADAL" clId="{B8C65A74-EF5B-43CF-85ED-7EB29E4E202B}" dt="2022-12-11T20:45:55.657" v="2206" actId="478"/>
          <ac:picMkLst>
            <pc:docMk/>
            <pc:sldMk cId="999049329" sldId="305"/>
            <ac:picMk id="33" creationId="{02511611-31DD-BC92-8680-895969A3D611}"/>
          </ac:picMkLst>
        </pc:picChg>
        <pc:picChg chg="del">
          <ac:chgData name="Balian, Sarah" userId="b3b060d9-4d34-479b-ad68-688eaebf93c5" providerId="ADAL" clId="{B8C65A74-EF5B-43CF-85ED-7EB29E4E202B}" dt="2022-12-11T20:45:56.313" v="2207" actId="478"/>
          <ac:picMkLst>
            <pc:docMk/>
            <pc:sldMk cId="999049329" sldId="305"/>
            <ac:picMk id="34" creationId="{53EEE7B1-3FAD-3FEE-A40C-C5274A86F87D}"/>
          </ac:picMkLst>
        </pc:picChg>
        <pc:picChg chg="del">
          <ac:chgData name="Balian, Sarah" userId="b3b060d9-4d34-479b-ad68-688eaebf93c5" providerId="ADAL" clId="{B8C65A74-EF5B-43CF-85ED-7EB29E4E202B}" dt="2022-12-11T20:46:15.641" v="2215" actId="478"/>
          <ac:picMkLst>
            <pc:docMk/>
            <pc:sldMk cId="999049329" sldId="305"/>
            <ac:picMk id="35" creationId="{B05A3BBC-A51B-DA1B-014F-12D05166B5BC}"/>
          </ac:picMkLst>
        </pc:picChg>
        <pc:picChg chg="del">
          <ac:chgData name="Balian, Sarah" userId="b3b060d9-4d34-479b-ad68-688eaebf93c5" providerId="ADAL" clId="{B8C65A74-EF5B-43CF-85ED-7EB29E4E202B}" dt="2022-12-11T20:46:16.706" v="2216" actId="478"/>
          <ac:picMkLst>
            <pc:docMk/>
            <pc:sldMk cId="999049329" sldId="305"/>
            <ac:picMk id="36" creationId="{5CF82A57-5F34-9AC3-D327-FE52682EB7C1}"/>
          </ac:picMkLst>
        </pc:picChg>
        <pc:picChg chg="del">
          <ac:chgData name="Balian, Sarah" userId="b3b060d9-4d34-479b-ad68-688eaebf93c5" providerId="ADAL" clId="{B8C65A74-EF5B-43CF-85ED-7EB29E4E202B}" dt="2022-12-11T20:45:55.085" v="2205" actId="478"/>
          <ac:picMkLst>
            <pc:docMk/>
            <pc:sldMk cId="999049329" sldId="305"/>
            <ac:picMk id="37" creationId="{3FAEEB03-C185-21EE-89D2-D4A07787E36C}"/>
          </ac:picMkLst>
        </pc:picChg>
        <pc:picChg chg="mod modCrop">
          <ac:chgData name="Balian, Sarah" userId="b3b060d9-4d34-479b-ad68-688eaebf93c5" providerId="ADAL" clId="{B8C65A74-EF5B-43CF-85ED-7EB29E4E202B}" dt="2022-12-11T20:49:56.099" v="2276" actId="164"/>
          <ac:picMkLst>
            <pc:docMk/>
            <pc:sldMk cId="999049329" sldId="305"/>
            <ac:picMk id="40" creationId="{84633422-9B9B-8D9C-9A74-06A58DD92087}"/>
          </ac:picMkLst>
        </pc:picChg>
        <pc:picChg chg="add del mod">
          <ac:chgData name="Balian, Sarah" userId="b3b060d9-4d34-479b-ad68-688eaebf93c5" providerId="ADAL" clId="{B8C65A74-EF5B-43CF-85ED-7EB29E4E202B}" dt="2022-12-11T20:45:09.272" v="2188" actId="478"/>
          <ac:picMkLst>
            <pc:docMk/>
            <pc:sldMk cId="999049329" sldId="305"/>
            <ac:picMk id="41" creationId="{7C161B5A-B6AF-E3D9-1283-F7DBEADFF3B8}"/>
          </ac:picMkLst>
        </pc:picChg>
        <pc:picChg chg="add del mod">
          <ac:chgData name="Balian, Sarah" userId="b3b060d9-4d34-479b-ad68-688eaebf93c5" providerId="ADAL" clId="{B8C65A74-EF5B-43CF-85ED-7EB29E4E202B}" dt="2022-12-11T20:44:46.849" v="2181" actId="478"/>
          <ac:picMkLst>
            <pc:docMk/>
            <pc:sldMk cId="999049329" sldId="305"/>
            <ac:picMk id="42" creationId="{8338C18B-92BE-3813-C7F6-55DE012BB8BB}"/>
          </ac:picMkLst>
        </pc:picChg>
        <pc:picChg chg="add del mod">
          <ac:chgData name="Balian, Sarah" userId="b3b060d9-4d34-479b-ad68-688eaebf93c5" providerId="ADAL" clId="{B8C65A74-EF5B-43CF-85ED-7EB29E4E202B}" dt="2022-12-11T20:45:08.556" v="2187" actId="478"/>
          <ac:picMkLst>
            <pc:docMk/>
            <pc:sldMk cId="999049329" sldId="305"/>
            <ac:picMk id="43" creationId="{59622FA7-CE51-0F67-216F-0E605D6CA01A}"/>
          </ac:picMkLst>
        </pc:picChg>
        <pc:picChg chg="add mod modCrop">
          <ac:chgData name="Balian, Sarah" userId="b3b060d9-4d34-479b-ad68-688eaebf93c5" providerId="ADAL" clId="{B8C65A74-EF5B-43CF-85ED-7EB29E4E202B}" dt="2022-12-11T20:50:03.675" v="2278" actId="164"/>
          <ac:picMkLst>
            <pc:docMk/>
            <pc:sldMk cId="999049329" sldId="305"/>
            <ac:picMk id="45" creationId="{F17DBF74-CC06-9726-B01A-2D185E385A85}"/>
          </ac:picMkLst>
        </pc:picChg>
        <pc:picChg chg="add del mod modCrop">
          <ac:chgData name="Balian, Sarah" userId="b3b060d9-4d34-479b-ad68-688eaebf93c5" providerId="ADAL" clId="{B8C65A74-EF5B-43CF-85ED-7EB29E4E202B}" dt="2022-12-11T20:50:05.916" v="2279" actId="164"/>
          <ac:picMkLst>
            <pc:docMk/>
            <pc:sldMk cId="999049329" sldId="305"/>
            <ac:picMk id="47" creationId="{DCFA0C80-34FB-4941-C437-66F7FBDAE873}"/>
          </ac:picMkLst>
        </pc:picChg>
        <pc:picChg chg="add mod">
          <ac:chgData name="Balian, Sarah" userId="b3b060d9-4d34-479b-ad68-688eaebf93c5" providerId="ADAL" clId="{B8C65A74-EF5B-43CF-85ED-7EB29E4E202B}" dt="2022-12-11T20:50:03.675" v="2278" actId="164"/>
          <ac:picMkLst>
            <pc:docMk/>
            <pc:sldMk cId="999049329" sldId="305"/>
            <ac:picMk id="48" creationId="{34BF0F92-73C4-9353-6B81-1C7F95340C5A}"/>
          </ac:picMkLst>
        </pc:picChg>
        <pc:picChg chg="add mod modCrop">
          <ac:chgData name="Balian, Sarah" userId="b3b060d9-4d34-479b-ad68-688eaebf93c5" providerId="ADAL" clId="{B8C65A74-EF5B-43CF-85ED-7EB29E4E202B}" dt="2022-12-11T20:50:05.916" v="2279" actId="164"/>
          <ac:picMkLst>
            <pc:docMk/>
            <pc:sldMk cId="999049329" sldId="305"/>
            <ac:picMk id="49" creationId="{0B8386CE-B6AB-FAB0-2217-EAC50FBEA86E}"/>
          </ac:picMkLst>
        </pc:picChg>
        <pc:picChg chg="add mod modCrop">
          <ac:chgData name="Balian, Sarah" userId="b3b060d9-4d34-479b-ad68-688eaebf93c5" providerId="ADAL" clId="{B8C65A74-EF5B-43CF-85ED-7EB29E4E202B}" dt="2022-12-11T20:49:56.099" v="2276" actId="164"/>
          <ac:picMkLst>
            <pc:docMk/>
            <pc:sldMk cId="999049329" sldId="305"/>
            <ac:picMk id="50" creationId="{BA7B4E12-56A5-E631-00E1-117423CD05A8}"/>
          </ac:picMkLst>
        </pc:picChg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1653516997" sldId="307"/>
        </pc:sldMkLst>
      </pc:sldChg>
      <pc:sldChg chg="del">
        <pc:chgData name="Balian, Sarah" userId="b3b060d9-4d34-479b-ad68-688eaebf93c5" providerId="ADAL" clId="{B8C65A74-EF5B-43CF-85ED-7EB29E4E202B}" dt="2022-12-11T20:51:18.759" v="2312" actId="47"/>
        <pc:sldMkLst>
          <pc:docMk/>
          <pc:sldMk cId="1931778444" sldId="318"/>
        </pc:sldMkLst>
      </pc:sldChg>
      <pc:sldChg chg="del">
        <pc:chgData name="Balian, Sarah" userId="b3b060d9-4d34-479b-ad68-688eaebf93c5" providerId="ADAL" clId="{B8C65A74-EF5B-43CF-85ED-7EB29E4E202B}" dt="2022-12-11T20:51:20.342" v="2313" actId="47"/>
        <pc:sldMkLst>
          <pc:docMk/>
          <pc:sldMk cId="734295458" sldId="319"/>
        </pc:sldMkLst>
      </pc:sldChg>
      <pc:sldChg chg="del">
        <pc:chgData name="Balian, Sarah" userId="b3b060d9-4d34-479b-ad68-688eaebf93c5" providerId="ADAL" clId="{B8C65A74-EF5B-43CF-85ED-7EB29E4E202B}" dt="2022-12-11T20:51:22.880" v="2314" actId="47"/>
        <pc:sldMkLst>
          <pc:docMk/>
          <pc:sldMk cId="204169627" sldId="320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199844134" sldId="321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3332005300" sldId="322"/>
        </pc:sldMkLst>
      </pc:sldChg>
      <pc:sldChg chg="del">
        <pc:chgData name="Balian, Sarah" userId="b3b060d9-4d34-479b-ad68-688eaebf93c5" providerId="ADAL" clId="{B8C65A74-EF5B-43CF-85ED-7EB29E4E202B}" dt="2022-12-11T20:51:25.251" v="2315" actId="47"/>
        <pc:sldMkLst>
          <pc:docMk/>
          <pc:sldMk cId="2491221319" sldId="323"/>
        </pc:sldMkLst>
      </pc:sldChg>
      <pc:sldChg chg="del">
        <pc:chgData name="Balian, Sarah" userId="b3b060d9-4d34-479b-ad68-688eaebf93c5" providerId="ADAL" clId="{B8C65A74-EF5B-43CF-85ED-7EB29E4E202B}" dt="2022-12-11T20:51:28.622" v="2316" actId="47"/>
        <pc:sldMkLst>
          <pc:docMk/>
          <pc:sldMk cId="1702557876" sldId="324"/>
        </pc:sldMkLst>
      </pc:sldChg>
      <pc:sldChg chg="del">
        <pc:chgData name="Balian, Sarah" userId="b3b060d9-4d34-479b-ad68-688eaebf93c5" providerId="ADAL" clId="{B8C65A74-EF5B-43CF-85ED-7EB29E4E202B}" dt="2022-12-11T21:39:20.232" v="3183" actId="47"/>
        <pc:sldMkLst>
          <pc:docMk/>
          <pc:sldMk cId="4269612064" sldId="325"/>
        </pc:sldMkLst>
      </pc:sldChg>
      <pc:sldChg chg="modSp new mod ord">
        <pc:chgData name="Balian, Sarah" userId="b3b060d9-4d34-479b-ad68-688eaebf93c5" providerId="ADAL" clId="{B8C65A74-EF5B-43CF-85ED-7EB29E4E202B}" dt="2022-12-11T15:46:04.878" v="637"/>
        <pc:sldMkLst>
          <pc:docMk/>
          <pc:sldMk cId="1457795696" sldId="326"/>
        </pc:sldMkLst>
        <pc:spChg chg="mod">
          <ac:chgData name="Balian, Sarah" userId="b3b060d9-4d34-479b-ad68-688eaebf93c5" providerId="ADAL" clId="{B8C65A74-EF5B-43CF-85ED-7EB29E4E202B}" dt="2022-12-11T15:43:28.025" v="212" actId="20577"/>
          <ac:spMkLst>
            <pc:docMk/>
            <pc:sldMk cId="1457795696" sldId="326"/>
            <ac:spMk id="2" creationId="{F050121B-D4A7-C426-32A4-BF0987433026}"/>
          </ac:spMkLst>
        </pc:spChg>
        <pc:spChg chg="mod">
          <ac:chgData name="Balian, Sarah" userId="b3b060d9-4d34-479b-ad68-688eaebf93c5" providerId="ADAL" clId="{B8C65A74-EF5B-43CF-85ED-7EB29E4E202B}" dt="2022-12-11T15:45:54.171" v="635" actId="27636"/>
          <ac:spMkLst>
            <pc:docMk/>
            <pc:sldMk cId="1457795696" sldId="326"/>
            <ac:spMk id="3" creationId="{B6340F88-FDE5-D8FA-4CB8-7065B97BFE6B}"/>
          </ac:spMkLst>
        </pc:spChg>
      </pc:sldChg>
      <pc:sldChg chg="modSp add mod">
        <pc:chgData name="Balian, Sarah" userId="b3b060d9-4d34-479b-ad68-688eaebf93c5" providerId="ADAL" clId="{B8C65A74-EF5B-43CF-85ED-7EB29E4E202B}" dt="2022-12-11T17:12:10.525" v="907" actId="207"/>
        <pc:sldMkLst>
          <pc:docMk/>
          <pc:sldMk cId="2900471433" sldId="327"/>
        </pc:sldMkLst>
        <pc:graphicFrameChg chg="mod">
          <ac:chgData name="Balian, Sarah" userId="b3b060d9-4d34-479b-ad68-688eaebf93c5" providerId="ADAL" clId="{B8C65A74-EF5B-43CF-85ED-7EB29E4E202B}" dt="2022-12-11T17:12:10.525" v="907" actId="207"/>
          <ac:graphicFrameMkLst>
            <pc:docMk/>
            <pc:sldMk cId="2900471433" sldId="327"/>
            <ac:graphicFrameMk id="9" creationId="{16BB2B36-D329-083C-5198-BEEC5AC12CFA}"/>
          </ac:graphicFrameMkLst>
        </pc:graphicFrameChg>
      </pc:sldChg>
      <pc:sldChg chg="addSp modSp add mod">
        <pc:chgData name="Balian, Sarah" userId="b3b060d9-4d34-479b-ad68-688eaebf93c5" providerId="ADAL" clId="{B8C65A74-EF5B-43CF-85ED-7EB29E4E202B}" dt="2022-12-11T17:25:29.302" v="1032" actId="20577"/>
        <pc:sldMkLst>
          <pc:docMk/>
          <pc:sldMk cId="2158953782" sldId="328"/>
        </pc:sldMkLst>
        <pc:spChg chg="mod">
          <ac:chgData name="Balian, Sarah" userId="b3b060d9-4d34-479b-ad68-688eaebf93c5" providerId="ADAL" clId="{B8C65A74-EF5B-43CF-85ED-7EB29E4E202B}" dt="2022-12-11T17:13:19.999" v="941" actId="20577"/>
          <ac:spMkLst>
            <pc:docMk/>
            <pc:sldMk cId="2158953782" sldId="328"/>
            <ac:spMk id="2" creationId="{F6245169-1799-41CD-B28E-D2D20D16AD73}"/>
          </ac:spMkLst>
        </pc:spChg>
        <pc:spChg chg="add mod">
          <ac:chgData name="Balian, Sarah" userId="b3b060d9-4d34-479b-ad68-688eaebf93c5" providerId="ADAL" clId="{B8C65A74-EF5B-43CF-85ED-7EB29E4E202B}" dt="2022-12-11T17:19:00.717" v="960" actId="1076"/>
          <ac:spMkLst>
            <pc:docMk/>
            <pc:sldMk cId="2158953782" sldId="328"/>
            <ac:spMk id="3" creationId="{A6DCF9D2-87B3-F55C-FC1E-91302F0C2EEC}"/>
          </ac:spMkLst>
        </pc:spChg>
        <pc:spChg chg="add mod">
          <ac:chgData name="Balian, Sarah" userId="b3b060d9-4d34-479b-ad68-688eaebf93c5" providerId="ADAL" clId="{B8C65A74-EF5B-43CF-85ED-7EB29E4E202B}" dt="2022-12-11T17:19:45.979" v="976" actId="1036"/>
          <ac:spMkLst>
            <pc:docMk/>
            <pc:sldMk cId="2158953782" sldId="328"/>
            <ac:spMk id="4" creationId="{2B73BAC9-FE78-CFE5-9039-58A67F37AA27}"/>
          </ac:spMkLst>
        </pc:spChg>
        <pc:spChg chg="add mod">
          <ac:chgData name="Balian, Sarah" userId="b3b060d9-4d34-479b-ad68-688eaebf93c5" providerId="ADAL" clId="{B8C65A74-EF5B-43CF-85ED-7EB29E4E202B}" dt="2022-12-11T17:20:37.308" v="983" actId="27636"/>
          <ac:spMkLst>
            <pc:docMk/>
            <pc:sldMk cId="2158953782" sldId="328"/>
            <ac:spMk id="5" creationId="{EA05FDD7-0843-D88F-9628-40FFCFB3887A}"/>
          </ac:spMkLst>
        </pc:spChg>
        <pc:spChg chg="mod">
          <ac:chgData name="Balian, Sarah" userId="b3b060d9-4d34-479b-ad68-688eaebf93c5" providerId="ADAL" clId="{B8C65A74-EF5B-43CF-85ED-7EB29E4E202B}" dt="2022-12-11T17:25:29.302" v="1032" actId="20577"/>
          <ac:spMkLst>
            <pc:docMk/>
            <pc:sldMk cId="2158953782" sldId="328"/>
            <ac:spMk id="6" creationId="{7025D00B-60EA-BCA6-2BAB-C345C0E8E0AD}"/>
          </ac:spMkLst>
        </pc:spChg>
        <pc:graphicFrameChg chg="mod">
          <ac:chgData name="Balian, Sarah" userId="b3b060d9-4d34-479b-ad68-688eaebf93c5" providerId="ADAL" clId="{B8C65A74-EF5B-43CF-85ED-7EB29E4E202B}" dt="2022-12-11T17:14:39.744" v="958" actId="1076"/>
          <ac:graphicFrameMkLst>
            <pc:docMk/>
            <pc:sldMk cId="2158953782" sldId="328"/>
            <ac:graphicFrameMk id="9" creationId="{16BB2B36-D329-083C-5198-BEEC5AC12CFA}"/>
          </ac:graphicFrameMkLst>
        </pc:graphicFrameChg>
      </pc:sldChg>
      <pc:sldChg chg="addSp delSp modSp add mod">
        <pc:chgData name="Balian, Sarah" userId="b3b060d9-4d34-479b-ad68-688eaebf93c5" providerId="ADAL" clId="{B8C65A74-EF5B-43CF-85ED-7EB29E4E202B}" dt="2022-12-11T17:25:42.936" v="1051" actId="6549"/>
        <pc:sldMkLst>
          <pc:docMk/>
          <pc:sldMk cId="1397072476" sldId="329"/>
        </pc:sldMkLst>
        <pc:spChg chg="mod">
          <ac:chgData name="Balian, Sarah" userId="b3b060d9-4d34-479b-ad68-688eaebf93c5" providerId="ADAL" clId="{B8C65A74-EF5B-43CF-85ED-7EB29E4E202B}" dt="2022-12-11T17:25:42.936" v="1051" actId="6549"/>
          <ac:spMkLst>
            <pc:docMk/>
            <pc:sldMk cId="1397072476" sldId="329"/>
            <ac:spMk id="2" creationId="{F6245169-1799-41CD-B28E-D2D20D16AD73}"/>
          </ac:spMkLst>
        </pc:spChg>
        <pc:spChg chg="del">
          <ac:chgData name="Balian, Sarah" userId="b3b060d9-4d34-479b-ad68-688eaebf93c5" providerId="ADAL" clId="{B8C65A74-EF5B-43CF-85ED-7EB29E4E202B}" dt="2022-12-11T17:21:39.420" v="1001" actId="478"/>
          <ac:spMkLst>
            <pc:docMk/>
            <pc:sldMk cId="1397072476" sldId="329"/>
            <ac:spMk id="3" creationId="{A6DCF9D2-87B3-F55C-FC1E-91302F0C2EEC}"/>
          </ac:spMkLst>
        </pc:spChg>
        <pc:spChg chg="del">
          <ac:chgData name="Balian, Sarah" userId="b3b060d9-4d34-479b-ad68-688eaebf93c5" providerId="ADAL" clId="{B8C65A74-EF5B-43CF-85ED-7EB29E4E202B}" dt="2022-12-11T17:21:39.420" v="1001" actId="478"/>
          <ac:spMkLst>
            <pc:docMk/>
            <pc:sldMk cId="1397072476" sldId="329"/>
            <ac:spMk id="4" creationId="{2B73BAC9-FE78-CFE5-9039-58A67F37AA27}"/>
          </ac:spMkLst>
        </pc:spChg>
        <pc:spChg chg="del">
          <ac:chgData name="Balian, Sarah" userId="b3b060d9-4d34-479b-ad68-688eaebf93c5" providerId="ADAL" clId="{B8C65A74-EF5B-43CF-85ED-7EB29E4E202B}" dt="2022-12-11T17:21:42.254" v="1002" actId="478"/>
          <ac:spMkLst>
            <pc:docMk/>
            <pc:sldMk cId="1397072476" sldId="329"/>
            <ac:spMk id="5" creationId="{EA05FDD7-0843-D88F-9628-40FFCFB3887A}"/>
          </ac:spMkLst>
        </pc:spChg>
        <pc:spChg chg="mod">
          <ac:chgData name="Balian, Sarah" userId="b3b060d9-4d34-479b-ad68-688eaebf93c5" providerId="ADAL" clId="{B8C65A74-EF5B-43CF-85ED-7EB29E4E202B}" dt="2022-12-11T17:25:34.727" v="1034" actId="20577"/>
          <ac:spMkLst>
            <pc:docMk/>
            <pc:sldMk cId="1397072476" sldId="329"/>
            <ac:spMk id="6" creationId="{7025D00B-60EA-BCA6-2BAB-C345C0E8E0AD}"/>
          </ac:spMkLst>
        </pc:spChg>
        <pc:spChg chg="mod">
          <ac:chgData name="Balian, Sarah" userId="b3b060d9-4d34-479b-ad68-688eaebf93c5" providerId="ADAL" clId="{B8C65A74-EF5B-43CF-85ED-7EB29E4E202B}" dt="2022-12-11T17:23:57.593" v="1003"/>
          <ac:spMkLst>
            <pc:docMk/>
            <pc:sldMk cId="1397072476" sldId="329"/>
            <ac:spMk id="10" creationId="{C9C2296E-9F43-735D-9D28-1F983DA0872C}"/>
          </ac:spMkLst>
        </pc:spChg>
        <pc:spChg chg="mod">
          <ac:chgData name="Balian, Sarah" userId="b3b060d9-4d34-479b-ad68-688eaebf93c5" providerId="ADAL" clId="{B8C65A74-EF5B-43CF-85ED-7EB29E4E202B}" dt="2022-12-11T17:23:57.593" v="1003"/>
          <ac:spMkLst>
            <pc:docMk/>
            <pc:sldMk cId="1397072476" sldId="329"/>
            <ac:spMk id="11" creationId="{79AAED7A-DD92-69B4-EF88-B515A8205576}"/>
          </ac:spMkLst>
        </pc:spChg>
        <pc:spChg chg="mod">
          <ac:chgData name="Balian, Sarah" userId="b3b060d9-4d34-479b-ad68-688eaebf93c5" providerId="ADAL" clId="{B8C65A74-EF5B-43CF-85ED-7EB29E4E202B}" dt="2022-12-11T17:23:57.593" v="1003"/>
          <ac:spMkLst>
            <pc:docMk/>
            <pc:sldMk cId="1397072476" sldId="329"/>
            <ac:spMk id="12" creationId="{E860881E-E8A5-0239-399E-E412FD240E8D}"/>
          </ac:spMkLst>
        </pc:spChg>
        <pc:grpChg chg="add mod">
          <ac:chgData name="Balian, Sarah" userId="b3b060d9-4d34-479b-ad68-688eaebf93c5" providerId="ADAL" clId="{B8C65A74-EF5B-43CF-85ED-7EB29E4E202B}" dt="2022-12-11T17:23:57.593" v="1003"/>
          <ac:grpSpMkLst>
            <pc:docMk/>
            <pc:sldMk cId="1397072476" sldId="329"/>
            <ac:grpSpMk id="8" creationId="{BF59B7B9-423A-2EDB-D4FE-3FF25992C11C}"/>
          </ac:grpSpMkLst>
        </pc:grpChg>
      </pc:sldChg>
      <pc:sldChg chg="addSp delSp modSp add mod">
        <pc:chgData name="Balian, Sarah" userId="b3b060d9-4d34-479b-ad68-688eaebf93c5" providerId="ADAL" clId="{B8C65A74-EF5B-43CF-85ED-7EB29E4E202B}" dt="2022-12-11T17:41:36.442" v="1308" actId="1035"/>
        <pc:sldMkLst>
          <pc:docMk/>
          <pc:sldMk cId="35566594" sldId="330"/>
        </pc:sldMkLst>
        <pc:spChg chg="mod">
          <ac:chgData name="Balian, Sarah" userId="b3b060d9-4d34-479b-ad68-688eaebf93c5" providerId="ADAL" clId="{B8C65A74-EF5B-43CF-85ED-7EB29E4E202B}" dt="2022-12-11T17:40:42.801" v="1258" actId="1036"/>
          <ac:spMkLst>
            <pc:docMk/>
            <pc:sldMk cId="35566594" sldId="330"/>
            <ac:spMk id="2" creationId="{F6245169-1799-41CD-B28E-D2D20D16AD73}"/>
          </ac:spMkLst>
        </pc:spChg>
        <pc:spChg chg="add mod">
          <ac:chgData name="Balian, Sarah" userId="b3b060d9-4d34-479b-ad68-688eaebf93c5" providerId="ADAL" clId="{B8C65A74-EF5B-43CF-85ED-7EB29E4E202B}" dt="2022-12-11T17:41:36.442" v="1308" actId="1035"/>
          <ac:spMkLst>
            <pc:docMk/>
            <pc:sldMk cId="35566594" sldId="330"/>
            <ac:spMk id="3" creationId="{780346DB-FB0A-49FA-E313-8E68D773B22A}"/>
          </ac:spMkLst>
        </pc:spChg>
        <pc:spChg chg="add mod">
          <ac:chgData name="Balian, Sarah" userId="b3b060d9-4d34-479b-ad68-688eaebf93c5" providerId="ADAL" clId="{B8C65A74-EF5B-43CF-85ED-7EB29E4E202B}" dt="2022-12-11T17:41:36.442" v="1308" actId="1035"/>
          <ac:spMkLst>
            <pc:docMk/>
            <pc:sldMk cId="35566594" sldId="330"/>
            <ac:spMk id="4" creationId="{7296446F-9B52-45D8-BB9D-677B1480363A}"/>
          </ac:spMkLst>
        </pc:spChg>
        <pc:spChg chg="add mod">
          <ac:chgData name="Balian, Sarah" userId="b3b060d9-4d34-479b-ad68-688eaebf93c5" providerId="ADAL" clId="{B8C65A74-EF5B-43CF-85ED-7EB29E4E202B}" dt="2022-12-11T17:41:36.442" v="1308" actId="1035"/>
          <ac:spMkLst>
            <pc:docMk/>
            <pc:sldMk cId="35566594" sldId="330"/>
            <ac:spMk id="5" creationId="{B23DD96B-D30A-489D-7054-594F68BEAE29}"/>
          </ac:spMkLst>
        </pc:spChg>
        <pc:spChg chg="mod">
          <ac:chgData name="Balian, Sarah" userId="b3b060d9-4d34-479b-ad68-688eaebf93c5" providerId="ADAL" clId="{B8C65A74-EF5B-43CF-85ED-7EB29E4E202B}" dt="2022-12-11T17:40:42.801" v="1258" actId="1036"/>
          <ac:spMkLst>
            <pc:docMk/>
            <pc:sldMk cId="35566594" sldId="330"/>
            <ac:spMk id="6" creationId="{7025D00B-60EA-BCA6-2BAB-C345C0E8E0AD}"/>
          </ac:spMkLst>
        </pc:spChg>
        <pc:spChg chg="add mod">
          <ac:chgData name="Balian, Sarah" userId="b3b060d9-4d34-479b-ad68-688eaebf93c5" providerId="ADAL" clId="{B8C65A74-EF5B-43CF-85ED-7EB29E4E202B}" dt="2022-12-11T17:41:19.587" v="1287" actId="27636"/>
          <ac:spMkLst>
            <pc:docMk/>
            <pc:sldMk cId="35566594" sldId="330"/>
            <ac:spMk id="13" creationId="{4E2A267C-1713-E2C1-1C2E-B7E5380FC8E2}"/>
          </ac:spMkLst>
        </pc:spChg>
        <pc:grpChg chg="del">
          <ac:chgData name="Balian, Sarah" userId="b3b060d9-4d34-479b-ad68-688eaebf93c5" providerId="ADAL" clId="{B8C65A74-EF5B-43CF-85ED-7EB29E4E202B}" dt="2022-12-11T17:38:22.465" v="1208" actId="478"/>
          <ac:grpSpMkLst>
            <pc:docMk/>
            <pc:sldMk cId="35566594" sldId="330"/>
            <ac:grpSpMk id="8" creationId="{BF59B7B9-423A-2EDB-D4FE-3FF25992C11C}"/>
          </ac:grpSpMkLst>
        </pc:grpChg>
        <pc:graphicFrameChg chg="mod">
          <ac:chgData name="Balian, Sarah" userId="b3b060d9-4d34-479b-ad68-688eaebf93c5" providerId="ADAL" clId="{B8C65A74-EF5B-43CF-85ED-7EB29E4E202B}" dt="2022-12-11T17:41:26.201" v="1297" actId="1035"/>
          <ac:graphicFrameMkLst>
            <pc:docMk/>
            <pc:sldMk cId="35566594" sldId="330"/>
            <ac:graphicFrameMk id="9" creationId="{16BB2B36-D329-083C-5198-BEEC5AC12CFA}"/>
          </ac:graphicFrameMkLst>
        </pc:graphicFrameChg>
      </pc:sldChg>
      <pc:sldChg chg="delSp modSp add mod">
        <pc:chgData name="Balian, Sarah" userId="b3b060d9-4d34-479b-ad68-688eaebf93c5" providerId="ADAL" clId="{B8C65A74-EF5B-43CF-85ED-7EB29E4E202B}" dt="2022-12-11T17:43:29.106" v="1344" actId="1076"/>
        <pc:sldMkLst>
          <pc:docMk/>
          <pc:sldMk cId="3322161009" sldId="331"/>
        </pc:sldMkLst>
        <pc:spChg chg="mod">
          <ac:chgData name="Balian, Sarah" userId="b3b060d9-4d34-479b-ad68-688eaebf93c5" providerId="ADAL" clId="{B8C65A74-EF5B-43CF-85ED-7EB29E4E202B}" dt="2022-12-11T17:43:29.106" v="1344" actId="1076"/>
          <ac:spMkLst>
            <pc:docMk/>
            <pc:sldMk cId="3322161009" sldId="331"/>
            <ac:spMk id="2" creationId="{F6245169-1799-41CD-B28E-D2D20D16AD73}"/>
          </ac:spMkLst>
        </pc:spChg>
        <pc:spChg chg="del">
          <ac:chgData name="Balian, Sarah" userId="b3b060d9-4d34-479b-ad68-688eaebf93c5" providerId="ADAL" clId="{B8C65A74-EF5B-43CF-85ED-7EB29E4E202B}" dt="2022-12-11T17:42:11.930" v="1321" actId="478"/>
          <ac:spMkLst>
            <pc:docMk/>
            <pc:sldMk cId="3322161009" sldId="331"/>
            <ac:spMk id="3" creationId="{780346DB-FB0A-49FA-E313-8E68D773B22A}"/>
          </ac:spMkLst>
        </pc:spChg>
        <pc:spChg chg="del">
          <ac:chgData name="Balian, Sarah" userId="b3b060d9-4d34-479b-ad68-688eaebf93c5" providerId="ADAL" clId="{B8C65A74-EF5B-43CF-85ED-7EB29E4E202B}" dt="2022-12-11T17:43:11.698" v="1339" actId="478"/>
          <ac:spMkLst>
            <pc:docMk/>
            <pc:sldMk cId="3322161009" sldId="331"/>
            <ac:spMk id="4" creationId="{7296446F-9B52-45D8-BB9D-677B1480363A}"/>
          </ac:spMkLst>
        </pc:spChg>
        <pc:spChg chg="del">
          <ac:chgData name="Balian, Sarah" userId="b3b060d9-4d34-479b-ad68-688eaebf93c5" providerId="ADAL" clId="{B8C65A74-EF5B-43CF-85ED-7EB29E4E202B}" dt="2022-12-11T17:43:11.698" v="1339" actId="478"/>
          <ac:spMkLst>
            <pc:docMk/>
            <pc:sldMk cId="3322161009" sldId="331"/>
            <ac:spMk id="5" creationId="{B23DD96B-D30A-489D-7054-594F68BEAE29}"/>
          </ac:spMkLst>
        </pc:spChg>
        <pc:spChg chg="mod">
          <ac:chgData name="Balian, Sarah" userId="b3b060d9-4d34-479b-ad68-688eaebf93c5" providerId="ADAL" clId="{B8C65A74-EF5B-43CF-85ED-7EB29E4E202B}" dt="2022-12-11T17:43:26.497" v="1343" actId="1076"/>
          <ac:spMkLst>
            <pc:docMk/>
            <pc:sldMk cId="3322161009" sldId="331"/>
            <ac:spMk id="6" creationId="{7025D00B-60EA-BCA6-2BAB-C345C0E8E0AD}"/>
          </ac:spMkLst>
        </pc:spChg>
        <pc:spChg chg="del">
          <ac:chgData name="Balian, Sarah" userId="b3b060d9-4d34-479b-ad68-688eaebf93c5" providerId="ADAL" clId="{B8C65A74-EF5B-43CF-85ED-7EB29E4E202B}" dt="2022-12-11T17:43:11.698" v="1339" actId="478"/>
          <ac:spMkLst>
            <pc:docMk/>
            <pc:sldMk cId="3322161009" sldId="331"/>
            <ac:spMk id="13" creationId="{4E2A267C-1713-E2C1-1C2E-B7E5380FC8E2}"/>
          </ac:spMkLst>
        </pc:spChg>
        <pc:graphicFrameChg chg="mod">
          <ac:chgData name="Balian, Sarah" userId="b3b060d9-4d34-479b-ad68-688eaebf93c5" providerId="ADAL" clId="{B8C65A74-EF5B-43CF-85ED-7EB29E4E202B}" dt="2022-12-11T17:43:23.295" v="1342" actId="1076"/>
          <ac:graphicFrameMkLst>
            <pc:docMk/>
            <pc:sldMk cId="3322161009" sldId="331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B8C65A74-EF5B-43CF-85ED-7EB29E4E202B}" dt="2022-12-11T17:44:33.065" v="1384" actId="27918"/>
        <pc:sldMkLst>
          <pc:docMk/>
          <pc:sldMk cId="3553155407" sldId="332"/>
        </pc:sldMkLst>
        <pc:spChg chg="mod">
          <ac:chgData name="Balian, Sarah" userId="b3b060d9-4d34-479b-ad68-688eaebf93c5" providerId="ADAL" clId="{B8C65A74-EF5B-43CF-85ED-7EB29E4E202B}" dt="2022-12-11T17:43:48.927" v="1368" actId="20577"/>
          <ac:spMkLst>
            <pc:docMk/>
            <pc:sldMk cId="3553155407" sldId="332"/>
            <ac:spMk id="2" creationId="{F6245169-1799-41CD-B28E-D2D20D16AD73}"/>
          </ac:spMkLst>
        </pc:spChg>
      </pc:sldChg>
      <pc:sldChg chg="modSp add mod">
        <pc:chgData name="Balian, Sarah" userId="b3b060d9-4d34-479b-ad68-688eaebf93c5" providerId="ADAL" clId="{B8C65A74-EF5B-43CF-85ED-7EB29E4E202B}" dt="2022-12-11T20:34:20.593" v="2060" actId="20577"/>
        <pc:sldMkLst>
          <pc:docMk/>
          <pc:sldMk cId="470752188" sldId="333"/>
        </pc:sldMkLst>
        <pc:spChg chg="mod">
          <ac:chgData name="Balian, Sarah" userId="b3b060d9-4d34-479b-ad68-688eaebf93c5" providerId="ADAL" clId="{B8C65A74-EF5B-43CF-85ED-7EB29E4E202B}" dt="2022-12-11T20:34:12.086" v="2059" actId="108"/>
          <ac:spMkLst>
            <pc:docMk/>
            <pc:sldMk cId="470752188" sldId="333"/>
            <ac:spMk id="3" creationId="{7F10B6DC-6AF4-BFD9-E1D5-B98AA266289F}"/>
          </ac:spMkLst>
        </pc:spChg>
        <pc:spChg chg="mod">
          <ac:chgData name="Balian, Sarah" userId="b3b060d9-4d34-479b-ad68-688eaebf93c5" providerId="ADAL" clId="{B8C65A74-EF5B-43CF-85ED-7EB29E4E202B}" dt="2022-12-11T20:34:20.593" v="2060" actId="20577"/>
          <ac:spMkLst>
            <pc:docMk/>
            <pc:sldMk cId="470752188" sldId="333"/>
            <ac:spMk id="9" creationId="{E690F70B-E368-D7F5-795E-B5139345EF71}"/>
          </ac:spMkLst>
        </pc:spChg>
      </pc:sldChg>
      <pc:sldChg chg="add del">
        <pc:chgData name="Balian, Sarah" userId="b3b060d9-4d34-479b-ad68-688eaebf93c5" providerId="ADAL" clId="{B8C65A74-EF5B-43CF-85ED-7EB29E4E202B}" dt="2022-12-11T20:12:08.908" v="1387"/>
        <pc:sldMkLst>
          <pc:docMk/>
          <pc:sldMk cId="957174436" sldId="334"/>
        </pc:sldMkLst>
      </pc:sldChg>
      <pc:sldChg chg="modSp add mod">
        <pc:chgData name="Balian, Sarah" userId="b3b060d9-4d34-479b-ad68-688eaebf93c5" providerId="ADAL" clId="{B8C65A74-EF5B-43CF-85ED-7EB29E4E202B}" dt="2022-12-11T20:12:52.810" v="1397" actId="27918"/>
        <pc:sldMkLst>
          <pc:docMk/>
          <pc:sldMk cId="2672004803" sldId="334"/>
        </pc:sldMkLst>
        <pc:spChg chg="mod">
          <ac:chgData name="Balian, Sarah" userId="b3b060d9-4d34-479b-ad68-688eaebf93c5" providerId="ADAL" clId="{B8C65A74-EF5B-43CF-85ED-7EB29E4E202B}" dt="2022-12-11T20:12:16.153" v="1391" actId="20577"/>
          <ac:spMkLst>
            <pc:docMk/>
            <pc:sldMk cId="2672004803" sldId="334"/>
            <ac:spMk id="2" creationId="{F6245169-1799-41CD-B28E-D2D20D16AD73}"/>
          </ac:spMkLst>
        </pc:spChg>
      </pc:sldChg>
      <pc:sldChg chg="modSp add mod">
        <pc:chgData name="Balian, Sarah" userId="b3b060d9-4d34-479b-ad68-688eaebf93c5" providerId="ADAL" clId="{B8C65A74-EF5B-43CF-85ED-7EB29E4E202B}" dt="2022-12-11T20:31:27.951" v="1966" actId="20577"/>
        <pc:sldMkLst>
          <pc:docMk/>
          <pc:sldMk cId="3086977997" sldId="335"/>
        </pc:sldMkLst>
        <pc:spChg chg="mod">
          <ac:chgData name="Balian, Sarah" userId="b3b060d9-4d34-479b-ad68-688eaebf93c5" providerId="ADAL" clId="{B8C65A74-EF5B-43CF-85ED-7EB29E4E202B}" dt="2022-12-11T20:24:59.610" v="1408" actId="20577"/>
          <ac:spMkLst>
            <pc:docMk/>
            <pc:sldMk cId="3086977997" sldId="335"/>
            <ac:spMk id="2" creationId="{F050121B-D4A7-C426-32A4-BF0987433026}"/>
          </ac:spMkLst>
        </pc:spChg>
        <pc:spChg chg="mod">
          <ac:chgData name="Balian, Sarah" userId="b3b060d9-4d34-479b-ad68-688eaebf93c5" providerId="ADAL" clId="{B8C65A74-EF5B-43CF-85ED-7EB29E4E202B}" dt="2022-12-11T20:31:27.951" v="1966" actId="20577"/>
          <ac:spMkLst>
            <pc:docMk/>
            <pc:sldMk cId="3086977997" sldId="335"/>
            <ac:spMk id="3" creationId="{B6340F88-FDE5-D8FA-4CB8-7065B97BFE6B}"/>
          </ac:spMkLst>
        </pc:spChg>
      </pc:sldChg>
      <pc:sldChg chg="addSp delSp modSp add mod">
        <pc:chgData name="Balian, Sarah" userId="b3b060d9-4d34-479b-ad68-688eaebf93c5" providerId="ADAL" clId="{B8C65A74-EF5B-43CF-85ED-7EB29E4E202B}" dt="2022-12-11T20:33:49.773" v="2057" actId="20577"/>
        <pc:sldMkLst>
          <pc:docMk/>
          <pc:sldMk cId="1683805951" sldId="336"/>
        </pc:sldMkLst>
        <pc:spChg chg="add del mod">
          <ac:chgData name="Balian, Sarah" userId="b3b060d9-4d34-479b-ad68-688eaebf93c5" providerId="ADAL" clId="{B8C65A74-EF5B-43CF-85ED-7EB29E4E202B}" dt="2022-12-11T20:29:41.533" v="1952" actId="478"/>
          <ac:spMkLst>
            <pc:docMk/>
            <pc:sldMk cId="1683805951" sldId="336"/>
            <ac:spMk id="5" creationId="{C759449E-D297-9BFA-6F8F-5D3435655CF1}"/>
          </ac:spMkLst>
        </pc:spChg>
        <pc:spChg chg="add mod">
          <ac:chgData name="Balian, Sarah" userId="b3b060d9-4d34-479b-ad68-688eaebf93c5" providerId="ADAL" clId="{B8C65A74-EF5B-43CF-85ED-7EB29E4E202B}" dt="2022-12-11T20:33:22.910" v="2026" actId="1076"/>
          <ac:spMkLst>
            <pc:docMk/>
            <pc:sldMk cId="1683805951" sldId="336"/>
            <ac:spMk id="6" creationId="{ED3EB88E-B61A-20D4-38C8-97E73458DC84}"/>
          </ac:spMkLst>
        </pc:spChg>
        <pc:spChg chg="add mod">
          <ac:chgData name="Balian, Sarah" userId="b3b060d9-4d34-479b-ad68-688eaebf93c5" providerId="ADAL" clId="{B8C65A74-EF5B-43CF-85ED-7EB29E4E202B}" dt="2022-12-11T20:33:49.773" v="2057" actId="20577"/>
          <ac:spMkLst>
            <pc:docMk/>
            <pc:sldMk cId="1683805951" sldId="336"/>
            <ac:spMk id="7" creationId="{726788B2-9280-DC84-F8CE-1D2FF4CC3DCA}"/>
          </ac:spMkLst>
        </pc:spChg>
        <pc:spChg chg="mod">
          <ac:chgData name="Balian, Sarah" userId="b3b060d9-4d34-479b-ad68-688eaebf93c5" providerId="ADAL" clId="{B8C65A74-EF5B-43CF-85ED-7EB29E4E202B}" dt="2022-12-11T20:29:15.625" v="1950" actId="20577"/>
          <ac:spMkLst>
            <pc:docMk/>
            <pc:sldMk cId="1683805951" sldId="336"/>
            <ac:spMk id="10" creationId="{2D953FA9-CD59-752E-4FDA-CC41FF4B8DF2}"/>
          </ac:spMkLst>
        </pc:spChg>
        <pc:spChg chg="del">
          <ac:chgData name="Balian, Sarah" userId="b3b060d9-4d34-479b-ad68-688eaebf93c5" providerId="ADAL" clId="{B8C65A74-EF5B-43CF-85ED-7EB29E4E202B}" dt="2022-12-11T20:29:34.390" v="1951" actId="478"/>
          <ac:spMkLst>
            <pc:docMk/>
            <pc:sldMk cId="1683805951" sldId="336"/>
            <ac:spMk id="11" creationId="{8E4E40E9-D792-25A1-4B37-23D4780B1318}"/>
          </ac:spMkLst>
        </pc:spChg>
        <pc:graphicFrameChg chg="mod">
          <ac:chgData name="Balian, Sarah" userId="b3b060d9-4d34-479b-ad68-688eaebf93c5" providerId="ADAL" clId="{B8C65A74-EF5B-43CF-85ED-7EB29E4E202B}" dt="2022-12-11T20:33:25.062" v="2027" actId="1076"/>
          <ac:graphicFrameMkLst>
            <pc:docMk/>
            <pc:sldMk cId="1683805951" sldId="336"/>
            <ac:graphicFrameMk id="2" creationId="{B0A68F7A-A083-4E2B-B574-D05208620F48}"/>
          </ac:graphicFrameMkLst>
        </pc:graphicFrameChg>
        <pc:picChg chg="del">
          <ac:chgData name="Balian, Sarah" userId="b3b060d9-4d34-479b-ad68-688eaebf93c5" providerId="ADAL" clId="{B8C65A74-EF5B-43CF-85ED-7EB29E4E202B}" dt="2022-12-11T20:29:07.331" v="1921" actId="478"/>
          <ac:picMkLst>
            <pc:docMk/>
            <pc:sldMk cId="1683805951" sldId="336"/>
            <ac:picMk id="3" creationId="{FF614935-8E0C-1D39-A414-847E8F9912B6}"/>
          </ac:picMkLst>
        </pc:picChg>
      </pc:sldChg>
      <pc:sldChg chg="modSp mod">
        <pc:chgData name="Balian, Sarah" userId="b3b060d9-4d34-479b-ad68-688eaebf93c5" providerId="ADAL" clId="{B8C65A74-EF5B-43CF-85ED-7EB29E4E202B}" dt="2022-12-11T20:51:09.461" v="2311" actId="108"/>
        <pc:sldMkLst>
          <pc:docMk/>
          <pc:sldMk cId="1114461700" sldId="337"/>
        </pc:sldMkLst>
        <pc:spChg chg="mod">
          <ac:chgData name="Balian, Sarah" userId="b3b060d9-4d34-479b-ad68-688eaebf93c5" providerId="ADAL" clId="{B8C65A74-EF5B-43CF-85ED-7EB29E4E202B}" dt="2022-12-11T20:51:09.461" v="2311" actId="108"/>
          <ac:spMkLst>
            <pc:docMk/>
            <pc:sldMk cId="1114461700" sldId="337"/>
            <ac:spMk id="3" creationId="{7F10B6DC-6AF4-BFD9-E1D5-B98AA266289F}"/>
          </ac:spMkLst>
        </pc:spChg>
      </pc:sldChg>
      <pc:sldChg chg="add del">
        <pc:chgData name="Balian, Sarah" userId="b3b060d9-4d34-479b-ad68-688eaebf93c5" providerId="ADAL" clId="{B8C65A74-EF5B-43CF-85ED-7EB29E4E202B}" dt="2022-12-11T20:51:53.087" v="2318"/>
        <pc:sldMkLst>
          <pc:docMk/>
          <pc:sldMk cId="1412364416" sldId="338"/>
        </pc:sldMkLst>
      </pc:sldChg>
      <pc:sldChg chg="addSp delSp modSp add mod">
        <pc:chgData name="Balian, Sarah" userId="b3b060d9-4d34-479b-ad68-688eaebf93c5" providerId="ADAL" clId="{B8C65A74-EF5B-43CF-85ED-7EB29E4E202B}" dt="2022-12-11T20:58:52.243" v="2773" actId="1076"/>
        <pc:sldMkLst>
          <pc:docMk/>
          <pc:sldMk cId="2252892287" sldId="338"/>
        </pc:sldMkLst>
        <pc:spChg chg="mod">
          <ac:chgData name="Balian, Sarah" userId="b3b060d9-4d34-479b-ad68-688eaebf93c5" providerId="ADAL" clId="{B8C65A74-EF5B-43CF-85ED-7EB29E4E202B}" dt="2022-12-11T20:58:27.482" v="2768" actId="20577"/>
          <ac:spMkLst>
            <pc:docMk/>
            <pc:sldMk cId="2252892287" sldId="338"/>
            <ac:spMk id="2" creationId="{F050121B-D4A7-C426-32A4-BF0987433026}"/>
          </ac:spMkLst>
        </pc:spChg>
        <pc:spChg chg="add del mod">
          <ac:chgData name="Balian, Sarah" userId="b3b060d9-4d34-479b-ad68-688eaebf93c5" providerId="ADAL" clId="{B8C65A74-EF5B-43CF-85ED-7EB29E4E202B}" dt="2022-12-11T20:55:53.883" v="2720" actId="14100"/>
          <ac:spMkLst>
            <pc:docMk/>
            <pc:sldMk cId="2252892287" sldId="338"/>
            <ac:spMk id="3" creationId="{B6340F88-FDE5-D8FA-4CB8-7065B97BFE6B}"/>
          </ac:spMkLst>
        </pc:spChg>
        <pc:spChg chg="add del mod">
          <ac:chgData name="Balian, Sarah" userId="b3b060d9-4d34-479b-ad68-688eaebf93c5" providerId="ADAL" clId="{B8C65A74-EF5B-43CF-85ED-7EB29E4E202B}" dt="2022-12-11T20:52:38.451" v="2370" actId="21"/>
          <ac:spMkLst>
            <pc:docMk/>
            <pc:sldMk cId="2252892287" sldId="338"/>
            <ac:spMk id="5" creationId="{EFBBB292-3204-A043-D6A9-6F5EC9594330}"/>
          </ac:spMkLst>
        </pc:spChg>
        <pc:spChg chg="add del mod">
          <ac:chgData name="Balian, Sarah" userId="b3b060d9-4d34-479b-ad68-688eaebf93c5" providerId="ADAL" clId="{B8C65A74-EF5B-43CF-85ED-7EB29E4E202B}" dt="2022-12-11T20:54:17.026" v="2601" actId="478"/>
          <ac:spMkLst>
            <pc:docMk/>
            <pc:sldMk cId="2252892287" sldId="338"/>
            <ac:spMk id="6" creationId="{EB2C9D55-2C95-42DD-9013-BB4968EA9B4F}"/>
          </ac:spMkLst>
        </pc:spChg>
        <pc:spChg chg="add mod">
          <ac:chgData name="Balian, Sarah" userId="b3b060d9-4d34-479b-ad68-688eaebf93c5" providerId="ADAL" clId="{B8C65A74-EF5B-43CF-85ED-7EB29E4E202B}" dt="2022-12-11T20:55:47.261" v="2717" actId="27636"/>
          <ac:spMkLst>
            <pc:docMk/>
            <pc:sldMk cId="2252892287" sldId="338"/>
            <ac:spMk id="7" creationId="{A740AC67-B1C2-9ADA-0B77-2CE3E656CF08}"/>
          </ac:spMkLst>
        </pc:spChg>
        <pc:spChg chg="add mod">
          <ac:chgData name="Balian, Sarah" userId="b3b060d9-4d34-479b-ad68-688eaebf93c5" providerId="ADAL" clId="{B8C65A74-EF5B-43CF-85ED-7EB29E4E202B}" dt="2022-12-11T20:57:44.812" v="2755" actId="14100"/>
          <ac:spMkLst>
            <pc:docMk/>
            <pc:sldMk cId="2252892287" sldId="338"/>
            <ac:spMk id="8" creationId="{01C63506-5423-D6DA-D5E6-F13B94D21B7F}"/>
          </ac:spMkLst>
        </pc:spChg>
        <pc:spChg chg="add mod">
          <ac:chgData name="Balian, Sarah" userId="b3b060d9-4d34-479b-ad68-688eaebf93c5" providerId="ADAL" clId="{B8C65A74-EF5B-43CF-85ED-7EB29E4E202B}" dt="2022-12-11T20:58:52.243" v="2773" actId="1076"/>
          <ac:spMkLst>
            <pc:docMk/>
            <pc:sldMk cId="2252892287" sldId="338"/>
            <ac:spMk id="9" creationId="{04C5497F-F038-9559-74A9-E252109FC2C8}"/>
          </ac:spMkLst>
        </pc:spChg>
      </pc:sldChg>
      <pc:sldChg chg="addSp modSp add mod">
        <pc:chgData name="Balian, Sarah" userId="b3b060d9-4d34-479b-ad68-688eaebf93c5" providerId="ADAL" clId="{B8C65A74-EF5B-43CF-85ED-7EB29E4E202B}" dt="2022-12-11T21:31:14.044" v="2978" actId="207"/>
        <pc:sldMkLst>
          <pc:docMk/>
          <pc:sldMk cId="3364805724" sldId="339"/>
        </pc:sldMkLst>
        <pc:spChg chg="mod">
          <ac:chgData name="Balian, Sarah" userId="b3b060d9-4d34-479b-ad68-688eaebf93c5" providerId="ADAL" clId="{B8C65A74-EF5B-43CF-85ED-7EB29E4E202B}" dt="2022-12-11T21:28:43.240" v="2797" actId="20577"/>
          <ac:spMkLst>
            <pc:docMk/>
            <pc:sldMk cId="3364805724" sldId="339"/>
            <ac:spMk id="2" creationId="{F050121B-D4A7-C426-32A4-BF0987433026}"/>
          </ac:spMkLst>
        </pc:spChg>
        <pc:spChg chg="mod">
          <ac:chgData name="Balian, Sarah" userId="b3b060d9-4d34-479b-ad68-688eaebf93c5" providerId="ADAL" clId="{B8C65A74-EF5B-43CF-85ED-7EB29E4E202B}" dt="2022-12-11T21:31:14.044" v="2978" actId="207"/>
          <ac:spMkLst>
            <pc:docMk/>
            <pc:sldMk cId="3364805724" sldId="339"/>
            <ac:spMk id="3" creationId="{B6340F88-FDE5-D8FA-4CB8-7065B97BFE6B}"/>
          </ac:spMkLst>
        </pc:spChg>
        <pc:picChg chg="add mod">
          <ac:chgData name="Balian, Sarah" userId="b3b060d9-4d34-479b-ad68-688eaebf93c5" providerId="ADAL" clId="{B8C65A74-EF5B-43CF-85ED-7EB29E4E202B}" dt="2022-12-11T21:28:22.007" v="2789"/>
          <ac:picMkLst>
            <pc:docMk/>
            <pc:sldMk cId="3364805724" sldId="339"/>
            <ac:picMk id="4" creationId="{CE5C9FDF-5B27-42CC-49E4-D5E438294C67}"/>
          </ac:picMkLst>
        </pc:picChg>
      </pc:sldChg>
      <pc:sldMasterChg chg="modSp mod modSldLayout">
        <pc:chgData name="Balian, Sarah" userId="b3b060d9-4d34-479b-ad68-688eaebf93c5" providerId="ADAL" clId="{B8C65A74-EF5B-43CF-85ED-7EB29E4E202B}" dt="2022-12-13T14:31:10.820" v="3575" actId="6549"/>
        <pc:sldMasterMkLst>
          <pc:docMk/>
          <pc:sldMasterMk cId="3850865728" sldId="2147483662"/>
        </pc:sldMasterMkLst>
        <pc:spChg chg="mod">
          <ac:chgData name="Balian, Sarah" userId="b3b060d9-4d34-479b-ad68-688eaebf93c5" providerId="ADAL" clId="{B8C65A74-EF5B-43CF-85ED-7EB29E4E202B}" dt="2022-12-13T14:31:06.001" v="3574" actId="6549"/>
          <ac:spMkLst>
            <pc:docMk/>
            <pc:sldMasterMk cId="3850865728" sldId="2147483662"/>
            <ac:spMk id="2" creationId="{A1AF6A25-C05E-275F-43E1-F8E93E3EEC0C}"/>
          </ac:spMkLst>
        </pc:spChg>
        <pc:sldLayoutChg chg="modSp mod">
          <pc:chgData name="Balian, Sarah" userId="b3b060d9-4d34-479b-ad68-688eaebf93c5" providerId="ADAL" clId="{B8C65A74-EF5B-43CF-85ED-7EB29E4E202B}" dt="2022-12-13T14:31:10.820" v="3575" actId="6549"/>
          <pc:sldLayoutMkLst>
            <pc:docMk/>
            <pc:sldMasterMk cId="3850865728" sldId="2147483662"/>
            <pc:sldLayoutMk cId="3824787925" sldId="2147483686"/>
          </pc:sldLayoutMkLst>
          <pc:spChg chg="mod">
            <ac:chgData name="Balian, Sarah" userId="b3b060d9-4d34-479b-ad68-688eaebf93c5" providerId="ADAL" clId="{B8C65A74-EF5B-43CF-85ED-7EB29E4E202B}" dt="2022-12-13T14:31:10.820" v="3575" actId="6549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  <pc:docChgLst>
    <pc:chgData name="McFarland, Annette (CNTR)" userId="e93d1f50-85ab-41a8-a34a-185a53159573" providerId="ADAL" clId="{60C0CD1C-ECF1-4497-8587-E3073125F380}"/>
    <pc:docChg chg="undo custSel modSld modMainMaster">
      <pc:chgData name="McFarland, Annette (CNTR)" userId="e93d1f50-85ab-41a8-a34a-185a53159573" providerId="ADAL" clId="{60C0CD1C-ECF1-4497-8587-E3073125F380}" dt="2023-02-01T17:33:27.280" v="3088" actId="20577"/>
      <pc:docMkLst>
        <pc:docMk/>
      </pc:docMkLst>
      <pc:sldChg chg="addSp delSp modSp mod">
        <pc:chgData name="McFarland, Annette (CNTR)" userId="e93d1f50-85ab-41a8-a34a-185a53159573" providerId="ADAL" clId="{60C0CD1C-ECF1-4497-8587-E3073125F380}" dt="2023-01-26T21:00:46.323" v="15"/>
        <pc:sldMkLst>
          <pc:docMk/>
          <pc:sldMk cId="2163988523" sldId="260"/>
        </pc:sldMkLst>
        <pc:spChg chg="del">
          <ac:chgData name="McFarland, Annette (CNTR)" userId="e93d1f50-85ab-41a8-a34a-185a53159573" providerId="ADAL" clId="{60C0CD1C-ECF1-4497-8587-E3073125F380}" dt="2023-01-26T21:00:43.687" v="12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McFarland, Annette (CNTR)" userId="e93d1f50-85ab-41a8-a34a-185a53159573" providerId="ADAL" clId="{60C0CD1C-ECF1-4497-8587-E3073125F380}" dt="2023-01-26T21:00:44.648" v="13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McFarland, Annette (CNTR)" userId="e93d1f50-85ab-41a8-a34a-185a53159573" providerId="ADAL" clId="{60C0CD1C-ECF1-4497-8587-E3073125F380}" dt="2023-01-26T21:00:45.432" v="14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McFarland, Annette (CNTR)" userId="e93d1f50-85ab-41a8-a34a-185a53159573" providerId="ADAL" clId="{60C0CD1C-ECF1-4497-8587-E3073125F380}" dt="2023-01-26T21:00:46.323" v="15"/>
          <ac:picMkLst>
            <pc:docMk/>
            <pc:sldMk cId="2163988523" sldId="260"/>
            <ac:picMk id="2" creationId="{9A007163-AB9E-EC71-F9FB-8DBD9EDB7EB5}"/>
          </ac:picMkLst>
        </pc:picChg>
      </pc:sldChg>
      <pc:sldChg chg="modSp mod modNotesTx">
        <pc:chgData name="McFarland, Annette (CNTR)" userId="e93d1f50-85ab-41a8-a34a-185a53159573" providerId="ADAL" clId="{60C0CD1C-ECF1-4497-8587-E3073125F380}" dt="2023-01-31T21:11:56.519" v="797" actId="6549"/>
        <pc:sldMkLst>
          <pc:docMk/>
          <pc:sldMk cId="1428788921" sldId="262"/>
        </pc:sldMkLst>
        <pc:spChg chg="mod">
          <ac:chgData name="McFarland, Annette (CNTR)" userId="e93d1f50-85ab-41a8-a34a-185a53159573" providerId="ADAL" clId="{60C0CD1C-ECF1-4497-8587-E3073125F380}" dt="2023-01-31T21:07:26.914" v="278" actId="207"/>
          <ac:spMkLst>
            <pc:docMk/>
            <pc:sldMk cId="1428788921" sldId="262"/>
            <ac:spMk id="11" creationId="{B854967F-8043-B86D-C735-482989D83C1E}"/>
          </ac:spMkLst>
        </pc:spChg>
        <pc:graphicFrameChg chg="mod">
          <ac:chgData name="McFarland, Annette (CNTR)" userId="e93d1f50-85ab-41a8-a34a-185a53159573" providerId="ADAL" clId="{60C0CD1C-ECF1-4497-8587-E3073125F380}" dt="2023-01-31T21:07:22.726" v="277" actId="20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NotesTx">
        <pc:chgData name="McFarland, Annette (CNTR)" userId="e93d1f50-85ab-41a8-a34a-185a53159573" providerId="ADAL" clId="{60C0CD1C-ECF1-4497-8587-E3073125F380}" dt="2023-01-31T21:05:03.682" v="276" actId="20577"/>
        <pc:sldMkLst>
          <pc:docMk/>
          <pc:sldMk cId="2004344858" sldId="288"/>
        </pc:sldMkLst>
      </pc:sldChg>
      <pc:sldChg chg="modNotesTx">
        <pc:chgData name="McFarland, Annette (CNTR)" userId="e93d1f50-85ab-41a8-a34a-185a53159573" providerId="ADAL" clId="{60C0CD1C-ECF1-4497-8587-E3073125F380}" dt="2023-02-01T17:33:27.280" v="3088" actId="20577"/>
        <pc:sldMkLst>
          <pc:docMk/>
          <pc:sldMk cId="1182146475" sldId="298"/>
        </pc:sldMkLst>
      </pc:sldChg>
      <pc:sldChg chg="addSp modSp mod modNotesTx">
        <pc:chgData name="McFarland, Annette (CNTR)" userId="e93d1f50-85ab-41a8-a34a-185a53159573" providerId="ADAL" clId="{60C0CD1C-ECF1-4497-8587-E3073125F380}" dt="2023-02-01T16:27:04.532" v="2302" actId="1076"/>
        <pc:sldMkLst>
          <pc:docMk/>
          <pc:sldMk cId="317324267" sldId="299"/>
        </pc:sldMkLst>
        <pc:spChg chg="mod">
          <ac:chgData name="McFarland, Annette (CNTR)" userId="e93d1f50-85ab-41a8-a34a-185a53159573" providerId="ADAL" clId="{60C0CD1C-ECF1-4497-8587-E3073125F380}" dt="2023-01-31T21:42:30.012" v="1320" actId="207"/>
          <ac:spMkLst>
            <pc:docMk/>
            <pc:sldMk cId="317324267" sldId="299"/>
            <ac:spMk id="15" creationId="{D0F2CC26-5BB6-0FF2-59FF-823E56C7B7BC}"/>
          </ac:spMkLst>
        </pc:spChg>
        <pc:spChg chg="mod">
          <ac:chgData name="McFarland, Annette (CNTR)" userId="e93d1f50-85ab-41a8-a34a-185a53159573" providerId="ADAL" clId="{60C0CD1C-ECF1-4497-8587-E3073125F380}" dt="2023-01-31T21:40:12.847" v="1310" actId="207"/>
          <ac:spMkLst>
            <pc:docMk/>
            <pc:sldMk cId="317324267" sldId="299"/>
            <ac:spMk id="16" creationId="{B48AF8D6-3B53-9F74-94D2-3B25DE3DD83B}"/>
          </ac:spMkLst>
        </pc:spChg>
        <pc:spChg chg="mod">
          <ac:chgData name="McFarland, Annette (CNTR)" userId="e93d1f50-85ab-41a8-a34a-185a53159573" providerId="ADAL" clId="{60C0CD1C-ECF1-4497-8587-E3073125F380}" dt="2023-01-31T21:42:30.012" v="1320" actId="207"/>
          <ac:spMkLst>
            <pc:docMk/>
            <pc:sldMk cId="317324267" sldId="299"/>
            <ac:spMk id="17" creationId="{A26086BA-EB13-AEAF-5740-8696C7A3D23D}"/>
          </ac:spMkLst>
        </pc:spChg>
        <pc:spChg chg="mod">
          <ac:chgData name="McFarland, Annette (CNTR)" userId="e93d1f50-85ab-41a8-a34a-185a53159573" providerId="ADAL" clId="{60C0CD1C-ECF1-4497-8587-E3073125F380}" dt="2023-01-31T21:39:24.258" v="1307" actId="207"/>
          <ac:spMkLst>
            <pc:docMk/>
            <pc:sldMk cId="317324267" sldId="299"/>
            <ac:spMk id="18" creationId="{6EB730F7-D11E-13E3-D394-591543F6F3F4}"/>
          </ac:spMkLst>
        </pc:spChg>
        <pc:spChg chg="mod">
          <ac:chgData name="McFarland, Annette (CNTR)" userId="e93d1f50-85ab-41a8-a34a-185a53159573" providerId="ADAL" clId="{60C0CD1C-ECF1-4497-8587-E3073125F380}" dt="2023-01-31T21:40:27.094" v="1311" actId="207"/>
          <ac:spMkLst>
            <pc:docMk/>
            <pc:sldMk cId="317324267" sldId="299"/>
            <ac:spMk id="19" creationId="{82B27EF9-3FBD-309B-79E6-6DD1B396B7F2}"/>
          </ac:spMkLst>
        </pc:spChg>
        <pc:spChg chg="mod">
          <ac:chgData name="McFarland, Annette (CNTR)" userId="e93d1f50-85ab-41a8-a34a-185a53159573" providerId="ADAL" clId="{60C0CD1C-ECF1-4497-8587-E3073125F380}" dt="2023-01-31T21:42:30.012" v="1320" actId="207"/>
          <ac:spMkLst>
            <pc:docMk/>
            <pc:sldMk cId="317324267" sldId="299"/>
            <ac:spMk id="20" creationId="{DFF4D7D1-5531-9052-3A86-E631897C3FF1}"/>
          </ac:spMkLst>
        </pc:spChg>
        <pc:spChg chg="mod">
          <ac:chgData name="McFarland, Annette (CNTR)" userId="e93d1f50-85ab-41a8-a34a-185a53159573" providerId="ADAL" clId="{60C0CD1C-ECF1-4497-8587-E3073125F380}" dt="2023-01-31T21:41:57.851" v="1318" actId="207"/>
          <ac:spMkLst>
            <pc:docMk/>
            <pc:sldMk cId="317324267" sldId="299"/>
            <ac:spMk id="21" creationId="{AECBB6B8-6EEE-D215-E1C3-2FF2633D3578}"/>
          </ac:spMkLst>
        </pc:spChg>
        <pc:spChg chg="mod">
          <ac:chgData name="McFarland, Annette (CNTR)" userId="e93d1f50-85ab-41a8-a34a-185a53159573" providerId="ADAL" clId="{60C0CD1C-ECF1-4497-8587-E3073125F380}" dt="2023-01-31T21:42:30.012" v="1320" actId="207"/>
          <ac:spMkLst>
            <pc:docMk/>
            <pc:sldMk cId="317324267" sldId="299"/>
            <ac:spMk id="22" creationId="{79F7DE7F-B6FC-67E3-1062-6A6FF705070C}"/>
          </ac:spMkLst>
        </pc:spChg>
        <pc:spChg chg="mod">
          <ac:chgData name="McFarland, Annette (CNTR)" userId="e93d1f50-85ab-41a8-a34a-185a53159573" providerId="ADAL" clId="{60C0CD1C-ECF1-4497-8587-E3073125F380}" dt="2023-01-31T21:39:10.226" v="1306" actId="207"/>
          <ac:spMkLst>
            <pc:docMk/>
            <pc:sldMk cId="317324267" sldId="299"/>
            <ac:spMk id="23" creationId="{FB08A05E-566E-4B8C-CEE8-9AB1A3EC8EFD}"/>
          </ac:spMkLst>
        </pc:spChg>
        <pc:spChg chg="mod">
          <ac:chgData name="McFarland, Annette (CNTR)" userId="e93d1f50-85ab-41a8-a34a-185a53159573" providerId="ADAL" clId="{60C0CD1C-ECF1-4497-8587-E3073125F380}" dt="2023-01-31T21:40:12.847" v="1310" actId="207"/>
          <ac:spMkLst>
            <pc:docMk/>
            <pc:sldMk cId="317324267" sldId="299"/>
            <ac:spMk id="24" creationId="{C50532D2-86D1-EE8B-6A3E-06DE59632923}"/>
          </ac:spMkLst>
        </pc:spChg>
        <pc:spChg chg="mod">
          <ac:chgData name="McFarland, Annette (CNTR)" userId="e93d1f50-85ab-41a8-a34a-185a53159573" providerId="ADAL" clId="{60C0CD1C-ECF1-4497-8587-E3073125F380}" dt="2023-01-31T21:41:29.897" v="1315" actId="207"/>
          <ac:spMkLst>
            <pc:docMk/>
            <pc:sldMk cId="317324267" sldId="299"/>
            <ac:spMk id="25" creationId="{9286E2F4-7211-1053-F8E4-62BDD171BC13}"/>
          </ac:spMkLst>
        </pc:spChg>
        <pc:spChg chg="mod">
          <ac:chgData name="McFarland, Annette (CNTR)" userId="e93d1f50-85ab-41a8-a34a-185a53159573" providerId="ADAL" clId="{60C0CD1C-ECF1-4497-8587-E3073125F380}" dt="2023-01-31T21:39:10.226" v="1306" actId="207"/>
          <ac:spMkLst>
            <pc:docMk/>
            <pc:sldMk cId="317324267" sldId="299"/>
            <ac:spMk id="26" creationId="{0CE7C57C-079C-43BE-38DE-8556061A61F0}"/>
          </ac:spMkLst>
        </pc:spChg>
        <pc:spChg chg="mod">
          <ac:chgData name="McFarland, Annette (CNTR)" userId="e93d1f50-85ab-41a8-a34a-185a53159573" providerId="ADAL" clId="{60C0CD1C-ECF1-4497-8587-E3073125F380}" dt="2023-01-31T21:40:12.847" v="1310" actId="207"/>
          <ac:spMkLst>
            <pc:docMk/>
            <pc:sldMk cId="317324267" sldId="299"/>
            <ac:spMk id="27" creationId="{3B2484F9-7DA9-3B58-5691-5C05CBB4911C}"/>
          </ac:spMkLst>
        </pc:spChg>
        <pc:spChg chg="mod">
          <ac:chgData name="McFarland, Annette (CNTR)" userId="e93d1f50-85ab-41a8-a34a-185a53159573" providerId="ADAL" clId="{60C0CD1C-ECF1-4497-8587-E3073125F380}" dt="2023-01-31T21:41:29.897" v="1315" actId="207"/>
          <ac:spMkLst>
            <pc:docMk/>
            <pc:sldMk cId="317324267" sldId="299"/>
            <ac:spMk id="28" creationId="{086B88E6-B36D-DA23-F13A-221477F30255}"/>
          </ac:spMkLst>
        </pc:spChg>
        <pc:spChg chg="mod">
          <ac:chgData name="McFarland, Annette (CNTR)" userId="e93d1f50-85ab-41a8-a34a-185a53159573" providerId="ADAL" clId="{60C0CD1C-ECF1-4497-8587-E3073125F380}" dt="2023-01-31T21:42:30.012" v="1320" actId="207"/>
          <ac:spMkLst>
            <pc:docMk/>
            <pc:sldMk cId="317324267" sldId="299"/>
            <ac:spMk id="29" creationId="{1BF5DB5A-462C-81A6-1C76-D1666FA63B95}"/>
          </ac:spMkLst>
        </pc:spChg>
        <pc:spChg chg="mod">
          <ac:chgData name="McFarland, Annette (CNTR)" userId="e93d1f50-85ab-41a8-a34a-185a53159573" providerId="ADAL" clId="{60C0CD1C-ECF1-4497-8587-E3073125F380}" dt="2023-01-31T21:39:10.226" v="1306" actId="207"/>
          <ac:spMkLst>
            <pc:docMk/>
            <pc:sldMk cId="317324267" sldId="299"/>
            <ac:spMk id="30" creationId="{70AA0F01-213A-E2F6-7512-A7938C78CB69}"/>
          </ac:spMkLst>
        </pc:spChg>
        <pc:spChg chg="mod">
          <ac:chgData name="McFarland, Annette (CNTR)" userId="e93d1f50-85ab-41a8-a34a-185a53159573" providerId="ADAL" clId="{60C0CD1C-ECF1-4497-8587-E3073125F380}" dt="2023-01-31T21:42:06.075" v="1319" actId="207"/>
          <ac:spMkLst>
            <pc:docMk/>
            <pc:sldMk cId="317324267" sldId="299"/>
            <ac:spMk id="31" creationId="{A67A114E-0910-BD77-04C3-779B7C7BED6A}"/>
          </ac:spMkLst>
        </pc:spChg>
        <pc:spChg chg="mod">
          <ac:chgData name="McFarland, Annette (CNTR)" userId="e93d1f50-85ab-41a8-a34a-185a53159573" providerId="ADAL" clId="{60C0CD1C-ECF1-4497-8587-E3073125F380}" dt="2023-01-31T21:40:33.593" v="1312" actId="207"/>
          <ac:spMkLst>
            <pc:docMk/>
            <pc:sldMk cId="317324267" sldId="299"/>
            <ac:spMk id="32" creationId="{E978B757-63B9-7169-1890-A30CE86C7447}"/>
          </ac:spMkLst>
        </pc:spChg>
        <pc:spChg chg="mod">
          <ac:chgData name="McFarland, Annette (CNTR)" userId="e93d1f50-85ab-41a8-a34a-185a53159573" providerId="ADAL" clId="{60C0CD1C-ECF1-4497-8587-E3073125F380}" dt="2023-01-31T21:39:10.226" v="1306" actId="207"/>
          <ac:spMkLst>
            <pc:docMk/>
            <pc:sldMk cId="317324267" sldId="299"/>
            <ac:spMk id="33" creationId="{BA2C492C-960A-8864-6C7D-64EA5A3A0782}"/>
          </ac:spMkLst>
        </pc:spChg>
        <pc:spChg chg="mod">
          <ac:chgData name="McFarland, Annette (CNTR)" userId="e93d1f50-85ab-41a8-a34a-185a53159573" providerId="ADAL" clId="{60C0CD1C-ECF1-4497-8587-E3073125F380}" dt="2023-01-31T21:41:14.585" v="1314" actId="207"/>
          <ac:spMkLst>
            <pc:docMk/>
            <pc:sldMk cId="317324267" sldId="299"/>
            <ac:spMk id="34" creationId="{DF95CE22-E860-1A14-1666-1A99D7D42037}"/>
          </ac:spMkLst>
        </pc:spChg>
        <pc:spChg chg="mod">
          <ac:chgData name="McFarland, Annette (CNTR)" userId="e93d1f50-85ab-41a8-a34a-185a53159573" providerId="ADAL" clId="{60C0CD1C-ECF1-4497-8587-E3073125F380}" dt="2023-01-31T21:40:12.847" v="1310" actId="207"/>
          <ac:spMkLst>
            <pc:docMk/>
            <pc:sldMk cId="317324267" sldId="299"/>
            <ac:spMk id="35" creationId="{F8F9B46C-36E3-0EA5-56DA-E653E271E8D5}"/>
          </ac:spMkLst>
        </pc:spChg>
        <pc:spChg chg="mod">
          <ac:chgData name="McFarland, Annette (CNTR)" userId="e93d1f50-85ab-41a8-a34a-185a53159573" providerId="ADAL" clId="{60C0CD1C-ECF1-4497-8587-E3073125F380}" dt="2023-01-31T21:40:12.847" v="1310" actId="207"/>
          <ac:spMkLst>
            <pc:docMk/>
            <pc:sldMk cId="317324267" sldId="299"/>
            <ac:spMk id="36" creationId="{3A6045E7-8748-CF8A-A9B5-1479A6021893}"/>
          </ac:spMkLst>
        </pc:spChg>
        <pc:spChg chg="mod">
          <ac:chgData name="McFarland, Annette (CNTR)" userId="e93d1f50-85ab-41a8-a34a-185a53159573" providerId="ADAL" clId="{60C0CD1C-ECF1-4497-8587-E3073125F380}" dt="2023-01-31T21:39:33.107" v="1308" actId="207"/>
          <ac:spMkLst>
            <pc:docMk/>
            <pc:sldMk cId="317324267" sldId="299"/>
            <ac:spMk id="38" creationId="{AD04D305-2F1B-09A1-7316-2CA8AE0B75EB}"/>
          </ac:spMkLst>
        </pc:spChg>
        <pc:spChg chg="mod">
          <ac:chgData name="McFarland, Annette (CNTR)" userId="e93d1f50-85ab-41a8-a34a-185a53159573" providerId="ADAL" clId="{60C0CD1C-ECF1-4497-8587-E3073125F380}" dt="2023-01-31T21:41:29.897" v="1315" actId="207"/>
          <ac:spMkLst>
            <pc:docMk/>
            <pc:sldMk cId="317324267" sldId="299"/>
            <ac:spMk id="39" creationId="{E8EB246B-21B0-3706-9009-9F756AA23DB1}"/>
          </ac:spMkLst>
        </pc:spChg>
        <pc:spChg chg="mod">
          <ac:chgData name="McFarland, Annette (CNTR)" userId="e93d1f50-85ab-41a8-a34a-185a53159573" providerId="ADAL" clId="{60C0CD1C-ECF1-4497-8587-E3073125F380}" dt="2023-01-31T21:41:29.897" v="1315" actId="207"/>
          <ac:spMkLst>
            <pc:docMk/>
            <pc:sldMk cId="317324267" sldId="299"/>
            <ac:spMk id="40" creationId="{6A2D8D17-55A6-5F49-0564-5524CA389360}"/>
          </ac:spMkLst>
        </pc:spChg>
        <pc:spChg chg="mod">
          <ac:chgData name="McFarland, Annette (CNTR)" userId="e93d1f50-85ab-41a8-a34a-185a53159573" providerId="ADAL" clId="{60C0CD1C-ECF1-4497-8587-E3073125F380}" dt="2023-01-31T21:40:40.918" v="1313" actId="1076"/>
          <ac:spMkLst>
            <pc:docMk/>
            <pc:sldMk cId="317324267" sldId="299"/>
            <ac:spMk id="44" creationId="{4BC63EFC-51D8-5205-E29F-01514C838175}"/>
          </ac:spMkLst>
        </pc:spChg>
        <pc:spChg chg="mod">
          <ac:chgData name="McFarland, Annette (CNTR)" userId="e93d1f50-85ab-41a8-a34a-185a53159573" providerId="ADAL" clId="{60C0CD1C-ECF1-4497-8587-E3073125F380}" dt="2023-02-01T15:13:54.522" v="1841" actId="1076"/>
          <ac:spMkLst>
            <pc:docMk/>
            <pc:sldMk cId="317324267" sldId="299"/>
            <ac:spMk id="51" creationId="{3D949BF7-3246-03FC-D71D-FF2B194A5867}"/>
          </ac:spMkLst>
        </pc:spChg>
        <pc:spChg chg="mod">
          <ac:chgData name="McFarland, Annette (CNTR)" userId="e93d1f50-85ab-41a8-a34a-185a53159573" providerId="ADAL" clId="{60C0CD1C-ECF1-4497-8587-E3073125F380}" dt="2023-02-01T15:13:58.552" v="1842" actId="1076"/>
          <ac:spMkLst>
            <pc:docMk/>
            <pc:sldMk cId="317324267" sldId="299"/>
            <ac:spMk id="60" creationId="{283A431F-66DE-56D0-6F8C-E197CA434994}"/>
          </ac:spMkLst>
        </pc:spChg>
        <pc:spChg chg="mod">
          <ac:chgData name="McFarland, Annette (CNTR)" userId="e93d1f50-85ab-41a8-a34a-185a53159573" providerId="ADAL" clId="{60C0CD1C-ECF1-4497-8587-E3073125F380}" dt="2023-02-01T16:26:31.133" v="2298" actId="1076"/>
          <ac:spMkLst>
            <pc:docMk/>
            <pc:sldMk cId="317324267" sldId="299"/>
            <ac:spMk id="1034" creationId="{7DB997D1-C003-D6C6-1F18-F0F31FEDDA4D}"/>
          </ac:spMkLst>
        </pc:spChg>
        <pc:spChg chg="mod">
          <ac:chgData name="McFarland, Annette (CNTR)" userId="e93d1f50-85ab-41a8-a34a-185a53159573" providerId="ADAL" clId="{60C0CD1C-ECF1-4497-8587-E3073125F380}" dt="2023-01-31T21:36:29.900" v="1305" actId="20577"/>
          <ac:spMkLst>
            <pc:docMk/>
            <pc:sldMk cId="317324267" sldId="299"/>
            <ac:spMk id="1038" creationId="{5909F8BF-9101-628B-51F4-11674CFA84EF}"/>
          </ac:spMkLst>
        </pc:spChg>
        <pc:grpChg chg="mod">
          <ac:chgData name="McFarland, Annette (CNTR)" userId="e93d1f50-85ab-41a8-a34a-185a53159573" providerId="ADAL" clId="{60C0CD1C-ECF1-4497-8587-E3073125F380}" dt="2023-02-01T15:14:04.715" v="1844" actId="1076"/>
          <ac:grpSpMkLst>
            <pc:docMk/>
            <pc:sldMk cId="317324267" sldId="299"/>
            <ac:grpSpMk id="12" creationId="{5E9238D3-4F99-E415-7A54-9FE1BC3F8A71}"/>
          </ac:grpSpMkLst>
        </pc:grpChg>
        <pc:cxnChg chg="add mod">
          <ac:chgData name="McFarland, Annette (CNTR)" userId="e93d1f50-85ab-41a8-a34a-185a53159573" providerId="ADAL" clId="{60C0CD1C-ECF1-4497-8587-E3073125F380}" dt="2023-02-01T16:27:04.532" v="2302" actId="1076"/>
          <ac:cxnSpMkLst>
            <pc:docMk/>
            <pc:sldMk cId="317324267" sldId="299"/>
            <ac:cxnSpMk id="4" creationId="{96E25523-9CCA-F9FE-5315-9FD5B3E1DEAF}"/>
          </ac:cxnSpMkLst>
        </pc:cxnChg>
      </pc:sldChg>
      <pc:sldChg chg="modNotesTx">
        <pc:chgData name="McFarland, Annette (CNTR)" userId="e93d1f50-85ab-41a8-a34a-185a53159573" providerId="ADAL" clId="{60C0CD1C-ECF1-4497-8587-E3073125F380}" dt="2023-02-01T17:23:08.916" v="2704" actId="20577"/>
        <pc:sldMkLst>
          <pc:docMk/>
          <pc:sldMk cId="999049329" sldId="305"/>
        </pc:sldMkLst>
      </pc:sldChg>
      <pc:sldChg chg="modSp mod modNotesTx">
        <pc:chgData name="McFarland, Annette (CNTR)" userId="e93d1f50-85ab-41a8-a34a-185a53159573" providerId="ADAL" clId="{60C0CD1C-ECF1-4497-8587-E3073125F380}" dt="2023-01-31T21:28:49.157" v="1097" actId="20577"/>
        <pc:sldMkLst>
          <pc:docMk/>
          <pc:sldMk cId="2900471433" sldId="327"/>
        </pc:sldMkLst>
        <pc:graphicFrameChg chg="mod">
          <ac:chgData name="McFarland, Annette (CNTR)" userId="e93d1f50-85ab-41a8-a34a-185a53159573" providerId="ADAL" clId="{60C0CD1C-ECF1-4497-8587-E3073125F380}" dt="2023-01-31T21:27:17.403" v="932" actId="207"/>
          <ac:graphicFrameMkLst>
            <pc:docMk/>
            <pc:sldMk cId="2900471433" sldId="327"/>
            <ac:graphicFrameMk id="9" creationId="{16BB2B36-D329-083C-5198-BEEC5AC12CFA}"/>
          </ac:graphicFrameMkLst>
        </pc:graphicFrameChg>
      </pc:sldChg>
      <pc:sldChg chg="modSp modNotesTx">
        <pc:chgData name="McFarland, Annette (CNTR)" userId="e93d1f50-85ab-41a8-a34a-185a53159573" providerId="ADAL" clId="{60C0CD1C-ECF1-4497-8587-E3073125F380}" dt="2023-01-31T21:29:24.853" v="1205" actId="20577"/>
        <pc:sldMkLst>
          <pc:docMk/>
          <pc:sldMk cId="2158953782" sldId="328"/>
        </pc:sldMkLst>
        <pc:graphicFrameChg chg="mod">
          <ac:chgData name="McFarland, Annette (CNTR)" userId="e93d1f50-85ab-41a8-a34a-185a53159573" providerId="ADAL" clId="{60C0CD1C-ECF1-4497-8587-E3073125F380}" dt="2023-01-31T21:13:32.261" v="805" actId="207"/>
          <ac:graphicFrameMkLst>
            <pc:docMk/>
            <pc:sldMk cId="2158953782" sldId="328"/>
            <ac:graphicFrameMk id="9" creationId="{16BB2B36-D329-083C-5198-BEEC5AC12CFA}"/>
          </ac:graphicFrameMkLst>
        </pc:graphicFrameChg>
      </pc:sldChg>
      <pc:sldChg chg="modSp mod modNotesTx">
        <pc:chgData name="McFarland, Annette (CNTR)" userId="e93d1f50-85ab-41a8-a34a-185a53159573" providerId="ADAL" clId="{60C0CD1C-ECF1-4497-8587-E3073125F380}" dt="2023-01-31T21:30:01.974" v="1303" actId="20577"/>
        <pc:sldMkLst>
          <pc:docMk/>
          <pc:sldMk cId="1397072476" sldId="329"/>
        </pc:sldMkLst>
        <pc:spChg chg="mod">
          <ac:chgData name="McFarland, Annette (CNTR)" userId="e93d1f50-85ab-41a8-a34a-185a53159573" providerId="ADAL" clId="{60C0CD1C-ECF1-4497-8587-E3073125F380}" dt="2023-01-31T21:12:46.929" v="801" actId="207"/>
          <ac:spMkLst>
            <pc:docMk/>
            <pc:sldMk cId="1397072476" sldId="329"/>
            <ac:spMk id="10" creationId="{C9C2296E-9F43-735D-9D28-1F983DA0872C}"/>
          </ac:spMkLst>
        </pc:spChg>
        <pc:graphicFrameChg chg="mod">
          <ac:chgData name="McFarland, Annette (CNTR)" userId="e93d1f50-85ab-41a8-a34a-185a53159573" providerId="ADAL" clId="{60C0CD1C-ECF1-4497-8587-E3073125F380}" dt="2023-01-31T21:12:40.341" v="800" actId="207"/>
          <ac:graphicFrameMkLst>
            <pc:docMk/>
            <pc:sldMk cId="1397072476" sldId="329"/>
            <ac:graphicFrameMk id="9" creationId="{16BB2B36-D329-083C-5198-BEEC5AC12CFA}"/>
          </ac:graphicFrameMkLst>
        </pc:graphicFrameChg>
      </pc:sldChg>
      <pc:sldChg chg="modSp modNotesTx">
        <pc:chgData name="McFarland, Annette (CNTR)" userId="e93d1f50-85ab-41a8-a34a-185a53159573" providerId="ADAL" clId="{60C0CD1C-ECF1-4497-8587-E3073125F380}" dt="2023-01-31T21:46:14.710" v="1840" actId="20577"/>
        <pc:sldMkLst>
          <pc:docMk/>
          <pc:sldMk cId="35566594" sldId="330"/>
        </pc:sldMkLst>
        <pc:graphicFrameChg chg="mod">
          <ac:chgData name="McFarland, Annette (CNTR)" userId="e93d1f50-85ab-41a8-a34a-185a53159573" providerId="ADAL" clId="{60C0CD1C-ECF1-4497-8587-E3073125F380}" dt="2023-01-31T21:12:55.299" v="802" actId="207"/>
          <ac:graphicFrameMkLst>
            <pc:docMk/>
            <pc:sldMk cId="35566594" sldId="330"/>
            <ac:graphicFrameMk id="9" creationId="{16BB2B36-D329-083C-5198-BEEC5AC12CFA}"/>
          </ac:graphicFrameMkLst>
        </pc:graphicFrameChg>
      </pc:sldChg>
      <pc:sldChg chg="modSp modNotesTx">
        <pc:chgData name="McFarland, Annette (CNTR)" userId="e93d1f50-85ab-41a8-a34a-185a53159573" providerId="ADAL" clId="{60C0CD1C-ECF1-4497-8587-E3073125F380}" dt="2023-02-01T16:13:03.611" v="2153" actId="20577"/>
        <pc:sldMkLst>
          <pc:docMk/>
          <pc:sldMk cId="3322161009" sldId="331"/>
        </pc:sldMkLst>
        <pc:graphicFrameChg chg="mod">
          <ac:chgData name="McFarland, Annette (CNTR)" userId="e93d1f50-85ab-41a8-a34a-185a53159573" providerId="ADAL" clId="{60C0CD1C-ECF1-4497-8587-E3073125F380}" dt="2023-01-31T21:13:01.548" v="803" actId="207"/>
          <ac:graphicFrameMkLst>
            <pc:docMk/>
            <pc:sldMk cId="3322161009" sldId="331"/>
            <ac:graphicFrameMk id="9" creationId="{16BB2B36-D329-083C-5198-BEEC5AC12CFA}"/>
          </ac:graphicFrameMkLst>
        </pc:graphicFrameChg>
      </pc:sldChg>
      <pc:sldChg chg="modSp modNotesTx">
        <pc:chgData name="McFarland, Annette (CNTR)" userId="e93d1f50-85ab-41a8-a34a-185a53159573" providerId="ADAL" clId="{60C0CD1C-ECF1-4497-8587-E3073125F380}" dt="2023-02-01T16:14:51.353" v="2297" actId="20577"/>
        <pc:sldMkLst>
          <pc:docMk/>
          <pc:sldMk cId="3553155407" sldId="332"/>
        </pc:sldMkLst>
        <pc:graphicFrameChg chg="mod">
          <ac:chgData name="McFarland, Annette (CNTR)" userId="e93d1f50-85ab-41a8-a34a-185a53159573" providerId="ADAL" clId="{60C0CD1C-ECF1-4497-8587-E3073125F380}" dt="2023-01-31T21:13:08.157" v="804" actId="207"/>
          <ac:graphicFrameMkLst>
            <pc:docMk/>
            <pc:sldMk cId="3553155407" sldId="332"/>
            <ac:graphicFrameMk id="9" creationId="{16BB2B36-D329-083C-5198-BEEC5AC12CFA}"/>
          </ac:graphicFrameMkLst>
        </pc:graphicFrameChg>
      </pc:sldChg>
      <pc:sldChg chg="addSp delSp modSp mod">
        <pc:chgData name="McFarland, Annette (CNTR)" userId="e93d1f50-85ab-41a8-a34a-185a53159573" providerId="ADAL" clId="{60C0CD1C-ECF1-4497-8587-E3073125F380}" dt="2023-01-26T21:00:55.219" v="19"/>
        <pc:sldMkLst>
          <pc:docMk/>
          <pc:sldMk cId="470752188" sldId="333"/>
        </pc:sldMkLst>
        <pc:spChg chg="del">
          <ac:chgData name="McFarland, Annette (CNTR)" userId="e93d1f50-85ab-41a8-a34a-185a53159573" providerId="ADAL" clId="{60C0CD1C-ECF1-4497-8587-E3073125F380}" dt="2023-01-26T21:00:52.599" v="16" actId="478"/>
          <ac:spMkLst>
            <pc:docMk/>
            <pc:sldMk cId="470752188" sldId="333"/>
            <ac:spMk id="6" creationId="{5D0F14F3-1A09-3E96-BCB2-D8B940E469DA}"/>
          </ac:spMkLst>
        </pc:spChg>
        <pc:spChg chg="del">
          <ac:chgData name="McFarland, Annette (CNTR)" userId="e93d1f50-85ab-41a8-a34a-185a53159573" providerId="ADAL" clId="{60C0CD1C-ECF1-4497-8587-E3073125F380}" dt="2023-01-26T21:00:54.288" v="18" actId="478"/>
          <ac:spMkLst>
            <pc:docMk/>
            <pc:sldMk cId="470752188" sldId="333"/>
            <ac:spMk id="7" creationId="{CE64F085-394F-89FE-55C1-94E5F28AFADD}"/>
          </ac:spMkLst>
        </pc:spChg>
        <pc:spChg chg="del">
          <ac:chgData name="McFarland, Annette (CNTR)" userId="e93d1f50-85ab-41a8-a34a-185a53159573" providerId="ADAL" clId="{60C0CD1C-ECF1-4497-8587-E3073125F380}" dt="2023-01-26T21:00:53.736" v="17" actId="478"/>
          <ac:spMkLst>
            <pc:docMk/>
            <pc:sldMk cId="470752188" sldId="333"/>
            <ac:spMk id="8" creationId="{E39DAA33-FEFE-A8BD-BBEA-A8F3D8B80ECE}"/>
          </ac:spMkLst>
        </pc:spChg>
        <pc:picChg chg="add mod">
          <ac:chgData name="McFarland, Annette (CNTR)" userId="e93d1f50-85ab-41a8-a34a-185a53159573" providerId="ADAL" clId="{60C0CD1C-ECF1-4497-8587-E3073125F380}" dt="2023-01-26T21:00:55.219" v="19"/>
          <ac:picMkLst>
            <pc:docMk/>
            <pc:sldMk cId="470752188" sldId="333"/>
            <ac:picMk id="2" creationId="{56BB10C9-FB67-91B3-F396-CF9D732AC545}"/>
          </ac:picMkLst>
        </pc:picChg>
      </pc:sldChg>
      <pc:sldChg chg="modSp mod modNotesTx">
        <pc:chgData name="McFarland, Annette (CNTR)" userId="e93d1f50-85ab-41a8-a34a-185a53159573" providerId="ADAL" clId="{60C0CD1C-ECF1-4497-8587-E3073125F380}" dt="2023-01-31T21:28:16.766" v="971" actId="6549"/>
        <pc:sldMkLst>
          <pc:docMk/>
          <pc:sldMk cId="2672004803" sldId="334"/>
        </pc:sldMkLst>
        <pc:graphicFrameChg chg="mod">
          <ac:chgData name="McFarland, Annette (CNTR)" userId="e93d1f50-85ab-41a8-a34a-185a53159573" providerId="ADAL" clId="{60C0CD1C-ECF1-4497-8587-E3073125F380}" dt="2023-01-31T21:15:05.211" v="815" actId="207"/>
          <ac:graphicFrameMkLst>
            <pc:docMk/>
            <pc:sldMk cId="2672004803" sldId="334"/>
            <ac:graphicFrameMk id="9" creationId="{16BB2B36-D329-083C-5198-BEEC5AC12CFA}"/>
          </ac:graphicFrameMkLst>
        </pc:graphicFrameChg>
      </pc:sldChg>
      <pc:sldChg chg="modNotesTx">
        <pc:chgData name="McFarland, Annette (CNTR)" userId="e93d1f50-85ab-41a8-a34a-185a53159573" providerId="ADAL" clId="{60C0CD1C-ECF1-4497-8587-E3073125F380}" dt="2023-02-01T16:36:16.600" v="2586" actId="20577"/>
        <pc:sldMkLst>
          <pc:docMk/>
          <pc:sldMk cId="1683805951" sldId="336"/>
        </pc:sldMkLst>
      </pc:sldChg>
      <pc:sldChg chg="addSp delSp modSp mod">
        <pc:chgData name="McFarland, Annette (CNTR)" userId="e93d1f50-85ab-41a8-a34a-185a53159573" providerId="ADAL" clId="{60C0CD1C-ECF1-4497-8587-E3073125F380}" dt="2023-01-26T21:01:15.672" v="26" actId="207"/>
        <pc:sldMkLst>
          <pc:docMk/>
          <pc:sldMk cId="1114461700" sldId="337"/>
        </pc:sldMkLst>
        <pc:spChg chg="del">
          <ac:chgData name="McFarland, Annette (CNTR)" userId="e93d1f50-85ab-41a8-a34a-185a53159573" providerId="ADAL" clId="{60C0CD1C-ECF1-4497-8587-E3073125F380}" dt="2023-01-26T21:00:58.088" v="20" actId="478"/>
          <ac:spMkLst>
            <pc:docMk/>
            <pc:sldMk cId="1114461700" sldId="337"/>
            <ac:spMk id="6" creationId="{5D0F14F3-1A09-3E96-BCB2-D8B940E469DA}"/>
          </ac:spMkLst>
        </pc:spChg>
        <pc:spChg chg="del">
          <ac:chgData name="McFarland, Annette (CNTR)" userId="e93d1f50-85ab-41a8-a34a-185a53159573" providerId="ADAL" clId="{60C0CD1C-ECF1-4497-8587-E3073125F380}" dt="2023-01-26T21:01:00.247" v="22" actId="478"/>
          <ac:spMkLst>
            <pc:docMk/>
            <pc:sldMk cId="1114461700" sldId="337"/>
            <ac:spMk id="7" creationId="{CE64F085-394F-89FE-55C1-94E5F28AFADD}"/>
          </ac:spMkLst>
        </pc:spChg>
        <pc:spChg chg="del">
          <ac:chgData name="McFarland, Annette (CNTR)" userId="e93d1f50-85ab-41a8-a34a-185a53159573" providerId="ADAL" clId="{60C0CD1C-ECF1-4497-8587-E3073125F380}" dt="2023-01-26T21:00:59.223" v="21" actId="478"/>
          <ac:spMkLst>
            <pc:docMk/>
            <pc:sldMk cId="1114461700" sldId="337"/>
            <ac:spMk id="8" creationId="{E39DAA33-FEFE-A8BD-BBEA-A8F3D8B80ECE}"/>
          </ac:spMkLst>
        </pc:spChg>
        <pc:spChg chg="mod">
          <ac:chgData name="McFarland, Annette (CNTR)" userId="e93d1f50-85ab-41a8-a34a-185a53159573" providerId="ADAL" clId="{60C0CD1C-ECF1-4497-8587-E3073125F380}" dt="2023-01-26T21:01:15.672" v="26" actId="207"/>
          <ac:spMkLst>
            <pc:docMk/>
            <pc:sldMk cId="1114461700" sldId="337"/>
            <ac:spMk id="9" creationId="{E690F70B-E368-D7F5-795E-B5139345EF71}"/>
          </ac:spMkLst>
        </pc:spChg>
        <pc:picChg chg="add mod">
          <ac:chgData name="McFarland, Annette (CNTR)" userId="e93d1f50-85ab-41a8-a34a-185a53159573" providerId="ADAL" clId="{60C0CD1C-ECF1-4497-8587-E3073125F380}" dt="2023-01-26T21:01:01.073" v="23"/>
          <ac:picMkLst>
            <pc:docMk/>
            <pc:sldMk cId="1114461700" sldId="337"/>
            <ac:picMk id="2" creationId="{701F6598-414F-50C0-BC6D-37647D657CC9}"/>
          </ac:picMkLst>
        </pc:picChg>
      </pc:sldChg>
      <pc:sldMasterChg chg="addSp modSp mod">
        <pc:chgData name="McFarland, Annette (CNTR)" userId="e93d1f50-85ab-41a8-a34a-185a53159573" providerId="ADAL" clId="{60C0CD1C-ECF1-4497-8587-E3073125F380}" dt="2023-01-26T21:00:28.526" v="11" actId="167"/>
        <pc:sldMasterMkLst>
          <pc:docMk/>
          <pc:sldMasterMk cId="3850865728" sldId="2147483662"/>
        </pc:sldMasterMkLst>
        <pc:spChg chg="mod">
          <ac:chgData name="McFarland, Annette (CNTR)" userId="e93d1f50-85ab-41a8-a34a-185a53159573" providerId="ADAL" clId="{60C0CD1C-ECF1-4497-8587-E3073125F380}" dt="2023-01-26T20:59:51.005" v="7" actId="2085"/>
          <ac:spMkLst>
            <pc:docMk/>
            <pc:sldMasterMk cId="3850865728" sldId="2147483662"/>
            <ac:spMk id="7" creationId="{2139826A-640E-12A1-234F-57C1984C22CC}"/>
          </ac:spMkLst>
        </pc:spChg>
        <pc:spChg chg="mod">
          <ac:chgData name="McFarland, Annette (CNTR)" userId="e93d1f50-85ab-41a8-a34a-185a53159573" providerId="ADAL" clId="{60C0CD1C-ECF1-4497-8587-E3073125F380}" dt="2023-01-26T20:59:57.222" v="9" actId="2085"/>
          <ac:spMkLst>
            <pc:docMk/>
            <pc:sldMasterMk cId="3850865728" sldId="2147483662"/>
            <ac:spMk id="8" creationId="{BD89CD6A-460E-F8B9-A2A8-47A478D0A124}"/>
          </ac:spMkLst>
        </pc:spChg>
        <pc:picChg chg="add mod ord">
          <ac:chgData name="McFarland, Annette (CNTR)" userId="e93d1f50-85ab-41a8-a34a-185a53159573" providerId="ADAL" clId="{60C0CD1C-ECF1-4497-8587-E3073125F380}" dt="2023-01-26T21:00:28.526" v="11" actId="167"/>
          <ac:picMkLst>
            <pc:docMk/>
            <pc:sldMasterMk cId="3850865728" sldId="2147483662"/>
            <ac:picMk id="3" creationId="{D9942111-8935-6F51-9319-A69829EC87C0}"/>
          </ac:picMkLst>
        </pc:picChg>
      </pc:sldMasterChg>
      <pc:sldMasterChg chg="setBg">
        <pc:chgData name="McFarland, Annette (CNTR)" userId="e93d1f50-85ab-41a8-a34a-185a53159573" providerId="ADAL" clId="{60C0CD1C-ECF1-4497-8587-E3073125F380}" dt="2023-01-26T20:59:21.582" v="2"/>
        <pc:sldMasterMkLst>
          <pc:docMk/>
          <pc:sldMasterMk cId="3984714580" sldId="2147483687"/>
        </pc:sldMasterMkLst>
      </pc:sldMasterChg>
      <pc:sldMasterChg chg="setBg">
        <pc:chgData name="McFarland, Annette (CNTR)" userId="e93d1f50-85ab-41a8-a34a-185a53159573" providerId="ADAL" clId="{60C0CD1C-ECF1-4497-8587-E3073125F380}" dt="2023-01-26T20:59:39.249" v="5"/>
        <pc:sldMasterMkLst>
          <pc:docMk/>
          <pc:sldMasterMk cId="3554223567" sldId="2147483697"/>
        </pc:sldMasterMkLst>
      </pc:sldMasterChg>
    </pc:docChg>
  </pc:docChgLst>
  <pc:docChgLst>
    <pc:chgData name="Balian, Sarah (CNTR)" userId="b3b060d9-4d34-479b-ad68-688eaebf93c5" providerId="ADAL" clId="{B316CED9-A0FA-4A5D-ACFC-44F5BB533983}"/>
    <pc:docChg chg="modSld">
      <pc:chgData name="Balian, Sarah (CNTR)" userId="b3b060d9-4d34-479b-ad68-688eaebf93c5" providerId="ADAL" clId="{B316CED9-A0FA-4A5D-ACFC-44F5BB533983}" dt="2023-02-16T14:56:08.023" v="48" actId="207"/>
      <pc:docMkLst>
        <pc:docMk/>
      </pc:docMkLst>
      <pc:sldChg chg="modSp mod">
        <pc:chgData name="Balian, Sarah (CNTR)" userId="b3b060d9-4d34-479b-ad68-688eaebf93c5" providerId="ADAL" clId="{B316CED9-A0FA-4A5D-ACFC-44F5BB533983}" dt="2023-02-16T14:54:07.781" v="28" actId="207"/>
        <pc:sldMkLst>
          <pc:docMk/>
          <pc:sldMk cId="2158953782" sldId="328"/>
        </pc:sldMkLst>
        <pc:spChg chg="mod">
          <ac:chgData name="Balian, Sarah (CNTR)" userId="b3b060d9-4d34-479b-ad68-688eaebf93c5" providerId="ADAL" clId="{B316CED9-A0FA-4A5D-ACFC-44F5BB533983}" dt="2023-02-16T14:53:57.739" v="26" actId="1076"/>
          <ac:spMkLst>
            <pc:docMk/>
            <pc:sldMk cId="2158953782" sldId="328"/>
            <ac:spMk id="3" creationId="{A6DCF9D2-87B3-F55C-FC1E-91302F0C2EEC}"/>
          </ac:spMkLst>
        </pc:spChg>
        <pc:graphicFrameChg chg="mod">
          <ac:chgData name="Balian, Sarah (CNTR)" userId="b3b060d9-4d34-479b-ad68-688eaebf93c5" providerId="ADAL" clId="{B316CED9-A0FA-4A5D-ACFC-44F5BB533983}" dt="2023-02-16T14:54:07.781" v="28" actId="207"/>
          <ac:graphicFrameMkLst>
            <pc:docMk/>
            <pc:sldMk cId="2158953782" sldId="328"/>
            <ac:graphicFrameMk id="9" creationId="{16BB2B36-D329-083C-5198-BEEC5AC12CFA}"/>
          </ac:graphicFrameMkLst>
        </pc:graphicFrameChg>
      </pc:sldChg>
      <pc:sldChg chg="modSp mod">
        <pc:chgData name="Balian, Sarah (CNTR)" userId="b3b060d9-4d34-479b-ad68-688eaebf93c5" providerId="ADAL" clId="{B316CED9-A0FA-4A5D-ACFC-44F5BB533983}" dt="2023-02-16T14:52:52.545" v="18" actId="207"/>
        <pc:sldMkLst>
          <pc:docMk/>
          <pc:sldMk cId="1397072476" sldId="329"/>
        </pc:sldMkLst>
        <pc:graphicFrameChg chg="mod">
          <ac:chgData name="Balian, Sarah (CNTR)" userId="b3b060d9-4d34-479b-ad68-688eaebf93c5" providerId="ADAL" clId="{B316CED9-A0FA-4A5D-ACFC-44F5BB533983}" dt="2023-02-16T14:52:52.545" v="18" actId="207"/>
          <ac:graphicFrameMkLst>
            <pc:docMk/>
            <pc:sldMk cId="1397072476" sldId="329"/>
            <ac:graphicFrameMk id="9" creationId="{16BB2B36-D329-083C-5198-BEEC5AC12CFA}"/>
          </ac:graphicFrameMkLst>
        </pc:graphicFrameChg>
      </pc:sldChg>
      <pc:sldChg chg="modSp mod">
        <pc:chgData name="Balian, Sarah (CNTR)" userId="b3b060d9-4d34-479b-ad68-688eaebf93c5" providerId="ADAL" clId="{B316CED9-A0FA-4A5D-ACFC-44F5BB533983}" dt="2023-02-16T14:54:59.626" v="36" actId="207"/>
        <pc:sldMkLst>
          <pc:docMk/>
          <pc:sldMk cId="35566594" sldId="330"/>
        </pc:sldMkLst>
        <pc:spChg chg="mod">
          <ac:chgData name="Balian, Sarah (CNTR)" userId="b3b060d9-4d34-479b-ad68-688eaebf93c5" providerId="ADAL" clId="{B316CED9-A0FA-4A5D-ACFC-44F5BB533983}" dt="2023-02-16T14:52:05.978" v="7" actId="1076"/>
          <ac:spMkLst>
            <pc:docMk/>
            <pc:sldMk cId="35566594" sldId="330"/>
            <ac:spMk id="5" creationId="{B23DD96B-D30A-489D-7054-594F68BEAE29}"/>
          </ac:spMkLst>
        </pc:spChg>
        <pc:graphicFrameChg chg="mod">
          <ac:chgData name="Balian, Sarah (CNTR)" userId="b3b060d9-4d34-479b-ad68-688eaebf93c5" providerId="ADAL" clId="{B316CED9-A0FA-4A5D-ACFC-44F5BB533983}" dt="2023-02-16T14:54:59.626" v="36" actId="207"/>
          <ac:graphicFrameMkLst>
            <pc:docMk/>
            <pc:sldMk cId="35566594" sldId="330"/>
            <ac:graphicFrameMk id="9" creationId="{16BB2B36-D329-083C-5198-BEEC5AC12CFA}"/>
          </ac:graphicFrameMkLst>
        </pc:graphicFrameChg>
      </pc:sldChg>
      <pc:sldChg chg="modSp mod">
        <pc:chgData name="Balian, Sarah (CNTR)" userId="b3b060d9-4d34-479b-ad68-688eaebf93c5" providerId="ADAL" clId="{B316CED9-A0FA-4A5D-ACFC-44F5BB533983}" dt="2023-02-16T14:55:21.349" v="39" actId="207"/>
        <pc:sldMkLst>
          <pc:docMk/>
          <pc:sldMk cId="3322161009" sldId="331"/>
        </pc:sldMkLst>
        <pc:graphicFrameChg chg="mod">
          <ac:chgData name="Balian, Sarah (CNTR)" userId="b3b060d9-4d34-479b-ad68-688eaebf93c5" providerId="ADAL" clId="{B316CED9-A0FA-4A5D-ACFC-44F5BB533983}" dt="2023-02-16T14:55:21.349" v="39" actId="207"/>
          <ac:graphicFrameMkLst>
            <pc:docMk/>
            <pc:sldMk cId="3322161009" sldId="331"/>
            <ac:graphicFrameMk id="9" creationId="{16BB2B36-D329-083C-5198-BEEC5AC12CFA}"/>
          </ac:graphicFrameMkLst>
        </pc:graphicFrameChg>
      </pc:sldChg>
      <pc:sldChg chg="modSp mod">
        <pc:chgData name="Balian, Sarah (CNTR)" userId="b3b060d9-4d34-479b-ad68-688eaebf93c5" providerId="ADAL" clId="{B316CED9-A0FA-4A5D-ACFC-44F5BB533983}" dt="2023-02-16T14:56:08.023" v="48" actId="207"/>
        <pc:sldMkLst>
          <pc:docMk/>
          <pc:sldMk cId="3553155407" sldId="332"/>
        </pc:sldMkLst>
        <pc:graphicFrameChg chg="mod">
          <ac:chgData name="Balian, Sarah (CNTR)" userId="b3b060d9-4d34-479b-ad68-688eaebf93c5" providerId="ADAL" clId="{B316CED9-A0FA-4A5D-ACFC-44F5BB533983}" dt="2023-02-16T14:56:08.023" v="48" actId="207"/>
          <ac:graphicFrameMkLst>
            <pc:docMk/>
            <pc:sldMk cId="3553155407" sldId="332"/>
            <ac:graphicFrameMk id="9" creationId="{16BB2B36-D329-083C-5198-BEEC5AC12CFA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20_7777E01A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50_645CD6FF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2A_46761FAB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06_552996B9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4E_9F438EC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47_ACE1AE89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48_80AF053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49_5345A25C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4A_21EB402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4B_C6042771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4C_D3C8D94F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1436158940197471E-2"/>
          <c:w val="0.99392242559276067"/>
          <c:h val="0.778925886648748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Neonatal mortality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</c:v>
                </c:pt>
                <c:pt idx="1">
                  <c:v>4</c:v>
                </c:pt>
                <c:pt idx="2">
                  <c:v>12</c:v>
                </c:pt>
                <c:pt idx="3">
                  <c:v>4</c:v>
                </c:pt>
                <c:pt idx="4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2262374772256847"/>
          <c:w val="0.99392242559276067"/>
          <c:h val="0.7104762820503145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Stillbirth
rate</c:v>
                </c:pt>
                <c:pt idx="1">
                  <c:v>Early neonatal 
mortality rate*</c:v>
                </c:pt>
                <c:pt idx="2">
                  <c:v>Perinatal 
mortality rate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7</c:v>
                </c:pt>
                <c:pt idx="2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tockChart>
        <c:ser>
          <c:idx val="0"/>
          <c:order val="0"/>
          <c:tx>
            <c:strRef>
              <c:f>Sheet1!$B$1</c:f>
              <c:strCache>
                <c:ptCount val="1"/>
                <c:pt idx="0">
                  <c:v>High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2000 CDHS</c:v>
                </c:pt>
                <c:pt idx="1">
                  <c:v>2005 CDHS</c:v>
                </c:pt>
                <c:pt idx="3">
                  <c:v>2021-22 CDHS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549</c:v>
                </c:pt>
                <c:pt idx="1">
                  <c:v>605</c:v>
                </c:pt>
                <c:pt idx="3">
                  <c:v>248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9CD-4278-8DC3-0CFADA37A1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Low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2000 CDHS</c:v>
                </c:pt>
                <c:pt idx="1">
                  <c:v>2005 CDHS</c:v>
                </c:pt>
                <c:pt idx="3">
                  <c:v>2021-22 CDHS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325</c:v>
                </c:pt>
                <c:pt idx="1">
                  <c:v>338</c:v>
                </c:pt>
                <c:pt idx="3">
                  <c:v>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9CD-4278-8DC3-0CFADA37A16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Close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square"/>
            <c:size val="10"/>
            <c:spPr>
              <a:solidFill>
                <a:schemeClr val="accent5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2000 CDHS</c:v>
                </c:pt>
                <c:pt idx="1">
                  <c:v>2005 CDHS</c:v>
                </c:pt>
                <c:pt idx="3">
                  <c:v>2021-22 CDHS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437</c:v>
                </c:pt>
                <c:pt idx="1">
                  <c:v>472</c:v>
                </c:pt>
                <c:pt idx="3">
                  <c:v>163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9CD-4278-8DC3-0CFADA37A16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>
          <c:spPr>
            <a:ln w="38100" cap="flat" cmpd="sng" algn="ctr">
              <a:solidFill>
                <a:schemeClr val="accent5"/>
              </a:solidFill>
              <a:round/>
            </a:ln>
            <a:effectLst/>
          </c:spPr>
        </c:hiLowLines>
        <c:axId val="1965937344"/>
        <c:axId val="1965950240"/>
      </c:stockChart>
      <c:catAx>
        <c:axId val="1965937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965950240"/>
        <c:crosses val="autoZero"/>
        <c:auto val="1"/>
        <c:lblAlgn val="ctr"/>
        <c:lblOffset val="100"/>
        <c:noMultiLvlLbl val="0"/>
      </c:catAx>
      <c:valAx>
        <c:axId val="1965950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965937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Neonatal mortality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dLbl>
              <c:idx val="4"/>
              <c:layout>
                <c:manualLayout>
                  <c:x val="-4.667114610673679E-2"/>
                  <c:y val="1.65620841092495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  <c:pt idx="3">
                  <c:v>2014 CDHS</c:v>
                </c:pt>
                <c:pt idx="4">
                  <c:v>2021-22 CDHS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37</c:v>
                </c:pt>
                <c:pt idx="1">
                  <c:v>28</c:v>
                </c:pt>
                <c:pt idx="2" formatCode="0">
                  <c:v>27</c:v>
                </c:pt>
                <c:pt idx="3">
                  <c:v>18</c:v>
                </c:pt>
                <c:pt idx="4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5.8675625546806782E-2"/>
                  <c:y val="2.18094607308232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089-47AE-A0CB-AAADC8A2FF6B}"/>
                </c:ext>
              </c:extLst>
            </c:dLbl>
            <c:dLbl>
              <c:idx val="4"/>
              <c:layout>
                <c:manualLayout>
                  <c:x val="-8.8978477690288722E-3"/>
                  <c:y val="-7.0511106878319123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089-47AE-A0CB-AAADC8A2FF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  <c:pt idx="3">
                  <c:v>2014 CDHS</c:v>
                </c:pt>
                <c:pt idx="4">
                  <c:v>2021-22 CDHS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95</c:v>
                </c:pt>
                <c:pt idx="1">
                  <c:v>66</c:v>
                </c:pt>
                <c:pt idx="2">
                  <c:v>45</c:v>
                </c:pt>
                <c:pt idx="3">
                  <c:v>28</c:v>
                </c:pt>
                <c:pt idx="4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Under-5 mortality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3810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  <c:pt idx="3">
                  <c:v>2014 CDHS</c:v>
                </c:pt>
                <c:pt idx="4">
                  <c:v>2021-22 CDHS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 formatCode="0">
                  <c:v>124</c:v>
                </c:pt>
                <c:pt idx="1">
                  <c:v>83</c:v>
                </c:pt>
                <c:pt idx="2">
                  <c:v>54</c:v>
                </c:pt>
                <c:pt idx="3">
                  <c:v>35</c:v>
                </c:pt>
                <c:pt idx="4" formatCode="0">
                  <c:v>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5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270332125439341E-2"/>
          <c:w val="0.95416666666666672"/>
          <c:h val="0.775739530828542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0.11487932866523172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191086374211011"/>
          <c:w val="0.95416666666666672"/>
          <c:h val="0.715769387622693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17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9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CD-4CC5-91C1-F45CDD20048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5F7-4F89-B4E8-3BA4A5A2FEC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(</a:t>
                    </a:r>
                    <a:fld id="{FE443E06-B149-4EAF-A54A-F5235895E991}" type="VALUE">
                      <a:rPr lang="en-US" smtClean="0"/>
                      <a:pPr/>
                      <a:t>[VALUE]</a:t>
                    </a:fld>
                    <a:r>
                      <a:rPr lang="en-US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5F7-4F89-B4E8-3BA4A5A2FE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CD-4CC5-91C1-F45CDD20048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602529404676943"/>
          <c:w val="0.95416666666666672"/>
          <c:h val="0.76798458629542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2nd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Middle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12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0A-41EB-94FF-0A29C403C97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4th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10</c:v>
                </c:pt>
                <c:pt idx="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60A-41EB-94FF-0A29C403C979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Highest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5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60A-41EB-94FF-0A29C403C97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602529404676943"/>
          <c:w val="0.95416666666666672"/>
          <c:h val="0.767984586295427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&lt;20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20-29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30-39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11</c:v>
                </c:pt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53-4243-80F6-F8D89D7D694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40-49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9FA-48E2-8F35-EF3AEA4D07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453-4243-80F6-F8D89D7D694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896807889443975"/>
          <c:w val="0.95416666666666672"/>
          <c:h val="0.765041801447757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2-3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</c:v>
                </c:pt>
                <c:pt idx="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4-6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18</c:v>
                </c:pt>
                <c:pt idx="1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74-4DB2-8E3B-6C763440148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619381521946435"/>
          <c:w val="0.95416666666666672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 years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14</c:v>
                </c:pt>
                <c:pt idx="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 years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 years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9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A2-4D3E-BDAC-38CE2AC7C03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4+ years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Neonatal mortality</c:v>
                </c:pt>
                <c:pt idx="1">
                  <c:v>Under-5 mortality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A2-4D3E-BDAC-38CE2AC7C03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During the 5 years before the survey, the neonatal mortality rate in Cambodia was 8 deaths per 1,000 live births. The infant mortality rate was 12 deaths per 1,000 live births, and the under-5 mortality rate was 16 deaths per 1,000 live births.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325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neonatal and under-5 mortality rates are highest among children with birth intervals of 23 months or shorter after the previous birth.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8052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Perinatal deaths include stillbirths (pregnancy losses occurring after 7 months of gestation) and early neonatal deaths (Deaths of live births within the first 7 days of life). During the 5 years before the survey, the perinatal mortality rate was 12 deaths per 1,000 pregnancies.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5363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Mortality is lower among women (1.30 deaths per 1,000 population) than among men (2.81 deaths per 1,000 population).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7508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There is a downward trend in the pregnancy-related mortality rate (PRMR) since 2000. The confidence intervals surrounding the  2000 CHDS and 2005 CDHS estimates do not overlap with the 2021-22 CDHS PRMR, meaning that there is significant difference in the PRMR between 2021-22 and earlier surveys.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013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Under-5 mortality has declined from 124 deaths per 1,000 live births in 2000 to 16 deaths per 1,000 live births.</a:t>
            </a:r>
          </a:p>
          <a:p>
            <a:r>
              <a:rPr lang="en-US"/>
              <a:t>Infant mortality has declined from 95 deaths per 1,000 live births in 2000 to 12 deaths per 1,000 live births.</a:t>
            </a:r>
          </a:p>
          <a:p>
            <a:r>
              <a:rPr lang="en-US"/>
              <a:t>Neonatal mortality has declined from 37 deaths per 1,000 live births in 2000 to 8 deaths per 1,0000 live births in 2021-22.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6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Childhood mortality varies by sex: neonatal and under-5 mortality rates are higher among male children than among female children.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303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Childhood mortality varies by residence: neonatal and under-5 mortality rates are higher in rural areas than in urban areas.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605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Childhood mortality generally declines with increasing mother’s education.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527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Childhood mortality rates do not have a linear relationship with household wealth.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3674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Under-5 mortality rate varies by province, from 5 deaths per 1,000 live births for the 10-year period before the survey in Phnom Penh to 43 deaths per 1,000 live births in </a:t>
            </a:r>
            <a:r>
              <a:rPr lang="en-US" err="1"/>
              <a:t>Ratanak</a:t>
            </a:r>
            <a:r>
              <a:rPr lang="en-US"/>
              <a:t> Kiri.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1632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By mother’s age at birth, neonatal mortality is highest among children of mothers who were younger than age 20, and under-5 mortality is highest among children of mothers age 30-39.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0274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Childhood mortality rates increase with increasing birth order. The under-5 mortality rate is 16 deaths per 1,000 live births for first-order births and 34 deaths per 1,000 live births for fourth- to sixth-order births for the 10-year period before the survey.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92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#CambodiaDHS</a:t>
            </a: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2/16/2023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ree, outdoor, stone, brick&#10;&#10;Description automatically generated">
            <a:extLst>
              <a:ext uri="{FF2B5EF4-FFF2-40B4-BE49-F238E27FC236}">
                <a16:creationId xmlns:a16="http://schemas.microsoft.com/office/drawing/2014/main" id="{D9942111-8935-6F51-9319-A69829EC87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87879"/>
            <a:ext cx="9143999" cy="383320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#CambodiaDHS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4488E0-ED17-9369-58EE-ADE445C1049F}"/>
              </a:ext>
            </a:extLst>
          </p:cNvPr>
          <p:cNvSpPr txBox="1"/>
          <p:nvPr userDrawn="1"/>
        </p:nvSpPr>
        <p:spPr>
          <a:xfrm>
            <a:off x="628650" y="5542961"/>
            <a:ext cx="7886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600" b="1" noProof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2021-22 Cambodia Demographic and Health Survey (CDHS)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314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Mortality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>
            <a:extLst>
              <a:ext uri="{FF2B5EF4-FFF2-40B4-BE49-F238E27FC236}">
                <a16:creationId xmlns:a16="http://schemas.microsoft.com/office/drawing/2014/main" id="{1A5D5D1F-6AE8-32C3-0DF9-D2F8A96FD89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aphic 10">
            <a:extLst>
              <a:ext uri="{FF2B5EF4-FFF2-40B4-BE49-F238E27FC236}">
                <a16:creationId xmlns:a16="http://schemas.microsoft.com/office/drawing/2014/main" id="{5E9238D3-4F99-E415-7A54-9FE1BC3F8A71}"/>
              </a:ext>
            </a:extLst>
          </p:cNvPr>
          <p:cNvGrpSpPr/>
          <p:nvPr/>
        </p:nvGrpSpPr>
        <p:grpSpPr>
          <a:xfrm>
            <a:off x="1606262" y="757831"/>
            <a:ext cx="6165540" cy="6165540"/>
            <a:chOff x="2410053" y="1819260"/>
            <a:chExt cx="4572000" cy="4572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18E7B23-19E2-47DA-9766-356BD49EC512}"/>
                </a:ext>
              </a:extLst>
            </p:cNvPr>
            <p:cNvSpPr/>
            <p:nvPr/>
          </p:nvSpPr>
          <p:spPr>
            <a:xfrm>
              <a:off x="2410053" y="1819260"/>
              <a:ext cx="4572000" cy="4572000"/>
            </a:xfrm>
            <a:custGeom>
              <a:avLst/>
              <a:gdLst>
                <a:gd name="connsiteX0" fmla="*/ -570 w 4572000"/>
                <a:gd name="connsiteY0" fmla="*/ -570 h 4572000"/>
                <a:gd name="connsiteX1" fmla="*/ 4571430 w 4572000"/>
                <a:gd name="connsiteY1" fmla="*/ -570 h 4572000"/>
                <a:gd name="connsiteX2" fmla="*/ 4571430 w 4572000"/>
                <a:gd name="connsiteY2" fmla="*/ 4571430 h 4572000"/>
                <a:gd name="connsiteX3" fmla="*/ -570 w 4572000"/>
                <a:gd name="connsiteY3" fmla="*/ 457143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0" h="4572000">
                  <a:moveTo>
                    <a:pt x="-570" y="-570"/>
                  </a:moveTo>
                  <a:lnTo>
                    <a:pt x="4571430" y="-570"/>
                  </a:lnTo>
                  <a:lnTo>
                    <a:pt x="4571430" y="4571430"/>
                  </a:lnTo>
                  <a:lnTo>
                    <a:pt x="-570" y="4571430"/>
                  </a:lnTo>
                  <a:close/>
                </a:path>
              </a:pathLst>
            </a:custGeom>
            <a:noFill/>
            <a:ln w="3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" name="Graphic 10">
              <a:extLst>
                <a:ext uri="{FF2B5EF4-FFF2-40B4-BE49-F238E27FC236}">
                  <a16:creationId xmlns:a16="http://schemas.microsoft.com/office/drawing/2014/main" id="{BC42B063-9625-A786-D121-49378D2AC485}"/>
                </a:ext>
              </a:extLst>
            </p:cNvPr>
            <p:cNvGrpSpPr/>
            <p:nvPr/>
          </p:nvGrpSpPr>
          <p:grpSpPr>
            <a:xfrm>
              <a:off x="2471252" y="2173702"/>
              <a:ext cx="4459088" cy="4025903"/>
              <a:chOff x="2471252" y="2173702"/>
              <a:chExt cx="4459088" cy="4025903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D0F2CC26-5BB6-0FF2-59FF-823E56C7B7BC}"/>
                  </a:ext>
                </a:extLst>
              </p:cNvPr>
              <p:cNvSpPr/>
              <p:nvPr/>
            </p:nvSpPr>
            <p:spPr>
              <a:xfrm flipV="1">
                <a:off x="2471252" y="2551451"/>
                <a:ext cx="932612" cy="746032"/>
              </a:xfrm>
              <a:custGeom>
                <a:avLst/>
                <a:gdLst>
                  <a:gd name="connsiteX0" fmla="*/ 630228 w 932612"/>
                  <a:gd name="connsiteY0" fmla="*/ 658422 h 746032"/>
                  <a:gd name="connsiteX1" fmla="*/ 631015 w 932612"/>
                  <a:gd name="connsiteY1" fmla="*/ 657724 h 746032"/>
                  <a:gd name="connsiteX2" fmla="*/ 631802 w 932612"/>
                  <a:gd name="connsiteY2" fmla="*/ 657838 h 746032"/>
                  <a:gd name="connsiteX3" fmla="*/ 632666 w 932612"/>
                  <a:gd name="connsiteY3" fmla="*/ 657952 h 746032"/>
                  <a:gd name="connsiteX4" fmla="*/ 632869 w 932612"/>
                  <a:gd name="connsiteY4" fmla="*/ 657241 h 746032"/>
                  <a:gd name="connsiteX5" fmla="*/ 632641 w 932612"/>
                  <a:gd name="connsiteY5" fmla="*/ 656581 h 746032"/>
                  <a:gd name="connsiteX6" fmla="*/ 632755 w 932612"/>
                  <a:gd name="connsiteY6" fmla="*/ 655832 h 746032"/>
                  <a:gd name="connsiteX7" fmla="*/ 634482 w 932612"/>
                  <a:gd name="connsiteY7" fmla="*/ 654879 h 746032"/>
                  <a:gd name="connsiteX8" fmla="*/ 635816 w 932612"/>
                  <a:gd name="connsiteY8" fmla="*/ 654130 h 746032"/>
                  <a:gd name="connsiteX9" fmla="*/ 636755 w 932612"/>
                  <a:gd name="connsiteY9" fmla="*/ 653330 h 746032"/>
                  <a:gd name="connsiteX10" fmla="*/ 637212 w 932612"/>
                  <a:gd name="connsiteY10" fmla="*/ 651907 h 746032"/>
                  <a:gd name="connsiteX11" fmla="*/ 637759 w 932612"/>
                  <a:gd name="connsiteY11" fmla="*/ 651628 h 746032"/>
                  <a:gd name="connsiteX12" fmla="*/ 639168 w 932612"/>
                  <a:gd name="connsiteY12" fmla="*/ 651793 h 746032"/>
                  <a:gd name="connsiteX13" fmla="*/ 640007 w 932612"/>
                  <a:gd name="connsiteY13" fmla="*/ 650815 h 746032"/>
                  <a:gd name="connsiteX14" fmla="*/ 640781 w 932612"/>
                  <a:gd name="connsiteY14" fmla="*/ 650332 h 746032"/>
                  <a:gd name="connsiteX15" fmla="*/ 641416 w 932612"/>
                  <a:gd name="connsiteY15" fmla="*/ 650078 h 746032"/>
                  <a:gd name="connsiteX16" fmla="*/ 642394 w 932612"/>
                  <a:gd name="connsiteY16" fmla="*/ 649951 h 746032"/>
                  <a:gd name="connsiteX17" fmla="*/ 643042 w 932612"/>
                  <a:gd name="connsiteY17" fmla="*/ 649443 h 746032"/>
                  <a:gd name="connsiteX18" fmla="*/ 643524 w 932612"/>
                  <a:gd name="connsiteY18" fmla="*/ 648351 h 746032"/>
                  <a:gd name="connsiteX19" fmla="*/ 644007 w 932612"/>
                  <a:gd name="connsiteY19" fmla="*/ 647424 h 746032"/>
                  <a:gd name="connsiteX20" fmla="*/ 644464 w 932612"/>
                  <a:gd name="connsiteY20" fmla="*/ 646611 h 746032"/>
                  <a:gd name="connsiteX21" fmla="*/ 644566 w 932612"/>
                  <a:gd name="connsiteY21" fmla="*/ 645887 h 746032"/>
                  <a:gd name="connsiteX22" fmla="*/ 645417 w 932612"/>
                  <a:gd name="connsiteY22" fmla="*/ 645443 h 746032"/>
                  <a:gd name="connsiteX23" fmla="*/ 645912 w 932612"/>
                  <a:gd name="connsiteY23" fmla="*/ 645151 h 746032"/>
                  <a:gd name="connsiteX24" fmla="*/ 646433 w 932612"/>
                  <a:gd name="connsiteY24" fmla="*/ 644770 h 746032"/>
                  <a:gd name="connsiteX25" fmla="*/ 647500 w 932612"/>
                  <a:gd name="connsiteY25" fmla="*/ 644541 h 746032"/>
                  <a:gd name="connsiteX26" fmla="*/ 648274 w 932612"/>
                  <a:gd name="connsiteY26" fmla="*/ 644020 h 746032"/>
                  <a:gd name="connsiteX27" fmla="*/ 648325 w 932612"/>
                  <a:gd name="connsiteY27" fmla="*/ 643424 h 746032"/>
                  <a:gd name="connsiteX28" fmla="*/ 648858 w 932612"/>
                  <a:gd name="connsiteY28" fmla="*/ 643004 h 746032"/>
                  <a:gd name="connsiteX29" fmla="*/ 648782 w 932612"/>
                  <a:gd name="connsiteY29" fmla="*/ 642446 h 746032"/>
                  <a:gd name="connsiteX30" fmla="*/ 649595 w 932612"/>
                  <a:gd name="connsiteY30" fmla="*/ 642344 h 746032"/>
                  <a:gd name="connsiteX31" fmla="*/ 650001 w 932612"/>
                  <a:gd name="connsiteY31" fmla="*/ 642090 h 746032"/>
                  <a:gd name="connsiteX32" fmla="*/ 651183 w 932612"/>
                  <a:gd name="connsiteY32" fmla="*/ 641938 h 746032"/>
                  <a:gd name="connsiteX33" fmla="*/ 651602 w 932612"/>
                  <a:gd name="connsiteY33" fmla="*/ 641722 h 746032"/>
                  <a:gd name="connsiteX34" fmla="*/ 652199 w 932612"/>
                  <a:gd name="connsiteY34" fmla="*/ 641138 h 746032"/>
                  <a:gd name="connsiteX35" fmla="*/ 652211 w 932612"/>
                  <a:gd name="connsiteY35" fmla="*/ 640668 h 746032"/>
                  <a:gd name="connsiteX36" fmla="*/ 652478 w 932612"/>
                  <a:gd name="connsiteY36" fmla="*/ 640261 h 746032"/>
                  <a:gd name="connsiteX37" fmla="*/ 652872 w 932612"/>
                  <a:gd name="connsiteY37" fmla="*/ 639791 h 746032"/>
                  <a:gd name="connsiteX38" fmla="*/ 652795 w 932612"/>
                  <a:gd name="connsiteY38" fmla="*/ 639283 h 746032"/>
                  <a:gd name="connsiteX39" fmla="*/ 652834 w 932612"/>
                  <a:gd name="connsiteY39" fmla="*/ 638471 h 746032"/>
                  <a:gd name="connsiteX40" fmla="*/ 653037 w 932612"/>
                  <a:gd name="connsiteY40" fmla="*/ 637861 h 746032"/>
                  <a:gd name="connsiteX41" fmla="*/ 654091 w 932612"/>
                  <a:gd name="connsiteY41" fmla="*/ 637874 h 746032"/>
                  <a:gd name="connsiteX42" fmla="*/ 655183 w 932612"/>
                  <a:gd name="connsiteY42" fmla="*/ 638026 h 746032"/>
                  <a:gd name="connsiteX43" fmla="*/ 656301 w 932612"/>
                  <a:gd name="connsiteY43" fmla="*/ 637785 h 746032"/>
                  <a:gd name="connsiteX44" fmla="*/ 657113 w 932612"/>
                  <a:gd name="connsiteY44" fmla="*/ 637683 h 746032"/>
                  <a:gd name="connsiteX45" fmla="*/ 659069 w 932612"/>
                  <a:gd name="connsiteY45" fmla="*/ 636896 h 746032"/>
                  <a:gd name="connsiteX46" fmla="*/ 659704 w 932612"/>
                  <a:gd name="connsiteY46" fmla="*/ 636959 h 746032"/>
                  <a:gd name="connsiteX47" fmla="*/ 660123 w 932612"/>
                  <a:gd name="connsiteY47" fmla="*/ 636642 h 746032"/>
                  <a:gd name="connsiteX48" fmla="*/ 660657 w 932612"/>
                  <a:gd name="connsiteY48" fmla="*/ 635613 h 746032"/>
                  <a:gd name="connsiteX49" fmla="*/ 661228 w 932612"/>
                  <a:gd name="connsiteY49" fmla="*/ 635016 h 746032"/>
                  <a:gd name="connsiteX50" fmla="*/ 661736 w 932612"/>
                  <a:gd name="connsiteY50" fmla="*/ 634508 h 746032"/>
                  <a:gd name="connsiteX51" fmla="*/ 662587 w 932612"/>
                  <a:gd name="connsiteY51" fmla="*/ 634254 h 746032"/>
                  <a:gd name="connsiteX52" fmla="*/ 663324 w 932612"/>
                  <a:gd name="connsiteY52" fmla="*/ 633708 h 746032"/>
                  <a:gd name="connsiteX53" fmla="*/ 663933 w 932612"/>
                  <a:gd name="connsiteY53" fmla="*/ 633454 h 746032"/>
                  <a:gd name="connsiteX54" fmla="*/ 664492 w 932612"/>
                  <a:gd name="connsiteY54" fmla="*/ 632476 h 746032"/>
                  <a:gd name="connsiteX55" fmla="*/ 665165 w 932612"/>
                  <a:gd name="connsiteY55" fmla="*/ 632324 h 746032"/>
                  <a:gd name="connsiteX56" fmla="*/ 665889 w 932612"/>
                  <a:gd name="connsiteY56" fmla="*/ 632641 h 746032"/>
                  <a:gd name="connsiteX57" fmla="*/ 666753 w 932612"/>
                  <a:gd name="connsiteY57" fmla="*/ 633124 h 746032"/>
                  <a:gd name="connsiteX58" fmla="*/ 667185 w 932612"/>
                  <a:gd name="connsiteY58" fmla="*/ 633238 h 746032"/>
                  <a:gd name="connsiteX59" fmla="*/ 667909 w 932612"/>
                  <a:gd name="connsiteY59" fmla="*/ 633492 h 746032"/>
                  <a:gd name="connsiteX60" fmla="*/ 668734 w 932612"/>
                  <a:gd name="connsiteY60" fmla="*/ 633886 h 746032"/>
                  <a:gd name="connsiteX61" fmla="*/ 669191 w 932612"/>
                  <a:gd name="connsiteY61" fmla="*/ 634254 h 746032"/>
                  <a:gd name="connsiteX62" fmla="*/ 669928 w 932612"/>
                  <a:gd name="connsiteY62" fmla="*/ 634165 h 746032"/>
                  <a:gd name="connsiteX63" fmla="*/ 670004 w 932612"/>
                  <a:gd name="connsiteY63" fmla="*/ 634711 h 746032"/>
                  <a:gd name="connsiteX64" fmla="*/ 670588 w 932612"/>
                  <a:gd name="connsiteY64" fmla="*/ 634838 h 746032"/>
                  <a:gd name="connsiteX65" fmla="*/ 671160 w 932612"/>
                  <a:gd name="connsiteY65" fmla="*/ 634838 h 746032"/>
                  <a:gd name="connsiteX66" fmla="*/ 671769 w 932612"/>
                  <a:gd name="connsiteY66" fmla="*/ 634813 h 746032"/>
                  <a:gd name="connsiteX67" fmla="*/ 672265 w 932612"/>
                  <a:gd name="connsiteY67" fmla="*/ 634572 h 746032"/>
                  <a:gd name="connsiteX68" fmla="*/ 672734 w 932612"/>
                  <a:gd name="connsiteY68" fmla="*/ 634470 h 746032"/>
                  <a:gd name="connsiteX69" fmla="*/ 673369 w 932612"/>
                  <a:gd name="connsiteY69" fmla="*/ 634241 h 746032"/>
                  <a:gd name="connsiteX70" fmla="*/ 673281 w 932612"/>
                  <a:gd name="connsiteY70" fmla="*/ 633683 h 746032"/>
                  <a:gd name="connsiteX71" fmla="*/ 673598 w 932612"/>
                  <a:gd name="connsiteY71" fmla="*/ 633352 h 746032"/>
                  <a:gd name="connsiteX72" fmla="*/ 674398 w 932612"/>
                  <a:gd name="connsiteY72" fmla="*/ 633352 h 746032"/>
                  <a:gd name="connsiteX73" fmla="*/ 675313 w 932612"/>
                  <a:gd name="connsiteY73" fmla="*/ 633048 h 746032"/>
                  <a:gd name="connsiteX74" fmla="*/ 676265 w 932612"/>
                  <a:gd name="connsiteY74" fmla="*/ 632794 h 746032"/>
                  <a:gd name="connsiteX75" fmla="*/ 677052 w 932612"/>
                  <a:gd name="connsiteY75" fmla="*/ 632641 h 746032"/>
                  <a:gd name="connsiteX76" fmla="*/ 677548 w 932612"/>
                  <a:gd name="connsiteY76" fmla="*/ 632514 h 746032"/>
                  <a:gd name="connsiteX77" fmla="*/ 678361 w 932612"/>
                  <a:gd name="connsiteY77" fmla="*/ 632070 h 746032"/>
                  <a:gd name="connsiteX78" fmla="*/ 678894 w 932612"/>
                  <a:gd name="connsiteY78" fmla="*/ 631701 h 746032"/>
                  <a:gd name="connsiteX79" fmla="*/ 679783 w 932612"/>
                  <a:gd name="connsiteY79" fmla="*/ 631613 h 746032"/>
                  <a:gd name="connsiteX80" fmla="*/ 680621 w 932612"/>
                  <a:gd name="connsiteY80" fmla="*/ 632057 h 746032"/>
                  <a:gd name="connsiteX81" fmla="*/ 681256 w 932612"/>
                  <a:gd name="connsiteY81" fmla="*/ 632159 h 746032"/>
                  <a:gd name="connsiteX82" fmla="*/ 681650 w 932612"/>
                  <a:gd name="connsiteY82" fmla="*/ 633238 h 746032"/>
                  <a:gd name="connsiteX83" fmla="*/ 681726 w 932612"/>
                  <a:gd name="connsiteY83" fmla="*/ 633746 h 746032"/>
                  <a:gd name="connsiteX84" fmla="*/ 683047 w 932612"/>
                  <a:gd name="connsiteY84" fmla="*/ 633619 h 746032"/>
                  <a:gd name="connsiteX85" fmla="*/ 683631 w 932612"/>
                  <a:gd name="connsiteY85" fmla="*/ 633416 h 746032"/>
                  <a:gd name="connsiteX86" fmla="*/ 685384 w 932612"/>
                  <a:gd name="connsiteY86" fmla="*/ 634140 h 746032"/>
                  <a:gd name="connsiteX87" fmla="*/ 687225 w 932612"/>
                  <a:gd name="connsiteY87" fmla="*/ 634470 h 746032"/>
                  <a:gd name="connsiteX88" fmla="*/ 688724 w 932612"/>
                  <a:gd name="connsiteY88" fmla="*/ 634318 h 746032"/>
                  <a:gd name="connsiteX89" fmla="*/ 690121 w 932612"/>
                  <a:gd name="connsiteY89" fmla="*/ 632895 h 746032"/>
                  <a:gd name="connsiteX90" fmla="*/ 691810 w 932612"/>
                  <a:gd name="connsiteY90" fmla="*/ 631473 h 746032"/>
                  <a:gd name="connsiteX91" fmla="*/ 692712 w 932612"/>
                  <a:gd name="connsiteY91" fmla="*/ 631092 h 746032"/>
                  <a:gd name="connsiteX92" fmla="*/ 693626 w 932612"/>
                  <a:gd name="connsiteY92" fmla="*/ 631574 h 746032"/>
                  <a:gd name="connsiteX93" fmla="*/ 694223 w 932612"/>
                  <a:gd name="connsiteY93" fmla="*/ 632768 h 746032"/>
                  <a:gd name="connsiteX94" fmla="*/ 695264 w 932612"/>
                  <a:gd name="connsiteY94" fmla="*/ 634267 h 746032"/>
                  <a:gd name="connsiteX95" fmla="*/ 696280 w 932612"/>
                  <a:gd name="connsiteY95" fmla="*/ 634292 h 746032"/>
                  <a:gd name="connsiteX96" fmla="*/ 697322 w 932612"/>
                  <a:gd name="connsiteY96" fmla="*/ 634419 h 746032"/>
                  <a:gd name="connsiteX97" fmla="*/ 698414 w 932612"/>
                  <a:gd name="connsiteY97" fmla="*/ 634851 h 746032"/>
                  <a:gd name="connsiteX98" fmla="*/ 699151 w 932612"/>
                  <a:gd name="connsiteY98" fmla="*/ 634711 h 746032"/>
                  <a:gd name="connsiteX99" fmla="*/ 700890 w 932612"/>
                  <a:gd name="connsiteY99" fmla="*/ 634076 h 746032"/>
                  <a:gd name="connsiteX100" fmla="*/ 702313 w 932612"/>
                  <a:gd name="connsiteY100" fmla="*/ 633670 h 746032"/>
                  <a:gd name="connsiteX101" fmla="*/ 703075 w 932612"/>
                  <a:gd name="connsiteY101" fmla="*/ 632603 h 746032"/>
                  <a:gd name="connsiteX102" fmla="*/ 704345 w 932612"/>
                  <a:gd name="connsiteY102" fmla="*/ 631994 h 746032"/>
                  <a:gd name="connsiteX103" fmla="*/ 705780 w 932612"/>
                  <a:gd name="connsiteY103" fmla="*/ 631879 h 746032"/>
                  <a:gd name="connsiteX104" fmla="*/ 707164 w 932612"/>
                  <a:gd name="connsiteY104" fmla="*/ 630622 h 746032"/>
                  <a:gd name="connsiteX105" fmla="*/ 708231 w 932612"/>
                  <a:gd name="connsiteY105" fmla="*/ 630038 h 746032"/>
                  <a:gd name="connsiteX106" fmla="*/ 709971 w 932612"/>
                  <a:gd name="connsiteY106" fmla="*/ 630114 h 746032"/>
                  <a:gd name="connsiteX107" fmla="*/ 711596 w 932612"/>
                  <a:gd name="connsiteY107" fmla="*/ 629758 h 746032"/>
                  <a:gd name="connsiteX108" fmla="*/ 713527 w 932612"/>
                  <a:gd name="connsiteY108" fmla="*/ 630101 h 746032"/>
                  <a:gd name="connsiteX109" fmla="*/ 714733 w 932612"/>
                  <a:gd name="connsiteY109" fmla="*/ 629962 h 746032"/>
                  <a:gd name="connsiteX110" fmla="*/ 715470 w 932612"/>
                  <a:gd name="connsiteY110" fmla="*/ 629276 h 746032"/>
                  <a:gd name="connsiteX111" fmla="*/ 716181 w 932612"/>
                  <a:gd name="connsiteY111" fmla="*/ 629200 h 746032"/>
                  <a:gd name="connsiteX112" fmla="*/ 716994 w 932612"/>
                  <a:gd name="connsiteY112" fmla="*/ 629288 h 746032"/>
                  <a:gd name="connsiteX113" fmla="*/ 717515 w 932612"/>
                  <a:gd name="connsiteY113" fmla="*/ 629352 h 746032"/>
                  <a:gd name="connsiteX114" fmla="*/ 719229 w 932612"/>
                  <a:gd name="connsiteY114" fmla="*/ 629936 h 746032"/>
                  <a:gd name="connsiteX115" fmla="*/ 720245 w 932612"/>
                  <a:gd name="connsiteY115" fmla="*/ 630508 h 746032"/>
                  <a:gd name="connsiteX116" fmla="*/ 721071 w 932612"/>
                  <a:gd name="connsiteY116" fmla="*/ 631079 h 746032"/>
                  <a:gd name="connsiteX117" fmla="*/ 722811 w 932612"/>
                  <a:gd name="connsiteY117" fmla="*/ 631486 h 746032"/>
                  <a:gd name="connsiteX118" fmla="*/ 724157 w 932612"/>
                  <a:gd name="connsiteY118" fmla="*/ 631752 h 746032"/>
                  <a:gd name="connsiteX119" fmla="*/ 725084 w 932612"/>
                  <a:gd name="connsiteY119" fmla="*/ 632806 h 746032"/>
                  <a:gd name="connsiteX120" fmla="*/ 725922 w 932612"/>
                  <a:gd name="connsiteY120" fmla="*/ 631727 h 746032"/>
                  <a:gd name="connsiteX121" fmla="*/ 727230 w 932612"/>
                  <a:gd name="connsiteY121" fmla="*/ 631676 h 746032"/>
                  <a:gd name="connsiteX122" fmla="*/ 728195 w 932612"/>
                  <a:gd name="connsiteY122" fmla="*/ 631193 h 746032"/>
                  <a:gd name="connsiteX123" fmla="*/ 729694 w 932612"/>
                  <a:gd name="connsiteY123" fmla="*/ 630851 h 746032"/>
                  <a:gd name="connsiteX124" fmla="*/ 730608 w 932612"/>
                  <a:gd name="connsiteY124" fmla="*/ 630660 h 746032"/>
                  <a:gd name="connsiteX125" fmla="*/ 731929 w 932612"/>
                  <a:gd name="connsiteY125" fmla="*/ 630673 h 746032"/>
                  <a:gd name="connsiteX126" fmla="*/ 732679 w 932612"/>
                  <a:gd name="connsiteY126" fmla="*/ 631663 h 746032"/>
                  <a:gd name="connsiteX127" fmla="*/ 733885 w 932612"/>
                  <a:gd name="connsiteY127" fmla="*/ 631917 h 746032"/>
                  <a:gd name="connsiteX128" fmla="*/ 734901 w 932612"/>
                  <a:gd name="connsiteY128" fmla="*/ 632438 h 746032"/>
                  <a:gd name="connsiteX129" fmla="*/ 735866 w 932612"/>
                  <a:gd name="connsiteY129" fmla="*/ 633365 h 746032"/>
                  <a:gd name="connsiteX130" fmla="*/ 736527 w 932612"/>
                  <a:gd name="connsiteY130" fmla="*/ 633619 h 746032"/>
                  <a:gd name="connsiteX131" fmla="*/ 737428 w 932612"/>
                  <a:gd name="connsiteY131" fmla="*/ 632870 h 746032"/>
                  <a:gd name="connsiteX132" fmla="*/ 737543 w 932612"/>
                  <a:gd name="connsiteY132" fmla="*/ 631371 h 746032"/>
                  <a:gd name="connsiteX133" fmla="*/ 737327 w 932612"/>
                  <a:gd name="connsiteY133" fmla="*/ 629682 h 746032"/>
                  <a:gd name="connsiteX134" fmla="*/ 736654 w 932612"/>
                  <a:gd name="connsiteY134" fmla="*/ 628780 h 746032"/>
                  <a:gd name="connsiteX135" fmla="*/ 736044 w 932612"/>
                  <a:gd name="connsiteY135" fmla="*/ 627307 h 746032"/>
                  <a:gd name="connsiteX136" fmla="*/ 735993 w 932612"/>
                  <a:gd name="connsiteY136" fmla="*/ 626418 h 746032"/>
                  <a:gd name="connsiteX137" fmla="*/ 735752 w 932612"/>
                  <a:gd name="connsiteY137" fmla="*/ 625517 h 746032"/>
                  <a:gd name="connsiteX138" fmla="*/ 735079 w 932612"/>
                  <a:gd name="connsiteY138" fmla="*/ 623573 h 746032"/>
                  <a:gd name="connsiteX139" fmla="*/ 734723 w 932612"/>
                  <a:gd name="connsiteY139" fmla="*/ 622075 h 746032"/>
                  <a:gd name="connsiteX140" fmla="*/ 734482 w 932612"/>
                  <a:gd name="connsiteY140" fmla="*/ 621351 h 746032"/>
                  <a:gd name="connsiteX141" fmla="*/ 734012 w 932612"/>
                  <a:gd name="connsiteY141" fmla="*/ 619662 h 746032"/>
                  <a:gd name="connsiteX142" fmla="*/ 733402 w 932612"/>
                  <a:gd name="connsiteY142" fmla="*/ 618341 h 746032"/>
                  <a:gd name="connsiteX143" fmla="*/ 733148 w 932612"/>
                  <a:gd name="connsiteY143" fmla="*/ 617414 h 746032"/>
                  <a:gd name="connsiteX144" fmla="*/ 732767 w 932612"/>
                  <a:gd name="connsiteY144" fmla="*/ 616779 h 746032"/>
                  <a:gd name="connsiteX145" fmla="*/ 732374 w 932612"/>
                  <a:gd name="connsiteY145" fmla="*/ 616118 h 746032"/>
                  <a:gd name="connsiteX146" fmla="*/ 731688 w 932612"/>
                  <a:gd name="connsiteY146" fmla="*/ 614531 h 746032"/>
                  <a:gd name="connsiteX147" fmla="*/ 730532 w 932612"/>
                  <a:gd name="connsiteY147" fmla="*/ 613375 h 746032"/>
                  <a:gd name="connsiteX148" fmla="*/ 729262 w 932612"/>
                  <a:gd name="connsiteY148" fmla="*/ 611775 h 746032"/>
                  <a:gd name="connsiteX149" fmla="*/ 728627 w 932612"/>
                  <a:gd name="connsiteY149" fmla="*/ 610950 h 746032"/>
                  <a:gd name="connsiteX150" fmla="*/ 728462 w 932612"/>
                  <a:gd name="connsiteY150" fmla="*/ 609794 h 746032"/>
                  <a:gd name="connsiteX151" fmla="*/ 729300 w 932612"/>
                  <a:gd name="connsiteY151" fmla="*/ 608181 h 746032"/>
                  <a:gd name="connsiteX152" fmla="*/ 729707 w 932612"/>
                  <a:gd name="connsiteY152" fmla="*/ 606733 h 746032"/>
                  <a:gd name="connsiteX153" fmla="*/ 729554 w 932612"/>
                  <a:gd name="connsiteY153" fmla="*/ 605197 h 746032"/>
                  <a:gd name="connsiteX154" fmla="*/ 729605 w 932612"/>
                  <a:gd name="connsiteY154" fmla="*/ 603990 h 746032"/>
                  <a:gd name="connsiteX155" fmla="*/ 728830 w 932612"/>
                  <a:gd name="connsiteY155" fmla="*/ 602580 h 746032"/>
                  <a:gd name="connsiteX156" fmla="*/ 728907 w 932612"/>
                  <a:gd name="connsiteY156" fmla="*/ 601514 h 746032"/>
                  <a:gd name="connsiteX157" fmla="*/ 728983 w 932612"/>
                  <a:gd name="connsiteY157" fmla="*/ 600828 h 746032"/>
                  <a:gd name="connsiteX158" fmla="*/ 728869 w 932612"/>
                  <a:gd name="connsiteY158" fmla="*/ 599723 h 746032"/>
                  <a:gd name="connsiteX159" fmla="*/ 728653 w 932612"/>
                  <a:gd name="connsiteY159" fmla="*/ 598478 h 746032"/>
                  <a:gd name="connsiteX160" fmla="*/ 728335 w 932612"/>
                  <a:gd name="connsiteY160" fmla="*/ 597335 h 746032"/>
                  <a:gd name="connsiteX161" fmla="*/ 728145 w 932612"/>
                  <a:gd name="connsiteY161" fmla="*/ 596687 h 746032"/>
                  <a:gd name="connsiteX162" fmla="*/ 727497 w 932612"/>
                  <a:gd name="connsiteY162" fmla="*/ 595938 h 746032"/>
                  <a:gd name="connsiteX163" fmla="*/ 726925 w 932612"/>
                  <a:gd name="connsiteY163" fmla="*/ 595329 h 746032"/>
                  <a:gd name="connsiteX164" fmla="*/ 726786 w 932612"/>
                  <a:gd name="connsiteY164" fmla="*/ 594808 h 746032"/>
                  <a:gd name="connsiteX165" fmla="*/ 726544 w 932612"/>
                  <a:gd name="connsiteY165" fmla="*/ 593906 h 746032"/>
                  <a:gd name="connsiteX166" fmla="*/ 725554 w 932612"/>
                  <a:gd name="connsiteY166" fmla="*/ 592776 h 746032"/>
                  <a:gd name="connsiteX167" fmla="*/ 724220 w 932612"/>
                  <a:gd name="connsiteY167" fmla="*/ 591874 h 746032"/>
                  <a:gd name="connsiteX168" fmla="*/ 723230 w 932612"/>
                  <a:gd name="connsiteY168" fmla="*/ 591100 h 746032"/>
                  <a:gd name="connsiteX169" fmla="*/ 722353 w 932612"/>
                  <a:gd name="connsiteY169" fmla="*/ 590223 h 746032"/>
                  <a:gd name="connsiteX170" fmla="*/ 721274 w 932612"/>
                  <a:gd name="connsiteY170" fmla="*/ 589766 h 746032"/>
                  <a:gd name="connsiteX171" fmla="*/ 720004 w 932612"/>
                  <a:gd name="connsiteY171" fmla="*/ 589042 h 746032"/>
                  <a:gd name="connsiteX172" fmla="*/ 719064 w 932612"/>
                  <a:gd name="connsiteY172" fmla="*/ 588179 h 746032"/>
                  <a:gd name="connsiteX173" fmla="*/ 718023 w 932612"/>
                  <a:gd name="connsiteY173" fmla="*/ 586997 h 746032"/>
                  <a:gd name="connsiteX174" fmla="*/ 716943 w 932612"/>
                  <a:gd name="connsiteY174" fmla="*/ 585943 h 746032"/>
                  <a:gd name="connsiteX175" fmla="*/ 716626 w 932612"/>
                  <a:gd name="connsiteY175" fmla="*/ 584927 h 746032"/>
                  <a:gd name="connsiteX176" fmla="*/ 716981 w 932612"/>
                  <a:gd name="connsiteY176" fmla="*/ 583530 h 746032"/>
                  <a:gd name="connsiteX177" fmla="*/ 717693 w 932612"/>
                  <a:gd name="connsiteY177" fmla="*/ 581981 h 746032"/>
                  <a:gd name="connsiteX178" fmla="*/ 719420 w 932612"/>
                  <a:gd name="connsiteY178" fmla="*/ 580355 h 746032"/>
                  <a:gd name="connsiteX179" fmla="*/ 720918 w 932612"/>
                  <a:gd name="connsiteY179" fmla="*/ 578933 h 746032"/>
                  <a:gd name="connsiteX180" fmla="*/ 722061 w 932612"/>
                  <a:gd name="connsiteY180" fmla="*/ 577663 h 746032"/>
                  <a:gd name="connsiteX181" fmla="*/ 723420 w 932612"/>
                  <a:gd name="connsiteY181" fmla="*/ 576253 h 746032"/>
                  <a:gd name="connsiteX182" fmla="*/ 724258 w 932612"/>
                  <a:gd name="connsiteY182" fmla="*/ 574983 h 746032"/>
                  <a:gd name="connsiteX183" fmla="*/ 724805 w 932612"/>
                  <a:gd name="connsiteY183" fmla="*/ 573243 h 746032"/>
                  <a:gd name="connsiteX184" fmla="*/ 724868 w 932612"/>
                  <a:gd name="connsiteY184" fmla="*/ 571440 h 746032"/>
                  <a:gd name="connsiteX185" fmla="*/ 724754 w 932612"/>
                  <a:gd name="connsiteY185" fmla="*/ 570145 h 746032"/>
                  <a:gd name="connsiteX186" fmla="*/ 724424 w 932612"/>
                  <a:gd name="connsiteY186" fmla="*/ 568506 h 746032"/>
                  <a:gd name="connsiteX187" fmla="*/ 724106 w 932612"/>
                  <a:gd name="connsiteY187" fmla="*/ 567338 h 746032"/>
                  <a:gd name="connsiteX188" fmla="*/ 723674 w 932612"/>
                  <a:gd name="connsiteY188" fmla="*/ 566246 h 746032"/>
                  <a:gd name="connsiteX189" fmla="*/ 723242 w 932612"/>
                  <a:gd name="connsiteY189" fmla="*/ 564709 h 746032"/>
                  <a:gd name="connsiteX190" fmla="*/ 723280 w 932612"/>
                  <a:gd name="connsiteY190" fmla="*/ 563629 h 746032"/>
                  <a:gd name="connsiteX191" fmla="*/ 723268 w 932612"/>
                  <a:gd name="connsiteY191" fmla="*/ 562169 h 746032"/>
                  <a:gd name="connsiteX192" fmla="*/ 723052 w 932612"/>
                  <a:gd name="connsiteY192" fmla="*/ 560823 h 746032"/>
                  <a:gd name="connsiteX193" fmla="*/ 722671 w 932612"/>
                  <a:gd name="connsiteY193" fmla="*/ 559934 h 746032"/>
                  <a:gd name="connsiteX194" fmla="*/ 721972 w 932612"/>
                  <a:gd name="connsiteY194" fmla="*/ 559159 h 746032"/>
                  <a:gd name="connsiteX195" fmla="*/ 721363 w 932612"/>
                  <a:gd name="connsiteY195" fmla="*/ 557825 h 746032"/>
                  <a:gd name="connsiteX196" fmla="*/ 720817 w 932612"/>
                  <a:gd name="connsiteY196" fmla="*/ 556949 h 746032"/>
                  <a:gd name="connsiteX197" fmla="*/ 719864 w 932612"/>
                  <a:gd name="connsiteY197" fmla="*/ 555489 h 746032"/>
                  <a:gd name="connsiteX198" fmla="*/ 719166 w 932612"/>
                  <a:gd name="connsiteY198" fmla="*/ 554231 h 746032"/>
                  <a:gd name="connsiteX199" fmla="*/ 718353 w 932612"/>
                  <a:gd name="connsiteY199" fmla="*/ 552568 h 746032"/>
                  <a:gd name="connsiteX200" fmla="*/ 717769 w 932612"/>
                  <a:gd name="connsiteY200" fmla="*/ 551323 h 746032"/>
                  <a:gd name="connsiteX201" fmla="*/ 717451 w 932612"/>
                  <a:gd name="connsiteY201" fmla="*/ 550294 h 746032"/>
                  <a:gd name="connsiteX202" fmla="*/ 717172 w 932612"/>
                  <a:gd name="connsiteY202" fmla="*/ 549266 h 746032"/>
                  <a:gd name="connsiteX203" fmla="*/ 716727 w 932612"/>
                  <a:gd name="connsiteY203" fmla="*/ 548783 h 746032"/>
                  <a:gd name="connsiteX204" fmla="*/ 715737 w 932612"/>
                  <a:gd name="connsiteY204" fmla="*/ 548199 h 746032"/>
                  <a:gd name="connsiteX205" fmla="*/ 715203 w 932612"/>
                  <a:gd name="connsiteY205" fmla="*/ 548059 h 746032"/>
                  <a:gd name="connsiteX206" fmla="*/ 714416 w 932612"/>
                  <a:gd name="connsiteY206" fmla="*/ 547411 h 746032"/>
                  <a:gd name="connsiteX207" fmla="*/ 714225 w 932612"/>
                  <a:gd name="connsiteY207" fmla="*/ 546853 h 746032"/>
                  <a:gd name="connsiteX208" fmla="*/ 713730 w 932612"/>
                  <a:gd name="connsiteY208" fmla="*/ 545989 h 746032"/>
                  <a:gd name="connsiteX209" fmla="*/ 712879 w 932612"/>
                  <a:gd name="connsiteY209" fmla="*/ 545519 h 746032"/>
                  <a:gd name="connsiteX210" fmla="*/ 712092 w 932612"/>
                  <a:gd name="connsiteY210" fmla="*/ 545100 h 746032"/>
                  <a:gd name="connsiteX211" fmla="*/ 711228 w 932612"/>
                  <a:gd name="connsiteY211" fmla="*/ 544529 h 746032"/>
                  <a:gd name="connsiteX212" fmla="*/ 710580 w 932612"/>
                  <a:gd name="connsiteY212" fmla="*/ 544173 h 746032"/>
                  <a:gd name="connsiteX213" fmla="*/ 710136 w 932612"/>
                  <a:gd name="connsiteY213" fmla="*/ 543792 h 746032"/>
                  <a:gd name="connsiteX214" fmla="*/ 709666 w 932612"/>
                  <a:gd name="connsiteY214" fmla="*/ 543220 h 746032"/>
                  <a:gd name="connsiteX215" fmla="*/ 709209 w 932612"/>
                  <a:gd name="connsiteY215" fmla="*/ 542801 h 746032"/>
                  <a:gd name="connsiteX216" fmla="*/ 708460 w 932612"/>
                  <a:gd name="connsiteY216" fmla="*/ 542522 h 746032"/>
                  <a:gd name="connsiteX217" fmla="*/ 707939 w 932612"/>
                  <a:gd name="connsiteY217" fmla="*/ 542382 h 746032"/>
                  <a:gd name="connsiteX218" fmla="*/ 707329 w 932612"/>
                  <a:gd name="connsiteY218" fmla="*/ 542243 h 746032"/>
                  <a:gd name="connsiteX219" fmla="*/ 706605 w 932612"/>
                  <a:gd name="connsiteY219" fmla="*/ 542052 h 746032"/>
                  <a:gd name="connsiteX220" fmla="*/ 706021 w 932612"/>
                  <a:gd name="connsiteY220" fmla="*/ 541735 h 746032"/>
                  <a:gd name="connsiteX221" fmla="*/ 705081 w 932612"/>
                  <a:gd name="connsiteY221" fmla="*/ 541874 h 746032"/>
                  <a:gd name="connsiteX222" fmla="*/ 704472 w 932612"/>
                  <a:gd name="connsiteY222" fmla="*/ 541265 h 746032"/>
                  <a:gd name="connsiteX223" fmla="*/ 703951 w 932612"/>
                  <a:gd name="connsiteY223" fmla="*/ 540312 h 746032"/>
                  <a:gd name="connsiteX224" fmla="*/ 703570 w 932612"/>
                  <a:gd name="connsiteY224" fmla="*/ 537874 h 746032"/>
                  <a:gd name="connsiteX225" fmla="*/ 704205 w 932612"/>
                  <a:gd name="connsiteY225" fmla="*/ 535092 h 746032"/>
                  <a:gd name="connsiteX226" fmla="*/ 712536 w 932612"/>
                  <a:gd name="connsiteY226" fmla="*/ 521249 h 746032"/>
                  <a:gd name="connsiteX227" fmla="*/ 721655 w 932612"/>
                  <a:gd name="connsiteY227" fmla="*/ 507343 h 746032"/>
                  <a:gd name="connsiteX228" fmla="*/ 726913 w 932612"/>
                  <a:gd name="connsiteY228" fmla="*/ 498135 h 746032"/>
                  <a:gd name="connsiteX229" fmla="*/ 729923 w 932612"/>
                  <a:gd name="connsiteY229" fmla="*/ 491887 h 746032"/>
                  <a:gd name="connsiteX230" fmla="*/ 731485 w 932612"/>
                  <a:gd name="connsiteY230" fmla="*/ 488585 h 746032"/>
                  <a:gd name="connsiteX231" fmla="*/ 732209 w 932612"/>
                  <a:gd name="connsiteY231" fmla="*/ 490338 h 746032"/>
                  <a:gd name="connsiteX232" fmla="*/ 734520 w 932612"/>
                  <a:gd name="connsiteY232" fmla="*/ 494033 h 746032"/>
                  <a:gd name="connsiteX233" fmla="*/ 738140 w 932612"/>
                  <a:gd name="connsiteY233" fmla="*/ 496522 h 746032"/>
                  <a:gd name="connsiteX234" fmla="*/ 739892 w 932612"/>
                  <a:gd name="connsiteY234" fmla="*/ 497043 h 746032"/>
                  <a:gd name="connsiteX235" fmla="*/ 744426 w 932612"/>
                  <a:gd name="connsiteY235" fmla="*/ 498389 h 746032"/>
                  <a:gd name="connsiteX236" fmla="*/ 760530 w 932612"/>
                  <a:gd name="connsiteY236" fmla="*/ 499139 h 746032"/>
                  <a:gd name="connsiteX237" fmla="*/ 765673 w 932612"/>
                  <a:gd name="connsiteY237" fmla="*/ 499456 h 746032"/>
                  <a:gd name="connsiteX238" fmla="*/ 767464 w 932612"/>
                  <a:gd name="connsiteY238" fmla="*/ 499304 h 746032"/>
                  <a:gd name="connsiteX239" fmla="*/ 768619 w 932612"/>
                  <a:gd name="connsiteY239" fmla="*/ 499367 h 746032"/>
                  <a:gd name="connsiteX240" fmla="*/ 770931 w 932612"/>
                  <a:gd name="connsiteY240" fmla="*/ 499621 h 746032"/>
                  <a:gd name="connsiteX241" fmla="*/ 773026 w 932612"/>
                  <a:gd name="connsiteY241" fmla="*/ 499913 h 746032"/>
                  <a:gd name="connsiteX242" fmla="*/ 774119 w 932612"/>
                  <a:gd name="connsiteY242" fmla="*/ 500079 h 746032"/>
                  <a:gd name="connsiteX243" fmla="*/ 776074 w 932612"/>
                  <a:gd name="connsiteY243" fmla="*/ 500371 h 746032"/>
                  <a:gd name="connsiteX244" fmla="*/ 777713 w 932612"/>
                  <a:gd name="connsiteY244" fmla="*/ 500587 h 746032"/>
                  <a:gd name="connsiteX245" fmla="*/ 779745 w 932612"/>
                  <a:gd name="connsiteY245" fmla="*/ 501196 h 746032"/>
                  <a:gd name="connsiteX246" fmla="*/ 782793 w 932612"/>
                  <a:gd name="connsiteY246" fmla="*/ 502555 h 746032"/>
                  <a:gd name="connsiteX247" fmla="*/ 784914 w 932612"/>
                  <a:gd name="connsiteY247" fmla="*/ 504130 h 746032"/>
                  <a:gd name="connsiteX248" fmla="*/ 788343 w 932612"/>
                  <a:gd name="connsiteY248" fmla="*/ 507114 h 746032"/>
                  <a:gd name="connsiteX249" fmla="*/ 791073 w 932612"/>
                  <a:gd name="connsiteY249" fmla="*/ 509337 h 746032"/>
                  <a:gd name="connsiteX250" fmla="*/ 793804 w 932612"/>
                  <a:gd name="connsiteY250" fmla="*/ 511953 h 746032"/>
                  <a:gd name="connsiteX251" fmla="*/ 796102 w 932612"/>
                  <a:gd name="connsiteY251" fmla="*/ 514366 h 746032"/>
                  <a:gd name="connsiteX252" fmla="*/ 801538 w 932612"/>
                  <a:gd name="connsiteY252" fmla="*/ 520538 h 746032"/>
                  <a:gd name="connsiteX253" fmla="*/ 807799 w 932612"/>
                  <a:gd name="connsiteY253" fmla="*/ 527434 h 746032"/>
                  <a:gd name="connsiteX254" fmla="*/ 813260 w 932612"/>
                  <a:gd name="connsiteY254" fmla="*/ 533340 h 746032"/>
                  <a:gd name="connsiteX255" fmla="*/ 820194 w 932612"/>
                  <a:gd name="connsiteY255" fmla="*/ 541176 h 746032"/>
                  <a:gd name="connsiteX256" fmla="*/ 820563 w 932612"/>
                  <a:gd name="connsiteY256" fmla="*/ 542027 h 746032"/>
                  <a:gd name="connsiteX257" fmla="*/ 821071 w 932612"/>
                  <a:gd name="connsiteY257" fmla="*/ 542827 h 746032"/>
                  <a:gd name="connsiteX258" fmla="*/ 821591 w 932612"/>
                  <a:gd name="connsiteY258" fmla="*/ 543741 h 746032"/>
                  <a:gd name="connsiteX259" fmla="*/ 822709 w 932612"/>
                  <a:gd name="connsiteY259" fmla="*/ 545253 h 746032"/>
                  <a:gd name="connsiteX260" fmla="*/ 823674 w 932612"/>
                  <a:gd name="connsiteY260" fmla="*/ 546561 h 746032"/>
                  <a:gd name="connsiteX261" fmla="*/ 824842 w 932612"/>
                  <a:gd name="connsiteY261" fmla="*/ 548135 h 746032"/>
                  <a:gd name="connsiteX262" fmla="*/ 826239 w 932612"/>
                  <a:gd name="connsiteY262" fmla="*/ 550180 h 746032"/>
                  <a:gd name="connsiteX263" fmla="*/ 828157 w 932612"/>
                  <a:gd name="connsiteY263" fmla="*/ 552733 h 746032"/>
                  <a:gd name="connsiteX264" fmla="*/ 830075 w 932612"/>
                  <a:gd name="connsiteY264" fmla="*/ 554943 h 746032"/>
                  <a:gd name="connsiteX265" fmla="*/ 831561 w 932612"/>
                  <a:gd name="connsiteY265" fmla="*/ 556454 h 746032"/>
                  <a:gd name="connsiteX266" fmla="*/ 833097 w 932612"/>
                  <a:gd name="connsiteY266" fmla="*/ 558448 h 746032"/>
                  <a:gd name="connsiteX267" fmla="*/ 834202 w 932612"/>
                  <a:gd name="connsiteY267" fmla="*/ 560112 h 746032"/>
                  <a:gd name="connsiteX268" fmla="*/ 835625 w 932612"/>
                  <a:gd name="connsiteY268" fmla="*/ 561724 h 746032"/>
                  <a:gd name="connsiteX269" fmla="*/ 836425 w 932612"/>
                  <a:gd name="connsiteY269" fmla="*/ 563147 h 746032"/>
                  <a:gd name="connsiteX270" fmla="*/ 836831 w 932612"/>
                  <a:gd name="connsiteY270" fmla="*/ 562080 h 746032"/>
                  <a:gd name="connsiteX271" fmla="*/ 837466 w 932612"/>
                  <a:gd name="connsiteY271" fmla="*/ 561242 h 746032"/>
                  <a:gd name="connsiteX272" fmla="*/ 838216 w 932612"/>
                  <a:gd name="connsiteY272" fmla="*/ 560391 h 746032"/>
                  <a:gd name="connsiteX273" fmla="*/ 838774 w 932612"/>
                  <a:gd name="connsiteY273" fmla="*/ 559451 h 746032"/>
                  <a:gd name="connsiteX274" fmla="*/ 839105 w 932612"/>
                  <a:gd name="connsiteY274" fmla="*/ 558651 h 746032"/>
                  <a:gd name="connsiteX275" fmla="*/ 839219 w 932612"/>
                  <a:gd name="connsiteY275" fmla="*/ 557787 h 746032"/>
                  <a:gd name="connsiteX276" fmla="*/ 839359 w 932612"/>
                  <a:gd name="connsiteY276" fmla="*/ 556835 h 746032"/>
                  <a:gd name="connsiteX277" fmla="*/ 839498 w 932612"/>
                  <a:gd name="connsiteY277" fmla="*/ 555768 h 746032"/>
                  <a:gd name="connsiteX278" fmla="*/ 839625 w 932612"/>
                  <a:gd name="connsiteY278" fmla="*/ 554371 h 746032"/>
                  <a:gd name="connsiteX279" fmla="*/ 839841 w 932612"/>
                  <a:gd name="connsiteY279" fmla="*/ 553558 h 746032"/>
                  <a:gd name="connsiteX280" fmla="*/ 840095 w 932612"/>
                  <a:gd name="connsiteY280" fmla="*/ 553038 h 746032"/>
                  <a:gd name="connsiteX281" fmla="*/ 840692 w 932612"/>
                  <a:gd name="connsiteY281" fmla="*/ 552225 h 746032"/>
                  <a:gd name="connsiteX282" fmla="*/ 847118 w 932612"/>
                  <a:gd name="connsiteY282" fmla="*/ 543081 h 746032"/>
                  <a:gd name="connsiteX283" fmla="*/ 847728 w 932612"/>
                  <a:gd name="connsiteY283" fmla="*/ 542217 h 746032"/>
                  <a:gd name="connsiteX284" fmla="*/ 848033 w 932612"/>
                  <a:gd name="connsiteY284" fmla="*/ 541785 h 746032"/>
                  <a:gd name="connsiteX285" fmla="*/ 849252 w 932612"/>
                  <a:gd name="connsiteY285" fmla="*/ 540782 h 746032"/>
                  <a:gd name="connsiteX286" fmla="*/ 849582 w 932612"/>
                  <a:gd name="connsiteY286" fmla="*/ 540223 h 746032"/>
                  <a:gd name="connsiteX287" fmla="*/ 850623 w 932612"/>
                  <a:gd name="connsiteY287" fmla="*/ 538394 h 746032"/>
                  <a:gd name="connsiteX288" fmla="*/ 852275 w 932612"/>
                  <a:gd name="connsiteY288" fmla="*/ 535524 h 746032"/>
                  <a:gd name="connsiteX289" fmla="*/ 853379 w 932612"/>
                  <a:gd name="connsiteY289" fmla="*/ 533581 h 746032"/>
                  <a:gd name="connsiteX290" fmla="*/ 854484 w 932612"/>
                  <a:gd name="connsiteY290" fmla="*/ 531651 h 746032"/>
                  <a:gd name="connsiteX291" fmla="*/ 857151 w 932612"/>
                  <a:gd name="connsiteY291" fmla="*/ 527003 h 746032"/>
                  <a:gd name="connsiteX292" fmla="*/ 858282 w 932612"/>
                  <a:gd name="connsiteY292" fmla="*/ 525047 h 746032"/>
                  <a:gd name="connsiteX293" fmla="*/ 859348 w 932612"/>
                  <a:gd name="connsiteY293" fmla="*/ 523167 h 746032"/>
                  <a:gd name="connsiteX294" fmla="*/ 860453 w 932612"/>
                  <a:gd name="connsiteY294" fmla="*/ 521237 h 746032"/>
                  <a:gd name="connsiteX295" fmla="*/ 861520 w 932612"/>
                  <a:gd name="connsiteY295" fmla="*/ 519383 h 746032"/>
                  <a:gd name="connsiteX296" fmla="*/ 861977 w 932612"/>
                  <a:gd name="connsiteY296" fmla="*/ 518481 h 746032"/>
                  <a:gd name="connsiteX297" fmla="*/ 862549 w 932612"/>
                  <a:gd name="connsiteY297" fmla="*/ 517465 h 746032"/>
                  <a:gd name="connsiteX298" fmla="*/ 863641 w 932612"/>
                  <a:gd name="connsiteY298" fmla="*/ 515484 h 746032"/>
                  <a:gd name="connsiteX299" fmla="*/ 864187 w 932612"/>
                  <a:gd name="connsiteY299" fmla="*/ 514493 h 746032"/>
                  <a:gd name="connsiteX300" fmla="*/ 865152 w 932612"/>
                  <a:gd name="connsiteY300" fmla="*/ 513020 h 746032"/>
                  <a:gd name="connsiteX301" fmla="*/ 866079 w 932612"/>
                  <a:gd name="connsiteY301" fmla="*/ 511610 h 746032"/>
                  <a:gd name="connsiteX302" fmla="*/ 866473 w 932612"/>
                  <a:gd name="connsiteY302" fmla="*/ 511013 h 746032"/>
                  <a:gd name="connsiteX303" fmla="*/ 867006 w 932612"/>
                  <a:gd name="connsiteY303" fmla="*/ 510251 h 746032"/>
                  <a:gd name="connsiteX304" fmla="*/ 867870 w 932612"/>
                  <a:gd name="connsiteY304" fmla="*/ 509019 h 746032"/>
                  <a:gd name="connsiteX305" fmla="*/ 868683 w 932612"/>
                  <a:gd name="connsiteY305" fmla="*/ 507864 h 746032"/>
                  <a:gd name="connsiteX306" fmla="*/ 869204 w 932612"/>
                  <a:gd name="connsiteY306" fmla="*/ 507114 h 746032"/>
                  <a:gd name="connsiteX307" fmla="*/ 869991 w 932612"/>
                  <a:gd name="connsiteY307" fmla="*/ 506124 h 746032"/>
                  <a:gd name="connsiteX308" fmla="*/ 870474 w 932612"/>
                  <a:gd name="connsiteY308" fmla="*/ 505527 h 746032"/>
                  <a:gd name="connsiteX309" fmla="*/ 871121 w 932612"/>
                  <a:gd name="connsiteY309" fmla="*/ 504727 h 746032"/>
                  <a:gd name="connsiteX310" fmla="*/ 871744 w 932612"/>
                  <a:gd name="connsiteY310" fmla="*/ 503952 h 746032"/>
                  <a:gd name="connsiteX311" fmla="*/ 872810 w 932612"/>
                  <a:gd name="connsiteY311" fmla="*/ 502504 h 746032"/>
                  <a:gd name="connsiteX312" fmla="*/ 873712 w 932612"/>
                  <a:gd name="connsiteY312" fmla="*/ 501298 h 746032"/>
                  <a:gd name="connsiteX313" fmla="*/ 874296 w 932612"/>
                  <a:gd name="connsiteY313" fmla="*/ 500510 h 746032"/>
                  <a:gd name="connsiteX314" fmla="*/ 875363 w 932612"/>
                  <a:gd name="connsiteY314" fmla="*/ 499063 h 746032"/>
                  <a:gd name="connsiteX315" fmla="*/ 875770 w 932612"/>
                  <a:gd name="connsiteY315" fmla="*/ 498516 h 746032"/>
                  <a:gd name="connsiteX316" fmla="*/ 876189 w 932612"/>
                  <a:gd name="connsiteY316" fmla="*/ 497919 h 746032"/>
                  <a:gd name="connsiteX317" fmla="*/ 876697 w 932612"/>
                  <a:gd name="connsiteY317" fmla="*/ 497246 h 746032"/>
                  <a:gd name="connsiteX318" fmla="*/ 877370 w 932612"/>
                  <a:gd name="connsiteY318" fmla="*/ 496319 h 746032"/>
                  <a:gd name="connsiteX319" fmla="*/ 878297 w 932612"/>
                  <a:gd name="connsiteY319" fmla="*/ 495062 h 746032"/>
                  <a:gd name="connsiteX320" fmla="*/ 878970 w 932612"/>
                  <a:gd name="connsiteY320" fmla="*/ 494148 h 746032"/>
                  <a:gd name="connsiteX321" fmla="*/ 879605 w 932612"/>
                  <a:gd name="connsiteY321" fmla="*/ 493271 h 746032"/>
                  <a:gd name="connsiteX322" fmla="*/ 880329 w 932612"/>
                  <a:gd name="connsiteY322" fmla="*/ 492293 h 746032"/>
                  <a:gd name="connsiteX323" fmla="*/ 880659 w 932612"/>
                  <a:gd name="connsiteY323" fmla="*/ 491887 h 746032"/>
                  <a:gd name="connsiteX324" fmla="*/ 881192 w 932612"/>
                  <a:gd name="connsiteY324" fmla="*/ 491227 h 746032"/>
                  <a:gd name="connsiteX325" fmla="*/ 882170 w 932612"/>
                  <a:gd name="connsiteY325" fmla="*/ 490007 h 746032"/>
                  <a:gd name="connsiteX326" fmla="*/ 882767 w 932612"/>
                  <a:gd name="connsiteY326" fmla="*/ 489271 h 746032"/>
                  <a:gd name="connsiteX327" fmla="*/ 883656 w 932612"/>
                  <a:gd name="connsiteY327" fmla="*/ 488153 h 746032"/>
                  <a:gd name="connsiteX328" fmla="*/ 884253 w 932612"/>
                  <a:gd name="connsiteY328" fmla="*/ 487417 h 746032"/>
                  <a:gd name="connsiteX329" fmla="*/ 884977 w 932612"/>
                  <a:gd name="connsiteY329" fmla="*/ 486528 h 746032"/>
                  <a:gd name="connsiteX330" fmla="*/ 885307 w 932612"/>
                  <a:gd name="connsiteY330" fmla="*/ 486070 h 746032"/>
                  <a:gd name="connsiteX331" fmla="*/ 885701 w 932612"/>
                  <a:gd name="connsiteY331" fmla="*/ 485778 h 746032"/>
                  <a:gd name="connsiteX332" fmla="*/ 886285 w 932612"/>
                  <a:gd name="connsiteY332" fmla="*/ 485410 h 746032"/>
                  <a:gd name="connsiteX333" fmla="*/ 886692 w 932612"/>
                  <a:gd name="connsiteY333" fmla="*/ 485169 h 746032"/>
                  <a:gd name="connsiteX334" fmla="*/ 887746 w 932612"/>
                  <a:gd name="connsiteY334" fmla="*/ 484559 h 746032"/>
                  <a:gd name="connsiteX335" fmla="*/ 888304 w 932612"/>
                  <a:gd name="connsiteY335" fmla="*/ 483962 h 746032"/>
                  <a:gd name="connsiteX336" fmla="*/ 888851 w 932612"/>
                  <a:gd name="connsiteY336" fmla="*/ 483391 h 746032"/>
                  <a:gd name="connsiteX337" fmla="*/ 889206 w 932612"/>
                  <a:gd name="connsiteY337" fmla="*/ 483111 h 746032"/>
                  <a:gd name="connsiteX338" fmla="*/ 890667 w 932612"/>
                  <a:gd name="connsiteY338" fmla="*/ 482819 h 746032"/>
                  <a:gd name="connsiteX339" fmla="*/ 891238 w 932612"/>
                  <a:gd name="connsiteY339" fmla="*/ 482718 h 746032"/>
                  <a:gd name="connsiteX340" fmla="*/ 892229 w 932612"/>
                  <a:gd name="connsiteY340" fmla="*/ 482578 h 746032"/>
                  <a:gd name="connsiteX341" fmla="*/ 893016 w 932612"/>
                  <a:gd name="connsiteY341" fmla="*/ 482476 h 746032"/>
                  <a:gd name="connsiteX342" fmla="*/ 893816 w 932612"/>
                  <a:gd name="connsiteY342" fmla="*/ 482375 h 746032"/>
                  <a:gd name="connsiteX343" fmla="*/ 894362 w 932612"/>
                  <a:gd name="connsiteY343" fmla="*/ 482324 h 746032"/>
                  <a:gd name="connsiteX344" fmla="*/ 894985 w 932612"/>
                  <a:gd name="connsiteY344" fmla="*/ 482044 h 746032"/>
                  <a:gd name="connsiteX345" fmla="*/ 895543 w 932612"/>
                  <a:gd name="connsiteY345" fmla="*/ 481803 h 746032"/>
                  <a:gd name="connsiteX346" fmla="*/ 896217 w 932612"/>
                  <a:gd name="connsiteY346" fmla="*/ 481498 h 746032"/>
                  <a:gd name="connsiteX347" fmla="*/ 896979 w 932612"/>
                  <a:gd name="connsiteY347" fmla="*/ 481168 h 746032"/>
                  <a:gd name="connsiteX348" fmla="*/ 897487 w 932612"/>
                  <a:gd name="connsiteY348" fmla="*/ 480990 h 746032"/>
                  <a:gd name="connsiteX349" fmla="*/ 898401 w 932612"/>
                  <a:gd name="connsiteY349" fmla="*/ 480813 h 746032"/>
                  <a:gd name="connsiteX350" fmla="*/ 899366 w 932612"/>
                  <a:gd name="connsiteY350" fmla="*/ 480622 h 746032"/>
                  <a:gd name="connsiteX351" fmla="*/ 900001 w 932612"/>
                  <a:gd name="connsiteY351" fmla="*/ 480533 h 746032"/>
                  <a:gd name="connsiteX352" fmla="*/ 901398 w 932612"/>
                  <a:gd name="connsiteY352" fmla="*/ 480343 h 746032"/>
                  <a:gd name="connsiteX353" fmla="*/ 902376 w 932612"/>
                  <a:gd name="connsiteY353" fmla="*/ 480292 h 746032"/>
                  <a:gd name="connsiteX354" fmla="*/ 903417 w 932612"/>
                  <a:gd name="connsiteY354" fmla="*/ 480254 h 746032"/>
                  <a:gd name="connsiteX355" fmla="*/ 904408 w 932612"/>
                  <a:gd name="connsiteY355" fmla="*/ 480216 h 746032"/>
                  <a:gd name="connsiteX356" fmla="*/ 905894 w 932612"/>
                  <a:gd name="connsiteY356" fmla="*/ 480140 h 746032"/>
                  <a:gd name="connsiteX357" fmla="*/ 906516 w 932612"/>
                  <a:gd name="connsiteY357" fmla="*/ 480140 h 746032"/>
                  <a:gd name="connsiteX358" fmla="*/ 908345 w 932612"/>
                  <a:gd name="connsiteY358" fmla="*/ 479352 h 746032"/>
                  <a:gd name="connsiteX359" fmla="*/ 908967 w 932612"/>
                  <a:gd name="connsiteY359" fmla="*/ 478857 h 746032"/>
                  <a:gd name="connsiteX360" fmla="*/ 909348 w 932612"/>
                  <a:gd name="connsiteY360" fmla="*/ 478552 h 746032"/>
                  <a:gd name="connsiteX361" fmla="*/ 909933 w 932612"/>
                  <a:gd name="connsiteY361" fmla="*/ 478095 h 746032"/>
                  <a:gd name="connsiteX362" fmla="*/ 910453 w 932612"/>
                  <a:gd name="connsiteY362" fmla="*/ 477688 h 746032"/>
                  <a:gd name="connsiteX363" fmla="*/ 911558 w 932612"/>
                  <a:gd name="connsiteY363" fmla="*/ 476876 h 746032"/>
                  <a:gd name="connsiteX364" fmla="*/ 912384 w 932612"/>
                  <a:gd name="connsiteY364" fmla="*/ 476355 h 746032"/>
                  <a:gd name="connsiteX365" fmla="*/ 913768 w 932612"/>
                  <a:gd name="connsiteY365" fmla="*/ 475644 h 746032"/>
                  <a:gd name="connsiteX366" fmla="*/ 914568 w 932612"/>
                  <a:gd name="connsiteY366" fmla="*/ 475212 h 746032"/>
                  <a:gd name="connsiteX367" fmla="*/ 915902 w 932612"/>
                  <a:gd name="connsiteY367" fmla="*/ 474513 h 746032"/>
                  <a:gd name="connsiteX368" fmla="*/ 917083 w 932612"/>
                  <a:gd name="connsiteY368" fmla="*/ 473891 h 746032"/>
                  <a:gd name="connsiteX369" fmla="*/ 918327 w 932612"/>
                  <a:gd name="connsiteY369" fmla="*/ 473243 h 746032"/>
                  <a:gd name="connsiteX370" fmla="*/ 919445 w 932612"/>
                  <a:gd name="connsiteY370" fmla="*/ 472659 h 746032"/>
                  <a:gd name="connsiteX371" fmla="*/ 921312 w 932612"/>
                  <a:gd name="connsiteY371" fmla="*/ 472405 h 746032"/>
                  <a:gd name="connsiteX372" fmla="*/ 924868 w 932612"/>
                  <a:gd name="connsiteY372" fmla="*/ 472278 h 746032"/>
                  <a:gd name="connsiteX373" fmla="*/ 925490 w 932612"/>
                  <a:gd name="connsiteY373" fmla="*/ 472253 h 746032"/>
                  <a:gd name="connsiteX374" fmla="*/ 926214 w 932612"/>
                  <a:gd name="connsiteY374" fmla="*/ 472075 h 746032"/>
                  <a:gd name="connsiteX375" fmla="*/ 926811 w 932612"/>
                  <a:gd name="connsiteY375" fmla="*/ 471948 h 746032"/>
                  <a:gd name="connsiteX376" fmla="*/ 927547 w 932612"/>
                  <a:gd name="connsiteY376" fmla="*/ 471516 h 746032"/>
                  <a:gd name="connsiteX377" fmla="*/ 928551 w 932612"/>
                  <a:gd name="connsiteY377" fmla="*/ 470869 h 746032"/>
                  <a:gd name="connsiteX378" fmla="*/ 929770 w 932612"/>
                  <a:gd name="connsiteY378" fmla="*/ 470005 h 746032"/>
                  <a:gd name="connsiteX379" fmla="*/ 929948 w 932612"/>
                  <a:gd name="connsiteY379" fmla="*/ 469548 h 746032"/>
                  <a:gd name="connsiteX380" fmla="*/ 930240 w 932612"/>
                  <a:gd name="connsiteY380" fmla="*/ 468621 h 746032"/>
                  <a:gd name="connsiteX381" fmla="*/ 930380 w 932612"/>
                  <a:gd name="connsiteY381" fmla="*/ 467401 h 746032"/>
                  <a:gd name="connsiteX382" fmla="*/ 930722 w 932612"/>
                  <a:gd name="connsiteY382" fmla="*/ 466601 h 746032"/>
                  <a:gd name="connsiteX383" fmla="*/ 931307 w 932612"/>
                  <a:gd name="connsiteY383" fmla="*/ 465839 h 746032"/>
                  <a:gd name="connsiteX384" fmla="*/ 931180 w 932612"/>
                  <a:gd name="connsiteY384" fmla="*/ 465204 h 746032"/>
                  <a:gd name="connsiteX385" fmla="*/ 930722 w 932612"/>
                  <a:gd name="connsiteY385" fmla="*/ 465446 h 746032"/>
                  <a:gd name="connsiteX386" fmla="*/ 929897 w 932612"/>
                  <a:gd name="connsiteY386" fmla="*/ 465649 h 746032"/>
                  <a:gd name="connsiteX387" fmla="*/ 928754 w 932612"/>
                  <a:gd name="connsiteY387" fmla="*/ 466068 h 746032"/>
                  <a:gd name="connsiteX388" fmla="*/ 927967 w 932612"/>
                  <a:gd name="connsiteY388" fmla="*/ 466043 h 746032"/>
                  <a:gd name="connsiteX389" fmla="*/ 927166 w 932612"/>
                  <a:gd name="connsiteY389" fmla="*/ 465877 h 746032"/>
                  <a:gd name="connsiteX390" fmla="*/ 926620 w 932612"/>
                  <a:gd name="connsiteY390" fmla="*/ 465725 h 746032"/>
                  <a:gd name="connsiteX391" fmla="*/ 926316 w 932612"/>
                  <a:gd name="connsiteY391" fmla="*/ 465014 h 746032"/>
                  <a:gd name="connsiteX392" fmla="*/ 926722 w 932612"/>
                  <a:gd name="connsiteY392" fmla="*/ 464620 h 746032"/>
                  <a:gd name="connsiteX393" fmla="*/ 927662 w 932612"/>
                  <a:gd name="connsiteY393" fmla="*/ 464391 h 746032"/>
                  <a:gd name="connsiteX394" fmla="*/ 928360 w 932612"/>
                  <a:gd name="connsiteY394" fmla="*/ 463922 h 746032"/>
                  <a:gd name="connsiteX395" fmla="*/ 928767 w 932612"/>
                  <a:gd name="connsiteY395" fmla="*/ 463426 h 746032"/>
                  <a:gd name="connsiteX396" fmla="*/ 929198 w 932612"/>
                  <a:gd name="connsiteY396" fmla="*/ 462550 h 746032"/>
                  <a:gd name="connsiteX397" fmla="*/ 929579 w 932612"/>
                  <a:gd name="connsiteY397" fmla="*/ 462216 h 746032"/>
                  <a:gd name="connsiteX398" fmla="*/ 929948 w 932612"/>
                  <a:gd name="connsiteY398" fmla="*/ 461787 h 746032"/>
                  <a:gd name="connsiteX399" fmla="*/ 930278 w 932612"/>
                  <a:gd name="connsiteY399" fmla="*/ 461308 h 746032"/>
                  <a:gd name="connsiteX400" fmla="*/ 929770 w 932612"/>
                  <a:gd name="connsiteY400" fmla="*/ 461010 h 746032"/>
                  <a:gd name="connsiteX401" fmla="*/ 929173 w 932612"/>
                  <a:gd name="connsiteY401" fmla="*/ 460653 h 746032"/>
                  <a:gd name="connsiteX402" fmla="*/ 928449 w 932612"/>
                  <a:gd name="connsiteY402" fmla="*/ 460127 h 746032"/>
                  <a:gd name="connsiteX403" fmla="*/ 927687 w 932612"/>
                  <a:gd name="connsiteY403" fmla="*/ 460220 h 746032"/>
                  <a:gd name="connsiteX404" fmla="*/ 927420 w 932612"/>
                  <a:gd name="connsiteY404" fmla="*/ 459844 h 746032"/>
                  <a:gd name="connsiteX405" fmla="*/ 927713 w 932612"/>
                  <a:gd name="connsiteY405" fmla="*/ 459310 h 746032"/>
                  <a:gd name="connsiteX406" fmla="*/ 928386 w 932612"/>
                  <a:gd name="connsiteY406" fmla="*/ 458730 h 746032"/>
                  <a:gd name="connsiteX407" fmla="*/ 929160 w 932612"/>
                  <a:gd name="connsiteY407" fmla="*/ 458450 h 746032"/>
                  <a:gd name="connsiteX408" fmla="*/ 929922 w 932612"/>
                  <a:gd name="connsiteY408" fmla="*/ 458302 h 746032"/>
                  <a:gd name="connsiteX409" fmla="*/ 930202 w 932612"/>
                  <a:gd name="connsiteY409" fmla="*/ 457728 h 746032"/>
                  <a:gd name="connsiteX410" fmla="*/ 930824 w 932612"/>
                  <a:gd name="connsiteY410" fmla="*/ 457118 h 746032"/>
                  <a:gd name="connsiteX411" fmla="*/ 931370 w 932612"/>
                  <a:gd name="connsiteY411" fmla="*/ 456745 h 746032"/>
                  <a:gd name="connsiteX412" fmla="*/ 932208 w 932612"/>
                  <a:gd name="connsiteY412" fmla="*/ 456244 h 746032"/>
                  <a:gd name="connsiteX413" fmla="*/ 932793 w 932612"/>
                  <a:gd name="connsiteY413" fmla="*/ 455898 h 746032"/>
                  <a:gd name="connsiteX414" fmla="*/ 932653 w 932612"/>
                  <a:gd name="connsiteY414" fmla="*/ 455108 h 746032"/>
                  <a:gd name="connsiteX415" fmla="*/ 931929 w 932612"/>
                  <a:gd name="connsiteY415" fmla="*/ 454366 h 746032"/>
                  <a:gd name="connsiteX416" fmla="*/ 931700 w 932612"/>
                  <a:gd name="connsiteY416" fmla="*/ 453904 h 746032"/>
                  <a:gd name="connsiteX417" fmla="*/ 931256 w 932612"/>
                  <a:gd name="connsiteY417" fmla="*/ 452944 h 746032"/>
                  <a:gd name="connsiteX418" fmla="*/ 931154 w 932612"/>
                  <a:gd name="connsiteY418" fmla="*/ 452257 h 746032"/>
                  <a:gd name="connsiteX419" fmla="*/ 930164 w 932612"/>
                  <a:gd name="connsiteY419" fmla="*/ 452671 h 746032"/>
                  <a:gd name="connsiteX420" fmla="*/ 929452 w 932612"/>
                  <a:gd name="connsiteY420" fmla="*/ 453062 h 746032"/>
                  <a:gd name="connsiteX421" fmla="*/ 928475 w 932612"/>
                  <a:gd name="connsiteY421" fmla="*/ 453127 h 746032"/>
                  <a:gd name="connsiteX422" fmla="*/ 928144 w 932612"/>
                  <a:gd name="connsiteY422" fmla="*/ 452761 h 746032"/>
                  <a:gd name="connsiteX423" fmla="*/ 928157 w 932612"/>
                  <a:gd name="connsiteY423" fmla="*/ 452225 h 746032"/>
                  <a:gd name="connsiteX424" fmla="*/ 928157 w 932612"/>
                  <a:gd name="connsiteY424" fmla="*/ 451714 h 746032"/>
                  <a:gd name="connsiteX425" fmla="*/ 928767 w 932612"/>
                  <a:gd name="connsiteY425" fmla="*/ 451538 h 746032"/>
                  <a:gd name="connsiteX426" fmla="*/ 929135 w 932612"/>
                  <a:gd name="connsiteY426" fmla="*/ 451023 h 746032"/>
                  <a:gd name="connsiteX427" fmla="*/ 928894 w 932612"/>
                  <a:gd name="connsiteY427" fmla="*/ 450433 h 746032"/>
                  <a:gd name="connsiteX428" fmla="*/ 928894 w 932612"/>
                  <a:gd name="connsiteY428" fmla="*/ 449456 h 746032"/>
                  <a:gd name="connsiteX429" fmla="*/ 929046 w 932612"/>
                  <a:gd name="connsiteY429" fmla="*/ 448805 h 746032"/>
                  <a:gd name="connsiteX430" fmla="*/ 928792 w 932612"/>
                  <a:gd name="connsiteY430" fmla="*/ 448233 h 746032"/>
                  <a:gd name="connsiteX431" fmla="*/ 928297 w 932612"/>
                  <a:gd name="connsiteY431" fmla="*/ 448536 h 746032"/>
                  <a:gd name="connsiteX432" fmla="*/ 927484 w 932612"/>
                  <a:gd name="connsiteY432" fmla="*/ 448956 h 746032"/>
                  <a:gd name="connsiteX433" fmla="*/ 926976 w 932612"/>
                  <a:gd name="connsiteY433" fmla="*/ 448666 h 746032"/>
                  <a:gd name="connsiteX434" fmla="*/ 926252 w 932612"/>
                  <a:gd name="connsiteY434" fmla="*/ 448872 h 746032"/>
                  <a:gd name="connsiteX435" fmla="*/ 926430 w 932612"/>
                  <a:gd name="connsiteY435" fmla="*/ 449626 h 746032"/>
                  <a:gd name="connsiteX436" fmla="*/ 925960 w 932612"/>
                  <a:gd name="connsiteY436" fmla="*/ 449582 h 746032"/>
                  <a:gd name="connsiteX437" fmla="*/ 925604 w 932612"/>
                  <a:gd name="connsiteY437" fmla="*/ 448776 h 746032"/>
                  <a:gd name="connsiteX438" fmla="*/ 925477 w 932612"/>
                  <a:gd name="connsiteY438" fmla="*/ 447720 h 746032"/>
                  <a:gd name="connsiteX439" fmla="*/ 925477 w 932612"/>
                  <a:gd name="connsiteY439" fmla="*/ 447019 h 746032"/>
                  <a:gd name="connsiteX440" fmla="*/ 926062 w 932612"/>
                  <a:gd name="connsiteY440" fmla="*/ 446506 h 746032"/>
                  <a:gd name="connsiteX441" fmla="*/ 926316 w 932612"/>
                  <a:gd name="connsiteY441" fmla="*/ 446101 h 746032"/>
                  <a:gd name="connsiteX442" fmla="*/ 926316 w 932612"/>
                  <a:gd name="connsiteY442" fmla="*/ 445655 h 746032"/>
                  <a:gd name="connsiteX443" fmla="*/ 926316 w 932612"/>
                  <a:gd name="connsiteY443" fmla="*/ 445010 h 746032"/>
                  <a:gd name="connsiteX444" fmla="*/ 926011 w 932612"/>
                  <a:gd name="connsiteY444" fmla="*/ 444477 h 746032"/>
                  <a:gd name="connsiteX445" fmla="*/ 926189 w 932612"/>
                  <a:gd name="connsiteY445" fmla="*/ 443867 h 746032"/>
                  <a:gd name="connsiteX446" fmla="*/ 926773 w 932612"/>
                  <a:gd name="connsiteY446" fmla="*/ 443516 h 746032"/>
                  <a:gd name="connsiteX447" fmla="*/ 926493 w 932612"/>
                  <a:gd name="connsiteY447" fmla="*/ 442817 h 746032"/>
                  <a:gd name="connsiteX448" fmla="*/ 926100 w 932612"/>
                  <a:gd name="connsiteY448" fmla="*/ 442434 h 746032"/>
                  <a:gd name="connsiteX449" fmla="*/ 925744 w 932612"/>
                  <a:gd name="connsiteY449" fmla="*/ 442113 h 746032"/>
                  <a:gd name="connsiteX450" fmla="*/ 925287 w 932612"/>
                  <a:gd name="connsiteY450" fmla="*/ 441902 h 746032"/>
                  <a:gd name="connsiteX451" fmla="*/ 925706 w 932612"/>
                  <a:gd name="connsiteY451" fmla="*/ 441568 h 746032"/>
                  <a:gd name="connsiteX452" fmla="*/ 926023 w 932612"/>
                  <a:gd name="connsiteY452" fmla="*/ 441182 h 746032"/>
                  <a:gd name="connsiteX453" fmla="*/ 925744 w 932612"/>
                  <a:gd name="connsiteY453" fmla="*/ 440682 h 746032"/>
                  <a:gd name="connsiteX454" fmla="*/ 925338 w 932612"/>
                  <a:gd name="connsiteY454" fmla="*/ 439953 h 746032"/>
                  <a:gd name="connsiteX455" fmla="*/ 925833 w 932612"/>
                  <a:gd name="connsiteY455" fmla="*/ 439690 h 746032"/>
                  <a:gd name="connsiteX456" fmla="*/ 926201 w 932612"/>
                  <a:gd name="connsiteY456" fmla="*/ 439320 h 746032"/>
                  <a:gd name="connsiteX457" fmla="*/ 926570 w 932612"/>
                  <a:gd name="connsiteY457" fmla="*/ 438944 h 746032"/>
                  <a:gd name="connsiteX458" fmla="*/ 926176 w 932612"/>
                  <a:gd name="connsiteY458" fmla="*/ 438155 h 746032"/>
                  <a:gd name="connsiteX459" fmla="*/ 925947 w 932612"/>
                  <a:gd name="connsiteY459" fmla="*/ 437596 h 746032"/>
                  <a:gd name="connsiteX460" fmla="*/ 925528 w 932612"/>
                  <a:gd name="connsiteY460" fmla="*/ 437377 h 746032"/>
                  <a:gd name="connsiteX461" fmla="*/ 924868 w 932612"/>
                  <a:gd name="connsiteY461" fmla="*/ 437423 h 746032"/>
                  <a:gd name="connsiteX462" fmla="*/ 924563 w 932612"/>
                  <a:gd name="connsiteY462" fmla="*/ 437869 h 746032"/>
                  <a:gd name="connsiteX463" fmla="*/ 924093 w 932612"/>
                  <a:gd name="connsiteY463" fmla="*/ 438415 h 746032"/>
                  <a:gd name="connsiteX464" fmla="*/ 923712 w 932612"/>
                  <a:gd name="connsiteY464" fmla="*/ 438871 h 746032"/>
                  <a:gd name="connsiteX465" fmla="*/ 923217 w 932612"/>
                  <a:gd name="connsiteY465" fmla="*/ 439339 h 746032"/>
                  <a:gd name="connsiteX466" fmla="*/ 922772 w 932612"/>
                  <a:gd name="connsiteY466" fmla="*/ 439673 h 746032"/>
                  <a:gd name="connsiteX467" fmla="*/ 921820 w 932612"/>
                  <a:gd name="connsiteY467" fmla="*/ 439943 h 746032"/>
                  <a:gd name="connsiteX468" fmla="*/ 921096 w 932612"/>
                  <a:gd name="connsiteY468" fmla="*/ 439587 h 746032"/>
                  <a:gd name="connsiteX469" fmla="*/ 920537 w 932612"/>
                  <a:gd name="connsiteY469" fmla="*/ 439022 h 746032"/>
                  <a:gd name="connsiteX470" fmla="*/ 919851 w 932612"/>
                  <a:gd name="connsiteY470" fmla="*/ 438527 h 746032"/>
                  <a:gd name="connsiteX471" fmla="*/ 919394 w 932612"/>
                  <a:gd name="connsiteY471" fmla="*/ 438364 h 746032"/>
                  <a:gd name="connsiteX472" fmla="*/ 918924 w 932612"/>
                  <a:gd name="connsiteY472" fmla="*/ 438003 h 746032"/>
                  <a:gd name="connsiteX473" fmla="*/ 918569 w 932612"/>
                  <a:gd name="connsiteY473" fmla="*/ 437638 h 746032"/>
                  <a:gd name="connsiteX474" fmla="*/ 918073 w 932612"/>
                  <a:gd name="connsiteY474" fmla="*/ 437186 h 746032"/>
                  <a:gd name="connsiteX475" fmla="*/ 917680 w 932612"/>
                  <a:gd name="connsiteY475" fmla="*/ 436566 h 746032"/>
                  <a:gd name="connsiteX476" fmla="*/ 917629 w 932612"/>
                  <a:gd name="connsiteY476" fmla="*/ 435940 h 746032"/>
                  <a:gd name="connsiteX477" fmla="*/ 918238 w 932612"/>
                  <a:gd name="connsiteY477" fmla="*/ 435881 h 746032"/>
                  <a:gd name="connsiteX478" fmla="*/ 919470 w 932612"/>
                  <a:gd name="connsiteY478" fmla="*/ 435808 h 746032"/>
                  <a:gd name="connsiteX479" fmla="*/ 919978 w 932612"/>
                  <a:gd name="connsiteY479" fmla="*/ 435618 h 746032"/>
                  <a:gd name="connsiteX480" fmla="*/ 920474 w 932612"/>
                  <a:gd name="connsiteY480" fmla="*/ 435435 h 746032"/>
                  <a:gd name="connsiteX481" fmla="*/ 920918 w 932612"/>
                  <a:gd name="connsiteY481" fmla="*/ 434912 h 746032"/>
                  <a:gd name="connsiteX482" fmla="*/ 920982 w 932612"/>
                  <a:gd name="connsiteY482" fmla="*/ 434308 h 746032"/>
                  <a:gd name="connsiteX483" fmla="*/ 921020 w 932612"/>
                  <a:gd name="connsiteY483" fmla="*/ 433862 h 746032"/>
                  <a:gd name="connsiteX484" fmla="*/ 920982 w 932612"/>
                  <a:gd name="connsiteY484" fmla="*/ 433108 h 746032"/>
                  <a:gd name="connsiteX485" fmla="*/ 921236 w 932612"/>
                  <a:gd name="connsiteY485" fmla="*/ 432635 h 746032"/>
                  <a:gd name="connsiteX486" fmla="*/ 921579 w 932612"/>
                  <a:gd name="connsiteY486" fmla="*/ 432135 h 746032"/>
                  <a:gd name="connsiteX487" fmla="*/ 921959 w 932612"/>
                  <a:gd name="connsiteY487" fmla="*/ 431595 h 746032"/>
                  <a:gd name="connsiteX488" fmla="*/ 922353 w 932612"/>
                  <a:gd name="connsiteY488" fmla="*/ 431017 h 746032"/>
                  <a:gd name="connsiteX489" fmla="*/ 922671 w 932612"/>
                  <a:gd name="connsiteY489" fmla="*/ 430340 h 746032"/>
                  <a:gd name="connsiteX490" fmla="*/ 922937 w 932612"/>
                  <a:gd name="connsiteY490" fmla="*/ 429717 h 746032"/>
                  <a:gd name="connsiteX491" fmla="*/ 923001 w 932612"/>
                  <a:gd name="connsiteY491" fmla="*/ 429171 h 746032"/>
                  <a:gd name="connsiteX492" fmla="*/ 923064 w 932612"/>
                  <a:gd name="connsiteY492" fmla="*/ 428632 h 746032"/>
                  <a:gd name="connsiteX493" fmla="*/ 923052 w 932612"/>
                  <a:gd name="connsiteY493" fmla="*/ 428086 h 746032"/>
                  <a:gd name="connsiteX494" fmla="*/ 922442 w 932612"/>
                  <a:gd name="connsiteY494" fmla="*/ 427393 h 746032"/>
                  <a:gd name="connsiteX495" fmla="*/ 921642 w 932612"/>
                  <a:gd name="connsiteY495" fmla="*/ 427655 h 746032"/>
                  <a:gd name="connsiteX496" fmla="*/ 921032 w 932612"/>
                  <a:gd name="connsiteY496" fmla="*/ 427890 h 746032"/>
                  <a:gd name="connsiteX497" fmla="*/ 920080 w 932612"/>
                  <a:gd name="connsiteY497" fmla="*/ 428224 h 746032"/>
                  <a:gd name="connsiteX498" fmla="*/ 919585 w 932612"/>
                  <a:gd name="connsiteY498" fmla="*/ 427624 h 746032"/>
                  <a:gd name="connsiteX499" fmla="*/ 919851 w 932612"/>
                  <a:gd name="connsiteY499" fmla="*/ 427046 h 746032"/>
                  <a:gd name="connsiteX500" fmla="*/ 920131 w 932612"/>
                  <a:gd name="connsiteY500" fmla="*/ 426679 h 746032"/>
                  <a:gd name="connsiteX501" fmla="*/ 920296 w 932612"/>
                  <a:gd name="connsiteY501" fmla="*/ 426262 h 746032"/>
                  <a:gd name="connsiteX502" fmla="*/ 920359 w 932612"/>
                  <a:gd name="connsiteY502" fmla="*/ 425742 h 746032"/>
                  <a:gd name="connsiteX503" fmla="*/ 920054 w 932612"/>
                  <a:gd name="connsiteY503" fmla="*/ 424897 h 746032"/>
                  <a:gd name="connsiteX504" fmla="*/ 919343 w 932612"/>
                  <a:gd name="connsiteY504" fmla="*/ 424371 h 746032"/>
                  <a:gd name="connsiteX505" fmla="*/ 918772 w 932612"/>
                  <a:gd name="connsiteY505" fmla="*/ 423751 h 746032"/>
                  <a:gd name="connsiteX506" fmla="*/ 919127 w 932612"/>
                  <a:gd name="connsiteY506" fmla="*/ 423174 h 746032"/>
                  <a:gd name="connsiteX507" fmla="*/ 919470 w 932612"/>
                  <a:gd name="connsiteY507" fmla="*/ 422794 h 746032"/>
                  <a:gd name="connsiteX508" fmla="*/ 919877 w 932612"/>
                  <a:gd name="connsiteY508" fmla="*/ 422380 h 746032"/>
                  <a:gd name="connsiteX509" fmla="*/ 920296 w 932612"/>
                  <a:gd name="connsiteY509" fmla="*/ 421886 h 746032"/>
                  <a:gd name="connsiteX510" fmla="*/ 920626 w 932612"/>
                  <a:gd name="connsiteY510" fmla="*/ 421420 h 746032"/>
                  <a:gd name="connsiteX511" fmla="*/ 920524 w 932612"/>
                  <a:gd name="connsiteY511" fmla="*/ 420842 h 746032"/>
                  <a:gd name="connsiteX512" fmla="*/ 920169 w 932612"/>
                  <a:gd name="connsiteY512" fmla="*/ 420331 h 746032"/>
                  <a:gd name="connsiteX513" fmla="*/ 919305 w 932612"/>
                  <a:gd name="connsiteY513" fmla="*/ 420201 h 746032"/>
                  <a:gd name="connsiteX514" fmla="*/ 918886 w 932612"/>
                  <a:gd name="connsiteY514" fmla="*/ 420704 h 746032"/>
                  <a:gd name="connsiteX515" fmla="*/ 918403 w 932612"/>
                  <a:gd name="connsiteY515" fmla="*/ 421147 h 746032"/>
                  <a:gd name="connsiteX516" fmla="*/ 917832 w 932612"/>
                  <a:gd name="connsiteY516" fmla="*/ 421844 h 746032"/>
                  <a:gd name="connsiteX517" fmla="*/ 917299 w 932612"/>
                  <a:gd name="connsiteY517" fmla="*/ 422493 h 746032"/>
                  <a:gd name="connsiteX518" fmla="*/ 916359 w 932612"/>
                  <a:gd name="connsiteY518" fmla="*/ 422518 h 746032"/>
                  <a:gd name="connsiteX519" fmla="*/ 915927 w 932612"/>
                  <a:gd name="connsiteY519" fmla="*/ 421876 h 746032"/>
                  <a:gd name="connsiteX520" fmla="*/ 915419 w 932612"/>
                  <a:gd name="connsiteY520" fmla="*/ 421285 h 746032"/>
                  <a:gd name="connsiteX521" fmla="*/ 915127 w 932612"/>
                  <a:gd name="connsiteY521" fmla="*/ 420867 h 746032"/>
                  <a:gd name="connsiteX522" fmla="*/ 914860 w 932612"/>
                  <a:gd name="connsiteY522" fmla="*/ 420187 h 746032"/>
                  <a:gd name="connsiteX523" fmla="*/ 914873 w 932612"/>
                  <a:gd name="connsiteY523" fmla="*/ 419629 h 746032"/>
                  <a:gd name="connsiteX524" fmla="*/ 915165 w 932612"/>
                  <a:gd name="connsiteY524" fmla="*/ 419003 h 746032"/>
                  <a:gd name="connsiteX525" fmla="*/ 915267 w 932612"/>
                  <a:gd name="connsiteY525" fmla="*/ 418492 h 746032"/>
                  <a:gd name="connsiteX526" fmla="*/ 915419 w 932612"/>
                  <a:gd name="connsiteY526" fmla="*/ 417962 h 746032"/>
                  <a:gd name="connsiteX527" fmla="*/ 915330 w 932612"/>
                  <a:gd name="connsiteY527" fmla="*/ 417217 h 746032"/>
                  <a:gd name="connsiteX528" fmla="*/ 915152 w 932612"/>
                  <a:gd name="connsiteY528" fmla="*/ 416810 h 746032"/>
                  <a:gd name="connsiteX529" fmla="*/ 915863 w 932612"/>
                  <a:gd name="connsiteY529" fmla="*/ 416203 h 746032"/>
                  <a:gd name="connsiteX530" fmla="*/ 916498 w 932612"/>
                  <a:gd name="connsiteY530" fmla="*/ 416366 h 746032"/>
                  <a:gd name="connsiteX531" fmla="*/ 917172 w 932612"/>
                  <a:gd name="connsiteY531" fmla="*/ 416636 h 746032"/>
                  <a:gd name="connsiteX532" fmla="*/ 917908 w 932612"/>
                  <a:gd name="connsiteY532" fmla="*/ 417079 h 746032"/>
                  <a:gd name="connsiteX533" fmla="*/ 918302 w 932612"/>
                  <a:gd name="connsiteY533" fmla="*/ 417314 h 746032"/>
                  <a:gd name="connsiteX534" fmla="*/ 918594 w 932612"/>
                  <a:gd name="connsiteY534" fmla="*/ 416947 h 746032"/>
                  <a:gd name="connsiteX535" fmla="*/ 918569 w 932612"/>
                  <a:gd name="connsiteY535" fmla="*/ 416295 h 746032"/>
                  <a:gd name="connsiteX536" fmla="*/ 918162 w 932612"/>
                  <a:gd name="connsiteY536" fmla="*/ 415400 h 746032"/>
                  <a:gd name="connsiteX537" fmla="*/ 917540 w 932612"/>
                  <a:gd name="connsiteY537" fmla="*/ 414453 h 746032"/>
                  <a:gd name="connsiteX538" fmla="*/ 917032 w 932612"/>
                  <a:gd name="connsiteY538" fmla="*/ 413431 h 746032"/>
                  <a:gd name="connsiteX539" fmla="*/ 916714 w 932612"/>
                  <a:gd name="connsiteY539" fmla="*/ 412612 h 746032"/>
                  <a:gd name="connsiteX540" fmla="*/ 916397 w 932612"/>
                  <a:gd name="connsiteY540" fmla="*/ 411824 h 746032"/>
                  <a:gd name="connsiteX541" fmla="*/ 916422 w 932612"/>
                  <a:gd name="connsiteY541" fmla="*/ 411168 h 746032"/>
                  <a:gd name="connsiteX542" fmla="*/ 916117 w 932612"/>
                  <a:gd name="connsiteY542" fmla="*/ 410234 h 746032"/>
                  <a:gd name="connsiteX543" fmla="*/ 915470 w 932612"/>
                  <a:gd name="connsiteY543" fmla="*/ 409578 h 746032"/>
                  <a:gd name="connsiteX544" fmla="*/ 914568 w 932612"/>
                  <a:gd name="connsiteY544" fmla="*/ 409540 h 746032"/>
                  <a:gd name="connsiteX545" fmla="*/ 913819 w 932612"/>
                  <a:gd name="connsiteY545" fmla="*/ 409557 h 746032"/>
                  <a:gd name="connsiteX546" fmla="*/ 913247 w 932612"/>
                  <a:gd name="connsiteY546" fmla="*/ 409582 h 746032"/>
                  <a:gd name="connsiteX547" fmla="*/ 912485 w 932612"/>
                  <a:gd name="connsiteY547" fmla="*/ 409389 h 746032"/>
                  <a:gd name="connsiteX548" fmla="*/ 911990 w 932612"/>
                  <a:gd name="connsiteY548" fmla="*/ 408802 h 746032"/>
                  <a:gd name="connsiteX549" fmla="*/ 912777 w 932612"/>
                  <a:gd name="connsiteY549" fmla="*/ 408487 h 746032"/>
                  <a:gd name="connsiteX550" fmla="*/ 913298 w 932612"/>
                  <a:gd name="connsiteY550" fmla="*/ 408278 h 746032"/>
                  <a:gd name="connsiteX551" fmla="*/ 913704 w 932612"/>
                  <a:gd name="connsiteY551" fmla="*/ 407973 h 746032"/>
                  <a:gd name="connsiteX552" fmla="*/ 914428 w 932612"/>
                  <a:gd name="connsiteY552" fmla="*/ 408044 h 746032"/>
                  <a:gd name="connsiteX553" fmla="*/ 914911 w 932612"/>
                  <a:gd name="connsiteY553" fmla="*/ 407880 h 746032"/>
                  <a:gd name="connsiteX554" fmla="*/ 915457 w 932612"/>
                  <a:gd name="connsiteY554" fmla="*/ 408162 h 746032"/>
                  <a:gd name="connsiteX555" fmla="*/ 915990 w 932612"/>
                  <a:gd name="connsiteY555" fmla="*/ 408599 h 746032"/>
                  <a:gd name="connsiteX556" fmla="*/ 916410 w 932612"/>
                  <a:gd name="connsiteY556" fmla="*/ 408856 h 746032"/>
                  <a:gd name="connsiteX557" fmla="*/ 917019 w 932612"/>
                  <a:gd name="connsiteY557" fmla="*/ 409091 h 746032"/>
                  <a:gd name="connsiteX558" fmla="*/ 917756 w 932612"/>
                  <a:gd name="connsiteY558" fmla="*/ 409091 h 746032"/>
                  <a:gd name="connsiteX559" fmla="*/ 918327 w 932612"/>
                  <a:gd name="connsiteY559" fmla="*/ 408895 h 746032"/>
                  <a:gd name="connsiteX560" fmla="*/ 918530 w 932612"/>
                  <a:gd name="connsiteY560" fmla="*/ 408468 h 746032"/>
                  <a:gd name="connsiteX561" fmla="*/ 918632 w 932612"/>
                  <a:gd name="connsiteY561" fmla="*/ 407777 h 746032"/>
                  <a:gd name="connsiteX562" fmla="*/ 918467 w 932612"/>
                  <a:gd name="connsiteY562" fmla="*/ 407158 h 746032"/>
                  <a:gd name="connsiteX563" fmla="*/ 917895 w 932612"/>
                  <a:gd name="connsiteY563" fmla="*/ 406641 h 746032"/>
                  <a:gd name="connsiteX564" fmla="*/ 917438 w 932612"/>
                  <a:gd name="connsiteY564" fmla="*/ 406214 h 746032"/>
                  <a:gd name="connsiteX565" fmla="*/ 917362 w 932612"/>
                  <a:gd name="connsiteY565" fmla="*/ 405597 h 746032"/>
                  <a:gd name="connsiteX566" fmla="*/ 917553 w 932612"/>
                  <a:gd name="connsiteY566" fmla="*/ 405170 h 746032"/>
                  <a:gd name="connsiteX567" fmla="*/ 917819 w 932612"/>
                  <a:gd name="connsiteY567" fmla="*/ 404798 h 746032"/>
                  <a:gd name="connsiteX568" fmla="*/ 918149 w 932612"/>
                  <a:gd name="connsiteY568" fmla="*/ 404445 h 746032"/>
                  <a:gd name="connsiteX569" fmla="*/ 918530 w 932612"/>
                  <a:gd name="connsiteY569" fmla="*/ 403569 h 746032"/>
                  <a:gd name="connsiteX570" fmla="*/ 918962 w 932612"/>
                  <a:gd name="connsiteY570" fmla="*/ 402913 h 746032"/>
                  <a:gd name="connsiteX571" fmla="*/ 918797 w 932612"/>
                  <a:gd name="connsiteY571" fmla="*/ 402325 h 746032"/>
                  <a:gd name="connsiteX572" fmla="*/ 918175 w 932612"/>
                  <a:gd name="connsiteY572" fmla="*/ 402111 h 746032"/>
                  <a:gd name="connsiteX573" fmla="*/ 917692 w 932612"/>
                  <a:gd name="connsiteY573" fmla="*/ 402451 h 746032"/>
                  <a:gd name="connsiteX574" fmla="*/ 916829 w 932612"/>
                  <a:gd name="connsiteY574" fmla="*/ 402483 h 746032"/>
                  <a:gd name="connsiteX575" fmla="*/ 915952 w 932612"/>
                  <a:gd name="connsiteY575" fmla="*/ 402733 h 746032"/>
                  <a:gd name="connsiteX576" fmla="*/ 915317 w 932612"/>
                  <a:gd name="connsiteY576" fmla="*/ 402165 h 746032"/>
                  <a:gd name="connsiteX577" fmla="*/ 914936 w 932612"/>
                  <a:gd name="connsiteY577" fmla="*/ 401632 h 746032"/>
                  <a:gd name="connsiteX578" fmla="*/ 914606 w 932612"/>
                  <a:gd name="connsiteY578" fmla="*/ 401170 h 746032"/>
                  <a:gd name="connsiteX579" fmla="*/ 914708 w 932612"/>
                  <a:gd name="connsiteY579" fmla="*/ 400514 h 746032"/>
                  <a:gd name="connsiteX580" fmla="*/ 915241 w 932612"/>
                  <a:gd name="connsiteY580" fmla="*/ 400171 h 746032"/>
                  <a:gd name="connsiteX581" fmla="*/ 915698 w 932612"/>
                  <a:gd name="connsiteY581" fmla="*/ 400451 h 746032"/>
                  <a:gd name="connsiteX582" fmla="*/ 916752 w 932612"/>
                  <a:gd name="connsiteY582" fmla="*/ 400453 h 746032"/>
                  <a:gd name="connsiteX583" fmla="*/ 917603 w 932612"/>
                  <a:gd name="connsiteY583" fmla="*/ 400342 h 746032"/>
                  <a:gd name="connsiteX584" fmla="*/ 918048 w 932612"/>
                  <a:gd name="connsiteY584" fmla="*/ 398572 h 746032"/>
                  <a:gd name="connsiteX585" fmla="*/ 918111 w 932612"/>
                  <a:gd name="connsiteY585" fmla="*/ 397923 h 746032"/>
                  <a:gd name="connsiteX586" fmla="*/ 918391 w 932612"/>
                  <a:gd name="connsiteY586" fmla="*/ 397274 h 746032"/>
                  <a:gd name="connsiteX587" fmla="*/ 918594 w 932612"/>
                  <a:gd name="connsiteY587" fmla="*/ 396402 h 746032"/>
                  <a:gd name="connsiteX588" fmla="*/ 919038 w 932612"/>
                  <a:gd name="connsiteY588" fmla="*/ 395551 h 746032"/>
                  <a:gd name="connsiteX589" fmla="*/ 919801 w 932612"/>
                  <a:gd name="connsiteY589" fmla="*/ 394982 h 746032"/>
                  <a:gd name="connsiteX590" fmla="*/ 919889 w 932612"/>
                  <a:gd name="connsiteY590" fmla="*/ 394110 h 746032"/>
                  <a:gd name="connsiteX591" fmla="*/ 919407 w 932612"/>
                  <a:gd name="connsiteY591" fmla="*/ 393576 h 746032"/>
                  <a:gd name="connsiteX592" fmla="*/ 918759 w 932612"/>
                  <a:gd name="connsiteY592" fmla="*/ 393280 h 746032"/>
                  <a:gd name="connsiteX593" fmla="*/ 918302 w 932612"/>
                  <a:gd name="connsiteY593" fmla="*/ 392709 h 746032"/>
                  <a:gd name="connsiteX594" fmla="*/ 919089 w 932612"/>
                  <a:gd name="connsiteY594" fmla="*/ 392250 h 746032"/>
                  <a:gd name="connsiteX595" fmla="*/ 919839 w 932612"/>
                  <a:gd name="connsiteY595" fmla="*/ 392019 h 746032"/>
                  <a:gd name="connsiteX596" fmla="*/ 920359 w 932612"/>
                  <a:gd name="connsiteY596" fmla="*/ 392099 h 746032"/>
                  <a:gd name="connsiteX597" fmla="*/ 920982 w 932612"/>
                  <a:gd name="connsiteY597" fmla="*/ 392379 h 746032"/>
                  <a:gd name="connsiteX598" fmla="*/ 921604 w 932612"/>
                  <a:gd name="connsiteY598" fmla="*/ 392843 h 746032"/>
                  <a:gd name="connsiteX599" fmla="*/ 922366 w 932612"/>
                  <a:gd name="connsiteY599" fmla="*/ 393097 h 746032"/>
                  <a:gd name="connsiteX600" fmla="*/ 923166 w 932612"/>
                  <a:gd name="connsiteY600" fmla="*/ 393419 h 746032"/>
                  <a:gd name="connsiteX601" fmla="*/ 923928 w 932612"/>
                  <a:gd name="connsiteY601" fmla="*/ 393450 h 746032"/>
                  <a:gd name="connsiteX602" fmla="*/ 924512 w 932612"/>
                  <a:gd name="connsiteY602" fmla="*/ 392732 h 746032"/>
                  <a:gd name="connsiteX603" fmla="*/ 924220 w 932612"/>
                  <a:gd name="connsiteY603" fmla="*/ 391925 h 746032"/>
                  <a:gd name="connsiteX604" fmla="*/ 923598 w 932612"/>
                  <a:gd name="connsiteY604" fmla="*/ 391248 h 746032"/>
                  <a:gd name="connsiteX605" fmla="*/ 922950 w 932612"/>
                  <a:gd name="connsiteY605" fmla="*/ 390526 h 746032"/>
                  <a:gd name="connsiteX606" fmla="*/ 922531 w 932612"/>
                  <a:gd name="connsiteY606" fmla="*/ 390195 h 746032"/>
                  <a:gd name="connsiteX607" fmla="*/ 922010 w 932612"/>
                  <a:gd name="connsiteY607" fmla="*/ 389893 h 746032"/>
                  <a:gd name="connsiteX608" fmla="*/ 921363 w 932612"/>
                  <a:gd name="connsiteY608" fmla="*/ 389527 h 746032"/>
                  <a:gd name="connsiteX609" fmla="*/ 921223 w 932612"/>
                  <a:gd name="connsiteY609" fmla="*/ 388908 h 746032"/>
                  <a:gd name="connsiteX610" fmla="*/ 921655 w 932612"/>
                  <a:gd name="connsiteY610" fmla="*/ 388080 h 746032"/>
                  <a:gd name="connsiteX611" fmla="*/ 922099 w 932612"/>
                  <a:gd name="connsiteY611" fmla="*/ 387517 h 746032"/>
                  <a:gd name="connsiteX612" fmla="*/ 922480 w 932612"/>
                  <a:gd name="connsiteY612" fmla="*/ 386747 h 746032"/>
                  <a:gd name="connsiteX613" fmla="*/ 922937 w 932612"/>
                  <a:gd name="connsiteY613" fmla="*/ 386342 h 746032"/>
                  <a:gd name="connsiteX614" fmla="*/ 923763 w 932612"/>
                  <a:gd name="connsiteY614" fmla="*/ 386441 h 746032"/>
                  <a:gd name="connsiteX615" fmla="*/ 924423 w 932612"/>
                  <a:gd name="connsiteY615" fmla="*/ 386326 h 746032"/>
                  <a:gd name="connsiteX616" fmla="*/ 924969 w 932612"/>
                  <a:gd name="connsiteY616" fmla="*/ 386118 h 746032"/>
                  <a:gd name="connsiteX617" fmla="*/ 925782 w 932612"/>
                  <a:gd name="connsiteY617" fmla="*/ 385780 h 746032"/>
                  <a:gd name="connsiteX618" fmla="*/ 926290 w 932612"/>
                  <a:gd name="connsiteY618" fmla="*/ 385504 h 746032"/>
                  <a:gd name="connsiteX619" fmla="*/ 927141 w 932612"/>
                  <a:gd name="connsiteY619" fmla="*/ 385649 h 746032"/>
                  <a:gd name="connsiteX620" fmla="*/ 927751 w 932612"/>
                  <a:gd name="connsiteY620" fmla="*/ 386265 h 746032"/>
                  <a:gd name="connsiteX621" fmla="*/ 928132 w 932612"/>
                  <a:gd name="connsiteY621" fmla="*/ 386702 h 746032"/>
                  <a:gd name="connsiteX622" fmla="*/ 928525 w 932612"/>
                  <a:gd name="connsiteY622" fmla="*/ 387139 h 746032"/>
                  <a:gd name="connsiteX623" fmla="*/ 928919 w 932612"/>
                  <a:gd name="connsiteY623" fmla="*/ 387473 h 746032"/>
                  <a:gd name="connsiteX624" fmla="*/ 929630 w 932612"/>
                  <a:gd name="connsiteY624" fmla="*/ 387748 h 746032"/>
                  <a:gd name="connsiteX625" fmla="*/ 930215 w 932612"/>
                  <a:gd name="connsiteY625" fmla="*/ 387906 h 746032"/>
                  <a:gd name="connsiteX626" fmla="*/ 930659 w 932612"/>
                  <a:gd name="connsiteY626" fmla="*/ 387790 h 746032"/>
                  <a:gd name="connsiteX627" fmla="*/ 931332 w 932612"/>
                  <a:gd name="connsiteY627" fmla="*/ 387624 h 746032"/>
                  <a:gd name="connsiteX628" fmla="*/ 931764 w 932612"/>
                  <a:gd name="connsiteY628" fmla="*/ 386895 h 746032"/>
                  <a:gd name="connsiteX629" fmla="*/ 931967 w 932612"/>
                  <a:gd name="connsiteY629" fmla="*/ 386355 h 746032"/>
                  <a:gd name="connsiteX630" fmla="*/ 931294 w 932612"/>
                  <a:gd name="connsiteY630" fmla="*/ 385958 h 746032"/>
                  <a:gd name="connsiteX631" fmla="*/ 930557 w 932612"/>
                  <a:gd name="connsiteY631" fmla="*/ 385800 h 746032"/>
                  <a:gd name="connsiteX632" fmla="*/ 930380 w 932612"/>
                  <a:gd name="connsiteY632" fmla="*/ 385286 h 746032"/>
                  <a:gd name="connsiteX633" fmla="*/ 930405 w 932612"/>
                  <a:gd name="connsiteY633" fmla="*/ 384660 h 746032"/>
                  <a:gd name="connsiteX634" fmla="*/ 930418 w 932612"/>
                  <a:gd name="connsiteY634" fmla="*/ 384053 h 746032"/>
                  <a:gd name="connsiteX635" fmla="*/ 930430 w 932612"/>
                  <a:gd name="connsiteY635" fmla="*/ 383298 h 746032"/>
                  <a:gd name="connsiteX636" fmla="*/ 930367 w 932612"/>
                  <a:gd name="connsiteY636" fmla="*/ 382422 h 746032"/>
                  <a:gd name="connsiteX637" fmla="*/ 930240 w 932612"/>
                  <a:gd name="connsiteY637" fmla="*/ 381779 h 746032"/>
                  <a:gd name="connsiteX638" fmla="*/ 929452 w 932612"/>
                  <a:gd name="connsiteY638" fmla="*/ 381548 h 746032"/>
                  <a:gd name="connsiteX639" fmla="*/ 928779 w 932612"/>
                  <a:gd name="connsiteY639" fmla="*/ 381703 h 746032"/>
                  <a:gd name="connsiteX640" fmla="*/ 928017 w 932612"/>
                  <a:gd name="connsiteY640" fmla="*/ 381976 h 746032"/>
                  <a:gd name="connsiteX641" fmla="*/ 927382 w 932612"/>
                  <a:gd name="connsiteY641" fmla="*/ 382325 h 746032"/>
                  <a:gd name="connsiteX642" fmla="*/ 926747 w 932612"/>
                  <a:gd name="connsiteY642" fmla="*/ 382351 h 746032"/>
                  <a:gd name="connsiteX643" fmla="*/ 926011 w 932612"/>
                  <a:gd name="connsiteY643" fmla="*/ 381459 h 746032"/>
                  <a:gd name="connsiteX644" fmla="*/ 925719 w 932612"/>
                  <a:gd name="connsiteY644" fmla="*/ 380797 h 746032"/>
                  <a:gd name="connsiteX645" fmla="*/ 925490 w 932612"/>
                  <a:gd name="connsiteY645" fmla="*/ 380222 h 746032"/>
                  <a:gd name="connsiteX646" fmla="*/ 925515 w 932612"/>
                  <a:gd name="connsiteY646" fmla="*/ 379583 h 746032"/>
                  <a:gd name="connsiteX647" fmla="*/ 925617 w 932612"/>
                  <a:gd name="connsiteY647" fmla="*/ 378999 h 746032"/>
                  <a:gd name="connsiteX648" fmla="*/ 925185 w 932612"/>
                  <a:gd name="connsiteY648" fmla="*/ 378810 h 746032"/>
                  <a:gd name="connsiteX649" fmla="*/ 924258 w 932612"/>
                  <a:gd name="connsiteY649" fmla="*/ 378611 h 746032"/>
                  <a:gd name="connsiteX650" fmla="*/ 923763 w 932612"/>
                  <a:gd name="connsiteY650" fmla="*/ 378363 h 746032"/>
                  <a:gd name="connsiteX651" fmla="*/ 923128 w 932612"/>
                  <a:gd name="connsiteY651" fmla="*/ 378476 h 746032"/>
                  <a:gd name="connsiteX652" fmla="*/ 922315 w 932612"/>
                  <a:gd name="connsiteY652" fmla="*/ 378781 h 746032"/>
                  <a:gd name="connsiteX653" fmla="*/ 921807 w 932612"/>
                  <a:gd name="connsiteY653" fmla="*/ 378903 h 746032"/>
                  <a:gd name="connsiteX654" fmla="*/ 921324 w 932612"/>
                  <a:gd name="connsiteY654" fmla="*/ 378976 h 746032"/>
                  <a:gd name="connsiteX655" fmla="*/ 921197 w 932612"/>
                  <a:gd name="connsiteY655" fmla="*/ 378472 h 746032"/>
                  <a:gd name="connsiteX656" fmla="*/ 921299 w 932612"/>
                  <a:gd name="connsiteY656" fmla="*/ 377953 h 746032"/>
                  <a:gd name="connsiteX657" fmla="*/ 921375 w 932612"/>
                  <a:gd name="connsiteY657" fmla="*/ 377226 h 746032"/>
                  <a:gd name="connsiteX658" fmla="*/ 921540 w 932612"/>
                  <a:gd name="connsiteY658" fmla="*/ 376463 h 746032"/>
                  <a:gd name="connsiteX659" fmla="*/ 921375 w 932612"/>
                  <a:gd name="connsiteY659" fmla="*/ 375451 h 746032"/>
                  <a:gd name="connsiteX660" fmla="*/ 921299 w 932612"/>
                  <a:gd name="connsiteY660" fmla="*/ 374902 h 746032"/>
                  <a:gd name="connsiteX661" fmla="*/ 921451 w 932612"/>
                  <a:gd name="connsiteY661" fmla="*/ 374234 h 746032"/>
                  <a:gd name="connsiteX662" fmla="*/ 921998 w 932612"/>
                  <a:gd name="connsiteY662" fmla="*/ 373910 h 746032"/>
                  <a:gd name="connsiteX663" fmla="*/ 922417 w 932612"/>
                  <a:gd name="connsiteY663" fmla="*/ 374087 h 746032"/>
                  <a:gd name="connsiteX664" fmla="*/ 923077 w 932612"/>
                  <a:gd name="connsiteY664" fmla="*/ 374157 h 746032"/>
                  <a:gd name="connsiteX665" fmla="*/ 923623 w 932612"/>
                  <a:gd name="connsiteY665" fmla="*/ 374301 h 746032"/>
                  <a:gd name="connsiteX666" fmla="*/ 924258 w 932612"/>
                  <a:gd name="connsiteY666" fmla="*/ 374757 h 746032"/>
                  <a:gd name="connsiteX667" fmla="*/ 924754 w 932612"/>
                  <a:gd name="connsiteY667" fmla="*/ 375043 h 746032"/>
                  <a:gd name="connsiteX668" fmla="*/ 925096 w 932612"/>
                  <a:gd name="connsiteY668" fmla="*/ 375436 h 746032"/>
                  <a:gd name="connsiteX669" fmla="*/ 925719 w 932612"/>
                  <a:gd name="connsiteY669" fmla="*/ 375526 h 746032"/>
                  <a:gd name="connsiteX670" fmla="*/ 926316 w 932612"/>
                  <a:gd name="connsiteY670" fmla="*/ 374488 h 746032"/>
                  <a:gd name="connsiteX671" fmla="*/ 925960 w 932612"/>
                  <a:gd name="connsiteY671" fmla="*/ 373814 h 746032"/>
                  <a:gd name="connsiteX672" fmla="*/ 925515 w 932612"/>
                  <a:gd name="connsiteY672" fmla="*/ 373217 h 746032"/>
                  <a:gd name="connsiteX673" fmla="*/ 923877 w 932612"/>
                  <a:gd name="connsiteY673" fmla="*/ 372482 h 746032"/>
                  <a:gd name="connsiteX674" fmla="*/ 923331 w 932612"/>
                  <a:gd name="connsiteY674" fmla="*/ 372568 h 746032"/>
                  <a:gd name="connsiteX675" fmla="*/ 922315 w 932612"/>
                  <a:gd name="connsiteY675" fmla="*/ 372866 h 746032"/>
                  <a:gd name="connsiteX676" fmla="*/ 921566 w 932612"/>
                  <a:gd name="connsiteY676" fmla="*/ 372959 h 746032"/>
                  <a:gd name="connsiteX677" fmla="*/ 920372 w 932612"/>
                  <a:gd name="connsiteY677" fmla="*/ 372725 h 746032"/>
                  <a:gd name="connsiteX678" fmla="*/ 919737 w 932612"/>
                  <a:gd name="connsiteY678" fmla="*/ 372494 h 746032"/>
                  <a:gd name="connsiteX679" fmla="*/ 919102 w 932612"/>
                  <a:gd name="connsiteY679" fmla="*/ 372272 h 746032"/>
                  <a:gd name="connsiteX680" fmla="*/ 918467 w 932612"/>
                  <a:gd name="connsiteY680" fmla="*/ 372122 h 746032"/>
                  <a:gd name="connsiteX681" fmla="*/ 917997 w 932612"/>
                  <a:gd name="connsiteY681" fmla="*/ 372003 h 746032"/>
                  <a:gd name="connsiteX682" fmla="*/ 917476 w 932612"/>
                  <a:gd name="connsiteY682" fmla="*/ 371791 h 746032"/>
                  <a:gd name="connsiteX683" fmla="*/ 917146 w 932612"/>
                  <a:gd name="connsiteY683" fmla="*/ 371328 h 746032"/>
                  <a:gd name="connsiteX684" fmla="*/ 916854 w 932612"/>
                  <a:gd name="connsiteY684" fmla="*/ 370911 h 746032"/>
                  <a:gd name="connsiteX685" fmla="*/ 916511 w 932612"/>
                  <a:gd name="connsiteY685" fmla="*/ 370529 h 746032"/>
                  <a:gd name="connsiteX686" fmla="*/ 915851 w 932612"/>
                  <a:gd name="connsiteY686" fmla="*/ 370086 h 746032"/>
                  <a:gd name="connsiteX687" fmla="*/ 915165 w 932612"/>
                  <a:gd name="connsiteY687" fmla="*/ 370204 h 746032"/>
                  <a:gd name="connsiteX688" fmla="*/ 914454 w 932612"/>
                  <a:gd name="connsiteY688" fmla="*/ 369986 h 746032"/>
                  <a:gd name="connsiteX689" fmla="*/ 914733 w 932612"/>
                  <a:gd name="connsiteY689" fmla="*/ 369303 h 746032"/>
                  <a:gd name="connsiteX690" fmla="*/ 915165 w 932612"/>
                  <a:gd name="connsiteY690" fmla="*/ 368937 h 746032"/>
                  <a:gd name="connsiteX691" fmla="*/ 916181 w 932612"/>
                  <a:gd name="connsiteY691" fmla="*/ 368699 h 746032"/>
                  <a:gd name="connsiteX692" fmla="*/ 916498 w 932612"/>
                  <a:gd name="connsiteY692" fmla="*/ 368237 h 746032"/>
                  <a:gd name="connsiteX693" fmla="*/ 916803 w 932612"/>
                  <a:gd name="connsiteY693" fmla="*/ 367809 h 746032"/>
                  <a:gd name="connsiteX694" fmla="*/ 916994 w 932612"/>
                  <a:gd name="connsiteY694" fmla="*/ 367283 h 746032"/>
                  <a:gd name="connsiteX695" fmla="*/ 916956 w 932612"/>
                  <a:gd name="connsiteY695" fmla="*/ 366808 h 746032"/>
                  <a:gd name="connsiteX696" fmla="*/ 916981 w 932612"/>
                  <a:gd name="connsiteY696" fmla="*/ 366038 h 746032"/>
                  <a:gd name="connsiteX697" fmla="*/ 917451 w 932612"/>
                  <a:gd name="connsiteY697" fmla="*/ 365662 h 746032"/>
                  <a:gd name="connsiteX698" fmla="*/ 918315 w 932612"/>
                  <a:gd name="connsiteY698" fmla="*/ 365838 h 746032"/>
                  <a:gd name="connsiteX699" fmla="*/ 918645 w 932612"/>
                  <a:gd name="connsiteY699" fmla="*/ 366535 h 746032"/>
                  <a:gd name="connsiteX700" fmla="*/ 918403 w 932612"/>
                  <a:gd name="connsiteY700" fmla="*/ 367431 h 746032"/>
                  <a:gd name="connsiteX701" fmla="*/ 918124 w 932612"/>
                  <a:gd name="connsiteY701" fmla="*/ 368384 h 746032"/>
                  <a:gd name="connsiteX702" fmla="*/ 918035 w 932612"/>
                  <a:gd name="connsiteY702" fmla="*/ 368914 h 746032"/>
                  <a:gd name="connsiteX703" fmla="*/ 918683 w 932612"/>
                  <a:gd name="connsiteY703" fmla="*/ 370282 h 746032"/>
                  <a:gd name="connsiteX704" fmla="*/ 919343 w 932612"/>
                  <a:gd name="connsiteY704" fmla="*/ 370202 h 746032"/>
                  <a:gd name="connsiteX705" fmla="*/ 920093 w 932612"/>
                  <a:gd name="connsiteY705" fmla="*/ 370022 h 746032"/>
                  <a:gd name="connsiteX706" fmla="*/ 920296 w 932612"/>
                  <a:gd name="connsiteY706" fmla="*/ 369550 h 746032"/>
                  <a:gd name="connsiteX707" fmla="*/ 920461 w 932612"/>
                  <a:gd name="connsiteY707" fmla="*/ 368809 h 746032"/>
                  <a:gd name="connsiteX708" fmla="*/ 920461 w 932612"/>
                  <a:gd name="connsiteY708" fmla="*/ 368223 h 746032"/>
                  <a:gd name="connsiteX709" fmla="*/ 920397 w 932612"/>
                  <a:gd name="connsiteY709" fmla="*/ 367206 h 746032"/>
                  <a:gd name="connsiteX710" fmla="*/ 920347 w 932612"/>
                  <a:gd name="connsiteY710" fmla="*/ 366332 h 746032"/>
                  <a:gd name="connsiteX711" fmla="*/ 920194 w 932612"/>
                  <a:gd name="connsiteY711" fmla="*/ 365674 h 746032"/>
                  <a:gd name="connsiteX712" fmla="*/ 919724 w 932612"/>
                  <a:gd name="connsiteY712" fmla="*/ 365347 h 746032"/>
                  <a:gd name="connsiteX713" fmla="*/ 918924 w 932612"/>
                  <a:gd name="connsiteY713" fmla="*/ 364371 h 746032"/>
                  <a:gd name="connsiteX714" fmla="*/ 918543 w 932612"/>
                  <a:gd name="connsiteY714" fmla="*/ 364053 h 746032"/>
                  <a:gd name="connsiteX715" fmla="*/ 918086 w 932612"/>
                  <a:gd name="connsiteY715" fmla="*/ 363905 h 746032"/>
                  <a:gd name="connsiteX716" fmla="*/ 917248 w 932612"/>
                  <a:gd name="connsiteY716" fmla="*/ 363632 h 746032"/>
                  <a:gd name="connsiteX717" fmla="*/ 916549 w 932612"/>
                  <a:gd name="connsiteY717" fmla="*/ 363426 h 746032"/>
                  <a:gd name="connsiteX718" fmla="*/ 915952 w 932612"/>
                  <a:gd name="connsiteY718" fmla="*/ 363418 h 746032"/>
                  <a:gd name="connsiteX719" fmla="*/ 915419 w 932612"/>
                  <a:gd name="connsiteY719" fmla="*/ 363350 h 746032"/>
                  <a:gd name="connsiteX720" fmla="*/ 915330 w 932612"/>
                  <a:gd name="connsiteY720" fmla="*/ 362727 h 746032"/>
                  <a:gd name="connsiteX721" fmla="*/ 915787 w 932612"/>
                  <a:gd name="connsiteY721" fmla="*/ 362316 h 746032"/>
                  <a:gd name="connsiteX722" fmla="*/ 916206 w 932612"/>
                  <a:gd name="connsiteY722" fmla="*/ 362031 h 746032"/>
                  <a:gd name="connsiteX723" fmla="*/ 916740 w 932612"/>
                  <a:gd name="connsiteY723" fmla="*/ 361514 h 746032"/>
                  <a:gd name="connsiteX724" fmla="*/ 917146 w 932612"/>
                  <a:gd name="connsiteY724" fmla="*/ 361125 h 746032"/>
                  <a:gd name="connsiteX725" fmla="*/ 917515 w 932612"/>
                  <a:gd name="connsiteY725" fmla="*/ 360733 h 746032"/>
                  <a:gd name="connsiteX726" fmla="*/ 917807 w 932612"/>
                  <a:gd name="connsiteY726" fmla="*/ 360216 h 746032"/>
                  <a:gd name="connsiteX727" fmla="*/ 918035 w 932612"/>
                  <a:gd name="connsiteY727" fmla="*/ 359808 h 746032"/>
                  <a:gd name="connsiteX728" fmla="*/ 918213 w 932612"/>
                  <a:gd name="connsiteY728" fmla="*/ 359279 h 746032"/>
                  <a:gd name="connsiteX729" fmla="*/ 918327 w 932612"/>
                  <a:gd name="connsiteY729" fmla="*/ 358623 h 746032"/>
                  <a:gd name="connsiteX730" fmla="*/ 918378 w 932612"/>
                  <a:gd name="connsiteY730" fmla="*/ 358144 h 746032"/>
                  <a:gd name="connsiteX731" fmla="*/ 918378 w 932612"/>
                  <a:gd name="connsiteY731" fmla="*/ 357615 h 746032"/>
                  <a:gd name="connsiteX732" fmla="*/ 918429 w 932612"/>
                  <a:gd name="connsiteY732" fmla="*/ 356993 h 746032"/>
                  <a:gd name="connsiteX733" fmla="*/ 918454 w 932612"/>
                  <a:gd name="connsiteY733" fmla="*/ 356341 h 746032"/>
                  <a:gd name="connsiteX734" fmla="*/ 918124 w 932612"/>
                  <a:gd name="connsiteY734" fmla="*/ 355818 h 746032"/>
                  <a:gd name="connsiteX735" fmla="*/ 917730 w 932612"/>
                  <a:gd name="connsiteY735" fmla="*/ 355354 h 746032"/>
                  <a:gd name="connsiteX736" fmla="*/ 917489 w 932612"/>
                  <a:gd name="connsiteY736" fmla="*/ 354709 h 746032"/>
                  <a:gd name="connsiteX737" fmla="*/ 917489 w 932612"/>
                  <a:gd name="connsiteY737" fmla="*/ 353887 h 746032"/>
                  <a:gd name="connsiteX738" fmla="*/ 917502 w 932612"/>
                  <a:gd name="connsiteY738" fmla="*/ 353364 h 746032"/>
                  <a:gd name="connsiteX739" fmla="*/ 917019 w 932612"/>
                  <a:gd name="connsiteY739" fmla="*/ 353492 h 746032"/>
                  <a:gd name="connsiteX740" fmla="*/ 916511 w 932612"/>
                  <a:gd name="connsiteY740" fmla="*/ 354064 h 746032"/>
                  <a:gd name="connsiteX741" fmla="*/ 916194 w 932612"/>
                  <a:gd name="connsiteY741" fmla="*/ 354430 h 746032"/>
                  <a:gd name="connsiteX742" fmla="*/ 915559 w 932612"/>
                  <a:gd name="connsiteY742" fmla="*/ 354736 h 746032"/>
                  <a:gd name="connsiteX743" fmla="*/ 914911 w 932612"/>
                  <a:gd name="connsiteY743" fmla="*/ 355043 h 746032"/>
                  <a:gd name="connsiteX744" fmla="*/ 914505 w 932612"/>
                  <a:gd name="connsiteY744" fmla="*/ 355314 h 746032"/>
                  <a:gd name="connsiteX745" fmla="*/ 913882 w 932612"/>
                  <a:gd name="connsiteY745" fmla="*/ 355477 h 746032"/>
                  <a:gd name="connsiteX746" fmla="*/ 913311 w 932612"/>
                  <a:gd name="connsiteY746" fmla="*/ 354879 h 746032"/>
                  <a:gd name="connsiteX747" fmla="*/ 914276 w 932612"/>
                  <a:gd name="connsiteY747" fmla="*/ 353618 h 746032"/>
                  <a:gd name="connsiteX748" fmla="*/ 915609 w 932612"/>
                  <a:gd name="connsiteY748" fmla="*/ 352494 h 746032"/>
                  <a:gd name="connsiteX749" fmla="*/ 916346 w 932612"/>
                  <a:gd name="connsiteY749" fmla="*/ 351881 h 746032"/>
                  <a:gd name="connsiteX750" fmla="*/ 916422 w 932612"/>
                  <a:gd name="connsiteY750" fmla="*/ 351171 h 746032"/>
                  <a:gd name="connsiteX751" fmla="*/ 916321 w 932612"/>
                  <a:gd name="connsiteY751" fmla="*/ 350664 h 746032"/>
                  <a:gd name="connsiteX752" fmla="*/ 916041 w 932612"/>
                  <a:gd name="connsiteY752" fmla="*/ 350150 h 746032"/>
                  <a:gd name="connsiteX753" fmla="*/ 915609 w 932612"/>
                  <a:gd name="connsiteY753" fmla="*/ 349842 h 746032"/>
                  <a:gd name="connsiteX754" fmla="*/ 914403 w 932612"/>
                  <a:gd name="connsiteY754" fmla="*/ 350423 h 746032"/>
                  <a:gd name="connsiteX755" fmla="*/ 913679 w 932612"/>
                  <a:gd name="connsiteY755" fmla="*/ 351666 h 746032"/>
                  <a:gd name="connsiteX756" fmla="*/ 913311 w 932612"/>
                  <a:gd name="connsiteY756" fmla="*/ 352196 h 746032"/>
                  <a:gd name="connsiteX757" fmla="*/ 912562 w 932612"/>
                  <a:gd name="connsiteY757" fmla="*/ 353024 h 746032"/>
                  <a:gd name="connsiteX758" fmla="*/ 912104 w 932612"/>
                  <a:gd name="connsiteY758" fmla="*/ 353435 h 746032"/>
                  <a:gd name="connsiteX759" fmla="*/ 911431 w 932612"/>
                  <a:gd name="connsiteY759" fmla="*/ 354041 h 746032"/>
                  <a:gd name="connsiteX760" fmla="*/ 910936 w 932612"/>
                  <a:gd name="connsiteY760" fmla="*/ 354257 h 746032"/>
                  <a:gd name="connsiteX761" fmla="*/ 910212 w 932612"/>
                  <a:gd name="connsiteY761" fmla="*/ 354472 h 746032"/>
                  <a:gd name="connsiteX762" fmla="*/ 909780 w 932612"/>
                  <a:gd name="connsiteY762" fmla="*/ 354144 h 746032"/>
                  <a:gd name="connsiteX763" fmla="*/ 909501 w 932612"/>
                  <a:gd name="connsiteY763" fmla="*/ 353291 h 746032"/>
                  <a:gd name="connsiteX764" fmla="*/ 909336 w 932612"/>
                  <a:gd name="connsiteY764" fmla="*/ 352654 h 746032"/>
                  <a:gd name="connsiteX765" fmla="*/ 909564 w 932612"/>
                  <a:gd name="connsiteY765" fmla="*/ 352102 h 746032"/>
                  <a:gd name="connsiteX766" fmla="*/ 909666 w 932612"/>
                  <a:gd name="connsiteY766" fmla="*/ 351400 h 746032"/>
                  <a:gd name="connsiteX767" fmla="*/ 909704 w 932612"/>
                  <a:gd name="connsiteY767" fmla="*/ 350933 h 746032"/>
                  <a:gd name="connsiteX768" fmla="*/ 909577 w 932612"/>
                  <a:gd name="connsiteY768" fmla="*/ 350401 h 746032"/>
                  <a:gd name="connsiteX769" fmla="*/ 909120 w 932612"/>
                  <a:gd name="connsiteY769" fmla="*/ 350112 h 746032"/>
                  <a:gd name="connsiteX770" fmla="*/ 908637 w 932612"/>
                  <a:gd name="connsiteY770" fmla="*/ 350074 h 746032"/>
                  <a:gd name="connsiteX771" fmla="*/ 907951 w 932612"/>
                  <a:gd name="connsiteY771" fmla="*/ 350549 h 746032"/>
                  <a:gd name="connsiteX772" fmla="*/ 907964 w 932612"/>
                  <a:gd name="connsiteY772" fmla="*/ 351085 h 746032"/>
                  <a:gd name="connsiteX773" fmla="*/ 907824 w 932612"/>
                  <a:gd name="connsiteY773" fmla="*/ 351614 h 746032"/>
                  <a:gd name="connsiteX774" fmla="*/ 907634 w 932612"/>
                  <a:gd name="connsiteY774" fmla="*/ 352234 h 746032"/>
                  <a:gd name="connsiteX775" fmla="*/ 907545 w 932612"/>
                  <a:gd name="connsiteY775" fmla="*/ 353326 h 746032"/>
                  <a:gd name="connsiteX776" fmla="*/ 907316 w 932612"/>
                  <a:gd name="connsiteY776" fmla="*/ 353740 h 746032"/>
                  <a:gd name="connsiteX777" fmla="*/ 906821 w 932612"/>
                  <a:gd name="connsiteY777" fmla="*/ 354112 h 746032"/>
                  <a:gd name="connsiteX778" fmla="*/ 906440 w 932612"/>
                  <a:gd name="connsiteY778" fmla="*/ 353727 h 746032"/>
                  <a:gd name="connsiteX779" fmla="*/ 905780 w 932612"/>
                  <a:gd name="connsiteY779" fmla="*/ 353332 h 746032"/>
                  <a:gd name="connsiteX780" fmla="*/ 905208 w 932612"/>
                  <a:gd name="connsiteY780" fmla="*/ 352764 h 746032"/>
                  <a:gd name="connsiteX781" fmla="*/ 904980 w 932612"/>
                  <a:gd name="connsiteY781" fmla="*/ 352311 h 746032"/>
                  <a:gd name="connsiteX782" fmla="*/ 905005 w 932612"/>
                  <a:gd name="connsiteY782" fmla="*/ 351612 h 746032"/>
                  <a:gd name="connsiteX783" fmla="*/ 905322 w 932612"/>
                  <a:gd name="connsiteY783" fmla="*/ 351068 h 746032"/>
                  <a:gd name="connsiteX784" fmla="*/ 905348 w 932612"/>
                  <a:gd name="connsiteY784" fmla="*/ 350339 h 746032"/>
                  <a:gd name="connsiteX785" fmla="*/ 905780 w 932612"/>
                  <a:gd name="connsiteY785" fmla="*/ 349630 h 746032"/>
                  <a:gd name="connsiteX786" fmla="*/ 906046 w 932612"/>
                  <a:gd name="connsiteY786" fmla="*/ 349084 h 746032"/>
                  <a:gd name="connsiteX787" fmla="*/ 906288 w 932612"/>
                  <a:gd name="connsiteY787" fmla="*/ 348628 h 746032"/>
                  <a:gd name="connsiteX788" fmla="*/ 906580 w 932612"/>
                  <a:gd name="connsiteY788" fmla="*/ 348192 h 746032"/>
                  <a:gd name="connsiteX789" fmla="*/ 906973 w 932612"/>
                  <a:gd name="connsiteY789" fmla="*/ 347755 h 746032"/>
                  <a:gd name="connsiteX790" fmla="*/ 907761 w 932612"/>
                  <a:gd name="connsiteY790" fmla="*/ 347141 h 746032"/>
                  <a:gd name="connsiteX791" fmla="*/ 908586 w 932612"/>
                  <a:gd name="connsiteY791" fmla="*/ 346554 h 746032"/>
                  <a:gd name="connsiteX792" fmla="*/ 909145 w 932612"/>
                  <a:gd name="connsiteY792" fmla="*/ 346483 h 746032"/>
                  <a:gd name="connsiteX793" fmla="*/ 909666 w 932612"/>
                  <a:gd name="connsiteY793" fmla="*/ 346181 h 746032"/>
                  <a:gd name="connsiteX794" fmla="*/ 910161 w 932612"/>
                  <a:gd name="connsiteY794" fmla="*/ 346359 h 746032"/>
                  <a:gd name="connsiteX795" fmla="*/ 910606 w 932612"/>
                  <a:gd name="connsiteY795" fmla="*/ 346521 h 746032"/>
                  <a:gd name="connsiteX796" fmla="*/ 911126 w 932612"/>
                  <a:gd name="connsiteY796" fmla="*/ 346981 h 746032"/>
                  <a:gd name="connsiteX797" fmla="*/ 911622 w 932612"/>
                  <a:gd name="connsiteY797" fmla="*/ 347479 h 746032"/>
                  <a:gd name="connsiteX798" fmla="*/ 912384 w 932612"/>
                  <a:gd name="connsiteY798" fmla="*/ 347809 h 746032"/>
                  <a:gd name="connsiteX799" fmla="*/ 912727 w 932612"/>
                  <a:gd name="connsiteY799" fmla="*/ 347353 h 746032"/>
                  <a:gd name="connsiteX800" fmla="*/ 912955 w 932612"/>
                  <a:gd name="connsiteY800" fmla="*/ 346683 h 746032"/>
                  <a:gd name="connsiteX801" fmla="*/ 913387 w 932612"/>
                  <a:gd name="connsiteY801" fmla="*/ 346002 h 746032"/>
                  <a:gd name="connsiteX802" fmla="*/ 913768 w 932612"/>
                  <a:gd name="connsiteY802" fmla="*/ 345735 h 746032"/>
                  <a:gd name="connsiteX803" fmla="*/ 914124 w 932612"/>
                  <a:gd name="connsiteY803" fmla="*/ 345317 h 746032"/>
                  <a:gd name="connsiteX804" fmla="*/ 914746 w 932612"/>
                  <a:gd name="connsiteY804" fmla="*/ 345431 h 746032"/>
                  <a:gd name="connsiteX805" fmla="*/ 915216 w 932612"/>
                  <a:gd name="connsiteY805" fmla="*/ 345796 h 746032"/>
                  <a:gd name="connsiteX806" fmla="*/ 916054 w 932612"/>
                  <a:gd name="connsiteY806" fmla="*/ 345481 h 746032"/>
                  <a:gd name="connsiteX807" fmla="*/ 916638 w 932612"/>
                  <a:gd name="connsiteY807" fmla="*/ 344731 h 746032"/>
                  <a:gd name="connsiteX808" fmla="*/ 916930 w 932612"/>
                  <a:gd name="connsiteY808" fmla="*/ 344329 h 746032"/>
                  <a:gd name="connsiteX809" fmla="*/ 917070 w 932612"/>
                  <a:gd name="connsiteY809" fmla="*/ 343712 h 746032"/>
                  <a:gd name="connsiteX810" fmla="*/ 916651 w 932612"/>
                  <a:gd name="connsiteY810" fmla="*/ 343044 h 746032"/>
                  <a:gd name="connsiteX811" fmla="*/ 916422 w 932612"/>
                  <a:gd name="connsiteY811" fmla="*/ 342541 h 746032"/>
                  <a:gd name="connsiteX812" fmla="*/ 916689 w 932612"/>
                  <a:gd name="connsiteY812" fmla="*/ 342059 h 746032"/>
                  <a:gd name="connsiteX813" fmla="*/ 916968 w 932612"/>
                  <a:gd name="connsiteY813" fmla="*/ 341687 h 746032"/>
                  <a:gd name="connsiteX814" fmla="*/ 917222 w 932612"/>
                  <a:gd name="connsiteY814" fmla="*/ 341323 h 746032"/>
                  <a:gd name="connsiteX815" fmla="*/ 917527 w 932612"/>
                  <a:gd name="connsiteY815" fmla="*/ 340922 h 746032"/>
                  <a:gd name="connsiteX816" fmla="*/ 917794 w 932612"/>
                  <a:gd name="connsiteY816" fmla="*/ 340152 h 746032"/>
                  <a:gd name="connsiteX817" fmla="*/ 917743 w 932612"/>
                  <a:gd name="connsiteY817" fmla="*/ 339648 h 746032"/>
                  <a:gd name="connsiteX818" fmla="*/ 917705 w 932612"/>
                  <a:gd name="connsiteY818" fmla="*/ 339031 h 746032"/>
                  <a:gd name="connsiteX819" fmla="*/ 917438 w 932612"/>
                  <a:gd name="connsiteY819" fmla="*/ 338675 h 746032"/>
                  <a:gd name="connsiteX820" fmla="*/ 917006 w 932612"/>
                  <a:gd name="connsiteY820" fmla="*/ 338110 h 746032"/>
                  <a:gd name="connsiteX821" fmla="*/ 916537 w 932612"/>
                  <a:gd name="connsiteY821" fmla="*/ 337487 h 746032"/>
                  <a:gd name="connsiteX822" fmla="*/ 916473 w 932612"/>
                  <a:gd name="connsiteY822" fmla="*/ 336883 h 746032"/>
                  <a:gd name="connsiteX823" fmla="*/ 916740 w 932612"/>
                  <a:gd name="connsiteY823" fmla="*/ 336344 h 746032"/>
                  <a:gd name="connsiteX824" fmla="*/ 917146 w 932612"/>
                  <a:gd name="connsiteY824" fmla="*/ 335686 h 746032"/>
                  <a:gd name="connsiteX825" fmla="*/ 917616 w 932612"/>
                  <a:gd name="connsiteY825" fmla="*/ 335345 h 746032"/>
                  <a:gd name="connsiteX826" fmla="*/ 918073 w 932612"/>
                  <a:gd name="connsiteY826" fmla="*/ 334526 h 746032"/>
                  <a:gd name="connsiteX827" fmla="*/ 917832 w 932612"/>
                  <a:gd name="connsiteY827" fmla="*/ 334064 h 746032"/>
                  <a:gd name="connsiteX828" fmla="*/ 917426 w 932612"/>
                  <a:gd name="connsiteY828" fmla="*/ 334257 h 746032"/>
                  <a:gd name="connsiteX829" fmla="*/ 916956 w 932612"/>
                  <a:gd name="connsiteY829" fmla="*/ 334337 h 746032"/>
                  <a:gd name="connsiteX830" fmla="*/ 916321 w 932612"/>
                  <a:gd name="connsiteY830" fmla="*/ 334627 h 746032"/>
                  <a:gd name="connsiteX831" fmla="*/ 915775 w 932612"/>
                  <a:gd name="connsiteY831" fmla="*/ 334568 h 746032"/>
                  <a:gd name="connsiteX832" fmla="*/ 915914 w 932612"/>
                  <a:gd name="connsiteY832" fmla="*/ 334125 h 746032"/>
                  <a:gd name="connsiteX833" fmla="*/ 916435 w 932612"/>
                  <a:gd name="connsiteY833" fmla="*/ 333711 h 746032"/>
                  <a:gd name="connsiteX834" fmla="*/ 916981 w 932612"/>
                  <a:gd name="connsiteY834" fmla="*/ 333396 h 746032"/>
                  <a:gd name="connsiteX835" fmla="*/ 917578 w 932612"/>
                  <a:gd name="connsiteY835" fmla="*/ 333014 h 746032"/>
                  <a:gd name="connsiteX836" fmla="*/ 918289 w 932612"/>
                  <a:gd name="connsiteY836" fmla="*/ 333213 h 746032"/>
                  <a:gd name="connsiteX837" fmla="*/ 919000 w 932612"/>
                  <a:gd name="connsiteY837" fmla="*/ 333354 h 746032"/>
                  <a:gd name="connsiteX838" fmla="*/ 920004 w 932612"/>
                  <a:gd name="connsiteY838" fmla="*/ 333364 h 746032"/>
                  <a:gd name="connsiteX839" fmla="*/ 921261 w 932612"/>
                  <a:gd name="connsiteY839" fmla="*/ 333341 h 746032"/>
                  <a:gd name="connsiteX840" fmla="*/ 922036 w 932612"/>
                  <a:gd name="connsiteY840" fmla="*/ 333442 h 746032"/>
                  <a:gd name="connsiteX841" fmla="*/ 922721 w 932612"/>
                  <a:gd name="connsiteY841" fmla="*/ 333461 h 746032"/>
                  <a:gd name="connsiteX842" fmla="*/ 923407 w 932612"/>
                  <a:gd name="connsiteY842" fmla="*/ 333274 h 746032"/>
                  <a:gd name="connsiteX843" fmla="*/ 923318 w 932612"/>
                  <a:gd name="connsiteY843" fmla="*/ 332629 h 746032"/>
                  <a:gd name="connsiteX844" fmla="*/ 922937 w 932612"/>
                  <a:gd name="connsiteY844" fmla="*/ 332179 h 746032"/>
                  <a:gd name="connsiteX845" fmla="*/ 922645 w 932612"/>
                  <a:gd name="connsiteY845" fmla="*/ 331755 h 746032"/>
                  <a:gd name="connsiteX846" fmla="*/ 922417 w 932612"/>
                  <a:gd name="connsiteY846" fmla="*/ 331030 h 746032"/>
                  <a:gd name="connsiteX847" fmla="*/ 921985 w 932612"/>
                  <a:gd name="connsiteY847" fmla="*/ 330433 h 746032"/>
                  <a:gd name="connsiteX848" fmla="*/ 921667 w 932612"/>
                  <a:gd name="connsiteY848" fmla="*/ 329700 h 746032"/>
                  <a:gd name="connsiteX849" fmla="*/ 921083 w 932612"/>
                  <a:gd name="connsiteY849" fmla="*/ 329181 h 746032"/>
                  <a:gd name="connsiteX850" fmla="*/ 920461 w 932612"/>
                  <a:gd name="connsiteY850" fmla="*/ 329517 h 746032"/>
                  <a:gd name="connsiteX851" fmla="*/ 919940 w 932612"/>
                  <a:gd name="connsiteY851" fmla="*/ 329931 h 746032"/>
                  <a:gd name="connsiteX852" fmla="*/ 919724 w 932612"/>
                  <a:gd name="connsiteY852" fmla="*/ 330398 h 746032"/>
                  <a:gd name="connsiteX853" fmla="*/ 919051 w 932612"/>
                  <a:gd name="connsiteY853" fmla="*/ 330853 h 746032"/>
                  <a:gd name="connsiteX854" fmla="*/ 918607 w 932612"/>
                  <a:gd name="connsiteY854" fmla="*/ 330822 h 746032"/>
                  <a:gd name="connsiteX855" fmla="*/ 918022 w 932612"/>
                  <a:gd name="connsiteY855" fmla="*/ 330324 h 746032"/>
                  <a:gd name="connsiteX856" fmla="*/ 917895 w 932612"/>
                  <a:gd name="connsiteY856" fmla="*/ 329557 h 746032"/>
                  <a:gd name="connsiteX857" fmla="*/ 917553 w 932612"/>
                  <a:gd name="connsiteY857" fmla="*/ 328815 h 746032"/>
                  <a:gd name="connsiteX858" fmla="*/ 917184 w 932612"/>
                  <a:gd name="connsiteY858" fmla="*/ 328217 h 746032"/>
                  <a:gd name="connsiteX859" fmla="*/ 916689 w 932612"/>
                  <a:gd name="connsiteY859" fmla="*/ 327951 h 746032"/>
                  <a:gd name="connsiteX860" fmla="*/ 916016 w 932612"/>
                  <a:gd name="connsiteY860" fmla="*/ 327855 h 746032"/>
                  <a:gd name="connsiteX861" fmla="*/ 915521 w 932612"/>
                  <a:gd name="connsiteY861" fmla="*/ 327603 h 746032"/>
                  <a:gd name="connsiteX862" fmla="*/ 915203 w 932612"/>
                  <a:gd name="connsiteY862" fmla="*/ 327023 h 746032"/>
                  <a:gd name="connsiteX863" fmla="*/ 914746 w 932612"/>
                  <a:gd name="connsiteY863" fmla="*/ 326618 h 746032"/>
                  <a:gd name="connsiteX864" fmla="*/ 914339 w 932612"/>
                  <a:gd name="connsiteY864" fmla="*/ 326349 h 746032"/>
                  <a:gd name="connsiteX865" fmla="*/ 914035 w 932612"/>
                  <a:gd name="connsiteY865" fmla="*/ 325786 h 746032"/>
                  <a:gd name="connsiteX866" fmla="*/ 913666 w 932612"/>
                  <a:gd name="connsiteY866" fmla="*/ 325086 h 746032"/>
                  <a:gd name="connsiteX867" fmla="*/ 913831 w 932612"/>
                  <a:gd name="connsiteY867" fmla="*/ 324451 h 746032"/>
                  <a:gd name="connsiteX868" fmla="*/ 914009 w 932612"/>
                  <a:gd name="connsiteY868" fmla="*/ 323992 h 746032"/>
                  <a:gd name="connsiteX869" fmla="*/ 914327 w 932612"/>
                  <a:gd name="connsiteY869" fmla="*/ 323645 h 746032"/>
                  <a:gd name="connsiteX870" fmla="*/ 914847 w 932612"/>
                  <a:gd name="connsiteY870" fmla="*/ 323664 h 746032"/>
                  <a:gd name="connsiteX871" fmla="*/ 915495 w 932612"/>
                  <a:gd name="connsiteY871" fmla="*/ 324105 h 746032"/>
                  <a:gd name="connsiteX872" fmla="*/ 915825 w 932612"/>
                  <a:gd name="connsiteY872" fmla="*/ 324650 h 746032"/>
                  <a:gd name="connsiteX873" fmla="*/ 915978 w 932612"/>
                  <a:gd name="connsiteY873" fmla="*/ 325067 h 746032"/>
                  <a:gd name="connsiteX874" fmla="*/ 916295 w 932612"/>
                  <a:gd name="connsiteY874" fmla="*/ 325630 h 746032"/>
                  <a:gd name="connsiteX875" fmla="*/ 917045 w 932612"/>
                  <a:gd name="connsiteY875" fmla="*/ 325624 h 746032"/>
                  <a:gd name="connsiteX876" fmla="*/ 917197 w 932612"/>
                  <a:gd name="connsiteY876" fmla="*/ 324769 h 746032"/>
                  <a:gd name="connsiteX877" fmla="*/ 917451 w 932612"/>
                  <a:gd name="connsiteY877" fmla="*/ 323947 h 746032"/>
                  <a:gd name="connsiteX878" fmla="*/ 917375 w 932612"/>
                  <a:gd name="connsiteY878" fmla="*/ 323407 h 746032"/>
                  <a:gd name="connsiteX879" fmla="*/ 917273 w 932612"/>
                  <a:gd name="connsiteY879" fmla="*/ 322470 h 746032"/>
                  <a:gd name="connsiteX880" fmla="*/ 917070 w 932612"/>
                  <a:gd name="connsiteY880" fmla="*/ 321960 h 746032"/>
                  <a:gd name="connsiteX881" fmla="*/ 916816 w 932612"/>
                  <a:gd name="connsiteY881" fmla="*/ 321468 h 746032"/>
                  <a:gd name="connsiteX882" fmla="*/ 916321 w 932612"/>
                  <a:gd name="connsiteY882" fmla="*/ 321132 h 746032"/>
                  <a:gd name="connsiteX883" fmla="*/ 915762 w 932612"/>
                  <a:gd name="connsiteY883" fmla="*/ 320643 h 746032"/>
                  <a:gd name="connsiteX884" fmla="*/ 915216 w 932612"/>
                  <a:gd name="connsiteY884" fmla="*/ 320262 h 746032"/>
                  <a:gd name="connsiteX885" fmla="*/ 914517 w 932612"/>
                  <a:gd name="connsiteY885" fmla="*/ 320264 h 746032"/>
                  <a:gd name="connsiteX886" fmla="*/ 913654 w 932612"/>
                  <a:gd name="connsiteY886" fmla="*/ 320197 h 746032"/>
                  <a:gd name="connsiteX887" fmla="*/ 913120 w 932612"/>
                  <a:gd name="connsiteY887" fmla="*/ 320190 h 746032"/>
                  <a:gd name="connsiteX888" fmla="*/ 912714 w 932612"/>
                  <a:gd name="connsiteY888" fmla="*/ 319716 h 746032"/>
                  <a:gd name="connsiteX889" fmla="*/ 912295 w 932612"/>
                  <a:gd name="connsiteY889" fmla="*/ 318819 h 746032"/>
                  <a:gd name="connsiteX890" fmla="*/ 912523 w 932612"/>
                  <a:gd name="connsiteY890" fmla="*/ 318228 h 746032"/>
                  <a:gd name="connsiteX891" fmla="*/ 913171 w 932612"/>
                  <a:gd name="connsiteY891" fmla="*/ 317882 h 746032"/>
                  <a:gd name="connsiteX892" fmla="*/ 913819 w 932612"/>
                  <a:gd name="connsiteY892" fmla="*/ 317972 h 746032"/>
                  <a:gd name="connsiteX893" fmla="*/ 914479 w 932612"/>
                  <a:gd name="connsiteY893" fmla="*/ 317753 h 746032"/>
                  <a:gd name="connsiteX894" fmla="*/ 914898 w 932612"/>
                  <a:gd name="connsiteY894" fmla="*/ 317522 h 746032"/>
                  <a:gd name="connsiteX895" fmla="*/ 915305 w 932612"/>
                  <a:gd name="connsiteY895" fmla="*/ 317008 h 746032"/>
                  <a:gd name="connsiteX896" fmla="*/ 916143 w 932612"/>
                  <a:gd name="connsiteY896" fmla="*/ 317146 h 746032"/>
                  <a:gd name="connsiteX897" fmla="*/ 916524 w 932612"/>
                  <a:gd name="connsiteY897" fmla="*/ 317545 h 746032"/>
                  <a:gd name="connsiteX898" fmla="*/ 917172 w 932612"/>
                  <a:gd name="connsiteY898" fmla="*/ 318300 h 746032"/>
                  <a:gd name="connsiteX899" fmla="*/ 917895 w 932612"/>
                  <a:gd name="connsiteY899" fmla="*/ 318376 h 746032"/>
                  <a:gd name="connsiteX900" fmla="*/ 918467 w 932612"/>
                  <a:gd name="connsiteY900" fmla="*/ 318659 h 746032"/>
                  <a:gd name="connsiteX901" fmla="*/ 919178 w 932612"/>
                  <a:gd name="connsiteY901" fmla="*/ 318955 h 746032"/>
                  <a:gd name="connsiteX902" fmla="*/ 919801 w 932612"/>
                  <a:gd name="connsiteY902" fmla="*/ 319178 h 746032"/>
                  <a:gd name="connsiteX903" fmla="*/ 920664 w 932612"/>
                  <a:gd name="connsiteY903" fmla="*/ 319230 h 746032"/>
                  <a:gd name="connsiteX904" fmla="*/ 921147 w 932612"/>
                  <a:gd name="connsiteY904" fmla="*/ 319086 h 746032"/>
                  <a:gd name="connsiteX905" fmla="*/ 921705 w 932612"/>
                  <a:gd name="connsiteY905" fmla="*/ 318957 h 746032"/>
                  <a:gd name="connsiteX906" fmla="*/ 922252 w 932612"/>
                  <a:gd name="connsiteY906" fmla="*/ 318505 h 746032"/>
                  <a:gd name="connsiteX907" fmla="*/ 922061 w 932612"/>
                  <a:gd name="connsiteY907" fmla="*/ 317917 h 746032"/>
                  <a:gd name="connsiteX908" fmla="*/ 921744 w 932612"/>
                  <a:gd name="connsiteY908" fmla="*/ 317512 h 746032"/>
                  <a:gd name="connsiteX909" fmla="*/ 921464 w 932612"/>
                  <a:gd name="connsiteY909" fmla="*/ 317163 h 746032"/>
                  <a:gd name="connsiteX910" fmla="*/ 921172 w 932612"/>
                  <a:gd name="connsiteY910" fmla="*/ 316803 h 746032"/>
                  <a:gd name="connsiteX911" fmla="*/ 920893 w 932612"/>
                  <a:gd name="connsiteY911" fmla="*/ 316440 h 746032"/>
                  <a:gd name="connsiteX912" fmla="*/ 919712 w 932612"/>
                  <a:gd name="connsiteY912" fmla="*/ 315409 h 746032"/>
                  <a:gd name="connsiteX913" fmla="*/ 918988 w 932612"/>
                  <a:gd name="connsiteY913" fmla="*/ 315711 h 746032"/>
                  <a:gd name="connsiteX914" fmla="*/ 918111 w 932612"/>
                  <a:gd name="connsiteY914" fmla="*/ 316087 h 746032"/>
                  <a:gd name="connsiteX915" fmla="*/ 917641 w 932612"/>
                  <a:gd name="connsiteY915" fmla="*/ 315949 h 746032"/>
                  <a:gd name="connsiteX916" fmla="*/ 917197 w 932612"/>
                  <a:gd name="connsiteY916" fmla="*/ 315640 h 746032"/>
                  <a:gd name="connsiteX917" fmla="*/ 916549 w 932612"/>
                  <a:gd name="connsiteY917" fmla="*/ 315259 h 746032"/>
                  <a:gd name="connsiteX918" fmla="*/ 916079 w 932612"/>
                  <a:gd name="connsiteY918" fmla="*/ 315069 h 746032"/>
                  <a:gd name="connsiteX919" fmla="*/ 915457 w 932612"/>
                  <a:gd name="connsiteY919" fmla="*/ 315152 h 746032"/>
                  <a:gd name="connsiteX920" fmla="*/ 915267 w 932612"/>
                  <a:gd name="connsiteY920" fmla="*/ 314587 h 746032"/>
                  <a:gd name="connsiteX921" fmla="*/ 914847 w 932612"/>
                  <a:gd name="connsiteY921" fmla="*/ 313959 h 746032"/>
                  <a:gd name="connsiteX922" fmla="*/ 914797 w 932612"/>
                  <a:gd name="connsiteY922" fmla="*/ 313499 h 746032"/>
                  <a:gd name="connsiteX923" fmla="*/ 914619 w 932612"/>
                  <a:gd name="connsiteY923" fmla="*/ 312616 h 746032"/>
                  <a:gd name="connsiteX924" fmla="*/ 914974 w 932612"/>
                  <a:gd name="connsiteY924" fmla="*/ 311768 h 746032"/>
                  <a:gd name="connsiteX925" fmla="*/ 915533 w 932612"/>
                  <a:gd name="connsiteY925" fmla="*/ 311367 h 746032"/>
                  <a:gd name="connsiteX926" fmla="*/ 916562 w 932612"/>
                  <a:gd name="connsiteY926" fmla="*/ 311367 h 746032"/>
                  <a:gd name="connsiteX927" fmla="*/ 917133 w 932612"/>
                  <a:gd name="connsiteY927" fmla="*/ 311255 h 746032"/>
                  <a:gd name="connsiteX928" fmla="*/ 917616 w 932612"/>
                  <a:gd name="connsiteY928" fmla="*/ 311116 h 746032"/>
                  <a:gd name="connsiteX929" fmla="*/ 918213 w 932612"/>
                  <a:gd name="connsiteY929" fmla="*/ 310639 h 746032"/>
                  <a:gd name="connsiteX930" fmla="*/ 918721 w 932612"/>
                  <a:gd name="connsiteY930" fmla="*/ 310246 h 746032"/>
                  <a:gd name="connsiteX931" fmla="*/ 919356 w 932612"/>
                  <a:gd name="connsiteY931" fmla="*/ 309942 h 746032"/>
                  <a:gd name="connsiteX932" fmla="*/ 919775 w 932612"/>
                  <a:gd name="connsiteY932" fmla="*/ 309740 h 746032"/>
                  <a:gd name="connsiteX933" fmla="*/ 920245 w 932612"/>
                  <a:gd name="connsiteY933" fmla="*/ 309624 h 746032"/>
                  <a:gd name="connsiteX934" fmla="*/ 920677 w 932612"/>
                  <a:gd name="connsiteY934" fmla="*/ 309120 h 746032"/>
                  <a:gd name="connsiteX935" fmla="*/ 920728 w 932612"/>
                  <a:gd name="connsiteY935" fmla="*/ 308538 h 746032"/>
                  <a:gd name="connsiteX936" fmla="*/ 920321 w 932612"/>
                  <a:gd name="connsiteY936" fmla="*/ 308153 h 746032"/>
                  <a:gd name="connsiteX937" fmla="*/ 919927 w 932612"/>
                  <a:gd name="connsiteY937" fmla="*/ 307864 h 746032"/>
                  <a:gd name="connsiteX938" fmla="*/ 919432 w 932612"/>
                  <a:gd name="connsiteY938" fmla="*/ 307607 h 746032"/>
                  <a:gd name="connsiteX939" fmla="*/ 918975 w 932612"/>
                  <a:gd name="connsiteY939" fmla="*/ 307372 h 746032"/>
                  <a:gd name="connsiteX940" fmla="*/ 918289 w 932612"/>
                  <a:gd name="connsiteY940" fmla="*/ 307145 h 746032"/>
                  <a:gd name="connsiteX941" fmla="*/ 917476 w 932612"/>
                  <a:gd name="connsiteY941" fmla="*/ 307141 h 746032"/>
                  <a:gd name="connsiteX942" fmla="*/ 916879 w 932612"/>
                  <a:gd name="connsiteY942" fmla="*/ 307139 h 746032"/>
                  <a:gd name="connsiteX943" fmla="*/ 916295 w 932612"/>
                  <a:gd name="connsiteY943" fmla="*/ 307385 h 746032"/>
                  <a:gd name="connsiteX944" fmla="*/ 915013 w 932612"/>
                  <a:gd name="connsiteY944" fmla="*/ 307899 h 746032"/>
                  <a:gd name="connsiteX945" fmla="*/ 914441 w 932612"/>
                  <a:gd name="connsiteY945" fmla="*/ 307687 h 746032"/>
                  <a:gd name="connsiteX946" fmla="*/ 913958 w 932612"/>
                  <a:gd name="connsiteY946" fmla="*/ 307216 h 746032"/>
                  <a:gd name="connsiteX947" fmla="*/ 913781 w 932612"/>
                  <a:gd name="connsiteY947" fmla="*/ 306817 h 746032"/>
                  <a:gd name="connsiteX948" fmla="*/ 913527 w 932612"/>
                  <a:gd name="connsiteY948" fmla="*/ 306059 h 746032"/>
                  <a:gd name="connsiteX949" fmla="*/ 913641 w 932612"/>
                  <a:gd name="connsiteY949" fmla="*/ 305546 h 746032"/>
                  <a:gd name="connsiteX950" fmla="*/ 914009 w 932612"/>
                  <a:gd name="connsiteY950" fmla="*/ 304907 h 746032"/>
                  <a:gd name="connsiteX951" fmla="*/ 915025 w 932612"/>
                  <a:gd name="connsiteY951" fmla="*/ 304011 h 746032"/>
                  <a:gd name="connsiteX952" fmla="*/ 915457 w 932612"/>
                  <a:gd name="connsiteY952" fmla="*/ 303700 h 746032"/>
                  <a:gd name="connsiteX953" fmla="*/ 915813 w 932612"/>
                  <a:gd name="connsiteY953" fmla="*/ 303282 h 746032"/>
                  <a:gd name="connsiteX954" fmla="*/ 916283 w 932612"/>
                  <a:gd name="connsiteY954" fmla="*/ 302306 h 746032"/>
                  <a:gd name="connsiteX955" fmla="*/ 916460 w 932612"/>
                  <a:gd name="connsiteY955" fmla="*/ 301805 h 746032"/>
                  <a:gd name="connsiteX956" fmla="*/ 916359 w 932612"/>
                  <a:gd name="connsiteY956" fmla="*/ 301140 h 746032"/>
                  <a:gd name="connsiteX957" fmla="*/ 915978 w 932612"/>
                  <a:gd name="connsiteY957" fmla="*/ 300582 h 746032"/>
                  <a:gd name="connsiteX958" fmla="*/ 915635 w 932612"/>
                  <a:gd name="connsiteY958" fmla="*/ 300107 h 746032"/>
                  <a:gd name="connsiteX959" fmla="*/ 915228 w 932612"/>
                  <a:gd name="connsiteY959" fmla="*/ 299590 h 746032"/>
                  <a:gd name="connsiteX960" fmla="*/ 914784 w 932612"/>
                  <a:gd name="connsiteY960" fmla="*/ 298968 h 746032"/>
                  <a:gd name="connsiteX961" fmla="*/ 914517 w 932612"/>
                  <a:gd name="connsiteY961" fmla="*/ 298174 h 746032"/>
                  <a:gd name="connsiteX962" fmla="*/ 914327 w 932612"/>
                  <a:gd name="connsiteY962" fmla="*/ 297522 h 746032"/>
                  <a:gd name="connsiteX963" fmla="*/ 914428 w 932612"/>
                  <a:gd name="connsiteY963" fmla="*/ 296892 h 746032"/>
                  <a:gd name="connsiteX964" fmla="*/ 914390 w 932612"/>
                  <a:gd name="connsiteY964" fmla="*/ 296119 h 746032"/>
                  <a:gd name="connsiteX965" fmla="*/ 914708 w 932612"/>
                  <a:gd name="connsiteY965" fmla="*/ 295422 h 746032"/>
                  <a:gd name="connsiteX966" fmla="*/ 915025 w 932612"/>
                  <a:gd name="connsiteY966" fmla="*/ 294610 h 746032"/>
                  <a:gd name="connsiteX967" fmla="*/ 915305 w 932612"/>
                  <a:gd name="connsiteY967" fmla="*/ 294125 h 746032"/>
                  <a:gd name="connsiteX968" fmla="*/ 915673 w 932612"/>
                  <a:gd name="connsiteY968" fmla="*/ 293721 h 746032"/>
                  <a:gd name="connsiteX969" fmla="*/ 916308 w 932612"/>
                  <a:gd name="connsiteY969" fmla="*/ 293383 h 746032"/>
                  <a:gd name="connsiteX970" fmla="*/ 916867 w 932612"/>
                  <a:gd name="connsiteY970" fmla="*/ 293312 h 746032"/>
                  <a:gd name="connsiteX971" fmla="*/ 917337 w 932612"/>
                  <a:gd name="connsiteY971" fmla="*/ 293255 h 746032"/>
                  <a:gd name="connsiteX972" fmla="*/ 917845 w 932612"/>
                  <a:gd name="connsiteY972" fmla="*/ 293310 h 746032"/>
                  <a:gd name="connsiteX973" fmla="*/ 918467 w 932612"/>
                  <a:gd name="connsiteY973" fmla="*/ 293204 h 746032"/>
                  <a:gd name="connsiteX974" fmla="*/ 919216 w 932612"/>
                  <a:gd name="connsiteY974" fmla="*/ 292944 h 746032"/>
                  <a:gd name="connsiteX975" fmla="*/ 920080 w 932612"/>
                  <a:gd name="connsiteY975" fmla="*/ 292767 h 746032"/>
                  <a:gd name="connsiteX976" fmla="*/ 920601 w 932612"/>
                  <a:gd name="connsiteY976" fmla="*/ 292577 h 746032"/>
                  <a:gd name="connsiteX977" fmla="*/ 921363 w 932612"/>
                  <a:gd name="connsiteY977" fmla="*/ 292301 h 746032"/>
                  <a:gd name="connsiteX978" fmla="*/ 921655 w 932612"/>
                  <a:gd name="connsiteY978" fmla="*/ 291887 h 746032"/>
                  <a:gd name="connsiteX979" fmla="*/ 921667 w 932612"/>
                  <a:gd name="connsiteY979" fmla="*/ 291287 h 746032"/>
                  <a:gd name="connsiteX980" fmla="*/ 921464 w 932612"/>
                  <a:gd name="connsiteY980" fmla="*/ 290741 h 746032"/>
                  <a:gd name="connsiteX981" fmla="*/ 921299 w 932612"/>
                  <a:gd name="connsiteY981" fmla="*/ 290089 h 746032"/>
                  <a:gd name="connsiteX982" fmla="*/ 921197 w 932612"/>
                  <a:gd name="connsiteY982" fmla="*/ 289624 h 746032"/>
                  <a:gd name="connsiteX983" fmla="*/ 920893 w 932612"/>
                  <a:gd name="connsiteY983" fmla="*/ 289135 h 746032"/>
                  <a:gd name="connsiteX984" fmla="*/ 921020 w 932612"/>
                  <a:gd name="connsiteY984" fmla="*/ 288564 h 746032"/>
                  <a:gd name="connsiteX985" fmla="*/ 921490 w 932612"/>
                  <a:gd name="connsiteY985" fmla="*/ 288223 h 746032"/>
                  <a:gd name="connsiteX986" fmla="*/ 922175 w 932612"/>
                  <a:gd name="connsiteY986" fmla="*/ 287874 h 746032"/>
                  <a:gd name="connsiteX987" fmla="*/ 922633 w 932612"/>
                  <a:gd name="connsiteY987" fmla="*/ 287607 h 746032"/>
                  <a:gd name="connsiteX988" fmla="*/ 923344 w 932612"/>
                  <a:gd name="connsiteY988" fmla="*/ 287193 h 746032"/>
                  <a:gd name="connsiteX989" fmla="*/ 923890 w 932612"/>
                  <a:gd name="connsiteY989" fmla="*/ 286998 h 746032"/>
                  <a:gd name="connsiteX990" fmla="*/ 924487 w 932612"/>
                  <a:gd name="connsiteY990" fmla="*/ 286528 h 746032"/>
                  <a:gd name="connsiteX991" fmla="*/ 924588 w 932612"/>
                  <a:gd name="connsiteY991" fmla="*/ 285931 h 746032"/>
                  <a:gd name="connsiteX992" fmla="*/ 924157 w 932612"/>
                  <a:gd name="connsiteY992" fmla="*/ 285357 h 746032"/>
                  <a:gd name="connsiteX993" fmla="*/ 923598 w 932612"/>
                  <a:gd name="connsiteY993" fmla="*/ 284981 h 746032"/>
                  <a:gd name="connsiteX994" fmla="*/ 923204 w 932612"/>
                  <a:gd name="connsiteY994" fmla="*/ 284473 h 746032"/>
                  <a:gd name="connsiteX995" fmla="*/ 923610 w 932612"/>
                  <a:gd name="connsiteY995" fmla="*/ 284023 h 746032"/>
                  <a:gd name="connsiteX996" fmla="*/ 924017 w 932612"/>
                  <a:gd name="connsiteY996" fmla="*/ 283745 h 746032"/>
                  <a:gd name="connsiteX997" fmla="*/ 924639 w 932612"/>
                  <a:gd name="connsiteY997" fmla="*/ 283479 h 746032"/>
                  <a:gd name="connsiteX998" fmla="*/ 925223 w 932612"/>
                  <a:gd name="connsiteY998" fmla="*/ 283221 h 746032"/>
                  <a:gd name="connsiteX999" fmla="*/ 925846 w 932612"/>
                  <a:gd name="connsiteY999" fmla="*/ 283067 h 746032"/>
                  <a:gd name="connsiteX1000" fmla="*/ 926481 w 932612"/>
                  <a:gd name="connsiteY1000" fmla="*/ 282971 h 746032"/>
                  <a:gd name="connsiteX1001" fmla="*/ 927052 w 932612"/>
                  <a:gd name="connsiteY1001" fmla="*/ 282891 h 746032"/>
                  <a:gd name="connsiteX1002" fmla="*/ 927598 w 932612"/>
                  <a:gd name="connsiteY1002" fmla="*/ 282861 h 746032"/>
                  <a:gd name="connsiteX1003" fmla="*/ 928106 w 932612"/>
                  <a:gd name="connsiteY1003" fmla="*/ 282710 h 746032"/>
                  <a:gd name="connsiteX1004" fmla="*/ 928589 w 932612"/>
                  <a:gd name="connsiteY1004" fmla="*/ 282332 h 746032"/>
                  <a:gd name="connsiteX1005" fmla="*/ 929173 w 932612"/>
                  <a:gd name="connsiteY1005" fmla="*/ 281668 h 746032"/>
                  <a:gd name="connsiteX1006" fmla="*/ 929643 w 932612"/>
                  <a:gd name="connsiteY1006" fmla="*/ 281038 h 746032"/>
                  <a:gd name="connsiteX1007" fmla="*/ 930265 w 932612"/>
                  <a:gd name="connsiteY1007" fmla="*/ 280585 h 746032"/>
                  <a:gd name="connsiteX1008" fmla="*/ 930138 w 932612"/>
                  <a:gd name="connsiteY1008" fmla="*/ 279898 h 746032"/>
                  <a:gd name="connsiteX1009" fmla="*/ 929846 w 932612"/>
                  <a:gd name="connsiteY1009" fmla="*/ 279298 h 746032"/>
                  <a:gd name="connsiteX1010" fmla="*/ 929313 w 932612"/>
                  <a:gd name="connsiteY1010" fmla="*/ 278604 h 746032"/>
                  <a:gd name="connsiteX1011" fmla="*/ 929160 w 932612"/>
                  <a:gd name="connsiteY1011" fmla="*/ 278100 h 746032"/>
                  <a:gd name="connsiteX1012" fmla="*/ 928919 w 932612"/>
                  <a:gd name="connsiteY1012" fmla="*/ 277300 h 746032"/>
                  <a:gd name="connsiteX1013" fmla="*/ 928614 w 932612"/>
                  <a:gd name="connsiteY1013" fmla="*/ 276819 h 746032"/>
                  <a:gd name="connsiteX1014" fmla="*/ 928157 w 932612"/>
                  <a:gd name="connsiteY1014" fmla="*/ 276260 h 746032"/>
                  <a:gd name="connsiteX1015" fmla="*/ 926951 w 932612"/>
                  <a:gd name="connsiteY1015" fmla="*/ 275419 h 746032"/>
                  <a:gd name="connsiteX1016" fmla="*/ 926379 w 932612"/>
                  <a:gd name="connsiteY1016" fmla="*/ 275140 h 746032"/>
                  <a:gd name="connsiteX1017" fmla="*/ 925795 w 932612"/>
                  <a:gd name="connsiteY1017" fmla="*/ 274793 h 746032"/>
                  <a:gd name="connsiteX1018" fmla="*/ 925566 w 932612"/>
                  <a:gd name="connsiteY1018" fmla="*/ 274308 h 746032"/>
                  <a:gd name="connsiteX1019" fmla="*/ 925096 w 932612"/>
                  <a:gd name="connsiteY1019" fmla="*/ 273618 h 746032"/>
                  <a:gd name="connsiteX1020" fmla="*/ 924728 w 932612"/>
                  <a:gd name="connsiteY1020" fmla="*/ 273037 h 746032"/>
                  <a:gd name="connsiteX1021" fmla="*/ 924347 w 932612"/>
                  <a:gd name="connsiteY1021" fmla="*/ 272755 h 746032"/>
                  <a:gd name="connsiteX1022" fmla="*/ 923915 w 932612"/>
                  <a:gd name="connsiteY1022" fmla="*/ 272125 h 746032"/>
                  <a:gd name="connsiteX1023" fmla="*/ 923344 w 932612"/>
                  <a:gd name="connsiteY1023" fmla="*/ 271650 h 746032"/>
                  <a:gd name="connsiteX1024" fmla="*/ 922671 w 932612"/>
                  <a:gd name="connsiteY1024" fmla="*/ 271245 h 746032"/>
                  <a:gd name="connsiteX1025" fmla="*/ 922087 w 932612"/>
                  <a:gd name="connsiteY1025" fmla="*/ 270818 h 746032"/>
                  <a:gd name="connsiteX1026" fmla="*/ 921261 w 932612"/>
                  <a:gd name="connsiteY1026" fmla="*/ 270715 h 746032"/>
                  <a:gd name="connsiteX1027" fmla="*/ 920550 w 932612"/>
                  <a:gd name="connsiteY1027" fmla="*/ 270747 h 746032"/>
                  <a:gd name="connsiteX1028" fmla="*/ 919673 w 932612"/>
                  <a:gd name="connsiteY1028" fmla="*/ 270786 h 746032"/>
                  <a:gd name="connsiteX1029" fmla="*/ 918899 w 932612"/>
                  <a:gd name="connsiteY1029" fmla="*/ 270728 h 746032"/>
                  <a:gd name="connsiteX1030" fmla="*/ 917870 w 932612"/>
                  <a:gd name="connsiteY1030" fmla="*/ 270478 h 746032"/>
                  <a:gd name="connsiteX1031" fmla="*/ 917159 w 932612"/>
                  <a:gd name="connsiteY1031" fmla="*/ 270083 h 746032"/>
                  <a:gd name="connsiteX1032" fmla="*/ 916384 w 932612"/>
                  <a:gd name="connsiteY1032" fmla="*/ 269530 h 746032"/>
                  <a:gd name="connsiteX1033" fmla="*/ 915800 w 932612"/>
                  <a:gd name="connsiteY1033" fmla="*/ 268962 h 746032"/>
                  <a:gd name="connsiteX1034" fmla="*/ 915559 w 932612"/>
                  <a:gd name="connsiteY1034" fmla="*/ 268526 h 746032"/>
                  <a:gd name="connsiteX1035" fmla="*/ 915190 w 932612"/>
                  <a:gd name="connsiteY1035" fmla="*/ 268032 h 746032"/>
                  <a:gd name="connsiteX1036" fmla="*/ 914936 w 932612"/>
                  <a:gd name="connsiteY1036" fmla="*/ 267431 h 746032"/>
                  <a:gd name="connsiteX1037" fmla="*/ 914759 w 932612"/>
                  <a:gd name="connsiteY1037" fmla="*/ 266795 h 746032"/>
                  <a:gd name="connsiteX1038" fmla="*/ 914632 w 932612"/>
                  <a:gd name="connsiteY1038" fmla="*/ 266370 h 746032"/>
                  <a:gd name="connsiteX1039" fmla="*/ 914352 w 932612"/>
                  <a:gd name="connsiteY1039" fmla="*/ 265732 h 746032"/>
                  <a:gd name="connsiteX1040" fmla="*/ 913273 w 932612"/>
                  <a:gd name="connsiteY1040" fmla="*/ 265126 h 746032"/>
                  <a:gd name="connsiteX1041" fmla="*/ 912460 w 932612"/>
                  <a:gd name="connsiteY1041" fmla="*/ 264981 h 746032"/>
                  <a:gd name="connsiteX1042" fmla="*/ 911660 w 932612"/>
                  <a:gd name="connsiteY1042" fmla="*/ 264834 h 746032"/>
                  <a:gd name="connsiteX1043" fmla="*/ 910745 w 932612"/>
                  <a:gd name="connsiteY1043" fmla="*/ 264710 h 746032"/>
                  <a:gd name="connsiteX1044" fmla="*/ 909920 w 932612"/>
                  <a:gd name="connsiteY1044" fmla="*/ 264506 h 746032"/>
                  <a:gd name="connsiteX1045" fmla="*/ 909132 w 932612"/>
                  <a:gd name="connsiteY1045" fmla="*/ 264813 h 746032"/>
                  <a:gd name="connsiteX1046" fmla="*/ 908599 w 932612"/>
                  <a:gd name="connsiteY1046" fmla="*/ 264843 h 746032"/>
                  <a:gd name="connsiteX1047" fmla="*/ 908040 w 932612"/>
                  <a:gd name="connsiteY1047" fmla="*/ 264785 h 746032"/>
                  <a:gd name="connsiteX1048" fmla="*/ 907431 w 932612"/>
                  <a:gd name="connsiteY1048" fmla="*/ 264208 h 746032"/>
                  <a:gd name="connsiteX1049" fmla="*/ 907304 w 932612"/>
                  <a:gd name="connsiteY1049" fmla="*/ 263462 h 746032"/>
                  <a:gd name="connsiteX1050" fmla="*/ 907520 w 932612"/>
                  <a:gd name="connsiteY1050" fmla="*/ 262670 h 746032"/>
                  <a:gd name="connsiteX1051" fmla="*/ 908028 w 932612"/>
                  <a:gd name="connsiteY1051" fmla="*/ 262088 h 746032"/>
                  <a:gd name="connsiteX1052" fmla="*/ 908320 w 932612"/>
                  <a:gd name="connsiteY1052" fmla="*/ 261445 h 746032"/>
                  <a:gd name="connsiteX1053" fmla="*/ 908447 w 932612"/>
                  <a:gd name="connsiteY1053" fmla="*/ 260810 h 746032"/>
                  <a:gd name="connsiteX1054" fmla="*/ 908434 w 932612"/>
                  <a:gd name="connsiteY1054" fmla="*/ 260027 h 746032"/>
                  <a:gd name="connsiteX1055" fmla="*/ 907723 w 932612"/>
                  <a:gd name="connsiteY1055" fmla="*/ 259029 h 746032"/>
                  <a:gd name="connsiteX1056" fmla="*/ 905399 w 932612"/>
                  <a:gd name="connsiteY1056" fmla="*/ 259089 h 746032"/>
                  <a:gd name="connsiteX1057" fmla="*/ 904560 w 932612"/>
                  <a:gd name="connsiteY1057" fmla="*/ 258867 h 746032"/>
                  <a:gd name="connsiteX1058" fmla="*/ 903748 w 932612"/>
                  <a:gd name="connsiteY1058" fmla="*/ 258682 h 746032"/>
                  <a:gd name="connsiteX1059" fmla="*/ 902973 w 932612"/>
                  <a:gd name="connsiteY1059" fmla="*/ 258178 h 746032"/>
                  <a:gd name="connsiteX1060" fmla="*/ 902490 w 932612"/>
                  <a:gd name="connsiteY1060" fmla="*/ 257731 h 746032"/>
                  <a:gd name="connsiteX1061" fmla="*/ 902135 w 932612"/>
                  <a:gd name="connsiteY1061" fmla="*/ 257388 h 746032"/>
                  <a:gd name="connsiteX1062" fmla="*/ 901932 w 932612"/>
                  <a:gd name="connsiteY1062" fmla="*/ 256768 h 746032"/>
                  <a:gd name="connsiteX1063" fmla="*/ 901678 w 932612"/>
                  <a:gd name="connsiteY1063" fmla="*/ 256054 h 746032"/>
                  <a:gd name="connsiteX1064" fmla="*/ 901665 w 932612"/>
                  <a:gd name="connsiteY1064" fmla="*/ 255306 h 746032"/>
                  <a:gd name="connsiteX1065" fmla="*/ 901982 w 932612"/>
                  <a:gd name="connsiteY1065" fmla="*/ 254598 h 746032"/>
                  <a:gd name="connsiteX1066" fmla="*/ 902186 w 932612"/>
                  <a:gd name="connsiteY1066" fmla="*/ 253776 h 746032"/>
                  <a:gd name="connsiteX1067" fmla="*/ 902109 w 932612"/>
                  <a:gd name="connsiteY1067" fmla="*/ 252915 h 746032"/>
                  <a:gd name="connsiteX1068" fmla="*/ 901728 w 932612"/>
                  <a:gd name="connsiteY1068" fmla="*/ 252625 h 746032"/>
                  <a:gd name="connsiteX1069" fmla="*/ 901182 w 932612"/>
                  <a:gd name="connsiteY1069" fmla="*/ 252465 h 746032"/>
                  <a:gd name="connsiteX1070" fmla="*/ 900242 w 932612"/>
                  <a:gd name="connsiteY1070" fmla="*/ 252320 h 746032"/>
                  <a:gd name="connsiteX1071" fmla="*/ 899696 w 932612"/>
                  <a:gd name="connsiteY1071" fmla="*/ 252064 h 746032"/>
                  <a:gd name="connsiteX1072" fmla="*/ 899163 w 932612"/>
                  <a:gd name="connsiteY1072" fmla="*/ 251816 h 746032"/>
                  <a:gd name="connsiteX1073" fmla="*/ 898782 w 932612"/>
                  <a:gd name="connsiteY1073" fmla="*/ 251530 h 746032"/>
                  <a:gd name="connsiteX1074" fmla="*/ 898185 w 932612"/>
                  <a:gd name="connsiteY1074" fmla="*/ 251284 h 746032"/>
                  <a:gd name="connsiteX1075" fmla="*/ 897791 w 932612"/>
                  <a:gd name="connsiteY1075" fmla="*/ 251030 h 746032"/>
                  <a:gd name="connsiteX1076" fmla="*/ 897347 w 932612"/>
                  <a:gd name="connsiteY1076" fmla="*/ 250815 h 746032"/>
                  <a:gd name="connsiteX1077" fmla="*/ 897067 w 932612"/>
                  <a:gd name="connsiteY1077" fmla="*/ 250429 h 746032"/>
                  <a:gd name="connsiteX1078" fmla="*/ 896788 w 932612"/>
                  <a:gd name="connsiteY1078" fmla="*/ 249881 h 746032"/>
                  <a:gd name="connsiteX1079" fmla="*/ 897029 w 932612"/>
                  <a:gd name="connsiteY1079" fmla="*/ 249309 h 746032"/>
                  <a:gd name="connsiteX1080" fmla="*/ 897474 w 932612"/>
                  <a:gd name="connsiteY1080" fmla="*/ 249078 h 746032"/>
                  <a:gd name="connsiteX1081" fmla="*/ 897779 w 932612"/>
                  <a:gd name="connsiteY1081" fmla="*/ 248603 h 746032"/>
                  <a:gd name="connsiteX1082" fmla="*/ 898122 w 932612"/>
                  <a:gd name="connsiteY1082" fmla="*/ 247957 h 746032"/>
                  <a:gd name="connsiteX1083" fmla="*/ 898363 w 932612"/>
                  <a:gd name="connsiteY1083" fmla="*/ 247406 h 746032"/>
                  <a:gd name="connsiteX1084" fmla="*/ 898363 w 932612"/>
                  <a:gd name="connsiteY1084" fmla="*/ 246740 h 746032"/>
                  <a:gd name="connsiteX1085" fmla="*/ 897918 w 932612"/>
                  <a:gd name="connsiteY1085" fmla="*/ 246313 h 746032"/>
                  <a:gd name="connsiteX1086" fmla="*/ 897144 w 932612"/>
                  <a:gd name="connsiteY1086" fmla="*/ 245723 h 746032"/>
                  <a:gd name="connsiteX1087" fmla="*/ 896471 w 932612"/>
                  <a:gd name="connsiteY1087" fmla="*/ 245250 h 746032"/>
                  <a:gd name="connsiteX1088" fmla="*/ 895759 w 932612"/>
                  <a:gd name="connsiteY1088" fmla="*/ 244813 h 746032"/>
                  <a:gd name="connsiteX1089" fmla="*/ 895048 w 932612"/>
                  <a:gd name="connsiteY1089" fmla="*/ 244422 h 746032"/>
                  <a:gd name="connsiteX1090" fmla="*/ 894312 w 932612"/>
                  <a:gd name="connsiteY1090" fmla="*/ 243571 h 746032"/>
                  <a:gd name="connsiteX1091" fmla="*/ 893931 w 932612"/>
                  <a:gd name="connsiteY1091" fmla="*/ 242981 h 746032"/>
                  <a:gd name="connsiteX1092" fmla="*/ 893613 w 932612"/>
                  <a:gd name="connsiteY1092" fmla="*/ 242149 h 746032"/>
                  <a:gd name="connsiteX1093" fmla="*/ 893651 w 932612"/>
                  <a:gd name="connsiteY1093" fmla="*/ 241452 h 746032"/>
                  <a:gd name="connsiteX1094" fmla="*/ 894350 w 932612"/>
                  <a:gd name="connsiteY1094" fmla="*/ 240338 h 746032"/>
                  <a:gd name="connsiteX1095" fmla="*/ 894591 w 932612"/>
                  <a:gd name="connsiteY1095" fmla="*/ 239962 h 746032"/>
                  <a:gd name="connsiteX1096" fmla="*/ 895378 w 932612"/>
                  <a:gd name="connsiteY1096" fmla="*/ 239153 h 746032"/>
                  <a:gd name="connsiteX1097" fmla="*/ 895759 w 932612"/>
                  <a:gd name="connsiteY1097" fmla="*/ 238858 h 746032"/>
                  <a:gd name="connsiteX1098" fmla="*/ 896496 w 932612"/>
                  <a:gd name="connsiteY1098" fmla="*/ 238691 h 746032"/>
                  <a:gd name="connsiteX1099" fmla="*/ 897448 w 932612"/>
                  <a:gd name="connsiteY1099" fmla="*/ 238636 h 746032"/>
                  <a:gd name="connsiteX1100" fmla="*/ 897906 w 932612"/>
                  <a:gd name="connsiteY1100" fmla="*/ 238607 h 746032"/>
                  <a:gd name="connsiteX1101" fmla="*/ 898503 w 932612"/>
                  <a:gd name="connsiteY1101" fmla="*/ 238851 h 746032"/>
                  <a:gd name="connsiteX1102" fmla="*/ 899277 w 932612"/>
                  <a:gd name="connsiteY1102" fmla="*/ 238874 h 746032"/>
                  <a:gd name="connsiteX1103" fmla="*/ 899861 w 932612"/>
                  <a:gd name="connsiteY1103" fmla="*/ 238890 h 746032"/>
                  <a:gd name="connsiteX1104" fmla="*/ 900509 w 932612"/>
                  <a:gd name="connsiteY1104" fmla="*/ 238270 h 746032"/>
                  <a:gd name="connsiteX1105" fmla="*/ 900763 w 932612"/>
                  <a:gd name="connsiteY1105" fmla="*/ 237499 h 746032"/>
                  <a:gd name="connsiteX1106" fmla="*/ 900763 w 932612"/>
                  <a:gd name="connsiteY1106" fmla="*/ 236472 h 746032"/>
                  <a:gd name="connsiteX1107" fmla="*/ 900611 w 932612"/>
                  <a:gd name="connsiteY1107" fmla="*/ 235548 h 746032"/>
                  <a:gd name="connsiteX1108" fmla="*/ 900395 w 932612"/>
                  <a:gd name="connsiteY1108" fmla="*/ 234272 h 746032"/>
                  <a:gd name="connsiteX1109" fmla="*/ 900750 w 932612"/>
                  <a:gd name="connsiteY1109" fmla="*/ 233837 h 746032"/>
                  <a:gd name="connsiteX1110" fmla="*/ 901297 w 932612"/>
                  <a:gd name="connsiteY1110" fmla="*/ 233435 h 746032"/>
                  <a:gd name="connsiteX1111" fmla="*/ 901779 w 932612"/>
                  <a:gd name="connsiteY1111" fmla="*/ 233284 h 746032"/>
                  <a:gd name="connsiteX1112" fmla="*/ 902795 w 932612"/>
                  <a:gd name="connsiteY1112" fmla="*/ 232892 h 746032"/>
                  <a:gd name="connsiteX1113" fmla="*/ 903748 w 932612"/>
                  <a:gd name="connsiteY1113" fmla="*/ 232407 h 746032"/>
                  <a:gd name="connsiteX1114" fmla="*/ 904243 w 932612"/>
                  <a:gd name="connsiteY1114" fmla="*/ 232182 h 746032"/>
                  <a:gd name="connsiteX1115" fmla="*/ 903329 w 932612"/>
                  <a:gd name="connsiteY1115" fmla="*/ 231242 h 746032"/>
                  <a:gd name="connsiteX1116" fmla="*/ 902935 w 932612"/>
                  <a:gd name="connsiteY1116" fmla="*/ 230988 h 746032"/>
                  <a:gd name="connsiteX1117" fmla="*/ 902465 w 932612"/>
                  <a:gd name="connsiteY1117" fmla="*/ 230835 h 746032"/>
                  <a:gd name="connsiteX1118" fmla="*/ 901970 w 932612"/>
                  <a:gd name="connsiteY1118" fmla="*/ 230551 h 746032"/>
                  <a:gd name="connsiteX1119" fmla="*/ 901512 w 932612"/>
                  <a:gd name="connsiteY1119" fmla="*/ 230295 h 746032"/>
                  <a:gd name="connsiteX1120" fmla="*/ 900966 w 932612"/>
                  <a:gd name="connsiteY1120" fmla="*/ 230385 h 746032"/>
                  <a:gd name="connsiteX1121" fmla="*/ 900192 w 932612"/>
                  <a:gd name="connsiteY1121" fmla="*/ 230318 h 746032"/>
                  <a:gd name="connsiteX1122" fmla="*/ 897728 w 932612"/>
                  <a:gd name="connsiteY1122" fmla="*/ 231094 h 746032"/>
                  <a:gd name="connsiteX1123" fmla="*/ 897525 w 932612"/>
                  <a:gd name="connsiteY1123" fmla="*/ 231509 h 746032"/>
                  <a:gd name="connsiteX1124" fmla="*/ 896953 w 932612"/>
                  <a:gd name="connsiteY1124" fmla="*/ 231795 h 746032"/>
                  <a:gd name="connsiteX1125" fmla="*/ 896483 w 932612"/>
                  <a:gd name="connsiteY1125" fmla="*/ 232028 h 746032"/>
                  <a:gd name="connsiteX1126" fmla="*/ 895226 w 932612"/>
                  <a:gd name="connsiteY1126" fmla="*/ 232074 h 746032"/>
                  <a:gd name="connsiteX1127" fmla="*/ 894654 w 932612"/>
                  <a:gd name="connsiteY1127" fmla="*/ 231743 h 746032"/>
                  <a:gd name="connsiteX1128" fmla="*/ 893626 w 932612"/>
                  <a:gd name="connsiteY1128" fmla="*/ 230992 h 746032"/>
                  <a:gd name="connsiteX1129" fmla="*/ 893029 w 932612"/>
                  <a:gd name="connsiteY1129" fmla="*/ 230205 h 746032"/>
                  <a:gd name="connsiteX1130" fmla="*/ 892826 w 932612"/>
                  <a:gd name="connsiteY1130" fmla="*/ 229585 h 746032"/>
                  <a:gd name="connsiteX1131" fmla="*/ 892902 w 932612"/>
                  <a:gd name="connsiteY1131" fmla="*/ 229091 h 746032"/>
                  <a:gd name="connsiteX1132" fmla="*/ 893181 w 932612"/>
                  <a:gd name="connsiteY1132" fmla="*/ 228175 h 746032"/>
                  <a:gd name="connsiteX1133" fmla="*/ 893270 w 932612"/>
                  <a:gd name="connsiteY1133" fmla="*/ 226811 h 746032"/>
                  <a:gd name="connsiteX1134" fmla="*/ 893524 w 932612"/>
                  <a:gd name="connsiteY1134" fmla="*/ 226002 h 746032"/>
                  <a:gd name="connsiteX1135" fmla="*/ 893702 w 932612"/>
                  <a:gd name="connsiteY1135" fmla="*/ 225433 h 746032"/>
                  <a:gd name="connsiteX1136" fmla="*/ 893943 w 932612"/>
                  <a:gd name="connsiteY1136" fmla="*/ 224885 h 746032"/>
                  <a:gd name="connsiteX1137" fmla="*/ 893981 w 932612"/>
                  <a:gd name="connsiteY1137" fmla="*/ 224166 h 746032"/>
                  <a:gd name="connsiteX1138" fmla="*/ 893651 w 932612"/>
                  <a:gd name="connsiteY1138" fmla="*/ 223863 h 746032"/>
                  <a:gd name="connsiteX1139" fmla="*/ 892686 w 932612"/>
                  <a:gd name="connsiteY1139" fmla="*/ 223613 h 746032"/>
                  <a:gd name="connsiteX1140" fmla="*/ 892216 w 932612"/>
                  <a:gd name="connsiteY1140" fmla="*/ 223356 h 746032"/>
                  <a:gd name="connsiteX1141" fmla="*/ 891581 w 932612"/>
                  <a:gd name="connsiteY1141" fmla="*/ 223193 h 746032"/>
                  <a:gd name="connsiteX1142" fmla="*/ 890959 w 932612"/>
                  <a:gd name="connsiteY1142" fmla="*/ 223010 h 746032"/>
                  <a:gd name="connsiteX1143" fmla="*/ 890451 w 932612"/>
                  <a:gd name="connsiteY1143" fmla="*/ 223044 h 746032"/>
                  <a:gd name="connsiteX1144" fmla="*/ 889168 w 932612"/>
                  <a:gd name="connsiteY1144" fmla="*/ 223164 h 746032"/>
                  <a:gd name="connsiteX1145" fmla="*/ 888254 w 932612"/>
                  <a:gd name="connsiteY1145" fmla="*/ 222752 h 746032"/>
                  <a:gd name="connsiteX1146" fmla="*/ 887949 w 932612"/>
                  <a:gd name="connsiteY1146" fmla="*/ 222306 h 746032"/>
                  <a:gd name="connsiteX1147" fmla="*/ 887758 w 932612"/>
                  <a:gd name="connsiteY1147" fmla="*/ 221831 h 746032"/>
                  <a:gd name="connsiteX1148" fmla="*/ 888177 w 932612"/>
                  <a:gd name="connsiteY1148" fmla="*/ 221343 h 746032"/>
                  <a:gd name="connsiteX1149" fmla="*/ 888635 w 932612"/>
                  <a:gd name="connsiteY1149" fmla="*/ 220916 h 746032"/>
                  <a:gd name="connsiteX1150" fmla="*/ 889232 w 932612"/>
                  <a:gd name="connsiteY1150" fmla="*/ 220546 h 746032"/>
                  <a:gd name="connsiteX1151" fmla="*/ 889752 w 932612"/>
                  <a:gd name="connsiteY1151" fmla="*/ 220222 h 746032"/>
                  <a:gd name="connsiteX1152" fmla="*/ 890298 w 932612"/>
                  <a:gd name="connsiteY1152" fmla="*/ 219940 h 746032"/>
                  <a:gd name="connsiteX1153" fmla="*/ 891162 w 932612"/>
                  <a:gd name="connsiteY1153" fmla="*/ 219445 h 746032"/>
                  <a:gd name="connsiteX1154" fmla="*/ 891645 w 932612"/>
                  <a:gd name="connsiteY1154" fmla="*/ 219426 h 746032"/>
                  <a:gd name="connsiteX1155" fmla="*/ 892534 w 932612"/>
                  <a:gd name="connsiteY1155" fmla="*/ 218720 h 746032"/>
                  <a:gd name="connsiteX1156" fmla="*/ 893042 w 932612"/>
                  <a:gd name="connsiteY1156" fmla="*/ 218449 h 746032"/>
                  <a:gd name="connsiteX1157" fmla="*/ 893638 w 932612"/>
                  <a:gd name="connsiteY1157" fmla="*/ 217888 h 746032"/>
                  <a:gd name="connsiteX1158" fmla="*/ 894312 w 932612"/>
                  <a:gd name="connsiteY1158" fmla="*/ 217256 h 746032"/>
                  <a:gd name="connsiteX1159" fmla="*/ 894654 w 932612"/>
                  <a:gd name="connsiteY1159" fmla="*/ 216903 h 746032"/>
                  <a:gd name="connsiteX1160" fmla="*/ 895137 w 932612"/>
                  <a:gd name="connsiteY1160" fmla="*/ 216302 h 746032"/>
                  <a:gd name="connsiteX1161" fmla="*/ 895467 w 932612"/>
                  <a:gd name="connsiteY1161" fmla="*/ 215721 h 746032"/>
                  <a:gd name="connsiteX1162" fmla="*/ 895696 w 932612"/>
                  <a:gd name="connsiteY1162" fmla="*/ 214768 h 746032"/>
                  <a:gd name="connsiteX1163" fmla="*/ 895683 w 932612"/>
                  <a:gd name="connsiteY1163" fmla="*/ 214324 h 746032"/>
                  <a:gd name="connsiteX1164" fmla="*/ 895416 w 932612"/>
                  <a:gd name="connsiteY1164" fmla="*/ 213875 h 746032"/>
                  <a:gd name="connsiteX1165" fmla="*/ 894820 w 932612"/>
                  <a:gd name="connsiteY1165" fmla="*/ 213573 h 746032"/>
                  <a:gd name="connsiteX1166" fmla="*/ 894375 w 932612"/>
                  <a:gd name="connsiteY1166" fmla="*/ 213220 h 746032"/>
                  <a:gd name="connsiteX1167" fmla="*/ 893511 w 932612"/>
                  <a:gd name="connsiteY1167" fmla="*/ 212854 h 746032"/>
                  <a:gd name="connsiteX1168" fmla="*/ 892838 w 932612"/>
                  <a:gd name="connsiteY1168" fmla="*/ 212568 h 746032"/>
                  <a:gd name="connsiteX1169" fmla="*/ 892229 w 932612"/>
                  <a:gd name="connsiteY1169" fmla="*/ 212259 h 746032"/>
                  <a:gd name="connsiteX1170" fmla="*/ 891911 w 932612"/>
                  <a:gd name="connsiteY1170" fmla="*/ 211563 h 746032"/>
                  <a:gd name="connsiteX1171" fmla="*/ 892330 w 932612"/>
                  <a:gd name="connsiteY1171" fmla="*/ 210837 h 746032"/>
                  <a:gd name="connsiteX1172" fmla="*/ 892876 w 932612"/>
                  <a:gd name="connsiteY1172" fmla="*/ 210433 h 746032"/>
                  <a:gd name="connsiteX1173" fmla="*/ 893651 w 932612"/>
                  <a:gd name="connsiteY1173" fmla="*/ 210234 h 746032"/>
                  <a:gd name="connsiteX1174" fmla="*/ 894731 w 932612"/>
                  <a:gd name="connsiteY1174" fmla="*/ 210060 h 746032"/>
                  <a:gd name="connsiteX1175" fmla="*/ 895315 w 932612"/>
                  <a:gd name="connsiteY1175" fmla="*/ 210087 h 746032"/>
                  <a:gd name="connsiteX1176" fmla="*/ 896674 w 932612"/>
                  <a:gd name="connsiteY1176" fmla="*/ 210522 h 746032"/>
                  <a:gd name="connsiteX1177" fmla="*/ 897271 w 932612"/>
                  <a:gd name="connsiteY1177" fmla="*/ 210904 h 746032"/>
                  <a:gd name="connsiteX1178" fmla="*/ 897499 w 932612"/>
                  <a:gd name="connsiteY1178" fmla="*/ 211753 h 746032"/>
                  <a:gd name="connsiteX1179" fmla="*/ 897614 w 932612"/>
                  <a:gd name="connsiteY1179" fmla="*/ 212574 h 746032"/>
                  <a:gd name="connsiteX1180" fmla="*/ 897690 w 932612"/>
                  <a:gd name="connsiteY1180" fmla="*/ 213245 h 746032"/>
                  <a:gd name="connsiteX1181" fmla="*/ 897652 w 932612"/>
                  <a:gd name="connsiteY1181" fmla="*/ 213688 h 746032"/>
                  <a:gd name="connsiteX1182" fmla="*/ 897677 w 932612"/>
                  <a:gd name="connsiteY1182" fmla="*/ 214568 h 746032"/>
                  <a:gd name="connsiteX1183" fmla="*/ 898185 w 932612"/>
                  <a:gd name="connsiteY1183" fmla="*/ 214915 h 746032"/>
                  <a:gd name="connsiteX1184" fmla="*/ 898693 w 932612"/>
                  <a:gd name="connsiteY1184" fmla="*/ 214944 h 746032"/>
                  <a:gd name="connsiteX1185" fmla="*/ 899138 w 932612"/>
                  <a:gd name="connsiteY1185" fmla="*/ 214863 h 746032"/>
                  <a:gd name="connsiteX1186" fmla="*/ 899976 w 932612"/>
                  <a:gd name="connsiteY1186" fmla="*/ 214510 h 746032"/>
                  <a:gd name="connsiteX1187" fmla="*/ 900471 w 932612"/>
                  <a:gd name="connsiteY1187" fmla="*/ 214121 h 746032"/>
                  <a:gd name="connsiteX1188" fmla="*/ 900877 w 932612"/>
                  <a:gd name="connsiteY1188" fmla="*/ 213621 h 746032"/>
                  <a:gd name="connsiteX1189" fmla="*/ 901246 w 932612"/>
                  <a:gd name="connsiteY1189" fmla="*/ 213184 h 746032"/>
                  <a:gd name="connsiteX1190" fmla="*/ 901716 w 932612"/>
                  <a:gd name="connsiteY1190" fmla="*/ 212392 h 746032"/>
                  <a:gd name="connsiteX1191" fmla="*/ 902287 w 932612"/>
                  <a:gd name="connsiteY1191" fmla="*/ 212459 h 746032"/>
                  <a:gd name="connsiteX1192" fmla="*/ 902376 w 932612"/>
                  <a:gd name="connsiteY1192" fmla="*/ 212938 h 746032"/>
                  <a:gd name="connsiteX1193" fmla="*/ 902757 w 932612"/>
                  <a:gd name="connsiteY1193" fmla="*/ 213272 h 746032"/>
                  <a:gd name="connsiteX1194" fmla="*/ 903240 w 932612"/>
                  <a:gd name="connsiteY1194" fmla="*/ 213637 h 746032"/>
                  <a:gd name="connsiteX1195" fmla="*/ 903633 w 932612"/>
                  <a:gd name="connsiteY1195" fmla="*/ 213961 h 746032"/>
                  <a:gd name="connsiteX1196" fmla="*/ 903989 w 932612"/>
                  <a:gd name="connsiteY1196" fmla="*/ 213310 h 746032"/>
                  <a:gd name="connsiteX1197" fmla="*/ 904154 w 932612"/>
                  <a:gd name="connsiteY1197" fmla="*/ 212754 h 746032"/>
                  <a:gd name="connsiteX1198" fmla="*/ 904294 w 932612"/>
                  <a:gd name="connsiteY1198" fmla="*/ 211929 h 746032"/>
                  <a:gd name="connsiteX1199" fmla="*/ 904205 w 932612"/>
                  <a:gd name="connsiteY1199" fmla="*/ 211489 h 746032"/>
                  <a:gd name="connsiteX1200" fmla="*/ 904141 w 932612"/>
                  <a:gd name="connsiteY1200" fmla="*/ 210767 h 746032"/>
                  <a:gd name="connsiteX1201" fmla="*/ 903913 w 932612"/>
                  <a:gd name="connsiteY1201" fmla="*/ 210285 h 746032"/>
                  <a:gd name="connsiteX1202" fmla="*/ 903494 w 932612"/>
                  <a:gd name="connsiteY1202" fmla="*/ 209822 h 746032"/>
                  <a:gd name="connsiteX1203" fmla="*/ 903062 w 932612"/>
                  <a:gd name="connsiteY1203" fmla="*/ 209540 h 746032"/>
                  <a:gd name="connsiteX1204" fmla="*/ 901906 w 932612"/>
                  <a:gd name="connsiteY1204" fmla="*/ 208709 h 746032"/>
                  <a:gd name="connsiteX1205" fmla="*/ 901766 w 932612"/>
                  <a:gd name="connsiteY1205" fmla="*/ 208038 h 746032"/>
                  <a:gd name="connsiteX1206" fmla="*/ 902274 w 932612"/>
                  <a:gd name="connsiteY1206" fmla="*/ 207305 h 746032"/>
                  <a:gd name="connsiteX1207" fmla="*/ 903659 w 932612"/>
                  <a:gd name="connsiteY1207" fmla="*/ 207064 h 746032"/>
                  <a:gd name="connsiteX1208" fmla="*/ 905208 w 932612"/>
                  <a:gd name="connsiteY1208" fmla="*/ 206654 h 746032"/>
                  <a:gd name="connsiteX1209" fmla="*/ 905919 w 932612"/>
                  <a:gd name="connsiteY1209" fmla="*/ 206278 h 746032"/>
                  <a:gd name="connsiteX1210" fmla="*/ 906453 w 932612"/>
                  <a:gd name="connsiteY1210" fmla="*/ 206089 h 746032"/>
                  <a:gd name="connsiteX1211" fmla="*/ 907367 w 932612"/>
                  <a:gd name="connsiteY1211" fmla="*/ 205677 h 746032"/>
                  <a:gd name="connsiteX1212" fmla="*/ 907862 w 932612"/>
                  <a:gd name="connsiteY1212" fmla="*/ 205446 h 746032"/>
                  <a:gd name="connsiteX1213" fmla="*/ 908218 w 932612"/>
                  <a:gd name="connsiteY1213" fmla="*/ 205038 h 746032"/>
                  <a:gd name="connsiteX1214" fmla="*/ 908536 w 932612"/>
                  <a:gd name="connsiteY1214" fmla="*/ 204628 h 746032"/>
                  <a:gd name="connsiteX1215" fmla="*/ 908904 w 932612"/>
                  <a:gd name="connsiteY1215" fmla="*/ 204076 h 746032"/>
                  <a:gd name="connsiteX1216" fmla="*/ 909247 w 932612"/>
                  <a:gd name="connsiteY1216" fmla="*/ 203391 h 746032"/>
                  <a:gd name="connsiteX1217" fmla="*/ 909336 w 932612"/>
                  <a:gd name="connsiteY1217" fmla="*/ 202399 h 746032"/>
                  <a:gd name="connsiteX1218" fmla="*/ 909399 w 932612"/>
                  <a:gd name="connsiteY1218" fmla="*/ 201966 h 746032"/>
                  <a:gd name="connsiteX1219" fmla="*/ 909399 w 932612"/>
                  <a:gd name="connsiteY1219" fmla="*/ 200970 h 746032"/>
                  <a:gd name="connsiteX1220" fmla="*/ 909285 w 932612"/>
                  <a:gd name="connsiteY1220" fmla="*/ 200403 h 746032"/>
                  <a:gd name="connsiteX1221" fmla="*/ 908383 w 932612"/>
                  <a:gd name="connsiteY1221" fmla="*/ 199464 h 746032"/>
                  <a:gd name="connsiteX1222" fmla="*/ 907583 w 932612"/>
                  <a:gd name="connsiteY1222" fmla="*/ 198674 h 746032"/>
                  <a:gd name="connsiteX1223" fmla="*/ 906999 w 932612"/>
                  <a:gd name="connsiteY1223" fmla="*/ 198472 h 746032"/>
                  <a:gd name="connsiteX1224" fmla="*/ 905411 w 932612"/>
                  <a:gd name="connsiteY1224" fmla="*/ 198399 h 746032"/>
                  <a:gd name="connsiteX1225" fmla="*/ 904738 w 932612"/>
                  <a:gd name="connsiteY1225" fmla="*/ 198485 h 746032"/>
                  <a:gd name="connsiteX1226" fmla="*/ 903938 w 932612"/>
                  <a:gd name="connsiteY1226" fmla="*/ 198691 h 746032"/>
                  <a:gd name="connsiteX1227" fmla="*/ 903290 w 932612"/>
                  <a:gd name="connsiteY1227" fmla="*/ 198613 h 746032"/>
                  <a:gd name="connsiteX1228" fmla="*/ 902109 w 932612"/>
                  <a:gd name="connsiteY1228" fmla="*/ 198559 h 746032"/>
                  <a:gd name="connsiteX1229" fmla="*/ 900789 w 932612"/>
                  <a:gd name="connsiteY1229" fmla="*/ 197481 h 746032"/>
                  <a:gd name="connsiteX1230" fmla="*/ 900446 w 932612"/>
                  <a:gd name="connsiteY1230" fmla="*/ 196964 h 746032"/>
                  <a:gd name="connsiteX1231" fmla="*/ 900065 w 932612"/>
                  <a:gd name="connsiteY1231" fmla="*/ 196020 h 746032"/>
                  <a:gd name="connsiteX1232" fmla="*/ 899798 w 932612"/>
                  <a:gd name="connsiteY1232" fmla="*/ 195374 h 746032"/>
                  <a:gd name="connsiteX1233" fmla="*/ 899874 w 932612"/>
                  <a:gd name="connsiteY1233" fmla="*/ 194276 h 746032"/>
                  <a:gd name="connsiteX1234" fmla="*/ 900217 w 932612"/>
                  <a:gd name="connsiteY1234" fmla="*/ 193650 h 746032"/>
                  <a:gd name="connsiteX1235" fmla="*/ 901017 w 932612"/>
                  <a:gd name="connsiteY1235" fmla="*/ 193367 h 746032"/>
                  <a:gd name="connsiteX1236" fmla="*/ 901678 w 932612"/>
                  <a:gd name="connsiteY1236" fmla="*/ 193245 h 746032"/>
                  <a:gd name="connsiteX1237" fmla="*/ 902694 w 932612"/>
                  <a:gd name="connsiteY1237" fmla="*/ 193136 h 746032"/>
                  <a:gd name="connsiteX1238" fmla="*/ 903773 w 932612"/>
                  <a:gd name="connsiteY1238" fmla="*/ 192931 h 746032"/>
                  <a:gd name="connsiteX1239" fmla="*/ 904840 w 932612"/>
                  <a:gd name="connsiteY1239" fmla="*/ 192407 h 746032"/>
                  <a:gd name="connsiteX1240" fmla="*/ 905792 w 932612"/>
                  <a:gd name="connsiteY1240" fmla="*/ 191701 h 746032"/>
                  <a:gd name="connsiteX1241" fmla="*/ 906491 w 932612"/>
                  <a:gd name="connsiteY1241" fmla="*/ 191148 h 746032"/>
                  <a:gd name="connsiteX1242" fmla="*/ 907532 w 932612"/>
                  <a:gd name="connsiteY1242" fmla="*/ 190410 h 746032"/>
                  <a:gd name="connsiteX1243" fmla="*/ 907786 w 932612"/>
                  <a:gd name="connsiteY1243" fmla="*/ 189942 h 746032"/>
                  <a:gd name="connsiteX1244" fmla="*/ 907786 w 932612"/>
                  <a:gd name="connsiteY1244" fmla="*/ 189499 h 746032"/>
                  <a:gd name="connsiteX1245" fmla="*/ 907291 w 932612"/>
                  <a:gd name="connsiteY1245" fmla="*/ 189110 h 746032"/>
                  <a:gd name="connsiteX1246" fmla="*/ 906364 w 932612"/>
                  <a:gd name="connsiteY1246" fmla="*/ 189219 h 746032"/>
                  <a:gd name="connsiteX1247" fmla="*/ 905551 w 932612"/>
                  <a:gd name="connsiteY1247" fmla="*/ 189440 h 746032"/>
                  <a:gd name="connsiteX1248" fmla="*/ 904662 w 932612"/>
                  <a:gd name="connsiteY1248" fmla="*/ 189595 h 746032"/>
                  <a:gd name="connsiteX1249" fmla="*/ 903951 w 932612"/>
                  <a:gd name="connsiteY1249" fmla="*/ 189746 h 746032"/>
                  <a:gd name="connsiteX1250" fmla="*/ 903417 w 932612"/>
                  <a:gd name="connsiteY1250" fmla="*/ 189399 h 746032"/>
                  <a:gd name="connsiteX1251" fmla="*/ 903240 w 932612"/>
                  <a:gd name="connsiteY1251" fmla="*/ 188814 h 746032"/>
                  <a:gd name="connsiteX1252" fmla="*/ 903227 w 932612"/>
                  <a:gd name="connsiteY1252" fmla="*/ 188230 h 746032"/>
                  <a:gd name="connsiteX1253" fmla="*/ 903163 w 932612"/>
                  <a:gd name="connsiteY1253" fmla="*/ 187440 h 746032"/>
                  <a:gd name="connsiteX1254" fmla="*/ 903278 w 932612"/>
                  <a:gd name="connsiteY1254" fmla="*/ 186513 h 746032"/>
                  <a:gd name="connsiteX1255" fmla="*/ 903519 w 932612"/>
                  <a:gd name="connsiteY1255" fmla="*/ 186030 h 746032"/>
                  <a:gd name="connsiteX1256" fmla="*/ 903608 w 932612"/>
                  <a:gd name="connsiteY1256" fmla="*/ 185546 h 746032"/>
                  <a:gd name="connsiteX1257" fmla="*/ 903735 w 932612"/>
                  <a:gd name="connsiteY1257" fmla="*/ 185103 h 746032"/>
                  <a:gd name="connsiteX1258" fmla="*/ 904522 w 932612"/>
                  <a:gd name="connsiteY1258" fmla="*/ 184265 h 746032"/>
                  <a:gd name="connsiteX1259" fmla="*/ 905640 w 932612"/>
                  <a:gd name="connsiteY1259" fmla="*/ 183620 h 746032"/>
                  <a:gd name="connsiteX1260" fmla="*/ 906529 w 932612"/>
                  <a:gd name="connsiteY1260" fmla="*/ 183437 h 746032"/>
                  <a:gd name="connsiteX1261" fmla="*/ 907659 w 932612"/>
                  <a:gd name="connsiteY1261" fmla="*/ 183729 h 746032"/>
                  <a:gd name="connsiteX1262" fmla="*/ 908320 w 932612"/>
                  <a:gd name="connsiteY1262" fmla="*/ 184419 h 746032"/>
                  <a:gd name="connsiteX1263" fmla="*/ 908904 w 932612"/>
                  <a:gd name="connsiteY1263" fmla="*/ 185250 h 746032"/>
                  <a:gd name="connsiteX1264" fmla="*/ 909298 w 932612"/>
                  <a:gd name="connsiteY1264" fmla="*/ 185668 h 746032"/>
                  <a:gd name="connsiteX1265" fmla="*/ 909729 w 932612"/>
                  <a:gd name="connsiteY1265" fmla="*/ 186111 h 746032"/>
                  <a:gd name="connsiteX1266" fmla="*/ 910098 w 932612"/>
                  <a:gd name="connsiteY1266" fmla="*/ 186515 h 746032"/>
                  <a:gd name="connsiteX1267" fmla="*/ 910529 w 932612"/>
                  <a:gd name="connsiteY1267" fmla="*/ 186875 h 746032"/>
                  <a:gd name="connsiteX1268" fmla="*/ 911317 w 932612"/>
                  <a:gd name="connsiteY1268" fmla="*/ 187065 h 746032"/>
                  <a:gd name="connsiteX1269" fmla="*/ 911545 w 932612"/>
                  <a:gd name="connsiteY1269" fmla="*/ 186467 h 746032"/>
                  <a:gd name="connsiteX1270" fmla="*/ 911431 w 932612"/>
                  <a:gd name="connsiteY1270" fmla="*/ 185565 h 746032"/>
                  <a:gd name="connsiteX1271" fmla="*/ 911114 w 932612"/>
                  <a:gd name="connsiteY1271" fmla="*/ 184650 h 746032"/>
                  <a:gd name="connsiteX1272" fmla="*/ 910377 w 932612"/>
                  <a:gd name="connsiteY1272" fmla="*/ 183587 h 746032"/>
                  <a:gd name="connsiteX1273" fmla="*/ 909666 w 932612"/>
                  <a:gd name="connsiteY1273" fmla="*/ 182428 h 746032"/>
                  <a:gd name="connsiteX1274" fmla="*/ 909298 w 932612"/>
                  <a:gd name="connsiteY1274" fmla="*/ 181269 h 746032"/>
                  <a:gd name="connsiteX1275" fmla="*/ 909031 w 932612"/>
                  <a:gd name="connsiteY1275" fmla="*/ 180653 h 746032"/>
                  <a:gd name="connsiteX1276" fmla="*/ 908497 w 932612"/>
                  <a:gd name="connsiteY1276" fmla="*/ 179702 h 746032"/>
                  <a:gd name="connsiteX1277" fmla="*/ 907926 w 932612"/>
                  <a:gd name="connsiteY1277" fmla="*/ 179317 h 746032"/>
                  <a:gd name="connsiteX1278" fmla="*/ 907189 w 932612"/>
                  <a:gd name="connsiteY1278" fmla="*/ 178983 h 746032"/>
                  <a:gd name="connsiteX1279" fmla="*/ 905437 w 932612"/>
                  <a:gd name="connsiteY1279" fmla="*/ 179073 h 746032"/>
                  <a:gd name="connsiteX1280" fmla="*/ 904459 w 932612"/>
                  <a:gd name="connsiteY1280" fmla="*/ 179124 h 746032"/>
                  <a:gd name="connsiteX1281" fmla="*/ 903481 w 932612"/>
                  <a:gd name="connsiteY1281" fmla="*/ 179130 h 746032"/>
                  <a:gd name="connsiteX1282" fmla="*/ 902097 w 932612"/>
                  <a:gd name="connsiteY1282" fmla="*/ 179166 h 746032"/>
                  <a:gd name="connsiteX1283" fmla="*/ 901246 w 932612"/>
                  <a:gd name="connsiteY1283" fmla="*/ 178874 h 746032"/>
                  <a:gd name="connsiteX1284" fmla="*/ 899988 w 932612"/>
                  <a:gd name="connsiteY1284" fmla="*/ 178794 h 746032"/>
                  <a:gd name="connsiteX1285" fmla="*/ 899290 w 932612"/>
                  <a:gd name="connsiteY1285" fmla="*/ 178491 h 746032"/>
                  <a:gd name="connsiteX1286" fmla="*/ 898972 w 932612"/>
                  <a:gd name="connsiteY1286" fmla="*/ 178033 h 746032"/>
                  <a:gd name="connsiteX1287" fmla="*/ 899049 w 932612"/>
                  <a:gd name="connsiteY1287" fmla="*/ 177420 h 746032"/>
                  <a:gd name="connsiteX1288" fmla="*/ 899366 w 932612"/>
                  <a:gd name="connsiteY1288" fmla="*/ 177025 h 746032"/>
                  <a:gd name="connsiteX1289" fmla="*/ 899988 w 932612"/>
                  <a:gd name="connsiteY1289" fmla="*/ 176453 h 746032"/>
                  <a:gd name="connsiteX1290" fmla="*/ 900839 w 932612"/>
                  <a:gd name="connsiteY1290" fmla="*/ 176058 h 746032"/>
                  <a:gd name="connsiteX1291" fmla="*/ 901551 w 932612"/>
                  <a:gd name="connsiteY1291" fmla="*/ 175821 h 746032"/>
                  <a:gd name="connsiteX1292" fmla="*/ 902262 w 932612"/>
                  <a:gd name="connsiteY1292" fmla="*/ 176026 h 746032"/>
                  <a:gd name="connsiteX1293" fmla="*/ 902986 w 932612"/>
                  <a:gd name="connsiteY1293" fmla="*/ 176415 h 746032"/>
                  <a:gd name="connsiteX1294" fmla="*/ 903786 w 932612"/>
                  <a:gd name="connsiteY1294" fmla="*/ 175991 h 746032"/>
                  <a:gd name="connsiteX1295" fmla="*/ 904230 w 932612"/>
                  <a:gd name="connsiteY1295" fmla="*/ 175567 h 746032"/>
                  <a:gd name="connsiteX1296" fmla="*/ 904268 w 932612"/>
                  <a:gd name="connsiteY1296" fmla="*/ 174966 h 746032"/>
                  <a:gd name="connsiteX1297" fmla="*/ 903786 w 932612"/>
                  <a:gd name="connsiteY1297" fmla="*/ 174434 h 746032"/>
                  <a:gd name="connsiteX1298" fmla="*/ 902859 w 932612"/>
                  <a:gd name="connsiteY1298" fmla="*/ 173942 h 746032"/>
                  <a:gd name="connsiteX1299" fmla="*/ 902262 w 932612"/>
                  <a:gd name="connsiteY1299" fmla="*/ 173724 h 746032"/>
                  <a:gd name="connsiteX1300" fmla="*/ 901881 w 932612"/>
                  <a:gd name="connsiteY1300" fmla="*/ 172908 h 746032"/>
                  <a:gd name="connsiteX1301" fmla="*/ 901995 w 932612"/>
                  <a:gd name="connsiteY1301" fmla="*/ 172295 h 746032"/>
                  <a:gd name="connsiteX1302" fmla="*/ 902541 w 932612"/>
                  <a:gd name="connsiteY1302" fmla="*/ 172112 h 746032"/>
                  <a:gd name="connsiteX1303" fmla="*/ 903176 w 932612"/>
                  <a:gd name="connsiteY1303" fmla="*/ 172089 h 746032"/>
                  <a:gd name="connsiteX1304" fmla="*/ 904002 w 932612"/>
                  <a:gd name="connsiteY1304" fmla="*/ 172196 h 746032"/>
                  <a:gd name="connsiteX1305" fmla="*/ 904586 w 932612"/>
                  <a:gd name="connsiteY1305" fmla="*/ 172312 h 746032"/>
                  <a:gd name="connsiteX1306" fmla="*/ 905259 w 932612"/>
                  <a:gd name="connsiteY1306" fmla="*/ 172774 h 746032"/>
                  <a:gd name="connsiteX1307" fmla="*/ 905297 w 932612"/>
                  <a:gd name="connsiteY1307" fmla="*/ 171746 h 746032"/>
                  <a:gd name="connsiteX1308" fmla="*/ 903760 w 932612"/>
                  <a:gd name="connsiteY1308" fmla="*/ 171351 h 746032"/>
                  <a:gd name="connsiteX1309" fmla="*/ 903163 w 932612"/>
                  <a:gd name="connsiteY1309" fmla="*/ 171087 h 746032"/>
                  <a:gd name="connsiteX1310" fmla="*/ 902719 w 932612"/>
                  <a:gd name="connsiteY1310" fmla="*/ 170587 h 746032"/>
                  <a:gd name="connsiteX1311" fmla="*/ 902821 w 932612"/>
                  <a:gd name="connsiteY1311" fmla="*/ 169986 h 746032"/>
                  <a:gd name="connsiteX1312" fmla="*/ 903265 w 932612"/>
                  <a:gd name="connsiteY1312" fmla="*/ 169617 h 746032"/>
                  <a:gd name="connsiteX1313" fmla="*/ 903646 w 932612"/>
                  <a:gd name="connsiteY1313" fmla="*/ 169351 h 746032"/>
                  <a:gd name="connsiteX1314" fmla="*/ 904167 w 932612"/>
                  <a:gd name="connsiteY1314" fmla="*/ 169152 h 746032"/>
                  <a:gd name="connsiteX1315" fmla="*/ 905030 w 932612"/>
                  <a:gd name="connsiteY1315" fmla="*/ 169145 h 746032"/>
                  <a:gd name="connsiteX1316" fmla="*/ 905437 w 932612"/>
                  <a:gd name="connsiteY1316" fmla="*/ 169576 h 746032"/>
                  <a:gd name="connsiteX1317" fmla="*/ 905742 w 932612"/>
                  <a:gd name="connsiteY1317" fmla="*/ 170047 h 746032"/>
                  <a:gd name="connsiteX1318" fmla="*/ 906034 w 932612"/>
                  <a:gd name="connsiteY1318" fmla="*/ 170751 h 746032"/>
                  <a:gd name="connsiteX1319" fmla="*/ 906872 w 932612"/>
                  <a:gd name="connsiteY1319" fmla="*/ 171611 h 746032"/>
                  <a:gd name="connsiteX1320" fmla="*/ 907786 w 932612"/>
                  <a:gd name="connsiteY1320" fmla="*/ 171919 h 746032"/>
                  <a:gd name="connsiteX1321" fmla="*/ 908637 w 932612"/>
                  <a:gd name="connsiteY1321" fmla="*/ 171711 h 746032"/>
                  <a:gd name="connsiteX1322" fmla="*/ 909285 w 932612"/>
                  <a:gd name="connsiteY1322" fmla="*/ 171412 h 746032"/>
                  <a:gd name="connsiteX1323" fmla="*/ 909704 w 932612"/>
                  <a:gd name="connsiteY1323" fmla="*/ 170988 h 746032"/>
                  <a:gd name="connsiteX1324" fmla="*/ 909920 w 932612"/>
                  <a:gd name="connsiteY1324" fmla="*/ 170561 h 746032"/>
                  <a:gd name="connsiteX1325" fmla="*/ 909577 w 932612"/>
                  <a:gd name="connsiteY1325" fmla="*/ 169858 h 746032"/>
                  <a:gd name="connsiteX1326" fmla="*/ 909196 w 932612"/>
                  <a:gd name="connsiteY1326" fmla="*/ 169415 h 746032"/>
                  <a:gd name="connsiteX1327" fmla="*/ 908599 w 932612"/>
                  <a:gd name="connsiteY1327" fmla="*/ 168895 h 746032"/>
                  <a:gd name="connsiteX1328" fmla="*/ 908028 w 932612"/>
                  <a:gd name="connsiteY1328" fmla="*/ 168606 h 746032"/>
                  <a:gd name="connsiteX1329" fmla="*/ 907558 w 932612"/>
                  <a:gd name="connsiteY1329" fmla="*/ 167845 h 746032"/>
                  <a:gd name="connsiteX1330" fmla="*/ 907088 w 932612"/>
                  <a:gd name="connsiteY1330" fmla="*/ 167058 h 746032"/>
                  <a:gd name="connsiteX1331" fmla="*/ 906643 w 932612"/>
                  <a:gd name="connsiteY1331" fmla="*/ 166326 h 746032"/>
                  <a:gd name="connsiteX1332" fmla="*/ 906123 w 932612"/>
                  <a:gd name="connsiteY1332" fmla="*/ 165639 h 746032"/>
                  <a:gd name="connsiteX1333" fmla="*/ 905449 w 932612"/>
                  <a:gd name="connsiteY1333" fmla="*/ 164464 h 746032"/>
                  <a:gd name="connsiteX1334" fmla="*/ 904967 w 932612"/>
                  <a:gd name="connsiteY1334" fmla="*/ 163530 h 746032"/>
                  <a:gd name="connsiteX1335" fmla="*/ 904891 w 932612"/>
                  <a:gd name="connsiteY1335" fmla="*/ 162672 h 746032"/>
                  <a:gd name="connsiteX1336" fmla="*/ 905018 w 932612"/>
                  <a:gd name="connsiteY1336" fmla="*/ 161988 h 746032"/>
                  <a:gd name="connsiteX1337" fmla="*/ 905284 w 932612"/>
                  <a:gd name="connsiteY1337" fmla="*/ 161561 h 746032"/>
                  <a:gd name="connsiteX1338" fmla="*/ 905627 w 932612"/>
                  <a:gd name="connsiteY1338" fmla="*/ 161179 h 746032"/>
                  <a:gd name="connsiteX1339" fmla="*/ 906377 w 932612"/>
                  <a:gd name="connsiteY1339" fmla="*/ 160954 h 746032"/>
                  <a:gd name="connsiteX1340" fmla="*/ 908028 w 932612"/>
                  <a:gd name="connsiteY1340" fmla="*/ 160981 h 746032"/>
                  <a:gd name="connsiteX1341" fmla="*/ 909348 w 932612"/>
                  <a:gd name="connsiteY1341" fmla="*/ 161416 h 746032"/>
                  <a:gd name="connsiteX1342" fmla="*/ 909971 w 932612"/>
                  <a:gd name="connsiteY1342" fmla="*/ 161179 h 746032"/>
                  <a:gd name="connsiteX1343" fmla="*/ 909653 w 932612"/>
                  <a:gd name="connsiteY1343" fmla="*/ 160675 h 746032"/>
                  <a:gd name="connsiteX1344" fmla="*/ 908980 w 932612"/>
                  <a:gd name="connsiteY1344" fmla="*/ 160100 h 746032"/>
                  <a:gd name="connsiteX1345" fmla="*/ 908688 w 932612"/>
                  <a:gd name="connsiteY1345" fmla="*/ 159613 h 746032"/>
                  <a:gd name="connsiteX1346" fmla="*/ 909285 w 932612"/>
                  <a:gd name="connsiteY1346" fmla="*/ 159088 h 746032"/>
                  <a:gd name="connsiteX1347" fmla="*/ 909894 w 932612"/>
                  <a:gd name="connsiteY1347" fmla="*/ 158707 h 746032"/>
                  <a:gd name="connsiteX1348" fmla="*/ 910390 w 932612"/>
                  <a:gd name="connsiteY1348" fmla="*/ 158409 h 746032"/>
                  <a:gd name="connsiteX1349" fmla="*/ 911088 w 932612"/>
                  <a:gd name="connsiteY1349" fmla="*/ 157785 h 746032"/>
                  <a:gd name="connsiteX1350" fmla="*/ 911545 w 932612"/>
                  <a:gd name="connsiteY1350" fmla="*/ 157018 h 746032"/>
                  <a:gd name="connsiteX1351" fmla="*/ 911787 w 932612"/>
                  <a:gd name="connsiteY1351" fmla="*/ 156306 h 746032"/>
                  <a:gd name="connsiteX1352" fmla="*/ 912079 w 932612"/>
                  <a:gd name="connsiteY1352" fmla="*/ 155836 h 746032"/>
                  <a:gd name="connsiteX1353" fmla="*/ 912117 w 932612"/>
                  <a:gd name="connsiteY1353" fmla="*/ 155264 h 746032"/>
                  <a:gd name="connsiteX1354" fmla="*/ 911685 w 932612"/>
                  <a:gd name="connsiteY1354" fmla="*/ 154947 h 746032"/>
                  <a:gd name="connsiteX1355" fmla="*/ 910123 w 932612"/>
                  <a:gd name="connsiteY1355" fmla="*/ 154308 h 746032"/>
                  <a:gd name="connsiteX1356" fmla="*/ 909209 w 932612"/>
                  <a:gd name="connsiteY1356" fmla="*/ 153676 h 746032"/>
                  <a:gd name="connsiteX1357" fmla="*/ 908739 w 932612"/>
                  <a:gd name="connsiteY1357" fmla="*/ 153114 h 746032"/>
                  <a:gd name="connsiteX1358" fmla="*/ 908751 w 932612"/>
                  <a:gd name="connsiteY1358" fmla="*/ 152516 h 746032"/>
                  <a:gd name="connsiteX1359" fmla="*/ 909272 w 932612"/>
                  <a:gd name="connsiteY1359" fmla="*/ 151919 h 746032"/>
                  <a:gd name="connsiteX1360" fmla="*/ 909971 w 932612"/>
                  <a:gd name="connsiteY1360" fmla="*/ 151495 h 746032"/>
                  <a:gd name="connsiteX1361" fmla="*/ 910631 w 932612"/>
                  <a:gd name="connsiteY1361" fmla="*/ 150997 h 746032"/>
                  <a:gd name="connsiteX1362" fmla="*/ 911317 w 932612"/>
                  <a:gd name="connsiteY1362" fmla="*/ 150247 h 746032"/>
                  <a:gd name="connsiteX1363" fmla="*/ 911380 w 932612"/>
                  <a:gd name="connsiteY1363" fmla="*/ 149732 h 746032"/>
                  <a:gd name="connsiteX1364" fmla="*/ 911291 w 932612"/>
                  <a:gd name="connsiteY1364" fmla="*/ 149062 h 746032"/>
                  <a:gd name="connsiteX1365" fmla="*/ 910847 w 932612"/>
                  <a:gd name="connsiteY1365" fmla="*/ 148888 h 746032"/>
                  <a:gd name="connsiteX1366" fmla="*/ 910301 w 932612"/>
                  <a:gd name="connsiteY1366" fmla="*/ 148869 h 746032"/>
                  <a:gd name="connsiteX1367" fmla="*/ 909679 w 932612"/>
                  <a:gd name="connsiteY1367" fmla="*/ 148837 h 746032"/>
                  <a:gd name="connsiteX1368" fmla="*/ 909183 w 932612"/>
                  <a:gd name="connsiteY1368" fmla="*/ 148792 h 746032"/>
                  <a:gd name="connsiteX1369" fmla="*/ 908751 w 932612"/>
                  <a:gd name="connsiteY1369" fmla="*/ 148276 h 746032"/>
                  <a:gd name="connsiteX1370" fmla="*/ 908955 w 932612"/>
                  <a:gd name="connsiteY1370" fmla="*/ 147534 h 746032"/>
                  <a:gd name="connsiteX1371" fmla="*/ 909475 w 932612"/>
                  <a:gd name="connsiteY1371" fmla="*/ 147251 h 746032"/>
                  <a:gd name="connsiteX1372" fmla="*/ 909920 w 932612"/>
                  <a:gd name="connsiteY1372" fmla="*/ 147051 h 746032"/>
                  <a:gd name="connsiteX1373" fmla="*/ 910390 w 932612"/>
                  <a:gd name="connsiteY1373" fmla="*/ 146898 h 746032"/>
                  <a:gd name="connsiteX1374" fmla="*/ 911279 w 932612"/>
                  <a:gd name="connsiteY1374" fmla="*/ 146490 h 746032"/>
                  <a:gd name="connsiteX1375" fmla="*/ 911774 w 932612"/>
                  <a:gd name="connsiteY1375" fmla="*/ 145893 h 746032"/>
                  <a:gd name="connsiteX1376" fmla="*/ 911926 w 932612"/>
                  <a:gd name="connsiteY1376" fmla="*/ 144933 h 746032"/>
                  <a:gd name="connsiteX1377" fmla="*/ 911558 w 932612"/>
                  <a:gd name="connsiteY1377" fmla="*/ 144477 h 746032"/>
                  <a:gd name="connsiteX1378" fmla="*/ 910974 w 932612"/>
                  <a:gd name="connsiteY1378" fmla="*/ 144158 h 746032"/>
                  <a:gd name="connsiteX1379" fmla="*/ 909958 w 932612"/>
                  <a:gd name="connsiteY1379" fmla="*/ 143866 h 746032"/>
                  <a:gd name="connsiteX1380" fmla="*/ 909361 w 932612"/>
                  <a:gd name="connsiteY1380" fmla="*/ 143893 h 746032"/>
                  <a:gd name="connsiteX1381" fmla="*/ 908815 w 932612"/>
                  <a:gd name="connsiteY1381" fmla="*/ 143960 h 746032"/>
                  <a:gd name="connsiteX1382" fmla="*/ 908307 w 932612"/>
                  <a:gd name="connsiteY1382" fmla="*/ 144259 h 746032"/>
                  <a:gd name="connsiteX1383" fmla="*/ 907812 w 932612"/>
                  <a:gd name="connsiteY1383" fmla="*/ 144412 h 746032"/>
                  <a:gd name="connsiteX1384" fmla="*/ 907227 w 932612"/>
                  <a:gd name="connsiteY1384" fmla="*/ 144166 h 746032"/>
                  <a:gd name="connsiteX1385" fmla="*/ 907037 w 932612"/>
                  <a:gd name="connsiteY1385" fmla="*/ 143507 h 746032"/>
                  <a:gd name="connsiteX1386" fmla="*/ 907113 w 932612"/>
                  <a:gd name="connsiteY1386" fmla="*/ 142926 h 746032"/>
                  <a:gd name="connsiteX1387" fmla="*/ 907405 w 932612"/>
                  <a:gd name="connsiteY1387" fmla="*/ 142252 h 746032"/>
                  <a:gd name="connsiteX1388" fmla="*/ 907786 w 932612"/>
                  <a:gd name="connsiteY1388" fmla="*/ 141811 h 746032"/>
                  <a:gd name="connsiteX1389" fmla="*/ 908536 w 932612"/>
                  <a:gd name="connsiteY1389" fmla="*/ 141330 h 746032"/>
                  <a:gd name="connsiteX1390" fmla="*/ 909120 w 932612"/>
                  <a:gd name="connsiteY1390" fmla="*/ 141134 h 746032"/>
                  <a:gd name="connsiteX1391" fmla="*/ 909552 w 932612"/>
                  <a:gd name="connsiteY1391" fmla="*/ 140838 h 746032"/>
                  <a:gd name="connsiteX1392" fmla="*/ 909564 w 932612"/>
                  <a:gd name="connsiteY1392" fmla="*/ 140212 h 746032"/>
                  <a:gd name="connsiteX1393" fmla="*/ 908942 w 932612"/>
                  <a:gd name="connsiteY1393" fmla="*/ 139519 h 746032"/>
                  <a:gd name="connsiteX1394" fmla="*/ 908193 w 932612"/>
                  <a:gd name="connsiteY1394" fmla="*/ 139687 h 746032"/>
                  <a:gd name="connsiteX1395" fmla="*/ 907481 w 932612"/>
                  <a:gd name="connsiteY1395" fmla="*/ 140010 h 746032"/>
                  <a:gd name="connsiteX1396" fmla="*/ 906694 w 932612"/>
                  <a:gd name="connsiteY1396" fmla="*/ 139349 h 746032"/>
                  <a:gd name="connsiteX1397" fmla="*/ 906491 w 932612"/>
                  <a:gd name="connsiteY1397" fmla="*/ 138632 h 746032"/>
                  <a:gd name="connsiteX1398" fmla="*/ 906567 w 932612"/>
                  <a:gd name="connsiteY1398" fmla="*/ 137863 h 746032"/>
                  <a:gd name="connsiteX1399" fmla="*/ 907012 w 932612"/>
                  <a:gd name="connsiteY1399" fmla="*/ 137538 h 746032"/>
                  <a:gd name="connsiteX1400" fmla="*/ 907608 w 932612"/>
                  <a:gd name="connsiteY1400" fmla="*/ 137285 h 746032"/>
                  <a:gd name="connsiteX1401" fmla="*/ 908485 w 932612"/>
                  <a:gd name="connsiteY1401" fmla="*/ 137304 h 746032"/>
                  <a:gd name="connsiteX1402" fmla="*/ 909031 w 932612"/>
                  <a:gd name="connsiteY1402" fmla="*/ 137178 h 746032"/>
                  <a:gd name="connsiteX1403" fmla="*/ 909082 w 932612"/>
                  <a:gd name="connsiteY1403" fmla="*/ 136565 h 746032"/>
                  <a:gd name="connsiteX1404" fmla="*/ 908548 w 932612"/>
                  <a:gd name="connsiteY1404" fmla="*/ 136462 h 746032"/>
                  <a:gd name="connsiteX1405" fmla="*/ 908078 w 932612"/>
                  <a:gd name="connsiteY1405" fmla="*/ 136459 h 746032"/>
                  <a:gd name="connsiteX1406" fmla="*/ 907456 w 932612"/>
                  <a:gd name="connsiteY1406" fmla="*/ 136585 h 746032"/>
                  <a:gd name="connsiteX1407" fmla="*/ 906669 w 932612"/>
                  <a:gd name="connsiteY1407" fmla="*/ 136649 h 746032"/>
                  <a:gd name="connsiteX1408" fmla="*/ 906097 w 932612"/>
                  <a:gd name="connsiteY1408" fmla="*/ 136388 h 746032"/>
                  <a:gd name="connsiteX1409" fmla="*/ 905640 w 932612"/>
                  <a:gd name="connsiteY1409" fmla="*/ 136012 h 746032"/>
                  <a:gd name="connsiteX1410" fmla="*/ 905373 w 932612"/>
                  <a:gd name="connsiteY1410" fmla="*/ 135628 h 746032"/>
                  <a:gd name="connsiteX1411" fmla="*/ 905399 w 932612"/>
                  <a:gd name="connsiteY1411" fmla="*/ 135127 h 746032"/>
                  <a:gd name="connsiteX1412" fmla="*/ 905856 w 932612"/>
                  <a:gd name="connsiteY1412" fmla="*/ 134459 h 746032"/>
                  <a:gd name="connsiteX1413" fmla="*/ 906389 w 932612"/>
                  <a:gd name="connsiteY1413" fmla="*/ 133991 h 746032"/>
                  <a:gd name="connsiteX1414" fmla="*/ 907024 w 932612"/>
                  <a:gd name="connsiteY1414" fmla="*/ 133724 h 746032"/>
                  <a:gd name="connsiteX1415" fmla="*/ 907672 w 932612"/>
                  <a:gd name="connsiteY1415" fmla="*/ 133428 h 746032"/>
                  <a:gd name="connsiteX1416" fmla="*/ 908091 w 932612"/>
                  <a:gd name="connsiteY1416" fmla="*/ 133130 h 746032"/>
                  <a:gd name="connsiteX1417" fmla="*/ 908751 w 932612"/>
                  <a:gd name="connsiteY1417" fmla="*/ 132623 h 746032"/>
                  <a:gd name="connsiteX1418" fmla="*/ 908828 w 932612"/>
                  <a:gd name="connsiteY1418" fmla="*/ 132115 h 746032"/>
                  <a:gd name="connsiteX1419" fmla="*/ 908434 w 932612"/>
                  <a:gd name="connsiteY1419" fmla="*/ 131062 h 746032"/>
                  <a:gd name="connsiteX1420" fmla="*/ 908066 w 932612"/>
                  <a:gd name="connsiteY1420" fmla="*/ 130818 h 746032"/>
                  <a:gd name="connsiteX1421" fmla="*/ 907393 w 932612"/>
                  <a:gd name="connsiteY1421" fmla="*/ 131014 h 746032"/>
                  <a:gd name="connsiteX1422" fmla="*/ 906885 w 932612"/>
                  <a:gd name="connsiteY1422" fmla="*/ 131425 h 746032"/>
                  <a:gd name="connsiteX1423" fmla="*/ 906300 w 932612"/>
                  <a:gd name="connsiteY1423" fmla="*/ 131720 h 746032"/>
                  <a:gd name="connsiteX1424" fmla="*/ 905691 w 932612"/>
                  <a:gd name="connsiteY1424" fmla="*/ 131929 h 746032"/>
                  <a:gd name="connsiteX1425" fmla="*/ 905310 w 932612"/>
                  <a:gd name="connsiteY1425" fmla="*/ 132228 h 746032"/>
                  <a:gd name="connsiteX1426" fmla="*/ 905170 w 932612"/>
                  <a:gd name="connsiteY1426" fmla="*/ 132728 h 746032"/>
                  <a:gd name="connsiteX1427" fmla="*/ 904954 w 932612"/>
                  <a:gd name="connsiteY1427" fmla="*/ 133226 h 746032"/>
                  <a:gd name="connsiteX1428" fmla="*/ 904586 w 932612"/>
                  <a:gd name="connsiteY1428" fmla="*/ 133778 h 746032"/>
                  <a:gd name="connsiteX1429" fmla="*/ 904040 w 932612"/>
                  <a:gd name="connsiteY1429" fmla="*/ 134119 h 746032"/>
                  <a:gd name="connsiteX1430" fmla="*/ 903430 w 932612"/>
                  <a:gd name="connsiteY1430" fmla="*/ 134215 h 746032"/>
                  <a:gd name="connsiteX1431" fmla="*/ 902706 w 932612"/>
                  <a:gd name="connsiteY1431" fmla="*/ 133997 h 746032"/>
                  <a:gd name="connsiteX1432" fmla="*/ 902173 w 932612"/>
                  <a:gd name="connsiteY1432" fmla="*/ 133306 h 746032"/>
                  <a:gd name="connsiteX1433" fmla="*/ 901525 w 932612"/>
                  <a:gd name="connsiteY1433" fmla="*/ 132276 h 746032"/>
                  <a:gd name="connsiteX1434" fmla="*/ 901284 w 932612"/>
                  <a:gd name="connsiteY1434" fmla="*/ 131489 h 746032"/>
                  <a:gd name="connsiteX1435" fmla="*/ 901449 w 932612"/>
                  <a:gd name="connsiteY1435" fmla="*/ 130503 h 746032"/>
                  <a:gd name="connsiteX1436" fmla="*/ 901601 w 932612"/>
                  <a:gd name="connsiteY1436" fmla="*/ 129935 h 746032"/>
                  <a:gd name="connsiteX1437" fmla="*/ 902122 w 932612"/>
                  <a:gd name="connsiteY1437" fmla="*/ 129251 h 746032"/>
                  <a:gd name="connsiteX1438" fmla="*/ 902567 w 932612"/>
                  <a:gd name="connsiteY1438" fmla="*/ 128940 h 746032"/>
                  <a:gd name="connsiteX1439" fmla="*/ 903329 w 932612"/>
                  <a:gd name="connsiteY1439" fmla="*/ 128276 h 746032"/>
                  <a:gd name="connsiteX1440" fmla="*/ 904649 w 932612"/>
                  <a:gd name="connsiteY1440" fmla="*/ 127295 h 746032"/>
                  <a:gd name="connsiteX1441" fmla="*/ 905488 w 932612"/>
                  <a:gd name="connsiteY1441" fmla="*/ 126259 h 746032"/>
                  <a:gd name="connsiteX1442" fmla="*/ 905742 w 932612"/>
                  <a:gd name="connsiteY1442" fmla="*/ 125341 h 746032"/>
                  <a:gd name="connsiteX1443" fmla="*/ 906008 w 932612"/>
                  <a:gd name="connsiteY1443" fmla="*/ 124692 h 746032"/>
                  <a:gd name="connsiteX1444" fmla="*/ 905957 w 932612"/>
                  <a:gd name="connsiteY1444" fmla="*/ 124207 h 746032"/>
                  <a:gd name="connsiteX1445" fmla="*/ 905970 w 932612"/>
                  <a:gd name="connsiteY1445" fmla="*/ 123706 h 746032"/>
                  <a:gd name="connsiteX1446" fmla="*/ 905729 w 932612"/>
                  <a:gd name="connsiteY1446" fmla="*/ 123076 h 746032"/>
                  <a:gd name="connsiteX1447" fmla="*/ 905259 w 932612"/>
                  <a:gd name="connsiteY1447" fmla="*/ 122572 h 746032"/>
                  <a:gd name="connsiteX1448" fmla="*/ 904611 w 932612"/>
                  <a:gd name="connsiteY1448" fmla="*/ 122425 h 746032"/>
                  <a:gd name="connsiteX1449" fmla="*/ 904078 w 932612"/>
                  <a:gd name="connsiteY1449" fmla="*/ 122265 h 746032"/>
                  <a:gd name="connsiteX1450" fmla="*/ 903900 w 932612"/>
                  <a:gd name="connsiteY1450" fmla="*/ 121635 h 746032"/>
                  <a:gd name="connsiteX1451" fmla="*/ 904421 w 932612"/>
                  <a:gd name="connsiteY1451" fmla="*/ 121141 h 746032"/>
                  <a:gd name="connsiteX1452" fmla="*/ 905030 w 932612"/>
                  <a:gd name="connsiteY1452" fmla="*/ 121057 h 746032"/>
                  <a:gd name="connsiteX1453" fmla="*/ 905805 w 932612"/>
                  <a:gd name="connsiteY1453" fmla="*/ 121433 h 746032"/>
                  <a:gd name="connsiteX1454" fmla="*/ 906631 w 932612"/>
                  <a:gd name="connsiteY1454" fmla="*/ 121580 h 746032"/>
                  <a:gd name="connsiteX1455" fmla="*/ 907278 w 932612"/>
                  <a:gd name="connsiteY1455" fmla="*/ 121414 h 746032"/>
                  <a:gd name="connsiteX1456" fmla="*/ 907888 w 932612"/>
                  <a:gd name="connsiteY1456" fmla="*/ 120762 h 746032"/>
                  <a:gd name="connsiteX1457" fmla="*/ 908180 w 932612"/>
                  <a:gd name="connsiteY1457" fmla="*/ 119908 h 746032"/>
                  <a:gd name="connsiteX1458" fmla="*/ 907812 w 932612"/>
                  <a:gd name="connsiteY1458" fmla="*/ 119246 h 746032"/>
                  <a:gd name="connsiteX1459" fmla="*/ 907215 w 932612"/>
                  <a:gd name="connsiteY1459" fmla="*/ 119027 h 746032"/>
                  <a:gd name="connsiteX1460" fmla="*/ 906770 w 932612"/>
                  <a:gd name="connsiteY1460" fmla="*/ 118999 h 746032"/>
                  <a:gd name="connsiteX1461" fmla="*/ 905932 w 932612"/>
                  <a:gd name="connsiteY1461" fmla="*/ 119149 h 746032"/>
                  <a:gd name="connsiteX1462" fmla="*/ 905513 w 932612"/>
                  <a:gd name="connsiteY1462" fmla="*/ 119372 h 746032"/>
                  <a:gd name="connsiteX1463" fmla="*/ 904853 w 932612"/>
                  <a:gd name="connsiteY1463" fmla="*/ 119741 h 746032"/>
                  <a:gd name="connsiteX1464" fmla="*/ 904294 w 932612"/>
                  <a:gd name="connsiteY1464" fmla="*/ 119847 h 746032"/>
                  <a:gd name="connsiteX1465" fmla="*/ 903760 w 932612"/>
                  <a:gd name="connsiteY1465" fmla="*/ 119892 h 746032"/>
                  <a:gd name="connsiteX1466" fmla="*/ 903202 w 932612"/>
                  <a:gd name="connsiteY1466" fmla="*/ 119391 h 746032"/>
                  <a:gd name="connsiteX1467" fmla="*/ 902998 w 932612"/>
                  <a:gd name="connsiteY1467" fmla="*/ 118987 h 746032"/>
                  <a:gd name="connsiteX1468" fmla="*/ 902935 w 932612"/>
                  <a:gd name="connsiteY1468" fmla="*/ 118290 h 746032"/>
                  <a:gd name="connsiteX1469" fmla="*/ 903100 w 932612"/>
                  <a:gd name="connsiteY1469" fmla="*/ 117804 h 746032"/>
                  <a:gd name="connsiteX1470" fmla="*/ 903303 w 932612"/>
                  <a:gd name="connsiteY1470" fmla="*/ 117326 h 746032"/>
                  <a:gd name="connsiteX1471" fmla="*/ 903608 w 932612"/>
                  <a:gd name="connsiteY1471" fmla="*/ 116777 h 746032"/>
                  <a:gd name="connsiteX1472" fmla="*/ 903925 w 932612"/>
                  <a:gd name="connsiteY1472" fmla="*/ 116176 h 746032"/>
                  <a:gd name="connsiteX1473" fmla="*/ 904103 w 932612"/>
                  <a:gd name="connsiteY1473" fmla="*/ 115567 h 746032"/>
                  <a:gd name="connsiteX1474" fmla="*/ 904205 w 932612"/>
                  <a:gd name="connsiteY1474" fmla="*/ 114924 h 746032"/>
                  <a:gd name="connsiteX1475" fmla="*/ 903976 w 932612"/>
                  <a:gd name="connsiteY1475" fmla="*/ 114106 h 746032"/>
                  <a:gd name="connsiteX1476" fmla="*/ 903125 w 932612"/>
                  <a:gd name="connsiteY1476" fmla="*/ 114276 h 746032"/>
                  <a:gd name="connsiteX1477" fmla="*/ 902579 w 932612"/>
                  <a:gd name="connsiteY1477" fmla="*/ 114568 h 746032"/>
                  <a:gd name="connsiteX1478" fmla="*/ 901855 w 932612"/>
                  <a:gd name="connsiteY1478" fmla="*/ 115153 h 746032"/>
                  <a:gd name="connsiteX1479" fmla="*/ 901170 w 932612"/>
                  <a:gd name="connsiteY1479" fmla="*/ 116363 h 746032"/>
                  <a:gd name="connsiteX1480" fmla="*/ 900687 w 932612"/>
                  <a:gd name="connsiteY1480" fmla="*/ 117204 h 746032"/>
                  <a:gd name="connsiteX1481" fmla="*/ 900446 w 932612"/>
                  <a:gd name="connsiteY1481" fmla="*/ 117628 h 746032"/>
                  <a:gd name="connsiteX1482" fmla="*/ 900281 w 932612"/>
                  <a:gd name="connsiteY1482" fmla="*/ 118157 h 746032"/>
                  <a:gd name="connsiteX1483" fmla="*/ 900039 w 932612"/>
                  <a:gd name="connsiteY1483" fmla="*/ 118668 h 746032"/>
                  <a:gd name="connsiteX1484" fmla="*/ 899646 w 932612"/>
                  <a:gd name="connsiteY1484" fmla="*/ 118939 h 746032"/>
                  <a:gd name="connsiteX1485" fmla="*/ 898985 w 932612"/>
                  <a:gd name="connsiteY1485" fmla="*/ 118550 h 746032"/>
                  <a:gd name="connsiteX1486" fmla="*/ 898630 w 932612"/>
                  <a:gd name="connsiteY1486" fmla="*/ 118061 h 746032"/>
                  <a:gd name="connsiteX1487" fmla="*/ 898414 w 932612"/>
                  <a:gd name="connsiteY1487" fmla="*/ 117346 h 746032"/>
                  <a:gd name="connsiteX1488" fmla="*/ 898477 w 932612"/>
                  <a:gd name="connsiteY1488" fmla="*/ 116405 h 746032"/>
                  <a:gd name="connsiteX1489" fmla="*/ 898642 w 932612"/>
                  <a:gd name="connsiteY1489" fmla="*/ 115932 h 746032"/>
                  <a:gd name="connsiteX1490" fmla="*/ 898909 w 932612"/>
                  <a:gd name="connsiteY1490" fmla="*/ 115541 h 746032"/>
                  <a:gd name="connsiteX1491" fmla="*/ 899188 w 932612"/>
                  <a:gd name="connsiteY1491" fmla="*/ 115175 h 746032"/>
                  <a:gd name="connsiteX1492" fmla="*/ 899569 w 932612"/>
                  <a:gd name="connsiteY1492" fmla="*/ 114726 h 746032"/>
                  <a:gd name="connsiteX1493" fmla="*/ 899658 w 932612"/>
                  <a:gd name="connsiteY1493" fmla="*/ 114212 h 746032"/>
                  <a:gd name="connsiteX1494" fmla="*/ 899315 w 932612"/>
                  <a:gd name="connsiteY1494" fmla="*/ 113939 h 746032"/>
                  <a:gd name="connsiteX1495" fmla="*/ 898820 w 932612"/>
                  <a:gd name="connsiteY1495" fmla="*/ 113653 h 746032"/>
                  <a:gd name="connsiteX1496" fmla="*/ 898312 w 932612"/>
                  <a:gd name="connsiteY1496" fmla="*/ 113291 h 746032"/>
                  <a:gd name="connsiteX1497" fmla="*/ 898147 w 932612"/>
                  <a:gd name="connsiteY1497" fmla="*/ 112712 h 746032"/>
                  <a:gd name="connsiteX1498" fmla="*/ 898668 w 932612"/>
                  <a:gd name="connsiteY1498" fmla="*/ 112404 h 746032"/>
                  <a:gd name="connsiteX1499" fmla="*/ 899353 w 932612"/>
                  <a:gd name="connsiteY1499" fmla="*/ 112295 h 746032"/>
                  <a:gd name="connsiteX1500" fmla="*/ 900128 w 932612"/>
                  <a:gd name="connsiteY1500" fmla="*/ 112128 h 746032"/>
                  <a:gd name="connsiteX1501" fmla="*/ 900471 w 932612"/>
                  <a:gd name="connsiteY1501" fmla="*/ 111630 h 746032"/>
                  <a:gd name="connsiteX1502" fmla="*/ 900382 w 932612"/>
                  <a:gd name="connsiteY1502" fmla="*/ 110873 h 746032"/>
                  <a:gd name="connsiteX1503" fmla="*/ 900166 w 932612"/>
                  <a:gd name="connsiteY1503" fmla="*/ 110343 h 746032"/>
                  <a:gd name="connsiteX1504" fmla="*/ 899531 w 932612"/>
                  <a:gd name="connsiteY1504" fmla="*/ 109768 h 746032"/>
                  <a:gd name="connsiteX1505" fmla="*/ 898807 w 932612"/>
                  <a:gd name="connsiteY1505" fmla="*/ 109480 h 746032"/>
                  <a:gd name="connsiteX1506" fmla="*/ 898033 w 932612"/>
                  <a:gd name="connsiteY1506" fmla="*/ 109215 h 746032"/>
                  <a:gd name="connsiteX1507" fmla="*/ 897448 w 932612"/>
                  <a:gd name="connsiteY1507" fmla="*/ 108612 h 746032"/>
                  <a:gd name="connsiteX1508" fmla="*/ 897728 w 932612"/>
                  <a:gd name="connsiteY1508" fmla="*/ 107925 h 746032"/>
                  <a:gd name="connsiteX1509" fmla="*/ 898147 w 932612"/>
                  <a:gd name="connsiteY1509" fmla="*/ 107700 h 746032"/>
                  <a:gd name="connsiteX1510" fmla="*/ 898833 w 932612"/>
                  <a:gd name="connsiteY1510" fmla="*/ 107465 h 746032"/>
                  <a:gd name="connsiteX1511" fmla="*/ 899188 w 932612"/>
                  <a:gd name="connsiteY1511" fmla="*/ 107196 h 746032"/>
                  <a:gd name="connsiteX1512" fmla="*/ 899531 w 932612"/>
                  <a:gd name="connsiteY1512" fmla="*/ 106868 h 746032"/>
                  <a:gd name="connsiteX1513" fmla="*/ 899976 w 932612"/>
                  <a:gd name="connsiteY1513" fmla="*/ 106503 h 746032"/>
                  <a:gd name="connsiteX1514" fmla="*/ 900166 w 932612"/>
                  <a:gd name="connsiteY1514" fmla="*/ 105992 h 746032"/>
                  <a:gd name="connsiteX1515" fmla="*/ 899938 w 932612"/>
                  <a:gd name="connsiteY1515" fmla="*/ 105595 h 746032"/>
                  <a:gd name="connsiteX1516" fmla="*/ 899366 w 932612"/>
                  <a:gd name="connsiteY1516" fmla="*/ 105584 h 746032"/>
                  <a:gd name="connsiteX1517" fmla="*/ 898655 w 932612"/>
                  <a:gd name="connsiteY1517" fmla="*/ 105694 h 746032"/>
                  <a:gd name="connsiteX1518" fmla="*/ 898147 w 932612"/>
                  <a:gd name="connsiteY1518" fmla="*/ 105633 h 746032"/>
                  <a:gd name="connsiteX1519" fmla="*/ 897690 w 932612"/>
                  <a:gd name="connsiteY1519" fmla="*/ 104988 h 746032"/>
                  <a:gd name="connsiteX1520" fmla="*/ 897702 w 932612"/>
                  <a:gd name="connsiteY1520" fmla="*/ 103931 h 746032"/>
                  <a:gd name="connsiteX1521" fmla="*/ 897753 w 932612"/>
                  <a:gd name="connsiteY1521" fmla="*/ 103429 h 746032"/>
                  <a:gd name="connsiteX1522" fmla="*/ 897753 w 932612"/>
                  <a:gd name="connsiteY1522" fmla="*/ 102804 h 746032"/>
                  <a:gd name="connsiteX1523" fmla="*/ 898033 w 932612"/>
                  <a:gd name="connsiteY1523" fmla="*/ 102332 h 746032"/>
                  <a:gd name="connsiteX1524" fmla="*/ 898896 w 932612"/>
                  <a:gd name="connsiteY1524" fmla="*/ 102326 h 746032"/>
                  <a:gd name="connsiteX1525" fmla="*/ 899696 w 932612"/>
                  <a:gd name="connsiteY1525" fmla="*/ 102328 h 746032"/>
                  <a:gd name="connsiteX1526" fmla="*/ 900077 w 932612"/>
                  <a:gd name="connsiteY1526" fmla="*/ 102075 h 746032"/>
                  <a:gd name="connsiteX1527" fmla="*/ 900052 w 932612"/>
                  <a:gd name="connsiteY1527" fmla="*/ 101374 h 746032"/>
                  <a:gd name="connsiteX1528" fmla="*/ 899620 w 932612"/>
                  <a:gd name="connsiteY1528" fmla="*/ 101099 h 746032"/>
                  <a:gd name="connsiteX1529" fmla="*/ 898884 w 932612"/>
                  <a:gd name="connsiteY1529" fmla="*/ 100653 h 746032"/>
                  <a:gd name="connsiteX1530" fmla="*/ 898337 w 932612"/>
                  <a:gd name="connsiteY1530" fmla="*/ 100550 h 746032"/>
                  <a:gd name="connsiteX1531" fmla="*/ 897766 w 932612"/>
                  <a:gd name="connsiteY1531" fmla="*/ 100418 h 746032"/>
                  <a:gd name="connsiteX1532" fmla="*/ 896940 w 932612"/>
                  <a:gd name="connsiteY1532" fmla="*/ 100355 h 746032"/>
                  <a:gd name="connsiteX1533" fmla="*/ 896204 w 932612"/>
                  <a:gd name="connsiteY1533" fmla="*/ 99979 h 746032"/>
                  <a:gd name="connsiteX1534" fmla="*/ 896102 w 932612"/>
                  <a:gd name="connsiteY1534" fmla="*/ 99365 h 746032"/>
                  <a:gd name="connsiteX1535" fmla="*/ 896813 w 932612"/>
                  <a:gd name="connsiteY1535" fmla="*/ 98672 h 746032"/>
                  <a:gd name="connsiteX1536" fmla="*/ 897106 w 932612"/>
                  <a:gd name="connsiteY1536" fmla="*/ 98279 h 746032"/>
                  <a:gd name="connsiteX1537" fmla="*/ 897715 w 932612"/>
                  <a:gd name="connsiteY1537" fmla="*/ 97817 h 746032"/>
                  <a:gd name="connsiteX1538" fmla="*/ 898096 w 932612"/>
                  <a:gd name="connsiteY1538" fmla="*/ 97519 h 746032"/>
                  <a:gd name="connsiteX1539" fmla="*/ 898490 w 932612"/>
                  <a:gd name="connsiteY1539" fmla="*/ 97153 h 746032"/>
                  <a:gd name="connsiteX1540" fmla="*/ 898744 w 932612"/>
                  <a:gd name="connsiteY1540" fmla="*/ 96639 h 746032"/>
                  <a:gd name="connsiteX1541" fmla="*/ 898630 w 932612"/>
                  <a:gd name="connsiteY1541" fmla="*/ 96167 h 746032"/>
                  <a:gd name="connsiteX1542" fmla="*/ 898274 w 932612"/>
                  <a:gd name="connsiteY1542" fmla="*/ 95878 h 746032"/>
                  <a:gd name="connsiteX1543" fmla="*/ 897956 w 932612"/>
                  <a:gd name="connsiteY1543" fmla="*/ 95548 h 746032"/>
                  <a:gd name="connsiteX1544" fmla="*/ 898160 w 932612"/>
                  <a:gd name="connsiteY1544" fmla="*/ 95021 h 746032"/>
                  <a:gd name="connsiteX1545" fmla="*/ 898757 w 932612"/>
                  <a:gd name="connsiteY1545" fmla="*/ 94754 h 746032"/>
                  <a:gd name="connsiteX1546" fmla="*/ 899480 w 932612"/>
                  <a:gd name="connsiteY1546" fmla="*/ 94802 h 746032"/>
                  <a:gd name="connsiteX1547" fmla="*/ 900039 w 932612"/>
                  <a:gd name="connsiteY1547" fmla="*/ 94848 h 746032"/>
                  <a:gd name="connsiteX1548" fmla="*/ 900662 w 932612"/>
                  <a:gd name="connsiteY1548" fmla="*/ 94896 h 746032"/>
                  <a:gd name="connsiteX1549" fmla="*/ 901347 w 932612"/>
                  <a:gd name="connsiteY1549" fmla="*/ 94758 h 746032"/>
                  <a:gd name="connsiteX1550" fmla="*/ 901932 w 932612"/>
                  <a:gd name="connsiteY1550" fmla="*/ 94558 h 746032"/>
                  <a:gd name="connsiteX1551" fmla="*/ 902452 w 932612"/>
                  <a:gd name="connsiteY1551" fmla="*/ 94449 h 746032"/>
                  <a:gd name="connsiteX1552" fmla="*/ 903049 w 932612"/>
                  <a:gd name="connsiteY1552" fmla="*/ 94295 h 746032"/>
                  <a:gd name="connsiteX1553" fmla="*/ 903760 w 932612"/>
                  <a:gd name="connsiteY1553" fmla="*/ 94186 h 746032"/>
                  <a:gd name="connsiteX1554" fmla="*/ 904433 w 932612"/>
                  <a:gd name="connsiteY1554" fmla="*/ 93903 h 746032"/>
                  <a:gd name="connsiteX1555" fmla="*/ 904954 w 932612"/>
                  <a:gd name="connsiteY1555" fmla="*/ 93380 h 746032"/>
                  <a:gd name="connsiteX1556" fmla="*/ 905399 w 932612"/>
                  <a:gd name="connsiteY1556" fmla="*/ 93201 h 746032"/>
                  <a:gd name="connsiteX1557" fmla="*/ 906046 w 932612"/>
                  <a:gd name="connsiteY1557" fmla="*/ 93271 h 746032"/>
                  <a:gd name="connsiteX1558" fmla="*/ 905716 w 932612"/>
                  <a:gd name="connsiteY1558" fmla="*/ 92497 h 746032"/>
                  <a:gd name="connsiteX1559" fmla="*/ 906250 w 932612"/>
                  <a:gd name="connsiteY1559" fmla="*/ 91993 h 746032"/>
                  <a:gd name="connsiteX1560" fmla="*/ 906745 w 932612"/>
                  <a:gd name="connsiteY1560" fmla="*/ 91862 h 746032"/>
                  <a:gd name="connsiteX1561" fmla="*/ 907177 w 932612"/>
                  <a:gd name="connsiteY1561" fmla="*/ 91556 h 746032"/>
                  <a:gd name="connsiteX1562" fmla="*/ 907672 w 932612"/>
                  <a:gd name="connsiteY1562" fmla="*/ 91155 h 746032"/>
                  <a:gd name="connsiteX1563" fmla="*/ 908320 w 932612"/>
                  <a:gd name="connsiteY1563" fmla="*/ 91001 h 746032"/>
                  <a:gd name="connsiteX1564" fmla="*/ 908891 w 932612"/>
                  <a:gd name="connsiteY1564" fmla="*/ 90917 h 746032"/>
                  <a:gd name="connsiteX1565" fmla="*/ 908942 w 932612"/>
                  <a:gd name="connsiteY1565" fmla="*/ 90478 h 746032"/>
                  <a:gd name="connsiteX1566" fmla="*/ 908447 w 932612"/>
                  <a:gd name="connsiteY1566" fmla="*/ 90060 h 746032"/>
                  <a:gd name="connsiteX1567" fmla="*/ 908345 w 932612"/>
                  <a:gd name="connsiteY1567" fmla="*/ 89543 h 746032"/>
                  <a:gd name="connsiteX1568" fmla="*/ 908688 w 932612"/>
                  <a:gd name="connsiteY1568" fmla="*/ 89003 h 746032"/>
                  <a:gd name="connsiteX1569" fmla="*/ 908853 w 932612"/>
                  <a:gd name="connsiteY1569" fmla="*/ 88478 h 746032"/>
                  <a:gd name="connsiteX1570" fmla="*/ 908764 w 932612"/>
                  <a:gd name="connsiteY1570" fmla="*/ 87961 h 746032"/>
                  <a:gd name="connsiteX1571" fmla="*/ 908523 w 932612"/>
                  <a:gd name="connsiteY1571" fmla="*/ 87247 h 746032"/>
                  <a:gd name="connsiteX1572" fmla="*/ 907710 w 932612"/>
                  <a:gd name="connsiteY1572" fmla="*/ 86839 h 746032"/>
                  <a:gd name="connsiteX1573" fmla="*/ 907050 w 932612"/>
                  <a:gd name="connsiteY1573" fmla="*/ 86923 h 746032"/>
                  <a:gd name="connsiteX1574" fmla="*/ 906529 w 932612"/>
                  <a:gd name="connsiteY1574" fmla="*/ 86904 h 746032"/>
                  <a:gd name="connsiteX1575" fmla="*/ 906034 w 932612"/>
                  <a:gd name="connsiteY1575" fmla="*/ 86345 h 746032"/>
                  <a:gd name="connsiteX1576" fmla="*/ 905246 w 932612"/>
                  <a:gd name="connsiteY1576" fmla="*/ 85668 h 746032"/>
                  <a:gd name="connsiteX1577" fmla="*/ 904878 w 932612"/>
                  <a:gd name="connsiteY1577" fmla="*/ 85308 h 746032"/>
                  <a:gd name="connsiteX1578" fmla="*/ 904548 w 932612"/>
                  <a:gd name="connsiteY1578" fmla="*/ 84936 h 746032"/>
                  <a:gd name="connsiteX1579" fmla="*/ 904040 w 932612"/>
                  <a:gd name="connsiteY1579" fmla="*/ 84290 h 746032"/>
                  <a:gd name="connsiteX1580" fmla="*/ 903671 w 932612"/>
                  <a:gd name="connsiteY1580" fmla="*/ 83944 h 746032"/>
                  <a:gd name="connsiteX1581" fmla="*/ 903125 w 932612"/>
                  <a:gd name="connsiteY1581" fmla="*/ 83742 h 746032"/>
                  <a:gd name="connsiteX1582" fmla="*/ 902592 w 932612"/>
                  <a:gd name="connsiteY1582" fmla="*/ 83662 h 746032"/>
                  <a:gd name="connsiteX1583" fmla="*/ 901944 w 932612"/>
                  <a:gd name="connsiteY1583" fmla="*/ 83648 h 746032"/>
                  <a:gd name="connsiteX1584" fmla="*/ 901652 w 932612"/>
                  <a:gd name="connsiteY1584" fmla="*/ 83118 h 746032"/>
                  <a:gd name="connsiteX1585" fmla="*/ 901881 w 932612"/>
                  <a:gd name="connsiteY1585" fmla="*/ 82307 h 746032"/>
                  <a:gd name="connsiteX1586" fmla="*/ 901639 w 932612"/>
                  <a:gd name="connsiteY1586" fmla="*/ 81937 h 746032"/>
                  <a:gd name="connsiteX1587" fmla="*/ 900992 w 932612"/>
                  <a:gd name="connsiteY1587" fmla="*/ 81616 h 746032"/>
                  <a:gd name="connsiteX1588" fmla="*/ 900623 w 932612"/>
                  <a:gd name="connsiteY1588" fmla="*/ 81355 h 746032"/>
                  <a:gd name="connsiteX1589" fmla="*/ 900319 w 932612"/>
                  <a:gd name="connsiteY1589" fmla="*/ 80926 h 746032"/>
                  <a:gd name="connsiteX1590" fmla="*/ 900052 w 932612"/>
                  <a:gd name="connsiteY1590" fmla="*/ 80508 h 746032"/>
                  <a:gd name="connsiteX1591" fmla="*/ 899633 w 932612"/>
                  <a:gd name="connsiteY1591" fmla="*/ 80177 h 746032"/>
                  <a:gd name="connsiteX1592" fmla="*/ 899252 w 932612"/>
                  <a:gd name="connsiteY1592" fmla="*/ 79805 h 746032"/>
                  <a:gd name="connsiteX1593" fmla="*/ 899328 w 932612"/>
                  <a:gd name="connsiteY1593" fmla="*/ 79134 h 746032"/>
                  <a:gd name="connsiteX1594" fmla="*/ 899366 w 932612"/>
                  <a:gd name="connsiteY1594" fmla="*/ 78691 h 746032"/>
                  <a:gd name="connsiteX1595" fmla="*/ 899214 w 932612"/>
                  <a:gd name="connsiteY1595" fmla="*/ 77962 h 746032"/>
                  <a:gd name="connsiteX1596" fmla="*/ 899099 w 932612"/>
                  <a:gd name="connsiteY1596" fmla="*/ 77519 h 746032"/>
                  <a:gd name="connsiteX1597" fmla="*/ 899049 w 932612"/>
                  <a:gd name="connsiteY1597" fmla="*/ 76874 h 746032"/>
                  <a:gd name="connsiteX1598" fmla="*/ 898820 w 932612"/>
                  <a:gd name="connsiteY1598" fmla="*/ 76174 h 746032"/>
                  <a:gd name="connsiteX1599" fmla="*/ 898617 w 932612"/>
                  <a:gd name="connsiteY1599" fmla="*/ 75271 h 746032"/>
                  <a:gd name="connsiteX1600" fmla="*/ 898426 w 932612"/>
                  <a:gd name="connsiteY1600" fmla="*/ 74629 h 746032"/>
                  <a:gd name="connsiteX1601" fmla="*/ 898350 w 932612"/>
                  <a:gd name="connsiteY1601" fmla="*/ 73942 h 746032"/>
                  <a:gd name="connsiteX1602" fmla="*/ 898337 w 932612"/>
                  <a:gd name="connsiteY1602" fmla="*/ 73499 h 746032"/>
                  <a:gd name="connsiteX1603" fmla="*/ 898782 w 932612"/>
                  <a:gd name="connsiteY1603" fmla="*/ 72902 h 746032"/>
                  <a:gd name="connsiteX1604" fmla="*/ 898934 w 932612"/>
                  <a:gd name="connsiteY1604" fmla="*/ 72459 h 746032"/>
                  <a:gd name="connsiteX1605" fmla="*/ 898261 w 932612"/>
                  <a:gd name="connsiteY1605" fmla="*/ 71714 h 746032"/>
                  <a:gd name="connsiteX1606" fmla="*/ 898109 w 932612"/>
                  <a:gd name="connsiteY1606" fmla="*/ 70869 h 746032"/>
                  <a:gd name="connsiteX1607" fmla="*/ 898134 w 932612"/>
                  <a:gd name="connsiteY1607" fmla="*/ 70070 h 746032"/>
                  <a:gd name="connsiteX1608" fmla="*/ 897995 w 932612"/>
                  <a:gd name="connsiteY1608" fmla="*/ 69155 h 746032"/>
                  <a:gd name="connsiteX1609" fmla="*/ 897918 w 932612"/>
                  <a:gd name="connsiteY1609" fmla="*/ 68570 h 746032"/>
                  <a:gd name="connsiteX1610" fmla="*/ 897906 w 932612"/>
                  <a:gd name="connsiteY1610" fmla="*/ 68085 h 746032"/>
                  <a:gd name="connsiteX1611" fmla="*/ 897804 w 932612"/>
                  <a:gd name="connsiteY1611" fmla="*/ 67013 h 746032"/>
                  <a:gd name="connsiteX1612" fmla="*/ 897677 w 932612"/>
                  <a:gd name="connsiteY1612" fmla="*/ 66413 h 746032"/>
                  <a:gd name="connsiteX1613" fmla="*/ 897677 w 932612"/>
                  <a:gd name="connsiteY1613" fmla="*/ 65854 h 746032"/>
                  <a:gd name="connsiteX1614" fmla="*/ 897588 w 932612"/>
                  <a:gd name="connsiteY1614" fmla="*/ 65383 h 746032"/>
                  <a:gd name="connsiteX1615" fmla="*/ 897448 w 932612"/>
                  <a:gd name="connsiteY1615" fmla="*/ 64967 h 746032"/>
                  <a:gd name="connsiteX1616" fmla="*/ 897245 w 932612"/>
                  <a:gd name="connsiteY1616" fmla="*/ 64525 h 746032"/>
                  <a:gd name="connsiteX1617" fmla="*/ 896991 w 932612"/>
                  <a:gd name="connsiteY1617" fmla="*/ 64101 h 746032"/>
                  <a:gd name="connsiteX1618" fmla="*/ 896267 w 932612"/>
                  <a:gd name="connsiteY1618" fmla="*/ 64046 h 746032"/>
                  <a:gd name="connsiteX1619" fmla="*/ 896039 w 932612"/>
                  <a:gd name="connsiteY1619" fmla="*/ 63587 h 746032"/>
                  <a:gd name="connsiteX1620" fmla="*/ 895924 w 932612"/>
                  <a:gd name="connsiteY1620" fmla="*/ 63103 h 746032"/>
                  <a:gd name="connsiteX1621" fmla="*/ 894832 w 932612"/>
                  <a:gd name="connsiteY1621" fmla="*/ 62952 h 746032"/>
                  <a:gd name="connsiteX1622" fmla="*/ 894515 w 932612"/>
                  <a:gd name="connsiteY1622" fmla="*/ 62620 h 746032"/>
                  <a:gd name="connsiteX1623" fmla="*/ 895086 w 932612"/>
                  <a:gd name="connsiteY1623" fmla="*/ 62082 h 746032"/>
                  <a:gd name="connsiteX1624" fmla="*/ 895543 w 932612"/>
                  <a:gd name="connsiteY1624" fmla="*/ 61885 h 746032"/>
                  <a:gd name="connsiteX1625" fmla="*/ 895467 w 932612"/>
                  <a:gd name="connsiteY1625" fmla="*/ 61256 h 746032"/>
                  <a:gd name="connsiteX1626" fmla="*/ 895023 w 932612"/>
                  <a:gd name="connsiteY1626" fmla="*/ 60925 h 746032"/>
                  <a:gd name="connsiteX1627" fmla="*/ 894439 w 932612"/>
                  <a:gd name="connsiteY1627" fmla="*/ 60550 h 746032"/>
                  <a:gd name="connsiteX1628" fmla="*/ 894286 w 932612"/>
                  <a:gd name="connsiteY1628" fmla="*/ 59979 h 746032"/>
                  <a:gd name="connsiteX1629" fmla="*/ 893994 w 932612"/>
                  <a:gd name="connsiteY1629" fmla="*/ 59490 h 746032"/>
                  <a:gd name="connsiteX1630" fmla="*/ 893537 w 932612"/>
                  <a:gd name="connsiteY1630" fmla="*/ 59231 h 746032"/>
                  <a:gd name="connsiteX1631" fmla="*/ 893092 w 932612"/>
                  <a:gd name="connsiteY1631" fmla="*/ 58758 h 746032"/>
                  <a:gd name="connsiteX1632" fmla="*/ 892953 w 932612"/>
                  <a:gd name="connsiteY1632" fmla="*/ 58229 h 746032"/>
                  <a:gd name="connsiteX1633" fmla="*/ 893118 w 932612"/>
                  <a:gd name="connsiteY1633" fmla="*/ 57653 h 746032"/>
                  <a:gd name="connsiteX1634" fmla="*/ 892559 w 932612"/>
                  <a:gd name="connsiteY1634" fmla="*/ 57025 h 746032"/>
                  <a:gd name="connsiteX1635" fmla="*/ 892140 w 932612"/>
                  <a:gd name="connsiteY1635" fmla="*/ 56851 h 746032"/>
                  <a:gd name="connsiteX1636" fmla="*/ 891606 w 932612"/>
                  <a:gd name="connsiteY1636" fmla="*/ 56447 h 746032"/>
                  <a:gd name="connsiteX1637" fmla="*/ 891352 w 932612"/>
                  <a:gd name="connsiteY1637" fmla="*/ 55788 h 746032"/>
                  <a:gd name="connsiteX1638" fmla="*/ 891454 w 932612"/>
                  <a:gd name="connsiteY1638" fmla="*/ 55188 h 746032"/>
                  <a:gd name="connsiteX1639" fmla="*/ 891708 w 932612"/>
                  <a:gd name="connsiteY1639" fmla="*/ 54777 h 746032"/>
                  <a:gd name="connsiteX1640" fmla="*/ 891899 w 932612"/>
                  <a:gd name="connsiteY1640" fmla="*/ 54064 h 746032"/>
                  <a:gd name="connsiteX1641" fmla="*/ 891670 w 932612"/>
                  <a:gd name="connsiteY1641" fmla="*/ 53605 h 746032"/>
                  <a:gd name="connsiteX1642" fmla="*/ 891594 w 932612"/>
                  <a:gd name="connsiteY1642" fmla="*/ 52304 h 746032"/>
                  <a:gd name="connsiteX1643" fmla="*/ 891568 w 932612"/>
                  <a:gd name="connsiteY1643" fmla="*/ 51806 h 746032"/>
                  <a:gd name="connsiteX1644" fmla="*/ 891543 w 932612"/>
                  <a:gd name="connsiteY1644" fmla="*/ 50751 h 746032"/>
                  <a:gd name="connsiteX1645" fmla="*/ 891594 w 932612"/>
                  <a:gd name="connsiteY1645" fmla="*/ 50240 h 746032"/>
                  <a:gd name="connsiteX1646" fmla="*/ 891581 w 932612"/>
                  <a:gd name="connsiteY1646" fmla="*/ 49579 h 746032"/>
                  <a:gd name="connsiteX1647" fmla="*/ 891568 w 932612"/>
                  <a:gd name="connsiteY1647" fmla="*/ 48779 h 746032"/>
                  <a:gd name="connsiteX1648" fmla="*/ 891772 w 932612"/>
                  <a:gd name="connsiteY1648" fmla="*/ 47909 h 746032"/>
                  <a:gd name="connsiteX1649" fmla="*/ 891619 w 932612"/>
                  <a:gd name="connsiteY1649" fmla="*/ 46994 h 746032"/>
                  <a:gd name="connsiteX1650" fmla="*/ 891810 w 932612"/>
                  <a:gd name="connsiteY1650" fmla="*/ 46181 h 746032"/>
                  <a:gd name="connsiteX1651" fmla="*/ 892445 w 932612"/>
                  <a:gd name="connsiteY1651" fmla="*/ 46442 h 746032"/>
                  <a:gd name="connsiteX1652" fmla="*/ 893105 w 932612"/>
                  <a:gd name="connsiteY1652" fmla="*/ 46675 h 746032"/>
                  <a:gd name="connsiteX1653" fmla="*/ 893765 w 932612"/>
                  <a:gd name="connsiteY1653" fmla="*/ 46272 h 746032"/>
                  <a:gd name="connsiteX1654" fmla="*/ 894261 w 932612"/>
                  <a:gd name="connsiteY1654" fmla="*/ 46041 h 746032"/>
                  <a:gd name="connsiteX1655" fmla="*/ 894616 w 932612"/>
                  <a:gd name="connsiteY1655" fmla="*/ 45614 h 746032"/>
                  <a:gd name="connsiteX1656" fmla="*/ 894464 w 932612"/>
                  <a:gd name="connsiteY1656" fmla="*/ 44967 h 746032"/>
                  <a:gd name="connsiteX1657" fmla="*/ 894375 w 932612"/>
                  <a:gd name="connsiteY1657" fmla="*/ 44383 h 746032"/>
                  <a:gd name="connsiteX1658" fmla="*/ 894146 w 932612"/>
                  <a:gd name="connsiteY1658" fmla="*/ 43738 h 746032"/>
                  <a:gd name="connsiteX1659" fmla="*/ 894540 w 932612"/>
                  <a:gd name="connsiteY1659" fmla="*/ 43042 h 746032"/>
                  <a:gd name="connsiteX1660" fmla="*/ 895023 w 932612"/>
                  <a:gd name="connsiteY1660" fmla="*/ 43202 h 746032"/>
                  <a:gd name="connsiteX1661" fmla="*/ 895607 w 932612"/>
                  <a:gd name="connsiteY1661" fmla="*/ 43246 h 746032"/>
                  <a:gd name="connsiteX1662" fmla="*/ 896178 w 932612"/>
                  <a:gd name="connsiteY1662" fmla="*/ 43551 h 746032"/>
                  <a:gd name="connsiteX1663" fmla="*/ 896686 w 932612"/>
                  <a:gd name="connsiteY1663" fmla="*/ 42984 h 746032"/>
                  <a:gd name="connsiteX1664" fmla="*/ 897334 w 932612"/>
                  <a:gd name="connsiteY1664" fmla="*/ 42862 h 746032"/>
                  <a:gd name="connsiteX1665" fmla="*/ 897550 w 932612"/>
                  <a:gd name="connsiteY1665" fmla="*/ 42091 h 746032"/>
                  <a:gd name="connsiteX1666" fmla="*/ 897512 w 932612"/>
                  <a:gd name="connsiteY1666" fmla="*/ 41603 h 746032"/>
                  <a:gd name="connsiteX1667" fmla="*/ 897982 w 932612"/>
                  <a:gd name="connsiteY1667" fmla="*/ 41500 h 746032"/>
                  <a:gd name="connsiteX1668" fmla="*/ 898426 w 932612"/>
                  <a:gd name="connsiteY1668" fmla="*/ 41237 h 746032"/>
                  <a:gd name="connsiteX1669" fmla="*/ 898312 w 932612"/>
                  <a:gd name="connsiteY1669" fmla="*/ 40736 h 746032"/>
                  <a:gd name="connsiteX1670" fmla="*/ 898744 w 932612"/>
                  <a:gd name="connsiteY1670" fmla="*/ 40405 h 746032"/>
                  <a:gd name="connsiteX1671" fmla="*/ 898998 w 932612"/>
                  <a:gd name="connsiteY1671" fmla="*/ 39815 h 746032"/>
                  <a:gd name="connsiteX1672" fmla="*/ 899417 w 932612"/>
                  <a:gd name="connsiteY1672" fmla="*/ 39368 h 746032"/>
                  <a:gd name="connsiteX1673" fmla="*/ 899607 w 932612"/>
                  <a:gd name="connsiteY1673" fmla="*/ 38890 h 746032"/>
                  <a:gd name="connsiteX1674" fmla="*/ 899163 w 932612"/>
                  <a:gd name="connsiteY1674" fmla="*/ 38401 h 746032"/>
                  <a:gd name="connsiteX1675" fmla="*/ 898668 w 932612"/>
                  <a:gd name="connsiteY1675" fmla="*/ 37496 h 746032"/>
                  <a:gd name="connsiteX1676" fmla="*/ 898630 w 932612"/>
                  <a:gd name="connsiteY1676" fmla="*/ 36796 h 746032"/>
                  <a:gd name="connsiteX1677" fmla="*/ 898985 w 932612"/>
                  <a:gd name="connsiteY1677" fmla="*/ 36501 h 746032"/>
                  <a:gd name="connsiteX1678" fmla="*/ 899036 w 932612"/>
                  <a:gd name="connsiteY1678" fmla="*/ 35657 h 746032"/>
                  <a:gd name="connsiteX1679" fmla="*/ 899874 w 932612"/>
                  <a:gd name="connsiteY1679" fmla="*/ 35378 h 746032"/>
                  <a:gd name="connsiteX1680" fmla="*/ 900357 w 932612"/>
                  <a:gd name="connsiteY1680" fmla="*/ 35124 h 746032"/>
                  <a:gd name="connsiteX1681" fmla="*/ 901004 w 932612"/>
                  <a:gd name="connsiteY1681" fmla="*/ 35143 h 746032"/>
                  <a:gd name="connsiteX1682" fmla="*/ 901601 w 932612"/>
                  <a:gd name="connsiteY1682" fmla="*/ 34819 h 746032"/>
                  <a:gd name="connsiteX1683" fmla="*/ 902198 w 932612"/>
                  <a:gd name="connsiteY1683" fmla="*/ 34594 h 746032"/>
                  <a:gd name="connsiteX1684" fmla="*/ 902084 w 932612"/>
                  <a:gd name="connsiteY1684" fmla="*/ 34151 h 746032"/>
                  <a:gd name="connsiteX1685" fmla="*/ 902262 w 932612"/>
                  <a:gd name="connsiteY1685" fmla="*/ 33682 h 746032"/>
                  <a:gd name="connsiteX1686" fmla="*/ 902897 w 932612"/>
                  <a:gd name="connsiteY1686" fmla="*/ 33611 h 746032"/>
                  <a:gd name="connsiteX1687" fmla="*/ 903024 w 932612"/>
                  <a:gd name="connsiteY1687" fmla="*/ 33168 h 746032"/>
                  <a:gd name="connsiteX1688" fmla="*/ 903608 w 932612"/>
                  <a:gd name="connsiteY1688" fmla="*/ 33130 h 746032"/>
                  <a:gd name="connsiteX1689" fmla="*/ 903468 w 932612"/>
                  <a:gd name="connsiteY1689" fmla="*/ 32430 h 746032"/>
                  <a:gd name="connsiteX1690" fmla="*/ 903608 w 932612"/>
                  <a:gd name="connsiteY1690" fmla="*/ 31881 h 746032"/>
                  <a:gd name="connsiteX1691" fmla="*/ 903240 w 932612"/>
                  <a:gd name="connsiteY1691" fmla="*/ 31444 h 746032"/>
                  <a:gd name="connsiteX1692" fmla="*/ 903684 w 932612"/>
                  <a:gd name="connsiteY1692" fmla="*/ 30745 h 746032"/>
                  <a:gd name="connsiteX1693" fmla="*/ 904052 w 932612"/>
                  <a:gd name="connsiteY1693" fmla="*/ 30404 h 746032"/>
                  <a:gd name="connsiteX1694" fmla="*/ 904560 w 932612"/>
                  <a:gd name="connsiteY1694" fmla="*/ 30125 h 746032"/>
                  <a:gd name="connsiteX1695" fmla="*/ 904726 w 932612"/>
                  <a:gd name="connsiteY1695" fmla="*/ 29309 h 746032"/>
                  <a:gd name="connsiteX1696" fmla="*/ 905145 w 932612"/>
                  <a:gd name="connsiteY1696" fmla="*/ 29026 h 746032"/>
                  <a:gd name="connsiteX1697" fmla="*/ 905132 w 932612"/>
                  <a:gd name="connsiteY1697" fmla="*/ 28297 h 746032"/>
                  <a:gd name="connsiteX1698" fmla="*/ 905297 w 932612"/>
                  <a:gd name="connsiteY1698" fmla="*/ 27514 h 746032"/>
                  <a:gd name="connsiteX1699" fmla="*/ 905602 w 932612"/>
                  <a:gd name="connsiteY1699" fmla="*/ 26959 h 746032"/>
                  <a:gd name="connsiteX1700" fmla="*/ 906326 w 932612"/>
                  <a:gd name="connsiteY1700" fmla="*/ 26028 h 746032"/>
                  <a:gd name="connsiteX1701" fmla="*/ 906758 w 932612"/>
                  <a:gd name="connsiteY1701" fmla="*/ 25482 h 746032"/>
                  <a:gd name="connsiteX1702" fmla="*/ 906681 w 932612"/>
                  <a:gd name="connsiteY1702" fmla="*/ 24981 h 746032"/>
                  <a:gd name="connsiteX1703" fmla="*/ 907075 w 932612"/>
                  <a:gd name="connsiteY1703" fmla="*/ 24673 h 746032"/>
                  <a:gd name="connsiteX1704" fmla="*/ 907304 w 932612"/>
                  <a:gd name="connsiteY1704" fmla="*/ 24069 h 746032"/>
                  <a:gd name="connsiteX1705" fmla="*/ 907494 w 932612"/>
                  <a:gd name="connsiteY1705" fmla="*/ 23429 h 746032"/>
                  <a:gd name="connsiteX1706" fmla="*/ 907570 w 932612"/>
                  <a:gd name="connsiteY1706" fmla="*/ 22723 h 746032"/>
                  <a:gd name="connsiteX1707" fmla="*/ 907050 w 932612"/>
                  <a:gd name="connsiteY1707" fmla="*/ 22599 h 746032"/>
                  <a:gd name="connsiteX1708" fmla="*/ 906732 w 932612"/>
                  <a:gd name="connsiteY1708" fmla="*/ 22168 h 746032"/>
                  <a:gd name="connsiteX1709" fmla="*/ 906948 w 932612"/>
                  <a:gd name="connsiteY1709" fmla="*/ 21597 h 746032"/>
                  <a:gd name="connsiteX1710" fmla="*/ 907393 w 932612"/>
                  <a:gd name="connsiteY1710" fmla="*/ 21330 h 746032"/>
                  <a:gd name="connsiteX1711" fmla="*/ 907329 w 932612"/>
                  <a:gd name="connsiteY1711" fmla="*/ 20784 h 746032"/>
                  <a:gd name="connsiteX1712" fmla="*/ 906656 w 932612"/>
                  <a:gd name="connsiteY1712" fmla="*/ 20723 h 746032"/>
                  <a:gd name="connsiteX1713" fmla="*/ 906580 w 932612"/>
                  <a:gd name="connsiteY1713" fmla="*/ 20082 h 746032"/>
                  <a:gd name="connsiteX1714" fmla="*/ 907075 w 932612"/>
                  <a:gd name="connsiteY1714" fmla="*/ 19769 h 746032"/>
                  <a:gd name="connsiteX1715" fmla="*/ 906745 w 932612"/>
                  <a:gd name="connsiteY1715" fmla="*/ 19410 h 746032"/>
                  <a:gd name="connsiteX1716" fmla="*/ 906948 w 932612"/>
                  <a:gd name="connsiteY1716" fmla="*/ 18836 h 746032"/>
                  <a:gd name="connsiteX1717" fmla="*/ 906910 w 932612"/>
                  <a:gd name="connsiteY1717" fmla="*/ 18241 h 746032"/>
                  <a:gd name="connsiteX1718" fmla="*/ 906389 w 932612"/>
                  <a:gd name="connsiteY1718" fmla="*/ 18138 h 746032"/>
                  <a:gd name="connsiteX1719" fmla="*/ 906592 w 932612"/>
                  <a:gd name="connsiteY1719" fmla="*/ 17496 h 746032"/>
                  <a:gd name="connsiteX1720" fmla="*/ 907139 w 932612"/>
                  <a:gd name="connsiteY1720" fmla="*/ 16712 h 746032"/>
                  <a:gd name="connsiteX1721" fmla="*/ 907583 w 932612"/>
                  <a:gd name="connsiteY1721" fmla="*/ 16086 h 746032"/>
                  <a:gd name="connsiteX1722" fmla="*/ 907939 w 932612"/>
                  <a:gd name="connsiteY1722" fmla="*/ 15447 h 746032"/>
                  <a:gd name="connsiteX1723" fmla="*/ 908459 w 932612"/>
                  <a:gd name="connsiteY1723" fmla="*/ 15107 h 746032"/>
                  <a:gd name="connsiteX1724" fmla="*/ 908802 w 932612"/>
                  <a:gd name="connsiteY1724" fmla="*/ 14596 h 746032"/>
                  <a:gd name="connsiteX1725" fmla="*/ 909069 w 932612"/>
                  <a:gd name="connsiteY1725" fmla="*/ 14042 h 746032"/>
                  <a:gd name="connsiteX1726" fmla="*/ 909412 w 932612"/>
                  <a:gd name="connsiteY1726" fmla="*/ 13188 h 746032"/>
                  <a:gd name="connsiteX1727" fmla="*/ 909234 w 932612"/>
                  <a:gd name="connsiteY1727" fmla="*/ 12786 h 746032"/>
                  <a:gd name="connsiteX1728" fmla="*/ 909513 w 932612"/>
                  <a:gd name="connsiteY1728" fmla="*/ 12058 h 746032"/>
                  <a:gd name="connsiteX1729" fmla="*/ 909653 w 932612"/>
                  <a:gd name="connsiteY1729" fmla="*/ 11518 h 746032"/>
                  <a:gd name="connsiteX1730" fmla="*/ 909234 w 932612"/>
                  <a:gd name="connsiteY1730" fmla="*/ 11357 h 746032"/>
                  <a:gd name="connsiteX1731" fmla="*/ 909018 w 932612"/>
                  <a:gd name="connsiteY1731" fmla="*/ 10799 h 746032"/>
                  <a:gd name="connsiteX1732" fmla="*/ 909323 w 932612"/>
                  <a:gd name="connsiteY1732" fmla="*/ 10343 h 746032"/>
                  <a:gd name="connsiteX1733" fmla="*/ 908790 w 932612"/>
                  <a:gd name="connsiteY1733" fmla="*/ 9896 h 746032"/>
                  <a:gd name="connsiteX1734" fmla="*/ 908612 w 932612"/>
                  <a:gd name="connsiteY1734" fmla="*/ 8881 h 746032"/>
                  <a:gd name="connsiteX1735" fmla="*/ 908688 w 932612"/>
                  <a:gd name="connsiteY1735" fmla="*/ 8384 h 746032"/>
                  <a:gd name="connsiteX1736" fmla="*/ 909196 w 932612"/>
                  <a:gd name="connsiteY1736" fmla="*/ 8102 h 746032"/>
                  <a:gd name="connsiteX1737" fmla="*/ 909907 w 932612"/>
                  <a:gd name="connsiteY1737" fmla="*/ 7816 h 746032"/>
                  <a:gd name="connsiteX1738" fmla="*/ 909526 w 932612"/>
                  <a:gd name="connsiteY1738" fmla="*/ 6747 h 746032"/>
                  <a:gd name="connsiteX1739" fmla="*/ 909120 w 932612"/>
                  <a:gd name="connsiteY1739" fmla="*/ 5696 h 746032"/>
                  <a:gd name="connsiteX1740" fmla="*/ 907951 w 932612"/>
                  <a:gd name="connsiteY1740" fmla="*/ 4833 h 746032"/>
                  <a:gd name="connsiteX1741" fmla="*/ 905843 w 932612"/>
                  <a:gd name="connsiteY1741" fmla="*/ 4593 h 746032"/>
                  <a:gd name="connsiteX1742" fmla="*/ 903443 w 932612"/>
                  <a:gd name="connsiteY1742" fmla="*/ 4782 h 746032"/>
                  <a:gd name="connsiteX1743" fmla="*/ 902160 w 932612"/>
                  <a:gd name="connsiteY1743" fmla="*/ 4553 h 746032"/>
                  <a:gd name="connsiteX1744" fmla="*/ 901335 w 932612"/>
                  <a:gd name="connsiteY1744" fmla="*/ 4370 h 746032"/>
                  <a:gd name="connsiteX1745" fmla="*/ 900471 w 932612"/>
                  <a:gd name="connsiteY1745" fmla="*/ 3837 h 746032"/>
                  <a:gd name="connsiteX1746" fmla="*/ 898706 w 932612"/>
                  <a:gd name="connsiteY1746" fmla="*/ 3725 h 746032"/>
                  <a:gd name="connsiteX1747" fmla="*/ 896750 w 932612"/>
                  <a:gd name="connsiteY1747" fmla="*/ 3497 h 746032"/>
                  <a:gd name="connsiteX1748" fmla="*/ 894896 w 932612"/>
                  <a:gd name="connsiteY1748" fmla="*/ 2759 h 746032"/>
                  <a:gd name="connsiteX1749" fmla="*/ 893537 w 932612"/>
                  <a:gd name="connsiteY1749" fmla="*/ 954 h 746032"/>
                  <a:gd name="connsiteX1750" fmla="*/ 892508 w 932612"/>
                  <a:gd name="connsiteY1750" fmla="*/ -6 h 746032"/>
                  <a:gd name="connsiteX1751" fmla="*/ 890959 w 932612"/>
                  <a:gd name="connsiteY1751" fmla="*/ 1404 h 746032"/>
                  <a:gd name="connsiteX1752" fmla="*/ 889092 w 932612"/>
                  <a:gd name="connsiteY1752" fmla="*/ 2672 h 746032"/>
                  <a:gd name="connsiteX1753" fmla="*/ 887212 w 932612"/>
                  <a:gd name="connsiteY1753" fmla="*/ 3751 h 746032"/>
                  <a:gd name="connsiteX1754" fmla="*/ 886387 w 932612"/>
                  <a:gd name="connsiteY1754" fmla="*/ 4560 h 746032"/>
                  <a:gd name="connsiteX1755" fmla="*/ 885828 w 932612"/>
                  <a:gd name="connsiteY1755" fmla="*/ 5642 h 746032"/>
                  <a:gd name="connsiteX1756" fmla="*/ 884520 w 932612"/>
                  <a:gd name="connsiteY1756" fmla="*/ 6804 h 746032"/>
                  <a:gd name="connsiteX1757" fmla="*/ 882716 w 932612"/>
                  <a:gd name="connsiteY1757" fmla="*/ 8308 h 746032"/>
                  <a:gd name="connsiteX1758" fmla="*/ 881167 w 932612"/>
                  <a:gd name="connsiteY1758" fmla="*/ 9135 h 746032"/>
                  <a:gd name="connsiteX1759" fmla="*/ 879364 w 932612"/>
                  <a:gd name="connsiteY1759" fmla="*/ 10291 h 746032"/>
                  <a:gd name="connsiteX1760" fmla="*/ 877992 w 932612"/>
                  <a:gd name="connsiteY1760" fmla="*/ 11268 h 746032"/>
                  <a:gd name="connsiteX1761" fmla="*/ 876201 w 932612"/>
                  <a:gd name="connsiteY1761" fmla="*/ 12279 h 746032"/>
                  <a:gd name="connsiteX1762" fmla="*/ 874804 w 932612"/>
                  <a:gd name="connsiteY1762" fmla="*/ 12966 h 746032"/>
                  <a:gd name="connsiteX1763" fmla="*/ 873839 w 932612"/>
                  <a:gd name="connsiteY1763" fmla="*/ 13127 h 746032"/>
                  <a:gd name="connsiteX1764" fmla="*/ 872391 w 932612"/>
                  <a:gd name="connsiteY1764" fmla="*/ 13300 h 746032"/>
                  <a:gd name="connsiteX1765" fmla="*/ 871769 w 932612"/>
                  <a:gd name="connsiteY1765" fmla="*/ 13602 h 746032"/>
                  <a:gd name="connsiteX1766" fmla="*/ 871477 w 932612"/>
                  <a:gd name="connsiteY1766" fmla="*/ 14022 h 746032"/>
                  <a:gd name="connsiteX1767" fmla="*/ 871058 w 932612"/>
                  <a:gd name="connsiteY1767" fmla="*/ 14594 h 746032"/>
                  <a:gd name="connsiteX1768" fmla="*/ 869394 w 932612"/>
                  <a:gd name="connsiteY1768" fmla="*/ 15480 h 746032"/>
                  <a:gd name="connsiteX1769" fmla="*/ 867908 w 932612"/>
                  <a:gd name="connsiteY1769" fmla="*/ 16119 h 746032"/>
                  <a:gd name="connsiteX1770" fmla="*/ 866168 w 932612"/>
                  <a:gd name="connsiteY1770" fmla="*/ 16741 h 746032"/>
                  <a:gd name="connsiteX1771" fmla="*/ 864619 w 932612"/>
                  <a:gd name="connsiteY1771" fmla="*/ 17262 h 746032"/>
                  <a:gd name="connsiteX1772" fmla="*/ 863285 w 932612"/>
                  <a:gd name="connsiteY1772" fmla="*/ 17630 h 746032"/>
                  <a:gd name="connsiteX1773" fmla="*/ 861165 w 932612"/>
                  <a:gd name="connsiteY1773" fmla="*/ 18511 h 746032"/>
                  <a:gd name="connsiteX1774" fmla="*/ 858713 w 932612"/>
                  <a:gd name="connsiteY1774" fmla="*/ 19182 h 746032"/>
                  <a:gd name="connsiteX1775" fmla="*/ 857710 w 932612"/>
                  <a:gd name="connsiteY1775" fmla="*/ 19616 h 746032"/>
                  <a:gd name="connsiteX1776" fmla="*/ 856465 w 932612"/>
                  <a:gd name="connsiteY1776" fmla="*/ 19859 h 746032"/>
                  <a:gd name="connsiteX1777" fmla="*/ 855132 w 932612"/>
                  <a:gd name="connsiteY1777" fmla="*/ 19456 h 746032"/>
                  <a:gd name="connsiteX1778" fmla="*/ 853430 w 932612"/>
                  <a:gd name="connsiteY1778" fmla="*/ 18989 h 746032"/>
                  <a:gd name="connsiteX1779" fmla="*/ 852109 w 932612"/>
                  <a:gd name="connsiteY1779" fmla="*/ 18672 h 746032"/>
                  <a:gd name="connsiteX1780" fmla="*/ 848706 w 932612"/>
                  <a:gd name="connsiteY1780" fmla="*/ 18704 h 746032"/>
                  <a:gd name="connsiteX1781" fmla="*/ 845556 w 932612"/>
                  <a:gd name="connsiteY1781" fmla="*/ 18662 h 746032"/>
                  <a:gd name="connsiteX1782" fmla="*/ 841556 w 932612"/>
                  <a:gd name="connsiteY1782" fmla="*/ 18887 h 746032"/>
                  <a:gd name="connsiteX1783" fmla="*/ 839155 w 932612"/>
                  <a:gd name="connsiteY1783" fmla="*/ 18815 h 746032"/>
                  <a:gd name="connsiteX1784" fmla="*/ 837022 w 932612"/>
                  <a:gd name="connsiteY1784" fmla="*/ 18912 h 746032"/>
                  <a:gd name="connsiteX1785" fmla="*/ 834723 w 932612"/>
                  <a:gd name="connsiteY1785" fmla="*/ 19095 h 746032"/>
                  <a:gd name="connsiteX1786" fmla="*/ 832272 w 932612"/>
                  <a:gd name="connsiteY1786" fmla="*/ 19362 h 746032"/>
                  <a:gd name="connsiteX1787" fmla="*/ 829656 w 932612"/>
                  <a:gd name="connsiteY1787" fmla="*/ 19532 h 746032"/>
                  <a:gd name="connsiteX1788" fmla="*/ 827243 w 932612"/>
                  <a:gd name="connsiteY1788" fmla="*/ 19760 h 746032"/>
                  <a:gd name="connsiteX1789" fmla="*/ 825312 w 932612"/>
                  <a:gd name="connsiteY1789" fmla="*/ 19847 h 746032"/>
                  <a:gd name="connsiteX1790" fmla="*/ 824474 w 932612"/>
                  <a:gd name="connsiteY1790" fmla="*/ 20065 h 746032"/>
                  <a:gd name="connsiteX1791" fmla="*/ 823865 w 932612"/>
                  <a:gd name="connsiteY1791" fmla="*/ 19859 h 746032"/>
                  <a:gd name="connsiteX1792" fmla="*/ 820982 w 932612"/>
                  <a:gd name="connsiteY1792" fmla="*/ 19734 h 746032"/>
                  <a:gd name="connsiteX1793" fmla="*/ 818023 w 932612"/>
                  <a:gd name="connsiteY1793" fmla="*/ 19943 h 746032"/>
                  <a:gd name="connsiteX1794" fmla="*/ 814924 w 932612"/>
                  <a:gd name="connsiteY1794" fmla="*/ 20036 h 746032"/>
                  <a:gd name="connsiteX1795" fmla="*/ 812701 w 932612"/>
                  <a:gd name="connsiteY1795" fmla="*/ 20286 h 746032"/>
                  <a:gd name="connsiteX1796" fmla="*/ 810809 w 932612"/>
                  <a:gd name="connsiteY1796" fmla="*/ 20620 h 746032"/>
                  <a:gd name="connsiteX1797" fmla="*/ 808790 w 932612"/>
                  <a:gd name="connsiteY1797" fmla="*/ 20922 h 746032"/>
                  <a:gd name="connsiteX1798" fmla="*/ 807037 w 932612"/>
                  <a:gd name="connsiteY1798" fmla="*/ 21353 h 746032"/>
                  <a:gd name="connsiteX1799" fmla="*/ 805462 w 932612"/>
                  <a:gd name="connsiteY1799" fmla="*/ 21918 h 746032"/>
                  <a:gd name="connsiteX1800" fmla="*/ 803989 w 932612"/>
                  <a:gd name="connsiteY1800" fmla="*/ 22380 h 746032"/>
                  <a:gd name="connsiteX1801" fmla="*/ 802084 w 932612"/>
                  <a:gd name="connsiteY1801" fmla="*/ 22839 h 746032"/>
                  <a:gd name="connsiteX1802" fmla="*/ 800979 w 932612"/>
                  <a:gd name="connsiteY1802" fmla="*/ 23238 h 746032"/>
                  <a:gd name="connsiteX1803" fmla="*/ 799290 w 932612"/>
                  <a:gd name="connsiteY1803" fmla="*/ 23854 h 746032"/>
                  <a:gd name="connsiteX1804" fmla="*/ 797804 w 932612"/>
                  <a:gd name="connsiteY1804" fmla="*/ 24055 h 746032"/>
                  <a:gd name="connsiteX1805" fmla="*/ 795569 w 932612"/>
                  <a:gd name="connsiteY1805" fmla="*/ 24326 h 746032"/>
                  <a:gd name="connsiteX1806" fmla="*/ 793727 w 932612"/>
                  <a:gd name="connsiteY1806" fmla="*/ 24242 h 746032"/>
                  <a:gd name="connsiteX1807" fmla="*/ 791569 w 932612"/>
                  <a:gd name="connsiteY1807" fmla="*/ 24146 h 746032"/>
                  <a:gd name="connsiteX1808" fmla="*/ 789956 w 932612"/>
                  <a:gd name="connsiteY1808" fmla="*/ 23979 h 746032"/>
                  <a:gd name="connsiteX1809" fmla="*/ 788495 w 932612"/>
                  <a:gd name="connsiteY1809" fmla="*/ 23639 h 746032"/>
                  <a:gd name="connsiteX1810" fmla="*/ 785257 w 932612"/>
                  <a:gd name="connsiteY1810" fmla="*/ 23238 h 746032"/>
                  <a:gd name="connsiteX1811" fmla="*/ 780900 w 932612"/>
                  <a:gd name="connsiteY1811" fmla="*/ 22862 h 746032"/>
                  <a:gd name="connsiteX1812" fmla="*/ 780151 w 932612"/>
                  <a:gd name="connsiteY1812" fmla="*/ 22511 h 746032"/>
                  <a:gd name="connsiteX1813" fmla="*/ 779084 w 932612"/>
                  <a:gd name="connsiteY1813" fmla="*/ 22383 h 746032"/>
                  <a:gd name="connsiteX1814" fmla="*/ 777433 w 932612"/>
                  <a:gd name="connsiteY1814" fmla="*/ 22232 h 746032"/>
                  <a:gd name="connsiteX1815" fmla="*/ 776036 w 932612"/>
                  <a:gd name="connsiteY1815" fmla="*/ 22120 h 746032"/>
                  <a:gd name="connsiteX1816" fmla="*/ 774677 w 932612"/>
                  <a:gd name="connsiteY1816" fmla="*/ 22213 h 746032"/>
                  <a:gd name="connsiteX1817" fmla="*/ 772887 w 932612"/>
                  <a:gd name="connsiteY1817" fmla="*/ 22313 h 746032"/>
                  <a:gd name="connsiteX1818" fmla="*/ 770855 w 932612"/>
                  <a:gd name="connsiteY1818" fmla="*/ 22354 h 746032"/>
                  <a:gd name="connsiteX1819" fmla="*/ 769686 w 932612"/>
                  <a:gd name="connsiteY1819" fmla="*/ 22299 h 746032"/>
                  <a:gd name="connsiteX1820" fmla="*/ 768543 w 932612"/>
                  <a:gd name="connsiteY1820" fmla="*/ 22236 h 746032"/>
                  <a:gd name="connsiteX1821" fmla="*/ 767985 w 932612"/>
                  <a:gd name="connsiteY1821" fmla="*/ 22267 h 746032"/>
                  <a:gd name="connsiteX1822" fmla="*/ 766003 w 932612"/>
                  <a:gd name="connsiteY1822" fmla="*/ 22547 h 746032"/>
                  <a:gd name="connsiteX1823" fmla="*/ 763768 w 932612"/>
                  <a:gd name="connsiteY1823" fmla="*/ 22843 h 746032"/>
                  <a:gd name="connsiteX1824" fmla="*/ 761000 w 932612"/>
                  <a:gd name="connsiteY1824" fmla="*/ 23074 h 746032"/>
                  <a:gd name="connsiteX1825" fmla="*/ 757799 w 932612"/>
                  <a:gd name="connsiteY1825" fmla="*/ 23250 h 746032"/>
                  <a:gd name="connsiteX1826" fmla="*/ 754002 w 932612"/>
                  <a:gd name="connsiteY1826" fmla="*/ 23770 h 746032"/>
                  <a:gd name="connsiteX1827" fmla="*/ 751221 w 932612"/>
                  <a:gd name="connsiteY1827" fmla="*/ 24242 h 746032"/>
                  <a:gd name="connsiteX1828" fmla="*/ 748642 w 932612"/>
                  <a:gd name="connsiteY1828" fmla="*/ 24442 h 746032"/>
                  <a:gd name="connsiteX1829" fmla="*/ 748173 w 932612"/>
                  <a:gd name="connsiteY1829" fmla="*/ 24490 h 746032"/>
                  <a:gd name="connsiteX1830" fmla="*/ 746052 w 932612"/>
                  <a:gd name="connsiteY1830" fmla="*/ 24702 h 746032"/>
                  <a:gd name="connsiteX1831" fmla="*/ 743474 w 932612"/>
                  <a:gd name="connsiteY1831" fmla="*/ 25578 h 746032"/>
                  <a:gd name="connsiteX1832" fmla="*/ 742407 w 932612"/>
                  <a:gd name="connsiteY1832" fmla="*/ 25954 h 746032"/>
                  <a:gd name="connsiteX1833" fmla="*/ 741632 w 932612"/>
                  <a:gd name="connsiteY1833" fmla="*/ 25831 h 746032"/>
                  <a:gd name="connsiteX1834" fmla="*/ 740337 w 932612"/>
                  <a:gd name="connsiteY1834" fmla="*/ 26442 h 746032"/>
                  <a:gd name="connsiteX1835" fmla="*/ 739727 w 932612"/>
                  <a:gd name="connsiteY1835" fmla="*/ 27093 h 746032"/>
                  <a:gd name="connsiteX1836" fmla="*/ 738914 w 932612"/>
                  <a:gd name="connsiteY1836" fmla="*/ 27745 h 746032"/>
                  <a:gd name="connsiteX1837" fmla="*/ 738368 w 932612"/>
                  <a:gd name="connsiteY1837" fmla="*/ 28272 h 746032"/>
                  <a:gd name="connsiteX1838" fmla="*/ 737720 w 932612"/>
                  <a:gd name="connsiteY1838" fmla="*/ 28471 h 746032"/>
                  <a:gd name="connsiteX1839" fmla="*/ 737073 w 932612"/>
                  <a:gd name="connsiteY1839" fmla="*/ 28417 h 746032"/>
                  <a:gd name="connsiteX1840" fmla="*/ 736628 w 932612"/>
                  <a:gd name="connsiteY1840" fmla="*/ 28631 h 746032"/>
                  <a:gd name="connsiteX1841" fmla="*/ 736082 w 932612"/>
                  <a:gd name="connsiteY1841" fmla="*/ 28567 h 746032"/>
                  <a:gd name="connsiteX1842" fmla="*/ 735536 w 932612"/>
                  <a:gd name="connsiteY1842" fmla="*/ 28795 h 746032"/>
                  <a:gd name="connsiteX1843" fmla="*/ 735079 w 932612"/>
                  <a:gd name="connsiteY1843" fmla="*/ 28827 h 746032"/>
                  <a:gd name="connsiteX1844" fmla="*/ 734596 w 932612"/>
                  <a:gd name="connsiteY1844" fmla="*/ 28596 h 746032"/>
                  <a:gd name="connsiteX1845" fmla="*/ 734076 w 932612"/>
                  <a:gd name="connsiteY1845" fmla="*/ 28921 h 746032"/>
                  <a:gd name="connsiteX1846" fmla="*/ 733618 w 932612"/>
                  <a:gd name="connsiteY1846" fmla="*/ 29146 h 746032"/>
                  <a:gd name="connsiteX1847" fmla="*/ 732882 w 932612"/>
                  <a:gd name="connsiteY1847" fmla="*/ 29306 h 746032"/>
                  <a:gd name="connsiteX1848" fmla="*/ 732082 w 932612"/>
                  <a:gd name="connsiteY1848" fmla="*/ 29569 h 746032"/>
                  <a:gd name="connsiteX1849" fmla="*/ 731409 w 932612"/>
                  <a:gd name="connsiteY1849" fmla="*/ 29690 h 746032"/>
                  <a:gd name="connsiteX1850" fmla="*/ 730723 w 932612"/>
                  <a:gd name="connsiteY1850" fmla="*/ 29842 h 746032"/>
                  <a:gd name="connsiteX1851" fmla="*/ 730100 w 932612"/>
                  <a:gd name="connsiteY1851" fmla="*/ 29951 h 746032"/>
                  <a:gd name="connsiteX1852" fmla="*/ 729072 w 932612"/>
                  <a:gd name="connsiteY1852" fmla="*/ 29852 h 746032"/>
                  <a:gd name="connsiteX1853" fmla="*/ 728310 w 932612"/>
                  <a:gd name="connsiteY1853" fmla="*/ 29768 h 746032"/>
                  <a:gd name="connsiteX1854" fmla="*/ 727446 w 932612"/>
                  <a:gd name="connsiteY1854" fmla="*/ 30115 h 746032"/>
                  <a:gd name="connsiteX1855" fmla="*/ 726621 w 932612"/>
                  <a:gd name="connsiteY1855" fmla="*/ 30304 h 746032"/>
                  <a:gd name="connsiteX1856" fmla="*/ 726062 w 932612"/>
                  <a:gd name="connsiteY1856" fmla="*/ 30510 h 746032"/>
                  <a:gd name="connsiteX1857" fmla="*/ 725008 w 932612"/>
                  <a:gd name="connsiteY1857" fmla="*/ 31232 h 746032"/>
                  <a:gd name="connsiteX1858" fmla="*/ 724563 w 932612"/>
                  <a:gd name="connsiteY1858" fmla="*/ 31611 h 746032"/>
                  <a:gd name="connsiteX1859" fmla="*/ 723788 w 932612"/>
                  <a:gd name="connsiteY1859" fmla="*/ 32285 h 746032"/>
                  <a:gd name="connsiteX1860" fmla="*/ 722811 w 932612"/>
                  <a:gd name="connsiteY1860" fmla="*/ 32850 h 746032"/>
                  <a:gd name="connsiteX1861" fmla="*/ 722303 w 932612"/>
                  <a:gd name="connsiteY1861" fmla="*/ 33386 h 746032"/>
                  <a:gd name="connsiteX1862" fmla="*/ 721376 w 932612"/>
                  <a:gd name="connsiteY1862" fmla="*/ 33760 h 746032"/>
                  <a:gd name="connsiteX1863" fmla="*/ 720779 w 932612"/>
                  <a:gd name="connsiteY1863" fmla="*/ 34199 h 746032"/>
                  <a:gd name="connsiteX1864" fmla="*/ 720093 w 932612"/>
                  <a:gd name="connsiteY1864" fmla="*/ 34417 h 746032"/>
                  <a:gd name="connsiteX1865" fmla="*/ 719458 w 932612"/>
                  <a:gd name="connsiteY1865" fmla="*/ 34449 h 746032"/>
                  <a:gd name="connsiteX1866" fmla="*/ 718582 w 932612"/>
                  <a:gd name="connsiteY1866" fmla="*/ 34609 h 746032"/>
                  <a:gd name="connsiteX1867" fmla="*/ 717807 w 932612"/>
                  <a:gd name="connsiteY1867" fmla="*/ 34905 h 746032"/>
                  <a:gd name="connsiteX1868" fmla="*/ 717350 w 932612"/>
                  <a:gd name="connsiteY1868" fmla="*/ 35508 h 746032"/>
                  <a:gd name="connsiteX1869" fmla="*/ 716753 w 932612"/>
                  <a:gd name="connsiteY1869" fmla="*/ 36517 h 746032"/>
                  <a:gd name="connsiteX1870" fmla="*/ 716562 w 932612"/>
                  <a:gd name="connsiteY1870" fmla="*/ 37496 h 746032"/>
                  <a:gd name="connsiteX1871" fmla="*/ 716562 w 932612"/>
                  <a:gd name="connsiteY1871" fmla="*/ 38617 h 746032"/>
                  <a:gd name="connsiteX1872" fmla="*/ 716410 w 932612"/>
                  <a:gd name="connsiteY1872" fmla="*/ 39616 h 746032"/>
                  <a:gd name="connsiteX1873" fmla="*/ 715838 w 932612"/>
                  <a:gd name="connsiteY1873" fmla="*/ 40441 h 746032"/>
                  <a:gd name="connsiteX1874" fmla="*/ 715178 w 932612"/>
                  <a:gd name="connsiteY1874" fmla="*/ 40803 h 746032"/>
                  <a:gd name="connsiteX1875" fmla="*/ 714479 w 932612"/>
                  <a:gd name="connsiteY1875" fmla="*/ 41446 h 746032"/>
                  <a:gd name="connsiteX1876" fmla="*/ 713667 w 932612"/>
                  <a:gd name="connsiteY1876" fmla="*/ 41721 h 746032"/>
                  <a:gd name="connsiteX1877" fmla="*/ 712968 w 932612"/>
                  <a:gd name="connsiteY1877" fmla="*/ 42103 h 746032"/>
                  <a:gd name="connsiteX1878" fmla="*/ 712752 w 932612"/>
                  <a:gd name="connsiteY1878" fmla="*/ 42627 h 746032"/>
                  <a:gd name="connsiteX1879" fmla="*/ 712651 w 932612"/>
                  <a:gd name="connsiteY1879" fmla="*/ 43160 h 746032"/>
                  <a:gd name="connsiteX1880" fmla="*/ 711939 w 932612"/>
                  <a:gd name="connsiteY1880" fmla="*/ 43427 h 746032"/>
                  <a:gd name="connsiteX1881" fmla="*/ 711381 w 932612"/>
                  <a:gd name="connsiteY1881" fmla="*/ 43786 h 746032"/>
                  <a:gd name="connsiteX1882" fmla="*/ 710365 w 932612"/>
                  <a:gd name="connsiteY1882" fmla="*/ 43715 h 746032"/>
                  <a:gd name="connsiteX1883" fmla="*/ 709895 w 932612"/>
                  <a:gd name="connsiteY1883" fmla="*/ 43719 h 746032"/>
                  <a:gd name="connsiteX1884" fmla="*/ 708968 w 932612"/>
                  <a:gd name="connsiteY1884" fmla="*/ 44082 h 746032"/>
                  <a:gd name="connsiteX1885" fmla="*/ 708345 w 932612"/>
                  <a:gd name="connsiteY1885" fmla="*/ 44656 h 746032"/>
                  <a:gd name="connsiteX1886" fmla="*/ 707634 w 932612"/>
                  <a:gd name="connsiteY1886" fmla="*/ 44730 h 746032"/>
                  <a:gd name="connsiteX1887" fmla="*/ 706948 w 932612"/>
                  <a:gd name="connsiteY1887" fmla="*/ 44541 h 746032"/>
                  <a:gd name="connsiteX1888" fmla="*/ 706275 w 932612"/>
                  <a:gd name="connsiteY1888" fmla="*/ 44091 h 746032"/>
                  <a:gd name="connsiteX1889" fmla="*/ 705742 w 932612"/>
                  <a:gd name="connsiteY1889" fmla="*/ 44085 h 746032"/>
                  <a:gd name="connsiteX1890" fmla="*/ 705539 w 932612"/>
                  <a:gd name="connsiteY1890" fmla="*/ 44522 h 746032"/>
                  <a:gd name="connsiteX1891" fmla="*/ 705208 w 932612"/>
                  <a:gd name="connsiteY1891" fmla="*/ 44881 h 746032"/>
                  <a:gd name="connsiteX1892" fmla="*/ 704294 w 932612"/>
                  <a:gd name="connsiteY1892" fmla="*/ 44557 h 746032"/>
                  <a:gd name="connsiteX1893" fmla="*/ 703176 w 932612"/>
                  <a:gd name="connsiteY1893" fmla="*/ 44525 h 746032"/>
                  <a:gd name="connsiteX1894" fmla="*/ 702287 w 932612"/>
                  <a:gd name="connsiteY1894" fmla="*/ 44464 h 746032"/>
                  <a:gd name="connsiteX1895" fmla="*/ 701449 w 932612"/>
                  <a:gd name="connsiteY1895" fmla="*/ 44875 h 746032"/>
                  <a:gd name="connsiteX1896" fmla="*/ 700674 w 932612"/>
                  <a:gd name="connsiteY1896" fmla="*/ 44929 h 746032"/>
                  <a:gd name="connsiteX1897" fmla="*/ 699874 w 932612"/>
                  <a:gd name="connsiteY1897" fmla="*/ 45408 h 746032"/>
                  <a:gd name="connsiteX1898" fmla="*/ 699506 w 932612"/>
                  <a:gd name="connsiteY1898" fmla="*/ 44984 h 746032"/>
                  <a:gd name="connsiteX1899" fmla="*/ 699620 w 932612"/>
                  <a:gd name="connsiteY1899" fmla="*/ 44431 h 746032"/>
                  <a:gd name="connsiteX1900" fmla="*/ 699277 w 932612"/>
                  <a:gd name="connsiteY1900" fmla="*/ 44124 h 746032"/>
                  <a:gd name="connsiteX1901" fmla="*/ 698630 w 932612"/>
                  <a:gd name="connsiteY1901" fmla="*/ 43423 h 746032"/>
                  <a:gd name="connsiteX1902" fmla="*/ 697766 w 932612"/>
                  <a:gd name="connsiteY1902" fmla="*/ 42364 h 746032"/>
                  <a:gd name="connsiteX1903" fmla="*/ 697474 w 932612"/>
                  <a:gd name="connsiteY1903" fmla="*/ 41719 h 746032"/>
                  <a:gd name="connsiteX1904" fmla="*/ 696979 w 932612"/>
                  <a:gd name="connsiteY1904" fmla="*/ 41548 h 746032"/>
                  <a:gd name="connsiteX1905" fmla="*/ 696280 w 932612"/>
                  <a:gd name="connsiteY1905" fmla="*/ 41378 h 746032"/>
                  <a:gd name="connsiteX1906" fmla="*/ 695556 w 932612"/>
                  <a:gd name="connsiteY1906" fmla="*/ 41112 h 746032"/>
                  <a:gd name="connsiteX1907" fmla="*/ 695087 w 932612"/>
                  <a:gd name="connsiteY1907" fmla="*/ 40864 h 746032"/>
                  <a:gd name="connsiteX1908" fmla="*/ 694667 w 932612"/>
                  <a:gd name="connsiteY1908" fmla="*/ 40248 h 746032"/>
                  <a:gd name="connsiteX1909" fmla="*/ 694299 w 932612"/>
                  <a:gd name="connsiteY1909" fmla="*/ 39824 h 746032"/>
                  <a:gd name="connsiteX1910" fmla="*/ 693905 w 932612"/>
                  <a:gd name="connsiteY1910" fmla="*/ 39449 h 746032"/>
                  <a:gd name="connsiteX1911" fmla="*/ 693550 w 932612"/>
                  <a:gd name="connsiteY1911" fmla="*/ 38727 h 746032"/>
                  <a:gd name="connsiteX1912" fmla="*/ 693143 w 932612"/>
                  <a:gd name="connsiteY1912" fmla="*/ 38244 h 746032"/>
                  <a:gd name="connsiteX1913" fmla="*/ 692483 w 932612"/>
                  <a:gd name="connsiteY1913" fmla="*/ 37987 h 746032"/>
                  <a:gd name="connsiteX1914" fmla="*/ 691950 w 932612"/>
                  <a:gd name="connsiteY1914" fmla="*/ 37924 h 746032"/>
                  <a:gd name="connsiteX1915" fmla="*/ 691378 w 932612"/>
                  <a:gd name="connsiteY1915" fmla="*/ 37907 h 746032"/>
                  <a:gd name="connsiteX1916" fmla="*/ 690667 w 932612"/>
                  <a:gd name="connsiteY1916" fmla="*/ 37766 h 746032"/>
                  <a:gd name="connsiteX1917" fmla="*/ 690273 w 932612"/>
                  <a:gd name="connsiteY1917" fmla="*/ 38428 h 746032"/>
                  <a:gd name="connsiteX1918" fmla="*/ 690083 w 932612"/>
                  <a:gd name="connsiteY1918" fmla="*/ 38989 h 746032"/>
                  <a:gd name="connsiteX1919" fmla="*/ 689892 w 932612"/>
                  <a:gd name="connsiteY1919" fmla="*/ 39735 h 746032"/>
                  <a:gd name="connsiteX1920" fmla="*/ 689308 w 932612"/>
                  <a:gd name="connsiteY1920" fmla="*/ 40116 h 746032"/>
                  <a:gd name="connsiteX1921" fmla="*/ 688533 w 932612"/>
                  <a:gd name="connsiteY1921" fmla="*/ 40546 h 746032"/>
                  <a:gd name="connsiteX1922" fmla="*/ 687733 w 932612"/>
                  <a:gd name="connsiteY1922" fmla="*/ 41286 h 746032"/>
                  <a:gd name="connsiteX1923" fmla="*/ 687555 w 932612"/>
                  <a:gd name="connsiteY1923" fmla="*/ 41841 h 746032"/>
                  <a:gd name="connsiteX1924" fmla="*/ 687263 w 932612"/>
                  <a:gd name="connsiteY1924" fmla="*/ 43067 h 746032"/>
                  <a:gd name="connsiteX1925" fmla="*/ 686717 w 932612"/>
                  <a:gd name="connsiteY1925" fmla="*/ 44515 h 746032"/>
                  <a:gd name="connsiteX1926" fmla="*/ 685993 w 932612"/>
                  <a:gd name="connsiteY1926" fmla="*/ 44749 h 746032"/>
                  <a:gd name="connsiteX1927" fmla="*/ 685587 w 932612"/>
                  <a:gd name="connsiteY1927" fmla="*/ 45049 h 746032"/>
                  <a:gd name="connsiteX1928" fmla="*/ 684533 w 932612"/>
                  <a:gd name="connsiteY1928" fmla="*/ 45444 h 746032"/>
                  <a:gd name="connsiteX1929" fmla="*/ 683720 w 932612"/>
                  <a:gd name="connsiteY1929" fmla="*/ 45417 h 746032"/>
                  <a:gd name="connsiteX1930" fmla="*/ 682564 w 932612"/>
                  <a:gd name="connsiteY1930" fmla="*/ 45389 h 746032"/>
                  <a:gd name="connsiteX1931" fmla="*/ 679999 w 932612"/>
                  <a:gd name="connsiteY1931" fmla="*/ 45328 h 746032"/>
                  <a:gd name="connsiteX1932" fmla="*/ 678221 w 932612"/>
                  <a:gd name="connsiteY1932" fmla="*/ 45356 h 746032"/>
                  <a:gd name="connsiteX1933" fmla="*/ 676735 w 932612"/>
                  <a:gd name="connsiteY1933" fmla="*/ 45212 h 746032"/>
                  <a:gd name="connsiteX1934" fmla="*/ 674487 w 932612"/>
                  <a:gd name="connsiteY1934" fmla="*/ 45177 h 746032"/>
                  <a:gd name="connsiteX1935" fmla="*/ 672188 w 932612"/>
                  <a:gd name="connsiteY1935" fmla="*/ 45068 h 746032"/>
                  <a:gd name="connsiteX1936" fmla="*/ 670309 w 932612"/>
                  <a:gd name="connsiteY1936" fmla="*/ 45058 h 746032"/>
                  <a:gd name="connsiteX1937" fmla="*/ 668442 w 932612"/>
                  <a:gd name="connsiteY1937" fmla="*/ 45022 h 746032"/>
                  <a:gd name="connsiteX1938" fmla="*/ 667654 w 932612"/>
                  <a:gd name="connsiteY1938" fmla="*/ 45074 h 746032"/>
                  <a:gd name="connsiteX1939" fmla="*/ 666778 w 932612"/>
                  <a:gd name="connsiteY1939" fmla="*/ 45118 h 746032"/>
                  <a:gd name="connsiteX1940" fmla="*/ 665889 w 932612"/>
                  <a:gd name="connsiteY1940" fmla="*/ 45125 h 746032"/>
                  <a:gd name="connsiteX1941" fmla="*/ 665216 w 932612"/>
                  <a:gd name="connsiteY1941" fmla="*/ 45263 h 746032"/>
                  <a:gd name="connsiteX1942" fmla="*/ 664721 w 932612"/>
                  <a:gd name="connsiteY1942" fmla="*/ 45654 h 746032"/>
                  <a:gd name="connsiteX1943" fmla="*/ 664048 w 932612"/>
                  <a:gd name="connsiteY1943" fmla="*/ 44875 h 746032"/>
                  <a:gd name="connsiteX1944" fmla="*/ 663260 w 932612"/>
                  <a:gd name="connsiteY1944" fmla="*/ 44532 h 746032"/>
                  <a:gd name="connsiteX1945" fmla="*/ 661698 w 932612"/>
                  <a:gd name="connsiteY1945" fmla="*/ 44181 h 746032"/>
                  <a:gd name="connsiteX1946" fmla="*/ 660885 w 932612"/>
                  <a:gd name="connsiteY1946" fmla="*/ 43927 h 746032"/>
                  <a:gd name="connsiteX1947" fmla="*/ 659590 w 932612"/>
                  <a:gd name="connsiteY1947" fmla="*/ 43693 h 746032"/>
                  <a:gd name="connsiteX1948" fmla="*/ 658549 w 932612"/>
                  <a:gd name="connsiteY1948" fmla="*/ 43410 h 746032"/>
                  <a:gd name="connsiteX1949" fmla="*/ 657634 w 932612"/>
                  <a:gd name="connsiteY1949" fmla="*/ 43288 h 746032"/>
                  <a:gd name="connsiteX1950" fmla="*/ 657113 w 932612"/>
                  <a:gd name="connsiteY1950" fmla="*/ 43719 h 746032"/>
                  <a:gd name="connsiteX1951" fmla="*/ 656390 w 932612"/>
                  <a:gd name="connsiteY1951" fmla="*/ 44381 h 746032"/>
                  <a:gd name="connsiteX1952" fmla="*/ 655539 w 932612"/>
                  <a:gd name="connsiteY1952" fmla="*/ 44936 h 746032"/>
                  <a:gd name="connsiteX1953" fmla="*/ 654713 w 932612"/>
                  <a:gd name="connsiteY1953" fmla="*/ 44765 h 746032"/>
                  <a:gd name="connsiteX1954" fmla="*/ 654205 w 932612"/>
                  <a:gd name="connsiteY1954" fmla="*/ 43475 h 746032"/>
                  <a:gd name="connsiteX1955" fmla="*/ 654116 w 932612"/>
                  <a:gd name="connsiteY1955" fmla="*/ 41551 h 746032"/>
                  <a:gd name="connsiteX1956" fmla="*/ 654116 w 932612"/>
                  <a:gd name="connsiteY1956" fmla="*/ 40952 h 746032"/>
                  <a:gd name="connsiteX1957" fmla="*/ 653405 w 932612"/>
                  <a:gd name="connsiteY1957" fmla="*/ 40618 h 746032"/>
                  <a:gd name="connsiteX1958" fmla="*/ 652008 w 932612"/>
                  <a:gd name="connsiteY1958" fmla="*/ 40248 h 746032"/>
                  <a:gd name="connsiteX1959" fmla="*/ 650471 w 932612"/>
                  <a:gd name="connsiteY1959" fmla="*/ 40004 h 746032"/>
                  <a:gd name="connsiteX1960" fmla="*/ 649189 w 932612"/>
                  <a:gd name="connsiteY1960" fmla="*/ 39519 h 746032"/>
                  <a:gd name="connsiteX1961" fmla="*/ 648122 w 932612"/>
                  <a:gd name="connsiteY1961" fmla="*/ 38916 h 746032"/>
                  <a:gd name="connsiteX1962" fmla="*/ 647474 w 932612"/>
                  <a:gd name="connsiteY1962" fmla="*/ 38553 h 746032"/>
                  <a:gd name="connsiteX1963" fmla="*/ 647017 w 932612"/>
                  <a:gd name="connsiteY1963" fmla="*/ 38149 h 746032"/>
                  <a:gd name="connsiteX1964" fmla="*/ 646382 w 932612"/>
                  <a:gd name="connsiteY1964" fmla="*/ 37660 h 746032"/>
                  <a:gd name="connsiteX1965" fmla="*/ 645785 w 932612"/>
                  <a:gd name="connsiteY1965" fmla="*/ 38039 h 746032"/>
                  <a:gd name="connsiteX1966" fmla="*/ 645239 w 932612"/>
                  <a:gd name="connsiteY1966" fmla="*/ 38880 h 746032"/>
                  <a:gd name="connsiteX1967" fmla="*/ 644680 w 932612"/>
                  <a:gd name="connsiteY1967" fmla="*/ 39693 h 746032"/>
                  <a:gd name="connsiteX1968" fmla="*/ 643766 w 932612"/>
                  <a:gd name="connsiteY1968" fmla="*/ 40515 h 746032"/>
                  <a:gd name="connsiteX1969" fmla="*/ 643283 w 932612"/>
                  <a:gd name="connsiteY1969" fmla="*/ 41288 h 746032"/>
                  <a:gd name="connsiteX1970" fmla="*/ 642445 w 932612"/>
                  <a:gd name="connsiteY1970" fmla="*/ 41080 h 746032"/>
                  <a:gd name="connsiteX1971" fmla="*/ 641861 w 932612"/>
                  <a:gd name="connsiteY1971" fmla="*/ 40322 h 746032"/>
                  <a:gd name="connsiteX1972" fmla="*/ 641772 w 932612"/>
                  <a:gd name="connsiteY1972" fmla="*/ 39519 h 746032"/>
                  <a:gd name="connsiteX1973" fmla="*/ 641607 w 932612"/>
                  <a:gd name="connsiteY1973" fmla="*/ 38309 h 746032"/>
                  <a:gd name="connsiteX1974" fmla="*/ 641429 w 932612"/>
                  <a:gd name="connsiteY1974" fmla="*/ 37695 h 746032"/>
                  <a:gd name="connsiteX1975" fmla="*/ 641391 w 932612"/>
                  <a:gd name="connsiteY1975" fmla="*/ 36941 h 746032"/>
                  <a:gd name="connsiteX1976" fmla="*/ 641073 w 932612"/>
                  <a:gd name="connsiteY1976" fmla="*/ 36319 h 746032"/>
                  <a:gd name="connsiteX1977" fmla="*/ 640527 w 932612"/>
                  <a:gd name="connsiteY1977" fmla="*/ 36401 h 746032"/>
                  <a:gd name="connsiteX1978" fmla="*/ 640083 w 932612"/>
                  <a:gd name="connsiteY1978" fmla="*/ 36308 h 746032"/>
                  <a:gd name="connsiteX1979" fmla="*/ 639626 w 932612"/>
                  <a:gd name="connsiteY1979" fmla="*/ 35903 h 746032"/>
                  <a:gd name="connsiteX1980" fmla="*/ 639219 w 932612"/>
                  <a:gd name="connsiteY1980" fmla="*/ 35191 h 746032"/>
                  <a:gd name="connsiteX1981" fmla="*/ 638495 w 932612"/>
                  <a:gd name="connsiteY1981" fmla="*/ 34828 h 746032"/>
                  <a:gd name="connsiteX1982" fmla="*/ 637594 w 932612"/>
                  <a:gd name="connsiteY1982" fmla="*/ 34334 h 746032"/>
                  <a:gd name="connsiteX1983" fmla="*/ 637149 w 932612"/>
                  <a:gd name="connsiteY1983" fmla="*/ 34241 h 746032"/>
                  <a:gd name="connsiteX1984" fmla="*/ 636323 w 932612"/>
                  <a:gd name="connsiteY1984" fmla="*/ 34193 h 746032"/>
                  <a:gd name="connsiteX1985" fmla="*/ 635422 w 932612"/>
                  <a:gd name="connsiteY1985" fmla="*/ 34006 h 746032"/>
                  <a:gd name="connsiteX1986" fmla="*/ 634927 w 932612"/>
                  <a:gd name="connsiteY1986" fmla="*/ 33909 h 746032"/>
                  <a:gd name="connsiteX1987" fmla="*/ 633923 w 932612"/>
                  <a:gd name="connsiteY1987" fmla="*/ 34304 h 746032"/>
                  <a:gd name="connsiteX1988" fmla="*/ 633326 w 932612"/>
                  <a:gd name="connsiteY1988" fmla="*/ 34035 h 746032"/>
                  <a:gd name="connsiteX1989" fmla="*/ 632971 w 932612"/>
                  <a:gd name="connsiteY1989" fmla="*/ 33634 h 746032"/>
                  <a:gd name="connsiteX1990" fmla="*/ 632196 w 932612"/>
                  <a:gd name="connsiteY1990" fmla="*/ 33537 h 746032"/>
                  <a:gd name="connsiteX1991" fmla="*/ 631434 w 932612"/>
                  <a:gd name="connsiteY1991" fmla="*/ 33399 h 746032"/>
                  <a:gd name="connsiteX1992" fmla="*/ 630609 w 932612"/>
                  <a:gd name="connsiteY1992" fmla="*/ 33480 h 746032"/>
                  <a:gd name="connsiteX1993" fmla="*/ 629656 w 932612"/>
                  <a:gd name="connsiteY1993" fmla="*/ 33608 h 746032"/>
                  <a:gd name="connsiteX1994" fmla="*/ 628843 w 932612"/>
                  <a:gd name="connsiteY1994" fmla="*/ 33733 h 746032"/>
                  <a:gd name="connsiteX1995" fmla="*/ 627611 w 932612"/>
                  <a:gd name="connsiteY1995" fmla="*/ 34170 h 746032"/>
                  <a:gd name="connsiteX1996" fmla="*/ 626837 w 932612"/>
                  <a:gd name="connsiteY1996" fmla="*/ 34565 h 746032"/>
                  <a:gd name="connsiteX1997" fmla="*/ 625795 w 932612"/>
                  <a:gd name="connsiteY1997" fmla="*/ 34022 h 746032"/>
                  <a:gd name="connsiteX1998" fmla="*/ 624792 w 932612"/>
                  <a:gd name="connsiteY1998" fmla="*/ 33926 h 746032"/>
                  <a:gd name="connsiteX1999" fmla="*/ 624398 w 932612"/>
                  <a:gd name="connsiteY1999" fmla="*/ 33521 h 746032"/>
                  <a:gd name="connsiteX2000" fmla="*/ 624512 w 932612"/>
                  <a:gd name="connsiteY2000" fmla="*/ 32735 h 746032"/>
                  <a:gd name="connsiteX2001" fmla="*/ 624043 w 932612"/>
                  <a:gd name="connsiteY2001" fmla="*/ 32453 h 746032"/>
                  <a:gd name="connsiteX2002" fmla="*/ 623217 w 932612"/>
                  <a:gd name="connsiteY2002" fmla="*/ 32359 h 746032"/>
                  <a:gd name="connsiteX2003" fmla="*/ 622544 w 932612"/>
                  <a:gd name="connsiteY2003" fmla="*/ 32131 h 746032"/>
                  <a:gd name="connsiteX2004" fmla="*/ 621363 w 932612"/>
                  <a:gd name="connsiteY2004" fmla="*/ 32121 h 746032"/>
                  <a:gd name="connsiteX2005" fmla="*/ 620461 w 932612"/>
                  <a:gd name="connsiteY2005" fmla="*/ 31848 h 746032"/>
                  <a:gd name="connsiteX2006" fmla="*/ 619826 w 932612"/>
                  <a:gd name="connsiteY2006" fmla="*/ 31665 h 746032"/>
                  <a:gd name="connsiteX2007" fmla="*/ 619001 w 932612"/>
                  <a:gd name="connsiteY2007" fmla="*/ 31659 h 746032"/>
                  <a:gd name="connsiteX2008" fmla="*/ 618277 w 932612"/>
                  <a:gd name="connsiteY2008" fmla="*/ 31919 h 746032"/>
                  <a:gd name="connsiteX2009" fmla="*/ 617007 w 932612"/>
                  <a:gd name="connsiteY2009" fmla="*/ 31335 h 746032"/>
                  <a:gd name="connsiteX2010" fmla="*/ 616473 w 932612"/>
                  <a:gd name="connsiteY2010" fmla="*/ 31197 h 746032"/>
                  <a:gd name="connsiteX2011" fmla="*/ 615750 w 932612"/>
                  <a:gd name="connsiteY2011" fmla="*/ 30924 h 746032"/>
                  <a:gd name="connsiteX2012" fmla="*/ 614937 w 932612"/>
                  <a:gd name="connsiteY2012" fmla="*/ 30339 h 746032"/>
                  <a:gd name="connsiteX2013" fmla="*/ 613972 w 932612"/>
                  <a:gd name="connsiteY2013" fmla="*/ 30333 h 746032"/>
                  <a:gd name="connsiteX2014" fmla="*/ 612956 w 932612"/>
                  <a:gd name="connsiteY2014" fmla="*/ 30234 h 746032"/>
                  <a:gd name="connsiteX2015" fmla="*/ 612511 w 932612"/>
                  <a:gd name="connsiteY2015" fmla="*/ 30159 h 746032"/>
                  <a:gd name="connsiteX2016" fmla="*/ 611736 w 932612"/>
                  <a:gd name="connsiteY2016" fmla="*/ 29938 h 746032"/>
                  <a:gd name="connsiteX2017" fmla="*/ 610809 w 932612"/>
                  <a:gd name="connsiteY2017" fmla="*/ 29569 h 746032"/>
                  <a:gd name="connsiteX2018" fmla="*/ 610250 w 932612"/>
                  <a:gd name="connsiteY2018" fmla="*/ 29299 h 746032"/>
                  <a:gd name="connsiteX2019" fmla="*/ 610250 w 932612"/>
                  <a:gd name="connsiteY2019" fmla="*/ 28740 h 746032"/>
                  <a:gd name="connsiteX2020" fmla="*/ 609552 w 932612"/>
                  <a:gd name="connsiteY2020" fmla="*/ 28953 h 746032"/>
                  <a:gd name="connsiteX2021" fmla="*/ 608193 w 932612"/>
                  <a:gd name="connsiteY2021" fmla="*/ 28718 h 746032"/>
                  <a:gd name="connsiteX2022" fmla="*/ 607507 w 932612"/>
                  <a:gd name="connsiteY2022" fmla="*/ 28949 h 746032"/>
                  <a:gd name="connsiteX2023" fmla="*/ 606618 w 932612"/>
                  <a:gd name="connsiteY2023" fmla="*/ 28490 h 746032"/>
                  <a:gd name="connsiteX2024" fmla="*/ 605691 w 932612"/>
                  <a:gd name="connsiteY2024" fmla="*/ 28721 h 746032"/>
                  <a:gd name="connsiteX2025" fmla="*/ 604434 w 932612"/>
                  <a:gd name="connsiteY2025" fmla="*/ 28846 h 746032"/>
                  <a:gd name="connsiteX2026" fmla="*/ 603773 w 932612"/>
                  <a:gd name="connsiteY2026" fmla="*/ 28866 h 746032"/>
                  <a:gd name="connsiteX2027" fmla="*/ 602961 w 932612"/>
                  <a:gd name="connsiteY2027" fmla="*/ 28873 h 746032"/>
                  <a:gd name="connsiteX2028" fmla="*/ 602414 w 932612"/>
                  <a:gd name="connsiteY2028" fmla="*/ 28779 h 746032"/>
                  <a:gd name="connsiteX2029" fmla="*/ 601475 w 932612"/>
                  <a:gd name="connsiteY2029" fmla="*/ 28526 h 746032"/>
                  <a:gd name="connsiteX2030" fmla="*/ 600598 w 932612"/>
                  <a:gd name="connsiteY2030" fmla="*/ 28532 h 746032"/>
                  <a:gd name="connsiteX2031" fmla="*/ 599836 w 932612"/>
                  <a:gd name="connsiteY2031" fmla="*/ 28608 h 746032"/>
                  <a:gd name="connsiteX2032" fmla="*/ 598274 w 932612"/>
                  <a:gd name="connsiteY2032" fmla="*/ 28648 h 746032"/>
                  <a:gd name="connsiteX2033" fmla="*/ 597716 w 932612"/>
                  <a:gd name="connsiteY2033" fmla="*/ 28770 h 746032"/>
                  <a:gd name="connsiteX2034" fmla="*/ 597182 w 932612"/>
                  <a:gd name="connsiteY2034" fmla="*/ 28669 h 746032"/>
                  <a:gd name="connsiteX2035" fmla="*/ 596534 w 932612"/>
                  <a:gd name="connsiteY2035" fmla="*/ 28381 h 746032"/>
                  <a:gd name="connsiteX2036" fmla="*/ 595836 w 932612"/>
                  <a:gd name="connsiteY2036" fmla="*/ 28131 h 746032"/>
                  <a:gd name="connsiteX2037" fmla="*/ 595353 w 932612"/>
                  <a:gd name="connsiteY2037" fmla="*/ 29146 h 746032"/>
                  <a:gd name="connsiteX2038" fmla="*/ 595061 w 932612"/>
                  <a:gd name="connsiteY2038" fmla="*/ 29835 h 746032"/>
                  <a:gd name="connsiteX2039" fmla="*/ 594871 w 932612"/>
                  <a:gd name="connsiteY2039" fmla="*/ 30715 h 746032"/>
                  <a:gd name="connsiteX2040" fmla="*/ 594426 w 932612"/>
                  <a:gd name="connsiteY2040" fmla="*/ 31007 h 746032"/>
                  <a:gd name="connsiteX2041" fmla="*/ 593842 w 932612"/>
                  <a:gd name="connsiteY2041" fmla="*/ 31220 h 746032"/>
                  <a:gd name="connsiteX2042" fmla="*/ 592889 w 932612"/>
                  <a:gd name="connsiteY2042" fmla="*/ 31444 h 746032"/>
                  <a:gd name="connsiteX2043" fmla="*/ 592585 w 932612"/>
                  <a:gd name="connsiteY2043" fmla="*/ 32253 h 746032"/>
                  <a:gd name="connsiteX2044" fmla="*/ 591950 w 932612"/>
                  <a:gd name="connsiteY2044" fmla="*/ 32533 h 746032"/>
                  <a:gd name="connsiteX2045" fmla="*/ 591073 w 932612"/>
                  <a:gd name="connsiteY2045" fmla="*/ 33085 h 746032"/>
                  <a:gd name="connsiteX2046" fmla="*/ 590731 w 932612"/>
                  <a:gd name="connsiteY2046" fmla="*/ 33737 h 746032"/>
                  <a:gd name="connsiteX2047" fmla="*/ 589943 w 932612"/>
                  <a:gd name="connsiteY2047" fmla="*/ 33460 h 746032"/>
                  <a:gd name="connsiteX2048" fmla="*/ 589359 w 932612"/>
                  <a:gd name="connsiteY2048" fmla="*/ 33191 h 746032"/>
                  <a:gd name="connsiteX2049" fmla="*/ 588597 w 932612"/>
                  <a:gd name="connsiteY2049" fmla="*/ 33191 h 746032"/>
                  <a:gd name="connsiteX2050" fmla="*/ 587606 w 932612"/>
                  <a:gd name="connsiteY2050" fmla="*/ 32705 h 746032"/>
                  <a:gd name="connsiteX2051" fmla="*/ 586870 w 932612"/>
                  <a:gd name="connsiteY2051" fmla="*/ 32636 h 746032"/>
                  <a:gd name="connsiteX2052" fmla="*/ 585892 w 932612"/>
                  <a:gd name="connsiteY2052" fmla="*/ 32504 h 746032"/>
                  <a:gd name="connsiteX2053" fmla="*/ 585409 w 932612"/>
                  <a:gd name="connsiteY2053" fmla="*/ 32564 h 746032"/>
                  <a:gd name="connsiteX2054" fmla="*/ 585358 w 932612"/>
                  <a:gd name="connsiteY2054" fmla="*/ 31848 h 746032"/>
                  <a:gd name="connsiteX2055" fmla="*/ 585333 w 932612"/>
                  <a:gd name="connsiteY2055" fmla="*/ 31402 h 746032"/>
                  <a:gd name="connsiteX2056" fmla="*/ 584660 w 932612"/>
                  <a:gd name="connsiteY2056" fmla="*/ 31203 h 746032"/>
                  <a:gd name="connsiteX2057" fmla="*/ 583898 w 932612"/>
                  <a:gd name="connsiteY2057" fmla="*/ 31194 h 746032"/>
                  <a:gd name="connsiteX2058" fmla="*/ 583403 w 932612"/>
                  <a:gd name="connsiteY2058" fmla="*/ 30905 h 746032"/>
                  <a:gd name="connsiteX2059" fmla="*/ 581853 w 932612"/>
                  <a:gd name="connsiteY2059" fmla="*/ 30552 h 746032"/>
                  <a:gd name="connsiteX2060" fmla="*/ 580863 w 932612"/>
                  <a:gd name="connsiteY2060" fmla="*/ 30499 h 746032"/>
                  <a:gd name="connsiteX2061" fmla="*/ 580050 w 932612"/>
                  <a:gd name="connsiteY2061" fmla="*/ 30442 h 746032"/>
                  <a:gd name="connsiteX2062" fmla="*/ 579567 w 932612"/>
                  <a:gd name="connsiteY2062" fmla="*/ 30404 h 746032"/>
                  <a:gd name="connsiteX2063" fmla="*/ 578780 w 932612"/>
                  <a:gd name="connsiteY2063" fmla="*/ 30047 h 746032"/>
                  <a:gd name="connsiteX2064" fmla="*/ 577243 w 932612"/>
                  <a:gd name="connsiteY2064" fmla="*/ 29861 h 746032"/>
                  <a:gd name="connsiteX2065" fmla="*/ 576773 w 932612"/>
                  <a:gd name="connsiteY2065" fmla="*/ 29894 h 746032"/>
                  <a:gd name="connsiteX2066" fmla="*/ 575732 w 932612"/>
                  <a:gd name="connsiteY2066" fmla="*/ 29123 h 746032"/>
                  <a:gd name="connsiteX2067" fmla="*/ 575135 w 932612"/>
                  <a:gd name="connsiteY2067" fmla="*/ 28831 h 746032"/>
                  <a:gd name="connsiteX2068" fmla="*/ 574487 w 932612"/>
                  <a:gd name="connsiteY2068" fmla="*/ 28339 h 746032"/>
                  <a:gd name="connsiteX2069" fmla="*/ 573801 w 932612"/>
                  <a:gd name="connsiteY2069" fmla="*/ 28304 h 746032"/>
                  <a:gd name="connsiteX2070" fmla="*/ 573344 w 932612"/>
                  <a:gd name="connsiteY2070" fmla="*/ 27144 h 746032"/>
                  <a:gd name="connsiteX2071" fmla="*/ 573243 w 932612"/>
                  <a:gd name="connsiteY2071" fmla="*/ 26644 h 746032"/>
                  <a:gd name="connsiteX2072" fmla="*/ 573243 w 932612"/>
                  <a:gd name="connsiteY2072" fmla="*/ 26140 h 746032"/>
                  <a:gd name="connsiteX2073" fmla="*/ 573065 w 932612"/>
                  <a:gd name="connsiteY2073" fmla="*/ 25270 h 746032"/>
                  <a:gd name="connsiteX2074" fmla="*/ 572671 w 932612"/>
                  <a:gd name="connsiteY2074" fmla="*/ 24788 h 746032"/>
                  <a:gd name="connsiteX2075" fmla="*/ 572252 w 932612"/>
                  <a:gd name="connsiteY2075" fmla="*/ 23873 h 746032"/>
                  <a:gd name="connsiteX2076" fmla="*/ 571833 w 932612"/>
                  <a:gd name="connsiteY2076" fmla="*/ 23713 h 746032"/>
                  <a:gd name="connsiteX2077" fmla="*/ 571426 w 932612"/>
                  <a:gd name="connsiteY2077" fmla="*/ 22948 h 746032"/>
                  <a:gd name="connsiteX2078" fmla="*/ 570830 w 932612"/>
                  <a:gd name="connsiteY2078" fmla="*/ 21975 h 746032"/>
                  <a:gd name="connsiteX2079" fmla="*/ 569864 w 932612"/>
                  <a:gd name="connsiteY2079" fmla="*/ 21082 h 746032"/>
                  <a:gd name="connsiteX2080" fmla="*/ 569204 w 932612"/>
                  <a:gd name="connsiteY2080" fmla="*/ 20668 h 746032"/>
                  <a:gd name="connsiteX2081" fmla="*/ 568404 w 932612"/>
                  <a:gd name="connsiteY2081" fmla="*/ 20473 h 746032"/>
                  <a:gd name="connsiteX2082" fmla="*/ 567388 w 932612"/>
                  <a:gd name="connsiteY2082" fmla="*/ 20244 h 746032"/>
                  <a:gd name="connsiteX2083" fmla="*/ 566537 w 932612"/>
                  <a:gd name="connsiteY2083" fmla="*/ 20473 h 746032"/>
                  <a:gd name="connsiteX2084" fmla="*/ 565115 w 932612"/>
                  <a:gd name="connsiteY2084" fmla="*/ 20181 h 746032"/>
                  <a:gd name="connsiteX2085" fmla="*/ 564492 w 932612"/>
                  <a:gd name="connsiteY2085" fmla="*/ 20183 h 746032"/>
                  <a:gd name="connsiteX2086" fmla="*/ 563311 w 932612"/>
                  <a:gd name="connsiteY2086" fmla="*/ 19958 h 746032"/>
                  <a:gd name="connsiteX2087" fmla="*/ 563209 w 932612"/>
                  <a:gd name="connsiteY2087" fmla="*/ 19401 h 746032"/>
                  <a:gd name="connsiteX2088" fmla="*/ 562994 w 932612"/>
                  <a:gd name="connsiteY2088" fmla="*/ 18848 h 746032"/>
                  <a:gd name="connsiteX2089" fmla="*/ 563121 w 932612"/>
                  <a:gd name="connsiteY2089" fmla="*/ 18353 h 746032"/>
                  <a:gd name="connsiteX2090" fmla="*/ 563235 w 932612"/>
                  <a:gd name="connsiteY2090" fmla="*/ 17551 h 746032"/>
                  <a:gd name="connsiteX2091" fmla="*/ 563718 w 932612"/>
                  <a:gd name="connsiteY2091" fmla="*/ 17046 h 746032"/>
                  <a:gd name="connsiteX2092" fmla="*/ 563413 w 932612"/>
                  <a:gd name="connsiteY2092" fmla="*/ 16061 h 746032"/>
                  <a:gd name="connsiteX2093" fmla="*/ 561838 w 932612"/>
                  <a:gd name="connsiteY2093" fmla="*/ 15027 h 746032"/>
                  <a:gd name="connsiteX2094" fmla="*/ 560974 w 932612"/>
                  <a:gd name="connsiteY2094" fmla="*/ 14848 h 746032"/>
                  <a:gd name="connsiteX2095" fmla="*/ 560276 w 932612"/>
                  <a:gd name="connsiteY2095" fmla="*/ 14842 h 746032"/>
                  <a:gd name="connsiteX2096" fmla="*/ 558917 w 932612"/>
                  <a:gd name="connsiteY2096" fmla="*/ 15419 h 746032"/>
                  <a:gd name="connsiteX2097" fmla="*/ 558193 w 932612"/>
                  <a:gd name="connsiteY2097" fmla="*/ 16061 h 746032"/>
                  <a:gd name="connsiteX2098" fmla="*/ 557736 w 932612"/>
                  <a:gd name="connsiteY2098" fmla="*/ 16382 h 746032"/>
                  <a:gd name="connsiteX2099" fmla="*/ 557088 w 932612"/>
                  <a:gd name="connsiteY2099" fmla="*/ 16775 h 746032"/>
                  <a:gd name="connsiteX2100" fmla="*/ 557101 w 932612"/>
                  <a:gd name="connsiteY2100" fmla="*/ 18498 h 746032"/>
                  <a:gd name="connsiteX2101" fmla="*/ 556377 w 932612"/>
                  <a:gd name="connsiteY2101" fmla="*/ 18466 h 746032"/>
                  <a:gd name="connsiteX2102" fmla="*/ 553583 w 932612"/>
                  <a:gd name="connsiteY2102" fmla="*/ 19456 h 746032"/>
                  <a:gd name="connsiteX2103" fmla="*/ 552262 w 932612"/>
                  <a:gd name="connsiteY2103" fmla="*/ 19231 h 746032"/>
                  <a:gd name="connsiteX2104" fmla="*/ 550649 w 932612"/>
                  <a:gd name="connsiteY2104" fmla="*/ 18107 h 746032"/>
                  <a:gd name="connsiteX2105" fmla="*/ 549633 w 932612"/>
                  <a:gd name="connsiteY2105" fmla="*/ 17149 h 746032"/>
                  <a:gd name="connsiteX2106" fmla="*/ 549036 w 932612"/>
                  <a:gd name="connsiteY2106" fmla="*/ 15296 h 746032"/>
                  <a:gd name="connsiteX2107" fmla="*/ 546661 w 932612"/>
                  <a:gd name="connsiteY2107" fmla="*/ 2639 h 746032"/>
                  <a:gd name="connsiteX2108" fmla="*/ 546090 w 932612"/>
                  <a:gd name="connsiteY2108" fmla="*/ 2704 h 746032"/>
                  <a:gd name="connsiteX2109" fmla="*/ 497614 w 932612"/>
                  <a:gd name="connsiteY2109" fmla="*/ 6278 h 746032"/>
                  <a:gd name="connsiteX2110" fmla="*/ 496865 w 932612"/>
                  <a:gd name="connsiteY2110" fmla="*/ 6465 h 746032"/>
                  <a:gd name="connsiteX2111" fmla="*/ 496306 w 932612"/>
                  <a:gd name="connsiteY2111" fmla="*/ 6451 h 746032"/>
                  <a:gd name="connsiteX2112" fmla="*/ 495836 w 932612"/>
                  <a:gd name="connsiteY2112" fmla="*/ 5886 h 746032"/>
                  <a:gd name="connsiteX2113" fmla="*/ 494795 w 932612"/>
                  <a:gd name="connsiteY2113" fmla="*/ 5879 h 746032"/>
                  <a:gd name="connsiteX2114" fmla="*/ 494261 w 932612"/>
                  <a:gd name="connsiteY2114" fmla="*/ 6146 h 746032"/>
                  <a:gd name="connsiteX2115" fmla="*/ 493779 w 932612"/>
                  <a:gd name="connsiteY2115" fmla="*/ 6394 h 746032"/>
                  <a:gd name="connsiteX2116" fmla="*/ 493410 w 932612"/>
                  <a:gd name="connsiteY2116" fmla="*/ 6721 h 746032"/>
                  <a:gd name="connsiteX2117" fmla="*/ 493334 w 932612"/>
                  <a:gd name="connsiteY2117" fmla="*/ 7543 h 746032"/>
                  <a:gd name="connsiteX2118" fmla="*/ 493766 w 932612"/>
                  <a:gd name="connsiteY2118" fmla="*/ 8281 h 746032"/>
                  <a:gd name="connsiteX2119" fmla="*/ 493969 w 932612"/>
                  <a:gd name="connsiteY2119" fmla="*/ 8862 h 746032"/>
                  <a:gd name="connsiteX2120" fmla="*/ 494198 w 932612"/>
                  <a:gd name="connsiteY2120" fmla="*/ 9308 h 746032"/>
                  <a:gd name="connsiteX2121" fmla="*/ 493829 w 932612"/>
                  <a:gd name="connsiteY2121" fmla="*/ 9739 h 746032"/>
                  <a:gd name="connsiteX2122" fmla="*/ 442343 w 932612"/>
                  <a:gd name="connsiteY2122" fmla="*/ 25093 h 746032"/>
                  <a:gd name="connsiteX2123" fmla="*/ 433212 w 932612"/>
                  <a:gd name="connsiteY2123" fmla="*/ 20746 h 746032"/>
                  <a:gd name="connsiteX2124" fmla="*/ 405552 w 932612"/>
                  <a:gd name="connsiteY2124" fmla="*/ 28358 h 746032"/>
                  <a:gd name="connsiteX2125" fmla="*/ 346586 w 932612"/>
                  <a:gd name="connsiteY2125" fmla="*/ 44572 h 746032"/>
                  <a:gd name="connsiteX2126" fmla="*/ 345493 w 932612"/>
                  <a:gd name="connsiteY2126" fmla="*/ 45755 h 746032"/>
                  <a:gd name="connsiteX2127" fmla="*/ 343322 w 932612"/>
                  <a:gd name="connsiteY2127" fmla="*/ 44971 h 746032"/>
                  <a:gd name="connsiteX2128" fmla="*/ 341988 w 932612"/>
                  <a:gd name="connsiteY2128" fmla="*/ 44240 h 746032"/>
                  <a:gd name="connsiteX2129" fmla="*/ 341201 w 932612"/>
                  <a:gd name="connsiteY2129" fmla="*/ 43683 h 746032"/>
                  <a:gd name="connsiteX2130" fmla="*/ 340324 w 932612"/>
                  <a:gd name="connsiteY2130" fmla="*/ 43022 h 746032"/>
                  <a:gd name="connsiteX2131" fmla="*/ 339334 w 932612"/>
                  <a:gd name="connsiteY2131" fmla="*/ 42502 h 746032"/>
                  <a:gd name="connsiteX2132" fmla="*/ 337619 w 932612"/>
                  <a:gd name="connsiteY2132" fmla="*/ 41761 h 746032"/>
                  <a:gd name="connsiteX2133" fmla="*/ 335308 w 932612"/>
                  <a:gd name="connsiteY2133" fmla="*/ 40868 h 746032"/>
                  <a:gd name="connsiteX2134" fmla="*/ 334076 w 932612"/>
                  <a:gd name="connsiteY2134" fmla="*/ 40540 h 746032"/>
                  <a:gd name="connsiteX2135" fmla="*/ 331981 w 932612"/>
                  <a:gd name="connsiteY2135" fmla="*/ 40036 h 746032"/>
                  <a:gd name="connsiteX2136" fmla="*/ 330698 w 932612"/>
                  <a:gd name="connsiteY2136" fmla="*/ 39815 h 746032"/>
                  <a:gd name="connsiteX2137" fmla="*/ 329212 w 932612"/>
                  <a:gd name="connsiteY2137" fmla="*/ 39063 h 746032"/>
                  <a:gd name="connsiteX2138" fmla="*/ 327675 w 932612"/>
                  <a:gd name="connsiteY2138" fmla="*/ 38107 h 746032"/>
                  <a:gd name="connsiteX2139" fmla="*/ 326748 w 932612"/>
                  <a:gd name="connsiteY2139" fmla="*/ 37676 h 746032"/>
                  <a:gd name="connsiteX2140" fmla="*/ 325529 w 932612"/>
                  <a:gd name="connsiteY2140" fmla="*/ 37195 h 746032"/>
                  <a:gd name="connsiteX2141" fmla="*/ 324284 w 932612"/>
                  <a:gd name="connsiteY2141" fmla="*/ 36764 h 746032"/>
                  <a:gd name="connsiteX2142" fmla="*/ 323218 w 932612"/>
                  <a:gd name="connsiteY2142" fmla="*/ 36380 h 746032"/>
                  <a:gd name="connsiteX2143" fmla="*/ 322417 w 932612"/>
                  <a:gd name="connsiteY2143" fmla="*/ 36039 h 746032"/>
                  <a:gd name="connsiteX2144" fmla="*/ 321579 w 932612"/>
                  <a:gd name="connsiteY2144" fmla="*/ 35541 h 746032"/>
                  <a:gd name="connsiteX2145" fmla="*/ 320779 w 932612"/>
                  <a:gd name="connsiteY2145" fmla="*/ 35063 h 746032"/>
                  <a:gd name="connsiteX2146" fmla="*/ 320081 w 932612"/>
                  <a:gd name="connsiteY2146" fmla="*/ 34787 h 746032"/>
                  <a:gd name="connsiteX2147" fmla="*/ 319204 w 932612"/>
                  <a:gd name="connsiteY2147" fmla="*/ 34125 h 746032"/>
                  <a:gd name="connsiteX2148" fmla="*/ 318811 w 932612"/>
                  <a:gd name="connsiteY2148" fmla="*/ 33842 h 746032"/>
                  <a:gd name="connsiteX2149" fmla="*/ 318074 w 932612"/>
                  <a:gd name="connsiteY2149" fmla="*/ 33258 h 746032"/>
                  <a:gd name="connsiteX2150" fmla="*/ 317096 w 932612"/>
                  <a:gd name="connsiteY2150" fmla="*/ 32732 h 746032"/>
                  <a:gd name="connsiteX2151" fmla="*/ 316321 w 932612"/>
                  <a:gd name="connsiteY2151" fmla="*/ 32157 h 746032"/>
                  <a:gd name="connsiteX2152" fmla="*/ 315585 w 932612"/>
                  <a:gd name="connsiteY2152" fmla="*/ 31554 h 746032"/>
                  <a:gd name="connsiteX2153" fmla="*/ 314670 w 932612"/>
                  <a:gd name="connsiteY2153" fmla="*/ 30969 h 746032"/>
                  <a:gd name="connsiteX2154" fmla="*/ 313718 w 932612"/>
                  <a:gd name="connsiteY2154" fmla="*/ 30480 h 746032"/>
                  <a:gd name="connsiteX2155" fmla="*/ 312880 w 932612"/>
                  <a:gd name="connsiteY2155" fmla="*/ 30012 h 746032"/>
                  <a:gd name="connsiteX2156" fmla="*/ 311813 w 932612"/>
                  <a:gd name="connsiteY2156" fmla="*/ 29377 h 746032"/>
                  <a:gd name="connsiteX2157" fmla="*/ 311127 w 932612"/>
                  <a:gd name="connsiteY2157" fmla="*/ 28988 h 746032"/>
                  <a:gd name="connsiteX2158" fmla="*/ 310289 w 932612"/>
                  <a:gd name="connsiteY2158" fmla="*/ 28509 h 746032"/>
                  <a:gd name="connsiteX2159" fmla="*/ 309425 w 932612"/>
                  <a:gd name="connsiteY2159" fmla="*/ 28108 h 746032"/>
                  <a:gd name="connsiteX2160" fmla="*/ 308752 w 932612"/>
                  <a:gd name="connsiteY2160" fmla="*/ 27678 h 746032"/>
                  <a:gd name="connsiteX2161" fmla="*/ 307787 w 932612"/>
                  <a:gd name="connsiteY2161" fmla="*/ 26978 h 746032"/>
                  <a:gd name="connsiteX2162" fmla="*/ 306949 w 932612"/>
                  <a:gd name="connsiteY2162" fmla="*/ 26278 h 746032"/>
                  <a:gd name="connsiteX2163" fmla="*/ 305983 w 932612"/>
                  <a:gd name="connsiteY2163" fmla="*/ 25585 h 746032"/>
                  <a:gd name="connsiteX2164" fmla="*/ 304980 w 932612"/>
                  <a:gd name="connsiteY2164" fmla="*/ 24981 h 746032"/>
                  <a:gd name="connsiteX2165" fmla="*/ 303977 w 932612"/>
                  <a:gd name="connsiteY2165" fmla="*/ 24268 h 746032"/>
                  <a:gd name="connsiteX2166" fmla="*/ 303317 w 932612"/>
                  <a:gd name="connsiteY2166" fmla="*/ 23774 h 746032"/>
                  <a:gd name="connsiteX2167" fmla="*/ 302339 w 932612"/>
                  <a:gd name="connsiteY2167" fmla="*/ 22830 h 746032"/>
                  <a:gd name="connsiteX2168" fmla="*/ 301450 w 932612"/>
                  <a:gd name="connsiteY2168" fmla="*/ 21994 h 746032"/>
                  <a:gd name="connsiteX2169" fmla="*/ 300789 w 932612"/>
                  <a:gd name="connsiteY2169" fmla="*/ 21526 h 746032"/>
                  <a:gd name="connsiteX2170" fmla="*/ 299710 w 932612"/>
                  <a:gd name="connsiteY2170" fmla="*/ 20807 h 746032"/>
                  <a:gd name="connsiteX2171" fmla="*/ 298338 w 932612"/>
                  <a:gd name="connsiteY2171" fmla="*/ 19609 h 746032"/>
                  <a:gd name="connsiteX2172" fmla="*/ 297309 w 932612"/>
                  <a:gd name="connsiteY2172" fmla="*/ 18838 h 746032"/>
                  <a:gd name="connsiteX2173" fmla="*/ 297144 w 932612"/>
                  <a:gd name="connsiteY2173" fmla="*/ 36774 h 746032"/>
                  <a:gd name="connsiteX2174" fmla="*/ 297068 w 932612"/>
                  <a:gd name="connsiteY2174" fmla="*/ 45790 h 746032"/>
                  <a:gd name="connsiteX2175" fmla="*/ 296928 w 932612"/>
                  <a:gd name="connsiteY2175" fmla="*/ 59599 h 746032"/>
                  <a:gd name="connsiteX2176" fmla="*/ 296928 w 932612"/>
                  <a:gd name="connsiteY2176" fmla="*/ 60546 h 746032"/>
                  <a:gd name="connsiteX2177" fmla="*/ 296916 w 932612"/>
                  <a:gd name="connsiteY2177" fmla="*/ 61776 h 746032"/>
                  <a:gd name="connsiteX2178" fmla="*/ 296903 w 932612"/>
                  <a:gd name="connsiteY2178" fmla="*/ 62595 h 746032"/>
                  <a:gd name="connsiteX2179" fmla="*/ 296801 w 932612"/>
                  <a:gd name="connsiteY2179" fmla="*/ 74835 h 746032"/>
                  <a:gd name="connsiteX2180" fmla="*/ 296789 w 932612"/>
                  <a:gd name="connsiteY2180" fmla="*/ 74944 h 746032"/>
                  <a:gd name="connsiteX2181" fmla="*/ 296687 w 932612"/>
                  <a:gd name="connsiteY2181" fmla="*/ 86538 h 746032"/>
                  <a:gd name="connsiteX2182" fmla="*/ 296687 w 932612"/>
                  <a:gd name="connsiteY2182" fmla="*/ 87312 h 746032"/>
                  <a:gd name="connsiteX2183" fmla="*/ 296636 w 932612"/>
                  <a:gd name="connsiteY2183" fmla="*/ 91778 h 746032"/>
                  <a:gd name="connsiteX2184" fmla="*/ 296547 w 932612"/>
                  <a:gd name="connsiteY2184" fmla="*/ 102210 h 746032"/>
                  <a:gd name="connsiteX2185" fmla="*/ 219052 w 932612"/>
                  <a:gd name="connsiteY2185" fmla="*/ 101465 h 746032"/>
                  <a:gd name="connsiteX2186" fmla="*/ 153291 w 932612"/>
                  <a:gd name="connsiteY2186" fmla="*/ 100813 h 746032"/>
                  <a:gd name="connsiteX2187" fmla="*/ 136299 w 932612"/>
                  <a:gd name="connsiteY2187" fmla="*/ 100643 h 746032"/>
                  <a:gd name="connsiteX2188" fmla="*/ 108702 w 932612"/>
                  <a:gd name="connsiteY2188" fmla="*/ 100322 h 746032"/>
                  <a:gd name="connsiteX2189" fmla="*/ 72608 w 932612"/>
                  <a:gd name="connsiteY2189" fmla="*/ 99897 h 746032"/>
                  <a:gd name="connsiteX2190" fmla="*/ 71935 w 932612"/>
                  <a:gd name="connsiteY2190" fmla="*/ 99891 h 746032"/>
                  <a:gd name="connsiteX2191" fmla="*/ 13515 w 932612"/>
                  <a:gd name="connsiteY2191" fmla="*/ 100267 h 746032"/>
                  <a:gd name="connsiteX2192" fmla="*/ 14213 w 932612"/>
                  <a:gd name="connsiteY2192" fmla="*/ 103074 h 746032"/>
                  <a:gd name="connsiteX2193" fmla="*/ 14912 w 932612"/>
                  <a:gd name="connsiteY2193" fmla="*/ 105877 h 746032"/>
                  <a:gd name="connsiteX2194" fmla="*/ 15610 w 932612"/>
                  <a:gd name="connsiteY2194" fmla="*/ 108448 h 746032"/>
                  <a:gd name="connsiteX2195" fmla="*/ 16550 w 932612"/>
                  <a:gd name="connsiteY2195" fmla="*/ 110789 h 746032"/>
                  <a:gd name="connsiteX2196" fmla="*/ 17249 w 932612"/>
                  <a:gd name="connsiteY2196" fmla="*/ 113596 h 746032"/>
                  <a:gd name="connsiteX2197" fmla="*/ 17960 w 932612"/>
                  <a:gd name="connsiteY2197" fmla="*/ 116164 h 746032"/>
                  <a:gd name="connsiteX2198" fmla="*/ 18189 w 932612"/>
                  <a:gd name="connsiteY2198" fmla="*/ 119204 h 746032"/>
                  <a:gd name="connsiteX2199" fmla="*/ 18189 w 932612"/>
                  <a:gd name="connsiteY2199" fmla="*/ 122011 h 746032"/>
                  <a:gd name="connsiteX2200" fmla="*/ 18189 w 932612"/>
                  <a:gd name="connsiteY2200" fmla="*/ 122124 h 746032"/>
                  <a:gd name="connsiteX2201" fmla="*/ 18189 w 932612"/>
                  <a:gd name="connsiteY2201" fmla="*/ 122710 h 746032"/>
                  <a:gd name="connsiteX2202" fmla="*/ 17020 w 932612"/>
                  <a:gd name="connsiteY2202" fmla="*/ 125049 h 746032"/>
                  <a:gd name="connsiteX2203" fmla="*/ 15610 w 932612"/>
                  <a:gd name="connsiteY2203" fmla="*/ 126921 h 746032"/>
                  <a:gd name="connsiteX2204" fmla="*/ 14213 w 932612"/>
                  <a:gd name="connsiteY2204" fmla="*/ 129026 h 746032"/>
                  <a:gd name="connsiteX2205" fmla="*/ 12816 w 932612"/>
                  <a:gd name="connsiteY2205" fmla="*/ 131129 h 746032"/>
                  <a:gd name="connsiteX2206" fmla="*/ 11407 w 932612"/>
                  <a:gd name="connsiteY2206" fmla="*/ 132997 h 746032"/>
                  <a:gd name="connsiteX2207" fmla="*/ 10010 w 932612"/>
                  <a:gd name="connsiteY2207" fmla="*/ 135104 h 746032"/>
                  <a:gd name="connsiteX2208" fmla="*/ 8600 w 932612"/>
                  <a:gd name="connsiteY2208" fmla="*/ 136973 h 746032"/>
                  <a:gd name="connsiteX2209" fmla="*/ 7203 w 932612"/>
                  <a:gd name="connsiteY2209" fmla="*/ 139076 h 746032"/>
                  <a:gd name="connsiteX2210" fmla="*/ 6035 w 932612"/>
                  <a:gd name="connsiteY2210" fmla="*/ 141416 h 746032"/>
                  <a:gd name="connsiteX2211" fmla="*/ 4866 w 932612"/>
                  <a:gd name="connsiteY2211" fmla="*/ 143519 h 746032"/>
                  <a:gd name="connsiteX2212" fmla="*/ 3698 w 932612"/>
                  <a:gd name="connsiteY2212" fmla="*/ 145857 h 746032"/>
                  <a:gd name="connsiteX2213" fmla="*/ 2529 w 932612"/>
                  <a:gd name="connsiteY2213" fmla="*/ 148198 h 746032"/>
                  <a:gd name="connsiteX2214" fmla="*/ 1818 w 932612"/>
                  <a:gd name="connsiteY2214" fmla="*/ 150770 h 746032"/>
                  <a:gd name="connsiteX2215" fmla="*/ 1590 w 932612"/>
                  <a:gd name="connsiteY2215" fmla="*/ 153808 h 746032"/>
                  <a:gd name="connsiteX2216" fmla="*/ 650 w 932612"/>
                  <a:gd name="connsiteY2216" fmla="*/ 156613 h 746032"/>
                  <a:gd name="connsiteX2217" fmla="*/ 650 w 932612"/>
                  <a:gd name="connsiteY2217" fmla="*/ 159885 h 746032"/>
                  <a:gd name="connsiteX2218" fmla="*/ 180 w 932612"/>
                  <a:gd name="connsiteY2218" fmla="*/ 162926 h 746032"/>
                  <a:gd name="connsiteX2219" fmla="*/ 193 w 932612"/>
                  <a:gd name="connsiteY2219" fmla="*/ 166432 h 746032"/>
                  <a:gd name="connsiteX2220" fmla="*/ 1348 w 932612"/>
                  <a:gd name="connsiteY2220" fmla="*/ 168770 h 746032"/>
                  <a:gd name="connsiteX2221" fmla="*/ 2529 w 932612"/>
                  <a:gd name="connsiteY2221" fmla="*/ 170642 h 746032"/>
                  <a:gd name="connsiteX2222" fmla="*/ 4625 w 932612"/>
                  <a:gd name="connsiteY2222" fmla="*/ 172045 h 746032"/>
                  <a:gd name="connsiteX2223" fmla="*/ 6733 w 932612"/>
                  <a:gd name="connsiteY2223" fmla="*/ 173447 h 746032"/>
                  <a:gd name="connsiteX2224" fmla="*/ 9299 w 932612"/>
                  <a:gd name="connsiteY2224" fmla="*/ 174617 h 746032"/>
                  <a:gd name="connsiteX2225" fmla="*/ 11877 w 932612"/>
                  <a:gd name="connsiteY2225" fmla="*/ 175316 h 746032"/>
                  <a:gd name="connsiteX2226" fmla="*/ 14442 w 932612"/>
                  <a:gd name="connsiteY2226" fmla="*/ 176251 h 746032"/>
                  <a:gd name="connsiteX2227" fmla="*/ 15610 w 932612"/>
                  <a:gd name="connsiteY2227" fmla="*/ 178357 h 746032"/>
                  <a:gd name="connsiteX2228" fmla="*/ 17020 w 932612"/>
                  <a:gd name="connsiteY2228" fmla="*/ 180460 h 746032"/>
                  <a:gd name="connsiteX2229" fmla="*/ 18417 w 932612"/>
                  <a:gd name="connsiteY2229" fmla="*/ 182332 h 746032"/>
                  <a:gd name="connsiteX2230" fmla="*/ 20056 w 932612"/>
                  <a:gd name="connsiteY2230" fmla="*/ 184200 h 746032"/>
                  <a:gd name="connsiteX2231" fmla="*/ 21922 w 932612"/>
                  <a:gd name="connsiteY2231" fmla="*/ 185838 h 746032"/>
                  <a:gd name="connsiteX2232" fmla="*/ 24729 w 932612"/>
                  <a:gd name="connsiteY2232" fmla="*/ 186541 h 746032"/>
                  <a:gd name="connsiteX2233" fmla="*/ 28247 w 932612"/>
                  <a:gd name="connsiteY2233" fmla="*/ 186541 h 746032"/>
                  <a:gd name="connsiteX2234" fmla="*/ 30584 w 932612"/>
                  <a:gd name="connsiteY2234" fmla="*/ 185603 h 746032"/>
                  <a:gd name="connsiteX2235" fmla="*/ 32679 w 932612"/>
                  <a:gd name="connsiteY2235" fmla="*/ 184200 h 746032"/>
                  <a:gd name="connsiteX2236" fmla="*/ 35486 w 932612"/>
                  <a:gd name="connsiteY2236" fmla="*/ 183735 h 746032"/>
                  <a:gd name="connsiteX2237" fmla="*/ 37823 w 932612"/>
                  <a:gd name="connsiteY2237" fmla="*/ 182563 h 746032"/>
                  <a:gd name="connsiteX2238" fmla="*/ 40630 w 932612"/>
                  <a:gd name="connsiteY2238" fmla="*/ 182094 h 746032"/>
                  <a:gd name="connsiteX2239" fmla="*/ 43436 w 932612"/>
                  <a:gd name="connsiteY2239" fmla="*/ 181163 h 746032"/>
                  <a:gd name="connsiteX2240" fmla="*/ 46243 w 932612"/>
                  <a:gd name="connsiteY2240" fmla="*/ 180464 h 746032"/>
                  <a:gd name="connsiteX2241" fmla="*/ 49050 w 932612"/>
                  <a:gd name="connsiteY2241" fmla="*/ 179760 h 746032"/>
                  <a:gd name="connsiteX2242" fmla="*/ 52326 w 932612"/>
                  <a:gd name="connsiteY2242" fmla="*/ 179525 h 746032"/>
                  <a:gd name="connsiteX2243" fmla="*/ 55362 w 932612"/>
                  <a:gd name="connsiteY2243" fmla="*/ 179057 h 746032"/>
                  <a:gd name="connsiteX2244" fmla="*/ 58867 w 932612"/>
                  <a:gd name="connsiteY2244" fmla="*/ 179291 h 746032"/>
                  <a:gd name="connsiteX2245" fmla="*/ 61902 w 932612"/>
                  <a:gd name="connsiteY2245" fmla="*/ 178823 h 746032"/>
                  <a:gd name="connsiteX2246" fmla="*/ 65179 w 932612"/>
                  <a:gd name="connsiteY2246" fmla="*/ 178592 h 746032"/>
                  <a:gd name="connsiteX2247" fmla="*/ 68684 w 932612"/>
                  <a:gd name="connsiteY2247" fmla="*/ 178592 h 746032"/>
                  <a:gd name="connsiteX2248" fmla="*/ 71732 w 932612"/>
                  <a:gd name="connsiteY2248" fmla="*/ 178357 h 746032"/>
                  <a:gd name="connsiteX2249" fmla="*/ 74767 w 932612"/>
                  <a:gd name="connsiteY2249" fmla="*/ 178122 h 746032"/>
                  <a:gd name="connsiteX2250" fmla="*/ 77574 w 932612"/>
                  <a:gd name="connsiteY2250" fmla="*/ 177422 h 746032"/>
                  <a:gd name="connsiteX2251" fmla="*/ 80381 w 932612"/>
                  <a:gd name="connsiteY2251" fmla="*/ 176720 h 746032"/>
                  <a:gd name="connsiteX2252" fmla="*/ 82489 w 932612"/>
                  <a:gd name="connsiteY2252" fmla="*/ 175550 h 746032"/>
                  <a:gd name="connsiteX2253" fmla="*/ 85054 w 932612"/>
                  <a:gd name="connsiteY2253" fmla="*/ 174382 h 746032"/>
                  <a:gd name="connsiteX2254" fmla="*/ 87861 w 932612"/>
                  <a:gd name="connsiteY2254" fmla="*/ 173913 h 746032"/>
                  <a:gd name="connsiteX2255" fmla="*/ 90439 w 932612"/>
                  <a:gd name="connsiteY2255" fmla="*/ 173213 h 746032"/>
                  <a:gd name="connsiteX2256" fmla="*/ 93944 w 932612"/>
                  <a:gd name="connsiteY2256" fmla="*/ 173213 h 746032"/>
                  <a:gd name="connsiteX2257" fmla="*/ 97449 w 932612"/>
                  <a:gd name="connsiteY2257" fmla="*/ 173213 h 746032"/>
                  <a:gd name="connsiteX2258" fmla="*/ 100955 w 932612"/>
                  <a:gd name="connsiteY2258" fmla="*/ 173213 h 746032"/>
                  <a:gd name="connsiteX2259" fmla="*/ 103990 w 932612"/>
                  <a:gd name="connsiteY2259" fmla="*/ 173682 h 746032"/>
                  <a:gd name="connsiteX2260" fmla="*/ 107267 w 932612"/>
                  <a:gd name="connsiteY2260" fmla="*/ 174148 h 746032"/>
                  <a:gd name="connsiteX2261" fmla="*/ 109603 w 932612"/>
                  <a:gd name="connsiteY2261" fmla="*/ 175081 h 746032"/>
                  <a:gd name="connsiteX2262" fmla="*/ 112410 w 932612"/>
                  <a:gd name="connsiteY2262" fmla="*/ 175785 h 746032"/>
                  <a:gd name="connsiteX2263" fmla="*/ 115217 w 932612"/>
                  <a:gd name="connsiteY2263" fmla="*/ 176485 h 746032"/>
                  <a:gd name="connsiteX2264" fmla="*/ 117554 w 932612"/>
                  <a:gd name="connsiteY2264" fmla="*/ 177657 h 746032"/>
                  <a:gd name="connsiteX2265" fmla="*/ 120360 w 932612"/>
                  <a:gd name="connsiteY2265" fmla="*/ 178122 h 746032"/>
                  <a:gd name="connsiteX2266" fmla="*/ 122697 w 932612"/>
                  <a:gd name="connsiteY2266" fmla="*/ 179291 h 746032"/>
                  <a:gd name="connsiteX2267" fmla="*/ 125974 w 932612"/>
                  <a:gd name="connsiteY2267" fmla="*/ 179756 h 746032"/>
                  <a:gd name="connsiteX2268" fmla="*/ 129009 w 932612"/>
                  <a:gd name="connsiteY2268" fmla="*/ 179994 h 746032"/>
                  <a:gd name="connsiteX2269" fmla="*/ 132514 w 932612"/>
                  <a:gd name="connsiteY2269" fmla="*/ 179994 h 746032"/>
                  <a:gd name="connsiteX2270" fmla="*/ 136032 w 932612"/>
                  <a:gd name="connsiteY2270" fmla="*/ 180229 h 746032"/>
                  <a:gd name="connsiteX2271" fmla="*/ 139067 w 932612"/>
                  <a:gd name="connsiteY2271" fmla="*/ 179756 h 746032"/>
                  <a:gd name="connsiteX2272" fmla="*/ 142573 w 932612"/>
                  <a:gd name="connsiteY2272" fmla="*/ 179760 h 746032"/>
                  <a:gd name="connsiteX2273" fmla="*/ 146078 w 932612"/>
                  <a:gd name="connsiteY2273" fmla="*/ 179994 h 746032"/>
                  <a:gd name="connsiteX2274" fmla="*/ 149113 w 932612"/>
                  <a:gd name="connsiteY2274" fmla="*/ 179525 h 746032"/>
                  <a:gd name="connsiteX2275" fmla="*/ 152390 w 932612"/>
                  <a:gd name="connsiteY2275" fmla="*/ 179291 h 746032"/>
                  <a:gd name="connsiteX2276" fmla="*/ 155438 w 932612"/>
                  <a:gd name="connsiteY2276" fmla="*/ 179057 h 746032"/>
                  <a:gd name="connsiteX2277" fmla="*/ 158943 w 932612"/>
                  <a:gd name="connsiteY2277" fmla="*/ 179057 h 746032"/>
                  <a:gd name="connsiteX2278" fmla="*/ 161978 w 932612"/>
                  <a:gd name="connsiteY2278" fmla="*/ 179525 h 746032"/>
                  <a:gd name="connsiteX2279" fmla="*/ 165255 w 932612"/>
                  <a:gd name="connsiteY2279" fmla="*/ 179756 h 746032"/>
                  <a:gd name="connsiteX2280" fmla="*/ 168290 w 932612"/>
                  <a:gd name="connsiteY2280" fmla="*/ 180229 h 746032"/>
                  <a:gd name="connsiteX2281" fmla="*/ 171097 w 932612"/>
                  <a:gd name="connsiteY2281" fmla="*/ 180929 h 746032"/>
                  <a:gd name="connsiteX2282" fmla="*/ 173903 w 932612"/>
                  <a:gd name="connsiteY2282" fmla="*/ 181628 h 746032"/>
                  <a:gd name="connsiteX2283" fmla="*/ 176240 w 932612"/>
                  <a:gd name="connsiteY2283" fmla="*/ 182567 h 746032"/>
                  <a:gd name="connsiteX2284" fmla="*/ 178577 w 932612"/>
                  <a:gd name="connsiteY2284" fmla="*/ 183735 h 746032"/>
                  <a:gd name="connsiteX2285" fmla="*/ 181155 w 932612"/>
                  <a:gd name="connsiteY2285" fmla="*/ 184670 h 746032"/>
                  <a:gd name="connsiteX2286" fmla="*/ 183251 w 932612"/>
                  <a:gd name="connsiteY2286" fmla="*/ 186072 h 746032"/>
                  <a:gd name="connsiteX2287" fmla="*/ 185130 w 932612"/>
                  <a:gd name="connsiteY2287" fmla="*/ 187475 h 746032"/>
                  <a:gd name="connsiteX2288" fmla="*/ 187226 w 932612"/>
                  <a:gd name="connsiteY2288" fmla="*/ 188879 h 746032"/>
                  <a:gd name="connsiteX2289" fmla="*/ 189804 w 932612"/>
                  <a:gd name="connsiteY2289" fmla="*/ 189813 h 746032"/>
                  <a:gd name="connsiteX2290" fmla="*/ 191912 w 932612"/>
                  <a:gd name="connsiteY2290" fmla="*/ 191213 h 746032"/>
                  <a:gd name="connsiteX2291" fmla="*/ 193538 w 932612"/>
                  <a:gd name="connsiteY2291" fmla="*/ 192854 h 746032"/>
                  <a:gd name="connsiteX2292" fmla="*/ 195646 w 932612"/>
                  <a:gd name="connsiteY2292" fmla="*/ 194253 h 746032"/>
                  <a:gd name="connsiteX2293" fmla="*/ 197754 w 932612"/>
                  <a:gd name="connsiteY2293" fmla="*/ 195657 h 746032"/>
                  <a:gd name="connsiteX2294" fmla="*/ 199621 w 932612"/>
                  <a:gd name="connsiteY2294" fmla="*/ 197060 h 746032"/>
                  <a:gd name="connsiteX2295" fmla="*/ 201488 w 932612"/>
                  <a:gd name="connsiteY2295" fmla="*/ 198697 h 746032"/>
                  <a:gd name="connsiteX2296" fmla="*/ 203596 w 932612"/>
                  <a:gd name="connsiteY2296" fmla="*/ 200101 h 746032"/>
                  <a:gd name="connsiteX2297" fmla="*/ 205704 w 932612"/>
                  <a:gd name="connsiteY2297" fmla="*/ 201504 h 746032"/>
                  <a:gd name="connsiteX2298" fmla="*/ 207343 w 932612"/>
                  <a:gd name="connsiteY2298" fmla="*/ 203141 h 746032"/>
                  <a:gd name="connsiteX2299" fmla="*/ 208981 w 932612"/>
                  <a:gd name="connsiteY2299" fmla="*/ 205010 h 746032"/>
                  <a:gd name="connsiteX2300" fmla="*/ 211076 w 932612"/>
                  <a:gd name="connsiteY2300" fmla="*/ 206412 h 746032"/>
                  <a:gd name="connsiteX2301" fmla="*/ 212715 w 932612"/>
                  <a:gd name="connsiteY2301" fmla="*/ 208051 h 746032"/>
                  <a:gd name="connsiteX2302" fmla="*/ 214823 w 932612"/>
                  <a:gd name="connsiteY2302" fmla="*/ 209454 h 746032"/>
                  <a:gd name="connsiteX2303" fmla="*/ 217160 w 932612"/>
                  <a:gd name="connsiteY2303" fmla="*/ 210387 h 746032"/>
                  <a:gd name="connsiteX2304" fmla="*/ 220436 w 932612"/>
                  <a:gd name="connsiteY2304" fmla="*/ 210854 h 746032"/>
                  <a:gd name="connsiteX2305" fmla="*/ 223942 w 932612"/>
                  <a:gd name="connsiteY2305" fmla="*/ 210854 h 746032"/>
                  <a:gd name="connsiteX2306" fmla="*/ 227447 w 932612"/>
                  <a:gd name="connsiteY2306" fmla="*/ 210854 h 746032"/>
                  <a:gd name="connsiteX2307" fmla="*/ 230482 w 932612"/>
                  <a:gd name="connsiteY2307" fmla="*/ 210622 h 746032"/>
                  <a:gd name="connsiteX2308" fmla="*/ 233987 w 932612"/>
                  <a:gd name="connsiteY2308" fmla="*/ 210622 h 746032"/>
                  <a:gd name="connsiteX2309" fmla="*/ 236565 w 932612"/>
                  <a:gd name="connsiteY2309" fmla="*/ 211322 h 746032"/>
                  <a:gd name="connsiteX2310" fmla="*/ 239372 w 932612"/>
                  <a:gd name="connsiteY2310" fmla="*/ 212026 h 746032"/>
                  <a:gd name="connsiteX2311" fmla="*/ 240070 w 932612"/>
                  <a:gd name="connsiteY2311" fmla="*/ 214129 h 746032"/>
                  <a:gd name="connsiteX2312" fmla="*/ 237962 w 932612"/>
                  <a:gd name="connsiteY2312" fmla="*/ 215297 h 746032"/>
                  <a:gd name="connsiteX2313" fmla="*/ 236095 w 932612"/>
                  <a:gd name="connsiteY2313" fmla="*/ 216701 h 746032"/>
                  <a:gd name="connsiteX2314" fmla="*/ 233987 w 932612"/>
                  <a:gd name="connsiteY2314" fmla="*/ 218338 h 746032"/>
                  <a:gd name="connsiteX2315" fmla="*/ 231650 w 932612"/>
                  <a:gd name="connsiteY2315" fmla="*/ 219737 h 746032"/>
                  <a:gd name="connsiteX2316" fmla="*/ 229783 w 932612"/>
                  <a:gd name="connsiteY2316" fmla="*/ 221144 h 746032"/>
                  <a:gd name="connsiteX2317" fmla="*/ 227218 w 932612"/>
                  <a:gd name="connsiteY2317" fmla="*/ 222078 h 746032"/>
                  <a:gd name="connsiteX2318" fmla="*/ 225110 w 932612"/>
                  <a:gd name="connsiteY2318" fmla="*/ 223247 h 746032"/>
                  <a:gd name="connsiteX2319" fmla="*/ 223002 w 932612"/>
                  <a:gd name="connsiteY2319" fmla="*/ 224650 h 746032"/>
                  <a:gd name="connsiteX2320" fmla="*/ 220893 w 932612"/>
                  <a:gd name="connsiteY2320" fmla="*/ 226053 h 746032"/>
                  <a:gd name="connsiteX2321" fmla="*/ 218328 w 932612"/>
                  <a:gd name="connsiteY2321" fmla="*/ 226988 h 746032"/>
                  <a:gd name="connsiteX2322" fmla="*/ 216220 w 932612"/>
                  <a:gd name="connsiteY2322" fmla="*/ 228391 h 746032"/>
                  <a:gd name="connsiteX2323" fmla="*/ 214353 w 932612"/>
                  <a:gd name="connsiteY2323" fmla="*/ 229559 h 746032"/>
                  <a:gd name="connsiteX2324" fmla="*/ 212486 w 932612"/>
                  <a:gd name="connsiteY2324" fmla="*/ 231431 h 746032"/>
                  <a:gd name="connsiteX2325" fmla="*/ 210149 w 932612"/>
                  <a:gd name="connsiteY2325" fmla="*/ 232366 h 746032"/>
                  <a:gd name="connsiteX2326" fmla="*/ 208270 w 932612"/>
                  <a:gd name="connsiteY2326" fmla="*/ 234003 h 746032"/>
                  <a:gd name="connsiteX2327" fmla="*/ 206174 w 932612"/>
                  <a:gd name="connsiteY2327" fmla="*/ 235403 h 746032"/>
                  <a:gd name="connsiteX2328" fmla="*/ 203596 w 932612"/>
                  <a:gd name="connsiteY2328" fmla="*/ 236337 h 746032"/>
                  <a:gd name="connsiteX2329" fmla="*/ 201729 w 932612"/>
                  <a:gd name="connsiteY2329" fmla="*/ 237510 h 746032"/>
                  <a:gd name="connsiteX2330" fmla="*/ 199621 w 932612"/>
                  <a:gd name="connsiteY2330" fmla="*/ 238909 h 746032"/>
                  <a:gd name="connsiteX2331" fmla="*/ 197513 w 932612"/>
                  <a:gd name="connsiteY2331" fmla="*/ 240313 h 746032"/>
                  <a:gd name="connsiteX2332" fmla="*/ 195646 w 932612"/>
                  <a:gd name="connsiteY2332" fmla="*/ 241950 h 746032"/>
                  <a:gd name="connsiteX2333" fmla="*/ 193538 w 932612"/>
                  <a:gd name="connsiteY2333" fmla="*/ 243353 h 746032"/>
                  <a:gd name="connsiteX2334" fmla="*/ 191912 w 932612"/>
                  <a:gd name="connsiteY2334" fmla="*/ 244990 h 746032"/>
                  <a:gd name="connsiteX2335" fmla="*/ 190033 w 932612"/>
                  <a:gd name="connsiteY2335" fmla="*/ 246624 h 746032"/>
                  <a:gd name="connsiteX2336" fmla="*/ 188394 w 932612"/>
                  <a:gd name="connsiteY2336" fmla="*/ 248263 h 746032"/>
                  <a:gd name="connsiteX2337" fmla="*/ 186997 w 932612"/>
                  <a:gd name="connsiteY2337" fmla="*/ 250368 h 746032"/>
                  <a:gd name="connsiteX2338" fmla="*/ 185829 w 932612"/>
                  <a:gd name="connsiteY2338" fmla="*/ 252706 h 746032"/>
                  <a:gd name="connsiteX2339" fmla="*/ 185359 w 932612"/>
                  <a:gd name="connsiteY2339" fmla="*/ 255743 h 746032"/>
                  <a:gd name="connsiteX2340" fmla="*/ 185130 w 932612"/>
                  <a:gd name="connsiteY2340" fmla="*/ 258783 h 746032"/>
                  <a:gd name="connsiteX2341" fmla="*/ 185130 w 932612"/>
                  <a:gd name="connsiteY2341" fmla="*/ 262059 h 746032"/>
                  <a:gd name="connsiteX2342" fmla="*/ 184889 w 932612"/>
                  <a:gd name="connsiteY2342" fmla="*/ 265330 h 746032"/>
                  <a:gd name="connsiteX2343" fmla="*/ 186057 w 932612"/>
                  <a:gd name="connsiteY2343" fmla="*/ 267902 h 746032"/>
                  <a:gd name="connsiteX2344" fmla="*/ 186603 w 932612"/>
                  <a:gd name="connsiteY2344" fmla="*/ 269274 h 746032"/>
                  <a:gd name="connsiteX2345" fmla="*/ 186997 w 932612"/>
                  <a:gd name="connsiteY2345" fmla="*/ 270240 h 746032"/>
                  <a:gd name="connsiteX2346" fmla="*/ 187848 w 932612"/>
                  <a:gd name="connsiteY2346" fmla="*/ 272394 h 746032"/>
                  <a:gd name="connsiteX2347" fmla="*/ 187937 w 932612"/>
                  <a:gd name="connsiteY2347" fmla="*/ 272581 h 746032"/>
                  <a:gd name="connsiteX2348" fmla="*/ 189334 w 932612"/>
                  <a:gd name="connsiteY2348" fmla="*/ 274680 h 746032"/>
                  <a:gd name="connsiteX2349" fmla="*/ 191201 w 932612"/>
                  <a:gd name="connsiteY2349" fmla="*/ 276321 h 746032"/>
                  <a:gd name="connsiteX2350" fmla="*/ 192839 w 932612"/>
                  <a:gd name="connsiteY2350" fmla="*/ 277955 h 746032"/>
                  <a:gd name="connsiteX2351" fmla="*/ 194947 w 932612"/>
                  <a:gd name="connsiteY2351" fmla="*/ 279359 h 746032"/>
                  <a:gd name="connsiteX2352" fmla="*/ 197056 w 932612"/>
                  <a:gd name="connsiteY2352" fmla="*/ 280762 h 746032"/>
                  <a:gd name="connsiteX2353" fmla="*/ 199151 w 932612"/>
                  <a:gd name="connsiteY2353" fmla="*/ 282165 h 746032"/>
                  <a:gd name="connsiteX2354" fmla="*/ 201488 w 932612"/>
                  <a:gd name="connsiteY2354" fmla="*/ 283099 h 746032"/>
                  <a:gd name="connsiteX2355" fmla="*/ 204295 w 932612"/>
                  <a:gd name="connsiteY2355" fmla="*/ 283802 h 746032"/>
                  <a:gd name="connsiteX2356" fmla="*/ 206873 w 932612"/>
                  <a:gd name="connsiteY2356" fmla="*/ 284502 h 746032"/>
                  <a:gd name="connsiteX2357" fmla="*/ 209679 w 932612"/>
                  <a:gd name="connsiteY2357" fmla="*/ 285202 h 746032"/>
                  <a:gd name="connsiteX2358" fmla="*/ 212486 w 932612"/>
                  <a:gd name="connsiteY2358" fmla="*/ 286140 h 746032"/>
                  <a:gd name="connsiteX2359" fmla="*/ 215293 w 932612"/>
                  <a:gd name="connsiteY2359" fmla="*/ 286840 h 746032"/>
                  <a:gd name="connsiteX2360" fmla="*/ 218099 w 932612"/>
                  <a:gd name="connsiteY2360" fmla="*/ 287540 h 746032"/>
                  <a:gd name="connsiteX2361" fmla="*/ 220436 w 932612"/>
                  <a:gd name="connsiteY2361" fmla="*/ 288477 h 746032"/>
                  <a:gd name="connsiteX2362" fmla="*/ 223002 w 932612"/>
                  <a:gd name="connsiteY2362" fmla="*/ 289412 h 746032"/>
                  <a:gd name="connsiteX2363" fmla="*/ 225339 w 932612"/>
                  <a:gd name="connsiteY2363" fmla="*/ 290580 h 746032"/>
                  <a:gd name="connsiteX2364" fmla="*/ 227917 w 932612"/>
                  <a:gd name="connsiteY2364" fmla="*/ 291518 h 746032"/>
                  <a:gd name="connsiteX2365" fmla="*/ 229542 w 932612"/>
                  <a:gd name="connsiteY2365" fmla="*/ 292686 h 746032"/>
                  <a:gd name="connsiteX2366" fmla="*/ 231180 w 932612"/>
                  <a:gd name="connsiteY2366" fmla="*/ 294321 h 746032"/>
                  <a:gd name="connsiteX2367" fmla="*/ 233289 w 932612"/>
                  <a:gd name="connsiteY2367" fmla="*/ 295724 h 746032"/>
                  <a:gd name="connsiteX2368" fmla="*/ 234927 w 932612"/>
                  <a:gd name="connsiteY2368" fmla="*/ 297362 h 746032"/>
                  <a:gd name="connsiteX2369" fmla="*/ 237035 w 932612"/>
                  <a:gd name="connsiteY2369" fmla="*/ 298764 h 746032"/>
                  <a:gd name="connsiteX2370" fmla="*/ 239131 w 932612"/>
                  <a:gd name="connsiteY2370" fmla="*/ 300168 h 746032"/>
                  <a:gd name="connsiteX2371" fmla="*/ 240769 w 932612"/>
                  <a:gd name="connsiteY2371" fmla="*/ 301805 h 746032"/>
                  <a:gd name="connsiteX2372" fmla="*/ 242877 w 932612"/>
                  <a:gd name="connsiteY2372" fmla="*/ 303206 h 746032"/>
                  <a:gd name="connsiteX2373" fmla="*/ 244985 w 932612"/>
                  <a:gd name="connsiteY2373" fmla="*/ 304611 h 746032"/>
                  <a:gd name="connsiteX2374" fmla="*/ 247322 w 932612"/>
                  <a:gd name="connsiteY2374" fmla="*/ 305780 h 746032"/>
                  <a:gd name="connsiteX2375" fmla="*/ 249418 w 932612"/>
                  <a:gd name="connsiteY2375" fmla="*/ 306950 h 746032"/>
                  <a:gd name="connsiteX2376" fmla="*/ 251996 w 932612"/>
                  <a:gd name="connsiteY2376" fmla="*/ 308118 h 746032"/>
                  <a:gd name="connsiteX2377" fmla="*/ 254333 w 932612"/>
                  <a:gd name="connsiteY2377" fmla="*/ 309053 h 746032"/>
                  <a:gd name="connsiteX2378" fmla="*/ 256669 w 932612"/>
                  <a:gd name="connsiteY2378" fmla="*/ 310221 h 746032"/>
                  <a:gd name="connsiteX2379" fmla="*/ 258778 w 932612"/>
                  <a:gd name="connsiteY2379" fmla="*/ 311624 h 746032"/>
                  <a:gd name="connsiteX2380" fmla="*/ 261343 w 932612"/>
                  <a:gd name="connsiteY2380" fmla="*/ 312558 h 746032"/>
                  <a:gd name="connsiteX2381" fmla="*/ 263680 w 932612"/>
                  <a:gd name="connsiteY2381" fmla="*/ 313493 h 746032"/>
                  <a:gd name="connsiteX2382" fmla="*/ 266017 w 932612"/>
                  <a:gd name="connsiteY2382" fmla="*/ 314665 h 746032"/>
                  <a:gd name="connsiteX2383" fmla="*/ 268125 w 932612"/>
                  <a:gd name="connsiteY2383" fmla="*/ 316068 h 746032"/>
                  <a:gd name="connsiteX2384" fmla="*/ 270690 w 932612"/>
                  <a:gd name="connsiteY2384" fmla="*/ 317002 h 746032"/>
                  <a:gd name="connsiteX2385" fmla="*/ 272798 w 932612"/>
                  <a:gd name="connsiteY2385" fmla="*/ 318405 h 746032"/>
                  <a:gd name="connsiteX2386" fmla="*/ 275135 w 932612"/>
                  <a:gd name="connsiteY2386" fmla="*/ 319573 h 746032"/>
                  <a:gd name="connsiteX2387" fmla="*/ 277472 w 932612"/>
                  <a:gd name="connsiteY2387" fmla="*/ 320508 h 746032"/>
                  <a:gd name="connsiteX2388" fmla="*/ 280050 w 932612"/>
                  <a:gd name="connsiteY2388" fmla="*/ 321445 h 746032"/>
                  <a:gd name="connsiteX2389" fmla="*/ 282387 w 932612"/>
                  <a:gd name="connsiteY2389" fmla="*/ 322611 h 746032"/>
                  <a:gd name="connsiteX2390" fmla="*/ 284495 w 932612"/>
                  <a:gd name="connsiteY2390" fmla="*/ 324014 h 746032"/>
                  <a:gd name="connsiteX2391" fmla="*/ 286832 w 932612"/>
                  <a:gd name="connsiteY2391" fmla="*/ 324949 h 746032"/>
                  <a:gd name="connsiteX2392" fmla="*/ 289397 w 932612"/>
                  <a:gd name="connsiteY2392" fmla="*/ 326120 h 746032"/>
                  <a:gd name="connsiteX2393" fmla="*/ 291277 w 932612"/>
                  <a:gd name="connsiteY2393" fmla="*/ 327290 h 746032"/>
                  <a:gd name="connsiteX2394" fmla="*/ 293842 w 932612"/>
                  <a:gd name="connsiteY2394" fmla="*/ 328458 h 746032"/>
                  <a:gd name="connsiteX2395" fmla="*/ 295951 w 932612"/>
                  <a:gd name="connsiteY2395" fmla="*/ 329862 h 746032"/>
                  <a:gd name="connsiteX2396" fmla="*/ 298287 w 932612"/>
                  <a:gd name="connsiteY2396" fmla="*/ 330795 h 746032"/>
                  <a:gd name="connsiteX2397" fmla="*/ 300624 w 932612"/>
                  <a:gd name="connsiteY2397" fmla="*/ 331965 h 746032"/>
                  <a:gd name="connsiteX2398" fmla="*/ 301907 w 932612"/>
                  <a:gd name="connsiteY2398" fmla="*/ 332433 h 746032"/>
                  <a:gd name="connsiteX2399" fmla="*/ 302275 w 932612"/>
                  <a:gd name="connsiteY2399" fmla="*/ 332564 h 746032"/>
                  <a:gd name="connsiteX2400" fmla="*/ 303189 w 932612"/>
                  <a:gd name="connsiteY2400" fmla="*/ 332898 h 746032"/>
                  <a:gd name="connsiteX2401" fmla="*/ 305539 w 932612"/>
                  <a:gd name="connsiteY2401" fmla="*/ 334070 h 746032"/>
                  <a:gd name="connsiteX2402" fmla="*/ 307635 w 932612"/>
                  <a:gd name="connsiteY2402" fmla="*/ 335236 h 746032"/>
                  <a:gd name="connsiteX2403" fmla="*/ 309743 w 932612"/>
                  <a:gd name="connsiteY2403" fmla="*/ 336642 h 746032"/>
                  <a:gd name="connsiteX2404" fmla="*/ 312080 w 932612"/>
                  <a:gd name="connsiteY2404" fmla="*/ 337811 h 746032"/>
                  <a:gd name="connsiteX2405" fmla="*/ 314416 w 932612"/>
                  <a:gd name="connsiteY2405" fmla="*/ 338745 h 746032"/>
                  <a:gd name="connsiteX2406" fmla="*/ 316994 w 932612"/>
                  <a:gd name="connsiteY2406" fmla="*/ 339914 h 746032"/>
                  <a:gd name="connsiteX2407" fmla="*/ 319090 w 932612"/>
                  <a:gd name="connsiteY2407" fmla="*/ 341317 h 746032"/>
                  <a:gd name="connsiteX2408" fmla="*/ 321198 w 932612"/>
                  <a:gd name="connsiteY2408" fmla="*/ 342487 h 746032"/>
                  <a:gd name="connsiteX2409" fmla="*/ 323065 w 932612"/>
                  <a:gd name="connsiteY2409" fmla="*/ 343889 h 746032"/>
                  <a:gd name="connsiteX2410" fmla="*/ 324932 w 932612"/>
                  <a:gd name="connsiteY2410" fmla="*/ 345758 h 746032"/>
                  <a:gd name="connsiteX2411" fmla="*/ 326342 w 932612"/>
                  <a:gd name="connsiteY2411" fmla="*/ 347630 h 746032"/>
                  <a:gd name="connsiteX2412" fmla="*/ 327510 w 932612"/>
                  <a:gd name="connsiteY2412" fmla="*/ 349733 h 746032"/>
                  <a:gd name="connsiteX2413" fmla="*/ 328678 w 932612"/>
                  <a:gd name="connsiteY2413" fmla="*/ 352070 h 746032"/>
                  <a:gd name="connsiteX2414" fmla="*/ 328678 w 932612"/>
                  <a:gd name="connsiteY2414" fmla="*/ 355579 h 746032"/>
                  <a:gd name="connsiteX2415" fmla="*/ 328907 w 932612"/>
                  <a:gd name="connsiteY2415" fmla="*/ 358617 h 746032"/>
                  <a:gd name="connsiteX2416" fmla="*/ 328907 w 932612"/>
                  <a:gd name="connsiteY2416" fmla="*/ 361892 h 746032"/>
                  <a:gd name="connsiteX2417" fmla="*/ 328907 w 932612"/>
                  <a:gd name="connsiteY2417" fmla="*/ 365399 h 746032"/>
                  <a:gd name="connsiteX2418" fmla="*/ 328907 w 932612"/>
                  <a:gd name="connsiteY2418" fmla="*/ 368673 h 746032"/>
                  <a:gd name="connsiteX2419" fmla="*/ 329148 w 932612"/>
                  <a:gd name="connsiteY2419" fmla="*/ 371711 h 746032"/>
                  <a:gd name="connsiteX2420" fmla="*/ 329377 w 932612"/>
                  <a:gd name="connsiteY2420" fmla="*/ 374751 h 746032"/>
                  <a:gd name="connsiteX2421" fmla="*/ 330545 w 932612"/>
                  <a:gd name="connsiteY2421" fmla="*/ 377089 h 746032"/>
                  <a:gd name="connsiteX2422" fmla="*/ 331485 w 932612"/>
                  <a:gd name="connsiteY2422" fmla="*/ 379426 h 746032"/>
                  <a:gd name="connsiteX2423" fmla="*/ 332425 w 932612"/>
                  <a:gd name="connsiteY2423" fmla="*/ 381998 h 746032"/>
                  <a:gd name="connsiteX2424" fmla="*/ 333352 w 932612"/>
                  <a:gd name="connsiteY2424" fmla="*/ 384336 h 746032"/>
                  <a:gd name="connsiteX2425" fmla="*/ 334521 w 932612"/>
                  <a:gd name="connsiteY2425" fmla="*/ 386673 h 746032"/>
                  <a:gd name="connsiteX2426" fmla="*/ 335930 w 932612"/>
                  <a:gd name="connsiteY2426" fmla="*/ 388779 h 746032"/>
                  <a:gd name="connsiteX2427" fmla="*/ 337327 w 932612"/>
                  <a:gd name="connsiteY2427" fmla="*/ 390648 h 746032"/>
                  <a:gd name="connsiteX2428" fmla="*/ 338965 w 932612"/>
                  <a:gd name="connsiteY2428" fmla="*/ 392520 h 746032"/>
                  <a:gd name="connsiteX2429" fmla="*/ 340832 w 932612"/>
                  <a:gd name="connsiteY2429" fmla="*/ 394392 h 746032"/>
                  <a:gd name="connsiteX2430" fmla="*/ 342471 w 932612"/>
                  <a:gd name="connsiteY2430" fmla="*/ 396261 h 746032"/>
                  <a:gd name="connsiteX2431" fmla="*/ 344109 w 932612"/>
                  <a:gd name="connsiteY2431" fmla="*/ 397898 h 746032"/>
                  <a:gd name="connsiteX2432" fmla="*/ 345976 w 932612"/>
                  <a:gd name="connsiteY2432" fmla="*/ 399533 h 746032"/>
                  <a:gd name="connsiteX2433" fmla="*/ 347614 w 932612"/>
                  <a:gd name="connsiteY2433" fmla="*/ 401405 h 746032"/>
                  <a:gd name="connsiteX2434" fmla="*/ 349252 w 932612"/>
                  <a:gd name="connsiteY2434" fmla="*/ 403038 h 746032"/>
                  <a:gd name="connsiteX2435" fmla="*/ 350649 w 932612"/>
                  <a:gd name="connsiteY2435" fmla="*/ 404910 h 746032"/>
                  <a:gd name="connsiteX2436" fmla="*/ 352059 w 932612"/>
                  <a:gd name="connsiteY2436" fmla="*/ 407017 h 746032"/>
                  <a:gd name="connsiteX2437" fmla="*/ 353456 w 932612"/>
                  <a:gd name="connsiteY2437" fmla="*/ 409120 h 746032"/>
                  <a:gd name="connsiteX2438" fmla="*/ 354866 w 932612"/>
                  <a:gd name="connsiteY2438" fmla="*/ 411225 h 746032"/>
                  <a:gd name="connsiteX2439" fmla="*/ 355793 w 932612"/>
                  <a:gd name="connsiteY2439" fmla="*/ 413560 h 746032"/>
                  <a:gd name="connsiteX2440" fmla="*/ 356733 w 932612"/>
                  <a:gd name="connsiteY2440" fmla="*/ 415898 h 746032"/>
                  <a:gd name="connsiteX2441" fmla="*/ 357571 w 932612"/>
                  <a:gd name="connsiteY2441" fmla="*/ 418003 h 746032"/>
                  <a:gd name="connsiteX2442" fmla="*/ 357673 w 932612"/>
                  <a:gd name="connsiteY2442" fmla="*/ 418238 h 746032"/>
                  <a:gd name="connsiteX2443" fmla="*/ 358371 w 932612"/>
                  <a:gd name="connsiteY2443" fmla="*/ 421045 h 746032"/>
                  <a:gd name="connsiteX2444" fmla="*/ 359540 w 932612"/>
                  <a:gd name="connsiteY2444" fmla="*/ 423382 h 746032"/>
                  <a:gd name="connsiteX2445" fmla="*/ 360238 w 932612"/>
                  <a:gd name="connsiteY2445" fmla="*/ 426189 h 746032"/>
                  <a:gd name="connsiteX2446" fmla="*/ 361178 w 932612"/>
                  <a:gd name="connsiteY2446" fmla="*/ 428525 h 746032"/>
                  <a:gd name="connsiteX2447" fmla="*/ 361876 w 932612"/>
                  <a:gd name="connsiteY2447" fmla="*/ 431097 h 746032"/>
                  <a:gd name="connsiteX2448" fmla="*/ 362575 w 932612"/>
                  <a:gd name="connsiteY2448" fmla="*/ 433904 h 746032"/>
                  <a:gd name="connsiteX2449" fmla="*/ 363515 w 932612"/>
                  <a:gd name="connsiteY2449" fmla="*/ 436241 h 746032"/>
                  <a:gd name="connsiteX2450" fmla="*/ 364442 w 932612"/>
                  <a:gd name="connsiteY2450" fmla="*/ 439047 h 746032"/>
                  <a:gd name="connsiteX2451" fmla="*/ 365153 w 932612"/>
                  <a:gd name="connsiteY2451" fmla="*/ 441619 h 746032"/>
                  <a:gd name="connsiteX2452" fmla="*/ 366321 w 932612"/>
                  <a:gd name="connsiteY2452" fmla="*/ 443957 h 746032"/>
                  <a:gd name="connsiteX2453" fmla="*/ 367020 w 932612"/>
                  <a:gd name="connsiteY2453" fmla="*/ 446763 h 746032"/>
                  <a:gd name="connsiteX2454" fmla="*/ 367960 w 932612"/>
                  <a:gd name="connsiteY2454" fmla="*/ 449101 h 746032"/>
                  <a:gd name="connsiteX2455" fmla="*/ 368658 w 932612"/>
                  <a:gd name="connsiteY2455" fmla="*/ 451906 h 746032"/>
                  <a:gd name="connsiteX2456" fmla="*/ 369128 w 932612"/>
                  <a:gd name="connsiteY2456" fmla="*/ 454475 h 746032"/>
                  <a:gd name="connsiteX2457" fmla="*/ 369827 w 932612"/>
                  <a:gd name="connsiteY2457" fmla="*/ 457282 h 746032"/>
                  <a:gd name="connsiteX2458" fmla="*/ 370525 w 932612"/>
                  <a:gd name="connsiteY2458" fmla="*/ 459854 h 746032"/>
                  <a:gd name="connsiteX2459" fmla="*/ 371224 w 932612"/>
                  <a:gd name="connsiteY2459" fmla="*/ 462664 h 746032"/>
                  <a:gd name="connsiteX2460" fmla="*/ 371935 w 932612"/>
                  <a:gd name="connsiteY2460" fmla="*/ 465471 h 746032"/>
                  <a:gd name="connsiteX2461" fmla="*/ 372633 w 932612"/>
                  <a:gd name="connsiteY2461" fmla="*/ 468036 h 746032"/>
                  <a:gd name="connsiteX2462" fmla="*/ 373332 w 932612"/>
                  <a:gd name="connsiteY2462" fmla="*/ 470843 h 746032"/>
                  <a:gd name="connsiteX2463" fmla="*/ 373802 w 932612"/>
                  <a:gd name="connsiteY2463" fmla="*/ 473421 h 746032"/>
                  <a:gd name="connsiteX2464" fmla="*/ 374970 w 932612"/>
                  <a:gd name="connsiteY2464" fmla="*/ 475758 h 746032"/>
                  <a:gd name="connsiteX2465" fmla="*/ 375910 w 932612"/>
                  <a:gd name="connsiteY2465" fmla="*/ 478323 h 746032"/>
                  <a:gd name="connsiteX2466" fmla="*/ 376608 w 932612"/>
                  <a:gd name="connsiteY2466" fmla="*/ 480902 h 746032"/>
                  <a:gd name="connsiteX2467" fmla="*/ 377535 w 932612"/>
                  <a:gd name="connsiteY2467" fmla="*/ 483467 h 746032"/>
                  <a:gd name="connsiteX2468" fmla="*/ 378945 w 932612"/>
                  <a:gd name="connsiteY2468" fmla="*/ 485334 h 746032"/>
                  <a:gd name="connsiteX2469" fmla="*/ 380114 w 932612"/>
                  <a:gd name="connsiteY2469" fmla="*/ 487683 h 746032"/>
                  <a:gd name="connsiteX2470" fmla="*/ 381511 w 932612"/>
                  <a:gd name="connsiteY2470" fmla="*/ 489779 h 746032"/>
                  <a:gd name="connsiteX2471" fmla="*/ 383149 w 932612"/>
                  <a:gd name="connsiteY2471" fmla="*/ 491417 h 746032"/>
                  <a:gd name="connsiteX2472" fmla="*/ 384559 w 932612"/>
                  <a:gd name="connsiteY2472" fmla="*/ 493525 h 746032"/>
                  <a:gd name="connsiteX2473" fmla="*/ 386197 w 932612"/>
                  <a:gd name="connsiteY2473" fmla="*/ 495164 h 746032"/>
                  <a:gd name="connsiteX2474" fmla="*/ 387594 w 932612"/>
                  <a:gd name="connsiteY2474" fmla="*/ 497259 h 746032"/>
                  <a:gd name="connsiteX2475" fmla="*/ 389232 w 932612"/>
                  <a:gd name="connsiteY2475" fmla="*/ 498897 h 746032"/>
                  <a:gd name="connsiteX2476" fmla="*/ 391099 w 932612"/>
                  <a:gd name="connsiteY2476" fmla="*/ 500777 h 746032"/>
                  <a:gd name="connsiteX2477" fmla="*/ 393207 w 932612"/>
                  <a:gd name="connsiteY2477" fmla="*/ 502174 h 746032"/>
                  <a:gd name="connsiteX2478" fmla="*/ 394846 w 932612"/>
                  <a:gd name="connsiteY2478" fmla="*/ 503812 h 746032"/>
                  <a:gd name="connsiteX2479" fmla="*/ 396484 w 932612"/>
                  <a:gd name="connsiteY2479" fmla="*/ 505451 h 746032"/>
                  <a:gd name="connsiteX2480" fmla="*/ 398579 w 932612"/>
                  <a:gd name="connsiteY2480" fmla="*/ 506848 h 746032"/>
                  <a:gd name="connsiteX2481" fmla="*/ 400687 w 932612"/>
                  <a:gd name="connsiteY2481" fmla="*/ 508257 h 746032"/>
                  <a:gd name="connsiteX2482" fmla="*/ 402796 w 932612"/>
                  <a:gd name="connsiteY2482" fmla="*/ 509654 h 746032"/>
                  <a:gd name="connsiteX2483" fmla="*/ 404891 w 932612"/>
                  <a:gd name="connsiteY2483" fmla="*/ 510823 h 746032"/>
                  <a:gd name="connsiteX2484" fmla="*/ 407000 w 932612"/>
                  <a:gd name="connsiteY2484" fmla="*/ 512220 h 746032"/>
                  <a:gd name="connsiteX2485" fmla="*/ 409108 w 932612"/>
                  <a:gd name="connsiteY2485" fmla="*/ 513629 h 746032"/>
                  <a:gd name="connsiteX2486" fmla="*/ 410974 w 932612"/>
                  <a:gd name="connsiteY2486" fmla="*/ 515026 h 746032"/>
                  <a:gd name="connsiteX2487" fmla="*/ 413083 w 932612"/>
                  <a:gd name="connsiteY2487" fmla="*/ 516436 h 746032"/>
                  <a:gd name="connsiteX2488" fmla="*/ 415191 w 932612"/>
                  <a:gd name="connsiteY2488" fmla="*/ 517833 h 746032"/>
                  <a:gd name="connsiteX2489" fmla="*/ 417058 w 932612"/>
                  <a:gd name="connsiteY2489" fmla="*/ 519471 h 746032"/>
                  <a:gd name="connsiteX2490" fmla="*/ 418925 w 932612"/>
                  <a:gd name="connsiteY2490" fmla="*/ 520881 h 746032"/>
                  <a:gd name="connsiteX2491" fmla="*/ 420792 w 932612"/>
                  <a:gd name="connsiteY2491" fmla="*/ 522519 h 746032"/>
                  <a:gd name="connsiteX2492" fmla="*/ 422430 w 932612"/>
                  <a:gd name="connsiteY2492" fmla="*/ 524386 h 746032"/>
                  <a:gd name="connsiteX2493" fmla="*/ 424310 w 932612"/>
                  <a:gd name="connsiteY2493" fmla="*/ 526025 h 746032"/>
                  <a:gd name="connsiteX2494" fmla="*/ 426176 w 932612"/>
                  <a:gd name="connsiteY2494" fmla="*/ 527422 h 746032"/>
                  <a:gd name="connsiteX2495" fmla="*/ 428043 w 932612"/>
                  <a:gd name="connsiteY2495" fmla="*/ 529060 h 746032"/>
                  <a:gd name="connsiteX2496" fmla="*/ 429682 w 932612"/>
                  <a:gd name="connsiteY2496" fmla="*/ 530698 h 746032"/>
                  <a:gd name="connsiteX2497" fmla="*/ 431790 w 932612"/>
                  <a:gd name="connsiteY2497" fmla="*/ 532095 h 746032"/>
                  <a:gd name="connsiteX2498" fmla="*/ 433428 w 932612"/>
                  <a:gd name="connsiteY2498" fmla="*/ 533975 h 746032"/>
                  <a:gd name="connsiteX2499" fmla="*/ 435524 w 932612"/>
                  <a:gd name="connsiteY2499" fmla="*/ 535372 h 746032"/>
                  <a:gd name="connsiteX2500" fmla="*/ 437391 w 932612"/>
                  <a:gd name="connsiteY2500" fmla="*/ 537010 h 746032"/>
                  <a:gd name="connsiteX2501" fmla="*/ 439499 w 932612"/>
                  <a:gd name="connsiteY2501" fmla="*/ 538407 h 746032"/>
                  <a:gd name="connsiteX2502" fmla="*/ 441366 w 932612"/>
                  <a:gd name="connsiteY2502" fmla="*/ 539576 h 746032"/>
                  <a:gd name="connsiteX2503" fmla="*/ 443474 w 932612"/>
                  <a:gd name="connsiteY2503" fmla="*/ 540985 h 746032"/>
                  <a:gd name="connsiteX2504" fmla="*/ 446281 w 932612"/>
                  <a:gd name="connsiteY2504" fmla="*/ 542852 h 746032"/>
                  <a:gd name="connsiteX2505" fmla="*/ 446446 w 932612"/>
                  <a:gd name="connsiteY2505" fmla="*/ 542967 h 746032"/>
                  <a:gd name="connsiteX2506" fmla="*/ 448389 w 932612"/>
                  <a:gd name="connsiteY2506" fmla="*/ 544262 h 746032"/>
                  <a:gd name="connsiteX2507" fmla="*/ 450484 w 932612"/>
                  <a:gd name="connsiteY2507" fmla="*/ 545430 h 746032"/>
                  <a:gd name="connsiteX2508" fmla="*/ 452592 w 932612"/>
                  <a:gd name="connsiteY2508" fmla="*/ 546827 h 746032"/>
                  <a:gd name="connsiteX2509" fmla="*/ 454701 w 932612"/>
                  <a:gd name="connsiteY2509" fmla="*/ 548237 h 746032"/>
                  <a:gd name="connsiteX2510" fmla="*/ 456568 w 932612"/>
                  <a:gd name="connsiteY2510" fmla="*/ 549634 h 746032"/>
                  <a:gd name="connsiteX2511" fmla="*/ 458676 w 932612"/>
                  <a:gd name="connsiteY2511" fmla="*/ 551031 h 746032"/>
                  <a:gd name="connsiteX2512" fmla="*/ 461241 w 932612"/>
                  <a:gd name="connsiteY2512" fmla="*/ 551971 h 746032"/>
                  <a:gd name="connsiteX2513" fmla="*/ 463578 w 932612"/>
                  <a:gd name="connsiteY2513" fmla="*/ 553139 h 746032"/>
                  <a:gd name="connsiteX2514" fmla="*/ 465686 w 932612"/>
                  <a:gd name="connsiteY2514" fmla="*/ 554549 h 746032"/>
                  <a:gd name="connsiteX2515" fmla="*/ 468023 w 932612"/>
                  <a:gd name="connsiteY2515" fmla="*/ 555476 h 746032"/>
                  <a:gd name="connsiteX2516" fmla="*/ 470601 w 932612"/>
                  <a:gd name="connsiteY2516" fmla="*/ 556416 h 746032"/>
                  <a:gd name="connsiteX2517" fmla="*/ 472468 w 932612"/>
                  <a:gd name="connsiteY2517" fmla="*/ 557813 h 746032"/>
                  <a:gd name="connsiteX2518" fmla="*/ 474335 w 932612"/>
                  <a:gd name="connsiteY2518" fmla="*/ 559692 h 746032"/>
                  <a:gd name="connsiteX2519" fmla="*/ 475745 w 932612"/>
                  <a:gd name="connsiteY2519" fmla="*/ 561559 h 746032"/>
                  <a:gd name="connsiteX2520" fmla="*/ 475745 w 932612"/>
                  <a:gd name="connsiteY2520" fmla="*/ 565064 h 746032"/>
                  <a:gd name="connsiteX2521" fmla="*/ 475973 w 932612"/>
                  <a:gd name="connsiteY2521" fmla="*/ 568100 h 746032"/>
                  <a:gd name="connsiteX2522" fmla="*/ 475973 w 932612"/>
                  <a:gd name="connsiteY2522" fmla="*/ 571376 h 746032"/>
                  <a:gd name="connsiteX2523" fmla="*/ 475503 w 932612"/>
                  <a:gd name="connsiteY2523" fmla="*/ 572316 h 746032"/>
                  <a:gd name="connsiteX2524" fmla="*/ 474805 w 932612"/>
                  <a:gd name="connsiteY2524" fmla="*/ 573713 h 746032"/>
                  <a:gd name="connsiteX2525" fmla="*/ 474576 w 932612"/>
                  <a:gd name="connsiteY2525" fmla="*/ 576761 h 746032"/>
                  <a:gd name="connsiteX2526" fmla="*/ 474576 w 932612"/>
                  <a:gd name="connsiteY2526" fmla="*/ 580266 h 746032"/>
                  <a:gd name="connsiteX2527" fmla="*/ 474500 w 932612"/>
                  <a:gd name="connsiteY2527" fmla="*/ 580774 h 746032"/>
                  <a:gd name="connsiteX2528" fmla="*/ 474106 w 932612"/>
                  <a:gd name="connsiteY2528" fmla="*/ 583302 h 746032"/>
                  <a:gd name="connsiteX2529" fmla="*/ 474106 w 932612"/>
                  <a:gd name="connsiteY2529" fmla="*/ 586578 h 746032"/>
                  <a:gd name="connsiteX2530" fmla="*/ 474106 w 932612"/>
                  <a:gd name="connsiteY2530" fmla="*/ 590084 h 746032"/>
                  <a:gd name="connsiteX2531" fmla="*/ 473878 w 932612"/>
                  <a:gd name="connsiteY2531" fmla="*/ 593360 h 746032"/>
                  <a:gd name="connsiteX2532" fmla="*/ 473878 w 932612"/>
                  <a:gd name="connsiteY2532" fmla="*/ 596865 h 746032"/>
                  <a:gd name="connsiteX2533" fmla="*/ 473878 w 932612"/>
                  <a:gd name="connsiteY2533" fmla="*/ 600142 h 746032"/>
                  <a:gd name="connsiteX2534" fmla="*/ 474335 w 932612"/>
                  <a:gd name="connsiteY2534" fmla="*/ 603177 h 746032"/>
                  <a:gd name="connsiteX2535" fmla="*/ 474576 w 932612"/>
                  <a:gd name="connsiteY2535" fmla="*/ 606213 h 746032"/>
                  <a:gd name="connsiteX2536" fmla="*/ 474805 w 932612"/>
                  <a:gd name="connsiteY2536" fmla="*/ 609261 h 746032"/>
                  <a:gd name="connsiteX2537" fmla="*/ 475745 w 932612"/>
                  <a:gd name="connsiteY2537" fmla="*/ 611597 h 746032"/>
                  <a:gd name="connsiteX2538" fmla="*/ 476913 w 932612"/>
                  <a:gd name="connsiteY2538" fmla="*/ 613934 h 746032"/>
                  <a:gd name="connsiteX2539" fmla="*/ 477840 w 932612"/>
                  <a:gd name="connsiteY2539" fmla="*/ 616500 h 746032"/>
                  <a:gd name="connsiteX2540" fmla="*/ 479250 w 932612"/>
                  <a:gd name="connsiteY2540" fmla="*/ 618379 h 746032"/>
                  <a:gd name="connsiteX2541" fmla="*/ 480888 w 932612"/>
                  <a:gd name="connsiteY2541" fmla="*/ 620005 h 746032"/>
                  <a:gd name="connsiteX2542" fmla="*/ 482285 w 932612"/>
                  <a:gd name="connsiteY2542" fmla="*/ 622113 h 746032"/>
                  <a:gd name="connsiteX2543" fmla="*/ 484393 w 932612"/>
                  <a:gd name="connsiteY2543" fmla="*/ 623523 h 746032"/>
                  <a:gd name="connsiteX2544" fmla="*/ 486260 w 932612"/>
                  <a:gd name="connsiteY2544" fmla="*/ 625148 h 746032"/>
                  <a:gd name="connsiteX2545" fmla="*/ 487200 w 932612"/>
                  <a:gd name="connsiteY2545" fmla="*/ 627726 h 746032"/>
                  <a:gd name="connsiteX2546" fmla="*/ 487670 w 932612"/>
                  <a:gd name="connsiteY2546" fmla="*/ 628895 h 746032"/>
                  <a:gd name="connsiteX2547" fmla="*/ 487670 w 932612"/>
                  <a:gd name="connsiteY2547" fmla="*/ 629365 h 746032"/>
                  <a:gd name="connsiteX2548" fmla="*/ 489308 w 932612"/>
                  <a:gd name="connsiteY2548" fmla="*/ 631003 h 746032"/>
                  <a:gd name="connsiteX2549" fmla="*/ 490705 w 932612"/>
                  <a:gd name="connsiteY2549" fmla="*/ 633098 h 746032"/>
                  <a:gd name="connsiteX2550" fmla="*/ 492115 w 932612"/>
                  <a:gd name="connsiteY2550" fmla="*/ 635207 h 746032"/>
                  <a:gd name="connsiteX2551" fmla="*/ 493512 w 932612"/>
                  <a:gd name="connsiteY2551" fmla="*/ 637074 h 746032"/>
                  <a:gd name="connsiteX2552" fmla="*/ 494452 w 932612"/>
                  <a:gd name="connsiteY2552" fmla="*/ 639652 h 746032"/>
                  <a:gd name="connsiteX2553" fmla="*/ 495379 w 932612"/>
                  <a:gd name="connsiteY2553" fmla="*/ 641988 h 746032"/>
                  <a:gd name="connsiteX2554" fmla="*/ 496788 w 932612"/>
                  <a:gd name="connsiteY2554" fmla="*/ 643855 h 746032"/>
                  <a:gd name="connsiteX2555" fmla="*/ 497716 w 932612"/>
                  <a:gd name="connsiteY2555" fmla="*/ 646192 h 746032"/>
                  <a:gd name="connsiteX2556" fmla="*/ 498884 w 932612"/>
                  <a:gd name="connsiteY2556" fmla="*/ 648770 h 746032"/>
                  <a:gd name="connsiteX2557" fmla="*/ 499824 w 932612"/>
                  <a:gd name="connsiteY2557" fmla="*/ 651107 h 746032"/>
                  <a:gd name="connsiteX2558" fmla="*/ 501234 w 932612"/>
                  <a:gd name="connsiteY2558" fmla="*/ 653444 h 746032"/>
                  <a:gd name="connsiteX2559" fmla="*/ 502631 w 932612"/>
                  <a:gd name="connsiteY2559" fmla="*/ 655552 h 746032"/>
                  <a:gd name="connsiteX2560" fmla="*/ 504028 w 932612"/>
                  <a:gd name="connsiteY2560" fmla="*/ 657419 h 746032"/>
                  <a:gd name="connsiteX2561" fmla="*/ 504967 w 932612"/>
                  <a:gd name="connsiteY2561" fmla="*/ 659756 h 746032"/>
                  <a:gd name="connsiteX2562" fmla="*/ 505907 w 932612"/>
                  <a:gd name="connsiteY2562" fmla="*/ 662321 h 746032"/>
                  <a:gd name="connsiteX2563" fmla="*/ 506377 w 932612"/>
                  <a:gd name="connsiteY2563" fmla="*/ 665369 h 746032"/>
                  <a:gd name="connsiteX2564" fmla="*/ 506377 w 932612"/>
                  <a:gd name="connsiteY2564" fmla="*/ 668646 h 746032"/>
                  <a:gd name="connsiteX2565" fmla="*/ 505666 w 932612"/>
                  <a:gd name="connsiteY2565" fmla="*/ 671452 h 746032"/>
                  <a:gd name="connsiteX2566" fmla="*/ 504739 w 932612"/>
                  <a:gd name="connsiteY2566" fmla="*/ 674018 h 746032"/>
                  <a:gd name="connsiteX2567" fmla="*/ 504028 w 932612"/>
                  <a:gd name="connsiteY2567" fmla="*/ 676825 h 746032"/>
                  <a:gd name="connsiteX2568" fmla="*/ 503100 w 932612"/>
                  <a:gd name="connsiteY2568" fmla="*/ 679161 h 746032"/>
                  <a:gd name="connsiteX2569" fmla="*/ 502631 w 932612"/>
                  <a:gd name="connsiteY2569" fmla="*/ 682197 h 746032"/>
                  <a:gd name="connsiteX2570" fmla="*/ 502402 w 932612"/>
                  <a:gd name="connsiteY2570" fmla="*/ 684775 h 746032"/>
                  <a:gd name="connsiteX2571" fmla="*/ 502631 w 932612"/>
                  <a:gd name="connsiteY2571" fmla="*/ 688280 h 746032"/>
                  <a:gd name="connsiteX2572" fmla="*/ 503329 w 932612"/>
                  <a:gd name="connsiteY2572" fmla="*/ 690845 h 746032"/>
                  <a:gd name="connsiteX2573" fmla="*/ 504269 w 932612"/>
                  <a:gd name="connsiteY2573" fmla="*/ 693182 h 746032"/>
                  <a:gd name="connsiteX2574" fmla="*/ 505437 w 932612"/>
                  <a:gd name="connsiteY2574" fmla="*/ 695760 h 746032"/>
                  <a:gd name="connsiteX2575" fmla="*/ 506606 w 932612"/>
                  <a:gd name="connsiteY2575" fmla="*/ 697627 h 746032"/>
                  <a:gd name="connsiteX2576" fmla="*/ 508003 w 932612"/>
                  <a:gd name="connsiteY2576" fmla="*/ 699735 h 746032"/>
                  <a:gd name="connsiteX2577" fmla="*/ 509412 w 932612"/>
                  <a:gd name="connsiteY2577" fmla="*/ 701844 h 746032"/>
                  <a:gd name="connsiteX2578" fmla="*/ 510809 w 932612"/>
                  <a:gd name="connsiteY2578" fmla="*/ 703939 h 746032"/>
                  <a:gd name="connsiteX2579" fmla="*/ 512918 w 932612"/>
                  <a:gd name="connsiteY2579" fmla="*/ 705108 h 746032"/>
                  <a:gd name="connsiteX2580" fmla="*/ 514556 w 932612"/>
                  <a:gd name="connsiteY2580" fmla="*/ 706987 h 746032"/>
                  <a:gd name="connsiteX2581" fmla="*/ 516664 w 932612"/>
                  <a:gd name="connsiteY2581" fmla="*/ 708384 h 746032"/>
                  <a:gd name="connsiteX2582" fmla="*/ 518531 w 932612"/>
                  <a:gd name="connsiteY2582" fmla="*/ 710022 h 746032"/>
                  <a:gd name="connsiteX2583" fmla="*/ 520169 w 932612"/>
                  <a:gd name="connsiteY2583" fmla="*/ 711661 h 746032"/>
                  <a:gd name="connsiteX2584" fmla="*/ 521566 w 932612"/>
                  <a:gd name="connsiteY2584" fmla="*/ 713769 h 746032"/>
                  <a:gd name="connsiteX2585" fmla="*/ 523205 w 932612"/>
                  <a:gd name="connsiteY2585" fmla="*/ 715394 h 746032"/>
                  <a:gd name="connsiteX2586" fmla="*/ 525313 w 932612"/>
                  <a:gd name="connsiteY2586" fmla="*/ 716804 h 746032"/>
                  <a:gd name="connsiteX2587" fmla="*/ 527878 w 932612"/>
                  <a:gd name="connsiteY2587" fmla="*/ 717744 h 746032"/>
                  <a:gd name="connsiteX2588" fmla="*/ 530926 w 932612"/>
                  <a:gd name="connsiteY2588" fmla="*/ 718201 h 746032"/>
                  <a:gd name="connsiteX2589" fmla="*/ 533961 w 932612"/>
                  <a:gd name="connsiteY2589" fmla="*/ 718671 h 746032"/>
                  <a:gd name="connsiteX2590" fmla="*/ 537238 w 932612"/>
                  <a:gd name="connsiteY2590" fmla="*/ 718912 h 746032"/>
                  <a:gd name="connsiteX2591" fmla="*/ 540045 w 932612"/>
                  <a:gd name="connsiteY2591" fmla="*/ 719611 h 746032"/>
                  <a:gd name="connsiteX2592" fmla="*/ 542839 w 932612"/>
                  <a:gd name="connsiteY2592" fmla="*/ 720309 h 746032"/>
                  <a:gd name="connsiteX2593" fmla="*/ 545417 w 932612"/>
                  <a:gd name="connsiteY2593" fmla="*/ 721008 h 746032"/>
                  <a:gd name="connsiteX2594" fmla="*/ 548224 w 932612"/>
                  <a:gd name="connsiteY2594" fmla="*/ 721706 h 746032"/>
                  <a:gd name="connsiteX2595" fmla="*/ 551030 w 932612"/>
                  <a:gd name="connsiteY2595" fmla="*/ 722418 h 746032"/>
                  <a:gd name="connsiteX2596" fmla="*/ 553367 w 932612"/>
                  <a:gd name="connsiteY2596" fmla="*/ 723586 h 746032"/>
                  <a:gd name="connsiteX2597" fmla="*/ 555945 w 932612"/>
                  <a:gd name="connsiteY2597" fmla="*/ 724513 h 746032"/>
                  <a:gd name="connsiteX2598" fmla="*/ 556872 w 932612"/>
                  <a:gd name="connsiteY2598" fmla="*/ 724983 h 746032"/>
                  <a:gd name="connsiteX2599" fmla="*/ 558269 w 932612"/>
                  <a:gd name="connsiteY2599" fmla="*/ 725682 h 746032"/>
                  <a:gd name="connsiteX2600" fmla="*/ 560847 w 932612"/>
                  <a:gd name="connsiteY2600" fmla="*/ 726621 h 746032"/>
                  <a:gd name="connsiteX2601" fmla="*/ 563184 w 932612"/>
                  <a:gd name="connsiteY2601" fmla="*/ 727561 h 746032"/>
                  <a:gd name="connsiteX2602" fmla="*/ 565762 w 932612"/>
                  <a:gd name="connsiteY2602" fmla="*/ 728730 h 746032"/>
                  <a:gd name="connsiteX2603" fmla="*/ 568099 w 932612"/>
                  <a:gd name="connsiteY2603" fmla="*/ 729657 h 746032"/>
                  <a:gd name="connsiteX2604" fmla="*/ 570436 w 932612"/>
                  <a:gd name="connsiteY2604" fmla="*/ 730825 h 746032"/>
                  <a:gd name="connsiteX2605" fmla="*/ 572531 w 932612"/>
                  <a:gd name="connsiteY2605" fmla="*/ 732006 h 746032"/>
                  <a:gd name="connsiteX2606" fmla="*/ 575110 w 932612"/>
                  <a:gd name="connsiteY2606" fmla="*/ 733175 h 746032"/>
                  <a:gd name="connsiteX2607" fmla="*/ 577218 w 932612"/>
                  <a:gd name="connsiteY2607" fmla="*/ 734572 h 746032"/>
                  <a:gd name="connsiteX2608" fmla="*/ 579084 w 932612"/>
                  <a:gd name="connsiteY2608" fmla="*/ 735969 h 746032"/>
                  <a:gd name="connsiteX2609" fmla="*/ 581180 w 932612"/>
                  <a:gd name="connsiteY2609" fmla="*/ 737378 h 746032"/>
                  <a:gd name="connsiteX2610" fmla="*/ 581345 w 932612"/>
                  <a:gd name="connsiteY2610" fmla="*/ 737518 h 746032"/>
                  <a:gd name="connsiteX2611" fmla="*/ 582742 w 932612"/>
                  <a:gd name="connsiteY2611" fmla="*/ 738737 h 746032"/>
                  <a:gd name="connsiteX2612" fmla="*/ 583060 w 932612"/>
                  <a:gd name="connsiteY2612" fmla="*/ 739017 h 746032"/>
                  <a:gd name="connsiteX2613" fmla="*/ 584698 w 932612"/>
                  <a:gd name="connsiteY2613" fmla="*/ 740655 h 746032"/>
                  <a:gd name="connsiteX2614" fmla="*/ 587492 w 932612"/>
                  <a:gd name="connsiteY2614" fmla="*/ 743220 h 746032"/>
                  <a:gd name="connsiteX2615" fmla="*/ 588203 w 932612"/>
                  <a:gd name="connsiteY2615" fmla="*/ 744160 h 746032"/>
                  <a:gd name="connsiteX2616" fmla="*/ 589600 w 932612"/>
                  <a:gd name="connsiteY2616" fmla="*/ 746027 h 746032"/>
                  <a:gd name="connsiteX2617" fmla="*/ 623928 w 932612"/>
                  <a:gd name="connsiteY2617" fmla="*/ 678349 h 746032"/>
                  <a:gd name="connsiteX2618" fmla="*/ 624284 w 932612"/>
                  <a:gd name="connsiteY2618" fmla="*/ 677637 h 746032"/>
                  <a:gd name="connsiteX2619" fmla="*/ 624589 w 932612"/>
                  <a:gd name="connsiteY2619" fmla="*/ 676215 h 746032"/>
                  <a:gd name="connsiteX2620" fmla="*/ 624894 w 932612"/>
                  <a:gd name="connsiteY2620" fmla="*/ 675288 h 746032"/>
                  <a:gd name="connsiteX2621" fmla="*/ 624754 w 932612"/>
                  <a:gd name="connsiteY2621" fmla="*/ 674234 h 746032"/>
                  <a:gd name="connsiteX2622" fmla="*/ 625414 w 932612"/>
                  <a:gd name="connsiteY2622" fmla="*/ 673142 h 746032"/>
                  <a:gd name="connsiteX2623" fmla="*/ 626913 w 932612"/>
                  <a:gd name="connsiteY2623" fmla="*/ 672240 h 746032"/>
                  <a:gd name="connsiteX2624" fmla="*/ 626710 w 932612"/>
                  <a:gd name="connsiteY2624" fmla="*/ 670805 h 746032"/>
                  <a:gd name="connsiteX2625" fmla="*/ 627129 w 932612"/>
                  <a:gd name="connsiteY2625" fmla="*/ 669852 h 746032"/>
                  <a:gd name="connsiteX2626" fmla="*/ 627535 w 932612"/>
                  <a:gd name="connsiteY2626" fmla="*/ 669001 h 746032"/>
                  <a:gd name="connsiteX2627" fmla="*/ 628170 w 932612"/>
                  <a:gd name="connsiteY2627" fmla="*/ 668074 h 746032"/>
                  <a:gd name="connsiteX2628" fmla="*/ 627497 w 932612"/>
                  <a:gd name="connsiteY2628" fmla="*/ 667033 h 746032"/>
                  <a:gd name="connsiteX2629" fmla="*/ 627256 w 932612"/>
                  <a:gd name="connsiteY2629" fmla="*/ 666512 h 746032"/>
                  <a:gd name="connsiteX2630" fmla="*/ 627776 w 932612"/>
                  <a:gd name="connsiteY2630" fmla="*/ 665801 h 746032"/>
                  <a:gd name="connsiteX2631" fmla="*/ 627687 w 932612"/>
                  <a:gd name="connsiteY2631" fmla="*/ 665331 h 746032"/>
                  <a:gd name="connsiteX2632" fmla="*/ 628297 w 932612"/>
                  <a:gd name="connsiteY2632" fmla="*/ 664734 h 746032"/>
                  <a:gd name="connsiteX2633" fmla="*/ 628818 w 932612"/>
                  <a:gd name="connsiteY2633" fmla="*/ 663451 h 746032"/>
                  <a:gd name="connsiteX2634" fmla="*/ 628843 w 932612"/>
                  <a:gd name="connsiteY2634" fmla="*/ 662499 h 746032"/>
                  <a:gd name="connsiteX2635" fmla="*/ 628640 w 932612"/>
                  <a:gd name="connsiteY2635" fmla="*/ 661343 h 746032"/>
                  <a:gd name="connsiteX2636" fmla="*/ 629300 w 932612"/>
                  <a:gd name="connsiteY2636" fmla="*/ 659946 h 746032"/>
                  <a:gd name="connsiteX2637" fmla="*/ 629415 w 932612"/>
                  <a:gd name="connsiteY2637" fmla="*/ 658727 h 746032"/>
                  <a:gd name="connsiteX2638" fmla="*/ 630228 w 932612"/>
                  <a:gd name="connsiteY2638" fmla="*/ 658422 h 74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</a:cxnLst>
                <a:rect l="l" t="t" r="r" b="b"/>
                <a:pathLst>
                  <a:path w="932612" h="746032">
                    <a:moveTo>
                      <a:pt x="630228" y="658422"/>
                    </a:moveTo>
                    <a:lnTo>
                      <a:pt x="631015" y="657724"/>
                    </a:lnTo>
                    <a:lnTo>
                      <a:pt x="631802" y="657838"/>
                    </a:lnTo>
                    <a:lnTo>
                      <a:pt x="632666" y="657952"/>
                    </a:lnTo>
                    <a:lnTo>
                      <a:pt x="632869" y="657241"/>
                    </a:lnTo>
                    <a:lnTo>
                      <a:pt x="632641" y="656581"/>
                    </a:lnTo>
                    <a:lnTo>
                      <a:pt x="632755" y="655832"/>
                    </a:lnTo>
                    <a:lnTo>
                      <a:pt x="634482" y="654879"/>
                    </a:lnTo>
                    <a:lnTo>
                      <a:pt x="635816" y="654130"/>
                    </a:lnTo>
                    <a:lnTo>
                      <a:pt x="636755" y="653330"/>
                    </a:lnTo>
                    <a:lnTo>
                      <a:pt x="637212" y="651907"/>
                    </a:lnTo>
                    <a:lnTo>
                      <a:pt x="637759" y="651628"/>
                    </a:lnTo>
                    <a:lnTo>
                      <a:pt x="639168" y="651793"/>
                    </a:lnTo>
                    <a:lnTo>
                      <a:pt x="640007" y="650815"/>
                    </a:lnTo>
                    <a:lnTo>
                      <a:pt x="640781" y="650332"/>
                    </a:lnTo>
                    <a:lnTo>
                      <a:pt x="641416" y="650078"/>
                    </a:lnTo>
                    <a:lnTo>
                      <a:pt x="642394" y="649951"/>
                    </a:lnTo>
                    <a:lnTo>
                      <a:pt x="643042" y="649443"/>
                    </a:lnTo>
                    <a:lnTo>
                      <a:pt x="643524" y="648351"/>
                    </a:lnTo>
                    <a:lnTo>
                      <a:pt x="644007" y="647424"/>
                    </a:lnTo>
                    <a:lnTo>
                      <a:pt x="644464" y="646611"/>
                    </a:lnTo>
                    <a:lnTo>
                      <a:pt x="644566" y="645887"/>
                    </a:lnTo>
                    <a:lnTo>
                      <a:pt x="645417" y="645443"/>
                    </a:lnTo>
                    <a:lnTo>
                      <a:pt x="645912" y="645151"/>
                    </a:lnTo>
                    <a:lnTo>
                      <a:pt x="646433" y="644770"/>
                    </a:lnTo>
                    <a:lnTo>
                      <a:pt x="647500" y="644541"/>
                    </a:lnTo>
                    <a:lnTo>
                      <a:pt x="648274" y="644020"/>
                    </a:lnTo>
                    <a:lnTo>
                      <a:pt x="648325" y="643424"/>
                    </a:lnTo>
                    <a:lnTo>
                      <a:pt x="648858" y="643004"/>
                    </a:lnTo>
                    <a:lnTo>
                      <a:pt x="648782" y="642446"/>
                    </a:lnTo>
                    <a:lnTo>
                      <a:pt x="649595" y="642344"/>
                    </a:lnTo>
                    <a:lnTo>
                      <a:pt x="650001" y="642090"/>
                    </a:lnTo>
                    <a:lnTo>
                      <a:pt x="651183" y="641938"/>
                    </a:lnTo>
                    <a:lnTo>
                      <a:pt x="651602" y="641722"/>
                    </a:lnTo>
                    <a:lnTo>
                      <a:pt x="652199" y="641138"/>
                    </a:lnTo>
                    <a:lnTo>
                      <a:pt x="652211" y="640668"/>
                    </a:lnTo>
                    <a:lnTo>
                      <a:pt x="652478" y="640261"/>
                    </a:lnTo>
                    <a:lnTo>
                      <a:pt x="652872" y="639791"/>
                    </a:lnTo>
                    <a:lnTo>
                      <a:pt x="652795" y="639283"/>
                    </a:lnTo>
                    <a:lnTo>
                      <a:pt x="652834" y="638471"/>
                    </a:lnTo>
                    <a:lnTo>
                      <a:pt x="653037" y="637861"/>
                    </a:lnTo>
                    <a:lnTo>
                      <a:pt x="654091" y="637874"/>
                    </a:lnTo>
                    <a:lnTo>
                      <a:pt x="655183" y="638026"/>
                    </a:lnTo>
                    <a:lnTo>
                      <a:pt x="656301" y="637785"/>
                    </a:lnTo>
                    <a:lnTo>
                      <a:pt x="657113" y="637683"/>
                    </a:lnTo>
                    <a:lnTo>
                      <a:pt x="659069" y="636896"/>
                    </a:lnTo>
                    <a:lnTo>
                      <a:pt x="659704" y="636959"/>
                    </a:lnTo>
                    <a:lnTo>
                      <a:pt x="660123" y="636642"/>
                    </a:lnTo>
                    <a:lnTo>
                      <a:pt x="660657" y="635613"/>
                    </a:lnTo>
                    <a:lnTo>
                      <a:pt x="661228" y="635016"/>
                    </a:lnTo>
                    <a:lnTo>
                      <a:pt x="661736" y="634508"/>
                    </a:lnTo>
                    <a:lnTo>
                      <a:pt x="662587" y="634254"/>
                    </a:lnTo>
                    <a:lnTo>
                      <a:pt x="663324" y="633708"/>
                    </a:lnTo>
                    <a:lnTo>
                      <a:pt x="663933" y="633454"/>
                    </a:lnTo>
                    <a:lnTo>
                      <a:pt x="664492" y="632476"/>
                    </a:lnTo>
                    <a:lnTo>
                      <a:pt x="665165" y="632324"/>
                    </a:lnTo>
                    <a:lnTo>
                      <a:pt x="665889" y="632641"/>
                    </a:lnTo>
                    <a:lnTo>
                      <a:pt x="666753" y="633124"/>
                    </a:lnTo>
                    <a:lnTo>
                      <a:pt x="667185" y="633238"/>
                    </a:lnTo>
                    <a:lnTo>
                      <a:pt x="667909" y="633492"/>
                    </a:lnTo>
                    <a:lnTo>
                      <a:pt x="668734" y="633886"/>
                    </a:lnTo>
                    <a:lnTo>
                      <a:pt x="669191" y="634254"/>
                    </a:lnTo>
                    <a:lnTo>
                      <a:pt x="669928" y="634165"/>
                    </a:lnTo>
                    <a:lnTo>
                      <a:pt x="670004" y="634711"/>
                    </a:lnTo>
                    <a:lnTo>
                      <a:pt x="670588" y="634838"/>
                    </a:lnTo>
                    <a:lnTo>
                      <a:pt x="671160" y="634838"/>
                    </a:lnTo>
                    <a:lnTo>
                      <a:pt x="671769" y="634813"/>
                    </a:lnTo>
                    <a:lnTo>
                      <a:pt x="672265" y="634572"/>
                    </a:lnTo>
                    <a:lnTo>
                      <a:pt x="672734" y="634470"/>
                    </a:lnTo>
                    <a:lnTo>
                      <a:pt x="673369" y="634241"/>
                    </a:lnTo>
                    <a:lnTo>
                      <a:pt x="673281" y="633683"/>
                    </a:lnTo>
                    <a:lnTo>
                      <a:pt x="673598" y="633352"/>
                    </a:lnTo>
                    <a:lnTo>
                      <a:pt x="674398" y="633352"/>
                    </a:lnTo>
                    <a:lnTo>
                      <a:pt x="675313" y="633048"/>
                    </a:lnTo>
                    <a:lnTo>
                      <a:pt x="676265" y="632794"/>
                    </a:lnTo>
                    <a:lnTo>
                      <a:pt x="677052" y="632641"/>
                    </a:lnTo>
                    <a:lnTo>
                      <a:pt x="677548" y="632514"/>
                    </a:lnTo>
                    <a:lnTo>
                      <a:pt x="678361" y="632070"/>
                    </a:lnTo>
                    <a:lnTo>
                      <a:pt x="678894" y="631701"/>
                    </a:lnTo>
                    <a:lnTo>
                      <a:pt x="679783" y="631613"/>
                    </a:lnTo>
                    <a:lnTo>
                      <a:pt x="680621" y="632057"/>
                    </a:lnTo>
                    <a:lnTo>
                      <a:pt x="681256" y="632159"/>
                    </a:lnTo>
                    <a:lnTo>
                      <a:pt x="681650" y="633238"/>
                    </a:lnTo>
                    <a:lnTo>
                      <a:pt x="681726" y="633746"/>
                    </a:lnTo>
                    <a:lnTo>
                      <a:pt x="683047" y="633619"/>
                    </a:lnTo>
                    <a:lnTo>
                      <a:pt x="683631" y="633416"/>
                    </a:lnTo>
                    <a:lnTo>
                      <a:pt x="685384" y="634140"/>
                    </a:lnTo>
                    <a:lnTo>
                      <a:pt x="687225" y="634470"/>
                    </a:lnTo>
                    <a:lnTo>
                      <a:pt x="688724" y="634318"/>
                    </a:lnTo>
                    <a:lnTo>
                      <a:pt x="690121" y="632895"/>
                    </a:lnTo>
                    <a:lnTo>
                      <a:pt x="691810" y="631473"/>
                    </a:lnTo>
                    <a:lnTo>
                      <a:pt x="692712" y="631092"/>
                    </a:lnTo>
                    <a:lnTo>
                      <a:pt x="693626" y="631574"/>
                    </a:lnTo>
                    <a:lnTo>
                      <a:pt x="694223" y="632768"/>
                    </a:lnTo>
                    <a:lnTo>
                      <a:pt x="695264" y="634267"/>
                    </a:lnTo>
                    <a:lnTo>
                      <a:pt x="696280" y="634292"/>
                    </a:lnTo>
                    <a:lnTo>
                      <a:pt x="697322" y="634419"/>
                    </a:lnTo>
                    <a:lnTo>
                      <a:pt x="698414" y="634851"/>
                    </a:lnTo>
                    <a:lnTo>
                      <a:pt x="699151" y="634711"/>
                    </a:lnTo>
                    <a:lnTo>
                      <a:pt x="700890" y="634076"/>
                    </a:lnTo>
                    <a:lnTo>
                      <a:pt x="702313" y="633670"/>
                    </a:lnTo>
                    <a:lnTo>
                      <a:pt x="703075" y="632603"/>
                    </a:lnTo>
                    <a:lnTo>
                      <a:pt x="704345" y="631994"/>
                    </a:lnTo>
                    <a:lnTo>
                      <a:pt x="705780" y="631879"/>
                    </a:lnTo>
                    <a:lnTo>
                      <a:pt x="707164" y="630622"/>
                    </a:lnTo>
                    <a:lnTo>
                      <a:pt x="708231" y="630038"/>
                    </a:lnTo>
                    <a:lnTo>
                      <a:pt x="709971" y="630114"/>
                    </a:lnTo>
                    <a:lnTo>
                      <a:pt x="711596" y="629758"/>
                    </a:lnTo>
                    <a:lnTo>
                      <a:pt x="713527" y="630101"/>
                    </a:lnTo>
                    <a:lnTo>
                      <a:pt x="714733" y="629962"/>
                    </a:lnTo>
                    <a:lnTo>
                      <a:pt x="715470" y="629276"/>
                    </a:lnTo>
                    <a:lnTo>
                      <a:pt x="716181" y="629200"/>
                    </a:lnTo>
                    <a:lnTo>
                      <a:pt x="716994" y="629288"/>
                    </a:lnTo>
                    <a:lnTo>
                      <a:pt x="717515" y="629352"/>
                    </a:lnTo>
                    <a:lnTo>
                      <a:pt x="719229" y="629936"/>
                    </a:lnTo>
                    <a:lnTo>
                      <a:pt x="720245" y="630508"/>
                    </a:lnTo>
                    <a:lnTo>
                      <a:pt x="721071" y="631079"/>
                    </a:lnTo>
                    <a:lnTo>
                      <a:pt x="722811" y="631486"/>
                    </a:lnTo>
                    <a:lnTo>
                      <a:pt x="724157" y="631752"/>
                    </a:lnTo>
                    <a:lnTo>
                      <a:pt x="725084" y="632806"/>
                    </a:lnTo>
                    <a:lnTo>
                      <a:pt x="725922" y="631727"/>
                    </a:lnTo>
                    <a:lnTo>
                      <a:pt x="727230" y="631676"/>
                    </a:lnTo>
                    <a:lnTo>
                      <a:pt x="728195" y="631193"/>
                    </a:lnTo>
                    <a:lnTo>
                      <a:pt x="729694" y="630851"/>
                    </a:lnTo>
                    <a:lnTo>
                      <a:pt x="730608" y="630660"/>
                    </a:lnTo>
                    <a:lnTo>
                      <a:pt x="731929" y="630673"/>
                    </a:lnTo>
                    <a:lnTo>
                      <a:pt x="732679" y="631663"/>
                    </a:lnTo>
                    <a:lnTo>
                      <a:pt x="733885" y="631917"/>
                    </a:lnTo>
                    <a:lnTo>
                      <a:pt x="734901" y="632438"/>
                    </a:lnTo>
                    <a:lnTo>
                      <a:pt x="735866" y="633365"/>
                    </a:lnTo>
                    <a:lnTo>
                      <a:pt x="736527" y="633619"/>
                    </a:lnTo>
                    <a:lnTo>
                      <a:pt x="737428" y="632870"/>
                    </a:lnTo>
                    <a:lnTo>
                      <a:pt x="737543" y="631371"/>
                    </a:lnTo>
                    <a:lnTo>
                      <a:pt x="737327" y="629682"/>
                    </a:lnTo>
                    <a:lnTo>
                      <a:pt x="736654" y="628780"/>
                    </a:lnTo>
                    <a:lnTo>
                      <a:pt x="736044" y="627307"/>
                    </a:lnTo>
                    <a:lnTo>
                      <a:pt x="735993" y="626418"/>
                    </a:lnTo>
                    <a:lnTo>
                      <a:pt x="735752" y="625517"/>
                    </a:lnTo>
                    <a:lnTo>
                      <a:pt x="735079" y="623573"/>
                    </a:lnTo>
                    <a:lnTo>
                      <a:pt x="734723" y="622075"/>
                    </a:lnTo>
                    <a:lnTo>
                      <a:pt x="734482" y="621351"/>
                    </a:lnTo>
                    <a:lnTo>
                      <a:pt x="734012" y="619662"/>
                    </a:lnTo>
                    <a:lnTo>
                      <a:pt x="733402" y="618341"/>
                    </a:lnTo>
                    <a:lnTo>
                      <a:pt x="733148" y="617414"/>
                    </a:lnTo>
                    <a:lnTo>
                      <a:pt x="732767" y="616779"/>
                    </a:lnTo>
                    <a:lnTo>
                      <a:pt x="732374" y="616118"/>
                    </a:lnTo>
                    <a:lnTo>
                      <a:pt x="731688" y="614531"/>
                    </a:lnTo>
                    <a:lnTo>
                      <a:pt x="730532" y="613375"/>
                    </a:lnTo>
                    <a:lnTo>
                      <a:pt x="729262" y="611775"/>
                    </a:lnTo>
                    <a:lnTo>
                      <a:pt x="728627" y="610950"/>
                    </a:lnTo>
                    <a:lnTo>
                      <a:pt x="728462" y="609794"/>
                    </a:lnTo>
                    <a:lnTo>
                      <a:pt x="729300" y="608181"/>
                    </a:lnTo>
                    <a:lnTo>
                      <a:pt x="729707" y="606733"/>
                    </a:lnTo>
                    <a:lnTo>
                      <a:pt x="729554" y="605197"/>
                    </a:lnTo>
                    <a:lnTo>
                      <a:pt x="729605" y="603990"/>
                    </a:lnTo>
                    <a:lnTo>
                      <a:pt x="728830" y="602580"/>
                    </a:lnTo>
                    <a:lnTo>
                      <a:pt x="728907" y="601514"/>
                    </a:lnTo>
                    <a:lnTo>
                      <a:pt x="728983" y="600828"/>
                    </a:lnTo>
                    <a:lnTo>
                      <a:pt x="728869" y="599723"/>
                    </a:lnTo>
                    <a:lnTo>
                      <a:pt x="728653" y="598478"/>
                    </a:lnTo>
                    <a:lnTo>
                      <a:pt x="728335" y="597335"/>
                    </a:lnTo>
                    <a:lnTo>
                      <a:pt x="728145" y="596687"/>
                    </a:lnTo>
                    <a:lnTo>
                      <a:pt x="727497" y="595938"/>
                    </a:lnTo>
                    <a:lnTo>
                      <a:pt x="726925" y="595329"/>
                    </a:lnTo>
                    <a:lnTo>
                      <a:pt x="726786" y="594808"/>
                    </a:lnTo>
                    <a:lnTo>
                      <a:pt x="726544" y="593906"/>
                    </a:lnTo>
                    <a:lnTo>
                      <a:pt x="725554" y="592776"/>
                    </a:lnTo>
                    <a:lnTo>
                      <a:pt x="724220" y="591874"/>
                    </a:lnTo>
                    <a:lnTo>
                      <a:pt x="723230" y="591100"/>
                    </a:lnTo>
                    <a:lnTo>
                      <a:pt x="722353" y="590223"/>
                    </a:lnTo>
                    <a:lnTo>
                      <a:pt x="721274" y="589766"/>
                    </a:lnTo>
                    <a:lnTo>
                      <a:pt x="720004" y="589042"/>
                    </a:lnTo>
                    <a:lnTo>
                      <a:pt x="719064" y="588179"/>
                    </a:lnTo>
                    <a:lnTo>
                      <a:pt x="718023" y="586997"/>
                    </a:lnTo>
                    <a:lnTo>
                      <a:pt x="716943" y="585943"/>
                    </a:lnTo>
                    <a:lnTo>
                      <a:pt x="716626" y="584927"/>
                    </a:lnTo>
                    <a:lnTo>
                      <a:pt x="716981" y="583530"/>
                    </a:lnTo>
                    <a:lnTo>
                      <a:pt x="717693" y="581981"/>
                    </a:lnTo>
                    <a:lnTo>
                      <a:pt x="719420" y="580355"/>
                    </a:lnTo>
                    <a:lnTo>
                      <a:pt x="720918" y="578933"/>
                    </a:lnTo>
                    <a:lnTo>
                      <a:pt x="722061" y="577663"/>
                    </a:lnTo>
                    <a:lnTo>
                      <a:pt x="723420" y="576253"/>
                    </a:lnTo>
                    <a:lnTo>
                      <a:pt x="724258" y="574983"/>
                    </a:lnTo>
                    <a:lnTo>
                      <a:pt x="724805" y="573243"/>
                    </a:lnTo>
                    <a:lnTo>
                      <a:pt x="724868" y="571440"/>
                    </a:lnTo>
                    <a:lnTo>
                      <a:pt x="724754" y="570145"/>
                    </a:lnTo>
                    <a:lnTo>
                      <a:pt x="724424" y="568506"/>
                    </a:lnTo>
                    <a:lnTo>
                      <a:pt x="724106" y="567338"/>
                    </a:lnTo>
                    <a:lnTo>
                      <a:pt x="723674" y="566246"/>
                    </a:lnTo>
                    <a:lnTo>
                      <a:pt x="723242" y="564709"/>
                    </a:lnTo>
                    <a:lnTo>
                      <a:pt x="723280" y="563629"/>
                    </a:lnTo>
                    <a:lnTo>
                      <a:pt x="723268" y="562169"/>
                    </a:lnTo>
                    <a:lnTo>
                      <a:pt x="723052" y="560823"/>
                    </a:lnTo>
                    <a:lnTo>
                      <a:pt x="722671" y="559934"/>
                    </a:lnTo>
                    <a:lnTo>
                      <a:pt x="721972" y="559159"/>
                    </a:lnTo>
                    <a:lnTo>
                      <a:pt x="721363" y="557825"/>
                    </a:lnTo>
                    <a:lnTo>
                      <a:pt x="720817" y="556949"/>
                    </a:lnTo>
                    <a:lnTo>
                      <a:pt x="719864" y="555489"/>
                    </a:lnTo>
                    <a:lnTo>
                      <a:pt x="719166" y="554231"/>
                    </a:lnTo>
                    <a:lnTo>
                      <a:pt x="718353" y="552568"/>
                    </a:lnTo>
                    <a:lnTo>
                      <a:pt x="717769" y="551323"/>
                    </a:lnTo>
                    <a:lnTo>
                      <a:pt x="717451" y="550294"/>
                    </a:lnTo>
                    <a:lnTo>
                      <a:pt x="717172" y="549266"/>
                    </a:lnTo>
                    <a:lnTo>
                      <a:pt x="716727" y="548783"/>
                    </a:lnTo>
                    <a:lnTo>
                      <a:pt x="715737" y="548199"/>
                    </a:lnTo>
                    <a:lnTo>
                      <a:pt x="715203" y="548059"/>
                    </a:lnTo>
                    <a:lnTo>
                      <a:pt x="714416" y="547411"/>
                    </a:lnTo>
                    <a:lnTo>
                      <a:pt x="714225" y="546853"/>
                    </a:lnTo>
                    <a:lnTo>
                      <a:pt x="713730" y="545989"/>
                    </a:lnTo>
                    <a:lnTo>
                      <a:pt x="712879" y="545519"/>
                    </a:lnTo>
                    <a:lnTo>
                      <a:pt x="712092" y="545100"/>
                    </a:lnTo>
                    <a:lnTo>
                      <a:pt x="711228" y="544529"/>
                    </a:lnTo>
                    <a:lnTo>
                      <a:pt x="710580" y="544173"/>
                    </a:lnTo>
                    <a:lnTo>
                      <a:pt x="710136" y="543792"/>
                    </a:lnTo>
                    <a:lnTo>
                      <a:pt x="709666" y="543220"/>
                    </a:lnTo>
                    <a:lnTo>
                      <a:pt x="709209" y="542801"/>
                    </a:lnTo>
                    <a:lnTo>
                      <a:pt x="708460" y="542522"/>
                    </a:lnTo>
                    <a:lnTo>
                      <a:pt x="707939" y="542382"/>
                    </a:lnTo>
                    <a:lnTo>
                      <a:pt x="707329" y="542243"/>
                    </a:lnTo>
                    <a:lnTo>
                      <a:pt x="706605" y="542052"/>
                    </a:lnTo>
                    <a:lnTo>
                      <a:pt x="706021" y="541735"/>
                    </a:lnTo>
                    <a:lnTo>
                      <a:pt x="705081" y="541874"/>
                    </a:lnTo>
                    <a:lnTo>
                      <a:pt x="704472" y="541265"/>
                    </a:lnTo>
                    <a:lnTo>
                      <a:pt x="703951" y="540312"/>
                    </a:lnTo>
                    <a:lnTo>
                      <a:pt x="703570" y="537874"/>
                    </a:lnTo>
                    <a:lnTo>
                      <a:pt x="704205" y="535092"/>
                    </a:lnTo>
                    <a:lnTo>
                      <a:pt x="712536" y="521249"/>
                    </a:lnTo>
                    <a:lnTo>
                      <a:pt x="721655" y="507343"/>
                    </a:lnTo>
                    <a:lnTo>
                      <a:pt x="726913" y="498135"/>
                    </a:lnTo>
                    <a:lnTo>
                      <a:pt x="729923" y="491887"/>
                    </a:lnTo>
                    <a:lnTo>
                      <a:pt x="731485" y="488585"/>
                    </a:lnTo>
                    <a:lnTo>
                      <a:pt x="732209" y="490338"/>
                    </a:lnTo>
                    <a:lnTo>
                      <a:pt x="734520" y="494033"/>
                    </a:lnTo>
                    <a:lnTo>
                      <a:pt x="738140" y="496522"/>
                    </a:lnTo>
                    <a:lnTo>
                      <a:pt x="739892" y="497043"/>
                    </a:lnTo>
                    <a:lnTo>
                      <a:pt x="744426" y="498389"/>
                    </a:lnTo>
                    <a:lnTo>
                      <a:pt x="760530" y="499139"/>
                    </a:lnTo>
                    <a:lnTo>
                      <a:pt x="765673" y="499456"/>
                    </a:lnTo>
                    <a:lnTo>
                      <a:pt x="767464" y="499304"/>
                    </a:lnTo>
                    <a:lnTo>
                      <a:pt x="768619" y="499367"/>
                    </a:lnTo>
                    <a:lnTo>
                      <a:pt x="770931" y="499621"/>
                    </a:lnTo>
                    <a:lnTo>
                      <a:pt x="773026" y="499913"/>
                    </a:lnTo>
                    <a:lnTo>
                      <a:pt x="774119" y="500079"/>
                    </a:lnTo>
                    <a:lnTo>
                      <a:pt x="776074" y="500371"/>
                    </a:lnTo>
                    <a:lnTo>
                      <a:pt x="777713" y="500587"/>
                    </a:lnTo>
                    <a:lnTo>
                      <a:pt x="779745" y="501196"/>
                    </a:lnTo>
                    <a:lnTo>
                      <a:pt x="782793" y="502555"/>
                    </a:lnTo>
                    <a:lnTo>
                      <a:pt x="784914" y="504130"/>
                    </a:lnTo>
                    <a:lnTo>
                      <a:pt x="788343" y="507114"/>
                    </a:lnTo>
                    <a:lnTo>
                      <a:pt x="791073" y="509337"/>
                    </a:lnTo>
                    <a:lnTo>
                      <a:pt x="793804" y="511953"/>
                    </a:lnTo>
                    <a:lnTo>
                      <a:pt x="796102" y="514366"/>
                    </a:lnTo>
                    <a:lnTo>
                      <a:pt x="801538" y="520538"/>
                    </a:lnTo>
                    <a:lnTo>
                      <a:pt x="807799" y="527434"/>
                    </a:lnTo>
                    <a:lnTo>
                      <a:pt x="813260" y="533340"/>
                    </a:lnTo>
                    <a:lnTo>
                      <a:pt x="820194" y="541176"/>
                    </a:lnTo>
                    <a:lnTo>
                      <a:pt x="820563" y="542027"/>
                    </a:lnTo>
                    <a:lnTo>
                      <a:pt x="821071" y="542827"/>
                    </a:lnTo>
                    <a:lnTo>
                      <a:pt x="821591" y="543741"/>
                    </a:lnTo>
                    <a:lnTo>
                      <a:pt x="822709" y="545253"/>
                    </a:lnTo>
                    <a:lnTo>
                      <a:pt x="823674" y="546561"/>
                    </a:lnTo>
                    <a:lnTo>
                      <a:pt x="824842" y="548135"/>
                    </a:lnTo>
                    <a:lnTo>
                      <a:pt x="826239" y="550180"/>
                    </a:lnTo>
                    <a:lnTo>
                      <a:pt x="828157" y="552733"/>
                    </a:lnTo>
                    <a:lnTo>
                      <a:pt x="830075" y="554943"/>
                    </a:lnTo>
                    <a:lnTo>
                      <a:pt x="831561" y="556454"/>
                    </a:lnTo>
                    <a:lnTo>
                      <a:pt x="833097" y="558448"/>
                    </a:lnTo>
                    <a:lnTo>
                      <a:pt x="834202" y="560112"/>
                    </a:lnTo>
                    <a:lnTo>
                      <a:pt x="835625" y="561724"/>
                    </a:lnTo>
                    <a:lnTo>
                      <a:pt x="836425" y="563147"/>
                    </a:lnTo>
                    <a:lnTo>
                      <a:pt x="836831" y="562080"/>
                    </a:lnTo>
                    <a:lnTo>
                      <a:pt x="837466" y="561242"/>
                    </a:lnTo>
                    <a:lnTo>
                      <a:pt x="838216" y="560391"/>
                    </a:lnTo>
                    <a:lnTo>
                      <a:pt x="838774" y="559451"/>
                    </a:lnTo>
                    <a:lnTo>
                      <a:pt x="839105" y="558651"/>
                    </a:lnTo>
                    <a:lnTo>
                      <a:pt x="839219" y="557787"/>
                    </a:lnTo>
                    <a:lnTo>
                      <a:pt x="839359" y="556835"/>
                    </a:lnTo>
                    <a:lnTo>
                      <a:pt x="839498" y="555768"/>
                    </a:lnTo>
                    <a:lnTo>
                      <a:pt x="839625" y="554371"/>
                    </a:lnTo>
                    <a:lnTo>
                      <a:pt x="839841" y="553558"/>
                    </a:lnTo>
                    <a:lnTo>
                      <a:pt x="840095" y="553038"/>
                    </a:lnTo>
                    <a:lnTo>
                      <a:pt x="840692" y="552225"/>
                    </a:lnTo>
                    <a:lnTo>
                      <a:pt x="847118" y="543081"/>
                    </a:lnTo>
                    <a:lnTo>
                      <a:pt x="847728" y="542217"/>
                    </a:lnTo>
                    <a:lnTo>
                      <a:pt x="848033" y="541785"/>
                    </a:lnTo>
                    <a:lnTo>
                      <a:pt x="849252" y="540782"/>
                    </a:lnTo>
                    <a:lnTo>
                      <a:pt x="849582" y="540223"/>
                    </a:lnTo>
                    <a:lnTo>
                      <a:pt x="850623" y="538394"/>
                    </a:lnTo>
                    <a:lnTo>
                      <a:pt x="852275" y="535524"/>
                    </a:lnTo>
                    <a:lnTo>
                      <a:pt x="853379" y="533581"/>
                    </a:lnTo>
                    <a:lnTo>
                      <a:pt x="854484" y="531651"/>
                    </a:lnTo>
                    <a:lnTo>
                      <a:pt x="857151" y="527003"/>
                    </a:lnTo>
                    <a:lnTo>
                      <a:pt x="858282" y="525047"/>
                    </a:lnTo>
                    <a:lnTo>
                      <a:pt x="859348" y="523167"/>
                    </a:lnTo>
                    <a:lnTo>
                      <a:pt x="860453" y="521237"/>
                    </a:lnTo>
                    <a:lnTo>
                      <a:pt x="861520" y="519383"/>
                    </a:lnTo>
                    <a:lnTo>
                      <a:pt x="861977" y="518481"/>
                    </a:lnTo>
                    <a:lnTo>
                      <a:pt x="862549" y="517465"/>
                    </a:lnTo>
                    <a:lnTo>
                      <a:pt x="863641" y="515484"/>
                    </a:lnTo>
                    <a:lnTo>
                      <a:pt x="864187" y="514493"/>
                    </a:lnTo>
                    <a:lnTo>
                      <a:pt x="865152" y="513020"/>
                    </a:lnTo>
                    <a:lnTo>
                      <a:pt x="866079" y="511610"/>
                    </a:lnTo>
                    <a:lnTo>
                      <a:pt x="866473" y="511013"/>
                    </a:lnTo>
                    <a:lnTo>
                      <a:pt x="867006" y="510251"/>
                    </a:lnTo>
                    <a:lnTo>
                      <a:pt x="867870" y="509019"/>
                    </a:lnTo>
                    <a:lnTo>
                      <a:pt x="868683" y="507864"/>
                    </a:lnTo>
                    <a:lnTo>
                      <a:pt x="869204" y="507114"/>
                    </a:lnTo>
                    <a:lnTo>
                      <a:pt x="869991" y="506124"/>
                    </a:lnTo>
                    <a:lnTo>
                      <a:pt x="870474" y="505527"/>
                    </a:lnTo>
                    <a:lnTo>
                      <a:pt x="871121" y="504727"/>
                    </a:lnTo>
                    <a:lnTo>
                      <a:pt x="871744" y="503952"/>
                    </a:lnTo>
                    <a:lnTo>
                      <a:pt x="872810" y="502504"/>
                    </a:lnTo>
                    <a:lnTo>
                      <a:pt x="873712" y="501298"/>
                    </a:lnTo>
                    <a:lnTo>
                      <a:pt x="874296" y="500510"/>
                    </a:lnTo>
                    <a:lnTo>
                      <a:pt x="875363" y="499063"/>
                    </a:lnTo>
                    <a:lnTo>
                      <a:pt x="875770" y="498516"/>
                    </a:lnTo>
                    <a:lnTo>
                      <a:pt x="876189" y="497919"/>
                    </a:lnTo>
                    <a:lnTo>
                      <a:pt x="876697" y="497246"/>
                    </a:lnTo>
                    <a:lnTo>
                      <a:pt x="877370" y="496319"/>
                    </a:lnTo>
                    <a:lnTo>
                      <a:pt x="878297" y="495062"/>
                    </a:lnTo>
                    <a:lnTo>
                      <a:pt x="878970" y="494148"/>
                    </a:lnTo>
                    <a:lnTo>
                      <a:pt x="879605" y="493271"/>
                    </a:lnTo>
                    <a:lnTo>
                      <a:pt x="880329" y="492293"/>
                    </a:lnTo>
                    <a:lnTo>
                      <a:pt x="880659" y="491887"/>
                    </a:lnTo>
                    <a:lnTo>
                      <a:pt x="881192" y="491227"/>
                    </a:lnTo>
                    <a:lnTo>
                      <a:pt x="882170" y="490007"/>
                    </a:lnTo>
                    <a:lnTo>
                      <a:pt x="882767" y="489271"/>
                    </a:lnTo>
                    <a:lnTo>
                      <a:pt x="883656" y="488153"/>
                    </a:lnTo>
                    <a:lnTo>
                      <a:pt x="884253" y="487417"/>
                    </a:lnTo>
                    <a:lnTo>
                      <a:pt x="884977" y="486528"/>
                    </a:lnTo>
                    <a:lnTo>
                      <a:pt x="885307" y="486070"/>
                    </a:lnTo>
                    <a:lnTo>
                      <a:pt x="885701" y="485778"/>
                    </a:lnTo>
                    <a:lnTo>
                      <a:pt x="886285" y="485410"/>
                    </a:lnTo>
                    <a:lnTo>
                      <a:pt x="886692" y="485169"/>
                    </a:lnTo>
                    <a:lnTo>
                      <a:pt x="887746" y="484559"/>
                    </a:lnTo>
                    <a:lnTo>
                      <a:pt x="888304" y="483962"/>
                    </a:lnTo>
                    <a:lnTo>
                      <a:pt x="888851" y="483391"/>
                    </a:lnTo>
                    <a:lnTo>
                      <a:pt x="889206" y="483111"/>
                    </a:lnTo>
                    <a:lnTo>
                      <a:pt x="890667" y="482819"/>
                    </a:lnTo>
                    <a:lnTo>
                      <a:pt x="891238" y="482718"/>
                    </a:lnTo>
                    <a:lnTo>
                      <a:pt x="892229" y="482578"/>
                    </a:lnTo>
                    <a:lnTo>
                      <a:pt x="893016" y="482476"/>
                    </a:lnTo>
                    <a:lnTo>
                      <a:pt x="893816" y="482375"/>
                    </a:lnTo>
                    <a:lnTo>
                      <a:pt x="894362" y="482324"/>
                    </a:lnTo>
                    <a:lnTo>
                      <a:pt x="894985" y="482044"/>
                    </a:lnTo>
                    <a:lnTo>
                      <a:pt x="895543" y="481803"/>
                    </a:lnTo>
                    <a:lnTo>
                      <a:pt x="896217" y="481498"/>
                    </a:lnTo>
                    <a:lnTo>
                      <a:pt x="896979" y="481168"/>
                    </a:lnTo>
                    <a:lnTo>
                      <a:pt x="897487" y="480990"/>
                    </a:lnTo>
                    <a:lnTo>
                      <a:pt x="898401" y="480813"/>
                    </a:lnTo>
                    <a:lnTo>
                      <a:pt x="899366" y="480622"/>
                    </a:lnTo>
                    <a:lnTo>
                      <a:pt x="900001" y="480533"/>
                    </a:lnTo>
                    <a:lnTo>
                      <a:pt x="901398" y="480343"/>
                    </a:lnTo>
                    <a:lnTo>
                      <a:pt x="902376" y="480292"/>
                    </a:lnTo>
                    <a:lnTo>
                      <a:pt x="903417" y="480254"/>
                    </a:lnTo>
                    <a:lnTo>
                      <a:pt x="904408" y="480216"/>
                    </a:lnTo>
                    <a:lnTo>
                      <a:pt x="905894" y="480140"/>
                    </a:lnTo>
                    <a:lnTo>
                      <a:pt x="906516" y="480140"/>
                    </a:lnTo>
                    <a:lnTo>
                      <a:pt x="908345" y="479352"/>
                    </a:lnTo>
                    <a:lnTo>
                      <a:pt x="908967" y="478857"/>
                    </a:lnTo>
                    <a:lnTo>
                      <a:pt x="909348" y="478552"/>
                    </a:lnTo>
                    <a:lnTo>
                      <a:pt x="909933" y="478095"/>
                    </a:lnTo>
                    <a:lnTo>
                      <a:pt x="910453" y="477688"/>
                    </a:lnTo>
                    <a:lnTo>
                      <a:pt x="911558" y="476876"/>
                    </a:lnTo>
                    <a:lnTo>
                      <a:pt x="912384" y="476355"/>
                    </a:lnTo>
                    <a:lnTo>
                      <a:pt x="913768" y="475644"/>
                    </a:lnTo>
                    <a:lnTo>
                      <a:pt x="914568" y="475212"/>
                    </a:lnTo>
                    <a:lnTo>
                      <a:pt x="915902" y="474513"/>
                    </a:lnTo>
                    <a:lnTo>
                      <a:pt x="917083" y="473891"/>
                    </a:lnTo>
                    <a:lnTo>
                      <a:pt x="918327" y="473243"/>
                    </a:lnTo>
                    <a:lnTo>
                      <a:pt x="919445" y="472659"/>
                    </a:lnTo>
                    <a:lnTo>
                      <a:pt x="921312" y="472405"/>
                    </a:lnTo>
                    <a:lnTo>
                      <a:pt x="924868" y="472278"/>
                    </a:lnTo>
                    <a:lnTo>
                      <a:pt x="925490" y="472253"/>
                    </a:lnTo>
                    <a:lnTo>
                      <a:pt x="926214" y="472075"/>
                    </a:lnTo>
                    <a:lnTo>
                      <a:pt x="926811" y="471948"/>
                    </a:lnTo>
                    <a:lnTo>
                      <a:pt x="927547" y="471516"/>
                    </a:lnTo>
                    <a:lnTo>
                      <a:pt x="928551" y="470869"/>
                    </a:lnTo>
                    <a:lnTo>
                      <a:pt x="929770" y="470005"/>
                    </a:lnTo>
                    <a:lnTo>
                      <a:pt x="929948" y="469548"/>
                    </a:lnTo>
                    <a:lnTo>
                      <a:pt x="930240" y="468621"/>
                    </a:lnTo>
                    <a:lnTo>
                      <a:pt x="930380" y="467401"/>
                    </a:lnTo>
                    <a:lnTo>
                      <a:pt x="930722" y="466601"/>
                    </a:lnTo>
                    <a:lnTo>
                      <a:pt x="931307" y="465839"/>
                    </a:lnTo>
                    <a:lnTo>
                      <a:pt x="931180" y="465204"/>
                    </a:lnTo>
                    <a:lnTo>
                      <a:pt x="930722" y="465446"/>
                    </a:lnTo>
                    <a:lnTo>
                      <a:pt x="929897" y="465649"/>
                    </a:lnTo>
                    <a:lnTo>
                      <a:pt x="928754" y="466068"/>
                    </a:lnTo>
                    <a:lnTo>
                      <a:pt x="927967" y="466043"/>
                    </a:lnTo>
                    <a:lnTo>
                      <a:pt x="927166" y="465877"/>
                    </a:lnTo>
                    <a:lnTo>
                      <a:pt x="926620" y="465725"/>
                    </a:lnTo>
                    <a:lnTo>
                      <a:pt x="926316" y="465014"/>
                    </a:lnTo>
                    <a:lnTo>
                      <a:pt x="926722" y="464620"/>
                    </a:lnTo>
                    <a:lnTo>
                      <a:pt x="927662" y="464391"/>
                    </a:lnTo>
                    <a:lnTo>
                      <a:pt x="928360" y="463922"/>
                    </a:lnTo>
                    <a:lnTo>
                      <a:pt x="928767" y="463426"/>
                    </a:lnTo>
                    <a:lnTo>
                      <a:pt x="929198" y="462550"/>
                    </a:lnTo>
                    <a:lnTo>
                      <a:pt x="929579" y="462216"/>
                    </a:lnTo>
                    <a:lnTo>
                      <a:pt x="929948" y="461787"/>
                    </a:lnTo>
                    <a:lnTo>
                      <a:pt x="930278" y="461308"/>
                    </a:lnTo>
                    <a:lnTo>
                      <a:pt x="929770" y="461010"/>
                    </a:lnTo>
                    <a:lnTo>
                      <a:pt x="929173" y="460653"/>
                    </a:lnTo>
                    <a:lnTo>
                      <a:pt x="928449" y="460127"/>
                    </a:lnTo>
                    <a:lnTo>
                      <a:pt x="927687" y="460220"/>
                    </a:lnTo>
                    <a:lnTo>
                      <a:pt x="927420" y="459844"/>
                    </a:lnTo>
                    <a:lnTo>
                      <a:pt x="927713" y="459310"/>
                    </a:lnTo>
                    <a:lnTo>
                      <a:pt x="928386" y="458730"/>
                    </a:lnTo>
                    <a:lnTo>
                      <a:pt x="929160" y="458450"/>
                    </a:lnTo>
                    <a:lnTo>
                      <a:pt x="929922" y="458302"/>
                    </a:lnTo>
                    <a:lnTo>
                      <a:pt x="930202" y="457728"/>
                    </a:lnTo>
                    <a:lnTo>
                      <a:pt x="930824" y="457118"/>
                    </a:lnTo>
                    <a:lnTo>
                      <a:pt x="931370" y="456745"/>
                    </a:lnTo>
                    <a:lnTo>
                      <a:pt x="932208" y="456244"/>
                    </a:lnTo>
                    <a:lnTo>
                      <a:pt x="932793" y="455898"/>
                    </a:lnTo>
                    <a:lnTo>
                      <a:pt x="932653" y="455108"/>
                    </a:lnTo>
                    <a:lnTo>
                      <a:pt x="931929" y="454366"/>
                    </a:lnTo>
                    <a:lnTo>
                      <a:pt x="931700" y="453904"/>
                    </a:lnTo>
                    <a:lnTo>
                      <a:pt x="931256" y="452944"/>
                    </a:lnTo>
                    <a:lnTo>
                      <a:pt x="931154" y="452257"/>
                    </a:lnTo>
                    <a:lnTo>
                      <a:pt x="930164" y="452671"/>
                    </a:lnTo>
                    <a:lnTo>
                      <a:pt x="929452" y="453062"/>
                    </a:lnTo>
                    <a:lnTo>
                      <a:pt x="928475" y="453127"/>
                    </a:lnTo>
                    <a:lnTo>
                      <a:pt x="928144" y="452761"/>
                    </a:lnTo>
                    <a:lnTo>
                      <a:pt x="928157" y="452225"/>
                    </a:lnTo>
                    <a:lnTo>
                      <a:pt x="928157" y="451714"/>
                    </a:lnTo>
                    <a:lnTo>
                      <a:pt x="928767" y="451538"/>
                    </a:lnTo>
                    <a:lnTo>
                      <a:pt x="929135" y="451023"/>
                    </a:lnTo>
                    <a:lnTo>
                      <a:pt x="928894" y="450433"/>
                    </a:lnTo>
                    <a:lnTo>
                      <a:pt x="928894" y="449456"/>
                    </a:lnTo>
                    <a:lnTo>
                      <a:pt x="929046" y="448805"/>
                    </a:lnTo>
                    <a:lnTo>
                      <a:pt x="928792" y="448233"/>
                    </a:lnTo>
                    <a:lnTo>
                      <a:pt x="928297" y="448536"/>
                    </a:lnTo>
                    <a:lnTo>
                      <a:pt x="927484" y="448956"/>
                    </a:lnTo>
                    <a:lnTo>
                      <a:pt x="926976" y="448666"/>
                    </a:lnTo>
                    <a:lnTo>
                      <a:pt x="926252" y="448872"/>
                    </a:lnTo>
                    <a:lnTo>
                      <a:pt x="926430" y="449626"/>
                    </a:lnTo>
                    <a:lnTo>
                      <a:pt x="925960" y="449582"/>
                    </a:lnTo>
                    <a:lnTo>
                      <a:pt x="925604" y="448776"/>
                    </a:lnTo>
                    <a:lnTo>
                      <a:pt x="925477" y="447720"/>
                    </a:lnTo>
                    <a:lnTo>
                      <a:pt x="925477" y="447019"/>
                    </a:lnTo>
                    <a:lnTo>
                      <a:pt x="926062" y="446506"/>
                    </a:lnTo>
                    <a:lnTo>
                      <a:pt x="926316" y="446101"/>
                    </a:lnTo>
                    <a:lnTo>
                      <a:pt x="926316" y="445655"/>
                    </a:lnTo>
                    <a:lnTo>
                      <a:pt x="926316" y="445010"/>
                    </a:lnTo>
                    <a:lnTo>
                      <a:pt x="926011" y="444477"/>
                    </a:lnTo>
                    <a:lnTo>
                      <a:pt x="926189" y="443867"/>
                    </a:lnTo>
                    <a:lnTo>
                      <a:pt x="926773" y="443516"/>
                    </a:lnTo>
                    <a:lnTo>
                      <a:pt x="926493" y="442817"/>
                    </a:lnTo>
                    <a:lnTo>
                      <a:pt x="926100" y="442434"/>
                    </a:lnTo>
                    <a:lnTo>
                      <a:pt x="925744" y="442113"/>
                    </a:lnTo>
                    <a:lnTo>
                      <a:pt x="925287" y="441902"/>
                    </a:lnTo>
                    <a:lnTo>
                      <a:pt x="925706" y="441568"/>
                    </a:lnTo>
                    <a:lnTo>
                      <a:pt x="926023" y="441182"/>
                    </a:lnTo>
                    <a:lnTo>
                      <a:pt x="925744" y="440682"/>
                    </a:lnTo>
                    <a:lnTo>
                      <a:pt x="925338" y="439953"/>
                    </a:lnTo>
                    <a:lnTo>
                      <a:pt x="925833" y="439690"/>
                    </a:lnTo>
                    <a:lnTo>
                      <a:pt x="926201" y="439320"/>
                    </a:lnTo>
                    <a:lnTo>
                      <a:pt x="926570" y="438944"/>
                    </a:lnTo>
                    <a:lnTo>
                      <a:pt x="926176" y="438155"/>
                    </a:lnTo>
                    <a:lnTo>
                      <a:pt x="925947" y="437596"/>
                    </a:lnTo>
                    <a:lnTo>
                      <a:pt x="925528" y="437377"/>
                    </a:lnTo>
                    <a:lnTo>
                      <a:pt x="924868" y="437423"/>
                    </a:lnTo>
                    <a:lnTo>
                      <a:pt x="924563" y="437869"/>
                    </a:lnTo>
                    <a:lnTo>
                      <a:pt x="924093" y="438415"/>
                    </a:lnTo>
                    <a:lnTo>
                      <a:pt x="923712" y="438871"/>
                    </a:lnTo>
                    <a:lnTo>
                      <a:pt x="923217" y="439339"/>
                    </a:lnTo>
                    <a:lnTo>
                      <a:pt x="922772" y="439673"/>
                    </a:lnTo>
                    <a:lnTo>
                      <a:pt x="921820" y="439943"/>
                    </a:lnTo>
                    <a:lnTo>
                      <a:pt x="921096" y="439587"/>
                    </a:lnTo>
                    <a:lnTo>
                      <a:pt x="920537" y="439022"/>
                    </a:lnTo>
                    <a:lnTo>
                      <a:pt x="919851" y="438527"/>
                    </a:lnTo>
                    <a:lnTo>
                      <a:pt x="919394" y="438364"/>
                    </a:lnTo>
                    <a:lnTo>
                      <a:pt x="918924" y="438003"/>
                    </a:lnTo>
                    <a:lnTo>
                      <a:pt x="918569" y="437638"/>
                    </a:lnTo>
                    <a:lnTo>
                      <a:pt x="918073" y="437186"/>
                    </a:lnTo>
                    <a:lnTo>
                      <a:pt x="917680" y="436566"/>
                    </a:lnTo>
                    <a:lnTo>
                      <a:pt x="917629" y="435940"/>
                    </a:lnTo>
                    <a:lnTo>
                      <a:pt x="918238" y="435881"/>
                    </a:lnTo>
                    <a:lnTo>
                      <a:pt x="919470" y="435808"/>
                    </a:lnTo>
                    <a:lnTo>
                      <a:pt x="919978" y="435618"/>
                    </a:lnTo>
                    <a:lnTo>
                      <a:pt x="920474" y="435435"/>
                    </a:lnTo>
                    <a:lnTo>
                      <a:pt x="920918" y="434912"/>
                    </a:lnTo>
                    <a:lnTo>
                      <a:pt x="920982" y="434308"/>
                    </a:lnTo>
                    <a:lnTo>
                      <a:pt x="921020" y="433862"/>
                    </a:lnTo>
                    <a:lnTo>
                      <a:pt x="920982" y="433108"/>
                    </a:lnTo>
                    <a:lnTo>
                      <a:pt x="921236" y="432635"/>
                    </a:lnTo>
                    <a:lnTo>
                      <a:pt x="921579" y="432135"/>
                    </a:lnTo>
                    <a:lnTo>
                      <a:pt x="921959" y="431595"/>
                    </a:lnTo>
                    <a:lnTo>
                      <a:pt x="922353" y="431017"/>
                    </a:lnTo>
                    <a:lnTo>
                      <a:pt x="922671" y="430340"/>
                    </a:lnTo>
                    <a:lnTo>
                      <a:pt x="922937" y="429717"/>
                    </a:lnTo>
                    <a:lnTo>
                      <a:pt x="923001" y="429171"/>
                    </a:lnTo>
                    <a:lnTo>
                      <a:pt x="923064" y="428632"/>
                    </a:lnTo>
                    <a:lnTo>
                      <a:pt x="923052" y="428086"/>
                    </a:lnTo>
                    <a:lnTo>
                      <a:pt x="922442" y="427393"/>
                    </a:lnTo>
                    <a:lnTo>
                      <a:pt x="921642" y="427655"/>
                    </a:lnTo>
                    <a:lnTo>
                      <a:pt x="921032" y="427890"/>
                    </a:lnTo>
                    <a:lnTo>
                      <a:pt x="920080" y="428224"/>
                    </a:lnTo>
                    <a:lnTo>
                      <a:pt x="919585" y="427624"/>
                    </a:lnTo>
                    <a:lnTo>
                      <a:pt x="919851" y="427046"/>
                    </a:lnTo>
                    <a:lnTo>
                      <a:pt x="920131" y="426679"/>
                    </a:lnTo>
                    <a:lnTo>
                      <a:pt x="920296" y="426262"/>
                    </a:lnTo>
                    <a:lnTo>
                      <a:pt x="920359" y="425742"/>
                    </a:lnTo>
                    <a:lnTo>
                      <a:pt x="920054" y="424897"/>
                    </a:lnTo>
                    <a:lnTo>
                      <a:pt x="919343" y="424371"/>
                    </a:lnTo>
                    <a:lnTo>
                      <a:pt x="918772" y="423751"/>
                    </a:lnTo>
                    <a:lnTo>
                      <a:pt x="919127" y="423174"/>
                    </a:lnTo>
                    <a:lnTo>
                      <a:pt x="919470" y="422794"/>
                    </a:lnTo>
                    <a:lnTo>
                      <a:pt x="919877" y="422380"/>
                    </a:lnTo>
                    <a:lnTo>
                      <a:pt x="920296" y="421886"/>
                    </a:lnTo>
                    <a:lnTo>
                      <a:pt x="920626" y="421420"/>
                    </a:lnTo>
                    <a:lnTo>
                      <a:pt x="920524" y="420842"/>
                    </a:lnTo>
                    <a:lnTo>
                      <a:pt x="920169" y="420331"/>
                    </a:lnTo>
                    <a:lnTo>
                      <a:pt x="919305" y="420201"/>
                    </a:lnTo>
                    <a:lnTo>
                      <a:pt x="918886" y="420704"/>
                    </a:lnTo>
                    <a:lnTo>
                      <a:pt x="918403" y="421147"/>
                    </a:lnTo>
                    <a:lnTo>
                      <a:pt x="917832" y="421844"/>
                    </a:lnTo>
                    <a:lnTo>
                      <a:pt x="917299" y="422493"/>
                    </a:lnTo>
                    <a:lnTo>
                      <a:pt x="916359" y="422518"/>
                    </a:lnTo>
                    <a:lnTo>
                      <a:pt x="915927" y="421876"/>
                    </a:lnTo>
                    <a:lnTo>
                      <a:pt x="915419" y="421285"/>
                    </a:lnTo>
                    <a:lnTo>
                      <a:pt x="915127" y="420867"/>
                    </a:lnTo>
                    <a:lnTo>
                      <a:pt x="914860" y="420187"/>
                    </a:lnTo>
                    <a:lnTo>
                      <a:pt x="914873" y="419629"/>
                    </a:lnTo>
                    <a:lnTo>
                      <a:pt x="915165" y="419003"/>
                    </a:lnTo>
                    <a:lnTo>
                      <a:pt x="915267" y="418492"/>
                    </a:lnTo>
                    <a:lnTo>
                      <a:pt x="915419" y="417962"/>
                    </a:lnTo>
                    <a:lnTo>
                      <a:pt x="915330" y="417217"/>
                    </a:lnTo>
                    <a:lnTo>
                      <a:pt x="915152" y="416810"/>
                    </a:lnTo>
                    <a:lnTo>
                      <a:pt x="915863" y="416203"/>
                    </a:lnTo>
                    <a:lnTo>
                      <a:pt x="916498" y="416366"/>
                    </a:lnTo>
                    <a:lnTo>
                      <a:pt x="917172" y="416636"/>
                    </a:lnTo>
                    <a:lnTo>
                      <a:pt x="917908" y="417079"/>
                    </a:lnTo>
                    <a:lnTo>
                      <a:pt x="918302" y="417314"/>
                    </a:lnTo>
                    <a:lnTo>
                      <a:pt x="918594" y="416947"/>
                    </a:lnTo>
                    <a:lnTo>
                      <a:pt x="918569" y="416295"/>
                    </a:lnTo>
                    <a:lnTo>
                      <a:pt x="918162" y="415400"/>
                    </a:lnTo>
                    <a:lnTo>
                      <a:pt x="917540" y="414453"/>
                    </a:lnTo>
                    <a:lnTo>
                      <a:pt x="917032" y="413431"/>
                    </a:lnTo>
                    <a:lnTo>
                      <a:pt x="916714" y="412612"/>
                    </a:lnTo>
                    <a:lnTo>
                      <a:pt x="916397" y="411824"/>
                    </a:lnTo>
                    <a:lnTo>
                      <a:pt x="916422" y="411168"/>
                    </a:lnTo>
                    <a:lnTo>
                      <a:pt x="916117" y="410234"/>
                    </a:lnTo>
                    <a:lnTo>
                      <a:pt x="915470" y="409578"/>
                    </a:lnTo>
                    <a:lnTo>
                      <a:pt x="914568" y="409540"/>
                    </a:lnTo>
                    <a:lnTo>
                      <a:pt x="913819" y="409557"/>
                    </a:lnTo>
                    <a:lnTo>
                      <a:pt x="913247" y="409582"/>
                    </a:lnTo>
                    <a:lnTo>
                      <a:pt x="912485" y="409389"/>
                    </a:lnTo>
                    <a:lnTo>
                      <a:pt x="911990" y="408802"/>
                    </a:lnTo>
                    <a:lnTo>
                      <a:pt x="912777" y="408487"/>
                    </a:lnTo>
                    <a:lnTo>
                      <a:pt x="913298" y="408278"/>
                    </a:lnTo>
                    <a:lnTo>
                      <a:pt x="913704" y="407973"/>
                    </a:lnTo>
                    <a:lnTo>
                      <a:pt x="914428" y="408044"/>
                    </a:lnTo>
                    <a:lnTo>
                      <a:pt x="914911" y="407880"/>
                    </a:lnTo>
                    <a:lnTo>
                      <a:pt x="915457" y="408162"/>
                    </a:lnTo>
                    <a:lnTo>
                      <a:pt x="915990" y="408599"/>
                    </a:lnTo>
                    <a:lnTo>
                      <a:pt x="916410" y="408856"/>
                    </a:lnTo>
                    <a:lnTo>
                      <a:pt x="917019" y="409091"/>
                    </a:lnTo>
                    <a:lnTo>
                      <a:pt x="917756" y="409091"/>
                    </a:lnTo>
                    <a:lnTo>
                      <a:pt x="918327" y="408895"/>
                    </a:lnTo>
                    <a:lnTo>
                      <a:pt x="918530" y="408468"/>
                    </a:lnTo>
                    <a:lnTo>
                      <a:pt x="918632" y="407777"/>
                    </a:lnTo>
                    <a:lnTo>
                      <a:pt x="918467" y="407158"/>
                    </a:lnTo>
                    <a:lnTo>
                      <a:pt x="917895" y="406641"/>
                    </a:lnTo>
                    <a:lnTo>
                      <a:pt x="917438" y="406214"/>
                    </a:lnTo>
                    <a:lnTo>
                      <a:pt x="917362" y="405597"/>
                    </a:lnTo>
                    <a:lnTo>
                      <a:pt x="917553" y="405170"/>
                    </a:lnTo>
                    <a:lnTo>
                      <a:pt x="917819" y="404798"/>
                    </a:lnTo>
                    <a:lnTo>
                      <a:pt x="918149" y="404445"/>
                    </a:lnTo>
                    <a:lnTo>
                      <a:pt x="918530" y="403569"/>
                    </a:lnTo>
                    <a:lnTo>
                      <a:pt x="918962" y="402913"/>
                    </a:lnTo>
                    <a:lnTo>
                      <a:pt x="918797" y="402325"/>
                    </a:lnTo>
                    <a:lnTo>
                      <a:pt x="918175" y="402111"/>
                    </a:lnTo>
                    <a:lnTo>
                      <a:pt x="917692" y="402451"/>
                    </a:lnTo>
                    <a:lnTo>
                      <a:pt x="916829" y="402483"/>
                    </a:lnTo>
                    <a:lnTo>
                      <a:pt x="915952" y="402733"/>
                    </a:lnTo>
                    <a:lnTo>
                      <a:pt x="915317" y="402165"/>
                    </a:lnTo>
                    <a:lnTo>
                      <a:pt x="914936" y="401632"/>
                    </a:lnTo>
                    <a:lnTo>
                      <a:pt x="914606" y="401170"/>
                    </a:lnTo>
                    <a:lnTo>
                      <a:pt x="914708" y="400514"/>
                    </a:lnTo>
                    <a:lnTo>
                      <a:pt x="915241" y="400171"/>
                    </a:lnTo>
                    <a:lnTo>
                      <a:pt x="915698" y="400451"/>
                    </a:lnTo>
                    <a:lnTo>
                      <a:pt x="916752" y="400453"/>
                    </a:lnTo>
                    <a:lnTo>
                      <a:pt x="917603" y="400342"/>
                    </a:lnTo>
                    <a:lnTo>
                      <a:pt x="918048" y="398572"/>
                    </a:lnTo>
                    <a:lnTo>
                      <a:pt x="918111" y="397923"/>
                    </a:lnTo>
                    <a:lnTo>
                      <a:pt x="918391" y="397274"/>
                    </a:lnTo>
                    <a:lnTo>
                      <a:pt x="918594" y="396402"/>
                    </a:lnTo>
                    <a:lnTo>
                      <a:pt x="919038" y="395551"/>
                    </a:lnTo>
                    <a:lnTo>
                      <a:pt x="919801" y="394982"/>
                    </a:lnTo>
                    <a:lnTo>
                      <a:pt x="919889" y="394110"/>
                    </a:lnTo>
                    <a:lnTo>
                      <a:pt x="919407" y="393576"/>
                    </a:lnTo>
                    <a:lnTo>
                      <a:pt x="918759" y="393280"/>
                    </a:lnTo>
                    <a:lnTo>
                      <a:pt x="918302" y="392709"/>
                    </a:lnTo>
                    <a:lnTo>
                      <a:pt x="919089" y="392250"/>
                    </a:lnTo>
                    <a:lnTo>
                      <a:pt x="919839" y="392019"/>
                    </a:lnTo>
                    <a:lnTo>
                      <a:pt x="920359" y="392099"/>
                    </a:lnTo>
                    <a:lnTo>
                      <a:pt x="920982" y="392379"/>
                    </a:lnTo>
                    <a:lnTo>
                      <a:pt x="921604" y="392843"/>
                    </a:lnTo>
                    <a:lnTo>
                      <a:pt x="922366" y="393097"/>
                    </a:lnTo>
                    <a:lnTo>
                      <a:pt x="923166" y="393419"/>
                    </a:lnTo>
                    <a:lnTo>
                      <a:pt x="923928" y="393450"/>
                    </a:lnTo>
                    <a:lnTo>
                      <a:pt x="924512" y="392732"/>
                    </a:lnTo>
                    <a:lnTo>
                      <a:pt x="924220" y="391925"/>
                    </a:lnTo>
                    <a:lnTo>
                      <a:pt x="923598" y="391248"/>
                    </a:lnTo>
                    <a:lnTo>
                      <a:pt x="922950" y="390526"/>
                    </a:lnTo>
                    <a:lnTo>
                      <a:pt x="922531" y="390195"/>
                    </a:lnTo>
                    <a:lnTo>
                      <a:pt x="922010" y="389893"/>
                    </a:lnTo>
                    <a:lnTo>
                      <a:pt x="921363" y="389527"/>
                    </a:lnTo>
                    <a:lnTo>
                      <a:pt x="921223" y="388908"/>
                    </a:lnTo>
                    <a:lnTo>
                      <a:pt x="921655" y="388080"/>
                    </a:lnTo>
                    <a:lnTo>
                      <a:pt x="922099" y="387517"/>
                    </a:lnTo>
                    <a:lnTo>
                      <a:pt x="922480" y="386747"/>
                    </a:lnTo>
                    <a:lnTo>
                      <a:pt x="922937" y="386342"/>
                    </a:lnTo>
                    <a:lnTo>
                      <a:pt x="923763" y="386441"/>
                    </a:lnTo>
                    <a:lnTo>
                      <a:pt x="924423" y="386326"/>
                    </a:lnTo>
                    <a:lnTo>
                      <a:pt x="924969" y="386118"/>
                    </a:lnTo>
                    <a:lnTo>
                      <a:pt x="925782" y="385780"/>
                    </a:lnTo>
                    <a:lnTo>
                      <a:pt x="926290" y="385504"/>
                    </a:lnTo>
                    <a:lnTo>
                      <a:pt x="927141" y="385649"/>
                    </a:lnTo>
                    <a:lnTo>
                      <a:pt x="927751" y="386265"/>
                    </a:lnTo>
                    <a:lnTo>
                      <a:pt x="928132" y="386702"/>
                    </a:lnTo>
                    <a:lnTo>
                      <a:pt x="928525" y="387139"/>
                    </a:lnTo>
                    <a:lnTo>
                      <a:pt x="928919" y="387473"/>
                    </a:lnTo>
                    <a:lnTo>
                      <a:pt x="929630" y="387748"/>
                    </a:lnTo>
                    <a:lnTo>
                      <a:pt x="930215" y="387906"/>
                    </a:lnTo>
                    <a:lnTo>
                      <a:pt x="930659" y="387790"/>
                    </a:lnTo>
                    <a:lnTo>
                      <a:pt x="931332" y="387624"/>
                    </a:lnTo>
                    <a:lnTo>
                      <a:pt x="931764" y="386895"/>
                    </a:lnTo>
                    <a:lnTo>
                      <a:pt x="931967" y="386355"/>
                    </a:lnTo>
                    <a:lnTo>
                      <a:pt x="931294" y="385958"/>
                    </a:lnTo>
                    <a:lnTo>
                      <a:pt x="930557" y="385800"/>
                    </a:lnTo>
                    <a:lnTo>
                      <a:pt x="930380" y="385286"/>
                    </a:lnTo>
                    <a:lnTo>
                      <a:pt x="930405" y="384660"/>
                    </a:lnTo>
                    <a:lnTo>
                      <a:pt x="930418" y="384053"/>
                    </a:lnTo>
                    <a:lnTo>
                      <a:pt x="930430" y="383298"/>
                    </a:lnTo>
                    <a:lnTo>
                      <a:pt x="930367" y="382422"/>
                    </a:lnTo>
                    <a:lnTo>
                      <a:pt x="930240" y="381779"/>
                    </a:lnTo>
                    <a:lnTo>
                      <a:pt x="929452" y="381548"/>
                    </a:lnTo>
                    <a:lnTo>
                      <a:pt x="928779" y="381703"/>
                    </a:lnTo>
                    <a:lnTo>
                      <a:pt x="928017" y="381976"/>
                    </a:lnTo>
                    <a:lnTo>
                      <a:pt x="927382" y="382325"/>
                    </a:lnTo>
                    <a:lnTo>
                      <a:pt x="926747" y="382351"/>
                    </a:lnTo>
                    <a:lnTo>
                      <a:pt x="926011" y="381459"/>
                    </a:lnTo>
                    <a:lnTo>
                      <a:pt x="925719" y="380797"/>
                    </a:lnTo>
                    <a:lnTo>
                      <a:pt x="925490" y="380222"/>
                    </a:lnTo>
                    <a:lnTo>
                      <a:pt x="925515" y="379583"/>
                    </a:lnTo>
                    <a:lnTo>
                      <a:pt x="925617" y="378999"/>
                    </a:lnTo>
                    <a:lnTo>
                      <a:pt x="925185" y="378810"/>
                    </a:lnTo>
                    <a:lnTo>
                      <a:pt x="924258" y="378611"/>
                    </a:lnTo>
                    <a:lnTo>
                      <a:pt x="923763" y="378363"/>
                    </a:lnTo>
                    <a:lnTo>
                      <a:pt x="923128" y="378476"/>
                    </a:lnTo>
                    <a:lnTo>
                      <a:pt x="922315" y="378781"/>
                    </a:lnTo>
                    <a:lnTo>
                      <a:pt x="921807" y="378903"/>
                    </a:lnTo>
                    <a:lnTo>
                      <a:pt x="921324" y="378976"/>
                    </a:lnTo>
                    <a:lnTo>
                      <a:pt x="921197" y="378472"/>
                    </a:lnTo>
                    <a:lnTo>
                      <a:pt x="921299" y="377953"/>
                    </a:lnTo>
                    <a:lnTo>
                      <a:pt x="921375" y="377226"/>
                    </a:lnTo>
                    <a:lnTo>
                      <a:pt x="921540" y="376463"/>
                    </a:lnTo>
                    <a:lnTo>
                      <a:pt x="921375" y="375451"/>
                    </a:lnTo>
                    <a:lnTo>
                      <a:pt x="921299" y="374902"/>
                    </a:lnTo>
                    <a:lnTo>
                      <a:pt x="921451" y="374234"/>
                    </a:lnTo>
                    <a:lnTo>
                      <a:pt x="921998" y="373910"/>
                    </a:lnTo>
                    <a:lnTo>
                      <a:pt x="922417" y="374087"/>
                    </a:lnTo>
                    <a:lnTo>
                      <a:pt x="923077" y="374157"/>
                    </a:lnTo>
                    <a:lnTo>
                      <a:pt x="923623" y="374301"/>
                    </a:lnTo>
                    <a:lnTo>
                      <a:pt x="924258" y="374757"/>
                    </a:lnTo>
                    <a:lnTo>
                      <a:pt x="924754" y="375043"/>
                    </a:lnTo>
                    <a:lnTo>
                      <a:pt x="925096" y="375436"/>
                    </a:lnTo>
                    <a:lnTo>
                      <a:pt x="925719" y="375526"/>
                    </a:lnTo>
                    <a:lnTo>
                      <a:pt x="926316" y="374488"/>
                    </a:lnTo>
                    <a:lnTo>
                      <a:pt x="925960" y="373814"/>
                    </a:lnTo>
                    <a:lnTo>
                      <a:pt x="925515" y="373217"/>
                    </a:lnTo>
                    <a:lnTo>
                      <a:pt x="923877" y="372482"/>
                    </a:lnTo>
                    <a:lnTo>
                      <a:pt x="923331" y="372568"/>
                    </a:lnTo>
                    <a:lnTo>
                      <a:pt x="922315" y="372866"/>
                    </a:lnTo>
                    <a:lnTo>
                      <a:pt x="921566" y="372959"/>
                    </a:lnTo>
                    <a:lnTo>
                      <a:pt x="920372" y="372725"/>
                    </a:lnTo>
                    <a:lnTo>
                      <a:pt x="919737" y="372494"/>
                    </a:lnTo>
                    <a:lnTo>
                      <a:pt x="919102" y="372272"/>
                    </a:lnTo>
                    <a:lnTo>
                      <a:pt x="918467" y="372122"/>
                    </a:lnTo>
                    <a:lnTo>
                      <a:pt x="917997" y="372003"/>
                    </a:lnTo>
                    <a:lnTo>
                      <a:pt x="917476" y="371791"/>
                    </a:lnTo>
                    <a:lnTo>
                      <a:pt x="917146" y="371328"/>
                    </a:lnTo>
                    <a:lnTo>
                      <a:pt x="916854" y="370911"/>
                    </a:lnTo>
                    <a:lnTo>
                      <a:pt x="916511" y="370529"/>
                    </a:lnTo>
                    <a:lnTo>
                      <a:pt x="915851" y="370086"/>
                    </a:lnTo>
                    <a:lnTo>
                      <a:pt x="915165" y="370204"/>
                    </a:lnTo>
                    <a:lnTo>
                      <a:pt x="914454" y="369986"/>
                    </a:lnTo>
                    <a:lnTo>
                      <a:pt x="914733" y="369303"/>
                    </a:lnTo>
                    <a:lnTo>
                      <a:pt x="915165" y="368937"/>
                    </a:lnTo>
                    <a:lnTo>
                      <a:pt x="916181" y="368699"/>
                    </a:lnTo>
                    <a:lnTo>
                      <a:pt x="916498" y="368237"/>
                    </a:lnTo>
                    <a:lnTo>
                      <a:pt x="916803" y="367809"/>
                    </a:lnTo>
                    <a:lnTo>
                      <a:pt x="916994" y="367283"/>
                    </a:lnTo>
                    <a:lnTo>
                      <a:pt x="916956" y="366808"/>
                    </a:lnTo>
                    <a:lnTo>
                      <a:pt x="916981" y="366038"/>
                    </a:lnTo>
                    <a:lnTo>
                      <a:pt x="917451" y="365662"/>
                    </a:lnTo>
                    <a:lnTo>
                      <a:pt x="918315" y="365838"/>
                    </a:lnTo>
                    <a:lnTo>
                      <a:pt x="918645" y="366535"/>
                    </a:lnTo>
                    <a:lnTo>
                      <a:pt x="918403" y="367431"/>
                    </a:lnTo>
                    <a:lnTo>
                      <a:pt x="918124" y="368384"/>
                    </a:lnTo>
                    <a:lnTo>
                      <a:pt x="918035" y="368914"/>
                    </a:lnTo>
                    <a:lnTo>
                      <a:pt x="918683" y="370282"/>
                    </a:lnTo>
                    <a:lnTo>
                      <a:pt x="919343" y="370202"/>
                    </a:lnTo>
                    <a:lnTo>
                      <a:pt x="920093" y="370022"/>
                    </a:lnTo>
                    <a:lnTo>
                      <a:pt x="920296" y="369550"/>
                    </a:lnTo>
                    <a:lnTo>
                      <a:pt x="920461" y="368809"/>
                    </a:lnTo>
                    <a:lnTo>
                      <a:pt x="920461" y="368223"/>
                    </a:lnTo>
                    <a:lnTo>
                      <a:pt x="920397" y="367206"/>
                    </a:lnTo>
                    <a:lnTo>
                      <a:pt x="920347" y="366332"/>
                    </a:lnTo>
                    <a:lnTo>
                      <a:pt x="920194" y="365674"/>
                    </a:lnTo>
                    <a:lnTo>
                      <a:pt x="919724" y="365347"/>
                    </a:lnTo>
                    <a:lnTo>
                      <a:pt x="918924" y="364371"/>
                    </a:lnTo>
                    <a:lnTo>
                      <a:pt x="918543" y="364053"/>
                    </a:lnTo>
                    <a:lnTo>
                      <a:pt x="918086" y="363905"/>
                    </a:lnTo>
                    <a:lnTo>
                      <a:pt x="917248" y="363632"/>
                    </a:lnTo>
                    <a:lnTo>
                      <a:pt x="916549" y="363426"/>
                    </a:lnTo>
                    <a:lnTo>
                      <a:pt x="915952" y="363418"/>
                    </a:lnTo>
                    <a:lnTo>
                      <a:pt x="915419" y="363350"/>
                    </a:lnTo>
                    <a:lnTo>
                      <a:pt x="915330" y="362727"/>
                    </a:lnTo>
                    <a:lnTo>
                      <a:pt x="915787" y="362316"/>
                    </a:lnTo>
                    <a:lnTo>
                      <a:pt x="916206" y="362031"/>
                    </a:lnTo>
                    <a:lnTo>
                      <a:pt x="916740" y="361514"/>
                    </a:lnTo>
                    <a:lnTo>
                      <a:pt x="917146" y="361125"/>
                    </a:lnTo>
                    <a:lnTo>
                      <a:pt x="917515" y="360733"/>
                    </a:lnTo>
                    <a:lnTo>
                      <a:pt x="917807" y="360216"/>
                    </a:lnTo>
                    <a:lnTo>
                      <a:pt x="918035" y="359808"/>
                    </a:lnTo>
                    <a:lnTo>
                      <a:pt x="918213" y="359279"/>
                    </a:lnTo>
                    <a:lnTo>
                      <a:pt x="918327" y="358623"/>
                    </a:lnTo>
                    <a:lnTo>
                      <a:pt x="918378" y="358144"/>
                    </a:lnTo>
                    <a:lnTo>
                      <a:pt x="918378" y="357615"/>
                    </a:lnTo>
                    <a:lnTo>
                      <a:pt x="918429" y="356993"/>
                    </a:lnTo>
                    <a:lnTo>
                      <a:pt x="918454" y="356341"/>
                    </a:lnTo>
                    <a:lnTo>
                      <a:pt x="918124" y="355818"/>
                    </a:lnTo>
                    <a:lnTo>
                      <a:pt x="917730" y="355354"/>
                    </a:lnTo>
                    <a:lnTo>
                      <a:pt x="917489" y="354709"/>
                    </a:lnTo>
                    <a:lnTo>
                      <a:pt x="917489" y="353887"/>
                    </a:lnTo>
                    <a:lnTo>
                      <a:pt x="917502" y="353364"/>
                    </a:lnTo>
                    <a:lnTo>
                      <a:pt x="917019" y="353492"/>
                    </a:lnTo>
                    <a:lnTo>
                      <a:pt x="916511" y="354064"/>
                    </a:lnTo>
                    <a:lnTo>
                      <a:pt x="916194" y="354430"/>
                    </a:lnTo>
                    <a:lnTo>
                      <a:pt x="915559" y="354736"/>
                    </a:lnTo>
                    <a:lnTo>
                      <a:pt x="914911" y="355043"/>
                    </a:lnTo>
                    <a:lnTo>
                      <a:pt x="914505" y="355314"/>
                    </a:lnTo>
                    <a:lnTo>
                      <a:pt x="913882" y="355477"/>
                    </a:lnTo>
                    <a:lnTo>
                      <a:pt x="913311" y="354879"/>
                    </a:lnTo>
                    <a:lnTo>
                      <a:pt x="914276" y="353618"/>
                    </a:lnTo>
                    <a:lnTo>
                      <a:pt x="915609" y="352494"/>
                    </a:lnTo>
                    <a:lnTo>
                      <a:pt x="916346" y="351881"/>
                    </a:lnTo>
                    <a:lnTo>
                      <a:pt x="916422" y="351171"/>
                    </a:lnTo>
                    <a:lnTo>
                      <a:pt x="916321" y="350664"/>
                    </a:lnTo>
                    <a:lnTo>
                      <a:pt x="916041" y="350150"/>
                    </a:lnTo>
                    <a:lnTo>
                      <a:pt x="915609" y="349842"/>
                    </a:lnTo>
                    <a:lnTo>
                      <a:pt x="914403" y="350423"/>
                    </a:lnTo>
                    <a:lnTo>
                      <a:pt x="913679" y="351666"/>
                    </a:lnTo>
                    <a:lnTo>
                      <a:pt x="913311" y="352196"/>
                    </a:lnTo>
                    <a:lnTo>
                      <a:pt x="912562" y="353024"/>
                    </a:lnTo>
                    <a:lnTo>
                      <a:pt x="912104" y="353435"/>
                    </a:lnTo>
                    <a:lnTo>
                      <a:pt x="911431" y="354041"/>
                    </a:lnTo>
                    <a:lnTo>
                      <a:pt x="910936" y="354257"/>
                    </a:lnTo>
                    <a:lnTo>
                      <a:pt x="910212" y="354472"/>
                    </a:lnTo>
                    <a:lnTo>
                      <a:pt x="909780" y="354144"/>
                    </a:lnTo>
                    <a:lnTo>
                      <a:pt x="909501" y="353291"/>
                    </a:lnTo>
                    <a:lnTo>
                      <a:pt x="909336" y="352654"/>
                    </a:lnTo>
                    <a:lnTo>
                      <a:pt x="909564" y="352102"/>
                    </a:lnTo>
                    <a:lnTo>
                      <a:pt x="909666" y="351400"/>
                    </a:lnTo>
                    <a:lnTo>
                      <a:pt x="909704" y="350933"/>
                    </a:lnTo>
                    <a:lnTo>
                      <a:pt x="909577" y="350401"/>
                    </a:lnTo>
                    <a:lnTo>
                      <a:pt x="909120" y="350112"/>
                    </a:lnTo>
                    <a:lnTo>
                      <a:pt x="908637" y="350074"/>
                    </a:lnTo>
                    <a:lnTo>
                      <a:pt x="907951" y="350549"/>
                    </a:lnTo>
                    <a:lnTo>
                      <a:pt x="907964" y="351085"/>
                    </a:lnTo>
                    <a:lnTo>
                      <a:pt x="907824" y="351614"/>
                    </a:lnTo>
                    <a:lnTo>
                      <a:pt x="907634" y="352234"/>
                    </a:lnTo>
                    <a:lnTo>
                      <a:pt x="907545" y="353326"/>
                    </a:lnTo>
                    <a:lnTo>
                      <a:pt x="907316" y="353740"/>
                    </a:lnTo>
                    <a:lnTo>
                      <a:pt x="906821" y="354112"/>
                    </a:lnTo>
                    <a:lnTo>
                      <a:pt x="906440" y="353727"/>
                    </a:lnTo>
                    <a:lnTo>
                      <a:pt x="905780" y="353332"/>
                    </a:lnTo>
                    <a:lnTo>
                      <a:pt x="905208" y="352764"/>
                    </a:lnTo>
                    <a:lnTo>
                      <a:pt x="904980" y="352311"/>
                    </a:lnTo>
                    <a:lnTo>
                      <a:pt x="905005" y="351612"/>
                    </a:lnTo>
                    <a:lnTo>
                      <a:pt x="905322" y="351068"/>
                    </a:lnTo>
                    <a:lnTo>
                      <a:pt x="905348" y="350339"/>
                    </a:lnTo>
                    <a:lnTo>
                      <a:pt x="905780" y="349630"/>
                    </a:lnTo>
                    <a:lnTo>
                      <a:pt x="906046" y="349084"/>
                    </a:lnTo>
                    <a:lnTo>
                      <a:pt x="906288" y="348628"/>
                    </a:lnTo>
                    <a:lnTo>
                      <a:pt x="906580" y="348192"/>
                    </a:lnTo>
                    <a:lnTo>
                      <a:pt x="906973" y="347755"/>
                    </a:lnTo>
                    <a:lnTo>
                      <a:pt x="907761" y="347141"/>
                    </a:lnTo>
                    <a:lnTo>
                      <a:pt x="908586" y="346554"/>
                    </a:lnTo>
                    <a:lnTo>
                      <a:pt x="909145" y="346483"/>
                    </a:lnTo>
                    <a:lnTo>
                      <a:pt x="909666" y="346181"/>
                    </a:lnTo>
                    <a:lnTo>
                      <a:pt x="910161" y="346359"/>
                    </a:lnTo>
                    <a:lnTo>
                      <a:pt x="910606" y="346521"/>
                    </a:lnTo>
                    <a:lnTo>
                      <a:pt x="911126" y="346981"/>
                    </a:lnTo>
                    <a:lnTo>
                      <a:pt x="911622" y="347479"/>
                    </a:lnTo>
                    <a:lnTo>
                      <a:pt x="912384" y="347809"/>
                    </a:lnTo>
                    <a:lnTo>
                      <a:pt x="912727" y="347353"/>
                    </a:lnTo>
                    <a:lnTo>
                      <a:pt x="912955" y="346683"/>
                    </a:lnTo>
                    <a:lnTo>
                      <a:pt x="913387" y="346002"/>
                    </a:lnTo>
                    <a:lnTo>
                      <a:pt x="913768" y="345735"/>
                    </a:lnTo>
                    <a:lnTo>
                      <a:pt x="914124" y="345317"/>
                    </a:lnTo>
                    <a:lnTo>
                      <a:pt x="914746" y="345431"/>
                    </a:lnTo>
                    <a:lnTo>
                      <a:pt x="915216" y="345796"/>
                    </a:lnTo>
                    <a:lnTo>
                      <a:pt x="916054" y="345481"/>
                    </a:lnTo>
                    <a:lnTo>
                      <a:pt x="916638" y="344731"/>
                    </a:lnTo>
                    <a:lnTo>
                      <a:pt x="916930" y="344329"/>
                    </a:lnTo>
                    <a:lnTo>
                      <a:pt x="917070" y="343712"/>
                    </a:lnTo>
                    <a:lnTo>
                      <a:pt x="916651" y="343044"/>
                    </a:lnTo>
                    <a:lnTo>
                      <a:pt x="916422" y="342541"/>
                    </a:lnTo>
                    <a:lnTo>
                      <a:pt x="916689" y="342059"/>
                    </a:lnTo>
                    <a:lnTo>
                      <a:pt x="916968" y="341687"/>
                    </a:lnTo>
                    <a:lnTo>
                      <a:pt x="917222" y="341323"/>
                    </a:lnTo>
                    <a:lnTo>
                      <a:pt x="917527" y="340922"/>
                    </a:lnTo>
                    <a:lnTo>
                      <a:pt x="917794" y="340152"/>
                    </a:lnTo>
                    <a:lnTo>
                      <a:pt x="917743" y="339648"/>
                    </a:lnTo>
                    <a:lnTo>
                      <a:pt x="917705" y="339031"/>
                    </a:lnTo>
                    <a:lnTo>
                      <a:pt x="917438" y="338675"/>
                    </a:lnTo>
                    <a:lnTo>
                      <a:pt x="917006" y="338110"/>
                    </a:lnTo>
                    <a:lnTo>
                      <a:pt x="916537" y="337487"/>
                    </a:lnTo>
                    <a:lnTo>
                      <a:pt x="916473" y="336883"/>
                    </a:lnTo>
                    <a:lnTo>
                      <a:pt x="916740" y="336344"/>
                    </a:lnTo>
                    <a:lnTo>
                      <a:pt x="917146" y="335686"/>
                    </a:lnTo>
                    <a:lnTo>
                      <a:pt x="917616" y="335345"/>
                    </a:lnTo>
                    <a:lnTo>
                      <a:pt x="918073" y="334526"/>
                    </a:lnTo>
                    <a:lnTo>
                      <a:pt x="917832" y="334064"/>
                    </a:lnTo>
                    <a:lnTo>
                      <a:pt x="917426" y="334257"/>
                    </a:lnTo>
                    <a:lnTo>
                      <a:pt x="916956" y="334337"/>
                    </a:lnTo>
                    <a:lnTo>
                      <a:pt x="916321" y="334627"/>
                    </a:lnTo>
                    <a:lnTo>
                      <a:pt x="915775" y="334568"/>
                    </a:lnTo>
                    <a:lnTo>
                      <a:pt x="915914" y="334125"/>
                    </a:lnTo>
                    <a:lnTo>
                      <a:pt x="916435" y="333711"/>
                    </a:lnTo>
                    <a:lnTo>
                      <a:pt x="916981" y="333396"/>
                    </a:lnTo>
                    <a:lnTo>
                      <a:pt x="917578" y="333014"/>
                    </a:lnTo>
                    <a:lnTo>
                      <a:pt x="918289" y="333213"/>
                    </a:lnTo>
                    <a:lnTo>
                      <a:pt x="919000" y="333354"/>
                    </a:lnTo>
                    <a:lnTo>
                      <a:pt x="920004" y="333364"/>
                    </a:lnTo>
                    <a:lnTo>
                      <a:pt x="921261" y="333341"/>
                    </a:lnTo>
                    <a:lnTo>
                      <a:pt x="922036" y="333442"/>
                    </a:lnTo>
                    <a:lnTo>
                      <a:pt x="922721" y="333461"/>
                    </a:lnTo>
                    <a:lnTo>
                      <a:pt x="923407" y="333274"/>
                    </a:lnTo>
                    <a:lnTo>
                      <a:pt x="923318" y="332629"/>
                    </a:lnTo>
                    <a:lnTo>
                      <a:pt x="922937" y="332179"/>
                    </a:lnTo>
                    <a:lnTo>
                      <a:pt x="922645" y="331755"/>
                    </a:lnTo>
                    <a:lnTo>
                      <a:pt x="922417" y="331030"/>
                    </a:lnTo>
                    <a:lnTo>
                      <a:pt x="921985" y="330433"/>
                    </a:lnTo>
                    <a:lnTo>
                      <a:pt x="921667" y="329700"/>
                    </a:lnTo>
                    <a:lnTo>
                      <a:pt x="921083" y="329181"/>
                    </a:lnTo>
                    <a:lnTo>
                      <a:pt x="920461" y="329517"/>
                    </a:lnTo>
                    <a:lnTo>
                      <a:pt x="919940" y="329931"/>
                    </a:lnTo>
                    <a:lnTo>
                      <a:pt x="919724" y="330398"/>
                    </a:lnTo>
                    <a:lnTo>
                      <a:pt x="919051" y="330853"/>
                    </a:lnTo>
                    <a:lnTo>
                      <a:pt x="918607" y="330822"/>
                    </a:lnTo>
                    <a:lnTo>
                      <a:pt x="918022" y="330324"/>
                    </a:lnTo>
                    <a:lnTo>
                      <a:pt x="917895" y="329557"/>
                    </a:lnTo>
                    <a:lnTo>
                      <a:pt x="917553" y="328815"/>
                    </a:lnTo>
                    <a:lnTo>
                      <a:pt x="917184" y="328217"/>
                    </a:lnTo>
                    <a:lnTo>
                      <a:pt x="916689" y="327951"/>
                    </a:lnTo>
                    <a:lnTo>
                      <a:pt x="916016" y="327855"/>
                    </a:lnTo>
                    <a:lnTo>
                      <a:pt x="915521" y="327603"/>
                    </a:lnTo>
                    <a:lnTo>
                      <a:pt x="915203" y="327023"/>
                    </a:lnTo>
                    <a:lnTo>
                      <a:pt x="914746" y="326618"/>
                    </a:lnTo>
                    <a:lnTo>
                      <a:pt x="914339" y="326349"/>
                    </a:lnTo>
                    <a:lnTo>
                      <a:pt x="914035" y="325786"/>
                    </a:lnTo>
                    <a:lnTo>
                      <a:pt x="913666" y="325086"/>
                    </a:lnTo>
                    <a:lnTo>
                      <a:pt x="913831" y="324451"/>
                    </a:lnTo>
                    <a:lnTo>
                      <a:pt x="914009" y="323992"/>
                    </a:lnTo>
                    <a:lnTo>
                      <a:pt x="914327" y="323645"/>
                    </a:lnTo>
                    <a:lnTo>
                      <a:pt x="914847" y="323664"/>
                    </a:lnTo>
                    <a:lnTo>
                      <a:pt x="915495" y="324105"/>
                    </a:lnTo>
                    <a:lnTo>
                      <a:pt x="915825" y="324650"/>
                    </a:lnTo>
                    <a:lnTo>
                      <a:pt x="915978" y="325067"/>
                    </a:lnTo>
                    <a:lnTo>
                      <a:pt x="916295" y="325630"/>
                    </a:lnTo>
                    <a:lnTo>
                      <a:pt x="917045" y="325624"/>
                    </a:lnTo>
                    <a:lnTo>
                      <a:pt x="917197" y="324769"/>
                    </a:lnTo>
                    <a:lnTo>
                      <a:pt x="917451" y="323947"/>
                    </a:lnTo>
                    <a:lnTo>
                      <a:pt x="917375" y="323407"/>
                    </a:lnTo>
                    <a:lnTo>
                      <a:pt x="917273" y="322470"/>
                    </a:lnTo>
                    <a:lnTo>
                      <a:pt x="917070" y="321960"/>
                    </a:lnTo>
                    <a:lnTo>
                      <a:pt x="916816" y="321468"/>
                    </a:lnTo>
                    <a:lnTo>
                      <a:pt x="916321" y="321132"/>
                    </a:lnTo>
                    <a:lnTo>
                      <a:pt x="915762" y="320643"/>
                    </a:lnTo>
                    <a:lnTo>
                      <a:pt x="915216" y="320262"/>
                    </a:lnTo>
                    <a:lnTo>
                      <a:pt x="914517" y="320264"/>
                    </a:lnTo>
                    <a:lnTo>
                      <a:pt x="913654" y="320197"/>
                    </a:lnTo>
                    <a:lnTo>
                      <a:pt x="913120" y="320190"/>
                    </a:lnTo>
                    <a:lnTo>
                      <a:pt x="912714" y="319716"/>
                    </a:lnTo>
                    <a:lnTo>
                      <a:pt x="912295" y="318819"/>
                    </a:lnTo>
                    <a:lnTo>
                      <a:pt x="912523" y="318228"/>
                    </a:lnTo>
                    <a:lnTo>
                      <a:pt x="913171" y="317882"/>
                    </a:lnTo>
                    <a:lnTo>
                      <a:pt x="913819" y="317972"/>
                    </a:lnTo>
                    <a:lnTo>
                      <a:pt x="914479" y="317753"/>
                    </a:lnTo>
                    <a:lnTo>
                      <a:pt x="914898" y="317522"/>
                    </a:lnTo>
                    <a:lnTo>
                      <a:pt x="915305" y="317008"/>
                    </a:lnTo>
                    <a:lnTo>
                      <a:pt x="916143" y="317146"/>
                    </a:lnTo>
                    <a:lnTo>
                      <a:pt x="916524" y="317545"/>
                    </a:lnTo>
                    <a:lnTo>
                      <a:pt x="917172" y="318300"/>
                    </a:lnTo>
                    <a:lnTo>
                      <a:pt x="917895" y="318376"/>
                    </a:lnTo>
                    <a:lnTo>
                      <a:pt x="918467" y="318659"/>
                    </a:lnTo>
                    <a:lnTo>
                      <a:pt x="919178" y="318955"/>
                    </a:lnTo>
                    <a:lnTo>
                      <a:pt x="919801" y="319178"/>
                    </a:lnTo>
                    <a:lnTo>
                      <a:pt x="920664" y="319230"/>
                    </a:lnTo>
                    <a:lnTo>
                      <a:pt x="921147" y="319086"/>
                    </a:lnTo>
                    <a:lnTo>
                      <a:pt x="921705" y="318957"/>
                    </a:lnTo>
                    <a:lnTo>
                      <a:pt x="922252" y="318505"/>
                    </a:lnTo>
                    <a:lnTo>
                      <a:pt x="922061" y="317917"/>
                    </a:lnTo>
                    <a:lnTo>
                      <a:pt x="921744" y="317512"/>
                    </a:lnTo>
                    <a:lnTo>
                      <a:pt x="921464" y="317163"/>
                    </a:lnTo>
                    <a:lnTo>
                      <a:pt x="921172" y="316803"/>
                    </a:lnTo>
                    <a:lnTo>
                      <a:pt x="920893" y="316440"/>
                    </a:lnTo>
                    <a:lnTo>
                      <a:pt x="919712" y="315409"/>
                    </a:lnTo>
                    <a:lnTo>
                      <a:pt x="918988" y="315711"/>
                    </a:lnTo>
                    <a:lnTo>
                      <a:pt x="918111" y="316087"/>
                    </a:lnTo>
                    <a:lnTo>
                      <a:pt x="917641" y="315949"/>
                    </a:lnTo>
                    <a:lnTo>
                      <a:pt x="917197" y="315640"/>
                    </a:lnTo>
                    <a:lnTo>
                      <a:pt x="916549" y="315259"/>
                    </a:lnTo>
                    <a:lnTo>
                      <a:pt x="916079" y="315069"/>
                    </a:lnTo>
                    <a:lnTo>
                      <a:pt x="915457" y="315152"/>
                    </a:lnTo>
                    <a:lnTo>
                      <a:pt x="915267" y="314587"/>
                    </a:lnTo>
                    <a:lnTo>
                      <a:pt x="914847" y="313959"/>
                    </a:lnTo>
                    <a:lnTo>
                      <a:pt x="914797" y="313499"/>
                    </a:lnTo>
                    <a:lnTo>
                      <a:pt x="914619" y="312616"/>
                    </a:lnTo>
                    <a:lnTo>
                      <a:pt x="914974" y="311768"/>
                    </a:lnTo>
                    <a:lnTo>
                      <a:pt x="915533" y="311367"/>
                    </a:lnTo>
                    <a:lnTo>
                      <a:pt x="916562" y="311367"/>
                    </a:lnTo>
                    <a:lnTo>
                      <a:pt x="917133" y="311255"/>
                    </a:lnTo>
                    <a:lnTo>
                      <a:pt x="917616" y="311116"/>
                    </a:lnTo>
                    <a:lnTo>
                      <a:pt x="918213" y="310639"/>
                    </a:lnTo>
                    <a:lnTo>
                      <a:pt x="918721" y="310246"/>
                    </a:lnTo>
                    <a:lnTo>
                      <a:pt x="919356" y="309942"/>
                    </a:lnTo>
                    <a:lnTo>
                      <a:pt x="919775" y="309740"/>
                    </a:lnTo>
                    <a:lnTo>
                      <a:pt x="920245" y="309624"/>
                    </a:lnTo>
                    <a:lnTo>
                      <a:pt x="920677" y="309120"/>
                    </a:lnTo>
                    <a:lnTo>
                      <a:pt x="920728" y="308538"/>
                    </a:lnTo>
                    <a:lnTo>
                      <a:pt x="920321" y="308153"/>
                    </a:lnTo>
                    <a:lnTo>
                      <a:pt x="919927" y="307864"/>
                    </a:lnTo>
                    <a:lnTo>
                      <a:pt x="919432" y="307607"/>
                    </a:lnTo>
                    <a:lnTo>
                      <a:pt x="918975" y="307372"/>
                    </a:lnTo>
                    <a:lnTo>
                      <a:pt x="918289" y="307145"/>
                    </a:lnTo>
                    <a:lnTo>
                      <a:pt x="917476" y="307141"/>
                    </a:lnTo>
                    <a:lnTo>
                      <a:pt x="916879" y="307139"/>
                    </a:lnTo>
                    <a:lnTo>
                      <a:pt x="916295" y="307385"/>
                    </a:lnTo>
                    <a:lnTo>
                      <a:pt x="915013" y="307899"/>
                    </a:lnTo>
                    <a:lnTo>
                      <a:pt x="914441" y="307687"/>
                    </a:lnTo>
                    <a:lnTo>
                      <a:pt x="913958" y="307216"/>
                    </a:lnTo>
                    <a:lnTo>
                      <a:pt x="913781" y="306817"/>
                    </a:lnTo>
                    <a:lnTo>
                      <a:pt x="913527" y="306059"/>
                    </a:lnTo>
                    <a:lnTo>
                      <a:pt x="913641" y="305546"/>
                    </a:lnTo>
                    <a:lnTo>
                      <a:pt x="914009" y="304907"/>
                    </a:lnTo>
                    <a:lnTo>
                      <a:pt x="915025" y="304011"/>
                    </a:lnTo>
                    <a:lnTo>
                      <a:pt x="915457" y="303700"/>
                    </a:lnTo>
                    <a:lnTo>
                      <a:pt x="915813" y="303282"/>
                    </a:lnTo>
                    <a:lnTo>
                      <a:pt x="916283" y="302306"/>
                    </a:lnTo>
                    <a:lnTo>
                      <a:pt x="916460" y="301805"/>
                    </a:lnTo>
                    <a:lnTo>
                      <a:pt x="916359" y="301140"/>
                    </a:lnTo>
                    <a:lnTo>
                      <a:pt x="915978" y="300582"/>
                    </a:lnTo>
                    <a:lnTo>
                      <a:pt x="915635" y="300107"/>
                    </a:lnTo>
                    <a:lnTo>
                      <a:pt x="915228" y="299590"/>
                    </a:lnTo>
                    <a:lnTo>
                      <a:pt x="914784" y="298968"/>
                    </a:lnTo>
                    <a:lnTo>
                      <a:pt x="914517" y="298174"/>
                    </a:lnTo>
                    <a:lnTo>
                      <a:pt x="914327" y="297522"/>
                    </a:lnTo>
                    <a:lnTo>
                      <a:pt x="914428" y="296892"/>
                    </a:lnTo>
                    <a:lnTo>
                      <a:pt x="914390" y="296119"/>
                    </a:lnTo>
                    <a:lnTo>
                      <a:pt x="914708" y="295422"/>
                    </a:lnTo>
                    <a:lnTo>
                      <a:pt x="915025" y="294610"/>
                    </a:lnTo>
                    <a:lnTo>
                      <a:pt x="915305" y="294125"/>
                    </a:lnTo>
                    <a:lnTo>
                      <a:pt x="915673" y="293721"/>
                    </a:lnTo>
                    <a:lnTo>
                      <a:pt x="916308" y="293383"/>
                    </a:lnTo>
                    <a:lnTo>
                      <a:pt x="916867" y="293312"/>
                    </a:lnTo>
                    <a:lnTo>
                      <a:pt x="917337" y="293255"/>
                    </a:lnTo>
                    <a:lnTo>
                      <a:pt x="917845" y="293310"/>
                    </a:lnTo>
                    <a:lnTo>
                      <a:pt x="918467" y="293204"/>
                    </a:lnTo>
                    <a:lnTo>
                      <a:pt x="919216" y="292944"/>
                    </a:lnTo>
                    <a:lnTo>
                      <a:pt x="920080" y="292767"/>
                    </a:lnTo>
                    <a:lnTo>
                      <a:pt x="920601" y="292577"/>
                    </a:lnTo>
                    <a:lnTo>
                      <a:pt x="921363" y="292301"/>
                    </a:lnTo>
                    <a:lnTo>
                      <a:pt x="921655" y="291887"/>
                    </a:lnTo>
                    <a:lnTo>
                      <a:pt x="921667" y="291287"/>
                    </a:lnTo>
                    <a:lnTo>
                      <a:pt x="921464" y="290741"/>
                    </a:lnTo>
                    <a:lnTo>
                      <a:pt x="921299" y="290089"/>
                    </a:lnTo>
                    <a:lnTo>
                      <a:pt x="921197" y="289624"/>
                    </a:lnTo>
                    <a:lnTo>
                      <a:pt x="920893" y="289135"/>
                    </a:lnTo>
                    <a:lnTo>
                      <a:pt x="921020" y="288564"/>
                    </a:lnTo>
                    <a:lnTo>
                      <a:pt x="921490" y="288223"/>
                    </a:lnTo>
                    <a:lnTo>
                      <a:pt x="922175" y="287874"/>
                    </a:lnTo>
                    <a:lnTo>
                      <a:pt x="922633" y="287607"/>
                    </a:lnTo>
                    <a:lnTo>
                      <a:pt x="923344" y="287193"/>
                    </a:lnTo>
                    <a:lnTo>
                      <a:pt x="923890" y="286998"/>
                    </a:lnTo>
                    <a:lnTo>
                      <a:pt x="924487" y="286528"/>
                    </a:lnTo>
                    <a:lnTo>
                      <a:pt x="924588" y="285931"/>
                    </a:lnTo>
                    <a:lnTo>
                      <a:pt x="924157" y="285357"/>
                    </a:lnTo>
                    <a:lnTo>
                      <a:pt x="923598" y="284981"/>
                    </a:lnTo>
                    <a:lnTo>
                      <a:pt x="923204" y="284473"/>
                    </a:lnTo>
                    <a:lnTo>
                      <a:pt x="923610" y="284023"/>
                    </a:lnTo>
                    <a:lnTo>
                      <a:pt x="924017" y="283745"/>
                    </a:lnTo>
                    <a:lnTo>
                      <a:pt x="924639" y="283479"/>
                    </a:lnTo>
                    <a:lnTo>
                      <a:pt x="925223" y="283221"/>
                    </a:lnTo>
                    <a:lnTo>
                      <a:pt x="925846" y="283067"/>
                    </a:lnTo>
                    <a:lnTo>
                      <a:pt x="926481" y="282971"/>
                    </a:lnTo>
                    <a:lnTo>
                      <a:pt x="927052" y="282891"/>
                    </a:lnTo>
                    <a:lnTo>
                      <a:pt x="927598" y="282861"/>
                    </a:lnTo>
                    <a:lnTo>
                      <a:pt x="928106" y="282710"/>
                    </a:lnTo>
                    <a:lnTo>
                      <a:pt x="928589" y="282332"/>
                    </a:lnTo>
                    <a:lnTo>
                      <a:pt x="929173" y="281668"/>
                    </a:lnTo>
                    <a:lnTo>
                      <a:pt x="929643" y="281038"/>
                    </a:lnTo>
                    <a:lnTo>
                      <a:pt x="930265" y="280585"/>
                    </a:lnTo>
                    <a:lnTo>
                      <a:pt x="930138" y="279898"/>
                    </a:lnTo>
                    <a:lnTo>
                      <a:pt x="929846" y="279298"/>
                    </a:lnTo>
                    <a:lnTo>
                      <a:pt x="929313" y="278604"/>
                    </a:lnTo>
                    <a:lnTo>
                      <a:pt x="929160" y="278100"/>
                    </a:lnTo>
                    <a:lnTo>
                      <a:pt x="928919" y="277300"/>
                    </a:lnTo>
                    <a:lnTo>
                      <a:pt x="928614" y="276819"/>
                    </a:lnTo>
                    <a:lnTo>
                      <a:pt x="928157" y="276260"/>
                    </a:lnTo>
                    <a:lnTo>
                      <a:pt x="926951" y="275419"/>
                    </a:lnTo>
                    <a:lnTo>
                      <a:pt x="926379" y="275140"/>
                    </a:lnTo>
                    <a:lnTo>
                      <a:pt x="925795" y="274793"/>
                    </a:lnTo>
                    <a:lnTo>
                      <a:pt x="925566" y="274308"/>
                    </a:lnTo>
                    <a:lnTo>
                      <a:pt x="925096" y="273618"/>
                    </a:lnTo>
                    <a:lnTo>
                      <a:pt x="924728" y="273037"/>
                    </a:lnTo>
                    <a:lnTo>
                      <a:pt x="924347" y="272755"/>
                    </a:lnTo>
                    <a:lnTo>
                      <a:pt x="923915" y="272125"/>
                    </a:lnTo>
                    <a:lnTo>
                      <a:pt x="923344" y="271650"/>
                    </a:lnTo>
                    <a:lnTo>
                      <a:pt x="922671" y="271245"/>
                    </a:lnTo>
                    <a:lnTo>
                      <a:pt x="922087" y="270818"/>
                    </a:lnTo>
                    <a:lnTo>
                      <a:pt x="921261" y="270715"/>
                    </a:lnTo>
                    <a:lnTo>
                      <a:pt x="920550" y="270747"/>
                    </a:lnTo>
                    <a:lnTo>
                      <a:pt x="919673" y="270786"/>
                    </a:lnTo>
                    <a:lnTo>
                      <a:pt x="918899" y="270728"/>
                    </a:lnTo>
                    <a:lnTo>
                      <a:pt x="917870" y="270478"/>
                    </a:lnTo>
                    <a:lnTo>
                      <a:pt x="917159" y="270083"/>
                    </a:lnTo>
                    <a:lnTo>
                      <a:pt x="916384" y="269530"/>
                    </a:lnTo>
                    <a:lnTo>
                      <a:pt x="915800" y="268962"/>
                    </a:lnTo>
                    <a:lnTo>
                      <a:pt x="915559" y="268526"/>
                    </a:lnTo>
                    <a:lnTo>
                      <a:pt x="915190" y="268032"/>
                    </a:lnTo>
                    <a:lnTo>
                      <a:pt x="914936" y="267431"/>
                    </a:lnTo>
                    <a:lnTo>
                      <a:pt x="914759" y="266795"/>
                    </a:lnTo>
                    <a:lnTo>
                      <a:pt x="914632" y="266370"/>
                    </a:lnTo>
                    <a:lnTo>
                      <a:pt x="914352" y="265732"/>
                    </a:lnTo>
                    <a:lnTo>
                      <a:pt x="913273" y="265126"/>
                    </a:lnTo>
                    <a:lnTo>
                      <a:pt x="912460" y="264981"/>
                    </a:lnTo>
                    <a:lnTo>
                      <a:pt x="911660" y="264834"/>
                    </a:lnTo>
                    <a:lnTo>
                      <a:pt x="910745" y="264710"/>
                    </a:lnTo>
                    <a:lnTo>
                      <a:pt x="909920" y="264506"/>
                    </a:lnTo>
                    <a:lnTo>
                      <a:pt x="909132" y="264813"/>
                    </a:lnTo>
                    <a:lnTo>
                      <a:pt x="908599" y="264843"/>
                    </a:lnTo>
                    <a:lnTo>
                      <a:pt x="908040" y="264785"/>
                    </a:lnTo>
                    <a:lnTo>
                      <a:pt x="907431" y="264208"/>
                    </a:lnTo>
                    <a:lnTo>
                      <a:pt x="907304" y="263462"/>
                    </a:lnTo>
                    <a:lnTo>
                      <a:pt x="907520" y="262670"/>
                    </a:lnTo>
                    <a:lnTo>
                      <a:pt x="908028" y="262088"/>
                    </a:lnTo>
                    <a:lnTo>
                      <a:pt x="908320" y="261445"/>
                    </a:lnTo>
                    <a:lnTo>
                      <a:pt x="908447" y="260810"/>
                    </a:lnTo>
                    <a:lnTo>
                      <a:pt x="908434" y="260027"/>
                    </a:lnTo>
                    <a:lnTo>
                      <a:pt x="907723" y="259029"/>
                    </a:lnTo>
                    <a:lnTo>
                      <a:pt x="905399" y="259089"/>
                    </a:lnTo>
                    <a:lnTo>
                      <a:pt x="904560" y="258867"/>
                    </a:lnTo>
                    <a:lnTo>
                      <a:pt x="903748" y="258682"/>
                    </a:lnTo>
                    <a:lnTo>
                      <a:pt x="902973" y="258178"/>
                    </a:lnTo>
                    <a:lnTo>
                      <a:pt x="902490" y="257731"/>
                    </a:lnTo>
                    <a:lnTo>
                      <a:pt x="902135" y="257388"/>
                    </a:lnTo>
                    <a:lnTo>
                      <a:pt x="901932" y="256768"/>
                    </a:lnTo>
                    <a:lnTo>
                      <a:pt x="901678" y="256054"/>
                    </a:lnTo>
                    <a:lnTo>
                      <a:pt x="901665" y="255306"/>
                    </a:lnTo>
                    <a:lnTo>
                      <a:pt x="901982" y="254598"/>
                    </a:lnTo>
                    <a:lnTo>
                      <a:pt x="902186" y="253776"/>
                    </a:lnTo>
                    <a:lnTo>
                      <a:pt x="902109" y="252915"/>
                    </a:lnTo>
                    <a:lnTo>
                      <a:pt x="901728" y="252625"/>
                    </a:lnTo>
                    <a:lnTo>
                      <a:pt x="901182" y="252465"/>
                    </a:lnTo>
                    <a:lnTo>
                      <a:pt x="900242" y="252320"/>
                    </a:lnTo>
                    <a:lnTo>
                      <a:pt x="899696" y="252064"/>
                    </a:lnTo>
                    <a:lnTo>
                      <a:pt x="899163" y="251816"/>
                    </a:lnTo>
                    <a:lnTo>
                      <a:pt x="898782" y="251530"/>
                    </a:lnTo>
                    <a:lnTo>
                      <a:pt x="898185" y="251284"/>
                    </a:lnTo>
                    <a:lnTo>
                      <a:pt x="897791" y="251030"/>
                    </a:lnTo>
                    <a:lnTo>
                      <a:pt x="897347" y="250815"/>
                    </a:lnTo>
                    <a:lnTo>
                      <a:pt x="897067" y="250429"/>
                    </a:lnTo>
                    <a:lnTo>
                      <a:pt x="896788" y="249881"/>
                    </a:lnTo>
                    <a:lnTo>
                      <a:pt x="897029" y="249309"/>
                    </a:lnTo>
                    <a:lnTo>
                      <a:pt x="897474" y="249078"/>
                    </a:lnTo>
                    <a:lnTo>
                      <a:pt x="897779" y="248603"/>
                    </a:lnTo>
                    <a:lnTo>
                      <a:pt x="898122" y="247957"/>
                    </a:lnTo>
                    <a:lnTo>
                      <a:pt x="898363" y="247406"/>
                    </a:lnTo>
                    <a:lnTo>
                      <a:pt x="898363" y="246740"/>
                    </a:lnTo>
                    <a:lnTo>
                      <a:pt x="897918" y="246313"/>
                    </a:lnTo>
                    <a:lnTo>
                      <a:pt x="897144" y="245723"/>
                    </a:lnTo>
                    <a:lnTo>
                      <a:pt x="896471" y="245250"/>
                    </a:lnTo>
                    <a:lnTo>
                      <a:pt x="895759" y="244813"/>
                    </a:lnTo>
                    <a:lnTo>
                      <a:pt x="895048" y="244422"/>
                    </a:lnTo>
                    <a:lnTo>
                      <a:pt x="894312" y="243571"/>
                    </a:lnTo>
                    <a:lnTo>
                      <a:pt x="893931" y="242981"/>
                    </a:lnTo>
                    <a:lnTo>
                      <a:pt x="893613" y="242149"/>
                    </a:lnTo>
                    <a:lnTo>
                      <a:pt x="893651" y="241452"/>
                    </a:lnTo>
                    <a:lnTo>
                      <a:pt x="894350" y="240338"/>
                    </a:lnTo>
                    <a:lnTo>
                      <a:pt x="894591" y="239962"/>
                    </a:lnTo>
                    <a:lnTo>
                      <a:pt x="895378" y="239153"/>
                    </a:lnTo>
                    <a:lnTo>
                      <a:pt x="895759" y="238858"/>
                    </a:lnTo>
                    <a:lnTo>
                      <a:pt x="896496" y="238691"/>
                    </a:lnTo>
                    <a:lnTo>
                      <a:pt x="897448" y="238636"/>
                    </a:lnTo>
                    <a:lnTo>
                      <a:pt x="897906" y="238607"/>
                    </a:lnTo>
                    <a:lnTo>
                      <a:pt x="898503" y="238851"/>
                    </a:lnTo>
                    <a:lnTo>
                      <a:pt x="899277" y="238874"/>
                    </a:lnTo>
                    <a:lnTo>
                      <a:pt x="899861" y="238890"/>
                    </a:lnTo>
                    <a:lnTo>
                      <a:pt x="900509" y="238270"/>
                    </a:lnTo>
                    <a:lnTo>
                      <a:pt x="900763" y="237499"/>
                    </a:lnTo>
                    <a:lnTo>
                      <a:pt x="900763" y="236472"/>
                    </a:lnTo>
                    <a:lnTo>
                      <a:pt x="900611" y="235548"/>
                    </a:lnTo>
                    <a:lnTo>
                      <a:pt x="900395" y="234272"/>
                    </a:lnTo>
                    <a:lnTo>
                      <a:pt x="900750" y="233837"/>
                    </a:lnTo>
                    <a:lnTo>
                      <a:pt x="901297" y="233435"/>
                    </a:lnTo>
                    <a:lnTo>
                      <a:pt x="901779" y="233284"/>
                    </a:lnTo>
                    <a:lnTo>
                      <a:pt x="902795" y="232892"/>
                    </a:lnTo>
                    <a:lnTo>
                      <a:pt x="903748" y="232407"/>
                    </a:lnTo>
                    <a:lnTo>
                      <a:pt x="904243" y="232182"/>
                    </a:lnTo>
                    <a:lnTo>
                      <a:pt x="903329" y="231242"/>
                    </a:lnTo>
                    <a:lnTo>
                      <a:pt x="902935" y="230988"/>
                    </a:lnTo>
                    <a:lnTo>
                      <a:pt x="902465" y="230835"/>
                    </a:lnTo>
                    <a:lnTo>
                      <a:pt x="901970" y="230551"/>
                    </a:lnTo>
                    <a:lnTo>
                      <a:pt x="901512" y="230295"/>
                    </a:lnTo>
                    <a:lnTo>
                      <a:pt x="900966" y="230385"/>
                    </a:lnTo>
                    <a:lnTo>
                      <a:pt x="900192" y="230318"/>
                    </a:lnTo>
                    <a:lnTo>
                      <a:pt x="897728" y="231094"/>
                    </a:lnTo>
                    <a:lnTo>
                      <a:pt x="897525" y="231509"/>
                    </a:lnTo>
                    <a:lnTo>
                      <a:pt x="896953" y="231795"/>
                    </a:lnTo>
                    <a:lnTo>
                      <a:pt x="896483" y="232028"/>
                    </a:lnTo>
                    <a:lnTo>
                      <a:pt x="895226" y="232074"/>
                    </a:lnTo>
                    <a:lnTo>
                      <a:pt x="894654" y="231743"/>
                    </a:lnTo>
                    <a:lnTo>
                      <a:pt x="893626" y="230992"/>
                    </a:lnTo>
                    <a:lnTo>
                      <a:pt x="893029" y="230205"/>
                    </a:lnTo>
                    <a:lnTo>
                      <a:pt x="892826" y="229585"/>
                    </a:lnTo>
                    <a:lnTo>
                      <a:pt x="892902" y="229091"/>
                    </a:lnTo>
                    <a:lnTo>
                      <a:pt x="893181" y="228175"/>
                    </a:lnTo>
                    <a:lnTo>
                      <a:pt x="893270" y="226811"/>
                    </a:lnTo>
                    <a:lnTo>
                      <a:pt x="893524" y="226002"/>
                    </a:lnTo>
                    <a:lnTo>
                      <a:pt x="893702" y="225433"/>
                    </a:lnTo>
                    <a:lnTo>
                      <a:pt x="893943" y="224885"/>
                    </a:lnTo>
                    <a:lnTo>
                      <a:pt x="893981" y="224166"/>
                    </a:lnTo>
                    <a:lnTo>
                      <a:pt x="893651" y="223863"/>
                    </a:lnTo>
                    <a:lnTo>
                      <a:pt x="892686" y="223613"/>
                    </a:lnTo>
                    <a:lnTo>
                      <a:pt x="892216" y="223356"/>
                    </a:lnTo>
                    <a:lnTo>
                      <a:pt x="891581" y="223193"/>
                    </a:lnTo>
                    <a:lnTo>
                      <a:pt x="890959" y="223010"/>
                    </a:lnTo>
                    <a:lnTo>
                      <a:pt x="890451" y="223044"/>
                    </a:lnTo>
                    <a:lnTo>
                      <a:pt x="889168" y="223164"/>
                    </a:lnTo>
                    <a:lnTo>
                      <a:pt x="888254" y="222752"/>
                    </a:lnTo>
                    <a:lnTo>
                      <a:pt x="887949" y="222306"/>
                    </a:lnTo>
                    <a:lnTo>
                      <a:pt x="887758" y="221831"/>
                    </a:lnTo>
                    <a:lnTo>
                      <a:pt x="888177" y="221343"/>
                    </a:lnTo>
                    <a:lnTo>
                      <a:pt x="888635" y="220916"/>
                    </a:lnTo>
                    <a:lnTo>
                      <a:pt x="889232" y="220546"/>
                    </a:lnTo>
                    <a:lnTo>
                      <a:pt x="889752" y="220222"/>
                    </a:lnTo>
                    <a:lnTo>
                      <a:pt x="890298" y="219940"/>
                    </a:lnTo>
                    <a:lnTo>
                      <a:pt x="891162" y="219445"/>
                    </a:lnTo>
                    <a:lnTo>
                      <a:pt x="891645" y="219426"/>
                    </a:lnTo>
                    <a:lnTo>
                      <a:pt x="892534" y="218720"/>
                    </a:lnTo>
                    <a:lnTo>
                      <a:pt x="893042" y="218449"/>
                    </a:lnTo>
                    <a:lnTo>
                      <a:pt x="893638" y="217888"/>
                    </a:lnTo>
                    <a:lnTo>
                      <a:pt x="894312" y="217256"/>
                    </a:lnTo>
                    <a:lnTo>
                      <a:pt x="894654" y="216903"/>
                    </a:lnTo>
                    <a:lnTo>
                      <a:pt x="895137" y="216302"/>
                    </a:lnTo>
                    <a:lnTo>
                      <a:pt x="895467" y="215721"/>
                    </a:lnTo>
                    <a:lnTo>
                      <a:pt x="895696" y="214768"/>
                    </a:lnTo>
                    <a:lnTo>
                      <a:pt x="895683" y="214324"/>
                    </a:lnTo>
                    <a:lnTo>
                      <a:pt x="895416" y="213875"/>
                    </a:lnTo>
                    <a:lnTo>
                      <a:pt x="894820" y="213573"/>
                    </a:lnTo>
                    <a:lnTo>
                      <a:pt x="894375" y="213220"/>
                    </a:lnTo>
                    <a:lnTo>
                      <a:pt x="893511" y="212854"/>
                    </a:lnTo>
                    <a:lnTo>
                      <a:pt x="892838" y="212568"/>
                    </a:lnTo>
                    <a:lnTo>
                      <a:pt x="892229" y="212259"/>
                    </a:lnTo>
                    <a:lnTo>
                      <a:pt x="891911" y="211563"/>
                    </a:lnTo>
                    <a:lnTo>
                      <a:pt x="892330" y="210837"/>
                    </a:lnTo>
                    <a:lnTo>
                      <a:pt x="892876" y="210433"/>
                    </a:lnTo>
                    <a:lnTo>
                      <a:pt x="893651" y="210234"/>
                    </a:lnTo>
                    <a:lnTo>
                      <a:pt x="894731" y="210060"/>
                    </a:lnTo>
                    <a:lnTo>
                      <a:pt x="895315" y="210087"/>
                    </a:lnTo>
                    <a:lnTo>
                      <a:pt x="896674" y="210522"/>
                    </a:lnTo>
                    <a:lnTo>
                      <a:pt x="897271" y="210904"/>
                    </a:lnTo>
                    <a:lnTo>
                      <a:pt x="897499" y="211753"/>
                    </a:lnTo>
                    <a:lnTo>
                      <a:pt x="897614" y="212574"/>
                    </a:lnTo>
                    <a:lnTo>
                      <a:pt x="897690" y="213245"/>
                    </a:lnTo>
                    <a:lnTo>
                      <a:pt x="897652" y="213688"/>
                    </a:lnTo>
                    <a:lnTo>
                      <a:pt x="897677" y="214568"/>
                    </a:lnTo>
                    <a:lnTo>
                      <a:pt x="898185" y="214915"/>
                    </a:lnTo>
                    <a:lnTo>
                      <a:pt x="898693" y="214944"/>
                    </a:lnTo>
                    <a:lnTo>
                      <a:pt x="899138" y="214863"/>
                    </a:lnTo>
                    <a:lnTo>
                      <a:pt x="899976" y="214510"/>
                    </a:lnTo>
                    <a:lnTo>
                      <a:pt x="900471" y="214121"/>
                    </a:lnTo>
                    <a:lnTo>
                      <a:pt x="900877" y="213621"/>
                    </a:lnTo>
                    <a:lnTo>
                      <a:pt x="901246" y="213184"/>
                    </a:lnTo>
                    <a:lnTo>
                      <a:pt x="901716" y="212392"/>
                    </a:lnTo>
                    <a:lnTo>
                      <a:pt x="902287" y="212459"/>
                    </a:lnTo>
                    <a:lnTo>
                      <a:pt x="902376" y="212938"/>
                    </a:lnTo>
                    <a:lnTo>
                      <a:pt x="902757" y="213272"/>
                    </a:lnTo>
                    <a:lnTo>
                      <a:pt x="903240" y="213637"/>
                    </a:lnTo>
                    <a:lnTo>
                      <a:pt x="903633" y="213961"/>
                    </a:lnTo>
                    <a:lnTo>
                      <a:pt x="903989" y="213310"/>
                    </a:lnTo>
                    <a:lnTo>
                      <a:pt x="904154" y="212754"/>
                    </a:lnTo>
                    <a:lnTo>
                      <a:pt x="904294" y="211929"/>
                    </a:lnTo>
                    <a:lnTo>
                      <a:pt x="904205" y="211489"/>
                    </a:lnTo>
                    <a:lnTo>
                      <a:pt x="904141" y="210767"/>
                    </a:lnTo>
                    <a:lnTo>
                      <a:pt x="903913" y="210285"/>
                    </a:lnTo>
                    <a:lnTo>
                      <a:pt x="903494" y="209822"/>
                    </a:lnTo>
                    <a:lnTo>
                      <a:pt x="903062" y="209540"/>
                    </a:lnTo>
                    <a:lnTo>
                      <a:pt x="901906" y="208709"/>
                    </a:lnTo>
                    <a:lnTo>
                      <a:pt x="901766" y="208038"/>
                    </a:lnTo>
                    <a:lnTo>
                      <a:pt x="902274" y="207305"/>
                    </a:lnTo>
                    <a:lnTo>
                      <a:pt x="903659" y="207064"/>
                    </a:lnTo>
                    <a:lnTo>
                      <a:pt x="905208" y="206654"/>
                    </a:lnTo>
                    <a:lnTo>
                      <a:pt x="905919" y="206278"/>
                    </a:lnTo>
                    <a:lnTo>
                      <a:pt x="906453" y="206089"/>
                    </a:lnTo>
                    <a:lnTo>
                      <a:pt x="907367" y="205677"/>
                    </a:lnTo>
                    <a:lnTo>
                      <a:pt x="907862" y="205446"/>
                    </a:lnTo>
                    <a:lnTo>
                      <a:pt x="908218" y="205038"/>
                    </a:lnTo>
                    <a:lnTo>
                      <a:pt x="908536" y="204628"/>
                    </a:lnTo>
                    <a:lnTo>
                      <a:pt x="908904" y="204076"/>
                    </a:lnTo>
                    <a:lnTo>
                      <a:pt x="909247" y="203391"/>
                    </a:lnTo>
                    <a:lnTo>
                      <a:pt x="909336" y="202399"/>
                    </a:lnTo>
                    <a:lnTo>
                      <a:pt x="909399" y="201966"/>
                    </a:lnTo>
                    <a:lnTo>
                      <a:pt x="909399" y="200970"/>
                    </a:lnTo>
                    <a:lnTo>
                      <a:pt x="909285" y="200403"/>
                    </a:lnTo>
                    <a:lnTo>
                      <a:pt x="908383" y="199464"/>
                    </a:lnTo>
                    <a:lnTo>
                      <a:pt x="907583" y="198674"/>
                    </a:lnTo>
                    <a:lnTo>
                      <a:pt x="906999" y="198472"/>
                    </a:lnTo>
                    <a:lnTo>
                      <a:pt x="905411" y="198399"/>
                    </a:lnTo>
                    <a:lnTo>
                      <a:pt x="904738" y="198485"/>
                    </a:lnTo>
                    <a:lnTo>
                      <a:pt x="903938" y="198691"/>
                    </a:lnTo>
                    <a:lnTo>
                      <a:pt x="903290" y="198613"/>
                    </a:lnTo>
                    <a:lnTo>
                      <a:pt x="902109" y="198559"/>
                    </a:lnTo>
                    <a:lnTo>
                      <a:pt x="900789" y="197481"/>
                    </a:lnTo>
                    <a:lnTo>
                      <a:pt x="900446" y="196964"/>
                    </a:lnTo>
                    <a:lnTo>
                      <a:pt x="900065" y="196020"/>
                    </a:lnTo>
                    <a:lnTo>
                      <a:pt x="899798" y="195374"/>
                    </a:lnTo>
                    <a:lnTo>
                      <a:pt x="899874" y="194276"/>
                    </a:lnTo>
                    <a:lnTo>
                      <a:pt x="900217" y="193650"/>
                    </a:lnTo>
                    <a:lnTo>
                      <a:pt x="901017" y="193367"/>
                    </a:lnTo>
                    <a:lnTo>
                      <a:pt x="901678" y="193245"/>
                    </a:lnTo>
                    <a:lnTo>
                      <a:pt x="902694" y="193136"/>
                    </a:lnTo>
                    <a:lnTo>
                      <a:pt x="903773" y="192931"/>
                    </a:lnTo>
                    <a:lnTo>
                      <a:pt x="904840" y="192407"/>
                    </a:lnTo>
                    <a:lnTo>
                      <a:pt x="905792" y="191701"/>
                    </a:lnTo>
                    <a:lnTo>
                      <a:pt x="906491" y="191148"/>
                    </a:lnTo>
                    <a:lnTo>
                      <a:pt x="907532" y="190410"/>
                    </a:lnTo>
                    <a:lnTo>
                      <a:pt x="907786" y="189942"/>
                    </a:lnTo>
                    <a:lnTo>
                      <a:pt x="907786" y="189499"/>
                    </a:lnTo>
                    <a:lnTo>
                      <a:pt x="907291" y="189110"/>
                    </a:lnTo>
                    <a:lnTo>
                      <a:pt x="906364" y="189219"/>
                    </a:lnTo>
                    <a:lnTo>
                      <a:pt x="905551" y="189440"/>
                    </a:lnTo>
                    <a:lnTo>
                      <a:pt x="904662" y="189595"/>
                    </a:lnTo>
                    <a:lnTo>
                      <a:pt x="903951" y="189746"/>
                    </a:lnTo>
                    <a:lnTo>
                      <a:pt x="903417" y="189399"/>
                    </a:lnTo>
                    <a:lnTo>
                      <a:pt x="903240" y="188814"/>
                    </a:lnTo>
                    <a:lnTo>
                      <a:pt x="903227" y="188230"/>
                    </a:lnTo>
                    <a:lnTo>
                      <a:pt x="903163" y="187440"/>
                    </a:lnTo>
                    <a:lnTo>
                      <a:pt x="903278" y="186513"/>
                    </a:lnTo>
                    <a:lnTo>
                      <a:pt x="903519" y="186030"/>
                    </a:lnTo>
                    <a:lnTo>
                      <a:pt x="903608" y="185546"/>
                    </a:lnTo>
                    <a:lnTo>
                      <a:pt x="903735" y="185103"/>
                    </a:lnTo>
                    <a:lnTo>
                      <a:pt x="904522" y="184265"/>
                    </a:lnTo>
                    <a:lnTo>
                      <a:pt x="905640" y="183620"/>
                    </a:lnTo>
                    <a:lnTo>
                      <a:pt x="906529" y="183437"/>
                    </a:lnTo>
                    <a:lnTo>
                      <a:pt x="907659" y="183729"/>
                    </a:lnTo>
                    <a:lnTo>
                      <a:pt x="908320" y="184419"/>
                    </a:lnTo>
                    <a:lnTo>
                      <a:pt x="908904" y="185250"/>
                    </a:lnTo>
                    <a:lnTo>
                      <a:pt x="909298" y="185668"/>
                    </a:lnTo>
                    <a:lnTo>
                      <a:pt x="909729" y="186111"/>
                    </a:lnTo>
                    <a:lnTo>
                      <a:pt x="910098" y="186515"/>
                    </a:lnTo>
                    <a:lnTo>
                      <a:pt x="910529" y="186875"/>
                    </a:lnTo>
                    <a:lnTo>
                      <a:pt x="911317" y="187065"/>
                    </a:lnTo>
                    <a:lnTo>
                      <a:pt x="911545" y="186467"/>
                    </a:lnTo>
                    <a:lnTo>
                      <a:pt x="911431" y="185565"/>
                    </a:lnTo>
                    <a:lnTo>
                      <a:pt x="911114" y="184650"/>
                    </a:lnTo>
                    <a:lnTo>
                      <a:pt x="910377" y="183587"/>
                    </a:lnTo>
                    <a:lnTo>
                      <a:pt x="909666" y="182428"/>
                    </a:lnTo>
                    <a:lnTo>
                      <a:pt x="909298" y="181269"/>
                    </a:lnTo>
                    <a:lnTo>
                      <a:pt x="909031" y="180653"/>
                    </a:lnTo>
                    <a:lnTo>
                      <a:pt x="908497" y="179702"/>
                    </a:lnTo>
                    <a:lnTo>
                      <a:pt x="907926" y="179317"/>
                    </a:lnTo>
                    <a:lnTo>
                      <a:pt x="907189" y="178983"/>
                    </a:lnTo>
                    <a:lnTo>
                      <a:pt x="905437" y="179073"/>
                    </a:lnTo>
                    <a:lnTo>
                      <a:pt x="904459" y="179124"/>
                    </a:lnTo>
                    <a:lnTo>
                      <a:pt x="903481" y="179130"/>
                    </a:lnTo>
                    <a:lnTo>
                      <a:pt x="902097" y="179166"/>
                    </a:lnTo>
                    <a:lnTo>
                      <a:pt x="901246" y="178874"/>
                    </a:lnTo>
                    <a:lnTo>
                      <a:pt x="899988" y="178794"/>
                    </a:lnTo>
                    <a:lnTo>
                      <a:pt x="899290" y="178491"/>
                    </a:lnTo>
                    <a:lnTo>
                      <a:pt x="898972" y="178033"/>
                    </a:lnTo>
                    <a:lnTo>
                      <a:pt x="899049" y="177420"/>
                    </a:lnTo>
                    <a:lnTo>
                      <a:pt x="899366" y="177025"/>
                    </a:lnTo>
                    <a:lnTo>
                      <a:pt x="899988" y="176453"/>
                    </a:lnTo>
                    <a:lnTo>
                      <a:pt x="900839" y="176058"/>
                    </a:lnTo>
                    <a:lnTo>
                      <a:pt x="901551" y="175821"/>
                    </a:lnTo>
                    <a:lnTo>
                      <a:pt x="902262" y="176026"/>
                    </a:lnTo>
                    <a:lnTo>
                      <a:pt x="902986" y="176415"/>
                    </a:lnTo>
                    <a:lnTo>
                      <a:pt x="903786" y="175991"/>
                    </a:lnTo>
                    <a:lnTo>
                      <a:pt x="904230" y="175567"/>
                    </a:lnTo>
                    <a:lnTo>
                      <a:pt x="904268" y="174966"/>
                    </a:lnTo>
                    <a:lnTo>
                      <a:pt x="903786" y="174434"/>
                    </a:lnTo>
                    <a:lnTo>
                      <a:pt x="902859" y="173942"/>
                    </a:lnTo>
                    <a:lnTo>
                      <a:pt x="902262" y="173724"/>
                    </a:lnTo>
                    <a:lnTo>
                      <a:pt x="901881" y="172908"/>
                    </a:lnTo>
                    <a:lnTo>
                      <a:pt x="901995" y="172295"/>
                    </a:lnTo>
                    <a:lnTo>
                      <a:pt x="902541" y="172112"/>
                    </a:lnTo>
                    <a:lnTo>
                      <a:pt x="903176" y="172089"/>
                    </a:lnTo>
                    <a:lnTo>
                      <a:pt x="904002" y="172196"/>
                    </a:lnTo>
                    <a:lnTo>
                      <a:pt x="904586" y="172312"/>
                    </a:lnTo>
                    <a:lnTo>
                      <a:pt x="905259" y="172774"/>
                    </a:lnTo>
                    <a:lnTo>
                      <a:pt x="905297" y="171746"/>
                    </a:lnTo>
                    <a:lnTo>
                      <a:pt x="903760" y="171351"/>
                    </a:lnTo>
                    <a:lnTo>
                      <a:pt x="903163" y="171087"/>
                    </a:lnTo>
                    <a:lnTo>
                      <a:pt x="902719" y="170587"/>
                    </a:lnTo>
                    <a:lnTo>
                      <a:pt x="902821" y="169986"/>
                    </a:lnTo>
                    <a:lnTo>
                      <a:pt x="903265" y="169617"/>
                    </a:lnTo>
                    <a:lnTo>
                      <a:pt x="903646" y="169351"/>
                    </a:lnTo>
                    <a:lnTo>
                      <a:pt x="904167" y="169152"/>
                    </a:lnTo>
                    <a:lnTo>
                      <a:pt x="905030" y="169145"/>
                    </a:lnTo>
                    <a:lnTo>
                      <a:pt x="905437" y="169576"/>
                    </a:lnTo>
                    <a:lnTo>
                      <a:pt x="905742" y="170047"/>
                    </a:lnTo>
                    <a:lnTo>
                      <a:pt x="906034" y="170751"/>
                    </a:lnTo>
                    <a:lnTo>
                      <a:pt x="906872" y="171611"/>
                    </a:lnTo>
                    <a:lnTo>
                      <a:pt x="907786" y="171919"/>
                    </a:lnTo>
                    <a:lnTo>
                      <a:pt x="908637" y="171711"/>
                    </a:lnTo>
                    <a:lnTo>
                      <a:pt x="909285" y="171412"/>
                    </a:lnTo>
                    <a:lnTo>
                      <a:pt x="909704" y="170988"/>
                    </a:lnTo>
                    <a:lnTo>
                      <a:pt x="909920" y="170561"/>
                    </a:lnTo>
                    <a:lnTo>
                      <a:pt x="909577" y="169858"/>
                    </a:lnTo>
                    <a:lnTo>
                      <a:pt x="909196" y="169415"/>
                    </a:lnTo>
                    <a:lnTo>
                      <a:pt x="908599" y="168895"/>
                    </a:lnTo>
                    <a:lnTo>
                      <a:pt x="908028" y="168606"/>
                    </a:lnTo>
                    <a:lnTo>
                      <a:pt x="907558" y="167845"/>
                    </a:lnTo>
                    <a:lnTo>
                      <a:pt x="907088" y="167058"/>
                    </a:lnTo>
                    <a:lnTo>
                      <a:pt x="906643" y="166326"/>
                    </a:lnTo>
                    <a:lnTo>
                      <a:pt x="906123" y="165639"/>
                    </a:lnTo>
                    <a:lnTo>
                      <a:pt x="905449" y="164464"/>
                    </a:lnTo>
                    <a:lnTo>
                      <a:pt x="904967" y="163530"/>
                    </a:lnTo>
                    <a:lnTo>
                      <a:pt x="904891" y="162672"/>
                    </a:lnTo>
                    <a:lnTo>
                      <a:pt x="905018" y="161988"/>
                    </a:lnTo>
                    <a:lnTo>
                      <a:pt x="905284" y="161561"/>
                    </a:lnTo>
                    <a:lnTo>
                      <a:pt x="905627" y="161179"/>
                    </a:lnTo>
                    <a:lnTo>
                      <a:pt x="906377" y="160954"/>
                    </a:lnTo>
                    <a:lnTo>
                      <a:pt x="908028" y="160981"/>
                    </a:lnTo>
                    <a:lnTo>
                      <a:pt x="909348" y="161416"/>
                    </a:lnTo>
                    <a:lnTo>
                      <a:pt x="909971" y="161179"/>
                    </a:lnTo>
                    <a:lnTo>
                      <a:pt x="909653" y="160675"/>
                    </a:lnTo>
                    <a:lnTo>
                      <a:pt x="908980" y="160100"/>
                    </a:lnTo>
                    <a:lnTo>
                      <a:pt x="908688" y="159613"/>
                    </a:lnTo>
                    <a:lnTo>
                      <a:pt x="909285" y="159088"/>
                    </a:lnTo>
                    <a:lnTo>
                      <a:pt x="909894" y="158707"/>
                    </a:lnTo>
                    <a:lnTo>
                      <a:pt x="910390" y="158409"/>
                    </a:lnTo>
                    <a:lnTo>
                      <a:pt x="911088" y="157785"/>
                    </a:lnTo>
                    <a:lnTo>
                      <a:pt x="911545" y="157018"/>
                    </a:lnTo>
                    <a:lnTo>
                      <a:pt x="911787" y="156306"/>
                    </a:lnTo>
                    <a:lnTo>
                      <a:pt x="912079" y="155836"/>
                    </a:lnTo>
                    <a:lnTo>
                      <a:pt x="912117" y="155264"/>
                    </a:lnTo>
                    <a:lnTo>
                      <a:pt x="911685" y="154947"/>
                    </a:lnTo>
                    <a:lnTo>
                      <a:pt x="910123" y="154308"/>
                    </a:lnTo>
                    <a:lnTo>
                      <a:pt x="909209" y="153676"/>
                    </a:lnTo>
                    <a:lnTo>
                      <a:pt x="908739" y="153114"/>
                    </a:lnTo>
                    <a:lnTo>
                      <a:pt x="908751" y="152516"/>
                    </a:lnTo>
                    <a:lnTo>
                      <a:pt x="909272" y="151919"/>
                    </a:lnTo>
                    <a:lnTo>
                      <a:pt x="909971" y="151495"/>
                    </a:lnTo>
                    <a:lnTo>
                      <a:pt x="910631" y="150997"/>
                    </a:lnTo>
                    <a:lnTo>
                      <a:pt x="911317" y="150247"/>
                    </a:lnTo>
                    <a:lnTo>
                      <a:pt x="911380" y="149732"/>
                    </a:lnTo>
                    <a:lnTo>
                      <a:pt x="911291" y="149062"/>
                    </a:lnTo>
                    <a:lnTo>
                      <a:pt x="910847" y="148888"/>
                    </a:lnTo>
                    <a:lnTo>
                      <a:pt x="910301" y="148869"/>
                    </a:lnTo>
                    <a:lnTo>
                      <a:pt x="909679" y="148837"/>
                    </a:lnTo>
                    <a:lnTo>
                      <a:pt x="909183" y="148792"/>
                    </a:lnTo>
                    <a:lnTo>
                      <a:pt x="908751" y="148276"/>
                    </a:lnTo>
                    <a:lnTo>
                      <a:pt x="908955" y="147534"/>
                    </a:lnTo>
                    <a:lnTo>
                      <a:pt x="909475" y="147251"/>
                    </a:lnTo>
                    <a:lnTo>
                      <a:pt x="909920" y="147051"/>
                    </a:lnTo>
                    <a:lnTo>
                      <a:pt x="910390" y="146898"/>
                    </a:lnTo>
                    <a:lnTo>
                      <a:pt x="911279" y="146490"/>
                    </a:lnTo>
                    <a:lnTo>
                      <a:pt x="911774" y="145893"/>
                    </a:lnTo>
                    <a:lnTo>
                      <a:pt x="911926" y="144933"/>
                    </a:lnTo>
                    <a:lnTo>
                      <a:pt x="911558" y="144477"/>
                    </a:lnTo>
                    <a:lnTo>
                      <a:pt x="910974" y="144158"/>
                    </a:lnTo>
                    <a:lnTo>
                      <a:pt x="909958" y="143866"/>
                    </a:lnTo>
                    <a:lnTo>
                      <a:pt x="909361" y="143893"/>
                    </a:lnTo>
                    <a:lnTo>
                      <a:pt x="908815" y="143960"/>
                    </a:lnTo>
                    <a:lnTo>
                      <a:pt x="908307" y="144259"/>
                    </a:lnTo>
                    <a:lnTo>
                      <a:pt x="907812" y="144412"/>
                    </a:lnTo>
                    <a:lnTo>
                      <a:pt x="907227" y="144166"/>
                    </a:lnTo>
                    <a:lnTo>
                      <a:pt x="907037" y="143507"/>
                    </a:lnTo>
                    <a:lnTo>
                      <a:pt x="907113" y="142926"/>
                    </a:lnTo>
                    <a:lnTo>
                      <a:pt x="907405" y="142252"/>
                    </a:lnTo>
                    <a:lnTo>
                      <a:pt x="907786" y="141811"/>
                    </a:lnTo>
                    <a:lnTo>
                      <a:pt x="908536" y="141330"/>
                    </a:lnTo>
                    <a:lnTo>
                      <a:pt x="909120" y="141134"/>
                    </a:lnTo>
                    <a:lnTo>
                      <a:pt x="909552" y="140838"/>
                    </a:lnTo>
                    <a:lnTo>
                      <a:pt x="909564" y="140212"/>
                    </a:lnTo>
                    <a:lnTo>
                      <a:pt x="908942" y="139519"/>
                    </a:lnTo>
                    <a:lnTo>
                      <a:pt x="908193" y="139687"/>
                    </a:lnTo>
                    <a:lnTo>
                      <a:pt x="907481" y="140010"/>
                    </a:lnTo>
                    <a:lnTo>
                      <a:pt x="906694" y="139349"/>
                    </a:lnTo>
                    <a:lnTo>
                      <a:pt x="906491" y="138632"/>
                    </a:lnTo>
                    <a:lnTo>
                      <a:pt x="906567" y="137863"/>
                    </a:lnTo>
                    <a:lnTo>
                      <a:pt x="907012" y="137538"/>
                    </a:lnTo>
                    <a:lnTo>
                      <a:pt x="907608" y="137285"/>
                    </a:lnTo>
                    <a:lnTo>
                      <a:pt x="908485" y="137304"/>
                    </a:lnTo>
                    <a:lnTo>
                      <a:pt x="909031" y="137178"/>
                    </a:lnTo>
                    <a:lnTo>
                      <a:pt x="909082" y="136565"/>
                    </a:lnTo>
                    <a:lnTo>
                      <a:pt x="908548" y="136462"/>
                    </a:lnTo>
                    <a:lnTo>
                      <a:pt x="908078" y="136459"/>
                    </a:lnTo>
                    <a:lnTo>
                      <a:pt x="907456" y="136585"/>
                    </a:lnTo>
                    <a:lnTo>
                      <a:pt x="906669" y="136649"/>
                    </a:lnTo>
                    <a:lnTo>
                      <a:pt x="906097" y="136388"/>
                    </a:lnTo>
                    <a:lnTo>
                      <a:pt x="905640" y="136012"/>
                    </a:lnTo>
                    <a:lnTo>
                      <a:pt x="905373" y="135628"/>
                    </a:lnTo>
                    <a:lnTo>
                      <a:pt x="905399" y="135127"/>
                    </a:lnTo>
                    <a:lnTo>
                      <a:pt x="905856" y="134459"/>
                    </a:lnTo>
                    <a:lnTo>
                      <a:pt x="906389" y="133991"/>
                    </a:lnTo>
                    <a:lnTo>
                      <a:pt x="907024" y="133724"/>
                    </a:lnTo>
                    <a:lnTo>
                      <a:pt x="907672" y="133428"/>
                    </a:lnTo>
                    <a:lnTo>
                      <a:pt x="908091" y="133130"/>
                    </a:lnTo>
                    <a:lnTo>
                      <a:pt x="908751" y="132623"/>
                    </a:lnTo>
                    <a:lnTo>
                      <a:pt x="908828" y="132115"/>
                    </a:lnTo>
                    <a:lnTo>
                      <a:pt x="908434" y="131062"/>
                    </a:lnTo>
                    <a:lnTo>
                      <a:pt x="908066" y="130818"/>
                    </a:lnTo>
                    <a:lnTo>
                      <a:pt x="907393" y="131014"/>
                    </a:lnTo>
                    <a:lnTo>
                      <a:pt x="906885" y="131425"/>
                    </a:lnTo>
                    <a:lnTo>
                      <a:pt x="906300" y="131720"/>
                    </a:lnTo>
                    <a:lnTo>
                      <a:pt x="905691" y="131929"/>
                    </a:lnTo>
                    <a:lnTo>
                      <a:pt x="905310" y="132228"/>
                    </a:lnTo>
                    <a:lnTo>
                      <a:pt x="905170" y="132728"/>
                    </a:lnTo>
                    <a:lnTo>
                      <a:pt x="904954" y="133226"/>
                    </a:lnTo>
                    <a:lnTo>
                      <a:pt x="904586" y="133778"/>
                    </a:lnTo>
                    <a:lnTo>
                      <a:pt x="904040" y="134119"/>
                    </a:lnTo>
                    <a:lnTo>
                      <a:pt x="903430" y="134215"/>
                    </a:lnTo>
                    <a:lnTo>
                      <a:pt x="902706" y="133997"/>
                    </a:lnTo>
                    <a:lnTo>
                      <a:pt x="902173" y="133306"/>
                    </a:lnTo>
                    <a:lnTo>
                      <a:pt x="901525" y="132276"/>
                    </a:lnTo>
                    <a:lnTo>
                      <a:pt x="901284" y="131489"/>
                    </a:lnTo>
                    <a:lnTo>
                      <a:pt x="901449" y="130503"/>
                    </a:lnTo>
                    <a:lnTo>
                      <a:pt x="901601" y="129935"/>
                    </a:lnTo>
                    <a:lnTo>
                      <a:pt x="902122" y="129251"/>
                    </a:lnTo>
                    <a:lnTo>
                      <a:pt x="902567" y="128940"/>
                    </a:lnTo>
                    <a:lnTo>
                      <a:pt x="903329" y="128276"/>
                    </a:lnTo>
                    <a:lnTo>
                      <a:pt x="904649" y="127295"/>
                    </a:lnTo>
                    <a:lnTo>
                      <a:pt x="905488" y="126259"/>
                    </a:lnTo>
                    <a:lnTo>
                      <a:pt x="905742" y="125341"/>
                    </a:lnTo>
                    <a:lnTo>
                      <a:pt x="906008" y="124692"/>
                    </a:lnTo>
                    <a:lnTo>
                      <a:pt x="905957" y="124207"/>
                    </a:lnTo>
                    <a:lnTo>
                      <a:pt x="905970" y="123706"/>
                    </a:lnTo>
                    <a:lnTo>
                      <a:pt x="905729" y="123076"/>
                    </a:lnTo>
                    <a:lnTo>
                      <a:pt x="905259" y="122572"/>
                    </a:lnTo>
                    <a:lnTo>
                      <a:pt x="904611" y="122425"/>
                    </a:lnTo>
                    <a:lnTo>
                      <a:pt x="904078" y="122265"/>
                    </a:lnTo>
                    <a:lnTo>
                      <a:pt x="903900" y="121635"/>
                    </a:lnTo>
                    <a:lnTo>
                      <a:pt x="904421" y="121141"/>
                    </a:lnTo>
                    <a:lnTo>
                      <a:pt x="905030" y="121057"/>
                    </a:lnTo>
                    <a:lnTo>
                      <a:pt x="905805" y="121433"/>
                    </a:lnTo>
                    <a:lnTo>
                      <a:pt x="906631" y="121580"/>
                    </a:lnTo>
                    <a:lnTo>
                      <a:pt x="907278" y="121414"/>
                    </a:lnTo>
                    <a:lnTo>
                      <a:pt x="907888" y="120762"/>
                    </a:lnTo>
                    <a:lnTo>
                      <a:pt x="908180" y="119908"/>
                    </a:lnTo>
                    <a:lnTo>
                      <a:pt x="907812" y="119246"/>
                    </a:lnTo>
                    <a:lnTo>
                      <a:pt x="907215" y="119027"/>
                    </a:lnTo>
                    <a:lnTo>
                      <a:pt x="906770" y="118999"/>
                    </a:lnTo>
                    <a:lnTo>
                      <a:pt x="905932" y="119149"/>
                    </a:lnTo>
                    <a:lnTo>
                      <a:pt x="905513" y="119372"/>
                    </a:lnTo>
                    <a:lnTo>
                      <a:pt x="904853" y="119741"/>
                    </a:lnTo>
                    <a:lnTo>
                      <a:pt x="904294" y="119847"/>
                    </a:lnTo>
                    <a:lnTo>
                      <a:pt x="903760" y="119892"/>
                    </a:lnTo>
                    <a:lnTo>
                      <a:pt x="903202" y="119391"/>
                    </a:lnTo>
                    <a:lnTo>
                      <a:pt x="902998" y="118987"/>
                    </a:lnTo>
                    <a:lnTo>
                      <a:pt x="902935" y="118290"/>
                    </a:lnTo>
                    <a:lnTo>
                      <a:pt x="903100" y="117804"/>
                    </a:lnTo>
                    <a:lnTo>
                      <a:pt x="903303" y="117326"/>
                    </a:lnTo>
                    <a:lnTo>
                      <a:pt x="903608" y="116777"/>
                    </a:lnTo>
                    <a:lnTo>
                      <a:pt x="903925" y="116176"/>
                    </a:lnTo>
                    <a:lnTo>
                      <a:pt x="904103" y="115567"/>
                    </a:lnTo>
                    <a:lnTo>
                      <a:pt x="904205" y="114924"/>
                    </a:lnTo>
                    <a:lnTo>
                      <a:pt x="903976" y="114106"/>
                    </a:lnTo>
                    <a:lnTo>
                      <a:pt x="903125" y="114276"/>
                    </a:lnTo>
                    <a:lnTo>
                      <a:pt x="902579" y="114568"/>
                    </a:lnTo>
                    <a:lnTo>
                      <a:pt x="901855" y="115153"/>
                    </a:lnTo>
                    <a:lnTo>
                      <a:pt x="901170" y="116363"/>
                    </a:lnTo>
                    <a:lnTo>
                      <a:pt x="900687" y="117204"/>
                    </a:lnTo>
                    <a:lnTo>
                      <a:pt x="900446" y="117628"/>
                    </a:lnTo>
                    <a:lnTo>
                      <a:pt x="900281" y="118157"/>
                    </a:lnTo>
                    <a:lnTo>
                      <a:pt x="900039" y="118668"/>
                    </a:lnTo>
                    <a:lnTo>
                      <a:pt x="899646" y="118939"/>
                    </a:lnTo>
                    <a:lnTo>
                      <a:pt x="898985" y="118550"/>
                    </a:lnTo>
                    <a:lnTo>
                      <a:pt x="898630" y="118061"/>
                    </a:lnTo>
                    <a:lnTo>
                      <a:pt x="898414" y="117346"/>
                    </a:lnTo>
                    <a:lnTo>
                      <a:pt x="898477" y="116405"/>
                    </a:lnTo>
                    <a:lnTo>
                      <a:pt x="898642" y="115932"/>
                    </a:lnTo>
                    <a:lnTo>
                      <a:pt x="898909" y="115541"/>
                    </a:lnTo>
                    <a:lnTo>
                      <a:pt x="899188" y="115175"/>
                    </a:lnTo>
                    <a:lnTo>
                      <a:pt x="899569" y="114726"/>
                    </a:lnTo>
                    <a:lnTo>
                      <a:pt x="899658" y="114212"/>
                    </a:lnTo>
                    <a:lnTo>
                      <a:pt x="899315" y="113939"/>
                    </a:lnTo>
                    <a:lnTo>
                      <a:pt x="898820" y="113653"/>
                    </a:lnTo>
                    <a:lnTo>
                      <a:pt x="898312" y="113291"/>
                    </a:lnTo>
                    <a:lnTo>
                      <a:pt x="898147" y="112712"/>
                    </a:lnTo>
                    <a:lnTo>
                      <a:pt x="898668" y="112404"/>
                    </a:lnTo>
                    <a:lnTo>
                      <a:pt x="899353" y="112295"/>
                    </a:lnTo>
                    <a:lnTo>
                      <a:pt x="900128" y="112128"/>
                    </a:lnTo>
                    <a:lnTo>
                      <a:pt x="900471" y="111630"/>
                    </a:lnTo>
                    <a:lnTo>
                      <a:pt x="900382" y="110873"/>
                    </a:lnTo>
                    <a:lnTo>
                      <a:pt x="900166" y="110343"/>
                    </a:lnTo>
                    <a:lnTo>
                      <a:pt x="899531" y="109768"/>
                    </a:lnTo>
                    <a:lnTo>
                      <a:pt x="898807" y="109480"/>
                    </a:lnTo>
                    <a:lnTo>
                      <a:pt x="898033" y="109215"/>
                    </a:lnTo>
                    <a:lnTo>
                      <a:pt x="897448" y="108612"/>
                    </a:lnTo>
                    <a:lnTo>
                      <a:pt x="897728" y="107925"/>
                    </a:lnTo>
                    <a:lnTo>
                      <a:pt x="898147" y="107700"/>
                    </a:lnTo>
                    <a:lnTo>
                      <a:pt x="898833" y="107465"/>
                    </a:lnTo>
                    <a:lnTo>
                      <a:pt x="899188" y="107196"/>
                    </a:lnTo>
                    <a:lnTo>
                      <a:pt x="899531" y="106868"/>
                    </a:lnTo>
                    <a:lnTo>
                      <a:pt x="899976" y="106503"/>
                    </a:lnTo>
                    <a:lnTo>
                      <a:pt x="900166" y="105992"/>
                    </a:lnTo>
                    <a:lnTo>
                      <a:pt x="899938" y="105595"/>
                    </a:lnTo>
                    <a:lnTo>
                      <a:pt x="899366" y="105584"/>
                    </a:lnTo>
                    <a:lnTo>
                      <a:pt x="898655" y="105694"/>
                    </a:lnTo>
                    <a:lnTo>
                      <a:pt x="898147" y="105633"/>
                    </a:lnTo>
                    <a:lnTo>
                      <a:pt x="897690" y="104988"/>
                    </a:lnTo>
                    <a:lnTo>
                      <a:pt x="897702" y="103931"/>
                    </a:lnTo>
                    <a:lnTo>
                      <a:pt x="897753" y="103429"/>
                    </a:lnTo>
                    <a:lnTo>
                      <a:pt x="897753" y="102804"/>
                    </a:lnTo>
                    <a:lnTo>
                      <a:pt x="898033" y="102332"/>
                    </a:lnTo>
                    <a:lnTo>
                      <a:pt x="898896" y="102326"/>
                    </a:lnTo>
                    <a:lnTo>
                      <a:pt x="899696" y="102328"/>
                    </a:lnTo>
                    <a:lnTo>
                      <a:pt x="900077" y="102075"/>
                    </a:lnTo>
                    <a:lnTo>
                      <a:pt x="900052" y="101374"/>
                    </a:lnTo>
                    <a:lnTo>
                      <a:pt x="899620" y="101099"/>
                    </a:lnTo>
                    <a:lnTo>
                      <a:pt x="898884" y="100653"/>
                    </a:lnTo>
                    <a:lnTo>
                      <a:pt x="898337" y="100550"/>
                    </a:lnTo>
                    <a:lnTo>
                      <a:pt x="897766" y="100418"/>
                    </a:lnTo>
                    <a:lnTo>
                      <a:pt x="896940" y="100355"/>
                    </a:lnTo>
                    <a:lnTo>
                      <a:pt x="896204" y="99979"/>
                    </a:lnTo>
                    <a:lnTo>
                      <a:pt x="896102" y="99365"/>
                    </a:lnTo>
                    <a:lnTo>
                      <a:pt x="896813" y="98672"/>
                    </a:lnTo>
                    <a:lnTo>
                      <a:pt x="897106" y="98279"/>
                    </a:lnTo>
                    <a:lnTo>
                      <a:pt x="897715" y="97817"/>
                    </a:lnTo>
                    <a:lnTo>
                      <a:pt x="898096" y="97519"/>
                    </a:lnTo>
                    <a:lnTo>
                      <a:pt x="898490" y="97153"/>
                    </a:lnTo>
                    <a:lnTo>
                      <a:pt x="898744" y="96639"/>
                    </a:lnTo>
                    <a:lnTo>
                      <a:pt x="898630" y="96167"/>
                    </a:lnTo>
                    <a:lnTo>
                      <a:pt x="898274" y="95878"/>
                    </a:lnTo>
                    <a:lnTo>
                      <a:pt x="897956" y="95548"/>
                    </a:lnTo>
                    <a:lnTo>
                      <a:pt x="898160" y="95021"/>
                    </a:lnTo>
                    <a:lnTo>
                      <a:pt x="898757" y="94754"/>
                    </a:lnTo>
                    <a:lnTo>
                      <a:pt x="899480" y="94802"/>
                    </a:lnTo>
                    <a:lnTo>
                      <a:pt x="900039" y="94848"/>
                    </a:lnTo>
                    <a:lnTo>
                      <a:pt x="900662" y="94896"/>
                    </a:lnTo>
                    <a:lnTo>
                      <a:pt x="901347" y="94758"/>
                    </a:lnTo>
                    <a:lnTo>
                      <a:pt x="901932" y="94558"/>
                    </a:lnTo>
                    <a:lnTo>
                      <a:pt x="902452" y="94449"/>
                    </a:lnTo>
                    <a:lnTo>
                      <a:pt x="903049" y="94295"/>
                    </a:lnTo>
                    <a:lnTo>
                      <a:pt x="903760" y="94186"/>
                    </a:lnTo>
                    <a:lnTo>
                      <a:pt x="904433" y="93903"/>
                    </a:lnTo>
                    <a:lnTo>
                      <a:pt x="904954" y="93380"/>
                    </a:lnTo>
                    <a:lnTo>
                      <a:pt x="905399" y="93201"/>
                    </a:lnTo>
                    <a:lnTo>
                      <a:pt x="906046" y="93271"/>
                    </a:lnTo>
                    <a:lnTo>
                      <a:pt x="905716" y="92497"/>
                    </a:lnTo>
                    <a:lnTo>
                      <a:pt x="906250" y="91993"/>
                    </a:lnTo>
                    <a:lnTo>
                      <a:pt x="906745" y="91862"/>
                    </a:lnTo>
                    <a:lnTo>
                      <a:pt x="907177" y="91556"/>
                    </a:lnTo>
                    <a:lnTo>
                      <a:pt x="907672" y="91155"/>
                    </a:lnTo>
                    <a:lnTo>
                      <a:pt x="908320" y="91001"/>
                    </a:lnTo>
                    <a:lnTo>
                      <a:pt x="908891" y="90917"/>
                    </a:lnTo>
                    <a:lnTo>
                      <a:pt x="908942" y="90478"/>
                    </a:lnTo>
                    <a:lnTo>
                      <a:pt x="908447" y="90060"/>
                    </a:lnTo>
                    <a:lnTo>
                      <a:pt x="908345" y="89543"/>
                    </a:lnTo>
                    <a:lnTo>
                      <a:pt x="908688" y="89003"/>
                    </a:lnTo>
                    <a:lnTo>
                      <a:pt x="908853" y="88478"/>
                    </a:lnTo>
                    <a:lnTo>
                      <a:pt x="908764" y="87961"/>
                    </a:lnTo>
                    <a:lnTo>
                      <a:pt x="908523" y="87247"/>
                    </a:lnTo>
                    <a:lnTo>
                      <a:pt x="907710" y="86839"/>
                    </a:lnTo>
                    <a:lnTo>
                      <a:pt x="907050" y="86923"/>
                    </a:lnTo>
                    <a:lnTo>
                      <a:pt x="906529" y="86904"/>
                    </a:lnTo>
                    <a:lnTo>
                      <a:pt x="906034" y="86345"/>
                    </a:lnTo>
                    <a:lnTo>
                      <a:pt x="905246" y="85668"/>
                    </a:lnTo>
                    <a:lnTo>
                      <a:pt x="904878" y="85308"/>
                    </a:lnTo>
                    <a:lnTo>
                      <a:pt x="904548" y="84936"/>
                    </a:lnTo>
                    <a:lnTo>
                      <a:pt x="904040" y="84290"/>
                    </a:lnTo>
                    <a:lnTo>
                      <a:pt x="903671" y="83944"/>
                    </a:lnTo>
                    <a:lnTo>
                      <a:pt x="903125" y="83742"/>
                    </a:lnTo>
                    <a:lnTo>
                      <a:pt x="902592" y="83662"/>
                    </a:lnTo>
                    <a:lnTo>
                      <a:pt x="901944" y="83648"/>
                    </a:lnTo>
                    <a:lnTo>
                      <a:pt x="901652" y="83118"/>
                    </a:lnTo>
                    <a:lnTo>
                      <a:pt x="901881" y="82307"/>
                    </a:lnTo>
                    <a:lnTo>
                      <a:pt x="901639" y="81937"/>
                    </a:lnTo>
                    <a:lnTo>
                      <a:pt x="900992" y="81616"/>
                    </a:lnTo>
                    <a:lnTo>
                      <a:pt x="900623" y="81355"/>
                    </a:lnTo>
                    <a:lnTo>
                      <a:pt x="900319" y="80926"/>
                    </a:lnTo>
                    <a:lnTo>
                      <a:pt x="900052" y="80508"/>
                    </a:lnTo>
                    <a:lnTo>
                      <a:pt x="899633" y="80177"/>
                    </a:lnTo>
                    <a:lnTo>
                      <a:pt x="899252" y="79805"/>
                    </a:lnTo>
                    <a:lnTo>
                      <a:pt x="899328" y="79134"/>
                    </a:lnTo>
                    <a:lnTo>
                      <a:pt x="899366" y="78691"/>
                    </a:lnTo>
                    <a:lnTo>
                      <a:pt x="899214" y="77962"/>
                    </a:lnTo>
                    <a:lnTo>
                      <a:pt x="899099" y="77519"/>
                    </a:lnTo>
                    <a:lnTo>
                      <a:pt x="899049" y="76874"/>
                    </a:lnTo>
                    <a:lnTo>
                      <a:pt x="898820" y="76174"/>
                    </a:lnTo>
                    <a:lnTo>
                      <a:pt x="898617" y="75271"/>
                    </a:lnTo>
                    <a:lnTo>
                      <a:pt x="898426" y="74629"/>
                    </a:lnTo>
                    <a:lnTo>
                      <a:pt x="898350" y="73942"/>
                    </a:lnTo>
                    <a:lnTo>
                      <a:pt x="898337" y="73499"/>
                    </a:lnTo>
                    <a:lnTo>
                      <a:pt x="898782" y="72902"/>
                    </a:lnTo>
                    <a:lnTo>
                      <a:pt x="898934" y="72459"/>
                    </a:lnTo>
                    <a:lnTo>
                      <a:pt x="898261" y="71714"/>
                    </a:lnTo>
                    <a:lnTo>
                      <a:pt x="898109" y="70869"/>
                    </a:lnTo>
                    <a:lnTo>
                      <a:pt x="898134" y="70070"/>
                    </a:lnTo>
                    <a:lnTo>
                      <a:pt x="897995" y="69155"/>
                    </a:lnTo>
                    <a:lnTo>
                      <a:pt x="897918" y="68570"/>
                    </a:lnTo>
                    <a:lnTo>
                      <a:pt x="897906" y="68085"/>
                    </a:lnTo>
                    <a:lnTo>
                      <a:pt x="897804" y="67013"/>
                    </a:lnTo>
                    <a:lnTo>
                      <a:pt x="897677" y="66413"/>
                    </a:lnTo>
                    <a:lnTo>
                      <a:pt x="897677" y="65854"/>
                    </a:lnTo>
                    <a:lnTo>
                      <a:pt x="897588" y="65383"/>
                    </a:lnTo>
                    <a:lnTo>
                      <a:pt x="897448" y="64967"/>
                    </a:lnTo>
                    <a:lnTo>
                      <a:pt x="897245" y="64525"/>
                    </a:lnTo>
                    <a:lnTo>
                      <a:pt x="896991" y="64101"/>
                    </a:lnTo>
                    <a:lnTo>
                      <a:pt x="896267" y="64046"/>
                    </a:lnTo>
                    <a:lnTo>
                      <a:pt x="896039" y="63587"/>
                    </a:lnTo>
                    <a:lnTo>
                      <a:pt x="895924" y="63103"/>
                    </a:lnTo>
                    <a:lnTo>
                      <a:pt x="894832" y="62952"/>
                    </a:lnTo>
                    <a:lnTo>
                      <a:pt x="894515" y="62620"/>
                    </a:lnTo>
                    <a:lnTo>
                      <a:pt x="895086" y="62082"/>
                    </a:lnTo>
                    <a:lnTo>
                      <a:pt x="895543" y="61885"/>
                    </a:lnTo>
                    <a:lnTo>
                      <a:pt x="895467" y="61256"/>
                    </a:lnTo>
                    <a:lnTo>
                      <a:pt x="895023" y="60925"/>
                    </a:lnTo>
                    <a:lnTo>
                      <a:pt x="894439" y="60550"/>
                    </a:lnTo>
                    <a:lnTo>
                      <a:pt x="894286" y="59979"/>
                    </a:lnTo>
                    <a:lnTo>
                      <a:pt x="893994" y="59490"/>
                    </a:lnTo>
                    <a:lnTo>
                      <a:pt x="893537" y="59231"/>
                    </a:lnTo>
                    <a:lnTo>
                      <a:pt x="893092" y="58758"/>
                    </a:lnTo>
                    <a:lnTo>
                      <a:pt x="892953" y="58229"/>
                    </a:lnTo>
                    <a:lnTo>
                      <a:pt x="893118" y="57653"/>
                    </a:lnTo>
                    <a:lnTo>
                      <a:pt x="892559" y="57025"/>
                    </a:lnTo>
                    <a:lnTo>
                      <a:pt x="892140" y="56851"/>
                    </a:lnTo>
                    <a:lnTo>
                      <a:pt x="891606" y="56447"/>
                    </a:lnTo>
                    <a:lnTo>
                      <a:pt x="891352" y="55788"/>
                    </a:lnTo>
                    <a:lnTo>
                      <a:pt x="891454" y="55188"/>
                    </a:lnTo>
                    <a:lnTo>
                      <a:pt x="891708" y="54777"/>
                    </a:lnTo>
                    <a:lnTo>
                      <a:pt x="891899" y="54064"/>
                    </a:lnTo>
                    <a:lnTo>
                      <a:pt x="891670" y="53605"/>
                    </a:lnTo>
                    <a:lnTo>
                      <a:pt x="891594" y="52304"/>
                    </a:lnTo>
                    <a:lnTo>
                      <a:pt x="891568" y="51806"/>
                    </a:lnTo>
                    <a:lnTo>
                      <a:pt x="891543" y="50751"/>
                    </a:lnTo>
                    <a:lnTo>
                      <a:pt x="891594" y="50240"/>
                    </a:lnTo>
                    <a:lnTo>
                      <a:pt x="891581" y="49579"/>
                    </a:lnTo>
                    <a:lnTo>
                      <a:pt x="891568" y="48779"/>
                    </a:lnTo>
                    <a:lnTo>
                      <a:pt x="891772" y="47909"/>
                    </a:lnTo>
                    <a:lnTo>
                      <a:pt x="891619" y="46994"/>
                    </a:lnTo>
                    <a:lnTo>
                      <a:pt x="891810" y="46181"/>
                    </a:lnTo>
                    <a:lnTo>
                      <a:pt x="892445" y="46442"/>
                    </a:lnTo>
                    <a:lnTo>
                      <a:pt x="893105" y="46675"/>
                    </a:lnTo>
                    <a:lnTo>
                      <a:pt x="893765" y="46272"/>
                    </a:lnTo>
                    <a:lnTo>
                      <a:pt x="894261" y="46041"/>
                    </a:lnTo>
                    <a:lnTo>
                      <a:pt x="894616" y="45614"/>
                    </a:lnTo>
                    <a:lnTo>
                      <a:pt x="894464" y="44967"/>
                    </a:lnTo>
                    <a:lnTo>
                      <a:pt x="894375" y="44383"/>
                    </a:lnTo>
                    <a:lnTo>
                      <a:pt x="894146" y="43738"/>
                    </a:lnTo>
                    <a:lnTo>
                      <a:pt x="894540" y="43042"/>
                    </a:lnTo>
                    <a:lnTo>
                      <a:pt x="895023" y="43202"/>
                    </a:lnTo>
                    <a:lnTo>
                      <a:pt x="895607" y="43246"/>
                    </a:lnTo>
                    <a:lnTo>
                      <a:pt x="896178" y="43551"/>
                    </a:lnTo>
                    <a:lnTo>
                      <a:pt x="896686" y="42984"/>
                    </a:lnTo>
                    <a:lnTo>
                      <a:pt x="897334" y="42862"/>
                    </a:lnTo>
                    <a:lnTo>
                      <a:pt x="897550" y="42091"/>
                    </a:lnTo>
                    <a:lnTo>
                      <a:pt x="897512" y="41603"/>
                    </a:lnTo>
                    <a:lnTo>
                      <a:pt x="897982" y="41500"/>
                    </a:lnTo>
                    <a:lnTo>
                      <a:pt x="898426" y="41237"/>
                    </a:lnTo>
                    <a:lnTo>
                      <a:pt x="898312" y="40736"/>
                    </a:lnTo>
                    <a:lnTo>
                      <a:pt x="898744" y="40405"/>
                    </a:lnTo>
                    <a:lnTo>
                      <a:pt x="898998" y="39815"/>
                    </a:lnTo>
                    <a:lnTo>
                      <a:pt x="899417" y="39368"/>
                    </a:lnTo>
                    <a:lnTo>
                      <a:pt x="899607" y="38890"/>
                    </a:lnTo>
                    <a:lnTo>
                      <a:pt x="899163" y="38401"/>
                    </a:lnTo>
                    <a:lnTo>
                      <a:pt x="898668" y="37496"/>
                    </a:lnTo>
                    <a:lnTo>
                      <a:pt x="898630" y="36796"/>
                    </a:lnTo>
                    <a:lnTo>
                      <a:pt x="898985" y="36501"/>
                    </a:lnTo>
                    <a:lnTo>
                      <a:pt x="899036" y="35657"/>
                    </a:lnTo>
                    <a:lnTo>
                      <a:pt x="899874" y="35378"/>
                    </a:lnTo>
                    <a:lnTo>
                      <a:pt x="900357" y="35124"/>
                    </a:lnTo>
                    <a:lnTo>
                      <a:pt x="901004" y="35143"/>
                    </a:lnTo>
                    <a:lnTo>
                      <a:pt x="901601" y="34819"/>
                    </a:lnTo>
                    <a:lnTo>
                      <a:pt x="902198" y="34594"/>
                    </a:lnTo>
                    <a:lnTo>
                      <a:pt x="902084" y="34151"/>
                    </a:lnTo>
                    <a:lnTo>
                      <a:pt x="902262" y="33682"/>
                    </a:lnTo>
                    <a:lnTo>
                      <a:pt x="902897" y="33611"/>
                    </a:lnTo>
                    <a:lnTo>
                      <a:pt x="903024" y="33168"/>
                    </a:lnTo>
                    <a:lnTo>
                      <a:pt x="903608" y="33130"/>
                    </a:lnTo>
                    <a:lnTo>
                      <a:pt x="903468" y="32430"/>
                    </a:lnTo>
                    <a:lnTo>
                      <a:pt x="903608" y="31881"/>
                    </a:lnTo>
                    <a:lnTo>
                      <a:pt x="903240" y="31444"/>
                    </a:lnTo>
                    <a:lnTo>
                      <a:pt x="903684" y="30745"/>
                    </a:lnTo>
                    <a:lnTo>
                      <a:pt x="904052" y="30404"/>
                    </a:lnTo>
                    <a:lnTo>
                      <a:pt x="904560" y="30125"/>
                    </a:lnTo>
                    <a:lnTo>
                      <a:pt x="904726" y="29309"/>
                    </a:lnTo>
                    <a:lnTo>
                      <a:pt x="905145" y="29026"/>
                    </a:lnTo>
                    <a:lnTo>
                      <a:pt x="905132" y="28297"/>
                    </a:lnTo>
                    <a:lnTo>
                      <a:pt x="905297" y="27514"/>
                    </a:lnTo>
                    <a:lnTo>
                      <a:pt x="905602" y="26959"/>
                    </a:lnTo>
                    <a:lnTo>
                      <a:pt x="906326" y="26028"/>
                    </a:lnTo>
                    <a:lnTo>
                      <a:pt x="906758" y="25482"/>
                    </a:lnTo>
                    <a:lnTo>
                      <a:pt x="906681" y="24981"/>
                    </a:lnTo>
                    <a:lnTo>
                      <a:pt x="907075" y="24673"/>
                    </a:lnTo>
                    <a:lnTo>
                      <a:pt x="907304" y="24069"/>
                    </a:lnTo>
                    <a:lnTo>
                      <a:pt x="907494" y="23429"/>
                    </a:lnTo>
                    <a:lnTo>
                      <a:pt x="907570" y="22723"/>
                    </a:lnTo>
                    <a:lnTo>
                      <a:pt x="907050" y="22599"/>
                    </a:lnTo>
                    <a:lnTo>
                      <a:pt x="906732" y="22168"/>
                    </a:lnTo>
                    <a:lnTo>
                      <a:pt x="906948" y="21597"/>
                    </a:lnTo>
                    <a:lnTo>
                      <a:pt x="907393" y="21330"/>
                    </a:lnTo>
                    <a:lnTo>
                      <a:pt x="907329" y="20784"/>
                    </a:lnTo>
                    <a:lnTo>
                      <a:pt x="906656" y="20723"/>
                    </a:lnTo>
                    <a:lnTo>
                      <a:pt x="906580" y="20082"/>
                    </a:lnTo>
                    <a:lnTo>
                      <a:pt x="907075" y="19769"/>
                    </a:lnTo>
                    <a:lnTo>
                      <a:pt x="906745" y="19410"/>
                    </a:lnTo>
                    <a:lnTo>
                      <a:pt x="906948" y="18836"/>
                    </a:lnTo>
                    <a:lnTo>
                      <a:pt x="906910" y="18241"/>
                    </a:lnTo>
                    <a:lnTo>
                      <a:pt x="906389" y="18138"/>
                    </a:lnTo>
                    <a:lnTo>
                      <a:pt x="906592" y="17496"/>
                    </a:lnTo>
                    <a:lnTo>
                      <a:pt x="907139" y="16712"/>
                    </a:lnTo>
                    <a:lnTo>
                      <a:pt x="907583" y="16086"/>
                    </a:lnTo>
                    <a:lnTo>
                      <a:pt x="907939" y="15447"/>
                    </a:lnTo>
                    <a:lnTo>
                      <a:pt x="908459" y="15107"/>
                    </a:lnTo>
                    <a:lnTo>
                      <a:pt x="908802" y="14596"/>
                    </a:lnTo>
                    <a:lnTo>
                      <a:pt x="909069" y="14042"/>
                    </a:lnTo>
                    <a:lnTo>
                      <a:pt x="909412" y="13188"/>
                    </a:lnTo>
                    <a:lnTo>
                      <a:pt x="909234" y="12786"/>
                    </a:lnTo>
                    <a:lnTo>
                      <a:pt x="909513" y="12058"/>
                    </a:lnTo>
                    <a:lnTo>
                      <a:pt x="909653" y="11518"/>
                    </a:lnTo>
                    <a:lnTo>
                      <a:pt x="909234" y="11357"/>
                    </a:lnTo>
                    <a:lnTo>
                      <a:pt x="909018" y="10799"/>
                    </a:lnTo>
                    <a:lnTo>
                      <a:pt x="909323" y="10343"/>
                    </a:lnTo>
                    <a:lnTo>
                      <a:pt x="908790" y="9896"/>
                    </a:lnTo>
                    <a:lnTo>
                      <a:pt x="908612" y="8881"/>
                    </a:lnTo>
                    <a:lnTo>
                      <a:pt x="908688" y="8384"/>
                    </a:lnTo>
                    <a:lnTo>
                      <a:pt x="909196" y="8102"/>
                    </a:lnTo>
                    <a:lnTo>
                      <a:pt x="909907" y="7816"/>
                    </a:lnTo>
                    <a:lnTo>
                      <a:pt x="909526" y="6747"/>
                    </a:lnTo>
                    <a:lnTo>
                      <a:pt x="909120" y="5696"/>
                    </a:lnTo>
                    <a:lnTo>
                      <a:pt x="907951" y="4833"/>
                    </a:lnTo>
                    <a:lnTo>
                      <a:pt x="905843" y="4593"/>
                    </a:lnTo>
                    <a:lnTo>
                      <a:pt x="903443" y="4782"/>
                    </a:lnTo>
                    <a:lnTo>
                      <a:pt x="902160" y="4553"/>
                    </a:lnTo>
                    <a:lnTo>
                      <a:pt x="901335" y="4370"/>
                    </a:lnTo>
                    <a:lnTo>
                      <a:pt x="900471" y="3837"/>
                    </a:lnTo>
                    <a:lnTo>
                      <a:pt x="898706" y="3725"/>
                    </a:lnTo>
                    <a:lnTo>
                      <a:pt x="896750" y="3497"/>
                    </a:lnTo>
                    <a:lnTo>
                      <a:pt x="894896" y="2759"/>
                    </a:lnTo>
                    <a:lnTo>
                      <a:pt x="893537" y="954"/>
                    </a:lnTo>
                    <a:lnTo>
                      <a:pt x="892508" y="-6"/>
                    </a:lnTo>
                    <a:lnTo>
                      <a:pt x="890959" y="1404"/>
                    </a:lnTo>
                    <a:lnTo>
                      <a:pt x="889092" y="2672"/>
                    </a:lnTo>
                    <a:lnTo>
                      <a:pt x="887212" y="3751"/>
                    </a:lnTo>
                    <a:lnTo>
                      <a:pt x="886387" y="4560"/>
                    </a:lnTo>
                    <a:lnTo>
                      <a:pt x="885828" y="5642"/>
                    </a:lnTo>
                    <a:lnTo>
                      <a:pt x="884520" y="6804"/>
                    </a:lnTo>
                    <a:lnTo>
                      <a:pt x="882716" y="8308"/>
                    </a:lnTo>
                    <a:lnTo>
                      <a:pt x="881167" y="9135"/>
                    </a:lnTo>
                    <a:lnTo>
                      <a:pt x="879364" y="10291"/>
                    </a:lnTo>
                    <a:lnTo>
                      <a:pt x="877992" y="11268"/>
                    </a:lnTo>
                    <a:lnTo>
                      <a:pt x="876201" y="12279"/>
                    </a:lnTo>
                    <a:lnTo>
                      <a:pt x="874804" y="12966"/>
                    </a:lnTo>
                    <a:lnTo>
                      <a:pt x="873839" y="13127"/>
                    </a:lnTo>
                    <a:lnTo>
                      <a:pt x="872391" y="13300"/>
                    </a:lnTo>
                    <a:lnTo>
                      <a:pt x="871769" y="13602"/>
                    </a:lnTo>
                    <a:lnTo>
                      <a:pt x="871477" y="14022"/>
                    </a:lnTo>
                    <a:lnTo>
                      <a:pt x="871058" y="14594"/>
                    </a:lnTo>
                    <a:lnTo>
                      <a:pt x="869394" y="15480"/>
                    </a:lnTo>
                    <a:lnTo>
                      <a:pt x="867908" y="16119"/>
                    </a:lnTo>
                    <a:lnTo>
                      <a:pt x="866168" y="16741"/>
                    </a:lnTo>
                    <a:lnTo>
                      <a:pt x="864619" y="17262"/>
                    </a:lnTo>
                    <a:lnTo>
                      <a:pt x="863285" y="17630"/>
                    </a:lnTo>
                    <a:lnTo>
                      <a:pt x="861165" y="18511"/>
                    </a:lnTo>
                    <a:lnTo>
                      <a:pt x="858713" y="19182"/>
                    </a:lnTo>
                    <a:lnTo>
                      <a:pt x="857710" y="19616"/>
                    </a:lnTo>
                    <a:lnTo>
                      <a:pt x="856465" y="19859"/>
                    </a:lnTo>
                    <a:lnTo>
                      <a:pt x="855132" y="19456"/>
                    </a:lnTo>
                    <a:lnTo>
                      <a:pt x="853430" y="18989"/>
                    </a:lnTo>
                    <a:lnTo>
                      <a:pt x="852109" y="18672"/>
                    </a:lnTo>
                    <a:lnTo>
                      <a:pt x="848706" y="18704"/>
                    </a:lnTo>
                    <a:lnTo>
                      <a:pt x="845556" y="18662"/>
                    </a:lnTo>
                    <a:lnTo>
                      <a:pt x="841556" y="18887"/>
                    </a:lnTo>
                    <a:lnTo>
                      <a:pt x="839155" y="18815"/>
                    </a:lnTo>
                    <a:lnTo>
                      <a:pt x="837022" y="18912"/>
                    </a:lnTo>
                    <a:lnTo>
                      <a:pt x="834723" y="19095"/>
                    </a:lnTo>
                    <a:lnTo>
                      <a:pt x="832272" y="19362"/>
                    </a:lnTo>
                    <a:lnTo>
                      <a:pt x="829656" y="19532"/>
                    </a:lnTo>
                    <a:lnTo>
                      <a:pt x="827243" y="19760"/>
                    </a:lnTo>
                    <a:lnTo>
                      <a:pt x="825312" y="19847"/>
                    </a:lnTo>
                    <a:lnTo>
                      <a:pt x="824474" y="20065"/>
                    </a:lnTo>
                    <a:lnTo>
                      <a:pt x="823865" y="19859"/>
                    </a:lnTo>
                    <a:lnTo>
                      <a:pt x="820982" y="19734"/>
                    </a:lnTo>
                    <a:lnTo>
                      <a:pt x="818023" y="19943"/>
                    </a:lnTo>
                    <a:lnTo>
                      <a:pt x="814924" y="20036"/>
                    </a:lnTo>
                    <a:lnTo>
                      <a:pt x="812701" y="20286"/>
                    </a:lnTo>
                    <a:lnTo>
                      <a:pt x="810809" y="20620"/>
                    </a:lnTo>
                    <a:lnTo>
                      <a:pt x="808790" y="20922"/>
                    </a:lnTo>
                    <a:lnTo>
                      <a:pt x="807037" y="21353"/>
                    </a:lnTo>
                    <a:lnTo>
                      <a:pt x="805462" y="21918"/>
                    </a:lnTo>
                    <a:lnTo>
                      <a:pt x="803989" y="22380"/>
                    </a:lnTo>
                    <a:lnTo>
                      <a:pt x="802084" y="22839"/>
                    </a:lnTo>
                    <a:lnTo>
                      <a:pt x="800979" y="23238"/>
                    </a:lnTo>
                    <a:lnTo>
                      <a:pt x="799290" y="23854"/>
                    </a:lnTo>
                    <a:lnTo>
                      <a:pt x="797804" y="24055"/>
                    </a:lnTo>
                    <a:lnTo>
                      <a:pt x="795569" y="24326"/>
                    </a:lnTo>
                    <a:lnTo>
                      <a:pt x="793727" y="24242"/>
                    </a:lnTo>
                    <a:lnTo>
                      <a:pt x="791569" y="24146"/>
                    </a:lnTo>
                    <a:lnTo>
                      <a:pt x="789956" y="23979"/>
                    </a:lnTo>
                    <a:lnTo>
                      <a:pt x="788495" y="23639"/>
                    </a:lnTo>
                    <a:lnTo>
                      <a:pt x="785257" y="23238"/>
                    </a:lnTo>
                    <a:lnTo>
                      <a:pt x="780900" y="22862"/>
                    </a:lnTo>
                    <a:lnTo>
                      <a:pt x="780151" y="22511"/>
                    </a:lnTo>
                    <a:lnTo>
                      <a:pt x="779084" y="22383"/>
                    </a:lnTo>
                    <a:lnTo>
                      <a:pt x="777433" y="22232"/>
                    </a:lnTo>
                    <a:lnTo>
                      <a:pt x="776036" y="22120"/>
                    </a:lnTo>
                    <a:lnTo>
                      <a:pt x="774677" y="22213"/>
                    </a:lnTo>
                    <a:lnTo>
                      <a:pt x="772887" y="22313"/>
                    </a:lnTo>
                    <a:lnTo>
                      <a:pt x="770855" y="22354"/>
                    </a:lnTo>
                    <a:lnTo>
                      <a:pt x="769686" y="22299"/>
                    </a:lnTo>
                    <a:lnTo>
                      <a:pt x="768543" y="22236"/>
                    </a:lnTo>
                    <a:lnTo>
                      <a:pt x="767985" y="22267"/>
                    </a:lnTo>
                    <a:lnTo>
                      <a:pt x="766003" y="22547"/>
                    </a:lnTo>
                    <a:lnTo>
                      <a:pt x="763768" y="22843"/>
                    </a:lnTo>
                    <a:lnTo>
                      <a:pt x="761000" y="23074"/>
                    </a:lnTo>
                    <a:lnTo>
                      <a:pt x="757799" y="23250"/>
                    </a:lnTo>
                    <a:lnTo>
                      <a:pt x="754002" y="23770"/>
                    </a:lnTo>
                    <a:lnTo>
                      <a:pt x="751221" y="24242"/>
                    </a:lnTo>
                    <a:lnTo>
                      <a:pt x="748642" y="24442"/>
                    </a:lnTo>
                    <a:lnTo>
                      <a:pt x="748173" y="24490"/>
                    </a:lnTo>
                    <a:lnTo>
                      <a:pt x="746052" y="24702"/>
                    </a:lnTo>
                    <a:lnTo>
                      <a:pt x="743474" y="25578"/>
                    </a:lnTo>
                    <a:lnTo>
                      <a:pt x="742407" y="25954"/>
                    </a:lnTo>
                    <a:lnTo>
                      <a:pt x="741632" y="25831"/>
                    </a:lnTo>
                    <a:lnTo>
                      <a:pt x="740337" y="26442"/>
                    </a:lnTo>
                    <a:lnTo>
                      <a:pt x="739727" y="27093"/>
                    </a:lnTo>
                    <a:lnTo>
                      <a:pt x="738914" y="27745"/>
                    </a:lnTo>
                    <a:lnTo>
                      <a:pt x="738368" y="28272"/>
                    </a:lnTo>
                    <a:lnTo>
                      <a:pt x="737720" y="28471"/>
                    </a:lnTo>
                    <a:lnTo>
                      <a:pt x="737073" y="28417"/>
                    </a:lnTo>
                    <a:lnTo>
                      <a:pt x="736628" y="28631"/>
                    </a:lnTo>
                    <a:lnTo>
                      <a:pt x="736082" y="28567"/>
                    </a:lnTo>
                    <a:lnTo>
                      <a:pt x="735536" y="28795"/>
                    </a:lnTo>
                    <a:lnTo>
                      <a:pt x="735079" y="28827"/>
                    </a:lnTo>
                    <a:lnTo>
                      <a:pt x="734596" y="28596"/>
                    </a:lnTo>
                    <a:lnTo>
                      <a:pt x="734076" y="28921"/>
                    </a:lnTo>
                    <a:lnTo>
                      <a:pt x="733618" y="29146"/>
                    </a:lnTo>
                    <a:lnTo>
                      <a:pt x="732882" y="29306"/>
                    </a:lnTo>
                    <a:lnTo>
                      <a:pt x="732082" y="29569"/>
                    </a:lnTo>
                    <a:lnTo>
                      <a:pt x="731409" y="29690"/>
                    </a:lnTo>
                    <a:lnTo>
                      <a:pt x="730723" y="29842"/>
                    </a:lnTo>
                    <a:lnTo>
                      <a:pt x="730100" y="29951"/>
                    </a:lnTo>
                    <a:lnTo>
                      <a:pt x="729072" y="29852"/>
                    </a:lnTo>
                    <a:lnTo>
                      <a:pt x="728310" y="29768"/>
                    </a:lnTo>
                    <a:lnTo>
                      <a:pt x="727446" y="30115"/>
                    </a:lnTo>
                    <a:lnTo>
                      <a:pt x="726621" y="30304"/>
                    </a:lnTo>
                    <a:lnTo>
                      <a:pt x="726062" y="30510"/>
                    </a:lnTo>
                    <a:lnTo>
                      <a:pt x="725008" y="31232"/>
                    </a:lnTo>
                    <a:lnTo>
                      <a:pt x="724563" y="31611"/>
                    </a:lnTo>
                    <a:lnTo>
                      <a:pt x="723788" y="32285"/>
                    </a:lnTo>
                    <a:lnTo>
                      <a:pt x="722811" y="32850"/>
                    </a:lnTo>
                    <a:lnTo>
                      <a:pt x="722303" y="33386"/>
                    </a:lnTo>
                    <a:lnTo>
                      <a:pt x="721376" y="33760"/>
                    </a:lnTo>
                    <a:lnTo>
                      <a:pt x="720779" y="34199"/>
                    </a:lnTo>
                    <a:lnTo>
                      <a:pt x="720093" y="34417"/>
                    </a:lnTo>
                    <a:lnTo>
                      <a:pt x="719458" y="34449"/>
                    </a:lnTo>
                    <a:lnTo>
                      <a:pt x="718582" y="34609"/>
                    </a:lnTo>
                    <a:lnTo>
                      <a:pt x="717807" y="34905"/>
                    </a:lnTo>
                    <a:lnTo>
                      <a:pt x="717350" y="35508"/>
                    </a:lnTo>
                    <a:lnTo>
                      <a:pt x="716753" y="36517"/>
                    </a:lnTo>
                    <a:lnTo>
                      <a:pt x="716562" y="37496"/>
                    </a:lnTo>
                    <a:lnTo>
                      <a:pt x="716562" y="38617"/>
                    </a:lnTo>
                    <a:lnTo>
                      <a:pt x="716410" y="39616"/>
                    </a:lnTo>
                    <a:lnTo>
                      <a:pt x="715838" y="40441"/>
                    </a:lnTo>
                    <a:lnTo>
                      <a:pt x="715178" y="40803"/>
                    </a:lnTo>
                    <a:lnTo>
                      <a:pt x="714479" y="41446"/>
                    </a:lnTo>
                    <a:lnTo>
                      <a:pt x="713667" y="41721"/>
                    </a:lnTo>
                    <a:lnTo>
                      <a:pt x="712968" y="42103"/>
                    </a:lnTo>
                    <a:lnTo>
                      <a:pt x="712752" y="42627"/>
                    </a:lnTo>
                    <a:lnTo>
                      <a:pt x="712651" y="43160"/>
                    </a:lnTo>
                    <a:lnTo>
                      <a:pt x="711939" y="43427"/>
                    </a:lnTo>
                    <a:lnTo>
                      <a:pt x="711381" y="43786"/>
                    </a:lnTo>
                    <a:lnTo>
                      <a:pt x="710365" y="43715"/>
                    </a:lnTo>
                    <a:lnTo>
                      <a:pt x="709895" y="43719"/>
                    </a:lnTo>
                    <a:lnTo>
                      <a:pt x="708968" y="44082"/>
                    </a:lnTo>
                    <a:lnTo>
                      <a:pt x="708345" y="44656"/>
                    </a:lnTo>
                    <a:lnTo>
                      <a:pt x="707634" y="44730"/>
                    </a:lnTo>
                    <a:lnTo>
                      <a:pt x="706948" y="44541"/>
                    </a:lnTo>
                    <a:lnTo>
                      <a:pt x="706275" y="44091"/>
                    </a:lnTo>
                    <a:lnTo>
                      <a:pt x="705742" y="44085"/>
                    </a:lnTo>
                    <a:lnTo>
                      <a:pt x="705539" y="44522"/>
                    </a:lnTo>
                    <a:lnTo>
                      <a:pt x="705208" y="44881"/>
                    </a:lnTo>
                    <a:lnTo>
                      <a:pt x="704294" y="44557"/>
                    </a:lnTo>
                    <a:lnTo>
                      <a:pt x="703176" y="44525"/>
                    </a:lnTo>
                    <a:lnTo>
                      <a:pt x="702287" y="44464"/>
                    </a:lnTo>
                    <a:lnTo>
                      <a:pt x="701449" y="44875"/>
                    </a:lnTo>
                    <a:lnTo>
                      <a:pt x="700674" y="44929"/>
                    </a:lnTo>
                    <a:lnTo>
                      <a:pt x="699874" y="45408"/>
                    </a:lnTo>
                    <a:lnTo>
                      <a:pt x="699506" y="44984"/>
                    </a:lnTo>
                    <a:lnTo>
                      <a:pt x="699620" y="44431"/>
                    </a:lnTo>
                    <a:lnTo>
                      <a:pt x="699277" y="44124"/>
                    </a:lnTo>
                    <a:lnTo>
                      <a:pt x="698630" y="43423"/>
                    </a:lnTo>
                    <a:lnTo>
                      <a:pt x="697766" y="42364"/>
                    </a:lnTo>
                    <a:lnTo>
                      <a:pt x="697474" y="41719"/>
                    </a:lnTo>
                    <a:lnTo>
                      <a:pt x="696979" y="41548"/>
                    </a:lnTo>
                    <a:lnTo>
                      <a:pt x="696280" y="41378"/>
                    </a:lnTo>
                    <a:lnTo>
                      <a:pt x="695556" y="41112"/>
                    </a:lnTo>
                    <a:lnTo>
                      <a:pt x="695087" y="40864"/>
                    </a:lnTo>
                    <a:lnTo>
                      <a:pt x="694667" y="40248"/>
                    </a:lnTo>
                    <a:lnTo>
                      <a:pt x="694299" y="39824"/>
                    </a:lnTo>
                    <a:lnTo>
                      <a:pt x="693905" y="39449"/>
                    </a:lnTo>
                    <a:lnTo>
                      <a:pt x="693550" y="38727"/>
                    </a:lnTo>
                    <a:lnTo>
                      <a:pt x="693143" y="38244"/>
                    </a:lnTo>
                    <a:lnTo>
                      <a:pt x="692483" y="37987"/>
                    </a:lnTo>
                    <a:lnTo>
                      <a:pt x="691950" y="37924"/>
                    </a:lnTo>
                    <a:lnTo>
                      <a:pt x="691378" y="37907"/>
                    </a:lnTo>
                    <a:lnTo>
                      <a:pt x="690667" y="37766"/>
                    </a:lnTo>
                    <a:lnTo>
                      <a:pt x="690273" y="38428"/>
                    </a:lnTo>
                    <a:lnTo>
                      <a:pt x="690083" y="38989"/>
                    </a:lnTo>
                    <a:lnTo>
                      <a:pt x="689892" y="39735"/>
                    </a:lnTo>
                    <a:lnTo>
                      <a:pt x="689308" y="40116"/>
                    </a:lnTo>
                    <a:lnTo>
                      <a:pt x="688533" y="40546"/>
                    </a:lnTo>
                    <a:lnTo>
                      <a:pt x="687733" y="41286"/>
                    </a:lnTo>
                    <a:lnTo>
                      <a:pt x="687555" y="41841"/>
                    </a:lnTo>
                    <a:lnTo>
                      <a:pt x="687263" y="43067"/>
                    </a:lnTo>
                    <a:lnTo>
                      <a:pt x="686717" y="44515"/>
                    </a:lnTo>
                    <a:lnTo>
                      <a:pt x="685993" y="44749"/>
                    </a:lnTo>
                    <a:lnTo>
                      <a:pt x="685587" y="45049"/>
                    </a:lnTo>
                    <a:lnTo>
                      <a:pt x="684533" y="45444"/>
                    </a:lnTo>
                    <a:lnTo>
                      <a:pt x="683720" y="45417"/>
                    </a:lnTo>
                    <a:lnTo>
                      <a:pt x="682564" y="45389"/>
                    </a:lnTo>
                    <a:lnTo>
                      <a:pt x="679999" y="45328"/>
                    </a:lnTo>
                    <a:lnTo>
                      <a:pt x="678221" y="45356"/>
                    </a:lnTo>
                    <a:lnTo>
                      <a:pt x="676735" y="45212"/>
                    </a:lnTo>
                    <a:lnTo>
                      <a:pt x="674487" y="45177"/>
                    </a:lnTo>
                    <a:lnTo>
                      <a:pt x="672188" y="45068"/>
                    </a:lnTo>
                    <a:lnTo>
                      <a:pt x="670309" y="45058"/>
                    </a:lnTo>
                    <a:lnTo>
                      <a:pt x="668442" y="45022"/>
                    </a:lnTo>
                    <a:lnTo>
                      <a:pt x="667654" y="45074"/>
                    </a:lnTo>
                    <a:lnTo>
                      <a:pt x="666778" y="45118"/>
                    </a:lnTo>
                    <a:lnTo>
                      <a:pt x="665889" y="45125"/>
                    </a:lnTo>
                    <a:lnTo>
                      <a:pt x="665216" y="45263"/>
                    </a:lnTo>
                    <a:lnTo>
                      <a:pt x="664721" y="45654"/>
                    </a:lnTo>
                    <a:lnTo>
                      <a:pt x="664048" y="44875"/>
                    </a:lnTo>
                    <a:lnTo>
                      <a:pt x="663260" y="44532"/>
                    </a:lnTo>
                    <a:lnTo>
                      <a:pt x="661698" y="44181"/>
                    </a:lnTo>
                    <a:lnTo>
                      <a:pt x="660885" y="43927"/>
                    </a:lnTo>
                    <a:lnTo>
                      <a:pt x="659590" y="43693"/>
                    </a:lnTo>
                    <a:lnTo>
                      <a:pt x="658549" y="43410"/>
                    </a:lnTo>
                    <a:lnTo>
                      <a:pt x="657634" y="43288"/>
                    </a:lnTo>
                    <a:lnTo>
                      <a:pt x="657113" y="43719"/>
                    </a:lnTo>
                    <a:lnTo>
                      <a:pt x="656390" y="44381"/>
                    </a:lnTo>
                    <a:lnTo>
                      <a:pt x="655539" y="44936"/>
                    </a:lnTo>
                    <a:lnTo>
                      <a:pt x="654713" y="44765"/>
                    </a:lnTo>
                    <a:lnTo>
                      <a:pt x="654205" y="43475"/>
                    </a:lnTo>
                    <a:lnTo>
                      <a:pt x="654116" y="41551"/>
                    </a:lnTo>
                    <a:lnTo>
                      <a:pt x="654116" y="40952"/>
                    </a:lnTo>
                    <a:lnTo>
                      <a:pt x="653405" y="40618"/>
                    </a:lnTo>
                    <a:lnTo>
                      <a:pt x="652008" y="40248"/>
                    </a:lnTo>
                    <a:lnTo>
                      <a:pt x="650471" y="40004"/>
                    </a:lnTo>
                    <a:lnTo>
                      <a:pt x="649189" y="39519"/>
                    </a:lnTo>
                    <a:lnTo>
                      <a:pt x="648122" y="38916"/>
                    </a:lnTo>
                    <a:lnTo>
                      <a:pt x="647474" y="38553"/>
                    </a:lnTo>
                    <a:lnTo>
                      <a:pt x="647017" y="38149"/>
                    </a:lnTo>
                    <a:lnTo>
                      <a:pt x="646382" y="37660"/>
                    </a:lnTo>
                    <a:lnTo>
                      <a:pt x="645785" y="38039"/>
                    </a:lnTo>
                    <a:lnTo>
                      <a:pt x="645239" y="38880"/>
                    </a:lnTo>
                    <a:lnTo>
                      <a:pt x="644680" y="39693"/>
                    </a:lnTo>
                    <a:lnTo>
                      <a:pt x="643766" y="40515"/>
                    </a:lnTo>
                    <a:lnTo>
                      <a:pt x="643283" y="41288"/>
                    </a:lnTo>
                    <a:lnTo>
                      <a:pt x="642445" y="41080"/>
                    </a:lnTo>
                    <a:lnTo>
                      <a:pt x="641861" y="40322"/>
                    </a:lnTo>
                    <a:lnTo>
                      <a:pt x="641772" y="39519"/>
                    </a:lnTo>
                    <a:lnTo>
                      <a:pt x="641607" y="38309"/>
                    </a:lnTo>
                    <a:lnTo>
                      <a:pt x="641429" y="37695"/>
                    </a:lnTo>
                    <a:lnTo>
                      <a:pt x="641391" y="36941"/>
                    </a:lnTo>
                    <a:lnTo>
                      <a:pt x="641073" y="36319"/>
                    </a:lnTo>
                    <a:lnTo>
                      <a:pt x="640527" y="36401"/>
                    </a:lnTo>
                    <a:lnTo>
                      <a:pt x="640083" y="36308"/>
                    </a:lnTo>
                    <a:lnTo>
                      <a:pt x="639626" y="35903"/>
                    </a:lnTo>
                    <a:lnTo>
                      <a:pt x="639219" y="35191"/>
                    </a:lnTo>
                    <a:lnTo>
                      <a:pt x="638495" y="34828"/>
                    </a:lnTo>
                    <a:lnTo>
                      <a:pt x="637594" y="34334"/>
                    </a:lnTo>
                    <a:lnTo>
                      <a:pt x="637149" y="34241"/>
                    </a:lnTo>
                    <a:lnTo>
                      <a:pt x="636323" y="34193"/>
                    </a:lnTo>
                    <a:lnTo>
                      <a:pt x="635422" y="34006"/>
                    </a:lnTo>
                    <a:lnTo>
                      <a:pt x="634927" y="33909"/>
                    </a:lnTo>
                    <a:lnTo>
                      <a:pt x="633923" y="34304"/>
                    </a:lnTo>
                    <a:lnTo>
                      <a:pt x="633326" y="34035"/>
                    </a:lnTo>
                    <a:lnTo>
                      <a:pt x="632971" y="33634"/>
                    </a:lnTo>
                    <a:lnTo>
                      <a:pt x="632196" y="33537"/>
                    </a:lnTo>
                    <a:lnTo>
                      <a:pt x="631434" y="33399"/>
                    </a:lnTo>
                    <a:lnTo>
                      <a:pt x="630609" y="33480"/>
                    </a:lnTo>
                    <a:lnTo>
                      <a:pt x="629656" y="33608"/>
                    </a:lnTo>
                    <a:lnTo>
                      <a:pt x="628843" y="33733"/>
                    </a:lnTo>
                    <a:lnTo>
                      <a:pt x="627611" y="34170"/>
                    </a:lnTo>
                    <a:lnTo>
                      <a:pt x="626837" y="34565"/>
                    </a:lnTo>
                    <a:lnTo>
                      <a:pt x="625795" y="34022"/>
                    </a:lnTo>
                    <a:lnTo>
                      <a:pt x="624792" y="33926"/>
                    </a:lnTo>
                    <a:lnTo>
                      <a:pt x="624398" y="33521"/>
                    </a:lnTo>
                    <a:lnTo>
                      <a:pt x="624512" y="32735"/>
                    </a:lnTo>
                    <a:lnTo>
                      <a:pt x="624043" y="32453"/>
                    </a:lnTo>
                    <a:lnTo>
                      <a:pt x="623217" y="32359"/>
                    </a:lnTo>
                    <a:lnTo>
                      <a:pt x="622544" y="32131"/>
                    </a:lnTo>
                    <a:lnTo>
                      <a:pt x="621363" y="32121"/>
                    </a:lnTo>
                    <a:lnTo>
                      <a:pt x="620461" y="31848"/>
                    </a:lnTo>
                    <a:lnTo>
                      <a:pt x="619826" y="31665"/>
                    </a:lnTo>
                    <a:lnTo>
                      <a:pt x="619001" y="31659"/>
                    </a:lnTo>
                    <a:lnTo>
                      <a:pt x="618277" y="31919"/>
                    </a:lnTo>
                    <a:lnTo>
                      <a:pt x="617007" y="31335"/>
                    </a:lnTo>
                    <a:lnTo>
                      <a:pt x="616473" y="31197"/>
                    </a:lnTo>
                    <a:lnTo>
                      <a:pt x="615750" y="30924"/>
                    </a:lnTo>
                    <a:lnTo>
                      <a:pt x="614937" y="30339"/>
                    </a:lnTo>
                    <a:lnTo>
                      <a:pt x="613972" y="30333"/>
                    </a:lnTo>
                    <a:lnTo>
                      <a:pt x="612956" y="30234"/>
                    </a:lnTo>
                    <a:lnTo>
                      <a:pt x="612511" y="30159"/>
                    </a:lnTo>
                    <a:lnTo>
                      <a:pt x="611736" y="29938"/>
                    </a:lnTo>
                    <a:lnTo>
                      <a:pt x="610809" y="29569"/>
                    </a:lnTo>
                    <a:lnTo>
                      <a:pt x="610250" y="29299"/>
                    </a:lnTo>
                    <a:lnTo>
                      <a:pt x="610250" y="28740"/>
                    </a:lnTo>
                    <a:lnTo>
                      <a:pt x="609552" y="28953"/>
                    </a:lnTo>
                    <a:lnTo>
                      <a:pt x="608193" y="28718"/>
                    </a:lnTo>
                    <a:lnTo>
                      <a:pt x="607507" y="28949"/>
                    </a:lnTo>
                    <a:lnTo>
                      <a:pt x="606618" y="28490"/>
                    </a:lnTo>
                    <a:lnTo>
                      <a:pt x="605691" y="28721"/>
                    </a:lnTo>
                    <a:lnTo>
                      <a:pt x="604434" y="28846"/>
                    </a:lnTo>
                    <a:lnTo>
                      <a:pt x="603773" y="28866"/>
                    </a:lnTo>
                    <a:lnTo>
                      <a:pt x="602961" y="28873"/>
                    </a:lnTo>
                    <a:lnTo>
                      <a:pt x="602414" y="28779"/>
                    </a:lnTo>
                    <a:lnTo>
                      <a:pt x="601475" y="28526"/>
                    </a:lnTo>
                    <a:lnTo>
                      <a:pt x="600598" y="28532"/>
                    </a:lnTo>
                    <a:lnTo>
                      <a:pt x="599836" y="28608"/>
                    </a:lnTo>
                    <a:lnTo>
                      <a:pt x="598274" y="28648"/>
                    </a:lnTo>
                    <a:lnTo>
                      <a:pt x="597716" y="28770"/>
                    </a:lnTo>
                    <a:lnTo>
                      <a:pt x="597182" y="28669"/>
                    </a:lnTo>
                    <a:lnTo>
                      <a:pt x="596534" y="28381"/>
                    </a:lnTo>
                    <a:lnTo>
                      <a:pt x="595836" y="28131"/>
                    </a:lnTo>
                    <a:lnTo>
                      <a:pt x="595353" y="29146"/>
                    </a:lnTo>
                    <a:lnTo>
                      <a:pt x="595061" y="29835"/>
                    </a:lnTo>
                    <a:lnTo>
                      <a:pt x="594871" y="30715"/>
                    </a:lnTo>
                    <a:lnTo>
                      <a:pt x="594426" y="31007"/>
                    </a:lnTo>
                    <a:lnTo>
                      <a:pt x="593842" y="31220"/>
                    </a:lnTo>
                    <a:lnTo>
                      <a:pt x="592889" y="31444"/>
                    </a:lnTo>
                    <a:lnTo>
                      <a:pt x="592585" y="32253"/>
                    </a:lnTo>
                    <a:lnTo>
                      <a:pt x="591950" y="32533"/>
                    </a:lnTo>
                    <a:lnTo>
                      <a:pt x="591073" y="33085"/>
                    </a:lnTo>
                    <a:lnTo>
                      <a:pt x="590731" y="33737"/>
                    </a:lnTo>
                    <a:lnTo>
                      <a:pt x="589943" y="33460"/>
                    </a:lnTo>
                    <a:lnTo>
                      <a:pt x="589359" y="33191"/>
                    </a:lnTo>
                    <a:lnTo>
                      <a:pt x="588597" y="33191"/>
                    </a:lnTo>
                    <a:lnTo>
                      <a:pt x="587606" y="32705"/>
                    </a:lnTo>
                    <a:lnTo>
                      <a:pt x="586870" y="32636"/>
                    </a:lnTo>
                    <a:lnTo>
                      <a:pt x="585892" y="32504"/>
                    </a:lnTo>
                    <a:lnTo>
                      <a:pt x="585409" y="32564"/>
                    </a:lnTo>
                    <a:lnTo>
                      <a:pt x="585358" y="31848"/>
                    </a:lnTo>
                    <a:lnTo>
                      <a:pt x="585333" y="31402"/>
                    </a:lnTo>
                    <a:lnTo>
                      <a:pt x="584660" y="31203"/>
                    </a:lnTo>
                    <a:lnTo>
                      <a:pt x="583898" y="31194"/>
                    </a:lnTo>
                    <a:lnTo>
                      <a:pt x="583403" y="30905"/>
                    </a:lnTo>
                    <a:lnTo>
                      <a:pt x="581853" y="30552"/>
                    </a:lnTo>
                    <a:lnTo>
                      <a:pt x="580863" y="30499"/>
                    </a:lnTo>
                    <a:lnTo>
                      <a:pt x="580050" y="30442"/>
                    </a:lnTo>
                    <a:lnTo>
                      <a:pt x="579567" y="30404"/>
                    </a:lnTo>
                    <a:lnTo>
                      <a:pt x="578780" y="30047"/>
                    </a:lnTo>
                    <a:lnTo>
                      <a:pt x="577243" y="29861"/>
                    </a:lnTo>
                    <a:lnTo>
                      <a:pt x="576773" y="29894"/>
                    </a:lnTo>
                    <a:lnTo>
                      <a:pt x="575732" y="29123"/>
                    </a:lnTo>
                    <a:lnTo>
                      <a:pt x="575135" y="28831"/>
                    </a:lnTo>
                    <a:lnTo>
                      <a:pt x="574487" y="28339"/>
                    </a:lnTo>
                    <a:lnTo>
                      <a:pt x="573801" y="28304"/>
                    </a:lnTo>
                    <a:lnTo>
                      <a:pt x="573344" y="27144"/>
                    </a:lnTo>
                    <a:lnTo>
                      <a:pt x="573243" y="26644"/>
                    </a:lnTo>
                    <a:lnTo>
                      <a:pt x="573243" y="26140"/>
                    </a:lnTo>
                    <a:lnTo>
                      <a:pt x="573065" y="25270"/>
                    </a:lnTo>
                    <a:lnTo>
                      <a:pt x="572671" y="24788"/>
                    </a:lnTo>
                    <a:lnTo>
                      <a:pt x="572252" y="23873"/>
                    </a:lnTo>
                    <a:lnTo>
                      <a:pt x="571833" y="23713"/>
                    </a:lnTo>
                    <a:lnTo>
                      <a:pt x="571426" y="22948"/>
                    </a:lnTo>
                    <a:lnTo>
                      <a:pt x="570830" y="21975"/>
                    </a:lnTo>
                    <a:lnTo>
                      <a:pt x="569864" y="21082"/>
                    </a:lnTo>
                    <a:lnTo>
                      <a:pt x="569204" y="20668"/>
                    </a:lnTo>
                    <a:lnTo>
                      <a:pt x="568404" y="20473"/>
                    </a:lnTo>
                    <a:lnTo>
                      <a:pt x="567388" y="20244"/>
                    </a:lnTo>
                    <a:lnTo>
                      <a:pt x="566537" y="20473"/>
                    </a:lnTo>
                    <a:lnTo>
                      <a:pt x="565115" y="20181"/>
                    </a:lnTo>
                    <a:lnTo>
                      <a:pt x="564492" y="20183"/>
                    </a:lnTo>
                    <a:lnTo>
                      <a:pt x="563311" y="19958"/>
                    </a:lnTo>
                    <a:lnTo>
                      <a:pt x="563209" y="19401"/>
                    </a:lnTo>
                    <a:lnTo>
                      <a:pt x="562994" y="18848"/>
                    </a:lnTo>
                    <a:lnTo>
                      <a:pt x="563121" y="18353"/>
                    </a:lnTo>
                    <a:lnTo>
                      <a:pt x="563235" y="17551"/>
                    </a:lnTo>
                    <a:lnTo>
                      <a:pt x="563718" y="17046"/>
                    </a:lnTo>
                    <a:lnTo>
                      <a:pt x="563413" y="16061"/>
                    </a:lnTo>
                    <a:lnTo>
                      <a:pt x="561838" y="15027"/>
                    </a:lnTo>
                    <a:lnTo>
                      <a:pt x="560974" y="14848"/>
                    </a:lnTo>
                    <a:lnTo>
                      <a:pt x="560276" y="14842"/>
                    </a:lnTo>
                    <a:lnTo>
                      <a:pt x="558917" y="15419"/>
                    </a:lnTo>
                    <a:lnTo>
                      <a:pt x="558193" y="16061"/>
                    </a:lnTo>
                    <a:lnTo>
                      <a:pt x="557736" y="16382"/>
                    </a:lnTo>
                    <a:lnTo>
                      <a:pt x="557088" y="16775"/>
                    </a:lnTo>
                    <a:lnTo>
                      <a:pt x="557101" y="18498"/>
                    </a:lnTo>
                    <a:lnTo>
                      <a:pt x="556377" y="18466"/>
                    </a:lnTo>
                    <a:lnTo>
                      <a:pt x="553583" y="19456"/>
                    </a:lnTo>
                    <a:lnTo>
                      <a:pt x="552262" y="19231"/>
                    </a:lnTo>
                    <a:lnTo>
                      <a:pt x="550649" y="18107"/>
                    </a:lnTo>
                    <a:lnTo>
                      <a:pt x="549633" y="17149"/>
                    </a:lnTo>
                    <a:lnTo>
                      <a:pt x="549036" y="15296"/>
                    </a:lnTo>
                    <a:lnTo>
                      <a:pt x="546661" y="2639"/>
                    </a:lnTo>
                    <a:lnTo>
                      <a:pt x="546090" y="2704"/>
                    </a:lnTo>
                    <a:lnTo>
                      <a:pt x="497614" y="6278"/>
                    </a:lnTo>
                    <a:lnTo>
                      <a:pt x="496865" y="6465"/>
                    </a:lnTo>
                    <a:lnTo>
                      <a:pt x="496306" y="6451"/>
                    </a:lnTo>
                    <a:lnTo>
                      <a:pt x="495836" y="5886"/>
                    </a:lnTo>
                    <a:lnTo>
                      <a:pt x="494795" y="5879"/>
                    </a:lnTo>
                    <a:lnTo>
                      <a:pt x="494261" y="6146"/>
                    </a:lnTo>
                    <a:lnTo>
                      <a:pt x="493779" y="6394"/>
                    </a:lnTo>
                    <a:lnTo>
                      <a:pt x="493410" y="6721"/>
                    </a:lnTo>
                    <a:lnTo>
                      <a:pt x="493334" y="7543"/>
                    </a:lnTo>
                    <a:lnTo>
                      <a:pt x="493766" y="8281"/>
                    </a:lnTo>
                    <a:lnTo>
                      <a:pt x="493969" y="8862"/>
                    </a:lnTo>
                    <a:lnTo>
                      <a:pt x="494198" y="9308"/>
                    </a:lnTo>
                    <a:lnTo>
                      <a:pt x="493829" y="9739"/>
                    </a:lnTo>
                    <a:lnTo>
                      <a:pt x="442343" y="25093"/>
                    </a:lnTo>
                    <a:lnTo>
                      <a:pt x="433212" y="20746"/>
                    </a:lnTo>
                    <a:lnTo>
                      <a:pt x="405552" y="28358"/>
                    </a:lnTo>
                    <a:lnTo>
                      <a:pt x="346586" y="44572"/>
                    </a:lnTo>
                    <a:lnTo>
                      <a:pt x="345493" y="45755"/>
                    </a:lnTo>
                    <a:lnTo>
                      <a:pt x="343322" y="44971"/>
                    </a:lnTo>
                    <a:lnTo>
                      <a:pt x="341988" y="44240"/>
                    </a:lnTo>
                    <a:lnTo>
                      <a:pt x="341201" y="43683"/>
                    </a:lnTo>
                    <a:lnTo>
                      <a:pt x="340324" y="43022"/>
                    </a:lnTo>
                    <a:lnTo>
                      <a:pt x="339334" y="42502"/>
                    </a:lnTo>
                    <a:lnTo>
                      <a:pt x="337619" y="41761"/>
                    </a:lnTo>
                    <a:lnTo>
                      <a:pt x="335308" y="40868"/>
                    </a:lnTo>
                    <a:lnTo>
                      <a:pt x="334076" y="40540"/>
                    </a:lnTo>
                    <a:lnTo>
                      <a:pt x="331981" y="40036"/>
                    </a:lnTo>
                    <a:lnTo>
                      <a:pt x="330698" y="39815"/>
                    </a:lnTo>
                    <a:lnTo>
                      <a:pt x="329212" y="39063"/>
                    </a:lnTo>
                    <a:lnTo>
                      <a:pt x="327675" y="38107"/>
                    </a:lnTo>
                    <a:lnTo>
                      <a:pt x="326748" y="37676"/>
                    </a:lnTo>
                    <a:lnTo>
                      <a:pt x="325529" y="37195"/>
                    </a:lnTo>
                    <a:lnTo>
                      <a:pt x="324284" y="36764"/>
                    </a:lnTo>
                    <a:lnTo>
                      <a:pt x="323218" y="36380"/>
                    </a:lnTo>
                    <a:lnTo>
                      <a:pt x="322417" y="36039"/>
                    </a:lnTo>
                    <a:lnTo>
                      <a:pt x="321579" y="35541"/>
                    </a:lnTo>
                    <a:lnTo>
                      <a:pt x="320779" y="35063"/>
                    </a:lnTo>
                    <a:lnTo>
                      <a:pt x="320081" y="34787"/>
                    </a:lnTo>
                    <a:lnTo>
                      <a:pt x="319204" y="34125"/>
                    </a:lnTo>
                    <a:lnTo>
                      <a:pt x="318811" y="33842"/>
                    </a:lnTo>
                    <a:lnTo>
                      <a:pt x="318074" y="33258"/>
                    </a:lnTo>
                    <a:lnTo>
                      <a:pt x="317096" y="32732"/>
                    </a:lnTo>
                    <a:lnTo>
                      <a:pt x="316321" y="32157"/>
                    </a:lnTo>
                    <a:lnTo>
                      <a:pt x="315585" y="31554"/>
                    </a:lnTo>
                    <a:lnTo>
                      <a:pt x="314670" y="30969"/>
                    </a:lnTo>
                    <a:lnTo>
                      <a:pt x="313718" y="30480"/>
                    </a:lnTo>
                    <a:lnTo>
                      <a:pt x="312880" y="30012"/>
                    </a:lnTo>
                    <a:lnTo>
                      <a:pt x="311813" y="29377"/>
                    </a:lnTo>
                    <a:lnTo>
                      <a:pt x="311127" y="28988"/>
                    </a:lnTo>
                    <a:lnTo>
                      <a:pt x="310289" y="28509"/>
                    </a:lnTo>
                    <a:lnTo>
                      <a:pt x="309425" y="28108"/>
                    </a:lnTo>
                    <a:lnTo>
                      <a:pt x="308752" y="27678"/>
                    </a:lnTo>
                    <a:lnTo>
                      <a:pt x="307787" y="26978"/>
                    </a:lnTo>
                    <a:lnTo>
                      <a:pt x="306949" y="26278"/>
                    </a:lnTo>
                    <a:lnTo>
                      <a:pt x="305983" y="25585"/>
                    </a:lnTo>
                    <a:lnTo>
                      <a:pt x="304980" y="24981"/>
                    </a:lnTo>
                    <a:lnTo>
                      <a:pt x="303977" y="24268"/>
                    </a:lnTo>
                    <a:lnTo>
                      <a:pt x="303317" y="23774"/>
                    </a:lnTo>
                    <a:lnTo>
                      <a:pt x="302339" y="22830"/>
                    </a:lnTo>
                    <a:lnTo>
                      <a:pt x="301450" y="21994"/>
                    </a:lnTo>
                    <a:lnTo>
                      <a:pt x="300789" y="21526"/>
                    </a:lnTo>
                    <a:lnTo>
                      <a:pt x="299710" y="20807"/>
                    </a:lnTo>
                    <a:lnTo>
                      <a:pt x="298338" y="19609"/>
                    </a:lnTo>
                    <a:lnTo>
                      <a:pt x="297309" y="18838"/>
                    </a:lnTo>
                    <a:lnTo>
                      <a:pt x="297144" y="36774"/>
                    </a:lnTo>
                    <a:lnTo>
                      <a:pt x="297068" y="45790"/>
                    </a:lnTo>
                    <a:lnTo>
                      <a:pt x="296928" y="59599"/>
                    </a:lnTo>
                    <a:lnTo>
                      <a:pt x="296928" y="60546"/>
                    </a:lnTo>
                    <a:lnTo>
                      <a:pt x="296916" y="61776"/>
                    </a:lnTo>
                    <a:lnTo>
                      <a:pt x="296903" y="62595"/>
                    </a:lnTo>
                    <a:lnTo>
                      <a:pt x="296801" y="74835"/>
                    </a:lnTo>
                    <a:lnTo>
                      <a:pt x="296789" y="74944"/>
                    </a:lnTo>
                    <a:lnTo>
                      <a:pt x="296687" y="86538"/>
                    </a:lnTo>
                    <a:lnTo>
                      <a:pt x="296687" y="87312"/>
                    </a:lnTo>
                    <a:lnTo>
                      <a:pt x="296636" y="91778"/>
                    </a:lnTo>
                    <a:lnTo>
                      <a:pt x="296547" y="102210"/>
                    </a:lnTo>
                    <a:lnTo>
                      <a:pt x="219052" y="101465"/>
                    </a:lnTo>
                    <a:lnTo>
                      <a:pt x="153291" y="100813"/>
                    </a:lnTo>
                    <a:lnTo>
                      <a:pt x="136299" y="100643"/>
                    </a:lnTo>
                    <a:lnTo>
                      <a:pt x="108702" y="100322"/>
                    </a:lnTo>
                    <a:lnTo>
                      <a:pt x="72608" y="99897"/>
                    </a:lnTo>
                    <a:lnTo>
                      <a:pt x="71935" y="99891"/>
                    </a:lnTo>
                    <a:lnTo>
                      <a:pt x="13515" y="100267"/>
                    </a:lnTo>
                    <a:lnTo>
                      <a:pt x="14213" y="103074"/>
                    </a:lnTo>
                    <a:lnTo>
                      <a:pt x="14912" y="105877"/>
                    </a:lnTo>
                    <a:lnTo>
                      <a:pt x="15610" y="108448"/>
                    </a:lnTo>
                    <a:lnTo>
                      <a:pt x="16550" y="110789"/>
                    </a:lnTo>
                    <a:lnTo>
                      <a:pt x="17249" y="113596"/>
                    </a:lnTo>
                    <a:lnTo>
                      <a:pt x="17960" y="116164"/>
                    </a:lnTo>
                    <a:lnTo>
                      <a:pt x="18189" y="119204"/>
                    </a:lnTo>
                    <a:lnTo>
                      <a:pt x="18189" y="122011"/>
                    </a:lnTo>
                    <a:lnTo>
                      <a:pt x="18189" y="122124"/>
                    </a:lnTo>
                    <a:lnTo>
                      <a:pt x="18189" y="122710"/>
                    </a:lnTo>
                    <a:lnTo>
                      <a:pt x="17020" y="125049"/>
                    </a:lnTo>
                    <a:lnTo>
                      <a:pt x="15610" y="126921"/>
                    </a:lnTo>
                    <a:lnTo>
                      <a:pt x="14213" y="129026"/>
                    </a:lnTo>
                    <a:lnTo>
                      <a:pt x="12816" y="131129"/>
                    </a:lnTo>
                    <a:lnTo>
                      <a:pt x="11407" y="132997"/>
                    </a:lnTo>
                    <a:lnTo>
                      <a:pt x="10010" y="135104"/>
                    </a:lnTo>
                    <a:lnTo>
                      <a:pt x="8600" y="136973"/>
                    </a:lnTo>
                    <a:lnTo>
                      <a:pt x="7203" y="139076"/>
                    </a:lnTo>
                    <a:lnTo>
                      <a:pt x="6035" y="141416"/>
                    </a:lnTo>
                    <a:lnTo>
                      <a:pt x="4866" y="143519"/>
                    </a:lnTo>
                    <a:lnTo>
                      <a:pt x="3698" y="145857"/>
                    </a:lnTo>
                    <a:lnTo>
                      <a:pt x="2529" y="148198"/>
                    </a:lnTo>
                    <a:lnTo>
                      <a:pt x="1818" y="150770"/>
                    </a:lnTo>
                    <a:lnTo>
                      <a:pt x="1590" y="153808"/>
                    </a:lnTo>
                    <a:lnTo>
                      <a:pt x="650" y="156613"/>
                    </a:lnTo>
                    <a:lnTo>
                      <a:pt x="650" y="159885"/>
                    </a:lnTo>
                    <a:lnTo>
                      <a:pt x="180" y="162926"/>
                    </a:lnTo>
                    <a:lnTo>
                      <a:pt x="193" y="166432"/>
                    </a:lnTo>
                    <a:lnTo>
                      <a:pt x="1348" y="168770"/>
                    </a:lnTo>
                    <a:lnTo>
                      <a:pt x="2529" y="170642"/>
                    </a:lnTo>
                    <a:lnTo>
                      <a:pt x="4625" y="172045"/>
                    </a:lnTo>
                    <a:lnTo>
                      <a:pt x="6733" y="173447"/>
                    </a:lnTo>
                    <a:lnTo>
                      <a:pt x="9299" y="174617"/>
                    </a:lnTo>
                    <a:lnTo>
                      <a:pt x="11877" y="175316"/>
                    </a:lnTo>
                    <a:lnTo>
                      <a:pt x="14442" y="176251"/>
                    </a:lnTo>
                    <a:lnTo>
                      <a:pt x="15610" y="178357"/>
                    </a:lnTo>
                    <a:lnTo>
                      <a:pt x="17020" y="180460"/>
                    </a:lnTo>
                    <a:lnTo>
                      <a:pt x="18417" y="182332"/>
                    </a:lnTo>
                    <a:lnTo>
                      <a:pt x="20056" y="184200"/>
                    </a:lnTo>
                    <a:lnTo>
                      <a:pt x="21922" y="185838"/>
                    </a:lnTo>
                    <a:lnTo>
                      <a:pt x="24729" y="186541"/>
                    </a:lnTo>
                    <a:lnTo>
                      <a:pt x="28247" y="186541"/>
                    </a:lnTo>
                    <a:lnTo>
                      <a:pt x="30584" y="185603"/>
                    </a:lnTo>
                    <a:lnTo>
                      <a:pt x="32679" y="184200"/>
                    </a:lnTo>
                    <a:lnTo>
                      <a:pt x="35486" y="183735"/>
                    </a:lnTo>
                    <a:lnTo>
                      <a:pt x="37823" y="182563"/>
                    </a:lnTo>
                    <a:lnTo>
                      <a:pt x="40630" y="182094"/>
                    </a:lnTo>
                    <a:lnTo>
                      <a:pt x="43436" y="181163"/>
                    </a:lnTo>
                    <a:lnTo>
                      <a:pt x="46243" y="180464"/>
                    </a:lnTo>
                    <a:lnTo>
                      <a:pt x="49050" y="179760"/>
                    </a:lnTo>
                    <a:lnTo>
                      <a:pt x="52326" y="179525"/>
                    </a:lnTo>
                    <a:lnTo>
                      <a:pt x="55362" y="179057"/>
                    </a:lnTo>
                    <a:lnTo>
                      <a:pt x="58867" y="179291"/>
                    </a:lnTo>
                    <a:lnTo>
                      <a:pt x="61902" y="178823"/>
                    </a:lnTo>
                    <a:lnTo>
                      <a:pt x="65179" y="178592"/>
                    </a:lnTo>
                    <a:lnTo>
                      <a:pt x="68684" y="178592"/>
                    </a:lnTo>
                    <a:lnTo>
                      <a:pt x="71732" y="178357"/>
                    </a:lnTo>
                    <a:lnTo>
                      <a:pt x="74767" y="178122"/>
                    </a:lnTo>
                    <a:lnTo>
                      <a:pt x="77574" y="177422"/>
                    </a:lnTo>
                    <a:lnTo>
                      <a:pt x="80381" y="176720"/>
                    </a:lnTo>
                    <a:lnTo>
                      <a:pt x="82489" y="175550"/>
                    </a:lnTo>
                    <a:lnTo>
                      <a:pt x="85054" y="174382"/>
                    </a:lnTo>
                    <a:lnTo>
                      <a:pt x="87861" y="173913"/>
                    </a:lnTo>
                    <a:lnTo>
                      <a:pt x="90439" y="173213"/>
                    </a:lnTo>
                    <a:lnTo>
                      <a:pt x="93944" y="173213"/>
                    </a:lnTo>
                    <a:lnTo>
                      <a:pt x="97449" y="173213"/>
                    </a:lnTo>
                    <a:lnTo>
                      <a:pt x="100955" y="173213"/>
                    </a:lnTo>
                    <a:lnTo>
                      <a:pt x="103990" y="173682"/>
                    </a:lnTo>
                    <a:lnTo>
                      <a:pt x="107267" y="174148"/>
                    </a:lnTo>
                    <a:lnTo>
                      <a:pt x="109603" y="175081"/>
                    </a:lnTo>
                    <a:lnTo>
                      <a:pt x="112410" y="175785"/>
                    </a:lnTo>
                    <a:lnTo>
                      <a:pt x="115217" y="176485"/>
                    </a:lnTo>
                    <a:lnTo>
                      <a:pt x="117554" y="177657"/>
                    </a:lnTo>
                    <a:lnTo>
                      <a:pt x="120360" y="178122"/>
                    </a:lnTo>
                    <a:lnTo>
                      <a:pt x="122697" y="179291"/>
                    </a:lnTo>
                    <a:lnTo>
                      <a:pt x="125974" y="179756"/>
                    </a:lnTo>
                    <a:lnTo>
                      <a:pt x="129009" y="179994"/>
                    </a:lnTo>
                    <a:lnTo>
                      <a:pt x="132514" y="179994"/>
                    </a:lnTo>
                    <a:lnTo>
                      <a:pt x="136032" y="180229"/>
                    </a:lnTo>
                    <a:lnTo>
                      <a:pt x="139067" y="179756"/>
                    </a:lnTo>
                    <a:lnTo>
                      <a:pt x="142573" y="179760"/>
                    </a:lnTo>
                    <a:lnTo>
                      <a:pt x="146078" y="179994"/>
                    </a:lnTo>
                    <a:lnTo>
                      <a:pt x="149113" y="179525"/>
                    </a:lnTo>
                    <a:lnTo>
                      <a:pt x="152390" y="179291"/>
                    </a:lnTo>
                    <a:lnTo>
                      <a:pt x="155438" y="179057"/>
                    </a:lnTo>
                    <a:lnTo>
                      <a:pt x="158943" y="179057"/>
                    </a:lnTo>
                    <a:lnTo>
                      <a:pt x="161978" y="179525"/>
                    </a:lnTo>
                    <a:lnTo>
                      <a:pt x="165255" y="179756"/>
                    </a:lnTo>
                    <a:lnTo>
                      <a:pt x="168290" y="180229"/>
                    </a:lnTo>
                    <a:lnTo>
                      <a:pt x="171097" y="180929"/>
                    </a:lnTo>
                    <a:lnTo>
                      <a:pt x="173903" y="181628"/>
                    </a:lnTo>
                    <a:lnTo>
                      <a:pt x="176240" y="182567"/>
                    </a:lnTo>
                    <a:lnTo>
                      <a:pt x="178577" y="183735"/>
                    </a:lnTo>
                    <a:lnTo>
                      <a:pt x="181155" y="184670"/>
                    </a:lnTo>
                    <a:lnTo>
                      <a:pt x="183251" y="186072"/>
                    </a:lnTo>
                    <a:lnTo>
                      <a:pt x="185130" y="187475"/>
                    </a:lnTo>
                    <a:lnTo>
                      <a:pt x="187226" y="188879"/>
                    </a:lnTo>
                    <a:lnTo>
                      <a:pt x="189804" y="189813"/>
                    </a:lnTo>
                    <a:lnTo>
                      <a:pt x="191912" y="191213"/>
                    </a:lnTo>
                    <a:lnTo>
                      <a:pt x="193538" y="192854"/>
                    </a:lnTo>
                    <a:lnTo>
                      <a:pt x="195646" y="194253"/>
                    </a:lnTo>
                    <a:lnTo>
                      <a:pt x="197754" y="195657"/>
                    </a:lnTo>
                    <a:lnTo>
                      <a:pt x="199621" y="197060"/>
                    </a:lnTo>
                    <a:lnTo>
                      <a:pt x="201488" y="198697"/>
                    </a:lnTo>
                    <a:lnTo>
                      <a:pt x="203596" y="200101"/>
                    </a:lnTo>
                    <a:lnTo>
                      <a:pt x="205704" y="201504"/>
                    </a:lnTo>
                    <a:lnTo>
                      <a:pt x="207343" y="203141"/>
                    </a:lnTo>
                    <a:lnTo>
                      <a:pt x="208981" y="205010"/>
                    </a:lnTo>
                    <a:lnTo>
                      <a:pt x="211076" y="206412"/>
                    </a:lnTo>
                    <a:lnTo>
                      <a:pt x="212715" y="208051"/>
                    </a:lnTo>
                    <a:lnTo>
                      <a:pt x="214823" y="209454"/>
                    </a:lnTo>
                    <a:lnTo>
                      <a:pt x="217160" y="210387"/>
                    </a:lnTo>
                    <a:lnTo>
                      <a:pt x="220436" y="210854"/>
                    </a:lnTo>
                    <a:lnTo>
                      <a:pt x="223942" y="210854"/>
                    </a:lnTo>
                    <a:lnTo>
                      <a:pt x="227447" y="210854"/>
                    </a:lnTo>
                    <a:lnTo>
                      <a:pt x="230482" y="210622"/>
                    </a:lnTo>
                    <a:lnTo>
                      <a:pt x="233987" y="210622"/>
                    </a:lnTo>
                    <a:lnTo>
                      <a:pt x="236565" y="211322"/>
                    </a:lnTo>
                    <a:lnTo>
                      <a:pt x="239372" y="212026"/>
                    </a:lnTo>
                    <a:lnTo>
                      <a:pt x="240070" y="214129"/>
                    </a:lnTo>
                    <a:lnTo>
                      <a:pt x="237962" y="215297"/>
                    </a:lnTo>
                    <a:lnTo>
                      <a:pt x="236095" y="216701"/>
                    </a:lnTo>
                    <a:lnTo>
                      <a:pt x="233987" y="218338"/>
                    </a:lnTo>
                    <a:lnTo>
                      <a:pt x="231650" y="219737"/>
                    </a:lnTo>
                    <a:lnTo>
                      <a:pt x="229783" y="221144"/>
                    </a:lnTo>
                    <a:lnTo>
                      <a:pt x="227218" y="222078"/>
                    </a:lnTo>
                    <a:lnTo>
                      <a:pt x="225110" y="223247"/>
                    </a:lnTo>
                    <a:lnTo>
                      <a:pt x="223002" y="224650"/>
                    </a:lnTo>
                    <a:lnTo>
                      <a:pt x="220893" y="226053"/>
                    </a:lnTo>
                    <a:lnTo>
                      <a:pt x="218328" y="226988"/>
                    </a:lnTo>
                    <a:lnTo>
                      <a:pt x="216220" y="228391"/>
                    </a:lnTo>
                    <a:lnTo>
                      <a:pt x="214353" y="229559"/>
                    </a:lnTo>
                    <a:lnTo>
                      <a:pt x="212486" y="231431"/>
                    </a:lnTo>
                    <a:lnTo>
                      <a:pt x="210149" y="232366"/>
                    </a:lnTo>
                    <a:lnTo>
                      <a:pt x="208270" y="234003"/>
                    </a:lnTo>
                    <a:lnTo>
                      <a:pt x="206174" y="235403"/>
                    </a:lnTo>
                    <a:lnTo>
                      <a:pt x="203596" y="236337"/>
                    </a:lnTo>
                    <a:lnTo>
                      <a:pt x="201729" y="237510"/>
                    </a:lnTo>
                    <a:lnTo>
                      <a:pt x="199621" y="238909"/>
                    </a:lnTo>
                    <a:lnTo>
                      <a:pt x="197513" y="240313"/>
                    </a:lnTo>
                    <a:lnTo>
                      <a:pt x="195646" y="241950"/>
                    </a:lnTo>
                    <a:lnTo>
                      <a:pt x="193538" y="243353"/>
                    </a:lnTo>
                    <a:lnTo>
                      <a:pt x="191912" y="244990"/>
                    </a:lnTo>
                    <a:lnTo>
                      <a:pt x="190033" y="246624"/>
                    </a:lnTo>
                    <a:lnTo>
                      <a:pt x="188394" y="248263"/>
                    </a:lnTo>
                    <a:lnTo>
                      <a:pt x="186997" y="250368"/>
                    </a:lnTo>
                    <a:lnTo>
                      <a:pt x="185829" y="252706"/>
                    </a:lnTo>
                    <a:lnTo>
                      <a:pt x="185359" y="255743"/>
                    </a:lnTo>
                    <a:lnTo>
                      <a:pt x="185130" y="258783"/>
                    </a:lnTo>
                    <a:lnTo>
                      <a:pt x="185130" y="262059"/>
                    </a:lnTo>
                    <a:lnTo>
                      <a:pt x="184889" y="265330"/>
                    </a:lnTo>
                    <a:lnTo>
                      <a:pt x="186057" y="267902"/>
                    </a:lnTo>
                    <a:lnTo>
                      <a:pt x="186603" y="269274"/>
                    </a:lnTo>
                    <a:lnTo>
                      <a:pt x="186997" y="270240"/>
                    </a:lnTo>
                    <a:lnTo>
                      <a:pt x="187848" y="272394"/>
                    </a:lnTo>
                    <a:lnTo>
                      <a:pt x="187937" y="272581"/>
                    </a:lnTo>
                    <a:lnTo>
                      <a:pt x="189334" y="274680"/>
                    </a:lnTo>
                    <a:lnTo>
                      <a:pt x="191201" y="276321"/>
                    </a:lnTo>
                    <a:lnTo>
                      <a:pt x="192839" y="277955"/>
                    </a:lnTo>
                    <a:lnTo>
                      <a:pt x="194947" y="279359"/>
                    </a:lnTo>
                    <a:lnTo>
                      <a:pt x="197056" y="280762"/>
                    </a:lnTo>
                    <a:lnTo>
                      <a:pt x="199151" y="282165"/>
                    </a:lnTo>
                    <a:lnTo>
                      <a:pt x="201488" y="283099"/>
                    </a:lnTo>
                    <a:lnTo>
                      <a:pt x="204295" y="283802"/>
                    </a:lnTo>
                    <a:lnTo>
                      <a:pt x="206873" y="284502"/>
                    </a:lnTo>
                    <a:lnTo>
                      <a:pt x="209679" y="285202"/>
                    </a:lnTo>
                    <a:lnTo>
                      <a:pt x="212486" y="286140"/>
                    </a:lnTo>
                    <a:lnTo>
                      <a:pt x="215293" y="286840"/>
                    </a:lnTo>
                    <a:lnTo>
                      <a:pt x="218099" y="287540"/>
                    </a:lnTo>
                    <a:lnTo>
                      <a:pt x="220436" y="288477"/>
                    </a:lnTo>
                    <a:lnTo>
                      <a:pt x="223002" y="289412"/>
                    </a:lnTo>
                    <a:lnTo>
                      <a:pt x="225339" y="290580"/>
                    </a:lnTo>
                    <a:lnTo>
                      <a:pt x="227917" y="291518"/>
                    </a:lnTo>
                    <a:lnTo>
                      <a:pt x="229542" y="292686"/>
                    </a:lnTo>
                    <a:lnTo>
                      <a:pt x="231180" y="294321"/>
                    </a:lnTo>
                    <a:lnTo>
                      <a:pt x="233289" y="295724"/>
                    </a:lnTo>
                    <a:lnTo>
                      <a:pt x="234927" y="297362"/>
                    </a:lnTo>
                    <a:lnTo>
                      <a:pt x="237035" y="298764"/>
                    </a:lnTo>
                    <a:lnTo>
                      <a:pt x="239131" y="300168"/>
                    </a:lnTo>
                    <a:lnTo>
                      <a:pt x="240769" y="301805"/>
                    </a:lnTo>
                    <a:lnTo>
                      <a:pt x="242877" y="303206"/>
                    </a:lnTo>
                    <a:lnTo>
                      <a:pt x="244985" y="304611"/>
                    </a:lnTo>
                    <a:lnTo>
                      <a:pt x="247322" y="305780"/>
                    </a:lnTo>
                    <a:lnTo>
                      <a:pt x="249418" y="306950"/>
                    </a:lnTo>
                    <a:lnTo>
                      <a:pt x="251996" y="308118"/>
                    </a:lnTo>
                    <a:lnTo>
                      <a:pt x="254333" y="309053"/>
                    </a:lnTo>
                    <a:lnTo>
                      <a:pt x="256669" y="310221"/>
                    </a:lnTo>
                    <a:lnTo>
                      <a:pt x="258778" y="311624"/>
                    </a:lnTo>
                    <a:lnTo>
                      <a:pt x="261343" y="312558"/>
                    </a:lnTo>
                    <a:lnTo>
                      <a:pt x="263680" y="313493"/>
                    </a:lnTo>
                    <a:lnTo>
                      <a:pt x="266017" y="314665"/>
                    </a:lnTo>
                    <a:lnTo>
                      <a:pt x="268125" y="316068"/>
                    </a:lnTo>
                    <a:lnTo>
                      <a:pt x="270690" y="317002"/>
                    </a:lnTo>
                    <a:lnTo>
                      <a:pt x="272798" y="318405"/>
                    </a:lnTo>
                    <a:lnTo>
                      <a:pt x="275135" y="319573"/>
                    </a:lnTo>
                    <a:lnTo>
                      <a:pt x="277472" y="320508"/>
                    </a:lnTo>
                    <a:lnTo>
                      <a:pt x="280050" y="321445"/>
                    </a:lnTo>
                    <a:lnTo>
                      <a:pt x="282387" y="322611"/>
                    </a:lnTo>
                    <a:lnTo>
                      <a:pt x="284495" y="324014"/>
                    </a:lnTo>
                    <a:lnTo>
                      <a:pt x="286832" y="324949"/>
                    </a:lnTo>
                    <a:lnTo>
                      <a:pt x="289397" y="326120"/>
                    </a:lnTo>
                    <a:lnTo>
                      <a:pt x="291277" y="327290"/>
                    </a:lnTo>
                    <a:lnTo>
                      <a:pt x="293842" y="328458"/>
                    </a:lnTo>
                    <a:lnTo>
                      <a:pt x="295951" y="329862"/>
                    </a:lnTo>
                    <a:lnTo>
                      <a:pt x="298287" y="330795"/>
                    </a:lnTo>
                    <a:lnTo>
                      <a:pt x="300624" y="331965"/>
                    </a:lnTo>
                    <a:lnTo>
                      <a:pt x="301907" y="332433"/>
                    </a:lnTo>
                    <a:lnTo>
                      <a:pt x="302275" y="332564"/>
                    </a:lnTo>
                    <a:lnTo>
                      <a:pt x="303189" y="332898"/>
                    </a:lnTo>
                    <a:lnTo>
                      <a:pt x="305539" y="334070"/>
                    </a:lnTo>
                    <a:lnTo>
                      <a:pt x="307635" y="335236"/>
                    </a:lnTo>
                    <a:lnTo>
                      <a:pt x="309743" y="336642"/>
                    </a:lnTo>
                    <a:lnTo>
                      <a:pt x="312080" y="337811"/>
                    </a:lnTo>
                    <a:lnTo>
                      <a:pt x="314416" y="338745"/>
                    </a:lnTo>
                    <a:lnTo>
                      <a:pt x="316994" y="339914"/>
                    </a:lnTo>
                    <a:lnTo>
                      <a:pt x="319090" y="341317"/>
                    </a:lnTo>
                    <a:lnTo>
                      <a:pt x="321198" y="342487"/>
                    </a:lnTo>
                    <a:lnTo>
                      <a:pt x="323065" y="343889"/>
                    </a:lnTo>
                    <a:lnTo>
                      <a:pt x="324932" y="345758"/>
                    </a:lnTo>
                    <a:lnTo>
                      <a:pt x="326342" y="347630"/>
                    </a:lnTo>
                    <a:lnTo>
                      <a:pt x="327510" y="349733"/>
                    </a:lnTo>
                    <a:lnTo>
                      <a:pt x="328678" y="352070"/>
                    </a:lnTo>
                    <a:lnTo>
                      <a:pt x="328678" y="355579"/>
                    </a:lnTo>
                    <a:lnTo>
                      <a:pt x="328907" y="358617"/>
                    </a:lnTo>
                    <a:lnTo>
                      <a:pt x="328907" y="361892"/>
                    </a:lnTo>
                    <a:lnTo>
                      <a:pt x="328907" y="365399"/>
                    </a:lnTo>
                    <a:lnTo>
                      <a:pt x="328907" y="368673"/>
                    </a:lnTo>
                    <a:lnTo>
                      <a:pt x="329148" y="371711"/>
                    </a:lnTo>
                    <a:lnTo>
                      <a:pt x="329377" y="374751"/>
                    </a:lnTo>
                    <a:lnTo>
                      <a:pt x="330545" y="377089"/>
                    </a:lnTo>
                    <a:lnTo>
                      <a:pt x="331485" y="379426"/>
                    </a:lnTo>
                    <a:lnTo>
                      <a:pt x="332425" y="381998"/>
                    </a:lnTo>
                    <a:lnTo>
                      <a:pt x="333352" y="384336"/>
                    </a:lnTo>
                    <a:lnTo>
                      <a:pt x="334521" y="386673"/>
                    </a:lnTo>
                    <a:lnTo>
                      <a:pt x="335930" y="388779"/>
                    </a:lnTo>
                    <a:lnTo>
                      <a:pt x="337327" y="390648"/>
                    </a:lnTo>
                    <a:lnTo>
                      <a:pt x="338965" y="392520"/>
                    </a:lnTo>
                    <a:lnTo>
                      <a:pt x="340832" y="394392"/>
                    </a:lnTo>
                    <a:lnTo>
                      <a:pt x="342471" y="396261"/>
                    </a:lnTo>
                    <a:lnTo>
                      <a:pt x="344109" y="397898"/>
                    </a:lnTo>
                    <a:lnTo>
                      <a:pt x="345976" y="399533"/>
                    </a:lnTo>
                    <a:lnTo>
                      <a:pt x="347614" y="401405"/>
                    </a:lnTo>
                    <a:lnTo>
                      <a:pt x="349252" y="403038"/>
                    </a:lnTo>
                    <a:lnTo>
                      <a:pt x="350649" y="404910"/>
                    </a:lnTo>
                    <a:lnTo>
                      <a:pt x="352059" y="407017"/>
                    </a:lnTo>
                    <a:lnTo>
                      <a:pt x="353456" y="409120"/>
                    </a:lnTo>
                    <a:lnTo>
                      <a:pt x="354866" y="411225"/>
                    </a:lnTo>
                    <a:lnTo>
                      <a:pt x="355793" y="413560"/>
                    </a:lnTo>
                    <a:lnTo>
                      <a:pt x="356733" y="415898"/>
                    </a:lnTo>
                    <a:lnTo>
                      <a:pt x="357571" y="418003"/>
                    </a:lnTo>
                    <a:lnTo>
                      <a:pt x="357673" y="418238"/>
                    </a:lnTo>
                    <a:lnTo>
                      <a:pt x="358371" y="421045"/>
                    </a:lnTo>
                    <a:lnTo>
                      <a:pt x="359540" y="423382"/>
                    </a:lnTo>
                    <a:lnTo>
                      <a:pt x="360238" y="426189"/>
                    </a:lnTo>
                    <a:lnTo>
                      <a:pt x="361178" y="428525"/>
                    </a:lnTo>
                    <a:lnTo>
                      <a:pt x="361876" y="431097"/>
                    </a:lnTo>
                    <a:lnTo>
                      <a:pt x="362575" y="433904"/>
                    </a:lnTo>
                    <a:lnTo>
                      <a:pt x="363515" y="436241"/>
                    </a:lnTo>
                    <a:lnTo>
                      <a:pt x="364442" y="439047"/>
                    </a:lnTo>
                    <a:lnTo>
                      <a:pt x="365153" y="441619"/>
                    </a:lnTo>
                    <a:lnTo>
                      <a:pt x="366321" y="443957"/>
                    </a:lnTo>
                    <a:lnTo>
                      <a:pt x="367020" y="446763"/>
                    </a:lnTo>
                    <a:lnTo>
                      <a:pt x="367960" y="449101"/>
                    </a:lnTo>
                    <a:lnTo>
                      <a:pt x="368658" y="451906"/>
                    </a:lnTo>
                    <a:lnTo>
                      <a:pt x="369128" y="454475"/>
                    </a:lnTo>
                    <a:lnTo>
                      <a:pt x="369827" y="457282"/>
                    </a:lnTo>
                    <a:lnTo>
                      <a:pt x="370525" y="459854"/>
                    </a:lnTo>
                    <a:lnTo>
                      <a:pt x="371224" y="462664"/>
                    </a:lnTo>
                    <a:lnTo>
                      <a:pt x="371935" y="465471"/>
                    </a:lnTo>
                    <a:lnTo>
                      <a:pt x="372633" y="468036"/>
                    </a:lnTo>
                    <a:lnTo>
                      <a:pt x="373332" y="470843"/>
                    </a:lnTo>
                    <a:lnTo>
                      <a:pt x="373802" y="473421"/>
                    </a:lnTo>
                    <a:lnTo>
                      <a:pt x="374970" y="475758"/>
                    </a:lnTo>
                    <a:lnTo>
                      <a:pt x="375910" y="478323"/>
                    </a:lnTo>
                    <a:lnTo>
                      <a:pt x="376608" y="480902"/>
                    </a:lnTo>
                    <a:lnTo>
                      <a:pt x="377535" y="483467"/>
                    </a:lnTo>
                    <a:lnTo>
                      <a:pt x="378945" y="485334"/>
                    </a:lnTo>
                    <a:lnTo>
                      <a:pt x="380114" y="487683"/>
                    </a:lnTo>
                    <a:lnTo>
                      <a:pt x="381511" y="489779"/>
                    </a:lnTo>
                    <a:lnTo>
                      <a:pt x="383149" y="491417"/>
                    </a:lnTo>
                    <a:lnTo>
                      <a:pt x="384559" y="493525"/>
                    </a:lnTo>
                    <a:lnTo>
                      <a:pt x="386197" y="495164"/>
                    </a:lnTo>
                    <a:lnTo>
                      <a:pt x="387594" y="497259"/>
                    </a:lnTo>
                    <a:lnTo>
                      <a:pt x="389232" y="498897"/>
                    </a:lnTo>
                    <a:lnTo>
                      <a:pt x="391099" y="500777"/>
                    </a:lnTo>
                    <a:lnTo>
                      <a:pt x="393207" y="502174"/>
                    </a:lnTo>
                    <a:lnTo>
                      <a:pt x="394846" y="503812"/>
                    </a:lnTo>
                    <a:lnTo>
                      <a:pt x="396484" y="505451"/>
                    </a:lnTo>
                    <a:lnTo>
                      <a:pt x="398579" y="506848"/>
                    </a:lnTo>
                    <a:lnTo>
                      <a:pt x="400687" y="508257"/>
                    </a:lnTo>
                    <a:lnTo>
                      <a:pt x="402796" y="509654"/>
                    </a:lnTo>
                    <a:lnTo>
                      <a:pt x="404891" y="510823"/>
                    </a:lnTo>
                    <a:lnTo>
                      <a:pt x="407000" y="512220"/>
                    </a:lnTo>
                    <a:lnTo>
                      <a:pt x="409108" y="513629"/>
                    </a:lnTo>
                    <a:lnTo>
                      <a:pt x="410974" y="515026"/>
                    </a:lnTo>
                    <a:lnTo>
                      <a:pt x="413083" y="516436"/>
                    </a:lnTo>
                    <a:lnTo>
                      <a:pt x="415191" y="517833"/>
                    </a:lnTo>
                    <a:lnTo>
                      <a:pt x="417058" y="519471"/>
                    </a:lnTo>
                    <a:lnTo>
                      <a:pt x="418925" y="520881"/>
                    </a:lnTo>
                    <a:lnTo>
                      <a:pt x="420792" y="522519"/>
                    </a:lnTo>
                    <a:lnTo>
                      <a:pt x="422430" y="524386"/>
                    </a:lnTo>
                    <a:lnTo>
                      <a:pt x="424310" y="526025"/>
                    </a:lnTo>
                    <a:lnTo>
                      <a:pt x="426176" y="527422"/>
                    </a:lnTo>
                    <a:lnTo>
                      <a:pt x="428043" y="529060"/>
                    </a:lnTo>
                    <a:lnTo>
                      <a:pt x="429682" y="530698"/>
                    </a:lnTo>
                    <a:lnTo>
                      <a:pt x="431790" y="532095"/>
                    </a:lnTo>
                    <a:lnTo>
                      <a:pt x="433428" y="533975"/>
                    </a:lnTo>
                    <a:lnTo>
                      <a:pt x="435524" y="535372"/>
                    </a:lnTo>
                    <a:lnTo>
                      <a:pt x="437391" y="537010"/>
                    </a:lnTo>
                    <a:lnTo>
                      <a:pt x="439499" y="538407"/>
                    </a:lnTo>
                    <a:lnTo>
                      <a:pt x="441366" y="539576"/>
                    </a:lnTo>
                    <a:lnTo>
                      <a:pt x="443474" y="540985"/>
                    </a:lnTo>
                    <a:lnTo>
                      <a:pt x="446281" y="542852"/>
                    </a:lnTo>
                    <a:lnTo>
                      <a:pt x="446446" y="542967"/>
                    </a:lnTo>
                    <a:lnTo>
                      <a:pt x="448389" y="544262"/>
                    </a:lnTo>
                    <a:lnTo>
                      <a:pt x="450484" y="545430"/>
                    </a:lnTo>
                    <a:lnTo>
                      <a:pt x="452592" y="546827"/>
                    </a:lnTo>
                    <a:lnTo>
                      <a:pt x="454701" y="548237"/>
                    </a:lnTo>
                    <a:lnTo>
                      <a:pt x="456568" y="549634"/>
                    </a:lnTo>
                    <a:lnTo>
                      <a:pt x="458676" y="551031"/>
                    </a:lnTo>
                    <a:lnTo>
                      <a:pt x="461241" y="551971"/>
                    </a:lnTo>
                    <a:lnTo>
                      <a:pt x="463578" y="553139"/>
                    </a:lnTo>
                    <a:lnTo>
                      <a:pt x="465686" y="554549"/>
                    </a:lnTo>
                    <a:lnTo>
                      <a:pt x="468023" y="555476"/>
                    </a:lnTo>
                    <a:lnTo>
                      <a:pt x="470601" y="556416"/>
                    </a:lnTo>
                    <a:lnTo>
                      <a:pt x="472468" y="557813"/>
                    </a:lnTo>
                    <a:lnTo>
                      <a:pt x="474335" y="559692"/>
                    </a:lnTo>
                    <a:lnTo>
                      <a:pt x="475745" y="561559"/>
                    </a:lnTo>
                    <a:lnTo>
                      <a:pt x="475745" y="565064"/>
                    </a:lnTo>
                    <a:lnTo>
                      <a:pt x="475973" y="568100"/>
                    </a:lnTo>
                    <a:lnTo>
                      <a:pt x="475973" y="571376"/>
                    </a:lnTo>
                    <a:lnTo>
                      <a:pt x="475503" y="572316"/>
                    </a:lnTo>
                    <a:lnTo>
                      <a:pt x="474805" y="573713"/>
                    </a:lnTo>
                    <a:lnTo>
                      <a:pt x="474576" y="576761"/>
                    </a:lnTo>
                    <a:lnTo>
                      <a:pt x="474576" y="580266"/>
                    </a:lnTo>
                    <a:lnTo>
                      <a:pt x="474500" y="580774"/>
                    </a:lnTo>
                    <a:lnTo>
                      <a:pt x="474106" y="583302"/>
                    </a:lnTo>
                    <a:lnTo>
                      <a:pt x="474106" y="586578"/>
                    </a:lnTo>
                    <a:lnTo>
                      <a:pt x="474106" y="590084"/>
                    </a:lnTo>
                    <a:lnTo>
                      <a:pt x="473878" y="593360"/>
                    </a:lnTo>
                    <a:lnTo>
                      <a:pt x="473878" y="596865"/>
                    </a:lnTo>
                    <a:lnTo>
                      <a:pt x="473878" y="600142"/>
                    </a:lnTo>
                    <a:lnTo>
                      <a:pt x="474335" y="603177"/>
                    </a:lnTo>
                    <a:lnTo>
                      <a:pt x="474576" y="606213"/>
                    </a:lnTo>
                    <a:lnTo>
                      <a:pt x="474805" y="609261"/>
                    </a:lnTo>
                    <a:lnTo>
                      <a:pt x="475745" y="611597"/>
                    </a:lnTo>
                    <a:lnTo>
                      <a:pt x="476913" y="613934"/>
                    </a:lnTo>
                    <a:lnTo>
                      <a:pt x="477840" y="616500"/>
                    </a:lnTo>
                    <a:lnTo>
                      <a:pt x="479250" y="618379"/>
                    </a:lnTo>
                    <a:lnTo>
                      <a:pt x="480888" y="620005"/>
                    </a:lnTo>
                    <a:lnTo>
                      <a:pt x="482285" y="622113"/>
                    </a:lnTo>
                    <a:lnTo>
                      <a:pt x="484393" y="623523"/>
                    </a:lnTo>
                    <a:lnTo>
                      <a:pt x="486260" y="625148"/>
                    </a:lnTo>
                    <a:lnTo>
                      <a:pt x="487200" y="627726"/>
                    </a:lnTo>
                    <a:lnTo>
                      <a:pt x="487670" y="628895"/>
                    </a:lnTo>
                    <a:lnTo>
                      <a:pt x="487670" y="629365"/>
                    </a:lnTo>
                    <a:lnTo>
                      <a:pt x="489308" y="631003"/>
                    </a:lnTo>
                    <a:lnTo>
                      <a:pt x="490705" y="633098"/>
                    </a:lnTo>
                    <a:lnTo>
                      <a:pt x="492115" y="635207"/>
                    </a:lnTo>
                    <a:lnTo>
                      <a:pt x="493512" y="637074"/>
                    </a:lnTo>
                    <a:lnTo>
                      <a:pt x="494452" y="639652"/>
                    </a:lnTo>
                    <a:lnTo>
                      <a:pt x="495379" y="641988"/>
                    </a:lnTo>
                    <a:lnTo>
                      <a:pt x="496788" y="643855"/>
                    </a:lnTo>
                    <a:lnTo>
                      <a:pt x="497716" y="646192"/>
                    </a:lnTo>
                    <a:lnTo>
                      <a:pt x="498884" y="648770"/>
                    </a:lnTo>
                    <a:lnTo>
                      <a:pt x="499824" y="651107"/>
                    </a:lnTo>
                    <a:lnTo>
                      <a:pt x="501234" y="653444"/>
                    </a:lnTo>
                    <a:lnTo>
                      <a:pt x="502631" y="655552"/>
                    </a:lnTo>
                    <a:lnTo>
                      <a:pt x="504028" y="657419"/>
                    </a:lnTo>
                    <a:lnTo>
                      <a:pt x="504967" y="659756"/>
                    </a:lnTo>
                    <a:lnTo>
                      <a:pt x="505907" y="662321"/>
                    </a:lnTo>
                    <a:lnTo>
                      <a:pt x="506377" y="665369"/>
                    </a:lnTo>
                    <a:lnTo>
                      <a:pt x="506377" y="668646"/>
                    </a:lnTo>
                    <a:lnTo>
                      <a:pt x="505666" y="671452"/>
                    </a:lnTo>
                    <a:lnTo>
                      <a:pt x="504739" y="674018"/>
                    </a:lnTo>
                    <a:lnTo>
                      <a:pt x="504028" y="676825"/>
                    </a:lnTo>
                    <a:lnTo>
                      <a:pt x="503100" y="679161"/>
                    </a:lnTo>
                    <a:lnTo>
                      <a:pt x="502631" y="682197"/>
                    </a:lnTo>
                    <a:lnTo>
                      <a:pt x="502402" y="684775"/>
                    </a:lnTo>
                    <a:lnTo>
                      <a:pt x="502631" y="688280"/>
                    </a:lnTo>
                    <a:lnTo>
                      <a:pt x="503329" y="690845"/>
                    </a:lnTo>
                    <a:lnTo>
                      <a:pt x="504269" y="693182"/>
                    </a:lnTo>
                    <a:lnTo>
                      <a:pt x="505437" y="695760"/>
                    </a:lnTo>
                    <a:lnTo>
                      <a:pt x="506606" y="697627"/>
                    </a:lnTo>
                    <a:lnTo>
                      <a:pt x="508003" y="699735"/>
                    </a:lnTo>
                    <a:lnTo>
                      <a:pt x="509412" y="701844"/>
                    </a:lnTo>
                    <a:lnTo>
                      <a:pt x="510809" y="703939"/>
                    </a:lnTo>
                    <a:lnTo>
                      <a:pt x="512918" y="705108"/>
                    </a:lnTo>
                    <a:lnTo>
                      <a:pt x="514556" y="706987"/>
                    </a:lnTo>
                    <a:lnTo>
                      <a:pt x="516664" y="708384"/>
                    </a:lnTo>
                    <a:lnTo>
                      <a:pt x="518531" y="710022"/>
                    </a:lnTo>
                    <a:lnTo>
                      <a:pt x="520169" y="711661"/>
                    </a:lnTo>
                    <a:lnTo>
                      <a:pt x="521566" y="713769"/>
                    </a:lnTo>
                    <a:lnTo>
                      <a:pt x="523205" y="715394"/>
                    </a:lnTo>
                    <a:lnTo>
                      <a:pt x="525313" y="716804"/>
                    </a:lnTo>
                    <a:lnTo>
                      <a:pt x="527878" y="717744"/>
                    </a:lnTo>
                    <a:lnTo>
                      <a:pt x="530926" y="718201"/>
                    </a:lnTo>
                    <a:lnTo>
                      <a:pt x="533961" y="718671"/>
                    </a:lnTo>
                    <a:lnTo>
                      <a:pt x="537238" y="718912"/>
                    </a:lnTo>
                    <a:lnTo>
                      <a:pt x="540045" y="719611"/>
                    </a:lnTo>
                    <a:lnTo>
                      <a:pt x="542839" y="720309"/>
                    </a:lnTo>
                    <a:lnTo>
                      <a:pt x="545417" y="721008"/>
                    </a:lnTo>
                    <a:lnTo>
                      <a:pt x="548224" y="721706"/>
                    </a:lnTo>
                    <a:lnTo>
                      <a:pt x="551030" y="722418"/>
                    </a:lnTo>
                    <a:lnTo>
                      <a:pt x="553367" y="723586"/>
                    </a:lnTo>
                    <a:lnTo>
                      <a:pt x="555945" y="724513"/>
                    </a:lnTo>
                    <a:lnTo>
                      <a:pt x="556872" y="724983"/>
                    </a:lnTo>
                    <a:lnTo>
                      <a:pt x="558269" y="725682"/>
                    </a:lnTo>
                    <a:lnTo>
                      <a:pt x="560847" y="726621"/>
                    </a:lnTo>
                    <a:lnTo>
                      <a:pt x="563184" y="727561"/>
                    </a:lnTo>
                    <a:lnTo>
                      <a:pt x="565762" y="728730"/>
                    </a:lnTo>
                    <a:lnTo>
                      <a:pt x="568099" y="729657"/>
                    </a:lnTo>
                    <a:lnTo>
                      <a:pt x="570436" y="730825"/>
                    </a:lnTo>
                    <a:lnTo>
                      <a:pt x="572531" y="732006"/>
                    </a:lnTo>
                    <a:lnTo>
                      <a:pt x="575110" y="733175"/>
                    </a:lnTo>
                    <a:lnTo>
                      <a:pt x="577218" y="734572"/>
                    </a:lnTo>
                    <a:lnTo>
                      <a:pt x="579084" y="735969"/>
                    </a:lnTo>
                    <a:lnTo>
                      <a:pt x="581180" y="737378"/>
                    </a:lnTo>
                    <a:lnTo>
                      <a:pt x="581345" y="737518"/>
                    </a:lnTo>
                    <a:lnTo>
                      <a:pt x="582742" y="738737"/>
                    </a:lnTo>
                    <a:lnTo>
                      <a:pt x="583060" y="739017"/>
                    </a:lnTo>
                    <a:lnTo>
                      <a:pt x="584698" y="740655"/>
                    </a:lnTo>
                    <a:lnTo>
                      <a:pt x="587492" y="743220"/>
                    </a:lnTo>
                    <a:lnTo>
                      <a:pt x="588203" y="744160"/>
                    </a:lnTo>
                    <a:lnTo>
                      <a:pt x="589600" y="746027"/>
                    </a:lnTo>
                    <a:lnTo>
                      <a:pt x="623928" y="678349"/>
                    </a:lnTo>
                    <a:lnTo>
                      <a:pt x="624284" y="677637"/>
                    </a:lnTo>
                    <a:lnTo>
                      <a:pt x="624589" y="676215"/>
                    </a:lnTo>
                    <a:lnTo>
                      <a:pt x="624894" y="675288"/>
                    </a:lnTo>
                    <a:lnTo>
                      <a:pt x="624754" y="674234"/>
                    </a:lnTo>
                    <a:lnTo>
                      <a:pt x="625414" y="673142"/>
                    </a:lnTo>
                    <a:lnTo>
                      <a:pt x="626913" y="672240"/>
                    </a:lnTo>
                    <a:lnTo>
                      <a:pt x="626710" y="670805"/>
                    </a:lnTo>
                    <a:lnTo>
                      <a:pt x="627129" y="669852"/>
                    </a:lnTo>
                    <a:lnTo>
                      <a:pt x="627535" y="669001"/>
                    </a:lnTo>
                    <a:lnTo>
                      <a:pt x="628170" y="668074"/>
                    </a:lnTo>
                    <a:lnTo>
                      <a:pt x="627497" y="667033"/>
                    </a:lnTo>
                    <a:lnTo>
                      <a:pt x="627256" y="666512"/>
                    </a:lnTo>
                    <a:lnTo>
                      <a:pt x="627776" y="665801"/>
                    </a:lnTo>
                    <a:lnTo>
                      <a:pt x="627687" y="665331"/>
                    </a:lnTo>
                    <a:lnTo>
                      <a:pt x="628297" y="664734"/>
                    </a:lnTo>
                    <a:lnTo>
                      <a:pt x="628818" y="663451"/>
                    </a:lnTo>
                    <a:lnTo>
                      <a:pt x="628843" y="662499"/>
                    </a:lnTo>
                    <a:lnTo>
                      <a:pt x="628640" y="661343"/>
                    </a:lnTo>
                    <a:lnTo>
                      <a:pt x="629300" y="659946"/>
                    </a:lnTo>
                    <a:lnTo>
                      <a:pt x="629415" y="658727"/>
                    </a:lnTo>
                    <a:lnTo>
                      <a:pt x="630228" y="658422"/>
                    </a:lnTo>
                    <a:close/>
                  </a:path>
                </a:pathLst>
              </a:custGeom>
              <a:solidFill>
                <a:srgbClr val="ABFFD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48AF8D6-3B53-9F74-94D2-3B25DE3DD83B}"/>
                  </a:ext>
                </a:extLst>
              </p:cNvPr>
              <p:cNvSpPr/>
              <p:nvPr/>
            </p:nvSpPr>
            <p:spPr>
              <a:xfrm flipV="1">
                <a:off x="2476637" y="3195268"/>
                <a:ext cx="1265436" cy="933014"/>
              </a:xfrm>
              <a:custGeom>
                <a:avLst/>
                <a:gdLst>
                  <a:gd name="connsiteX0" fmla="*/ 144719 w 1265436"/>
                  <a:gd name="connsiteY0" fmla="*/ 246539 h 933014"/>
                  <a:gd name="connsiteX1" fmla="*/ 164163 w 1265436"/>
                  <a:gd name="connsiteY1" fmla="*/ 249888 h 933014"/>
                  <a:gd name="connsiteX2" fmla="*/ 186642 w 1265436"/>
                  <a:gd name="connsiteY2" fmla="*/ 253816 h 933014"/>
                  <a:gd name="connsiteX3" fmla="*/ 234635 w 1265436"/>
                  <a:gd name="connsiteY3" fmla="*/ 262192 h 933014"/>
                  <a:gd name="connsiteX4" fmla="*/ 272938 w 1265436"/>
                  <a:gd name="connsiteY4" fmla="*/ 268867 h 933014"/>
                  <a:gd name="connsiteX5" fmla="*/ 289156 w 1265436"/>
                  <a:gd name="connsiteY5" fmla="*/ 279834 h 933014"/>
                  <a:gd name="connsiteX6" fmla="*/ 337378 w 1265436"/>
                  <a:gd name="connsiteY6" fmla="*/ 312415 h 933014"/>
                  <a:gd name="connsiteX7" fmla="*/ 339981 w 1265436"/>
                  <a:gd name="connsiteY7" fmla="*/ 314174 h 933014"/>
                  <a:gd name="connsiteX8" fmla="*/ 345849 w 1265436"/>
                  <a:gd name="connsiteY8" fmla="*/ 319039 h 933014"/>
                  <a:gd name="connsiteX9" fmla="*/ 345963 w 1265436"/>
                  <a:gd name="connsiteY9" fmla="*/ 355965 h 933014"/>
                  <a:gd name="connsiteX10" fmla="*/ 345087 w 1265436"/>
                  <a:gd name="connsiteY10" fmla="*/ 416398 h 933014"/>
                  <a:gd name="connsiteX11" fmla="*/ 344985 w 1265436"/>
                  <a:gd name="connsiteY11" fmla="*/ 439266 h 933014"/>
                  <a:gd name="connsiteX12" fmla="*/ 344833 w 1265436"/>
                  <a:gd name="connsiteY12" fmla="*/ 465032 h 933014"/>
                  <a:gd name="connsiteX13" fmla="*/ 344592 w 1265436"/>
                  <a:gd name="connsiteY13" fmla="*/ 500357 h 933014"/>
                  <a:gd name="connsiteX14" fmla="*/ 344515 w 1265436"/>
                  <a:gd name="connsiteY14" fmla="*/ 531448 h 933014"/>
                  <a:gd name="connsiteX15" fmla="*/ 344439 w 1265436"/>
                  <a:gd name="connsiteY15" fmla="*/ 552305 h 933014"/>
                  <a:gd name="connsiteX16" fmla="*/ 340591 w 1265436"/>
                  <a:gd name="connsiteY16" fmla="*/ 557135 h 933014"/>
                  <a:gd name="connsiteX17" fmla="*/ 332666 w 1265436"/>
                  <a:gd name="connsiteY17" fmla="*/ 567514 h 933014"/>
                  <a:gd name="connsiteX18" fmla="*/ 297894 w 1265436"/>
                  <a:gd name="connsiteY18" fmla="*/ 615407 h 933014"/>
                  <a:gd name="connsiteX19" fmla="*/ 297691 w 1265436"/>
                  <a:gd name="connsiteY19" fmla="*/ 615298 h 933014"/>
                  <a:gd name="connsiteX20" fmla="*/ 297157 w 1265436"/>
                  <a:gd name="connsiteY20" fmla="*/ 615196 h 933014"/>
                  <a:gd name="connsiteX21" fmla="*/ 296738 w 1265436"/>
                  <a:gd name="connsiteY21" fmla="*/ 615196 h 933014"/>
                  <a:gd name="connsiteX22" fmla="*/ 296446 w 1265436"/>
                  <a:gd name="connsiteY22" fmla="*/ 615254 h 933014"/>
                  <a:gd name="connsiteX23" fmla="*/ 296014 w 1265436"/>
                  <a:gd name="connsiteY23" fmla="*/ 615685 h 933014"/>
                  <a:gd name="connsiteX24" fmla="*/ 295798 w 1265436"/>
                  <a:gd name="connsiteY24" fmla="*/ 615936 h 933014"/>
                  <a:gd name="connsiteX25" fmla="*/ 295519 w 1265436"/>
                  <a:gd name="connsiteY25" fmla="*/ 616206 h 933014"/>
                  <a:gd name="connsiteX26" fmla="*/ 294935 w 1265436"/>
                  <a:gd name="connsiteY26" fmla="*/ 616500 h 933014"/>
                  <a:gd name="connsiteX27" fmla="*/ 294541 w 1265436"/>
                  <a:gd name="connsiteY27" fmla="*/ 616609 h 933014"/>
                  <a:gd name="connsiteX28" fmla="*/ 293931 w 1265436"/>
                  <a:gd name="connsiteY28" fmla="*/ 616626 h 933014"/>
                  <a:gd name="connsiteX29" fmla="*/ 293576 w 1265436"/>
                  <a:gd name="connsiteY29" fmla="*/ 616660 h 933014"/>
                  <a:gd name="connsiteX30" fmla="*/ 293360 w 1265436"/>
                  <a:gd name="connsiteY30" fmla="*/ 616838 h 933014"/>
                  <a:gd name="connsiteX31" fmla="*/ 293258 w 1265436"/>
                  <a:gd name="connsiteY31" fmla="*/ 617158 h 933014"/>
                  <a:gd name="connsiteX32" fmla="*/ 293207 w 1265436"/>
                  <a:gd name="connsiteY32" fmla="*/ 617543 h 933014"/>
                  <a:gd name="connsiteX33" fmla="*/ 293055 w 1265436"/>
                  <a:gd name="connsiteY33" fmla="*/ 617813 h 933014"/>
                  <a:gd name="connsiteX34" fmla="*/ 292738 w 1265436"/>
                  <a:gd name="connsiteY34" fmla="*/ 617999 h 933014"/>
                  <a:gd name="connsiteX35" fmla="*/ 292356 w 1265436"/>
                  <a:gd name="connsiteY35" fmla="*/ 618050 h 933014"/>
                  <a:gd name="connsiteX36" fmla="*/ 291975 w 1265436"/>
                  <a:gd name="connsiteY36" fmla="*/ 617603 h 933014"/>
                  <a:gd name="connsiteX37" fmla="*/ 291963 w 1265436"/>
                  <a:gd name="connsiteY37" fmla="*/ 617190 h 933014"/>
                  <a:gd name="connsiteX38" fmla="*/ 291823 w 1265436"/>
                  <a:gd name="connsiteY38" fmla="*/ 616551 h 933014"/>
                  <a:gd name="connsiteX39" fmla="*/ 291696 w 1265436"/>
                  <a:gd name="connsiteY39" fmla="*/ 615995 h 933014"/>
                  <a:gd name="connsiteX40" fmla="*/ 291429 w 1265436"/>
                  <a:gd name="connsiteY40" fmla="*/ 615374 h 933014"/>
                  <a:gd name="connsiteX41" fmla="*/ 290998 w 1265436"/>
                  <a:gd name="connsiteY41" fmla="*/ 614969 h 933014"/>
                  <a:gd name="connsiteX42" fmla="*/ 290515 w 1265436"/>
                  <a:gd name="connsiteY42" fmla="*/ 614783 h 933014"/>
                  <a:gd name="connsiteX43" fmla="*/ 290032 w 1265436"/>
                  <a:gd name="connsiteY43" fmla="*/ 615135 h 933014"/>
                  <a:gd name="connsiteX44" fmla="*/ 289613 w 1265436"/>
                  <a:gd name="connsiteY44" fmla="*/ 615710 h 933014"/>
                  <a:gd name="connsiteX45" fmla="*/ 289410 w 1265436"/>
                  <a:gd name="connsiteY45" fmla="*/ 616300 h 933014"/>
                  <a:gd name="connsiteX46" fmla="*/ 289169 w 1265436"/>
                  <a:gd name="connsiteY46" fmla="*/ 616820 h 933014"/>
                  <a:gd name="connsiteX47" fmla="*/ 289029 w 1265436"/>
                  <a:gd name="connsiteY47" fmla="*/ 617586 h 933014"/>
                  <a:gd name="connsiteX48" fmla="*/ 288902 w 1265436"/>
                  <a:gd name="connsiteY48" fmla="*/ 617973 h 933014"/>
                  <a:gd name="connsiteX49" fmla="*/ 288610 w 1265436"/>
                  <a:gd name="connsiteY49" fmla="*/ 618302 h 933014"/>
                  <a:gd name="connsiteX50" fmla="*/ 288407 w 1265436"/>
                  <a:gd name="connsiteY50" fmla="*/ 618756 h 933014"/>
                  <a:gd name="connsiteX51" fmla="*/ 288419 w 1265436"/>
                  <a:gd name="connsiteY51" fmla="*/ 619454 h 933014"/>
                  <a:gd name="connsiteX52" fmla="*/ 288432 w 1265436"/>
                  <a:gd name="connsiteY52" fmla="*/ 620138 h 933014"/>
                  <a:gd name="connsiteX53" fmla="*/ 288293 w 1265436"/>
                  <a:gd name="connsiteY53" fmla="*/ 620423 h 933014"/>
                  <a:gd name="connsiteX54" fmla="*/ 287721 w 1265436"/>
                  <a:gd name="connsiteY54" fmla="*/ 620844 h 933014"/>
                  <a:gd name="connsiteX55" fmla="*/ 287188 w 1265436"/>
                  <a:gd name="connsiteY55" fmla="*/ 621105 h 933014"/>
                  <a:gd name="connsiteX56" fmla="*/ 286375 w 1265436"/>
                  <a:gd name="connsiteY56" fmla="*/ 621458 h 933014"/>
                  <a:gd name="connsiteX57" fmla="*/ 285918 w 1265436"/>
                  <a:gd name="connsiteY57" fmla="*/ 621568 h 933014"/>
                  <a:gd name="connsiteX58" fmla="*/ 285486 w 1265436"/>
                  <a:gd name="connsiteY58" fmla="*/ 621837 h 933014"/>
                  <a:gd name="connsiteX59" fmla="*/ 285029 w 1265436"/>
                  <a:gd name="connsiteY59" fmla="*/ 622502 h 933014"/>
                  <a:gd name="connsiteX60" fmla="*/ 284813 w 1265436"/>
                  <a:gd name="connsiteY60" fmla="*/ 622932 h 933014"/>
                  <a:gd name="connsiteX61" fmla="*/ 284635 w 1265436"/>
                  <a:gd name="connsiteY61" fmla="*/ 623216 h 933014"/>
                  <a:gd name="connsiteX62" fmla="*/ 284343 w 1265436"/>
                  <a:gd name="connsiteY62" fmla="*/ 623360 h 933014"/>
                  <a:gd name="connsiteX63" fmla="*/ 284038 w 1265436"/>
                  <a:gd name="connsiteY63" fmla="*/ 623250 h 933014"/>
                  <a:gd name="connsiteX64" fmla="*/ 283835 w 1265436"/>
                  <a:gd name="connsiteY64" fmla="*/ 622873 h 933014"/>
                  <a:gd name="connsiteX65" fmla="*/ 283365 w 1265436"/>
                  <a:gd name="connsiteY65" fmla="*/ 622627 h 933014"/>
                  <a:gd name="connsiteX66" fmla="*/ 282806 w 1265436"/>
                  <a:gd name="connsiteY66" fmla="*/ 622627 h 933014"/>
                  <a:gd name="connsiteX67" fmla="*/ 282273 w 1265436"/>
                  <a:gd name="connsiteY67" fmla="*/ 622570 h 933014"/>
                  <a:gd name="connsiteX68" fmla="*/ 281688 w 1265436"/>
                  <a:gd name="connsiteY68" fmla="*/ 622595 h 933014"/>
                  <a:gd name="connsiteX69" fmla="*/ 281269 w 1265436"/>
                  <a:gd name="connsiteY69" fmla="*/ 622611 h 933014"/>
                  <a:gd name="connsiteX70" fmla="*/ 280939 w 1265436"/>
                  <a:gd name="connsiteY70" fmla="*/ 622653 h 933014"/>
                  <a:gd name="connsiteX71" fmla="*/ 280685 w 1265436"/>
                  <a:gd name="connsiteY71" fmla="*/ 623123 h 933014"/>
                  <a:gd name="connsiteX72" fmla="*/ 279987 w 1265436"/>
                  <a:gd name="connsiteY72" fmla="*/ 623613 h 933014"/>
                  <a:gd name="connsiteX73" fmla="*/ 279656 w 1265436"/>
                  <a:gd name="connsiteY73" fmla="*/ 623647 h 933014"/>
                  <a:gd name="connsiteX74" fmla="*/ 279009 w 1265436"/>
                  <a:gd name="connsiteY74" fmla="*/ 623326 h 933014"/>
                  <a:gd name="connsiteX75" fmla="*/ 278132 w 1265436"/>
                  <a:gd name="connsiteY75" fmla="*/ 623141 h 933014"/>
                  <a:gd name="connsiteX76" fmla="*/ 277421 w 1265436"/>
                  <a:gd name="connsiteY76" fmla="*/ 623039 h 933014"/>
                  <a:gd name="connsiteX77" fmla="*/ 276697 w 1265436"/>
                  <a:gd name="connsiteY77" fmla="*/ 623141 h 933014"/>
                  <a:gd name="connsiteX78" fmla="*/ 276062 w 1265436"/>
                  <a:gd name="connsiteY78" fmla="*/ 623216 h 933014"/>
                  <a:gd name="connsiteX79" fmla="*/ 275237 w 1265436"/>
                  <a:gd name="connsiteY79" fmla="*/ 623469 h 933014"/>
                  <a:gd name="connsiteX80" fmla="*/ 274665 w 1265436"/>
                  <a:gd name="connsiteY80" fmla="*/ 623822 h 933014"/>
                  <a:gd name="connsiteX81" fmla="*/ 274627 w 1265436"/>
                  <a:gd name="connsiteY81" fmla="*/ 624142 h 933014"/>
                  <a:gd name="connsiteX82" fmla="*/ 274894 w 1265436"/>
                  <a:gd name="connsiteY82" fmla="*/ 624640 h 933014"/>
                  <a:gd name="connsiteX83" fmla="*/ 275313 w 1265436"/>
                  <a:gd name="connsiteY83" fmla="*/ 624918 h 933014"/>
                  <a:gd name="connsiteX84" fmla="*/ 275732 w 1265436"/>
                  <a:gd name="connsiteY84" fmla="*/ 625111 h 933014"/>
                  <a:gd name="connsiteX85" fmla="*/ 276024 w 1265436"/>
                  <a:gd name="connsiteY85" fmla="*/ 625397 h 933014"/>
                  <a:gd name="connsiteX86" fmla="*/ 275440 w 1265436"/>
                  <a:gd name="connsiteY86" fmla="*/ 625734 h 933014"/>
                  <a:gd name="connsiteX87" fmla="*/ 274843 w 1265436"/>
                  <a:gd name="connsiteY87" fmla="*/ 626113 h 933014"/>
                  <a:gd name="connsiteX88" fmla="*/ 274195 w 1265436"/>
                  <a:gd name="connsiteY88" fmla="*/ 626584 h 933014"/>
                  <a:gd name="connsiteX89" fmla="*/ 273688 w 1265436"/>
                  <a:gd name="connsiteY89" fmla="*/ 626861 h 933014"/>
                  <a:gd name="connsiteX90" fmla="*/ 273116 w 1265436"/>
                  <a:gd name="connsiteY90" fmla="*/ 626980 h 933014"/>
                  <a:gd name="connsiteX91" fmla="*/ 272430 w 1265436"/>
                  <a:gd name="connsiteY91" fmla="*/ 627089 h 933014"/>
                  <a:gd name="connsiteX92" fmla="*/ 271871 w 1265436"/>
                  <a:gd name="connsiteY92" fmla="*/ 627106 h 933014"/>
                  <a:gd name="connsiteX93" fmla="*/ 271516 w 1265436"/>
                  <a:gd name="connsiteY93" fmla="*/ 627139 h 933014"/>
                  <a:gd name="connsiteX94" fmla="*/ 271389 w 1265436"/>
                  <a:gd name="connsiteY94" fmla="*/ 626861 h 933014"/>
                  <a:gd name="connsiteX95" fmla="*/ 271440 w 1265436"/>
                  <a:gd name="connsiteY95" fmla="*/ 626349 h 933014"/>
                  <a:gd name="connsiteX96" fmla="*/ 271427 w 1265436"/>
                  <a:gd name="connsiteY96" fmla="*/ 625649 h 933014"/>
                  <a:gd name="connsiteX97" fmla="*/ 271262 w 1265436"/>
                  <a:gd name="connsiteY97" fmla="*/ 625214 h 933014"/>
                  <a:gd name="connsiteX98" fmla="*/ 270220 w 1265436"/>
                  <a:gd name="connsiteY98" fmla="*/ 624942 h 933014"/>
                  <a:gd name="connsiteX99" fmla="*/ 269662 w 1265436"/>
                  <a:gd name="connsiteY99" fmla="*/ 624984 h 933014"/>
                  <a:gd name="connsiteX100" fmla="*/ 268849 w 1265436"/>
                  <a:gd name="connsiteY100" fmla="*/ 625027 h 933014"/>
                  <a:gd name="connsiteX101" fmla="*/ 268061 w 1265436"/>
                  <a:gd name="connsiteY101" fmla="*/ 625154 h 933014"/>
                  <a:gd name="connsiteX102" fmla="*/ 267338 w 1265436"/>
                  <a:gd name="connsiteY102" fmla="*/ 625658 h 933014"/>
                  <a:gd name="connsiteX103" fmla="*/ 266601 w 1265436"/>
                  <a:gd name="connsiteY103" fmla="*/ 626046 h 933014"/>
                  <a:gd name="connsiteX104" fmla="*/ 265915 w 1265436"/>
                  <a:gd name="connsiteY104" fmla="*/ 626315 h 933014"/>
                  <a:gd name="connsiteX105" fmla="*/ 265394 w 1265436"/>
                  <a:gd name="connsiteY105" fmla="*/ 626441 h 933014"/>
                  <a:gd name="connsiteX106" fmla="*/ 264734 w 1265436"/>
                  <a:gd name="connsiteY106" fmla="*/ 626399 h 933014"/>
                  <a:gd name="connsiteX107" fmla="*/ 264048 w 1265436"/>
                  <a:gd name="connsiteY107" fmla="*/ 626095 h 933014"/>
                  <a:gd name="connsiteX108" fmla="*/ 263540 w 1265436"/>
                  <a:gd name="connsiteY108" fmla="*/ 625767 h 933014"/>
                  <a:gd name="connsiteX109" fmla="*/ 262905 w 1265436"/>
                  <a:gd name="connsiteY109" fmla="*/ 625456 h 933014"/>
                  <a:gd name="connsiteX110" fmla="*/ 262448 w 1265436"/>
                  <a:gd name="connsiteY110" fmla="*/ 625397 h 933014"/>
                  <a:gd name="connsiteX111" fmla="*/ 262168 w 1265436"/>
                  <a:gd name="connsiteY111" fmla="*/ 625591 h 933014"/>
                  <a:gd name="connsiteX112" fmla="*/ 261826 w 1265436"/>
                  <a:gd name="connsiteY112" fmla="*/ 625844 h 933014"/>
                  <a:gd name="connsiteX113" fmla="*/ 261508 w 1265436"/>
                  <a:gd name="connsiteY113" fmla="*/ 626474 h 933014"/>
                  <a:gd name="connsiteX114" fmla="*/ 261330 w 1265436"/>
                  <a:gd name="connsiteY114" fmla="*/ 627208 h 933014"/>
                  <a:gd name="connsiteX115" fmla="*/ 260988 w 1265436"/>
                  <a:gd name="connsiteY115" fmla="*/ 627460 h 933014"/>
                  <a:gd name="connsiteX116" fmla="*/ 260632 w 1265436"/>
                  <a:gd name="connsiteY116" fmla="*/ 627611 h 933014"/>
                  <a:gd name="connsiteX117" fmla="*/ 260213 w 1265436"/>
                  <a:gd name="connsiteY117" fmla="*/ 627752 h 933014"/>
                  <a:gd name="connsiteX118" fmla="*/ 259832 w 1265436"/>
                  <a:gd name="connsiteY118" fmla="*/ 627752 h 933014"/>
                  <a:gd name="connsiteX119" fmla="*/ 259222 w 1265436"/>
                  <a:gd name="connsiteY119" fmla="*/ 627510 h 933014"/>
                  <a:gd name="connsiteX120" fmla="*/ 258816 w 1265436"/>
                  <a:gd name="connsiteY120" fmla="*/ 627290 h 933014"/>
                  <a:gd name="connsiteX121" fmla="*/ 258257 w 1265436"/>
                  <a:gd name="connsiteY121" fmla="*/ 627064 h 933014"/>
                  <a:gd name="connsiteX122" fmla="*/ 258168 w 1265436"/>
                  <a:gd name="connsiteY122" fmla="*/ 626804 h 933014"/>
                  <a:gd name="connsiteX123" fmla="*/ 257939 w 1265436"/>
                  <a:gd name="connsiteY123" fmla="*/ 626409 h 933014"/>
                  <a:gd name="connsiteX124" fmla="*/ 257622 w 1265436"/>
                  <a:gd name="connsiteY124" fmla="*/ 626080 h 933014"/>
                  <a:gd name="connsiteX125" fmla="*/ 257101 w 1265436"/>
                  <a:gd name="connsiteY125" fmla="*/ 625859 h 933014"/>
                  <a:gd name="connsiteX126" fmla="*/ 256860 w 1265436"/>
                  <a:gd name="connsiteY126" fmla="*/ 625792 h 933014"/>
                  <a:gd name="connsiteX127" fmla="*/ 256250 w 1265436"/>
                  <a:gd name="connsiteY127" fmla="*/ 625540 h 933014"/>
                  <a:gd name="connsiteX128" fmla="*/ 256022 w 1265436"/>
                  <a:gd name="connsiteY128" fmla="*/ 625347 h 933014"/>
                  <a:gd name="connsiteX129" fmla="*/ 255704 w 1265436"/>
                  <a:gd name="connsiteY129" fmla="*/ 624885 h 933014"/>
                  <a:gd name="connsiteX130" fmla="*/ 255437 w 1265436"/>
                  <a:gd name="connsiteY130" fmla="*/ 624631 h 933014"/>
                  <a:gd name="connsiteX131" fmla="*/ 255234 w 1265436"/>
                  <a:gd name="connsiteY131" fmla="*/ 624329 h 933014"/>
                  <a:gd name="connsiteX132" fmla="*/ 255031 w 1265436"/>
                  <a:gd name="connsiteY132" fmla="*/ 623866 h 933014"/>
                  <a:gd name="connsiteX133" fmla="*/ 254726 w 1265436"/>
                  <a:gd name="connsiteY133" fmla="*/ 623462 h 933014"/>
                  <a:gd name="connsiteX134" fmla="*/ 254193 w 1265436"/>
                  <a:gd name="connsiteY134" fmla="*/ 623226 h 933014"/>
                  <a:gd name="connsiteX135" fmla="*/ 253609 w 1265436"/>
                  <a:gd name="connsiteY135" fmla="*/ 624007 h 933014"/>
                  <a:gd name="connsiteX136" fmla="*/ 253507 w 1265436"/>
                  <a:gd name="connsiteY136" fmla="*/ 624463 h 933014"/>
                  <a:gd name="connsiteX137" fmla="*/ 253545 w 1265436"/>
                  <a:gd name="connsiteY137" fmla="*/ 625052 h 933014"/>
                  <a:gd name="connsiteX138" fmla="*/ 253723 w 1265436"/>
                  <a:gd name="connsiteY138" fmla="*/ 625599 h 933014"/>
                  <a:gd name="connsiteX139" fmla="*/ 253812 w 1265436"/>
                  <a:gd name="connsiteY139" fmla="*/ 626035 h 933014"/>
                  <a:gd name="connsiteX140" fmla="*/ 253710 w 1265436"/>
                  <a:gd name="connsiteY140" fmla="*/ 626289 h 933014"/>
                  <a:gd name="connsiteX141" fmla="*/ 253266 w 1265436"/>
                  <a:gd name="connsiteY141" fmla="*/ 626391 h 933014"/>
                  <a:gd name="connsiteX142" fmla="*/ 252860 w 1265436"/>
                  <a:gd name="connsiteY142" fmla="*/ 626306 h 933014"/>
                  <a:gd name="connsiteX143" fmla="*/ 252517 w 1265436"/>
                  <a:gd name="connsiteY143" fmla="*/ 626222 h 933014"/>
                  <a:gd name="connsiteX144" fmla="*/ 252186 w 1265436"/>
                  <a:gd name="connsiteY144" fmla="*/ 626046 h 933014"/>
                  <a:gd name="connsiteX145" fmla="*/ 251183 w 1265436"/>
                  <a:gd name="connsiteY145" fmla="*/ 625852 h 933014"/>
                  <a:gd name="connsiteX146" fmla="*/ 250535 w 1265436"/>
                  <a:gd name="connsiteY146" fmla="*/ 625692 h 933014"/>
                  <a:gd name="connsiteX147" fmla="*/ 249926 w 1265436"/>
                  <a:gd name="connsiteY147" fmla="*/ 625506 h 933014"/>
                  <a:gd name="connsiteX148" fmla="*/ 249507 w 1265436"/>
                  <a:gd name="connsiteY148" fmla="*/ 625414 h 933014"/>
                  <a:gd name="connsiteX149" fmla="*/ 248884 w 1265436"/>
                  <a:gd name="connsiteY149" fmla="*/ 625540 h 933014"/>
                  <a:gd name="connsiteX150" fmla="*/ 248148 w 1265436"/>
                  <a:gd name="connsiteY150" fmla="*/ 625743 h 933014"/>
                  <a:gd name="connsiteX151" fmla="*/ 247500 w 1265436"/>
                  <a:gd name="connsiteY151" fmla="*/ 625996 h 933014"/>
                  <a:gd name="connsiteX152" fmla="*/ 247043 w 1265436"/>
                  <a:gd name="connsiteY152" fmla="*/ 626129 h 933014"/>
                  <a:gd name="connsiteX153" fmla="*/ 246471 w 1265436"/>
                  <a:gd name="connsiteY153" fmla="*/ 626137 h 933014"/>
                  <a:gd name="connsiteX154" fmla="*/ 245684 w 1265436"/>
                  <a:gd name="connsiteY154" fmla="*/ 625953 h 933014"/>
                  <a:gd name="connsiteX155" fmla="*/ 245417 w 1265436"/>
                  <a:gd name="connsiteY155" fmla="*/ 625583 h 933014"/>
                  <a:gd name="connsiteX156" fmla="*/ 245189 w 1265436"/>
                  <a:gd name="connsiteY156" fmla="*/ 625138 h 933014"/>
                  <a:gd name="connsiteX157" fmla="*/ 245074 w 1265436"/>
                  <a:gd name="connsiteY157" fmla="*/ 624614 h 933014"/>
                  <a:gd name="connsiteX158" fmla="*/ 245417 w 1265436"/>
                  <a:gd name="connsiteY158" fmla="*/ 624050 h 933014"/>
                  <a:gd name="connsiteX159" fmla="*/ 245875 w 1265436"/>
                  <a:gd name="connsiteY159" fmla="*/ 623326 h 933014"/>
                  <a:gd name="connsiteX160" fmla="*/ 246192 w 1265436"/>
                  <a:gd name="connsiteY160" fmla="*/ 622603 h 933014"/>
                  <a:gd name="connsiteX161" fmla="*/ 246408 w 1265436"/>
                  <a:gd name="connsiteY161" fmla="*/ 622308 h 933014"/>
                  <a:gd name="connsiteX162" fmla="*/ 246548 w 1265436"/>
                  <a:gd name="connsiteY162" fmla="*/ 621601 h 933014"/>
                  <a:gd name="connsiteX163" fmla="*/ 246408 w 1265436"/>
                  <a:gd name="connsiteY163" fmla="*/ 620995 h 933014"/>
                  <a:gd name="connsiteX164" fmla="*/ 246357 w 1265436"/>
                  <a:gd name="connsiteY164" fmla="*/ 620564 h 933014"/>
                  <a:gd name="connsiteX165" fmla="*/ 246636 w 1265436"/>
                  <a:gd name="connsiteY165" fmla="*/ 620033 h 933014"/>
                  <a:gd name="connsiteX166" fmla="*/ 246916 w 1265436"/>
                  <a:gd name="connsiteY166" fmla="*/ 619496 h 933014"/>
                  <a:gd name="connsiteX167" fmla="*/ 246789 w 1265436"/>
                  <a:gd name="connsiteY167" fmla="*/ 619109 h 933014"/>
                  <a:gd name="connsiteX168" fmla="*/ 246141 w 1265436"/>
                  <a:gd name="connsiteY168" fmla="*/ 618588 h 933014"/>
                  <a:gd name="connsiteX169" fmla="*/ 245443 w 1265436"/>
                  <a:gd name="connsiteY169" fmla="*/ 618142 h 933014"/>
                  <a:gd name="connsiteX170" fmla="*/ 244947 w 1265436"/>
                  <a:gd name="connsiteY170" fmla="*/ 617949 h 933014"/>
                  <a:gd name="connsiteX171" fmla="*/ 243957 w 1265436"/>
                  <a:gd name="connsiteY171" fmla="*/ 617571 h 933014"/>
                  <a:gd name="connsiteX172" fmla="*/ 242979 w 1265436"/>
                  <a:gd name="connsiteY172" fmla="*/ 617275 h 933014"/>
                  <a:gd name="connsiteX173" fmla="*/ 241810 w 1265436"/>
                  <a:gd name="connsiteY173" fmla="*/ 617366 h 933014"/>
                  <a:gd name="connsiteX174" fmla="*/ 241493 w 1265436"/>
                  <a:gd name="connsiteY174" fmla="*/ 617561 h 933014"/>
                  <a:gd name="connsiteX175" fmla="*/ 240782 w 1265436"/>
                  <a:gd name="connsiteY175" fmla="*/ 617831 h 933014"/>
                  <a:gd name="connsiteX176" fmla="*/ 240160 w 1265436"/>
                  <a:gd name="connsiteY176" fmla="*/ 618026 h 933014"/>
                  <a:gd name="connsiteX177" fmla="*/ 239182 w 1265436"/>
                  <a:gd name="connsiteY177" fmla="*/ 617888 h 933014"/>
                  <a:gd name="connsiteX178" fmla="*/ 238623 w 1265436"/>
                  <a:gd name="connsiteY178" fmla="*/ 617730 h 933014"/>
                  <a:gd name="connsiteX179" fmla="*/ 237772 w 1265436"/>
                  <a:gd name="connsiteY179" fmla="*/ 617387 h 933014"/>
                  <a:gd name="connsiteX180" fmla="*/ 237073 w 1265436"/>
                  <a:gd name="connsiteY180" fmla="*/ 617007 h 933014"/>
                  <a:gd name="connsiteX181" fmla="*/ 236324 w 1265436"/>
                  <a:gd name="connsiteY181" fmla="*/ 616282 h 933014"/>
                  <a:gd name="connsiteX182" fmla="*/ 236070 w 1265436"/>
                  <a:gd name="connsiteY182" fmla="*/ 615576 h 933014"/>
                  <a:gd name="connsiteX183" fmla="*/ 235930 w 1265436"/>
                  <a:gd name="connsiteY183" fmla="*/ 615129 h 933014"/>
                  <a:gd name="connsiteX184" fmla="*/ 235397 w 1265436"/>
                  <a:gd name="connsiteY184" fmla="*/ 614892 h 933014"/>
                  <a:gd name="connsiteX185" fmla="*/ 234470 w 1265436"/>
                  <a:gd name="connsiteY185" fmla="*/ 614692 h 933014"/>
                  <a:gd name="connsiteX186" fmla="*/ 233644 w 1265436"/>
                  <a:gd name="connsiteY186" fmla="*/ 614724 h 933014"/>
                  <a:gd name="connsiteX187" fmla="*/ 232984 w 1265436"/>
                  <a:gd name="connsiteY187" fmla="*/ 614463 h 933014"/>
                  <a:gd name="connsiteX188" fmla="*/ 232539 w 1265436"/>
                  <a:gd name="connsiteY188" fmla="*/ 614557 h 933014"/>
                  <a:gd name="connsiteX189" fmla="*/ 232108 w 1265436"/>
                  <a:gd name="connsiteY189" fmla="*/ 614927 h 933014"/>
                  <a:gd name="connsiteX190" fmla="*/ 231676 w 1265436"/>
                  <a:gd name="connsiteY190" fmla="*/ 615414 h 933014"/>
                  <a:gd name="connsiteX191" fmla="*/ 231130 w 1265436"/>
                  <a:gd name="connsiteY191" fmla="*/ 615776 h 933014"/>
                  <a:gd name="connsiteX192" fmla="*/ 230520 w 1265436"/>
                  <a:gd name="connsiteY192" fmla="*/ 616129 h 933014"/>
                  <a:gd name="connsiteX193" fmla="*/ 229593 w 1265436"/>
                  <a:gd name="connsiteY193" fmla="*/ 616080 h 933014"/>
                  <a:gd name="connsiteX194" fmla="*/ 228806 w 1265436"/>
                  <a:gd name="connsiteY194" fmla="*/ 615643 h 933014"/>
                  <a:gd name="connsiteX195" fmla="*/ 228514 w 1265436"/>
                  <a:gd name="connsiteY195" fmla="*/ 615113 h 933014"/>
                  <a:gd name="connsiteX196" fmla="*/ 229085 w 1265436"/>
                  <a:gd name="connsiteY196" fmla="*/ 614457 h 933014"/>
                  <a:gd name="connsiteX197" fmla="*/ 229161 w 1265436"/>
                  <a:gd name="connsiteY197" fmla="*/ 612855 h 933014"/>
                  <a:gd name="connsiteX198" fmla="*/ 228234 w 1265436"/>
                  <a:gd name="connsiteY198" fmla="*/ 612797 h 933014"/>
                  <a:gd name="connsiteX199" fmla="*/ 227561 w 1265436"/>
                  <a:gd name="connsiteY199" fmla="*/ 612805 h 933014"/>
                  <a:gd name="connsiteX200" fmla="*/ 227066 w 1265436"/>
                  <a:gd name="connsiteY200" fmla="*/ 612562 h 933014"/>
                  <a:gd name="connsiteX201" fmla="*/ 226672 w 1265436"/>
                  <a:gd name="connsiteY201" fmla="*/ 612208 h 933014"/>
                  <a:gd name="connsiteX202" fmla="*/ 226253 w 1265436"/>
                  <a:gd name="connsiteY202" fmla="*/ 611677 h 933014"/>
                  <a:gd name="connsiteX203" fmla="*/ 225694 w 1265436"/>
                  <a:gd name="connsiteY203" fmla="*/ 611240 h 933014"/>
                  <a:gd name="connsiteX204" fmla="*/ 224945 w 1265436"/>
                  <a:gd name="connsiteY204" fmla="*/ 611138 h 933014"/>
                  <a:gd name="connsiteX205" fmla="*/ 224234 w 1265436"/>
                  <a:gd name="connsiteY205" fmla="*/ 611147 h 933014"/>
                  <a:gd name="connsiteX206" fmla="*/ 223687 w 1265436"/>
                  <a:gd name="connsiteY206" fmla="*/ 611409 h 933014"/>
                  <a:gd name="connsiteX207" fmla="*/ 223256 w 1265436"/>
                  <a:gd name="connsiteY207" fmla="*/ 612713 h 933014"/>
                  <a:gd name="connsiteX208" fmla="*/ 222849 w 1265436"/>
                  <a:gd name="connsiteY208" fmla="*/ 613513 h 933014"/>
                  <a:gd name="connsiteX209" fmla="*/ 222557 w 1265436"/>
                  <a:gd name="connsiteY209" fmla="*/ 614423 h 933014"/>
                  <a:gd name="connsiteX210" fmla="*/ 221998 w 1265436"/>
                  <a:gd name="connsiteY210" fmla="*/ 614817 h 933014"/>
                  <a:gd name="connsiteX211" fmla="*/ 221313 w 1265436"/>
                  <a:gd name="connsiteY211" fmla="*/ 614835 h 933014"/>
                  <a:gd name="connsiteX212" fmla="*/ 220652 w 1265436"/>
                  <a:gd name="connsiteY212" fmla="*/ 614363 h 933014"/>
                  <a:gd name="connsiteX213" fmla="*/ 220030 w 1265436"/>
                  <a:gd name="connsiteY213" fmla="*/ 613883 h 933014"/>
                  <a:gd name="connsiteX214" fmla="*/ 219217 w 1265436"/>
                  <a:gd name="connsiteY214" fmla="*/ 613680 h 933014"/>
                  <a:gd name="connsiteX215" fmla="*/ 218874 w 1265436"/>
                  <a:gd name="connsiteY215" fmla="*/ 613285 h 933014"/>
                  <a:gd name="connsiteX216" fmla="*/ 219001 w 1265436"/>
                  <a:gd name="connsiteY216" fmla="*/ 612755 h 933014"/>
                  <a:gd name="connsiteX217" fmla="*/ 219458 w 1265436"/>
                  <a:gd name="connsiteY217" fmla="*/ 611988 h 933014"/>
                  <a:gd name="connsiteX218" fmla="*/ 219649 w 1265436"/>
                  <a:gd name="connsiteY218" fmla="*/ 611282 h 933014"/>
                  <a:gd name="connsiteX219" fmla="*/ 219789 w 1265436"/>
                  <a:gd name="connsiteY219" fmla="*/ 610178 h 933014"/>
                  <a:gd name="connsiteX220" fmla="*/ 219890 w 1265436"/>
                  <a:gd name="connsiteY220" fmla="*/ 609801 h 933014"/>
                  <a:gd name="connsiteX221" fmla="*/ 219522 w 1265436"/>
                  <a:gd name="connsiteY221" fmla="*/ 609329 h 933014"/>
                  <a:gd name="connsiteX222" fmla="*/ 218455 w 1265436"/>
                  <a:gd name="connsiteY222" fmla="*/ 609188 h 933014"/>
                  <a:gd name="connsiteX223" fmla="*/ 217274 w 1265436"/>
                  <a:gd name="connsiteY223" fmla="*/ 609143 h 933014"/>
                  <a:gd name="connsiteX224" fmla="*/ 216461 w 1265436"/>
                  <a:gd name="connsiteY224" fmla="*/ 609403 h 933014"/>
                  <a:gd name="connsiteX225" fmla="*/ 215471 w 1265436"/>
                  <a:gd name="connsiteY225" fmla="*/ 609515 h 933014"/>
                  <a:gd name="connsiteX226" fmla="*/ 214594 w 1265436"/>
                  <a:gd name="connsiteY226" fmla="*/ 609153 h 933014"/>
                  <a:gd name="connsiteX227" fmla="*/ 214213 w 1265436"/>
                  <a:gd name="connsiteY227" fmla="*/ 608673 h 933014"/>
                  <a:gd name="connsiteX228" fmla="*/ 214480 w 1265436"/>
                  <a:gd name="connsiteY228" fmla="*/ 608135 h 933014"/>
                  <a:gd name="connsiteX229" fmla="*/ 215344 w 1265436"/>
                  <a:gd name="connsiteY229" fmla="*/ 607816 h 933014"/>
                  <a:gd name="connsiteX230" fmla="*/ 216347 w 1265436"/>
                  <a:gd name="connsiteY230" fmla="*/ 607360 h 933014"/>
                  <a:gd name="connsiteX231" fmla="*/ 217147 w 1265436"/>
                  <a:gd name="connsiteY231" fmla="*/ 606660 h 933014"/>
                  <a:gd name="connsiteX232" fmla="*/ 217541 w 1265436"/>
                  <a:gd name="connsiteY232" fmla="*/ 606259 h 933014"/>
                  <a:gd name="connsiteX233" fmla="*/ 218163 w 1265436"/>
                  <a:gd name="connsiteY233" fmla="*/ 605912 h 933014"/>
                  <a:gd name="connsiteX234" fmla="*/ 218404 w 1265436"/>
                  <a:gd name="connsiteY234" fmla="*/ 605390 h 933014"/>
                  <a:gd name="connsiteX235" fmla="*/ 218455 w 1265436"/>
                  <a:gd name="connsiteY235" fmla="*/ 604557 h 933014"/>
                  <a:gd name="connsiteX236" fmla="*/ 218150 w 1265436"/>
                  <a:gd name="connsiteY236" fmla="*/ 604263 h 933014"/>
                  <a:gd name="connsiteX237" fmla="*/ 217769 w 1265436"/>
                  <a:gd name="connsiteY237" fmla="*/ 603942 h 933014"/>
                  <a:gd name="connsiteX238" fmla="*/ 217617 w 1265436"/>
                  <a:gd name="connsiteY238" fmla="*/ 603589 h 933014"/>
                  <a:gd name="connsiteX239" fmla="*/ 217541 w 1265436"/>
                  <a:gd name="connsiteY239" fmla="*/ 603168 h 933014"/>
                  <a:gd name="connsiteX240" fmla="*/ 217211 w 1265436"/>
                  <a:gd name="connsiteY240" fmla="*/ 602604 h 933014"/>
                  <a:gd name="connsiteX241" fmla="*/ 216588 w 1265436"/>
                  <a:gd name="connsiteY241" fmla="*/ 602420 h 933014"/>
                  <a:gd name="connsiteX242" fmla="*/ 215763 w 1265436"/>
                  <a:gd name="connsiteY242" fmla="*/ 602225 h 933014"/>
                  <a:gd name="connsiteX243" fmla="*/ 215369 w 1265436"/>
                  <a:gd name="connsiteY243" fmla="*/ 602166 h 933014"/>
                  <a:gd name="connsiteX244" fmla="*/ 214696 w 1265436"/>
                  <a:gd name="connsiteY244" fmla="*/ 602269 h 933014"/>
                  <a:gd name="connsiteX245" fmla="*/ 214366 w 1265436"/>
                  <a:gd name="connsiteY245" fmla="*/ 602462 h 933014"/>
                  <a:gd name="connsiteX246" fmla="*/ 213794 w 1265436"/>
                  <a:gd name="connsiteY246" fmla="*/ 602740 h 933014"/>
                  <a:gd name="connsiteX247" fmla="*/ 213108 w 1265436"/>
                  <a:gd name="connsiteY247" fmla="*/ 603085 h 933014"/>
                  <a:gd name="connsiteX248" fmla="*/ 212588 w 1265436"/>
                  <a:gd name="connsiteY248" fmla="*/ 603235 h 933014"/>
                  <a:gd name="connsiteX249" fmla="*/ 211889 w 1265436"/>
                  <a:gd name="connsiteY249" fmla="*/ 603262 h 933014"/>
                  <a:gd name="connsiteX250" fmla="*/ 210962 w 1265436"/>
                  <a:gd name="connsiteY250" fmla="*/ 603168 h 933014"/>
                  <a:gd name="connsiteX251" fmla="*/ 210124 w 1265436"/>
                  <a:gd name="connsiteY251" fmla="*/ 603109 h 933014"/>
                  <a:gd name="connsiteX252" fmla="*/ 209375 w 1265436"/>
                  <a:gd name="connsiteY252" fmla="*/ 603041 h 933014"/>
                  <a:gd name="connsiteX253" fmla="*/ 208765 w 1265436"/>
                  <a:gd name="connsiteY253" fmla="*/ 602958 h 933014"/>
                  <a:gd name="connsiteX254" fmla="*/ 207508 w 1265436"/>
                  <a:gd name="connsiteY254" fmla="*/ 603059 h 933014"/>
                  <a:gd name="connsiteX255" fmla="*/ 207076 w 1265436"/>
                  <a:gd name="connsiteY255" fmla="*/ 603041 h 933014"/>
                  <a:gd name="connsiteX256" fmla="*/ 206873 w 1265436"/>
                  <a:gd name="connsiteY256" fmla="*/ 602858 h 933014"/>
                  <a:gd name="connsiteX257" fmla="*/ 206720 w 1265436"/>
                  <a:gd name="connsiteY257" fmla="*/ 602511 h 933014"/>
                  <a:gd name="connsiteX258" fmla="*/ 206492 w 1265436"/>
                  <a:gd name="connsiteY258" fmla="*/ 602251 h 933014"/>
                  <a:gd name="connsiteX259" fmla="*/ 205908 w 1265436"/>
                  <a:gd name="connsiteY259" fmla="*/ 602067 h 933014"/>
                  <a:gd name="connsiteX260" fmla="*/ 205298 w 1265436"/>
                  <a:gd name="connsiteY260" fmla="*/ 601838 h 933014"/>
                  <a:gd name="connsiteX261" fmla="*/ 204993 w 1265436"/>
                  <a:gd name="connsiteY261" fmla="*/ 601535 h 933014"/>
                  <a:gd name="connsiteX262" fmla="*/ 204701 w 1265436"/>
                  <a:gd name="connsiteY262" fmla="*/ 600861 h 933014"/>
                  <a:gd name="connsiteX263" fmla="*/ 204676 w 1265436"/>
                  <a:gd name="connsiteY263" fmla="*/ 600459 h 933014"/>
                  <a:gd name="connsiteX264" fmla="*/ 204803 w 1265436"/>
                  <a:gd name="connsiteY264" fmla="*/ 599472 h 933014"/>
                  <a:gd name="connsiteX265" fmla="*/ 204955 w 1265436"/>
                  <a:gd name="connsiteY265" fmla="*/ 598944 h 933014"/>
                  <a:gd name="connsiteX266" fmla="*/ 205235 w 1265436"/>
                  <a:gd name="connsiteY266" fmla="*/ 598337 h 933014"/>
                  <a:gd name="connsiteX267" fmla="*/ 205895 w 1265436"/>
                  <a:gd name="connsiteY267" fmla="*/ 598211 h 933014"/>
                  <a:gd name="connsiteX268" fmla="*/ 206390 w 1265436"/>
                  <a:gd name="connsiteY268" fmla="*/ 598429 h 933014"/>
                  <a:gd name="connsiteX269" fmla="*/ 207025 w 1265436"/>
                  <a:gd name="connsiteY269" fmla="*/ 598606 h 933014"/>
                  <a:gd name="connsiteX270" fmla="*/ 207927 w 1265436"/>
                  <a:gd name="connsiteY270" fmla="*/ 598993 h 933014"/>
                  <a:gd name="connsiteX271" fmla="*/ 208333 w 1265436"/>
                  <a:gd name="connsiteY271" fmla="*/ 599194 h 933014"/>
                  <a:gd name="connsiteX272" fmla="*/ 208943 w 1265436"/>
                  <a:gd name="connsiteY272" fmla="*/ 599627 h 933014"/>
                  <a:gd name="connsiteX273" fmla="*/ 209514 w 1265436"/>
                  <a:gd name="connsiteY273" fmla="*/ 600061 h 933014"/>
                  <a:gd name="connsiteX274" fmla="*/ 209971 w 1265436"/>
                  <a:gd name="connsiteY274" fmla="*/ 600350 h 933014"/>
                  <a:gd name="connsiteX275" fmla="*/ 210467 w 1265436"/>
                  <a:gd name="connsiteY275" fmla="*/ 600298 h 933014"/>
                  <a:gd name="connsiteX276" fmla="*/ 210848 w 1265436"/>
                  <a:gd name="connsiteY276" fmla="*/ 600030 h 933014"/>
                  <a:gd name="connsiteX277" fmla="*/ 210924 w 1265436"/>
                  <a:gd name="connsiteY277" fmla="*/ 599539 h 933014"/>
                  <a:gd name="connsiteX278" fmla="*/ 211203 w 1265436"/>
                  <a:gd name="connsiteY278" fmla="*/ 599170 h 933014"/>
                  <a:gd name="connsiteX279" fmla="*/ 211280 w 1265436"/>
                  <a:gd name="connsiteY279" fmla="*/ 598749 h 933014"/>
                  <a:gd name="connsiteX280" fmla="*/ 211216 w 1265436"/>
                  <a:gd name="connsiteY280" fmla="*/ 598370 h 933014"/>
                  <a:gd name="connsiteX281" fmla="*/ 210873 w 1265436"/>
                  <a:gd name="connsiteY281" fmla="*/ 598034 h 933014"/>
                  <a:gd name="connsiteX282" fmla="*/ 210657 w 1265436"/>
                  <a:gd name="connsiteY282" fmla="*/ 597773 h 933014"/>
                  <a:gd name="connsiteX283" fmla="*/ 210378 w 1265436"/>
                  <a:gd name="connsiteY283" fmla="*/ 597538 h 933014"/>
                  <a:gd name="connsiteX284" fmla="*/ 210124 w 1265436"/>
                  <a:gd name="connsiteY284" fmla="*/ 597336 h 933014"/>
                  <a:gd name="connsiteX285" fmla="*/ 209997 w 1265436"/>
                  <a:gd name="connsiteY285" fmla="*/ 597025 h 933014"/>
                  <a:gd name="connsiteX286" fmla="*/ 209946 w 1265436"/>
                  <a:gd name="connsiteY286" fmla="*/ 596570 h 933014"/>
                  <a:gd name="connsiteX287" fmla="*/ 209654 w 1265436"/>
                  <a:gd name="connsiteY287" fmla="*/ 596308 h 933014"/>
                  <a:gd name="connsiteX288" fmla="*/ 209324 w 1265436"/>
                  <a:gd name="connsiteY288" fmla="*/ 595912 h 933014"/>
                  <a:gd name="connsiteX289" fmla="*/ 208816 w 1265436"/>
                  <a:gd name="connsiteY289" fmla="*/ 595466 h 933014"/>
                  <a:gd name="connsiteX290" fmla="*/ 208270 w 1265436"/>
                  <a:gd name="connsiteY290" fmla="*/ 595030 h 933014"/>
                  <a:gd name="connsiteX291" fmla="*/ 207825 w 1265436"/>
                  <a:gd name="connsiteY291" fmla="*/ 594591 h 933014"/>
                  <a:gd name="connsiteX292" fmla="*/ 207482 w 1265436"/>
                  <a:gd name="connsiteY292" fmla="*/ 594203 h 933014"/>
                  <a:gd name="connsiteX293" fmla="*/ 207101 w 1265436"/>
                  <a:gd name="connsiteY293" fmla="*/ 593782 h 933014"/>
                  <a:gd name="connsiteX294" fmla="*/ 206809 w 1265436"/>
                  <a:gd name="connsiteY294" fmla="*/ 593320 h 933014"/>
                  <a:gd name="connsiteX295" fmla="*/ 206568 w 1265436"/>
                  <a:gd name="connsiteY295" fmla="*/ 592901 h 933014"/>
                  <a:gd name="connsiteX296" fmla="*/ 206289 w 1265436"/>
                  <a:gd name="connsiteY296" fmla="*/ 592545 h 933014"/>
                  <a:gd name="connsiteX297" fmla="*/ 205488 w 1265436"/>
                  <a:gd name="connsiteY297" fmla="*/ 592049 h 933014"/>
                  <a:gd name="connsiteX298" fmla="*/ 204650 w 1265436"/>
                  <a:gd name="connsiteY298" fmla="*/ 592023 h 933014"/>
                  <a:gd name="connsiteX299" fmla="*/ 203787 w 1265436"/>
                  <a:gd name="connsiteY299" fmla="*/ 592109 h 933014"/>
                  <a:gd name="connsiteX300" fmla="*/ 203075 w 1265436"/>
                  <a:gd name="connsiteY300" fmla="*/ 592285 h 933014"/>
                  <a:gd name="connsiteX301" fmla="*/ 202580 w 1265436"/>
                  <a:gd name="connsiteY301" fmla="*/ 592327 h 933014"/>
                  <a:gd name="connsiteX302" fmla="*/ 202237 w 1265436"/>
                  <a:gd name="connsiteY302" fmla="*/ 592133 h 933014"/>
                  <a:gd name="connsiteX303" fmla="*/ 201590 w 1265436"/>
                  <a:gd name="connsiteY303" fmla="*/ 591756 h 933014"/>
                  <a:gd name="connsiteX304" fmla="*/ 200967 w 1265436"/>
                  <a:gd name="connsiteY304" fmla="*/ 591797 h 933014"/>
                  <a:gd name="connsiteX305" fmla="*/ 200764 w 1265436"/>
                  <a:gd name="connsiteY305" fmla="*/ 592091 h 933014"/>
                  <a:gd name="connsiteX306" fmla="*/ 200408 w 1265436"/>
                  <a:gd name="connsiteY306" fmla="*/ 592345 h 933014"/>
                  <a:gd name="connsiteX307" fmla="*/ 200142 w 1265436"/>
                  <a:gd name="connsiteY307" fmla="*/ 592387 h 933014"/>
                  <a:gd name="connsiteX308" fmla="*/ 199646 w 1265436"/>
                  <a:gd name="connsiteY308" fmla="*/ 592309 h 933014"/>
                  <a:gd name="connsiteX309" fmla="*/ 199113 w 1265436"/>
                  <a:gd name="connsiteY309" fmla="*/ 592023 h 933014"/>
                  <a:gd name="connsiteX310" fmla="*/ 198783 w 1265436"/>
                  <a:gd name="connsiteY310" fmla="*/ 591621 h 933014"/>
                  <a:gd name="connsiteX311" fmla="*/ 198668 w 1265436"/>
                  <a:gd name="connsiteY311" fmla="*/ 591223 h 933014"/>
                  <a:gd name="connsiteX312" fmla="*/ 198554 w 1265436"/>
                  <a:gd name="connsiteY312" fmla="*/ 590604 h 933014"/>
                  <a:gd name="connsiteX313" fmla="*/ 198542 w 1265436"/>
                  <a:gd name="connsiteY313" fmla="*/ 589913 h 933014"/>
                  <a:gd name="connsiteX314" fmla="*/ 198440 w 1265436"/>
                  <a:gd name="connsiteY314" fmla="*/ 588926 h 933014"/>
                  <a:gd name="connsiteX315" fmla="*/ 198199 w 1265436"/>
                  <a:gd name="connsiteY315" fmla="*/ 588170 h 933014"/>
                  <a:gd name="connsiteX316" fmla="*/ 198059 w 1265436"/>
                  <a:gd name="connsiteY316" fmla="*/ 587370 h 933014"/>
                  <a:gd name="connsiteX317" fmla="*/ 198021 w 1265436"/>
                  <a:gd name="connsiteY317" fmla="*/ 586552 h 933014"/>
                  <a:gd name="connsiteX318" fmla="*/ 198021 w 1265436"/>
                  <a:gd name="connsiteY318" fmla="*/ 585988 h 933014"/>
                  <a:gd name="connsiteX319" fmla="*/ 198021 w 1265436"/>
                  <a:gd name="connsiteY319" fmla="*/ 585408 h 933014"/>
                  <a:gd name="connsiteX320" fmla="*/ 198008 w 1265436"/>
                  <a:gd name="connsiteY320" fmla="*/ 584952 h 933014"/>
                  <a:gd name="connsiteX321" fmla="*/ 197691 w 1265436"/>
                  <a:gd name="connsiteY321" fmla="*/ 584264 h 933014"/>
                  <a:gd name="connsiteX322" fmla="*/ 197068 w 1265436"/>
                  <a:gd name="connsiteY322" fmla="*/ 583785 h 933014"/>
                  <a:gd name="connsiteX323" fmla="*/ 196002 w 1265436"/>
                  <a:gd name="connsiteY323" fmla="*/ 583481 h 933014"/>
                  <a:gd name="connsiteX324" fmla="*/ 195379 w 1265436"/>
                  <a:gd name="connsiteY324" fmla="*/ 583337 h 933014"/>
                  <a:gd name="connsiteX325" fmla="*/ 195252 w 1265436"/>
                  <a:gd name="connsiteY325" fmla="*/ 583296 h 933014"/>
                  <a:gd name="connsiteX326" fmla="*/ 195024 w 1265436"/>
                  <a:gd name="connsiteY326" fmla="*/ 582330 h 933014"/>
                  <a:gd name="connsiteX327" fmla="*/ 195074 w 1265436"/>
                  <a:gd name="connsiteY327" fmla="*/ 581420 h 933014"/>
                  <a:gd name="connsiteX328" fmla="*/ 195468 w 1265436"/>
                  <a:gd name="connsiteY328" fmla="*/ 580115 h 933014"/>
                  <a:gd name="connsiteX329" fmla="*/ 195697 w 1265436"/>
                  <a:gd name="connsiteY329" fmla="*/ 578558 h 933014"/>
                  <a:gd name="connsiteX330" fmla="*/ 196268 w 1265436"/>
                  <a:gd name="connsiteY330" fmla="*/ 578456 h 933014"/>
                  <a:gd name="connsiteX331" fmla="*/ 196802 w 1265436"/>
                  <a:gd name="connsiteY331" fmla="*/ 579062 h 933014"/>
                  <a:gd name="connsiteX332" fmla="*/ 197360 w 1265436"/>
                  <a:gd name="connsiteY332" fmla="*/ 580030 h 933014"/>
                  <a:gd name="connsiteX333" fmla="*/ 197767 w 1265436"/>
                  <a:gd name="connsiteY333" fmla="*/ 580754 h 933014"/>
                  <a:gd name="connsiteX334" fmla="*/ 198554 w 1265436"/>
                  <a:gd name="connsiteY334" fmla="*/ 580964 h 933014"/>
                  <a:gd name="connsiteX335" fmla="*/ 199062 w 1265436"/>
                  <a:gd name="connsiteY335" fmla="*/ 579802 h 933014"/>
                  <a:gd name="connsiteX336" fmla="*/ 199545 w 1265436"/>
                  <a:gd name="connsiteY336" fmla="*/ 578069 h 933014"/>
                  <a:gd name="connsiteX337" fmla="*/ 199977 w 1265436"/>
                  <a:gd name="connsiteY337" fmla="*/ 576622 h 933014"/>
                  <a:gd name="connsiteX338" fmla="*/ 200256 w 1265436"/>
                  <a:gd name="connsiteY338" fmla="*/ 575797 h 933014"/>
                  <a:gd name="connsiteX339" fmla="*/ 200129 w 1265436"/>
                  <a:gd name="connsiteY339" fmla="*/ 574138 h 933014"/>
                  <a:gd name="connsiteX340" fmla="*/ 200053 w 1265436"/>
                  <a:gd name="connsiteY340" fmla="*/ 573220 h 933014"/>
                  <a:gd name="connsiteX341" fmla="*/ 200751 w 1265436"/>
                  <a:gd name="connsiteY341" fmla="*/ 572843 h 933014"/>
                  <a:gd name="connsiteX342" fmla="*/ 201234 w 1265436"/>
                  <a:gd name="connsiteY342" fmla="*/ 572203 h 933014"/>
                  <a:gd name="connsiteX343" fmla="*/ 202542 w 1265436"/>
                  <a:gd name="connsiteY343" fmla="*/ 570915 h 933014"/>
                  <a:gd name="connsiteX344" fmla="*/ 203444 w 1265436"/>
                  <a:gd name="connsiteY344" fmla="*/ 571042 h 933014"/>
                  <a:gd name="connsiteX345" fmla="*/ 204091 w 1265436"/>
                  <a:gd name="connsiteY345" fmla="*/ 570569 h 933014"/>
                  <a:gd name="connsiteX346" fmla="*/ 203609 w 1265436"/>
                  <a:gd name="connsiteY346" fmla="*/ 569561 h 933014"/>
                  <a:gd name="connsiteX347" fmla="*/ 202733 w 1265436"/>
                  <a:gd name="connsiteY347" fmla="*/ 568423 h 933014"/>
                  <a:gd name="connsiteX348" fmla="*/ 203075 w 1265436"/>
                  <a:gd name="connsiteY348" fmla="*/ 566815 h 933014"/>
                  <a:gd name="connsiteX349" fmla="*/ 202898 w 1265436"/>
                  <a:gd name="connsiteY349" fmla="*/ 565369 h 933014"/>
                  <a:gd name="connsiteX350" fmla="*/ 202377 w 1265436"/>
                  <a:gd name="connsiteY350" fmla="*/ 564434 h 933014"/>
                  <a:gd name="connsiteX351" fmla="*/ 202110 w 1265436"/>
                  <a:gd name="connsiteY351" fmla="*/ 563061 h 933014"/>
                  <a:gd name="connsiteX352" fmla="*/ 202898 w 1265436"/>
                  <a:gd name="connsiteY352" fmla="*/ 562472 h 933014"/>
                  <a:gd name="connsiteX353" fmla="*/ 204231 w 1265436"/>
                  <a:gd name="connsiteY353" fmla="*/ 562129 h 933014"/>
                  <a:gd name="connsiteX354" fmla="*/ 204993 w 1265436"/>
                  <a:gd name="connsiteY354" fmla="*/ 561404 h 933014"/>
                  <a:gd name="connsiteX355" fmla="*/ 204815 w 1265436"/>
                  <a:gd name="connsiteY355" fmla="*/ 560409 h 933014"/>
                  <a:gd name="connsiteX356" fmla="*/ 203787 w 1265436"/>
                  <a:gd name="connsiteY356" fmla="*/ 559585 h 933014"/>
                  <a:gd name="connsiteX357" fmla="*/ 202237 w 1265436"/>
                  <a:gd name="connsiteY357" fmla="*/ 558230 h 933014"/>
                  <a:gd name="connsiteX358" fmla="*/ 200993 w 1265436"/>
                  <a:gd name="connsiteY358" fmla="*/ 557346 h 933014"/>
                  <a:gd name="connsiteX359" fmla="*/ 200739 w 1265436"/>
                  <a:gd name="connsiteY359" fmla="*/ 556369 h 933014"/>
                  <a:gd name="connsiteX360" fmla="*/ 201183 w 1265436"/>
                  <a:gd name="connsiteY360" fmla="*/ 555756 h 933014"/>
                  <a:gd name="connsiteX361" fmla="*/ 201856 w 1265436"/>
                  <a:gd name="connsiteY361" fmla="*/ 554990 h 933014"/>
                  <a:gd name="connsiteX362" fmla="*/ 203012 w 1265436"/>
                  <a:gd name="connsiteY362" fmla="*/ 554410 h 933014"/>
                  <a:gd name="connsiteX363" fmla="*/ 204003 w 1265436"/>
                  <a:gd name="connsiteY363" fmla="*/ 554569 h 933014"/>
                  <a:gd name="connsiteX364" fmla="*/ 204777 w 1265436"/>
                  <a:gd name="connsiteY364" fmla="*/ 555116 h 933014"/>
                  <a:gd name="connsiteX365" fmla="*/ 205488 w 1265436"/>
                  <a:gd name="connsiteY365" fmla="*/ 555403 h 933014"/>
                  <a:gd name="connsiteX366" fmla="*/ 206022 w 1265436"/>
                  <a:gd name="connsiteY366" fmla="*/ 554410 h 933014"/>
                  <a:gd name="connsiteX367" fmla="*/ 205374 w 1265436"/>
                  <a:gd name="connsiteY367" fmla="*/ 553490 h 933014"/>
                  <a:gd name="connsiteX368" fmla="*/ 204130 w 1265436"/>
                  <a:gd name="connsiteY368" fmla="*/ 552683 h 933014"/>
                  <a:gd name="connsiteX369" fmla="*/ 203037 w 1265436"/>
                  <a:gd name="connsiteY369" fmla="*/ 552145 h 933014"/>
                  <a:gd name="connsiteX370" fmla="*/ 201539 w 1265436"/>
                  <a:gd name="connsiteY370" fmla="*/ 550916 h 933014"/>
                  <a:gd name="connsiteX371" fmla="*/ 202174 w 1265436"/>
                  <a:gd name="connsiteY371" fmla="*/ 550225 h 933014"/>
                  <a:gd name="connsiteX372" fmla="*/ 203393 w 1265436"/>
                  <a:gd name="connsiteY372" fmla="*/ 550267 h 933014"/>
                  <a:gd name="connsiteX373" fmla="*/ 204320 w 1265436"/>
                  <a:gd name="connsiteY373" fmla="*/ 550874 h 933014"/>
                  <a:gd name="connsiteX374" fmla="*/ 204993 w 1265436"/>
                  <a:gd name="connsiteY374" fmla="*/ 551378 h 933014"/>
                  <a:gd name="connsiteX375" fmla="*/ 205768 w 1265436"/>
                  <a:gd name="connsiteY375" fmla="*/ 551287 h 933014"/>
                  <a:gd name="connsiteX376" fmla="*/ 205996 w 1265436"/>
                  <a:gd name="connsiteY376" fmla="*/ 550108 h 933014"/>
                  <a:gd name="connsiteX377" fmla="*/ 205488 w 1265436"/>
                  <a:gd name="connsiteY377" fmla="*/ 549056 h 933014"/>
                  <a:gd name="connsiteX378" fmla="*/ 205031 w 1265436"/>
                  <a:gd name="connsiteY378" fmla="*/ 548517 h 933014"/>
                  <a:gd name="connsiteX379" fmla="*/ 204726 w 1265436"/>
                  <a:gd name="connsiteY379" fmla="*/ 548121 h 933014"/>
                  <a:gd name="connsiteX380" fmla="*/ 204041 w 1265436"/>
                  <a:gd name="connsiteY380" fmla="*/ 547314 h 933014"/>
                  <a:gd name="connsiteX381" fmla="*/ 202618 w 1265436"/>
                  <a:gd name="connsiteY381" fmla="*/ 547667 h 933014"/>
                  <a:gd name="connsiteX382" fmla="*/ 201932 w 1265436"/>
                  <a:gd name="connsiteY382" fmla="*/ 546852 h 933014"/>
                  <a:gd name="connsiteX383" fmla="*/ 202936 w 1265436"/>
                  <a:gd name="connsiteY383" fmla="*/ 545597 h 933014"/>
                  <a:gd name="connsiteX384" fmla="*/ 203901 w 1265436"/>
                  <a:gd name="connsiteY384" fmla="*/ 545294 h 933014"/>
                  <a:gd name="connsiteX385" fmla="*/ 204409 w 1265436"/>
                  <a:gd name="connsiteY385" fmla="*/ 544377 h 933014"/>
                  <a:gd name="connsiteX386" fmla="*/ 204726 w 1265436"/>
                  <a:gd name="connsiteY386" fmla="*/ 542499 h 933014"/>
                  <a:gd name="connsiteX387" fmla="*/ 203812 w 1265436"/>
                  <a:gd name="connsiteY387" fmla="*/ 542540 h 933014"/>
                  <a:gd name="connsiteX388" fmla="*/ 202618 w 1265436"/>
                  <a:gd name="connsiteY388" fmla="*/ 543382 h 933014"/>
                  <a:gd name="connsiteX389" fmla="*/ 201361 w 1265436"/>
                  <a:gd name="connsiteY389" fmla="*/ 543393 h 933014"/>
                  <a:gd name="connsiteX390" fmla="*/ 200612 w 1265436"/>
                  <a:gd name="connsiteY390" fmla="*/ 542298 h 933014"/>
                  <a:gd name="connsiteX391" fmla="*/ 200485 w 1265436"/>
                  <a:gd name="connsiteY391" fmla="*/ 539941 h 933014"/>
                  <a:gd name="connsiteX392" fmla="*/ 200497 w 1265436"/>
                  <a:gd name="connsiteY392" fmla="*/ 538258 h 933014"/>
                  <a:gd name="connsiteX393" fmla="*/ 200408 w 1265436"/>
                  <a:gd name="connsiteY393" fmla="*/ 536944 h 933014"/>
                  <a:gd name="connsiteX394" fmla="*/ 199900 w 1265436"/>
                  <a:gd name="connsiteY394" fmla="*/ 536203 h 933014"/>
                  <a:gd name="connsiteX395" fmla="*/ 198275 w 1265436"/>
                  <a:gd name="connsiteY395" fmla="*/ 536237 h 933014"/>
                  <a:gd name="connsiteX396" fmla="*/ 197360 w 1265436"/>
                  <a:gd name="connsiteY396" fmla="*/ 535522 h 933014"/>
                  <a:gd name="connsiteX397" fmla="*/ 197627 w 1265436"/>
                  <a:gd name="connsiteY397" fmla="*/ 534536 h 933014"/>
                  <a:gd name="connsiteX398" fmla="*/ 197868 w 1265436"/>
                  <a:gd name="connsiteY398" fmla="*/ 533621 h 933014"/>
                  <a:gd name="connsiteX399" fmla="*/ 197957 w 1265436"/>
                  <a:gd name="connsiteY399" fmla="*/ 532549 h 933014"/>
                  <a:gd name="connsiteX400" fmla="*/ 197576 w 1265436"/>
                  <a:gd name="connsiteY400" fmla="*/ 531549 h 933014"/>
                  <a:gd name="connsiteX401" fmla="*/ 195633 w 1265436"/>
                  <a:gd name="connsiteY401" fmla="*/ 530101 h 933014"/>
                  <a:gd name="connsiteX402" fmla="*/ 195646 w 1265436"/>
                  <a:gd name="connsiteY402" fmla="*/ 529371 h 933014"/>
                  <a:gd name="connsiteX403" fmla="*/ 195240 w 1265436"/>
                  <a:gd name="connsiteY403" fmla="*/ 528588 h 933014"/>
                  <a:gd name="connsiteX404" fmla="*/ 194579 w 1265436"/>
                  <a:gd name="connsiteY404" fmla="*/ 528577 h 933014"/>
                  <a:gd name="connsiteX405" fmla="*/ 193830 w 1265436"/>
                  <a:gd name="connsiteY405" fmla="*/ 529191 h 933014"/>
                  <a:gd name="connsiteX406" fmla="*/ 192941 w 1265436"/>
                  <a:gd name="connsiteY406" fmla="*/ 529730 h 933014"/>
                  <a:gd name="connsiteX407" fmla="*/ 192090 w 1265436"/>
                  <a:gd name="connsiteY407" fmla="*/ 529412 h 933014"/>
                  <a:gd name="connsiteX408" fmla="*/ 191645 w 1265436"/>
                  <a:gd name="connsiteY408" fmla="*/ 528097 h 933014"/>
                  <a:gd name="connsiteX409" fmla="*/ 191417 w 1265436"/>
                  <a:gd name="connsiteY409" fmla="*/ 527248 h 933014"/>
                  <a:gd name="connsiteX410" fmla="*/ 191099 w 1265436"/>
                  <a:gd name="connsiteY410" fmla="*/ 526524 h 933014"/>
                  <a:gd name="connsiteX411" fmla="*/ 190629 w 1265436"/>
                  <a:gd name="connsiteY411" fmla="*/ 526095 h 933014"/>
                  <a:gd name="connsiteX412" fmla="*/ 189753 w 1265436"/>
                  <a:gd name="connsiteY412" fmla="*/ 525708 h 933014"/>
                  <a:gd name="connsiteX413" fmla="*/ 188991 w 1265436"/>
                  <a:gd name="connsiteY413" fmla="*/ 526051 h 933014"/>
                  <a:gd name="connsiteX414" fmla="*/ 188521 w 1265436"/>
                  <a:gd name="connsiteY414" fmla="*/ 526650 h 933014"/>
                  <a:gd name="connsiteX415" fmla="*/ 188204 w 1265436"/>
                  <a:gd name="connsiteY415" fmla="*/ 527021 h 933014"/>
                  <a:gd name="connsiteX416" fmla="*/ 187683 w 1265436"/>
                  <a:gd name="connsiteY416" fmla="*/ 527491 h 933014"/>
                  <a:gd name="connsiteX417" fmla="*/ 186807 w 1265436"/>
                  <a:gd name="connsiteY417" fmla="*/ 528013 h 933014"/>
                  <a:gd name="connsiteX418" fmla="*/ 186032 w 1265436"/>
                  <a:gd name="connsiteY418" fmla="*/ 527794 h 933014"/>
                  <a:gd name="connsiteX419" fmla="*/ 185194 w 1265436"/>
                  <a:gd name="connsiteY419" fmla="*/ 527509 h 933014"/>
                  <a:gd name="connsiteX420" fmla="*/ 184724 w 1265436"/>
                  <a:gd name="connsiteY420" fmla="*/ 527685 h 933014"/>
                  <a:gd name="connsiteX421" fmla="*/ 183708 w 1265436"/>
                  <a:gd name="connsiteY421" fmla="*/ 527929 h 933014"/>
                  <a:gd name="connsiteX422" fmla="*/ 182641 w 1265436"/>
                  <a:gd name="connsiteY422" fmla="*/ 528257 h 933014"/>
                  <a:gd name="connsiteX423" fmla="*/ 181511 w 1265436"/>
                  <a:gd name="connsiteY423" fmla="*/ 528443 h 933014"/>
                  <a:gd name="connsiteX424" fmla="*/ 180203 w 1265436"/>
                  <a:gd name="connsiteY424" fmla="*/ 528595 h 933014"/>
                  <a:gd name="connsiteX425" fmla="*/ 178882 w 1265436"/>
                  <a:gd name="connsiteY425" fmla="*/ 528814 h 933014"/>
                  <a:gd name="connsiteX426" fmla="*/ 178094 w 1265436"/>
                  <a:gd name="connsiteY426" fmla="*/ 528527 h 933014"/>
                  <a:gd name="connsiteX427" fmla="*/ 177802 w 1265436"/>
                  <a:gd name="connsiteY427" fmla="*/ 528056 h 933014"/>
                  <a:gd name="connsiteX428" fmla="*/ 177078 w 1265436"/>
                  <a:gd name="connsiteY428" fmla="*/ 527872 h 933014"/>
                  <a:gd name="connsiteX429" fmla="*/ 176926 w 1265436"/>
                  <a:gd name="connsiteY429" fmla="*/ 528316 h 933014"/>
                  <a:gd name="connsiteX430" fmla="*/ 176990 w 1265436"/>
                  <a:gd name="connsiteY430" fmla="*/ 529226 h 933014"/>
                  <a:gd name="connsiteX431" fmla="*/ 176774 w 1265436"/>
                  <a:gd name="connsiteY431" fmla="*/ 529849 h 933014"/>
                  <a:gd name="connsiteX432" fmla="*/ 176151 w 1265436"/>
                  <a:gd name="connsiteY432" fmla="*/ 530522 h 933014"/>
                  <a:gd name="connsiteX433" fmla="*/ 175339 w 1265436"/>
                  <a:gd name="connsiteY433" fmla="*/ 530724 h 933014"/>
                  <a:gd name="connsiteX434" fmla="*/ 174361 w 1265436"/>
                  <a:gd name="connsiteY434" fmla="*/ 530379 h 933014"/>
                  <a:gd name="connsiteX435" fmla="*/ 174284 w 1265436"/>
                  <a:gd name="connsiteY435" fmla="*/ 529908 h 933014"/>
                  <a:gd name="connsiteX436" fmla="*/ 174424 w 1265436"/>
                  <a:gd name="connsiteY436" fmla="*/ 529049 h 933014"/>
                  <a:gd name="connsiteX437" fmla="*/ 174958 w 1265436"/>
                  <a:gd name="connsiteY437" fmla="*/ 528073 h 933014"/>
                  <a:gd name="connsiteX438" fmla="*/ 174958 w 1265436"/>
                  <a:gd name="connsiteY438" fmla="*/ 527206 h 933014"/>
                  <a:gd name="connsiteX439" fmla="*/ 174208 w 1265436"/>
                  <a:gd name="connsiteY439" fmla="*/ 527283 h 933014"/>
                  <a:gd name="connsiteX440" fmla="*/ 173459 w 1265436"/>
                  <a:gd name="connsiteY440" fmla="*/ 527787 h 933014"/>
                  <a:gd name="connsiteX441" fmla="*/ 172900 w 1265436"/>
                  <a:gd name="connsiteY441" fmla="*/ 528013 h 933014"/>
                  <a:gd name="connsiteX442" fmla="*/ 171948 w 1265436"/>
                  <a:gd name="connsiteY442" fmla="*/ 527845 h 933014"/>
                  <a:gd name="connsiteX443" fmla="*/ 170906 w 1265436"/>
                  <a:gd name="connsiteY443" fmla="*/ 527441 h 933014"/>
                  <a:gd name="connsiteX444" fmla="*/ 170195 w 1265436"/>
                  <a:gd name="connsiteY444" fmla="*/ 526843 h 933014"/>
                  <a:gd name="connsiteX445" fmla="*/ 169725 w 1265436"/>
                  <a:gd name="connsiteY445" fmla="*/ 526743 h 933014"/>
                  <a:gd name="connsiteX446" fmla="*/ 169471 w 1265436"/>
                  <a:gd name="connsiteY446" fmla="*/ 527114 h 933014"/>
                  <a:gd name="connsiteX447" fmla="*/ 169179 w 1265436"/>
                  <a:gd name="connsiteY447" fmla="*/ 527626 h 933014"/>
                  <a:gd name="connsiteX448" fmla="*/ 168671 w 1265436"/>
                  <a:gd name="connsiteY448" fmla="*/ 527702 h 933014"/>
                  <a:gd name="connsiteX449" fmla="*/ 167858 w 1265436"/>
                  <a:gd name="connsiteY449" fmla="*/ 527643 h 933014"/>
                  <a:gd name="connsiteX450" fmla="*/ 166906 w 1265436"/>
                  <a:gd name="connsiteY450" fmla="*/ 527467 h 933014"/>
                  <a:gd name="connsiteX451" fmla="*/ 165839 w 1265436"/>
                  <a:gd name="connsiteY451" fmla="*/ 526963 h 933014"/>
                  <a:gd name="connsiteX452" fmla="*/ 164975 w 1265436"/>
                  <a:gd name="connsiteY452" fmla="*/ 526684 h 933014"/>
                  <a:gd name="connsiteX453" fmla="*/ 164455 w 1265436"/>
                  <a:gd name="connsiteY453" fmla="*/ 526145 h 933014"/>
                  <a:gd name="connsiteX454" fmla="*/ 163883 w 1265436"/>
                  <a:gd name="connsiteY454" fmla="*/ 525698 h 933014"/>
                  <a:gd name="connsiteX455" fmla="*/ 163477 w 1265436"/>
                  <a:gd name="connsiteY455" fmla="*/ 526079 h 933014"/>
                  <a:gd name="connsiteX456" fmla="*/ 163362 w 1265436"/>
                  <a:gd name="connsiteY456" fmla="*/ 527005 h 933014"/>
                  <a:gd name="connsiteX457" fmla="*/ 163324 w 1265436"/>
                  <a:gd name="connsiteY457" fmla="*/ 527702 h 933014"/>
                  <a:gd name="connsiteX458" fmla="*/ 163185 w 1265436"/>
                  <a:gd name="connsiteY458" fmla="*/ 528451 h 933014"/>
                  <a:gd name="connsiteX459" fmla="*/ 163147 w 1265436"/>
                  <a:gd name="connsiteY459" fmla="*/ 529191 h 933014"/>
                  <a:gd name="connsiteX460" fmla="*/ 163235 w 1265436"/>
                  <a:gd name="connsiteY460" fmla="*/ 529605 h 933014"/>
                  <a:gd name="connsiteX461" fmla="*/ 163045 w 1265436"/>
                  <a:gd name="connsiteY461" fmla="*/ 530597 h 933014"/>
                  <a:gd name="connsiteX462" fmla="*/ 163083 w 1265436"/>
                  <a:gd name="connsiteY462" fmla="*/ 531474 h 933014"/>
                  <a:gd name="connsiteX463" fmla="*/ 162715 w 1265436"/>
                  <a:gd name="connsiteY463" fmla="*/ 532180 h 933014"/>
                  <a:gd name="connsiteX464" fmla="*/ 161940 w 1265436"/>
                  <a:gd name="connsiteY464" fmla="*/ 531709 h 933014"/>
                  <a:gd name="connsiteX465" fmla="*/ 161635 w 1265436"/>
                  <a:gd name="connsiteY465" fmla="*/ 531161 h 933014"/>
                  <a:gd name="connsiteX466" fmla="*/ 160607 w 1265436"/>
                  <a:gd name="connsiteY466" fmla="*/ 530715 h 933014"/>
                  <a:gd name="connsiteX467" fmla="*/ 159845 w 1265436"/>
                  <a:gd name="connsiteY467" fmla="*/ 530992 h 933014"/>
                  <a:gd name="connsiteX468" fmla="*/ 159286 w 1265436"/>
                  <a:gd name="connsiteY468" fmla="*/ 531668 h 933014"/>
                  <a:gd name="connsiteX469" fmla="*/ 158587 w 1265436"/>
                  <a:gd name="connsiteY469" fmla="*/ 531959 h 933014"/>
                  <a:gd name="connsiteX470" fmla="*/ 157228 w 1265436"/>
                  <a:gd name="connsiteY470" fmla="*/ 531790 h 933014"/>
                  <a:gd name="connsiteX471" fmla="*/ 155298 w 1265436"/>
                  <a:gd name="connsiteY471" fmla="*/ 532636 h 933014"/>
                  <a:gd name="connsiteX472" fmla="*/ 153380 w 1265436"/>
                  <a:gd name="connsiteY472" fmla="*/ 532327 h 933014"/>
                  <a:gd name="connsiteX473" fmla="*/ 149761 w 1265436"/>
                  <a:gd name="connsiteY473" fmla="*/ 530328 h 933014"/>
                  <a:gd name="connsiteX474" fmla="*/ 146700 w 1265436"/>
                  <a:gd name="connsiteY474" fmla="*/ 529661 h 933014"/>
                  <a:gd name="connsiteX475" fmla="*/ 146535 w 1265436"/>
                  <a:gd name="connsiteY475" fmla="*/ 530677 h 933014"/>
                  <a:gd name="connsiteX476" fmla="*/ 144440 w 1265436"/>
                  <a:gd name="connsiteY476" fmla="*/ 531846 h 933014"/>
                  <a:gd name="connsiteX477" fmla="*/ 144059 w 1265436"/>
                  <a:gd name="connsiteY477" fmla="*/ 532096 h 933014"/>
                  <a:gd name="connsiteX478" fmla="*/ 142331 w 1265436"/>
                  <a:gd name="connsiteY478" fmla="*/ 533249 h 933014"/>
                  <a:gd name="connsiteX479" fmla="*/ 139994 w 1265436"/>
                  <a:gd name="connsiteY479" fmla="*/ 534184 h 933014"/>
                  <a:gd name="connsiteX480" fmla="*/ 137886 w 1265436"/>
                  <a:gd name="connsiteY480" fmla="*/ 535586 h 933014"/>
                  <a:gd name="connsiteX481" fmla="*/ 135321 w 1265436"/>
                  <a:gd name="connsiteY481" fmla="*/ 536521 h 933014"/>
                  <a:gd name="connsiteX482" fmla="*/ 132984 w 1265436"/>
                  <a:gd name="connsiteY482" fmla="*/ 537927 h 933014"/>
                  <a:gd name="connsiteX483" fmla="*/ 130876 w 1265436"/>
                  <a:gd name="connsiteY483" fmla="*/ 539092 h 933014"/>
                  <a:gd name="connsiteX484" fmla="*/ 130647 w 1265436"/>
                  <a:gd name="connsiteY484" fmla="*/ 539250 h 933014"/>
                  <a:gd name="connsiteX485" fmla="*/ 128768 w 1265436"/>
                  <a:gd name="connsiteY485" fmla="*/ 540496 h 933014"/>
                  <a:gd name="connsiteX486" fmla="*/ 127129 w 1265436"/>
                  <a:gd name="connsiteY486" fmla="*/ 542133 h 933014"/>
                  <a:gd name="connsiteX487" fmla="*/ 125262 w 1265436"/>
                  <a:gd name="connsiteY487" fmla="*/ 543771 h 933014"/>
                  <a:gd name="connsiteX488" fmla="*/ 123865 w 1265436"/>
                  <a:gd name="connsiteY488" fmla="*/ 545874 h 933014"/>
                  <a:gd name="connsiteX489" fmla="*/ 122456 w 1265436"/>
                  <a:gd name="connsiteY489" fmla="*/ 547746 h 933014"/>
                  <a:gd name="connsiteX490" fmla="*/ 120589 w 1265436"/>
                  <a:gd name="connsiteY490" fmla="*/ 549849 h 933014"/>
                  <a:gd name="connsiteX491" fmla="*/ 119179 w 1265436"/>
                  <a:gd name="connsiteY491" fmla="*/ 551717 h 933014"/>
                  <a:gd name="connsiteX492" fmla="*/ 117782 w 1265436"/>
                  <a:gd name="connsiteY492" fmla="*/ 553823 h 933014"/>
                  <a:gd name="connsiteX493" fmla="*/ 116842 w 1265436"/>
                  <a:gd name="connsiteY493" fmla="*/ 556161 h 933014"/>
                  <a:gd name="connsiteX494" fmla="*/ 115445 w 1265436"/>
                  <a:gd name="connsiteY494" fmla="*/ 558264 h 933014"/>
                  <a:gd name="connsiteX495" fmla="*/ 114277 w 1265436"/>
                  <a:gd name="connsiteY495" fmla="*/ 560605 h 933014"/>
                  <a:gd name="connsiteX496" fmla="*/ 113337 w 1265436"/>
                  <a:gd name="connsiteY496" fmla="*/ 562942 h 933014"/>
                  <a:gd name="connsiteX497" fmla="*/ 111699 w 1265436"/>
                  <a:gd name="connsiteY497" fmla="*/ 565045 h 933014"/>
                  <a:gd name="connsiteX498" fmla="*/ 110772 w 1265436"/>
                  <a:gd name="connsiteY498" fmla="*/ 567383 h 933014"/>
                  <a:gd name="connsiteX499" fmla="*/ 110061 w 1265436"/>
                  <a:gd name="connsiteY499" fmla="*/ 569955 h 933014"/>
                  <a:gd name="connsiteX500" fmla="*/ 109362 w 1265436"/>
                  <a:gd name="connsiteY500" fmla="*/ 572761 h 933014"/>
                  <a:gd name="connsiteX501" fmla="*/ 108664 w 1265436"/>
                  <a:gd name="connsiteY501" fmla="*/ 575333 h 933014"/>
                  <a:gd name="connsiteX502" fmla="*/ 107965 w 1265436"/>
                  <a:gd name="connsiteY502" fmla="*/ 578139 h 933014"/>
                  <a:gd name="connsiteX503" fmla="*/ 106797 w 1265436"/>
                  <a:gd name="connsiteY503" fmla="*/ 580477 h 933014"/>
                  <a:gd name="connsiteX504" fmla="*/ 105628 w 1265436"/>
                  <a:gd name="connsiteY504" fmla="*/ 582817 h 933014"/>
                  <a:gd name="connsiteX505" fmla="*/ 104688 w 1265436"/>
                  <a:gd name="connsiteY505" fmla="*/ 585154 h 933014"/>
                  <a:gd name="connsiteX506" fmla="*/ 103990 w 1265436"/>
                  <a:gd name="connsiteY506" fmla="*/ 587723 h 933014"/>
                  <a:gd name="connsiteX507" fmla="*/ 102821 w 1265436"/>
                  <a:gd name="connsiteY507" fmla="*/ 590064 h 933014"/>
                  <a:gd name="connsiteX508" fmla="*/ 101412 w 1265436"/>
                  <a:gd name="connsiteY508" fmla="*/ 592167 h 933014"/>
                  <a:gd name="connsiteX509" fmla="*/ 100015 w 1265436"/>
                  <a:gd name="connsiteY509" fmla="*/ 594035 h 933014"/>
                  <a:gd name="connsiteX510" fmla="*/ 98605 w 1265436"/>
                  <a:gd name="connsiteY510" fmla="*/ 596142 h 933014"/>
                  <a:gd name="connsiteX511" fmla="*/ 98084 w 1265436"/>
                  <a:gd name="connsiteY511" fmla="*/ 596665 h 933014"/>
                  <a:gd name="connsiteX512" fmla="*/ 96967 w 1265436"/>
                  <a:gd name="connsiteY512" fmla="*/ 597777 h 933014"/>
                  <a:gd name="connsiteX513" fmla="*/ 94871 w 1265436"/>
                  <a:gd name="connsiteY513" fmla="*/ 599179 h 933014"/>
                  <a:gd name="connsiteX514" fmla="*/ 92065 w 1265436"/>
                  <a:gd name="connsiteY514" fmla="*/ 599882 h 933014"/>
                  <a:gd name="connsiteX515" fmla="*/ 89486 w 1265436"/>
                  <a:gd name="connsiteY515" fmla="*/ 600817 h 933014"/>
                  <a:gd name="connsiteX516" fmla="*/ 87150 w 1265436"/>
                  <a:gd name="connsiteY516" fmla="*/ 601754 h 933014"/>
                  <a:gd name="connsiteX517" fmla="*/ 85054 w 1265436"/>
                  <a:gd name="connsiteY517" fmla="*/ 603154 h 933014"/>
                  <a:gd name="connsiteX518" fmla="*/ 82946 w 1265436"/>
                  <a:gd name="connsiteY518" fmla="*/ 604323 h 933014"/>
                  <a:gd name="connsiteX519" fmla="*/ 81079 w 1265436"/>
                  <a:gd name="connsiteY519" fmla="*/ 605960 h 933014"/>
                  <a:gd name="connsiteX520" fmla="*/ 78971 w 1265436"/>
                  <a:gd name="connsiteY520" fmla="*/ 607364 h 933014"/>
                  <a:gd name="connsiteX521" fmla="*/ 77333 w 1265436"/>
                  <a:gd name="connsiteY521" fmla="*/ 609001 h 933014"/>
                  <a:gd name="connsiteX522" fmla="*/ 75923 w 1265436"/>
                  <a:gd name="connsiteY522" fmla="*/ 611104 h 933014"/>
                  <a:gd name="connsiteX523" fmla="*/ 74755 w 1265436"/>
                  <a:gd name="connsiteY523" fmla="*/ 613442 h 933014"/>
                  <a:gd name="connsiteX524" fmla="*/ 73828 w 1265436"/>
                  <a:gd name="connsiteY524" fmla="*/ 615783 h 933014"/>
                  <a:gd name="connsiteX525" fmla="*/ 72659 w 1265436"/>
                  <a:gd name="connsiteY525" fmla="*/ 618119 h 933014"/>
                  <a:gd name="connsiteX526" fmla="*/ 71249 w 1265436"/>
                  <a:gd name="connsiteY526" fmla="*/ 620223 h 933014"/>
                  <a:gd name="connsiteX527" fmla="*/ 69852 w 1265436"/>
                  <a:gd name="connsiteY527" fmla="*/ 622092 h 933014"/>
                  <a:gd name="connsiteX528" fmla="*/ 67985 w 1265436"/>
                  <a:gd name="connsiteY528" fmla="*/ 623732 h 933014"/>
                  <a:gd name="connsiteX529" fmla="*/ 66106 w 1265436"/>
                  <a:gd name="connsiteY529" fmla="*/ 625132 h 933014"/>
                  <a:gd name="connsiteX530" fmla="*/ 64239 w 1265436"/>
                  <a:gd name="connsiteY530" fmla="*/ 626769 h 933014"/>
                  <a:gd name="connsiteX531" fmla="*/ 62601 w 1265436"/>
                  <a:gd name="connsiteY531" fmla="*/ 628408 h 933014"/>
                  <a:gd name="connsiteX532" fmla="*/ 60962 w 1265436"/>
                  <a:gd name="connsiteY532" fmla="*/ 630510 h 933014"/>
                  <a:gd name="connsiteX533" fmla="*/ 60035 w 1265436"/>
                  <a:gd name="connsiteY533" fmla="*/ 632851 h 933014"/>
                  <a:gd name="connsiteX534" fmla="*/ 59565 w 1265436"/>
                  <a:gd name="connsiteY534" fmla="*/ 635888 h 933014"/>
                  <a:gd name="connsiteX535" fmla="*/ 59565 w 1265436"/>
                  <a:gd name="connsiteY535" fmla="*/ 639160 h 933014"/>
                  <a:gd name="connsiteX536" fmla="*/ 58867 w 1265436"/>
                  <a:gd name="connsiteY536" fmla="*/ 641966 h 933014"/>
                  <a:gd name="connsiteX537" fmla="*/ 57686 w 1265436"/>
                  <a:gd name="connsiteY537" fmla="*/ 644304 h 933014"/>
                  <a:gd name="connsiteX538" fmla="*/ 56759 w 1265436"/>
                  <a:gd name="connsiteY538" fmla="*/ 646645 h 933014"/>
                  <a:gd name="connsiteX539" fmla="*/ 55120 w 1265436"/>
                  <a:gd name="connsiteY539" fmla="*/ 648748 h 933014"/>
                  <a:gd name="connsiteX540" fmla="*/ 53952 w 1265436"/>
                  <a:gd name="connsiteY540" fmla="*/ 650616 h 933014"/>
                  <a:gd name="connsiteX541" fmla="*/ 52555 w 1265436"/>
                  <a:gd name="connsiteY541" fmla="*/ 652722 h 933014"/>
                  <a:gd name="connsiteX542" fmla="*/ 50917 w 1265436"/>
                  <a:gd name="connsiteY542" fmla="*/ 654591 h 933014"/>
                  <a:gd name="connsiteX543" fmla="*/ 49278 w 1265436"/>
                  <a:gd name="connsiteY543" fmla="*/ 656228 h 933014"/>
                  <a:gd name="connsiteX544" fmla="*/ 47869 w 1265436"/>
                  <a:gd name="connsiteY544" fmla="*/ 658332 h 933014"/>
                  <a:gd name="connsiteX545" fmla="*/ 46472 w 1265436"/>
                  <a:gd name="connsiteY545" fmla="*/ 660203 h 933014"/>
                  <a:gd name="connsiteX546" fmla="*/ 45062 w 1265436"/>
                  <a:gd name="connsiteY546" fmla="*/ 662307 h 933014"/>
                  <a:gd name="connsiteX547" fmla="*/ 43893 w 1265436"/>
                  <a:gd name="connsiteY547" fmla="*/ 664645 h 933014"/>
                  <a:gd name="connsiteX548" fmla="*/ 42966 w 1265436"/>
                  <a:gd name="connsiteY548" fmla="*/ 666985 h 933014"/>
                  <a:gd name="connsiteX549" fmla="*/ 41798 w 1265436"/>
                  <a:gd name="connsiteY549" fmla="*/ 669322 h 933014"/>
                  <a:gd name="connsiteX550" fmla="*/ 40858 w 1265436"/>
                  <a:gd name="connsiteY550" fmla="*/ 671660 h 933014"/>
                  <a:gd name="connsiteX551" fmla="*/ 39690 w 1265436"/>
                  <a:gd name="connsiteY551" fmla="*/ 673997 h 933014"/>
                  <a:gd name="connsiteX552" fmla="*/ 38991 w 1265436"/>
                  <a:gd name="connsiteY552" fmla="*/ 676804 h 933014"/>
                  <a:gd name="connsiteX553" fmla="*/ 37823 w 1265436"/>
                  <a:gd name="connsiteY553" fmla="*/ 680544 h 933014"/>
                  <a:gd name="connsiteX554" fmla="*/ 36883 w 1265436"/>
                  <a:gd name="connsiteY554" fmla="*/ 682882 h 933014"/>
                  <a:gd name="connsiteX555" fmla="*/ 36185 w 1265436"/>
                  <a:gd name="connsiteY555" fmla="*/ 685454 h 933014"/>
                  <a:gd name="connsiteX556" fmla="*/ 35245 w 1265436"/>
                  <a:gd name="connsiteY556" fmla="*/ 688259 h 933014"/>
                  <a:gd name="connsiteX557" fmla="*/ 35016 w 1265436"/>
                  <a:gd name="connsiteY557" fmla="*/ 691299 h 933014"/>
                  <a:gd name="connsiteX558" fmla="*/ 34546 w 1265436"/>
                  <a:gd name="connsiteY558" fmla="*/ 694337 h 933014"/>
                  <a:gd name="connsiteX559" fmla="*/ 33848 w 1265436"/>
                  <a:gd name="connsiteY559" fmla="*/ 696909 h 933014"/>
                  <a:gd name="connsiteX560" fmla="*/ 33378 w 1265436"/>
                  <a:gd name="connsiteY560" fmla="*/ 699949 h 933014"/>
                  <a:gd name="connsiteX561" fmla="*/ 33149 w 1265436"/>
                  <a:gd name="connsiteY561" fmla="*/ 702987 h 933014"/>
                  <a:gd name="connsiteX562" fmla="*/ 32679 w 1265436"/>
                  <a:gd name="connsiteY562" fmla="*/ 706028 h 933014"/>
                  <a:gd name="connsiteX563" fmla="*/ 31981 w 1265436"/>
                  <a:gd name="connsiteY563" fmla="*/ 708834 h 933014"/>
                  <a:gd name="connsiteX564" fmla="*/ 31270 w 1265436"/>
                  <a:gd name="connsiteY564" fmla="*/ 711406 h 933014"/>
                  <a:gd name="connsiteX565" fmla="*/ 30101 w 1265436"/>
                  <a:gd name="connsiteY565" fmla="*/ 713743 h 933014"/>
                  <a:gd name="connsiteX566" fmla="*/ 29161 w 1265436"/>
                  <a:gd name="connsiteY566" fmla="*/ 716084 h 933014"/>
                  <a:gd name="connsiteX567" fmla="*/ 28006 w 1265436"/>
                  <a:gd name="connsiteY567" fmla="*/ 718422 h 933014"/>
                  <a:gd name="connsiteX568" fmla="*/ 27295 w 1265436"/>
                  <a:gd name="connsiteY568" fmla="*/ 721225 h 933014"/>
                  <a:gd name="connsiteX569" fmla="*/ 26596 w 1265436"/>
                  <a:gd name="connsiteY569" fmla="*/ 723796 h 933014"/>
                  <a:gd name="connsiteX570" fmla="*/ 25898 w 1265436"/>
                  <a:gd name="connsiteY570" fmla="*/ 726603 h 933014"/>
                  <a:gd name="connsiteX571" fmla="*/ 24958 w 1265436"/>
                  <a:gd name="connsiteY571" fmla="*/ 729175 h 933014"/>
                  <a:gd name="connsiteX572" fmla="*/ 24488 w 1265436"/>
                  <a:gd name="connsiteY572" fmla="*/ 731981 h 933014"/>
                  <a:gd name="connsiteX573" fmla="*/ 23789 w 1265436"/>
                  <a:gd name="connsiteY573" fmla="*/ 733850 h 933014"/>
                  <a:gd name="connsiteX574" fmla="*/ 22151 w 1265436"/>
                  <a:gd name="connsiteY574" fmla="*/ 735955 h 933014"/>
                  <a:gd name="connsiteX575" fmla="*/ 20754 w 1265436"/>
                  <a:gd name="connsiteY575" fmla="*/ 738058 h 933014"/>
                  <a:gd name="connsiteX576" fmla="*/ 19344 w 1265436"/>
                  <a:gd name="connsiteY576" fmla="*/ 739930 h 933014"/>
                  <a:gd name="connsiteX577" fmla="*/ 17947 w 1265436"/>
                  <a:gd name="connsiteY577" fmla="*/ 742033 h 933014"/>
                  <a:gd name="connsiteX578" fmla="*/ 17592 w 1265436"/>
                  <a:gd name="connsiteY578" fmla="*/ 742502 h 933014"/>
                  <a:gd name="connsiteX579" fmla="*/ 17516 w 1265436"/>
                  <a:gd name="connsiteY579" fmla="*/ 742611 h 933014"/>
                  <a:gd name="connsiteX580" fmla="*/ 16538 w 1265436"/>
                  <a:gd name="connsiteY580" fmla="*/ 743903 h 933014"/>
                  <a:gd name="connsiteX581" fmla="*/ 15141 w 1265436"/>
                  <a:gd name="connsiteY581" fmla="*/ 746009 h 933014"/>
                  <a:gd name="connsiteX582" fmla="*/ 13972 w 1265436"/>
                  <a:gd name="connsiteY582" fmla="*/ 748347 h 933014"/>
                  <a:gd name="connsiteX583" fmla="*/ 12575 w 1265436"/>
                  <a:gd name="connsiteY583" fmla="*/ 750452 h 933014"/>
                  <a:gd name="connsiteX584" fmla="*/ 10937 w 1265436"/>
                  <a:gd name="connsiteY584" fmla="*/ 752087 h 933014"/>
                  <a:gd name="connsiteX585" fmla="*/ 9299 w 1265436"/>
                  <a:gd name="connsiteY585" fmla="*/ 753724 h 933014"/>
                  <a:gd name="connsiteX586" fmla="*/ 7190 w 1265436"/>
                  <a:gd name="connsiteY586" fmla="*/ 755362 h 933014"/>
                  <a:gd name="connsiteX587" fmla="*/ 3914 w 1265436"/>
                  <a:gd name="connsiteY587" fmla="*/ 758634 h 933014"/>
                  <a:gd name="connsiteX588" fmla="*/ 2517 w 1265436"/>
                  <a:gd name="connsiteY588" fmla="*/ 760737 h 933014"/>
                  <a:gd name="connsiteX589" fmla="*/ 1349 w 1265436"/>
                  <a:gd name="connsiteY589" fmla="*/ 763077 h 933014"/>
                  <a:gd name="connsiteX590" fmla="*/ 650 w 1265436"/>
                  <a:gd name="connsiteY590" fmla="*/ 765649 h 933014"/>
                  <a:gd name="connsiteX591" fmla="*/ 650 w 1265436"/>
                  <a:gd name="connsiteY591" fmla="*/ 769156 h 933014"/>
                  <a:gd name="connsiteX592" fmla="*/ 879 w 1265436"/>
                  <a:gd name="connsiteY592" fmla="*/ 772196 h 933014"/>
                  <a:gd name="connsiteX593" fmla="*/ 1349 w 1265436"/>
                  <a:gd name="connsiteY593" fmla="*/ 775234 h 933014"/>
                  <a:gd name="connsiteX594" fmla="*/ 2047 w 1265436"/>
                  <a:gd name="connsiteY594" fmla="*/ 777806 h 933014"/>
                  <a:gd name="connsiteX595" fmla="*/ 2987 w 1265436"/>
                  <a:gd name="connsiteY595" fmla="*/ 780377 h 933014"/>
                  <a:gd name="connsiteX596" fmla="*/ 3914 w 1265436"/>
                  <a:gd name="connsiteY596" fmla="*/ 782714 h 933014"/>
                  <a:gd name="connsiteX597" fmla="*/ 4384 w 1265436"/>
                  <a:gd name="connsiteY597" fmla="*/ 783653 h 933014"/>
                  <a:gd name="connsiteX598" fmla="*/ 4854 w 1265436"/>
                  <a:gd name="connsiteY598" fmla="*/ 785055 h 933014"/>
                  <a:gd name="connsiteX599" fmla="*/ 5552 w 1265436"/>
                  <a:gd name="connsiteY599" fmla="*/ 787858 h 933014"/>
                  <a:gd name="connsiteX600" fmla="*/ 6720 w 1265436"/>
                  <a:gd name="connsiteY600" fmla="*/ 790198 h 933014"/>
                  <a:gd name="connsiteX601" fmla="*/ 6962 w 1265436"/>
                  <a:gd name="connsiteY601" fmla="*/ 793236 h 933014"/>
                  <a:gd name="connsiteX602" fmla="*/ 7190 w 1265436"/>
                  <a:gd name="connsiteY602" fmla="*/ 796276 h 933014"/>
                  <a:gd name="connsiteX603" fmla="*/ 6720 w 1265436"/>
                  <a:gd name="connsiteY603" fmla="*/ 799314 h 933014"/>
                  <a:gd name="connsiteX604" fmla="*/ 6022 w 1265436"/>
                  <a:gd name="connsiteY604" fmla="*/ 801886 h 933014"/>
                  <a:gd name="connsiteX605" fmla="*/ 5323 w 1265436"/>
                  <a:gd name="connsiteY605" fmla="*/ 804693 h 933014"/>
                  <a:gd name="connsiteX606" fmla="*/ 4625 w 1265436"/>
                  <a:gd name="connsiteY606" fmla="*/ 807265 h 933014"/>
                  <a:gd name="connsiteX607" fmla="*/ 3914 w 1265436"/>
                  <a:gd name="connsiteY607" fmla="*/ 810070 h 933014"/>
                  <a:gd name="connsiteX608" fmla="*/ 2746 w 1265436"/>
                  <a:gd name="connsiteY608" fmla="*/ 812408 h 933014"/>
                  <a:gd name="connsiteX609" fmla="*/ 2047 w 1265436"/>
                  <a:gd name="connsiteY609" fmla="*/ 814980 h 933014"/>
                  <a:gd name="connsiteX610" fmla="*/ 1349 w 1265436"/>
                  <a:gd name="connsiteY610" fmla="*/ 817786 h 933014"/>
                  <a:gd name="connsiteX611" fmla="*/ 650 w 1265436"/>
                  <a:gd name="connsiteY611" fmla="*/ 820358 h 933014"/>
                  <a:gd name="connsiteX612" fmla="*/ 180 w 1265436"/>
                  <a:gd name="connsiteY612" fmla="*/ 823399 h 933014"/>
                  <a:gd name="connsiteX613" fmla="*/ 180 w 1265436"/>
                  <a:gd name="connsiteY613" fmla="*/ 826905 h 933014"/>
                  <a:gd name="connsiteX614" fmla="*/ 650 w 1265436"/>
                  <a:gd name="connsiteY614" fmla="*/ 829942 h 933014"/>
                  <a:gd name="connsiteX615" fmla="*/ 1120 w 1265436"/>
                  <a:gd name="connsiteY615" fmla="*/ 832517 h 933014"/>
                  <a:gd name="connsiteX616" fmla="*/ 2517 w 1265436"/>
                  <a:gd name="connsiteY616" fmla="*/ 834620 h 933014"/>
                  <a:gd name="connsiteX617" fmla="*/ 3457 w 1265436"/>
                  <a:gd name="connsiteY617" fmla="*/ 836957 h 933014"/>
                  <a:gd name="connsiteX618" fmla="*/ 4625 w 1265436"/>
                  <a:gd name="connsiteY618" fmla="*/ 839295 h 933014"/>
                  <a:gd name="connsiteX619" fmla="*/ 5552 w 1265436"/>
                  <a:gd name="connsiteY619" fmla="*/ 841636 h 933014"/>
                  <a:gd name="connsiteX620" fmla="*/ 6720 w 1265436"/>
                  <a:gd name="connsiteY620" fmla="*/ 844208 h 933014"/>
                  <a:gd name="connsiteX621" fmla="*/ 7660 w 1265436"/>
                  <a:gd name="connsiteY621" fmla="*/ 846544 h 933014"/>
                  <a:gd name="connsiteX622" fmla="*/ 8600 w 1265436"/>
                  <a:gd name="connsiteY622" fmla="*/ 848882 h 933014"/>
                  <a:gd name="connsiteX623" fmla="*/ 9527 w 1265436"/>
                  <a:gd name="connsiteY623" fmla="*/ 851221 h 933014"/>
                  <a:gd name="connsiteX624" fmla="*/ 10226 w 1265436"/>
                  <a:gd name="connsiteY624" fmla="*/ 854026 h 933014"/>
                  <a:gd name="connsiteX625" fmla="*/ 10467 w 1265436"/>
                  <a:gd name="connsiteY625" fmla="*/ 857064 h 933014"/>
                  <a:gd name="connsiteX626" fmla="*/ 10759 w 1265436"/>
                  <a:gd name="connsiteY626" fmla="*/ 858997 h 933014"/>
                  <a:gd name="connsiteX627" fmla="*/ 10937 w 1265436"/>
                  <a:gd name="connsiteY627" fmla="*/ 860104 h 933014"/>
                  <a:gd name="connsiteX628" fmla="*/ 11166 w 1265436"/>
                  <a:gd name="connsiteY628" fmla="*/ 863142 h 933014"/>
                  <a:gd name="connsiteX629" fmla="*/ 11394 w 1265436"/>
                  <a:gd name="connsiteY629" fmla="*/ 866182 h 933014"/>
                  <a:gd name="connsiteX630" fmla="*/ 11864 w 1265436"/>
                  <a:gd name="connsiteY630" fmla="*/ 869223 h 933014"/>
                  <a:gd name="connsiteX631" fmla="*/ 11864 w 1265436"/>
                  <a:gd name="connsiteY631" fmla="*/ 872494 h 933014"/>
                  <a:gd name="connsiteX632" fmla="*/ 11636 w 1265436"/>
                  <a:gd name="connsiteY632" fmla="*/ 876005 h 933014"/>
                  <a:gd name="connsiteX633" fmla="*/ 12105 w 1265436"/>
                  <a:gd name="connsiteY633" fmla="*/ 879041 h 933014"/>
                  <a:gd name="connsiteX634" fmla="*/ 11864 w 1265436"/>
                  <a:gd name="connsiteY634" fmla="*/ 882313 h 933014"/>
                  <a:gd name="connsiteX635" fmla="*/ 11864 w 1265436"/>
                  <a:gd name="connsiteY635" fmla="*/ 885823 h 933014"/>
                  <a:gd name="connsiteX636" fmla="*/ 11636 w 1265436"/>
                  <a:gd name="connsiteY636" fmla="*/ 888860 h 933014"/>
                  <a:gd name="connsiteX637" fmla="*/ 11166 w 1265436"/>
                  <a:gd name="connsiteY637" fmla="*/ 891901 h 933014"/>
                  <a:gd name="connsiteX638" fmla="*/ 10696 w 1265436"/>
                  <a:gd name="connsiteY638" fmla="*/ 894707 h 933014"/>
                  <a:gd name="connsiteX639" fmla="*/ 10467 w 1265436"/>
                  <a:gd name="connsiteY639" fmla="*/ 897744 h 933014"/>
                  <a:gd name="connsiteX640" fmla="*/ 9769 w 1265436"/>
                  <a:gd name="connsiteY640" fmla="*/ 900550 h 933014"/>
                  <a:gd name="connsiteX641" fmla="*/ 9299 w 1265436"/>
                  <a:gd name="connsiteY641" fmla="*/ 903592 h 933014"/>
                  <a:gd name="connsiteX642" fmla="*/ 8600 w 1265436"/>
                  <a:gd name="connsiteY642" fmla="*/ 906163 h 933014"/>
                  <a:gd name="connsiteX643" fmla="*/ 8130 w 1265436"/>
                  <a:gd name="connsiteY643" fmla="*/ 909204 h 933014"/>
                  <a:gd name="connsiteX644" fmla="*/ 7419 w 1265436"/>
                  <a:gd name="connsiteY644" fmla="*/ 912009 h 933014"/>
                  <a:gd name="connsiteX645" fmla="*/ 7432 w 1265436"/>
                  <a:gd name="connsiteY645" fmla="*/ 915282 h 933014"/>
                  <a:gd name="connsiteX646" fmla="*/ 7432 w 1265436"/>
                  <a:gd name="connsiteY646" fmla="*/ 918787 h 933014"/>
                  <a:gd name="connsiteX647" fmla="*/ 7432 w 1265436"/>
                  <a:gd name="connsiteY647" fmla="*/ 922062 h 933014"/>
                  <a:gd name="connsiteX648" fmla="*/ 7190 w 1265436"/>
                  <a:gd name="connsiteY648" fmla="*/ 925569 h 933014"/>
                  <a:gd name="connsiteX649" fmla="*/ 7889 w 1265436"/>
                  <a:gd name="connsiteY649" fmla="*/ 928141 h 933014"/>
                  <a:gd name="connsiteX650" fmla="*/ 8130 w 1265436"/>
                  <a:gd name="connsiteY650" fmla="*/ 931181 h 933014"/>
                  <a:gd name="connsiteX651" fmla="*/ 66550 w 1265436"/>
                  <a:gd name="connsiteY651" fmla="*/ 930805 h 933014"/>
                  <a:gd name="connsiteX652" fmla="*/ 67223 w 1265436"/>
                  <a:gd name="connsiteY652" fmla="*/ 930812 h 933014"/>
                  <a:gd name="connsiteX653" fmla="*/ 103317 w 1265436"/>
                  <a:gd name="connsiteY653" fmla="*/ 931236 h 933014"/>
                  <a:gd name="connsiteX654" fmla="*/ 130914 w 1265436"/>
                  <a:gd name="connsiteY654" fmla="*/ 931557 h 933014"/>
                  <a:gd name="connsiteX655" fmla="*/ 147907 w 1265436"/>
                  <a:gd name="connsiteY655" fmla="*/ 931727 h 933014"/>
                  <a:gd name="connsiteX656" fmla="*/ 213667 w 1265436"/>
                  <a:gd name="connsiteY656" fmla="*/ 932379 h 933014"/>
                  <a:gd name="connsiteX657" fmla="*/ 291163 w 1265436"/>
                  <a:gd name="connsiteY657" fmla="*/ 933124 h 933014"/>
                  <a:gd name="connsiteX658" fmla="*/ 291252 w 1265436"/>
                  <a:gd name="connsiteY658" fmla="*/ 922692 h 933014"/>
                  <a:gd name="connsiteX659" fmla="*/ 291302 w 1265436"/>
                  <a:gd name="connsiteY659" fmla="*/ 918226 h 933014"/>
                  <a:gd name="connsiteX660" fmla="*/ 291302 w 1265436"/>
                  <a:gd name="connsiteY660" fmla="*/ 917452 h 933014"/>
                  <a:gd name="connsiteX661" fmla="*/ 291404 w 1265436"/>
                  <a:gd name="connsiteY661" fmla="*/ 905859 h 933014"/>
                  <a:gd name="connsiteX662" fmla="*/ 291417 w 1265436"/>
                  <a:gd name="connsiteY662" fmla="*/ 905749 h 933014"/>
                  <a:gd name="connsiteX663" fmla="*/ 291518 w 1265436"/>
                  <a:gd name="connsiteY663" fmla="*/ 893509 h 933014"/>
                  <a:gd name="connsiteX664" fmla="*/ 291531 w 1265436"/>
                  <a:gd name="connsiteY664" fmla="*/ 892690 h 933014"/>
                  <a:gd name="connsiteX665" fmla="*/ 291544 w 1265436"/>
                  <a:gd name="connsiteY665" fmla="*/ 891461 h 933014"/>
                  <a:gd name="connsiteX666" fmla="*/ 291544 w 1265436"/>
                  <a:gd name="connsiteY666" fmla="*/ 890513 h 933014"/>
                  <a:gd name="connsiteX667" fmla="*/ 291683 w 1265436"/>
                  <a:gd name="connsiteY667" fmla="*/ 876704 h 933014"/>
                  <a:gd name="connsiteX668" fmla="*/ 291760 w 1265436"/>
                  <a:gd name="connsiteY668" fmla="*/ 867689 h 933014"/>
                  <a:gd name="connsiteX669" fmla="*/ 291925 w 1265436"/>
                  <a:gd name="connsiteY669" fmla="*/ 849752 h 933014"/>
                  <a:gd name="connsiteX670" fmla="*/ 292953 w 1265436"/>
                  <a:gd name="connsiteY670" fmla="*/ 850523 h 933014"/>
                  <a:gd name="connsiteX671" fmla="*/ 294325 w 1265436"/>
                  <a:gd name="connsiteY671" fmla="*/ 851721 h 933014"/>
                  <a:gd name="connsiteX672" fmla="*/ 295404 w 1265436"/>
                  <a:gd name="connsiteY672" fmla="*/ 852440 h 933014"/>
                  <a:gd name="connsiteX673" fmla="*/ 296065 w 1265436"/>
                  <a:gd name="connsiteY673" fmla="*/ 852908 h 933014"/>
                  <a:gd name="connsiteX674" fmla="*/ 296954 w 1265436"/>
                  <a:gd name="connsiteY674" fmla="*/ 853744 h 933014"/>
                  <a:gd name="connsiteX675" fmla="*/ 297932 w 1265436"/>
                  <a:gd name="connsiteY675" fmla="*/ 854688 h 933014"/>
                  <a:gd name="connsiteX676" fmla="*/ 298592 w 1265436"/>
                  <a:gd name="connsiteY676" fmla="*/ 855182 h 933014"/>
                  <a:gd name="connsiteX677" fmla="*/ 299596 w 1265436"/>
                  <a:gd name="connsiteY677" fmla="*/ 855895 h 933014"/>
                  <a:gd name="connsiteX678" fmla="*/ 300599 w 1265436"/>
                  <a:gd name="connsiteY678" fmla="*/ 856499 h 933014"/>
                  <a:gd name="connsiteX679" fmla="*/ 301564 w 1265436"/>
                  <a:gd name="connsiteY679" fmla="*/ 857192 h 933014"/>
                  <a:gd name="connsiteX680" fmla="*/ 302402 w 1265436"/>
                  <a:gd name="connsiteY680" fmla="*/ 857892 h 933014"/>
                  <a:gd name="connsiteX681" fmla="*/ 303367 w 1265436"/>
                  <a:gd name="connsiteY681" fmla="*/ 858592 h 933014"/>
                  <a:gd name="connsiteX682" fmla="*/ 304041 w 1265436"/>
                  <a:gd name="connsiteY682" fmla="*/ 859022 h 933014"/>
                  <a:gd name="connsiteX683" fmla="*/ 304904 w 1265436"/>
                  <a:gd name="connsiteY683" fmla="*/ 859424 h 933014"/>
                  <a:gd name="connsiteX684" fmla="*/ 305742 w 1265436"/>
                  <a:gd name="connsiteY684" fmla="*/ 859902 h 933014"/>
                  <a:gd name="connsiteX685" fmla="*/ 306428 w 1265436"/>
                  <a:gd name="connsiteY685" fmla="*/ 860291 h 933014"/>
                  <a:gd name="connsiteX686" fmla="*/ 307495 w 1265436"/>
                  <a:gd name="connsiteY686" fmla="*/ 860926 h 933014"/>
                  <a:gd name="connsiteX687" fmla="*/ 308333 w 1265436"/>
                  <a:gd name="connsiteY687" fmla="*/ 861395 h 933014"/>
                  <a:gd name="connsiteX688" fmla="*/ 309286 w 1265436"/>
                  <a:gd name="connsiteY688" fmla="*/ 861883 h 933014"/>
                  <a:gd name="connsiteX689" fmla="*/ 310200 w 1265436"/>
                  <a:gd name="connsiteY689" fmla="*/ 862468 h 933014"/>
                  <a:gd name="connsiteX690" fmla="*/ 310937 w 1265436"/>
                  <a:gd name="connsiteY690" fmla="*/ 863071 h 933014"/>
                  <a:gd name="connsiteX691" fmla="*/ 311711 w 1265436"/>
                  <a:gd name="connsiteY691" fmla="*/ 863646 h 933014"/>
                  <a:gd name="connsiteX692" fmla="*/ 312689 w 1265436"/>
                  <a:gd name="connsiteY692" fmla="*/ 864172 h 933014"/>
                  <a:gd name="connsiteX693" fmla="*/ 313426 w 1265436"/>
                  <a:gd name="connsiteY693" fmla="*/ 864756 h 933014"/>
                  <a:gd name="connsiteX694" fmla="*/ 313819 w 1265436"/>
                  <a:gd name="connsiteY694" fmla="*/ 865039 h 933014"/>
                  <a:gd name="connsiteX695" fmla="*/ 314696 w 1265436"/>
                  <a:gd name="connsiteY695" fmla="*/ 865701 h 933014"/>
                  <a:gd name="connsiteX696" fmla="*/ 315394 w 1265436"/>
                  <a:gd name="connsiteY696" fmla="*/ 865977 h 933014"/>
                  <a:gd name="connsiteX697" fmla="*/ 316195 w 1265436"/>
                  <a:gd name="connsiteY697" fmla="*/ 866455 h 933014"/>
                  <a:gd name="connsiteX698" fmla="*/ 317033 w 1265436"/>
                  <a:gd name="connsiteY698" fmla="*/ 866953 h 933014"/>
                  <a:gd name="connsiteX699" fmla="*/ 317833 w 1265436"/>
                  <a:gd name="connsiteY699" fmla="*/ 867294 h 933014"/>
                  <a:gd name="connsiteX700" fmla="*/ 318900 w 1265436"/>
                  <a:gd name="connsiteY700" fmla="*/ 867679 h 933014"/>
                  <a:gd name="connsiteX701" fmla="*/ 320144 w 1265436"/>
                  <a:gd name="connsiteY701" fmla="*/ 868109 h 933014"/>
                  <a:gd name="connsiteX702" fmla="*/ 321363 w 1265436"/>
                  <a:gd name="connsiteY702" fmla="*/ 868590 h 933014"/>
                  <a:gd name="connsiteX703" fmla="*/ 322290 w 1265436"/>
                  <a:gd name="connsiteY703" fmla="*/ 869021 h 933014"/>
                  <a:gd name="connsiteX704" fmla="*/ 323827 w 1265436"/>
                  <a:gd name="connsiteY704" fmla="*/ 869977 h 933014"/>
                  <a:gd name="connsiteX705" fmla="*/ 325313 w 1265436"/>
                  <a:gd name="connsiteY705" fmla="*/ 870729 h 933014"/>
                  <a:gd name="connsiteX706" fmla="*/ 326596 w 1265436"/>
                  <a:gd name="connsiteY706" fmla="*/ 870950 h 933014"/>
                  <a:gd name="connsiteX707" fmla="*/ 328691 w 1265436"/>
                  <a:gd name="connsiteY707" fmla="*/ 871454 h 933014"/>
                  <a:gd name="connsiteX708" fmla="*/ 329923 w 1265436"/>
                  <a:gd name="connsiteY708" fmla="*/ 871782 h 933014"/>
                  <a:gd name="connsiteX709" fmla="*/ 332235 w 1265436"/>
                  <a:gd name="connsiteY709" fmla="*/ 872675 h 933014"/>
                  <a:gd name="connsiteX710" fmla="*/ 333949 w 1265436"/>
                  <a:gd name="connsiteY710" fmla="*/ 873416 h 933014"/>
                  <a:gd name="connsiteX711" fmla="*/ 334940 w 1265436"/>
                  <a:gd name="connsiteY711" fmla="*/ 873936 h 933014"/>
                  <a:gd name="connsiteX712" fmla="*/ 335816 w 1265436"/>
                  <a:gd name="connsiteY712" fmla="*/ 874597 h 933014"/>
                  <a:gd name="connsiteX713" fmla="*/ 336603 w 1265436"/>
                  <a:gd name="connsiteY713" fmla="*/ 875154 h 933014"/>
                  <a:gd name="connsiteX714" fmla="*/ 337937 w 1265436"/>
                  <a:gd name="connsiteY714" fmla="*/ 875885 h 933014"/>
                  <a:gd name="connsiteX715" fmla="*/ 340109 w 1265436"/>
                  <a:gd name="connsiteY715" fmla="*/ 876669 h 933014"/>
                  <a:gd name="connsiteX716" fmla="*/ 341201 w 1265436"/>
                  <a:gd name="connsiteY716" fmla="*/ 875486 h 933014"/>
                  <a:gd name="connsiteX717" fmla="*/ 400167 w 1265436"/>
                  <a:gd name="connsiteY717" fmla="*/ 859272 h 933014"/>
                  <a:gd name="connsiteX718" fmla="*/ 427828 w 1265436"/>
                  <a:gd name="connsiteY718" fmla="*/ 851660 h 933014"/>
                  <a:gd name="connsiteX719" fmla="*/ 436959 w 1265436"/>
                  <a:gd name="connsiteY719" fmla="*/ 856007 h 933014"/>
                  <a:gd name="connsiteX720" fmla="*/ 488445 w 1265436"/>
                  <a:gd name="connsiteY720" fmla="*/ 840653 h 933014"/>
                  <a:gd name="connsiteX721" fmla="*/ 488813 w 1265436"/>
                  <a:gd name="connsiteY721" fmla="*/ 840222 h 933014"/>
                  <a:gd name="connsiteX722" fmla="*/ 488584 w 1265436"/>
                  <a:gd name="connsiteY722" fmla="*/ 839777 h 933014"/>
                  <a:gd name="connsiteX723" fmla="*/ 488381 w 1265436"/>
                  <a:gd name="connsiteY723" fmla="*/ 839195 h 933014"/>
                  <a:gd name="connsiteX724" fmla="*/ 487949 w 1265436"/>
                  <a:gd name="connsiteY724" fmla="*/ 838457 h 933014"/>
                  <a:gd name="connsiteX725" fmla="*/ 488026 w 1265436"/>
                  <a:gd name="connsiteY725" fmla="*/ 837635 h 933014"/>
                  <a:gd name="connsiteX726" fmla="*/ 488394 w 1265436"/>
                  <a:gd name="connsiteY726" fmla="*/ 837308 h 933014"/>
                  <a:gd name="connsiteX727" fmla="*/ 488877 w 1265436"/>
                  <a:gd name="connsiteY727" fmla="*/ 837060 h 933014"/>
                  <a:gd name="connsiteX728" fmla="*/ 489410 w 1265436"/>
                  <a:gd name="connsiteY728" fmla="*/ 836793 h 933014"/>
                  <a:gd name="connsiteX729" fmla="*/ 490451 w 1265436"/>
                  <a:gd name="connsiteY729" fmla="*/ 836800 h 933014"/>
                  <a:gd name="connsiteX730" fmla="*/ 490921 w 1265436"/>
                  <a:gd name="connsiteY730" fmla="*/ 837365 h 933014"/>
                  <a:gd name="connsiteX731" fmla="*/ 491480 w 1265436"/>
                  <a:gd name="connsiteY731" fmla="*/ 837379 h 933014"/>
                  <a:gd name="connsiteX732" fmla="*/ 492229 w 1265436"/>
                  <a:gd name="connsiteY732" fmla="*/ 837192 h 933014"/>
                  <a:gd name="connsiteX733" fmla="*/ 540705 w 1265436"/>
                  <a:gd name="connsiteY733" fmla="*/ 833618 h 933014"/>
                  <a:gd name="connsiteX734" fmla="*/ 541277 w 1265436"/>
                  <a:gd name="connsiteY734" fmla="*/ 833554 h 933014"/>
                  <a:gd name="connsiteX735" fmla="*/ 543652 w 1265436"/>
                  <a:gd name="connsiteY735" fmla="*/ 846210 h 933014"/>
                  <a:gd name="connsiteX736" fmla="*/ 544248 w 1265436"/>
                  <a:gd name="connsiteY736" fmla="*/ 848063 h 933014"/>
                  <a:gd name="connsiteX737" fmla="*/ 545264 w 1265436"/>
                  <a:gd name="connsiteY737" fmla="*/ 849021 h 933014"/>
                  <a:gd name="connsiteX738" fmla="*/ 546877 w 1265436"/>
                  <a:gd name="connsiteY738" fmla="*/ 850145 h 933014"/>
                  <a:gd name="connsiteX739" fmla="*/ 548198 w 1265436"/>
                  <a:gd name="connsiteY739" fmla="*/ 850370 h 933014"/>
                  <a:gd name="connsiteX740" fmla="*/ 550992 w 1265436"/>
                  <a:gd name="connsiteY740" fmla="*/ 849380 h 933014"/>
                  <a:gd name="connsiteX741" fmla="*/ 551716 w 1265436"/>
                  <a:gd name="connsiteY741" fmla="*/ 849412 h 933014"/>
                  <a:gd name="connsiteX742" fmla="*/ 551703 w 1265436"/>
                  <a:gd name="connsiteY742" fmla="*/ 847689 h 933014"/>
                  <a:gd name="connsiteX743" fmla="*/ 552351 w 1265436"/>
                  <a:gd name="connsiteY743" fmla="*/ 847296 h 933014"/>
                  <a:gd name="connsiteX744" fmla="*/ 552808 w 1265436"/>
                  <a:gd name="connsiteY744" fmla="*/ 846975 h 933014"/>
                  <a:gd name="connsiteX745" fmla="*/ 553532 w 1265436"/>
                  <a:gd name="connsiteY745" fmla="*/ 846334 h 933014"/>
                  <a:gd name="connsiteX746" fmla="*/ 554891 w 1265436"/>
                  <a:gd name="connsiteY746" fmla="*/ 845756 h 933014"/>
                  <a:gd name="connsiteX747" fmla="*/ 555590 w 1265436"/>
                  <a:gd name="connsiteY747" fmla="*/ 845762 h 933014"/>
                  <a:gd name="connsiteX748" fmla="*/ 556453 w 1265436"/>
                  <a:gd name="connsiteY748" fmla="*/ 845941 h 933014"/>
                  <a:gd name="connsiteX749" fmla="*/ 558028 w 1265436"/>
                  <a:gd name="connsiteY749" fmla="*/ 846975 h 933014"/>
                  <a:gd name="connsiteX750" fmla="*/ 558333 w 1265436"/>
                  <a:gd name="connsiteY750" fmla="*/ 847960 h 933014"/>
                  <a:gd name="connsiteX751" fmla="*/ 557850 w 1265436"/>
                  <a:gd name="connsiteY751" fmla="*/ 848465 h 933014"/>
                  <a:gd name="connsiteX752" fmla="*/ 557736 w 1265436"/>
                  <a:gd name="connsiteY752" fmla="*/ 849267 h 933014"/>
                  <a:gd name="connsiteX753" fmla="*/ 557609 w 1265436"/>
                  <a:gd name="connsiteY753" fmla="*/ 849763 h 933014"/>
                  <a:gd name="connsiteX754" fmla="*/ 557825 w 1265436"/>
                  <a:gd name="connsiteY754" fmla="*/ 850315 h 933014"/>
                  <a:gd name="connsiteX755" fmla="*/ 557926 w 1265436"/>
                  <a:gd name="connsiteY755" fmla="*/ 850873 h 933014"/>
                  <a:gd name="connsiteX756" fmla="*/ 559108 w 1265436"/>
                  <a:gd name="connsiteY756" fmla="*/ 851097 h 933014"/>
                  <a:gd name="connsiteX757" fmla="*/ 559730 w 1265436"/>
                  <a:gd name="connsiteY757" fmla="*/ 851095 h 933014"/>
                  <a:gd name="connsiteX758" fmla="*/ 561152 w 1265436"/>
                  <a:gd name="connsiteY758" fmla="*/ 851387 h 933014"/>
                  <a:gd name="connsiteX759" fmla="*/ 562003 w 1265436"/>
                  <a:gd name="connsiteY759" fmla="*/ 851158 h 933014"/>
                  <a:gd name="connsiteX760" fmla="*/ 563019 w 1265436"/>
                  <a:gd name="connsiteY760" fmla="*/ 851387 h 933014"/>
                  <a:gd name="connsiteX761" fmla="*/ 563819 w 1265436"/>
                  <a:gd name="connsiteY761" fmla="*/ 851583 h 933014"/>
                  <a:gd name="connsiteX762" fmla="*/ 564480 w 1265436"/>
                  <a:gd name="connsiteY762" fmla="*/ 851997 h 933014"/>
                  <a:gd name="connsiteX763" fmla="*/ 565445 w 1265436"/>
                  <a:gd name="connsiteY763" fmla="*/ 852889 h 933014"/>
                  <a:gd name="connsiteX764" fmla="*/ 566042 w 1265436"/>
                  <a:gd name="connsiteY764" fmla="*/ 853862 h 933014"/>
                  <a:gd name="connsiteX765" fmla="*/ 566448 w 1265436"/>
                  <a:gd name="connsiteY765" fmla="*/ 854627 h 933014"/>
                  <a:gd name="connsiteX766" fmla="*/ 566867 w 1265436"/>
                  <a:gd name="connsiteY766" fmla="*/ 854787 h 933014"/>
                  <a:gd name="connsiteX767" fmla="*/ 567286 w 1265436"/>
                  <a:gd name="connsiteY767" fmla="*/ 855702 h 933014"/>
                  <a:gd name="connsiteX768" fmla="*/ 567680 w 1265436"/>
                  <a:gd name="connsiteY768" fmla="*/ 856184 h 933014"/>
                  <a:gd name="connsiteX769" fmla="*/ 567858 w 1265436"/>
                  <a:gd name="connsiteY769" fmla="*/ 857054 h 933014"/>
                  <a:gd name="connsiteX770" fmla="*/ 567858 w 1265436"/>
                  <a:gd name="connsiteY770" fmla="*/ 857558 h 933014"/>
                  <a:gd name="connsiteX771" fmla="*/ 567959 w 1265436"/>
                  <a:gd name="connsiteY771" fmla="*/ 858058 h 933014"/>
                  <a:gd name="connsiteX772" fmla="*/ 568417 w 1265436"/>
                  <a:gd name="connsiteY772" fmla="*/ 859218 h 933014"/>
                  <a:gd name="connsiteX773" fmla="*/ 569102 w 1265436"/>
                  <a:gd name="connsiteY773" fmla="*/ 859253 h 933014"/>
                  <a:gd name="connsiteX774" fmla="*/ 569750 w 1265436"/>
                  <a:gd name="connsiteY774" fmla="*/ 859745 h 933014"/>
                  <a:gd name="connsiteX775" fmla="*/ 570347 w 1265436"/>
                  <a:gd name="connsiteY775" fmla="*/ 860037 h 933014"/>
                  <a:gd name="connsiteX776" fmla="*/ 571388 w 1265436"/>
                  <a:gd name="connsiteY776" fmla="*/ 860808 h 933014"/>
                  <a:gd name="connsiteX777" fmla="*/ 571858 w 1265436"/>
                  <a:gd name="connsiteY777" fmla="*/ 860775 h 933014"/>
                  <a:gd name="connsiteX778" fmla="*/ 573395 w 1265436"/>
                  <a:gd name="connsiteY778" fmla="*/ 860961 h 933014"/>
                  <a:gd name="connsiteX779" fmla="*/ 574182 w 1265436"/>
                  <a:gd name="connsiteY779" fmla="*/ 861318 h 933014"/>
                  <a:gd name="connsiteX780" fmla="*/ 574665 w 1265436"/>
                  <a:gd name="connsiteY780" fmla="*/ 861356 h 933014"/>
                  <a:gd name="connsiteX781" fmla="*/ 575478 w 1265436"/>
                  <a:gd name="connsiteY781" fmla="*/ 861414 h 933014"/>
                  <a:gd name="connsiteX782" fmla="*/ 576468 w 1265436"/>
                  <a:gd name="connsiteY782" fmla="*/ 861466 h 933014"/>
                  <a:gd name="connsiteX783" fmla="*/ 578018 w 1265436"/>
                  <a:gd name="connsiteY783" fmla="*/ 861819 h 933014"/>
                  <a:gd name="connsiteX784" fmla="*/ 578513 w 1265436"/>
                  <a:gd name="connsiteY784" fmla="*/ 862108 h 933014"/>
                  <a:gd name="connsiteX785" fmla="*/ 579275 w 1265436"/>
                  <a:gd name="connsiteY785" fmla="*/ 862117 h 933014"/>
                  <a:gd name="connsiteX786" fmla="*/ 579948 w 1265436"/>
                  <a:gd name="connsiteY786" fmla="*/ 862317 h 933014"/>
                  <a:gd name="connsiteX787" fmla="*/ 579974 w 1265436"/>
                  <a:gd name="connsiteY787" fmla="*/ 862762 h 933014"/>
                  <a:gd name="connsiteX788" fmla="*/ 580024 w 1265436"/>
                  <a:gd name="connsiteY788" fmla="*/ 863479 h 933014"/>
                  <a:gd name="connsiteX789" fmla="*/ 580507 w 1265436"/>
                  <a:gd name="connsiteY789" fmla="*/ 863418 h 933014"/>
                  <a:gd name="connsiteX790" fmla="*/ 581485 w 1265436"/>
                  <a:gd name="connsiteY790" fmla="*/ 863550 h 933014"/>
                  <a:gd name="connsiteX791" fmla="*/ 582222 w 1265436"/>
                  <a:gd name="connsiteY791" fmla="*/ 863620 h 933014"/>
                  <a:gd name="connsiteX792" fmla="*/ 583212 w 1265436"/>
                  <a:gd name="connsiteY792" fmla="*/ 864105 h 933014"/>
                  <a:gd name="connsiteX793" fmla="*/ 583974 w 1265436"/>
                  <a:gd name="connsiteY793" fmla="*/ 864105 h 933014"/>
                  <a:gd name="connsiteX794" fmla="*/ 584558 w 1265436"/>
                  <a:gd name="connsiteY794" fmla="*/ 864374 h 933014"/>
                  <a:gd name="connsiteX795" fmla="*/ 585346 w 1265436"/>
                  <a:gd name="connsiteY795" fmla="*/ 864651 h 933014"/>
                  <a:gd name="connsiteX796" fmla="*/ 585689 w 1265436"/>
                  <a:gd name="connsiteY796" fmla="*/ 863999 h 933014"/>
                  <a:gd name="connsiteX797" fmla="*/ 586565 w 1265436"/>
                  <a:gd name="connsiteY797" fmla="*/ 863447 h 933014"/>
                  <a:gd name="connsiteX798" fmla="*/ 587200 w 1265436"/>
                  <a:gd name="connsiteY798" fmla="*/ 863167 h 933014"/>
                  <a:gd name="connsiteX799" fmla="*/ 587505 w 1265436"/>
                  <a:gd name="connsiteY799" fmla="*/ 862359 h 933014"/>
                  <a:gd name="connsiteX800" fmla="*/ 588457 w 1265436"/>
                  <a:gd name="connsiteY800" fmla="*/ 862134 h 933014"/>
                  <a:gd name="connsiteX801" fmla="*/ 589041 w 1265436"/>
                  <a:gd name="connsiteY801" fmla="*/ 861922 h 933014"/>
                  <a:gd name="connsiteX802" fmla="*/ 589486 w 1265436"/>
                  <a:gd name="connsiteY802" fmla="*/ 861629 h 933014"/>
                  <a:gd name="connsiteX803" fmla="*/ 589676 w 1265436"/>
                  <a:gd name="connsiteY803" fmla="*/ 860749 h 933014"/>
                  <a:gd name="connsiteX804" fmla="*/ 589969 w 1265436"/>
                  <a:gd name="connsiteY804" fmla="*/ 860060 h 933014"/>
                  <a:gd name="connsiteX805" fmla="*/ 590451 w 1265436"/>
                  <a:gd name="connsiteY805" fmla="*/ 859045 h 933014"/>
                  <a:gd name="connsiteX806" fmla="*/ 591150 w 1265436"/>
                  <a:gd name="connsiteY806" fmla="*/ 859295 h 933014"/>
                  <a:gd name="connsiteX807" fmla="*/ 591797 w 1265436"/>
                  <a:gd name="connsiteY807" fmla="*/ 859583 h 933014"/>
                  <a:gd name="connsiteX808" fmla="*/ 592331 w 1265436"/>
                  <a:gd name="connsiteY808" fmla="*/ 859684 h 933014"/>
                  <a:gd name="connsiteX809" fmla="*/ 592889 w 1265436"/>
                  <a:gd name="connsiteY809" fmla="*/ 859562 h 933014"/>
                  <a:gd name="connsiteX810" fmla="*/ 594452 w 1265436"/>
                  <a:gd name="connsiteY810" fmla="*/ 859523 h 933014"/>
                  <a:gd name="connsiteX811" fmla="*/ 595214 w 1265436"/>
                  <a:gd name="connsiteY811" fmla="*/ 859446 h 933014"/>
                  <a:gd name="connsiteX812" fmla="*/ 596090 w 1265436"/>
                  <a:gd name="connsiteY812" fmla="*/ 859440 h 933014"/>
                  <a:gd name="connsiteX813" fmla="*/ 597030 w 1265436"/>
                  <a:gd name="connsiteY813" fmla="*/ 859693 h 933014"/>
                  <a:gd name="connsiteX814" fmla="*/ 597576 w 1265436"/>
                  <a:gd name="connsiteY814" fmla="*/ 859787 h 933014"/>
                  <a:gd name="connsiteX815" fmla="*/ 598389 w 1265436"/>
                  <a:gd name="connsiteY815" fmla="*/ 859780 h 933014"/>
                  <a:gd name="connsiteX816" fmla="*/ 599049 w 1265436"/>
                  <a:gd name="connsiteY816" fmla="*/ 859760 h 933014"/>
                  <a:gd name="connsiteX817" fmla="*/ 600306 w 1265436"/>
                  <a:gd name="connsiteY817" fmla="*/ 859636 h 933014"/>
                  <a:gd name="connsiteX818" fmla="*/ 601233 w 1265436"/>
                  <a:gd name="connsiteY818" fmla="*/ 859404 h 933014"/>
                  <a:gd name="connsiteX819" fmla="*/ 602122 w 1265436"/>
                  <a:gd name="connsiteY819" fmla="*/ 859863 h 933014"/>
                  <a:gd name="connsiteX820" fmla="*/ 602808 w 1265436"/>
                  <a:gd name="connsiteY820" fmla="*/ 859632 h 933014"/>
                  <a:gd name="connsiteX821" fmla="*/ 604167 w 1265436"/>
                  <a:gd name="connsiteY821" fmla="*/ 859867 h 933014"/>
                  <a:gd name="connsiteX822" fmla="*/ 604866 w 1265436"/>
                  <a:gd name="connsiteY822" fmla="*/ 859655 h 933014"/>
                  <a:gd name="connsiteX823" fmla="*/ 604866 w 1265436"/>
                  <a:gd name="connsiteY823" fmla="*/ 860213 h 933014"/>
                  <a:gd name="connsiteX824" fmla="*/ 605424 w 1265436"/>
                  <a:gd name="connsiteY824" fmla="*/ 860483 h 933014"/>
                  <a:gd name="connsiteX825" fmla="*/ 606352 w 1265436"/>
                  <a:gd name="connsiteY825" fmla="*/ 860852 h 933014"/>
                  <a:gd name="connsiteX826" fmla="*/ 607126 w 1265436"/>
                  <a:gd name="connsiteY826" fmla="*/ 861073 h 933014"/>
                  <a:gd name="connsiteX827" fmla="*/ 607571 w 1265436"/>
                  <a:gd name="connsiteY827" fmla="*/ 861148 h 933014"/>
                  <a:gd name="connsiteX828" fmla="*/ 608587 w 1265436"/>
                  <a:gd name="connsiteY828" fmla="*/ 861247 h 933014"/>
                  <a:gd name="connsiteX829" fmla="*/ 609552 w 1265436"/>
                  <a:gd name="connsiteY829" fmla="*/ 861254 h 933014"/>
                  <a:gd name="connsiteX830" fmla="*/ 610365 w 1265436"/>
                  <a:gd name="connsiteY830" fmla="*/ 861838 h 933014"/>
                  <a:gd name="connsiteX831" fmla="*/ 611089 w 1265436"/>
                  <a:gd name="connsiteY831" fmla="*/ 862111 h 933014"/>
                  <a:gd name="connsiteX832" fmla="*/ 611622 w 1265436"/>
                  <a:gd name="connsiteY832" fmla="*/ 862249 h 933014"/>
                  <a:gd name="connsiteX833" fmla="*/ 612892 w 1265436"/>
                  <a:gd name="connsiteY833" fmla="*/ 862833 h 933014"/>
                  <a:gd name="connsiteX834" fmla="*/ 613616 w 1265436"/>
                  <a:gd name="connsiteY834" fmla="*/ 862573 h 933014"/>
                  <a:gd name="connsiteX835" fmla="*/ 614441 w 1265436"/>
                  <a:gd name="connsiteY835" fmla="*/ 862579 h 933014"/>
                  <a:gd name="connsiteX836" fmla="*/ 615077 w 1265436"/>
                  <a:gd name="connsiteY836" fmla="*/ 862762 h 933014"/>
                  <a:gd name="connsiteX837" fmla="*/ 615978 w 1265436"/>
                  <a:gd name="connsiteY837" fmla="*/ 863035 h 933014"/>
                  <a:gd name="connsiteX838" fmla="*/ 617159 w 1265436"/>
                  <a:gd name="connsiteY838" fmla="*/ 863046 h 933014"/>
                  <a:gd name="connsiteX839" fmla="*/ 617832 w 1265436"/>
                  <a:gd name="connsiteY839" fmla="*/ 863273 h 933014"/>
                  <a:gd name="connsiteX840" fmla="*/ 618658 w 1265436"/>
                  <a:gd name="connsiteY840" fmla="*/ 863367 h 933014"/>
                  <a:gd name="connsiteX841" fmla="*/ 619128 w 1265436"/>
                  <a:gd name="connsiteY841" fmla="*/ 863649 h 933014"/>
                  <a:gd name="connsiteX842" fmla="*/ 619013 w 1265436"/>
                  <a:gd name="connsiteY842" fmla="*/ 864435 h 933014"/>
                  <a:gd name="connsiteX843" fmla="*/ 619407 w 1265436"/>
                  <a:gd name="connsiteY843" fmla="*/ 864840 h 933014"/>
                  <a:gd name="connsiteX844" fmla="*/ 620410 w 1265436"/>
                  <a:gd name="connsiteY844" fmla="*/ 864937 h 933014"/>
                  <a:gd name="connsiteX845" fmla="*/ 621452 w 1265436"/>
                  <a:gd name="connsiteY845" fmla="*/ 865479 h 933014"/>
                  <a:gd name="connsiteX846" fmla="*/ 622227 w 1265436"/>
                  <a:gd name="connsiteY846" fmla="*/ 865084 h 933014"/>
                  <a:gd name="connsiteX847" fmla="*/ 623458 w 1265436"/>
                  <a:gd name="connsiteY847" fmla="*/ 864647 h 933014"/>
                  <a:gd name="connsiteX848" fmla="*/ 624271 w 1265436"/>
                  <a:gd name="connsiteY848" fmla="*/ 864523 h 933014"/>
                  <a:gd name="connsiteX849" fmla="*/ 625224 w 1265436"/>
                  <a:gd name="connsiteY849" fmla="*/ 864394 h 933014"/>
                  <a:gd name="connsiteX850" fmla="*/ 626049 w 1265436"/>
                  <a:gd name="connsiteY850" fmla="*/ 864313 h 933014"/>
                  <a:gd name="connsiteX851" fmla="*/ 626811 w 1265436"/>
                  <a:gd name="connsiteY851" fmla="*/ 864451 h 933014"/>
                  <a:gd name="connsiteX852" fmla="*/ 627586 w 1265436"/>
                  <a:gd name="connsiteY852" fmla="*/ 864548 h 933014"/>
                  <a:gd name="connsiteX853" fmla="*/ 627942 w 1265436"/>
                  <a:gd name="connsiteY853" fmla="*/ 864949 h 933014"/>
                  <a:gd name="connsiteX854" fmla="*/ 628538 w 1265436"/>
                  <a:gd name="connsiteY854" fmla="*/ 865219 h 933014"/>
                  <a:gd name="connsiteX855" fmla="*/ 629542 w 1265436"/>
                  <a:gd name="connsiteY855" fmla="*/ 864824 h 933014"/>
                  <a:gd name="connsiteX856" fmla="*/ 630037 w 1265436"/>
                  <a:gd name="connsiteY856" fmla="*/ 864920 h 933014"/>
                  <a:gd name="connsiteX857" fmla="*/ 630939 w 1265436"/>
                  <a:gd name="connsiteY857" fmla="*/ 865107 h 933014"/>
                  <a:gd name="connsiteX858" fmla="*/ 631764 w 1265436"/>
                  <a:gd name="connsiteY858" fmla="*/ 865155 h 933014"/>
                  <a:gd name="connsiteX859" fmla="*/ 632209 w 1265436"/>
                  <a:gd name="connsiteY859" fmla="*/ 865248 h 933014"/>
                  <a:gd name="connsiteX860" fmla="*/ 633111 w 1265436"/>
                  <a:gd name="connsiteY860" fmla="*/ 865742 h 933014"/>
                  <a:gd name="connsiteX861" fmla="*/ 633834 w 1265436"/>
                  <a:gd name="connsiteY861" fmla="*/ 866105 h 933014"/>
                  <a:gd name="connsiteX862" fmla="*/ 634241 w 1265436"/>
                  <a:gd name="connsiteY862" fmla="*/ 866817 h 933014"/>
                  <a:gd name="connsiteX863" fmla="*/ 634698 w 1265436"/>
                  <a:gd name="connsiteY863" fmla="*/ 867223 h 933014"/>
                  <a:gd name="connsiteX864" fmla="*/ 635142 w 1265436"/>
                  <a:gd name="connsiteY864" fmla="*/ 867315 h 933014"/>
                  <a:gd name="connsiteX865" fmla="*/ 635689 w 1265436"/>
                  <a:gd name="connsiteY865" fmla="*/ 867233 h 933014"/>
                  <a:gd name="connsiteX866" fmla="*/ 636006 w 1265436"/>
                  <a:gd name="connsiteY866" fmla="*/ 867855 h 933014"/>
                  <a:gd name="connsiteX867" fmla="*/ 636044 w 1265436"/>
                  <a:gd name="connsiteY867" fmla="*/ 868609 h 933014"/>
                  <a:gd name="connsiteX868" fmla="*/ 636222 w 1265436"/>
                  <a:gd name="connsiteY868" fmla="*/ 869223 h 933014"/>
                  <a:gd name="connsiteX869" fmla="*/ 636387 w 1265436"/>
                  <a:gd name="connsiteY869" fmla="*/ 870433 h 933014"/>
                  <a:gd name="connsiteX870" fmla="*/ 636476 w 1265436"/>
                  <a:gd name="connsiteY870" fmla="*/ 871236 h 933014"/>
                  <a:gd name="connsiteX871" fmla="*/ 637060 w 1265436"/>
                  <a:gd name="connsiteY871" fmla="*/ 871994 h 933014"/>
                  <a:gd name="connsiteX872" fmla="*/ 637898 w 1265436"/>
                  <a:gd name="connsiteY872" fmla="*/ 872202 h 933014"/>
                  <a:gd name="connsiteX873" fmla="*/ 638381 w 1265436"/>
                  <a:gd name="connsiteY873" fmla="*/ 871429 h 933014"/>
                  <a:gd name="connsiteX874" fmla="*/ 639295 w 1265436"/>
                  <a:gd name="connsiteY874" fmla="*/ 870607 h 933014"/>
                  <a:gd name="connsiteX875" fmla="*/ 639854 w 1265436"/>
                  <a:gd name="connsiteY875" fmla="*/ 869794 h 933014"/>
                  <a:gd name="connsiteX876" fmla="*/ 640400 w 1265436"/>
                  <a:gd name="connsiteY876" fmla="*/ 868954 h 933014"/>
                  <a:gd name="connsiteX877" fmla="*/ 640997 w 1265436"/>
                  <a:gd name="connsiteY877" fmla="*/ 868574 h 933014"/>
                  <a:gd name="connsiteX878" fmla="*/ 641632 w 1265436"/>
                  <a:gd name="connsiteY878" fmla="*/ 869063 h 933014"/>
                  <a:gd name="connsiteX879" fmla="*/ 642089 w 1265436"/>
                  <a:gd name="connsiteY879" fmla="*/ 869467 h 933014"/>
                  <a:gd name="connsiteX880" fmla="*/ 642737 w 1265436"/>
                  <a:gd name="connsiteY880" fmla="*/ 869830 h 933014"/>
                  <a:gd name="connsiteX881" fmla="*/ 643804 w 1265436"/>
                  <a:gd name="connsiteY881" fmla="*/ 870433 h 933014"/>
                  <a:gd name="connsiteX882" fmla="*/ 645087 w 1265436"/>
                  <a:gd name="connsiteY882" fmla="*/ 870918 h 933014"/>
                  <a:gd name="connsiteX883" fmla="*/ 646623 w 1265436"/>
                  <a:gd name="connsiteY883" fmla="*/ 871162 h 933014"/>
                  <a:gd name="connsiteX884" fmla="*/ 648020 w 1265436"/>
                  <a:gd name="connsiteY884" fmla="*/ 871532 h 933014"/>
                  <a:gd name="connsiteX885" fmla="*/ 648731 w 1265436"/>
                  <a:gd name="connsiteY885" fmla="*/ 871866 h 933014"/>
                  <a:gd name="connsiteX886" fmla="*/ 648731 w 1265436"/>
                  <a:gd name="connsiteY886" fmla="*/ 872465 h 933014"/>
                  <a:gd name="connsiteX887" fmla="*/ 648820 w 1265436"/>
                  <a:gd name="connsiteY887" fmla="*/ 874389 h 933014"/>
                  <a:gd name="connsiteX888" fmla="*/ 649328 w 1265436"/>
                  <a:gd name="connsiteY888" fmla="*/ 875680 h 933014"/>
                  <a:gd name="connsiteX889" fmla="*/ 650154 w 1265436"/>
                  <a:gd name="connsiteY889" fmla="*/ 875850 h 933014"/>
                  <a:gd name="connsiteX890" fmla="*/ 651005 w 1265436"/>
                  <a:gd name="connsiteY890" fmla="*/ 875295 h 933014"/>
                  <a:gd name="connsiteX891" fmla="*/ 651729 w 1265436"/>
                  <a:gd name="connsiteY891" fmla="*/ 874633 h 933014"/>
                  <a:gd name="connsiteX892" fmla="*/ 652249 w 1265436"/>
                  <a:gd name="connsiteY892" fmla="*/ 874202 h 933014"/>
                  <a:gd name="connsiteX893" fmla="*/ 653164 w 1265436"/>
                  <a:gd name="connsiteY893" fmla="*/ 874324 h 933014"/>
                  <a:gd name="connsiteX894" fmla="*/ 654205 w 1265436"/>
                  <a:gd name="connsiteY894" fmla="*/ 874608 h 933014"/>
                  <a:gd name="connsiteX895" fmla="*/ 655501 w 1265436"/>
                  <a:gd name="connsiteY895" fmla="*/ 874841 h 933014"/>
                  <a:gd name="connsiteX896" fmla="*/ 656313 w 1265436"/>
                  <a:gd name="connsiteY896" fmla="*/ 875095 h 933014"/>
                  <a:gd name="connsiteX897" fmla="*/ 657875 w 1265436"/>
                  <a:gd name="connsiteY897" fmla="*/ 875446 h 933014"/>
                  <a:gd name="connsiteX898" fmla="*/ 658663 w 1265436"/>
                  <a:gd name="connsiteY898" fmla="*/ 875789 h 933014"/>
                  <a:gd name="connsiteX899" fmla="*/ 659336 w 1265436"/>
                  <a:gd name="connsiteY899" fmla="*/ 876569 h 933014"/>
                  <a:gd name="connsiteX900" fmla="*/ 659831 w 1265436"/>
                  <a:gd name="connsiteY900" fmla="*/ 876177 h 933014"/>
                  <a:gd name="connsiteX901" fmla="*/ 660504 w 1265436"/>
                  <a:gd name="connsiteY901" fmla="*/ 876039 h 933014"/>
                  <a:gd name="connsiteX902" fmla="*/ 661393 w 1265436"/>
                  <a:gd name="connsiteY902" fmla="*/ 876033 h 933014"/>
                  <a:gd name="connsiteX903" fmla="*/ 662270 w 1265436"/>
                  <a:gd name="connsiteY903" fmla="*/ 875988 h 933014"/>
                  <a:gd name="connsiteX904" fmla="*/ 663057 w 1265436"/>
                  <a:gd name="connsiteY904" fmla="*/ 875936 h 933014"/>
                  <a:gd name="connsiteX905" fmla="*/ 664924 w 1265436"/>
                  <a:gd name="connsiteY905" fmla="*/ 875972 h 933014"/>
                  <a:gd name="connsiteX906" fmla="*/ 666804 w 1265436"/>
                  <a:gd name="connsiteY906" fmla="*/ 875982 h 933014"/>
                  <a:gd name="connsiteX907" fmla="*/ 669102 w 1265436"/>
                  <a:gd name="connsiteY907" fmla="*/ 876091 h 933014"/>
                  <a:gd name="connsiteX908" fmla="*/ 671350 w 1265436"/>
                  <a:gd name="connsiteY908" fmla="*/ 876127 h 933014"/>
                  <a:gd name="connsiteX909" fmla="*/ 672836 w 1265436"/>
                  <a:gd name="connsiteY909" fmla="*/ 876270 h 933014"/>
                  <a:gd name="connsiteX910" fmla="*/ 674614 w 1265436"/>
                  <a:gd name="connsiteY910" fmla="*/ 876242 h 933014"/>
                  <a:gd name="connsiteX911" fmla="*/ 677180 w 1265436"/>
                  <a:gd name="connsiteY911" fmla="*/ 876303 h 933014"/>
                  <a:gd name="connsiteX912" fmla="*/ 678335 w 1265436"/>
                  <a:gd name="connsiteY912" fmla="*/ 876331 h 933014"/>
                  <a:gd name="connsiteX913" fmla="*/ 679148 w 1265436"/>
                  <a:gd name="connsiteY913" fmla="*/ 876358 h 933014"/>
                  <a:gd name="connsiteX914" fmla="*/ 680202 w 1265436"/>
                  <a:gd name="connsiteY914" fmla="*/ 875963 h 933014"/>
                  <a:gd name="connsiteX915" fmla="*/ 680609 w 1265436"/>
                  <a:gd name="connsiteY915" fmla="*/ 875663 h 933014"/>
                  <a:gd name="connsiteX916" fmla="*/ 681332 w 1265436"/>
                  <a:gd name="connsiteY916" fmla="*/ 875429 h 933014"/>
                  <a:gd name="connsiteX917" fmla="*/ 681879 w 1265436"/>
                  <a:gd name="connsiteY917" fmla="*/ 873982 h 933014"/>
                  <a:gd name="connsiteX918" fmla="*/ 682171 w 1265436"/>
                  <a:gd name="connsiteY918" fmla="*/ 872755 h 933014"/>
                  <a:gd name="connsiteX919" fmla="*/ 682348 w 1265436"/>
                  <a:gd name="connsiteY919" fmla="*/ 872200 h 933014"/>
                  <a:gd name="connsiteX920" fmla="*/ 683148 w 1265436"/>
                  <a:gd name="connsiteY920" fmla="*/ 871461 h 933014"/>
                  <a:gd name="connsiteX921" fmla="*/ 683923 w 1265436"/>
                  <a:gd name="connsiteY921" fmla="*/ 871030 h 933014"/>
                  <a:gd name="connsiteX922" fmla="*/ 684507 w 1265436"/>
                  <a:gd name="connsiteY922" fmla="*/ 870649 h 933014"/>
                  <a:gd name="connsiteX923" fmla="*/ 684698 w 1265436"/>
                  <a:gd name="connsiteY923" fmla="*/ 869903 h 933014"/>
                  <a:gd name="connsiteX924" fmla="*/ 684888 w 1265436"/>
                  <a:gd name="connsiteY924" fmla="*/ 869342 h 933014"/>
                  <a:gd name="connsiteX925" fmla="*/ 685282 w 1265436"/>
                  <a:gd name="connsiteY925" fmla="*/ 868681 h 933014"/>
                  <a:gd name="connsiteX926" fmla="*/ 685993 w 1265436"/>
                  <a:gd name="connsiteY926" fmla="*/ 868821 h 933014"/>
                  <a:gd name="connsiteX927" fmla="*/ 686565 w 1265436"/>
                  <a:gd name="connsiteY927" fmla="*/ 868838 h 933014"/>
                  <a:gd name="connsiteX928" fmla="*/ 687098 w 1265436"/>
                  <a:gd name="connsiteY928" fmla="*/ 868902 h 933014"/>
                  <a:gd name="connsiteX929" fmla="*/ 687759 w 1265436"/>
                  <a:gd name="connsiteY929" fmla="*/ 869158 h 933014"/>
                  <a:gd name="connsiteX930" fmla="*/ 688165 w 1265436"/>
                  <a:gd name="connsiteY930" fmla="*/ 869641 h 933014"/>
                  <a:gd name="connsiteX931" fmla="*/ 688521 w 1265436"/>
                  <a:gd name="connsiteY931" fmla="*/ 870363 h 933014"/>
                  <a:gd name="connsiteX932" fmla="*/ 688914 w 1265436"/>
                  <a:gd name="connsiteY932" fmla="*/ 870738 h 933014"/>
                  <a:gd name="connsiteX933" fmla="*/ 689283 w 1265436"/>
                  <a:gd name="connsiteY933" fmla="*/ 871162 h 933014"/>
                  <a:gd name="connsiteX934" fmla="*/ 689702 w 1265436"/>
                  <a:gd name="connsiteY934" fmla="*/ 871778 h 933014"/>
                  <a:gd name="connsiteX935" fmla="*/ 690172 w 1265436"/>
                  <a:gd name="connsiteY935" fmla="*/ 872026 h 933014"/>
                  <a:gd name="connsiteX936" fmla="*/ 690895 w 1265436"/>
                  <a:gd name="connsiteY936" fmla="*/ 872292 h 933014"/>
                  <a:gd name="connsiteX937" fmla="*/ 691594 w 1265436"/>
                  <a:gd name="connsiteY937" fmla="*/ 872463 h 933014"/>
                  <a:gd name="connsiteX938" fmla="*/ 692089 w 1265436"/>
                  <a:gd name="connsiteY938" fmla="*/ 872633 h 933014"/>
                  <a:gd name="connsiteX939" fmla="*/ 692381 w 1265436"/>
                  <a:gd name="connsiteY939" fmla="*/ 873278 h 933014"/>
                  <a:gd name="connsiteX940" fmla="*/ 693245 w 1265436"/>
                  <a:gd name="connsiteY940" fmla="*/ 874337 h 933014"/>
                  <a:gd name="connsiteX941" fmla="*/ 693893 w 1265436"/>
                  <a:gd name="connsiteY941" fmla="*/ 875038 h 933014"/>
                  <a:gd name="connsiteX942" fmla="*/ 694236 w 1265436"/>
                  <a:gd name="connsiteY942" fmla="*/ 875346 h 933014"/>
                  <a:gd name="connsiteX943" fmla="*/ 694121 w 1265436"/>
                  <a:gd name="connsiteY943" fmla="*/ 875898 h 933014"/>
                  <a:gd name="connsiteX944" fmla="*/ 694490 w 1265436"/>
                  <a:gd name="connsiteY944" fmla="*/ 876322 h 933014"/>
                  <a:gd name="connsiteX945" fmla="*/ 695290 w 1265436"/>
                  <a:gd name="connsiteY945" fmla="*/ 875843 h 933014"/>
                  <a:gd name="connsiteX946" fmla="*/ 696064 w 1265436"/>
                  <a:gd name="connsiteY946" fmla="*/ 875789 h 933014"/>
                  <a:gd name="connsiteX947" fmla="*/ 696903 w 1265436"/>
                  <a:gd name="connsiteY947" fmla="*/ 875379 h 933014"/>
                  <a:gd name="connsiteX948" fmla="*/ 697792 w 1265436"/>
                  <a:gd name="connsiteY948" fmla="*/ 875439 h 933014"/>
                  <a:gd name="connsiteX949" fmla="*/ 698909 w 1265436"/>
                  <a:gd name="connsiteY949" fmla="*/ 875471 h 933014"/>
                  <a:gd name="connsiteX950" fmla="*/ 699824 w 1265436"/>
                  <a:gd name="connsiteY950" fmla="*/ 875795 h 933014"/>
                  <a:gd name="connsiteX951" fmla="*/ 700154 w 1265436"/>
                  <a:gd name="connsiteY951" fmla="*/ 875436 h 933014"/>
                  <a:gd name="connsiteX952" fmla="*/ 700357 w 1265436"/>
                  <a:gd name="connsiteY952" fmla="*/ 874999 h 933014"/>
                  <a:gd name="connsiteX953" fmla="*/ 700890 w 1265436"/>
                  <a:gd name="connsiteY953" fmla="*/ 875005 h 933014"/>
                  <a:gd name="connsiteX954" fmla="*/ 701564 w 1265436"/>
                  <a:gd name="connsiteY954" fmla="*/ 875455 h 933014"/>
                  <a:gd name="connsiteX955" fmla="*/ 702249 w 1265436"/>
                  <a:gd name="connsiteY955" fmla="*/ 875644 h 933014"/>
                  <a:gd name="connsiteX956" fmla="*/ 702961 w 1265436"/>
                  <a:gd name="connsiteY956" fmla="*/ 875570 h 933014"/>
                  <a:gd name="connsiteX957" fmla="*/ 703583 w 1265436"/>
                  <a:gd name="connsiteY957" fmla="*/ 874996 h 933014"/>
                  <a:gd name="connsiteX958" fmla="*/ 704510 w 1265436"/>
                  <a:gd name="connsiteY958" fmla="*/ 874633 h 933014"/>
                  <a:gd name="connsiteX959" fmla="*/ 704980 w 1265436"/>
                  <a:gd name="connsiteY959" fmla="*/ 874629 h 933014"/>
                  <a:gd name="connsiteX960" fmla="*/ 705996 w 1265436"/>
                  <a:gd name="connsiteY960" fmla="*/ 874700 h 933014"/>
                  <a:gd name="connsiteX961" fmla="*/ 706555 w 1265436"/>
                  <a:gd name="connsiteY961" fmla="*/ 874341 h 933014"/>
                  <a:gd name="connsiteX962" fmla="*/ 707266 w 1265436"/>
                  <a:gd name="connsiteY962" fmla="*/ 874074 h 933014"/>
                  <a:gd name="connsiteX963" fmla="*/ 707367 w 1265436"/>
                  <a:gd name="connsiteY963" fmla="*/ 873541 h 933014"/>
                  <a:gd name="connsiteX964" fmla="*/ 707583 w 1265436"/>
                  <a:gd name="connsiteY964" fmla="*/ 873018 h 933014"/>
                  <a:gd name="connsiteX965" fmla="*/ 708282 w 1265436"/>
                  <a:gd name="connsiteY965" fmla="*/ 872635 h 933014"/>
                  <a:gd name="connsiteX966" fmla="*/ 709095 w 1265436"/>
                  <a:gd name="connsiteY966" fmla="*/ 872360 h 933014"/>
                  <a:gd name="connsiteX967" fmla="*/ 709793 w 1265436"/>
                  <a:gd name="connsiteY967" fmla="*/ 871717 h 933014"/>
                  <a:gd name="connsiteX968" fmla="*/ 710454 w 1265436"/>
                  <a:gd name="connsiteY968" fmla="*/ 871355 h 933014"/>
                  <a:gd name="connsiteX969" fmla="*/ 711025 w 1265436"/>
                  <a:gd name="connsiteY969" fmla="*/ 870530 h 933014"/>
                  <a:gd name="connsiteX970" fmla="*/ 711177 w 1265436"/>
                  <a:gd name="connsiteY970" fmla="*/ 869531 h 933014"/>
                  <a:gd name="connsiteX971" fmla="*/ 711177 w 1265436"/>
                  <a:gd name="connsiteY971" fmla="*/ 868410 h 933014"/>
                  <a:gd name="connsiteX972" fmla="*/ 711368 w 1265436"/>
                  <a:gd name="connsiteY972" fmla="*/ 867431 h 933014"/>
                  <a:gd name="connsiteX973" fmla="*/ 711965 w 1265436"/>
                  <a:gd name="connsiteY973" fmla="*/ 866423 h 933014"/>
                  <a:gd name="connsiteX974" fmla="*/ 712422 w 1265436"/>
                  <a:gd name="connsiteY974" fmla="*/ 865819 h 933014"/>
                  <a:gd name="connsiteX975" fmla="*/ 713197 w 1265436"/>
                  <a:gd name="connsiteY975" fmla="*/ 865523 h 933014"/>
                  <a:gd name="connsiteX976" fmla="*/ 714073 w 1265436"/>
                  <a:gd name="connsiteY976" fmla="*/ 865363 h 933014"/>
                  <a:gd name="connsiteX977" fmla="*/ 714708 w 1265436"/>
                  <a:gd name="connsiteY977" fmla="*/ 865331 h 933014"/>
                  <a:gd name="connsiteX978" fmla="*/ 715394 w 1265436"/>
                  <a:gd name="connsiteY978" fmla="*/ 865113 h 933014"/>
                  <a:gd name="connsiteX979" fmla="*/ 715991 w 1265436"/>
                  <a:gd name="connsiteY979" fmla="*/ 864674 h 933014"/>
                  <a:gd name="connsiteX980" fmla="*/ 716918 w 1265436"/>
                  <a:gd name="connsiteY980" fmla="*/ 864300 h 933014"/>
                  <a:gd name="connsiteX981" fmla="*/ 717426 w 1265436"/>
                  <a:gd name="connsiteY981" fmla="*/ 863764 h 933014"/>
                  <a:gd name="connsiteX982" fmla="*/ 718404 w 1265436"/>
                  <a:gd name="connsiteY982" fmla="*/ 863199 h 933014"/>
                  <a:gd name="connsiteX983" fmla="*/ 719178 w 1265436"/>
                  <a:gd name="connsiteY983" fmla="*/ 862525 h 933014"/>
                  <a:gd name="connsiteX984" fmla="*/ 719623 w 1265436"/>
                  <a:gd name="connsiteY984" fmla="*/ 862146 h 933014"/>
                  <a:gd name="connsiteX985" fmla="*/ 720677 w 1265436"/>
                  <a:gd name="connsiteY985" fmla="*/ 861424 h 933014"/>
                  <a:gd name="connsiteX986" fmla="*/ 721236 w 1265436"/>
                  <a:gd name="connsiteY986" fmla="*/ 861218 h 933014"/>
                  <a:gd name="connsiteX987" fmla="*/ 722061 w 1265436"/>
                  <a:gd name="connsiteY987" fmla="*/ 861029 h 933014"/>
                  <a:gd name="connsiteX988" fmla="*/ 722925 w 1265436"/>
                  <a:gd name="connsiteY988" fmla="*/ 860682 h 933014"/>
                  <a:gd name="connsiteX989" fmla="*/ 723687 w 1265436"/>
                  <a:gd name="connsiteY989" fmla="*/ 860766 h 933014"/>
                  <a:gd name="connsiteX990" fmla="*/ 724716 w 1265436"/>
                  <a:gd name="connsiteY990" fmla="*/ 860865 h 933014"/>
                  <a:gd name="connsiteX991" fmla="*/ 725338 w 1265436"/>
                  <a:gd name="connsiteY991" fmla="*/ 860756 h 933014"/>
                  <a:gd name="connsiteX992" fmla="*/ 726024 w 1265436"/>
                  <a:gd name="connsiteY992" fmla="*/ 860605 h 933014"/>
                  <a:gd name="connsiteX993" fmla="*/ 726697 w 1265436"/>
                  <a:gd name="connsiteY993" fmla="*/ 860483 h 933014"/>
                  <a:gd name="connsiteX994" fmla="*/ 727497 w 1265436"/>
                  <a:gd name="connsiteY994" fmla="*/ 860220 h 933014"/>
                  <a:gd name="connsiteX995" fmla="*/ 728234 w 1265436"/>
                  <a:gd name="connsiteY995" fmla="*/ 860060 h 933014"/>
                  <a:gd name="connsiteX996" fmla="*/ 728691 w 1265436"/>
                  <a:gd name="connsiteY996" fmla="*/ 859835 h 933014"/>
                  <a:gd name="connsiteX997" fmla="*/ 729212 w 1265436"/>
                  <a:gd name="connsiteY997" fmla="*/ 859510 h 933014"/>
                  <a:gd name="connsiteX998" fmla="*/ 729694 w 1265436"/>
                  <a:gd name="connsiteY998" fmla="*/ 859741 h 933014"/>
                  <a:gd name="connsiteX999" fmla="*/ 730151 w 1265436"/>
                  <a:gd name="connsiteY999" fmla="*/ 859709 h 933014"/>
                  <a:gd name="connsiteX1000" fmla="*/ 730697 w 1265436"/>
                  <a:gd name="connsiteY1000" fmla="*/ 859481 h 933014"/>
                  <a:gd name="connsiteX1001" fmla="*/ 731243 w 1265436"/>
                  <a:gd name="connsiteY1001" fmla="*/ 859545 h 933014"/>
                  <a:gd name="connsiteX1002" fmla="*/ 731688 w 1265436"/>
                  <a:gd name="connsiteY1002" fmla="*/ 859331 h 933014"/>
                  <a:gd name="connsiteX1003" fmla="*/ 732336 w 1265436"/>
                  <a:gd name="connsiteY1003" fmla="*/ 859385 h 933014"/>
                  <a:gd name="connsiteX1004" fmla="*/ 732983 w 1265436"/>
                  <a:gd name="connsiteY1004" fmla="*/ 859186 h 933014"/>
                  <a:gd name="connsiteX1005" fmla="*/ 733529 w 1265436"/>
                  <a:gd name="connsiteY1005" fmla="*/ 858659 h 933014"/>
                  <a:gd name="connsiteX1006" fmla="*/ 734342 w 1265436"/>
                  <a:gd name="connsiteY1006" fmla="*/ 858007 h 933014"/>
                  <a:gd name="connsiteX1007" fmla="*/ 734952 w 1265436"/>
                  <a:gd name="connsiteY1007" fmla="*/ 857356 h 933014"/>
                  <a:gd name="connsiteX1008" fmla="*/ 736247 w 1265436"/>
                  <a:gd name="connsiteY1008" fmla="*/ 856745 h 933014"/>
                  <a:gd name="connsiteX1009" fmla="*/ 737022 w 1265436"/>
                  <a:gd name="connsiteY1009" fmla="*/ 856868 h 933014"/>
                  <a:gd name="connsiteX1010" fmla="*/ 738089 w 1265436"/>
                  <a:gd name="connsiteY1010" fmla="*/ 856492 h 933014"/>
                  <a:gd name="connsiteX1011" fmla="*/ 740667 w 1265436"/>
                  <a:gd name="connsiteY1011" fmla="*/ 855616 h 933014"/>
                  <a:gd name="connsiteX1012" fmla="*/ 742788 w 1265436"/>
                  <a:gd name="connsiteY1012" fmla="*/ 855404 h 933014"/>
                  <a:gd name="connsiteX1013" fmla="*/ 743258 w 1265436"/>
                  <a:gd name="connsiteY1013" fmla="*/ 855356 h 933014"/>
                  <a:gd name="connsiteX1014" fmla="*/ 745836 w 1265436"/>
                  <a:gd name="connsiteY1014" fmla="*/ 855156 h 933014"/>
                  <a:gd name="connsiteX1015" fmla="*/ 748617 w 1265436"/>
                  <a:gd name="connsiteY1015" fmla="*/ 854684 h 933014"/>
                  <a:gd name="connsiteX1016" fmla="*/ 752414 w 1265436"/>
                  <a:gd name="connsiteY1016" fmla="*/ 854164 h 933014"/>
                  <a:gd name="connsiteX1017" fmla="*/ 755615 w 1265436"/>
                  <a:gd name="connsiteY1017" fmla="*/ 853988 h 933014"/>
                  <a:gd name="connsiteX1018" fmla="*/ 758383 w 1265436"/>
                  <a:gd name="connsiteY1018" fmla="*/ 853757 h 933014"/>
                  <a:gd name="connsiteX1019" fmla="*/ 760619 w 1265436"/>
                  <a:gd name="connsiteY1019" fmla="*/ 853461 h 933014"/>
                  <a:gd name="connsiteX1020" fmla="*/ 762600 w 1265436"/>
                  <a:gd name="connsiteY1020" fmla="*/ 853181 h 933014"/>
                  <a:gd name="connsiteX1021" fmla="*/ 763159 w 1265436"/>
                  <a:gd name="connsiteY1021" fmla="*/ 853150 h 933014"/>
                  <a:gd name="connsiteX1022" fmla="*/ 764302 w 1265436"/>
                  <a:gd name="connsiteY1022" fmla="*/ 853213 h 933014"/>
                  <a:gd name="connsiteX1023" fmla="*/ 765470 w 1265436"/>
                  <a:gd name="connsiteY1023" fmla="*/ 853268 h 933014"/>
                  <a:gd name="connsiteX1024" fmla="*/ 767502 w 1265436"/>
                  <a:gd name="connsiteY1024" fmla="*/ 853227 h 933014"/>
                  <a:gd name="connsiteX1025" fmla="*/ 769293 w 1265436"/>
                  <a:gd name="connsiteY1025" fmla="*/ 853127 h 933014"/>
                  <a:gd name="connsiteX1026" fmla="*/ 770652 w 1265436"/>
                  <a:gd name="connsiteY1026" fmla="*/ 853034 h 933014"/>
                  <a:gd name="connsiteX1027" fmla="*/ 772049 w 1265436"/>
                  <a:gd name="connsiteY1027" fmla="*/ 853146 h 933014"/>
                  <a:gd name="connsiteX1028" fmla="*/ 773700 w 1265436"/>
                  <a:gd name="connsiteY1028" fmla="*/ 853297 h 933014"/>
                  <a:gd name="connsiteX1029" fmla="*/ 774766 w 1265436"/>
                  <a:gd name="connsiteY1029" fmla="*/ 853425 h 933014"/>
                  <a:gd name="connsiteX1030" fmla="*/ 775516 w 1265436"/>
                  <a:gd name="connsiteY1030" fmla="*/ 853776 h 933014"/>
                  <a:gd name="connsiteX1031" fmla="*/ 779872 w 1265436"/>
                  <a:gd name="connsiteY1031" fmla="*/ 854152 h 933014"/>
                  <a:gd name="connsiteX1032" fmla="*/ 783110 w 1265436"/>
                  <a:gd name="connsiteY1032" fmla="*/ 854553 h 933014"/>
                  <a:gd name="connsiteX1033" fmla="*/ 784571 w 1265436"/>
                  <a:gd name="connsiteY1033" fmla="*/ 854893 h 933014"/>
                  <a:gd name="connsiteX1034" fmla="*/ 786184 w 1265436"/>
                  <a:gd name="connsiteY1034" fmla="*/ 855060 h 933014"/>
                  <a:gd name="connsiteX1035" fmla="*/ 788343 w 1265436"/>
                  <a:gd name="connsiteY1035" fmla="*/ 855156 h 933014"/>
                  <a:gd name="connsiteX1036" fmla="*/ 790184 w 1265436"/>
                  <a:gd name="connsiteY1036" fmla="*/ 855240 h 933014"/>
                  <a:gd name="connsiteX1037" fmla="*/ 792419 w 1265436"/>
                  <a:gd name="connsiteY1037" fmla="*/ 854970 h 933014"/>
                  <a:gd name="connsiteX1038" fmla="*/ 793905 w 1265436"/>
                  <a:gd name="connsiteY1038" fmla="*/ 854768 h 933014"/>
                  <a:gd name="connsiteX1039" fmla="*/ 795594 w 1265436"/>
                  <a:gd name="connsiteY1039" fmla="*/ 854152 h 933014"/>
                  <a:gd name="connsiteX1040" fmla="*/ 796699 w 1265436"/>
                  <a:gd name="connsiteY1040" fmla="*/ 853753 h 933014"/>
                  <a:gd name="connsiteX1041" fmla="*/ 798604 w 1265436"/>
                  <a:gd name="connsiteY1041" fmla="*/ 853294 h 933014"/>
                  <a:gd name="connsiteX1042" fmla="*/ 800077 w 1265436"/>
                  <a:gd name="connsiteY1042" fmla="*/ 852832 h 933014"/>
                  <a:gd name="connsiteX1043" fmla="*/ 801652 w 1265436"/>
                  <a:gd name="connsiteY1043" fmla="*/ 852267 h 933014"/>
                  <a:gd name="connsiteX1044" fmla="*/ 803405 w 1265436"/>
                  <a:gd name="connsiteY1044" fmla="*/ 851836 h 933014"/>
                  <a:gd name="connsiteX1045" fmla="*/ 805424 w 1265436"/>
                  <a:gd name="connsiteY1045" fmla="*/ 851534 h 933014"/>
                  <a:gd name="connsiteX1046" fmla="*/ 807316 w 1265436"/>
                  <a:gd name="connsiteY1046" fmla="*/ 851200 h 933014"/>
                  <a:gd name="connsiteX1047" fmla="*/ 809539 w 1265436"/>
                  <a:gd name="connsiteY1047" fmla="*/ 850950 h 933014"/>
                  <a:gd name="connsiteX1048" fmla="*/ 812638 w 1265436"/>
                  <a:gd name="connsiteY1048" fmla="*/ 850857 h 933014"/>
                  <a:gd name="connsiteX1049" fmla="*/ 815597 w 1265436"/>
                  <a:gd name="connsiteY1049" fmla="*/ 850648 h 933014"/>
                  <a:gd name="connsiteX1050" fmla="*/ 818480 w 1265436"/>
                  <a:gd name="connsiteY1050" fmla="*/ 850774 h 933014"/>
                  <a:gd name="connsiteX1051" fmla="*/ 819089 w 1265436"/>
                  <a:gd name="connsiteY1051" fmla="*/ 850979 h 933014"/>
                  <a:gd name="connsiteX1052" fmla="*/ 819928 w 1265436"/>
                  <a:gd name="connsiteY1052" fmla="*/ 850761 h 933014"/>
                  <a:gd name="connsiteX1053" fmla="*/ 821858 w 1265436"/>
                  <a:gd name="connsiteY1053" fmla="*/ 850674 h 933014"/>
                  <a:gd name="connsiteX1054" fmla="*/ 824271 w 1265436"/>
                  <a:gd name="connsiteY1054" fmla="*/ 850446 h 933014"/>
                  <a:gd name="connsiteX1055" fmla="*/ 826887 w 1265436"/>
                  <a:gd name="connsiteY1055" fmla="*/ 850276 h 933014"/>
                  <a:gd name="connsiteX1056" fmla="*/ 829338 w 1265436"/>
                  <a:gd name="connsiteY1056" fmla="*/ 850009 h 933014"/>
                  <a:gd name="connsiteX1057" fmla="*/ 831637 w 1265436"/>
                  <a:gd name="connsiteY1057" fmla="*/ 849826 h 933014"/>
                  <a:gd name="connsiteX1058" fmla="*/ 833771 w 1265436"/>
                  <a:gd name="connsiteY1058" fmla="*/ 849730 h 933014"/>
                  <a:gd name="connsiteX1059" fmla="*/ 836171 w 1265436"/>
                  <a:gd name="connsiteY1059" fmla="*/ 849801 h 933014"/>
                  <a:gd name="connsiteX1060" fmla="*/ 840171 w 1265436"/>
                  <a:gd name="connsiteY1060" fmla="*/ 849576 h 933014"/>
                  <a:gd name="connsiteX1061" fmla="*/ 843321 w 1265436"/>
                  <a:gd name="connsiteY1061" fmla="*/ 849618 h 933014"/>
                  <a:gd name="connsiteX1062" fmla="*/ 846725 w 1265436"/>
                  <a:gd name="connsiteY1062" fmla="*/ 849586 h 933014"/>
                  <a:gd name="connsiteX1063" fmla="*/ 848045 w 1265436"/>
                  <a:gd name="connsiteY1063" fmla="*/ 849904 h 933014"/>
                  <a:gd name="connsiteX1064" fmla="*/ 849747 w 1265436"/>
                  <a:gd name="connsiteY1064" fmla="*/ 850370 h 933014"/>
                  <a:gd name="connsiteX1065" fmla="*/ 851081 w 1265436"/>
                  <a:gd name="connsiteY1065" fmla="*/ 850774 h 933014"/>
                  <a:gd name="connsiteX1066" fmla="*/ 852325 w 1265436"/>
                  <a:gd name="connsiteY1066" fmla="*/ 850530 h 933014"/>
                  <a:gd name="connsiteX1067" fmla="*/ 853329 w 1265436"/>
                  <a:gd name="connsiteY1067" fmla="*/ 850097 h 933014"/>
                  <a:gd name="connsiteX1068" fmla="*/ 855780 w 1265436"/>
                  <a:gd name="connsiteY1068" fmla="*/ 849425 h 933014"/>
                  <a:gd name="connsiteX1069" fmla="*/ 857901 w 1265436"/>
                  <a:gd name="connsiteY1069" fmla="*/ 848545 h 933014"/>
                  <a:gd name="connsiteX1070" fmla="*/ 859234 w 1265436"/>
                  <a:gd name="connsiteY1070" fmla="*/ 848176 h 933014"/>
                  <a:gd name="connsiteX1071" fmla="*/ 860784 w 1265436"/>
                  <a:gd name="connsiteY1071" fmla="*/ 847656 h 933014"/>
                  <a:gd name="connsiteX1072" fmla="*/ 862523 w 1265436"/>
                  <a:gd name="connsiteY1072" fmla="*/ 847033 h 933014"/>
                  <a:gd name="connsiteX1073" fmla="*/ 864009 w 1265436"/>
                  <a:gd name="connsiteY1073" fmla="*/ 846395 h 933014"/>
                  <a:gd name="connsiteX1074" fmla="*/ 865673 w 1265436"/>
                  <a:gd name="connsiteY1074" fmla="*/ 845508 h 933014"/>
                  <a:gd name="connsiteX1075" fmla="*/ 866092 w 1265436"/>
                  <a:gd name="connsiteY1075" fmla="*/ 844937 h 933014"/>
                  <a:gd name="connsiteX1076" fmla="*/ 866384 w 1265436"/>
                  <a:gd name="connsiteY1076" fmla="*/ 844516 h 933014"/>
                  <a:gd name="connsiteX1077" fmla="*/ 867007 w 1265436"/>
                  <a:gd name="connsiteY1077" fmla="*/ 844214 h 933014"/>
                  <a:gd name="connsiteX1078" fmla="*/ 868454 w 1265436"/>
                  <a:gd name="connsiteY1078" fmla="*/ 844041 h 933014"/>
                  <a:gd name="connsiteX1079" fmla="*/ 869420 w 1265436"/>
                  <a:gd name="connsiteY1079" fmla="*/ 843880 h 933014"/>
                  <a:gd name="connsiteX1080" fmla="*/ 870817 w 1265436"/>
                  <a:gd name="connsiteY1080" fmla="*/ 843193 h 933014"/>
                  <a:gd name="connsiteX1081" fmla="*/ 872607 w 1265436"/>
                  <a:gd name="connsiteY1081" fmla="*/ 842182 h 933014"/>
                  <a:gd name="connsiteX1082" fmla="*/ 873979 w 1265436"/>
                  <a:gd name="connsiteY1082" fmla="*/ 841205 h 933014"/>
                  <a:gd name="connsiteX1083" fmla="*/ 875782 w 1265436"/>
                  <a:gd name="connsiteY1083" fmla="*/ 840050 h 933014"/>
                  <a:gd name="connsiteX1084" fmla="*/ 877332 w 1265436"/>
                  <a:gd name="connsiteY1084" fmla="*/ 839222 h 933014"/>
                  <a:gd name="connsiteX1085" fmla="*/ 879135 w 1265436"/>
                  <a:gd name="connsiteY1085" fmla="*/ 837718 h 933014"/>
                  <a:gd name="connsiteX1086" fmla="*/ 880443 w 1265436"/>
                  <a:gd name="connsiteY1086" fmla="*/ 836556 h 933014"/>
                  <a:gd name="connsiteX1087" fmla="*/ 881002 w 1265436"/>
                  <a:gd name="connsiteY1087" fmla="*/ 835474 h 933014"/>
                  <a:gd name="connsiteX1088" fmla="*/ 881828 w 1265436"/>
                  <a:gd name="connsiteY1088" fmla="*/ 834665 h 933014"/>
                  <a:gd name="connsiteX1089" fmla="*/ 883707 w 1265436"/>
                  <a:gd name="connsiteY1089" fmla="*/ 833587 h 933014"/>
                  <a:gd name="connsiteX1090" fmla="*/ 885574 w 1265436"/>
                  <a:gd name="connsiteY1090" fmla="*/ 832318 h 933014"/>
                  <a:gd name="connsiteX1091" fmla="*/ 887123 w 1265436"/>
                  <a:gd name="connsiteY1091" fmla="*/ 830908 h 933014"/>
                  <a:gd name="connsiteX1092" fmla="*/ 888152 w 1265436"/>
                  <a:gd name="connsiteY1092" fmla="*/ 831868 h 933014"/>
                  <a:gd name="connsiteX1093" fmla="*/ 889511 w 1265436"/>
                  <a:gd name="connsiteY1093" fmla="*/ 833673 h 933014"/>
                  <a:gd name="connsiteX1094" fmla="*/ 891365 w 1265436"/>
                  <a:gd name="connsiteY1094" fmla="*/ 834411 h 933014"/>
                  <a:gd name="connsiteX1095" fmla="*/ 893321 w 1265436"/>
                  <a:gd name="connsiteY1095" fmla="*/ 834639 h 933014"/>
                  <a:gd name="connsiteX1096" fmla="*/ 895086 w 1265436"/>
                  <a:gd name="connsiteY1096" fmla="*/ 834751 h 933014"/>
                  <a:gd name="connsiteX1097" fmla="*/ 895950 w 1265436"/>
                  <a:gd name="connsiteY1097" fmla="*/ 835285 h 933014"/>
                  <a:gd name="connsiteX1098" fmla="*/ 896775 w 1265436"/>
                  <a:gd name="connsiteY1098" fmla="*/ 835467 h 933014"/>
                  <a:gd name="connsiteX1099" fmla="*/ 898058 w 1265436"/>
                  <a:gd name="connsiteY1099" fmla="*/ 835696 h 933014"/>
                  <a:gd name="connsiteX1100" fmla="*/ 900458 w 1265436"/>
                  <a:gd name="connsiteY1100" fmla="*/ 835507 h 933014"/>
                  <a:gd name="connsiteX1101" fmla="*/ 902567 w 1265436"/>
                  <a:gd name="connsiteY1101" fmla="*/ 835747 h 933014"/>
                  <a:gd name="connsiteX1102" fmla="*/ 903735 w 1265436"/>
                  <a:gd name="connsiteY1102" fmla="*/ 836610 h 933014"/>
                  <a:gd name="connsiteX1103" fmla="*/ 904141 w 1265436"/>
                  <a:gd name="connsiteY1103" fmla="*/ 837661 h 933014"/>
                  <a:gd name="connsiteX1104" fmla="*/ 904522 w 1265436"/>
                  <a:gd name="connsiteY1104" fmla="*/ 838730 h 933014"/>
                  <a:gd name="connsiteX1105" fmla="*/ 904840 w 1265436"/>
                  <a:gd name="connsiteY1105" fmla="*/ 839209 h 933014"/>
                  <a:gd name="connsiteX1106" fmla="*/ 904942 w 1265436"/>
                  <a:gd name="connsiteY1106" fmla="*/ 839636 h 933014"/>
                  <a:gd name="connsiteX1107" fmla="*/ 905386 w 1265436"/>
                  <a:gd name="connsiteY1107" fmla="*/ 839754 h 933014"/>
                  <a:gd name="connsiteX1108" fmla="*/ 905894 w 1265436"/>
                  <a:gd name="connsiteY1108" fmla="*/ 839838 h 933014"/>
                  <a:gd name="connsiteX1109" fmla="*/ 906161 w 1265436"/>
                  <a:gd name="connsiteY1109" fmla="*/ 840342 h 933014"/>
                  <a:gd name="connsiteX1110" fmla="*/ 906758 w 1265436"/>
                  <a:gd name="connsiteY1110" fmla="*/ 839860 h 933014"/>
                  <a:gd name="connsiteX1111" fmla="*/ 907228 w 1265436"/>
                  <a:gd name="connsiteY1111" fmla="*/ 839577 h 933014"/>
                  <a:gd name="connsiteX1112" fmla="*/ 907862 w 1265436"/>
                  <a:gd name="connsiteY1112" fmla="*/ 839745 h 933014"/>
                  <a:gd name="connsiteX1113" fmla="*/ 908320 w 1265436"/>
                  <a:gd name="connsiteY1113" fmla="*/ 839472 h 933014"/>
                  <a:gd name="connsiteX1114" fmla="*/ 908726 w 1265436"/>
                  <a:gd name="connsiteY1114" fmla="*/ 839703 h 933014"/>
                  <a:gd name="connsiteX1115" fmla="*/ 909171 w 1265436"/>
                  <a:gd name="connsiteY1115" fmla="*/ 839363 h 933014"/>
                  <a:gd name="connsiteX1116" fmla="*/ 909679 w 1265436"/>
                  <a:gd name="connsiteY1116" fmla="*/ 839523 h 933014"/>
                  <a:gd name="connsiteX1117" fmla="*/ 910034 w 1265436"/>
                  <a:gd name="connsiteY1117" fmla="*/ 839224 h 933014"/>
                  <a:gd name="connsiteX1118" fmla="*/ 910517 w 1265436"/>
                  <a:gd name="connsiteY1118" fmla="*/ 838900 h 933014"/>
                  <a:gd name="connsiteX1119" fmla="*/ 911025 w 1265436"/>
                  <a:gd name="connsiteY1119" fmla="*/ 838717 h 933014"/>
                  <a:gd name="connsiteX1120" fmla="*/ 911037 w 1265436"/>
                  <a:gd name="connsiteY1120" fmla="*/ 838232 h 933014"/>
                  <a:gd name="connsiteX1121" fmla="*/ 911571 w 1265436"/>
                  <a:gd name="connsiteY1121" fmla="*/ 837705 h 933014"/>
                  <a:gd name="connsiteX1122" fmla="*/ 912066 w 1265436"/>
                  <a:gd name="connsiteY1122" fmla="*/ 837295 h 933014"/>
                  <a:gd name="connsiteX1123" fmla="*/ 912333 w 1265436"/>
                  <a:gd name="connsiteY1123" fmla="*/ 836938 h 933014"/>
                  <a:gd name="connsiteX1124" fmla="*/ 912257 w 1265436"/>
                  <a:gd name="connsiteY1124" fmla="*/ 836367 h 933014"/>
                  <a:gd name="connsiteX1125" fmla="*/ 912866 w 1265436"/>
                  <a:gd name="connsiteY1125" fmla="*/ 835972 h 933014"/>
                  <a:gd name="connsiteX1126" fmla="*/ 913120 w 1265436"/>
                  <a:gd name="connsiteY1126" fmla="*/ 835417 h 933014"/>
                  <a:gd name="connsiteX1127" fmla="*/ 913463 w 1265436"/>
                  <a:gd name="connsiteY1127" fmla="*/ 834623 h 933014"/>
                  <a:gd name="connsiteX1128" fmla="*/ 914238 w 1265436"/>
                  <a:gd name="connsiteY1128" fmla="*/ 834759 h 933014"/>
                  <a:gd name="connsiteX1129" fmla="*/ 914759 w 1265436"/>
                  <a:gd name="connsiteY1129" fmla="*/ 834507 h 933014"/>
                  <a:gd name="connsiteX1130" fmla="*/ 916079 w 1265436"/>
                  <a:gd name="connsiteY1130" fmla="*/ 834578 h 933014"/>
                  <a:gd name="connsiteX1131" fmla="*/ 916549 w 1265436"/>
                  <a:gd name="connsiteY1131" fmla="*/ 834180 h 933014"/>
                  <a:gd name="connsiteX1132" fmla="*/ 917210 w 1265436"/>
                  <a:gd name="connsiteY1132" fmla="*/ 834646 h 933014"/>
                  <a:gd name="connsiteX1133" fmla="*/ 917705 w 1265436"/>
                  <a:gd name="connsiteY1133" fmla="*/ 834617 h 933014"/>
                  <a:gd name="connsiteX1134" fmla="*/ 918150 w 1265436"/>
                  <a:gd name="connsiteY1134" fmla="*/ 834158 h 933014"/>
                  <a:gd name="connsiteX1135" fmla="*/ 918746 w 1265436"/>
                  <a:gd name="connsiteY1135" fmla="*/ 833669 h 933014"/>
                  <a:gd name="connsiteX1136" fmla="*/ 919292 w 1265436"/>
                  <a:gd name="connsiteY1136" fmla="*/ 833580 h 933014"/>
                  <a:gd name="connsiteX1137" fmla="*/ 919801 w 1265436"/>
                  <a:gd name="connsiteY1137" fmla="*/ 833799 h 933014"/>
                  <a:gd name="connsiteX1138" fmla="*/ 920194 w 1265436"/>
                  <a:gd name="connsiteY1138" fmla="*/ 834418 h 933014"/>
                  <a:gd name="connsiteX1139" fmla="*/ 920855 w 1265436"/>
                  <a:gd name="connsiteY1139" fmla="*/ 834234 h 933014"/>
                  <a:gd name="connsiteX1140" fmla="*/ 920702 w 1265436"/>
                  <a:gd name="connsiteY1140" fmla="*/ 833557 h 933014"/>
                  <a:gd name="connsiteX1141" fmla="*/ 921210 w 1265436"/>
                  <a:gd name="connsiteY1141" fmla="*/ 833253 h 933014"/>
                  <a:gd name="connsiteX1142" fmla="*/ 921464 w 1265436"/>
                  <a:gd name="connsiteY1142" fmla="*/ 832761 h 933014"/>
                  <a:gd name="connsiteX1143" fmla="*/ 921998 w 1265436"/>
                  <a:gd name="connsiteY1143" fmla="*/ 832212 h 933014"/>
                  <a:gd name="connsiteX1144" fmla="*/ 922506 w 1265436"/>
                  <a:gd name="connsiteY1144" fmla="*/ 831692 h 933014"/>
                  <a:gd name="connsiteX1145" fmla="*/ 922785 w 1265436"/>
                  <a:gd name="connsiteY1145" fmla="*/ 831355 h 933014"/>
                  <a:gd name="connsiteX1146" fmla="*/ 923052 w 1265436"/>
                  <a:gd name="connsiteY1146" fmla="*/ 830832 h 933014"/>
                  <a:gd name="connsiteX1147" fmla="*/ 923674 w 1265436"/>
                  <a:gd name="connsiteY1147" fmla="*/ 830960 h 933014"/>
                  <a:gd name="connsiteX1148" fmla="*/ 924334 w 1265436"/>
                  <a:gd name="connsiteY1148" fmla="*/ 831795 h 933014"/>
                  <a:gd name="connsiteX1149" fmla="*/ 924550 w 1265436"/>
                  <a:gd name="connsiteY1149" fmla="*/ 832289 h 933014"/>
                  <a:gd name="connsiteX1150" fmla="*/ 924665 w 1265436"/>
                  <a:gd name="connsiteY1150" fmla="*/ 832845 h 933014"/>
                  <a:gd name="connsiteX1151" fmla="*/ 925211 w 1265436"/>
                  <a:gd name="connsiteY1151" fmla="*/ 832963 h 933014"/>
                  <a:gd name="connsiteX1152" fmla="*/ 926138 w 1265436"/>
                  <a:gd name="connsiteY1152" fmla="*/ 833297 h 933014"/>
                  <a:gd name="connsiteX1153" fmla="*/ 926709 w 1265436"/>
                  <a:gd name="connsiteY1153" fmla="*/ 833227 h 933014"/>
                  <a:gd name="connsiteX1154" fmla="*/ 926874 w 1265436"/>
                  <a:gd name="connsiteY1154" fmla="*/ 832517 h 933014"/>
                  <a:gd name="connsiteX1155" fmla="*/ 926747 w 1265436"/>
                  <a:gd name="connsiteY1155" fmla="*/ 831563 h 933014"/>
                  <a:gd name="connsiteX1156" fmla="*/ 927255 w 1265436"/>
                  <a:gd name="connsiteY1156" fmla="*/ 830921 h 933014"/>
                  <a:gd name="connsiteX1157" fmla="*/ 927700 w 1265436"/>
                  <a:gd name="connsiteY1157" fmla="*/ 830523 h 933014"/>
                  <a:gd name="connsiteX1158" fmla="*/ 928119 w 1265436"/>
                  <a:gd name="connsiteY1158" fmla="*/ 830219 h 933014"/>
                  <a:gd name="connsiteX1159" fmla="*/ 928551 w 1265436"/>
                  <a:gd name="connsiteY1159" fmla="*/ 830097 h 933014"/>
                  <a:gd name="connsiteX1160" fmla="*/ 929084 w 1265436"/>
                  <a:gd name="connsiteY1160" fmla="*/ 829791 h 933014"/>
                  <a:gd name="connsiteX1161" fmla="*/ 929376 w 1265436"/>
                  <a:gd name="connsiteY1161" fmla="*/ 829084 h 933014"/>
                  <a:gd name="connsiteX1162" fmla="*/ 930075 w 1265436"/>
                  <a:gd name="connsiteY1162" fmla="*/ 828719 h 933014"/>
                  <a:gd name="connsiteX1163" fmla="*/ 930443 w 1265436"/>
                  <a:gd name="connsiteY1163" fmla="*/ 829217 h 933014"/>
                  <a:gd name="connsiteX1164" fmla="*/ 930913 w 1265436"/>
                  <a:gd name="connsiteY1164" fmla="*/ 829744 h 933014"/>
                  <a:gd name="connsiteX1165" fmla="*/ 931510 w 1265436"/>
                  <a:gd name="connsiteY1165" fmla="*/ 830055 h 933014"/>
                  <a:gd name="connsiteX1166" fmla="*/ 932386 w 1265436"/>
                  <a:gd name="connsiteY1166" fmla="*/ 830212 h 933014"/>
                  <a:gd name="connsiteX1167" fmla="*/ 933148 w 1265436"/>
                  <a:gd name="connsiteY1167" fmla="*/ 830401 h 933014"/>
                  <a:gd name="connsiteX1168" fmla="*/ 933770 w 1265436"/>
                  <a:gd name="connsiteY1168" fmla="*/ 830250 h 933014"/>
                  <a:gd name="connsiteX1169" fmla="*/ 933961 w 1265436"/>
                  <a:gd name="connsiteY1169" fmla="*/ 829759 h 933014"/>
                  <a:gd name="connsiteX1170" fmla="*/ 933618 w 1265436"/>
                  <a:gd name="connsiteY1170" fmla="*/ 829357 h 933014"/>
                  <a:gd name="connsiteX1171" fmla="*/ 932843 w 1265436"/>
                  <a:gd name="connsiteY1171" fmla="*/ 829046 h 933014"/>
                  <a:gd name="connsiteX1172" fmla="*/ 932081 w 1265436"/>
                  <a:gd name="connsiteY1172" fmla="*/ 828792 h 933014"/>
                  <a:gd name="connsiteX1173" fmla="*/ 931840 w 1265436"/>
                  <a:gd name="connsiteY1173" fmla="*/ 828362 h 933014"/>
                  <a:gd name="connsiteX1174" fmla="*/ 931878 w 1265436"/>
                  <a:gd name="connsiteY1174" fmla="*/ 827559 h 933014"/>
                  <a:gd name="connsiteX1175" fmla="*/ 932564 w 1265436"/>
                  <a:gd name="connsiteY1175" fmla="*/ 827341 h 933014"/>
                  <a:gd name="connsiteX1176" fmla="*/ 933517 w 1265436"/>
                  <a:gd name="connsiteY1176" fmla="*/ 827174 h 933014"/>
                  <a:gd name="connsiteX1177" fmla="*/ 934609 w 1265436"/>
                  <a:gd name="connsiteY1177" fmla="*/ 827164 h 933014"/>
                  <a:gd name="connsiteX1178" fmla="*/ 935422 w 1265436"/>
                  <a:gd name="connsiteY1178" fmla="*/ 827139 h 933014"/>
                  <a:gd name="connsiteX1179" fmla="*/ 936742 w 1265436"/>
                  <a:gd name="connsiteY1179" fmla="*/ 827252 h 933014"/>
                  <a:gd name="connsiteX1180" fmla="*/ 938038 w 1265436"/>
                  <a:gd name="connsiteY1180" fmla="*/ 827599 h 933014"/>
                  <a:gd name="connsiteX1181" fmla="*/ 939359 w 1265436"/>
                  <a:gd name="connsiteY1181" fmla="*/ 827748 h 933014"/>
                  <a:gd name="connsiteX1182" fmla="*/ 939828 w 1265436"/>
                  <a:gd name="connsiteY1182" fmla="*/ 827672 h 933014"/>
                  <a:gd name="connsiteX1183" fmla="*/ 940044 w 1265436"/>
                  <a:gd name="connsiteY1183" fmla="*/ 827210 h 933014"/>
                  <a:gd name="connsiteX1184" fmla="*/ 939206 w 1265436"/>
                  <a:gd name="connsiteY1184" fmla="*/ 826313 h 933014"/>
                  <a:gd name="connsiteX1185" fmla="*/ 938901 w 1265436"/>
                  <a:gd name="connsiteY1185" fmla="*/ 825909 h 933014"/>
                  <a:gd name="connsiteX1186" fmla="*/ 939054 w 1265436"/>
                  <a:gd name="connsiteY1186" fmla="*/ 825357 h 933014"/>
                  <a:gd name="connsiteX1187" fmla="*/ 939524 w 1265436"/>
                  <a:gd name="connsiteY1187" fmla="*/ 825059 h 933014"/>
                  <a:gd name="connsiteX1188" fmla="*/ 940032 w 1265436"/>
                  <a:gd name="connsiteY1188" fmla="*/ 824686 h 933014"/>
                  <a:gd name="connsiteX1189" fmla="*/ 940387 w 1265436"/>
                  <a:gd name="connsiteY1189" fmla="*/ 824256 h 933014"/>
                  <a:gd name="connsiteX1190" fmla="*/ 940768 w 1265436"/>
                  <a:gd name="connsiteY1190" fmla="*/ 823642 h 933014"/>
                  <a:gd name="connsiteX1191" fmla="*/ 941022 w 1265436"/>
                  <a:gd name="connsiteY1191" fmla="*/ 823247 h 933014"/>
                  <a:gd name="connsiteX1192" fmla="*/ 941327 w 1265436"/>
                  <a:gd name="connsiteY1192" fmla="*/ 822609 h 933014"/>
                  <a:gd name="connsiteX1193" fmla="*/ 941797 w 1265436"/>
                  <a:gd name="connsiteY1193" fmla="*/ 822066 h 933014"/>
                  <a:gd name="connsiteX1194" fmla="*/ 942495 w 1265436"/>
                  <a:gd name="connsiteY1194" fmla="*/ 821729 h 933014"/>
                  <a:gd name="connsiteX1195" fmla="*/ 943727 w 1265436"/>
                  <a:gd name="connsiteY1195" fmla="*/ 821420 h 933014"/>
                  <a:gd name="connsiteX1196" fmla="*/ 945353 w 1265436"/>
                  <a:gd name="connsiteY1196" fmla="*/ 821132 h 933014"/>
                  <a:gd name="connsiteX1197" fmla="*/ 947334 w 1265436"/>
                  <a:gd name="connsiteY1197" fmla="*/ 820903 h 933014"/>
                  <a:gd name="connsiteX1198" fmla="*/ 948363 w 1265436"/>
                  <a:gd name="connsiteY1198" fmla="*/ 821134 h 933014"/>
                  <a:gd name="connsiteX1199" fmla="*/ 950112 w 1265436"/>
                  <a:gd name="connsiteY1199" fmla="*/ 822499 h 933014"/>
                  <a:gd name="connsiteX1200" fmla="*/ 951457 w 1265436"/>
                  <a:gd name="connsiteY1200" fmla="*/ 823308 h 933014"/>
                  <a:gd name="connsiteX1201" fmla="*/ 952709 w 1265436"/>
                  <a:gd name="connsiteY1201" fmla="*/ 824300 h 933014"/>
                  <a:gd name="connsiteX1202" fmla="*/ 953925 w 1265436"/>
                  <a:gd name="connsiteY1202" fmla="*/ 825723 h 933014"/>
                  <a:gd name="connsiteX1203" fmla="*/ 954927 w 1265436"/>
                  <a:gd name="connsiteY1203" fmla="*/ 826748 h 933014"/>
                  <a:gd name="connsiteX1204" fmla="*/ 955675 w 1265436"/>
                  <a:gd name="connsiteY1204" fmla="*/ 827334 h 933014"/>
                  <a:gd name="connsiteX1205" fmla="*/ 956366 w 1265436"/>
                  <a:gd name="connsiteY1205" fmla="*/ 827586 h 933014"/>
                  <a:gd name="connsiteX1206" fmla="*/ 957028 w 1265436"/>
                  <a:gd name="connsiteY1206" fmla="*/ 827620 h 933014"/>
                  <a:gd name="connsiteX1207" fmla="*/ 957676 w 1265436"/>
                  <a:gd name="connsiteY1207" fmla="*/ 827225 h 933014"/>
                  <a:gd name="connsiteX1208" fmla="*/ 958608 w 1265436"/>
                  <a:gd name="connsiteY1208" fmla="*/ 826368 h 933014"/>
                  <a:gd name="connsiteX1209" fmla="*/ 959337 w 1265436"/>
                  <a:gd name="connsiteY1209" fmla="*/ 825540 h 933014"/>
                  <a:gd name="connsiteX1210" fmla="*/ 960126 w 1265436"/>
                  <a:gd name="connsiteY1210" fmla="*/ 824808 h 933014"/>
                  <a:gd name="connsiteX1211" fmla="*/ 960980 w 1265436"/>
                  <a:gd name="connsiteY1211" fmla="*/ 824134 h 933014"/>
                  <a:gd name="connsiteX1212" fmla="*/ 961930 w 1265436"/>
                  <a:gd name="connsiteY1212" fmla="*/ 823216 h 933014"/>
                  <a:gd name="connsiteX1213" fmla="*/ 963193 w 1265436"/>
                  <a:gd name="connsiteY1213" fmla="*/ 822268 h 933014"/>
                  <a:gd name="connsiteX1214" fmla="*/ 964329 w 1265436"/>
                  <a:gd name="connsiteY1214" fmla="*/ 821508 h 933014"/>
                  <a:gd name="connsiteX1215" fmla="*/ 965420 w 1265436"/>
                  <a:gd name="connsiteY1215" fmla="*/ 821033 h 933014"/>
                  <a:gd name="connsiteX1216" fmla="*/ 966439 w 1265436"/>
                  <a:gd name="connsiteY1216" fmla="*/ 820586 h 933014"/>
                  <a:gd name="connsiteX1217" fmla="*/ 967533 w 1265436"/>
                  <a:gd name="connsiteY1217" fmla="*/ 820201 h 933014"/>
                  <a:gd name="connsiteX1218" fmla="*/ 969145 w 1265436"/>
                  <a:gd name="connsiteY1218" fmla="*/ 819533 h 933014"/>
                  <a:gd name="connsiteX1219" fmla="*/ 970475 w 1265436"/>
                  <a:gd name="connsiteY1219" fmla="*/ 819234 h 933014"/>
                  <a:gd name="connsiteX1220" fmla="*/ 971418 w 1265436"/>
                  <a:gd name="connsiteY1220" fmla="*/ 819331 h 933014"/>
                  <a:gd name="connsiteX1221" fmla="*/ 972389 w 1265436"/>
                  <a:gd name="connsiteY1221" fmla="*/ 819985 h 933014"/>
                  <a:gd name="connsiteX1222" fmla="*/ 973229 w 1265436"/>
                  <a:gd name="connsiteY1222" fmla="*/ 821222 h 933014"/>
                  <a:gd name="connsiteX1223" fmla="*/ 973666 w 1265436"/>
                  <a:gd name="connsiteY1223" fmla="*/ 821716 h 933014"/>
                  <a:gd name="connsiteX1224" fmla="*/ 974320 w 1265436"/>
                  <a:gd name="connsiteY1224" fmla="*/ 822737 h 933014"/>
                  <a:gd name="connsiteX1225" fmla="*/ 974665 w 1265436"/>
                  <a:gd name="connsiteY1225" fmla="*/ 823482 h 933014"/>
                  <a:gd name="connsiteX1226" fmla="*/ 975477 w 1265436"/>
                  <a:gd name="connsiteY1226" fmla="*/ 823768 h 933014"/>
                  <a:gd name="connsiteX1227" fmla="*/ 976077 w 1265436"/>
                  <a:gd name="connsiteY1227" fmla="*/ 824500 h 933014"/>
                  <a:gd name="connsiteX1228" fmla="*/ 976669 w 1265436"/>
                  <a:gd name="connsiteY1228" fmla="*/ 824817 h 933014"/>
                  <a:gd name="connsiteX1229" fmla="*/ 977596 w 1265436"/>
                  <a:gd name="connsiteY1229" fmla="*/ 825422 h 933014"/>
                  <a:gd name="connsiteX1230" fmla="*/ 978226 w 1265436"/>
                  <a:gd name="connsiteY1230" fmla="*/ 825649 h 933014"/>
                  <a:gd name="connsiteX1231" fmla="*/ 978772 w 1265436"/>
                  <a:gd name="connsiteY1231" fmla="*/ 825848 h 933014"/>
                  <a:gd name="connsiteX1232" fmla="*/ 979684 w 1265436"/>
                  <a:gd name="connsiteY1232" fmla="*/ 826214 h 933014"/>
                  <a:gd name="connsiteX1233" fmla="*/ 980132 w 1265436"/>
                  <a:gd name="connsiteY1233" fmla="*/ 826323 h 933014"/>
                  <a:gd name="connsiteX1234" fmla="*/ 981029 w 1265436"/>
                  <a:gd name="connsiteY1234" fmla="*/ 826429 h 933014"/>
                  <a:gd name="connsiteX1235" fmla="*/ 981766 w 1265436"/>
                  <a:gd name="connsiteY1235" fmla="*/ 826452 h 933014"/>
                  <a:gd name="connsiteX1236" fmla="*/ 982611 w 1265436"/>
                  <a:gd name="connsiteY1236" fmla="*/ 826313 h 933014"/>
                  <a:gd name="connsiteX1237" fmla="*/ 983163 w 1265436"/>
                  <a:gd name="connsiteY1237" fmla="*/ 826208 h 933014"/>
                  <a:gd name="connsiteX1238" fmla="*/ 983896 w 1265436"/>
                  <a:gd name="connsiteY1238" fmla="*/ 826105 h 933014"/>
                  <a:gd name="connsiteX1239" fmla="*/ 984358 w 1265436"/>
                  <a:gd name="connsiteY1239" fmla="*/ 826038 h 933014"/>
                  <a:gd name="connsiteX1240" fmla="*/ 985292 w 1265436"/>
                  <a:gd name="connsiteY1240" fmla="*/ 825878 h 933014"/>
                  <a:gd name="connsiteX1241" fmla="*/ 985876 w 1265436"/>
                  <a:gd name="connsiteY1241" fmla="*/ 825723 h 933014"/>
                  <a:gd name="connsiteX1242" fmla="*/ 986441 w 1265436"/>
                  <a:gd name="connsiteY1242" fmla="*/ 825572 h 933014"/>
                  <a:gd name="connsiteX1243" fmla="*/ 986945 w 1265436"/>
                  <a:gd name="connsiteY1243" fmla="*/ 825483 h 933014"/>
                  <a:gd name="connsiteX1244" fmla="*/ 987431 w 1265436"/>
                  <a:gd name="connsiteY1244" fmla="*/ 825380 h 933014"/>
                  <a:gd name="connsiteX1245" fmla="*/ 988124 w 1265436"/>
                  <a:gd name="connsiteY1245" fmla="*/ 825231 h 933014"/>
                  <a:gd name="connsiteX1246" fmla="*/ 989296 w 1265436"/>
                  <a:gd name="connsiteY1246" fmla="*/ 825139 h 933014"/>
                  <a:gd name="connsiteX1247" fmla="*/ 989742 w 1265436"/>
                  <a:gd name="connsiteY1247" fmla="*/ 825122 h 933014"/>
                  <a:gd name="connsiteX1248" fmla="*/ 990561 w 1265436"/>
                  <a:gd name="connsiteY1248" fmla="*/ 825119 h 933014"/>
                  <a:gd name="connsiteX1249" fmla="*/ 991216 w 1265436"/>
                  <a:gd name="connsiteY1249" fmla="*/ 824972 h 933014"/>
                  <a:gd name="connsiteX1250" fmla="*/ 991791 w 1265436"/>
                  <a:gd name="connsiteY1250" fmla="*/ 824844 h 933014"/>
                  <a:gd name="connsiteX1251" fmla="*/ 993965 w 1265436"/>
                  <a:gd name="connsiteY1251" fmla="*/ 824531 h 933014"/>
                  <a:gd name="connsiteX1252" fmla="*/ 994950 w 1265436"/>
                  <a:gd name="connsiteY1252" fmla="*/ 824403 h 933014"/>
                  <a:gd name="connsiteX1253" fmla="*/ 995435 w 1265436"/>
                  <a:gd name="connsiteY1253" fmla="*/ 824342 h 933014"/>
                  <a:gd name="connsiteX1254" fmla="*/ 996016 w 1265436"/>
                  <a:gd name="connsiteY1254" fmla="*/ 824130 h 933014"/>
                  <a:gd name="connsiteX1255" fmla="*/ 996591 w 1265436"/>
                  <a:gd name="connsiteY1255" fmla="*/ 823838 h 933014"/>
                  <a:gd name="connsiteX1256" fmla="*/ 997272 w 1265436"/>
                  <a:gd name="connsiteY1256" fmla="*/ 823479 h 933014"/>
                  <a:gd name="connsiteX1257" fmla="*/ 997680 w 1265436"/>
                  <a:gd name="connsiteY1257" fmla="*/ 823094 h 933014"/>
                  <a:gd name="connsiteX1258" fmla="*/ 998247 w 1265436"/>
                  <a:gd name="connsiteY1258" fmla="*/ 822560 h 933014"/>
                  <a:gd name="connsiteX1259" fmla="*/ 998469 w 1265436"/>
                  <a:gd name="connsiteY1259" fmla="*/ 822092 h 933014"/>
                  <a:gd name="connsiteX1260" fmla="*/ 998822 w 1265436"/>
                  <a:gd name="connsiteY1260" fmla="*/ 821462 h 933014"/>
                  <a:gd name="connsiteX1261" fmla="*/ 998951 w 1265436"/>
                  <a:gd name="connsiteY1261" fmla="*/ 821003 h 933014"/>
                  <a:gd name="connsiteX1262" fmla="*/ 998900 w 1265436"/>
                  <a:gd name="connsiteY1262" fmla="*/ 819462 h 933014"/>
                  <a:gd name="connsiteX1263" fmla="*/ 998806 w 1265436"/>
                  <a:gd name="connsiteY1263" fmla="*/ 817629 h 933014"/>
                  <a:gd name="connsiteX1264" fmla="*/ 999050 w 1265436"/>
                  <a:gd name="connsiteY1264" fmla="*/ 816967 h 933014"/>
                  <a:gd name="connsiteX1265" fmla="*/ 999224 w 1265436"/>
                  <a:gd name="connsiteY1265" fmla="*/ 816251 h 933014"/>
                  <a:gd name="connsiteX1266" fmla="*/ 999860 w 1265436"/>
                  <a:gd name="connsiteY1266" fmla="*/ 815873 h 933014"/>
                  <a:gd name="connsiteX1267" fmla="*/ 1000383 w 1265436"/>
                  <a:gd name="connsiteY1267" fmla="*/ 815721 h 933014"/>
                  <a:gd name="connsiteX1268" fmla="*/ 1001468 w 1265436"/>
                  <a:gd name="connsiteY1268" fmla="*/ 815436 h 933014"/>
                  <a:gd name="connsiteX1269" fmla="*/ 1002814 w 1265436"/>
                  <a:gd name="connsiteY1269" fmla="*/ 815169 h 933014"/>
                  <a:gd name="connsiteX1270" fmla="*/ 1003298 w 1265436"/>
                  <a:gd name="connsiteY1270" fmla="*/ 815053 h 933014"/>
                  <a:gd name="connsiteX1271" fmla="*/ 1004216 w 1265436"/>
                  <a:gd name="connsiteY1271" fmla="*/ 814835 h 933014"/>
                  <a:gd name="connsiteX1272" fmla="*/ 1005286 w 1265436"/>
                  <a:gd name="connsiteY1272" fmla="*/ 814658 h 933014"/>
                  <a:gd name="connsiteX1273" fmla="*/ 1006169 w 1265436"/>
                  <a:gd name="connsiteY1273" fmla="*/ 814350 h 933014"/>
                  <a:gd name="connsiteX1274" fmla="*/ 1006949 w 1265436"/>
                  <a:gd name="connsiteY1274" fmla="*/ 814222 h 933014"/>
                  <a:gd name="connsiteX1275" fmla="*/ 1007418 w 1265436"/>
                  <a:gd name="connsiteY1275" fmla="*/ 814145 h 933014"/>
                  <a:gd name="connsiteX1276" fmla="*/ 1008323 w 1265436"/>
                  <a:gd name="connsiteY1276" fmla="*/ 814123 h 933014"/>
                  <a:gd name="connsiteX1277" fmla="*/ 1009258 w 1265436"/>
                  <a:gd name="connsiteY1277" fmla="*/ 814084 h 933014"/>
                  <a:gd name="connsiteX1278" fmla="*/ 1010263 w 1265436"/>
                  <a:gd name="connsiteY1278" fmla="*/ 813975 h 933014"/>
                  <a:gd name="connsiteX1279" fmla="*/ 1010866 w 1265436"/>
                  <a:gd name="connsiteY1279" fmla="*/ 813789 h 933014"/>
                  <a:gd name="connsiteX1280" fmla="*/ 1011788 w 1265436"/>
                  <a:gd name="connsiteY1280" fmla="*/ 813404 h 933014"/>
                  <a:gd name="connsiteX1281" fmla="*/ 1012715 w 1265436"/>
                  <a:gd name="connsiteY1281" fmla="*/ 812957 h 933014"/>
                  <a:gd name="connsiteX1282" fmla="*/ 1013756 w 1265436"/>
                  <a:gd name="connsiteY1282" fmla="*/ 812475 h 933014"/>
                  <a:gd name="connsiteX1283" fmla="*/ 1014504 w 1265436"/>
                  <a:gd name="connsiteY1283" fmla="*/ 812074 h 933014"/>
                  <a:gd name="connsiteX1284" fmla="*/ 1015053 w 1265436"/>
                  <a:gd name="connsiteY1284" fmla="*/ 811837 h 933014"/>
                  <a:gd name="connsiteX1285" fmla="*/ 1015505 w 1265436"/>
                  <a:gd name="connsiteY1285" fmla="*/ 811621 h 933014"/>
                  <a:gd name="connsiteX1286" fmla="*/ 1015971 w 1265436"/>
                  <a:gd name="connsiteY1286" fmla="*/ 811393 h 933014"/>
                  <a:gd name="connsiteX1287" fmla="*/ 1016434 w 1265436"/>
                  <a:gd name="connsiteY1287" fmla="*/ 811165 h 933014"/>
                  <a:gd name="connsiteX1288" fmla="*/ 1017265 w 1265436"/>
                  <a:gd name="connsiteY1288" fmla="*/ 810549 h 933014"/>
                  <a:gd name="connsiteX1289" fmla="*/ 1017676 w 1265436"/>
                  <a:gd name="connsiteY1289" fmla="*/ 810301 h 933014"/>
                  <a:gd name="connsiteX1290" fmla="*/ 1018883 w 1265436"/>
                  <a:gd name="connsiteY1290" fmla="*/ 809467 h 933014"/>
                  <a:gd name="connsiteX1291" fmla="*/ 1019802 w 1265436"/>
                  <a:gd name="connsiteY1291" fmla="*/ 808969 h 933014"/>
                  <a:gd name="connsiteX1292" fmla="*/ 1020573 w 1265436"/>
                  <a:gd name="connsiteY1292" fmla="*/ 808536 h 933014"/>
                  <a:gd name="connsiteX1293" fmla="*/ 1021048 w 1265436"/>
                  <a:gd name="connsiteY1293" fmla="*/ 808115 h 933014"/>
                  <a:gd name="connsiteX1294" fmla="*/ 1020909 w 1265436"/>
                  <a:gd name="connsiteY1294" fmla="*/ 806931 h 933014"/>
                  <a:gd name="connsiteX1295" fmla="*/ 1020501 w 1265436"/>
                  <a:gd name="connsiteY1295" fmla="*/ 806034 h 933014"/>
                  <a:gd name="connsiteX1296" fmla="*/ 1020098 w 1265436"/>
                  <a:gd name="connsiteY1296" fmla="*/ 805222 h 933014"/>
                  <a:gd name="connsiteX1297" fmla="*/ 1019764 w 1265436"/>
                  <a:gd name="connsiteY1297" fmla="*/ 804657 h 933014"/>
                  <a:gd name="connsiteX1298" fmla="*/ 1019356 w 1265436"/>
                  <a:gd name="connsiteY1298" fmla="*/ 803993 h 933014"/>
                  <a:gd name="connsiteX1299" fmla="*/ 1020030 w 1265436"/>
                  <a:gd name="connsiteY1299" fmla="*/ 803710 h 933014"/>
                  <a:gd name="connsiteX1300" fmla="*/ 1021025 w 1265436"/>
                  <a:gd name="connsiteY1300" fmla="*/ 803632 h 933014"/>
                  <a:gd name="connsiteX1301" fmla="*/ 1022165 w 1265436"/>
                  <a:gd name="connsiteY1301" fmla="*/ 803334 h 933014"/>
                  <a:gd name="connsiteX1302" fmla="*/ 1022762 w 1265436"/>
                  <a:gd name="connsiteY1302" fmla="*/ 802773 h 933014"/>
                  <a:gd name="connsiteX1303" fmla="*/ 1022980 w 1265436"/>
                  <a:gd name="connsiteY1303" fmla="*/ 802386 h 933014"/>
                  <a:gd name="connsiteX1304" fmla="*/ 1023109 w 1265436"/>
                  <a:gd name="connsiteY1304" fmla="*/ 801491 h 933014"/>
                  <a:gd name="connsiteX1305" fmla="*/ 1023250 w 1265436"/>
                  <a:gd name="connsiteY1305" fmla="*/ 800724 h 933014"/>
                  <a:gd name="connsiteX1306" fmla="*/ 1023222 w 1265436"/>
                  <a:gd name="connsiteY1306" fmla="*/ 799680 h 933014"/>
                  <a:gd name="connsiteX1307" fmla="*/ 1023186 w 1265436"/>
                  <a:gd name="connsiteY1307" fmla="*/ 798990 h 933014"/>
                  <a:gd name="connsiteX1308" fmla="*/ 1023212 w 1265436"/>
                  <a:gd name="connsiteY1308" fmla="*/ 798502 h 933014"/>
                  <a:gd name="connsiteX1309" fmla="*/ 1023154 w 1265436"/>
                  <a:gd name="connsiteY1309" fmla="*/ 797834 h 933014"/>
                  <a:gd name="connsiteX1310" fmla="*/ 1023189 w 1265436"/>
                  <a:gd name="connsiteY1310" fmla="*/ 797064 h 933014"/>
                  <a:gd name="connsiteX1311" fmla="*/ 1023186 w 1265436"/>
                  <a:gd name="connsiteY1311" fmla="*/ 796560 h 933014"/>
                  <a:gd name="connsiteX1312" fmla="*/ 1023203 w 1265436"/>
                  <a:gd name="connsiteY1312" fmla="*/ 796081 h 933014"/>
                  <a:gd name="connsiteX1313" fmla="*/ 1023292 w 1265436"/>
                  <a:gd name="connsiteY1313" fmla="*/ 795493 h 933014"/>
                  <a:gd name="connsiteX1314" fmla="*/ 1023241 w 1265436"/>
                  <a:gd name="connsiteY1314" fmla="*/ 794755 h 933014"/>
                  <a:gd name="connsiteX1315" fmla="*/ 1023629 w 1265436"/>
                  <a:gd name="connsiteY1315" fmla="*/ 794148 h 933014"/>
                  <a:gd name="connsiteX1316" fmla="*/ 1024136 w 1265436"/>
                  <a:gd name="connsiteY1316" fmla="*/ 793686 h 933014"/>
                  <a:gd name="connsiteX1317" fmla="*/ 1024615 w 1265436"/>
                  <a:gd name="connsiteY1317" fmla="*/ 793413 h 933014"/>
                  <a:gd name="connsiteX1318" fmla="*/ 1024932 w 1265436"/>
                  <a:gd name="connsiteY1318" fmla="*/ 793043 h 933014"/>
                  <a:gd name="connsiteX1319" fmla="*/ 1025283 w 1265436"/>
                  <a:gd name="connsiteY1319" fmla="*/ 792662 h 933014"/>
                  <a:gd name="connsiteX1320" fmla="*/ 1025903 w 1265436"/>
                  <a:gd name="connsiteY1320" fmla="*/ 791955 h 933014"/>
                  <a:gd name="connsiteX1321" fmla="*/ 1026554 w 1265436"/>
                  <a:gd name="connsiteY1321" fmla="*/ 791988 h 933014"/>
                  <a:gd name="connsiteX1322" fmla="*/ 1026998 w 1265436"/>
                  <a:gd name="connsiteY1322" fmla="*/ 791852 h 933014"/>
                  <a:gd name="connsiteX1323" fmla="*/ 1027386 w 1265436"/>
                  <a:gd name="connsiteY1323" fmla="*/ 791572 h 933014"/>
                  <a:gd name="connsiteX1324" fmla="*/ 1027855 w 1265436"/>
                  <a:gd name="connsiteY1324" fmla="*/ 791240 h 933014"/>
                  <a:gd name="connsiteX1325" fmla="*/ 1028307 w 1265436"/>
                  <a:gd name="connsiteY1325" fmla="*/ 790975 h 933014"/>
                  <a:gd name="connsiteX1326" fmla="*/ 1028786 w 1265436"/>
                  <a:gd name="connsiteY1326" fmla="*/ 790706 h 933014"/>
                  <a:gd name="connsiteX1327" fmla="*/ 1029412 w 1265436"/>
                  <a:gd name="connsiteY1327" fmla="*/ 790674 h 933014"/>
                  <a:gd name="connsiteX1328" fmla="*/ 1029987 w 1265436"/>
                  <a:gd name="connsiteY1328" fmla="*/ 790668 h 933014"/>
                  <a:gd name="connsiteX1329" fmla="*/ 1031053 w 1265436"/>
                  <a:gd name="connsiteY1329" fmla="*/ 790591 h 933014"/>
                  <a:gd name="connsiteX1330" fmla="*/ 1031752 w 1265436"/>
                  <a:gd name="connsiteY1330" fmla="*/ 790738 h 933014"/>
                  <a:gd name="connsiteX1331" fmla="*/ 1031842 w 1265436"/>
                  <a:gd name="connsiteY1331" fmla="*/ 791230 h 933014"/>
                  <a:gd name="connsiteX1332" fmla="*/ 1032212 w 1265436"/>
                  <a:gd name="connsiteY1332" fmla="*/ 791920 h 933014"/>
                  <a:gd name="connsiteX1333" fmla="*/ 1032645 w 1265436"/>
                  <a:gd name="connsiteY1333" fmla="*/ 792633 h 933014"/>
                  <a:gd name="connsiteX1334" fmla="*/ 1033085 w 1265436"/>
                  <a:gd name="connsiteY1334" fmla="*/ 793011 h 933014"/>
                  <a:gd name="connsiteX1335" fmla="*/ 1033528 w 1265436"/>
                  <a:gd name="connsiteY1335" fmla="*/ 793246 h 933014"/>
                  <a:gd name="connsiteX1336" fmla="*/ 1034076 w 1265436"/>
                  <a:gd name="connsiteY1336" fmla="*/ 793301 h 933014"/>
                  <a:gd name="connsiteX1337" fmla="*/ 1034648 w 1265436"/>
                  <a:gd name="connsiteY1337" fmla="*/ 793413 h 933014"/>
                  <a:gd name="connsiteX1338" fmla="*/ 1035423 w 1265436"/>
                  <a:gd name="connsiteY1338" fmla="*/ 793234 h 933014"/>
                  <a:gd name="connsiteX1339" fmla="*/ 1036203 w 1265436"/>
                  <a:gd name="connsiteY1339" fmla="*/ 793192 h 933014"/>
                  <a:gd name="connsiteX1340" fmla="*/ 1037349 w 1265436"/>
                  <a:gd name="connsiteY1340" fmla="*/ 793140 h 933014"/>
                  <a:gd name="connsiteX1341" fmla="*/ 1038476 w 1265436"/>
                  <a:gd name="connsiteY1341" fmla="*/ 793047 h 933014"/>
                  <a:gd name="connsiteX1342" fmla="*/ 1039642 w 1265436"/>
                  <a:gd name="connsiteY1342" fmla="*/ 793034 h 933014"/>
                  <a:gd name="connsiteX1343" fmla="*/ 1040835 w 1265436"/>
                  <a:gd name="connsiteY1343" fmla="*/ 793030 h 933014"/>
                  <a:gd name="connsiteX1344" fmla="*/ 1041648 w 1265436"/>
                  <a:gd name="connsiteY1344" fmla="*/ 793043 h 933014"/>
                  <a:gd name="connsiteX1345" fmla="*/ 1042171 w 1265436"/>
                  <a:gd name="connsiteY1345" fmla="*/ 792963 h 933014"/>
                  <a:gd name="connsiteX1346" fmla="*/ 1042808 w 1265436"/>
                  <a:gd name="connsiteY1346" fmla="*/ 792889 h 933014"/>
                  <a:gd name="connsiteX1347" fmla="*/ 1043304 w 1265436"/>
                  <a:gd name="connsiteY1347" fmla="*/ 792559 h 933014"/>
                  <a:gd name="connsiteX1348" fmla="*/ 1044222 w 1265436"/>
                  <a:gd name="connsiteY1348" fmla="*/ 791473 h 933014"/>
                  <a:gd name="connsiteX1349" fmla="*/ 1044567 w 1265436"/>
                  <a:gd name="connsiteY1349" fmla="*/ 790969 h 933014"/>
                  <a:gd name="connsiteX1350" fmla="*/ 1044924 w 1265436"/>
                  <a:gd name="connsiteY1350" fmla="*/ 790429 h 933014"/>
                  <a:gd name="connsiteX1351" fmla="*/ 1045195 w 1265436"/>
                  <a:gd name="connsiteY1351" fmla="*/ 790045 h 933014"/>
                  <a:gd name="connsiteX1352" fmla="*/ 1045529 w 1265436"/>
                  <a:gd name="connsiteY1352" fmla="*/ 789563 h 933014"/>
                  <a:gd name="connsiteX1353" fmla="*/ 1046117 w 1265436"/>
                  <a:gd name="connsiteY1353" fmla="*/ 788504 h 933014"/>
                  <a:gd name="connsiteX1354" fmla="*/ 1046401 w 1265436"/>
                  <a:gd name="connsiteY1354" fmla="*/ 787948 h 933014"/>
                  <a:gd name="connsiteX1355" fmla="*/ 1047145 w 1265436"/>
                  <a:gd name="connsiteY1355" fmla="*/ 786536 h 933014"/>
                  <a:gd name="connsiteX1356" fmla="*/ 1047605 w 1265436"/>
                  <a:gd name="connsiteY1356" fmla="*/ 786006 h 933014"/>
                  <a:gd name="connsiteX1357" fmla="*/ 1047970 w 1265436"/>
                  <a:gd name="connsiteY1357" fmla="*/ 785582 h 933014"/>
                  <a:gd name="connsiteX1358" fmla="*/ 1048124 w 1265436"/>
                  <a:gd name="connsiteY1358" fmla="*/ 785055 h 933014"/>
                  <a:gd name="connsiteX1359" fmla="*/ 1048273 w 1265436"/>
                  <a:gd name="connsiteY1359" fmla="*/ 784275 h 933014"/>
                  <a:gd name="connsiteX1360" fmla="*/ 1048368 w 1265436"/>
                  <a:gd name="connsiteY1360" fmla="*/ 783639 h 933014"/>
                  <a:gd name="connsiteX1361" fmla="*/ 1048468 w 1265436"/>
                  <a:gd name="connsiteY1361" fmla="*/ 783074 h 933014"/>
                  <a:gd name="connsiteX1362" fmla="*/ 1048664 w 1265436"/>
                  <a:gd name="connsiteY1362" fmla="*/ 782243 h 933014"/>
                  <a:gd name="connsiteX1363" fmla="*/ 1048683 w 1265436"/>
                  <a:gd name="connsiteY1363" fmla="*/ 781758 h 933014"/>
                  <a:gd name="connsiteX1364" fmla="*/ 1048853 w 1265436"/>
                  <a:gd name="connsiteY1364" fmla="*/ 781083 h 933014"/>
                  <a:gd name="connsiteX1365" fmla="*/ 1049187 w 1265436"/>
                  <a:gd name="connsiteY1365" fmla="*/ 780586 h 933014"/>
                  <a:gd name="connsiteX1366" fmla="*/ 1049960 w 1265436"/>
                  <a:gd name="connsiteY1366" fmla="*/ 780012 h 933014"/>
                  <a:gd name="connsiteX1367" fmla="*/ 1050607 w 1265436"/>
                  <a:gd name="connsiteY1367" fmla="*/ 779596 h 933014"/>
                  <a:gd name="connsiteX1368" fmla="*/ 1051117 w 1265436"/>
                  <a:gd name="connsiteY1368" fmla="*/ 779462 h 933014"/>
                  <a:gd name="connsiteX1369" fmla="*/ 1051672 w 1265436"/>
                  <a:gd name="connsiteY1369" fmla="*/ 779224 h 933014"/>
                  <a:gd name="connsiteX1370" fmla="*/ 1052128 w 1265436"/>
                  <a:gd name="connsiteY1370" fmla="*/ 778875 h 933014"/>
                  <a:gd name="connsiteX1371" fmla="*/ 1052870 w 1265436"/>
                  <a:gd name="connsiteY1371" fmla="*/ 777837 h 933014"/>
                  <a:gd name="connsiteX1372" fmla="*/ 1053480 w 1265436"/>
                  <a:gd name="connsiteY1372" fmla="*/ 777058 h 933014"/>
                  <a:gd name="connsiteX1373" fmla="*/ 1053923 w 1265436"/>
                  <a:gd name="connsiteY1373" fmla="*/ 776804 h 933014"/>
                  <a:gd name="connsiteX1374" fmla="*/ 1054530 w 1265436"/>
                  <a:gd name="connsiteY1374" fmla="*/ 776656 h 933014"/>
                  <a:gd name="connsiteX1375" fmla="*/ 1055213 w 1265436"/>
                  <a:gd name="connsiteY1375" fmla="*/ 776293 h 933014"/>
                  <a:gd name="connsiteX1376" fmla="*/ 1055660 w 1265436"/>
                  <a:gd name="connsiteY1376" fmla="*/ 776684 h 933014"/>
                  <a:gd name="connsiteX1377" fmla="*/ 1056248 w 1265436"/>
                  <a:gd name="connsiteY1377" fmla="*/ 776961 h 933014"/>
                  <a:gd name="connsiteX1378" fmla="*/ 1056877 w 1265436"/>
                  <a:gd name="connsiteY1378" fmla="*/ 777089 h 933014"/>
                  <a:gd name="connsiteX1379" fmla="*/ 1057400 w 1265436"/>
                  <a:gd name="connsiteY1379" fmla="*/ 777092 h 933014"/>
                  <a:gd name="connsiteX1380" fmla="*/ 1057952 w 1265436"/>
                  <a:gd name="connsiteY1380" fmla="*/ 777089 h 933014"/>
                  <a:gd name="connsiteX1381" fmla="*/ 1058759 w 1265436"/>
                  <a:gd name="connsiteY1381" fmla="*/ 777077 h 933014"/>
                  <a:gd name="connsiteX1382" fmla="*/ 1059638 w 1265436"/>
                  <a:gd name="connsiteY1382" fmla="*/ 776983 h 933014"/>
                  <a:gd name="connsiteX1383" fmla="*/ 1060371 w 1265436"/>
                  <a:gd name="connsiteY1383" fmla="*/ 776936 h 933014"/>
                  <a:gd name="connsiteX1384" fmla="*/ 1061382 w 1265436"/>
                  <a:gd name="connsiteY1384" fmla="*/ 776942 h 933014"/>
                  <a:gd name="connsiteX1385" fmla="*/ 1061745 w 1265436"/>
                  <a:gd name="connsiteY1385" fmla="*/ 777282 h 933014"/>
                  <a:gd name="connsiteX1386" fmla="*/ 1062207 w 1265436"/>
                  <a:gd name="connsiteY1386" fmla="*/ 777112 h 933014"/>
                  <a:gd name="connsiteX1387" fmla="*/ 1062676 w 1265436"/>
                  <a:gd name="connsiteY1387" fmla="*/ 777218 h 933014"/>
                  <a:gd name="connsiteX1388" fmla="*/ 1063203 w 1265436"/>
                  <a:gd name="connsiteY1388" fmla="*/ 777461 h 933014"/>
                  <a:gd name="connsiteX1389" fmla="*/ 1064130 w 1265436"/>
                  <a:gd name="connsiteY1389" fmla="*/ 777831 h 933014"/>
                  <a:gd name="connsiteX1390" fmla="*/ 1064878 w 1265436"/>
                  <a:gd name="connsiteY1390" fmla="*/ 777304 h 933014"/>
                  <a:gd name="connsiteX1391" fmla="*/ 1065379 w 1265436"/>
                  <a:gd name="connsiteY1391" fmla="*/ 776877 h 933014"/>
                  <a:gd name="connsiteX1392" fmla="*/ 1065665 w 1265436"/>
                  <a:gd name="connsiteY1392" fmla="*/ 776495 h 933014"/>
                  <a:gd name="connsiteX1393" fmla="*/ 1065957 w 1265436"/>
                  <a:gd name="connsiteY1393" fmla="*/ 775955 h 933014"/>
                  <a:gd name="connsiteX1394" fmla="*/ 1066496 w 1265436"/>
                  <a:gd name="connsiteY1394" fmla="*/ 775535 h 933014"/>
                  <a:gd name="connsiteX1395" fmla="*/ 1067193 w 1265436"/>
                  <a:gd name="connsiteY1395" fmla="*/ 775266 h 933014"/>
                  <a:gd name="connsiteX1396" fmla="*/ 1067704 w 1265436"/>
                  <a:gd name="connsiteY1396" fmla="*/ 775316 h 933014"/>
                  <a:gd name="connsiteX1397" fmla="*/ 1068355 w 1265436"/>
                  <a:gd name="connsiteY1397" fmla="*/ 775423 h 933014"/>
                  <a:gd name="connsiteX1398" fmla="*/ 1068988 w 1265436"/>
                  <a:gd name="connsiteY1398" fmla="*/ 775532 h 933014"/>
                  <a:gd name="connsiteX1399" fmla="*/ 1069525 w 1265436"/>
                  <a:gd name="connsiteY1399" fmla="*/ 775866 h 933014"/>
                  <a:gd name="connsiteX1400" fmla="*/ 1069849 w 1265436"/>
                  <a:gd name="connsiteY1400" fmla="*/ 776200 h 933014"/>
                  <a:gd name="connsiteX1401" fmla="*/ 1070298 w 1265436"/>
                  <a:gd name="connsiteY1401" fmla="*/ 776711 h 933014"/>
                  <a:gd name="connsiteX1402" fmla="*/ 1070744 w 1265436"/>
                  <a:gd name="connsiteY1402" fmla="*/ 777651 h 933014"/>
                  <a:gd name="connsiteX1403" fmla="*/ 1071246 w 1265436"/>
                  <a:gd name="connsiteY1403" fmla="*/ 778380 h 933014"/>
                  <a:gd name="connsiteX1404" fmla="*/ 1071933 w 1265436"/>
                  <a:gd name="connsiteY1404" fmla="*/ 778611 h 933014"/>
                  <a:gd name="connsiteX1405" fmla="*/ 1072539 w 1265436"/>
                  <a:gd name="connsiteY1405" fmla="*/ 778604 h 933014"/>
                  <a:gd name="connsiteX1406" fmla="*/ 1073126 w 1265436"/>
                  <a:gd name="connsiteY1406" fmla="*/ 778460 h 933014"/>
                  <a:gd name="connsiteX1407" fmla="*/ 1073698 w 1265436"/>
                  <a:gd name="connsiteY1407" fmla="*/ 778483 h 933014"/>
                  <a:gd name="connsiteX1408" fmla="*/ 1074261 w 1265436"/>
                  <a:gd name="connsiteY1408" fmla="*/ 778432 h 933014"/>
                  <a:gd name="connsiteX1409" fmla="*/ 1074797 w 1265436"/>
                  <a:gd name="connsiteY1409" fmla="*/ 778463 h 933014"/>
                  <a:gd name="connsiteX1410" fmla="*/ 1075576 w 1265436"/>
                  <a:gd name="connsiteY1410" fmla="*/ 778636 h 933014"/>
                  <a:gd name="connsiteX1411" fmla="*/ 1076280 w 1265436"/>
                  <a:gd name="connsiteY1411" fmla="*/ 778768 h 933014"/>
                  <a:gd name="connsiteX1412" fmla="*/ 1077057 w 1265436"/>
                  <a:gd name="connsiteY1412" fmla="*/ 778800 h 933014"/>
                  <a:gd name="connsiteX1413" fmla="*/ 1077740 w 1265436"/>
                  <a:gd name="connsiteY1413" fmla="*/ 779086 h 933014"/>
                  <a:gd name="connsiteX1414" fmla="*/ 1078383 w 1265436"/>
                  <a:gd name="connsiteY1414" fmla="*/ 779581 h 933014"/>
                  <a:gd name="connsiteX1415" fmla="*/ 1079182 w 1265436"/>
                  <a:gd name="connsiteY1415" fmla="*/ 779921 h 933014"/>
                  <a:gd name="connsiteX1416" fmla="*/ 1079728 w 1265436"/>
                  <a:gd name="connsiteY1416" fmla="*/ 780136 h 933014"/>
                  <a:gd name="connsiteX1417" fmla="*/ 1080283 w 1265436"/>
                  <a:gd name="connsiteY1417" fmla="*/ 780354 h 933014"/>
                  <a:gd name="connsiteX1418" fmla="*/ 1080926 w 1265436"/>
                  <a:gd name="connsiteY1418" fmla="*/ 780739 h 933014"/>
                  <a:gd name="connsiteX1419" fmla="*/ 1081886 w 1265436"/>
                  <a:gd name="connsiteY1419" fmla="*/ 780699 h 933014"/>
                  <a:gd name="connsiteX1420" fmla="*/ 1082329 w 1265436"/>
                  <a:gd name="connsiteY1420" fmla="*/ 780502 h 933014"/>
                  <a:gd name="connsiteX1421" fmla="*/ 1082823 w 1265436"/>
                  <a:gd name="connsiteY1421" fmla="*/ 780287 h 933014"/>
                  <a:gd name="connsiteX1422" fmla="*/ 1083607 w 1265436"/>
                  <a:gd name="connsiteY1422" fmla="*/ 779880 h 933014"/>
                  <a:gd name="connsiteX1423" fmla="*/ 1084092 w 1265436"/>
                  <a:gd name="connsiteY1423" fmla="*/ 779728 h 933014"/>
                  <a:gd name="connsiteX1424" fmla="*/ 1084840 w 1265436"/>
                  <a:gd name="connsiteY1424" fmla="*/ 779333 h 933014"/>
                  <a:gd name="connsiteX1425" fmla="*/ 1085517 w 1265436"/>
                  <a:gd name="connsiteY1425" fmla="*/ 779314 h 933014"/>
                  <a:gd name="connsiteX1426" fmla="*/ 1085999 w 1265436"/>
                  <a:gd name="connsiteY1426" fmla="*/ 778919 h 933014"/>
                  <a:gd name="connsiteX1427" fmla="*/ 1086535 w 1265436"/>
                  <a:gd name="connsiteY1427" fmla="*/ 778480 h 933014"/>
                  <a:gd name="connsiteX1428" fmla="*/ 1087023 w 1265436"/>
                  <a:gd name="connsiteY1428" fmla="*/ 778159 h 933014"/>
                  <a:gd name="connsiteX1429" fmla="*/ 1087485 w 1265436"/>
                  <a:gd name="connsiteY1429" fmla="*/ 777818 h 933014"/>
                  <a:gd name="connsiteX1430" fmla="*/ 1088102 w 1265436"/>
                  <a:gd name="connsiteY1430" fmla="*/ 777449 h 933014"/>
                  <a:gd name="connsiteX1431" fmla="*/ 1089258 w 1265436"/>
                  <a:gd name="connsiteY1431" fmla="*/ 776810 h 933014"/>
                  <a:gd name="connsiteX1432" fmla="*/ 1089788 w 1265436"/>
                  <a:gd name="connsiteY1432" fmla="*/ 776476 h 933014"/>
                  <a:gd name="connsiteX1433" fmla="*/ 1090433 w 1265436"/>
                  <a:gd name="connsiteY1433" fmla="*/ 776209 h 933014"/>
                  <a:gd name="connsiteX1434" fmla="*/ 1091290 w 1265436"/>
                  <a:gd name="connsiteY1434" fmla="*/ 775785 h 933014"/>
                  <a:gd name="connsiteX1435" fmla="*/ 1092003 w 1265436"/>
                  <a:gd name="connsiteY1435" fmla="*/ 775602 h 933014"/>
                  <a:gd name="connsiteX1436" fmla="*/ 1092458 w 1265436"/>
                  <a:gd name="connsiteY1436" fmla="*/ 775705 h 933014"/>
                  <a:gd name="connsiteX1437" fmla="*/ 1092969 w 1265436"/>
                  <a:gd name="connsiteY1437" fmla="*/ 775805 h 933014"/>
                  <a:gd name="connsiteX1438" fmla="*/ 1093506 w 1265436"/>
                  <a:gd name="connsiteY1438" fmla="*/ 776155 h 933014"/>
                  <a:gd name="connsiteX1439" fmla="*/ 1094148 w 1265436"/>
                  <a:gd name="connsiteY1439" fmla="*/ 776501 h 933014"/>
                  <a:gd name="connsiteX1440" fmla="*/ 1094793 w 1265436"/>
                  <a:gd name="connsiteY1440" fmla="*/ 777016 h 933014"/>
                  <a:gd name="connsiteX1441" fmla="*/ 1095301 w 1265436"/>
                  <a:gd name="connsiteY1441" fmla="*/ 777310 h 933014"/>
                  <a:gd name="connsiteX1442" fmla="*/ 1095971 w 1265436"/>
                  <a:gd name="connsiteY1442" fmla="*/ 777439 h 933014"/>
                  <a:gd name="connsiteX1443" fmla="*/ 1096656 w 1265436"/>
                  <a:gd name="connsiteY1443" fmla="*/ 777146 h 933014"/>
                  <a:gd name="connsiteX1444" fmla="*/ 1097024 w 1265436"/>
                  <a:gd name="connsiteY1444" fmla="*/ 776835 h 933014"/>
                  <a:gd name="connsiteX1445" fmla="*/ 1097535 w 1265436"/>
                  <a:gd name="connsiteY1445" fmla="*/ 776219 h 933014"/>
                  <a:gd name="connsiteX1446" fmla="*/ 1098167 w 1265436"/>
                  <a:gd name="connsiteY1446" fmla="*/ 776367 h 933014"/>
                  <a:gd name="connsiteX1447" fmla="*/ 1098772 w 1265436"/>
                  <a:gd name="connsiteY1447" fmla="*/ 776569 h 933014"/>
                  <a:gd name="connsiteX1448" fmla="*/ 1099368 w 1265436"/>
                  <a:gd name="connsiteY1448" fmla="*/ 776701 h 933014"/>
                  <a:gd name="connsiteX1449" fmla="*/ 1100274 w 1265436"/>
                  <a:gd name="connsiteY1449" fmla="*/ 775596 h 933014"/>
                  <a:gd name="connsiteX1450" fmla="*/ 1100816 w 1265436"/>
                  <a:gd name="connsiteY1450" fmla="*/ 774778 h 933014"/>
                  <a:gd name="connsiteX1451" fmla="*/ 1101375 w 1265436"/>
                  <a:gd name="connsiteY1451" fmla="*/ 773978 h 933014"/>
                  <a:gd name="connsiteX1452" fmla="*/ 1101636 w 1265436"/>
                  <a:gd name="connsiteY1452" fmla="*/ 773522 h 933014"/>
                  <a:gd name="connsiteX1453" fmla="*/ 1102014 w 1265436"/>
                  <a:gd name="connsiteY1453" fmla="*/ 773049 h 933014"/>
                  <a:gd name="connsiteX1454" fmla="*/ 1102608 w 1265436"/>
                  <a:gd name="connsiteY1454" fmla="*/ 772423 h 933014"/>
                  <a:gd name="connsiteX1455" fmla="*/ 1103173 w 1265436"/>
                  <a:gd name="connsiteY1455" fmla="*/ 772083 h 933014"/>
                  <a:gd name="connsiteX1456" fmla="*/ 1103915 w 1265436"/>
                  <a:gd name="connsiteY1456" fmla="*/ 771589 h 933014"/>
                  <a:gd name="connsiteX1457" fmla="*/ 1104590 w 1265436"/>
                  <a:gd name="connsiteY1457" fmla="*/ 771137 h 933014"/>
                  <a:gd name="connsiteX1458" fmla="*/ 1105428 w 1265436"/>
                  <a:gd name="connsiteY1458" fmla="*/ 770715 h 933014"/>
                  <a:gd name="connsiteX1459" fmla="*/ 1106374 w 1265436"/>
                  <a:gd name="connsiteY1459" fmla="*/ 770231 h 933014"/>
                  <a:gd name="connsiteX1460" fmla="*/ 1107155 w 1265436"/>
                  <a:gd name="connsiteY1460" fmla="*/ 769810 h 933014"/>
                  <a:gd name="connsiteX1461" fmla="*/ 1107617 w 1265436"/>
                  <a:gd name="connsiteY1461" fmla="*/ 769612 h 933014"/>
                  <a:gd name="connsiteX1462" fmla="*/ 1108038 w 1265436"/>
                  <a:gd name="connsiteY1462" fmla="*/ 769412 h 933014"/>
                  <a:gd name="connsiteX1463" fmla="*/ 1108607 w 1265436"/>
                  <a:gd name="connsiteY1463" fmla="*/ 769145 h 933014"/>
                  <a:gd name="connsiteX1464" fmla="*/ 1109267 w 1265436"/>
                  <a:gd name="connsiteY1464" fmla="*/ 768885 h 933014"/>
                  <a:gd name="connsiteX1465" fmla="*/ 1109990 w 1265436"/>
                  <a:gd name="connsiteY1465" fmla="*/ 768763 h 933014"/>
                  <a:gd name="connsiteX1466" fmla="*/ 1110500 w 1265436"/>
                  <a:gd name="connsiteY1466" fmla="*/ 768721 h 933014"/>
                  <a:gd name="connsiteX1467" fmla="*/ 1110969 w 1265436"/>
                  <a:gd name="connsiteY1467" fmla="*/ 768639 h 933014"/>
                  <a:gd name="connsiteX1468" fmla="*/ 1111489 w 1265436"/>
                  <a:gd name="connsiteY1468" fmla="*/ 768496 h 933014"/>
                  <a:gd name="connsiteX1469" fmla="*/ 1111891 w 1265436"/>
                  <a:gd name="connsiteY1469" fmla="*/ 768118 h 933014"/>
                  <a:gd name="connsiteX1470" fmla="*/ 1112276 w 1265436"/>
                  <a:gd name="connsiteY1470" fmla="*/ 767489 h 933014"/>
                  <a:gd name="connsiteX1471" fmla="*/ 1112458 w 1265436"/>
                  <a:gd name="connsiteY1471" fmla="*/ 766754 h 933014"/>
                  <a:gd name="connsiteX1472" fmla="*/ 1112546 w 1265436"/>
                  <a:gd name="connsiteY1472" fmla="*/ 766162 h 933014"/>
                  <a:gd name="connsiteX1473" fmla="*/ 1112796 w 1265436"/>
                  <a:gd name="connsiteY1473" fmla="*/ 765441 h 933014"/>
                  <a:gd name="connsiteX1474" fmla="*/ 1112973 w 1265436"/>
                  <a:gd name="connsiteY1474" fmla="*/ 764760 h 933014"/>
                  <a:gd name="connsiteX1475" fmla="*/ 1113246 w 1265436"/>
                  <a:gd name="connsiteY1475" fmla="*/ 764349 h 933014"/>
                  <a:gd name="connsiteX1476" fmla="*/ 1113631 w 1265436"/>
                  <a:gd name="connsiteY1476" fmla="*/ 764088 h 933014"/>
                  <a:gd name="connsiteX1477" fmla="*/ 1114074 w 1265436"/>
                  <a:gd name="connsiteY1477" fmla="*/ 764008 h 933014"/>
                  <a:gd name="connsiteX1478" fmla="*/ 1114694 w 1265436"/>
                  <a:gd name="connsiteY1478" fmla="*/ 763897 h 933014"/>
                  <a:gd name="connsiteX1479" fmla="*/ 1115160 w 1265436"/>
                  <a:gd name="connsiteY1479" fmla="*/ 763825 h 933014"/>
                  <a:gd name="connsiteX1480" fmla="*/ 1115698 w 1265436"/>
                  <a:gd name="connsiteY1480" fmla="*/ 763742 h 933014"/>
                  <a:gd name="connsiteX1481" fmla="*/ 1116152 w 1265436"/>
                  <a:gd name="connsiteY1481" fmla="*/ 763550 h 933014"/>
                  <a:gd name="connsiteX1482" fmla="*/ 1116540 w 1265436"/>
                  <a:gd name="connsiteY1482" fmla="*/ 763264 h 933014"/>
                  <a:gd name="connsiteX1483" fmla="*/ 1116444 w 1265436"/>
                  <a:gd name="connsiteY1483" fmla="*/ 762714 h 933014"/>
                  <a:gd name="connsiteX1484" fmla="*/ 1116049 w 1265436"/>
                  <a:gd name="connsiteY1484" fmla="*/ 762044 h 933014"/>
                  <a:gd name="connsiteX1485" fmla="*/ 1115551 w 1265436"/>
                  <a:gd name="connsiteY1485" fmla="*/ 761642 h 933014"/>
                  <a:gd name="connsiteX1486" fmla="*/ 1115547 w 1265436"/>
                  <a:gd name="connsiteY1486" fmla="*/ 761119 h 933014"/>
                  <a:gd name="connsiteX1487" fmla="*/ 1115984 w 1265436"/>
                  <a:gd name="connsiteY1487" fmla="*/ 760836 h 933014"/>
                  <a:gd name="connsiteX1488" fmla="*/ 1116543 w 1265436"/>
                  <a:gd name="connsiteY1488" fmla="*/ 760708 h 933014"/>
                  <a:gd name="connsiteX1489" fmla="*/ 1117371 w 1265436"/>
                  <a:gd name="connsiteY1489" fmla="*/ 760596 h 933014"/>
                  <a:gd name="connsiteX1490" fmla="*/ 1117862 w 1265436"/>
                  <a:gd name="connsiteY1490" fmla="*/ 760634 h 933014"/>
                  <a:gd name="connsiteX1491" fmla="*/ 1118617 w 1265436"/>
                  <a:gd name="connsiteY1491" fmla="*/ 760714 h 933014"/>
                  <a:gd name="connsiteX1492" fmla="*/ 1119269 w 1265436"/>
                  <a:gd name="connsiteY1492" fmla="*/ 761186 h 933014"/>
                  <a:gd name="connsiteX1493" fmla="*/ 1119854 w 1265436"/>
                  <a:gd name="connsiteY1493" fmla="*/ 761562 h 933014"/>
                  <a:gd name="connsiteX1494" fmla="*/ 1120463 w 1265436"/>
                  <a:gd name="connsiteY1494" fmla="*/ 761995 h 933014"/>
                  <a:gd name="connsiteX1495" fmla="*/ 1121083 w 1265436"/>
                  <a:gd name="connsiteY1495" fmla="*/ 762599 h 933014"/>
                  <a:gd name="connsiteX1496" fmla="*/ 1122123 w 1265436"/>
                  <a:gd name="connsiteY1496" fmla="*/ 763077 h 933014"/>
                  <a:gd name="connsiteX1497" fmla="*/ 1122720 w 1265436"/>
                  <a:gd name="connsiteY1497" fmla="*/ 763611 h 933014"/>
                  <a:gd name="connsiteX1498" fmla="*/ 1123192 w 1265436"/>
                  <a:gd name="connsiteY1498" fmla="*/ 764487 h 933014"/>
                  <a:gd name="connsiteX1499" fmla="*/ 1123646 w 1265436"/>
                  <a:gd name="connsiteY1499" fmla="*/ 764821 h 933014"/>
                  <a:gd name="connsiteX1500" fmla="*/ 1124021 w 1265436"/>
                  <a:gd name="connsiteY1500" fmla="*/ 765700 h 933014"/>
                  <a:gd name="connsiteX1501" fmla="*/ 1124650 w 1265436"/>
                  <a:gd name="connsiteY1501" fmla="*/ 766000 h 933014"/>
                  <a:gd name="connsiteX1502" fmla="*/ 1125353 w 1265436"/>
                  <a:gd name="connsiteY1502" fmla="*/ 766160 h 933014"/>
                  <a:gd name="connsiteX1503" fmla="*/ 1125863 w 1265436"/>
                  <a:gd name="connsiteY1503" fmla="*/ 766224 h 933014"/>
                  <a:gd name="connsiteX1504" fmla="*/ 1126313 w 1265436"/>
                  <a:gd name="connsiteY1504" fmla="*/ 766279 h 933014"/>
                  <a:gd name="connsiteX1505" fmla="*/ 1126714 w 1265436"/>
                  <a:gd name="connsiteY1505" fmla="*/ 766584 h 933014"/>
                  <a:gd name="connsiteX1506" fmla="*/ 1126708 w 1265436"/>
                  <a:gd name="connsiteY1506" fmla="*/ 767133 h 933014"/>
                  <a:gd name="connsiteX1507" fmla="*/ 1126548 w 1265436"/>
                  <a:gd name="connsiteY1507" fmla="*/ 767585 h 933014"/>
                  <a:gd name="connsiteX1508" fmla="*/ 1126088 w 1265436"/>
                  <a:gd name="connsiteY1508" fmla="*/ 768273 h 933014"/>
                  <a:gd name="connsiteX1509" fmla="*/ 1125649 w 1265436"/>
                  <a:gd name="connsiteY1509" fmla="*/ 768545 h 933014"/>
                  <a:gd name="connsiteX1510" fmla="*/ 1124974 w 1265436"/>
                  <a:gd name="connsiteY1510" fmla="*/ 768834 h 933014"/>
                  <a:gd name="connsiteX1511" fmla="*/ 1124554 w 1265436"/>
                  <a:gd name="connsiteY1511" fmla="*/ 769049 h 933014"/>
                  <a:gd name="connsiteX1512" fmla="*/ 1124474 w 1265436"/>
                  <a:gd name="connsiteY1512" fmla="*/ 769618 h 933014"/>
                  <a:gd name="connsiteX1513" fmla="*/ 1124917 w 1265436"/>
                  <a:gd name="connsiteY1513" fmla="*/ 769996 h 933014"/>
                  <a:gd name="connsiteX1514" fmla="*/ 1125388 w 1265436"/>
                  <a:gd name="connsiteY1514" fmla="*/ 770356 h 933014"/>
                  <a:gd name="connsiteX1515" fmla="*/ 1128464 w 1265436"/>
                  <a:gd name="connsiteY1515" fmla="*/ 770860 h 933014"/>
                  <a:gd name="connsiteX1516" fmla="*/ 1129078 w 1265436"/>
                  <a:gd name="connsiteY1516" fmla="*/ 770824 h 933014"/>
                  <a:gd name="connsiteX1517" fmla="*/ 1129788 w 1265436"/>
                  <a:gd name="connsiteY1517" fmla="*/ 770513 h 933014"/>
                  <a:gd name="connsiteX1518" fmla="*/ 1130555 w 1265436"/>
                  <a:gd name="connsiteY1518" fmla="*/ 769946 h 933014"/>
                  <a:gd name="connsiteX1519" fmla="*/ 1131091 w 1265436"/>
                  <a:gd name="connsiteY1519" fmla="*/ 769579 h 933014"/>
                  <a:gd name="connsiteX1520" fmla="*/ 1131563 w 1265436"/>
                  <a:gd name="connsiteY1520" fmla="*/ 769258 h 933014"/>
                  <a:gd name="connsiteX1521" fmla="*/ 1132559 w 1265436"/>
                  <a:gd name="connsiteY1521" fmla="*/ 768580 h 933014"/>
                  <a:gd name="connsiteX1522" fmla="*/ 1133551 w 1265436"/>
                  <a:gd name="connsiteY1522" fmla="*/ 767710 h 933014"/>
                  <a:gd name="connsiteX1523" fmla="*/ 1134492 w 1265436"/>
                  <a:gd name="connsiteY1523" fmla="*/ 767265 h 933014"/>
                  <a:gd name="connsiteX1524" fmla="*/ 1135445 w 1265436"/>
                  <a:gd name="connsiteY1524" fmla="*/ 766616 h 933014"/>
                  <a:gd name="connsiteX1525" fmla="*/ 1136315 w 1265436"/>
                  <a:gd name="connsiteY1525" fmla="*/ 766021 h 933014"/>
                  <a:gd name="connsiteX1526" fmla="*/ 1137175 w 1265436"/>
                  <a:gd name="connsiteY1526" fmla="*/ 765437 h 933014"/>
                  <a:gd name="connsiteX1527" fmla="*/ 1138290 w 1265436"/>
                  <a:gd name="connsiteY1527" fmla="*/ 764666 h 933014"/>
                  <a:gd name="connsiteX1528" fmla="*/ 1139236 w 1265436"/>
                  <a:gd name="connsiteY1528" fmla="*/ 764046 h 933014"/>
                  <a:gd name="connsiteX1529" fmla="*/ 1140232 w 1265436"/>
                  <a:gd name="connsiteY1529" fmla="*/ 763399 h 933014"/>
                  <a:gd name="connsiteX1530" fmla="*/ 1141381 w 1265436"/>
                  <a:gd name="connsiteY1530" fmla="*/ 762647 h 933014"/>
                  <a:gd name="connsiteX1531" fmla="*/ 1142117 w 1265436"/>
                  <a:gd name="connsiteY1531" fmla="*/ 762168 h 933014"/>
                  <a:gd name="connsiteX1532" fmla="*/ 1142862 w 1265436"/>
                  <a:gd name="connsiteY1532" fmla="*/ 761680 h 933014"/>
                  <a:gd name="connsiteX1533" fmla="*/ 1143758 w 1265436"/>
                  <a:gd name="connsiteY1533" fmla="*/ 760997 h 933014"/>
                  <a:gd name="connsiteX1534" fmla="*/ 1144605 w 1265436"/>
                  <a:gd name="connsiteY1534" fmla="*/ 760277 h 933014"/>
                  <a:gd name="connsiteX1535" fmla="*/ 1145164 w 1265436"/>
                  <a:gd name="connsiteY1535" fmla="*/ 759779 h 933014"/>
                  <a:gd name="connsiteX1536" fmla="*/ 1145491 w 1265436"/>
                  <a:gd name="connsiteY1536" fmla="*/ 759478 h 933014"/>
                  <a:gd name="connsiteX1537" fmla="*/ 1146243 w 1265436"/>
                  <a:gd name="connsiteY1537" fmla="*/ 758772 h 933014"/>
                  <a:gd name="connsiteX1538" fmla="*/ 1146830 w 1265436"/>
                  <a:gd name="connsiteY1538" fmla="*/ 758251 h 933014"/>
                  <a:gd name="connsiteX1539" fmla="*/ 1147251 w 1265436"/>
                  <a:gd name="connsiteY1539" fmla="*/ 757815 h 933014"/>
                  <a:gd name="connsiteX1540" fmla="*/ 1147592 w 1265436"/>
                  <a:gd name="connsiteY1540" fmla="*/ 757442 h 933014"/>
                  <a:gd name="connsiteX1541" fmla="*/ 1148048 w 1265436"/>
                  <a:gd name="connsiteY1541" fmla="*/ 757083 h 933014"/>
                  <a:gd name="connsiteX1542" fmla="*/ 1148413 w 1265436"/>
                  <a:gd name="connsiteY1542" fmla="*/ 756598 h 933014"/>
                  <a:gd name="connsiteX1543" fmla="*/ 1148815 w 1265436"/>
                  <a:gd name="connsiteY1543" fmla="*/ 755969 h 933014"/>
                  <a:gd name="connsiteX1544" fmla="*/ 1149277 w 1265436"/>
                  <a:gd name="connsiteY1544" fmla="*/ 755449 h 933014"/>
                  <a:gd name="connsiteX1545" fmla="*/ 1157799 w 1265436"/>
                  <a:gd name="connsiteY1545" fmla="*/ 732526 h 933014"/>
                  <a:gd name="connsiteX1546" fmla="*/ 1225537 w 1265436"/>
                  <a:gd name="connsiteY1546" fmla="*/ 636466 h 933014"/>
                  <a:gd name="connsiteX1547" fmla="*/ 1265617 w 1265436"/>
                  <a:gd name="connsiteY1547" fmla="*/ 601712 h 933014"/>
                  <a:gd name="connsiteX1548" fmla="*/ 1182140 w 1265436"/>
                  <a:gd name="connsiteY1548" fmla="*/ 538342 h 933014"/>
                  <a:gd name="connsiteX1549" fmla="*/ 1181568 w 1265436"/>
                  <a:gd name="connsiteY1549" fmla="*/ 537886 h 933014"/>
                  <a:gd name="connsiteX1550" fmla="*/ 1180845 w 1265436"/>
                  <a:gd name="connsiteY1550" fmla="*/ 537500 h 933014"/>
                  <a:gd name="connsiteX1551" fmla="*/ 1179946 w 1265436"/>
                  <a:gd name="connsiteY1551" fmla="*/ 537191 h 933014"/>
                  <a:gd name="connsiteX1552" fmla="*/ 1179167 w 1265436"/>
                  <a:gd name="connsiteY1552" fmla="*/ 536922 h 933014"/>
                  <a:gd name="connsiteX1553" fmla="*/ 1178733 w 1265436"/>
                  <a:gd name="connsiteY1553" fmla="*/ 536672 h 933014"/>
                  <a:gd name="connsiteX1554" fmla="*/ 1178286 w 1265436"/>
                  <a:gd name="connsiteY1554" fmla="*/ 536254 h 933014"/>
                  <a:gd name="connsiteX1555" fmla="*/ 1177830 w 1265436"/>
                  <a:gd name="connsiteY1555" fmla="*/ 535529 h 933014"/>
                  <a:gd name="connsiteX1556" fmla="*/ 1177654 w 1265436"/>
                  <a:gd name="connsiteY1556" fmla="*/ 535047 h 933014"/>
                  <a:gd name="connsiteX1557" fmla="*/ 1177759 w 1265436"/>
                  <a:gd name="connsiteY1557" fmla="*/ 534571 h 933014"/>
                  <a:gd name="connsiteX1558" fmla="*/ 1177850 w 1265436"/>
                  <a:gd name="connsiteY1558" fmla="*/ 533972 h 933014"/>
                  <a:gd name="connsiteX1559" fmla="*/ 1178013 w 1265436"/>
                  <a:gd name="connsiteY1559" fmla="*/ 533294 h 933014"/>
                  <a:gd name="connsiteX1560" fmla="*/ 1177766 w 1265436"/>
                  <a:gd name="connsiteY1560" fmla="*/ 532607 h 933014"/>
                  <a:gd name="connsiteX1561" fmla="*/ 1177490 w 1265436"/>
                  <a:gd name="connsiteY1561" fmla="*/ 532142 h 933014"/>
                  <a:gd name="connsiteX1562" fmla="*/ 1177221 w 1265436"/>
                  <a:gd name="connsiteY1562" fmla="*/ 531367 h 933014"/>
                  <a:gd name="connsiteX1563" fmla="*/ 1176977 w 1265436"/>
                  <a:gd name="connsiteY1563" fmla="*/ 530022 h 933014"/>
                  <a:gd name="connsiteX1564" fmla="*/ 1176710 w 1265436"/>
                  <a:gd name="connsiteY1564" fmla="*/ 529110 h 933014"/>
                  <a:gd name="connsiteX1565" fmla="*/ 1175920 w 1265436"/>
                  <a:gd name="connsiteY1565" fmla="*/ 528249 h 933014"/>
                  <a:gd name="connsiteX1566" fmla="*/ 1175057 w 1265436"/>
                  <a:gd name="connsiteY1566" fmla="*/ 527669 h 933014"/>
                  <a:gd name="connsiteX1567" fmla="*/ 1174145 w 1265436"/>
                  <a:gd name="connsiteY1567" fmla="*/ 527322 h 933014"/>
                  <a:gd name="connsiteX1568" fmla="*/ 1173229 w 1265436"/>
                  <a:gd name="connsiteY1568" fmla="*/ 526991 h 933014"/>
                  <a:gd name="connsiteX1569" fmla="*/ 1172462 w 1265436"/>
                  <a:gd name="connsiteY1569" fmla="*/ 526770 h 933014"/>
                  <a:gd name="connsiteX1570" fmla="*/ 1171470 w 1265436"/>
                  <a:gd name="connsiteY1570" fmla="*/ 526227 h 933014"/>
                  <a:gd name="connsiteX1571" fmla="*/ 1170899 w 1265436"/>
                  <a:gd name="connsiteY1571" fmla="*/ 525446 h 933014"/>
                  <a:gd name="connsiteX1572" fmla="*/ 1170500 w 1265436"/>
                  <a:gd name="connsiteY1572" fmla="*/ 524814 h 933014"/>
                  <a:gd name="connsiteX1573" fmla="*/ 1170266 w 1265436"/>
                  <a:gd name="connsiteY1573" fmla="*/ 523582 h 933014"/>
                  <a:gd name="connsiteX1574" fmla="*/ 1170189 w 1265436"/>
                  <a:gd name="connsiteY1574" fmla="*/ 522601 h 933014"/>
                  <a:gd name="connsiteX1575" fmla="*/ 1170109 w 1265436"/>
                  <a:gd name="connsiteY1575" fmla="*/ 520233 h 933014"/>
                  <a:gd name="connsiteX1576" fmla="*/ 1170069 w 1265436"/>
                  <a:gd name="connsiteY1576" fmla="*/ 519176 h 933014"/>
                  <a:gd name="connsiteX1577" fmla="*/ 1170160 w 1265436"/>
                  <a:gd name="connsiteY1577" fmla="*/ 518130 h 933014"/>
                  <a:gd name="connsiteX1578" fmla="*/ 1170183 w 1265436"/>
                  <a:gd name="connsiteY1578" fmla="*/ 517029 h 933014"/>
                  <a:gd name="connsiteX1579" fmla="*/ 1169607 w 1265436"/>
                  <a:gd name="connsiteY1579" fmla="*/ 516392 h 933014"/>
                  <a:gd name="connsiteX1580" fmla="*/ 1168901 w 1265436"/>
                  <a:gd name="connsiteY1580" fmla="*/ 515872 h 933014"/>
                  <a:gd name="connsiteX1581" fmla="*/ 1167871 w 1265436"/>
                  <a:gd name="connsiteY1581" fmla="*/ 515365 h 933014"/>
                  <a:gd name="connsiteX1582" fmla="*/ 1167422 w 1265436"/>
                  <a:gd name="connsiteY1582" fmla="*/ 515178 h 933014"/>
                  <a:gd name="connsiteX1583" fmla="*/ 1167039 w 1265436"/>
                  <a:gd name="connsiteY1583" fmla="*/ 514816 h 933014"/>
                  <a:gd name="connsiteX1584" fmla="*/ 1166722 w 1265436"/>
                  <a:gd name="connsiteY1584" fmla="*/ 514203 h 933014"/>
                  <a:gd name="connsiteX1585" fmla="*/ 1166400 w 1265436"/>
                  <a:gd name="connsiteY1585" fmla="*/ 513667 h 933014"/>
                  <a:gd name="connsiteX1586" fmla="*/ 1166317 w 1265436"/>
                  <a:gd name="connsiteY1586" fmla="*/ 513201 h 933014"/>
                  <a:gd name="connsiteX1587" fmla="*/ 1165851 w 1265436"/>
                  <a:gd name="connsiteY1587" fmla="*/ 512527 h 933014"/>
                  <a:gd name="connsiteX1588" fmla="*/ 1165318 w 1265436"/>
                  <a:gd name="connsiteY1588" fmla="*/ 511621 h 933014"/>
                  <a:gd name="connsiteX1589" fmla="*/ 1164577 w 1265436"/>
                  <a:gd name="connsiteY1589" fmla="*/ 511053 h 933014"/>
                  <a:gd name="connsiteX1590" fmla="*/ 1163363 w 1265436"/>
                  <a:gd name="connsiteY1590" fmla="*/ 510100 h 933014"/>
                  <a:gd name="connsiteX1591" fmla="*/ 1162489 w 1265436"/>
                  <a:gd name="connsiteY1591" fmla="*/ 509537 h 933014"/>
                  <a:gd name="connsiteX1592" fmla="*/ 1161940 w 1265436"/>
                  <a:gd name="connsiteY1592" fmla="*/ 509348 h 933014"/>
                  <a:gd name="connsiteX1593" fmla="*/ 1160499 w 1265436"/>
                  <a:gd name="connsiteY1593" fmla="*/ 508471 h 933014"/>
                  <a:gd name="connsiteX1594" fmla="*/ 1159814 w 1265436"/>
                  <a:gd name="connsiteY1594" fmla="*/ 507894 h 933014"/>
                  <a:gd name="connsiteX1595" fmla="*/ 1159182 w 1265436"/>
                  <a:gd name="connsiteY1595" fmla="*/ 507158 h 933014"/>
                  <a:gd name="connsiteX1596" fmla="*/ 1159295 w 1265436"/>
                  <a:gd name="connsiteY1596" fmla="*/ 505051 h 933014"/>
                  <a:gd name="connsiteX1597" fmla="*/ 1159885 w 1265436"/>
                  <a:gd name="connsiteY1597" fmla="*/ 502349 h 933014"/>
                  <a:gd name="connsiteX1598" fmla="*/ 1160017 w 1265436"/>
                  <a:gd name="connsiteY1598" fmla="*/ 500412 h 933014"/>
                  <a:gd name="connsiteX1599" fmla="*/ 1159699 w 1265436"/>
                  <a:gd name="connsiteY1599" fmla="*/ 499702 h 933014"/>
                  <a:gd name="connsiteX1600" fmla="*/ 1159121 w 1265436"/>
                  <a:gd name="connsiteY1600" fmla="*/ 499260 h 933014"/>
                  <a:gd name="connsiteX1601" fmla="*/ 1158623 w 1265436"/>
                  <a:gd name="connsiteY1601" fmla="*/ 498723 h 933014"/>
                  <a:gd name="connsiteX1602" fmla="*/ 1158431 w 1265436"/>
                  <a:gd name="connsiteY1602" fmla="*/ 498294 h 933014"/>
                  <a:gd name="connsiteX1603" fmla="*/ 1158711 w 1265436"/>
                  <a:gd name="connsiteY1603" fmla="*/ 497321 h 933014"/>
                  <a:gd name="connsiteX1604" fmla="*/ 1159073 w 1265436"/>
                  <a:gd name="connsiteY1604" fmla="*/ 496588 h 933014"/>
                  <a:gd name="connsiteX1605" fmla="*/ 1159509 w 1265436"/>
                  <a:gd name="connsiteY1605" fmla="*/ 495481 h 933014"/>
                  <a:gd name="connsiteX1606" fmla="*/ 1159753 w 1265436"/>
                  <a:gd name="connsiteY1606" fmla="*/ 494863 h 933014"/>
                  <a:gd name="connsiteX1607" fmla="*/ 1159699 w 1265436"/>
                  <a:gd name="connsiteY1607" fmla="*/ 494312 h 933014"/>
                  <a:gd name="connsiteX1608" fmla="*/ 1159719 w 1265436"/>
                  <a:gd name="connsiteY1608" fmla="*/ 493644 h 933014"/>
                  <a:gd name="connsiteX1609" fmla="*/ 1159883 w 1265436"/>
                  <a:gd name="connsiteY1609" fmla="*/ 492947 h 933014"/>
                  <a:gd name="connsiteX1610" fmla="*/ 1160184 w 1265436"/>
                  <a:gd name="connsiteY1610" fmla="*/ 492546 h 933014"/>
                  <a:gd name="connsiteX1611" fmla="*/ 1160694 w 1265436"/>
                  <a:gd name="connsiteY1611" fmla="*/ 490896 h 933014"/>
                  <a:gd name="connsiteX1612" fmla="*/ 1161138 w 1265436"/>
                  <a:gd name="connsiteY1612" fmla="*/ 490186 h 933014"/>
                  <a:gd name="connsiteX1613" fmla="*/ 1161400 w 1265436"/>
                  <a:gd name="connsiteY1613" fmla="*/ 489753 h 933014"/>
                  <a:gd name="connsiteX1614" fmla="*/ 1161654 w 1265436"/>
                  <a:gd name="connsiteY1614" fmla="*/ 489087 h 933014"/>
                  <a:gd name="connsiteX1615" fmla="*/ 1161957 w 1265436"/>
                  <a:gd name="connsiteY1615" fmla="*/ 488509 h 933014"/>
                  <a:gd name="connsiteX1616" fmla="*/ 1162432 w 1265436"/>
                  <a:gd name="connsiteY1616" fmla="*/ 488272 h 933014"/>
                  <a:gd name="connsiteX1617" fmla="*/ 1162795 w 1265436"/>
                  <a:gd name="connsiteY1617" fmla="*/ 487784 h 933014"/>
                  <a:gd name="connsiteX1618" fmla="*/ 1163228 w 1265436"/>
                  <a:gd name="connsiteY1618" fmla="*/ 487633 h 933014"/>
                  <a:gd name="connsiteX1619" fmla="*/ 1163863 w 1265436"/>
                  <a:gd name="connsiteY1619" fmla="*/ 487389 h 933014"/>
                  <a:gd name="connsiteX1620" fmla="*/ 1164348 w 1265436"/>
                  <a:gd name="connsiteY1620" fmla="*/ 487373 h 933014"/>
                  <a:gd name="connsiteX1621" fmla="*/ 1164894 w 1265436"/>
                  <a:gd name="connsiteY1621" fmla="*/ 487052 h 933014"/>
                  <a:gd name="connsiteX1622" fmla="*/ 1165350 w 1265436"/>
                  <a:gd name="connsiteY1622" fmla="*/ 486776 h 933014"/>
                  <a:gd name="connsiteX1623" fmla="*/ 1166069 w 1265436"/>
                  <a:gd name="connsiteY1623" fmla="*/ 486792 h 933014"/>
                  <a:gd name="connsiteX1624" fmla="*/ 1167155 w 1265436"/>
                  <a:gd name="connsiteY1624" fmla="*/ 486978 h 933014"/>
                  <a:gd name="connsiteX1625" fmla="*/ 1167537 w 1265436"/>
                  <a:gd name="connsiteY1625" fmla="*/ 486413 h 933014"/>
                  <a:gd name="connsiteX1626" fmla="*/ 1167897 w 1265436"/>
                  <a:gd name="connsiteY1626" fmla="*/ 486047 h 933014"/>
                  <a:gd name="connsiteX1627" fmla="*/ 1168686 w 1265436"/>
                  <a:gd name="connsiteY1627" fmla="*/ 485931 h 933014"/>
                  <a:gd name="connsiteX1628" fmla="*/ 1169389 w 1265436"/>
                  <a:gd name="connsiteY1628" fmla="*/ 485524 h 933014"/>
                  <a:gd name="connsiteX1629" fmla="*/ 1169647 w 1265436"/>
                  <a:gd name="connsiteY1629" fmla="*/ 484868 h 933014"/>
                  <a:gd name="connsiteX1630" fmla="*/ 1169550 w 1265436"/>
                  <a:gd name="connsiteY1630" fmla="*/ 484432 h 933014"/>
                  <a:gd name="connsiteX1631" fmla="*/ 1169277 w 1265436"/>
                  <a:gd name="connsiteY1631" fmla="*/ 483421 h 933014"/>
                  <a:gd name="connsiteX1632" fmla="*/ 1169460 w 1265436"/>
                  <a:gd name="connsiteY1632" fmla="*/ 482814 h 933014"/>
                  <a:gd name="connsiteX1633" fmla="*/ 1169704 w 1265436"/>
                  <a:gd name="connsiteY1633" fmla="*/ 482255 h 933014"/>
                  <a:gd name="connsiteX1634" fmla="*/ 1170269 w 1265436"/>
                  <a:gd name="connsiteY1634" fmla="*/ 481902 h 933014"/>
                  <a:gd name="connsiteX1635" fmla="*/ 1170689 w 1265436"/>
                  <a:gd name="connsiteY1635" fmla="*/ 481337 h 933014"/>
                  <a:gd name="connsiteX1636" fmla="*/ 1171027 w 1265436"/>
                  <a:gd name="connsiteY1636" fmla="*/ 480509 h 933014"/>
                  <a:gd name="connsiteX1637" fmla="*/ 1170687 w 1265436"/>
                  <a:gd name="connsiteY1637" fmla="*/ 479981 h 933014"/>
                  <a:gd name="connsiteX1638" fmla="*/ 1170294 w 1265436"/>
                  <a:gd name="connsiteY1638" fmla="*/ 479600 h 933014"/>
                  <a:gd name="connsiteX1639" fmla="*/ 1170424 w 1265436"/>
                  <a:gd name="connsiteY1639" fmla="*/ 478758 h 933014"/>
                  <a:gd name="connsiteX1640" fmla="*/ 1170972 w 1265436"/>
                  <a:gd name="connsiteY1640" fmla="*/ 478300 h 933014"/>
                  <a:gd name="connsiteX1641" fmla="*/ 1171290 w 1265436"/>
                  <a:gd name="connsiteY1641" fmla="*/ 477994 h 933014"/>
                  <a:gd name="connsiteX1642" fmla="*/ 1171550 w 1265436"/>
                  <a:gd name="connsiteY1642" fmla="*/ 476787 h 933014"/>
                  <a:gd name="connsiteX1643" fmla="*/ 1171723 w 1265436"/>
                  <a:gd name="connsiteY1643" fmla="*/ 476354 h 933014"/>
                  <a:gd name="connsiteX1644" fmla="*/ 1171769 w 1265436"/>
                  <a:gd name="connsiteY1644" fmla="*/ 475917 h 933014"/>
                  <a:gd name="connsiteX1645" fmla="*/ 1171637 w 1265436"/>
                  <a:gd name="connsiteY1645" fmla="*/ 475422 h 933014"/>
                  <a:gd name="connsiteX1646" fmla="*/ 1171406 w 1265436"/>
                  <a:gd name="connsiteY1646" fmla="*/ 474733 h 933014"/>
                  <a:gd name="connsiteX1647" fmla="*/ 1171139 w 1265436"/>
                  <a:gd name="connsiteY1647" fmla="*/ 473897 h 933014"/>
                  <a:gd name="connsiteX1648" fmla="*/ 1171235 w 1265436"/>
                  <a:gd name="connsiteY1648" fmla="*/ 473377 h 933014"/>
                  <a:gd name="connsiteX1649" fmla="*/ 1171223 w 1265436"/>
                  <a:gd name="connsiteY1649" fmla="*/ 472671 h 933014"/>
                  <a:gd name="connsiteX1650" fmla="*/ 1170616 w 1265436"/>
                  <a:gd name="connsiteY1650" fmla="*/ 472295 h 933014"/>
                  <a:gd name="connsiteX1651" fmla="*/ 1170233 w 1265436"/>
                  <a:gd name="connsiteY1651" fmla="*/ 472071 h 933014"/>
                  <a:gd name="connsiteX1652" fmla="*/ 1169586 w 1265436"/>
                  <a:gd name="connsiteY1652" fmla="*/ 470921 h 933014"/>
                  <a:gd name="connsiteX1653" fmla="*/ 1169479 w 1265436"/>
                  <a:gd name="connsiteY1653" fmla="*/ 470442 h 933014"/>
                  <a:gd name="connsiteX1654" fmla="*/ 1169450 w 1265436"/>
                  <a:gd name="connsiteY1654" fmla="*/ 469678 h 933014"/>
                  <a:gd name="connsiteX1655" fmla="*/ 1169029 w 1265436"/>
                  <a:gd name="connsiteY1655" fmla="*/ 469190 h 933014"/>
                  <a:gd name="connsiteX1656" fmla="*/ 1168272 w 1265436"/>
                  <a:gd name="connsiteY1656" fmla="*/ 469258 h 933014"/>
                  <a:gd name="connsiteX1657" fmla="*/ 1167804 w 1265436"/>
                  <a:gd name="connsiteY1657" fmla="*/ 469534 h 933014"/>
                  <a:gd name="connsiteX1658" fmla="*/ 1167348 w 1265436"/>
                  <a:gd name="connsiteY1658" fmla="*/ 469627 h 933014"/>
                  <a:gd name="connsiteX1659" fmla="*/ 1166834 w 1265436"/>
                  <a:gd name="connsiteY1659" fmla="*/ 469698 h 933014"/>
                  <a:gd name="connsiteX1660" fmla="*/ 1165694 w 1265436"/>
                  <a:gd name="connsiteY1660" fmla="*/ 470141 h 933014"/>
                  <a:gd name="connsiteX1661" fmla="*/ 1164884 w 1265436"/>
                  <a:gd name="connsiteY1661" fmla="*/ 470270 h 933014"/>
                  <a:gd name="connsiteX1662" fmla="*/ 1163829 w 1265436"/>
                  <a:gd name="connsiteY1662" fmla="*/ 470411 h 933014"/>
                  <a:gd name="connsiteX1663" fmla="*/ 1163241 w 1265436"/>
                  <a:gd name="connsiteY1663" fmla="*/ 469929 h 933014"/>
                  <a:gd name="connsiteX1664" fmla="*/ 1162833 w 1265436"/>
                  <a:gd name="connsiteY1664" fmla="*/ 469451 h 933014"/>
                  <a:gd name="connsiteX1665" fmla="*/ 1162541 w 1265436"/>
                  <a:gd name="connsiteY1665" fmla="*/ 469072 h 933014"/>
                  <a:gd name="connsiteX1666" fmla="*/ 1161963 w 1265436"/>
                  <a:gd name="connsiteY1666" fmla="*/ 468494 h 933014"/>
                  <a:gd name="connsiteX1667" fmla="*/ 1161144 w 1265436"/>
                  <a:gd name="connsiteY1667" fmla="*/ 468590 h 933014"/>
                  <a:gd name="connsiteX1668" fmla="*/ 1159831 w 1265436"/>
                  <a:gd name="connsiteY1668" fmla="*/ 468673 h 933014"/>
                  <a:gd name="connsiteX1669" fmla="*/ 1159419 w 1265436"/>
                  <a:gd name="connsiteY1669" fmla="*/ 468484 h 933014"/>
                  <a:gd name="connsiteX1670" fmla="*/ 1158916 w 1265436"/>
                  <a:gd name="connsiteY1670" fmla="*/ 468449 h 933014"/>
                  <a:gd name="connsiteX1671" fmla="*/ 1157950 w 1265436"/>
                  <a:gd name="connsiteY1671" fmla="*/ 468391 h 933014"/>
                  <a:gd name="connsiteX1672" fmla="*/ 1157387 w 1265436"/>
                  <a:gd name="connsiteY1672" fmla="*/ 468337 h 933014"/>
                  <a:gd name="connsiteX1673" fmla="*/ 1156578 w 1265436"/>
                  <a:gd name="connsiteY1673" fmla="*/ 468289 h 933014"/>
                  <a:gd name="connsiteX1674" fmla="*/ 1155240 w 1265436"/>
                  <a:gd name="connsiteY1674" fmla="*/ 468003 h 933014"/>
                  <a:gd name="connsiteX1675" fmla="*/ 1154649 w 1265436"/>
                  <a:gd name="connsiteY1675" fmla="*/ 467948 h 933014"/>
                  <a:gd name="connsiteX1676" fmla="*/ 1153853 w 1265436"/>
                  <a:gd name="connsiteY1676" fmla="*/ 467726 h 933014"/>
                  <a:gd name="connsiteX1677" fmla="*/ 1153641 w 1265436"/>
                  <a:gd name="connsiteY1677" fmla="*/ 467251 h 933014"/>
                  <a:gd name="connsiteX1678" fmla="*/ 1153669 w 1265436"/>
                  <a:gd name="connsiteY1678" fmla="*/ 466486 h 933014"/>
                  <a:gd name="connsiteX1679" fmla="*/ 1153217 w 1265436"/>
                  <a:gd name="connsiteY1679" fmla="*/ 465559 h 933014"/>
                  <a:gd name="connsiteX1680" fmla="*/ 1153034 w 1265436"/>
                  <a:gd name="connsiteY1680" fmla="*/ 465152 h 933014"/>
                  <a:gd name="connsiteX1681" fmla="*/ 1152773 w 1265436"/>
                  <a:gd name="connsiteY1681" fmla="*/ 464618 h 933014"/>
                  <a:gd name="connsiteX1682" fmla="*/ 1152275 w 1265436"/>
                  <a:gd name="connsiteY1682" fmla="*/ 463858 h 933014"/>
                  <a:gd name="connsiteX1683" fmla="*/ 1151945 w 1265436"/>
                  <a:gd name="connsiteY1683" fmla="*/ 463465 h 933014"/>
                  <a:gd name="connsiteX1684" fmla="*/ 1151506 w 1265436"/>
                  <a:gd name="connsiteY1684" fmla="*/ 463112 h 933014"/>
                  <a:gd name="connsiteX1685" fmla="*/ 1150927 w 1265436"/>
                  <a:gd name="connsiteY1685" fmla="*/ 462933 h 933014"/>
                  <a:gd name="connsiteX1686" fmla="*/ 1150525 w 1265436"/>
                  <a:gd name="connsiteY1686" fmla="*/ 462561 h 933014"/>
                  <a:gd name="connsiteX1687" fmla="*/ 1150096 w 1265436"/>
                  <a:gd name="connsiteY1687" fmla="*/ 462130 h 933014"/>
                  <a:gd name="connsiteX1688" fmla="*/ 1149151 w 1265436"/>
                  <a:gd name="connsiteY1688" fmla="*/ 461944 h 933014"/>
                  <a:gd name="connsiteX1689" fmla="*/ 1148365 w 1265436"/>
                  <a:gd name="connsiteY1689" fmla="*/ 461761 h 933014"/>
                  <a:gd name="connsiteX1690" fmla="*/ 1147848 w 1265436"/>
                  <a:gd name="connsiteY1690" fmla="*/ 461196 h 933014"/>
                  <a:gd name="connsiteX1691" fmla="*/ 1147382 w 1265436"/>
                  <a:gd name="connsiteY1691" fmla="*/ 460512 h 933014"/>
                  <a:gd name="connsiteX1692" fmla="*/ 1146955 w 1265436"/>
                  <a:gd name="connsiteY1692" fmla="*/ 459851 h 933014"/>
                  <a:gd name="connsiteX1693" fmla="*/ 1146548 w 1265436"/>
                  <a:gd name="connsiteY1693" fmla="*/ 459292 h 933014"/>
                  <a:gd name="connsiteX1694" fmla="*/ 1145999 w 1265436"/>
                  <a:gd name="connsiteY1694" fmla="*/ 458899 h 933014"/>
                  <a:gd name="connsiteX1695" fmla="*/ 1145292 w 1265436"/>
                  <a:gd name="connsiteY1695" fmla="*/ 458485 h 933014"/>
                  <a:gd name="connsiteX1696" fmla="*/ 1144785 w 1265436"/>
                  <a:gd name="connsiteY1696" fmla="*/ 458181 h 933014"/>
                  <a:gd name="connsiteX1697" fmla="*/ 1144413 w 1265436"/>
                  <a:gd name="connsiteY1697" fmla="*/ 457924 h 933014"/>
                  <a:gd name="connsiteX1698" fmla="*/ 1144518 w 1265436"/>
                  <a:gd name="connsiteY1698" fmla="*/ 457102 h 933014"/>
                  <a:gd name="connsiteX1699" fmla="*/ 1145273 w 1265436"/>
                  <a:gd name="connsiteY1699" fmla="*/ 456646 h 933014"/>
                  <a:gd name="connsiteX1700" fmla="*/ 1145831 w 1265436"/>
                  <a:gd name="connsiteY1700" fmla="*/ 456361 h 933014"/>
                  <a:gd name="connsiteX1701" fmla="*/ 1146256 w 1265436"/>
                  <a:gd name="connsiteY1701" fmla="*/ 456155 h 933014"/>
                  <a:gd name="connsiteX1702" fmla="*/ 1146538 w 1265436"/>
                  <a:gd name="connsiteY1702" fmla="*/ 455663 h 933014"/>
                  <a:gd name="connsiteX1703" fmla="*/ 1146336 w 1265436"/>
                  <a:gd name="connsiteY1703" fmla="*/ 455195 h 933014"/>
                  <a:gd name="connsiteX1704" fmla="*/ 1145726 w 1265436"/>
                  <a:gd name="connsiteY1704" fmla="*/ 455044 h 933014"/>
                  <a:gd name="connsiteX1705" fmla="*/ 1145106 w 1265436"/>
                  <a:gd name="connsiteY1705" fmla="*/ 454844 h 933014"/>
                  <a:gd name="connsiteX1706" fmla="*/ 1144634 w 1265436"/>
                  <a:gd name="connsiteY1706" fmla="*/ 454016 h 933014"/>
                  <a:gd name="connsiteX1707" fmla="*/ 1144165 w 1265436"/>
                  <a:gd name="connsiteY1707" fmla="*/ 453567 h 933014"/>
                  <a:gd name="connsiteX1708" fmla="*/ 1143774 w 1265436"/>
                  <a:gd name="connsiteY1708" fmla="*/ 453339 h 933014"/>
                  <a:gd name="connsiteX1709" fmla="*/ 1143552 w 1265436"/>
                  <a:gd name="connsiteY1709" fmla="*/ 452899 h 933014"/>
                  <a:gd name="connsiteX1710" fmla="*/ 1144155 w 1265436"/>
                  <a:gd name="connsiteY1710" fmla="*/ 452577 h 933014"/>
                  <a:gd name="connsiteX1711" fmla="*/ 1144749 w 1265436"/>
                  <a:gd name="connsiteY1711" fmla="*/ 452334 h 933014"/>
                  <a:gd name="connsiteX1712" fmla="*/ 1145289 w 1265436"/>
                  <a:gd name="connsiteY1712" fmla="*/ 451865 h 933014"/>
                  <a:gd name="connsiteX1713" fmla="*/ 1145276 w 1265436"/>
                  <a:gd name="connsiteY1713" fmla="*/ 451197 h 933014"/>
                  <a:gd name="connsiteX1714" fmla="*/ 1144722 w 1265436"/>
                  <a:gd name="connsiteY1714" fmla="*/ 450716 h 933014"/>
                  <a:gd name="connsiteX1715" fmla="*/ 1143896 w 1265436"/>
                  <a:gd name="connsiteY1715" fmla="*/ 450302 h 933014"/>
                  <a:gd name="connsiteX1716" fmla="*/ 1143449 w 1265436"/>
                  <a:gd name="connsiteY1716" fmla="*/ 449665 h 933014"/>
                  <a:gd name="connsiteX1717" fmla="*/ 1143789 w 1265436"/>
                  <a:gd name="connsiteY1717" fmla="*/ 449216 h 933014"/>
                  <a:gd name="connsiteX1718" fmla="*/ 1144537 w 1265436"/>
                  <a:gd name="connsiteY1718" fmla="*/ 449251 h 933014"/>
                  <a:gd name="connsiteX1719" fmla="*/ 1145061 w 1265436"/>
                  <a:gd name="connsiteY1719" fmla="*/ 449354 h 933014"/>
                  <a:gd name="connsiteX1720" fmla="*/ 1145823 w 1265436"/>
                  <a:gd name="connsiteY1720" fmla="*/ 449219 h 933014"/>
                  <a:gd name="connsiteX1721" fmla="*/ 1146086 w 1265436"/>
                  <a:gd name="connsiteY1721" fmla="*/ 448719 h 933014"/>
                  <a:gd name="connsiteX1722" fmla="*/ 1145581 w 1265436"/>
                  <a:gd name="connsiteY1722" fmla="*/ 448635 h 933014"/>
                  <a:gd name="connsiteX1723" fmla="*/ 1145061 w 1265436"/>
                  <a:gd name="connsiteY1723" fmla="*/ 448532 h 933014"/>
                  <a:gd name="connsiteX1724" fmla="*/ 1145067 w 1265436"/>
                  <a:gd name="connsiteY1724" fmla="*/ 447980 h 933014"/>
                  <a:gd name="connsiteX1725" fmla="*/ 1145449 w 1265436"/>
                  <a:gd name="connsiteY1725" fmla="*/ 447297 h 933014"/>
                  <a:gd name="connsiteX1726" fmla="*/ 1144920 w 1265436"/>
                  <a:gd name="connsiteY1726" fmla="*/ 446982 h 933014"/>
                  <a:gd name="connsiteX1727" fmla="*/ 1144300 w 1265436"/>
                  <a:gd name="connsiteY1727" fmla="*/ 446860 h 933014"/>
                  <a:gd name="connsiteX1728" fmla="*/ 1143732 w 1265436"/>
                  <a:gd name="connsiteY1728" fmla="*/ 446358 h 933014"/>
                  <a:gd name="connsiteX1729" fmla="*/ 1142907 w 1265436"/>
                  <a:gd name="connsiteY1729" fmla="*/ 446003 h 933014"/>
                  <a:gd name="connsiteX1730" fmla="*/ 1142159 w 1265436"/>
                  <a:gd name="connsiteY1730" fmla="*/ 445896 h 933014"/>
                  <a:gd name="connsiteX1731" fmla="*/ 1141902 w 1265436"/>
                  <a:gd name="connsiteY1731" fmla="*/ 445167 h 933014"/>
                  <a:gd name="connsiteX1732" fmla="*/ 1141465 w 1265436"/>
                  <a:gd name="connsiteY1732" fmla="*/ 444526 h 933014"/>
                  <a:gd name="connsiteX1733" fmla="*/ 1141276 w 1265436"/>
                  <a:gd name="connsiteY1733" fmla="*/ 443854 h 933014"/>
                  <a:gd name="connsiteX1734" fmla="*/ 1141276 w 1265436"/>
                  <a:gd name="connsiteY1734" fmla="*/ 443080 h 933014"/>
                  <a:gd name="connsiteX1735" fmla="*/ 1140451 w 1265436"/>
                  <a:gd name="connsiteY1735" fmla="*/ 442683 h 933014"/>
                  <a:gd name="connsiteX1736" fmla="*/ 1139959 w 1265436"/>
                  <a:gd name="connsiteY1736" fmla="*/ 442397 h 933014"/>
                  <a:gd name="connsiteX1737" fmla="*/ 1140053 w 1265436"/>
                  <a:gd name="connsiteY1737" fmla="*/ 441933 h 933014"/>
                  <a:gd name="connsiteX1738" fmla="*/ 1140749 w 1265436"/>
                  <a:gd name="connsiteY1738" fmla="*/ 441536 h 933014"/>
                  <a:gd name="connsiteX1739" fmla="*/ 1141041 w 1265436"/>
                  <a:gd name="connsiteY1739" fmla="*/ 440910 h 933014"/>
                  <a:gd name="connsiteX1740" fmla="*/ 1140781 w 1265436"/>
                  <a:gd name="connsiteY1740" fmla="*/ 440335 h 933014"/>
                  <a:gd name="connsiteX1741" fmla="*/ 1140945 w 1265436"/>
                  <a:gd name="connsiteY1741" fmla="*/ 439767 h 933014"/>
                  <a:gd name="connsiteX1742" fmla="*/ 1141352 w 1265436"/>
                  <a:gd name="connsiteY1742" fmla="*/ 439471 h 933014"/>
                  <a:gd name="connsiteX1743" fmla="*/ 1141850 w 1265436"/>
                  <a:gd name="connsiteY1743" fmla="*/ 439321 h 933014"/>
                  <a:gd name="connsiteX1744" fmla="*/ 1142325 w 1265436"/>
                  <a:gd name="connsiteY1744" fmla="*/ 439054 h 933014"/>
                  <a:gd name="connsiteX1745" fmla="*/ 1142419 w 1265436"/>
                  <a:gd name="connsiteY1745" fmla="*/ 438611 h 933014"/>
                  <a:gd name="connsiteX1746" fmla="*/ 1142079 w 1265436"/>
                  <a:gd name="connsiteY1746" fmla="*/ 438219 h 933014"/>
                  <a:gd name="connsiteX1747" fmla="*/ 1142018 w 1265436"/>
                  <a:gd name="connsiteY1747" fmla="*/ 437638 h 933014"/>
                  <a:gd name="connsiteX1748" fmla="*/ 1142110 w 1265436"/>
                  <a:gd name="connsiteY1748" fmla="*/ 437041 h 933014"/>
                  <a:gd name="connsiteX1749" fmla="*/ 1141850 w 1265436"/>
                  <a:gd name="connsiteY1749" fmla="*/ 436563 h 933014"/>
                  <a:gd name="connsiteX1750" fmla="*/ 1141501 w 1265436"/>
                  <a:gd name="connsiteY1750" fmla="*/ 436229 h 933014"/>
                  <a:gd name="connsiteX1751" fmla="*/ 1141211 w 1265436"/>
                  <a:gd name="connsiteY1751" fmla="*/ 435605 h 933014"/>
                  <a:gd name="connsiteX1752" fmla="*/ 1141209 w 1265436"/>
                  <a:gd name="connsiteY1752" fmla="*/ 435018 h 933014"/>
                  <a:gd name="connsiteX1753" fmla="*/ 1140997 w 1265436"/>
                  <a:gd name="connsiteY1753" fmla="*/ 434550 h 933014"/>
                  <a:gd name="connsiteX1754" fmla="*/ 1140633 w 1265436"/>
                  <a:gd name="connsiteY1754" fmla="*/ 434277 h 933014"/>
                  <a:gd name="connsiteX1755" fmla="*/ 1140097 w 1265436"/>
                  <a:gd name="connsiteY1755" fmla="*/ 433833 h 933014"/>
                  <a:gd name="connsiteX1756" fmla="*/ 1140284 w 1265436"/>
                  <a:gd name="connsiteY1756" fmla="*/ 433073 h 933014"/>
                  <a:gd name="connsiteX1757" fmla="*/ 1140692 w 1265436"/>
                  <a:gd name="connsiteY1757" fmla="*/ 432783 h 933014"/>
                  <a:gd name="connsiteX1758" fmla="*/ 1140621 w 1265436"/>
                  <a:gd name="connsiteY1758" fmla="*/ 431856 h 933014"/>
                  <a:gd name="connsiteX1759" fmla="*/ 1140190 w 1265436"/>
                  <a:gd name="connsiteY1759" fmla="*/ 431676 h 933014"/>
                  <a:gd name="connsiteX1760" fmla="*/ 1139828 w 1265436"/>
                  <a:gd name="connsiteY1760" fmla="*/ 431380 h 933014"/>
                  <a:gd name="connsiteX1761" fmla="*/ 1140386 w 1265436"/>
                  <a:gd name="connsiteY1761" fmla="*/ 430963 h 933014"/>
                  <a:gd name="connsiteX1762" fmla="*/ 1140965 w 1265436"/>
                  <a:gd name="connsiteY1762" fmla="*/ 430331 h 933014"/>
                  <a:gd name="connsiteX1763" fmla="*/ 1141539 w 1265436"/>
                  <a:gd name="connsiteY1763" fmla="*/ 429319 h 933014"/>
                  <a:gd name="connsiteX1764" fmla="*/ 1141417 w 1265436"/>
                  <a:gd name="connsiteY1764" fmla="*/ 428814 h 933014"/>
                  <a:gd name="connsiteX1765" fmla="*/ 1141642 w 1265436"/>
                  <a:gd name="connsiteY1765" fmla="*/ 428102 h 933014"/>
                  <a:gd name="connsiteX1766" fmla="*/ 1141616 w 1265436"/>
                  <a:gd name="connsiteY1766" fmla="*/ 426902 h 933014"/>
                  <a:gd name="connsiteX1767" fmla="*/ 1141423 w 1265436"/>
                  <a:gd name="connsiteY1767" fmla="*/ 426452 h 933014"/>
                  <a:gd name="connsiteX1768" fmla="*/ 1141680 w 1265436"/>
                  <a:gd name="connsiteY1768" fmla="*/ 425392 h 933014"/>
                  <a:gd name="connsiteX1769" fmla="*/ 1141253 w 1265436"/>
                  <a:gd name="connsiteY1769" fmla="*/ 424990 h 933014"/>
                  <a:gd name="connsiteX1770" fmla="*/ 1140602 w 1265436"/>
                  <a:gd name="connsiteY1770" fmla="*/ 424856 h 933014"/>
                  <a:gd name="connsiteX1771" fmla="*/ 1140713 w 1265436"/>
                  <a:gd name="connsiteY1771" fmla="*/ 424423 h 933014"/>
                  <a:gd name="connsiteX1772" fmla="*/ 1141064 w 1265436"/>
                  <a:gd name="connsiteY1772" fmla="*/ 424021 h 933014"/>
                  <a:gd name="connsiteX1773" fmla="*/ 1141259 w 1265436"/>
                  <a:gd name="connsiteY1773" fmla="*/ 423383 h 933014"/>
                  <a:gd name="connsiteX1774" fmla="*/ 1140707 w 1265436"/>
                  <a:gd name="connsiteY1774" fmla="*/ 423289 h 933014"/>
                  <a:gd name="connsiteX1775" fmla="*/ 1140216 w 1265436"/>
                  <a:gd name="connsiteY1775" fmla="*/ 423324 h 933014"/>
                  <a:gd name="connsiteX1776" fmla="*/ 1140232 w 1265436"/>
                  <a:gd name="connsiteY1776" fmla="*/ 422666 h 933014"/>
                  <a:gd name="connsiteX1777" fmla="*/ 1140797 w 1265436"/>
                  <a:gd name="connsiteY1777" fmla="*/ 421559 h 933014"/>
                  <a:gd name="connsiteX1778" fmla="*/ 1140348 w 1265436"/>
                  <a:gd name="connsiteY1778" fmla="*/ 421147 h 933014"/>
                  <a:gd name="connsiteX1779" fmla="*/ 1140335 w 1265436"/>
                  <a:gd name="connsiteY1779" fmla="*/ 420490 h 933014"/>
                  <a:gd name="connsiteX1780" fmla="*/ 1140351 w 1265436"/>
                  <a:gd name="connsiteY1780" fmla="*/ 419975 h 933014"/>
                  <a:gd name="connsiteX1781" fmla="*/ 1139843 w 1265436"/>
                  <a:gd name="connsiteY1781" fmla="*/ 419593 h 933014"/>
                  <a:gd name="connsiteX1782" fmla="*/ 1139182 w 1265436"/>
                  <a:gd name="connsiteY1782" fmla="*/ 419545 h 933014"/>
                  <a:gd name="connsiteX1783" fmla="*/ 1138495 w 1265436"/>
                  <a:gd name="connsiteY1783" fmla="*/ 419366 h 933014"/>
                  <a:gd name="connsiteX1784" fmla="*/ 1138225 w 1265436"/>
                  <a:gd name="connsiteY1784" fmla="*/ 418704 h 933014"/>
                  <a:gd name="connsiteX1785" fmla="*/ 1137994 w 1265436"/>
                  <a:gd name="connsiteY1785" fmla="*/ 418130 h 933014"/>
                  <a:gd name="connsiteX1786" fmla="*/ 1137297 w 1265436"/>
                  <a:gd name="connsiteY1786" fmla="*/ 417859 h 933014"/>
                  <a:gd name="connsiteX1787" fmla="*/ 1136601 w 1265436"/>
                  <a:gd name="connsiteY1787" fmla="*/ 417544 h 933014"/>
                  <a:gd name="connsiteX1788" fmla="*/ 1136694 w 1265436"/>
                  <a:gd name="connsiteY1788" fmla="*/ 417050 h 933014"/>
                  <a:gd name="connsiteX1789" fmla="*/ 1136809 w 1265436"/>
                  <a:gd name="connsiteY1789" fmla="*/ 416559 h 933014"/>
                  <a:gd name="connsiteX1790" fmla="*/ 1136434 w 1265436"/>
                  <a:gd name="connsiteY1790" fmla="*/ 415683 h 933014"/>
                  <a:gd name="connsiteX1791" fmla="*/ 1135914 w 1265436"/>
                  <a:gd name="connsiteY1791" fmla="*/ 414739 h 933014"/>
                  <a:gd name="connsiteX1792" fmla="*/ 1135528 w 1265436"/>
                  <a:gd name="connsiteY1792" fmla="*/ 413901 h 933014"/>
                  <a:gd name="connsiteX1793" fmla="*/ 1135040 w 1265436"/>
                  <a:gd name="connsiteY1793" fmla="*/ 414119 h 933014"/>
                  <a:gd name="connsiteX1794" fmla="*/ 1134732 w 1265436"/>
                  <a:gd name="connsiteY1794" fmla="*/ 414571 h 933014"/>
                  <a:gd name="connsiteX1795" fmla="*/ 1133692 w 1265436"/>
                  <a:gd name="connsiteY1795" fmla="*/ 414771 h 933014"/>
                  <a:gd name="connsiteX1796" fmla="*/ 1132895 w 1265436"/>
                  <a:gd name="connsiteY1796" fmla="*/ 415529 h 933014"/>
                  <a:gd name="connsiteX1797" fmla="*/ 1132250 w 1265436"/>
                  <a:gd name="connsiteY1797" fmla="*/ 415945 h 933014"/>
                  <a:gd name="connsiteX1798" fmla="*/ 1131676 w 1265436"/>
                  <a:gd name="connsiteY1798" fmla="*/ 415214 h 933014"/>
                  <a:gd name="connsiteX1799" fmla="*/ 1131284 w 1265436"/>
                  <a:gd name="connsiteY1799" fmla="*/ 414909 h 933014"/>
                  <a:gd name="connsiteX1800" fmla="*/ 1129823 w 1265436"/>
                  <a:gd name="connsiteY1800" fmla="*/ 414960 h 933014"/>
                  <a:gd name="connsiteX1801" fmla="*/ 1129595 w 1265436"/>
                  <a:gd name="connsiteY1801" fmla="*/ 414203 h 933014"/>
                  <a:gd name="connsiteX1802" fmla="*/ 1129842 w 1265436"/>
                  <a:gd name="connsiteY1802" fmla="*/ 413287 h 933014"/>
                  <a:gd name="connsiteX1803" fmla="*/ 1129582 w 1265436"/>
                  <a:gd name="connsiteY1803" fmla="*/ 412809 h 933014"/>
                  <a:gd name="connsiteX1804" fmla="*/ 1128689 w 1265436"/>
                  <a:gd name="connsiteY1804" fmla="*/ 413101 h 933014"/>
                  <a:gd name="connsiteX1805" fmla="*/ 1127989 w 1265436"/>
                  <a:gd name="connsiteY1805" fmla="*/ 413149 h 933014"/>
                  <a:gd name="connsiteX1806" fmla="*/ 1127479 w 1265436"/>
                  <a:gd name="connsiteY1806" fmla="*/ 412873 h 933014"/>
                  <a:gd name="connsiteX1807" fmla="*/ 1127090 w 1265436"/>
                  <a:gd name="connsiteY1807" fmla="*/ 413237 h 933014"/>
                  <a:gd name="connsiteX1808" fmla="*/ 1127094 w 1265436"/>
                  <a:gd name="connsiteY1808" fmla="*/ 413769 h 933014"/>
                  <a:gd name="connsiteX1809" fmla="*/ 1126644 w 1265436"/>
                  <a:gd name="connsiteY1809" fmla="*/ 414441 h 933014"/>
                  <a:gd name="connsiteX1810" fmla="*/ 1126381 w 1265436"/>
                  <a:gd name="connsiteY1810" fmla="*/ 414835 h 933014"/>
                  <a:gd name="connsiteX1811" fmla="*/ 1125983 w 1265436"/>
                  <a:gd name="connsiteY1811" fmla="*/ 414319 h 933014"/>
                  <a:gd name="connsiteX1812" fmla="*/ 1125636 w 1265436"/>
                  <a:gd name="connsiteY1812" fmla="*/ 413686 h 933014"/>
                  <a:gd name="connsiteX1813" fmla="*/ 1124923 w 1265436"/>
                  <a:gd name="connsiteY1813" fmla="*/ 413747 h 933014"/>
                  <a:gd name="connsiteX1814" fmla="*/ 1124195 w 1265436"/>
                  <a:gd name="connsiteY1814" fmla="*/ 414588 h 933014"/>
                  <a:gd name="connsiteX1815" fmla="*/ 1123549 w 1265436"/>
                  <a:gd name="connsiteY1815" fmla="*/ 414909 h 933014"/>
                  <a:gd name="connsiteX1816" fmla="*/ 1123096 w 1265436"/>
                  <a:gd name="connsiteY1816" fmla="*/ 414916 h 933014"/>
                  <a:gd name="connsiteX1817" fmla="*/ 1122657 w 1265436"/>
                  <a:gd name="connsiteY1817" fmla="*/ 414495 h 933014"/>
                  <a:gd name="connsiteX1818" fmla="*/ 1121690 w 1265436"/>
                  <a:gd name="connsiteY1818" fmla="*/ 414581 h 933014"/>
                  <a:gd name="connsiteX1819" fmla="*/ 1120875 w 1265436"/>
                  <a:gd name="connsiteY1819" fmla="*/ 414289 h 933014"/>
                  <a:gd name="connsiteX1820" fmla="*/ 1120364 w 1265436"/>
                  <a:gd name="connsiteY1820" fmla="*/ 414187 h 933014"/>
                  <a:gd name="connsiteX1821" fmla="*/ 1119808 w 1265436"/>
                  <a:gd name="connsiteY1821" fmla="*/ 414405 h 933014"/>
                  <a:gd name="connsiteX1822" fmla="*/ 1119410 w 1265436"/>
                  <a:gd name="connsiteY1822" fmla="*/ 414623 h 933014"/>
                  <a:gd name="connsiteX1823" fmla="*/ 1119018 w 1265436"/>
                  <a:gd name="connsiteY1823" fmla="*/ 414395 h 933014"/>
                  <a:gd name="connsiteX1824" fmla="*/ 1118610 w 1265436"/>
                  <a:gd name="connsiteY1824" fmla="*/ 414594 h 933014"/>
                  <a:gd name="connsiteX1825" fmla="*/ 1118222 w 1265436"/>
                  <a:gd name="connsiteY1825" fmla="*/ 414957 h 933014"/>
                  <a:gd name="connsiteX1826" fmla="*/ 1117599 w 1265436"/>
                  <a:gd name="connsiteY1826" fmla="*/ 415105 h 933014"/>
                  <a:gd name="connsiteX1827" fmla="*/ 1117108 w 1265436"/>
                  <a:gd name="connsiteY1827" fmla="*/ 415002 h 933014"/>
                  <a:gd name="connsiteX1828" fmla="*/ 1116318 w 1265436"/>
                  <a:gd name="connsiteY1828" fmla="*/ 414905 h 933014"/>
                  <a:gd name="connsiteX1829" fmla="*/ 1115782 w 1265436"/>
                  <a:gd name="connsiteY1829" fmla="*/ 414552 h 933014"/>
                  <a:gd name="connsiteX1830" fmla="*/ 1115429 w 1265436"/>
                  <a:gd name="connsiteY1830" fmla="*/ 414258 h 933014"/>
                  <a:gd name="connsiteX1831" fmla="*/ 1114780 w 1265436"/>
                  <a:gd name="connsiteY1831" fmla="*/ 414174 h 933014"/>
                  <a:gd name="connsiteX1832" fmla="*/ 1114267 w 1265436"/>
                  <a:gd name="connsiteY1832" fmla="*/ 414109 h 933014"/>
                  <a:gd name="connsiteX1833" fmla="*/ 1113784 w 1265436"/>
                  <a:gd name="connsiteY1833" fmla="*/ 413872 h 933014"/>
                  <a:gd name="connsiteX1834" fmla="*/ 1113021 w 1265436"/>
                  <a:gd name="connsiteY1834" fmla="*/ 413602 h 933014"/>
                  <a:gd name="connsiteX1835" fmla="*/ 1112273 w 1265436"/>
                  <a:gd name="connsiteY1835" fmla="*/ 412539 h 933014"/>
                  <a:gd name="connsiteX1836" fmla="*/ 1111669 w 1265436"/>
                  <a:gd name="connsiteY1836" fmla="*/ 412619 h 933014"/>
                  <a:gd name="connsiteX1837" fmla="*/ 1111069 w 1265436"/>
                  <a:gd name="connsiteY1837" fmla="*/ 412556 h 933014"/>
                  <a:gd name="connsiteX1838" fmla="*/ 1110597 w 1265436"/>
                  <a:gd name="connsiteY1838" fmla="*/ 412577 h 933014"/>
                  <a:gd name="connsiteX1839" fmla="*/ 1110025 w 1265436"/>
                  <a:gd name="connsiteY1839" fmla="*/ 412428 h 933014"/>
                  <a:gd name="connsiteX1840" fmla="*/ 1109332 w 1265436"/>
                  <a:gd name="connsiteY1840" fmla="*/ 412720 h 933014"/>
                  <a:gd name="connsiteX1841" fmla="*/ 1108830 w 1265436"/>
                  <a:gd name="connsiteY1841" fmla="*/ 412346 h 933014"/>
                  <a:gd name="connsiteX1842" fmla="*/ 1108382 w 1265436"/>
                  <a:gd name="connsiteY1842" fmla="*/ 412128 h 933014"/>
                  <a:gd name="connsiteX1843" fmla="*/ 1107556 w 1265436"/>
                  <a:gd name="connsiteY1843" fmla="*/ 411897 h 933014"/>
                  <a:gd name="connsiteX1844" fmla="*/ 1107132 w 1265436"/>
                  <a:gd name="connsiteY1844" fmla="*/ 411640 h 933014"/>
                  <a:gd name="connsiteX1845" fmla="*/ 1106762 w 1265436"/>
                  <a:gd name="connsiteY1845" fmla="*/ 411384 h 933014"/>
                  <a:gd name="connsiteX1846" fmla="*/ 1106326 w 1265436"/>
                  <a:gd name="connsiteY1846" fmla="*/ 410712 h 933014"/>
                  <a:gd name="connsiteX1847" fmla="*/ 1105739 w 1265436"/>
                  <a:gd name="connsiteY1847" fmla="*/ 410424 h 933014"/>
                  <a:gd name="connsiteX1848" fmla="*/ 1105367 w 1265436"/>
                  <a:gd name="connsiteY1848" fmla="*/ 410051 h 933014"/>
                  <a:gd name="connsiteX1849" fmla="*/ 1105016 w 1265436"/>
                  <a:gd name="connsiteY1849" fmla="*/ 409611 h 933014"/>
                  <a:gd name="connsiteX1850" fmla="*/ 1104509 w 1265436"/>
                  <a:gd name="connsiteY1850" fmla="*/ 409220 h 933014"/>
                  <a:gd name="connsiteX1851" fmla="*/ 1103991 w 1265436"/>
                  <a:gd name="connsiteY1851" fmla="*/ 408728 h 933014"/>
                  <a:gd name="connsiteX1852" fmla="*/ 1103283 w 1265436"/>
                  <a:gd name="connsiteY1852" fmla="*/ 408654 h 933014"/>
                  <a:gd name="connsiteX1853" fmla="*/ 1102392 w 1265436"/>
                  <a:gd name="connsiteY1853" fmla="*/ 408596 h 933014"/>
                  <a:gd name="connsiteX1854" fmla="*/ 1101806 w 1265436"/>
                  <a:gd name="connsiteY1854" fmla="*/ 408442 h 933014"/>
                  <a:gd name="connsiteX1855" fmla="*/ 1101087 w 1265436"/>
                  <a:gd name="connsiteY1855" fmla="*/ 408205 h 933014"/>
                  <a:gd name="connsiteX1856" fmla="*/ 1100713 w 1265436"/>
                  <a:gd name="connsiteY1856" fmla="*/ 407957 h 933014"/>
                  <a:gd name="connsiteX1857" fmla="*/ 1099642 w 1265436"/>
                  <a:gd name="connsiteY1857" fmla="*/ 407868 h 933014"/>
                  <a:gd name="connsiteX1858" fmla="*/ 1098659 w 1265436"/>
                  <a:gd name="connsiteY1858" fmla="*/ 408358 h 933014"/>
                  <a:gd name="connsiteX1859" fmla="*/ 1097841 w 1265436"/>
                  <a:gd name="connsiteY1859" fmla="*/ 408381 h 933014"/>
                  <a:gd name="connsiteX1860" fmla="*/ 1096944 w 1265436"/>
                  <a:gd name="connsiteY1860" fmla="*/ 408310 h 933014"/>
                  <a:gd name="connsiteX1861" fmla="*/ 1096154 w 1265436"/>
                  <a:gd name="connsiteY1861" fmla="*/ 408146 h 933014"/>
                  <a:gd name="connsiteX1862" fmla="*/ 1095984 w 1265436"/>
                  <a:gd name="connsiteY1862" fmla="*/ 407537 h 933014"/>
                  <a:gd name="connsiteX1863" fmla="*/ 1096141 w 1265436"/>
                  <a:gd name="connsiteY1863" fmla="*/ 406812 h 933014"/>
                  <a:gd name="connsiteX1864" fmla="*/ 1095990 w 1265436"/>
                  <a:gd name="connsiteY1864" fmla="*/ 406307 h 933014"/>
                  <a:gd name="connsiteX1865" fmla="*/ 1095547 w 1265436"/>
                  <a:gd name="connsiteY1865" fmla="*/ 406108 h 933014"/>
                  <a:gd name="connsiteX1866" fmla="*/ 1095120 w 1265436"/>
                  <a:gd name="connsiteY1866" fmla="*/ 405601 h 933014"/>
                  <a:gd name="connsiteX1867" fmla="*/ 1094462 w 1265436"/>
                  <a:gd name="connsiteY1867" fmla="*/ 405398 h 933014"/>
                  <a:gd name="connsiteX1868" fmla="*/ 1093763 w 1265436"/>
                  <a:gd name="connsiteY1868" fmla="*/ 405276 h 933014"/>
                  <a:gd name="connsiteX1869" fmla="*/ 1093172 w 1265436"/>
                  <a:gd name="connsiteY1869" fmla="*/ 405219 h 933014"/>
                  <a:gd name="connsiteX1870" fmla="*/ 1092847 w 1265436"/>
                  <a:gd name="connsiteY1870" fmla="*/ 404908 h 933014"/>
                  <a:gd name="connsiteX1871" fmla="*/ 1092648 w 1265436"/>
                  <a:gd name="connsiteY1871" fmla="*/ 404217 h 933014"/>
                  <a:gd name="connsiteX1872" fmla="*/ 1091750 w 1265436"/>
                  <a:gd name="connsiteY1872" fmla="*/ 403587 h 933014"/>
                  <a:gd name="connsiteX1873" fmla="*/ 1091002 w 1265436"/>
                  <a:gd name="connsiteY1873" fmla="*/ 403452 h 933014"/>
                  <a:gd name="connsiteX1874" fmla="*/ 1090893 w 1265436"/>
                  <a:gd name="connsiteY1874" fmla="*/ 402708 h 933014"/>
                  <a:gd name="connsiteX1875" fmla="*/ 1091117 w 1265436"/>
                  <a:gd name="connsiteY1875" fmla="*/ 401885 h 933014"/>
                  <a:gd name="connsiteX1876" fmla="*/ 1090578 w 1265436"/>
                  <a:gd name="connsiteY1876" fmla="*/ 401600 h 933014"/>
                  <a:gd name="connsiteX1877" fmla="*/ 1090279 w 1265436"/>
                  <a:gd name="connsiteY1877" fmla="*/ 401093 h 933014"/>
                  <a:gd name="connsiteX1878" fmla="*/ 1089977 w 1265436"/>
                  <a:gd name="connsiteY1878" fmla="*/ 400653 h 933014"/>
                  <a:gd name="connsiteX1879" fmla="*/ 1089283 w 1265436"/>
                  <a:gd name="connsiteY1879" fmla="*/ 400897 h 933014"/>
                  <a:gd name="connsiteX1880" fmla="*/ 1088933 w 1265436"/>
                  <a:gd name="connsiteY1880" fmla="*/ 400467 h 933014"/>
                  <a:gd name="connsiteX1881" fmla="*/ 1088510 w 1265436"/>
                  <a:gd name="connsiteY1881" fmla="*/ 399651 h 933014"/>
                  <a:gd name="connsiteX1882" fmla="*/ 1087823 w 1265436"/>
                  <a:gd name="connsiteY1882" fmla="*/ 399458 h 933014"/>
                  <a:gd name="connsiteX1883" fmla="*/ 1087273 w 1265436"/>
                  <a:gd name="connsiteY1883" fmla="*/ 399067 h 933014"/>
                  <a:gd name="connsiteX1884" fmla="*/ 1087270 w 1265436"/>
                  <a:gd name="connsiteY1884" fmla="*/ 398553 h 933014"/>
                  <a:gd name="connsiteX1885" fmla="*/ 1087450 w 1265436"/>
                  <a:gd name="connsiteY1885" fmla="*/ 397403 h 933014"/>
                  <a:gd name="connsiteX1886" fmla="*/ 1087697 w 1265436"/>
                  <a:gd name="connsiteY1886" fmla="*/ 396697 h 933014"/>
                  <a:gd name="connsiteX1887" fmla="*/ 1088015 w 1265436"/>
                  <a:gd name="connsiteY1887" fmla="*/ 396373 h 933014"/>
                  <a:gd name="connsiteX1888" fmla="*/ 1087726 w 1265436"/>
                  <a:gd name="connsiteY1888" fmla="*/ 395827 h 933014"/>
                  <a:gd name="connsiteX1889" fmla="*/ 1087947 w 1265436"/>
                  <a:gd name="connsiteY1889" fmla="*/ 395269 h 933014"/>
                  <a:gd name="connsiteX1890" fmla="*/ 1087939 w 1265436"/>
                  <a:gd name="connsiteY1890" fmla="*/ 394514 h 933014"/>
                  <a:gd name="connsiteX1891" fmla="*/ 1087437 w 1265436"/>
                  <a:gd name="connsiteY1891" fmla="*/ 394237 h 933014"/>
                  <a:gd name="connsiteX1892" fmla="*/ 1086968 w 1265436"/>
                  <a:gd name="connsiteY1892" fmla="*/ 393943 h 933014"/>
                  <a:gd name="connsiteX1893" fmla="*/ 1086802 w 1265436"/>
                  <a:gd name="connsiteY1893" fmla="*/ 392964 h 933014"/>
                  <a:gd name="connsiteX1894" fmla="*/ 1086554 w 1265436"/>
                  <a:gd name="connsiteY1894" fmla="*/ 392292 h 933014"/>
                  <a:gd name="connsiteX1895" fmla="*/ 1086265 w 1265436"/>
                  <a:gd name="connsiteY1895" fmla="*/ 391737 h 933014"/>
                  <a:gd name="connsiteX1896" fmla="*/ 1085598 w 1265436"/>
                  <a:gd name="connsiteY1896" fmla="*/ 391409 h 933014"/>
                  <a:gd name="connsiteX1897" fmla="*/ 1085167 w 1265436"/>
                  <a:gd name="connsiteY1897" fmla="*/ 390921 h 933014"/>
                  <a:gd name="connsiteX1898" fmla="*/ 1085569 w 1265436"/>
                  <a:gd name="connsiteY1898" fmla="*/ 390462 h 933014"/>
                  <a:gd name="connsiteX1899" fmla="*/ 1085218 w 1265436"/>
                  <a:gd name="connsiteY1899" fmla="*/ 389974 h 933014"/>
                  <a:gd name="connsiteX1900" fmla="*/ 1085096 w 1265436"/>
                  <a:gd name="connsiteY1900" fmla="*/ 389470 h 933014"/>
                  <a:gd name="connsiteX1901" fmla="*/ 1085094 w 1265436"/>
                  <a:gd name="connsiteY1901" fmla="*/ 388957 h 933014"/>
                  <a:gd name="connsiteX1902" fmla="*/ 1084939 w 1265436"/>
                  <a:gd name="connsiteY1902" fmla="*/ 388449 h 933014"/>
                  <a:gd name="connsiteX1903" fmla="*/ 1084932 w 1265436"/>
                  <a:gd name="connsiteY1903" fmla="*/ 387434 h 933014"/>
                  <a:gd name="connsiteX1904" fmla="*/ 1086380 w 1265436"/>
                  <a:gd name="connsiteY1904" fmla="*/ 386763 h 933014"/>
                  <a:gd name="connsiteX1905" fmla="*/ 1086621 w 1265436"/>
                  <a:gd name="connsiteY1905" fmla="*/ 386253 h 933014"/>
                  <a:gd name="connsiteX1906" fmla="*/ 1086445 w 1265436"/>
                  <a:gd name="connsiteY1906" fmla="*/ 385533 h 933014"/>
                  <a:gd name="connsiteX1907" fmla="*/ 1086252 w 1265436"/>
                  <a:gd name="connsiteY1907" fmla="*/ 385077 h 933014"/>
                  <a:gd name="connsiteX1908" fmla="*/ 1086021 w 1265436"/>
                  <a:gd name="connsiteY1908" fmla="*/ 384641 h 933014"/>
                  <a:gd name="connsiteX1909" fmla="*/ 1085790 w 1265436"/>
                  <a:gd name="connsiteY1909" fmla="*/ 384037 h 933014"/>
                  <a:gd name="connsiteX1910" fmla="*/ 1085893 w 1265436"/>
                  <a:gd name="connsiteY1910" fmla="*/ 383601 h 933014"/>
                  <a:gd name="connsiteX1911" fmla="*/ 1086323 w 1265436"/>
                  <a:gd name="connsiteY1911" fmla="*/ 383160 h 933014"/>
                  <a:gd name="connsiteX1912" fmla="*/ 1086762 w 1265436"/>
                  <a:gd name="connsiteY1912" fmla="*/ 382547 h 933014"/>
                  <a:gd name="connsiteX1913" fmla="*/ 1086592 w 1265436"/>
                  <a:gd name="connsiteY1913" fmla="*/ 382001 h 933014"/>
                  <a:gd name="connsiteX1914" fmla="*/ 1086470 w 1265436"/>
                  <a:gd name="connsiteY1914" fmla="*/ 381391 h 933014"/>
                  <a:gd name="connsiteX1915" fmla="*/ 1086201 w 1265436"/>
                  <a:gd name="connsiteY1915" fmla="*/ 380887 h 933014"/>
                  <a:gd name="connsiteX1916" fmla="*/ 1086571 w 1265436"/>
                  <a:gd name="connsiteY1916" fmla="*/ 380521 h 933014"/>
                  <a:gd name="connsiteX1917" fmla="*/ 1087270 w 1265436"/>
                  <a:gd name="connsiteY1917" fmla="*/ 380551 h 933014"/>
                  <a:gd name="connsiteX1918" fmla="*/ 1087842 w 1265436"/>
                  <a:gd name="connsiteY1918" fmla="*/ 380662 h 933014"/>
                  <a:gd name="connsiteX1919" fmla="*/ 1088542 w 1265436"/>
                  <a:gd name="connsiteY1919" fmla="*/ 380582 h 933014"/>
                  <a:gd name="connsiteX1920" fmla="*/ 1089184 w 1265436"/>
                  <a:gd name="connsiteY1920" fmla="*/ 380525 h 933014"/>
                  <a:gd name="connsiteX1921" fmla="*/ 1090002 w 1265436"/>
                  <a:gd name="connsiteY1921" fmla="*/ 380511 h 933014"/>
                  <a:gd name="connsiteX1922" fmla="*/ 1090664 w 1265436"/>
                  <a:gd name="connsiteY1922" fmla="*/ 380355 h 933014"/>
                  <a:gd name="connsiteX1923" fmla="*/ 1091271 w 1265436"/>
                  <a:gd name="connsiteY1923" fmla="*/ 380053 h 933014"/>
                  <a:gd name="connsiteX1924" fmla="*/ 1092025 w 1265436"/>
                  <a:gd name="connsiteY1924" fmla="*/ 379683 h 933014"/>
                  <a:gd name="connsiteX1925" fmla="*/ 1092700 w 1265436"/>
                  <a:gd name="connsiteY1925" fmla="*/ 379362 h 933014"/>
                  <a:gd name="connsiteX1926" fmla="*/ 1093759 w 1265436"/>
                  <a:gd name="connsiteY1926" fmla="*/ 379044 h 933014"/>
                  <a:gd name="connsiteX1927" fmla="*/ 1094254 w 1265436"/>
                  <a:gd name="connsiteY1927" fmla="*/ 378906 h 933014"/>
                  <a:gd name="connsiteX1928" fmla="*/ 1095002 w 1265436"/>
                  <a:gd name="connsiteY1928" fmla="*/ 378807 h 933014"/>
                  <a:gd name="connsiteX1929" fmla="*/ 1095843 w 1265436"/>
                  <a:gd name="connsiteY1929" fmla="*/ 378826 h 933014"/>
                  <a:gd name="connsiteX1930" fmla="*/ 1096700 w 1265436"/>
                  <a:gd name="connsiteY1930" fmla="*/ 378797 h 933014"/>
                  <a:gd name="connsiteX1931" fmla="*/ 1097022 w 1265436"/>
                  <a:gd name="connsiteY1931" fmla="*/ 378152 h 933014"/>
                  <a:gd name="connsiteX1932" fmla="*/ 1096643 w 1265436"/>
                  <a:gd name="connsiteY1932" fmla="*/ 377645 h 933014"/>
                  <a:gd name="connsiteX1933" fmla="*/ 1096003 w 1265436"/>
                  <a:gd name="connsiteY1933" fmla="*/ 377504 h 933014"/>
                  <a:gd name="connsiteX1934" fmla="*/ 1096193 w 1265436"/>
                  <a:gd name="connsiteY1934" fmla="*/ 376662 h 933014"/>
                  <a:gd name="connsiteX1935" fmla="*/ 1096366 w 1265436"/>
                  <a:gd name="connsiteY1935" fmla="*/ 375968 h 933014"/>
                  <a:gd name="connsiteX1936" fmla="*/ 1096581 w 1265436"/>
                  <a:gd name="connsiteY1936" fmla="*/ 375371 h 933014"/>
                  <a:gd name="connsiteX1937" fmla="*/ 1096883 w 1265436"/>
                  <a:gd name="connsiteY1937" fmla="*/ 374947 h 933014"/>
                  <a:gd name="connsiteX1938" fmla="*/ 1097589 w 1265436"/>
                  <a:gd name="connsiteY1938" fmla="*/ 374395 h 933014"/>
                  <a:gd name="connsiteX1939" fmla="*/ 1098473 w 1265436"/>
                  <a:gd name="connsiteY1939" fmla="*/ 373785 h 933014"/>
                  <a:gd name="connsiteX1940" fmla="*/ 1097471 w 1265436"/>
                  <a:gd name="connsiteY1940" fmla="*/ 373464 h 933014"/>
                  <a:gd name="connsiteX1941" fmla="*/ 1096717 w 1265436"/>
                  <a:gd name="connsiteY1941" fmla="*/ 373146 h 933014"/>
                  <a:gd name="connsiteX1942" fmla="*/ 1096234 w 1265436"/>
                  <a:gd name="connsiteY1942" fmla="*/ 372995 h 933014"/>
                  <a:gd name="connsiteX1943" fmla="*/ 1096528 w 1265436"/>
                  <a:gd name="connsiteY1943" fmla="*/ 372417 h 933014"/>
                  <a:gd name="connsiteX1944" fmla="*/ 1096848 w 1265436"/>
                  <a:gd name="connsiteY1944" fmla="*/ 372006 h 933014"/>
                  <a:gd name="connsiteX1945" fmla="*/ 1097179 w 1265436"/>
                  <a:gd name="connsiteY1945" fmla="*/ 371592 h 933014"/>
                  <a:gd name="connsiteX1946" fmla="*/ 1096887 w 1265436"/>
                  <a:gd name="connsiteY1946" fmla="*/ 371113 h 933014"/>
                  <a:gd name="connsiteX1947" fmla="*/ 1096440 w 1265436"/>
                  <a:gd name="connsiteY1947" fmla="*/ 370617 h 933014"/>
                  <a:gd name="connsiteX1948" fmla="*/ 1096068 w 1265436"/>
                  <a:gd name="connsiteY1948" fmla="*/ 370147 h 933014"/>
                  <a:gd name="connsiteX1949" fmla="*/ 1095310 w 1265436"/>
                  <a:gd name="connsiteY1949" fmla="*/ 369180 h 933014"/>
                  <a:gd name="connsiteX1950" fmla="*/ 1094880 w 1265436"/>
                  <a:gd name="connsiteY1950" fmla="*/ 368867 h 933014"/>
                  <a:gd name="connsiteX1951" fmla="*/ 1094200 w 1265436"/>
                  <a:gd name="connsiteY1951" fmla="*/ 368218 h 933014"/>
                  <a:gd name="connsiteX1952" fmla="*/ 1093553 w 1265436"/>
                  <a:gd name="connsiteY1952" fmla="*/ 367701 h 933014"/>
                  <a:gd name="connsiteX1953" fmla="*/ 1093063 w 1265436"/>
                  <a:gd name="connsiteY1953" fmla="*/ 366589 h 933014"/>
                  <a:gd name="connsiteX1954" fmla="*/ 1092857 w 1265436"/>
                  <a:gd name="connsiteY1954" fmla="*/ 365581 h 933014"/>
                  <a:gd name="connsiteX1955" fmla="*/ 1091952 w 1265436"/>
                  <a:gd name="connsiteY1955" fmla="*/ 365417 h 933014"/>
                  <a:gd name="connsiteX1956" fmla="*/ 1090838 w 1265436"/>
                  <a:gd name="connsiteY1956" fmla="*/ 365415 h 933014"/>
                  <a:gd name="connsiteX1957" fmla="*/ 1090227 w 1265436"/>
                  <a:gd name="connsiteY1957" fmla="*/ 365184 h 933014"/>
                  <a:gd name="connsiteX1958" fmla="*/ 1090185 w 1265436"/>
                  <a:gd name="connsiteY1958" fmla="*/ 364593 h 933014"/>
                  <a:gd name="connsiteX1959" fmla="*/ 1090477 w 1265436"/>
                  <a:gd name="connsiteY1959" fmla="*/ 364230 h 933014"/>
                  <a:gd name="connsiteX1960" fmla="*/ 1090815 w 1265436"/>
                  <a:gd name="connsiteY1960" fmla="*/ 363244 h 933014"/>
                  <a:gd name="connsiteX1961" fmla="*/ 1090433 w 1265436"/>
                  <a:gd name="connsiteY1961" fmla="*/ 362971 h 933014"/>
                  <a:gd name="connsiteX1962" fmla="*/ 1089775 w 1265436"/>
                  <a:gd name="connsiteY1962" fmla="*/ 362557 h 933014"/>
                  <a:gd name="connsiteX1963" fmla="*/ 1089113 w 1265436"/>
                  <a:gd name="connsiteY1963" fmla="*/ 361870 h 933014"/>
                  <a:gd name="connsiteX1964" fmla="*/ 1088885 w 1265436"/>
                  <a:gd name="connsiteY1964" fmla="*/ 360977 h 933014"/>
                  <a:gd name="connsiteX1965" fmla="*/ 1088985 w 1265436"/>
                  <a:gd name="connsiteY1965" fmla="*/ 360204 h 933014"/>
                  <a:gd name="connsiteX1966" fmla="*/ 1089357 w 1265436"/>
                  <a:gd name="connsiteY1966" fmla="*/ 359484 h 933014"/>
                  <a:gd name="connsiteX1967" fmla="*/ 1089871 w 1265436"/>
                  <a:gd name="connsiteY1967" fmla="*/ 358588 h 933014"/>
                  <a:gd name="connsiteX1968" fmla="*/ 1090376 w 1265436"/>
                  <a:gd name="connsiteY1968" fmla="*/ 357683 h 933014"/>
                  <a:gd name="connsiteX1969" fmla="*/ 1089531 w 1265436"/>
                  <a:gd name="connsiteY1969" fmla="*/ 357231 h 933014"/>
                  <a:gd name="connsiteX1970" fmla="*/ 1088911 w 1265436"/>
                  <a:gd name="connsiteY1970" fmla="*/ 357009 h 933014"/>
                  <a:gd name="connsiteX1971" fmla="*/ 1088613 w 1265436"/>
                  <a:gd name="connsiteY1971" fmla="*/ 356659 h 933014"/>
                  <a:gd name="connsiteX1972" fmla="*/ 1088689 w 1265436"/>
                  <a:gd name="connsiteY1972" fmla="*/ 355760 h 933014"/>
                  <a:gd name="connsiteX1973" fmla="*/ 1088647 w 1265436"/>
                  <a:gd name="connsiteY1973" fmla="*/ 355294 h 933014"/>
                  <a:gd name="connsiteX1974" fmla="*/ 1088311 w 1265436"/>
                  <a:gd name="connsiteY1974" fmla="*/ 354380 h 933014"/>
                  <a:gd name="connsiteX1975" fmla="*/ 1087979 w 1265436"/>
                  <a:gd name="connsiteY1975" fmla="*/ 353939 h 933014"/>
                  <a:gd name="connsiteX1976" fmla="*/ 1087617 w 1265436"/>
                  <a:gd name="connsiteY1976" fmla="*/ 353172 h 933014"/>
                  <a:gd name="connsiteX1977" fmla="*/ 1087790 w 1265436"/>
                  <a:gd name="connsiteY1977" fmla="*/ 352440 h 933014"/>
                  <a:gd name="connsiteX1978" fmla="*/ 1088292 w 1265436"/>
                  <a:gd name="connsiteY1978" fmla="*/ 351932 h 933014"/>
                  <a:gd name="connsiteX1979" fmla="*/ 1088661 w 1265436"/>
                  <a:gd name="connsiteY1979" fmla="*/ 351575 h 933014"/>
                  <a:gd name="connsiteX1980" fmla="*/ 1088298 w 1265436"/>
                  <a:gd name="connsiteY1980" fmla="*/ 350491 h 933014"/>
                  <a:gd name="connsiteX1981" fmla="*/ 1087880 w 1265436"/>
                  <a:gd name="connsiteY1981" fmla="*/ 349913 h 933014"/>
                  <a:gd name="connsiteX1982" fmla="*/ 1087151 w 1265436"/>
                  <a:gd name="connsiteY1982" fmla="*/ 349062 h 933014"/>
                  <a:gd name="connsiteX1983" fmla="*/ 1086686 w 1265436"/>
                  <a:gd name="connsiteY1983" fmla="*/ 348388 h 933014"/>
                  <a:gd name="connsiteX1984" fmla="*/ 1086230 w 1265436"/>
                  <a:gd name="connsiteY1984" fmla="*/ 347486 h 933014"/>
                  <a:gd name="connsiteX1985" fmla="*/ 1085611 w 1265436"/>
                  <a:gd name="connsiteY1985" fmla="*/ 347360 h 933014"/>
                  <a:gd name="connsiteX1986" fmla="*/ 1085029 w 1265436"/>
                  <a:gd name="connsiteY1986" fmla="*/ 347411 h 933014"/>
                  <a:gd name="connsiteX1987" fmla="*/ 1084329 w 1265436"/>
                  <a:gd name="connsiteY1987" fmla="*/ 348121 h 933014"/>
                  <a:gd name="connsiteX1988" fmla="*/ 1084397 w 1265436"/>
                  <a:gd name="connsiteY1988" fmla="*/ 349264 h 933014"/>
                  <a:gd name="connsiteX1989" fmla="*/ 1083970 w 1265436"/>
                  <a:gd name="connsiteY1989" fmla="*/ 349646 h 933014"/>
                  <a:gd name="connsiteX1990" fmla="*/ 1083617 w 1265436"/>
                  <a:gd name="connsiteY1990" fmla="*/ 348635 h 933014"/>
                  <a:gd name="connsiteX1991" fmla="*/ 1082781 w 1265436"/>
                  <a:gd name="connsiteY1991" fmla="*/ 348240 h 933014"/>
                  <a:gd name="connsiteX1992" fmla="*/ 1082251 w 1265436"/>
                  <a:gd name="connsiteY1992" fmla="*/ 348003 h 933014"/>
                  <a:gd name="connsiteX1993" fmla="*/ 1082220 w 1265436"/>
                  <a:gd name="connsiteY1993" fmla="*/ 347255 h 933014"/>
                  <a:gd name="connsiteX1994" fmla="*/ 1082069 w 1265436"/>
                  <a:gd name="connsiteY1994" fmla="*/ 346654 h 933014"/>
                  <a:gd name="connsiteX1995" fmla="*/ 1081623 w 1265436"/>
                  <a:gd name="connsiteY1995" fmla="*/ 346076 h 933014"/>
                  <a:gd name="connsiteX1996" fmla="*/ 1081362 w 1265436"/>
                  <a:gd name="connsiteY1996" fmla="*/ 345669 h 933014"/>
                  <a:gd name="connsiteX1997" fmla="*/ 1081484 w 1265436"/>
                  <a:gd name="connsiteY1997" fmla="*/ 345138 h 933014"/>
                  <a:gd name="connsiteX1998" fmla="*/ 1081619 w 1265436"/>
                  <a:gd name="connsiteY1998" fmla="*/ 344692 h 933014"/>
                  <a:gd name="connsiteX1999" fmla="*/ 1081039 w 1265436"/>
                  <a:gd name="connsiteY1999" fmla="*/ 343825 h 933014"/>
                  <a:gd name="connsiteX2000" fmla="*/ 1079946 w 1265436"/>
                  <a:gd name="connsiteY2000" fmla="*/ 343389 h 933014"/>
                  <a:gd name="connsiteX2001" fmla="*/ 1079217 w 1265436"/>
                  <a:gd name="connsiteY2001" fmla="*/ 343562 h 933014"/>
                  <a:gd name="connsiteX2002" fmla="*/ 1078739 w 1265436"/>
                  <a:gd name="connsiteY2002" fmla="*/ 342929 h 933014"/>
                  <a:gd name="connsiteX2003" fmla="*/ 1078990 w 1265436"/>
                  <a:gd name="connsiteY2003" fmla="*/ 341876 h 933014"/>
                  <a:gd name="connsiteX2004" fmla="*/ 1079066 w 1265436"/>
                  <a:gd name="connsiteY2004" fmla="*/ 341026 h 933014"/>
                  <a:gd name="connsiteX2005" fmla="*/ 1079118 w 1265436"/>
                  <a:gd name="connsiteY2005" fmla="*/ 340126 h 933014"/>
                  <a:gd name="connsiteX2006" fmla="*/ 1079677 w 1265436"/>
                  <a:gd name="connsiteY2006" fmla="*/ 339416 h 933014"/>
                  <a:gd name="connsiteX2007" fmla="*/ 1080167 w 1265436"/>
                  <a:gd name="connsiteY2007" fmla="*/ 338714 h 933014"/>
                  <a:gd name="connsiteX2008" fmla="*/ 1078690 w 1265436"/>
                  <a:gd name="connsiteY2008" fmla="*/ 337914 h 933014"/>
                  <a:gd name="connsiteX2009" fmla="*/ 1078226 w 1265436"/>
                  <a:gd name="connsiteY2009" fmla="*/ 337153 h 933014"/>
                  <a:gd name="connsiteX2010" fmla="*/ 1078547 w 1265436"/>
                  <a:gd name="connsiteY2010" fmla="*/ 336643 h 933014"/>
                  <a:gd name="connsiteX2011" fmla="*/ 1078447 w 1265436"/>
                  <a:gd name="connsiteY2011" fmla="*/ 335907 h 933014"/>
                  <a:gd name="connsiteX2012" fmla="*/ 1078698 w 1265436"/>
                  <a:gd name="connsiteY2012" fmla="*/ 335493 h 933014"/>
                  <a:gd name="connsiteX2013" fmla="*/ 1078486 w 1265436"/>
                  <a:gd name="connsiteY2013" fmla="*/ 334970 h 933014"/>
                  <a:gd name="connsiteX2014" fmla="*/ 1078146 w 1265436"/>
                  <a:gd name="connsiteY2014" fmla="*/ 334684 h 933014"/>
                  <a:gd name="connsiteX2015" fmla="*/ 1076784 w 1265436"/>
                  <a:gd name="connsiteY2015" fmla="*/ 333836 h 933014"/>
                  <a:gd name="connsiteX2016" fmla="*/ 1076482 w 1265436"/>
                  <a:gd name="connsiteY2016" fmla="*/ 333468 h 933014"/>
                  <a:gd name="connsiteX2017" fmla="*/ 1075827 w 1265436"/>
                  <a:gd name="connsiteY2017" fmla="*/ 333111 h 933014"/>
                  <a:gd name="connsiteX2018" fmla="*/ 1075776 w 1265436"/>
                  <a:gd name="connsiteY2018" fmla="*/ 332443 h 933014"/>
                  <a:gd name="connsiteX2019" fmla="*/ 1076578 w 1265436"/>
                  <a:gd name="connsiteY2019" fmla="*/ 332113 h 933014"/>
                  <a:gd name="connsiteX2020" fmla="*/ 1077169 w 1265436"/>
                  <a:gd name="connsiteY2020" fmla="*/ 331974 h 933014"/>
                  <a:gd name="connsiteX2021" fmla="*/ 1077914 w 1265436"/>
                  <a:gd name="connsiteY2021" fmla="*/ 331567 h 933014"/>
                  <a:gd name="connsiteX2022" fmla="*/ 1078119 w 1265436"/>
                  <a:gd name="connsiteY2022" fmla="*/ 331004 h 933014"/>
                  <a:gd name="connsiteX2023" fmla="*/ 1077744 w 1265436"/>
                  <a:gd name="connsiteY2023" fmla="*/ 330189 h 933014"/>
                  <a:gd name="connsiteX2024" fmla="*/ 1077060 w 1265436"/>
                  <a:gd name="connsiteY2024" fmla="*/ 330384 h 933014"/>
                  <a:gd name="connsiteX2025" fmla="*/ 1076482 w 1265436"/>
                  <a:gd name="connsiteY2025" fmla="*/ 330195 h 933014"/>
                  <a:gd name="connsiteX2026" fmla="*/ 1076135 w 1265436"/>
                  <a:gd name="connsiteY2026" fmla="*/ 329483 h 933014"/>
                  <a:gd name="connsiteX2027" fmla="*/ 1076270 w 1265436"/>
                  <a:gd name="connsiteY2027" fmla="*/ 328751 h 933014"/>
                  <a:gd name="connsiteX2028" fmla="*/ 1076729 w 1265436"/>
                  <a:gd name="connsiteY2028" fmla="*/ 328291 h 933014"/>
                  <a:gd name="connsiteX2029" fmla="*/ 1077253 w 1265436"/>
                  <a:gd name="connsiteY2029" fmla="*/ 327550 h 933014"/>
                  <a:gd name="connsiteX2030" fmla="*/ 1078560 w 1265436"/>
                  <a:gd name="connsiteY2030" fmla="*/ 326976 h 933014"/>
                  <a:gd name="connsiteX2031" fmla="*/ 1078864 w 1265436"/>
                  <a:gd name="connsiteY2031" fmla="*/ 325335 h 933014"/>
                  <a:gd name="connsiteX2032" fmla="*/ 1078890 w 1265436"/>
                  <a:gd name="connsiteY2032" fmla="*/ 324705 h 933014"/>
                  <a:gd name="connsiteX2033" fmla="*/ 1078652 w 1265436"/>
                  <a:gd name="connsiteY2033" fmla="*/ 324005 h 933014"/>
                  <a:gd name="connsiteX2034" fmla="*/ 1078980 w 1265436"/>
                  <a:gd name="connsiteY2034" fmla="*/ 322994 h 933014"/>
                  <a:gd name="connsiteX2035" fmla="*/ 1079095 w 1265436"/>
                  <a:gd name="connsiteY2035" fmla="*/ 322316 h 933014"/>
                  <a:gd name="connsiteX2036" fmla="*/ 1078276 w 1265436"/>
                  <a:gd name="connsiteY2036" fmla="*/ 321484 h 933014"/>
                  <a:gd name="connsiteX2037" fmla="*/ 1077914 w 1265436"/>
                  <a:gd name="connsiteY2037" fmla="*/ 320589 h 933014"/>
                  <a:gd name="connsiteX2038" fmla="*/ 1076990 w 1265436"/>
                  <a:gd name="connsiteY2038" fmla="*/ 320502 h 933014"/>
                  <a:gd name="connsiteX2039" fmla="*/ 1076588 w 1265436"/>
                  <a:gd name="connsiteY2039" fmla="*/ 319725 h 933014"/>
                  <a:gd name="connsiteX2040" fmla="*/ 1076324 w 1265436"/>
                  <a:gd name="connsiteY2040" fmla="*/ 318563 h 933014"/>
                  <a:gd name="connsiteX2041" fmla="*/ 1076110 w 1265436"/>
                  <a:gd name="connsiteY2041" fmla="*/ 317837 h 933014"/>
                  <a:gd name="connsiteX2042" fmla="*/ 1076446 w 1265436"/>
                  <a:gd name="connsiteY2042" fmla="*/ 317150 h 933014"/>
                  <a:gd name="connsiteX2043" fmla="*/ 1077011 w 1265436"/>
                  <a:gd name="connsiteY2043" fmla="*/ 316659 h 933014"/>
                  <a:gd name="connsiteX2044" fmla="*/ 1077446 w 1265436"/>
                  <a:gd name="connsiteY2044" fmla="*/ 316048 h 933014"/>
                  <a:gd name="connsiteX2045" fmla="*/ 1077368 w 1265436"/>
                  <a:gd name="connsiteY2045" fmla="*/ 315563 h 933014"/>
                  <a:gd name="connsiteX2046" fmla="*/ 1077497 w 1265436"/>
                  <a:gd name="connsiteY2046" fmla="*/ 314790 h 933014"/>
                  <a:gd name="connsiteX2047" fmla="*/ 1077766 w 1265436"/>
                  <a:gd name="connsiteY2047" fmla="*/ 314347 h 933014"/>
                  <a:gd name="connsiteX2048" fmla="*/ 1077423 w 1265436"/>
                  <a:gd name="connsiteY2048" fmla="*/ 313252 h 933014"/>
                  <a:gd name="connsiteX2049" fmla="*/ 1077278 w 1265436"/>
                  <a:gd name="connsiteY2049" fmla="*/ 312418 h 933014"/>
                  <a:gd name="connsiteX2050" fmla="*/ 1077179 w 1265436"/>
                  <a:gd name="connsiteY2050" fmla="*/ 311682 h 933014"/>
                  <a:gd name="connsiteX2051" fmla="*/ 1077358 w 1265436"/>
                  <a:gd name="connsiteY2051" fmla="*/ 311140 h 933014"/>
                  <a:gd name="connsiteX2052" fmla="*/ 1077763 w 1265436"/>
                  <a:gd name="connsiteY2052" fmla="*/ 310754 h 933014"/>
                  <a:gd name="connsiteX2053" fmla="*/ 1077805 w 1265436"/>
                  <a:gd name="connsiteY2053" fmla="*/ 310106 h 933014"/>
                  <a:gd name="connsiteX2054" fmla="*/ 1077561 w 1265436"/>
                  <a:gd name="connsiteY2054" fmla="*/ 309563 h 933014"/>
                  <a:gd name="connsiteX2055" fmla="*/ 1077728 w 1265436"/>
                  <a:gd name="connsiteY2055" fmla="*/ 308924 h 933014"/>
                  <a:gd name="connsiteX2056" fmla="*/ 1078283 w 1265436"/>
                  <a:gd name="connsiteY2056" fmla="*/ 308615 h 933014"/>
                  <a:gd name="connsiteX2057" fmla="*/ 1078765 w 1265436"/>
                  <a:gd name="connsiteY2057" fmla="*/ 309081 h 933014"/>
                  <a:gd name="connsiteX2058" fmla="*/ 1079137 w 1265436"/>
                  <a:gd name="connsiteY2058" fmla="*/ 309499 h 933014"/>
                  <a:gd name="connsiteX2059" fmla="*/ 1079692 w 1265436"/>
                  <a:gd name="connsiteY2059" fmla="*/ 308949 h 933014"/>
                  <a:gd name="connsiteX2060" fmla="*/ 1080226 w 1265436"/>
                  <a:gd name="connsiteY2060" fmla="*/ 308147 h 933014"/>
                  <a:gd name="connsiteX2061" fmla="*/ 1079825 w 1265436"/>
                  <a:gd name="connsiteY2061" fmla="*/ 306894 h 933014"/>
                  <a:gd name="connsiteX2062" fmla="*/ 1079581 w 1265436"/>
                  <a:gd name="connsiteY2062" fmla="*/ 306526 h 933014"/>
                  <a:gd name="connsiteX2063" fmla="*/ 1079186 w 1265436"/>
                  <a:gd name="connsiteY2063" fmla="*/ 305886 h 933014"/>
                  <a:gd name="connsiteX2064" fmla="*/ 1079692 w 1265436"/>
                  <a:gd name="connsiteY2064" fmla="*/ 304891 h 933014"/>
                  <a:gd name="connsiteX2065" fmla="*/ 1080463 w 1265436"/>
                  <a:gd name="connsiteY2065" fmla="*/ 304127 h 933014"/>
                  <a:gd name="connsiteX2066" fmla="*/ 1080653 w 1265436"/>
                  <a:gd name="connsiteY2066" fmla="*/ 303421 h 933014"/>
                  <a:gd name="connsiteX2067" fmla="*/ 1080623 w 1265436"/>
                  <a:gd name="connsiteY2067" fmla="*/ 302939 h 933014"/>
                  <a:gd name="connsiteX2068" fmla="*/ 1080268 w 1265436"/>
                  <a:gd name="connsiteY2068" fmla="*/ 302570 h 933014"/>
                  <a:gd name="connsiteX2069" fmla="*/ 1080280 w 1265436"/>
                  <a:gd name="connsiteY2069" fmla="*/ 301950 h 933014"/>
                  <a:gd name="connsiteX2070" fmla="*/ 1080251 w 1265436"/>
                  <a:gd name="connsiteY2070" fmla="*/ 301369 h 933014"/>
                  <a:gd name="connsiteX2071" fmla="*/ 1080018 w 1265436"/>
                  <a:gd name="connsiteY2071" fmla="*/ 300990 h 933014"/>
                  <a:gd name="connsiteX2072" fmla="*/ 1079465 w 1265436"/>
                  <a:gd name="connsiteY2072" fmla="*/ 300755 h 933014"/>
                  <a:gd name="connsiteX2073" fmla="*/ 1079169 w 1265436"/>
                  <a:gd name="connsiteY2073" fmla="*/ 300165 h 933014"/>
                  <a:gd name="connsiteX2074" fmla="*/ 1078652 w 1265436"/>
                  <a:gd name="connsiteY2074" fmla="*/ 298771 h 933014"/>
                  <a:gd name="connsiteX2075" fmla="*/ 1078476 w 1265436"/>
                  <a:gd name="connsiteY2075" fmla="*/ 298286 h 933014"/>
                  <a:gd name="connsiteX2076" fmla="*/ 1079066 w 1265436"/>
                  <a:gd name="connsiteY2076" fmla="*/ 297998 h 933014"/>
                  <a:gd name="connsiteX2077" fmla="*/ 1079709 w 1265436"/>
                  <a:gd name="connsiteY2077" fmla="*/ 297263 h 933014"/>
                  <a:gd name="connsiteX2078" fmla="*/ 1080360 w 1265436"/>
                  <a:gd name="connsiteY2078" fmla="*/ 296857 h 933014"/>
                  <a:gd name="connsiteX2079" fmla="*/ 1081140 w 1265436"/>
                  <a:gd name="connsiteY2079" fmla="*/ 296325 h 933014"/>
                  <a:gd name="connsiteX2080" fmla="*/ 1080354 w 1265436"/>
                  <a:gd name="connsiteY2080" fmla="*/ 295714 h 933014"/>
                  <a:gd name="connsiteX2081" fmla="*/ 1079821 w 1265436"/>
                  <a:gd name="connsiteY2081" fmla="*/ 295567 h 933014"/>
                  <a:gd name="connsiteX2082" fmla="*/ 1079163 w 1265436"/>
                  <a:gd name="connsiteY2082" fmla="*/ 295452 h 933014"/>
                  <a:gd name="connsiteX2083" fmla="*/ 1078986 w 1265436"/>
                  <a:gd name="connsiteY2083" fmla="*/ 294761 h 933014"/>
                  <a:gd name="connsiteX2084" fmla="*/ 1079529 w 1265436"/>
                  <a:gd name="connsiteY2084" fmla="*/ 294155 h 933014"/>
                  <a:gd name="connsiteX2085" fmla="*/ 1079915 w 1265436"/>
                  <a:gd name="connsiteY2085" fmla="*/ 293573 h 933014"/>
                  <a:gd name="connsiteX2086" fmla="*/ 1080865 w 1265436"/>
                  <a:gd name="connsiteY2086" fmla="*/ 293044 h 933014"/>
                  <a:gd name="connsiteX2087" fmla="*/ 1081031 w 1265436"/>
                  <a:gd name="connsiteY2087" fmla="*/ 292594 h 933014"/>
                  <a:gd name="connsiteX2088" fmla="*/ 1081474 w 1265436"/>
                  <a:gd name="connsiteY2088" fmla="*/ 292639 h 933014"/>
                  <a:gd name="connsiteX2089" fmla="*/ 1082098 w 1265436"/>
                  <a:gd name="connsiteY2089" fmla="*/ 292456 h 933014"/>
                  <a:gd name="connsiteX2090" fmla="*/ 1082682 w 1265436"/>
                  <a:gd name="connsiteY2090" fmla="*/ 292254 h 933014"/>
                  <a:gd name="connsiteX2091" fmla="*/ 1082862 w 1265436"/>
                  <a:gd name="connsiteY2091" fmla="*/ 291752 h 933014"/>
                  <a:gd name="connsiteX2092" fmla="*/ 1082210 w 1265436"/>
                  <a:gd name="connsiteY2092" fmla="*/ 291220 h 933014"/>
                  <a:gd name="connsiteX2093" fmla="*/ 1082737 w 1265436"/>
                  <a:gd name="connsiteY2093" fmla="*/ 291021 h 933014"/>
                  <a:gd name="connsiteX2094" fmla="*/ 1082875 w 1265436"/>
                  <a:gd name="connsiteY2094" fmla="*/ 290372 h 933014"/>
                  <a:gd name="connsiteX2095" fmla="*/ 1083411 w 1265436"/>
                  <a:gd name="connsiteY2095" fmla="*/ 290411 h 933014"/>
                  <a:gd name="connsiteX2096" fmla="*/ 1084165 w 1265436"/>
                  <a:gd name="connsiteY2096" fmla="*/ 289894 h 933014"/>
                  <a:gd name="connsiteX2097" fmla="*/ 1084653 w 1265436"/>
                  <a:gd name="connsiteY2097" fmla="*/ 289997 h 933014"/>
                  <a:gd name="connsiteX2098" fmla="*/ 1085132 w 1265436"/>
                  <a:gd name="connsiteY2098" fmla="*/ 290487 h 933014"/>
                  <a:gd name="connsiteX2099" fmla="*/ 1085556 w 1265436"/>
                  <a:gd name="connsiteY2099" fmla="*/ 290748 h 933014"/>
                  <a:gd name="connsiteX2100" fmla="*/ 1085915 w 1265436"/>
                  <a:gd name="connsiteY2100" fmla="*/ 290208 h 933014"/>
                  <a:gd name="connsiteX2101" fmla="*/ 1085707 w 1265436"/>
                  <a:gd name="connsiteY2101" fmla="*/ 289806 h 933014"/>
                  <a:gd name="connsiteX2102" fmla="*/ 1085912 w 1265436"/>
                  <a:gd name="connsiteY2102" fmla="*/ 289357 h 933014"/>
                  <a:gd name="connsiteX2103" fmla="*/ 1086130 w 1265436"/>
                  <a:gd name="connsiteY2103" fmla="*/ 288873 h 933014"/>
                  <a:gd name="connsiteX2104" fmla="*/ 1086489 w 1265436"/>
                  <a:gd name="connsiteY2104" fmla="*/ 288054 h 933014"/>
                  <a:gd name="connsiteX2105" fmla="*/ 1086394 w 1265436"/>
                  <a:gd name="connsiteY2105" fmla="*/ 287438 h 933014"/>
                  <a:gd name="connsiteX2106" fmla="*/ 1086596 w 1265436"/>
                  <a:gd name="connsiteY2106" fmla="*/ 286921 h 933014"/>
                  <a:gd name="connsiteX2107" fmla="*/ 1086088 w 1265436"/>
                  <a:gd name="connsiteY2107" fmla="*/ 286577 h 933014"/>
                  <a:gd name="connsiteX2108" fmla="*/ 1085447 w 1265436"/>
                  <a:gd name="connsiteY2108" fmla="*/ 286323 h 933014"/>
                  <a:gd name="connsiteX2109" fmla="*/ 1085661 w 1265436"/>
                  <a:gd name="connsiteY2109" fmla="*/ 285688 h 933014"/>
                  <a:gd name="connsiteX2110" fmla="*/ 1084978 w 1265436"/>
                  <a:gd name="connsiteY2110" fmla="*/ 285476 h 933014"/>
                  <a:gd name="connsiteX2111" fmla="*/ 1084875 w 1265436"/>
                  <a:gd name="connsiteY2111" fmla="*/ 284814 h 933014"/>
                  <a:gd name="connsiteX2112" fmla="*/ 1085819 w 1265436"/>
                  <a:gd name="connsiteY2112" fmla="*/ 285001 h 933014"/>
                  <a:gd name="connsiteX2113" fmla="*/ 1086252 w 1265436"/>
                  <a:gd name="connsiteY2113" fmla="*/ 284820 h 933014"/>
                  <a:gd name="connsiteX2114" fmla="*/ 1086195 w 1265436"/>
                  <a:gd name="connsiteY2114" fmla="*/ 284278 h 933014"/>
                  <a:gd name="connsiteX2115" fmla="*/ 1086978 w 1265436"/>
                  <a:gd name="connsiteY2115" fmla="*/ 284461 h 933014"/>
                  <a:gd name="connsiteX2116" fmla="*/ 1087578 w 1265436"/>
                  <a:gd name="connsiteY2116" fmla="*/ 284339 h 933014"/>
                  <a:gd name="connsiteX2117" fmla="*/ 1088227 w 1265436"/>
                  <a:gd name="connsiteY2117" fmla="*/ 284381 h 933014"/>
                  <a:gd name="connsiteX2118" fmla="*/ 1087878 w 1265436"/>
                  <a:gd name="connsiteY2118" fmla="*/ 284917 h 933014"/>
                  <a:gd name="connsiteX2119" fmla="*/ 1088388 w 1265436"/>
                  <a:gd name="connsiteY2119" fmla="*/ 285180 h 933014"/>
                  <a:gd name="connsiteX2120" fmla="*/ 1088802 w 1265436"/>
                  <a:gd name="connsiteY2120" fmla="*/ 285369 h 933014"/>
                  <a:gd name="connsiteX2121" fmla="*/ 1089097 w 1265436"/>
                  <a:gd name="connsiteY2121" fmla="*/ 284978 h 933014"/>
                  <a:gd name="connsiteX2122" fmla="*/ 1088930 w 1265436"/>
                  <a:gd name="connsiteY2122" fmla="*/ 284566 h 933014"/>
                  <a:gd name="connsiteX2123" fmla="*/ 1088853 w 1265436"/>
                  <a:gd name="connsiteY2123" fmla="*/ 284008 h 933014"/>
                  <a:gd name="connsiteX2124" fmla="*/ 1089142 w 1265436"/>
                  <a:gd name="connsiteY2124" fmla="*/ 283398 h 933014"/>
                  <a:gd name="connsiteX2125" fmla="*/ 1089158 w 1265436"/>
                  <a:gd name="connsiteY2125" fmla="*/ 282852 h 933014"/>
                  <a:gd name="connsiteX2126" fmla="*/ 1088920 w 1265436"/>
                  <a:gd name="connsiteY2126" fmla="*/ 282438 h 933014"/>
                  <a:gd name="connsiteX2127" fmla="*/ 1088599 w 1265436"/>
                  <a:gd name="connsiteY2127" fmla="*/ 282114 h 933014"/>
                  <a:gd name="connsiteX2128" fmla="*/ 1088889 w 1265436"/>
                  <a:gd name="connsiteY2128" fmla="*/ 281295 h 933014"/>
                  <a:gd name="connsiteX2129" fmla="*/ 1088802 w 1265436"/>
                  <a:gd name="connsiteY2129" fmla="*/ 280553 h 933014"/>
                  <a:gd name="connsiteX2130" fmla="*/ 1089280 w 1265436"/>
                  <a:gd name="connsiteY2130" fmla="*/ 280303 h 933014"/>
                  <a:gd name="connsiteX2131" fmla="*/ 1089656 w 1265436"/>
                  <a:gd name="connsiteY2131" fmla="*/ 280036 h 933014"/>
                  <a:gd name="connsiteX2132" fmla="*/ 1089640 w 1265436"/>
                  <a:gd name="connsiteY2132" fmla="*/ 279591 h 933014"/>
                  <a:gd name="connsiteX2133" fmla="*/ 1090080 w 1265436"/>
                  <a:gd name="connsiteY2133" fmla="*/ 279083 h 933014"/>
                  <a:gd name="connsiteX2134" fmla="*/ 1090349 w 1265436"/>
                  <a:gd name="connsiteY2134" fmla="*/ 278707 h 933014"/>
                  <a:gd name="connsiteX2135" fmla="*/ 1090103 w 1265436"/>
                  <a:gd name="connsiteY2135" fmla="*/ 278122 h 933014"/>
                  <a:gd name="connsiteX2136" fmla="*/ 1089939 w 1265436"/>
                  <a:gd name="connsiteY2136" fmla="*/ 277632 h 933014"/>
                  <a:gd name="connsiteX2137" fmla="*/ 1089483 w 1265436"/>
                  <a:gd name="connsiteY2137" fmla="*/ 277326 h 933014"/>
                  <a:gd name="connsiteX2138" fmla="*/ 1089708 w 1265436"/>
                  <a:gd name="connsiteY2138" fmla="*/ 276767 h 933014"/>
                  <a:gd name="connsiteX2139" fmla="*/ 1089029 w 1265436"/>
                  <a:gd name="connsiteY2139" fmla="*/ 275840 h 933014"/>
                  <a:gd name="connsiteX2140" fmla="*/ 1075526 w 1265436"/>
                  <a:gd name="connsiteY2140" fmla="*/ 258158 h 933014"/>
                  <a:gd name="connsiteX2141" fmla="*/ 1076324 w 1265436"/>
                  <a:gd name="connsiteY2141" fmla="*/ 257513 h 933014"/>
                  <a:gd name="connsiteX2142" fmla="*/ 1091454 w 1265436"/>
                  <a:gd name="connsiteY2142" fmla="*/ 246663 h 933014"/>
                  <a:gd name="connsiteX2143" fmla="*/ 1092349 w 1265436"/>
                  <a:gd name="connsiteY2143" fmla="*/ 247090 h 933014"/>
                  <a:gd name="connsiteX2144" fmla="*/ 1093631 w 1265436"/>
                  <a:gd name="connsiteY2144" fmla="*/ 246342 h 933014"/>
                  <a:gd name="connsiteX2145" fmla="*/ 1094057 w 1265436"/>
                  <a:gd name="connsiteY2145" fmla="*/ 246619 h 933014"/>
                  <a:gd name="connsiteX2146" fmla="*/ 1094469 w 1265436"/>
                  <a:gd name="connsiteY2146" fmla="*/ 247209 h 933014"/>
                  <a:gd name="connsiteX2147" fmla="*/ 1093845 w 1265436"/>
                  <a:gd name="connsiteY2147" fmla="*/ 247703 h 933014"/>
                  <a:gd name="connsiteX2148" fmla="*/ 1093570 w 1265436"/>
                  <a:gd name="connsiteY2148" fmla="*/ 248092 h 933014"/>
                  <a:gd name="connsiteX2149" fmla="*/ 1093316 w 1265436"/>
                  <a:gd name="connsiteY2149" fmla="*/ 248622 h 933014"/>
                  <a:gd name="connsiteX2150" fmla="*/ 1094141 w 1265436"/>
                  <a:gd name="connsiteY2150" fmla="*/ 248882 h 933014"/>
                  <a:gd name="connsiteX2151" fmla="*/ 1094530 w 1265436"/>
                  <a:gd name="connsiteY2151" fmla="*/ 249585 h 933014"/>
                  <a:gd name="connsiteX2152" fmla="*/ 1095336 w 1265436"/>
                  <a:gd name="connsiteY2152" fmla="*/ 249405 h 933014"/>
                  <a:gd name="connsiteX2153" fmla="*/ 1095788 w 1265436"/>
                  <a:gd name="connsiteY2153" fmla="*/ 249132 h 933014"/>
                  <a:gd name="connsiteX2154" fmla="*/ 1095738 w 1265436"/>
                  <a:gd name="connsiteY2154" fmla="*/ 248468 h 933014"/>
                  <a:gd name="connsiteX2155" fmla="*/ 1095268 w 1265436"/>
                  <a:gd name="connsiteY2155" fmla="*/ 248172 h 933014"/>
                  <a:gd name="connsiteX2156" fmla="*/ 1096171 w 1265436"/>
                  <a:gd name="connsiteY2156" fmla="*/ 247495 h 933014"/>
                  <a:gd name="connsiteX2157" fmla="*/ 1096623 w 1265436"/>
                  <a:gd name="connsiteY2157" fmla="*/ 247424 h 933014"/>
                  <a:gd name="connsiteX2158" fmla="*/ 1097406 w 1265436"/>
                  <a:gd name="connsiteY2158" fmla="*/ 247832 h 933014"/>
                  <a:gd name="connsiteX2159" fmla="*/ 1098116 w 1265436"/>
                  <a:gd name="connsiteY2159" fmla="*/ 246901 h 933014"/>
                  <a:gd name="connsiteX2160" fmla="*/ 1097641 w 1265436"/>
                  <a:gd name="connsiteY2160" fmla="*/ 246178 h 933014"/>
                  <a:gd name="connsiteX2161" fmla="*/ 1097625 w 1265436"/>
                  <a:gd name="connsiteY2161" fmla="*/ 245661 h 933014"/>
                  <a:gd name="connsiteX2162" fmla="*/ 1097345 w 1265436"/>
                  <a:gd name="connsiteY2162" fmla="*/ 245144 h 933014"/>
                  <a:gd name="connsiteX2163" fmla="*/ 1097551 w 1265436"/>
                  <a:gd name="connsiteY2163" fmla="*/ 244749 h 933014"/>
                  <a:gd name="connsiteX2164" fmla="*/ 1097969 w 1265436"/>
                  <a:gd name="connsiteY2164" fmla="*/ 244505 h 933014"/>
                  <a:gd name="connsiteX2165" fmla="*/ 1098123 w 1265436"/>
                  <a:gd name="connsiteY2165" fmla="*/ 243831 h 933014"/>
                  <a:gd name="connsiteX2166" fmla="*/ 1097921 w 1265436"/>
                  <a:gd name="connsiteY2166" fmla="*/ 243106 h 933014"/>
                  <a:gd name="connsiteX2167" fmla="*/ 1097243 w 1265436"/>
                  <a:gd name="connsiteY2167" fmla="*/ 243379 h 933014"/>
                  <a:gd name="connsiteX2168" fmla="*/ 1096797 w 1265436"/>
                  <a:gd name="connsiteY2168" fmla="*/ 242917 h 933014"/>
                  <a:gd name="connsiteX2169" fmla="*/ 1096909 w 1265436"/>
                  <a:gd name="connsiteY2169" fmla="*/ 242476 h 933014"/>
                  <a:gd name="connsiteX2170" fmla="*/ 1097249 w 1265436"/>
                  <a:gd name="connsiteY2170" fmla="*/ 241979 h 933014"/>
                  <a:gd name="connsiteX2171" fmla="*/ 1097872 w 1265436"/>
                  <a:gd name="connsiteY2171" fmla="*/ 241430 h 933014"/>
                  <a:gd name="connsiteX2172" fmla="*/ 1098052 w 1265436"/>
                  <a:gd name="connsiteY2172" fmla="*/ 240839 h 933014"/>
                  <a:gd name="connsiteX2173" fmla="*/ 1098181 w 1265436"/>
                  <a:gd name="connsiteY2173" fmla="*/ 240095 h 933014"/>
                  <a:gd name="connsiteX2174" fmla="*/ 1098036 w 1265436"/>
                  <a:gd name="connsiteY2174" fmla="*/ 239667 h 933014"/>
                  <a:gd name="connsiteX2175" fmla="*/ 1097593 w 1265436"/>
                  <a:gd name="connsiteY2175" fmla="*/ 238942 h 933014"/>
                  <a:gd name="connsiteX2176" fmla="*/ 1097616 w 1265436"/>
                  <a:gd name="connsiteY2176" fmla="*/ 238293 h 933014"/>
                  <a:gd name="connsiteX2177" fmla="*/ 1097921 w 1265436"/>
                  <a:gd name="connsiteY2177" fmla="*/ 237712 h 933014"/>
                  <a:gd name="connsiteX2178" fmla="*/ 1097952 w 1265436"/>
                  <a:gd name="connsiteY2178" fmla="*/ 236626 h 933014"/>
                  <a:gd name="connsiteX2179" fmla="*/ 1098142 w 1265436"/>
                  <a:gd name="connsiteY2179" fmla="*/ 235737 h 933014"/>
                  <a:gd name="connsiteX2180" fmla="*/ 1098165 w 1265436"/>
                  <a:gd name="connsiteY2180" fmla="*/ 235217 h 933014"/>
                  <a:gd name="connsiteX2181" fmla="*/ 1098245 w 1265436"/>
                  <a:gd name="connsiteY2181" fmla="*/ 234392 h 933014"/>
                  <a:gd name="connsiteX2182" fmla="*/ 1098473 w 1265436"/>
                  <a:gd name="connsiteY2182" fmla="*/ 233676 h 933014"/>
                  <a:gd name="connsiteX2183" fmla="*/ 1098248 w 1265436"/>
                  <a:gd name="connsiteY2183" fmla="*/ 232863 h 933014"/>
                  <a:gd name="connsiteX2184" fmla="*/ 1098228 w 1265436"/>
                  <a:gd name="connsiteY2184" fmla="*/ 232388 h 933014"/>
                  <a:gd name="connsiteX2185" fmla="*/ 1098200 w 1265436"/>
                  <a:gd name="connsiteY2185" fmla="*/ 231807 h 933014"/>
                  <a:gd name="connsiteX2186" fmla="*/ 1098585 w 1265436"/>
                  <a:gd name="connsiteY2186" fmla="*/ 231323 h 933014"/>
                  <a:gd name="connsiteX2187" fmla="*/ 1099179 w 1265436"/>
                  <a:gd name="connsiteY2187" fmla="*/ 230918 h 933014"/>
                  <a:gd name="connsiteX2188" fmla="*/ 1099684 w 1265436"/>
                  <a:gd name="connsiteY2188" fmla="*/ 230619 h 933014"/>
                  <a:gd name="connsiteX2189" fmla="*/ 1100364 w 1265436"/>
                  <a:gd name="connsiteY2189" fmla="*/ 230002 h 933014"/>
                  <a:gd name="connsiteX2190" fmla="*/ 1101025 w 1265436"/>
                  <a:gd name="connsiteY2190" fmla="*/ 229508 h 933014"/>
                  <a:gd name="connsiteX2191" fmla="*/ 1101440 w 1265436"/>
                  <a:gd name="connsiteY2191" fmla="*/ 229123 h 933014"/>
                  <a:gd name="connsiteX2192" fmla="*/ 1101766 w 1265436"/>
                  <a:gd name="connsiteY2192" fmla="*/ 228388 h 933014"/>
                  <a:gd name="connsiteX2193" fmla="*/ 1101638 w 1265436"/>
                  <a:gd name="connsiteY2193" fmla="*/ 227874 h 933014"/>
                  <a:gd name="connsiteX2194" fmla="*/ 1101119 w 1265436"/>
                  <a:gd name="connsiteY2194" fmla="*/ 226885 h 933014"/>
                  <a:gd name="connsiteX2195" fmla="*/ 1100794 w 1265436"/>
                  <a:gd name="connsiteY2195" fmla="*/ 226390 h 933014"/>
                  <a:gd name="connsiteX2196" fmla="*/ 1100531 w 1265436"/>
                  <a:gd name="connsiteY2196" fmla="*/ 225819 h 933014"/>
                  <a:gd name="connsiteX2197" fmla="*/ 1100136 w 1265436"/>
                  <a:gd name="connsiteY2197" fmla="*/ 225450 h 933014"/>
                  <a:gd name="connsiteX2198" fmla="*/ 1099249 w 1265436"/>
                  <a:gd name="connsiteY2198" fmla="*/ 225215 h 933014"/>
                  <a:gd name="connsiteX2199" fmla="*/ 1098768 w 1265436"/>
                  <a:gd name="connsiteY2199" fmla="*/ 225485 h 933014"/>
                  <a:gd name="connsiteX2200" fmla="*/ 1098274 w 1265436"/>
                  <a:gd name="connsiteY2200" fmla="*/ 225883 h 933014"/>
                  <a:gd name="connsiteX2201" fmla="*/ 1097545 w 1265436"/>
                  <a:gd name="connsiteY2201" fmla="*/ 225476 h 933014"/>
                  <a:gd name="connsiteX2202" fmla="*/ 1097625 w 1265436"/>
                  <a:gd name="connsiteY2202" fmla="*/ 224923 h 933014"/>
                  <a:gd name="connsiteX2203" fmla="*/ 1098534 w 1265436"/>
                  <a:gd name="connsiteY2203" fmla="*/ 224586 h 933014"/>
                  <a:gd name="connsiteX2204" fmla="*/ 1098614 w 1265436"/>
                  <a:gd name="connsiteY2204" fmla="*/ 223995 h 933014"/>
                  <a:gd name="connsiteX2205" fmla="*/ 1098091 w 1265436"/>
                  <a:gd name="connsiteY2205" fmla="*/ 223423 h 933014"/>
                  <a:gd name="connsiteX2206" fmla="*/ 1097561 w 1265436"/>
                  <a:gd name="connsiteY2206" fmla="*/ 223190 h 933014"/>
                  <a:gd name="connsiteX2207" fmla="*/ 1096841 w 1265436"/>
                  <a:gd name="connsiteY2207" fmla="*/ 223257 h 933014"/>
                  <a:gd name="connsiteX2208" fmla="*/ 1096248 w 1265436"/>
                  <a:gd name="connsiteY2208" fmla="*/ 223312 h 933014"/>
                  <a:gd name="connsiteX2209" fmla="*/ 1095570 w 1265436"/>
                  <a:gd name="connsiteY2209" fmla="*/ 223058 h 933014"/>
                  <a:gd name="connsiteX2210" fmla="*/ 1095076 w 1265436"/>
                  <a:gd name="connsiteY2210" fmla="*/ 222766 h 933014"/>
                  <a:gd name="connsiteX2211" fmla="*/ 1094645 w 1265436"/>
                  <a:gd name="connsiteY2211" fmla="*/ 222381 h 933014"/>
                  <a:gd name="connsiteX2212" fmla="*/ 1093855 w 1265436"/>
                  <a:gd name="connsiteY2212" fmla="*/ 222280 h 933014"/>
                  <a:gd name="connsiteX2213" fmla="*/ 1093374 w 1265436"/>
                  <a:gd name="connsiteY2213" fmla="*/ 222320 h 933014"/>
                  <a:gd name="connsiteX2214" fmla="*/ 1092683 w 1265436"/>
                  <a:gd name="connsiteY2214" fmla="*/ 221379 h 933014"/>
                  <a:gd name="connsiteX2215" fmla="*/ 1092359 w 1265436"/>
                  <a:gd name="connsiteY2215" fmla="*/ 221076 h 933014"/>
                  <a:gd name="connsiteX2216" fmla="*/ 1092067 w 1265436"/>
                  <a:gd name="connsiteY2216" fmla="*/ 220650 h 933014"/>
                  <a:gd name="connsiteX2217" fmla="*/ 1092105 w 1265436"/>
                  <a:gd name="connsiteY2217" fmla="*/ 220078 h 933014"/>
                  <a:gd name="connsiteX2218" fmla="*/ 1092719 w 1265436"/>
                  <a:gd name="connsiteY2218" fmla="*/ 219490 h 933014"/>
                  <a:gd name="connsiteX2219" fmla="*/ 1092966 w 1265436"/>
                  <a:gd name="connsiteY2219" fmla="*/ 218948 h 933014"/>
                  <a:gd name="connsiteX2220" fmla="*/ 1092309 w 1265436"/>
                  <a:gd name="connsiteY2220" fmla="*/ 218570 h 933014"/>
                  <a:gd name="connsiteX2221" fmla="*/ 1091351 w 1265436"/>
                  <a:gd name="connsiteY2221" fmla="*/ 218248 h 933014"/>
                  <a:gd name="connsiteX2222" fmla="*/ 1090307 w 1265436"/>
                  <a:gd name="connsiteY2222" fmla="*/ 217847 h 933014"/>
                  <a:gd name="connsiteX2223" fmla="*/ 1089865 w 1265436"/>
                  <a:gd name="connsiteY2223" fmla="*/ 217442 h 933014"/>
                  <a:gd name="connsiteX2224" fmla="*/ 1089987 w 1265436"/>
                  <a:gd name="connsiteY2224" fmla="*/ 216502 h 933014"/>
                  <a:gd name="connsiteX2225" fmla="*/ 1090353 w 1265436"/>
                  <a:gd name="connsiteY2225" fmla="*/ 216030 h 933014"/>
                  <a:gd name="connsiteX2226" fmla="*/ 1090433 w 1265436"/>
                  <a:gd name="connsiteY2226" fmla="*/ 215118 h 933014"/>
                  <a:gd name="connsiteX2227" fmla="*/ 1090523 w 1265436"/>
                  <a:gd name="connsiteY2227" fmla="*/ 214238 h 933014"/>
                  <a:gd name="connsiteX2228" fmla="*/ 1090735 w 1265436"/>
                  <a:gd name="connsiteY2228" fmla="*/ 212844 h 933014"/>
                  <a:gd name="connsiteX2229" fmla="*/ 1090548 w 1265436"/>
                  <a:gd name="connsiteY2229" fmla="*/ 212225 h 933014"/>
                  <a:gd name="connsiteX2230" fmla="*/ 1089653 w 1265436"/>
                  <a:gd name="connsiteY2230" fmla="*/ 211630 h 933014"/>
                  <a:gd name="connsiteX2231" fmla="*/ 1089832 w 1265436"/>
                  <a:gd name="connsiteY2231" fmla="*/ 210847 h 933014"/>
                  <a:gd name="connsiteX2232" fmla="*/ 1089971 w 1265436"/>
                  <a:gd name="connsiteY2232" fmla="*/ 210199 h 933014"/>
                  <a:gd name="connsiteX2233" fmla="*/ 1090031 w 1265436"/>
                  <a:gd name="connsiteY2233" fmla="*/ 209531 h 933014"/>
                  <a:gd name="connsiteX2234" fmla="*/ 1089078 w 1265436"/>
                  <a:gd name="connsiteY2234" fmla="*/ 209123 h 933014"/>
                  <a:gd name="connsiteX2235" fmla="*/ 1088605 w 1265436"/>
                  <a:gd name="connsiteY2235" fmla="*/ 208481 h 933014"/>
                  <a:gd name="connsiteX2236" fmla="*/ 1088783 w 1265436"/>
                  <a:gd name="connsiteY2236" fmla="*/ 207621 h 933014"/>
                  <a:gd name="connsiteX2237" fmla="*/ 1089653 w 1265436"/>
                  <a:gd name="connsiteY2237" fmla="*/ 207312 h 933014"/>
                  <a:gd name="connsiteX2238" fmla="*/ 1090362 w 1265436"/>
                  <a:gd name="connsiteY2238" fmla="*/ 207071 h 933014"/>
                  <a:gd name="connsiteX2239" fmla="*/ 1090500 w 1265436"/>
                  <a:gd name="connsiteY2239" fmla="*/ 206638 h 933014"/>
                  <a:gd name="connsiteX2240" fmla="*/ 1089823 w 1265436"/>
                  <a:gd name="connsiteY2240" fmla="*/ 206249 h 933014"/>
                  <a:gd name="connsiteX2241" fmla="*/ 1088918 w 1265436"/>
                  <a:gd name="connsiteY2241" fmla="*/ 206035 h 933014"/>
                  <a:gd name="connsiteX2242" fmla="*/ 1088641 w 1265436"/>
                  <a:gd name="connsiteY2242" fmla="*/ 205607 h 933014"/>
                  <a:gd name="connsiteX2243" fmla="*/ 1089550 w 1265436"/>
                  <a:gd name="connsiteY2243" fmla="*/ 204709 h 933014"/>
                  <a:gd name="connsiteX2244" fmla="*/ 1089668 w 1265436"/>
                  <a:gd name="connsiteY2244" fmla="*/ 203848 h 933014"/>
                  <a:gd name="connsiteX2245" fmla="*/ 1089967 w 1265436"/>
                  <a:gd name="connsiteY2245" fmla="*/ 203421 h 933014"/>
                  <a:gd name="connsiteX2246" fmla="*/ 1090954 w 1265436"/>
                  <a:gd name="connsiteY2246" fmla="*/ 202707 h 933014"/>
                  <a:gd name="connsiteX2247" fmla="*/ 1091538 w 1265436"/>
                  <a:gd name="connsiteY2247" fmla="*/ 201886 h 933014"/>
                  <a:gd name="connsiteX2248" fmla="*/ 1092109 w 1265436"/>
                  <a:gd name="connsiteY2248" fmla="*/ 201905 h 933014"/>
                  <a:gd name="connsiteX2249" fmla="*/ 1092847 w 1265436"/>
                  <a:gd name="connsiteY2249" fmla="*/ 201587 h 933014"/>
                  <a:gd name="connsiteX2250" fmla="*/ 1093008 w 1265436"/>
                  <a:gd name="connsiteY2250" fmla="*/ 200784 h 933014"/>
                  <a:gd name="connsiteX2251" fmla="*/ 1093660 w 1265436"/>
                  <a:gd name="connsiteY2251" fmla="*/ 200196 h 933014"/>
                  <a:gd name="connsiteX2252" fmla="*/ 1094254 w 1265436"/>
                  <a:gd name="connsiteY2252" fmla="*/ 199837 h 933014"/>
                  <a:gd name="connsiteX2253" fmla="*/ 1094421 w 1265436"/>
                  <a:gd name="connsiteY2253" fmla="*/ 199221 h 933014"/>
                  <a:gd name="connsiteX2254" fmla="*/ 1094254 w 1265436"/>
                  <a:gd name="connsiteY2254" fmla="*/ 198589 h 933014"/>
                  <a:gd name="connsiteX2255" fmla="*/ 1094090 w 1265436"/>
                  <a:gd name="connsiteY2255" fmla="*/ 197931 h 933014"/>
                  <a:gd name="connsiteX2256" fmla="*/ 1093580 w 1265436"/>
                  <a:gd name="connsiteY2256" fmla="*/ 197156 h 933014"/>
                  <a:gd name="connsiteX2257" fmla="*/ 1093213 w 1265436"/>
                  <a:gd name="connsiteY2257" fmla="*/ 196835 h 933014"/>
                  <a:gd name="connsiteX2258" fmla="*/ 1092761 w 1265436"/>
                  <a:gd name="connsiteY2258" fmla="*/ 196729 h 933014"/>
                  <a:gd name="connsiteX2259" fmla="*/ 1091954 w 1265436"/>
                  <a:gd name="connsiteY2259" fmla="*/ 196309 h 933014"/>
                  <a:gd name="connsiteX2260" fmla="*/ 1091592 w 1265436"/>
                  <a:gd name="connsiteY2260" fmla="*/ 195862 h 933014"/>
                  <a:gd name="connsiteX2261" fmla="*/ 1091088 w 1265436"/>
                  <a:gd name="connsiteY2261" fmla="*/ 195252 h 933014"/>
                  <a:gd name="connsiteX2262" fmla="*/ 1089811 w 1265436"/>
                  <a:gd name="connsiteY2262" fmla="*/ 194822 h 933014"/>
                  <a:gd name="connsiteX2263" fmla="*/ 1089376 w 1265436"/>
                  <a:gd name="connsiteY2263" fmla="*/ 194601 h 933014"/>
                  <a:gd name="connsiteX2264" fmla="*/ 1089101 w 1265436"/>
                  <a:gd name="connsiteY2264" fmla="*/ 193891 h 933014"/>
                  <a:gd name="connsiteX2265" fmla="*/ 1089252 w 1265436"/>
                  <a:gd name="connsiteY2265" fmla="*/ 193390 h 933014"/>
                  <a:gd name="connsiteX2266" fmla="*/ 1089470 w 1265436"/>
                  <a:gd name="connsiteY2266" fmla="*/ 192790 h 933014"/>
                  <a:gd name="connsiteX2267" fmla="*/ 1089527 w 1265436"/>
                  <a:gd name="connsiteY2267" fmla="*/ 192353 h 933014"/>
                  <a:gd name="connsiteX2268" fmla="*/ 1088516 w 1265436"/>
                  <a:gd name="connsiteY2268" fmla="*/ 191771 h 933014"/>
                  <a:gd name="connsiteX2269" fmla="*/ 1087993 w 1265436"/>
                  <a:gd name="connsiteY2269" fmla="*/ 191557 h 933014"/>
                  <a:gd name="connsiteX2270" fmla="*/ 1087559 w 1265436"/>
                  <a:gd name="connsiteY2270" fmla="*/ 191207 h 933014"/>
                  <a:gd name="connsiteX2271" fmla="*/ 1086625 w 1265436"/>
                  <a:gd name="connsiteY2271" fmla="*/ 190674 h 933014"/>
                  <a:gd name="connsiteX2272" fmla="*/ 1086933 w 1265436"/>
                  <a:gd name="connsiteY2272" fmla="*/ 189928 h 933014"/>
                  <a:gd name="connsiteX2273" fmla="*/ 1087319 w 1265436"/>
                  <a:gd name="connsiteY2273" fmla="*/ 189445 h 933014"/>
                  <a:gd name="connsiteX2274" fmla="*/ 1087585 w 1265436"/>
                  <a:gd name="connsiteY2274" fmla="*/ 188981 h 933014"/>
                  <a:gd name="connsiteX2275" fmla="*/ 1087951 w 1265436"/>
                  <a:gd name="connsiteY2275" fmla="*/ 188458 h 933014"/>
                  <a:gd name="connsiteX2276" fmla="*/ 1087441 w 1265436"/>
                  <a:gd name="connsiteY2276" fmla="*/ 187239 h 933014"/>
                  <a:gd name="connsiteX2277" fmla="*/ 1087138 w 1265436"/>
                  <a:gd name="connsiteY2277" fmla="*/ 186600 h 933014"/>
                  <a:gd name="connsiteX2278" fmla="*/ 1087729 w 1265436"/>
                  <a:gd name="connsiteY2278" fmla="*/ 186239 h 933014"/>
                  <a:gd name="connsiteX2279" fmla="*/ 1088361 w 1265436"/>
                  <a:gd name="connsiteY2279" fmla="*/ 186253 h 933014"/>
                  <a:gd name="connsiteX2280" fmla="*/ 1088933 w 1265436"/>
                  <a:gd name="connsiteY2280" fmla="*/ 185819 h 933014"/>
                  <a:gd name="connsiteX2281" fmla="*/ 1089280 w 1265436"/>
                  <a:gd name="connsiteY2281" fmla="*/ 185276 h 933014"/>
                  <a:gd name="connsiteX2282" fmla="*/ 1089871 w 1265436"/>
                  <a:gd name="connsiteY2282" fmla="*/ 185064 h 933014"/>
                  <a:gd name="connsiteX2283" fmla="*/ 1090924 w 1265436"/>
                  <a:gd name="connsiteY2283" fmla="*/ 185337 h 933014"/>
                  <a:gd name="connsiteX2284" fmla="*/ 1091643 w 1265436"/>
                  <a:gd name="connsiteY2284" fmla="*/ 185260 h 933014"/>
                  <a:gd name="connsiteX2285" fmla="*/ 1092080 w 1265436"/>
                  <a:gd name="connsiteY2285" fmla="*/ 184932 h 933014"/>
                  <a:gd name="connsiteX2286" fmla="*/ 1091794 w 1265436"/>
                  <a:gd name="connsiteY2286" fmla="*/ 183841 h 933014"/>
                  <a:gd name="connsiteX2287" fmla="*/ 1091364 w 1265436"/>
                  <a:gd name="connsiteY2287" fmla="*/ 183266 h 933014"/>
                  <a:gd name="connsiteX2288" fmla="*/ 1091334 w 1265436"/>
                  <a:gd name="connsiteY2288" fmla="*/ 182503 h 933014"/>
                  <a:gd name="connsiteX2289" fmla="*/ 1091721 w 1265436"/>
                  <a:gd name="connsiteY2289" fmla="*/ 182251 h 933014"/>
                  <a:gd name="connsiteX2290" fmla="*/ 1092076 w 1265436"/>
                  <a:gd name="connsiteY2290" fmla="*/ 181835 h 933014"/>
                  <a:gd name="connsiteX2291" fmla="*/ 1092700 w 1265436"/>
                  <a:gd name="connsiteY2291" fmla="*/ 181305 h 933014"/>
                  <a:gd name="connsiteX2292" fmla="*/ 1092710 w 1265436"/>
                  <a:gd name="connsiteY2292" fmla="*/ 180162 h 933014"/>
                  <a:gd name="connsiteX2293" fmla="*/ 1092950 w 1265436"/>
                  <a:gd name="connsiteY2293" fmla="*/ 179503 h 933014"/>
                  <a:gd name="connsiteX2294" fmla="*/ 1093608 w 1265436"/>
                  <a:gd name="connsiteY2294" fmla="*/ 179478 h 933014"/>
                  <a:gd name="connsiteX2295" fmla="*/ 1094299 w 1265436"/>
                  <a:gd name="connsiteY2295" fmla="*/ 179381 h 933014"/>
                  <a:gd name="connsiteX2296" fmla="*/ 1094812 w 1265436"/>
                  <a:gd name="connsiteY2296" fmla="*/ 179112 h 933014"/>
                  <a:gd name="connsiteX2297" fmla="*/ 1094597 w 1265436"/>
                  <a:gd name="connsiteY2297" fmla="*/ 178570 h 933014"/>
                  <a:gd name="connsiteX2298" fmla="*/ 1093910 w 1265436"/>
                  <a:gd name="connsiteY2298" fmla="*/ 177637 h 933014"/>
                  <a:gd name="connsiteX2299" fmla="*/ 1094896 w 1265436"/>
                  <a:gd name="connsiteY2299" fmla="*/ 176835 h 933014"/>
                  <a:gd name="connsiteX2300" fmla="*/ 1095114 w 1265436"/>
                  <a:gd name="connsiteY2300" fmla="*/ 175637 h 933014"/>
                  <a:gd name="connsiteX2301" fmla="*/ 1095532 w 1265436"/>
                  <a:gd name="connsiteY2301" fmla="*/ 174883 h 933014"/>
                  <a:gd name="connsiteX2302" fmla="*/ 1096007 w 1265436"/>
                  <a:gd name="connsiteY2302" fmla="*/ 174263 h 933014"/>
                  <a:gd name="connsiteX2303" fmla="*/ 1095759 w 1265436"/>
                  <a:gd name="connsiteY2303" fmla="*/ 173874 h 933014"/>
                  <a:gd name="connsiteX2304" fmla="*/ 1095200 w 1265436"/>
                  <a:gd name="connsiteY2304" fmla="*/ 173227 h 933014"/>
                  <a:gd name="connsiteX2305" fmla="*/ 1094649 w 1265436"/>
                  <a:gd name="connsiteY2305" fmla="*/ 172363 h 933014"/>
                  <a:gd name="connsiteX2306" fmla="*/ 1094206 w 1265436"/>
                  <a:gd name="connsiteY2306" fmla="*/ 172180 h 933014"/>
                  <a:gd name="connsiteX2307" fmla="*/ 1093595 w 1265436"/>
                  <a:gd name="connsiteY2307" fmla="*/ 171759 h 933014"/>
                  <a:gd name="connsiteX2308" fmla="*/ 1092866 w 1265436"/>
                  <a:gd name="connsiteY2308" fmla="*/ 172067 h 933014"/>
                  <a:gd name="connsiteX2309" fmla="*/ 1092199 w 1265436"/>
                  <a:gd name="connsiteY2309" fmla="*/ 171865 h 933014"/>
                  <a:gd name="connsiteX2310" fmla="*/ 1091599 w 1265436"/>
                  <a:gd name="connsiteY2310" fmla="*/ 171525 h 933014"/>
                  <a:gd name="connsiteX2311" fmla="*/ 1091213 w 1265436"/>
                  <a:gd name="connsiteY2311" fmla="*/ 171155 h 933014"/>
                  <a:gd name="connsiteX2312" fmla="*/ 1090365 w 1265436"/>
                  <a:gd name="connsiteY2312" fmla="*/ 170941 h 933014"/>
                  <a:gd name="connsiteX2313" fmla="*/ 1090183 w 1265436"/>
                  <a:gd name="connsiteY2313" fmla="*/ 170321 h 933014"/>
                  <a:gd name="connsiteX2314" fmla="*/ 1089431 w 1265436"/>
                  <a:gd name="connsiteY2314" fmla="*/ 170067 h 933014"/>
                  <a:gd name="connsiteX2315" fmla="*/ 1088538 w 1265436"/>
                  <a:gd name="connsiteY2315" fmla="*/ 169184 h 933014"/>
                  <a:gd name="connsiteX2316" fmla="*/ 1088153 w 1265436"/>
                  <a:gd name="connsiteY2316" fmla="*/ 168853 h 933014"/>
                  <a:gd name="connsiteX2317" fmla="*/ 1087813 w 1265436"/>
                  <a:gd name="connsiteY2317" fmla="*/ 167758 h 933014"/>
                  <a:gd name="connsiteX2318" fmla="*/ 1087775 w 1265436"/>
                  <a:gd name="connsiteY2318" fmla="*/ 167167 h 933014"/>
                  <a:gd name="connsiteX2319" fmla="*/ 1088179 w 1265436"/>
                  <a:gd name="connsiteY2319" fmla="*/ 166734 h 933014"/>
                  <a:gd name="connsiteX2320" fmla="*/ 1088544 w 1265436"/>
                  <a:gd name="connsiteY2320" fmla="*/ 166397 h 933014"/>
                  <a:gd name="connsiteX2321" fmla="*/ 1089040 w 1265436"/>
                  <a:gd name="connsiteY2321" fmla="*/ 165980 h 933014"/>
                  <a:gd name="connsiteX2322" fmla="*/ 1089090 w 1265436"/>
                  <a:gd name="connsiteY2322" fmla="*/ 165033 h 933014"/>
                  <a:gd name="connsiteX2323" fmla="*/ 1088313 w 1265436"/>
                  <a:gd name="connsiteY2323" fmla="*/ 164352 h 933014"/>
                  <a:gd name="connsiteX2324" fmla="*/ 1087575 w 1265436"/>
                  <a:gd name="connsiteY2324" fmla="*/ 163526 h 933014"/>
                  <a:gd name="connsiteX2325" fmla="*/ 1086827 w 1265436"/>
                  <a:gd name="connsiteY2325" fmla="*/ 162585 h 933014"/>
                  <a:gd name="connsiteX2326" fmla="*/ 1086050 w 1265436"/>
                  <a:gd name="connsiteY2326" fmla="*/ 162245 h 933014"/>
                  <a:gd name="connsiteX2327" fmla="*/ 1084869 w 1265436"/>
                  <a:gd name="connsiteY2327" fmla="*/ 161934 h 933014"/>
                  <a:gd name="connsiteX2328" fmla="*/ 1083892 w 1265436"/>
                  <a:gd name="connsiteY2328" fmla="*/ 161854 h 933014"/>
                  <a:gd name="connsiteX2329" fmla="*/ 1082859 w 1265436"/>
                  <a:gd name="connsiteY2329" fmla="*/ 161726 h 933014"/>
                  <a:gd name="connsiteX2330" fmla="*/ 1082210 w 1265436"/>
                  <a:gd name="connsiteY2330" fmla="*/ 161577 h 933014"/>
                  <a:gd name="connsiteX2331" fmla="*/ 1081295 w 1265436"/>
                  <a:gd name="connsiteY2331" fmla="*/ 160900 h 933014"/>
                  <a:gd name="connsiteX2332" fmla="*/ 1080534 w 1265436"/>
                  <a:gd name="connsiteY2332" fmla="*/ 161032 h 933014"/>
                  <a:gd name="connsiteX2333" fmla="*/ 1079738 w 1265436"/>
                  <a:gd name="connsiteY2333" fmla="*/ 161099 h 933014"/>
                  <a:gd name="connsiteX2334" fmla="*/ 1078932 w 1265436"/>
                  <a:gd name="connsiteY2334" fmla="*/ 160604 h 933014"/>
                  <a:gd name="connsiteX2335" fmla="*/ 1078379 w 1265436"/>
                  <a:gd name="connsiteY2335" fmla="*/ 160068 h 933014"/>
                  <a:gd name="connsiteX2336" fmla="*/ 1078135 w 1265436"/>
                  <a:gd name="connsiteY2336" fmla="*/ 159635 h 933014"/>
                  <a:gd name="connsiteX2337" fmla="*/ 1078688 w 1265436"/>
                  <a:gd name="connsiteY2337" fmla="*/ 158852 h 933014"/>
                  <a:gd name="connsiteX2338" fmla="*/ 1078601 w 1265436"/>
                  <a:gd name="connsiteY2338" fmla="*/ 158223 h 933014"/>
                  <a:gd name="connsiteX2339" fmla="*/ 1078938 w 1265436"/>
                  <a:gd name="connsiteY2339" fmla="*/ 157484 h 933014"/>
                  <a:gd name="connsiteX2340" fmla="*/ 1079776 w 1265436"/>
                  <a:gd name="connsiteY2340" fmla="*/ 157011 h 933014"/>
                  <a:gd name="connsiteX2341" fmla="*/ 1079936 w 1265436"/>
                  <a:gd name="connsiteY2341" fmla="*/ 156345 h 933014"/>
                  <a:gd name="connsiteX2342" fmla="*/ 1079327 w 1265436"/>
                  <a:gd name="connsiteY2342" fmla="*/ 155744 h 933014"/>
                  <a:gd name="connsiteX2343" fmla="*/ 1078864 w 1265436"/>
                  <a:gd name="connsiteY2343" fmla="*/ 155576 h 933014"/>
                  <a:gd name="connsiteX2344" fmla="*/ 1078507 w 1265436"/>
                  <a:gd name="connsiteY2344" fmla="*/ 155202 h 933014"/>
                  <a:gd name="connsiteX2345" fmla="*/ 1078936 w 1265436"/>
                  <a:gd name="connsiteY2345" fmla="*/ 154912 h 933014"/>
                  <a:gd name="connsiteX2346" fmla="*/ 1078826 w 1265436"/>
                  <a:gd name="connsiteY2346" fmla="*/ 154126 h 933014"/>
                  <a:gd name="connsiteX2347" fmla="*/ 1078534 w 1265436"/>
                  <a:gd name="connsiteY2347" fmla="*/ 153410 h 933014"/>
                  <a:gd name="connsiteX2348" fmla="*/ 1078701 w 1265436"/>
                  <a:gd name="connsiteY2348" fmla="*/ 152924 h 933014"/>
                  <a:gd name="connsiteX2349" fmla="*/ 1078309 w 1265436"/>
                  <a:gd name="connsiteY2349" fmla="*/ 152517 h 933014"/>
                  <a:gd name="connsiteX2350" fmla="*/ 1077898 w 1265436"/>
                  <a:gd name="connsiteY2350" fmla="*/ 151762 h 933014"/>
                  <a:gd name="connsiteX2351" fmla="*/ 1077375 w 1265436"/>
                  <a:gd name="connsiteY2351" fmla="*/ 151384 h 933014"/>
                  <a:gd name="connsiteX2352" fmla="*/ 1077860 w 1265436"/>
                  <a:gd name="connsiteY2352" fmla="*/ 150899 h 933014"/>
                  <a:gd name="connsiteX2353" fmla="*/ 1077820 w 1265436"/>
                  <a:gd name="connsiteY2353" fmla="*/ 150115 h 933014"/>
                  <a:gd name="connsiteX2354" fmla="*/ 1077377 w 1265436"/>
                  <a:gd name="connsiteY2354" fmla="*/ 149861 h 933014"/>
                  <a:gd name="connsiteX2355" fmla="*/ 1076858 w 1265436"/>
                  <a:gd name="connsiteY2355" fmla="*/ 149425 h 933014"/>
                  <a:gd name="connsiteX2356" fmla="*/ 1077140 w 1265436"/>
                  <a:gd name="connsiteY2356" fmla="*/ 149004 h 933014"/>
                  <a:gd name="connsiteX2357" fmla="*/ 1076591 w 1265436"/>
                  <a:gd name="connsiteY2357" fmla="*/ 148465 h 933014"/>
                  <a:gd name="connsiteX2358" fmla="*/ 1076463 w 1265436"/>
                  <a:gd name="connsiteY2358" fmla="*/ 147996 h 933014"/>
                  <a:gd name="connsiteX2359" fmla="*/ 1075929 w 1265436"/>
                  <a:gd name="connsiteY2359" fmla="*/ 147498 h 933014"/>
                  <a:gd name="connsiteX2360" fmla="*/ 1076064 w 1265436"/>
                  <a:gd name="connsiteY2360" fmla="*/ 146943 h 933014"/>
                  <a:gd name="connsiteX2361" fmla="*/ 1076392 w 1265436"/>
                  <a:gd name="connsiteY2361" fmla="*/ 146021 h 933014"/>
                  <a:gd name="connsiteX2362" fmla="*/ 1076395 w 1265436"/>
                  <a:gd name="connsiteY2362" fmla="*/ 145447 h 933014"/>
                  <a:gd name="connsiteX2363" fmla="*/ 1075959 w 1265436"/>
                  <a:gd name="connsiteY2363" fmla="*/ 145283 h 933014"/>
                  <a:gd name="connsiteX2364" fmla="*/ 1075406 w 1265436"/>
                  <a:gd name="connsiteY2364" fmla="*/ 145106 h 933014"/>
                  <a:gd name="connsiteX2365" fmla="*/ 1075541 w 1265436"/>
                  <a:gd name="connsiteY2365" fmla="*/ 144117 h 933014"/>
                  <a:gd name="connsiteX2366" fmla="*/ 1074912 w 1265436"/>
                  <a:gd name="connsiteY2366" fmla="*/ 143527 h 933014"/>
                  <a:gd name="connsiteX2367" fmla="*/ 1074347 w 1265436"/>
                  <a:gd name="connsiteY2367" fmla="*/ 142916 h 933014"/>
                  <a:gd name="connsiteX2368" fmla="*/ 1074221 w 1265436"/>
                  <a:gd name="connsiteY2368" fmla="*/ 142454 h 933014"/>
                  <a:gd name="connsiteX2369" fmla="*/ 1073673 w 1265436"/>
                  <a:gd name="connsiteY2369" fmla="*/ 141989 h 933014"/>
                  <a:gd name="connsiteX2370" fmla="*/ 1072824 w 1265436"/>
                  <a:gd name="connsiteY2370" fmla="*/ 142383 h 933014"/>
                  <a:gd name="connsiteX2371" fmla="*/ 1072433 w 1265436"/>
                  <a:gd name="connsiteY2371" fmla="*/ 142987 h 933014"/>
                  <a:gd name="connsiteX2372" fmla="*/ 1071961 w 1265436"/>
                  <a:gd name="connsiteY2372" fmla="*/ 143177 h 933014"/>
                  <a:gd name="connsiteX2373" fmla="*/ 1071496 w 1265436"/>
                  <a:gd name="connsiteY2373" fmla="*/ 142615 h 933014"/>
                  <a:gd name="connsiteX2374" fmla="*/ 1071277 w 1265436"/>
                  <a:gd name="connsiteY2374" fmla="*/ 141998 h 933014"/>
                  <a:gd name="connsiteX2375" fmla="*/ 1071274 w 1265436"/>
                  <a:gd name="connsiteY2375" fmla="*/ 141083 h 933014"/>
                  <a:gd name="connsiteX2376" fmla="*/ 1072593 w 1265436"/>
                  <a:gd name="connsiteY2376" fmla="*/ 140454 h 933014"/>
                  <a:gd name="connsiteX2377" fmla="*/ 1072902 w 1265436"/>
                  <a:gd name="connsiteY2377" fmla="*/ 140104 h 933014"/>
                  <a:gd name="connsiteX2378" fmla="*/ 1072417 w 1265436"/>
                  <a:gd name="connsiteY2378" fmla="*/ 139670 h 933014"/>
                  <a:gd name="connsiteX2379" fmla="*/ 1071933 w 1265436"/>
                  <a:gd name="connsiteY2379" fmla="*/ 139699 h 933014"/>
                  <a:gd name="connsiteX2380" fmla="*/ 1070876 w 1265436"/>
                  <a:gd name="connsiteY2380" fmla="*/ 139869 h 933014"/>
                  <a:gd name="connsiteX2381" fmla="*/ 1070950 w 1265436"/>
                  <a:gd name="connsiteY2381" fmla="*/ 139266 h 933014"/>
                  <a:gd name="connsiteX2382" fmla="*/ 1071923 w 1265436"/>
                  <a:gd name="connsiteY2382" fmla="*/ 138347 h 933014"/>
                  <a:gd name="connsiteX2383" fmla="*/ 1072803 w 1265436"/>
                  <a:gd name="connsiteY2383" fmla="*/ 137937 h 933014"/>
                  <a:gd name="connsiteX2384" fmla="*/ 1072706 w 1265436"/>
                  <a:gd name="connsiteY2384" fmla="*/ 137201 h 933014"/>
                  <a:gd name="connsiteX2385" fmla="*/ 1072366 w 1265436"/>
                  <a:gd name="connsiteY2385" fmla="*/ 136790 h 933014"/>
                  <a:gd name="connsiteX2386" fmla="*/ 1071769 w 1265436"/>
                  <a:gd name="connsiteY2386" fmla="*/ 136639 h 933014"/>
                  <a:gd name="connsiteX2387" fmla="*/ 1071236 w 1265436"/>
                  <a:gd name="connsiteY2387" fmla="*/ 136318 h 933014"/>
                  <a:gd name="connsiteX2388" fmla="*/ 1070607 w 1265436"/>
                  <a:gd name="connsiteY2388" fmla="*/ 135981 h 933014"/>
                  <a:gd name="connsiteX2389" fmla="*/ 1070137 w 1265436"/>
                  <a:gd name="connsiteY2389" fmla="*/ 135403 h 933014"/>
                  <a:gd name="connsiteX2390" fmla="*/ 1070689 w 1265436"/>
                  <a:gd name="connsiteY2390" fmla="*/ 135092 h 933014"/>
                  <a:gd name="connsiteX2391" fmla="*/ 1070452 w 1265436"/>
                  <a:gd name="connsiteY2391" fmla="*/ 134514 h 933014"/>
                  <a:gd name="connsiteX2392" fmla="*/ 1070696 w 1265436"/>
                  <a:gd name="connsiteY2392" fmla="*/ 134035 h 933014"/>
                  <a:gd name="connsiteX2393" fmla="*/ 1070407 w 1265436"/>
                  <a:gd name="connsiteY2393" fmla="*/ 133605 h 933014"/>
                  <a:gd name="connsiteX2394" fmla="*/ 1069611 w 1265436"/>
                  <a:gd name="connsiteY2394" fmla="*/ 133631 h 933014"/>
                  <a:gd name="connsiteX2395" fmla="*/ 1069525 w 1265436"/>
                  <a:gd name="connsiteY2395" fmla="*/ 132619 h 933014"/>
                  <a:gd name="connsiteX2396" fmla="*/ 1069164 w 1265436"/>
                  <a:gd name="connsiteY2396" fmla="*/ 132292 h 933014"/>
                  <a:gd name="connsiteX2397" fmla="*/ 1069328 w 1265436"/>
                  <a:gd name="connsiteY2397" fmla="*/ 131862 h 933014"/>
                  <a:gd name="connsiteX2398" fmla="*/ 1069123 w 1265436"/>
                  <a:gd name="connsiteY2398" fmla="*/ 131239 h 933014"/>
                  <a:gd name="connsiteX2399" fmla="*/ 1068891 w 1265436"/>
                  <a:gd name="connsiteY2399" fmla="*/ 130529 h 933014"/>
                  <a:gd name="connsiteX2400" fmla="*/ 1068214 w 1265436"/>
                  <a:gd name="connsiteY2400" fmla="*/ 130189 h 933014"/>
                  <a:gd name="connsiteX2401" fmla="*/ 1067386 w 1265436"/>
                  <a:gd name="connsiteY2401" fmla="*/ 129682 h 933014"/>
                  <a:gd name="connsiteX2402" fmla="*/ 1066519 w 1265436"/>
                  <a:gd name="connsiteY2402" fmla="*/ 129399 h 933014"/>
                  <a:gd name="connsiteX2403" fmla="*/ 1065960 w 1265436"/>
                  <a:gd name="connsiteY2403" fmla="*/ 129020 h 933014"/>
                  <a:gd name="connsiteX2404" fmla="*/ 1065270 w 1265436"/>
                  <a:gd name="connsiteY2404" fmla="*/ 128718 h 933014"/>
                  <a:gd name="connsiteX2405" fmla="*/ 1063903 w 1265436"/>
                  <a:gd name="connsiteY2405" fmla="*/ 128378 h 933014"/>
                  <a:gd name="connsiteX2406" fmla="*/ 1063115 w 1265436"/>
                  <a:gd name="connsiteY2406" fmla="*/ 128153 h 933014"/>
                  <a:gd name="connsiteX2407" fmla="*/ 1062220 w 1265436"/>
                  <a:gd name="connsiteY2407" fmla="*/ 127986 h 933014"/>
                  <a:gd name="connsiteX2408" fmla="*/ 1060730 w 1265436"/>
                  <a:gd name="connsiteY2408" fmla="*/ 127858 h 933014"/>
                  <a:gd name="connsiteX2409" fmla="*/ 1058810 w 1265436"/>
                  <a:gd name="connsiteY2409" fmla="*/ 127755 h 933014"/>
                  <a:gd name="connsiteX2410" fmla="*/ 1057757 w 1265436"/>
                  <a:gd name="connsiteY2410" fmla="*/ 127771 h 933014"/>
                  <a:gd name="connsiteX2411" fmla="*/ 1056761 w 1265436"/>
                  <a:gd name="connsiteY2411" fmla="*/ 127867 h 933014"/>
                  <a:gd name="connsiteX2412" fmla="*/ 1055795 w 1265436"/>
                  <a:gd name="connsiteY2412" fmla="*/ 127903 h 933014"/>
                  <a:gd name="connsiteX2413" fmla="*/ 1054948 w 1265436"/>
                  <a:gd name="connsiteY2413" fmla="*/ 127970 h 933014"/>
                  <a:gd name="connsiteX2414" fmla="*/ 1053961 w 1265436"/>
                  <a:gd name="connsiteY2414" fmla="*/ 128073 h 933014"/>
                  <a:gd name="connsiteX2415" fmla="*/ 1052908 w 1265436"/>
                  <a:gd name="connsiteY2415" fmla="*/ 128089 h 933014"/>
                  <a:gd name="connsiteX2416" fmla="*/ 1052061 w 1265436"/>
                  <a:gd name="connsiteY2416" fmla="*/ 128147 h 933014"/>
                  <a:gd name="connsiteX2417" fmla="*/ 1050170 w 1265436"/>
                  <a:gd name="connsiteY2417" fmla="*/ 128278 h 933014"/>
                  <a:gd name="connsiteX2418" fmla="*/ 1049155 w 1265436"/>
                  <a:gd name="connsiteY2418" fmla="*/ 128169 h 933014"/>
                  <a:gd name="connsiteX2419" fmla="*/ 1048198 w 1265436"/>
                  <a:gd name="connsiteY2419" fmla="*/ 128118 h 933014"/>
                  <a:gd name="connsiteX2420" fmla="*/ 1045254 w 1265436"/>
                  <a:gd name="connsiteY2420" fmla="*/ 127521 h 933014"/>
                  <a:gd name="connsiteX2421" fmla="*/ 1043539 w 1265436"/>
                  <a:gd name="connsiteY2421" fmla="*/ 127293 h 933014"/>
                  <a:gd name="connsiteX2422" fmla="*/ 1039501 w 1265436"/>
                  <a:gd name="connsiteY2422" fmla="*/ 127129 h 933014"/>
                  <a:gd name="connsiteX2423" fmla="*/ 1029168 w 1265436"/>
                  <a:gd name="connsiteY2423" fmla="*/ 126599 h 933014"/>
                  <a:gd name="connsiteX2424" fmla="*/ 1028538 w 1265436"/>
                  <a:gd name="connsiteY2424" fmla="*/ 126503 h 933014"/>
                  <a:gd name="connsiteX2425" fmla="*/ 1027473 w 1265436"/>
                  <a:gd name="connsiteY2425" fmla="*/ 126208 h 933014"/>
                  <a:gd name="connsiteX2426" fmla="*/ 1015024 w 1265436"/>
                  <a:gd name="connsiteY2426" fmla="*/ 121520 h 933014"/>
                  <a:gd name="connsiteX2427" fmla="*/ 1013557 w 1265436"/>
                  <a:gd name="connsiteY2427" fmla="*/ 120993 h 933014"/>
                  <a:gd name="connsiteX2428" fmla="*/ 1012484 w 1265436"/>
                  <a:gd name="connsiteY2428" fmla="*/ 120817 h 933014"/>
                  <a:gd name="connsiteX2429" fmla="*/ 1009007 w 1265436"/>
                  <a:gd name="connsiteY2429" fmla="*/ 120245 h 933014"/>
                  <a:gd name="connsiteX2430" fmla="*/ 1008198 w 1265436"/>
                  <a:gd name="connsiteY2430" fmla="*/ 120149 h 933014"/>
                  <a:gd name="connsiteX2431" fmla="*/ 997152 w 1265436"/>
                  <a:gd name="connsiteY2431" fmla="*/ 113740 h 933014"/>
                  <a:gd name="connsiteX2432" fmla="*/ 996377 w 1265436"/>
                  <a:gd name="connsiteY2432" fmla="*/ 113233 h 933014"/>
                  <a:gd name="connsiteX2433" fmla="*/ 995975 w 1265436"/>
                  <a:gd name="connsiteY2433" fmla="*/ 113011 h 933014"/>
                  <a:gd name="connsiteX2434" fmla="*/ 995274 w 1265436"/>
                  <a:gd name="connsiteY2434" fmla="*/ 112215 h 933014"/>
                  <a:gd name="connsiteX2435" fmla="*/ 994786 w 1265436"/>
                  <a:gd name="connsiteY2435" fmla="*/ 111769 h 933014"/>
                  <a:gd name="connsiteX2436" fmla="*/ 993654 w 1265436"/>
                  <a:gd name="connsiteY2436" fmla="*/ 112074 h 933014"/>
                  <a:gd name="connsiteX2437" fmla="*/ 992465 w 1265436"/>
                  <a:gd name="connsiteY2437" fmla="*/ 112311 h 933014"/>
                  <a:gd name="connsiteX2438" fmla="*/ 991393 w 1265436"/>
                  <a:gd name="connsiteY2438" fmla="*/ 112507 h 933014"/>
                  <a:gd name="connsiteX2439" fmla="*/ 990366 w 1265436"/>
                  <a:gd name="connsiteY2439" fmla="*/ 112738 h 933014"/>
                  <a:gd name="connsiteX2440" fmla="*/ 989151 w 1265436"/>
                  <a:gd name="connsiteY2440" fmla="*/ 112857 h 933014"/>
                  <a:gd name="connsiteX2441" fmla="*/ 988057 w 1265436"/>
                  <a:gd name="connsiteY2441" fmla="*/ 112899 h 933014"/>
                  <a:gd name="connsiteX2442" fmla="*/ 987418 w 1265436"/>
                  <a:gd name="connsiteY2442" fmla="*/ 112578 h 933014"/>
                  <a:gd name="connsiteX2443" fmla="*/ 986653 w 1265436"/>
                  <a:gd name="connsiteY2443" fmla="*/ 112077 h 933014"/>
                  <a:gd name="connsiteX2444" fmla="*/ 985597 w 1265436"/>
                  <a:gd name="connsiteY2444" fmla="*/ 112099 h 933014"/>
                  <a:gd name="connsiteX2445" fmla="*/ 984256 w 1265436"/>
                  <a:gd name="connsiteY2445" fmla="*/ 112584 h 933014"/>
                  <a:gd name="connsiteX2446" fmla="*/ 982794 w 1265436"/>
                  <a:gd name="connsiteY2446" fmla="*/ 112992 h 933014"/>
                  <a:gd name="connsiteX2447" fmla="*/ 981420 w 1265436"/>
                  <a:gd name="connsiteY2447" fmla="*/ 113371 h 933014"/>
                  <a:gd name="connsiteX2448" fmla="*/ 980682 w 1265436"/>
                  <a:gd name="connsiteY2448" fmla="*/ 113560 h 933014"/>
                  <a:gd name="connsiteX2449" fmla="*/ 978784 w 1265436"/>
                  <a:gd name="connsiteY2449" fmla="*/ 114440 h 933014"/>
                  <a:gd name="connsiteX2450" fmla="*/ 977320 w 1265436"/>
                  <a:gd name="connsiteY2450" fmla="*/ 115198 h 933014"/>
                  <a:gd name="connsiteX2451" fmla="*/ 975747 w 1265436"/>
                  <a:gd name="connsiteY2451" fmla="*/ 116116 h 933014"/>
                  <a:gd name="connsiteX2452" fmla="*/ 973965 w 1265436"/>
                  <a:gd name="connsiteY2452" fmla="*/ 117150 h 933014"/>
                  <a:gd name="connsiteX2453" fmla="*/ 972837 w 1265436"/>
                  <a:gd name="connsiteY2453" fmla="*/ 117754 h 933014"/>
                  <a:gd name="connsiteX2454" fmla="*/ 972166 w 1265436"/>
                  <a:gd name="connsiteY2454" fmla="*/ 118129 h 933014"/>
                  <a:gd name="connsiteX2455" fmla="*/ 971643 w 1265436"/>
                  <a:gd name="connsiteY2455" fmla="*/ 118286 h 933014"/>
                  <a:gd name="connsiteX2456" fmla="*/ 969435 w 1265436"/>
                  <a:gd name="connsiteY2456" fmla="*/ 118643 h 933014"/>
                  <a:gd name="connsiteX2457" fmla="*/ 968368 w 1265436"/>
                  <a:gd name="connsiteY2457" fmla="*/ 119343 h 933014"/>
                  <a:gd name="connsiteX2458" fmla="*/ 967504 w 1265436"/>
                  <a:gd name="connsiteY2458" fmla="*/ 120277 h 933014"/>
                  <a:gd name="connsiteX2459" fmla="*/ 965899 w 1265436"/>
                  <a:gd name="connsiteY2459" fmla="*/ 120364 h 933014"/>
                  <a:gd name="connsiteX2460" fmla="*/ 964073 w 1265436"/>
                  <a:gd name="connsiteY2460" fmla="*/ 121106 h 933014"/>
                  <a:gd name="connsiteX2461" fmla="*/ 962088 w 1265436"/>
                  <a:gd name="connsiteY2461" fmla="*/ 123177 h 933014"/>
                  <a:gd name="connsiteX2462" fmla="*/ 961138 w 1265436"/>
                  <a:gd name="connsiteY2462" fmla="*/ 124400 h 933014"/>
                  <a:gd name="connsiteX2463" fmla="*/ 960373 w 1265436"/>
                  <a:gd name="connsiteY2463" fmla="*/ 124907 h 933014"/>
                  <a:gd name="connsiteX2464" fmla="*/ 958193 w 1265436"/>
                  <a:gd name="connsiteY2464" fmla="*/ 125784 h 933014"/>
                  <a:gd name="connsiteX2465" fmla="*/ 957047 w 1265436"/>
                  <a:gd name="connsiteY2465" fmla="*/ 126201 h 933014"/>
                  <a:gd name="connsiteX2466" fmla="*/ 956183 w 1265436"/>
                  <a:gd name="connsiteY2466" fmla="*/ 127347 h 933014"/>
                  <a:gd name="connsiteX2467" fmla="*/ 954957 w 1265436"/>
                  <a:gd name="connsiteY2467" fmla="*/ 128115 h 933014"/>
                  <a:gd name="connsiteX2468" fmla="*/ 952070 w 1265436"/>
                  <a:gd name="connsiteY2468" fmla="*/ 129704 h 933014"/>
                  <a:gd name="connsiteX2469" fmla="*/ 948985 w 1265436"/>
                  <a:gd name="connsiteY2469" fmla="*/ 130818 h 933014"/>
                  <a:gd name="connsiteX2470" fmla="*/ 947194 w 1265436"/>
                  <a:gd name="connsiteY2470" fmla="*/ 132131 h 933014"/>
                  <a:gd name="connsiteX2471" fmla="*/ 945861 w 1265436"/>
                  <a:gd name="connsiteY2471" fmla="*/ 133409 h 933014"/>
                  <a:gd name="connsiteX2472" fmla="*/ 944527 w 1265436"/>
                  <a:gd name="connsiteY2472" fmla="*/ 134931 h 933014"/>
                  <a:gd name="connsiteX2473" fmla="*/ 942991 w 1265436"/>
                  <a:gd name="connsiteY2473" fmla="*/ 137137 h 933014"/>
                  <a:gd name="connsiteX2474" fmla="*/ 940806 w 1265436"/>
                  <a:gd name="connsiteY2474" fmla="*/ 138624 h 933014"/>
                  <a:gd name="connsiteX2475" fmla="*/ 938419 w 1265436"/>
                  <a:gd name="connsiteY2475" fmla="*/ 139433 h 933014"/>
                  <a:gd name="connsiteX2476" fmla="*/ 936488 w 1265436"/>
                  <a:gd name="connsiteY2476" fmla="*/ 140059 h 933014"/>
                  <a:gd name="connsiteX2477" fmla="*/ 933986 w 1265436"/>
                  <a:gd name="connsiteY2477" fmla="*/ 140457 h 933014"/>
                  <a:gd name="connsiteX2478" fmla="*/ 932577 w 1265436"/>
                  <a:gd name="connsiteY2478" fmla="*/ 140759 h 933014"/>
                  <a:gd name="connsiteX2479" fmla="*/ 931104 w 1265436"/>
                  <a:gd name="connsiteY2479" fmla="*/ 141497 h 933014"/>
                  <a:gd name="connsiteX2480" fmla="*/ 929427 w 1265436"/>
                  <a:gd name="connsiteY2480" fmla="*/ 142287 h 933014"/>
                  <a:gd name="connsiteX2481" fmla="*/ 928449 w 1265436"/>
                  <a:gd name="connsiteY2481" fmla="*/ 142650 h 933014"/>
                  <a:gd name="connsiteX2482" fmla="*/ 928144 w 1265436"/>
                  <a:gd name="connsiteY2482" fmla="*/ 142127 h 933014"/>
                  <a:gd name="connsiteX2483" fmla="*/ 927624 w 1265436"/>
                  <a:gd name="connsiteY2483" fmla="*/ 141571 h 933014"/>
                  <a:gd name="connsiteX2484" fmla="*/ 925731 w 1265436"/>
                  <a:gd name="connsiteY2484" fmla="*/ 141851 h 933014"/>
                  <a:gd name="connsiteX2485" fmla="*/ 922544 w 1265436"/>
                  <a:gd name="connsiteY2485" fmla="*/ 143485 h 933014"/>
                  <a:gd name="connsiteX2486" fmla="*/ 920829 w 1265436"/>
                  <a:gd name="connsiteY2486" fmla="*/ 144304 h 933014"/>
                  <a:gd name="connsiteX2487" fmla="*/ 918619 w 1265436"/>
                  <a:gd name="connsiteY2487" fmla="*/ 145296 h 933014"/>
                  <a:gd name="connsiteX2488" fmla="*/ 917095 w 1265436"/>
                  <a:gd name="connsiteY2488" fmla="*/ 145986 h 933014"/>
                  <a:gd name="connsiteX2489" fmla="*/ 915025 w 1265436"/>
                  <a:gd name="connsiteY2489" fmla="*/ 146872 h 933014"/>
                  <a:gd name="connsiteX2490" fmla="*/ 913171 w 1265436"/>
                  <a:gd name="connsiteY2490" fmla="*/ 147392 h 933014"/>
                  <a:gd name="connsiteX2491" fmla="*/ 911063 w 1265436"/>
                  <a:gd name="connsiteY2491" fmla="*/ 148076 h 933014"/>
                  <a:gd name="connsiteX2492" fmla="*/ 909564 w 1265436"/>
                  <a:gd name="connsiteY2492" fmla="*/ 148811 h 933014"/>
                  <a:gd name="connsiteX2493" fmla="*/ 906961 w 1265436"/>
                  <a:gd name="connsiteY2493" fmla="*/ 150186 h 933014"/>
                  <a:gd name="connsiteX2494" fmla="*/ 905272 w 1265436"/>
                  <a:gd name="connsiteY2494" fmla="*/ 150979 h 933014"/>
                  <a:gd name="connsiteX2495" fmla="*/ 904078 w 1265436"/>
                  <a:gd name="connsiteY2495" fmla="*/ 151357 h 933014"/>
                  <a:gd name="connsiteX2496" fmla="*/ 902846 w 1265436"/>
                  <a:gd name="connsiteY2496" fmla="*/ 151649 h 933014"/>
                  <a:gd name="connsiteX2497" fmla="*/ 900941 w 1265436"/>
                  <a:gd name="connsiteY2497" fmla="*/ 152549 h 933014"/>
                  <a:gd name="connsiteX2498" fmla="*/ 898020 w 1265436"/>
                  <a:gd name="connsiteY2498" fmla="*/ 154446 h 933014"/>
                  <a:gd name="connsiteX2499" fmla="*/ 895963 w 1265436"/>
                  <a:gd name="connsiteY2499" fmla="*/ 155769 h 933014"/>
                  <a:gd name="connsiteX2500" fmla="*/ 894058 w 1265436"/>
                  <a:gd name="connsiteY2500" fmla="*/ 156880 h 933014"/>
                  <a:gd name="connsiteX2501" fmla="*/ 891200 w 1265436"/>
                  <a:gd name="connsiteY2501" fmla="*/ 157683 h 933014"/>
                  <a:gd name="connsiteX2502" fmla="*/ 888495 w 1265436"/>
                  <a:gd name="connsiteY2502" fmla="*/ 158379 h 933014"/>
                  <a:gd name="connsiteX2503" fmla="*/ 886361 w 1265436"/>
                  <a:gd name="connsiteY2503" fmla="*/ 158774 h 933014"/>
                  <a:gd name="connsiteX2504" fmla="*/ 884507 w 1265436"/>
                  <a:gd name="connsiteY2504" fmla="*/ 158954 h 933014"/>
                  <a:gd name="connsiteX2505" fmla="*/ 882018 w 1265436"/>
                  <a:gd name="connsiteY2505" fmla="*/ 157496 h 933014"/>
                  <a:gd name="connsiteX2506" fmla="*/ 879389 w 1265436"/>
                  <a:gd name="connsiteY2506" fmla="*/ 157557 h 933014"/>
                  <a:gd name="connsiteX2507" fmla="*/ 877370 w 1265436"/>
                  <a:gd name="connsiteY2507" fmla="*/ 158039 h 933014"/>
                  <a:gd name="connsiteX2508" fmla="*/ 876316 w 1265436"/>
                  <a:gd name="connsiteY2508" fmla="*/ 157808 h 933014"/>
                  <a:gd name="connsiteX2509" fmla="*/ 875935 w 1265436"/>
                  <a:gd name="connsiteY2509" fmla="*/ 157324 h 933014"/>
                  <a:gd name="connsiteX2510" fmla="*/ 876125 w 1265436"/>
                  <a:gd name="connsiteY2510" fmla="*/ 156559 h 933014"/>
                  <a:gd name="connsiteX2511" fmla="*/ 875236 w 1265436"/>
                  <a:gd name="connsiteY2511" fmla="*/ 155933 h 933014"/>
                  <a:gd name="connsiteX2512" fmla="*/ 873598 w 1265436"/>
                  <a:gd name="connsiteY2512" fmla="*/ 155188 h 933014"/>
                  <a:gd name="connsiteX2513" fmla="*/ 872658 w 1265436"/>
                  <a:gd name="connsiteY2513" fmla="*/ 154610 h 933014"/>
                  <a:gd name="connsiteX2514" fmla="*/ 871985 w 1265436"/>
                  <a:gd name="connsiteY2514" fmla="*/ 153618 h 933014"/>
                  <a:gd name="connsiteX2515" fmla="*/ 871515 w 1265436"/>
                  <a:gd name="connsiteY2515" fmla="*/ 152902 h 933014"/>
                  <a:gd name="connsiteX2516" fmla="*/ 870004 w 1265436"/>
                  <a:gd name="connsiteY2516" fmla="*/ 152019 h 933014"/>
                  <a:gd name="connsiteX2517" fmla="*/ 869115 w 1265436"/>
                  <a:gd name="connsiteY2517" fmla="*/ 151355 h 933014"/>
                  <a:gd name="connsiteX2518" fmla="*/ 867819 w 1265436"/>
                  <a:gd name="connsiteY2518" fmla="*/ 151397 h 933014"/>
                  <a:gd name="connsiteX2519" fmla="*/ 866397 w 1265436"/>
                  <a:gd name="connsiteY2519" fmla="*/ 150979 h 933014"/>
                  <a:gd name="connsiteX2520" fmla="*/ 865279 w 1265436"/>
                  <a:gd name="connsiteY2520" fmla="*/ 151525 h 933014"/>
                  <a:gd name="connsiteX2521" fmla="*/ 863197 w 1265436"/>
                  <a:gd name="connsiteY2521" fmla="*/ 151502 h 933014"/>
                  <a:gd name="connsiteX2522" fmla="*/ 862257 w 1265436"/>
                  <a:gd name="connsiteY2522" fmla="*/ 152308 h 933014"/>
                  <a:gd name="connsiteX2523" fmla="*/ 861076 w 1265436"/>
                  <a:gd name="connsiteY2523" fmla="*/ 152202 h 933014"/>
                  <a:gd name="connsiteX2524" fmla="*/ 859361 w 1265436"/>
                  <a:gd name="connsiteY2524" fmla="*/ 151756 h 933014"/>
                  <a:gd name="connsiteX2525" fmla="*/ 859285 w 1265436"/>
                  <a:gd name="connsiteY2525" fmla="*/ 153759 h 933014"/>
                  <a:gd name="connsiteX2526" fmla="*/ 858701 w 1265436"/>
                  <a:gd name="connsiteY2526" fmla="*/ 156038 h 933014"/>
                  <a:gd name="connsiteX2527" fmla="*/ 858053 w 1265436"/>
                  <a:gd name="connsiteY2527" fmla="*/ 157234 h 933014"/>
                  <a:gd name="connsiteX2528" fmla="*/ 858218 w 1265436"/>
                  <a:gd name="connsiteY2528" fmla="*/ 159410 h 933014"/>
                  <a:gd name="connsiteX2529" fmla="*/ 857482 w 1265436"/>
                  <a:gd name="connsiteY2529" fmla="*/ 159522 h 933014"/>
                  <a:gd name="connsiteX2530" fmla="*/ 854675 w 1265436"/>
                  <a:gd name="connsiteY2530" fmla="*/ 160142 h 933014"/>
                  <a:gd name="connsiteX2531" fmla="*/ 851894 w 1265436"/>
                  <a:gd name="connsiteY2531" fmla="*/ 160685 h 933014"/>
                  <a:gd name="connsiteX2532" fmla="*/ 850052 w 1265436"/>
                  <a:gd name="connsiteY2532" fmla="*/ 161041 h 933014"/>
                  <a:gd name="connsiteX2533" fmla="*/ 846953 w 1265436"/>
                  <a:gd name="connsiteY2533" fmla="*/ 161680 h 933014"/>
                  <a:gd name="connsiteX2534" fmla="*/ 845480 w 1265436"/>
                  <a:gd name="connsiteY2534" fmla="*/ 162162 h 933014"/>
                  <a:gd name="connsiteX2535" fmla="*/ 843524 w 1265436"/>
                  <a:gd name="connsiteY2535" fmla="*/ 162721 h 933014"/>
                  <a:gd name="connsiteX2536" fmla="*/ 841454 w 1265436"/>
                  <a:gd name="connsiteY2536" fmla="*/ 163308 h 933014"/>
                  <a:gd name="connsiteX2537" fmla="*/ 838749 w 1265436"/>
                  <a:gd name="connsiteY2537" fmla="*/ 164024 h 933014"/>
                  <a:gd name="connsiteX2538" fmla="*/ 836158 w 1265436"/>
                  <a:gd name="connsiteY2538" fmla="*/ 164657 h 933014"/>
                  <a:gd name="connsiteX2539" fmla="*/ 833656 w 1265436"/>
                  <a:gd name="connsiteY2539" fmla="*/ 165113 h 933014"/>
                  <a:gd name="connsiteX2540" fmla="*/ 831243 w 1265436"/>
                  <a:gd name="connsiteY2540" fmla="*/ 165659 h 933014"/>
                  <a:gd name="connsiteX2541" fmla="*/ 830215 w 1265436"/>
                  <a:gd name="connsiteY2541" fmla="*/ 165720 h 933014"/>
                  <a:gd name="connsiteX2542" fmla="*/ 829097 w 1265436"/>
                  <a:gd name="connsiteY2542" fmla="*/ 165810 h 933014"/>
                  <a:gd name="connsiteX2543" fmla="*/ 828259 w 1265436"/>
                  <a:gd name="connsiteY2543" fmla="*/ 165764 h 933014"/>
                  <a:gd name="connsiteX2544" fmla="*/ 827586 w 1265436"/>
                  <a:gd name="connsiteY2544" fmla="*/ 165569 h 933014"/>
                  <a:gd name="connsiteX2545" fmla="*/ 827319 w 1265436"/>
                  <a:gd name="connsiteY2545" fmla="*/ 164804 h 933014"/>
                  <a:gd name="connsiteX2546" fmla="*/ 827598 w 1265436"/>
                  <a:gd name="connsiteY2546" fmla="*/ 164220 h 933014"/>
                  <a:gd name="connsiteX2547" fmla="*/ 827992 w 1265436"/>
                  <a:gd name="connsiteY2547" fmla="*/ 163138 h 933014"/>
                  <a:gd name="connsiteX2548" fmla="*/ 828424 w 1265436"/>
                  <a:gd name="connsiteY2548" fmla="*/ 162127 h 933014"/>
                  <a:gd name="connsiteX2549" fmla="*/ 828411 w 1265436"/>
                  <a:gd name="connsiteY2549" fmla="*/ 161295 h 933014"/>
                  <a:gd name="connsiteX2550" fmla="*/ 829364 w 1265436"/>
                  <a:gd name="connsiteY2550" fmla="*/ 161240 h 933014"/>
                  <a:gd name="connsiteX2551" fmla="*/ 829999 w 1265436"/>
                  <a:gd name="connsiteY2551" fmla="*/ 161121 h 933014"/>
                  <a:gd name="connsiteX2552" fmla="*/ 830875 w 1265436"/>
                  <a:gd name="connsiteY2552" fmla="*/ 160932 h 933014"/>
                  <a:gd name="connsiteX2553" fmla="*/ 831535 w 1265436"/>
                  <a:gd name="connsiteY2553" fmla="*/ 160704 h 933014"/>
                  <a:gd name="connsiteX2554" fmla="*/ 831485 w 1265436"/>
                  <a:gd name="connsiteY2554" fmla="*/ 160047 h 933014"/>
                  <a:gd name="connsiteX2555" fmla="*/ 831701 w 1265436"/>
                  <a:gd name="connsiteY2555" fmla="*/ 159570 h 933014"/>
                  <a:gd name="connsiteX2556" fmla="*/ 832043 w 1265436"/>
                  <a:gd name="connsiteY2556" fmla="*/ 159150 h 933014"/>
                  <a:gd name="connsiteX2557" fmla="*/ 831497 w 1265436"/>
                  <a:gd name="connsiteY2557" fmla="*/ 158652 h 933014"/>
                  <a:gd name="connsiteX2558" fmla="*/ 830050 w 1265436"/>
                  <a:gd name="connsiteY2558" fmla="*/ 159339 h 933014"/>
                  <a:gd name="connsiteX2559" fmla="*/ 828894 w 1265436"/>
                  <a:gd name="connsiteY2559" fmla="*/ 159196 h 933014"/>
                  <a:gd name="connsiteX2560" fmla="*/ 827814 w 1265436"/>
                  <a:gd name="connsiteY2560" fmla="*/ 159125 h 933014"/>
                  <a:gd name="connsiteX2561" fmla="*/ 827370 w 1265436"/>
                  <a:gd name="connsiteY2561" fmla="*/ 159205 h 933014"/>
                  <a:gd name="connsiteX2562" fmla="*/ 826976 w 1265436"/>
                  <a:gd name="connsiteY2562" fmla="*/ 159436 h 933014"/>
                  <a:gd name="connsiteX2563" fmla="*/ 826481 w 1265436"/>
                  <a:gd name="connsiteY2563" fmla="*/ 159391 h 933014"/>
                  <a:gd name="connsiteX2564" fmla="*/ 826100 w 1265436"/>
                  <a:gd name="connsiteY2564" fmla="*/ 159156 h 933014"/>
                  <a:gd name="connsiteX2565" fmla="*/ 825947 w 1265436"/>
                  <a:gd name="connsiteY2565" fmla="*/ 158608 h 933014"/>
                  <a:gd name="connsiteX2566" fmla="*/ 826278 w 1265436"/>
                  <a:gd name="connsiteY2566" fmla="*/ 158209 h 933014"/>
                  <a:gd name="connsiteX2567" fmla="*/ 826049 w 1265436"/>
                  <a:gd name="connsiteY2567" fmla="*/ 157536 h 933014"/>
                  <a:gd name="connsiteX2568" fmla="*/ 825554 w 1265436"/>
                  <a:gd name="connsiteY2568" fmla="*/ 157574 h 933014"/>
                  <a:gd name="connsiteX2569" fmla="*/ 825173 w 1265436"/>
                  <a:gd name="connsiteY2569" fmla="*/ 158049 h 933014"/>
                  <a:gd name="connsiteX2570" fmla="*/ 825528 w 1265436"/>
                  <a:gd name="connsiteY2570" fmla="*/ 158396 h 933014"/>
                  <a:gd name="connsiteX2571" fmla="*/ 825046 w 1265436"/>
                  <a:gd name="connsiteY2571" fmla="*/ 159507 h 933014"/>
                  <a:gd name="connsiteX2572" fmla="*/ 824576 w 1265436"/>
                  <a:gd name="connsiteY2572" fmla="*/ 159600 h 933014"/>
                  <a:gd name="connsiteX2573" fmla="*/ 823865 w 1265436"/>
                  <a:gd name="connsiteY2573" fmla="*/ 160194 h 933014"/>
                  <a:gd name="connsiteX2574" fmla="*/ 823395 w 1265436"/>
                  <a:gd name="connsiteY2574" fmla="*/ 159959 h 933014"/>
                  <a:gd name="connsiteX2575" fmla="*/ 823268 w 1265436"/>
                  <a:gd name="connsiteY2575" fmla="*/ 159516 h 933014"/>
                  <a:gd name="connsiteX2576" fmla="*/ 823268 w 1265436"/>
                  <a:gd name="connsiteY2576" fmla="*/ 158656 h 933014"/>
                  <a:gd name="connsiteX2577" fmla="*/ 823496 w 1265436"/>
                  <a:gd name="connsiteY2577" fmla="*/ 157898 h 933014"/>
                  <a:gd name="connsiteX2578" fmla="*/ 822950 w 1265436"/>
                  <a:gd name="connsiteY2578" fmla="*/ 157358 h 933014"/>
                  <a:gd name="connsiteX2579" fmla="*/ 822277 w 1265436"/>
                  <a:gd name="connsiteY2579" fmla="*/ 157278 h 933014"/>
                  <a:gd name="connsiteX2580" fmla="*/ 822290 w 1265436"/>
                  <a:gd name="connsiteY2580" fmla="*/ 158270 h 933014"/>
                  <a:gd name="connsiteX2581" fmla="*/ 821934 w 1265436"/>
                  <a:gd name="connsiteY2581" fmla="*/ 158852 h 933014"/>
                  <a:gd name="connsiteX2582" fmla="*/ 821553 w 1265436"/>
                  <a:gd name="connsiteY2582" fmla="*/ 159465 h 933014"/>
                  <a:gd name="connsiteX2583" fmla="*/ 820893 w 1265436"/>
                  <a:gd name="connsiteY2583" fmla="*/ 159629 h 933014"/>
                  <a:gd name="connsiteX2584" fmla="*/ 819801 w 1265436"/>
                  <a:gd name="connsiteY2584" fmla="*/ 158759 h 933014"/>
                  <a:gd name="connsiteX2585" fmla="*/ 820309 w 1265436"/>
                  <a:gd name="connsiteY2585" fmla="*/ 157394 h 933014"/>
                  <a:gd name="connsiteX2586" fmla="*/ 820296 w 1265436"/>
                  <a:gd name="connsiteY2586" fmla="*/ 156864 h 933014"/>
                  <a:gd name="connsiteX2587" fmla="*/ 819547 w 1265436"/>
                  <a:gd name="connsiteY2587" fmla="*/ 156463 h 933014"/>
                  <a:gd name="connsiteX2588" fmla="*/ 819089 w 1265436"/>
                  <a:gd name="connsiteY2588" fmla="*/ 156418 h 933014"/>
                  <a:gd name="connsiteX2589" fmla="*/ 818937 w 1265436"/>
                  <a:gd name="connsiteY2589" fmla="*/ 156948 h 933014"/>
                  <a:gd name="connsiteX2590" fmla="*/ 819153 w 1265436"/>
                  <a:gd name="connsiteY2590" fmla="*/ 157448 h 933014"/>
                  <a:gd name="connsiteX2591" fmla="*/ 818937 w 1265436"/>
                  <a:gd name="connsiteY2591" fmla="*/ 159045 h 933014"/>
                  <a:gd name="connsiteX2592" fmla="*/ 818531 w 1265436"/>
                  <a:gd name="connsiteY2592" fmla="*/ 159767 h 933014"/>
                  <a:gd name="connsiteX2593" fmla="*/ 817730 w 1265436"/>
                  <a:gd name="connsiteY2593" fmla="*/ 160396 h 933014"/>
                  <a:gd name="connsiteX2594" fmla="*/ 816524 w 1265436"/>
                  <a:gd name="connsiteY2594" fmla="*/ 160358 h 933014"/>
                  <a:gd name="connsiteX2595" fmla="*/ 816600 w 1265436"/>
                  <a:gd name="connsiteY2595" fmla="*/ 159661 h 933014"/>
                  <a:gd name="connsiteX2596" fmla="*/ 815902 w 1265436"/>
                  <a:gd name="connsiteY2596" fmla="*/ 159144 h 933014"/>
                  <a:gd name="connsiteX2597" fmla="*/ 814657 w 1265436"/>
                  <a:gd name="connsiteY2597" fmla="*/ 158877 h 933014"/>
                  <a:gd name="connsiteX2598" fmla="*/ 814098 w 1265436"/>
                  <a:gd name="connsiteY2598" fmla="*/ 159166 h 933014"/>
                  <a:gd name="connsiteX2599" fmla="*/ 814263 w 1265436"/>
                  <a:gd name="connsiteY2599" fmla="*/ 159763 h 933014"/>
                  <a:gd name="connsiteX2600" fmla="*/ 814187 w 1265436"/>
                  <a:gd name="connsiteY2600" fmla="*/ 160257 h 933014"/>
                  <a:gd name="connsiteX2601" fmla="*/ 813654 w 1265436"/>
                  <a:gd name="connsiteY2601" fmla="*/ 160637 h 933014"/>
                  <a:gd name="connsiteX2602" fmla="*/ 813438 w 1265436"/>
                  <a:gd name="connsiteY2602" fmla="*/ 160123 h 933014"/>
                  <a:gd name="connsiteX2603" fmla="*/ 813184 w 1265436"/>
                  <a:gd name="connsiteY2603" fmla="*/ 159658 h 933014"/>
                  <a:gd name="connsiteX2604" fmla="*/ 812701 w 1265436"/>
                  <a:gd name="connsiteY2604" fmla="*/ 159423 h 933014"/>
                  <a:gd name="connsiteX2605" fmla="*/ 813019 w 1265436"/>
                  <a:gd name="connsiteY2605" fmla="*/ 158862 h 933014"/>
                  <a:gd name="connsiteX2606" fmla="*/ 812701 w 1265436"/>
                  <a:gd name="connsiteY2606" fmla="*/ 158448 h 933014"/>
                  <a:gd name="connsiteX2607" fmla="*/ 811584 w 1265436"/>
                  <a:gd name="connsiteY2607" fmla="*/ 158624 h 933014"/>
                  <a:gd name="connsiteX2608" fmla="*/ 810631 w 1265436"/>
                  <a:gd name="connsiteY2608" fmla="*/ 158681 h 933014"/>
                  <a:gd name="connsiteX2609" fmla="*/ 810034 w 1265436"/>
                  <a:gd name="connsiteY2609" fmla="*/ 158232 h 933014"/>
                  <a:gd name="connsiteX2610" fmla="*/ 809628 w 1265436"/>
                  <a:gd name="connsiteY2610" fmla="*/ 156948 h 933014"/>
                  <a:gd name="connsiteX2611" fmla="*/ 809463 w 1265436"/>
                  <a:gd name="connsiteY2611" fmla="*/ 155290 h 933014"/>
                  <a:gd name="connsiteX2612" fmla="*/ 809590 w 1265436"/>
                  <a:gd name="connsiteY2612" fmla="*/ 153813 h 933014"/>
                  <a:gd name="connsiteX2613" fmla="*/ 810161 w 1265436"/>
                  <a:gd name="connsiteY2613" fmla="*/ 152376 h 933014"/>
                  <a:gd name="connsiteX2614" fmla="*/ 810060 w 1265436"/>
                  <a:gd name="connsiteY2614" fmla="*/ 151733 h 933014"/>
                  <a:gd name="connsiteX2615" fmla="*/ 810123 w 1265436"/>
                  <a:gd name="connsiteY2615" fmla="*/ 150825 h 933014"/>
                  <a:gd name="connsiteX2616" fmla="*/ 810111 w 1265436"/>
                  <a:gd name="connsiteY2616" fmla="*/ 150112 h 933014"/>
                  <a:gd name="connsiteX2617" fmla="*/ 810352 w 1265436"/>
                  <a:gd name="connsiteY2617" fmla="*/ 149585 h 933014"/>
                  <a:gd name="connsiteX2618" fmla="*/ 810707 w 1265436"/>
                  <a:gd name="connsiteY2618" fmla="*/ 149242 h 933014"/>
                  <a:gd name="connsiteX2619" fmla="*/ 810009 w 1265436"/>
                  <a:gd name="connsiteY2619" fmla="*/ 148163 h 933014"/>
                  <a:gd name="connsiteX2620" fmla="*/ 809691 w 1265436"/>
                  <a:gd name="connsiteY2620" fmla="*/ 147643 h 933014"/>
                  <a:gd name="connsiteX2621" fmla="*/ 809247 w 1265436"/>
                  <a:gd name="connsiteY2621" fmla="*/ 147180 h 933014"/>
                  <a:gd name="connsiteX2622" fmla="*/ 808637 w 1265436"/>
                  <a:gd name="connsiteY2622" fmla="*/ 147293 h 933014"/>
                  <a:gd name="connsiteX2623" fmla="*/ 808142 w 1265436"/>
                  <a:gd name="connsiteY2623" fmla="*/ 147768 h 933014"/>
                  <a:gd name="connsiteX2624" fmla="*/ 807596 w 1265436"/>
                  <a:gd name="connsiteY2624" fmla="*/ 147781 h 933014"/>
                  <a:gd name="connsiteX2625" fmla="*/ 806262 w 1265436"/>
                  <a:gd name="connsiteY2625" fmla="*/ 147868 h 933014"/>
                  <a:gd name="connsiteX2626" fmla="*/ 805450 w 1265436"/>
                  <a:gd name="connsiteY2626" fmla="*/ 148051 h 933014"/>
                  <a:gd name="connsiteX2627" fmla="*/ 804649 w 1265436"/>
                  <a:gd name="connsiteY2627" fmla="*/ 148689 h 933014"/>
                  <a:gd name="connsiteX2628" fmla="*/ 803938 w 1265436"/>
                  <a:gd name="connsiteY2628" fmla="*/ 149283 h 933014"/>
                  <a:gd name="connsiteX2629" fmla="*/ 802783 w 1265436"/>
                  <a:gd name="connsiteY2629" fmla="*/ 149752 h 933014"/>
                  <a:gd name="connsiteX2630" fmla="*/ 801449 w 1265436"/>
                  <a:gd name="connsiteY2630" fmla="*/ 150057 h 933014"/>
                  <a:gd name="connsiteX2631" fmla="*/ 799188 w 1265436"/>
                  <a:gd name="connsiteY2631" fmla="*/ 150622 h 933014"/>
                  <a:gd name="connsiteX2632" fmla="*/ 797576 w 1265436"/>
                  <a:gd name="connsiteY2632" fmla="*/ 150895 h 933014"/>
                  <a:gd name="connsiteX2633" fmla="*/ 795823 w 1265436"/>
                  <a:gd name="connsiteY2633" fmla="*/ 150767 h 933014"/>
                  <a:gd name="connsiteX2634" fmla="*/ 794680 w 1265436"/>
                  <a:gd name="connsiteY2634" fmla="*/ 150478 h 933014"/>
                  <a:gd name="connsiteX2635" fmla="*/ 793588 w 1265436"/>
                  <a:gd name="connsiteY2635" fmla="*/ 149338 h 933014"/>
                  <a:gd name="connsiteX2636" fmla="*/ 792927 w 1265436"/>
                  <a:gd name="connsiteY2636" fmla="*/ 147839 h 933014"/>
                  <a:gd name="connsiteX2637" fmla="*/ 792242 w 1265436"/>
                  <a:gd name="connsiteY2637" fmla="*/ 145569 h 933014"/>
                  <a:gd name="connsiteX2638" fmla="*/ 791505 w 1265436"/>
                  <a:gd name="connsiteY2638" fmla="*/ 144708 h 933014"/>
                  <a:gd name="connsiteX2639" fmla="*/ 790781 w 1265436"/>
                  <a:gd name="connsiteY2639" fmla="*/ 144519 h 933014"/>
                  <a:gd name="connsiteX2640" fmla="*/ 789181 w 1265436"/>
                  <a:gd name="connsiteY2640" fmla="*/ 145052 h 933014"/>
                  <a:gd name="connsiteX2641" fmla="*/ 788470 w 1265436"/>
                  <a:gd name="connsiteY2641" fmla="*/ 145148 h 933014"/>
                  <a:gd name="connsiteX2642" fmla="*/ 787441 w 1265436"/>
                  <a:gd name="connsiteY2642" fmla="*/ 145074 h 933014"/>
                  <a:gd name="connsiteX2643" fmla="*/ 786400 w 1265436"/>
                  <a:gd name="connsiteY2643" fmla="*/ 145068 h 933014"/>
                  <a:gd name="connsiteX2644" fmla="*/ 785968 w 1265436"/>
                  <a:gd name="connsiteY2644" fmla="*/ 144965 h 933014"/>
                  <a:gd name="connsiteX2645" fmla="*/ 784901 w 1265436"/>
                  <a:gd name="connsiteY2645" fmla="*/ 144480 h 933014"/>
                  <a:gd name="connsiteX2646" fmla="*/ 783313 w 1265436"/>
                  <a:gd name="connsiteY2646" fmla="*/ 143231 h 933014"/>
                  <a:gd name="connsiteX2647" fmla="*/ 782450 w 1265436"/>
                  <a:gd name="connsiteY2647" fmla="*/ 141256 h 933014"/>
                  <a:gd name="connsiteX2648" fmla="*/ 781739 w 1265436"/>
                  <a:gd name="connsiteY2648" fmla="*/ 140441 h 933014"/>
                  <a:gd name="connsiteX2649" fmla="*/ 781523 w 1265436"/>
                  <a:gd name="connsiteY2649" fmla="*/ 139680 h 933014"/>
                  <a:gd name="connsiteX2650" fmla="*/ 781599 w 1265436"/>
                  <a:gd name="connsiteY2650" fmla="*/ 138556 h 933014"/>
                  <a:gd name="connsiteX2651" fmla="*/ 781231 w 1265436"/>
                  <a:gd name="connsiteY2651" fmla="*/ 137725 h 933014"/>
                  <a:gd name="connsiteX2652" fmla="*/ 779618 w 1265436"/>
                  <a:gd name="connsiteY2652" fmla="*/ 136524 h 933014"/>
                  <a:gd name="connsiteX2653" fmla="*/ 777332 w 1265436"/>
                  <a:gd name="connsiteY2653" fmla="*/ 135361 h 933014"/>
                  <a:gd name="connsiteX2654" fmla="*/ 774932 w 1265436"/>
                  <a:gd name="connsiteY2654" fmla="*/ 134832 h 933014"/>
                  <a:gd name="connsiteX2655" fmla="*/ 772531 w 1265436"/>
                  <a:gd name="connsiteY2655" fmla="*/ 134016 h 933014"/>
                  <a:gd name="connsiteX2656" fmla="*/ 770906 w 1265436"/>
                  <a:gd name="connsiteY2656" fmla="*/ 133278 h 933014"/>
                  <a:gd name="connsiteX2657" fmla="*/ 770118 w 1265436"/>
                  <a:gd name="connsiteY2657" fmla="*/ 133066 h 933014"/>
                  <a:gd name="connsiteX2658" fmla="*/ 769547 w 1265436"/>
                  <a:gd name="connsiteY2658" fmla="*/ 132709 h 933014"/>
                  <a:gd name="connsiteX2659" fmla="*/ 769051 w 1265436"/>
                  <a:gd name="connsiteY2659" fmla="*/ 132289 h 933014"/>
                  <a:gd name="connsiteX2660" fmla="*/ 768429 w 1265436"/>
                  <a:gd name="connsiteY2660" fmla="*/ 131772 h 933014"/>
                  <a:gd name="connsiteX2661" fmla="*/ 768353 w 1265436"/>
                  <a:gd name="connsiteY2661" fmla="*/ 130847 h 933014"/>
                  <a:gd name="connsiteX2662" fmla="*/ 768150 w 1265436"/>
                  <a:gd name="connsiteY2662" fmla="*/ 130301 h 933014"/>
                  <a:gd name="connsiteX2663" fmla="*/ 767908 w 1265436"/>
                  <a:gd name="connsiteY2663" fmla="*/ 129669 h 933014"/>
                  <a:gd name="connsiteX2664" fmla="*/ 767464 w 1265436"/>
                  <a:gd name="connsiteY2664" fmla="*/ 129136 h 933014"/>
                  <a:gd name="connsiteX2665" fmla="*/ 766740 w 1265436"/>
                  <a:gd name="connsiteY2665" fmla="*/ 127762 h 933014"/>
                  <a:gd name="connsiteX2666" fmla="*/ 766245 w 1265436"/>
                  <a:gd name="connsiteY2666" fmla="*/ 126994 h 933014"/>
                  <a:gd name="connsiteX2667" fmla="*/ 765584 w 1265436"/>
                  <a:gd name="connsiteY2667" fmla="*/ 126317 h 933014"/>
                  <a:gd name="connsiteX2668" fmla="*/ 764810 w 1265436"/>
                  <a:gd name="connsiteY2668" fmla="*/ 125687 h 933014"/>
                  <a:gd name="connsiteX2669" fmla="*/ 764137 w 1265436"/>
                  <a:gd name="connsiteY2669" fmla="*/ 125190 h 933014"/>
                  <a:gd name="connsiteX2670" fmla="*/ 763336 w 1265436"/>
                  <a:gd name="connsiteY2670" fmla="*/ 124978 h 933014"/>
                  <a:gd name="connsiteX2671" fmla="*/ 762803 w 1265436"/>
                  <a:gd name="connsiteY2671" fmla="*/ 124923 h 933014"/>
                  <a:gd name="connsiteX2672" fmla="*/ 762219 w 1265436"/>
                  <a:gd name="connsiteY2672" fmla="*/ 125103 h 933014"/>
                  <a:gd name="connsiteX2673" fmla="*/ 761774 w 1265436"/>
                  <a:gd name="connsiteY2673" fmla="*/ 125247 h 933014"/>
                  <a:gd name="connsiteX2674" fmla="*/ 760847 w 1265436"/>
                  <a:gd name="connsiteY2674" fmla="*/ 125623 h 933014"/>
                  <a:gd name="connsiteX2675" fmla="*/ 760225 w 1265436"/>
                  <a:gd name="connsiteY2675" fmla="*/ 125899 h 933014"/>
                  <a:gd name="connsiteX2676" fmla="*/ 759323 w 1265436"/>
                  <a:gd name="connsiteY2676" fmla="*/ 126175 h 933014"/>
                  <a:gd name="connsiteX2677" fmla="*/ 758650 w 1265436"/>
                  <a:gd name="connsiteY2677" fmla="*/ 126403 h 933014"/>
                  <a:gd name="connsiteX2678" fmla="*/ 757850 w 1265436"/>
                  <a:gd name="connsiteY2678" fmla="*/ 126875 h 933014"/>
                  <a:gd name="connsiteX2679" fmla="*/ 757393 w 1265436"/>
                  <a:gd name="connsiteY2679" fmla="*/ 127257 h 933014"/>
                  <a:gd name="connsiteX2680" fmla="*/ 756961 w 1265436"/>
                  <a:gd name="connsiteY2680" fmla="*/ 127482 h 933014"/>
                  <a:gd name="connsiteX2681" fmla="*/ 756504 w 1265436"/>
                  <a:gd name="connsiteY2681" fmla="*/ 127787 h 933014"/>
                  <a:gd name="connsiteX2682" fmla="*/ 755678 w 1265436"/>
                  <a:gd name="connsiteY2682" fmla="*/ 128330 h 933014"/>
                  <a:gd name="connsiteX2683" fmla="*/ 755158 w 1265436"/>
                  <a:gd name="connsiteY2683" fmla="*/ 128882 h 933014"/>
                  <a:gd name="connsiteX2684" fmla="*/ 754675 w 1265436"/>
                  <a:gd name="connsiteY2684" fmla="*/ 129402 h 933014"/>
                  <a:gd name="connsiteX2685" fmla="*/ 754142 w 1265436"/>
                  <a:gd name="connsiteY2685" fmla="*/ 129698 h 933014"/>
                  <a:gd name="connsiteX2686" fmla="*/ 753164 w 1265436"/>
                  <a:gd name="connsiteY2686" fmla="*/ 130003 h 933014"/>
                  <a:gd name="connsiteX2687" fmla="*/ 752579 w 1265436"/>
                  <a:gd name="connsiteY2687" fmla="*/ 130215 h 933014"/>
                  <a:gd name="connsiteX2688" fmla="*/ 752097 w 1265436"/>
                  <a:gd name="connsiteY2688" fmla="*/ 130459 h 933014"/>
                  <a:gd name="connsiteX2689" fmla="*/ 751475 w 1265436"/>
                  <a:gd name="connsiteY2689" fmla="*/ 130687 h 933014"/>
                  <a:gd name="connsiteX2690" fmla="*/ 750954 w 1265436"/>
                  <a:gd name="connsiteY2690" fmla="*/ 130581 h 933014"/>
                  <a:gd name="connsiteX2691" fmla="*/ 749862 w 1265436"/>
                  <a:gd name="connsiteY2691" fmla="*/ 130809 h 933014"/>
                  <a:gd name="connsiteX2692" fmla="*/ 749392 w 1265436"/>
                  <a:gd name="connsiteY2692" fmla="*/ 130950 h 933014"/>
                  <a:gd name="connsiteX2693" fmla="*/ 748935 w 1265436"/>
                  <a:gd name="connsiteY2693" fmla="*/ 131136 h 933014"/>
                  <a:gd name="connsiteX2694" fmla="*/ 748109 w 1265436"/>
                  <a:gd name="connsiteY2694" fmla="*/ 131290 h 933014"/>
                  <a:gd name="connsiteX2695" fmla="*/ 747030 w 1265436"/>
                  <a:gd name="connsiteY2695" fmla="*/ 131203 h 933014"/>
                  <a:gd name="connsiteX2696" fmla="*/ 746242 w 1265436"/>
                  <a:gd name="connsiteY2696" fmla="*/ 131107 h 933014"/>
                  <a:gd name="connsiteX2697" fmla="*/ 745290 w 1265436"/>
                  <a:gd name="connsiteY2697" fmla="*/ 130777 h 933014"/>
                  <a:gd name="connsiteX2698" fmla="*/ 744502 w 1265436"/>
                  <a:gd name="connsiteY2698" fmla="*/ 130613 h 933014"/>
                  <a:gd name="connsiteX2699" fmla="*/ 743347 w 1265436"/>
                  <a:gd name="connsiteY2699" fmla="*/ 130099 h 933014"/>
                  <a:gd name="connsiteX2700" fmla="*/ 742508 w 1265436"/>
                  <a:gd name="connsiteY2700" fmla="*/ 129820 h 933014"/>
                  <a:gd name="connsiteX2701" fmla="*/ 741569 w 1265436"/>
                  <a:gd name="connsiteY2701" fmla="*/ 129142 h 933014"/>
                  <a:gd name="connsiteX2702" fmla="*/ 740857 w 1265436"/>
                  <a:gd name="connsiteY2702" fmla="*/ 128506 h 933014"/>
                  <a:gd name="connsiteX2703" fmla="*/ 740146 w 1265436"/>
                  <a:gd name="connsiteY2703" fmla="*/ 127861 h 933014"/>
                  <a:gd name="connsiteX2704" fmla="*/ 739410 w 1265436"/>
                  <a:gd name="connsiteY2704" fmla="*/ 127248 h 933014"/>
                  <a:gd name="connsiteX2705" fmla="*/ 738724 w 1265436"/>
                  <a:gd name="connsiteY2705" fmla="*/ 126718 h 933014"/>
                  <a:gd name="connsiteX2706" fmla="*/ 738051 w 1265436"/>
                  <a:gd name="connsiteY2706" fmla="*/ 126130 h 933014"/>
                  <a:gd name="connsiteX2707" fmla="*/ 737162 w 1265436"/>
                  <a:gd name="connsiteY2707" fmla="*/ 125697 h 933014"/>
                  <a:gd name="connsiteX2708" fmla="*/ 736285 w 1265436"/>
                  <a:gd name="connsiteY2708" fmla="*/ 124859 h 933014"/>
                  <a:gd name="connsiteX2709" fmla="*/ 735765 w 1265436"/>
                  <a:gd name="connsiteY2709" fmla="*/ 124223 h 933014"/>
                  <a:gd name="connsiteX2710" fmla="*/ 735130 w 1265436"/>
                  <a:gd name="connsiteY2710" fmla="*/ 123600 h 933014"/>
                  <a:gd name="connsiteX2711" fmla="*/ 734317 w 1265436"/>
                  <a:gd name="connsiteY2711" fmla="*/ 122981 h 933014"/>
                  <a:gd name="connsiteX2712" fmla="*/ 733606 w 1265436"/>
                  <a:gd name="connsiteY2712" fmla="*/ 122155 h 933014"/>
                  <a:gd name="connsiteX2713" fmla="*/ 732958 w 1265436"/>
                  <a:gd name="connsiteY2713" fmla="*/ 121558 h 933014"/>
                  <a:gd name="connsiteX2714" fmla="*/ 732285 w 1265436"/>
                  <a:gd name="connsiteY2714" fmla="*/ 120971 h 933014"/>
                  <a:gd name="connsiteX2715" fmla="*/ 731624 w 1265436"/>
                  <a:gd name="connsiteY2715" fmla="*/ 120271 h 933014"/>
                  <a:gd name="connsiteX2716" fmla="*/ 731078 w 1265436"/>
                  <a:gd name="connsiteY2716" fmla="*/ 119702 h 933014"/>
                  <a:gd name="connsiteX2717" fmla="*/ 730316 w 1265436"/>
                  <a:gd name="connsiteY2717" fmla="*/ 119057 h 933014"/>
                  <a:gd name="connsiteX2718" fmla="*/ 729440 w 1265436"/>
                  <a:gd name="connsiteY2718" fmla="*/ 118498 h 933014"/>
                  <a:gd name="connsiteX2719" fmla="*/ 728475 w 1265436"/>
                  <a:gd name="connsiteY2719" fmla="*/ 118014 h 933014"/>
                  <a:gd name="connsiteX2720" fmla="*/ 727484 w 1265436"/>
                  <a:gd name="connsiteY2720" fmla="*/ 117715 h 933014"/>
                  <a:gd name="connsiteX2721" fmla="*/ 726532 w 1265436"/>
                  <a:gd name="connsiteY2721" fmla="*/ 117615 h 933014"/>
                  <a:gd name="connsiteX2722" fmla="*/ 725655 w 1265436"/>
                  <a:gd name="connsiteY2722" fmla="*/ 117452 h 933014"/>
                  <a:gd name="connsiteX2723" fmla="*/ 724678 w 1265436"/>
                  <a:gd name="connsiteY2723" fmla="*/ 117227 h 933014"/>
                  <a:gd name="connsiteX2724" fmla="*/ 723725 w 1265436"/>
                  <a:gd name="connsiteY2724" fmla="*/ 117073 h 933014"/>
                  <a:gd name="connsiteX2725" fmla="*/ 722684 w 1265436"/>
                  <a:gd name="connsiteY2725" fmla="*/ 116954 h 933014"/>
                  <a:gd name="connsiteX2726" fmla="*/ 721922 w 1265436"/>
                  <a:gd name="connsiteY2726" fmla="*/ 116848 h 933014"/>
                  <a:gd name="connsiteX2727" fmla="*/ 720842 w 1265436"/>
                  <a:gd name="connsiteY2727" fmla="*/ 116604 h 933014"/>
                  <a:gd name="connsiteX2728" fmla="*/ 719953 w 1265436"/>
                  <a:gd name="connsiteY2728" fmla="*/ 116469 h 933014"/>
                  <a:gd name="connsiteX2729" fmla="*/ 718963 w 1265436"/>
                  <a:gd name="connsiteY2729" fmla="*/ 116142 h 933014"/>
                  <a:gd name="connsiteX2730" fmla="*/ 717909 w 1265436"/>
                  <a:gd name="connsiteY2730" fmla="*/ 115994 h 933014"/>
                  <a:gd name="connsiteX2731" fmla="*/ 716905 w 1265436"/>
                  <a:gd name="connsiteY2731" fmla="*/ 115827 h 933014"/>
                  <a:gd name="connsiteX2732" fmla="*/ 716067 w 1265436"/>
                  <a:gd name="connsiteY2732" fmla="*/ 115596 h 933014"/>
                  <a:gd name="connsiteX2733" fmla="*/ 715102 w 1265436"/>
                  <a:gd name="connsiteY2733" fmla="*/ 115381 h 933014"/>
                  <a:gd name="connsiteX2734" fmla="*/ 714162 w 1265436"/>
                  <a:gd name="connsiteY2734" fmla="*/ 115150 h 933014"/>
                  <a:gd name="connsiteX2735" fmla="*/ 713159 w 1265436"/>
                  <a:gd name="connsiteY2735" fmla="*/ 114886 h 933014"/>
                  <a:gd name="connsiteX2736" fmla="*/ 712244 w 1265436"/>
                  <a:gd name="connsiteY2736" fmla="*/ 114578 h 933014"/>
                  <a:gd name="connsiteX2737" fmla="*/ 711228 w 1265436"/>
                  <a:gd name="connsiteY2737" fmla="*/ 114141 h 933014"/>
                  <a:gd name="connsiteX2738" fmla="*/ 710454 w 1265436"/>
                  <a:gd name="connsiteY2738" fmla="*/ 113746 h 933014"/>
                  <a:gd name="connsiteX2739" fmla="*/ 709501 w 1265436"/>
                  <a:gd name="connsiteY2739" fmla="*/ 113274 h 933014"/>
                  <a:gd name="connsiteX2740" fmla="*/ 709018 w 1265436"/>
                  <a:gd name="connsiteY2740" fmla="*/ 113043 h 933014"/>
                  <a:gd name="connsiteX2741" fmla="*/ 708549 w 1265436"/>
                  <a:gd name="connsiteY2741" fmla="*/ 112819 h 933014"/>
                  <a:gd name="connsiteX2742" fmla="*/ 707812 w 1265436"/>
                  <a:gd name="connsiteY2742" fmla="*/ 112318 h 933014"/>
                  <a:gd name="connsiteX2743" fmla="*/ 706593 w 1265436"/>
                  <a:gd name="connsiteY2743" fmla="*/ 111483 h 933014"/>
                  <a:gd name="connsiteX2744" fmla="*/ 705386 w 1265436"/>
                  <a:gd name="connsiteY2744" fmla="*/ 110099 h 933014"/>
                  <a:gd name="connsiteX2745" fmla="*/ 704916 w 1265436"/>
                  <a:gd name="connsiteY2745" fmla="*/ 109168 h 933014"/>
                  <a:gd name="connsiteX2746" fmla="*/ 704269 w 1265436"/>
                  <a:gd name="connsiteY2746" fmla="*/ 108189 h 933014"/>
                  <a:gd name="connsiteX2747" fmla="*/ 703608 w 1265436"/>
                  <a:gd name="connsiteY2747" fmla="*/ 107620 h 933014"/>
                  <a:gd name="connsiteX2748" fmla="*/ 702884 w 1265436"/>
                  <a:gd name="connsiteY2748" fmla="*/ 106994 h 933014"/>
                  <a:gd name="connsiteX2749" fmla="*/ 702008 w 1265436"/>
                  <a:gd name="connsiteY2749" fmla="*/ 106435 h 933014"/>
                  <a:gd name="connsiteX2750" fmla="*/ 701424 w 1265436"/>
                  <a:gd name="connsiteY2750" fmla="*/ 105899 h 933014"/>
                  <a:gd name="connsiteX2751" fmla="*/ 700675 w 1265436"/>
                  <a:gd name="connsiteY2751" fmla="*/ 105369 h 933014"/>
                  <a:gd name="connsiteX2752" fmla="*/ 699849 w 1265436"/>
                  <a:gd name="connsiteY2752" fmla="*/ 104724 h 933014"/>
                  <a:gd name="connsiteX2753" fmla="*/ 699049 w 1265436"/>
                  <a:gd name="connsiteY2753" fmla="*/ 104246 h 933014"/>
                  <a:gd name="connsiteX2754" fmla="*/ 698262 w 1265436"/>
                  <a:gd name="connsiteY2754" fmla="*/ 103539 h 933014"/>
                  <a:gd name="connsiteX2755" fmla="*/ 697563 w 1265436"/>
                  <a:gd name="connsiteY2755" fmla="*/ 103022 h 933014"/>
                  <a:gd name="connsiteX2756" fmla="*/ 696712 w 1265436"/>
                  <a:gd name="connsiteY2756" fmla="*/ 102213 h 933014"/>
                  <a:gd name="connsiteX2757" fmla="*/ 696153 w 1265436"/>
                  <a:gd name="connsiteY2757" fmla="*/ 101523 h 933014"/>
                  <a:gd name="connsiteX2758" fmla="*/ 695544 w 1265436"/>
                  <a:gd name="connsiteY2758" fmla="*/ 100781 h 933014"/>
                  <a:gd name="connsiteX2759" fmla="*/ 694934 w 1265436"/>
                  <a:gd name="connsiteY2759" fmla="*/ 100004 h 933014"/>
                  <a:gd name="connsiteX2760" fmla="*/ 694388 w 1265436"/>
                  <a:gd name="connsiteY2760" fmla="*/ 99352 h 933014"/>
                  <a:gd name="connsiteX2761" fmla="*/ 693867 w 1265436"/>
                  <a:gd name="connsiteY2761" fmla="*/ 98576 h 933014"/>
                  <a:gd name="connsiteX2762" fmla="*/ 693474 w 1265436"/>
                  <a:gd name="connsiteY2762" fmla="*/ 97654 h 933014"/>
                  <a:gd name="connsiteX2763" fmla="*/ 693143 w 1265436"/>
                  <a:gd name="connsiteY2763" fmla="*/ 96688 h 933014"/>
                  <a:gd name="connsiteX2764" fmla="*/ 692343 w 1265436"/>
                  <a:gd name="connsiteY2764" fmla="*/ 95782 h 933014"/>
                  <a:gd name="connsiteX2765" fmla="*/ 691784 w 1265436"/>
                  <a:gd name="connsiteY2765" fmla="*/ 95121 h 933014"/>
                  <a:gd name="connsiteX2766" fmla="*/ 691010 w 1265436"/>
                  <a:gd name="connsiteY2766" fmla="*/ 94418 h 933014"/>
                  <a:gd name="connsiteX2767" fmla="*/ 690159 w 1265436"/>
                  <a:gd name="connsiteY2767" fmla="*/ 93416 h 933014"/>
                  <a:gd name="connsiteX2768" fmla="*/ 689689 w 1265436"/>
                  <a:gd name="connsiteY2768" fmla="*/ 93072 h 933014"/>
                  <a:gd name="connsiteX2769" fmla="*/ 688813 w 1265436"/>
                  <a:gd name="connsiteY2769" fmla="*/ 92764 h 933014"/>
                  <a:gd name="connsiteX2770" fmla="*/ 687695 w 1265436"/>
                  <a:gd name="connsiteY2770" fmla="*/ 92549 h 933014"/>
                  <a:gd name="connsiteX2771" fmla="*/ 686603 w 1265436"/>
                  <a:gd name="connsiteY2771" fmla="*/ 92786 h 933014"/>
                  <a:gd name="connsiteX2772" fmla="*/ 685816 w 1265436"/>
                  <a:gd name="connsiteY2772" fmla="*/ 92905 h 933014"/>
                  <a:gd name="connsiteX2773" fmla="*/ 684863 w 1265436"/>
                  <a:gd name="connsiteY2773" fmla="*/ 93464 h 933014"/>
                  <a:gd name="connsiteX2774" fmla="*/ 683974 w 1265436"/>
                  <a:gd name="connsiteY2774" fmla="*/ 93849 h 933014"/>
                  <a:gd name="connsiteX2775" fmla="*/ 683136 w 1265436"/>
                  <a:gd name="connsiteY2775" fmla="*/ 94186 h 933014"/>
                  <a:gd name="connsiteX2776" fmla="*/ 682310 w 1265436"/>
                  <a:gd name="connsiteY2776" fmla="*/ 94546 h 933014"/>
                  <a:gd name="connsiteX2777" fmla="*/ 681383 w 1265436"/>
                  <a:gd name="connsiteY2777" fmla="*/ 95191 h 933014"/>
                  <a:gd name="connsiteX2778" fmla="*/ 680634 w 1265436"/>
                  <a:gd name="connsiteY2778" fmla="*/ 95644 h 933014"/>
                  <a:gd name="connsiteX2779" fmla="*/ 679897 w 1265436"/>
                  <a:gd name="connsiteY2779" fmla="*/ 96158 h 933014"/>
                  <a:gd name="connsiteX2780" fmla="*/ 679021 w 1265436"/>
                  <a:gd name="connsiteY2780" fmla="*/ 96659 h 933014"/>
                  <a:gd name="connsiteX2781" fmla="*/ 678284 w 1265436"/>
                  <a:gd name="connsiteY2781" fmla="*/ 97288 h 933014"/>
                  <a:gd name="connsiteX2782" fmla="*/ 677573 w 1265436"/>
                  <a:gd name="connsiteY2782" fmla="*/ 97802 h 933014"/>
                  <a:gd name="connsiteX2783" fmla="*/ 676710 w 1265436"/>
                  <a:gd name="connsiteY2783" fmla="*/ 98389 h 933014"/>
                  <a:gd name="connsiteX2784" fmla="*/ 675948 w 1265436"/>
                  <a:gd name="connsiteY2784" fmla="*/ 98958 h 933014"/>
                  <a:gd name="connsiteX2785" fmla="*/ 675033 w 1265436"/>
                  <a:gd name="connsiteY2785" fmla="*/ 99587 h 933014"/>
                  <a:gd name="connsiteX2786" fmla="*/ 674182 w 1265436"/>
                  <a:gd name="connsiteY2786" fmla="*/ 99760 h 933014"/>
                  <a:gd name="connsiteX2787" fmla="*/ 673255 w 1265436"/>
                  <a:gd name="connsiteY2787" fmla="*/ 99991 h 933014"/>
                  <a:gd name="connsiteX2788" fmla="*/ 672328 w 1265436"/>
                  <a:gd name="connsiteY2788" fmla="*/ 100030 h 933014"/>
                  <a:gd name="connsiteX2789" fmla="*/ 671477 w 1265436"/>
                  <a:gd name="connsiteY2789" fmla="*/ 99962 h 933014"/>
                  <a:gd name="connsiteX2790" fmla="*/ 670296 w 1265436"/>
                  <a:gd name="connsiteY2790" fmla="*/ 99735 h 933014"/>
                  <a:gd name="connsiteX2791" fmla="*/ 669814 w 1265436"/>
                  <a:gd name="connsiteY2791" fmla="*/ 99539 h 933014"/>
                  <a:gd name="connsiteX2792" fmla="*/ 669445 w 1265436"/>
                  <a:gd name="connsiteY2792" fmla="*/ 99205 h 933014"/>
                  <a:gd name="connsiteX2793" fmla="*/ 669382 w 1265436"/>
                  <a:gd name="connsiteY2793" fmla="*/ 98232 h 933014"/>
                  <a:gd name="connsiteX2794" fmla="*/ 669356 w 1265436"/>
                  <a:gd name="connsiteY2794" fmla="*/ 97265 h 933014"/>
                  <a:gd name="connsiteX2795" fmla="*/ 669369 w 1265436"/>
                  <a:gd name="connsiteY2795" fmla="*/ 96466 h 933014"/>
                  <a:gd name="connsiteX2796" fmla="*/ 669255 w 1265436"/>
                  <a:gd name="connsiteY2796" fmla="*/ 95628 h 933014"/>
                  <a:gd name="connsiteX2797" fmla="*/ 668772 w 1265436"/>
                  <a:gd name="connsiteY2797" fmla="*/ 95207 h 933014"/>
                  <a:gd name="connsiteX2798" fmla="*/ 668277 w 1265436"/>
                  <a:gd name="connsiteY2798" fmla="*/ 94970 h 933014"/>
                  <a:gd name="connsiteX2799" fmla="*/ 667312 w 1265436"/>
                  <a:gd name="connsiteY2799" fmla="*/ 94710 h 933014"/>
                  <a:gd name="connsiteX2800" fmla="*/ 666219 w 1265436"/>
                  <a:gd name="connsiteY2800" fmla="*/ 94649 h 933014"/>
                  <a:gd name="connsiteX2801" fmla="*/ 665546 w 1265436"/>
                  <a:gd name="connsiteY2801" fmla="*/ 94552 h 933014"/>
                  <a:gd name="connsiteX2802" fmla="*/ 664606 w 1265436"/>
                  <a:gd name="connsiteY2802" fmla="*/ 94437 h 933014"/>
                  <a:gd name="connsiteX2803" fmla="*/ 663438 w 1265436"/>
                  <a:gd name="connsiteY2803" fmla="*/ 94376 h 933014"/>
                  <a:gd name="connsiteX2804" fmla="*/ 662575 w 1265436"/>
                  <a:gd name="connsiteY2804" fmla="*/ 94241 h 933014"/>
                  <a:gd name="connsiteX2805" fmla="*/ 662117 w 1265436"/>
                  <a:gd name="connsiteY2805" fmla="*/ 94218 h 933014"/>
                  <a:gd name="connsiteX2806" fmla="*/ 651056 w 1265436"/>
                  <a:gd name="connsiteY2806" fmla="*/ 86583 h 933014"/>
                  <a:gd name="connsiteX2807" fmla="*/ 650522 w 1265436"/>
                  <a:gd name="connsiteY2807" fmla="*/ 86317 h 933014"/>
                  <a:gd name="connsiteX2808" fmla="*/ 644515 w 1265436"/>
                  <a:gd name="connsiteY2808" fmla="*/ 83446 h 933014"/>
                  <a:gd name="connsiteX2809" fmla="*/ 643994 w 1265436"/>
                  <a:gd name="connsiteY2809" fmla="*/ 83132 h 933014"/>
                  <a:gd name="connsiteX2810" fmla="*/ 643575 w 1265436"/>
                  <a:gd name="connsiteY2810" fmla="*/ 82759 h 933014"/>
                  <a:gd name="connsiteX2811" fmla="*/ 643144 w 1265436"/>
                  <a:gd name="connsiteY2811" fmla="*/ 82156 h 933014"/>
                  <a:gd name="connsiteX2812" fmla="*/ 642851 w 1265436"/>
                  <a:gd name="connsiteY2812" fmla="*/ 81150 h 933014"/>
                  <a:gd name="connsiteX2813" fmla="*/ 642801 w 1265436"/>
                  <a:gd name="connsiteY2813" fmla="*/ 80399 h 933014"/>
                  <a:gd name="connsiteX2814" fmla="*/ 642623 w 1265436"/>
                  <a:gd name="connsiteY2814" fmla="*/ 78835 h 933014"/>
                  <a:gd name="connsiteX2815" fmla="*/ 642089 w 1265436"/>
                  <a:gd name="connsiteY2815" fmla="*/ 78261 h 933014"/>
                  <a:gd name="connsiteX2816" fmla="*/ 641569 w 1265436"/>
                  <a:gd name="connsiteY2816" fmla="*/ 77956 h 933014"/>
                  <a:gd name="connsiteX2817" fmla="*/ 640984 w 1265436"/>
                  <a:gd name="connsiteY2817" fmla="*/ 77882 h 933014"/>
                  <a:gd name="connsiteX2818" fmla="*/ 640438 w 1265436"/>
                  <a:gd name="connsiteY2818" fmla="*/ 77962 h 933014"/>
                  <a:gd name="connsiteX2819" fmla="*/ 639524 w 1265436"/>
                  <a:gd name="connsiteY2819" fmla="*/ 78164 h 933014"/>
                  <a:gd name="connsiteX2820" fmla="*/ 638914 w 1265436"/>
                  <a:gd name="connsiteY2820" fmla="*/ 78254 h 933014"/>
                  <a:gd name="connsiteX2821" fmla="*/ 638229 w 1265436"/>
                  <a:gd name="connsiteY2821" fmla="*/ 78235 h 933014"/>
                  <a:gd name="connsiteX2822" fmla="*/ 637340 w 1265436"/>
                  <a:gd name="connsiteY2822" fmla="*/ 78110 h 933014"/>
                  <a:gd name="connsiteX2823" fmla="*/ 636628 w 1265436"/>
                  <a:gd name="connsiteY2823" fmla="*/ 78036 h 933014"/>
                  <a:gd name="connsiteX2824" fmla="*/ 635612 w 1265436"/>
                  <a:gd name="connsiteY2824" fmla="*/ 77387 h 933014"/>
                  <a:gd name="connsiteX2825" fmla="*/ 634698 w 1265436"/>
                  <a:gd name="connsiteY2825" fmla="*/ 77079 h 933014"/>
                  <a:gd name="connsiteX2826" fmla="*/ 633961 w 1265436"/>
                  <a:gd name="connsiteY2826" fmla="*/ 77339 h 933014"/>
                  <a:gd name="connsiteX2827" fmla="*/ 633199 w 1265436"/>
                  <a:gd name="connsiteY2827" fmla="*/ 77641 h 933014"/>
                  <a:gd name="connsiteX2828" fmla="*/ 632348 w 1265436"/>
                  <a:gd name="connsiteY2828" fmla="*/ 78065 h 933014"/>
                  <a:gd name="connsiteX2829" fmla="*/ 631320 w 1265436"/>
                  <a:gd name="connsiteY2829" fmla="*/ 78460 h 933014"/>
                  <a:gd name="connsiteX2830" fmla="*/ 630520 w 1265436"/>
                  <a:gd name="connsiteY2830" fmla="*/ 78652 h 933014"/>
                  <a:gd name="connsiteX2831" fmla="*/ 630075 w 1265436"/>
                  <a:gd name="connsiteY2831" fmla="*/ 78839 h 933014"/>
                  <a:gd name="connsiteX2832" fmla="*/ 629097 w 1265436"/>
                  <a:gd name="connsiteY2832" fmla="*/ 79118 h 933014"/>
                  <a:gd name="connsiteX2833" fmla="*/ 628323 w 1265436"/>
                  <a:gd name="connsiteY2833" fmla="*/ 79147 h 933014"/>
                  <a:gd name="connsiteX2834" fmla="*/ 627141 w 1265436"/>
                  <a:gd name="connsiteY2834" fmla="*/ 79019 h 933014"/>
                  <a:gd name="connsiteX2835" fmla="*/ 626176 w 1265436"/>
                  <a:gd name="connsiteY2835" fmla="*/ 78951 h 933014"/>
                  <a:gd name="connsiteX2836" fmla="*/ 625071 w 1265436"/>
                  <a:gd name="connsiteY2836" fmla="*/ 78919 h 933014"/>
                  <a:gd name="connsiteX2837" fmla="*/ 624297 w 1265436"/>
                  <a:gd name="connsiteY2837" fmla="*/ 78880 h 933014"/>
                  <a:gd name="connsiteX2838" fmla="*/ 623814 w 1265436"/>
                  <a:gd name="connsiteY2838" fmla="*/ 78839 h 933014"/>
                  <a:gd name="connsiteX2839" fmla="*/ 623331 w 1265436"/>
                  <a:gd name="connsiteY2839" fmla="*/ 78707 h 933014"/>
                  <a:gd name="connsiteX2840" fmla="*/ 621795 w 1265436"/>
                  <a:gd name="connsiteY2840" fmla="*/ 77262 h 933014"/>
                  <a:gd name="connsiteX2841" fmla="*/ 620461 w 1265436"/>
                  <a:gd name="connsiteY2841" fmla="*/ 76032 h 933014"/>
                  <a:gd name="connsiteX2842" fmla="*/ 619801 w 1265436"/>
                  <a:gd name="connsiteY2842" fmla="*/ 75506 h 933014"/>
                  <a:gd name="connsiteX2843" fmla="*/ 619166 w 1265436"/>
                  <a:gd name="connsiteY2843" fmla="*/ 75053 h 933014"/>
                  <a:gd name="connsiteX2844" fmla="*/ 618226 w 1265436"/>
                  <a:gd name="connsiteY2844" fmla="*/ 74764 h 933014"/>
                  <a:gd name="connsiteX2845" fmla="*/ 617515 w 1265436"/>
                  <a:gd name="connsiteY2845" fmla="*/ 74755 h 933014"/>
                  <a:gd name="connsiteX2846" fmla="*/ 616740 w 1265436"/>
                  <a:gd name="connsiteY2846" fmla="*/ 74922 h 933014"/>
                  <a:gd name="connsiteX2847" fmla="*/ 616308 w 1265436"/>
                  <a:gd name="connsiteY2847" fmla="*/ 75040 h 933014"/>
                  <a:gd name="connsiteX2848" fmla="*/ 615788 w 1265436"/>
                  <a:gd name="connsiteY2848" fmla="*/ 74922 h 933014"/>
                  <a:gd name="connsiteX2849" fmla="*/ 615356 w 1265436"/>
                  <a:gd name="connsiteY2849" fmla="*/ 74742 h 933014"/>
                  <a:gd name="connsiteX2850" fmla="*/ 614949 w 1265436"/>
                  <a:gd name="connsiteY2850" fmla="*/ 74466 h 933014"/>
                  <a:gd name="connsiteX2851" fmla="*/ 614480 w 1265436"/>
                  <a:gd name="connsiteY2851" fmla="*/ 73923 h 933014"/>
                  <a:gd name="connsiteX2852" fmla="*/ 614175 w 1265436"/>
                  <a:gd name="connsiteY2852" fmla="*/ 73387 h 933014"/>
                  <a:gd name="connsiteX2853" fmla="*/ 614022 w 1265436"/>
                  <a:gd name="connsiteY2853" fmla="*/ 72693 h 933014"/>
                  <a:gd name="connsiteX2854" fmla="*/ 614022 w 1265436"/>
                  <a:gd name="connsiteY2854" fmla="*/ 71997 h 933014"/>
                  <a:gd name="connsiteX2855" fmla="*/ 614137 w 1265436"/>
                  <a:gd name="connsiteY2855" fmla="*/ 71325 h 933014"/>
                  <a:gd name="connsiteX2856" fmla="*/ 614289 w 1265436"/>
                  <a:gd name="connsiteY2856" fmla="*/ 70642 h 933014"/>
                  <a:gd name="connsiteX2857" fmla="*/ 614632 w 1265436"/>
                  <a:gd name="connsiteY2857" fmla="*/ 67944 h 933014"/>
                  <a:gd name="connsiteX2858" fmla="*/ 615089 w 1265436"/>
                  <a:gd name="connsiteY2858" fmla="*/ 63167 h 933014"/>
                  <a:gd name="connsiteX2859" fmla="*/ 615115 w 1265436"/>
                  <a:gd name="connsiteY2859" fmla="*/ 62184 h 933014"/>
                  <a:gd name="connsiteX2860" fmla="*/ 615000 w 1265436"/>
                  <a:gd name="connsiteY2860" fmla="*/ 61343 h 933014"/>
                  <a:gd name="connsiteX2861" fmla="*/ 615000 w 1265436"/>
                  <a:gd name="connsiteY2861" fmla="*/ 60245 h 933014"/>
                  <a:gd name="connsiteX2862" fmla="*/ 614937 w 1265436"/>
                  <a:gd name="connsiteY2862" fmla="*/ 59404 h 933014"/>
                  <a:gd name="connsiteX2863" fmla="*/ 614899 w 1265436"/>
                  <a:gd name="connsiteY2863" fmla="*/ 58441 h 933014"/>
                  <a:gd name="connsiteX2864" fmla="*/ 614556 w 1265436"/>
                  <a:gd name="connsiteY2864" fmla="*/ 57529 h 933014"/>
                  <a:gd name="connsiteX2865" fmla="*/ 613832 w 1265436"/>
                  <a:gd name="connsiteY2865" fmla="*/ 57047 h 933014"/>
                  <a:gd name="connsiteX2866" fmla="*/ 612892 w 1265436"/>
                  <a:gd name="connsiteY2866" fmla="*/ 56363 h 933014"/>
                  <a:gd name="connsiteX2867" fmla="*/ 612130 w 1265436"/>
                  <a:gd name="connsiteY2867" fmla="*/ 55853 h 933014"/>
                  <a:gd name="connsiteX2868" fmla="*/ 611178 w 1265436"/>
                  <a:gd name="connsiteY2868" fmla="*/ 55583 h 933014"/>
                  <a:gd name="connsiteX2869" fmla="*/ 610047 w 1265436"/>
                  <a:gd name="connsiteY2869" fmla="*/ 55878 h 933014"/>
                  <a:gd name="connsiteX2870" fmla="*/ 609171 w 1265436"/>
                  <a:gd name="connsiteY2870" fmla="*/ 56293 h 933014"/>
                  <a:gd name="connsiteX2871" fmla="*/ 608193 w 1265436"/>
                  <a:gd name="connsiteY2871" fmla="*/ 56630 h 933014"/>
                  <a:gd name="connsiteX2872" fmla="*/ 607139 w 1265436"/>
                  <a:gd name="connsiteY2872" fmla="*/ 56973 h 933014"/>
                  <a:gd name="connsiteX2873" fmla="*/ 606237 w 1265436"/>
                  <a:gd name="connsiteY2873" fmla="*/ 57070 h 933014"/>
                  <a:gd name="connsiteX2874" fmla="*/ 605412 w 1265436"/>
                  <a:gd name="connsiteY2874" fmla="*/ 57060 h 933014"/>
                  <a:gd name="connsiteX2875" fmla="*/ 604320 w 1265436"/>
                  <a:gd name="connsiteY2875" fmla="*/ 57086 h 933014"/>
                  <a:gd name="connsiteX2876" fmla="*/ 603291 w 1265436"/>
                  <a:gd name="connsiteY2876" fmla="*/ 57057 h 933014"/>
                  <a:gd name="connsiteX2877" fmla="*/ 602567 w 1265436"/>
                  <a:gd name="connsiteY2877" fmla="*/ 57066 h 933014"/>
                  <a:gd name="connsiteX2878" fmla="*/ 601449 w 1265436"/>
                  <a:gd name="connsiteY2878" fmla="*/ 57047 h 933014"/>
                  <a:gd name="connsiteX2879" fmla="*/ 600624 w 1265436"/>
                  <a:gd name="connsiteY2879" fmla="*/ 57134 h 933014"/>
                  <a:gd name="connsiteX2880" fmla="*/ 600002 w 1265436"/>
                  <a:gd name="connsiteY2880" fmla="*/ 57278 h 933014"/>
                  <a:gd name="connsiteX2881" fmla="*/ 599265 w 1265436"/>
                  <a:gd name="connsiteY2881" fmla="*/ 57368 h 933014"/>
                  <a:gd name="connsiteX2882" fmla="*/ 598605 w 1265436"/>
                  <a:gd name="connsiteY2882" fmla="*/ 57641 h 933014"/>
                  <a:gd name="connsiteX2883" fmla="*/ 597703 w 1265436"/>
                  <a:gd name="connsiteY2883" fmla="*/ 58180 h 933014"/>
                  <a:gd name="connsiteX2884" fmla="*/ 596649 w 1265436"/>
                  <a:gd name="connsiteY2884" fmla="*/ 58697 h 933014"/>
                  <a:gd name="connsiteX2885" fmla="*/ 595925 w 1265436"/>
                  <a:gd name="connsiteY2885" fmla="*/ 58922 h 933014"/>
                  <a:gd name="connsiteX2886" fmla="*/ 595074 w 1265436"/>
                  <a:gd name="connsiteY2886" fmla="*/ 59240 h 933014"/>
                  <a:gd name="connsiteX2887" fmla="*/ 593944 w 1265436"/>
                  <a:gd name="connsiteY2887" fmla="*/ 59776 h 933014"/>
                  <a:gd name="connsiteX2888" fmla="*/ 593207 w 1265436"/>
                  <a:gd name="connsiteY2888" fmla="*/ 60001 h 933014"/>
                  <a:gd name="connsiteX2889" fmla="*/ 592318 w 1265436"/>
                  <a:gd name="connsiteY2889" fmla="*/ 60338 h 933014"/>
                  <a:gd name="connsiteX2890" fmla="*/ 591556 w 1265436"/>
                  <a:gd name="connsiteY2890" fmla="*/ 60512 h 933014"/>
                  <a:gd name="connsiteX2891" fmla="*/ 590769 w 1265436"/>
                  <a:gd name="connsiteY2891" fmla="*/ 60608 h 933014"/>
                  <a:gd name="connsiteX2892" fmla="*/ 589867 w 1265436"/>
                  <a:gd name="connsiteY2892" fmla="*/ 60762 h 933014"/>
                  <a:gd name="connsiteX2893" fmla="*/ 589080 w 1265436"/>
                  <a:gd name="connsiteY2893" fmla="*/ 60849 h 933014"/>
                  <a:gd name="connsiteX2894" fmla="*/ 588191 w 1265436"/>
                  <a:gd name="connsiteY2894" fmla="*/ 61051 h 933014"/>
                  <a:gd name="connsiteX2895" fmla="*/ 587276 w 1265436"/>
                  <a:gd name="connsiteY2895" fmla="*/ 61195 h 933014"/>
                  <a:gd name="connsiteX2896" fmla="*/ 586578 w 1265436"/>
                  <a:gd name="connsiteY2896" fmla="*/ 61150 h 933014"/>
                  <a:gd name="connsiteX2897" fmla="*/ 585308 w 1265436"/>
                  <a:gd name="connsiteY2897" fmla="*/ 61144 h 933014"/>
                  <a:gd name="connsiteX2898" fmla="*/ 583733 w 1265436"/>
                  <a:gd name="connsiteY2898" fmla="*/ 61215 h 933014"/>
                  <a:gd name="connsiteX2899" fmla="*/ 583161 w 1265436"/>
                  <a:gd name="connsiteY2899" fmla="*/ 61314 h 933014"/>
                  <a:gd name="connsiteX2900" fmla="*/ 582653 w 1265436"/>
                  <a:gd name="connsiteY2900" fmla="*/ 61250 h 933014"/>
                  <a:gd name="connsiteX2901" fmla="*/ 581841 w 1265436"/>
                  <a:gd name="connsiteY2901" fmla="*/ 61587 h 933014"/>
                  <a:gd name="connsiteX2902" fmla="*/ 581333 w 1265436"/>
                  <a:gd name="connsiteY2902" fmla="*/ 61911 h 933014"/>
                  <a:gd name="connsiteX2903" fmla="*/ 580787 w 1265436"/>
                  <a:gd name="connsiteY2903" fmla="*/ 62319 h 933014"/>
                  <a:gd name="connsiteX2904" fmla="*/ 579948 w 1265436"/>
                  <a:gd name="connsiteY2904" fmla="*/ 63099 h 933014"/>
                  <a:gd name="connsiteX2905" fmla="*/ 578894 w 1265436"/>
                  <a:gd name="connsiteY2905" fmla="*/ 63822 h 933014"/>
                  <a:gd name="connsiteX2906" fmla="*/ 578094 w 1265436"/>
                  <a:gd name="connsiteY2906" fmla="*/ 64323 h 933014"/>
                  <a:gd name="connsiteX2907" fmla="*/ 577662 w 1265436"/>
                  <a:gd name="connsiteY2907" fmla="*/ 64384 h 933014"/>
                  <a:gd name="connsiteX2908" fmla="*/ 576964 w 1265436"/>
                  <a:gd name="connsiteY2908" fmla="*/ 64445 h 933014"/>
                  <a:gd name="connsiteX2909" fmla="*/ 576176 w 1265436"/>
                  <a:gd name="connsiteY2909" fmla="*/ 64348 h 933014"/>
                  <a:gd name="connsiteX2910" fmla="*/ 574881 w 1265436"/>
                  <a:gd name="connsiteY2910" fmla="*/ 64326 h 933014"/>
                  <a:gd name="connsiteX2911" fmla="*/ 574424 w 1265436"/>
                  <a:gd name="connsiteY2911" fmla="*/ 64339 h 933014"/>
                  <a:gd name="connsiteX2912" fmla="*/ 573408 w 1265436"/>
                  <a:gd name="connsiteY2912" fmla="*/ 64326 h 933014"/>
                  <a:gd name="connsiteX2913" fmla="*/ 572493 w 1265436"/>
                  <a:gd name="connsiteY2913" fmla="*/ 64259 h 933014"/>
                  <a:gd name="connsiteX2914" fmla="*/ 572493 w 1265436"/>
                  <a:gd name="connsiteY2914" fmla="*/ 65177 h 933014"/>
                  <a:gd name="connsiteX2915" fmla="*/ 572341 w 1265436"/>
                  <a:gd name="connsiteY2915" fmla="*/ 66233 h 933014"/>
                  <a:gd name="connsiteX2916" fmla="*/ 572176 w 1265436"/>
                  <a:gd name="connsiteY2916" fmla="*/ 66850 h 933014"/>
                  <a:gd name="connsiteX2917" fmla="*/ 572036 w 1265436"/>
                  <a:gd name="connsiteY2917" fmla="*/ 67977 h 933014"/>
                  <a:gd name="connsiteX2918" fmla="*/ 571643 w 1265436"/>
                  <a:gd name="connsiteY2918" fmla="*/ 68975 h 933014"/>
                  <a:gd name="connsiteX2919" fmla="*/ 571541 w 1265436"/>
                  <a:gd name="connsiteY2919" fmla="*/ 69919 h 933014"/>
                  <a:gd name="connsiteX2920" fmla="*/ 571363 w 1265436"/>
                  <a:gd name="connsiteY2920" fmla="*/ 70802 h 933014"/>
                  <a:gd name="connsiteX2921" fmla="*/ 571160 w 1265436"/>
                  <a:gd name="connsiteY2921" fmla="*/ 71438 h 933014"/>
                  <a:gd name="connsiteX2922" fmla="*/ 570042 w 1265436"/>
                  <a:gd name="connsiteY2922" fmla="*/ 73027 h 933014"/>
                  <a:gd name="connsiteX2923" fmla="*/ 569306 w 1265436"/>
                  <a:gd name="connsiteY2923" fmla="*/ 73933 h 933014"/>
                  <a:gd name="connsiteX2924" fmla="*/ 568671 w 1265436"/>
                  <a:gd name="connsiteY2924" fmla="*/ 74774 h 933014"/>
                  <a:gd name="connsiteX2925" fmla="*/ 567388 w 1265436"/>
                  <a:gd name="connsiteY2925" fmla="*/ 76331 h 933014"/>
                  <a:gd name="connsiteX2926" fmla="*/ 566499 w 1265436"/>
                  <a:gd name="connsiteY2926" fmla="*/ 77468 h 933014"/>
                  <a:gd name="connsiteX2927" fmla="*/ 565750 w 1265436"/>
                  <a:gd name="connsiteY2927" fmla="*/ 78502 h 933014"/>
                  <a:gd name="connsiteX2928" fmla="*/ 564289 w 1265436"/>
                  <a:gd name="connsiteY2928" fmla="*/ 80280 h 933014"/>
                  <a:gd name="connsiteX2929" fmla="*/ 563362 w 1265436"/>
                  <a:gd name="connsiteY2929" fmla="*/ 81754 h 933014"/>
                  <a:gd name="connsiteX2930" fmla="*/ 562346 w 1265436"/>
                  <a:gd name="connsiteY2930" fmla="*/ 83382 h 933014"/>
                  <a:gd name="connsiteX2931" fmla="*/ 562130 w 1265436"/>
                  <a:gd name="connsiteY2931" fmla="*/ 84631 h 933014"/>
                  <a:gd name="connsiteX2932" fmla="*/ 562168 w 1265436"/>
                  <a:gd name="connsiteY2932" fmla="*/ 85472 h 933014"/>
                  <a:gd name="connsiteX2933" fmla="*/ 561825 w 1265436"/>
                  <a:gd name="connsiteY2933" fmla="*/ 86519 h 933014"/>
                  <a:gd name="connsiteX2934" fmla="*/ 561673 w 1265436"/>
                  <a:gd name="connsiteY2934" fmla="*/ 87338 h 933014"/>
                  <a:gd name="connsiteX2935" fmla="*/ 561774 w 1265436"/>
                  <a:gd name="connsiteY2935" fmla="*/ 88619 h 933014"/>
                  <a:gd name="connsiteX2936" fmla="*/ 560758 w 1265436"/>
                  <a:gd name="connsiteY2936" fmla="*/ 89649 h 933014"/>
                  <a:gd name="connsiteX2937" fmla="*/ 560251 w 1265436"/>
                  <a:gd name="connsiteY2937" fmla="*/ 89865 h 933014"/>
                  <a:gd name="connsiteX2938" fmla="*/ 558993 w 1265436"/>
                  <a:gd name="connsiteY2938" fmla="*/ 90343 h 933014"/>
                  <a:gd name="connsiteX2939" fmla="*/ 557330 w 1265436"/>
                  <a:gd name="connsiteY2939" fmla="*/ 91162 h 933014"/>
                  <a:gd name="connsiteX2940" fmla="*/ 556212 w 1265436"/>
                  <a:gd name="connsiteY2940" fmla="*/ 91785 h 933014"/>
                  <a:gd name="connsiteX2941" fmla="*/ 555463 w 1265436"/>
                  <a:gd name="connsiteY2941" fmla="*/ 93101 h 933014"/>
                  <a:gd name="connsiteX2942" fmla="*/ 555132 w 1265436"/>
                  <a:gd name="connsiteY2942" fmla="*/ 94135 h 933014"/>
                  <a:gd name="connsiteX2943" fmla="*/ 554383 w 1265436"/>
                  <a:gd name="connsiteY2943" fmla="*/ 95323 h 933014"/>
                  <a:gd name="connsiteX2944" fmla="*/ 553761 w 1265436"/>
                  <a:gd name="connsiteY2944" fmla="*/ 96126 h 933014"/>
                  <a:gd name="connsiteX2945" fmla="*/ 553050 w 1265436"/>
                  <a:gd name="connsiteY2945" fmla="*/ 96360 h 933014"/>
                  <a:gd name="connsiteX2946" fmla="*/ 551932 w 1265436"/>
                  <a:gd name="connsiteY2946" fmla="*/ 96543 h 933014"/>
                  <a:gd name="connsiteX2947" fmla="*/ 550751 w 1265436"/>
                  <a:gd name="connsiteY2947" fmla="*/ 95763 h 933014"/>
                  <a:gd name="connsiteX2948" fmla="*/ 550141 w 1265436"/>
                  <a:gd name="connsiteY2948" fmla="*/ 95024 h 933014"/>
                  <a:gd name="connsiteX2949" fmla="*/ 549227 w 1265436"/>
                  <a:gd name="connsiteY2949" fmla="*/ 93974 h 933014"/>
                  <a:gd name="connsiteX2950" fmla="*/ 548808 w 1265436"/>
                  <a:gd name="connsiteY2950" fmla="*/ 93400 h 933014"/>
                  <a:gd name="connsiteX2951" fmla="*/ 547830 w 1265436"/>
                  <a:gd name="connsiteY2951" fmla="*/ 92931 h 933014"/>
                  <a:gd name="connsiteX2952" fmla="*/ 547030 w 1265436"/>
                  <a:gd name="connsiteY2952" fmla="*/ 92584 h 933014"/>
                  <a:gd name="connsiteX2953" fmla="*/ 546128 w 1265436"/>
                  <a:gd name="connsiteY2953" fmla="*/ 92035 h 933014"/>
                  <a:gd name="connsiteX2954" fmla="*/ 545544 w 1265436"/>
                  <a:gd name="connsiteY2954" fmla="*/ 91714 h 933014"/>
                  <a:gd name="connsiteX2955" fmla="*/ 544998 w 1265436"/>
                  <a:gd name="connsiteY2955" fmla="*/ 91332 h 933014"/>
                  <a:gd name="connsiteX2956" fmla="*/ 544617 w 1265436"/>
                  <a:gd name="connsiteY2956" fmla="*/ 91040 h 933014"/>
                  <a:gd name="connsiteX2957" fmla="*/ 544071 w 1265436"/>
                  <a:gd name="connsiteY2957" fmla="*/ 90398 h 933014"/>
                  <a:gd name="connsiteX2958" fmla="*/ 543842 w 1265436"/>
                  <a:gd name="connsiteY2958" fmla="*/ 89970 h 933014"/>
                  <a:gd name="connsiteX2959" fmla="*/ 543715 w 1265436"/>
                  <a:gd name="connsiteY2959" fmla="*/ 89505 h 933014"/>
                  <a:gd name="connsiteX2960" fmla="*/ 543245 w 1265436"/>
                  <a:gd name="connsiteY2960" fmla="*/ 88741 h 933014"/>
                  <a:gd name="connsiteX2961" fmla="*/ 542902 w 1265436"/>
                  <a:gd name="connsiteY2961" fmla="*/ 88002 h 933014"/>
                  <a:gd name="connsiteX2962" fmla="*/ 542623 w 1265436"/>
                  <a:gd name="connsiteY2962" fmla="*/ 87376 h 933014"/>
                  <a:gd name="connsiteX2963" fmla="*/ 542178 w 1265436"/>
                  <a:gd name="connsiteY2963" fmla="*/ 87100 h 933014"/>
                  <a:gd name="connsiteX2964" fmla="*/ 541137 w 1265436"/>
                  <a:gd name="connsiteY2964" fmla="*/ 86657 h 933014"/>
                  <a:gd name="connsiteX2965" fmla="*/ 540058 w 1265436"/>
                  <a:gd name="connsiteY2965" fmla="*/ 86310 h 933014"/>
                  <a:gd name="connsiteX2966" fmla="*/ 539575 w 1265436"/>
                  <a:gd name="connsiteY2966" fmla="*/ 85707 h 933014"/>
                  <a:gd name="connsiteX2967" fmla="*/ 539435 w 1265436"/>
                  <a:gd name="connsiteY2967" fmla="*/ 84965 h 933014"/>
                  <a:gd name="connsiteX2968" fmla="*/ 539130 w 1265436"/>
                  <a:gd name="connsiteY2968" fmla="*/ 84082 h 933014"/>
                  <a:gd name="connsiteX2969" fmla="*/ 538648 w 1265436"/>
                  <a:gd name="connsiteY2969" fmla="*/ 82900 h 933014"/>
                  <a:gd name="connsiteX2970" fmla="*/ 538140 w 1265436"/>
                  <a:gd name="connsiteY2970" fmla="*/ 82162 h 933014"/>
                  <a:gd name="connsiteX2971" fmla="*/ 537695 w 1265436"/>
                  <a:gd name="connsiteY2971" fmla="*/ 81417 h 933014"/>
                  <a:gd name="connsiteX2972" fmla="*/ 537251 w 1265436"/>
                  <a:gd name="connsiteY2972" fmla="*/ 80679 h 933014"/>
                  <a:gd name="connsiteX2973" fmla="*/ 536806 w 1265436"/>
                  <a:gd name="connsiteY2973" fmla="*/ 80097 h 933014"/>
                  <a:gd name="connsiteX2974" fmla="*/ 536641 w 1265436"/>
                  <a:gd name="connsiteY2974" fmla="*/ 79641 h 933014"/>
                  <a:gd name="connsiteX2975" fmla="*/ 536235 w 1265436"/>
                  <a:gd name="connsiteY2975" fmla="*/ 78935 h 933014"/>
                  <a:gd name="connsiteX2976" fmla="*/ 535524 w 1265436"/>
                  <a:gd name="connsiteY2976" fmla="*/ 77529 h 933014"/>
                  <a:gd name="connsiteX2977" fmla="*/ 534838 w 1265436"/>
                  <a:gd name="connsiteY2977" fmla="*/ 76700 h 933014"/>
                  <a:gd name="connsiteX2978" fmla="*/ 533898 w 1265436"/>
                  <a:gd name="connsiteY2978" fmla="*/ 75400 h 933014"/>
                  <a:gd name="connsiteX2979" fmla="*/ 532895 w 1265436"/>
                  <a:gd name="connsiteY2979" fmla="*/ 74186 h 933014"/>
                  <a:gd name="connsiteX2980" fmla="*/ 532425 w 1265436"/>
                  <a:gd name="connsiteY2980" fmla="*/ 73419 h 933014"/>
                  <a:gd name="connsiteX2981" fmla="*/ 532234 w 1265436"/>
                  <a:gd name="connsiteY2981" fmla="*/ 72915 h 933014"/>
                  <a:gd name="connsiteX2982" fmla="*/ 532501 w 1265436"/>
                  <a:gd name="connsiteY2982" fmla="*/ 72090 h 933014"/>
                  <a:gd name="connsiteX2983" fmla="*/ 532704 w 1265436"/>
                  <a:gd name="connsiteY2983" fmla="*/ 70545 h 933014"/>
                  <a:gd name="connsiteX2984" fmla="*/ 532615 w 1265436"/>
                  <a:gd name="connsiteY2984" fmla="*/ 69637 h 933014"/>
                  <a:gd name="connsiteX2985" fmla="*/ 532260 w 1265436"/>
                  <a:gd name="connsiteY2985" fmla="*/ 67890 h 933014"/>
                  <a:gd name="connsiteX2986" fmla="*/ 532057 w 1265436"/>
                  <a:gd name="connsiteY2986" fmla="*/ 67376 h 933014"/>
                  <a:gd name="connsiteX2987" fmla="*/ 531536 w 1265436"/>
                  <a:gd name="connsiteY2987" fmla="*/ 66570 h 933014"/>
                  <a:gd name="connsiteX2988" fmla="*/ 530558 w 1265436"/>
                  <a:gd name="connsiteY2988" fmla="*/ 65694 h 933014"/>
                  <a:gd name="connsiteX2989" fmla="*/ 529758 w 1265436"/>
                  <a:gd name="connsiteY2989" fmla="*/ 65154 h 933014"/>
                  <a:gd name="connsiteX2990" fmla="*/ 529072 w 1265436"/>
                  <a:gd name="connsiteY2990" fmla="*/ 64609 h 933014"/>
                  <a:gd name="connsiteX2991" fmla="*/ 527942 w 1265436"/>
                  <a:gd name="connsiteY2991" fmla="*/ 65003 h 933014"/>
                  <a:gd name="connsiteX2992" fmla="*/ 527535 w 1265436"/>
                  <a:gd name="connsiteY2992" fmla="*/ 65357 h 933014"/>
                  <a:gd name="connsiteX2993" fmla="*/ 526659 w 1265436"/>
                  <a:gd name="connsiteY2993" fmla="*/ 64397 h 933014"/>
                  <a:gd name="connsiteX2994" fmla="*/ 526062 w 1265436"/>
                  <a:gd name="connsiteY2994" fmla="*/ 64236 h 933014"/>
                  <a:gd name="connsiteX2995" fmla="*/ 525414 w 1265436"/>
                  <a:gd name="connsiteY2995" fmla="*/ 63970 h 933014"/>
                  <a:gd name="connsiteX2996" fmla="*/ 524525 w 1265436"/>
                  <a:gd name="connsiteY2996" fmla="*/ 63603 h 933014"/>
                  <a:gd name="connsiteX2997" fmla="*/ 523687 w 1265436"/>
                  <a:gd name="connsiteY2997" fmla="*/ 63376 h 933014"/>
                  <a:gd name="connsiteX2998" fmla="*/ 522989 w 1265436"/>
                  <a:gd name="connsiteY2998" fmla="*/ 63215 h 933014"/>
                  <a:gd name="connsiteX2999" fmla="*/ 522303 w 1265436"/>
                  <a:gd name="connsiteY2999" fmla="*/ 62814 h 933014"/>
                  <a:gd name="connsiteX3000" fmla="*/ 521439 w 1265436"/>
                  <a:gd name="connsiteY3000" fmla="*/ 62072 h 933014"/>
                  <a:gd name="connsiteX3001" fmla="*/ 520766 w 1265436"/>
                  <a:gd name="connsiteY3001" fmla="*/ 61642 h 933014"/>
                  <a:gd name="connsiteX3002" fmla="*/ 520258 w 1265436"/>
                  <a:gd name="connsiteY3002" fmla="*/ 61433 h 933014"/>
                  <a:gd name="connsiteX3003" fmla="*/ 519725 w 1265436"/>
                  <a:gd name="connsiteY3003" fmla="*/ 61478 h 933014"/>
                  <a:gd name="connsiteX3004" fmla="*/ 519013 w 1265436"/>
                  <a:gd name="connsiteY3004" fmla="*/ 61260 h 933014"/>
                  <a:gd name="connsiteX3005" fmla="*/ 518125 w 1265436"/>
                  <a:gd name="connsiteY3005" fmla="*/ 61028 h 933014"/>
                  <a:gd name="connsiteX3006" fmla="*/ 517350 w 1265436"/>
                  <a:gd name="connsiteY3006" fmla="*/ 61070 h 933014"/>
                  <a:gd name="connsiteX3007" fmla="*/ 516664 w 1265436"/>
                  <a:gd name="connsiteY3007" fmla="*/ 60996 h 933014"/>
                  <a:gd name="connsiteX3008" fmla="*/ 516055 w 1265436"/>
                  <a:gd name="connsiteY3008" fmla="*/ 60714 h 933014"/>
                  <a:gd name="connsiteX3009" fmla="*/ 515559 w 1265436"/>
                  <a:gd name="connsiteY3009" fmla="*/ 60361 h 933014"/>
                  <a:gd name="connsiteX3010" fmla="*/ 514911 w 1265436"/>
                  <a:gd name="connsiteY3010" fmla="*/ 59979 h 933014"/>
                  <a:gd name="connsiteX3011" fmla="*/ 514226 w 1265436"/>
                  <a:gd name="connsiteY3011" fmla="*/ 59519 h 933014"/>
                  <a:gd name="connsiteX3012" fmla="*/ 513565 w 1265436"/>
                  <a:gd name="connsiteY3012" fmla="*/ 59176 h 933014"/>
                  <a:gd name="connsiteX3013" fmla="*/ 513184 w 1265436"/>
                  <a:gd name="connsiteY3013" fmla="*/ 58572 h 933014"/>
                  <a:gd name="connsiteX3014" fmla="*/ 513616 w 1265436"/>
                  <a:gd name="connsiteY3014" fmla="*/ 58026 h 933014"/>
                  <a:gd name="connsiteX3015" fmla="*/ 513997 w 1265436"/>
                  <a:gd name="connsiteY3015" fmla="*/ 57240 h 933014"/>
                  <a:gd name="connsiteX3016" fmla="*/ 513908 w 1265436"/>
                  <a:gd name="connsiteY3016" fmla="*/ 56755 h 933014"/>
                  <a:gd name="connsiteX3017" fmla="*/ 513184 w 1265436"/>
                  <a:gd name="connsiteY3017" fmla="*/ 56363 h 933014"/>
                  <a:gd name="connsiteX3018" fmla="*/ 513273 w 1265436"/>
                  <a:gd name="connsiteY3018" fmla="*/ 55727 h 933014"/>
                  <a:gd name="connsiteX3019" fmla="*/ 513654 w 1265436"/>
                  <a:gd name="connsiteY3019" fmla="*/ 54902 h 933014"/>
                  <a:gd name="connsiteX3020" fmla="*/ 512778 w 1265436"/>
                  <a:gd name="connsiteY3020" fmla="*/ 54507 h 933014"/>
                  <a:gd name="connsiteX3021" fmla="*/ 512168 w 1265436"/>
                  <a:gd name="connsiteY3021" fmla="*/ 54154 h 933014"/>
                  <a:gd name="connsiteX3022" fmla="*/ 511775 w 1265436"/>
                  <a:gd name="connsiteY3022" fmla="*/ 53438 h 933014"/>
                  <a:gd name="connsiteX3023" fmla="*/ 511368 w 1265436"/>
                  <a:gd name="connsiteY3023" fmla="*/ 52912 h 933014"/>
                  <a:gd name="connsiteX3024" fmla="*/ 511000 w 1265436"/>
                  <a:gd name="connsiteY3024" fmla="*/ 52485 h 933014"/>
                  <a:gd name="connsiteX3025" fmla="*/ 510606 w 1265436"/>
                  <a:gd name="connsiteY3025" fmla="*/ 52212 h 933014"/>
                  <a:gd name="connsiteX3026" fmla="*/ 510047 w 1265436"/>
                  <a:gd name="connsiteY3026" fmla="*/ 52042 h 933014"/>
                  <a:gd name="connsiteX3027" fmla="*/ 509717 w 1265436"/>
                  <a:gd name="connsiteY3027" fmla="*/ 52398 h 933014"/>
                  <a:gd name="connsiteX3028" fmla="*/ 509362 w 1265436"/>
                  <a:gd name="connsiteY3028" fmla="*/ 52741 h 933014"/>
                  <a:gd name="connsiteX3029" fmla="*/ 508993 w 1265436"/>
                  <a:gd name="connsiteY3029" fmla="*/ 53066 h 933014"/>
                  <a:gd name="connsiteX3030" fmla="*/ 508727 w 1265436"/>
                  <a:gd name="connsiteY3030" fmla="*/ 52552 h 933014"/>
                  <a:gd name="connsiteX3031" fmla="*/ 508612 w 1265436"/>
                  <a:gd name="connsiteY3031" fmla="*/ 51913 h 933014"/>
                  <a:gd name="connsiteX3032" fmla="*/ 508015 w 1265436"/>
                  <a:gd name="connsiteY3032" fmla="*/ 51569 h 933014"/>
                  <a:gd name="connsiteX3033" fmla="*/ 507444 w 1265436"/>
                  <a:gd name="connsiteY3033" fmla="*/ 51595 h 933014"/>
                  <a:gd name="connsiteX3034" fmla="*/ 506961 w 1265436"/>
                  <a:gd name="connsiteY3034" fmla="*/ 51733 h 933014"/>
                  <a:gd name="connsiteX3035" fmla="*/ 506453 w 1265436"/>
                  <a:gd name="connsiteY3035" fmla="*/ 51171 h 933014"/>
                  <a:gd name="connsiteX3036" fmla="*/ 506339 w 1265436"/>
                  <a:gd name="connsiteY3036" fmla="*/ 50667 h 933014"/>
                  <a:gd name="connsiteX3037" fmla="*/ 505742 w 1265436"/>
                  <a:gd name="connsiteY3037" fmla="*/ 50064 h 933014"/>
                  <a:gd name="connsiteX3038" fmla="*/ 505221 w 1265436"/>
                  <a:gd name="connsiteY3038" fmla="*/ 49974 h 933014"/>
                  <a:gd name="connsiteX3039" fmla="*/ 504980 w 1265436"/>
                  <a:gd name="connsiteY3039" fmla="*/ 50510 h 933014"/>
                  <a:gd name="connsiteX3040" fmla="*/ 504701 w 1265436"/>
                  <a:gd name="connsiteY3040" fmla="*/ 51020 h 933014"/>
                  <a:gd name="connsiteX3041" fmla="*/ 504028 w 1265436"/>
                  <a:gd name="connsiteY3041" fmla="*/ 51004 h 933014"/>
                  <a:gd name="connsiteX3042" fmla="*/ 503329 w 1265436"/>
                  <a:gd name="connsiteY3042" fmla="*/ 50738 h 933014"/>
                  <a:gd name="connsiteX3043" fmla="*/ 503012 w 1265436"/>
                  <a:gd name="connsiteY3043" fmla="*/ 51139 h 933014"/>
                  <a:gd name="connsiteX3044" fmla="*/ 501754 w 1265436"/>
                  <a:gd name="connsiteY3044" fmla="*/ 51158 h 933014"/>
                  <a:gd name="connsiteX3045" fmla="*/ 501284 w 1265436"/>
                  <a:gd name="connsiteY3045" fmla="*/ 51560 h 933014"/>
                  <a:gd name="connsiteX3046" fmla="*/ 500764 w 1265436"/>
                  <a:gd name="connsiteY3046" fmla="*/ 51968 h 933014"/>
                  <a:gd name="connsiteX3047" fmla="*/ 500167 w 1265436"/>
                  <a:gd name="connsiteY3047" fmla="*/ 52109 h 933014"/>
                  <a:gd name="connsiteX3048" fmla="*/ 499189 w 1265436"/>
                  <a:gd name="connsiteY3048" fmla="*/ 52311 h 933014"/>
                  <a:gd name="connsiteX3049" fmla="*/ 498363 w 1265436"/>
                  <a:gd name="connsiteY3049" fmla="*/ 52151 h 933014"/>
                  <a:gd name="connsiteX3050" fmla="*/ 498033 w 1265436"/>
                  <a:gd name="connsiteY3050" fmla="*/ 51733 h 933014"/>
                  <a:gd name="connsiteX3051" fmla="*/ 497525 w 1265436"/>
                  <a:gd name="connsiteY3051" fmla="*/ 51438 h 933014"/>
                  <a:gd name="connsiteX3052" fmla="*/ 497005 w 1265436"/>
                  <a:gd name="connsiteY3052" fmla="*/ 51415 h 933014"/>
                  <a:gd name="connsiteX3053" fmla="*/ 496509 w 1265436"/>
                  <a:gd name="connsiteY3053" fmla="*/ 51814 h 933014"/>
                  <a:gd name="connsiteX3054" fmla="*/ 495811 w 1265436"/>
                  <a:gd name="connsiteY3054" fmla="*/ 51801 h 933014"/>
                  <a:gd name="connsiteX3055" fmla="*/ 495277 w 1265436"/>
                  <a:gd name="connsiteY3055" fmla="*/ 51958 h 933014"/>
                  <a:gd name="connsiteX3056" fmla="*/ 494680 w 1265436"/>
                  <a:gd name="connsiteY3056" fmla="*/ 52022 h 933014"/>
                  <a:gd name="connsiteX3057" fmla="*/ 494160 w 1265436"/>
                  <a:gd name="connsiteY3057" fmla="*/ 51823 h 933014"/>
                  <a:gd name="connsiteX3058" fmla="*/ 493766 w 1265436"/>
                  <a:gd name="connsiteY3058" fmla="*/ 52042 h 933014"/>
                  <a:gd name="connsiteX3059" fmla="*/ 493499 w 1265436"/>
                  <a:gd name="connsiteY3059" fmla="*/ 52696 h 933014"/>
                  <a:gd name="connsiteX3060" fmla="*/ 493055 w 1265436"/>
                  <a:gd name="connsiteY3060" fmla="*/ 53085 h 933014"/>
                  <a:gd name="connsiteX3061" fmla="*/ 492204 w 1265436"/>
                  <a:gd name="connsiteY3061" fmla="*/ 53271 h 933014"/>
                  <a:gd name="connsiteX3062" fmla="*/ 491404 w 1265436"/>
                  <a:gd name="connsiteY3062" fmla="*/ 53467 h 933014"/>
                  <a:gd name="connsiteX3063" fmla="*/ 490312 w 1265436"/>
                  <a:gd name="connsiteY3063" fmla="*/ 53698 h 933014"/>
                  <a:gd name="connsiteX3064" fmla="*/ 489461 w 1265436"/>
                  <a:gd name="connsiteY3064" fmla="*/ 53827 h 933014"/>
                  <a:gd name="connsiteX3065" fmla="*/ 488915 w 1265436"/>
                  <a:gd name="connsiteY3065" fmla="*/ 53579 h 933014"/>
                  <a:gd name="connsiteX3066" fmla="*/ 488775 w 1265436"/>
                  <a:gd name="connsiteY3066" fmla="*/ 52876 h 933014"/>
                  <a:gd name="connsiteX3067" fmla="*/ 488699 w 1265436"/>
                  <a:gd name="connsiteY3067" fmla="*/ 52334 h 933014"/>
                  <a:gd name="connsiteX3068" fmla="*/ 488546 w 1265436"/>
                  <a:gd name="connsiteY3068" fmla="*/ 51878 h 933014"/>
                  <a:gd name="connsiteX3069" fmla="*/ 488127 w 1265436"/>
                  <a:gd name="connsiteY3069" fmla="*/ 51335 h 933014"/>
                  <a:gd name="connsiteX3070" fmla="*/ 487391 w 1265436"/>
                  <a:gd name="connsiteY3070" fmla="*/ 50837 h 933014"/>
                  <a:gd name="connsiteX3071" fmla="*/ 486565 w 1265436"/>
                  <a:gd name="connsiteY3071" fmla="*/ 50423 h 933014"/>
                  <a:gd name="connsiteX3072" fmla="*/ 485841 w 1265436"/>
                  <a:gd name="connsiteY3072" fmla="*/ 50330 h 933014"/>
                  <a:gd name="connsiteX3073" fmla="*/ 484939 w 1265436"/>
                  <a:gd name="connsiteY3073" fmla="*/ 50776 h 933014"/>
                  <a:gd name="connsiteX3074" fmla="*/ 484343 w 1265436"/>
                  <a:gd name="connsiteY3074" fmla="*/ 50992 h 933014"/>
                  <a:gd name="connsiteX3075" fmla="*/ 483428 w 1265436"/>
                  <a:gd name="connsiteY3075" fmla="*/ 51322 h 933014"/>
                  <a:gd name="connsiteX3076" fmla="*/ 483238 w 1265436"/>
                  <a:gd name="connsiteY3076" fmla="*/ 50510 h 933014"/>
                  <a:gd name="connsiteX3077" fmla="*/ 482971 w 1265436"/>
                  <a:gd name="connsiteY3077" fmla="*/ 49938 h 933014"/>
                  <a:gd name="connsiteX3078" fmla="*/ 482095 w 1265436"/>
                  <a:gd name="connsiteY3078" fmla="*/ 49428 h 933014"/>
                  <a:gd name="connsiteX3079" fmla="*/ 481434 w 1265436"/>
                  <a:gd name="connsiteY3079" fmla="*/ 48882 h 933014"/>
                  <a:gd name="connsiteX3080" fmla="*/ 480990 w 1265436"/>
                  <a:gd name="connsiteY3080" fmla="*/ 48404 h 933014"/>
                  <a:gd name="connsiteX3081" fmla="*/ 480583 w 1265436"/>
                  <a:gd name="connsiteY3081" fmla="*/ 48034 h 933014"/>
                  <a:gd name="connsiteX3082" fmla="*/ 480279 w 1265436"/>
                  <a:gd name="connsiteY3082" fmla="*/ 49161 h 933014"/>
                  <a:gd name="connsiteX3083" fmla="*/ 479961 w 1265436"/>
                  <a:gd name="connsiteY3083" fmla="*/ 50105 h 933014"/>
                  <a:gd name="connsiteX3084" fmla="*/ 479428 w 1265436"/>
                  <a:gd name="connsiteY3084" fmla="*/ 50619 h 933014"/>
                  <a:gd name="connsiteX3085" fmla="*/ 478894 w 1265436"/>
                  <a:gd name="connsiteY3085" fmla="*/ 50943 h 933014"/>
                  <a:gd name="connsiteX3086" fmla="*/ 478132 w 1265436"/>
                  <a:gd name="connsiteY3086" fmla="*/ 50542 h 933014"/>
                  <a:gd name="connsiteX3087" fmla="*/ 477612 w 1265436"/>
                  <a:gd name="connsiteY3087" fmla="*/ 50391 h 933014"/>
                  <a:gd name="connsiteX3088" fmla="*/ 477256 w 1265436"/>
                  <a:gd name="connsiteY3088" fmla="*/ 51033 h 933014"/>
                  <a:gd name="connsiteX3089" fmla="*/ 476494 w 1265436"/>
                  <a:gd name="connsiteY3089" fmla="*/ 51868 h 933014"/>
                  <a:gd name="connsiteX3090" fmla="*/ 475567 w 1265436"/>
                  <a:gd name="connsiteY3090" fmla="*/ 52790 h 933014"/>
                  <a:gd name="connsiteX3091" fmla="*/ 474970 w 1265436"/>
                  <a:gd name="connsiteY3091" fmla="*/ 53107 h 933014"/>
                  <a:gd name="connsiteX3092" fmla="*/ 473840 w 1265436"/>
                  <a:gd name="connsiteY3092" fmla="*/ 52645 h 933014"/>
                  <a:gd name="connsiteX3093" fmla="*/ 473154 w 1265436"/>
                  <a:gd name="connsiteY3093" fmla="*/ 52327 h 933014"/>
                  <a:gd name="connsiteX3094" fmla="*/ 472760 w 1265436"/>
                  <a:gd name="connsiteY3094" fmla="*/ 51727 h 933014"/>
                  <a:gd name="connsiteX3095" fmla="*/ 472684 w 1265436"/>
                  <a:gd name="connsiteY3095" fmla="*/ 50934 h 933014"/>
                  <a:gd name="connsiteX3096" fmla="*/ 472900 w 1265436"/>
                  <a:gd name="connsiteY3096" fmla="*/ 50109 h 933014"/>
                  <a:gd name="connsiteX3097" fmla="*/ 472722 w 1265436"/>
                  <a:gd name="connsiteY3097" fmla="*/ 48956 h 933014"/>
                  <a:gd name="connsiteX3098" fmla="*/ 472125 w 1265436"/>
                  <a:gd name="connsiteY3098" fmla="*/ 48548 h 933014"/>
                  <a:gd name="connsiteX3099" fmla="*/ 471388 w 1265436"/>
                  <a:gd name="connsiteY3099" fmla="*/ 48433 h 933014"/>
                  <a:gd name="connsiteX3100" fmla="*/ 470766 w 1265436"/>
                  <a:gd name="connsiteY3100" fmla="*/ 48564 h 933014"/>
                  <a:gd name="connsiteX3101" fmla="*/ 470233 w 1265436"/>
                  <a:gd name="connsiteY3101" fmla="*/ 48548 h 933014"/>
                  <a:gd name="connsiteX3102" fmla="*/ 469839 w 1265436"/>
                  <a:gd name="connsiteY3102" fmla="*/ 48005 h 933014"/>
                  <a:gd name="connsiteX3103" fmla="*/ 469661 w 1265436"/>
                  <a:gd name="connsiteY3103" fmla="*/ 47251 h 933014"/>
                  <a:gd name="connsiteX3104" fmla="*/ 469445 w 1265436"/>
                  <a:gd name="connsiteY3104" fmla="*/ 46313 h 933014"/>
                  <a:gd name="connsiteX3105" fmla="*/ 469331 w 1265436"/>
                  <a:gd name="connsiteY3105" fmla="*/ 45848 h 933014"/>
                  <a:gd name="connsiteX3106" fmla="*/ 469103 w 1265436"/>
                  <a:gd name="connsiteY3106" fmla="*/ 45424 h 933014"/>
                  <a:gd name="connsiteX3107" fmla="*/ 468518 w 1265436"/>
                  <a:gd name="connsiteY3107" fmla="*/ 45206 h 933014"/>
                  <a:gd name="connsiteX3108" fmla="*/ 467972 w 1265436"/>
                  <a:gd name="connsiteY3108" fmla="*/ 44833 h 933014"/>
                  <a:gd name="connsiteX3109" fmla="*/ 467604 w 1265436"/>
                  <a:gd name="connsiteY3109" fmla="*/ 44339 h 933014"/>
                  <a:gd name="connsiteX3110" fmla="*/ 467223 w 1265436"/>
                  <a:gd name="connsiteY3110" fmla="*/ 43571 h 933014"/>
                  <a:gd name="connsiteX3111" fmla="*/ 466842 w 1265436"/>
                  <a:gd name="connsiteY3111" fmla="*/ 42990 h 933014"/>
                  <a:gd name="connsiteX3112" fmla="*/ 466410 w 1265436"/>
                  <a:gd name="connsiteY3112" fmla="*/ 42406 h 933014"/>
                  <a:gd name="connsiteX3113" fmla="*/ 465928 w 1265436"/>
                  <a:gd name="connsiteY3113" fmla="*/ 41979 h 933014"/>
                  <a:gd name="connsiteX3114" fmla="*/ 465229 w 1265436"/>
                  <a:gd name="connsiteY3114" fmla="*/ 41568 h 933014"/>
                  <a:gd name="connsiteX3115" fmla="*/ 464416 w 1265436"/>
                  <a:gd name="connsiteY3115" fmla="*/ 41144 h 933014"/>
                  <a:gd name="connsiteX3116" fmla="*/ 463807 w 1265436"/>
                  <a:gd name="connsiteY3116" fmla="*/ 40868 h 933014"/>
                  <a:gd name="connsiteX3117" fmla="*/ 463248 w 1265436"/>
                  <a:gd name="connsiteY3117" fmla="*/ 40749 h 933014"/>
                  <a:gd name="connsiteX3118" fmla="*/ 462549 w 1265436"/>
                  <a:gd name="connsiteY3118" fmla="*/ 40460 h 933014"/>
                  <a:gd name="connsiteX3119" fmla="*/ 461902 w 1265436"/>
                  <a:gd name="connsiteY3119" fmla="*/ 39577 h 933014"/>
                  <a:gd name="connsiteX3120" fmla="*/ 462117 w 1265436"/>
                  <a:gd name="connsiteY3120" fmla="*/ 38113 h 933014"/>
                  <a:gd name="connsiteX3121" fmla="*/ 462283 w 1265436"/>
                  <a:gd name="connsiteY3121" fmla="*/ 37381 h 933014"/>
                  <a:gd name="connsiteX3122" fmla="*/ 461863 w 1265436"/>
                  <a:gd name="connsiteY3122" fmla="*/ 36517 h 933014"/>
                  <a:gd name="connsiteX3123" fmla="*/ 461165 w 1265436"/>
                  <a:gd name="connsiteY3123" fmla="*/ 36010 h 933014"/>
                  <a:gd name="connsiteX3124" fmla="*/ 460657 w 1265436"/>
                  <a:gd name="connsiteY3124" fmla="*/ 35968 h 933014"/>
                  <a:gd name="connsiteX3125" fmla="*/ 460085 w 1265436"/>
                  <a:gd name="connsiteY3125" fmla="*/ 36684 h 933014"/>
                  <a:gd name="connsiteX3126" fmla="*/ 459489 w 1265436"/>
                  <a:gd name="connsiteY3126" fmla="*/ 36835 h 933014"/>
                  <a:gd name="connsiteX3127" fmla="*/ 458866 w 1265436"/>
                  <a:gd name="connsiteY3127" fmla="*/ 36501 h 933014"/>
                  <a:gd name="connsiteX3128" fmla="*/ 458447 w 1265436"/>
                  <a:gd name="connsiteY3128" fmla="*/ 36074 h 933014"/>
                  <a:gd name="connsiteX3129" fmla="*/ 457482 w 1265436"/>
                  <a:gd name="connsiteY3129" fmla="*/ 35776 h 933014"/>
                  <a:gd name="connsiteX3130" fmla="*/ 457012 w 1265436"/>
                  <a:gd name="connsiteY3130" fmla="*/ 35586 h 933014"/>
                  <a:gd name="connsiteX3131" fmla="*/ 456542 w 1265436"/>
                  <a:gd name="connsiteY3131" fmla="*/ 35304 h 933014"/>
                  <a:gd name="connsiteX3132" fmla="*/ 455869 w 1265436"/>
                  <a:gd name="connsiteY3132" fmla="*/ 34999 h 933014"/>
                  <a:gd name="connsiteX3133" fmla="*/ 455602 w 1265436"/>
                  <a:gd name="connsiteY3133" fmla="*/ 34620 h 933014"/>
                  <a:gd name="connsiteX3134" fmla="*/ 455666 w 1265436"/>
                  <a:gd name="connsiteY3134" fmla="*/ 34157 h 933014"/>
                  <a:gd name="connsiteX3135" fmla="*/ 455996 w 1265436"/>
                  <a:gd name="connsiteY3135" fmla="*/ 33541 h 933014"/>
                  <a:gd name="connsiteX3136" fmla="*/ 456237 w 1265436"/>
                  <a:gd name="connsiteY3136" fmla="*/ 32684 h 933014"/>
                  <a:gd name="connsiteX3137" fmla="*/ 456225 w 1265436"/>
                  <a:gd name="connsiteY3137" fmla="*/ 31614 h 933014"/>
                  <a:gd name="connsiteX3138" fmla="*/ 456047 w 1265436"/>
                  <a:gd name="connsiteY3138" fmla="*/ 31062 h 933014"/>
                  <a:gd name="connsiteX3139" fmla="*/ 455513 w 1265436"/>
                  <a:gd name="connsiteY3139" fmla="*/ 30699 h 933014"/>
                  <a:gd name="connsiteX3140" fmla="*/ 454586 w 1265436"/>
                  <a:gd name="connsiteY3140" fmla="*/ 30577 h 933014"/>
                  <a:gd name="connsiteX3141" fmla="*/ 454244 w 1265436"/>
                  <a:gd name="connsiteY3141" fmla="*/ 30959 h 933014"/>
                  <a:gd name="connsiteX3142" fmla="*/ 453507 w 1265436"/>
                  <a:gd name="connsiteY3142" fmla="*/ 31088 h 933014"/>
                  <a:gd name="connsiteX3143" fmla="*/ 452808 w 1265436"/>
                  <a:gd name="connsiteY3143" fmla="*/ 31236 h 933014"/>
                  <a:gd name="connsiteX3144" fmla="*/ 451818 w 1265436"/>
                  <a:gd name="connsiteY3144" fmla="*/ 31139 h 933014"/>
                  <a:gd name="connsiteX3145" fmla="*/ 451323 w 1265436"/>
                  <a:gd name="connsiteY3145" fmla="*/ 30536 h 933014"/>
                  <a:gd name="connsiteX3146" fmla="*/ 450637 w 1265436"/>
                  <a:gd name="connsiteY3146" fmla="*/ 29893 h 933014"/>
                  <a:gd name="connsiteX3147" fmla="*/ 450014 w 1265436"/>
                  <a:gd name="connsiteY3147" fmla="*/ 28905 h 933014"/>
                  <a:gd name="connsiteX3148" fmla="*/ 450116 w 1265436"/>
                  <a:gd name="connsiteY3148" fmla="*/ 28288 h 933014"/>
                  <a:gd name="connsiteX3149" fmla="*/ 449964 w 1265436"/>
                  <a:gd name="connsiteY3149" fmla="*/ 27379 h 933014"/>
                  <a:gd name="connsiteX3150" fmla="*/ 449684 w 1265436"/>
                  <a:gd name="connsiteY3150" fmla="*/ 26904 h 933014"/>
                  <a:gd name="connsiteX3151" fmla="*/ 448808 w 1265436"/>
                  <a:gd name="connsiteY3151" fmla="*/ 26365 h 933014"/>
                  <a:gd name="connsiteX3152" fmla="*/ 448198 w 1265436"/>
                  <a:gd name="connsiteY3152" fmla="*/ 26012 h 933014"/>
                  <a:gd name="connsiteX3153" fmla="*/ 448186 w 1265436"/>
                  <a:gd name="connsiteY3153" fmla="*/ 25463 h 933014"/>
                  <a:gd name="connsiteX3154" fmla="*/ 448376 w 1265436"/>
                  <a:gd name="connsiteY3154" fmla="*/ 24393 h 933014"/>
                  <a:gd name="connsiteX3155" fmla="*/ 448414 w 1265436"/>
                  <a:gd name="connsiteY3155" fmla="*/ 23825 h 933014"/>
                  <a:gd name="connsiteX3156" fmla="*/ 448440 w 1265436"/>
                  <a:gd name="connsiteY3156" fmla="*/ 22936 h 933014"/>
                  <a:gd name="connsiteX3157" fmla="*/ 448211 w 1265436"/>
                  <a:gd name="connsiteY3157" fmla="*/ 22335 h 933014"/>
                  <a:gd name="connsiteX3158" fmla="*/ 447538 w 1265436"/>
                  <a:gd name="connsiteY3158" fmla="*/ 22078 h 933014"/>
                  <a:gd name="connsiteX3159" fmla="*/ 446560 w 1265436"/>
                  <a:gd name="connsiteY3159" fmla="*/ 22351 h 933014"/>
                  <a:gd name="connsiteX3160" fmla="*/ 445823 w 1265436"/>
                  <a:gd name="connsiteY3160" fmla="*/ 22547 h 933014"/>
                  <a:gd name="connsiteX3161" fmla="*/ 444871 w 1265436"/>
                  <a:gd name="connsiteY3161" fmla="*/ 22846 h 933014"/>
                  <a:gd name="connsiteX3162" fmla="*/ 443258 w 1265436"/>
                  <a:gd name="connsiteY3162" fmla="*/ 23575 h 933014"/>
                  <a:gd name="connsiteX3163" fmla="*/ 442521 w 1265436"/>
                  <a:gd name="connsiteY3163" fmla="*/ 23982 h 933014"/>
                  <a:gd name="connsiteX3164" fmla="*/ 441734 w 1265436"/>
                  <a:gd name="connsiteY3164" fmla="*/ 24409 h 933014"/>
                  <a:gd name="connsiteX3165" fmla="*/ 440743 w 1265436"/>
                  <a:gd name="connsiteY3165" fmla="*/ 24808 h 933014"/>
                  <a:gd name="connsiteX3166" fmla="*/ 439753 w 1265436"/>
                  <a:gd name="connsiteY3166" fmla="*/ 25328 h 933014"/>
                  <a:gd name="connsiteX3167" fmla="*/ 438305 w 1265436"/>
                  <a:gd name="connsiteY3167" fmla="*/ 25941 h 933014"/>
                  <a:gd name="connsiteX3168" fmla="*/ 436260 w 1265436"/>
                  <a:gd name="connsiteY3168" fmla="*/ 26484 h 933014"/>
                  <a:gd name="connsiteX3169" fmla="*/ 434787 w 1265436"/>
                  <a:gd name="connsiteY3169" fmla="*/ 27241 h 933014"/>
                  <a:gd name="connsiteX3170" fmla="*/ 433593 w 1265436"/>
                  <a:gd name="connsiteY3170" fmla="*/ 27546 h 933014"/>
                  <a:gd name="connsiteX3171" fmla="*/ 431980 w 1265436"/>
                  <a:gd name="connsiteY3171" fmla="*/ 27562 h 933014"/>
                  <a:gd name="connsiteX3172" fmla="*/ 431244 w 1265436"/>
                  <a:gd name="connsiteY3172" fmla="*/ 27643 h 933014"/>
                  <a:gd name="connsiteX3173" fmla="*/ 430063 w 1265436"/>
                  <a:gd name="connsiteY3173" fmla="*/ 27919 h 933014"/>
                  <a:gd name="connsiteX3174" fmla="*/ 430113 w 1265436"/>
                  <a:gd name="connsiteY3174" fmla="*/ 29145 h 933014"/>
                  <a:gd name="connsiteX3175" fmla="*/ 430469 w 1265436"/>
                  <a:gd name="connsiteY3175" fmla="*/ 29778 h 933014"/>
                  <a:gd name="connsiteX3176" fmla="*/ 430533 w 1265436"/>
                  <a:gd name="connsiteY3176" fmla="*/ 30500 h 933014"/>
                  <a:gd name="connsiteX3177" fmla="*/ 429580 w 1265436"/>
                  <a:gd name="connsiteY3177" fmla="*/ 31024 h 933014"/>
                  <a:gd name="connsiteX3178" fmla="*/ 428564 w 1265436"/>
                  <a:gd name="connsiteY3178" fmla="*/ 31274 h 933014"/>
                  <a:gd name="connsiteX3179" fmla="*/ 427789 w 1265436"/>
                  <a:gd name="connsiteY3179" fmla="*/ 31499 h 933014"/>
                  <a:gd name="connsiteX3180" fmla="*/ 426773 w 1265436"/>
                  <a:gd name="connsiteY3180" fmla="*/ 31903 h 933014"/>
                  <a:gd name="connsiteX3181" fmla="*/ 425770 w 1265436"/>
                  <a:gd name="connsiteY3181" fmla="*/ 32491 h 933014"/>
                  <a:gd name="connsiteX3182" fmla="*/ 424259 w 1265436"/>
                  <a:gd name="connsiteY3182" fmla="*/ 32285 h 933014"/>
                  <a:gd name="connsiteX3183" fmla="*/ 423268 w 1265436"/>
                  <a:gd name="connsiteY3183" fmla="*/ 32247 h 933014"/>
                  <a:gd name="connsiteX3184" fmla="*/ 422455 w 1265436"/>
                  <a:gd name="connsiteY3184" fmla="*/ 32279 h 933014"/>
                  <a:gd name="connsiteX3185" fmla="*/ 421427 w 1265436"/>
                  <a:gd name="connsiteY3185" fmla="*/ 32847 h 933014"/>
                  <a:gd name="connsiteX3186" fmla="*/ 420868 w 1265436"/>
                  <a:gd name="connsiteY3186" fmla="*/ 33595 h 933014"/>
                  <a:gd name="connsiteX3187" fmla="*/ 420195 w 1265436"/>
                  <a:gd name="connsiteY3187" fmla="*/ 34556 h 933014"/>
                  <a:gd name="connsiteX3188" fmla="*/ 419319 w 1265436"/>
                  <a:gd name="connsiteY3188" fmla="*/ 35384 h 933014"/>
                  <a:gd name="connsiteX3189" fmla="*/ 417363 w 1265436"/>
                  <a:gd name="connsiteY3189" fmla="*/ 35018 h 933014"/>
                  <a:gd name="connsiteX3190" fmla="*/ 416372 w 1265436"/>
                  <a:gd name="connsiteY3190" fmla="*/ 34267 h 933014"/>
                  <a:gd name="connsiteX3191" fmla="*/ 416042 w 1265436"/>
                  <a:gd name="connsiteY3191" fmla="*/ 33377 h 933014"/>
                  <a:gd name="connsiteX3192" fmla="*/ 416016 w 1265436"/>
                  <a:gd name="connsiteY3192" fmla="*/ 32847 h 933014"/>
                  <a:gd name="connsiteX3193" fmla="*/ 415864 w 1265436"/>
                  <a:gd name="connsiteY3193" fmla="*/ 32208 h 933014"/>
                  <a:gd name="connsiteX3194" fmla="*/ 415724 w 1265436"/>
                  <a:gd name="connsiteY3194" fmla="*/ 31589 h 933014"/>
                  <a:gd name="connsiteX3195" fmla="*/ 415039 w 1265436"/>
                  <a:gd name="connsiteY3195" fmla="*/ 30975 h 933014"/>
                  <a:gd name="connsiteX3196" fmla="*/ 414531 w 1265436"/>
                  <a:gd name="connsiteY3196" fmla="*/ 30545 h 933014"/>
                  <a:gd name="connsiteX3197" fmla="*/ 414073 w 1265436"/>
                  <a:gd name="connsiteY3197" fmla="*/ 29778 h 933014"/>
                  <a:gd name="connsiteX3198" fmla="*/ 413350 w 1265436"/>
                  <a:gd name="connsiteY3198" fmla="*/ 29155 h 933014"/>
                  <a:gd name="connsiteX3199" fmla="*/ 412943 w 1265436"/>
                  <a:gd name="connsiteY3199" fmla="*/ 28561 h 933014"/>
                  <a:gd name="connsiteX3200" fmla="*/ 412219 w 1265436"/>
                  <a:gd name="connsiteY3200" fmla="*/ 27909 h 933014"/>
                  <a:gd name="connsiteX3201" fmla="*/ 411546 w 1265436"/>
                  <a:gd name="connsiteY3201" fmla="*/ 27652 h 933014"/>
                  <a:gd name="connsiteX3202" fmla="*/ 410429 w 1265436"/>
                  <a:gd name="connsiteY3202" fmla="*/ 27084 h 933014"/>
                  <a:gd name="connsiteX3203" fmla="*/ 409578 w 1265436"/>
                  <a:gd name="connsiteY3203" fmla="*/ 26622 h 933014"/>
                  <a:gd name="connsiteX3204" fmla="*/ 409108 w 1265436"/>
                  <a:gd name="connsiteY3204" fmla="*/ 26374 h 933014"/>
                  <a:gd name="connsiteX3205" fmla="*/ 408968 w 1265436"/>
                  <a:gd name="connsiteY3205" fmla="*/ 25835 h 933014"/>
                  <a:gd name="connsiteX3206" fmla="*/ 408943 w 1265436"/>
                  <a:gd name="connsiteY3206" fmla="*/ 25158 h 933014"/>
                  <a:gd name="connsiteX3207" fmla="*/ 408854 w 1265436"/>
                  <a:gd name="connsiteY3207" fmla="*/ 24297 h 933014"/>
                  <a:gd name="connsiteX3208" fmla="*/ 408777 w 1265436"/>
                  <a:gd name="connsiteY3208" fmla="*/ 23093 h 933014"/>
                  <a:gd name="connsiteX3209" fmla="*/ 408574 w 1265436"/>
                  <a:gd name="connsiteY3209" fmla="*/ 22358 h 933014"/>
                  <a:gd name="connsiteX3210" fmla="*/ 408206 w 1265436"/>
                  <a:gd name="connsiteY3210" fmla="*/ 21918 h 933014"/>
                  <a:gd name="connsiteX3211" fmla="*/ 407368 w 1265436"/>
                  <a:gd name="connsiteY3211" fmla="*/ 21266 h 933014"/>
                  <a:gd name="connsiteX3212" fmla="*/ 406428 w 1265436"/>
                  <a:gd name="connsiteY3212" fmla="*/ 20987 h 933014"/>
                  <a:gd name="connsiteX3213" fmla="*/ 405425 w 1265436"/>
                  <a:gd name="connsiteY3213" fmla="*/ 20650 h 933014"/>
                  <a:gd name="connsiteX3214" fmla="*/ 404536 w 1265436"/>
                  <a:gd name="connsiteY3214" fmla="*/ 20043 h 933014"/>
                  <a:gd name="connsiteX3215" fmla="*/ 404002 w 1265436"/>
                  <a:gd name="connsiteY3215" fmla="*/ 19478 h 933014"/>
                  <a:gd name="connsiteX3216" fmla="*/ 403748 w 1265436"/>
                  <a:gd name="connsiteY3216" fmla="*/ 18906 h 933014"/>
                  <a:gd name="connsiteX3217" fmla="*/ 403126 w 1265436"/>
                  <a:gd name="connsiteY3217" fmla="*/ 17770 h 933014"/>
                  <a:gd name="connsiteX3218" fmla="*/ 402847 w 1265436"/>
                  <a:gd name="connsiteY3218" fmla="*/ 16928 h 933014"/>
                  <a:gd name="connsiteX3219" fmla="*/ 402453 w 1265436"/>
                  <a:gd name="connsiteY3219" fmla="*/ 15991 h 933014"/>
                  <a:gd name="connsiteX3220" fmla="*/ 402478 w 1265436"/>
                  <a:gd name="connsiteY3220" fmla="*/ 14986 h 933014"/>
                  <a:gd name="connsiteX3221" fmla="*/ 401970 w 1265436"/>
                  <a:gd name="connsiteY3221" fmla="*/ 14026 h 933014"/>
                  <a:gd name="connsiteX3222" fmla="*/ 401348 w 1265436"/>
                  <a:gd name="connsiteY3222" fmla="*/ 13258 h 933014"/>
                  <a:gd name="connsiteX3223" fmla="*/ 400967 w 1265436"/>
                  <a:gd name="connsiteY3223" fmla="*/ 12388 h 933014"/>
                  <a:gd name="connsiteX3224" fmla="*/ 400904 w 1265436"/>
                  <a:gd name="connsiteY3224" fmla="*/ 11788 h 933014"/>
                  <a:gd name="connsiteX3225" fmla="*/ 401932 w 1265436"/>
                  <a:gd name="connsiteY3225" fmla="*/ 10638 h 933014"/>
                  <a:gd name="connsiteX3226" fmla="*/ 402351 w 1265436"/>
                  <a:gd name="connsiteY3226" fmla="*/ 10500 h 933014"/>
                  <a:gd name="connsiteX3227" fmla="*/ 402834 w 1265436"/>
                  <a:gd name="connsiteY3227" fmla="*/ 9595 h 933014"/>
                  <a:gd name="connsiteX3228" fmla="*/ 403164 w 1265436"/>
                  <a:gd name="connsiteY3228" fmla="*/ 8962 h 933014"/>
                  <a:gd name="connsiteX3229" fmla="*/ 403266 w 1265436"/>
                  <a:gd name="connsiteY3229" fmla="*/ 8413 h 933014"/>
                  <a:gd name="connsiteX3230" fmla="*/ 403101 w 1265436"/>
                  <a:gd name="connsiteY3230" fmla="*/ 7758 h 933014"/>
                  <a:gd name="connsiteX3231" fmla="*/ 402682 w 1265436"/>
                  <a:gd name="connsiteY3231" fmla="*/ 7126 h 933014"/>
                  <a:gd name="connsiteX3232" fmla="*/ 402339 w 1265436"/>
                  <a:gd name="connsiteY3232" fmla="*/ 6545 h 933014"/>
                  <a:gd name="connsiteX3233" fmla="*/ 401907 w 1265436"/>
                  <a:gd name="connsiteY3233" fmla="*/ 5854 h 933014"/>
                  <a:gd name="connsiteX3234" fmla="*/ 401424 w 1265436"/>
                  <a:gd name="connsiteY3234" fmla="*/ 5520 h 933014"/>
                  <a:gd name="connsiteX3235" fmla="*/ 400916 w 1265436"/>
                  <a:gd name="connsiteY3235" fmla="*/ 5453 h 933014"/>
                  <a:gd name="connsiteX3236" fmla="*/ 399926 w 1265436"/>
                  <a:gd name="connsiteY3236" fmla="*/ 5045 h 933014"/>
                  <a:gd name="connsiteX3237" fmla="*/ 399062 w 1265436"/>
                  <a:gd name="connsiteY3237" fmla="*/ 4361 h 933014"/>
                  <a:gd name="connsiteX3238" fmla="*/ 398554 w 1265436"/>
                  <a:gd name="connsiteY3238" fmla="*/ 3767 h 933014"/>
                  <a:gd name="connsiteX3239" fmla="*/ 398135 w 1265436"/>
                  <a:gd name="connsiteY3239" fmla="*/ 3273 h 933014"/>
                  <a:gd name="connsiteX3240" fmla="*/ 397462 w 1265436"/>
                  <a:gd name="connsiteY3240" fmla="*/ 2444 h 933014"/>
                  <a:gd name="connsiteX3241" fmla="*/ 396713 w 1265436"/>
                  <a:gd name="connsiteY3241" fmla="*/ 1793 h 933014"/>
                  <a:gd name="connsiteX3242" fmla="*/ 395989 w 1265436"/>
                  <a:gd name="connsiteY3242" fmla="*/ 1282 h 933014"/>
                  <a:gd name="connsiteX3243" fmla="*/ 394998 w 1265436"/>
                  <a:gd name="connsiteY3243" fmla="*/ 261 h 933014"/>
                  <a:gd name="connsiteX3244" fmla="*/ 394465 w 1265436"/>
                  <a:gd name="connsiteY3244" fmla="*/ 110 h 933014"/>
                  <a:gd name="connsiteX3245" fmla="*/ 394033 w 1265436"/>
                  <a:gd name="connsiteY3245" fmla="*/ 743 h 933014"/>
                  <a:gd name="connsiteX3246" fmla="*/ 393728 w 1265436"/>
                  <a:gd name="connsiteY3246" fmla="*/ 1504 h 933014"/>
                  <a:gd name="connsiteX3247" fmla="*/ 393410 w 1265436"/>
                  <a:gd name="connsiteY3247" fmla="*/ 2415 h 933014"/>
                  <a:gd name="connsiteX3248" fmla="*/ 393207 w 1265436"/>
                  <a:gd name="connsiteY3248" fmla="*/ 2907 h 933014"/>
                  <a:gd name="connsiteX3249" fmla="*/ 392318 w 1265436"/>
                  <a:gd name="connsiteY3249" fmla="*/ 3228 h 933014"/>
                  <a:gd name="connsiteX3250" fmla="*/ 390820 w 1265436"/>
                  <a:gd name="connsiteY3250" fmla="*/ 3774 h 933014"/>
                  <a:gd name="connsiteX3251" fmla="*/ 389689 w 1265436"/>
                  <a:gd name="connsiteY3251" fmla="*/ 4390 h 933014"/>
                  <a:gd name="connsiteX3252" fmla="*/ 388445 w 1265436"/>
                  <a:gd name="connsiteY3252" fmla="*/ 5196 h 933014"/>
                  <a:gd name="connsiteX3253" fmla="*/ 387708 w 1265436"/>
                  <a:gd name="connsiteY3253" fmla="*/ 5665 h 933014"/>
                  <a:gd name="connsiteX3254" fmla="*/ 386743 w 1265436"/>
                  <a:gd name="connsiteY3254" fmla="*/ 6378 h 933014"/>
                  <a:gd name="connsiteX3255" fmla="*/ 385994 w 1265436"/>
                  <a:gd name="connsiteY3255" fmla="*/ 7017 h 933014"/>
                  <a:gd name="connsiteX3256" fmla="*/ 385181 w 1265436"/>
                  <a:gd name="connsiteY3256" fmla="*/ 7790 h 933014"/>
                  <a:gd name="connsiteX3257" fmla="*/ 384520 w 1265436"/>
                  <a:gd name="connsiteY3257" fmla="*/ 8644 h 933014"/>
                  <a:gd name="connsiteX3258" fmla="*/ 383822 w 1265436"/>
                  <a:gd name="connsiteY3258" fmla="*/ 9515 h 933014"/>
                  <a:gd name="connsiteX3259" fmla="*/ 382996 w 1265436"/>
                  <a:gd name="connsiteY3259" fmla="*/ 10722 h 933014"/>
                  <a:gd name="connsiteX3260" fmla="*/ 382527 w 1265436"/>
                  <a:gd name="connsiteY3260" fmla="*/ 11894 h 933014"/>
                  <a:gd name="connsiteX3261" fmla="*/ 381942 w 1265436"/>
                  <a:gd name="connsiteY3261" fmla="*/ 13435 h 933014"/>
                  <a:gd name="connsiteX3262" fmla="*/ 381473 w 1265436"/>
                  <a:gd name="connsiteY3262" fmla="*/ 14915 h 933014"/>
                  <a:gd name="connsiteX3263" fmla="*/ 381142 w 1265436"/>
                  <a:gd name="connsiteY3263" fmla="*/ 15885 h 933014"/>
                  <a:gd name="connsiteX3264" fmla="*/ 380215 w 1265436"/>
                  <a:gd name="connsiteY3264" fmla="*/ 16726 h 933014"/>
                  <a:gd name="connsiteX3265" fmla="*/ 379174 w 1265436"/>
                  <a:gd name="connsiteY3265" fmla="*/ 17712 h 933014"/>
                  <a:gd name="connsiteX3266" fmla="*/ 378183 w 1265436"/>
                  <a:gd name="connsiteY3266" fmla="*/ 18906 h 933014"/>
                  <a:gd name="connsiteX3267" fmla="*/ 377320 w 1265436"/>
                  <a:gd name="connsiteY3267" fmla="*/ 20406 h 933014"/>
                  <a:gd name="connsiteX3268" fmla="*/ 376672 w 1265436"/>
                  <a:gd name="connsiteY3268" fmla="*/ 21237 h 933014"/>
                  <a:gd name="connsiteX3269" fmla="*/ 375656 w 1265436"/>
                  <a:gd name="connsiteY3269" fmla="*/ 22204 h 933014"/>
                  <a:gd name="connsiteX3270" fmla="*/ 375084 w 1265436"/>
                  <a:gd name="connsiteY3270" fmla="*/ 23074 h 933014"/>
                  <a:gd name="connsiteX3271" fmla="*/ 374348 w 1265436"/>
                  <a:gd name="connsiteY3271" fmla="*/ 24294 h 933014"/>
                  <a:gd name="connsiteX3272" fmla="*/ 373687 w 1265436"/>
                  <a:gd name="connsiteY3272" fmla="*/ 24955 h 933014"/>
                  <a:gd name="connsiteX3273" fmla="*/ 368645 w 1265436"/>
                  <a:gd name="connsiteY3273" fmla="*/ 29405 h 933014"/>
                  <a:gd name="connsiteX3274" fmla="*/ 369585 w 1265436"/>
                  <a:gd name="connsiteY3274" fmla="*/ 31743 h 933014"/>
                  <a:gd name="connsiteX3275" fmla="*/ 370754 w 1265436"/>
                  <a:gd name="connsiteY3275" fmla="*/ 34080 h 933014"/>
                  <a:gd name="connsiteX3276" fmla="*/ 371693 w 1265436"/>
                  <a:gd name="connsiteY3276" fmla="*/ 36418 h 933014"/>
                  <a:gd name="connsiteX3277" fmla="*/ 372151 w 1265436"/>
                  <a:gd name="connsiteY3277" fmla="*/ 38248 h 933014"/>
                  <a:gd name="connsiteX3278" fmla="*/ 372201 w 1265436"/>
                  <a:gd name="connsiteY3278" fmla="*/ 38441 h 933014"/>
                  <a:gd name="connsiteX3279" fmla="*/ 372392 w 1265436"/>
                  <a:gd name="connsiteY3279" fmla="*/ 39224 h 933014"/>
                  <a:gd name="connsiteX3280" fmla="*/ 372862 w 1265436"/>
                  <a:gd name="connsiteY3280" fmla="*/ 40393 h 933014"/>
                  <a:gd name="connsiteX3281" fmla="*/ 373090 w 1265436"/>
                  <a:gd name="connsiteY3281" fmla="*/ 41796 h 933014"/>
                  <a:gd name="connsiteX3282" fmla="*/ 373319 w 1265436"/>
                  <a:gd name="connsiteY3282" fmla="*/ 44836 h 933014"/>
                  <a:gd name="connsiteX3283" fmla="*/ 373560 w 1265436"/>
                  <a:gd name="connsiteY3283" fmla="*/ 47874 h 933014"/>
                  <a:gd name="connsiteX3284" fmla="*/ 373560 w 1265436"/>
                  <a:gd name="connsiteY3284" fmla="*/ 51383 h 933014"/>
                  <a:gd name="connsiteX3285" fmla="*/ 373560 w 1265436"/>
                  <a:gd name="connsiteY3285" fmla="*/ 54655 h 933014"/>
                  <a:gd name="connsiteX3286" fmla="*/ 373090 w 1265436"/>
                  <a:gd name="connsiteY3286" fmla="*/ 57696 h 933014"/>
                  <a:gd name="connsiteX3287" fmla="*/ 372862 w 1265436"/>
                  <a:gd name="connsiteY3287" fmla="*/ 60733 h 933014"/>
                  <a:gd name="connsiteX3288" fmla="*/ 371693 w 1265436"/>
                  <a:gd name="connsiteY3288" fmla="*/ 63071 h 933014"/>
                  <a:gd name="connsiteX3289" fmla="*/ 370754 w 1265436"/>
                  <a:gd name="connsiteY3289" fmla="*/ 65408 h 933014"/>
                  <a:gd name="connsiteX3290" fmla="*/ 369357 w 1265436"/>
                  <a:gd name="connsiteY3290" fmla="*/ 67514 h 933014"/>
                  <a:gd name="connsiteX3291" fmla="*/ 367477 w 1265436"/>
                  <a:gd name="connsiteY3291" fmla="*/ 69149 h 933014"/>
                  <a:gd name="connsiteX3292" fmla="*/ 365839 w 1265436"/>
                  <a:gd name="connsiteY3292" fmla="*/ 70786 h 933014"/>
                  <a:gd name="connsiteX3293" fmla="*/ 363273 w 1265436"/>
                  <a:gd name="connsiteY3293" fmla="*/ 71720 h 933014"/>
                  <a:gd name="connsiteX3294" fmla="*/ 360937 w 1265436"/>
                  <a:gd name="connsiteY3294" fmla="*/ 72658 h 933014"/>
                  <a:gd name="connsiteX3295" fmla="*/ 358130 w 1265436"/>
                  <a:gd name="connsiteY3295" fmla="*/ 73361 h 933014"/>
                  <a:gd name="connsiteX3296" fmla="*/ 355082 w 1265436"/>
                  <a:gd name="connsiteY3296" fmla="*/ 73592 h 933014"/>
                  <a:gd name="connsiteX3297" fmla="*/ 351818 w 1265436"/>
                  <a:gd name="connsiteY3297" fmla="*/ 74061 h 933014"/>
                  <a:gd name="connsiteX3298" fmla="*/ 348770 w 1265436"/>
                  <a:gd name="connsiteY3298" fmla="*/ 74295 h 933014"/>
                  <a:gd name="connsiteX3299" fmla="*/ 345976 w 1265436"/>
                  <a:gd name="connsiteY3299" fmla="*/ 74995 h 933014"/>
                  <a:gd name="connsiteX3300" fmla="*/ 343626 w 1265436"/>
                  <a:gd name="connsiteY3300" fmla="*/ 75930 h 933014"/>
                  <a:gd name="connsiteX3301" fmla="*/ 341061 w 1265436"/>
                  <a:gd name="connsiteY3301" fmla="*/ 76867 h 933014"/>
                  <a:gd name="connsiteX3302" fmla="*/ 338724 w 1265436"/>
                  <a:gd name="connsiteY3302" fmla="*/ 78036 h 933014"/>
                  <a:gd name="connsiteX3303" fmla="*/ 336616 w 1265436"/>
                  <a:gd name="connsiteY3303" fmla="*/ 79205 h 933014"/>
                  <a:gd name="connsiteX3304" fmla="*/ 334521 w 1265436"/>
                  <a:gd name="connsiteY3304" fmla="*/ 80608 h 933014"/>
                  <a:gd name="connsiteX3305" fmla="*/ 332882 w 1265436"/>
                  <a:gd name="connsiteY3305" fmla="*/ 82242 h 933014"/>
                  <a:gd name="connsiteX3306" fmla="*/ 330774 w 1265436"/>
                  <a:gd name="connsiteY3306" fmla="*/ 83649 h 933014"/>
                  <a:gd name="connsiteX3307" fmla="*/ 329377 w 1265436"/>
                  <a:gd name="connsiteY3307" fmla="*/ 85517 h 933014"/>
                  <a:gd name="connsiteX3308" fmla="*/ 327967 w 1265436"/>
                  <a:gd name="connsiteY3308" fmla="*/ 87620 h 933014"/>
                  <a:gd name="connsiteX3309" fmla="*/ 327269 w 1265436"/>
                  <a:gd name="connsiteY3309" fmla="*/ 90192 h 933014"/>
                  <a:gd name="connsiteX3310" fmla="*/ 326100 w 1265436"/>
                  <a:gd name="connsiteY3310" fmla="*/ 92530 h 933014"/>
                  <a:gd name="connsiteX3311" fmla="*/ 325402 w 1265436"/>
                  <a:gd name="connsiteY3311" fmla="*/ 95336 h 933014"/>
                  <a:gd name="connsiteX3312" fmla="*/ 324691 w 1265436"/>
                  <a:gd name="connsiteY3312" fmla="*/ 97908 h 933014"/>
                  <a:gd name="connsiteX3313" fmla="*/ 324234 w 1265436"/>
                  <a:gd name="connsiteY3313" fmla="*/ 100948 h 933014"/>
                  <a:gd name="connsiteX3314" fmla="*/ 324234 w 1265436"/>
                  <a:gd name="connsiteY3314" fmla="*/ 104454 h 933014"/>
                  <a:gd name="connsiteX3315" fmla="*/ 323992 w 1265436"/>
                  <a:gd name="connsiteY3315" fmla="*/ 107492 h 933014"/>
                  <a:gd name="connsiteX3316" fmla="*/ 323522 w 1265436"/>
                  <a:gd name="connsiteY3316" fmla="*/ 110532 h 933014"/>
                  <a:gd name="connsiteX3317" fmla="*/ 323522 w 1265436"/>
                  <a:gd name="connsiteY3317" fmla="*/ 111236 h 933014"/>
                  <a:gd name="connsiteX3318" fmla="*/ 323522 w 1265436"/>
                  <a:gd name="connsiteY3318" fmla="*/ 111374 h 933014"/>
                  <a:gd name="connsiteX3319" fmla="*/ 323522 w 1265436"/>
                  <a:gd name="connsiteY3319" fmla="*/ 113804 h 933014"/>
                  <a:gd name="connsiteX3320" fmla="*/ 322824 w 1265436"/>
                  <a:gd name="connsiteY3320" fmla="*/ 116614 h 933014"/>
                  <a:gd name="connsiteX3321" fmla="*/ 322125 w 1265436"/>
                  <a:gd name="connsiteY3321" fmla="*/ 119185 h 933014"/>
                  <a:gd name="connsiteX3322" fmla="*/ 320957 w 1265436"/>
                  <a:gd name="connsiteY3322" fmla="*/ 121988 h 933014"/>
                  <a:gd name="connsiteX3323" fmla="*/ 319547 w 1265436"/>
                  <a:gd name="connsiteY3323" fmla="*/ 123860 h 933014"/>
                  <a:gd name="connsiteX3324" fmla="*/ 317922 w 1265436"/>
                  <a:gd name="connsiteY3324" fmla="*/ 125498 h 933014"/>
                  <a:gd name="connsiteX3325" fmla="*/ 316042 w 1265436"/>
                  <a:gd name="connsiteY3325" fmla="*/ 127367 h 933014"/>
                  <a:gd name="connsiteX3326" fmla="*/ 314404 w 1265436"/>
                  <a:gd name="connsiteY3326" fmla="*/ 129004 h 933014"/>
                  <a:gd name="connsiteX3327" fmla="*/ 312308 w 1265436"/>
                  <a:gd name="connsiteY3327" fmla="*/ 130173 h 933014"/>
                  <a:gd name="connsiteX3328" fmla="*/ 310429 w 1265436"/>
                  <a:gd name="connsiteY3328" fmla="*/ 131810 h 933014"/>
                  <a:gd name="connsiteX3329" fmla="*/ 308333 w 1265436"/>
                  <a:gd name="connsiteY3329" fmla="*/ 133214 h 933014"/>
                  <a:gd name="connsiteX3330" fmla="*/ 306225 w 1265436"/>
                  <a:gd name="connsiteY3330" fmla="*/ 134617 h 933014"/>
                  <a:gd name="connsiteX3331" fmla="*/ 304358 w 1265436"/>
                  <a:gd name="connsiteY3331" fmla="*/ 135785 h 933014"/>
                  <a:gd name="connsiteX3332" fmla="*/ 301780 w 1265436"/>
                  <a:gd name="connsiteY3332" fmla="*/ 136954 h 933014"/>
                  <a:gd name="connsiteX3333" fmla="*/ 299443 w 1265436"/>
                  <a:gd name="connsiteY3333" fmla="*/ 137888 h 933014"/>
                  <a:gd name="connsiteX3334" fmla="*/ 297348 w 1265436"/>
                  <a:gd name="connsiteY3334" fmla="*/ 139291 h 933014"/>
                  <a:gd name="connsiteX3335" fmla="*/ 294769 w 1265436"/>
                  <a:gd name="connsiteY3335" fmla="*/ 140226 h 933014"/>
                  <a:gd name="connsiteX3336" fmla="*/ 293131 w 1265436"/>
                  <a:gd name="connsiteY3336" fmla="*/ 141863 h 933014"/>
                  <a:gd name="connsiteX3337" fmla="*/ 291023 w 1265436"/>
                  <a:gd name="connsiteY3337" fmla="*/ 143266 h 933014"/>
                  <a:gd name="connsiteX3338" fmla="*/ 288928 w 1265436"/>
                  <a:gd name="connsiteY3338" fmla="*/ 144435 h 933014"/>
                  <a:gd name="connsiteX3339" fmla="*/ 286819 w 1265436"/>
                  <a:gd name="connsiteY3339" fmla="*/ 145838 h 933014"/>
                  <a:gd name="connsiteX3340" fmla="*/ 284952 w 1265436"/>
                  <a:gd name="connsiteY3340" fmla="*/ 147476 h 933014"/>
                  <a:gd name="connsiteX3341" fmla="*/ 283314 w 1265436"/>
                  <a:gd name="connsiteY3341" fmla="*/ 149110 h 933014"/>
                  <a:gd name="connsiteX3342" fmla="*/ 281447 w 1265436"/>
                  <a:gd name="connsiteY3342" fmla="*/ 150748 h 933014"/>
                  <a:gd name="connsiteX3343" fmla="*/ 280038 w 1265436"/>
                  <a:gd name="connsiteY3343" fmla="*/ 152851 h 933014"/>
                  <a:gd name="connsiteX3344" fmla="*/ 278641 w 1265436"/>
                  <a:gd name="connsiteY3344" fmla="*/ 154723 h 933014"/>
                  <a:gd name="connsiteX3345" fmla="*/ 277244 w 1265436"/>
                  <a:gd name="connsiteY3345" fmla="*/ 156826 h 933014"/>
                  <a:gd name="connsiteX3346" fmla="*/ 276062 w 1265436"/>
                  <a:gd name="connsiteY3346" fmla="*/ 158932 h 933014"/>
                  <a:gd name="connsiteX3347" fmla="*/ 274665 w 1265436"/>
                  <a:gd name="connsiteY3347" fmla="*/ 160801 h 933014"/>
                  <a:gd name="connsiteX3348" fmla="*/ 273027 w 1265436"/>
                  <a:gd name="connsiteY3348" fmla="*/ 162907 h 933014"/>
                  <a:gd name="connsiteX3349" fmla="*/ 271630 w 1265436"/>
                  <a:gd name="connsiteY3349" fmla="*/ 165010 h 933014"/>
                  <a:gd name="connsiteX3350" fmla="*/ 269992 w 1265436"/>
                  <a:gd name="connsiteY3350" fmla="*/ 166647 h 933014"/>
                  <a:gd name="connsiteX3351" fmla="*/ 268112 w 1265436"/>
                  <a:gd name="connsiteY3351" fmla="*/ 168281 h 933014"/>
                  <a:gd name="connsiteX3352" fmla="*/ 266487 w 1265436"/>
                  <a:gd name="connsiteY3352" fmla="*/ 169920 h 933014"/>
                  <a:gd name="connsiteX3353" fmla="*/ 264378 w 1265436"/>
                  <a:gd name="connsiteY3353" fmla="*/ 171088 h 933014"/>
                  <a:gd name="connsiteX3354" fmla="*/ 262270 w 1265436"/>
                  <a:gd name="connsiteY3354" fmla="*/ 172491 h 933014"/>
                  <a:gd name="connsiteX3355" fmla="*/ 259933 w 1265436"/>
                  <a:gd name="connsiteY3355" fmla="*/ 173425 h 933014"/>
                  <a:gd name="connsiteX3356" fmla="*/ 257838 w 1265436"/>
                  <a:gd name="connsiteY3356" fmla="*/ 174828 h 933014"/>
                  <a:gd name="connsiteX3357" fmla="*/ 255958 w 1265436"/>
                  <a:gd name="connsiteY3357" fmla="*/ 176466 h 933014"/>
                  <a:gd name="connsiteX3358" fmla="*/ 254561 w 1265436"/>
                  <a:gd name="connsiteY3358" fmla="*/ 178570 h 933014"/>
                  <a:gd name="connsiteX3359" fmla="*/ 253622 w 1265436"/>
                  <a:gd name="connsiteY3359" fmla="*/ 180906 h 933014"/>
                  <a:gd name="connsiteX3360" fmla="*/ 252453 w 1265436"/>
                  <a:gd name="connsiteY3360" fmla="*/ 183247 h 933014"/>
                  <a:gd name="connsiteX3361" fmla="*/ 251513 w 1265436"/>
                  <a:gd name="connsiteY3361" fmla="*/ 185585 h 933014"/>
                  <a:gd name="connsiteX3362" fmla="*/ 250586 w 1265436"/>
                  <a:gd name="connsiteY3362" fmla="*/ 188157 h 933014"/>
                  <a:gd name="connsiteX3363" fmla="*/ 249646 w 1265436"/>
                  <a:gd name="connsiteY3363" fmla="*/ 190494 h 933014"/>
                  <a:gd name="connsiteX3364" fmla="*/ 248249 w 1265436"/>
                  <a:gd name="connsiteY3364" fmla="*/ 192597 h 933014"/>
                  <a:gd name="connsiteX3365" fmla="*/ 246840 w 1265436"/>
                  <a:gd name="connsiteY3365" fmla="*/ 194704 h 933014"/>
                  <a:gd name="connsiteX3366" fmla="*/ 245201 w 1265436"/>
                  <a:gd name="connsiteY3366" fmla="*/ 196338 h 933014"/>
                  <a:gd name="connsiteX3367" fmla="*/ 243335 w 1265436"/>
                  <a:gd name="connsiteY3367" fmla="*/ 197975 h 933014"/>
                  <a:gd name="connsiteX3368" fmla="*/ 241226 w 1265436"/>
                  <a:gd name="connsiteY3368" fmla="*/ 199379 h 933014"/>
                  <a:gd name="connsiteX3369" fmla="*/ 238889 w 1265436"/>
                  <a:gd name="connsiteY3369" fmla="*/ 200312 h 933014"/>
                  <a:gd name="connsiteX3370" fmla="*/ 236095 w 1265436"/>
                  <a:gd name="connsiteY3370" fmla="*/ 201016 h 933014"/>
                  <a:gd name="connsiteX3371" fmla="*/ 233517 w 1265436"/>
                  <a:gd name="connsiteY3371" fmla="*/ 201950 h 933014"/>
                  <a:gd name="connsiteX3372" fmla="*/ 230711 w 1265436"/>
                  <a:gd name="connsiteY3372" fmla="*/ 202653 h 933014"/>
                  <a:gd name="connsiteX3373" fmla="*/ 228374 w 1265436"/>
                  <a:gd name="connsiteY3373" fmla="*/ 203585 h 933014"/>
                  <a:gd name="connsiteX3374" fmla="*/ 225796 w 1265436"/>
                  <a:gd name="connsiteY3374" fmla="*/ 204522 h 933014"/>
                  <a:gd name="connsiteX3375" fmla="*/ 223459 w 1265436"/>
                  <a:gd name="connsiteY3375" fmla="*/ 205457 h 933014"/>
                  <a:gd name="connsiteX3376" fmla="*/ 221363 w 1265436"/>
                  <a:gd name="connsiteY3376" fmla="*/ 206859 h 933014"/>
                  <a:gd name="connsiteX3377" fmla="*/ 219255 w 1265436"/>
                  <a:gd name="connsiteY3377" fmla="*/ 208262 h 933014"/>
                  <a:gd name="connsiteX3378" fmla="*/ 217388 w 1265436"/>
                  <a:gd name="connsiteY3378" fmla="*/ 209431 h 933014"/>
                  <a:gd name="connsiteX3379" fmla="*/ 215521 w 1265436"/>
                  <a:gd name="connsiteY3379" fmla="*/ 211069 h 933014"/>
                  <a:gd name="connsiteX3380" fmla="*/ 213642 w 1265436"/>
                  <a:gd name="connsiteY3380" fmla="*/ 212937 h 933014"/>
                  <a:gd name="connsiteX3381" fmla="*/ 212003 w 1265436"/>
                  <a:gd name="connsiteY3381" fmla="*/ 214575 h 933014"/>
                  <a:gd name="connsiteX3382" fmla="*/ 210137 w 1265436"/>
                  <a:gd name="connsiteY3382" fmla="*/ 216212 h 933014"/>
                  <a:gd name="connsiteX3383" fmla="*/ 208498 w 1265436"/>
                  <a:gd name="connsiteY3383" fmla="*/ 217849 h 933014"/>
                  <a:gd name="connsiteX3384" fmla="*/ 206631 w 1265436"/>
                  <a:gd name="connsiteY3384" fmla="*/ 219484 h 933014"/>
                  <a:gd name="connsiteX3385" fmla="*/ 204993 w 1265436"/>
                  <a:gd name="connsiteY3385" fmla="*/ 221122 h 933014"/>
                  <a:gd name="connsiteX3386" fmla="*/ 203596 w 1265436"/>
                  <a:gd name="connsiteY3386" fmla="*/ 223225 h 933014"/>
                  <a:gd name="connsiteX3387" fmla="*/ 201717 w 1265436"/>
                  <a:gd name="connsiteY3387" fmla="*/ 224862 h 933014"/>
                  <a:gd name="connsiteX3388" fmla="*/ 200078 w 1265436"/>
                  <a:gd name="connsiteY3388" fmla="*/ 226499 h 933014"/>
                  <a:gd name="connsiteX3389" fmla="*/ 199900 w 1265436"/>
                  <a:gd name="connsiteY3389" fmla="*/ 226654 h 933014"/>
                  <a:gd name="connsiteX3390" fmla="*/ 198211 w 1265436"/>
                  <a:gd name="connsiteY3390" fmla="*/ 228138 h 933014"/>
                  <a:gd name="connsiteX3391" fmla="*/ 196573 w 1265436"/>
                  <a:gd name="connsiteY3391" fmla="*/ 229771 h 933014"/>
                  <a:gd name="connsiteX3392" fmla="*/ 194478 w 1265436"/>
                  <a:gd name="connsiteY3392" fmla="*/ 231174 h 933014"/>
                  <a:gd name="connsiteX3393" fmla="*/ 192369 w 1265436"/>
                  <a:gd name="connsiteY3393" fmla="*/ 232344 h 933014"/>
                  <a:gd name="connsiteX3394" fmla="*/ 190033 w 1265436"/>
                  <a:gd name="connsiteY3394" fmla="*/ 233512 h 933014"/>
                  <a:gd name="connsiteX3395" fmla="*/ 187454 w 1265436"/>
                  <a:gd name="connsiteY3395" fmla="*/ 234450 h 933014"/>
                  <a:gd name="connsiteX3396" fmla="*/ 184889 w 1265436"/>
                  <a:gd name="connsiteY3396" fmla="*/ 235149 h 933014"/>
                  <a:gd name="connsiteX3397" fmla="*/ 181612 w 1265436"/>
                  <a:gd name="connsiteY3397" fmla="*/ 235384 h 933014"/>
                  <a:gd name="connsiteX3398" fmla="*/ 178577 w 1265436"/>
                  <a:gd name="connsiteY3398" fmla="*/ 235618 h 933014"/>
                  <a:gd name="connsiteX3399" fmla="*/ 175300 w 1265436"/>
                  <a:gd name="connsiteY3399" fmla="*/ 236084 h 933014"/>
                  <a:gd name="connsiteX3400" fmla="*/ 172265 w 1265436"/>
                  <a:gd name="connsiteY3400" fmla="*/ 236318 h 933014"/>
                  <a:gd name="connsiteX3401" fmla="*/ 169217 w 1265436"/>
                  <a:gd name="connsiteY3401" fmla="*/ 236553 h 933014"/>
                  <a:gd name="connsiteX3402" fmla="*/ 165953 w 1265436"/>
                  <a:gd name="connsiteY3402" fmla="*/ 237021 h 933014"/>
                  <a:gd name="connsiteX3403" fmla="*/ 162905 w 1265436"/>
                  <a:gd name="connsiteY3403" fmla="*/ 237256 h 933014"/>
                  <a:gd name="connsiteX3404" fmla="*/ 160568 w 1265436"/>
                  <a:gd name="connsiteY3404" fmla="*/ 238190 h 933014"/>
                  <a:gd name="connsiteX3405" fmla="*/ 158003 w 1265436"/>
                  <a:gd name="connsiteY3405" fmla="*/ 239124 h 933014"/>
                  <a:gd name="connsiteX3406" fmla="*/ 155654 w 1265436"/>
                  <a:gd name="connsiteY3406" fmla="*/ 240059 h 933014"/>
                  <a:gd name="connsiteX3407" fmla="*/ 153317 w 1265436"/>
                  <a:gd name="connsiteY3407" fmla="*/ 241228 h 933014"/>
                  <a:gd name="connsiteX3408" fmla="*/ 150980 w 1265436"/>
                  <a:gd name="connsiteY3408" fmla="*/ 242396 h 933014"/>
                  <a:gd name="connsiteX3409" fmla="*/ 149113 w 1265436"/>
                  <a:gd name="connsiteY3409" fmla="*/ 243803 h 933014"/>
                  <a:gd name="connsiteX3410" fmla="*/ 147005 w 1265436"/>
                  <a:gd name="connsiteY3410" fmla="*/ 245203 h 933014"/>
                  <a:gd name="connsiteX3411" fmla="*/ 144909 w 1265436"/>
                  <a:gd name="connsiteY3411" fmla="*/ 246375 h 933014"/>
                  <a:gd name="connsiteX3412" fmla="*/ 144719 w 1265436"/>
                  <a:gd name="connsiteY3412" fmla="*/ 246539 h 933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</a:cxnLst>
                <a:rect l="l" t="t" r="r" b="b"/>
                <a:pathLst>
                  <a:path w="1265436" h="933014">
                    <a:moveTo>
                      <a:pt x="144719" y="246539"/>
                    </a:moveTo>
                    <a:lnTo>
                      <a:pt x="164163" y="249888"/>
                    </a:lnTo>
                    <a:lnTo>
                      <a:pt x="186642" y="253816"/>
                    </a:lnTo>
                    <a:lnTo>
                      <a:pt x="234635" y="262192"/>
                    </a:lnTo>
                    <a:lnTo>
                      <a:pt x="272938" y="268867"/>
                    </a:lnTo>
                    <a:lnTo>
                      <a:pt x="289156" y="279834"/>
                    </a:lnTo>
                    <a:lnTo>
                      <a:pt x="337378" y="312415"/>
                    </a:lnTo>
                    <a:lnTo>
                      <a:pt x="339981" y="314174"/>
                    </a:lnTo>
                    <a:lnTo>
                      <a:pt x="345849" y="319039"/>
                    </a:lnTo>
                    <a:lnTo>
                      <a:pt x="345963" y="355965"/>
                    </a:lnTo>
                    <a:lnTo>
                      <a:pt x="345087" y="416398"/>
                    </a:lnTo>
                    <a:lnTo>
                      <a:pt x="344985" y="439266"/>
                    </a:lnTo>
                    <a:lnTo>
                      <a:pt x="344833" y="465032"/>
                    </a:lnTo>
                    <a:lnTo>
                      <a:pt x="344592" y="500357"/>
                    </a:lnTo>
                    <a:lnTo>
                      <a:pt x="344515" y="531448"/>
                    </a:lnTo>
                    <a:lnTo>
                      <a:pt x="344439" y="552305"/>
                    </a:lnTo>
                    <a:lnTo>
                      <a:pt x="340591" y="557135"/>
                    </a:lnTo>
                    <a:lnTo>
                      <a:pt x="332666" y="567514"/>
                    </a:lnTo>
                    <a:lnTo>
                      <a:pt x="297894" y="615407"/>
                    </a:lnTo>
                    <a:lnTo>
                      <a:pt x="297691" y="615298"/>
                    </a:lnTo>
                    <a:lnTo>
                      <a:pt x="297157" y="615196"/>
                    </a:lnTo>
                    <a:lnTo>
                      <a:pt x="296738" y="615196"/>
                    </a:lnTo>
                    <a:lnTo>
                      <a:pt x="296446" y="615254"/>
                    </a:lnTo>
                    <a:lnTo>
                      <a:pt x="296014" y="615685"/>
                    </a:lnTo>
                    <a:lnTo>
                      <a:pt x="295798" y="615936"/>
                    </a:lnTo>
                    <a:lnTo>
                      <a:pt x="295519" y="616206"/>
                    </a:lnTo>
                    <a:lnTo>
                      <a:pt x="294935" y="616500"/>
                    </a:lnTo>
                    <a:lnTo>
                      <a:pt x="294541" y="616609"/>
                    </a:lnTo>
                    <a:lnTo>
                      <a:pt x="293931" y="616626"/>
                    </a:lnTo>
                    <a:lnTo>
                      <a:pt x="293576" y="616660"/>
                    </a:lnTo>
                    <a:lnTo>
                      <a:pt x="293360" y="616838"/>
                    </a:lnTo>
                    <a:lnTo>
                      <a:pt x="293258" y="617158"/>
                    </a:lnTo>
                    <a:lnTo>
                      <a:pt x="293207" y="617543"/>
                    </a:lnTo>
                    <a:lnTo>
                      <a:pt x="293055" y="617813"/>
                    </a:lnTo>
                    <a:lnTo>
                      <a:pt x="292738" y="617999"/>
                    </a:lnTo>
                    <a:lnTo>
                      <a:pt x="292356" y="618050"/>
                    </a:lnTo>
                    <a:lnTo>
                      <a:pt x="291975" y="617603"/>
                    </a:lnTo>
                    <a:lnTo>
                      <a:pt x="291963" y="617190"/>
                    </a:lnTo>
                    <a:lnTo>
                      <a:pt x="291823" y="616551"/>
                    </a:lnTo>
                    <a:lnTo>
                      <a:pt x="291696" y="615995"/>
                    </a:lnTo>
                    <a:lnTo>
                      <a:pt x="291429" y="615374"/>
                    </a:lnTo>
                    <a:lnTo>
                      <a:pt x="290998" y="614969"/>
                    </a:lnTo>
                    <a:lnTo>
                      <a:pt x="290515" y="614783"/>
                    </a:lnTo>
                    <a:lnTo>
                      <a:pt x="290032" y="615135"/>
                    </a:lnTo>
                    <a:lnTo>
                      <a:pt x="289613" y="615710"/>
                    </a:lnTo>
                    <a:lnTo>
                      <a:pt x="289410" y="616300"/>
                    </a:lnTo>
                    <a:lnTo>
                      <a:pt x="289169" y="616820"/>
                    </a:lnTo>
                    <a:lnTo>
                      <a:pt x="289029" y="617586"/>
                    </a:lnTo>
                    <a:lnTo>
                      <a:pt x="288902" y="617973"/>
                    </a:lnTo>
                    <a:lnTo>
                      <a:pt x="288610" y="618302"/>
                    </a:lnTo>
                    <a:lnTo>
                      <a:pt x="288407" y="618756"/>
                    </a:lnTo>
                    <a:lnTo>
                      <a:pt x="288419" y="619454"/>
                    </a:lnTo>
                    <a:lnTo>
                      <a:pt x="288432" y="620138"/>
                    </a:lnTo>
                    <a:lnTo>
                      <a:pt x="288293" y="620423"/>
                    </a:lnTo>
                    <a:lnTo>
                      <a:pt x="287721" y="620844"/>
                    </a:lnTo>
                    <a:lnTo>
                      <a:pt x="287188" y="621105"/>
                    </a:lnTo>
                    <a:lnTo>
                      <a:pt x="286375" y="621458"/>
                    </a:lnTo>
                    <a:lnTo>
                      <a:pt x="285918" y="621568"/>
                    </a:lnTo>
                    <a:lnTo>
                      <a:pt x="285486" y="621837"/>
                    </a:lnTo>
                    <a:lnTo>
                      <a:pt x="285029" y="622502"/>
                    </a:lnTo>
                    <a:lnTo>
                      <a:pt x="284813" y="622932"/>
                    </a:lnTo>
                    <a:lnTo>
                      <a:pt x="284635" y="623216"/>
                    </a:lnTo>
                    <a:lnTo>
                      <a:pt x="284343" y="623360"/>
                    </a:lnTo>
                    <a:lnTo>
                      <a:pt x="284038" y="623250"/>
                    </a:lnTo>
                    <a:lnTo>
                      <a:pt x="283835" y="622873"/>
                    </a:lnTo>
                    <a:lnTo>
                      <a:pt x="283365" y="622627"/>
                    </a:lnTo>
                    <a:lnTo>
                      <a:pt x="282806" y="622627"/>
                    </a:lnTo>
                    <a:lnTo>
                      <a:pt x="282273" y="622570"/>
                    </a:lnTo>
                    <a:lnTo>
                      <a:pt x="281688" y="622595"/>
                    </a:lnTo>
                    <a:lnTo>
                      <a:pt x="281269" y="622611"/>
                    </a:lnTo>
                    <a:lnTo>
                      <a:pt x="280939" y="622653"/>
                    </a:lnTo>
                    <a:lnTo>
                      <a:pt x="280685" y="623123"/>
                    </a:lnTo>
                    <a:lnTo>
                      <a:pt x="279987" y="623613"/>
                    </a:lnTo>
                    <a:lnTo>
                      <a:pt x="279656" y="623647"/>
                    </a:lnTo>
                    <a:lnTo>
                      <a:pt x="279009" y="623326"/>
                    </a:lnTo>
                    <a:lnTo>
                      <a:pt x="278132" y="623141"/>
                    </a:lnTo>
                    <a:lnTo>
                      <a:pt x="277421" y="623039"/>
                    </a:lnTo>
                    <a:lnTo>
                      <a:pt x="276697" y="623141"/>
                    </a:lnTo>
                    <a:lnTo>
                      <a:pt x="276062" y="623216"/>
                    </a:lnTo>
                    <a:lnTo>
                      <a:pt x="275237" y="623469"/>
                    </a:lnTo>
                    <a:lnTo>
                      <a:pt x="274665" y="623822"/>
                    </a:lnTo>
                    <a:lnTo>
                      <a:pt x="274627" y="624142"/>
                    </a:lnTo>
                    <a:lnTo>
                      <a:pt x="274894" y="624640"/>
                    </a:lnTo>
                    <a:lnTo>
                      <a:pt x="275313" y="624918"/>
                    </a:lnTo>
                    <a:lnTo>
                      <a:pt x="275732" y="625111"/>
                    </a:lnTo>
                    <a:lnTo>
                      <a:pt x="276024" y="625397"/>
                    </a:lnTo>
                    <a:lnTo>
                      <a:pt x="275440" y="625734"/>
                    </a:lnTo>
                    <a:lnTo>
                      <a:pt x="274843" y="626113"/>
                    </a:lnTo>
                    <a:lnTo>
                      <a:pt x="274195" y="626584"/>
                    </a:lnTo>
                    <a:lnTo>
                      <a:pt x="273688" y="626861"/>
                    </a:lnTo>
                    <a:lnTo>
                      <a:pt x="273116" y="626980"/>
                    </a:lnTo>
                    <a:lnTo>
                      <a:pt x="272430" y="627089"/>
                    </a:lnTo>
                    <a:lnTo>
                      <a:pt x="271871" y="627106"/>
                    </a:lnTo>
                    <a:lnTo>
                      <a:pt x="271516" y="627139"/>
                    </a:lnTo>
                    <a:lnTo>
                      <a:pt x="271389" y="626861"/>
                    </a:lnTo>
                    <a:lnTo>
                      <a:pt x="271440" y="626349"/>
                    </a:lnTo>
                    <a:lnTo>
                      <a:pt x="271427" y="625649"/>
                    </a:lnTo>
                    <a:lnTo>
                      <a:pt x="271262" y="625214"/>
                    </a:lnTo>
                    <a:lnTo>
                      <a:pt x="270220" y="624942"/>
                    </a:lnTo>
                    <a:lnTo>
                      <a:pt x="269662" y="624984"/>
                    </a:lnTo>
                    <a:lnTo>
                      <a:pt x="268849" y="625027"/>
                    </a:lnTo>
                    <a:lnTo>
                      <a:pt x="268061" y="625154"/>
                    </a:lnTo>
                    <a:lnTo>
                      <a:pt x="267338" y="625658"/>
                    </a:lnTo>
                    <a:lnTo>
                      <a:pt x="266601" y="626046"/>
                    </a:lnTo>
                    <a:lnTo>
                      <a:pt x="265915" y="626315"/>
                    </a:lnTo>
                    <a:lnTo>
                      <a:pt x="265394" y="626441"/>
                    </a:lnTo>
                    <a:lnTo>
                      <a:pt x="264734" y="626399"/>
                    </a:lnTo>
                    <a:lnTo>
                      <a:pt x="264048" y="626095"/>
                    </a:lnTo>
                    <a:lnTo>
                      <a:pt x="263540" y="625767"/>
                    </a:lnTo>
                    <a:lnTo>
                      <a:pt x="262905" y="625456"/>
                    </a:lnTo>
                    <a:lnTo>
                      <a:pt x="262448" y="625397"/>
                    </a:lnTo>
                    <a:lnTo>
                      <a:pt x="262168" y="625591"/>
                    </a:lnTo>
                    <a:lnTo>
                      <a:pt x="261826" y="625844"/>
                    </a:lnTo>
                    <a:lnTo>
                      <a:pt x="261508" y="626474"/>
                    </a:lnTo>
                    <a:lnTo>
                      <a:pt x="261330" y="627208"/>
                    </a:lnTo>
                    <a:lnTo>
                      <a:pt x="260988" y="627460"/>
                    </a:lnTo>
                    <a:lnTo>
                      <a:pt x="260632" y="627611"/>
                    </a:lnTo>
                    <a:lnTo>
                      <a:pt x="260213" y="627752"/>
                    </a:lnTo>
                    <a:lnTo>
                      <a:pt x="259832" y="627752"/>
                    </a:lnTo>
                    <a:lnTo>
                      <a:pt x="259222" y="627510"/>
                    </a:lnTo>
                    <a:lnTo>
                      <a:pt x="258816" y="627290"/>
                    </a:lnTo>
                    <a:lnTo>
                      <a:pt x="258257" y="627064"/>
                    </a:lnTo>
                    <a:lnTo>
                      <a:pt x="258168" y="626804"/>
                    </a:lnTo>
                    <a:lnTo>
                      <a:pt x="257939" y="626409"/>
                    </a:lnTo>
                    <a:lnTo>
                      <a:pt x="257622" y="626080"/>
                    </a:lnTo>
                    <a:lnTo>
                      <a:pt x="257101" y="625859"/>
                    </a:lnTo>
                    <a:lnTo>
                      <a:pt x="256860" y="625792"/>
                    </a:lnTo>
                    <a:lnTo>
                      <a:pt x="256250" y="625540"/>
                    </a:lnTo>
                    <a:lnTo>
                      <a:pt x="256022" y="625347"/>
                    </a:lnTo>
                    <a:lnTo>
                      <a:pt x="255704" y="624885"/>
                    </a:lnTo>
                    <a:lnTo>
                      <a:pt x="255437" y="624631"/>
                    </a:lnTo>
                    <a:lnTo>
                      <a:pt x="255234" y="624329"/>
                    </a:lnTo>
                    <a:lnTo>
                      <a:pt x="255031" y="623866"/>
                    </a:lnTo>
                    <a:lnTo>
                      <a:pt x="254726" y="623462"/>
                    </a:lnTo>
                    <a:lnTo>
                      <a:pt x="254193" y="623226"/>
                    </a:lnTo>
                    <a:lnTo>
                      <a:pt x="253609" y="624007"/>
                    </a:lnTo>
                    <a:lnTo>
                      <a:pt x="253507" y="624463"/>
                    </a:lnTo>
                    <a:lnTo>
                      <a:pt x="253545" y="625052"/>
                    </a:lnTo>
                    <a:lnTo>
                      <a:pt x="253723" y="625599"/>
                    </a:lnTo>
                    <a:lnTo>
                      <a:pt x="253812" y="626035"/>
                    </a:lnTo>
                    <a:lnTo>
                      <a:pt x="253710" y="626289"/>
                    </a:lnTo>
                    <a:lnTo>
                      <a:pt x="253266" y="626391"/>
                    </a:lnTo>
                    <a:lnTo>
                      <a:pt x="252860" y="626306"/>
                    </a:lnTo>
                    <a:lnTo>
                      <a:pt x="252517" y="626222"/>
                    </a:lnTo>
                    <a:lnTo>
                      <a:pt x="252186" y="626046"/>
                    </a:lnTo>
                    <a:lnTo>
                      <a:pt x="251183" y="625852"/>
                    </a:lnTo>
                    <a:lnTo>
                      <a:pt x="250535" y="625692"/>
                    </a:lnTo>
                    <a:lnTo>
                      <a:pt x="249926" y="625506"/>
                    </a:lnTo>
                    <a:lnTo>
                      <a:pt x="249507" y="625414"/>
                    </a:lnTo>
                    <a:lnTo>
                      <a:pt x="248884" y="625540"/>
                    </a:lnTo>
                    <a:lnTo>
                      <a:pt x="248148" y="625743"/>
                    </a:lnTo>
                    <a:lnTo>
                      <a:pt x="247500" y="625996"/>
                    </a:lnTo>
                    <a:lnTo>
                      <a:pt x="247043" y="626129"/>
                    </a:lnTo>
                    <a:lnTo>
                      <a:pt x="246471" y="626137"/>
                    </a:lnTo>
                    <a:lnTo>
                      <a:pt x="245684" y="625953"/>
                    </a:lnTo>
                    <a:lnTo>
                      <a:pt x="245417" y="625583"/>
                    </a:lnTo>
                    <a:lnTo>
                      <a:pt x="245189" y="625138"/>
                    </a:lnTo>
                    <a:lnTo>
                      <a:pt x="245074" y="624614"/>
                    </a:lnTo>
                    <a:lnTo>
                      <a:pt x="245417" y="624050"/>
                    </a:lnTo>
                    <a:lnTo>
                      <a:pt x="245875" y="623326"/>
                    </a:lnTo>
                    <a:lnTo>
                      <a:pt x="246192" y="622603"/>
                    </a:lnTo>
                    <a:lnTo>
                      <a:pt x="246408" y="622308"/>
                    </a:lnTo>
                    <a:lnTo>
                      <a:pt x="246548" y="621601"/>
                    </a:lnTo>
                    <a:lnTo>
                      <a:pt x="246408" y="620995"/>
                    </a:lnTo>
                    <a:lnTo>
                      <a:pt x="246357" y="620564"/>
                    </a:lnTo>
                    <a:lnTo>
                      <a:pt x="246636" y="620033"/>
                    </a:lnTo>
                    <a:lnTo>
                      <a:pt x="246916" y="619496"/>
                    </a:lnTo>
                    <a:lnTo>
                      <a:pt x="246789" y="619109"/>
                    </a:lnTo>
                    <a:lnTo>
                      <a:pt x="246141" y="618588"/>
                    </a:lnTo>
                    <a:lnTo>
                      <a:pt x="245443" y="618142"/>
                    </a:lnTo>
                    <a:lnTo>
                      <a:pt x="244947" y="617949"/>
                    </a:lnTo>
                    <a:lnTo>
                      <a:pt x="243957" y="617571"/>
                    </a:lnTo>
                    <a:lnTo>
                      <a:pt x="242979" y="617275"/>
                    </a:lnTo>
                    <a:lnTo>
                      <a:pt x="241810" y="617366"/>
                    </a:lnTo>
                    <a:lnTo>
                      <a:pt x="241493" y="617561"/>
                    </a:lnTo>
                    <a:lnTo>
                      <a:pt x="240782" y="617831"/>
                    </a:lnTo>
                    <a:lnTo>
                      <a:pt x="240160" y="618026"/>
                    </a:lnTo>
                    <a:lnTo>
                      <a:pt x="239182" y="617888"/>
                    </a:lnTo>
                    <a:lnTo>
                      <a:pt x="238623" y="617730"/>
                    </a:lnTo>
                    <a:lnTo>
                      <a:pt x="237772" y="617387"/>
                    </a:lnTo>
                    <a:lnTo>
                      <a:pt x="237073" y="617007"/>
                    </a:lnTo>
                    <a:lnTo>
                      <a:pt x="236324" y="616282"/>
                    </a:lnTo>
                    <a:lnTo>
                      <a:pt x="236070" y="615576"/>
                    </a:lnTo>
                    <a:lnTo>
                      <a:pt x="235930" y="615129"/>
                    </a:lnTo>
                    <a:lnTo>
                      <a:pt x="235397" y="614892"/>
                    </a:lnTo>
                    <a:lnTo>
                      <a:pt x="234470" y="614692"/>
                    </a:lnTo>
                    <a:lnTo>
                      <a:pt x="233644" y="614724"/>
                    </a:lnTo>
                    <a:lnTo>
                      <a:pt x="232984" y="614463"/>
                    </a:lnTo>
                    <a:lnTo>
                      <a:pt x="232539" y="614557"/>
                    </a:lnTo>
                    <a:lnTo>
                      <a:pt x="232108" y="614927"/>
                    </a:lnTo>
                    <a:lnTo>
                      <a:pt x="231676" y="615414"/>
                    </a:lnTo>
                    <a:lnTo>
                      <a:pt x="231130" y="615776"/>
                    </a:lnTo>
                    <a:lnTo>
                      <a:pt x="230520" y="616129"/>
                    </a:lnTo>
                    <a:lnTo>
                      <a:pt x="229593" y="616080"/>
                    </a:lnTo>
                    <a:lnTo>
                      <a:pt x="228806" y="615643"/>
                    </a:lnTo>
                    <a:lnTo>
                      <a:pt x="228514" y="615113"/>
                    </a:lnTo>
                    <a:lnTo>
                      <a:pt x="229085" y="614457"/>
                    </a:lnTo>
                    <a:lnTo>
                      <a:pt x="229161" y="612855"/>
                    </a:lnTo>
                    <a:lnTo>
                      <a:pt x="228234" y="612797"/>
                    </a:lnTo>
                    <a:lnTo>
                      <a:pt x="227561" y="612805"/>
                    </a:lnTo>
                    <a:lnTo>
                      <a:pt x="227066" y="612562"/>
                    </a:lnTo>
                    <a:lnTo>
                      <a:pt x="226672" y="612208"/>
                    </a:lnTo>
                    <a:lnTo>
                      <a:pt x="226253" y="611677"/>
                    </a:lnTo>
                    <a:lnTo>
                      <a:pt x="225694" y="611240"/>
                    </a:lnTo>
                    <a:lnTo>
                      <a:pt x="224945" y="611138"/>
                    </a:lnTo>
                    <a:lnTo>
                      <a:pt x="224234" y="611147"/>
                    </a:lnTo>
                    <a:lnTo>
                      <a:pt x="223687" y="611409"/>
                    </a:lnTo>
                    <a:lnTo>
                      <a:pt x="223256" y="612713"/>
                    </a:lnTo>
                    <a:lnTo>
                      <a:pt x="222849" y="613513"/>
                    </a:lnTo>
                    <a:lnTo>
                      <a:pt x="222557" y="614423"/>
                    </a:lnTo>
                    <a:lnTo>
                      <a:pt x="221998" y="614817"/>
                    </a:lnTo>
                    <a:lnTo>
                      <a:pt x="221313" y="614835"/>
                    </a:lnTo>
                    <a:lnTo>
                      <a:pt x="220652" y="614363"/>
                    </a:lnTo>
                    <a:lnTo>
                      <a:pt x="220030" y="613883"/>
                    </a:lnTo>
                    <a:lnTo>
                      <a:pt x="219217" y="613680"/>
                    </a:lnTo>
                    <a:lnTo>
                      <a:pt x="218874" y="613285"/>
                    </a:lnTo>
                    <a:lnTo>
                      <a:pt x="219001" y="612755"/>
                    </a:lnTo>
                    <a:lnTo>
                      <a:pt x="219458" y="611988"/>
                    </a:lnTo>
                    <a:lnTo>
                      <a:pt x="219649" y="611282"/>
                    </a:lnTo>
                    <a:lnTo>
                      <a:pt x="219789" y="610178"/>
                    </a:lnTo>
                    <a:lnTo>
                      <a:pt x="219890" y="609801"/>
                    </a:lnTo>
                    <a:lnTo>
                      <a:pt x="219522" y="609329"/>
                    </a:lnTo>
                    <a:lnTo>
                      <a:pt x="218455" y="609188"/>
                    </a:lnTo>
                    <a:lnTo>
                      <a:pt x="217274" y="609143"/>
                    </a:lnTo>
                    <a:lnTo>
                      <a:pt x="216461" y="609403"/>
                    </a:lnTo>
                    <a:lnTo>
                      <a:pt x="215471" y="609515"/>
                    </a:lnTo>
                    <a:lnTo>
                      <a:pt x="214594" y="609153"/>
                    </a:lnTo>
                    <a:lnTo>
                      <a:pt x="214213" y="608673"/>
                    </a:lnTo>
                    <a:lnTo>
                      <a:pt x="214480" y="608135"/>
                    </a:lnTo>
                    <a:lnTo>
                      <a:pt x="215344" y="607816"/>
                    </a:lnTo>
                    <a:lnTo>
                      <a:pt x="216347" y="607360"/>
                    </a:lnTo>
                    <a:lnTo>
                      <a:pt x="217147" y="606660"/>
                    </a:lnTo>
                    <a:lnTo>
                      <a:pt x="217541" y="606259"/>
                    </a:lnTo>
                    <a:lnTo>
                      <a:pt x="218163" y="605912"/>
                    </a:lnTo>
                    <a:lnTo>
                      <a:pt x="218404" y="605390"/>
                    </a:lnTo>
                    <a:lnTo>
                      <a:pt x="218455" y="604557"/>
                    </a:lnTo>
                    <a:lnTo>
                      <a:pt x="218150" y="604263"/>
                    </a:lnTo>
                    <a:lnTo>
                      <a:pt x="217769" y="603942"/>
                    </a:lnTo>
                    <a:lnTo>
                      <a:pt x="217617" y="603589"/>
                    </a:lnTo>
                    <a:lnTo>
                      <a:pt x="217541" y="603168"/>
                    </a:lnTo>
                    <a:lnTo>
                      <a:pt x="217211" y="602604"/>
                    </a:lnTo>
                    <a:lnTo>
                      <a:pt x="216588" y="602420"/>
                    </a:lnTo>
                    <a:lnTo>
                      <a:pt x="215763" y="602225"/>
                    </a:lnTo>
                    <a:lnTo>
                      <a:pt x="215369" y="602166"/>
                    </a:lnTo>
                    <a:lnTo>
                      <a:pt x="214696" y="602269"/>
                    </a:lnTo>
                    <a:lnTo>
                      <a:pt x="214366" y="602462"/>
                    </a:lnTo>
                    <a:lnTo>
                      <a:pt x="213794" y="602740"/>
                    </a:lnTo>
                    <a:lnTo>
                      <a:pt x="213108" y="603085"/>
                    </a:lnTo>
                    <a:lnTo>
                      <a:pt x="212588" y="603235"/>
                    </a:lnTo>
                    <a:lnTo>
                      <a:pt x="211889" y="603262"/>
                    </a:lnTo>
                    <a:lnTo>
                      <a:pt x="210962" y="603168"/>
                    </a:lnTo>
                    <a:lnTo>
                      <a:pt x="210124" y="603109"/>
                    </a:lnTo>
                    <a:lnTo>
                      <a:pt x="209375" y="603041"/>
                    </a:lnTo>
                    <a:lnTo>
                      <a:pt x="208765" y="602958"/>
                    </a:lnTo>
                    <a:lnTo>
                      <a:pt x="207508" y="603059"/>
                    </a:lnTo>
                    <a:lnTo>
                      <a:pt x="207076" y="603041"/>
                    </a:lnTo>
                    <a:lnTo>
                      <a:pt x="206873" y="602858"/>
                    </a:lnTo>
                    <a:lnTo>
                      <a:pt x="206720" y="602511"/>
                    </a:lnTo>
                    <a:lnTo>
                      <a:pt x="206492" y="602251"/>
                    </a:lnTo>
                    <a:lnTo>
                      <a:pt x="205908" y="602067"/>
                    </a:lnTo>
                    <a:lnTo>
                      <a:pt x="205298" y="601838"/>
                    </a:lnTo>
                    <a:lnTo>
                      <a:pt x="204993" y="601535"/>
                    </a:lnTo>
                    <a:lnTo>
                      <a:pt x="204701" y="600861"/>
                    </a:lnTo>
                    <a:lnTo>
                      <a:pt x="204676" y="600459"/>
                    </a:lnTo>
                    <a:lnTo>
                      <a:pt x="204803" y="599472"/>
                    </a:lnTo>
                    <a:lnTo>
                      <a:pt x="204955" y="598944"/>
                    </a:lnTo>
                    <a:lnTo>
                      <a:pt x="205235" y="598337"/>
                    </a:lnTo>
                    <a:lnTo>
                      <a:pt x="205895" y="598211"/>
                    </a:lnTo>
                    <a:lnTo>
                      <a:pt x="206390" y="598429"/>
                    </a:lnTo>
                    <a:lnTo>
                      <a:pt x="207025" y="598606"/>
                    </a:lnTo>
                    <a:lnTo>
                      <a:pt x="207927" y="598993"/>
                    </a:lnTo>
                    <a:lnTo>
                      <a:pt x="208333" y="599194"/>
                    </a:lnTo>
                    <a:lnTo>
                      <a:pt x="208943" y="599627"/>
                    </a:lnTo>
                    <a:lnTo>
                      <a:pt x="209514" y="600061"/>
                    </a:lnTo>
                    <a:lnTo>
                      <a:pt x="209971" y="600350"/>
                    </a:lnTo>
                    <a:lnTo>
                      <a:pt x="210467" y="600298"/>
                    </a:lnTo>
                    <a:lnTo>
                      <a:pt x="210848" y="600030"/>
                    </a:lnTo>
                    <a:lnTo>
                      <a:pt x="210924" y="599539"/>
                    </a:lnTo>
                    <a:lnTo>
                      <a:pt x="211203" y="599170"/>
                    </a:lnTo>
                    <a:lnTo>
                      <a:pt x="211280" y="598749"/>
                    </a:lnTo>
                    <a:lnTo>
                      <a:pt x="211216" y="598370"/>
                    </a:lnTo>
                    <a:lnTo>
                      <a:pt x="210873" y="598034"/>
                    </a:lnTo>
                    <a:lnTo>
                      <a:pt x="210657" y="597773"/>
                    </a:lnTo>
                    <a:lnTo>
                      <a:pt x="210378" y="597538"/>
                    </a:lnTo>
                    <a:lnTo>
                      <a:pt x="210124" y="597336"/>
                    </a:lnTo>
                    <a:lnTo>
                      <a:pt x="209997" y="597025"/>
                    </a:lnTo>
                    <a:lnTo>
                      <a:pt x="209946" y="596570"/>
                    </a:lnTo>
                    <a:lnTo>
                      <a:pt x="209654" y="596308"/>
                    </a:lnTo>
                    <a:lnTo>
                      <a:pt x="209324" y="595912"/>
                    </a:lnTo>
                    <a:lnTo>
                      <a:pt x="208816" y="595466"/>
                    </a:lnTo>
                    <a:lnTo>
                      <a:pt x="208270" y="595030"/>
                    </a:lnTo>
                    <a:lnTo>
                      <a:pt x="207825" y="594591"/>
                    </a:lnTo>
                    <a:lnTo>
                      <a:pt x="207482" y="594203"/>
                    </a:lnTo>
                    <a:lnTo>
                      <a:pt x="207101" y="593782"/>
                    </a:lnTo>
                    <a:lnTo>
                      <a:pt x="206809" y="593320"/>
                    </a:lnTo>
                    <a:lnTo>
                      <a:pt x="206568" y="592901"/>
                    </a:lnTo>
                    <a:lnTo>
                      <a:pt x="206289" y="592545"/>
                    </a:lnTo>
                    <a:lnTo>
                      <a:pt x="205488" y="592049"/>
                    </a:lnTo>
                    <a:lnTo>
                      <a:pt x="204650" y="592023"/>
                    </a:lnTo>
                    <a:lnTo>
                      <a:pt x="203787" y="592109"/>
                    </a:lnTo>
                    <a:lnTo>
                      <a:pt x="203075" y="592285"/>
                    </a:lnTo>
                    <a:lnTo>
                      <a:pt x="202580" y="592327"/>
                    </a:lnTo>
                    <a:lnTo>
                      <a:pt x="202237" y="592133"/>
                    </a:lnTo>
                    <a:lnTo>
                      <a:pt x="201590" y="591756"/>
                    </a:lnTo>
                    <a:lnTo>
                      <a:pt x="200967" y="591797"/>
                    </a:lnTo>
                    <a:lnTo>
                      <a:pt x="200764" y="592091"/>
                    </a:lnTo>
                    <a:lnTo>
                      <a:pt x="200408" y="592345"/>
                    </a:lnTo>
                    <a:lnTo>
                      <a:pt x="200142" y="592387"/>
                    </a:lnTo>
                    <a:lnTo>
                      <a:pt x="199646" y="592309"/>
                    </a:lnTo>
                    <a:lnTo>
                      <a:pt x="199113" y="592023"/>
                    </a:lnTo>
                    <a:lnTo>
                      <a:pt x="198783" y="591621"/>
                    </a:lnTo>
                    <a:lnTo>
                      <a:pt x="198668" y="591223"/>
                    </a:lnTo>
                    <a:lnTo>
                      <a:pt x="198554" y="590604"/>
                    </a:lnTo>
                    <a:lnTo>
                      <a:pt x="198542" y="589913"/>
                    </a:lnTo>
                    <a:lnTo>
                      <a:pt x="198440" y="588926"/>
                    </a:lnTo>
                    <a:lnTo>
                      <a:pt x="198199" y="588170"/>
                    </a:lnTo>
                    <a:lnTo>
                      <a:pt x="198059" y="587370"/>
                    </a:lnTo>
                    <a:lnTo>
                      <a:pt x="198021" y="586552"/>
                    </a:lnTo>
                    <a:lnTo>
                      <a:pt x="198021" y="585988"/>
                    </a:lnTo>
                    <a:lnTo>
                      <a:pt x="198021" y="585408"/>
                    </a:lnTo>
                    <a:lnTo>
                      <a:pt x="198008" y="584952"/>
                    </a:lnTo>
                    <a:lnTo>
                      <a:pt x="197691" y="584264"/>
                    </a:lnTo>
                    <a:lnTo>
                      <a:pt x="197068" y="583785"/>
                    </a:lnTo>
                    <a:lnTo>
                      <a:pt x="196002" y="583481"/>
                    </a:lnTo>
                    <a:lnTo>
                      <a:pt x="195379" y="583337"/>
                    </a:lnTo>
                    <a:lnTo>
                      <a:pt x="195252" y="583296"/>
                    </a:lnTo>
                    <a:lnTo>
                      <a:pt x="195024" y="582330"/>
                    </a:lnTo>
                    <a:lnTo>
                      <a:pt x="195074" y="581420"/>
                    </a:lnTo>
                    <a:lnTo>
                      <a:pt x="195468" y="580115"/>
                    </a:lnTo>
                    <a:lnTo>
                      <a:pt x="195697" y="578558"/>
                    </a:lnTo>
                    <a:lnTo>
                      <a:pt x="196268" y="578456"/>
                    </a:lnTo>
                    <a:lnTo>
                      <a:pt x="196802" y="579062"/>
                    </a:lnTo>
                    <a:lnTo>
                      <a:pt x="197360" y="580030"/>
                    </a:lnTo>
                    <a:lnTo>
                      <a:pt x="197767" y="580754"/>
                    </a:lnTo>
                    <a:lnTo>
                      <a:pt x="198554" y="580964"/>
                    </a:lnTo>
                    <a:lnTo>
                      <a:pt x="199062" y="579802"/>
                    </a:lnTo>
                    <a:lnTo>
                      <a:pt x="199545" y="578069"/>
                    </a:lnTo>
                    <a:lnTo>
                      <a:pt x="199977" y="576622"/>
                    </a:lnTo>
                    <a:lnTo>
                      <a:pt x="200256" y="575797"/>
                    </a:lnTo>
                    <a:lnTo>
                      <a:pt x="200129" y="574138"/>
                    </a:lnTo>
                    <a:lnTo>
                      <a:pt x="200053" y="573220"/>
                    </a:lnTo>
                    <a:lnTo>
                      <a:pt x="200751" y="572843"/>
                    </a:lnTo>
                    <a:lnTo>
                      <a:pt x="201234" y="572203"/>
                    </a:lnTo>
                    <a:lnTo>
                      <a:pt x="202542" y="570915"/>
                    </a:lnTo>
                    <a:lnTo>
                      <a:pt x="203444" y="571042"/>
                    </a:lnTo>
                    <a:lnTo>
                      <a:pt x="204091" y="570569"/>
                    </a:lnTo>
                    <a:lnTo>
                      <a:pt x="203609" y="569561"/>
                    </a:lnTo>
                    <a:lnTo>
                      <a:pt x="202733" y="568423"/>
                    </a:lnTo>
                    <a:lnTo>
                      <a:pt x="203075" y="566815"/>
                    </a:lnTo>
                    <a:lnTo>
                      <a:pt x="202898" y="565369"/>
                    </a:lnTo>
                    <a:lnTo>
                      <a:pt x="202377" y="564434"/>
                    </a:lnTo>
                    <a:lnTo>
                      <a:pt x="202110" y="563061"/>
                    </a:lnTo>
                    <a:lnTo>
                      <a:pt x="202898" y="562472"/>
                    </a:lnTo>
                    <a:lnTo>
                      <a:pt x="204231" y="562129"/>
                    </a:lnTo>
                    <a:lnTo>
                      <a:pt x="204993" y="561404"/>
                    </a:lnTo>
                    <a:lnTo>
                      <a:pt x="204815" y="560409"/>
                    </a:lnTo>
                    <a:lnTo>
                      <a:pt x="203787" y="559585"/>
                    </a:lnTo>
                    <a:lnTo>
                      <a:pt x="202237" y="558230"/>
                    </a:lnTo>
                    <a:lnTo>
                      <a:pt x="200993" y="557346"/>
                    </a:lnTo>
                    <a:lnTo>
                      <a:pt x="200739" y="556369"/>
                    </a:lnTo>
                    <a:lnTo>
                      <a:pt x="201183" y="555756"/>
                    </a:lnTo>
                    <a:lnTo>
                      <a:pt x="201856" y="554990"/>
                    </a:lnTo>
                    <a:lnTo>
                      <a:pt x="203012" y="554410"/>
                    </a:lnTo>
                    <a:lnTo>
                      <a:pt x="204003" y="554569"/>
                    </a:lnTo>
                    <a:lnTo>
                      <a:pt x="204777" y="555116"/>
                    </a:lnTo>
                    <a:lnTo>
                      <a:pt x="205488" y="555403"/>
                    </a:lnTo>
                    <a:lnTo>
                      <a:pt x="206022" y="554410"/>
                    </a:lnTo>
                    <a:lnTo>
                      <a:pt x="205374" y="553490"/>
                    </a:lnTo>
                    <a:lnTo>
                      <a:pt x="204130" y="552683"/>
                    </a:lnTo>
                    <a:lnTo>
                      <a:pt x="203037" y="552145"/>
                    </a:lnTo>
                    <a:lnTo>
                      <a:pt x="201539" y="550916"/>
                    </a:lnTo>
                    <a:lnTo>
                      <a:pt x="202174" y="550225"/>
                    </a:lnTo>
                    <a:lnTo>
                      <a:pt x="203393" y="550267"/>
                    </a:lnTo>
                    <a:lnTo>
                      <a:pt x="204320" y="550874"/>
                    </a:lnTo>
                    <a:lnTo>
                      <a:pt x="204993" y="551378"/>
                    </a:lnTo>
                    <a:lnTo>
                      <a:pt x="205768" y="551287"/>
                    </a:lnTo>
                    <a:lnTo>
                      <a:pt x="205996" y="550108"/>
                    </a:lnTo>
                    <a:lnTo>
                      <a:pt x="205488" y="549056"/>
                    </a:lnTo>
                    <a:lnTo>
                      <a:pt x="205031" y="548517"/>
                    </a:lnTo>
                    <a:lnTo>
                      <a:pt x="204726" y="548121"/>
                    </a:lnTo>
                    <a:lnTo>
                      <a:pt x="204041" y="547314"/>
                    </a:lnTo>
                    <a:lnTo>
                      <a:pt x="202618" y="547667"/>
                    </a:lnTo>
                    <a:lnTo>
                      <a:pt x="201932" y="546852"/>
                    </a:lnTo>
                    <a:lnTo>
                      <a:pt x="202936" y="545597"/>
                    </a:lnTo>
                    <a:lnTo>
                      <a:pt x="203901" y="545294"/>
                    </a:lnTo>
                    <a:lnTo>
                      <a:pt x="204409" y="544377"/>
                    </a:lnTo>
                    <a:lnTo>
                      <a:pt x="204726" y="542499"/>
                    </a:lnTo>
                    <a:lnTo>
                      <a:pt x="203812" y="542540"/>
                    </a:lnTo>
                    <a:lnTo>
                      <a:pt x="202618" y="543382"/>
                    </a:lnTo>
                    <a:lnTo>
                      <a:pt x="201361" y="543393"/>
                    </a:lnTo>
                    <a:lnTo>
                      <a:pt x="200612" y="542298"/>
                    </a:lnTo>
                    <a:lnTo>
                      <a:pt x="200485" y="539941"/>
                    </a:lnTo>
                    <a:lnTo>
                      <a:pt x="200497" y="538258"/>
                    </a:lnTo>
                    <a:lnTo>
                      <a:pt x="200408" y="536944"/>
                    </a:lnTo>
                    <a:lnTo>
                      <a:pt x="199900" y="536203"/>
                    </a:lnTo>
                    <a:lnTo>
                      <a:pt x="198275" y="536237"/>
                    </a:lnTo>
                    <a:lnTo>
                      <a:pt x="197360" y="535522"/>
                    </a:lnTo>
                    <a:lnTo>
                      <a:pt x="197627" y="534536"/>
                    </a:lnTo>
                    <a:lnTo>
                      <a:pt x="197868" y="533621"/>
                    </a:lnTo>
                    <a:lnTo>
                      <a:pt x="197957" y="532549"/>
                    </a:lnTo>
                    <a:lnTo>
                      <a:pt x="197576" y="531549"/>
                    </a:lnTo>
                    <a:lnTo>
                      <a:pt x="195633" y="530101"/>
                    </a:lnTo>
                    <a:lnTo>
                      <a:pt x="195646" y="529371"/>
                    </a:lnTo>
                    <a:lnTo>
                      <a:pt x="195240" y="528588"/>
                    </a:lnTo>
                    <a:lnTo>
                      <a:pt x="194579" y="528577"/>
                    </a:lnTo>
                    <a:lnTo>
                      <a:pt x="193830" y="529191"/>
                    </a:lnTo>
                    <a:lnTo>
                      <a:pt x="192941" y="529730"/>
                    </a:lnTo>
                    <a:lnTo>
                      <a:pt x="192090" y="529412"/>
                    </a:lnTo>
                    <a:lnTo>
                      <a:pt x="191645" y="528097"/>
                    </a:lnTo>
                    <a:lnTo>
                      <a:pt x="191417" y="527248"/>
                    </a:lnTo>
                    <a:lnTo>
                      <a:pt x="191099" y="526524"/>
                    </a:lnTo>
                    <a:lnTo>
                      <a:pt x="190629" y="526095"/>
                    </a:lnTo>
                    <a:lnTo>
                      <a:pt x="189753" y="525708"/>
                    </a:lnTo>
                    <a:lnTo>
                      <a:pt x="188991" y="526051"/>
                    </a:lnTo>
                    <a:lnTo>
                      <a:pt x="188521" y="526650"/>
                    </a:lnTo>
                    <a:lnTo>
                      <a:pt x="188204" y="527021"/>
                    </a:lnTo>
                    <a:lnTo>
                      <a:pt x="187683" y="527491"/>
                    </a:lnTo>
                    <a:lnTo>
                      <a:pt x="186807" y="528013"/>
                    </a:lnTo>
                    <a:lnTo>
                      <a:pt x="186032" y="527794"/>
                    </a:lnTo>
                    <a:lnTo>
                      <a:pt x="185194" y="527509"/>
                    </a:lnTo>
                    <a:lnTo>
                      <a:pt x="184724" y="527685"/>
                    </a:lnTo>
                    <a:lnTo>
                      <a:pt x="183708" y="527929"/>
                    </a:lnTo>
                    <a:lnTo>
                      <a:pt x="182641" y="528257"/>
                    </a:lnTo>
                    <a:lnTo>
                      <a:pt x="181511" y="528443"/>
                    </a:lnTo>
                    <a:lnTo>
                      <a:pt x="180203" y="528595"/>
                    </a:lnTo>
                    <a:lnTo>
                      <a:pt x="178882" y="528814"/>
                    </a:lnTo>
                    <a:lnTo>
                      <a:pt x="178094" y="528527"/>
                    </a:lnTo>
                    <a:lnTo>
                      <a:pt x="177802" y="528056"/>
                    </a:lnTo>
                    <a:lnTo>
                      <a:pt x="177078" y="527872"/>
                    </a:lnTo>
                    <a:lnTo>
                      <a:pt x="176926" y="528316"/>
                    </a:lnTo>
                    <a:lnTo>
                      <a:pt x="176990" y="529226"/>
                    </a:lnTo>
                    <a:lnTo>
                      <a:pt x="176774" y="529849"/>
                    </a:lnTo>
                    <a:lnTo>
                      <a:pt x="176151" y="530522"/>
                    </a:lnTo>
                    <a:lnTo>
                      <a:pt x="175339" y="530724"/>
                    </a:lnTo>
                    <a:lnTo>
                      <a:pt x="174361" y="530379"/>
                    </a:lnTo>
                    <a:lnTo>
                      <a:pt x="174284" y="529908"/>
                    </a:lnTo>
                    <a:lnTo>
                      <a:pt x="174424" y="529049"/>
                    </a:lnTo>
                    <a:lnTo>
                      <a:pt x="174958" y="528073"/>
                    </a:lnTo>
                    <a:lnTo>
                      <a:pt x="174958" y="527206"/>
                    </a:lnTo>
                    <a:lnTo>
                      <a:pt x="174208" y="527283"/>
                    </a:lnTo>
                    <a:lnTo>
                      <a:pt x="173459" y="527787"/>
                    </a:lnTo>
                    <a:lnTo>
                      <a:pt x="172900" y="528013"/>
                    </a:lnTo>
                    <a:lnTo>
                      <a:pt x="171948" y="527845"/>
                    </a:lnTo>
                    <a:lnTo>
                      <a:pt x="170906" y="527441"/>
                    </a:lnTo>
                    <a:lnTo>
                      <a:pt x="170195" y="526843"/>
                    </a:lnTo>
                    <a:lnTo>
                      <a:pt x="169725" y="526743"/>
                    </a:lnTo>
                    <a:lnTo>
                      <a:pt x="169471" y="527114"/>
                    </a:lnTo>
                    <a:lnTo>
                      <a:pt x="169179" y="527626"/>
                    </a:lnTo>
                    <a:lnTo>
                      <a:pt x="168671" y="527702"/>
                    </a:lnTo>
                    <a:lnTo>
                      <a:pt x="167858" y="527643"/>
                    </a:lnTo>
                    <a:lnTo>
                      <a:pt x="166906" y="527467"/>
                    </a:lnTo>
                    <a:lnTo>
                      <a:pt x="165839" y="526963"/>
                    </a:lnTo>
                    <a:lnTo>
                      <a:pt x="164975" y="526684"/>
                    </a:lnTo>
                    <a:lnTo>
                      <a:pt x="164455" y="526145"/>
                    </a:lnTo>
                    <a:lnTo>
                      <a:pt x="163883" y="525698"/>
                    </a:lnTo>
                    <a:lnTo>
                      <a:pt x="163477" y="526079"/>
                    </a:lnTo>
                    <a:lnTo>
                      <a:pt x="163362" y="527005"/>
                    </a:lnTo>
                    <a:lnTo>
                      <a:pt x="163324" y="527702"/>
                    </a:lnTo>
                    <a:lnTo>
                      <a:pt x="163185" y="528451"/>
                    </a:lnTo>
                    <a:lnTo>
                      <a:pt x="163147" y="529191"/>
                    </a:lnTo>
                    <a:lnTo>
                      <a:pt x="163235" y="529605"/>
                    </a:lnTo>
                    <a:lnTo>
                      <a:pt x="163045" y="530597"/>
                    </a:lnTo>
                    <a:lnTo>
                      <a:pt x="163083" y="531474"/>
                    </a:lnTo>
                    <a:lnTo>
                      <a:pt x="162715" y="532180"/>
                    </a:lnTo>
                    <a:lnTo>
                      <a:pt x="161940" y="531709"/>
                    </a:lnTo>
                    <a:lnTo>
                      <a:pt x="161635" y="531161"/>
                    </a:lnTo>
                    <a:lnTo>
                      <a:pt x="160607" y="530715"/>
                    </a:lnTo>
                    <a:lnTo>
                      <a:pt x="159845" y="530992"/>
                    </a:lnTo>
                    <a:lnTo>
                      <a:pt x="159286" y="531668"/>
                    </a:lnTo>
                    <a:lnTo>
                      <a:pt x="158587" y="531959"/>
                    </a:lnTo>
                    <a:lnTo>
                      <a:pt x="157228" y="531790"/>
                    </a:lnTo>
                    <a:lnTo>
                      <a:pt x="155298" y="532636"/>
                    </a:lnTo>
                    <a:lnTo>
                      <a:pt x="153380" y="532327"/>
                    </a:lnTo>
                    <a:lnTo>
                      <a:pt x="149761" y="530328"/>
                    </a:lnTo>
                    <a:lnTo>
                      <a:pt x="146700" y="529661"/>
                    </a:lnTo>
                    <a:lnTo>
                      <a:pt x="146535" y="530677"/>
                    </a:lnTo>
                    <a:lnTo>
                      <a:pt x="144440" y="531846"/>
                    </a:lnTo>
                    <a:lnTo>
                      <a:pt x="144059" y="532096"/>
                    </a:lnTo>
                    <a:lnTo>
                      <a:pt x="142331" y="533249"/>
                    </a:lnTo>
                    <a:lnTo>
                      <a:pt x="139994" y="534184"/>
                    </a:lnTo>
                    <a:lnTo>
                      <a:pt x="137886" y="535586"/>
                    </a:lnTo>
                    <a:lnTo>
                      <a:pt x="135321" y="536521"/>
                    </a:lnTo>
                    <a:lnTo>
                      <a:pt x="132984" y="537927"/>
                    </a:lnTo>
                    <a:lnTo>
                      <a:pt x="130876" y="539092"/>
                    </a:lnTo>
                    <a:lnTo>
                      <a:pt x="130647" y="539250"/>
                    </a:lnTo>
                    <a:lnTo>
                      <a:pt x="128768" y="540496"/>
                    </a:lnTo>
                    <a:lnTo>
                      <a:pt x="127129" y="542133"/>
                    </a:lnTo>
                    <a:lnTo>
                      <a:pt x="125262" y="543771"/>
                    </a:lnTo>
                    <a:lnTo>
                      <a:pt x="123865" y="545874"/>
                    </a:lnTo>
                    <a:lnTo>
                      <a:pt x="122456" y="547746"/>
                    </a:lnTo>
                    <a:lnTo>
                      <a:pt x="120589" y="549849"/>
                    </a:lnTo>
                    <a:lnTo>
                      <a:pt x="119179" y="551717"/>
                    </a:lnTo>
                    <a:lnTo>
                      <a:pt x="117782" y="553823"/>
                    </a:lnTo>
                    <a:lnTo>
                      <a:pt x="116842" y="556161"/>
                    </a:lnTo>
                    <a:lnTo>
                      <a:pt x="115445" y="558264"/>
                    </a:lnTo>
                    <a:lnTo>
                      <a:pt x="114277" y="560605"/>
                    </a:lnTo>
                    <a:lnTo>
                      <a:pt x="113337" y="562942"/>
                    </a:lnTo>
                    <a:lnTo>
                      <a:pt x="111699" y="565045"/>
                    </a:lnTo>
                    <a:lnTo>
                      <a:pt x="110772" y="567383"/>
                    </a:lnTo>
                    <a:lnTo>
                      <a:pt x="110061" y="569955"/>
                    </a:lnTo>
                    <a:lnTo>
                      <a:pt x="109362" y="572761"/>
                    </a:lnTo>
                    <a:lnTo>
                      <a:pt x="108664" y="575333"/>
                    </a:lnTo>
                    <a:lnTo>
                      <a:pt x="107965" y="578139"/>
                    </a:lnTo>
                    <a:lnTo>
                      <a:pt x="106797" y="580477"/>
                    </a:lnTo>
                    <a:lnTo>
                      <a:pt x="105628" y="582817"/>
                    </a:lnTo>
                    <a:lnTo>
                      <a:pt x="104688" y="585154"/>
                    </a:lnTo>
                    <a:lnTo>
                      <a:pt x="103990" y="587723"/>
                    </a:lnTo>
                    <a:lnTo>
                      <a:pt x="102821" y="590064"/>
                    </a:lnTo>
                    <a:lnTo>
                      <a:pt x="101412" y="592167"/>
                    </a:lnTo>
                    <a:lnTo>
                      <a:pt x="100015" y="594035"/>
                    </a:lnTo>
                    <a:lnTo>
                      <a:pt x="98605" y="596142"/>
                    </a:lnTo>
                    <a:lnTo>
                      <a:pt x="98084" y="596665"/>
                    </a:lnTo>
                    <a:lnTo>
                      <a:pt x="96967" y="597777"/>
                    </a:lnTo>
                    <a:lnTo>
                      <a:pt x="94871" y="599179"/>
                    </a:lnTo>
                    <a:lnTo>
                      <a:pt x="92065" y="599882"/>
                    </a:lnTo>
                    <a:lnTo>
                      <a:pt x="89486" y="600817"/>
                    </a:lnTo>
                    <a:lnTo>
                      <a:pt x="87150" y="601754"/>
                    </a:lnTo>
                    <a:lnTo>
                      <a:pt x="85054" y="603154"/>
                    </a:lnTo>
                    <a:lnTo>
                      <a:pt x="82946" y="604323"/>
                    </a:lnTo>
                    <a:lnTo>
                      <a:pt x="81079" y="605960"/>
                    </a:lnTo>
                    <a:lnTo>
                      <a:pt x="78971" y="607364"/>
                    </a:lnTo>
                    <a:lnTo>
                      <a:pt x="77333" y="609001"/>
                    </a:lnTo>
                    <a:lnTo>
                      <a:pt x="75923" y="611104"/>
                    </a:lnTo>
                    <a:lnTo>
                      <a:pt x="74755" y="613442"/>
                    </a:lnTo>
                    <a:lnTo>
                      <a:pt x="73828" y="615783"/>
                    </a:lnTo>
                    <a:lnTo>
                      <a:pt x="72659" y="618119"/>
                    </a:lnTo>
                    <a:lnTo>
                      <a:pt x="71249" y="620223"/>
                    </a:lnTo>
                    <a:lnTo>
                      <a:pt x="69852" y="622092"/>
                    </a:lnTo>
                    <a:lnTo>
                      <a:pt x="67985" y="623732"/>
                    </a:lnTo>
                    <a:lnTo>
                      <a:pt x="66106" y="625132"/>
                    </a:lnTo>
                    <a:lnTo>
                      <a:pt x="64239" y="626769"/>
                    </a:lnTo>
                    <a:lnTo>
                      <a:pt x="62601" y="628408"/>
                    </a:lnTo>
                    <a:lnTo>
                      <a:pt x="60962" y="630510"/>
                    </a:lnTo>
                    <a:lnTo>
                      <a:pt x="60035" y="632851"/>
                    </a:lnTo>
                    <a:lnTo>
                      <a:pt x="59565" y="635888"/>
                    </a:lnTo>
                    <a:lnTo>
                      <a:pt x="59565" y="639160"/>
                    </a:lnTo>
                    <a:lnTo>
                      <a:pt x="58867" y="641966"/>
                    </a:lnTo>
                    <a:lnTo>
                      <a:pt x="57686" y="644304"/>
                    </a:lnTo>
                    <a:lnTo>
                      <a:pt x="56759" y="646645"/>
                    </a:lnTo>
                    <a:lnTo>
                      <a:pt x="55120" y="648748"/>
                    </a:lnTo>
                    <a:lnTo>
                      <a:pt x="53952" y="650616"/>
                    </a:lnTo>
                    <a:lnTo>
                      <a:pt x="52555" y="652722"/>
                    </a:lnTo>
                    <a:lnTo>
                      <a:pt x="50917" y="654591"/>
                    </a:lnTo>
                    <a:lnTo>
                      <a:pt x="49278" y="656228"/>
                    </a:lnTo>
                    <a:lnTo>
                      <a:pt x="47869" y="658332"/>
                    </a:lnTo>
                    <a:lnTo>
                      <a:pt x="46472" y="660203"/>
                    </a:lnTo>
                    <a:lnTo>
                      <a:pt x="45062" y="662307"/>
                    </a:lnTo>
                    <a:lnTo>
                      <a:pt x="43893" y="664645"/>
                    </a:lnTo>
                    <a:lnTo>
                      <a:pt x="42966" y="666985"/>
                    </a:lnTo>
                    <a:lnTo>
                      <a:pt x="41798" y="669322"/>
                    </a:lnTo>
                    <a:lnTo>
                      <a:pt x="40858" y="671660"/>
                    </a:lnTo>
                    <a:lnTo>
                      <a:pt x="39690" y="673997"/>
                    </a:lnTo>
                    <a:lnTo>
                      <a:pt x="38991" y="676804"/>
                    </a:lnTo>
                    <a:lnTo>
                      <a:pt x="37823" y="680544"/>
                    </a:lnTo>
                    <a:lnTo>
                      <a:pt x="36883" y="682882"/>
                    </a:lnTo>
                    <a:lnTo>
                      <a:pt x="36185" y="685454"/>
                    </a:lnTo>
                    <a:lnTo>
                      <a:pt x="35245" y="688259"/>
                    </a:lnTo>
                    <a:lnTo>
                      <a:pt x="35016" y="691299"/>
                    </a:lnTo>
                    <a:lnTo>
                      <a:pt x="34546" y="694337"/>
                    </a:lnTo>
                    <a:lnTo>
                      <a:pt x="33848" y="696909"/>
                    </a:lnTo>
                    <a:lnTo>
                      <a:pt x="33378" y="699949"/>
                    </a:lnTo>
                    <a:lnTo>
                      <a:pt x="33149" y="702987"/>
                    </a:lnTo>
                    <a:lnTo>
                      <a:pt x="32679" y="706028"/>
                    </a:lnTo>
                    <a:lnTo>
                      <a:pt x="31981" y="708834"/>
                    </a:lnTo>
                    <a:lnTo>
                      <a:pt x="31270" y="711406"/>
                    </a:lnTo>
                    <a:lnTo>
                      <a:pt x="30101" y="713743"/>
                    </a:lnTo>
                    <a:lnTo>
                      <a:pt x="29161" y="716084"/>
                    </a:lnTo>
                    <a:lnTo>
                      <a:pt x="28006" y="718422"/>
                    </a:lnTo>
                    <a:lnTo>
                      <a:pt x="27295" y="721225"/>
                    </a:lnTo>
                    <a:lnTo>
                      <a:pt x="26596" y="723796"/>
                    </a:lnTo>
                    <a:lnTo>
                      <a:pt x="25898" y="726603"/>
                    </a:lnTo>
                    <a:lnTo>
                      <a:pt x="24958" y="729175"/>
                    </a:lnTo>
                    <a:lnTo>
                      <a:pt x="24488" y="731981"/>
                    </a:lnTo>
                    <a:lnTo>
                      <a:pt x="23789" y="733850"/>
                    </a:lnTo>
                    <a:lnTo>
                      <a:pt x="22151" y="735955"/>
                    </a:lnTo>
                    <a:lnTo>
                      <a:pt x="20754" y="738058"/>
                    </a:lnTo>
                    <a:lnTo>
                      <a:pt x="19344" y="739930"/>
                    </a:lnTo>
                    <a:lnTo>
                      <a:pt x="17947" y="742033"/>
                    </a:lnTo>
                    <a:lnTo>
                      <a:pt x="17592" y="742502"/>
                    </a:lnTo>
                    <a:lnTo>
                      <a:pt x="17516" y="742611"/>
                    </a:lnTo>
                    <a:lnTo>
                      <a:pt x="16538" y="743903"/>
                    </a:lnTo>
                    <a:lnTo>
                      <a:pt x="15141" y="746009"/>
                    </a:lnTo>
                    <a:lnTo>
                      <a:pt x="13972" y="748347"/>
                    </a:lnTo>
                    <a:lnTo>
                      <a:pt x="12575" y="750452"/>
                    </a:lnTo>
                    <a:lnTo>
                      <a:pt x="10937" y="752087"/>
                    </a:lnTo>
                    <a:lnTo>
                      <a:pt x="9299" y="753724"/>
                    </a:lnTo>
                    <a:lnTo>
                      <a:pt x="7190" y="755362"/>
                    </a:lnTo>
                    <a:lnTo>
                      <a:pt x="3914" y="758634"/>
                    </a:lnTo>
                    <a:lnTo>
                      <a:pt x="2517" y="760737"/>
                    </a:lnTo>
                    <a:lnTo>
                      <a:pt x="1349" y="763077"/>
                    </a:lnTo>
                    <a:lnTo>
                      <a:pt x="650" y="765649"/>
                    </a:lnTo>
                    <a:lnTo>
                      <a:pt x="650" y="769156"/>
                    </a:lnTo>
                    <a:lnTo>
                      <a:pt x="879" y="772196"/>
                    </a:lnTo>
                    <a:lnTo>
                      <a:pt x="1349" y="775234"/>
                    </a:lnTo>
                    <a:lnTo>
                      <a:pt x="2047" y="777806"/>
                    </a:lnTo>
                    <a:lnTo>
                      <a:pt x="2987" y="780377"/>
                    </a:lnTo>
                    <a:lnTo>
                      <a:pt x="3914" y="782714"/>
                    </a:lnTo>
                    <a:lnTo>
                      <a:pt x="4384" y="783653"/>
                    </a:lnTo>
                    <a:lnTo>
                      <a:pt x="4854" y="785055"/>
                    </a:lnTo>
                    <a:lnTo>
                      <a:pt x="5552" y="787858"/>
                    </a:lnTo>
                    <a:lnTo>
                      <a:pt x="6720" y="790198"/>
                    </a:lnTo>
                    <a:lnTo>
                      <a:pt x="6962" y="793236"/>
                    </a:lnTo>
                    <a:lnTo>
                      <a:pt x="7190" y="796276"/>
                    </a:lnTo>
                    <a:lnTo>
                      <a:pt x="6720" y="799314"/>
                    </a:lnTo>
                    <a:lnTo>
                      <a:pt x="6022" y="801886"/>
                    </a:lnTo>
                    <a:lnTo>
                      <a:pt x="5323" y="804693"/>
                    </a:lnTo>
                    <a:lnTo>
                      <a:pt x="4625" y="807265"/>
                    </a:lnTo>
                    <a:lnTo>
                      <a:pt x="3914" y="810070"/>
                    </a:lnTo>
                    <a:lnTo>
                      <a:pt x="2746" y="812408"/>
                    </a:lnTo>
                    <a:lnTo>
                      <a:pt x="2047" y="814980"/>
                    </a:lnTo>
                    <a:lnTo>
                      <a:pt x="1349" y="817786"/>
                    </a:lnTo>
                    <a:lnTo>
                      <a:pt x="650" y="820358"/>
                    </a:lnTo>
                    <a:lnTo>
                      <a:pt x="180" y="823399"/>
                    </a:lnTo>
                    <a:lnTo>
                      <a:pt x="180" y="826905"/>
                    </a:lnTo>
                    <a:lnTo>
                      <a:pt x="650" y="829942"/>
                    </a:lnTo>
                    <a:lnTo>
                      <a:pt x="1120" y="832517"/>
                    </a:lnTo>
                    <a:lnTo>
                      <a:pt x="2517" y="834620"/>
                    </a:lnTo>
                    <a:lnTo>
                      <a:pt x="3457" y="836957"/>
                    </a:lnTo>
                    <a:lnTo>
                      <a:pt x="4625" y="839295"/>
                    </a:lnTo>
                    <a:lnTo>
                      <a:pt x="5552" y="841636"/>
                    </a:lnTo>
                    <a:lnTo>
                      <a:pt x="6720" y="844208"/>
                    </a:lnTo>
                    <a:lnTo>
                      <a:pt x="7660" y="846544"/>
                    </a:lnTo>
                    <a:lnTo>
                      <a:pt x="8600" y="848882"/>
                    </a:lnTo>
                    <a:lnTo>
                      <a:pt x="9527" y="851221"/>
                    </a:lnTo>
                    <a:lnTo>
                      <a:pt x="10226" y="854026"/>
                    </a:lnTo>
                    <a:lnTo>
                      <a:pt x="10467" y="857064"/>
                    </a:lnTo>
                    <a:lnTo>
                      <a:pt x="10759" y="858997"/>
                    </a:lnTo>
                    <a:lnTo>
                      <a:pt x="10937" y="860104"/>
                    </a:lnTo>
                    <a:lnTo>
                      <a:pt x="11166" y="863142"/>
                    </a:lnTo>
                    <a:lnTo>
                      <a:pt x="11394" y="866182"/>
                    </a:lnTo>
                    <a:lnTo>
                      <a:pt x="11864" y="869223"/>
                    </a:lnTo>
                    <a:lnTo>
                      <a:pt x="11864" y="872494"/>
                    </a:lnTo>
                    <a:lnTo>
                      <a:pt x="11636" y="876005"/>
                    </a:lnTo>
                    <a:lnTo>
                      <a:pt x="12105" y="879041"/>
                    </a:lnTo>
                    <a:lnTo>
                      <a:pt x="11864" y="882313"/>
                    </a:lnTo>
                    <a:lnTo>
                      <a:pt x="11864" y="885823"/>
                    </a:lnTo>
                    <a:lnTo>
                      <a:pt x="11636" y="888860"/>
                    </a:lnTo>
                    <a:lnTo>
                      <a:pt x="11166" y="891901"/>
                    </a:lnTo>
                    <a:lnTo>
                      <a:pt x="10696" y="894707"/>
                    </a:lnTo>
                    <a:lnTo>
                      <a:pt x="10467" y="897744"/>
                    </a:lnTo>
                    <a:lnTo>
                      <a:pt x="9769" y="900550"/>
                    </a:lnTo>
                    <a:lnTo>
                      <a:pt x="9299" y="903592"/>
                    </a:lnTo>
                    <a:lnTo>
                      <a:pt x="8600" y="906163"/>
                    </a:lnTo>
                    <a:lnTo>
                      <a:pt x="8130" y="909204"/>
                    </a:lnTo>
                    <a:lnTo>
                      <a:pt x="7419" y="912009"/>
                    </a:lnTo>
                    <a:lnTo>
                      <a:pt x="7432" y="915282"/>
                    </a:lnTo>
                    <a:lnTo>
                      <a:pt x="7432" y="918787"/>
                    </a:lnTo>
                    <a:lnTo>
                      <a:pt x="7432" y="922062"/>
                    </a:lnTo>
                    <a:lnTo>
                      <a:pt x="7190" y="925569"/>
                    </a:lnTo>
                    <a:lnTo>
                      <a:pt x="7889" y="928141"/>
                    </a:lnTo>
                    <a:lnTo>
                      <a:pt x="8130" y="931181"/>
                    </a:lnTo>
                    <a:lnTo>
                      <a:pt x="66550" y="930805"/>
                    </a:lnTo>
                    <a:lnTo>
                      <a:pt x="67223" y="930812"/>
                    </a:lnTo>
                    <a:lnTo>
                      <a:pt x="103317" y="931236"/>
                    </a:lnTo>
                    <a:lnTo>
                      <a:pt x="130914" y="931557"/>
                    </a:lnTo>
                    <a:lnTo>
                      <a:pt x="147907" y="931727"/>
                    </a:lnTo>
                    <a:lnTo>
                      <a:pt x="213667" y="932379"/>
                    </a:lnTo>
                    <a:lnTo>
                      <a:pt x="291163" y="933124"/>
                    </a:lnTo>
                    <a:lnTo>
                      <a:pt x="291252" y="922692"/>
                    </a:lnTo>
                    <a:lnTo>
                      <a:pt x="291302" y="918226"/>
                    </a:lnTo>
                    <a:lnTo>
                      <a:pt x="291302" y="917452"/>
                    </a:lnTo>
                    <a:lnTo>
                      <a:pt x="291404" y="905859"/>
                    </a:lnTo>
                    <a:lnTo>
                      <a:pt x="291417" y="905749"/>
                    </a:lnTo>
                    <a:lnTo>
                      <a:pt x="291518" y="893509"/>
                    </a:lnTo>
                    <a:lnTo>
                      <a:pt x="291531" y="892690"/>
                    </a:lnTo>
                    <a:lnTo>
                      <a:pt x="291544" y="891461"/>
                    </a:lnTo>
                    <a:lnTo>
                      <a:pt x="291544" y="890513"/>
                    </a:lnTo>
                    <a:lnTo>
                      <a:pt x="291683" y="876704"/>
                    </a:lnTo>
                    <a:lnTo>
                      <a:pt x="291760" y="867689"/>
                    </a:lnTo>
                    <a:lnTo>
                      <a:pt x="291925" y="849752"/>
                    </a:lnTo>
                    <a:lnTo>
                      <a:pt x="292953" y="850523"/>
                    </a:lnTo>
                    <a:lnTo>
                      <a:pt x="294325" y="851721"/>
                    </a:lnTo>
                    <a:lnTo>
                      <a:pt x="295404" y="852440"/>
                    </a:lnTo>
                    <a:lnTo>
                      <a:pt x="296065" y="852908"/>
                    </a:lnTo>
                    <a:lnTo>
                      <a:pt x="296954" y="853744"/>
                    </a:lnTo>
                    <a:lnTo>
                      <a:pt x="297932" y="854688"/>
                    </a:lnTo>
                    <a:lnTo>
                      <a:pt x="298592" y="855182"/>
                    </a:lnTo>
                    <a:lnTo>
                      <a:pt x="299596" y="855895"/>
                    </a:lnTo>
                    <a:lnTo>
                      <a:pt x="300599" y="856499"/>
                    </a:lnTo>
                    <a:lnTo>
                      <a:pt x="301564" y="857192"/>
                    </a:lnTo>
                    <a:lnTo>
                      <a:pt x="302402" y="857892"/>
                    </a:lnTo>
                    <a:lnTo>
                      <a:pt x="303367" y="858592"/>
                    </a:lnTo>
                    <a:lnTo>
                      <a:pt x="304041" y="859022"/>
                    </a:lnTo>
                    <a:lnTo>
                      <a:pt x="304904" y="859424"/>
                    </a:lnTo>
                    <a:lnTo>
                      <a:pt x="305742" y="859902"/>
                    </a:lnTo>
                    <a:lnTo>
                      <a:pt x="306428" y="860291"/>
                    </a:lnTo>
                    <a:lnTo>
                      <a:pt x="307495" y="860926"/>
                    </a:lnTo>
                    <a:lnTo>
                      <a:pt x="308333" y="861395"/>
                    </a:lnTo>
                    <a:lnTo>
                      <a:pt x="309286" y="861883"/>
                    </a:lnTo>
                    <a:lnTo>
                      <a:pt x="310200" y="862468"/>
                    </a:lnTo>
                    <a:lnTo>
                      <a:pt x="310937" y="863071"/>
                    </a:lnTo>
                    <a:lnTo>
                      <a:pt x="311711" y="863646"/>
                    </a:lnTo>
                    <a:lnTo>
                      <a:pt x="312689" y="864172"/>
                    </a:lnTo>
                    <a:lnTo>
                      <a:pt x="313426" y="864756"/>
                    </a:lnTo>
                    <a:lnTo>
                      <a:pt x="313819" y="865039"/>
                    </a:lnTo>
                    <a:lnTo>
                      <a:pt x="314696" y="865701"/>
                    </a:lnTo>
                    <a:lnTo>
                      <a:pt x="315394" y="865977"/>
                    </a:lnTo>
                    <a:lnTo>
                      <a:pt x="316195" y="866455"/>
                    </a:lnTo>
                    <a:lnTo>
                      <a:pt x="317033" y="866953"/>
                    </a:lnTo>
                    <a:lnTo>
                      <a:pt x="317833" y="867294"/>
                    </a:lnTo>
                    <a:lnTo>
                      <a:pt x="318900" y="867679"/>
                    </a:lnTo>
                    <a:lnTo>
                      <a:pt x="320144" y="868109"/>
                    </a:lnTo>
                    <a:lnTo>
                      <a:pt x="321363" y="868590"/>
                    </a:lnTo>
                    <a:lnTo>
                      <a:pt x="322290" y="869021"/>
                    </a:lnTo>
                    <a:lnTo>
                      <a:pt x="323827" y="869977"/>
                    </a:lnTo>
                    <a:lnTo>
                      <a:pt x="325313" y="870729"/>
                    </a:lnTo>
                    <a:lnTo>
                      <a:pt x="326596" y="870950"/>
                    </a:lnTo>
                    <a:lnTo>
                      <a:pt x="328691" y="871454"/>
                    </a:lnTo>
                    <a:lnTo>
                      <a:pt x="329923" y="871782"/>
                    </a:lnTo>
                    <a:lnTo>
                      <a:pt x="332235" y="872675"/>
                    </a:lnTo>
                    <a:lnTo>
                      <a:pt x="333949" y="873416"/>
                    </a:lnTo>
                    <a:lnTo>
                      <a:pt x="334940" y="873936"/>
                    </a:lnTo>
                    <a:lnTo>
                      <a:pt x="335816" y="874597"/>
                    </a:lnTo>
                    <a:lnTo>
                      <a:pt x="336603" y="875154"/>
                    </a:lnTo>
                    <a:lnTo>
                      <a:pt x="337937" y="875885"/>
                    </a:lnTo>
                    <a:lnTo>
                      <a:pt x="340109" y="876669"/>
                    </a:lnTo>
                    <a:lnTo>
                      <a:pt x="341201" y="875486"/>
                    </a:lnTo>
                    <a:lnTo>
                      <a:pt x="400167" y="859272"/>
                    </a:lnTo>
                    <a:lnTo>
                      <a:pt x="427828" y="851660"/>
                    </a:lnTo>
                    <a:lnTo>
                      <a:pt x="436959" y="856007"/>
                    </a:lnTo>
                    <a:lnTo>
                      <a:pt x="488445" y="840653"/>
                    </a:lnTo>
                    <a:lnTo>
                      <a:pt x="488813" y="840222"/>
                    </a:lnTo>
                    <a:lnTo>
                      <a:pt x="488584" y="839777"/>
                    </a:lnTo>
                    <a:lnTo>
                      <a:pt x="488381" y="839195"/>
                    </a:lnTo>
                    <a:lnTo>
                      <a:pt x="487949" y="838457"/>
                    </a:lnTo>
                    <a:lnTo>
                      <a:pt x="488026" y="837635"/>
                    </a:lnTo>
                    <a:lnTo>
                      <a:pt x="488394" y="837308"/>
                    </a:lnTo>
                    <a:lnTo>
                      <a:pt x="488877" y="837060"/>
                    </a:lnTo>
                    <a:lnTo>
                      <a:pt x="489410" y="836793"/>
                    </a:lnTo>
                    <a:lnTo>
                      <a:pt x="490451" y="836800"/>
                    </a:lnTo>
                    <a:lnTo>
                      <a:pt x="490921" y="837365"/>
                    </a:lnTo>
                    <a:lnTo>
                      <a:pt x="491480" y="837379"/>
                    </a:lnTo>
                    <a:lnTo>
                      <a:pt x="492229" y="837192"/>
                    </a:lnTo>
                    <a:lnTo>
                      <a:pt x="540705" y="833618"/>
                    </a:lnTo>
                    <a:lnTo>
                      <a:pt x="541277" y="833554"/>
                    </a:lnTo>
                    <a:lnTo>
                      <a:pt x="543652" y="846210"/>
                    </a:lnTo>
                    <a:lnTo>
                      <a:pt x="544248" y="848063"/>
                    </a:lnTo>
                    <a:lnTo>
                      <a:pt x="545264" y="849021"/>
                    </a:lnTo>
                    <a:lnTo>
                      <a:pt x="546877" y="850145"/>
                    </a:lnTo>
                    <a:lnTo>
                      <a:pt x="548198" y="850370"/>
                    </a:lnTo>
                    <a:lnTo>
                      <a:pt x="550992" y="849380"/>
                    </a:lnTo>
                    <a:lnTo>
                      <a:pt x="551716" y="849412"/>
                    </a:lnTo>
                    <a:lnTo>
                      <a:pt x="551703" y="847689"/>
                    </a:lnTo>
                    <a:lnTo>
                      <a:pt x="552351" y="847296"/>
                    </a:lnTo>
                    <a:lnTo>
                      <a:pt x="552808" y="846975"/>
                    </a:lnTo>
                    <a:lnTo>
                      <a:pt x="553532" y="846334"/>
                    </a:lnTo>
                    <a:lnTo>
                      <a:pt x="554891" y="845756"/>
                    </a:lnTo>
                    <a:lnTo>
                      <a:pt x="555590" y="845762"/>
                    </a:lnTo>
                    <a:lnTo>
                      <a:pt x="556453" y="845941"/>
                    </a:lnTo>
                    <a:lnTo>
                      <a:pt x="558028" y="846975"/>
                    </a:lnTo>
                    <a:lnTo>
                      <a:pt x="558333" y="847960"/>
                    </a:lnTo>
                    <a:lnTo>
                      <a:pt x="557850" y="848465"/>
                    </a:lnTo>
                    <a:lnTo>
                      <a:pt x="557736" y="849267"/>
                    </a:lnTo>
                    <a:lnTo>
                      <a:pt x="557609" y="849763"/>
                    </a:lnTo>
                    <a:lnTo>
                      <a:pt x="557825" y="850315"/>
                    </a:lnTo>
                    <a:lnTo>
                      <a:pt x="557926" y="850873"/>
                    </a:lnTo>
                    <a:lnTo>
                      <a:pt x="559108" y="851097"/>
                    </a:lnTo>
                    <a:lnTo>
                      <a:pt x="559730" y="851095"/>
                    </a:lnTo>
                    <a:lnTo>
                      <a:pt x="561152" y="851387"/>
                    </a:lnTo>
                    <a:lnTo>
                      <a:pt x="562003" y="851158"/>
                    </a:lnTo>
                    <a:lnTo>
                      <a:pt x="563019" y="851387"/>
                    </a:lnTo>
                    <a:lnTo>
                      <a:pt x="563819" y="851583"/>
                    </a:lnTo>
                    <a:lnTo>
                      <a:pt x="564480" y="851997"/>
                    </a:lnTo>
                    <a:lnTo>
                      <a:pt x="565445" y="852889"/>
                    </a:lnTo>
                    <a:lnTo>
                      <a:pt x="566042" y="853862"/>
                    </a:lnTo>
                    <a:lnTo>
                      <a:pt x="566448" y="854627"/>
                    </a:lnTo>
                    <a:lnTo>
                      <a:pt x="566867" y="854787"/>
                    </a:lnTo>
                    <a:lnTo>
                      <a:pt x="567286" y="855702"/>
                    </a:lnTo>
                    <a:lnTo>
                      <a:pt x="567680" y="856184"/>
                    </a:lnTo>
                    <a:lnTo>
                      <a:pt x="567858" y="857054"/>
                    </a:lnTo>
                    <a:lnTo>
                      <a:pt x="567858" y="857558"/>
                    </a:lnTo>
                    <a:lnTo>
                      <a:pt x="567959" y="858058"/>
                    </a:lnTo>
                    <a:lnTo>
                      <a:pt x="568417" y="859218"/>
                    </a:lnTo>
                    <a:lnTo>
                      <a:pt x="569102" y="859253"/>
                    </a:lnTo>
                    <a:lnTo>
                      <a:pt x="569750" y="859745"/>
                    </a:lnTo>
                    <a:lnTo>
                      <a:pt x="570347" y="860037"/>
                    </a:lnTo>
                    <a:lnTo>
                      <a:pt x="571388" y="860808"/>
                    </a:lnTo>
                    <a:lnTo>
                      <a:pt x="571858" y="860775"/>
                    </a:lnTo>
                    <a:lnTo>
                      <a:pt x="573395" y="860961"/>
                    </a:lnTo>
                    <a:lnTo>
                      <a:pt x="574182" y="861318"/>
                    </a:lnTo>
                    <a:lnTo>
                      <a:pt x="574665" y="861356"/>
                    </a:lnTo>
                    <a:lnTo>
                      <a:pt x="575478" y="861414"/>
                    </a:lnTo>
                    <a:lnTo>
                      <a:pt x="576468" y="861466"/>
                    </a:lnTo>
                    <a:lnTo>
                      <a:pt x="578018" y="861819"/>
                    </a:lnTo>
                    <a:lnTo>
                      <a:pt x="578513" y="862108"/>
                    </a:lnTo>
                    <a:lnTo>
                      <a:pt x="579275" y="862117"/>
                    </a:lnTo>
                    <a:lnTo>
                      <a:pt x="579948" y="862317"/>
                    </a:lnTo>
                    <a:lnTo>
                      <a:pt x="579974" y="862762"/>
                    </a:lnTo>
                    <a:lnTo>
                      <a:pt x="580024" y="863479"/>
                    </a:lnTo>
                    <a:lnTo>
                      <a:pt x="580507" y="863418"/>
                    </a:lnTo>
                    <a:lnTo>
                      <a:pt x="581485" y="863550"/>
                    </a:lnTo>
                    <a:lnTo>
                      <a:pt x="582222" y="863620"/>
                    </a:lnTo>
                    <a:lnTo>
                      <a:pt x="583212" y="864105"/>
                    </a:lnTo>
                    <a:lnTo>
                      <a:pt x="583974" y="864105"/>
                    </a:lnTo>
                    <a:lnTo>
                      <a:pt x="584558" y="864374"/>
                    </a:lnTo>
                    <a:lnTo>
                      <a:pt x="585346" y="864651"/>
                    </a:lnTo>
                    <a:lnTo>
                      <a:pt x="585689" y="863999"/>
                    </a:lnTo>
                    <a:lnTo>
                      <a:pt x="586565" y="863447"/>
                    </a:lnTo>
                    <a:lnTo>
                      <a:pt x="587200" y="863167"/>
                    </a:lnTo>
                    <a:lnTo>
                      <a:pt x="587505" y="862359"/>
                    </a:lnTo>
                    <a:lnTo>
                      <a:pt x="588457" y="862134"/>
                    </a:lnTo>
                    <a:lnTo>
                      <a:pt x="589041" y="861922"/>
                    </a:lnTo>
                    <a:lnTo>
                      <a:pt x="589486" y="861629"/>
                    </a:lnTo>
                    <a:lnTo>
                      <a:pt x="589676" y="860749"/>
                    </a:lnTo>
                    <a:lnTo>
                      <a:pt x="589969" y="860060"/>
                    </a:lnTo>
                    <a:lnTo>
                      <a:pt x="590451" y="859045"/>
                    </a:lnTo>
                    <a:lnTo>
                      <a:pt x="591150" y="859295"/>
                    </a:lnTo>
                    <a:lnTo>
                      <a:pt x="591797" y="859583"/>
                    </a:lnTo>
                    <a:lnTo>
                      <a:pt x="592331" y="859684"/>
                    </a:lnTo>
                    <a:lnTo>
                      <a:pt x="592889" y="859562"/>
                    </a:lnTo>
                    <a:lnTo>
                      <a:pt x="594452" y="859523"/>
                    </a:lnTo>
                    <a:lnTo>
                      <a:pt x="595214" y="859446"/>
                    </a:lnTo>
                    <a:lnTo>
                      <a:pt x="596090" y="859440"/>
                    </a:lnTo>
                    <a:lnTo>
                      <a:pt x="597030" y="859693"/>
                    </a:lnTo>
                    <a:lnTo>
                      <a:pt x="597576" y="859787"/>
                    </a:lnTo>
                    <a:lnTo>
                      <a:pt x="598389" y="859780"/>
                    </a:lnTo>
                    <a:lnTo>
                      <a:pt x="599049" y="859760"/>
                    </a:lnTo>
                    <a:lnTo>
                      <a:pt x="600306" y="859636"/>
                    </a:lnTo>
                    <a:lnTo>
                      <a:pt x="601233" y="859404"/>
                    </a:lnTo>
                    <a:lnTo>
                      <a:pt x="602122" y="859863"/>
                    </a:lnTo>
                    <a:lnTo>
                      <a:pt x="602808" y="859632"/>
                    </a:lnTo>
                    <a:lnTo>
                      <a:pt x="604167" y="859867"/>
                    </a:lnTo>
                    <a:lnTo>
                      <a:pt x="604866" y="859655"/>
                    </a:lnTo>
                    <a:lnTo>
                      <a:pt x="604866" y="860213"/>
                    </a:lnTo>
                    <a:lnTo>
                      <a:pt x="605424" y="860483"/>
                    </a:lnTo>
                    <a:lnTo>
                      <a:pt x="606352" y="860852"/>
                    </a:lnTo>
                    <a:lnTo>
                      <a:pt x="607126" y="861073"/>
                    </a:lnTo>
                    <a:lnTo>
                      <a:pt x="607571" y="861148"/>
                    </a:lnTo>
                    <a:lnTo>
                      <a:pt x="608587" y="861247"/>
                    </a:lnTo>
                    <a:lnTo>
                      <a:pt x="609552" y="861254"/>
                    </a:lnTo>
                    <a:lnTo>
                      <a:pt x="610365" y="861838"/>
                    </a:lnTo>
                    <a:lnTo>
                      <a:pt x="611089" y="862111"/>
                    </a:lnTo>
                    <a:lnTo>
                      <a:pt x="611622" y="862249"/>
                    </a:lnTo>
                    <a:lnTo>
                      <a:pt x="612892" y="862833"/>
                    </a:lnTo>
                    <a:lnTo>
                      <a:pt x="613616" y="862573"/>
                    </a:lnTo>
                    <a:lnTo>
                      <a:pt x="614441" y="862579"/>
                    </a:lnTo>
                    <a:lnTo>
                      <a:pt x="615077" y="862762"/>
                    </a:lnTo>
                    <a:lnTo>
                      <a:pt x="615978" y="863035"/>
                    </a:lnTo>
                    <a:lnTo>
                      <a:pt x="617159" y="863046"/>
                    </a:lnTo>
                    <a:lnTo>
                      <a:pt x="617832" y="863273"/>
                    </a:lnTo>
                    <a:lnTo>
                      <a:pt x="618658" y="863367"/>
                    </a:lnTo>
                    <a:lnTo>
                      <a:pt x="619128" y="863649"/>
                    </a:lnTo>
                    <a:lnTo>
                      <a:pt x="619013" y="864435"/>
                    </a:lnTo>
                    <a:lnTo>
                      <a:pt x="619407" y="864840"/>
                    </a:lnTo>
                    <a:lnTo>
                      <a:pt x="620410" y="864937"/>
                    </a:lnTo>
                    <a:lnTo>
                      <a:pt x="621452" y="865479"/>
                    </a:lnTo>
                    <a:lnTo>
                      <a:pt x="622227" y="865084"/>
                    </a:lnTo>
                    <a:lnTo>
                      <a:pt x="623458" y="864647"/>
                    </a:lnTo>
                    <a:lnTo>
                      <a:pt x="624271" y="864523"/>
                    </a:lnTo>
                    <a:lnTo>
                      <a:pt x="625224" y="864394"/>
                    </a:lnTo>
                    <a:lnTo>
                      <a:pt x="626049" y="864313"/>
                    </a:lnTo>
                    <a:lnTo>
                      <a:pt x="626811" y="864451"/>
                    </a:lnTo>
                    <a:lnTo>
                      <a:pt x="627586" y="864548"/>
                    </a:lnTo>
                    <a:lnTo>
                      <a:pt x="627942" y="864949"/>
                    </a:lnTo>
                    <a:lnTo>
                      <a:pt x="628538" y="865219"/>
                    </a:lnTo>
                    <a:lnTo>
                      <a:pt x="629542" y="864824"/>
                    </a:lnTo>
                    <a:lnTo>
                      <a:pt x="630037" y="864920"/>
                    </a:lnTo>
                    <a:lnTo>
                      <a:pt x="630939" y="865107"/>
                    </a:lnTo>
                    <a:lnTo>
                      <a:pt x="631764" y="865155"/>
                    </a:lnTo>
                    <a:lnTo>
                      <a:pt x="632209" y="865248"/>
                    </a:lnTo>
                    <a:lnTo>
                      <a:pt x="633111" y="865742"/>
                    </a:lnTo>
                    <a:lnTo>
                      <a:pt x="633834" y="866105"/>
                    </a:lnTo>
                    <a:lnTo>
                      <a:pt x="634241" y="866817"/>
                    </a:lnTo>
                    <a:lnTo>
                      <a:pt x="634698" y="867223"/>
                    </a:lnTo>
                    <a:lnTo>
                      <a:pt x="635142" y="867315"/>
                    </a:lnTo>
                    <a:lnTo>
                      <a:pt x="635689" y="867233"/>
                    </a:lnTo>
                    <a:lnTo>
                      <a:pt x="636006" y="867855"/>
                    </a:lnTo>
                    <a:lnTo>
                      <a:pt x="636044" y="868609"/>
                    </a:lnTo>
                    <a:lnTo>
                      <a:pt x="636222" y="869223"/>
                    </a:lnTo>
                    <a:lnTo>
                      <a:pt x="636387" y="870433"/>
                    </a:lnTo>
                    <a:lnTo>
                      <a:pt x="636476" y="871236"/>
                    </a:lnTo>
                    <a:lnTo>
                      <a:pt x="637060" y="871994"/>
                    </a:lnTo>
                    <a:lnTo>
                      <a:pt x="637898" y="872202"/>
                    </a:lnTo>
                    <a:lnTo>
                      <a:pt x="638381" y="871429"/>
                    </a:lnTo>
                    <a:lnTo>
                      <a:pt x="639295" y="870607"/>
                    </a:lnTo>
                    <a:lnTo>
                      <a:pt x="639854" y="869794"/>
                    </a:lnTo>
                    <a:lnTo>
                      <a:pt x="640400" y="868954"/>
                    </a:lnTo>
                    <a:lnTo>
                      <a:pt x="640997" y="868574"/>
                    </a:lnTo>
                    <a:lnTo>
                      <a:pt x="641632" y="869063"/>
                    </a:lnTo>
                    <a:lnTo>
                      <a:pt x="642089" y="869467"/>
                    </a:lnTo>
                    <a:lnTo>
                      <a:pt x="642737" y="869830"/>
                    </a:lnTo>
                    <a:lnTo>
                      <a:pt x="643804" y="870433"/>
                    </a:lnTo>
                    <a:lnTo>
                      <a:pt x="645087" y="870918"/>
                    </a:lnTo>
                    <a:lnTo>
                      <a:pt x="646623" y="871162"/>
                    </a:lnTo>
                    <a:lnTo>
                      <a:pt x="648020" y="871532"/>
                    </a:lnTo>
                    <a:lnTo>
                      <a:pt x="648731" y="871866"/>
                    </a:lnTo>
                    <a:lnTo>
                      <a:pt x="648731" y="872465"/>
                    </a:lnTo>
                    <a:lnTo>
                      <a:pt x="648820" y="874389"/>
                    </a:lnTo>
                    <a:lnTo>
                      <a:pt x="649328" y="875680"/>
                    </a:lnTo>
                    <a:lnTo>
                      <a:pt x="650154" y="875850"/>
                    </a:lnTo>
                    <a:lnTo>
                      <a:pt x="651005" y="875295"/>
                    </a:lnTo>
                    <a:lnTo>
                      <a:pt x="651729" y="874633"/>
                    </a:lnTo>
                    <a:lnTo>
                      <a:pt x="652249" y="874202"/>
                    </a:lnTo>
                    <a:lnTo>
                      <a:pt x="653164" y="874324"/>
                    </a:lnTo>
                    <a:lnTo>
                      <a:pt x="654205" y="874608"/>
                    </a:lnTo>
                    <a:lnTo>
                      <a:pt x="655501" y="874841"/>
                    </a:lnTo>
                    <a:lnTo>
                      <a:pt x="656313" y="875095"/>
                    </a:lnTo>
                    <a:lnTo>
                      <a:pt x="657875" y="875446"/>
                    </a:lnTo>
                    <a:lnTo>
                      <a:pt x="658663" y="875789"/>
                    </a:lnTo>
                    <a:lnTo>
                      <a:pt x="659336" y="876569"/>
                    </a:lnTo>
                    <a:lnTo>
                      <a:pt x="659831" y="876177"/>
                    </a:lnTo>
                    <a:lnTo>
                      <a:pt x="660504" y="876039"/>
                    </a:lnTo>
                    <a:lnTo>
                      <a:pt x="661393" y="876033"/>
                    </a:lnTo>
                    <a:lnTo>
                      <a:pt x="662270" y="875988"/>
                    </a:lnTo>
                    <a:lnTo>
                      <a:pt x="663057" y="875936"/>
                    </a:lnTo>
                    <a:lnTo>
                      <a:pt x="664924" y="875972"/>
                    </a:lnTo>
                    <a:lnTo>
                      <a:pt x="666804" y="875982"/>
                    </a:lnTo>
                    <a:lnTo>
                      <a:pt x="669102" y="876091"/>
                    </a:lnTo>
                    <a:lnTo>
                      <a:pt x="671350" y="876127"/>
                    </a:lnTo>
                    <a:lnTo>
                      <a:pt x="672836" y="876270"/>
                    </a:lnTo>
                    <a:lnTo>
                      <a:pt x="674614" y="876242"/>
                    </a:lnTo>
                    <a:lnTo>
                      <a:pt x="677180" y="876303"/>
                    </a:lnTo>
                    <a:lnTo>
                      <a:pt x="678335" y="876331"/>
                    </a:lnTo>
                    <a:lnTo>
                      <a:pt x="679148" y="876358"/>
                    </a:lnTo>
                    <a:lnTo>
                      <a:pt x="680202" y="875963"/>
                    </a:lnTo>
                    <a:lnTo>
                      <a:pt x="680609" y="875663"/>
                    </a:lnTo>
                    <a:lnTo>
                      <a:pt x="681332" y="875429"/>
                    </a:lnTo>
                    <a:lnTo>
                      <a:pt x="681879" y="873982"/>
                    </a:lnTo>
                    <a:lnTo>
                      <a:pt x="682171" y="872755"/>
                    </a:lnTo>
                    <a:lnTo>
                      <a:pt x="682348" y="872200"/>
                    </a:lnTo>
                    <a:lnTo>
                      <a:pt x="683148" y="871461"/>
                    </a:lnTo>
                    <a:lnTo>
                      <a:pt x="683923" y="871030"/>
                    </a:lnTo>
                    <a:lnTo>
                      <a:pt x="684507" y="870649"/>
                    </a:lnTo>
                    <a:lnTo>
                      <a:pt x="684698" y="869903"/>
                    </a:lnTo>
                    <a:lnTo>
                      <a:pt x="684888" y="869342"/>
                    </a:lnTo>
                    <a:lnTo>
                      <a:pt x="685282" y="868681"/>
                    </a:lnTo>
                    <a:lnTo>
                      <a:pt x="685993" y="868821"/>
                    </a:lnTo>
                    <a:lnTo>
                      <a:pt x="686565" y="868838"/>
                    </a:lnTo>
                    <a:lnTo>
                      <a:pt x="687098" y="868902"/>
                    </a:lnTo>
                    <a:lnTo>
                      <a:pt x="687759" y="869158"/>
                    </a:lnTo>
                    <a:lnTo>
                      <a:pt x="688165" y="869641"/>
                    </a:lnTo>
                    <a:lnTo>
                      <a:pt x="688521" y="870363"/>
                    </a:lnTo>
                    <a:lnTo>
                      <a:pt x="688914" y="870738"/>
                    </a:lnTo>
                    <a:lnTo>
                      <a:pt x="689283" y="871162"/>
                    </a:lnTo>
                    <a:lnTo>
                      <a:pt x="689702" y="871778"/>
                    </a:lnTo>
                    <a:lnTo>
                      <a:pt x="690172" y="872026"/>
                    </a:lnTo>
                    <a:lnTo>
                      <a:pt x="690895" y="872292"/>
                    </a:lnTo>
                    <a:lnTo>
                      <a:pt x="691594" y="872463"/>
                    </a:lnTo>
                    <a:lnTo>
                      <a:pt x="692089" y="872633"/>
                    </a:lnTo>
                    <a:lnTo>
                      <a:pt x="692381" y="873278"/>
                    </a:lnTo>
                    <a:lnTo>
                      <a:pt x="693245" y="874337"/>
                    </a:lnTo>
                    <a:lnTo>
                      <a:pt x="693893" y="875038"/>
                    </a:lnTo>
                    <a:lnTo>
                      <a:pt x="694236" y="875346"/>
                    </a:lnTo>
                    <a:lnTo>
                      <a:pt x="694121" y="875898"/>
                    </a:lnTo>
                    <a:lnTo>
                      <a:pt x="694490" y="876322"/>
                    </a:lnTo>
                    <a:lnTo>
                      <a:pt x="695290" y="875843"/>
                    </a:lnTo>
                    <a:lnTo>
                      <a:pt x="696064" y="875789"/>
                    </a:lnTo>
                    <a:lnTo>
                      <a:pt x="696903" y="875379"/>
                    </a:lnTo>
                    <a:lnTo>
                      <a:pt x="697792" y="875439"/>
                    </a:lnTo>
                    <a:lnTo>
                      <a:pt x="698909" y="875471"/>
                    </a:lnTo>
                    <a:lnTo>
                      <a:pt x="699824" y="875795"/>
                    </a:lnTo>
                    <a:lnTo>
                      <a:pt x="700154" y="875436"/>
                    </a:lnTo>
                    <a:lnTo>
                      <a:pt x="700357" y="874999"/>
                    </a:lnTo>
                    <a:lnTo>
                      <a:pt x="700890" y="875005"/>
                    </a:lnTo>
                    <a:lnTo>
                      <a:pt x="701564" y="875455"/>
                    </a:lnTo>
                    <a:lnTo>
                      <a:pt x="702249" y="875644"/>
                    </a:lnTo>
                    <a:lnTo>
                      <a:pt x="702961" y="875570"/>
                    </a:lnTo>
                    <a:lnTo>
                      <a:pt x="703583" y="874996"/>
                    </a:lnTo>
                    <a:lnTo>
                      <a:pt x="704510" y="874633"/>
                    </a:lnTo>
                    <a:lnTo>
                      <a:pt x="704980" y="874629"/>
                    </a:lnTo>
                    <a:lnTo>
                      <a:pt x="705996" y="874700"/>
                    </a:lnTo>
                    <a:lnTo>
                      <a:pt x="706555" y="874341"/>
                    </a:lnTo>
                    <a:lnTo>
                      <a:pt x="707266" y="874074"/>
                    </a:lnTo>
                    <a:lnTo>
                      <a:pt x="707367" y="873541"/>
                    </a:lnTo>
                    <a:lnTo>
                      <a:pt x="707583" y="873018"/>
                    </a:lnTo>
                    <a:lnTo>
                      <a:pt x="708282" y="872635"/>
                    </a:lnTo>
                    <a:lnTo>
                      <a:pt x="709095" y="872360"/>
                    </a:lnTo>
                    <a:lnTo>
                      <a:pt x="709793" y="871717"/>
                    </a:lnTo>
                    <a:lnTo>
                      <a:pt x="710454" y="871355"/>
                    </a:lnTo>
                    <a:lnTo>
                      <a:pt x="711025" y="870530"/>
                    </a:lnTo>
                    <a:lnTo>
                      <a:pt x="711177" y="869531"/>
                    </a:lnTo>
                    <a:lnTo>
                      <a:pt x="711177" y="868410"/>
                    </a:lnTo>
                    <a:lnTo>
                      <a:pt x="711368" y="867431"/>
                    </a:lnTo>
                    <a:lnTo>
                      <a:pt x="711965" y="866423"/>
                    </a:lnTo>
                    <a:lnTo>
                      <a:pt x="712422" y="865819"/>
                    </a:lnTo>
                    <a:lnTo>
                      <a:pt x="713197" y="865523"/>
                    </a:lnTo>
                    <a:lnTo>
                      <a:pt x="714073" y="865363"/>
                    </a:lnTo>
                    <a:lnTo>
                      <a:pt x="714708" y="865331"/>
                    </a:lnTo>
                    <a:lnTo>
                      <a:pt x="715394" y="865113"/>
                    </a:lnTo>
                    <a:lnTo>
                      <a:pt x="715991" y="864674"/>
                    </a:lnTo>
                    <a:lnTo>
                      <a:pt x="716918" y="864300"/>
                    </a:lnTo>
                    <a:lnTo>
                      <a:pt x="717426" y="863764"/>
                    </a:lnTo>
                    <a:lnTo>
                      <a:pt x="718404" y="863199"/>
                    </a:lnTo>
                    <a:lnTo>
                      <a:pt x="719178" y="862525"/>
                    </a:lnTo>
                    <a:lnTo>
                      <a:pt x="719623" y="862146"/>
                    </a:lnTo>
                    <a:lnTo>
                      <a:pt x="720677" y="861424"/>
                    </a:lnTo>
                    <a:lnTo>
                      <a:pt x="721236" y="861218"/>
                    </a:lnTo>
                    <a:lnTo>
                      <a:pt x="722061" y="861029"/>
                    </a:lnTo>
                    <a:lnTo>
                      <a:pt x="722925" y="860682"/>
                    </a:lnTo>
                    <a:lnTo>
                      <a:pt x="723687" y="860766"/>
                    </a:lnTo>
                    <a:lnTo>
                      <a:pt x="724716" y="860865"/>
                    </a:lnTo>
                    <a:lnTo>
                      <a:pt x="725338" y="860756"/>
                    </a:lnTo>
                    <a:lnTo>
                      <a:pt x="726024" y="860605"/>
                    </a:lnTo>
                    <a:lnTo>
                      <a:pt x="726697" y="860483"/>
                    </a:lnTo>
                    <a:lnTo>
                      <a:pt x="727497" y="860220"/>
                    </a:lnTo>
                    <a:lnTo>
                      <a:pt x="728234" y="860060"/>
                    </a:lnTo>
                    <a:lnTo>
                      <a:pt x="728691" y="859835"/>
                    </a:lnTo>
                    <a:lnTo>
                      <a:pt x="729212" y="859510"/>
                    </a:lnTo>
                    <a:lnTo>
                      <a:pt x="729694" y="859741"/>
                    </a:lnTo>
                    <a:lnTo>
                      <a:pt x="730151" y="859709"/>
                    </a:lnTo>
                    <a:lnTo>
                      <a:pt x="730697" y="859481"/>
                    </a:lnTo>
                    <a:lnTo>
                      <a:pt x="731243" y="859545"/>
                    </a:lnTo>
                    <a:lnTo>
                      <a:pt x="731688" y="859331"/>
                    </a:lnTo>
                    <a:lnTo>
                      <a:pt x="732336" y="859385"/>
                    </a:lnTo>
                    <a:lnTo>
                      <a:pt x="732983" y="859186"/>
                    </a:lnTo>
                    <a:lnTo>
                      <a:pt x="733529" y="858659"/>
                    </a:lnTo>
                    <a:lnTo>
                      <a:pt x="734342" y="858007"/>
                    </a:lnTo>
                    <a:lnTo>
                      <a:pt x="734952" y="857356"/>
                    </a:lnTo>
                    <a:lnTo>
                      <a:pt x="736247" y="856745"/>
                    </a:lnTo>
                    <a:lnTo>
                      <a:pt x="737022" y="856868"/>
                    </a:lnTo>
                    <a:lnTo>
                      <a:pt x="738089" y="856492"/>
                    </a:lnTo>
                    <a:lnTo>
                      <a:pt x="740667" y="855616"/>
                    </a:lnTo>
                    <a:lnTo>
                      <a:pt x="742788" y="855404"/>
                    </a:lnTo>
                    <a:lnTo>
                      <a:pt x="743258" y="855356"/>
                    </a:lnTo>
                    <a:lnTo>
                      <a:pt x="745836" y="855156"/>
                    </a:lnTo>
                    <a:lnTo>
                      <a:pt x="748617" y="854684"/>
                    </a:lnTo>
                    <a:lnTo>
                      <a:pt x="752414" y="854164"/>
                    </a:lnTo>
                    <a:lnTo>
                      <a:pt x="755615" y="853988"/>
                    </a:lnTo>
                    <a:lnTo>
                      <a:pt x="758383" y="853757"/>
                    </a:lnTo>
                    <a:lnTo>
                      <a:pt x="760619" y="853461"/>
                    </a:lnTo>
                    <a:lnTo>
                      <a:pt x="762600" y="853181"/>
                    </a:lnTo>
                    <a:lnTo>
                      <a:pt x="763159" y="853150"/>
                    </a:lnTo>
                    <a:lnTo>
                      <a:pt x="764302" y="853213"/>
                    </a:lnTo>
                    <a:lnTo>
                      <a:pt x="765470" y="853268"/>
                    </a:lnTo>
                    <a:lnTo>
                      <a:pt x="767502" y="853227"/>
                    </a:lnTo>
                    <a:lnTo>
                      <a:pt x="769293" y="853127"/>
                    </a:lnTo>
                    <a:lnTo>
                      <a:pt x="770652" y="853034"/>
                    </a:lnTo>
                    <a:lnTo>
                      <a:pt x="772049" y="853146"/>
                    </a:lnTo>
                    <a:lnTo>
                      <a:pt x="773700" y="853297"/>
                    </a:lnTo>
                    <a:lnTo>
                      <a:pt x="774766" y="853425"/>
                    </a:lnTo>
                    <a:lnTo>
                      <a:pt x="775516" y="853776"/>
                    </a:lnTo>
                    <a:lnTo>
                      <a:pt x="779872" y="854152"/>
                    </a:lnTo>
                    <a:lnTo>
                      <a:pt x="783110" y="854553"/>
                    </a:lnTo>
                    <a:lnTo>
                      <a:pt x="784571" y="854893"/>
                    </a:lnTo>
                    <a:lnTo>
                      <a:pt x="786184" y="855060"/>
                    </a:lnTo>
                    <a:lnTo>
                      <a:pt x="788343" y="855156"/>
                    </a:lnTo>
                    <a:lnTo>
                      <a:pt x="790184" y="855240"/>
                    </a:lnTo>
                    <a:lnTo>
                      <a:pt x="792419" y="854970"/>
                    </a:lnTo>
                    <a:lnTo>
                      <a:pt x="793905" y="854768"/>
                    </a:lnTo>
                    <a:lnTo>
                      <a:pt x="795594" y="854152"/>
                    </a:lnTo>
                    <a:lnTo>
                      <a:pt x="796699" y="853753"/>
                    </a:lnTo>
                    <a:lnTo>
                      <a:pt x="798604" y="853294"/>
                    </a:lnTo>
                    <a:lnTo>
                      <a:pt x="800077" y="852832"/>
                    </a:lnTo>
                    <a:lnTo>
                      <a:pt x="801652" y="852267"/>
                    </a:lnTo>
                    <a:lnTo>
                      <a:pt x="803405" y="851836"/>
                    </a:lnTo>
                    <a:lnTo>
                      <a:pt x="805424" y="851534"/>
                    </a:lnTo>
                    <a:lnTo>
                      <a:pt x="807316" y="851200"/>
                    </a:lnTo>
                    <a:lnTo>
                      <a:pt x="809539" y="850950"/>
                    </a:lnTo>
                    <a:lnTo>
                      <a:pt x="812638" y="850857"/>
                    </a:lnTo>
                    <a:lnTo>
                      <a:pt x="815597" y="850648"/>
                    </a:lnTo>
                    <a:lnTo>
                      <a:pt x="818480" y="850774"/>
                    </a:lnTo>
                    <a:lnTo>
                      <a:pt x="819089" y="850979"/>
                    </a:lnTo>
                    <a:lnTo>
                      <a:pt x="819928" y="850761"/>
                    </a:lnTo>
                    <a:lnTo>
                      <a:pt x="821858" y="850674"/>
                    </a:lnTo>
                    <a:lnTo>
                      <a:pt x="824271" y="850446"/>
                    </a:lnTo>
                    <a:lnTo>
                      <a:pt x="826887" y="850276"/>
                    </a:lnTo>
                    <a:lnTo>
                      <a:pt x="829338" y="850009"/>
                    </a:lnTo>
                    <a:lnTo>
                      <a:pt x="831637" y="849826"/>
                    </a:lnTo>
                    <a:lnTo>
                      <a:pt x="833771" y="849730"/>
                    </a:lnTo>
                    <a:lnTo>
                      <a:pt x="836171" y="849801"/>
                    </a:lnTo>
                    <a:lnTo>
                      <a:pt x="840171" y="849576"/>
                    </a:lnTo>
                    <a:lnTo>
                      <a:pt x="843321" y="849618"/>
                    </a:lnTo>
                    <a:lnTo>
                      <a:pt x="846725" y="849586"/>
                    </a:lnTo>
                    <a:lnTo>
                      <a:pt x="848045" y="849904"/>
                    </a:lnTo>
                    <a:lnTo>
                      <a:pt x="849747" y="850370"/>
                    </a:lnTo>
                    <a:lnTo>
                      <a:pt x="851081" y="850774"/>
                    </a:lnTo>
                    <a:lnTo>
                      <a:pt x="852325" y="850530"/>
                    </a:lnTo>
                    <a:lnTo>
                      <a:pt x="853329" y="850097"/>
                    </a:lnTo>
                    <a:lnTo>
                      <a:pt x="855780" y="849425"/>
                    </a:lnTo>
                    <a:lnTo>
                      <a:pt x="857901" y="848545"/>
                    </a:lnTo>
                    <a:lnTo>
                      <a:pt x="859234" y="848176"/>
                    </a:lnTo>
                    <a:lnTo>
                      <a:pt x="860784" y="847656"/>
                    </a:lnTo>
                    <a:lnTo>
                      <a:pt x="862523" y="847033"/>
                    </a:lnTo>
                    <a:lnTo>
                      <a:pt x="864009" y="846395"/>
                    </a:lnTo>
                    <a:lnTo>
                      <a:pt x="865673" y="845508"/>
                    </a:lnTo>
                    <a:lnTo>
                      <a:pt x="866092" y="844937"/>
                    </a:lnTo>
                    <a:lnTo>
                      <a:pt x="866384" y="844516"/>
                    </a:lnTo>
                    <a:lnTo>
                      <a:pt x="867007" y="844214"/>
                    </a:lnTo>
                    <a:lnTo>
                      <a:pt x="868454" y="844041"/>
                    </a:lnTo>
                    <a:lnTo>
                      <a:pt x="869420" y="843880"/>
                    </a:lnTo>
                    <a:lnTo>
                      <a:pt x="870817" y="843193"/>
                    </a:lnTo>
                    <a:lnTo>
                      <a:pt x="872607" y="842182"/>
                    </a:lnTo>
                    <a:lnTo>
                      <a:pt x="873979" y="841205"/>
                    </a:lnTo>
                    <a:lnTo>
                      <a:pt x="875782" y="840050"/>
                    </a:lnTo>
                    <a:lnTo>
                      <a:pt x="877332" y="839222"/>
                    </a:lnTo>
                    <a:lnTo>
                      <a:pt x="879135" y="837718"/>
                    </a:lnTo>
                    <a:lnTo>
                      <a:pt x="880443" y="836556"/>
                    </a:lnTo>
                    <a:lnTo>
                      <a:pt x="881002" y="835474"/>
                    </a:lnTo>
                    <a:lnTo>
                      <a:pt x="881828" y="834665"/>
                    </a:lnTo>
                    <a:lnTo>
                      <a:pt x="883707" y="833587"/>
                    </a:lnTo>
                    <a:lnTo>
                      <a:pt x="885574" y="832318"/>
                    </a:lnTo>
                    <a:lnTo>
                      <a:pt x="887123" y="830908"/>
                    </a:lnTo>
                    <a:lnTo>
                      <a:pt x="888152" y="831868"/>
                    </a:lnTo>
                    <a:lnTo>
                      <a:pt x="889511" y="833673"/>
                    </a:lnTo>
                    <a:lnTo>
                      <a:pt x="891365" y="834411"/>
                    </a:lnTo>
                    <a:lnTo>
                      <a:pt x="893321" y="834639"/>
                    </a:lnTo>
                    <a:lnTo>
                      <a:pt x="895086" y="834751"/>
                    </a:lnTo>
                    <a:lnTo>
                      <a:pt x="895950" y="835285"/>
                    </a:lnTo>
                    <a:lnTo>
                      <a:pt x="896775" y="835467"/>
                    </a:lnTo>
                    <a:lnTo>
                      <a:pt x="898058" y="835696"/>
                    </a:lnTo>
                    <a:lnTo>
                      <a:pt x="900458" y="835507"/>
                    </a:lnTo>
                    <a:lnTo>
                      <a:pt x="902567" y="835747"/>
                    </a:lnTo>
                    <a:lnTo>
                      <a:pt x="903735" y="836610"/>
                    </a:lnTo>
                    <a:lnTo>
                      <a:pt x="904141" y="837661"/>
                    </a:lnTo>
                    <a:lnTo>
                      <a:pt x="904522" y="838730"/>
                    </a:lnTo>
                    <a:lnTo>
                      <a:pt x="904840" y="839209"/>
                    </a:lnTo>
                    <a:lnTo>
                      <a:pt x="904942" y="839636"/>
                    </a:lnTo>
                    <a:lnTo>
                      <a:pt x="905386" y="839754"/>
                    </a:lnTo>
                    <a:lnTo>
                      <a:pt x="905894" y="839838"/>
                    </a:lnTo>
                    <a:lnTo>
                      <a:pt x="906161" y="840342"/>
                    </a:lnTo>
                    <a:lnTo>
                      <a:pt x="906758" y="839860"/>
                    </a:lnTo>
                    <a:lnTo>
                      <a:pt x="907228" y="839577"/>
                    </a:lnTo>
                    <a:lnTo>
                      <a:pt x="907862" y="839745"/>
                    </a:lnTo>
                    <a:lnTo>
                      <a:pt x="908320" y="839472"/>
                    </a:lnTo>
                    <a:lnTo>
                      <a:pt x="908726" y="839703"/>
                    </a:lnTo>
                    <a:lnTo>
                      <a:pt x="909171" y="839363"/>
                    </a:lnTo>
                    <a:lnTo>
                      <a:pt x="909679" y="839523"/>
                    </a:lnTo>
                    <a:lnTo>
                      <a:pt x="910034" y="839224"/>
                    </a:lnTo>
                    <a:lnTo>
                      <a:pt x="910517" y="838900"/>
                    </a:lnTo>
                    <a:lnTo>
                      <a:pt x="911025" y="838717"/>
                    </a:lnTo>
                    <a:lnTo>
                      <a:pt x="911037" y="838232"/>
                    </a:lnTo>
                    <a:lnTo>
                      <a:pt x="911571" y="837705"/>
                    </a:lnTo>
                    <a:lnTo>
                      <a:pt x="912066" y="837295"/>
                    </a:lnTo>
                    <a:lnTo>
                      <a:pt x="912333" y="836938"/>
                    </a:lnTo>
                    <a:lnTo>
                      <a:pt x="912257" y="836367"/>
                    </a:lnTo>
                    <a:lnTo>
                      <a:pt x="912866" y="835972"/>
                    </a:lnTo>
                    <a:lnTo>
                      <a:pt x="913120" y="835417"/>
                    </a:lnTo>
                    <a:lnTo>
                      <a:pt x="913463" y="834623"/>
                    </a:lnTo>
                    <a:lnTo>
                      <a:pt x="914238" y="834759"/>
                    </a:lnTo>
                    <a:lnTo>
                      <a:pt x="914759" y="834507"/>
                    </a:lnTo>
                    <a:lnTo>
                      <a:pt x="916079" y="834578"/>
                    </a:lnTo>
                    <a:lnTo>
                      <a:pt x="916549" y="834180"/>
                    </a:lnTo>
                    <a:lnTo>
                      <a:pt x="917210" y="834646"/>
                    </a:lnTo>
                    <a:lnTo>
                      <a:pt x="917705" y="834617"/>
                    </a:lnTo>
                    <a:lnTo>
                      <a:pt x="918150" y="834158"/>
                    </a:lnTo>
                    <a:lnTo>
                      <a:pt x="918746" y="833669"/>
                    </a:lnTo>
                    <a:lnTo>
                      <a:pt x="919292" y="833580"/>
                    </a:lnTo>
                    <a:lnTo>
                      <a:pt x="919801" y="833799"/>
                    </a:lnTo>
                    <a:lnTo>
                      <a:pt x="920194" y="834418"/>
                    </a:lnTo>
                    <a:lnTo>
                      <a:pt x="920855" y="834234"/>
                    </a:lnTo>
                    <a:lnTo>
                      <a:pt x="920702" y="833557"/>
                    </a:lnTo>
                    <a:lnTo>
                      <a:pt x="921210" y="833253"/>
                    </a:lnTo>
                    <a:lnTo>
                      <a:pt x="921464" y="832761"/>
                    </a:lnTo>
                    <a:lnTo>
                      <a:pt x="921998" y="832212"/>
                    </a:lnTo>
                    <a:lnTo>
                      <a:pt x="922506" y="831692"/>
                    </a:lnTo>
                    <a:lnTo>
                      <a:pt x="922785" y="831355"/>
                    </a:lnTo>
                    <a:lnTo>
                      <a:pt x="923052" y="830832"/>
                    </a:lnTo>
                    <a:lnTo>
                      <a:pt x="923674" y="830960"/>
                    </a:lnTo>
                    <a:lnTo>
                      <a:pt x="924334" y="831795"/>
                    </a:lnTo>
                    <a:lnTo>
                      <a:pt x="924550" y="832289"/>
                    </a:lnTo>
                    <a:lnTo>
                      <a:pt x="924665" y="832845"/>
                    </a:lnTo>
                    <a:lnTo>
                      <a:pt x="925211" y="832963"/>
                    </a:lnTo>
                    <a:lnTo>
                      <a:pt x="926138" y="833297"/>
                    </a:lnTo>
                    <a:lnTo>
                      <a:pt x="926709" y="833227"/>
                    </a:lnTo>
                    <a:lnTo>
                      <a:pt x="926874" y="832517"/>
                    </a:lnTo>
                    <a:lnTo>
                      <a:pt x="926747" y="831563"/>
                    </a:lnTo>
                    <a:lnTo>
                      <a:pt x="927255" y="830921"/>
                    </a:lnTo>
                    <a:lnTo>
                      <a:pt x="927700" y="830523"/>
                    </a:lnTo>
                    <a:lnTo>
                      <a:pt x="928119" y="830219"/>
                    </a:lnTo>
                    <a:lnTo>
                      <a:pt x="928551" y="830097"/>
                    </a:lnTo>
                    <a:lnTo>
                      <a:pt x="929084" y="829791"/>
                    </a:lnTo>
                    <a:lnTo>
                      <a:pt x="929376" y="829084"/>
                    </a:lnTo>
                    <a:lnTo>
                      <a:pt x="930075" y="828719"/>
                    </a:lnTo>
                    <a:lnTo>
                      <a:pt x="930443" y="829217"/>
                    </a:lnTo>
                    <a:lnTo>
                      <a:pt x="930913" y="829744"/>
                    </a:lnTo>
                    <a:lnTo>
                      <a:pt x="931510" y="830055"/>
                    </a:lnTo>
                    <a:lnTo>
                      <a:pt x="932386" y="830212"/>
                    </a:lnTo>
                    <a:lnTo>
                      <a:pt x="933148" y="830401"/>
                    </a:lnTo>
                    <a:lnTo>
                      <a:pt x="933770" y="830250"/>
                    </a:lnTo>
                    <a:lnTo>
                      <a:pt x="933961" y="829759"/>
                    </a:lnTo>
                    <a:lnTo>
                      <a:pt x="933618" y="829357"/>
                    </a:lnTo>
                    <a:lnTo>
                      <a:pt x="932843" y="829046"/>
                    </a:lnTo>
                    <a:lnTo>
                      <a:pt x="932081" y="828792"/>
                    </a:lnTo>
                    <a:lnTo>
                      <a:pt x="931840" y="828362"/>
                    </a:lnTo>
                    <a:lnTo>
                      <a:pt x="931878" y="827559"/>
                    </a:lnTo>
                    <a:lnTo>
                      <a:pt x="932564" y="827341"/>
                    </a:lnTo>
                    <a:lnTo>
                      <a:pt x="933517" y="827174"/>
                    </a:lnTo>
                    <a:lnTo>
                      <a:pt x="934609" y="827164"/>
                    </a:lnTo>
                    <a:lnTo>
                      <a:pt x="935422" y="827139"/>
                    </a:lnTo>
                    <a:lnTo>
                      <a:pt x="936742" y="827252"/>
                    </a:lnTo>
                    <a:lnTo>
                      <a:pt x="938038" y="827599"/>
                    </a:lnTo>
                    <a:lnTo>
                      <a:pt x="939359" y="827748"/>
                    </a:lnTo>
                    <a:lnTo>
                      <a:pt x="939828" y="827672"/>
                    </a:lnTo>
                    <a:lnTo>
                      <a:pt x="940044" y="827210"/>
                    </a:lnTo>
                    <a:lnTo>
                      <a:pt x="939206" y="826313"/>
                    </a:lnTo>
                    <a:lnTo>
                      <a:pt x="938901" y="825909"/>
                    </a:lnTo>
                    <a:lnTo>
                      <a:pt x="939054" y="825357"/>
                    </a:lnTo>
                    <a:lnTo>
                      <a:pt x="939524" y="825059"/>
                    </a:lnTo>
                    <a:lnTo>
                      <a:pt x="940032" y="824686"/>
                    </a:lnTo>
                    <a:lnTo>
                      <a:pt x="940387" y="824256"/>
                    </a:lnTo>
                    <a:lnTo>
                      <a:pt x="940768" y="823642"/>
                    </a:lnTo>
                    <a:lnTo>
                      <a:pt x="941022" y="823247"/>
                    </a:lnTo>
                    <a:lnTo>
                      <a:pt x="941327" y="822609"/>
                    </a:lnTo>
                    <a:lnTo>
                      <a:pt x="941797" y="822066"/>
                    </a:lnTo>
                    <a:lnTo>
                      <a:pt x="942495" y="821729"/>
                    </a:lnTo>
                    <a:lnTo>
                      <a:pt x="943727" y="821420"/>
                    </a:lnTo>
                    <a:lnTo>
                      <a:pt x="945353" y="821132"/>
                    </a:lnTo>
                    <a:lnTo>
                      <a:pt x="947334" y="820903"/>
                    </a:lnTo>
                    <a:lnTo>
                      <a:pt x="948363" y="821134"/>
                    </a:lnTo>
                    <a:lnTo>
                      <a:pt x="950112" y="822499"/>
                    </a:lnTo>
                    <a:lnTo>
                      <a:pt x="951457" y="823308"/>
                    </a:lnTo>
                    <a:lnTo>
                      <a:pt x="952709" y="824300"/>
                    </a:lnTo>
                    <a:lnTo>
                      <a:pt x="953925" y="825723"/>
                    </a:lnTo>
                    <a:lnTo>
                      <a:pt x="954927" y="826748"/>
                    </a:lnTo>
                    <a:lnTo>
                      <a:pt x="955675" y="827334"/>
                    </a:lnTo>
                    <a:lnTo>
                      <a:pt x="956366" y="827586"/>
                    </a:lnTo>
                    <a:lnTo>
                      <a:pt x="957028" y="827620"/>
                    </a:lnTo>
                    <a:lnTo>
                      <a:pt x="957676" y="827225"/>
                    </a:lnTo>
                    <a:lnTo>
                      <a:pt x="958608" y="826368"/>
                    </a:lnTo>
                    <a:lnTo>
                      <a:pt x="959337" y="825540"/>
                    </a:lnTo>
                    <a:lnTo>
                      <a:pt x="960126" y="824808"/>
                    </a:lnTo>
                    <a:lnTo>
                      <a:pt x="960980" y="824134"/>
                    </a:lnTo>
                    <a:lnTo>
                      <a:pt x="961930" y="823216"/>
                    </a:lnTo>
                    <a:lnTo>
                      <a:pt x="963193" y="822268"/>
                    </a:lnTo>
                    <a:lnTo>
                      <a:pt x="964329" y="821508"/>
                    </a:lnTo>
                    <a:lnTo>
                      <a:pt x="965420" y="821033"/>
                    </a:lnTo>
                    <a:lnTo>
                      <a:pt x="966439" y="820586"/>
                    </a:lnTo>
                    <a:lnTo>
                      <a:pt x="967533" y="820201"/>
                    </a:lnTo>
                    <a:lnTo>
                      <a:pt x="969145" y="819533"/>
                    </a:lnTo>
                    <a:lnTo>
                      <a:pt x="970475" y="819234"/>
                    </a:lnTo>
                    <a:lnTo>
                      <a:pt x="971418" y="819331"/>
                    </a:lnTo>
                    <a:lnTo>
                      <a:pt x="972389" y="819985"/>
                    </a:lnTo>
                    <a:lnTo>
                      <a:pt x="973229" y="821222"/>
                    </a:lnTo>
                    <a:lnTo>
                      <a:pt x="973666" y="821716"/>
                    </a:lnTo>
                    <a:lnTo>
                      <a:pt x="974320" y="822737"/>
                    </a:lnTo>
                    <a:lnTo>
                      <a:pt x="974665" y="823482"/>
                    </a:lnTo>
                    <a:lnTo>
                      <a:pt x="975477" y="823768"/>
                    </a:lnTo>
                    <a:lnTo>
                      <a:pt x="976077" y="824500"/>
                    </a:lnTo>
                    <a:lnTo>
                      <a:pt x="976669" y="824817"/>
                    </a:lnTo>
                    <a:lnTo>
                      <a:pt x="977596" y="825422"/>
                    </a:lnTo>
                    <a:lnTo>
                      <a:pt x="978226" y="825649"/>
                    </a:lnTo>
                    <a:lnTo>
                      <a:pt x="978772" y="825848"/>
                    </a:lnTo>
                    <a:lnTo>
                      <a:pt x="979684" y="826214"/>
                    </a:lnTo>
                    <a:lnTo>
                      <a:pt x="980132" y="826323"/>
                    </a:lnTo>
                    <a:lnTo>
                      <a:pt x="981029" y="826429"/>
                    </a:lnTo>
                    <a:lnTo>
                      <a:pt x="981766" y="826452"/>
                    </a:lnTo>
                    <a:lnTo>
                      <a:pt x="982611" y="826313"/>
                    </a:lnTo>
                    <a:lnTo>
                      <a:pt x="983163" y="826208"/>
                    </a:lnTo>
                    <a:lnTo>
                      <a:pt x="983896" y="826105"/>
                    </a:lnTo>
                    <a:lnTo>
                      <a:pt x="984358" y="826038"/>
                    </a:lnTo>
                    <a:lnTo>
                      <a:pt x="985292" y="825878"/>
                    </a:lnTo>
                    <a:lnTo>
                      <a:pt x="985876" y="825723"/>
                    </a:lnTo>
                    <a:lnTo>
                      <a:pt x="986441" y="825572"/>
                    </a:lnTo>
                    <a:lnTo>
                      <a:pt x="986945" y="825483"/>
                    </a:lnTo>
                    <a:lnTo>
                      <a:pt x="987431" y="825380"/>
                    </a:lnTo>
                    <a:lnTo>
                      <a:pt x="988124" y="825231"/>
                    </a:lnTo>
                    <a:lnTo>
                      <a:pt x="989296" y="825139"/>
                    </a:lnTo>
                    <a:lnTo>
                      <a:pt x="989742" y="825122"/>
                    </a:lnTo>
                    <a:lnTo>
                      <a:pt x="990561" y="825119"/>
                    </a:lnTo>
                    <a:lnTo>
                      <a:pt x="991216" y="824972"/>
                    </a:lnTo>
                    <a:lnTo>
                      <a:pt x="991791" y="824844"/>
                    </a:lnTo>
                    <a:lnTo>
                      <a:pt x="993965" y="824531"/>
                    </a:lnTo>
                    <a:lnTo>
                      <a:pt x="994950" y="824403"/>
                    </a:lnTo>
                    <a:lnTo>
                      <a:pt x="995435" y="824342"/>
                    </a:lnTo>
                    <a:lnTo>
                      <a:pt x="996016" y="824130"/>
                    </a:lnTo>
                    <a:lnTo>
                      <a:pt x="996591" y="823838"/>
                    </a:lnTo>
                    <a:lnTo>
                      <a:pt x="997272" y="823479"/>
                    </a:lnTo>
                    <a:lnTo>
                      <a:pt x="997680" y="823094"/>
                    </a:lnTo>
                    <a:lnTo>
                      <a:pt x="998247" y="822560"/>
                    </a:lnTo>
                    <a:lnTo>
                      <a:pt x="998469" y="822092"/>
                    </a:lnTo>
                    <a:lnTo>
                      <a:pt x="998822" y="821462"/>
                    </a:lnTo>
                    <a:lnTo>
                      <a:pt x="998951" y="821003"/>
                    </a:lnTo>
                    <a:lnTo>
                      <a:pt x="998900" y="819462"/>
                    </a:lnTo>
                    <a:lnTo>
                      <a:pt x="998806" y="817629"/>
                    </a:lnTo>
                    <a:lnTo>
                      <a:pt x="999050" y="816967"/>
                    </a:lnTo>
                    <a:lnTo>
                      <a:pt x="999224" y="816251"/>
                    </a:lnTo>
                    <a:lnTo>
                      <a:pt x="999860" y="815873"/>
                    </a:lnTo>
                    <a:lnTo>
                      <a:pt x="1000383" y="815721"/>
                    </a:lnTo>
                    <a:lnTo>
                      <a:pt x="1001468" y="815436"/>
                    </a:lnTo>
                    <a:lnTo>
                      <a:pt x="1002814" y="815169"/>
                    </a:lnTo>
                    <a:lnTo>
                      <a:pt x="1003298" y="815053"/>
                    </a:lnTo>
                    <a:lnTo>
                      <a:pt x="1004216" y="814835"/>
                    </a:lnTo>
                    <a:lnTo>
                      <a:pt x="1005286" y="814658"/>
                    </a:lnTo>
                    <a:lnTo>
                      <a:pt x="1006169" y="814350"/>
                    </a:lnTo>
                    <a:lnTo>
                      <a:pt x="1006949" y="814222"/>
                    </a:lnTo>
                    <a:lnTo>
                      <a:pt x="1007418" y="814145"/>
                    </a:lnTo>
                    <a:lnTo>
                      <a:pt x="1008323" y="814123"/>
                    </a:lnTo>
                    <a:lnTo>
                      <a:pt x="1009258" y="814084"/>
                    </a:lnTo>
                    <a:lnTo>
                      <a:pt x="1010263" y="813975"/>
                    </a:lnTo>
                    <a:lnTo>
                      <a:pt x="1010866" y="813789"/>
                    </a:lnTo>
                    <a:lnTo>
                      <a:pt x="1011788" y="813404"/>
                    </a:lnTo>
                    <a:lnTo>
                      <a:pt x="1012715" y="812957"/>
                    </a:lnTo>
                    <a:lnTo>
                      <a:pt x="1013756" y="812475"/>
                    </a:lnTo>
                    <a:lnTo>
                      <a:pt x="1014504" y="812074"/>
                    </a:lnTo>
                    <a:lnTo>
                      <a:pt x="1015053" y="811837"/>
                    </a:lnTo>
                    <a:lnTo>
                      <a:pt x="1015505" y="811621"/>
                    </a:lnTo>
                    <a:lnTo>
                      <a:pt x="1015971" y="811393"/>
                    </a:lnTo>
                    <a:lnTo>
                      <a:pt x="1016434" y="811165"/>
                    </a:lnTo>
                    <a:lnTo>
                      <a:pt x="1017265" y="810549"/>
                    </a:lnTo>
                    <a:lnTo>
                      <a:pt x="1017676" y="810301"/>
                    </a:lnTo>
                    <a:lnTo>
                      <a:pt x="1018883" y="809467"/>
                    </a:lnTo>
                    <a:lnTo>
                      <a:pt x="1019802" y="808969"/>
                    </a:lnTo>
                    <a:lnTo>
                      <a:pt x="1020573" y="808536"/>
                    </a:lnTo>
                    <a:lnTo>
                      <a:pt x="1021048" y="808115"/>
                    </a:lnTo>
                    <a:lnTo>
                      <a:pt x="1020909" y="806931"/>
                    </a:lnTo>
                    <a:lnTo>
                      <a:pt x="1020501" y="806034"/>
                    </a:lnTo>
                    <a:lnTo>
                      <a:pt x="1020098" y="805222"/>
                    </a:lnTo>
                    <a:lnTo>
                      <a:pt x="1019764" y="804657"/>
                    </a:lnTo>
                    <a:lnTo>
                      <a:pt x="1019356" y="803993"/>
                    </a:lnTo>
                    <a:lnTo>
                      <a:pt x="1020030" y="803710"/>
                    </a:lnTo>
                    <a:lnTo>
                      <a:pt x="1021025" y="803632"/>
                    </a:lnTo>
                    <a:lnTo>
                      <a:pt x="1022165" y="803334"/>
                    </a:lnTo>
                    <a:lnTo>
                      <a:pt x="1022762" y="802773"/>
                    </a:lnTo>
                    <a:lnTo>
                      <a:pt x="1022980" y="802386"/>
                    </a:lnTo>
                    <a:lnTo>
                      <a:pt x="1023109" y="801491"/>
                    </a:lnTo>
                    <a:lnTo>
                      <a:pt x="1023250" y="800724"/>
                    </a:lnTo>
                    <a:lnTo>
                      <a:pt x="1023222" y="799680"/>
                    </a:lnTo>
                    <a:lnTo>
                      <a:pt x="1023186" y="798990"/>
                    </a:lnTo>
                    <a:lnTo>
                      <a:pt x="1023212" y="798502"/>
                    </a:lnTo>
                    <a:lnTo>
                      <a:pt x="1023154" y="797834"/>
                    </a:lnTo>
                    <a:lnTo>
                      <a:pt x="1023189" y="797064"/>
                    </a:lnTo>
                    <a:lnTo>
                      <a:pt x="1023186" y="796560"/>
                    </a:lnTo>
                    <a:lnTo>
                      <a:pt x="1023203" y="796081"/>
                    </a:lnTo>
                    <a:lnTo>
                      <a:pt x="1023292" y="795493"/>
                    </a:lnTo>
                    <a:lnTo>
                      <a:pt x="1023241" y="794755"/>
                    </a:lnTo>
                    <a:lnTo>
                      <a:pt x="1023629" y="794148"/>
                    </a:lnTo>
                    <a:lnTo>
                      <a:pt x="1024136" y="793686"/>
                    </a:lnTo>
                    <a:lnTo>
                      <a:pt x="1024615" y="793413"/>
                    </a:lnTo>
                    <a:lnTo>
                      <a:pt x="1024932" y="793043"/>
                    </a:lnTo>
                    <a:lnTo>
                      <a:pt x="1025283" y="792662"/>
                    </a:lnTo>
                    <a:lnTo>
                      <a:pt x="1025903" y="791955"/>
                    </a:lnTo>
                    <a:lnTo>
                      <a:pt x="1026554" y="791988"/>
                    </a:lnTo>
                    <a:lnTo>
                      <a:pt x="1026998" y="791852"/>
                    </a:lnTo>
                    <a:lnTo>
                      <a:pt x="1027386" y="791572"/>
                    </a:lnTo>
                    <a:lnTo>
                      <a:pt x="1027855" y="791240"/>
                    </a:lnTo>
                    <a:lnTo>
                      <a:pt x="1028307" y="790975"/>
                    </a:lnTo>
                    <a:lnTo>
                      <a:pt x="1028786" y="790706"/>
                    </a:lnTo>
                    <a:lnTo>
                      <a:pt x="1029412" y="790674"/>
                    </a:lnTo>
                    <a:lnTo>
                      <a:pt x="1029987" y="790668"/>
                    </a:lnTo>
                    <a:lnTo>
                      <a:pt x="1031053" y="790591"/>
                    </a:lnTo>
                    <a:lnTo>
                      <a:pt x="1031752" y="790738"/>
                    </a:lnTo>
                    <a:lnTo>
                      <a:pt x="1031842" y="791230"/>
                    </a:lnTo>
                    <a:lnTo>
                      <a:pt x="1032212" y="791920"/>
                    </a:lnTo>
                    <a:lnTo>
                      <a:pt x="1032645" y="792633"/>
                    </a:lnTo>
                    <a:lnTo>
                      <a:pt x="1033085" y="793011"/>
                    </a:lnTo>
                    <a:lnTo>
                      <a:pt x="1033528" y="793246"/>
                    </a:lnTo>
                    <a:lnTo>
                      <a:pt x="1034076" y="793301"/>
                    </a:lnTo>
                    <a:lnTo>
                      <a:pt x="1034648" y="793413"/>
                    </a:lnTo>
                    <a:lnTo>
                      <a:pt x="1035423" y="793234"/>
                    </a:lnTo>
                    <a:lnTo>
                      <a:pt x="1036203" y="793192"/>
                    </a:lnTo>
                    <a:lnTo>
                      <a:pt x="1037349" y="793140"/>
                    </a:lnTo>
                    <a:lnTo>
                      <a:pt x="1038476" y="793047"/>
                    </a:lnTo>
                    <a:lnTo>
                      <a:pt x="1039642" y="793034"/>
                    </a:lnTo>
                    <a:lnTo>
                      <a:pt x="1040835" y="793030"/>
                    </a:lnTo>
                    <a:lnTo>
                      <a:pt x="1041648" y="793043"/>
                    </a:lnTo>
                    <a:lnTo>
                      <a:pt x="1042171" y="792963"/>
                    </a:lnTo>
                    <a:lnTo>
                      <a:pt x="1042808" y="792889"/>
                    </a:lnTo>
                    <a:lnTo>
                      <a:pt x="1043304" y="792559"/>
                    </a:lnTo>
                    <a:lnTo>
                      <a:pt x="1044222" y="791473"/>
                    </a:lnTo>
                    <a:lnTo>
                      <a:pt x="1044567" y="790969"/>
                    </a:lnTo>
                    <a:lnTo>
                      <a:pt x="1044924" y="790429"/>
                    </a:lnTo>
                    <a:lnTo>
                      <a:pt x="1045195" y="790045"/>
                    </a:lnTo>
                    <a:lnTo>
                      <a:pt x="1045529" y="789563"/>
                    </a:lnTo>
                    <a:lnTo>
                      <a:pt x="1046117" y="788504"/>
                    </a:lnTo>
                    <a:lnTo>
                      <a:pt x="1046401" y="787948"/>
                    </a:lnTo>
                    <a:lnTo>
                      <a:pt x="1047145" y="786536"/>
                    </a:lnTo>
                    <a:lnTo>
                      <a:pt x="1047605" y="786006"/>
                    </a:lnTo>
                    <a:lnTo>
                      <a:pt x="1047970" y="785582"/>
                    </a:lnTo>
                    <a:lnTo>
                      <a:pt x="1048124" y="785055"/>
                    </a:lnTo>
                    <a:lnTo>
                      <a:pt x="1048273" y="784275"/>
                    </a:lnTo>
                    <a:lnTo>
                      <a:pt x="1048368" y="783639"/>
                    </a:lnTo>
                    <a:lnTo>
                      <a:pt x="1048468" y="783074"/>
                    </a:lnTo>
                    <a:lnTo>
                      <a:pt x="1048664" y="782243"/>
                    </a:lnTo>
                    <a:lnTo>
                      <a:pt x="1048683" y="781758"/>
                    </a:lnTo>
                    <a:lnTo>
                      <a:pt x="1048853" y="781083"/>
                    </a:lnTo>
                    <a:lnTo>
                      <a:pt x="1049187" y="780586"/>
                    </a:lnTo>
                    <a:lnTo>
                      <a:pt x="1049960" y="780012"/>
                    </a:lnTo>
                    <a:lnTo>
                      <a:pt x="1050607" y="779596"/>
                    </a:lnTo>
                    <a:lnTo>
                      <a:pt x="1051117" y="779462"/>
                    </a:lnTo>
                    <a:lnTo>
                      <a:pt x="1051672" y="779224"/>
                    </a:lnTo>
                    <a:lnTo>
                      <a:pt x="1052128" y="778875"/>
                    </a:lnTo>
                    <a:lnTo>
                      <a:pt x="1052870" y="777837"/>
                    </a:lnTo>
                    <a:lnTo>
                      <a:pt x="1053480" y="777058"/>
                    </a:lnTo>
                    <a:lnTo>
                      <a:pt x="1053923" y="776804"/>
                    </a:lnTo>
                    <a:lnTo>
                      <a:pt x="1054530" y="776656"/>
                    </a:lnTo>
                    <a:lnTo>
                      <a:pt x="1055213" y="776293"/>
                    </a:lnTo>
                    <a:lnTo>
                      <a:pt x="1055660" y="776684"/>
                    </a:lnTo>
                    <a:lnTo>
                      <a:pt x="1056248" y="776961"/>
                    </a:lnTo>
                    <a:lnTo>
                      <a:pt x="1056877" y="777089"/>
                    </a:lnTo>
                    <a:lnTo>
                      <a:pt x="1057400" y="777092"/>
                    </a:lnTo>
                    <a:lnTo>
                      <a:pt x="1057952" y="777089"/>
                    </a:lnTo>
                    <a:lnTo>
                      <a:pt x="1058759" y="777077"/>
                    </a:lnTo>
                    <a:lnTo>
                      <a:pt x="1059638" y="776983"/>
                    </a:lnTo>
                    <a:lnTo>
                      <a:pt x="1060371" y="776936"/>
                    </a:lnTo>
                    <a:lnTo>
                      <a:pt x="1061382" y="776942"/>
                    </a:lnTo>
                    <a:lnTo>
                      <a:pt x="1061745" y="777282"/>
                    </a:lnTo>
                    <a:lnTo>
                      <a:pt x="1062207" y="777112"/>
                    </a:lnTo>
                    <a:lnTo>
                      <a:pt x="1062676" y="777218"/>
                    </a:lnTo>
                    <a:lnTo>
                      <a:pt x="1063203" y="777461"/>
                    </a:lnTo>
                    <a:lnTo>
                      <a:pt x="1064130" y="777831"/>
                    </a:lnTo>
                    <a:lnTo>
                      <a:pt x="1064878" y="777304"/>
                    </a:lnTo>
                    <a:lnTo>
                      <a:pt x="1065379" y="776877"/>
                    </a:lnTo>
                    <a:lnTo>
                      <a:pt x="1065665" y="776495"/>
                    </a:lnTo>
                    <a:lnTo>
                      <a:pt x="1065957" y="775955"/>
                    </a:lnTo>
                    <a:lnTo>
                      <a:pt x="1066496" y="775535"/>
                    </a:lnTo>
                    <a:lnTo>
                      <a:pt x="1067193" y="775266"/>
                    </a:lnTo>
                    <a:lnTo>
                      <a:pt x="1067704" y="775316"/>
                    </a:lnTo>
                    <a:lnTo>
                      <a:pt x="1068355" y="775423"/>
                    </a:lnTo>
                    <a:lnTo>
                      <a:pt x="1068988" y="775532"/>
                    </a:lnTo>
                    <a:lnTo>
                      <a:pt x="1069525" y="775866"/>
                    </a:lnTo>
                    <a:lnTo>
                      <a:pt x="1069849" y="776200"/>
                    </a:lnTo>
                    <a:lnTo>
                      <a:pt x="1070298" y="776711"/>
                    </a:lnTo>
                    <a:lnTo>
                      <a:pt x="1070744" y="777651"/>
                    </a:lnTo>
                    <a:lnTo>
                      <a:pt x="1071246" y="778380"/>
                    </a:lnTo>
                    <a:lnTo>
                      <a:pt x="1071933" y="778611"/>
                    </a:lnTo>
                    <a:lnTo>
                      <a:pt x="1072539" y="778604"/>
                    </a:lnTo>
                    <a:lnTo>
                      <a:pt x="1073126" y="778460"/>
                    </a:lnTo>
                    <a:lnTo>
                      <a:pt x="1073698" y="778483"/>
                    </a:lnTo>
                    <a:lnTo>
                      <a:pt x="1074261" y="778432"/>
                    </a:lnTo>
                    <a:lnTo>
                      <a:pt x="1074797" y="778463"/>
                    </a:lnTo>
                    <a:lnTo>
                      <a:pt x="1075576" y="778636"/>
                    </a:lnTo>
                    <a:lnTo>
                      <a:pt x="1076280" y="778768"/>
                    </a:lnTo>
                    <a:lnTo>
                      <a:pt x="1077057" y="778800"/>
                    </a:lnTo>
                    <a:lnTo>
                      <a:pt x="1077740" y="779086"/>
                    </a:lnTo>
                    <a:lnTo>
                      <a:pt x="1078383" y="779581"/>
                    </a:lnTo>
                    <a:lnTo>
                      <a:pt x="1079182" y="779921"/>
                    </a:lnTo>
                    <a:lnTo>
                      <a:pt x="1079728" y="780136"/>
                    </a:lnTo>
                    <a:lnTo>
                      <a:pt x="1080283" y="780354"/>
                    </a:lnTo>
                    <a:lnTo>
                      <a:pt x="1080926" y="780739"/>
                    </a:lnTo>
                    <a:lnTo>
                      <a:pt x="1081886" y="780699"/>
                    </a:lnTo>
                    <a:lnTo>
                      <a:pt x="1082329" y="780502"/>
                    </a:lnTo>
                    <a:lnTo>
                      <a:pt x="1082823" y="780287"/>
                    </a:lnTo>
                    <a:lnTo>
                      <a:pt x="1083607" y="779880"/>
                    </a:lnTo>
                    <a:lnTo>
                      <a:pt x="1084092" y="779728"/>
                    </a:lnTo>
                    <a:lnTo>
                      <a:pt x="1084840" y="779333"/>
                    </a:lnTo>
                    <a:lnTo>
                      <a:pt x="1085517" y="779314"/>
                    </a:lnTo>
                    <a:lnTo>
                      <a:pt x="1085999" y="778919"/>
                    </a:lnTo>
                    <a:lnTo>
                      <a:pt x="1086535" y="778480"/>
                    </a:lnTo>
                    <a:lnTo>
                      <a:pt x="1087023" y="778159"/>
                    </a:lnTo>
                    <a:lnTo>
                      <a:pt x="1087485" y="777818"/>
                    </a:lnTo>
                    <a:lnTo>
                      <a:pt x="1088102" y="777449"/>
                    </a:lnTo>
                    <a:lnTo>
                      <a:pt x="1089258" y="776810"/>
                    </a:lnTo>
                    <a:lnTo>
                      <a:pt x="1089788" y="776476"/>
                    </a:lnTo>
                    <a:lnTo>
                      <a:pt x="1090433" y="776209"/>
                    </a:lnTo>
                    <a:lnTo>
                      <a:pt x="1091290" y="775785"/>
                    </a:lnTo>
                    <a:lnTo>
                      <a:pt x="1092003" y="775602"/>
                    </a:lnTo>
                    <a:lnTo>
                      <a:pt x="1092458" y="775705"/>
                    </a:lnTo>
                    <a:lnTo>
                      <a:pt x="1092969" y="775805"/>
                    </a:lnTo>
                    <a:lnTo>
                      <a:pt x="1093506" y="776155"/>
                    </a:lnTo>
                    <a:lnTo>
                      <a:pt x="1094148" y="776501"/>
                    </a:lnTo>
                    <a:lnTo>
                      <a:pt x="1094793" y="777016"/>
                    </a:lnTo>
                    <a:lnTo>
                      <a:pt x="1095301" y="777310"/>
                    </a:lnTo>
                    <a:lnTo>
                      <a:pt x="1095971" y="777439"/>
                    </a:lnTo>
                    <a:lnTo>
                      <a:pt x="1096656" y="777146"/>
                    </a:lnTo>
                    <a:lnTo>
                      <a:pt x="1097024" y="776835"/>
                    </a:lnTo>
                    <a:lnTo>
                      <a:pt x="1097535" y="776219"/>
                    </a:lnTo>
                    <a:lnTo>
                      <a:pt x="1098167" y="776367"/>
                    </a:lnTo>
                    <a:lnTo>
                      <a:pt x="1098772" y="776569"/>
                    </a:lnTo>
                    <a:lnTo>
                      <a:pt x="1099368" y="776701"/>
                    </a:lnTo>
                    <a:lnTo>
                      <a:pt x="1100274" y="775596"/>
                    </a:lnTo>
                    <a:lnTo>
                      <a:pt x="1100816" y="774778"/>
                    </a:lnTo>
                    <a:lnTo>
                      <a:pt x="1101375" y="773978"/>
                    </a:lnTo>
                    <a:lnTo>
                      <a:pt x="1101636" y="773522"/>
                    </a:lnTo>
                    <a:lnTo>
                      <a:pt x="1102014" y="773049"/>
                    </a:lnTo>
                    <a:lnTo>
                      <a:pt x="1102608" y="772423"/>
                    </a:lnTo>
                    <a:lnTo>
                      <a:pt x="1103173" y="772083"/>
                    </a:lnTo>
                    <a:lnTo>
                      <a:pt x="1103915" y="771589"/>
                    </a:lnTo>
                    <a:lnTo>
                      <a:pt x="1104590" y="771137"/>
                    </a:lnTo>
                    <a:lnTo>
                      <a:pt x="1105428" y="770715"/>
                    </a:lnTo>
                    <a:lnTo>
                      <a:pt x="1106374" y="770231"/>
                    </a:lnTo>
                    <a:lnTo>
                      <a:pt x="1107155" y="769810"/>
                    </a:lnTo>
                    <a:lnTo>
                      <a:pt x="1107617" y="769612"/>
                    </a:lnTo>
                    <a:lnTo>
                      <a:pt x="1108038" y="769412"/>
                    </a:lnTo>
                    <a:lnTo>
                      <a:pt x="1108607" y="769145"/>
                    </a:lnTo>
                    <a:lnTo>
                      <a:pt x="1109267" y="768885"/>
                    </a:lnTo>
                    <a:lnTo>
                      <a:pt x="1109990" y="768763"/>
                    </a:lnTo>
                    <a:lnTo>
                      <a:pt x="1110500" y="768721"/>
                    </a:lnTo>
                    <a:lnTo>
                      <a:pt x="1110969" y="768639"/>
                    </a:lnTo>
                    <a:lnTo>
                      <a:pt x="1111489" y="768496"/>
                    </a:lnTo>
                    <a:lnTo>
                      <a:pt x="1111891" y="768118"/>
                    </a:lnTo>
                    <a:lnTo>
                      <a:pt x="1112276" y="767489"/>
                    </a:lnTo>
                    <a:lnTo>
                      <a:pt x="1112458" y="766754"/>
                    </a:lnTo>
                    <a:lnTo>
                      <a:pt x="1112546" y="766162"/>
                    </a:lnTo>
                    <a:lnTo>
                      <a:pt x="1112796" y="765441"/>
                    </a:lnTo>
                    <a:lnTo>
                      <a:pt x="1112973" y="764760"/>
                    </a:lnTo>
                    <a:lnTo>
                      <a:pt x="1113246" y="764349"/>
                    </a:lnTo>
                    <a:lnTo>
                      <a:pt x="1113631" y="764088"/>
                    </a:lnTo>
                    <a:lnTo>
                      <a:pt x="1114074" y="764008"/>
                    </a:lnTo>
                    <a:lnTo>
                      <a:pt x="1114694" y="763897"/>
                    </a:lnTo>
                    <a:lnTo>
                      <a:pt x="1115160" y="763825"/>
                    </a:lnTo>
                    <a:lnTo>
                      <a:pt x="1115698" y="763742"/>
                    </a:lnTo>
                    <a:lnTo>
                      <a:pt x="1116152" y="763550"/>
                    </a:lnTo>
                    <a:lnTo>
                      <a:pt x="1116540" y="763264"/>
                    </a:lnTo>
                    <a:lnTo>
                      <a:pt x="1116444" y="762714"/>
                    </a:lnTo>
                    <a:lnTo>
                      <a:pt x="1116049" y="762044"/>
                    </a:lnTo>
                    <a:lnTo>
                      <a:pt x="1115551" y="761642"/>
                    </a:lnTo>
                    <a:lnTo>
                      <a:pt x="1115547" y="761119"/>
                    </a:lnTo>
                    <a:lnTo>
                      <a:pt x="1115984" y="760836"/>
                    </a:lnTo>
                    <a:lnTo>
                      <a:pt x="1116543" y="760708"/>
                    </a:lnTo>
                    <a:lnTo>
                      <a:pt x="1117371" y="760596"/>
                    </a:lnTo>
                    <a:lnTo>
                      <a:pt x="1117862" y="760634"/>
                    </a:lnTo>
                    <a:lnTo>
                      <a:pt x="1118617" y="760714"/>
                    </a:lnTo>
                    <a:lnTo>
                      <a:pt x="1119269" y="761186"/>
                    </a:lnTo>
                    <a:lnTo>
                      <a:pt x="1119854" y="761562"/>
                    </a:lnTo>
                    <a:lnTo>
                      <a:pt x="1120463" y="761995"/>
                    </a:lnTo>
                    <a:lnTo>
                      <a:pt x="1121083" y="762599"/>
                    </a:lnTo>
                    <a:lnTo>
                      <a:pt x="1122123" y="763077"/>
                    </a:lnTo>
                    <a:lnTo>
                      <a:pt x="1122720" y="763611"/>
                    </a:lnTo>
                    <a:lnTo>
                      <a:pt x="1123192" y="764487"/>
                    </a:lnTo>
                    <a:lnTo>
                      <a:pt x="1123646" y="764821"/>
                    </a:lnTo>
                    <a:lnTo>
                      <a:pt x="1124021" y="765700"/>
                    </a:lnTo>
                    <a:lnTo>
                      <a:pt x="1124650" y="766000"/>
                    </a:lnTo>
                    <a:lnTo>
                      <a:pt x="1125353" y="766160"/>
                    </a:lnTo>
                    <a:lnTo>
                      <a:pt x="1125863" y="766224"/>
                    </a:lnTo>
                    <a:lnTo>
                      <a:pt x="1126313" y="766279"/>
                    </a:lnTo>
                    <a:lnTo>
                      <a:pt x="1126714" y="766584"/>
                    </a:lnTo>
                    <a:lnTo>
                      <a:pt x="1126708" y="767133"/>
                    </a:lnTo>
                    <a:lnTo>
                      <a:pt x="1126548" y="767585"/>
                    </a:lnTo>
                    <a:lnTo>
                      <a:pt x="1126088" y="768273"/>
                    </a:lnTo>
                    <a:lnTo>
                      <a:pt x="1125649" y="768545"/>
                    </a:lnTo>
                    <a:lnTo>
                      <a:pt x="1124974" y="768834"/>
                    </a:lnTo>
                    <a:lnTo>
                      <a:pt x="1124554" y="769049"/>
                    </a:lnTo>
                    <a:lnTo>
                      <a:pt x="1124474" y="769618"/>
                    </a:lnTo>
                    <a:lnTo>
                      <a:pt x="1124917" y="769996"/>
                    </a:lnTo>
                    <a:lnTo>
                      <a:pt x="1125388" y="770356"/>
                    </a:lnTo>
                    <a:lnTo>
                      <a:pt x="1128464" y="770860"/>
                    </a:lnTo>
                    <a:lnTo>
                      <a:pt x="1129078" y="770824"/>
                    </a:lnTo>
                    <a:lnTo>
                      <a:pt x="1129788" y="770513"/>
                    </a:lnTo>
                    <a:lnTo>
                      <a:pt x="1130555" y="769946"/>
                    </a:lnTo>
                    <a:lnTo>
                      <a:pt x="1131091" y="769579"/>
                    </a:lnTo>
                    <a:lnTo>
                      <a:pt x="1131563" y="769258"/>
                    </a:lnTo>
                    <a:lnTo>
                      <a:pt x="1132559" y="768580"/>
                    </a:lnTo>
                    <a:lnTo>
                      <a:pt x="1133551" y="767710"/>
                    </a:lnTo>
                    <a:lnTo>
                      <a:pt x="1134492" y="767265"/>
                    </a:lnTo>
                    <a:lnTo>
                      <a:pt x="1135445" y="766616"/>
                    </a:lnTo>
                    <a:lnTo>
                      <a:pt x="1136315" y="766021"/>
                    </a:lnTo>
                    <a:lnTo>
                      <a:pt x="1137175" y="765437"/>
                    </a:lnTo>
                    <a:lnTo>
                      <a:pt x="1138290" y="764666"/>
                    </a:lnTo>
                    <a:lnTo>
                      <a:pt x="1139236" y="764046"/>
                    </a:lnTo>
                    <a:lnTo>
                      <a:pt x="1140232" y="763399"/>
                    </a:lnTo>
                    <a:lnTo>
                      <a:pt x="1141381" y="762647"/>
                    </a:lnTo>
                    <a:lnTo>
                      <a:pt x="1142117" y="762168"/>
                    </a:lnTo>
                    <a:lnTo>
                      <a:pt x="1142862" y="761680"/>
                    </a:lnTo>
                    <a:lnTo>
                      <a:pt x="1143758" y="760997"/>
                    </a:lnTo>
                    <a:lnTo>
                      <a:pt x="1144605" y="760277"/>
                    </a:lnTo>
                    <a:lnTo>
                      <a:pt x="1145164" y="759779"/>
                    </a:lnTo>
                    <a:lnTo>
                      <a:pt x="1145491" y="759478"/>
                    </a:lnTo>
                    <a:lnTo>
                      <a:pt x="1146243" y="758772"/>
                    </a:lnTo>
                    <a:lnTo>
                      <a:pt x="1146830" y="758251"/>
                    </a:lnTo>
                    <a:lnTo>
                      <a:pt x="1147251" y="757815"/>
                    </a:lnTo>
                    <a:lnTo>
                      <a:pt x="1147592" y="757442"/>
                    </a:lnTo>
                    <a:lnTo>
                      <a:pt x="1148048" y="757083"/>
                    </a:lnTo>
                    <a:lnTo>
                      <a:pt x="1148413" y="756598"/>
                    </a:lnTo>
                    <a:lnTo>
                      <a:pt x="1148815" y="755969"/>
                    </a:lnTo>
                    <a:lnTo>
                      <a:pt x="1149277" y="755449"/>
                    </a:lnTo>
                    <a:lnTo>
                      <a:pt x="1157799" y="732526"/>
                    </a:lnTo>
                    <a:lnTo>
                      <a:pt x="1225537" y="636466"/>
                    </a:lnTo>
                    <a:lnTo>
                      <a:pt x="1265617" y="601712"/>
                    </a:lnTo>
                    <a:lnTo>
                      <a:pt x="1182140" y="538342"/>
                    </a:lnTo>
                    <a:lnTo>
                      <a:pt x="1181568" y="537886"/>
                    </a:lnTo>
                    <a:lnTo>
                      <a:pt x="1180845" y="537500"/>
                    </a:lnTo>
                    <a:lnTo>
                      <a:pt x="1179946" y="537191"/>
                    </a:lnTo>
                    <a:lnTo>
                      <a:pt x="1179167" y="536922"/>
                    </a:lnTo>
                    <a:lnTo>
                      <a:pt x="1178733" y="536672"/>
                    </a:lnTo>
                    <a:lnTo>
                      <a:pt x="1178286" y="536254"/>
                    </a:lnTo>
                    <a:lnTo>
                      <a:pt x="1177830" y="535529"/>
                    </a:lnTo>
                    <a:lnTo>
                      <a:pt x="1177654" y="535047"/>
                    </a:lnTo>
                    <a:lnTo>
                      <a:pt x="1177759" y="534571"/>
                    </a:lnTo>
                    <a:lnTo>
                      <a:pt x="1177850" y="533972"/>
                    </a:lnTo>
                    <a:lnTo>
                      <a:pt x="1178013" y="533294"/>
                    </a:lnTo>
                    <a:lnTo>
                      <a:pt x="1177766" y="532607"/>
                    </a:lnTo>
                    <a:lnTo>
                      <a:pt x="1177490" y="532142"/>
                    </a:lnTo>
                    <a:lnTo>
                      <a:pt x="1177221" y="531367"/>
                    </a:lnTo>
                    <a:lnTo>
                      <a:pt x="1176977" y="530022"/>
                    </a:lnTo>
                    <a:lnTo>
                      <a:pt x="1176710" y="529110"/>
                    </a:lnTo>
                    <a:lnTo>
                      <a:pt x="1175920" y="528249"/>
                    </a:lnTo>
                    <a:lnTo>
                      <a:pt x="1175057" y="527669"/>
                    </a:lnTo>
                    <a:lnTo>
                      <a:pt x="1174145" y="527322"/>
                    </a:lnTo>
                    <a:lnTo>
                      <a:pt x="1173229" y="526991"/>
                    </a:lnTo>
                    <a:lnTo>
                      <a:pt x="1172462" y="526770"/>
                    </a:lnTo>
                    <a:lnTo>
                      <a:pt x="1171470" y="526227"/>
                    </a:lnTo>
                    <a:lnTo>
                      <a:pt x="1170899" y="525446"/>
                    </a:lnTo>
                    <a:lnTo>
                      <a:pt x="1170500" y="524814"/>
                    </a:lnTo>
                    <a:lnTo>
                      <a:pt x="1170266" y="523582"/>
                    </a:lnTo>
                    <a:lnTo>
                      <a:pt x="1170189" y="522601"/>
                    </a:lnTo>
                    <a:lnTo>
                      <a:pt x="1170109" y="520233"/>
                    </a:lnTo>
                    <a:lnTo>
                      <a:pt x="1170069" y="519176"/>
                    </a:lnTo>
                    <a:lnTo>
                      <a:pt x="1170160" y="518130"/>
                    </a:lnTo>
                    <a:lnTo>
                      <a:pt x="1170183" y="517029"/>
                    </a:lnTo>
                    <a:lnTo>
                      <a:pt x="1169607" y="516392"/>
                    </a:lnTo>
                    <a:lnTo>
                      <a:pt x="1168901" y="515872"/>
                    </a:lnTo>
                    <a:lnTo>
                      <a:pt x="1167871" y="515365"/>
                    </a:lnTo>
                    <a:lnTo>
                      <a:pt x="1167422" y="515178"/>
                    </a:lnTo>
                    <a:lnTo>
                      <a:pt x="1167039" y="514816"/>
                    </a:lnTo>
                    <a:lnTo>
                      <a:pt x="1166722" y="514203"/>
                    </a:lnTo>
                    <a:lnTo>
                      <a:pt x="1166400" y="513667"/>
                    </a:lnTo>
                    <a:lnTo>
                      <a:pt x="1166317" y="513201"/>
                    </a:lnTo>
                    <a:lnTo>
                      <a:pt x="1165851" y="512527"/>
                    </a:lnTo>
                    <a:lnTo>
                      <a:pt x="1165318" y="511621"/>
                    </a:lnTo>
                    <a:lnTo>
                      <a:pt x="1164577" y="511053"/>
                    </a:lnTo>
                    <a:lnTo>
                      <a:pt x="1163363" y="510100"/>
                    </a:lnTo>
                    <a:lnTo>
                      <a:pt x="1162489" y="509537"/>
                    </a:lnTo>
                    <a:lnTo>
                      <a:pt x="1161940" y="509348"/>
                    </a:lnTo>
                    <a:lnTo>
                      <a:pt x="1160499" y="508471"/>
                    </a:lnTo>
                    <a:lnTo>
                      <a:pt x="1159814" y="507894"/>
                    </a:lnTo>
                    <a:lnTo>
                      <a:pt x="1159182" y="507158"/>
                    </a:lnTo>
                    <a:lnTo>
                      <a:pt x="1159295" y="505051"/>
                    </a:lnTo>
                    <a:lnTo>
                      <a:pt x="1159885" y="502349"/>
                    </a:lnTo>
                    <a:lnTo>
                      <a:pt x="1160017" y="500412"/>
                    </a:lnTo>
                    <a:lnTo>
                      <a:pt x="1159699" y="499702"/>
                    </a:lnTo>
                    <a:lnTo>
                      <a:pt x="1159121" y="499260"/>
                    </a:lnTo>
                    <a:lnTo>
                      <a:pt x="1158623" y="498723"/>
                    </a:lnTo>
                    <a:lnTo>
                      <a:pt x="1158431" y="498294"/>
                    </a:lnTo>
                    <a:lnTo>
                      <a:pt x="1158711" y="497321"/>
                    </a:lnTo>
                    <a:lnTo>
                      <a:pt x="1159073" y="496588"/>
                    </a:lnTo>
                    <a:lnTo>
                      <a:pt x="1159509" y="495481"/>
                    </a:lnTo>
                    <a:lnTo>
                      <a:pt x="1159753" y="494863"/>
                    </a:lnTo>
                    <a:lnTo>
                      <a:pt x="1159699" y="494312"/>
                    </a:lnTo>
                    <a:lnTo>
                      <a:pt x="1159719" y="493644"/>
                    </a:lnTo>
                    <a:lnTo>
                      <a:pt x="1159883" y="492947"/>
                    </a:lnTo>
                    <a:lnTo>
                      <a:pt x="1160184" y="492546"/>
                    </a:lnTo>
                    <a:lnTo>
                      <a:pt x="1160694" y="490896"/>
                    </a:lnTo>
                    <a:lnTo>
                      <a:pt x="1161138" y="490186"/>
                    </a:lnTo>
                    <a:lnTo>
                      <a:pt x="1161400" y="489753"/>
                    </a:lnTo>
                    <a:lnTo>
                      <a:pt x="1161654" y="489087"/>
                    </a:lnTo>
                    <a:lnTo>
                      <a:pt x="1161957" y="488509"/>
                    </a:lnTo>
                    <a:lnTo>
                      <a:pt x="1162432" y="488272"/>
                    </a:lnTo>
                    <a:lnTo>
                      <a:pt x="1162795" y="487784"/>
                    </a:lnTo>
                    <a:lnTo>
                      <a:pt x="1163228" y="487633"/>
                    </a:lnTo>
                    <a:lnTo>
                      <a:pt x="1163863" y="487389"/>
                    </a:lnTo>
                    <a:lnTo>
                      <a:pt x="1164348" y="487373"/>
                    </a:lnTo>
                    <a:lnTo>
                      <a:pt x="1164894" y="487052"/>
                    </a:lnTo>
                    <a:lnTo>
                      <a:pt x="1165350" y="486776"/>
                    </a:lnTo>
                    <a:lnTo>
                      <a:pt x="1166069" y="486792"/>
                    </a:lnTo>
                    <a:lnTo>
                      <a:pt x="1167155" y="486978"/>
                    </a:lnTo>
                    <a:lnTo>
                      <a:pt x="1167537" y="486413"/>
                    </a:lnTo>
                    <a:lnTo>
                      <a:pt x="1167897" y="486047"/>
                    </a:lnTo>
                    <a:lnTo>
                      <a:pt x="1168686" y="485931"/>
                    </a:lnTo>
                    <a:lnTo>
                      <a:pt x="1169389" y="485524"/>
                    </a:lnTo>
                    <a:lnTo>
                      <a:pt x="1169647" y="484868"/>
                    </a:lnTo>
                    <a:lnTo>
                      <a:pt x="1169550" y="484432"/>
                    </a:lnTo>
                    <a:lnTo>
                      <a:pt x="1169277" y="483421"/>
                    </a:lnTo>
                    <a:lnTo>
                      <a:pt x="1169460" y="482814"/>
                    </a:lnTo>
                    <a:lnTo>
                      <a:pt x="1169704" y="482255"/>
                    </a:lnTo>
                    <a:lnTo>
                      <a:pt x="1170269" y="481902"/>
                    </a:lnTo>
                    <a:lnTo>
                      <a:pt x="1170689" y="481337"/>
                    </a:lnTo>
                    <a:lnTo>
                      <a:pt x="1171027" y="480509"/>
                    </a:lnTo>
                    <a:lnTo>
                      <a:pt x="1170687" y="479981"/>
                    </a:lnTo>
                    <a:lnTo>
                      <a:pt x="1170294" y="479600"/>
                    </a:lnTo>
                    <a:lnTo>
                      <a:pt x="1170424" y="478758"/>
                    </a:lnTo>
                    <a:lnTo>
                      <a:pt x="1170972" y="478300"/>
                    </a:lnTo>
                    <a:lnTo>
                      <a:pt x="1171290" y="477994"/>
                    </a:lnTo>
                    <a:lnTo>
                      <a:pt x="1171550" y="476787"/>
                    </a:lnTo>
                    <a:lnTo>
                      <a:pt x="1171723" y="476354"/>
                    </a:lnTo>
                    <a:lnTo>
                      <a:pt x="1171769" y="475917"/>
                    </a:lnTo>
                    <a:lnTo>
                      <a:pt x="1171637" y="475422"/>
                    </a:lnTo>
                    <a:lnTo>
                      <a:pt x="1171406" y="474733"/>
                    </a:lnTo>
                    <a:lnTo>
                      <a:pt x="1171139" y="473897"/>
                    </a:lnTo>
                    <a:lnTo>
                      <a:pt x="1171235" y="473377"/>
                    </a:lnTo>
                    <a:lnTo>
                      <a:pt x="1171223" y="472671"/>
                    </a:lnTo>
                    <a:lnTo>
                      <a:pt x="1170616" y="472295"/>
                    </a:lnTo>
                    <a:lnTo>
                      <a:pt x="1170233" y="472071"/>
                    </a:lnTo>
                    <a:lnTo>
                      <a:pt x="1169586" y="470921"/>
                    </a:lnTo>
                    <a:lnTo>
                      <a:pt x="1169479" y="470442"/>
                    </a:lnTo>
                    <a:lnTo>
                      <a:pt x="1169450" y="469678"/>
                    </a:lnTo>
                    <a:lnTo>
                      <a:pt x="1169029" y="469190"/>
                    </a:lnTo>
                    <a:lnTo>
                      <a:pt x="1168272" y="469258"/>
                    </a:lnTo>
                    <a:lnTo>
                      <a:pt x="1167804" y="469534"/>
                    </a:lnTo>
                    <a:lnTo>
                      <a:pt x="1167348" y="469627"/>
                    </a:lnTo>
                    <a:lnTo>
                      <a:pt x="1166834" y="469698"/>
                    </a:lnTo>
                    <a:lnTo>
                      <a:pt x="1165694" y="470141"/>
                    </a:lnTo>
                    <a:lnTo>
                      <a:pt x="1164884" y="470270"/>
                    </a:lnTo>
                    <a:lnTo>
                      <a:pt x="1163829" y="470411"/>
                    </a:lnTo>
                    <a:lnTo>
                      <a:pt x="1163241" y="469929"/>
                    </a:lnTo>
                    <a:lnTo>
                      <a:pt x="1162833" y="469451"/>
                    </a:lnTo>
                    <a:lnTo>
                      <a:pt x="1162541" y="469072"/>
                    </a:lnTo>
                    <a:lnTo>
                      <a:pt x="1161963" y="468494"/>
                    </a:lnTo>
                    <a:lnTo>
                      <a:pt x="1161144" y="468590"/>
                    </a:lnTo>
                    <a:lnTo>
                      <a:pt x="1159831" y="468673"/>
                    </a:lnTo>
                    <a:lnTo>
                      <a:pt x="1159419" y="468484"/>
                    </a:lnTo>
                    <a:lnTo>
                      <a:pt x="1158916" y="468449"/>
                    </a:lnTo>
                    <a:lnTo>
                      <a:pt x="1157950" y="468391"/>
                    </a:lnTo>
                    <a:lnTo>
                      <a:pt x="1157387" y="468337"/>
                    </a:lnTo>
                    <a:lnTo>
                      <a:pt x="1156578" y="468289"/>
                    </a:lnTo>
                    <a:lnTo>
                      <a:pt x="1155240" y="468003"/>
                    </a:lnTo>
                    <a:lnTo>
                      <a:pt x="1154649" y="467948"/>
                    </a:lnTo>
                    <a:lnTo>
                      <a:pt x="1153853" y="467726"/>
                    </a:lnTo>
                    <a:lnTo>
                      <a:pt x="1153641" y="467251"/>
                    </a:lnTo>
                    <a:lnTo>
                      <a:pt x="1153669" y="466486"/>
                    </a:lnTo>
                    <a:lnTo>
                      <a:pt x="1153217" y="465559"/>
                    </a:lnTo>
                    <a:lnTo>
                      <a:pt x="1153034" y="465152"/>
                    </a:lnTo>
                    <a:lnTo>
                      <a:pt x="1152773" y="464618"/>
                    </a:lnTo>
                    <a:lnTo>
                      <a:pt x="1152275" y="463858"/>
                    </a:lnTo>
                    <a:lnTo>
                      <a:pt x="1151945" y="463465"/>
                    </a:lnTo>
                    <a:lnTo>
                      <a:pt x="1151506" y="463112"/>
                    </a:lnTo>
                    <a:lnTo>
                      <a:pt x="1150927" y="462933"/>
                    </a:lnTo>
                    <a:lnTo>
                      <a:pt x="1150525" y="462561"/>
                    </a:lnTo>
                    <a:lnTo>
                      <a:pt x="1150096" y="462130"/>
                    </a:lnTo>
                    <a:lnTo>
                      <a:pt x="1149151" y="461944"/>
                    </a:lnTo>
                    <a:lnTo>
                      <a:pt x="1148365" y="461761"/>
                    </a:lnTo>
                    <a:lnTo>
                      <a:pt x="1147848" y="461196"/>
                    </a:lnTo>
                    <a:lnTo>
                      <a:pt x="1147382" y="460512"/>
                    </a:lnTo>
                    <a:lnTo>
                      <a:pt x="1146955" y="459851"/>
                    </a:lnTo>
                    <a:lnTo>
                      <a:pt x="1146548" y="459292"/>
                    </a:lnTo>
                    <a:lnTo>
                      <a:pt x="1145999" y="458899"/>
                    </a:lnTo>
                    <a:lnTo>
                      <a:pt x="1145292" y="458485"/>
                    </a:lnTo>
                    <a:lnTo>
                      <a:pt x="1144785" y="458181"/>
                    </a:lnTo>
                    <a:lnTo>
                      <a:pt x="1144413" y="457924"/>
                    </a:lnTo>
                    <a:lnTo>
                      <a:pt x="1144518" y="457102"/>
                    </a:lnTo>
                    <a:lnTo>
                      <a:pt x="1145273" y="456646"/>
                    </a:lnTo>
                    <a:lnTo>
                      <a:pt x="1145831" y="456361"/>
                    </a:lnTo>
                    <a:lnTo>
                      <a:pt x="1146256" y="456155"/>
                    </a:lnTo>
                    <a:lnTo>
                      <a:pt x="1146538" y="455663"/>
                    </a:lnTo>
                    <a:lnTo>
                      <a:pt x="1146336" y="455195"/>
                    </a:lnTo>
                    <a:lnTo>
                      <a:pt x="1145726" y="455044"/>
                    </a:lnTo>
                    <a:lnTo>
                      <a:pt x="1145106" y="454844"/>
                    </a:lnTo>
                    <a:lnTo>
                      <a:pt x="1144634" y="454016"/>
                    </a:lnTo>
                    <a:lnTo>
                      <a:pt x="1144165" y="453567"/>
                    </a:lnTo>
                    <a:lnTo>
                      <a:pt x="1143774" y="453339"/>
                    </a:lnTo>
                    <a:lnTo>
                      <a:pt x="1143552" y="452899"/>
                    </a:lnTo>
                    <a:lnTo>
                      <a:pt x="1144155" y="452577"/>
                    </a:lnTo>
                    <a:lnTo>
                      <a:pt x="1144749" y="452334"/>
                    </a:lnTo>
                    <a:lnTo>
                      <a:pt x="1145289" y="451865"/>
                    </a:lnTo>
                    <a:lnTo>
                      <a:pt x="1145276" y="451197"/>
                    </a:lnTo>
                    <a:lnTo>
                      <a:pt x="1144722" y="450716"/>
                    </a:lnTo>
                    <a:lnTo>
                      <a:pt x="1143896" y="450302"/>
                    </a:lnTo>
                    <a:lnTo>
                      <a:pt x="1143449" y="449665"/>
                    </a:lnTo>
                    <a:lnTo>
                      <a:pt x="1143789" y="449216"/>
                    </a:lnTo>
                    <a:lnTo>
                      <a:pt x="1144537" y="449251"/>
                    </a:lnTo>
                    <a:lnTo>
                      <a:pt x="1145061" y="449354"/>
                    </a:lnTo>
                    <a:lnTo>
                      <a:pt x="1145823" y="449219"/>
                    </a:lnTo>
                    <a:lnTo>
                      <a:pt x="1146086" y="448719"/>
                    </a:lnTo>
                    <a:lnTo>
                      <a:pt x="1145581" y="448635"/>
                    </a:lnTo>
                    <a:lnTo>
                      <a:pt x="1145061" y="448532"/>
                    </a:lnTo>
                    <a:lnTo>
                      <a:pt x="1145067" y="447980"/>
                    </a:lnTo>
                    <a:lnTo>
                      <a:pt x="1145449" y="447297"/>
                    </a:lnTo>
                    <a:lnTo>
                      <a:pt x="1144920" y="446982"/>
                    </a:lnTo>
                    <a:lnTo>
                      <a:pt x="1144300" y="446860"/>
                    </a:lnTo>
                    <a:lnTo>
                      <a:pt x="1143732" y="446358"/>
                    </a:lnTo>
                    <a:lnTo>
                      <a:pt x="1142907" y="446003"/>
                    </a:lnTo>
                    <a:lnTo>
                      <a:pt x="1142159" y="445896"/>
                    </a:lnTo>
                    <a:lnTo>
                      <a:pt x="1141902" y="445167"/>
                    </a:lnTo>
                    <a:lnTo>
                      <a:pt x="1141465" y="444526"/>
                    </a:lnTo>
                    <a:lnTo>
                      <a:pt x="1141276" y="443854"/>
                    </a:lnTo>
                    <a:lnTo>
                      <a:pt x="1141276" y="443080"/>
                    </a:lnTo>
                    <a:lnTo>
                      <a:pt x="1140451" y="442683"/>
                    </a:lnTo>
                    <a:lnTo>
                      <a:pt x="1139959" y="442397"/>
                    </a:lnTo>
                    <a:lnTo>
                      <a:pt x="1140053" y="441933"/>
                    </a:lnTo>
                    <a:lnTo>
                      <a:pt x="1140749" y="441536"/>
                    </a:lnTo>
                    <a:lnTo>
                      <a:pt x="1141041" y="440910"/>
                    </a:lnTo>
                    <a:lnTo>
                      <a:pt x="1140781" y="440335"/>
                    </a:lnTo>
                    <a:lnTo>
                      <a:pt x="1140945" y="439767"/>
                    </a:lnTo>
                    <a:lnTo>
                      <a:pt x="1141352" y="439471"/>
                    </a:lnTo>
                    <a:lnTo>
                      <a:pt x="1141850" y="439321"/>
                    </a:lnTo>
                    <a:lnTo>
                      <a:pt x="1142325" y="439054"/>
                    </a:lnTo>
                    <a:lnTo>
                      <a:pt x="1142419" y="438611"/>
                    </a:lnTo>
                    <a:lnTo>
                      <a:pt x="1142079" y="438219"/>
                    </a:lnTo>
                    <a:lnTo>
                      <a:pt x="1142018" y="437638"/>
                    </a:lnTo>
                    <a:lnTo>
                      <a:pt x="1142110" y="437041"/>
                    </a:lnTo>
                    <a:lnTo>
                      <a:pt x="1141850" y="436563"/>
                    </a:lnTo>
                    <a:lnTo>
                      <a:pt x="1141501" y="436229"/>
                    </a:lnTo>
                    <a:lnTo>
                      <a:pt x="1141211" y="435605"/>
                    </a:lnTo>
                    <a:lnTo>
                      <a:pt x="1141209" y="435018"/>
                    </a:lnTo>
                    <a:lnTo>
                      <a:pt x="1140997" y="434550"/>
                    </a:lnTo>
                    <a:lnTo>
                      <a:pt x="1140633" y="434277"/>
                    </a:lnTo>
                    <a:lnTo>
                      <a:pt x="1140097" y="433833"/>
                    </a:lnTo>
                    <a:lnTo>
                      <a:pt x="1140284" y="433073"/>
                    </a:lnTo>
                    <a:lnTo>
                      <a:pt x="1140692" y="432783"/>
                    </a:lnTo>
                    <a:lnTo>
                      <a:pt x="1140621" y="431856"/>
                    </a:lnTo>
                    <a:lnTo>
                      <a:pt x="1140190" y="431676"/>
                    </a:lnTo>
                    <a:lnTo>
                      <a:pt x="1139828" y="431380"/>
                    </a:lnTo>
                    <a:lnTo>
                      <a:pt x="1140386" y="430963"/>
                    </a:lnTo>
                    <a:lnTo>
                      <a:pt x="1140965" y="430331"/>
                    </a:lnTo>
                    <a:lnTo>
                      <a:pt x="1141539" y="429319"/>
                    </a:lnTo>
                    <a:lnTo>
                      <a:pt x="1141417" y="428814"/>
                    </a:lnTo>
                    <a:lnTo>
                      <a:pt x="1141642" y="428102"/>
                    </a:lnTo>
                    <a:lnTo>
                      <a:pt x="1141616" y="426902"/>
                    </a:lnTo>
                    <a:lnTo>
                      <a:pt x="1141423" y="426452"/>
                    </a:lnTo>
                    <a:lnTo>
                      <a:pt x="1141680" y="425392"/>
                    </a:lnTo>
                    <a:lnTo>
                      <a:pt x="1141253" y="424990"/>
                    </a:lnTo>
                    <a:lnTo>
                      <a:pt x="1140602" y="424856"/>
                    </a:lnTo>
                    <a:lnTo>
                      <a:pt x="1140713" y="424423"/>
                    </a:lnTo>
                    <a:lnTo>
                      <a:pt x="1141064" y="424021"/>
                    </a:lnTo>
                    <a:lnTo>
                      <a:pt x="1141259" y="423383"/>
                    </a:lnTo>
                    <a:lnTo>
                      <a:pt x="1140707" y="423289"/>
                    </a:lnTo>
                    <a:lnTo>
                      <a:pt x="1140216" y="423324"/>
                    </a:lnTo>
                    <a:lnTo>
                      <a:pt x="1140232" y="422666"/>
                    </a:lnTo>
                    <a:lnTo>
                      <a:pt x="1140797" y="421559"/>
                    </a:lnTo>
                    <a:lnTo>
                      <a:pt x="1140348" y="421147"/>
                    </a:lnTo>
                    <a:lnTo>
                      <a:pt x="1140335" y="420490"/>
                    </a:lnTo>
                    <a:lnTo>
                      <a:pt x="1140351" y="419975"/>
                    </a:lnTo>
                    <a:lnTo>
                      <a:pt x="1139843" y="419593"/>
                    </a:lnTo>
                    <a:lnTo>
                      <a:pt x="1139182" y="419545"/>
                    </a:lnTo>
                    <a:lnTo>
                      <a:pt x="1138495" y="419366"/>
                    </a:lnTo>
                    <a:lnTo>
                      <a:pt x="1138225" y="418704"/>
                    </a:lnTo>
                    <a:lnTo>
                      <a:pt x="1137994" y="418130"/>
                    </a:lnTo>
                    <a:lnTo>
                      <a:pt x="1137297" y="417859"/>
                    </a:lnTo>
                    <a:lnTo>
                      <a:pt x="1136601" y="417544"/>
                    </a:lnTo>
                    <a:lnTo>
                      <a:pt x="1136694" y="417050"/>
                    </a:lnTo>
                    <a:lnTo>
                      <a:pt x="1136809" y="416559"/>
                    </a:lnTo>
                    <a:lnTo>
                      <a:pt x="1136434" y="415683"/>
                    </a:lnTo>
                    <a:lnTo>
                      <a:pt x="1135914" y="414739"/>
                    </a:lnTo>
                    <a:lnTo>
                      <a:pt x="1135528" y="413901"/>
                    </a:lnTo>
                    <a:lnTo>
                      <a:pt x="1135040" y="414119"/>
                    </a:lnTo>
                    <a:lnTo>
                      <a:pt x="1134732" y="414571"/>
                    </a:lnTo>
                    <a:lnTo>
                      <a:pt x="1133692" y="414771"/>
                    </a:lnTo>
                    <a:lnTo>
                      <a:pt x="1132895" y="415529"/>
                    </a:lnTo>
                    <a:lnTo>
                      <a:pt x="1132250" y="415945"/>
                    </a:lnTo>
                    <a:lnTo>
                      <a:pt x="1131676" y="415214"/>
                    </a:lnTo>
                    <a:lnTo>
                      <a:pt x="1131284" y="414909"/>
                    </a:lnTo>
                    <a:lnTo>
                      <a:pt x="1129823" y="414960"/>
                    </a:lnTo>
                    <a:lnTo>
                      <a:pt x="1129595" y="414203"/>
                    </a:lnTo>
                    <a:lnTo>
                      <a:pt x="1129842" y="413287"/>
                    </a:lnTo>
                    <a:lnTo>
                      <a:pt x="1129582" y="412809"/>
                    </a:lnTo>
                    <a:lnTo>
                      <a:pt x="1128689" y="413101"/>
                    </a:lnTo>
                    <a:lnTo>
                      <a:pt x="1127989" y="413149"/>
                    </a:lnTo>
                    <a:lnTo>
                      <a:pt x="1127479" y="412873"/>
                    </a:lnTo>
                    <a:lnTo>
                      <a:pt x="1127090" y="413237"/>
                    </a:lnTo>
                    <a:lnTo>
                      <a:pt x="1127094" y="413769"/>
                    </a:lnTo>
                    <a:lnTo>
                      <a:pt x="1126644" y="414441"/>
                    </a:lnTo>
                    <a:lnTo>
                      <a:pt x="1126381" y="414835"/>
                    </a:lnTo>
                    <a:lnTo>
                      <a:pt x="1125983" y="414319"/>
                    </a:lnTo>
                    <a:lnTo>
                      <a:pt x="1125636" y="413686"/>
                    </a:lnTo>
                    <a:lnTo>
                      <a:pt x="1124923" y="413747"/>
                    </a:lnTo>
                    <a:lnTo>
                      <a:pt x="1124195" y="414588"/>
                    </a:lnTo>
                    <a:lnTo>
                      <a:pt x="1123549" y="414909"/>
                    </a:lnTo>
                    <a:lnTo>
                      <a:pt x="1123096" y="414916"/>
                    </a:lnTo>
                    <a:lnTo>
                      <a:pt x="1122657" y="414495"/>
                    </a:lnTo>
                    <a:lnTo>
                      <a:pt x="1121690" y="414581"/>
                    </a:lnTo>
                    <a:lnTo>
                      <a:pt x="1120875" y="414289"/>
                    </a:lnTo>
                    <a:lnTo>
                      <a:pt x="1120364" y="414187"/>
                    </a:lnTo>
                    <a:lnTo>
                      <a:pt x="1119808" y="414405"/>
                    </a:lnTo>
                    <a:lnTo>
                      <a:pt x="1119410" y="414623"/>
                    </a:lnTo>
                    <a:lnTo>
                      <a:pt x="1119018" y="414395"/>
                    </a:lnTo>
                    <a:lnTo>
                      <a:pt x="1118610" y="414594"/>
                    </a:lnTo>
                    <a:lnTo>
                      <a:pt x="1118222" y="414957"/>
                    </a:lnTo>
                    <a:lnTo>
                      <a:pt x="1117599" y="415105"/>
                    </a:lnTo>
                    <a:lnTo>
                      <a:pt x="1117108" y="415002"/>
                    </a:lnTo>
                    <a:lnTo>
                      <a:pt x="1116318" y="414905"/>
                    </a:lnTo>
                    <a:lnTo>
                      <a:pt x="1115782" y="414552"/>
                    </a:lnTo>
                    <a:lnTo>
                      <a:pt x="1115429" y="414258"/>
                    </a:lnTo>
                    <a:lnTo>
                      <a:pt x="1114780" y="414174"/>
                    </a:lnTo>
                    <a:lnTo>
                      <a:pt x="1114267" y="414109"/>
                    </a:lnTo>
                    <a:lnTo>
                      <a:pt x="1113784" y="413872"/>
                    </a:lnTo>
                    <a:lnTo>
                      <a:pt x="1113021" y="413602"/>
                    </a:lnTo>
                    <a:lnTo>
                      <a:pt x="1112273" y="412539"/>
                    </a:lnTo>
                    <a:lnTo>
                      <a:pt x="1111669" y="412619"/>
                    </a:lnTo>
                    <a:lnTo>
                      <a:pt x="1111069" y="412556"/>
                    </a:lnTo>
                    <a:lnTo>
                      <a:pt x="1110597" y="412577"/>
                    </a:lnTo>
                    <a:lnTo>
                      <a:pt x="1110025" y="412428"/>
                    </a:lnTo>
                    <a:lnTo>
                      <a:pt x="1109332" y="412720"/>
                    </a:lnTo>
                    <a:lnTo>
                      <a:pt x="1108830" y="412346"/>
                    </a:lnTo>
                    <a:lnTo>
                      <a:pt x="1108382" y="412128"/>
                    </a:lnTo>
                    <a:lnTo>
                      <a:pt x="1107556" y="411897"/>
                    </a:lnTo>
                    <a:lnTo>
                      <a:pt x="1107132" y="411640"/>
                    </a:lnTo>
                    <a:lnTo>
                      <a:pt x="1106762" y="411384"/>
                    </a:lnTo>
                    <a:lnTo>
                      <a:pt x="1106326" y="410712"/>
                    </a:lnTo>
                    <a:lnTo>
                      <a:pt x="1105739" y="410424"/>
                    </a:lnTo>
                    <a:lnTo>
                      <a:pt x="1105367" y="410051"/>
                    </a:lnTo>
                    <a:lnTo>
                      <a:pt x="1105016" y="409611"/>
                    </a:lnTo>
                    <a:lnTo>
                      <a:pt x="1104509" y="409220"/>
                    </a:lnTo>
                    <a:lnTo>
                      <a:pt x="1103991" y="408728"/>
                    </a:lnTo>
                    <a:lnTo>
                      <a:pt x="1103283" y="408654"/>
                    </a:lnTo>
                    <a:lnTo>
                      <a:pt x="1102392" y="408596"/>
                    </a:lnTo>
                    <a:lnTo>
                      <a:pt x="1101806" y="408442"/>
                    </a:lnTo>
                    <a:lnTo>
                      <a:pt x="1101087" y="408205"/>
                    </a:lnTo>
                    <a:lnTo>
                      <a:pt x="1100713" y="407957"/>
                    </a:lnTo>
                    <a:lnTo>
                      <a:pt x="1099642" y="407868"/>
                    </a:lnTo>
                    <a:lnTo>
                      <a:pt x="1098659" y="408358"/>
                    </a:lnTo>
                    <a:lnTo>
                      <a:pt x="1097841" y="408381"/>
                    </a:lnTo>
                    <a:lnTo>
                      <a:pt x="1096944" y="408310"/>
                    </a:lnTo>
                    <a:lnTo>
                      <a:pt x="1096154" y="408146"/>
                    </a:lnTo>
                    <a:lnTo>
                      <a:pt x="1095984" y="407537"/>
                    </a:lnTo>
                    <a:lnTo>
                      <a:pt x="1096141" y="406812"/>
                    </a:lnTo>
                    <a:lnTo>
                      <a:pt x="1095990" y="406307"/>
                    </a:lnTo>
                    <a:lnTo>
                      <a:pt x="1095547" y="406108"/>
                    </a:lnTo>
                    <a:lnTo>
                      <a:pt x="1095120" y="405601"/>
                    </a:lnTo>
                    <a:lnTo>
                      <a:pt x="1094462" y="405398"/>
                    </a:lnTo>
                    <a:lnTo>
                      <a:pt x="1093763" y="405276"/>
                    </a:lnTo>
                    <a:lnTo>
                      <a:pt x="1093172" y="405219"/>
                    </a:lnTo>
                    <a:lnTo>
                      <a:pt x="1092847" y="404908"/>
                    </a:lnTo>
                    <a:lnTo>
                      <a:pt x="1092648" y="404217"/>
                    </a:lnTo>
                    <a:lnTo>
                      <a:pt x="1091750" y="403587"/>
                    </a:lnTo>
                    <a:lnTo>
                      <a:pt x="1091002" y="403452"/>
                    </a:lnTo>
                    <a:lnTo>
                      <a:pt x="1090893" y="402708"/>
                    </a:lnTo>
                    <a:lnTo>
                      <a:pt x="1091117" y="401885"/>
                    </a:lnTo>
                    <a:lnTo>
                      <a:pt x="1090578" y="401600"/>
                    </a:lnTo>
                    <a:lnTo>
                      <a:pt x="1090279" y="401093"/>
                    </a:lnTo>
                    <a:lnTo>
                      <a:pt x="1089977" y="400653"/>
                    </a:lnTo>
                    <a:lnTo>
                      <a:pt x="1089283" y="400897"/>
                    </a:lnTo>
                    <a:lnTo>
                      <a:pt x="1088933" y="400467"/>
                    </a:lnTo>
                    <a:lnTo>
                      <a:pt x="1088510" y="399651"/>
                    </a:lnTo>
                    <a:lnTo>
                      <a:pt x="1087823" y="399458"/>
                    </a:lnTo>
                    <a:lnTo>
                      <a:pt x="1087273" y="399067"/>
                    </a:lnTo>
                    <a:lnTo>
                      <a:pt x="1087270" y="398553"/>
                    </a:lnTo>
                    <a:lnTo>
                      <a:pt x="1087450" y="397403"/>
                    </a:lnTo>
                    <a:lnTo>
                      <a:pt x="1087697" y="396697"/>
                    </a:lnTo>
                    <a:lnTo>
                      <a:pt x="1088015" y="396373"/>
                    </a:lnTo>
                    <a:lnTo>
                      <a:pt x="1087726" y="395827"/>
                    </a:lnTo>
                    <a:lnTo>
                      <a:pt x="1087947" y="395269"/>
                    </a:lnTo>
                    <a:lnTo>
                      <a:pt x="1087939" y="394514"/>
                    </a:lnTo>
                    <a:lnTo>
                      <a:pt x="1087437" y="394237"/>
                    </a:lnTo>
                    <a:lnTo>
                      <a:pt x="1086968" y="393943"/>
                    </a:lnTo>
                    <a:lnTo>
                      <a:pt x="1086802" y="392964"/>
                    </a:lnTo>
                    <a:lnTo>
                      <a:pt x="1086554" y="392292"/>
                    </a:lnTo>
                    <a:lnTo>
                      <a:pt x="1086265" y="391737"/>
                    </a:lnTo>
                    <a:lnTo>
                      <a:pt x="1085598" y="391409"/>
                    </a:lnTo>
                    <a:lnTo>
                      <a:pt x="1085167" y="390921"/>
                    </a:lnTo>
                    <a:lnTo>
                      <a:pt x="1085569" y="390462"/>
                    </a:lnTo>
                    <a:lnTo>
                      <a:pt x="1085218" y="389974"/>
                    </a:lnTo>
                    <a:lnTo>
                      <a:pt x="1085096" y="389470"/>
                    </a:lnTo>
                    <a:lnTo>
                      <a:pt x="1085094" y="388957"/>
                    </a:lnTo>
                    <a:lnTo>
                      <a:pt x="1084939" y="388449"/>
                    </a:lnTo>
                    <a:lnTo>
                      <a:pt x="1084932" y="387434"/>
                    </a:lnTo>
                    <a:lnTo>
                      <a:pt x="1086380" y="386763"/>
                    </a:lnTo>
                    <a:lnTo>
                      <a:pt x="1086621" y="386253"/>
                    </a:lnTo>
                    <a:lnTo>
                      <a:pt x="1086445" y="385533"/>
                    </a:lnTo>
                    <a:lnTo>
                      <a:pt x="1086252" y="385077"/>
                    </a:lnTo>
                    <a:lnTo>
                      <a:pt x="1086021" y="384641"/>
                    </a:lnTo>
                    <a:lnTo>
                      <a:pt x="1085790" y="384037"/>
                    </a:lnTo>
                    <a:lnTo>
                      <a:pt x="1085893" y="383601"/>
                    </a:lnTo>
                    <a:lnTo>
                      <a:pt x="1086323" y="383160"/>
                    </a:lnTo>
                    <a:lnTo>
                      <a:pt x="1086762" y="382547"/>
                    </a:lnTo>
                    <a:lnTo>
                      <a:pt x="1086592" y="382001"/>
                    </a:lnTo>
                    <a:lnTo>
                      <a:pt x="1086470" y="381391"/>
                    </a:lnTo>
                    <a:lnTo>
                      <a:pt x="1086201" y="380887"/>
                    </a:lnTo>
                    <a:lnTo>
                      <a:pt x="1086571" y="380521"/>
                    </a:lnTo>
                    <a:lnTo>
                      <a:pt x="1087270" y="380551"/>
                    </a:lnTo>
                    <a:lnTo>
                      <a:pt x="1087842" y="380662"/>
                    </a:lnTo>
                    <a:lnTo>
                      <a:pt x="1088542" y="380582"/>
                    </a:lnTo>
                    <a:lnTo>
                      <a:pt x="1089184" y="380525"/>
                    </a:lnTo>
                    <a:lnTo>
                      <a:pt x="1090002" y="380511"/>
                    </a:lnTo>
                    <a:lnTo>
                      <a:pt x="1090664" y="380355"/>
                    </a:lnTo>
                    <a:lnTo>
                      <a:pt x="1091271" y="380053"/>
                    </a:lnTo>
                    <a:lnTo>
                      <a:pt x="1092025" y="379683"/>
                    </a:lnTo>
                    <a:lnTo>
                      <a:pt x="1092700" y="379362"/>
                    </a:lnTo>
                    <a:lnTo>
                      <a:pt x="1093759" y="379044"/>
                    </a:lnTo>
                    <a:lnTo>
                      <a:pt x="1094254" y="378906"/>
                    </a:lnTo>
                    <a:lnTo>
                      <a:pt x="1095002" y="378807"/>
                    </a:lnTo>
                    <a:lnTo>
                      <a:pt x="1095843" y="378826"/>
                    </a:lnTo>
                    <a:lnTo>
                      <a:pt x="1096700" y="378797"/>
                    </a:lnTo>
                    <a:lnTo>
                      <a:pt x="1097022" y="378152"/>
                    </a:lnTo>
                    <a:lnTo>
                      <a:pt x="1096643" y="377645"/>
                    </a:lnTo>
                    <a:lnTo>
                      <a:pt x="1096003" y="377504"/>
                    </a:lnTo>
                    <a:lnTo>
                      <a:pt x="1096193" y="376662"/>
                    </a:lnTo>
                    <a:lnTo>
                      <a:pt x="1096366" y="375968"/>
                    </a:lnTo>
                    <a:lnTo>
                      <a:pt x="1096581" y="375371"/>
                    </a:lnTo>
                    <a:lnTo>
                      <a:pt x="1096883" y="374947"/>
                    </a:lnTo>
                    <a:lnTo>
                      <a:pt x="1097589" y="374395"/>
                    </a:lnTo>
                    <a:lnTo>
                      <a:pt x="1098473" y="373785"/>
                    </a:lnTo>
                    <a:lnTo>
                      <a:pt x="1097471" y="373464"/>
                    </a:lnTo>
                    <a:lnTo>
                      <a:pt x="1096717" y="373146"/>
                    </a:lnTo>
                    <a:lnTo>
                      <a:pt x="1096234" y="372995"/>
                    </a:lnTo>
                    <a:lnTo>
                      <a:pt x="1096528" y="372417"/>
                    </a:lnTo>
                    <a:lnTo>
                      <a:pt x="1096848" y="372006"/>
                    </a:lnTo>
                    <a:lnTo>
                      <a:pt x="1097179" y="371592"/>
                    </a:lnTo>
                    <a:lnTo>
                      <a:pt x="1096887" y="371113"/>
                    </a:lnTo>
                    <a:lnTo>
                      <a:pt x="1096440" y="370617"/>
                    </a:lnTo>
                    <a:lnTo>
                      <a:pt x="1096068" y="370147"/>
                    </a:lnTo>
                    <a:lnTo>
                      <a:pt x="1095310" y="369180"/>
                    </a:lnTo>
                    <a:lnTo>
                      <a:pt x="1094880" y="368867"/>
                    </a:lnTo>
                    <a:lnTo>
                      <a:pt x="1094200" y="368218"/>
                    </a:lnTo>
                    <a:lnTo>
                      <a:pt x="1093553" y="367701"/>
                    </a:lnTo>
                    <a:lnTo>
                      <a:pt x="1093063" y="366589"/>
                    </a:lnTo>
                    <a:lnTo>
                      <a:pt x="1092857" y="365581"/>
                    </a:lnTo>
                    <a:lnTo>
                      <a:pt x="1091952" y="365417"/>
                    </a:lnTo>
                    <a:lnTo>
                      <a:pt x="1090838" y="365415"/>
                    </a:lnTo>
                    <a:lnTo>
                      <a:pt x="1090227" y="365184"/>
                    </a:lnTo>
                    <a:lnTo>
                      <a:pt x="1090185" y="364593"/>
                    </a:lnTo>
                    <a:lnTo>
                      <a:pt x="1090477" y="364230"/>
                    </a:lnTo>
                    <a:lnTo>
                      <a:pt x="1090815" y="363244"/>
                    </a:lnTo>
                    <a:lnTo>
                      <a:pt x="1090433" y="362971"/>
                    </a:lnTo>
                    <a:lnTo>
                      <a:pt x="1089775" y="362557"/>
                    </a:lnTo>
                    <a:lnTo>
                      <a:pt x="1089113" y="361870"/>
                    </a:lnTo>
                    <a:lnTo>
                      <a:pt x="1088885" y="360977"/>
                    </a:lnTo>
                    <a:lnTo>
                      <a:pt x="1088985" y="360204"/>
                    </a:lnTo>
                    <a:lnTo>
                      <a:pt x="1089357" y="359484"/>
                    </a:lnTo>
                    <a:lnTo>
                      <a:pt x="1089871" y="358588"/>
                    </a:lnTo>
                    <a:lnTo>
                      <a:pt x="1090376" y="357683"/>
                    </a:lnTo>
                    <a:lnTo>
                      <a:pt x="1089531" y="357231"/>
                    </a:lnTo>
                    <a:lnTo>
                      <a:pt x="1088911" y="357009"/>
                    </a:lnTo>
                    <a:lnTo>
                      <a:pt x="1088613" y="356659"/>
                    </a:lnTo>
                    <a:lnTo>
                      <a:pt x="1088689" y="355760"/>
                    </a:lnTo>
                    <a:lnTo>
                      <a:pt x="1088647" y="355294"/>
                    </a:lnTo>
                    <a:lnTo>
                      <a:pt x="1088311" y="354380"/>
                    </a:lnTo>
                    <a:lnTo>
                      <a:pt x="1087979" y="353939"/>
                    </a:lnTo>
                    <a:lnTo>
                      <a:pt x="1087617" y="353172"/>
                    </a:lnTo>
                    <a:lnTo>
                      <a:pt x="1087790" y="352440"/>
                    </a:lnTo>
                    <a:lnTo>
                      <a:pt x="1088292" y="351932"/>
                    </a:lnTo>
                    <a:lnTo>
                      <a:pt x="1088661" y="351575"/>
                    </a:lnTo>
                    <a:lnTo>
                      <a:pt x="1088298" y="350491"/>
                    </a:lnTo>
                    <a:lnTo>
                      <a:pt x="1087880" y="349913"/>
                    </a:lnTo>
                    <a:lnTo>
                      <a:pt x="1087151" y="349062"/>
                    </a:lnTo>
                    <a:lnTo>
                      <a:pt x="1086686" y="348388"/>
                    </a:lnTo>
                    <a:lnTo>
                      <a:pt x="1086230" y="347486"/>
                    </a:lnTo>
                    <a:lnTo>
                      <a:pt x="1085611" y="347360"/>
                    </a:lnTo>
                    <a:lnTo>
                      <a:pt x="1085029" y="347411"/>
                    </a:lnTo>
                    <a:lnTo>
                      <a:pt x="1084329" y="348121"/>
                    </a:lnTo>
                    <a:lnTo>
                      <a:pt x="1084397" y="349264"/>
                    </a:lnTo>
                    <a:lnTo>
                      <a:pt x="1083970" y="349646"/>
                    </a:lnTo>
                    <a:lnTo>
                      <a:pt x="1083617" y="348635"/>
                    </a:lnTo>
                    <a:lnTo>
                      <a:pt x="1082781" y="348240"/>
                    </a:lnTo>
                    <a:lnTo>
                      <a:pt x="1082251" y="348003"/>
                    </a:lnTo>
                    <a:lnTo>
                      <a:pt x="1082220" y="347255"/>
                    </a:lnTo>
                    <a:lnTo>
                      <a:pt x="1082069" y="346654"/>
                    </a:lnTo>
                    <a:lnTo>
                      <a:pt x="1081623" y="346076"/>
                    </a:lnTo>
                    <a:lnTo>
                      <a:pt x="1081362" y="345669"/>
                    </a:lnTo>
                    <a:lnTo>
                      <a:pt x="1081484" y="345138"/>
                    </a:lnTo>
                    <a:lnTo>
                      <a:pt x="1081619" y="344692"/>
                    </a:lnTo>
                    <a:lnTo>
                      <a:pt x="1081039" y="343825"/>
                    </a:lnTo>
                    <a:lnTo>
                      <a:pt x="1079946" y="343389"/>
                    </a:lnTo>
                    <a:lnTo>
                      <a:pt x="1079217" y="343562"/>
                    </a:lnTo>
                    <a:lnTo>
                      <a:pt x="1078739" y="342929"/>
                    </a:lnTo>
                    <a:lnTo>
                      <a:pt x="1078990" y="341876"/>
                    </a:lnTo>
                    <a:lnTo>
                      <a:pt x="1079066" y="341026"/>
                    </a:lnTo>
                    <a:lnTo>
                      <a:pt x="1079118" y="340126"/>
                    </a:lnTo>
                    <a:lnTo>
                      <a:pt x="1079677" y="339416"/>
                    </a:lnTo>
                    <a:lnTo>
                      <a:pt x="1080167" y="338714"/>
                    </a:lnTo>
                    <a:lnTo>
                      <a:pt x="1078690" y="337914"/>
                    </a:lnTo>
                    <a:lnTo>
                      <a:pt x="1078226" y="337153"/>
                    </a:lnTo>
                    <a:lnTo>
                      <a:pt x="1078547" y="336643"/>
                    </a:lnTo>
                    <a:lnTo>
                      <a:pt x="1078447" y="335907"/>
                    </a:lnTo>
                    <a:lnTo>
                      <a:pt x="1078698" y="335493"/>
                    </a:lnTo>
                    <a:lnTo>
                      <a:pt x="1078486" y="334970"/>
                    </a:lnTo>
                    <a:lnTo>
                      <a:pt x="1078146" y="334684"/>
                    </a:lnTo>
                    <a:lnTo>
                      <a:pt x="1076784" y="333836"/>
                    </a:lnTo>
                    <a:lnTo>
                      <a:pt x="1076482" y="333468"/>
                    </a:lnTo>
                    <a:lnTo>
                      <a:pt x="1075827" y="333111"/>
                    </a:lnTo>
                    <a:lnTo>
                      <a:pt x="1075776" y="332443"/>
                    </a:lnTo>
                    <a:lnTo>
                      <a:pt x="1076578" y="332113"/>
                    </a:lnTo>
                    <a:lnTo>
                      <a:pt x="1077169" y="331974"/>
                    </a:lnTo>
                    <a:lnTo>
                      <a:pt x="1077914" y="331567"/>
                    </a:lnTo>
                    <a:lnTo>
                      <a:pt x="1078119" y="331004"/>
                    </a:lnTo>
                    <a:lnTo>
                      <a:pt x="1077744" y="330189"/>
                    </a:lnTo>
                    <a:lnTo>
                      <a:pt x="1077060" y="330384"/>
                    </a:lnTo>
                    <a:lnTo>
                      <a:pt x="1076482" y="330195"/>
                    </a:lnTo>
                    <a:lnTo>
                      <a:pt x="1076135" y="329483"/>
                    </a:lnTo>
                    <a:lnTo>
                      <a:pt x="1076270" y="328751"/>
                    </a:lnTo>
                    <a:lnTo>
                      <a:pt x="1076729" y="328291"/>
                    </a:lnTo>
                    <a:lnTo>
                      <a:pt x="1077253" y="327550"/>
                    </a:lnTo>
                    <a:lnTo>
                      <a:pt x="1078560" y="326976"/>
                    </a:lnTo>
                    <a:lnTo>
                      <a:pt x="1078864" y="325335"/>
                    </a:lnTo>
                    <a:lnTo>
                      <a:pt x="1078890" y="324705"/>
                    </a:lnTo>
                    <a:lnTo>
                      <a:pt x="1078652" y="324005"/>
                    </a:lnTo>
                    <a:lnTo>
                      <a:pt x="1078980" y="322994"/>
                    </a:lnTo>
                    <a:lnTo>
                      <a:pt x="1079095" y="322316"/>
                    </a:lnTo>
                    <a:lnTo>
                      <a:pt x="1078276" y="321484"/>
                    </a:lnTo>
                    <a:lnTo>
                      <a:pt x="1077914" y="320589"/>
                    </a:lnTo>
                    <a:lnTo>
                      <a:pt x="1076990" y="320502"/>
                    </a:lnTo>
                    <a:lnTo>
                      <a:pt x="1076588" y="319725"/>
                    </a:lnTo>
                    <a:lnTo>
                      <a:pt x="1076324" y="318563"/>
                    </a:lnTo>
                    <a:lnTo>
                      <a:pt x="1076110" y="317837"/>
                    </a:lnTo>
                    <a:lnTo>
                      <a:pt x="1076446" y="317150"/>
                    </a:lnTo>
                    <a:lnTo>
                      <a:pt x="1077011" y="316659"/>
                    </a:lnTo>
                    <a:lnTo>
                      <a:pt x="1077446" y="316048"/>
                    </a:lnTo>
                    <a:lnTo>
                      <a:pt x="1077368" y="315563"/>
                    </a:lnTo>
                    <a:lnTo>
                      <a:pt x="1077497" y="314790"/>
                    </a:lnTo>
                    <a:lnTo>
                      <a:pt x="1077766" y="314347"/>
                    </a:lnTo>
                    <a:lnTo>
                      <a:pt x="1077423" y="313252"/>
                    </a:lnTo>
                    <a:lnTo>
                      <a:pt x="1077278" y="312418"/>
                    </a:lnTo>
                    <a:lnTo>
                      <a:pt x="1077179" y="311682"/>
                    </a:lnTo>
                    <a:lnTo>
                      <a:pt x="1077358" y="311140"/>
                    </a:lnTo>
                    <a:lnTo>
                      <a:pt x="1077763" y="310754"/>
                    </a:lnTo>
                    <a:lnTo>
                      <a:pt x="1077805" y="310106"/>
                    </a:lnTo>
                    <a:lnTo>
                      <a:pt x="1077561" y="309563"/>
                    </a:lnTo>
                    <a:lnTo>
                      <a:pt x="1077728" y="308924"/>
                    </a:lnTo>
                    <a:lnTo>
                      <a:pt x="1078283" y="308615"/>
                    </a:lnTo>
                    <a:lnTo>
                      <a:pt x="1078765" y="309081"/>
                    </a:lnTo>
                    <a:lnTo>
                      <a:pt x="1079137" y="309499"/>
                    </a:lnTo>
                    <a:lnTo>
                      <a:pt x="1079692" y="308949"/>
                    </a:lnTo>
                    <a:lnTo>
                      <a:pt x="1080226" y="308147"/>
                    </a:lnTo>
                    <a:lnTo>
                      <a:pt x="1079825" y="306894"/>
                    </a:lnTo>
                    <a:lnTo>
                      <a:pt x="1079581" y="306526"/>
                    </a:lnTo>
                    <a:lnTo>
                      <a:pt x="1079186" y="305886"/>
                    </a:lnTo>
                    <a:lnTo>
                      <a:pt x="1079692" y="304891"/>
                    </a:lnTo>
                    <a:lnTo>
                      <a:pt x="1080463" y="304127"/>
                    </a:lnTo>
                    <a:lnTo>
                      <a:pt x="1080653" y="303421"/>
                    </a:lnTo>
                    <a:lnTo>
                      <a:pt x="1080623" y="302939"/>
                    </a:lnTo>
                    <a:lnTo>
                      <a:pt x="1080268" y="302570"/>
                    </a:lnTo>
                    <a:lnTo>
                      <a:pt x="1080280" y="301950"/>
                    </a:lnTo>
                    <a:lnTo>
                      <a:pt x="1080251" y="301369"/>
                    </a:lnTo>
                    <a:lnTo>
                      <a:pt x="1080018" y="300990"/>
                    </a:lnTo>
                    <a:lnTo>
                      <a:pt x="1079465" y="300755"/>
                    </a:lnTo>
                    <a:lnTo>
                      <a:pt x="1079169" y="300165"/>
                    </a:lnTo>
                    <a:lnTo>
                      <a:pt x="1078652" y="298771"/>
                    </a:lnTo>
                    <a:lnTo>
                      <a:pt x="1078476" y="298286"/>
                    </a:lnTo>
                    <a:lnTo>
                      <a:pt x="1079066" y="297998"/>
                    </a:lnTo>
                    <a:lnTo>
                      <a:pt x="1079709" y="297263"/>
                    </a:lnTo>
                    <a:lnTo>
                      <a:pt x="1080360" y="296857"/>
                    </a:lnTo>
                    <a:lnTo>
                      <a:pt x="1081140" y="296325"/>
                    </a:lnTo>
                    <a:lnTo>
                      <a:pt x="1080354" y="295714"/>
                    </a:lnTo>
                    <a:lnTo>
                      <a:pt x="1079821" y="295567"/>
                    </a:lnTo>
                    <a:lnTo>
                      <a:pt x="1079163" y="295452"/>
                    </a:lnTo>
                    <a:lnTo>
                      <a:pt x="1078986" y="294761"/>
                    </a:lnTo>
                    <a:lnTo>
                      <a:pt x="1079529" y="294155"/>
                    </a:lnTo>
                    <a:lnTo>
                      <a:pt x="1079915" y="293573"/>
                    </a:lnTo>
                    <a:lnTo>
                      <a:pt x="1080865" y="293044"/>
                    </a:lnTo>
                    <a:lnTo>
                      <a:pt x="1081031" y="292594"/>
                    </a:lnTo>
                    <a:lnTo>
                      <a:pt x="1081474" y="292639"/>
                    </a:lnTo>
                    <a:lnTo>
                      <a:pt x="1082098" y="292456"/>
                    </a:lnTo>
                    <a:lnTo>
                      <a:pt x="1082682" y="292254"/>
                    </a:lnTo>
                    <a:lnTo>
                      <a:pt x="1082862" y="291752"/>
                    </a:lnTo>
                    <a:lnTo>
                      <a:pt x="1082210" y="291220"/>
                    </a:lnTo>
                    <a:lnTo>
                      <a:pt x="1082737" y="291021"/>
                    </a:lnTo>
                    <a:lnTo>
                      <a:pt x="1082875" y="290372"/>
                    </a:lnTo>
                    <a:lnTo>
                      <a:pt x="1083411" y="290411"/>
                    </a:lnTo>
                    <a:lnTo>
                      <a:pt x="1084165" y="289894"/>
                    </a:lnTo>
                    <a:lnTo>
                      <a:pt x="1084653" y="289997"/>
                    </a:lnTo>
                    <a:lnTo>
                      <a:pt x="1085132" y="290487"/>
                    </a:lnTo>
                    <a:lnTo>
                      <a:pt x="1085556" y="290748"/>
                    </a:lnTo>
                    <a:lnTo>
                      <a:pt x="1085915" y="290208"/>
                    </a:lnTo>
                    <a:lnTo>
                      <a:pt x="1085707" y="289806"/>
                    </a:lnTo>
                    <a:lnTo>
                      <a:pt x="1085912" y="289357"/>
                    </a:lnTo>
                    <a:lnTo>
                      <a:pt x="1086130" y="288873"/>
                    </a:lnTo>
                    <a:lnTo>
                      <a:pt x="1086489" y="288054"/>
                    </a:lnTo>
                    <a:lnTo>
                      <a:pt x="1086394" y="287438"/>
                    </a:lnTo>
                    <a:lnTo>
                      <a:pt x="1086596" y="286921"/>
                    </a:lnTo>
                    <a:lnTo>
                      <a:pt x="1086088" y="286577"/>
                    </a:lnTo>
                    <a:lnTo>
                      <a:pt x="1085447" y="286323"/>
                    </a:lnTo>
                    <a:lnTo>
                      <a:pt x="1085661" y="285688"/>
                    </a:lnTo>
                    <a:lnTo>
                      <a:pt x="1084978" y="285476"/>
                    </a:lnTo>
                    <a:lnTo>
                      <a:pt x="1084875" y="284814"/>
                    </a:lnTo>
                    <a:lnTo>
                      <a:pt x="1085819" y="285001"/>
                    </a:lnTo>
                    <a:lnTo>
                      <a:pt x="1086252" y="284820"/>
                    </a:lnTo>
                    <a:lnTo>
                      <a:pt x="1086195" y="284278"/>
                    </a:lnTo>
                    <a:lnTo>
                      <a:pt x="1086978" y="284461"/>
                    </a:lnTo>
                    <a:lnTo>
                      <a:pt x="1087578" y="284339"/>
                    </a:lnTo>
                    <a:lnTo>
                      <a:pt x="1088227" y="284381"/>
                    </a:lnTo>
                    <a:lnTo>
                      <a:pt x="1087878" y="284917"/>
                    </a:lnTo>
                    <a:lnTo>
                      <a:pt x="1088388" y="285180"/>
                    </a:lnTo>
                    <a:lnTo>
                      <a:pt x="1088802" y="285369"/>
                    </a:lnTo>
                    <a:lnTo>
                      <a:pt x="1089097" y="284978"/>
                    </a:lnTo>
                    <a:lnTo>
                      <a:pt x="1088930" y="284566"/>
                    </a:lnTo>
                    <a:lnTo>
                      <a:pt x="1088853" y="284008"/>
                    </a:lnTo>
                    <a:lnTo>
                      <a:pt x="1089142" y="283398"/>
                    </a:lnTo>
                    <a:lnTo>
                      <a:pt x="1089158" y="282852"/>
                    </a:lnTo>
                    <a:lnTo>
                      <a:pt x="1088920" y="282438"/>
                    </a:lnTo>
                    <a:lnTo>
                      <a:pt x="1088599" y="282114"/>
                    </a:lnTo>
                    <a:lnTo>
                      <a:pt x="1088889" y="281295"/>
                    </a:lnTo>
                    <a:lnTo>
                      <a:pt x="1088802" y="280553"/>
                    </a:lnTo>
                    <a:lnTo>
                      <a:pt x="1089280" y="280303"/>
                    </a:lnTo>
                    <a:lnTo>
                      <a:pt x="1089656" y="280036"/>
                    </a:lnTo>
                    <a:lnTo>
                      <a:pt x="1089640" y="279591"/>
                    </a:lnTo>
                    <a:lnTo>
                      <a:pt x="1090080" y="279083"/>
                    </a:lnTo>
                    <a:lnTo>
                      <a:pt x="1090349" y="278707"/>
                    </a:lnTo>
                    <a:lnTo>
                      <a:pt x="1090103" y="278122"/>
                    </a:lnTo>
                    <a:lnTo>
                      <a:pt x="1089939" y="277632"/>
                    </a:lnTo>
                    <a:lnTo>
                      <a:pt x="1089483" y="277326"/>
                    </a:lnTo>
                    <a:lnTo>
                      <a:pt x="1089708" y="276767"/>
                    </a:lnTo>
                    <a:lnTo>
                      <a:pt x="1089029" y="275840"/>
                    </a:lnTo>
                    <a:lnTo>
                      <a:pt x="1075526" y="258158"/>
                    </a:lnTo>
                    <a:lnTo>
                      <a:pt x="1076324" y="257513"/>
                    </a:lnTo>
                    <a:lnTo>
                      <a:pt x="1091454" y="246663"/>
                    </a:lnTo>
                    <a:lnTo>
                      <a:pt x="1092349" y="247090"/>
                    </a:lnTo>
                    <a:lnTo>
                      <a:pt x="1093631" y="246342"/>
                    </a:lnTo>
                    <a:lnTo>
                      <a:pt x="1094057" y="246619"/>
                    </a:lnTo>
                    <a:lnTo>
                      <a:pt x="1094469" y="247209"/>
                    </a:lnTo>
                    <a:lnTo>
                      <a:pt x="1093845" y="247703"/>
                    </a:lnTo>
                    <a:lnTo>
                      <a:pt x="1093570" y="248092"/>
                    </a:lnTo>
                    <a:lnTo>
                      <a:pt x="1093316" y="248622"/>
                    </a:lnTo>
                    <a:lnTo>
                      <a:pt x="1094141" y="248882"/>
                    </a:lnTo>
                    <a:lnTo>
                      <a:pt x="1094530" y="249585"/>
                    </a:lnTo>
                    <a:lnTo>
                      <a:pt x="1095336" y="249405"/>
                    </a:lnTo>
                    <a:lnTo>
                      <a:pt x="1095788" y="249132"/>
                    </a:lnTo>
                    <a:lnTo>
                      <a:pt x="1095738" y="248468"/>
                    </a:lnTo>
                    <a:lnTo>
                      <a:pt x="1095268" y="248172"/>
                    </a:lnTo>
                    <a:lnTo>
                      <a:pt x="1096171" y="247495"/>
                    </a:lnTo>
                    <a:lnTo>
                      <a:pt x="1096623" y="247424"/>
                    </a:lnTo>
                    <a:lnTo>
                      <a:pt x="1097406" y="247832"/>
                    </a:lnTo>
                    <a:lnTo>
                      <a:pt x="1098116" y="246901"/>
                    </a:lnTo>
                    <a:lnTo>
                      <a:pt x="1097641" y="246178"/>
                    </a:lnTo>
                    <a:lnTo>
                      <a:pt x="1097625" y="245661"/>
                    </a:lnTo>
                    <a:lnTo>
                      <a:pt x="1097345" y="245144"/>
                    </a:lnTo>
                    <a:lnTo>
                      <a:pt x="1097551" y="244749"/>
                    </a:lnTo>
                    <a:lnTo>
                      <a:pt x="1097969" y="244505"/>
                    </a:lnTo>
                    <a:lnTo>
                      <a:pt x="1098123" y="243831"/>
                    </a:lnTo>
                    <a:lnTo>
                      <a:pt x="1097921" y="243106"/>
                    </a:lnTo>
                    <a:lnTo>
                      <a:pt x="1097243" y="243379"/>
                    </a:lnTo>
                    <a:lnTo>
                      <a:pt x="1096797" y="242917"/>
                    </a:lnTo>
                    <a:lnTo>
                      <a:pt x="1096909" y="242476"/>
                    </a:lnTo>
                    <a:lnTo>
                      <a:pt x="1097249" y="241979"/>
                    </a:lnTo>
                    <a:lnTo>
                      <a:pt x="1097872" y="241430"/>
                    </a:lnTo>
                    <a:lnTo>
                      <a:pt x="1098052" y="240839"/>
                    </a:lnTo>
                    <a:lnTo>
                      <a:pt x="1098181" y="240095"/>
                    </a:lnTo>
                    <a:lnTo>
                      <a:pt x="1098036" y="239667"/>
                    </a:lnTo>
                    <a:lnTo>
                      <a:pt x="1097593" y="238942"/>
                    </a:lnTo>
                    <a:lnTo>
                      <a:pt x="1097616" y="238293"/>
                    </a:lnTo>
                    <a:lnTo>
                      <a:pt x="1097921" y="237712"/>
                    </a:lnTo>
                    <a:lnTo>
                      <a:pt x="1097952" y="236626"/>
                    </a:lnTo>
                    <a:lnTo>
                      <a:pt x="1098142" y="235737"/>
                    </a:lnTo>
                    <a:lnTo>
                      <a:pt x="1098165" y="235217"/>
                    </a:lnTo>
                    <a:lnTo>
                      <a:pt x="1098245" y="234392"/>
                    </a:lnTo>
                    <a:lnTo>
                      <a:pt x="1098473" y="233676"/>
                    </a:lnTo>
                    <a:lnTo>
                      <a:pt x="1098248" y="232863"/>
                    </a:lnTo>
                    <a:lnTo>
                      <a:pt x="1098228" y="232388"/>
                    </a:lnTo>
                    <a:lnTo>
                      <a:pt x="1098200" y="231807"/>
                    </a:lnTo>
                    <a:lnTo>
                      <a:pt x="1098585" y="231323"/>
                    </a:lnTo>
                    <a:lnTo>
                      <a:pt x="1099179" y="230918"/>
                    </a:lnTo>
                    <a:lnTo>
                      <a:pt x="1099684" y="230619"/>
                    </a:lnTo>
                    <a:lnTo>
                      <a:pt x="1100364" y="230002"/>
                    </a:lnTo>
                    <a:lnTo>
                      <a:pt x="1101025" y="229508"/>
                    </a:lnTo>
                    <a:lnTo>
                      <a:pt x="1101440" y="229123"/>
                    </a:lnTo>
                    <a:lnTo>
                      <a:pt x="1101766" y="228388"/>
                    </a:lnTo>
                    <a:lnTo>
                      <a:pt x="1101638" y="227874"/>
                    </a:lnTo>
                    <a:lnTo>
                      <a:pt x="1101119" y="226885"/>
                    </a:lnTo>
                    <a:lnTo>
                      <a:pt x="1100794" y="226390"/>
                    </a:lnTo>
                    <a:lnTo>
                      <a:pt x="1100531" y="225819"/>
                    </a:lnTo>
                    <a:lnTo>
                      <a:pt x="1100136" y="225450"/>
                    </a:lnTo>
                    <a:lnTo>
                      <a:pt x="1099249" y="225215"/>
                    </a:lnTo>
                    <a:lnTo>
                      <a:pt x="1098768" y="225485"/>
                    </a:lnTo>
                    <a:lnTo>
                      <a:pt x="1098274" y="225883"/>
                    </a:lnTo>
                    <a:lnTo>
                      <a:pt x="1097545" y="225476"/>
                    </a:lnTo>
                    <a:lnTo>
                      <a:pt x="1097625" y="224923"/>
                    </a:lnTo>
                    <a:lnTo>
                      <a:pt x="1098534" y="224586"/>
                    </a:lnTo>
                    <a:lnTo>
                      <a:pt x="1098614" y="223995"/>
                    </a:lnTo>
                    <a:lnTo>
                      <a:pt x="1098091" y="223423"/>
                    </a:lnTo>
                    <a:lnTo>
                      <a:pt x="1097561" y="223190"/>
                    </a:lnTo>
                    <a:lnTo>
                      <a:pt x="1096841" y="223257"/>
                    </a:lnTo>
                    <a:lnTo>
                      <a:pt x="1096248" y="223312"/>
                    </a:lnTo>
                    <a:lnTo>
                      <a:pt x="1095570" y="223058"/>
                    </a:lnTo>
                    <a:lnTo>
                      <a:pt x="1095076" y="222766"/>
                    </a:lnTo>
                    <a:lnTo>
                      <a:pt x="1094645" y="222381"/>
                    </a:lnTo>
                    <a:lnTo>
                      <a:pt x="1093855" y="222280"/>
                    </a:lnTo>
                    <a:lnTo>
                      <a:pt x="1093374" y="222320"/>
                    </a:lnTo>
                    <a:lnTo>
                      <a:pt x="1092683" y="221379"/>
                    </a:lnTo>
                    <a:lnTo>
                      <a:pt x="1092359" y="221076"/>
                    </a:lnTo>
                    <a:lnTo>
                      <a:pt x="1092067" y="220650"/>
                    </a:lnTo>
                    <a:lnTo>
                      <a:pt x="1092105" y="220078"/>
                    </a:lnTo>
                    <a:lnTo>
                      <a:pt x="1092719" y="219490"/>
                    </a:lnTo>
                    <a:lnTo>
                      <a:pt x="1092966" y="218948"/>
                    </a:lnTo>
                    <a:lnTo>
                      <a:pt x="1092309" y="218570"/>
                    </a:lnTo>
                    <a:lnTo>
                      <a:pt x="1091351" y="218248"/>
                    </a:lnTo>
                    <a:lnTo>
                      <a:pt x="1090307" y="217847"/>
                    </a:lnTo>
                    <a:lnTo>
                      <a:pt x="1089865" y="217442"/>
                    </a:lnTo>
                    <a:lnTo>
                      <a:pt x="1089987" y="216502"/>
                    </a:lnTo>
                    <a:lnTo>
                      <a:pt x="1090353" y="216030"/>
                    </a:lnTo>
                    <a:lnTo>
                      <a:pt x="1090433" y="215118"/>
                    </a:lnTo>
                    <a:lnTo>
                      <a:pt x="1090523" y="214238"/>
                    </a:lnTo>
                    <a:lnTo>
                      <a:pt x="1090735" y="212844"/>
                    </a:lnTo>
                    <a:lnTo>
                      <a:pt x="1090548" y="212225"/>
                    </a:lnTo>
                    <a:lnTo>
                      <a:pt x="1089653" y="211630"/>
                    </a:lnTo>
                    <a:lnTo>
                      <a:pt x="1089832" y="210847"/>
                    </a:lnTo>
                    <a:lnTo>
                      <a:pt x="1089971" y="210199"/>
                    </a:lnTo>
                    <a:lnTo>
                      <a:pt x="1090031" y="209531"/>
                    </a:lnTo>
                    <a:lnTo>
                      <a:pt x="1089078" y="209123"/>
                    </a:lnTo>
                    <a:lnTo>
                      <a:pt x="1088605" y="208481"/>
                    </a:lnTo>
                    <a:lnTo>
                      <a:pt x="1088783" y="207621"/>
                    </a:lnTo>
                    <a:lnTo>
                      <a:pt x="1089653" y="207312"/>
                    </a:lnTo>
                    <a:lnTo>
                      <a:pt x="1090362" y="207071"/>
                    </a:lnTo>
                    <a:lnTo>
                      <a:pt x="1090500" y="206638"/>
                    </a:lnTo>
                    <a:lnTo>
                      <a:pt x="1089823" y="206249"/>
                    </a:lnTo>
                    <a:lnTo>
                      <a:pt x="1088918" y="206035"/>
                    </a:lnTo>
                    <a:lnTo>
                      <a:pt x="1088641" y="205607"/>
                    </a:lnTo>
                    <a:lnTo>
                      <a:pt x="1089550" y="204709"/>
                    </a:lnTo>
                    <a:lnTo>
                      <a:pt x="1089668" y="203848"/>
                    </a:lnTo>
                    <a:lnTo>
                      <a:pt x="1089967" y="203421"/>
                    </a:lnTo>
                    <a:lnTo>
                      <a:pt x="1090954" y="202707"/>
                    </a:lnTo>
                    <a:lnTo>
                      <a:pt x="1091538" y="201886"/>
                    </a:lnTo>
                    <a:lnTo>
                      <a:pt x="1092109" y="201905"/>
                    </a:lnTo>
                    <a:lnTo>
                      <a:pt x="1092847" y="201587"/>
                    </a:lnTo>
                    <a:lnTo>
                      <a:pt x="1093008" y="200784"/>
                    </a:lnTo>
                    <a:lnTo>
                      <a:pt x="1093660" y="200196"/>
                    </a:lnTo>
                    <a:lnTo>
                      <a:pt x="1094254" y="199837"/>
                    </a:lnTo>
                    <a:lnTo>
                      <a:pt x="1094421" y="199221"/>
                    </a:lnTo>
                    <a:lnTo>
                      <a:pt x="1094254" y="198589"/>
                    </a:lnTo>
                    <a:lnTo>
                      <a:pt x="1094090" y="197931"/>
                    </a:lnTo>
                    <a:lnTo>
                      <a:pt x="1093580" y="197156"/>
                    </a:lnTo>
                    <a:lnTo>
                      <a:pt x="1093213" y="196835"/>
                    </a:lnTo>
                    <a:lnTo>
                      <a:pt x="1092761" y="196729"/>
                    </a:lnTo>
                    <a:lnTo>
                      <a:pt x="1091954" y="196309"/>
                    </a:lnTo>
                    <a:lnTo>
                      <a:pt x="1091592" y="195862"/>
                    </a:lnTo>
                    <a:lnTo>
                      <a:pt x="1091088" y="195252"/>
                    </a:lnTo>
                    <a:lnTo>
                      <a:pt x="1089811" y="194822"/>
                    </a:lnTo>
                    <a:lnTo>
                      <a:pt x="1089376" y="194601"/>
                    </a:lnTo>
                    <a:lnTo>
                      <a:pt x="1089101" y="193891"/>
                    </a:lnTo>
                    <a:lnTo>
                      <a:pt x="1089252" y="193390"/>
                    </a:lnTo>
                    <a:lnTo>
                      <a:pt x="1089470" y="192790"/>
                    </a:lnTo>
                    <a:lnTo>
                      <a:pt x="1089527" y="192353"/>
                    </a:lnTo>
                    <a:lnTo>
                      <a:pt x="1088516" y="191771"/>
                    </a:lnTo>
                    <a:lnTo>
                      <a:pt x="1087993" y="191557"/>
                    </a:lnTo>
                    <a:lnTo>
                      <a:pt x="1087559" y="191207"/>
                    </a:lnTo>
                    <a:lnTo>
                      <a:pt x="1086625" y="190674"/>
                    </a:lnTo>
                    <a:lnTo>
                      <a:pt x="1086933" y="189928"/>
                    </a:lnTo>
                    <a:lnTo>
                      <a:pt x="1087319" y="189445"/>
                    </a:lnTo>
                    <a:lnTo>
                      <a:pt x="1087585" y="188981"/>
                    </a:lnTo>
                    <a:lnTo>
                      <a:pt x="1087951" y="188458"/>
                    </a:lnTo>
                    <a:lnTo>
                      <a:pt x="1087441" y="187239"/>
                    </a:lnTo>
                    <a:lnTo>
                      <a:pt x="1087138" y="186600"/>
                    </a:lnTo>
                    <a:lnTo>
                      <a:pt x="1087729" y="186239"/>
                    </a:lnTo>
                    <a:lnTo>
                      <a:pt x="1088361" y="186253"/>
                    </a:lnTo>
                    <a:lnTo>
                      <a:pt x="1088933" y="185819"/>
                    </a:lnTo>
                    <a:lnTo>
                      <a:pt x="1089280" y="185276"/>
                    </a:lnTo>
                    <a:lnTo>
                      <a:pt x="1089871" y="185064"/>
                    </a:lnTo>
                    <a:lnTo>
                      <a:pt x="1090924" y="185337"/>
                    </a:lnTo>
                    <a:lnTo>
                      <a:pt x="1091643" y="185260"/>
                    </a:lnTo>
                    <a:lnTo>
                      <a:pt x="1092080" y="184932"/>
                    </a:lnTo>
                    <a:lnTo>
                      <a:pt x="1091794" y="183841"/>
                    </a:lnTo>
                    <a:lnTo>
                      <a:pt x="1091364" y="183266"/>
                    </a:lnTo>
                    <a:lnTo>
                      <a:pt x="1091334" y="182503"/>
                    </a:lnTo>
                    <a:lnTo>
                      <a:pt x="1091721" y="182251"/>
                    </a:lnTo>
                    <a:lnTo>
                      <a:pt x="1092076" y="181835"/>
                    </a:lnTo>
                    <a:lnTo>
                      <a:pt x="1092700" y="181305"/>
                    </a:lnTo>
                    <a:lnTo>
                      <a:pt x="1092710" y="180162"/>
                    </a:lnTo>
                    <a:lnTo>
                      <a:pt x="1092950" y="179503"/>
                    </a:lnTo>
                    <a:lnTo>
                      <a:pt x="1093608" y="179478"/>
                    </a:lnTo>
                    <a:lnTo>
                      <a:pt x="1094299" y="179381"/>
                    </a:lnTo>
                    <a:lnTo>
                      <a:pt x="1094812" y="179112"/>
                    </a:lnTo>
                    <a:lnTo>
                      <a:pt x="1094597" y="178570"/>
                    </a:lnTo>
                    <a:lnTo>
                      <a:pt x="1093910" y="177637"/>
                    </a:lnTo>
                    <a:lnTo>
                      <a:pt x="1094896" y="176835"/>
                    </a:lnTo>
                    <a:lnTo>
                      <a:pt x="1095114" y="175637"/>
                    </a:lnTo>
                    <a:lnTo>
                      <a:pt x="1095532" y="174883"/>
                    </a:lnTo>
                    <a:lnTo>
                      <a:pt x="1096007" y="174263"/>
                    </a:lnTo>
                    <a:lnTo>
                      <a:pt x="1095759" y="173874"/>
                    </a:lnTo>
                    <a:lnTo>
                      <a:pt x="1095200" y="173227"/>
                    </a:lnTo>
                    <a:lnTo>
                      <a:pt x="1094649" y="172363"/>
                    </a:lnTo>
                    <a:lnTo>
                      <a:pt x="1094206" y="172180"/>
                    </a:lnTo>
                    <a:lnTo>
                      <a:pt x="1093595" y="171759"/>
                    </a:lnTo>
                    <a:lnTo>
                      <a:pt x="1092866" y="172067"/>
                    </a:lnTo>
                    <a:lnTo>
                      <a:pt x="1092199" y="171865"/>
                    </a:lnTo>
                    <a:lnTo>
                      <a:pt x="1091599" y="171525"/>
                    </a:lnTo>
                    <a:lnTo>
                      <a:pt x="1091213" y="171155"/>
                    </a:lnTo>
                    <a:lnTo>
                      <a:pt x="1090365" y="170941"/>
                    </a:lnTo>
                    <a:lnTo>
                      <a:pt x="1090183" y="170321"/>
                    </a:lnTo>
                    <a:lnTo>
                      <a:pt x="1089431" y="170067"/>
                    </a:lnTo>
                    <a:lnTo>
                      <a:pt x="1088538" y="169184"/>
                    </a:lnTo>
                    <a:lnTo>
                      <a:pt x="1088153" y="168853"/>
                    </a:lnTo>
                    <a:lnTo>
                      <a:pt x="1087813" y="167758"/>
                    </a:lnTo>
                    <a:lnTo>
                      <a:pt x="1087775" y="167167"/>
                    </a:lnTo>
                    <a:lnTo>
                      <a:pt x="1088179" y="166734"/>
                    </a:lnTo>
                    <a:lnTo>
                      <a:pt x="1088544" y="166397"/>
                    </a:lnTo>
                    <a:lnTo>
                      <a:pt x="1089040" y="165980"/>
                    </a:lnTo>
                    <a:lnTo>
                      <a:pt x="1089090" y="165033"/>
                    </a:lnTo>
                    <a:lnTo>
                      <a:pt x="1088313" y="164352"/>
                    </a:lnTo>
                    <a:lnTo>
                      <a:pt x="1087575" y="163526"/>
                    </a:lnTo>
                    <a:lnTo>
                      <a:pt x="1086827" y="162585"/>
                    </a:lnTo>
                    <a:lnTo>
                      <a:pt x="1086050" y="162245"/>
                    </a:lnTo>
                    <a:lnTo>
                      <a:pt x="1084869" y="161934"/>
                    </a:lnTo>
                    <a:lnTo>
                      <a:pt x="1083892" y="161854"/>
                    </a:lnTo>
                    <a:lnTo>
                      <a:pt x="1082859" y="161726"/>
                    </a:lnTo>
                    <a:lnTo>
                      <a:pt x="1082210" y="161577"/>
                    </a:lnTo>
                    <a:lnTo>
                      <a:pt x="1081295" y="160900"/>
                    </a:lnTo>
                    <a:lnTo>
                      <a:pt x="1080534" y="161032"/>
                    </a:lnTo>
                    <a:lnTo>
                      <a:pt x="1079738" y="161099"/>
                    </a:lnTo>
                    <a:lnTo>
                      <a:pt x="1078932" y="160604"/>
                    </a:lnTo>
                    <a:lnTo>
                      <a:pt x="1078379" y="160068"/>
                    </a:lnTo>
                    <a:lnTo>
                      <a:pt x="1078135" y="159635"/>
                    </a:lnTo>
                    <a:lnTo>
                      <a:pt x="1078688" y="158852"/>
                    </a:lnTo>
                    <a:lnTo>
                      <a:pt x="1078601" y="158223"/>
                    </a:lnTo>
                    <a:lnTo>
                      <a:pt x="1078938" y="157484"/>
                    </a:lnTo>
                    <a:lnTo>
                      <a:pt x="1079776" y="157011"/>
                    </a:lnTo>
                    <a:lnTo>
                      <a:pt x="1079936" y="156345"/>
                    </a:lnTo>
                    <a:lnTo>
                      <a:pt x="1079327" y="155744"/>
                    </a:lnTo>
                    <a:lnTo>
                      <a:pt x="1078864" y="155576"/>
                    </a:lnTo>
                    <a:lnTo>
                      <a:pt x="1078507" y="155202"/>
                    </a:lnTo>
                    <a:lnTo>
                      <a:pt x="1078936" y="154912"/>
                    </a:lnTo>
                    <a:lnTo>
                      <a:pt x="1078826" y="154126"/>
                    </a:lnTo>
                    <a:lnTo>
                      <a:pt x="1078534" y="153410"/>
                    </a:lnTo>
                    <a:lnTo>
                      <a:pt x="1078701" y="152924"/>
                    </a:lnTo>
                    <a:lnTo>
                      <a:pt x="1078309" y="152517"/>
                    </a:lnTo>
                    <a:lnTo>
                      <a:pt x="1077898" y="151762"/>
                    </a:lnTo>
                    <a:lnTo>
                      <a:pt x="1077375" y="151384"/>
                    </a:lnTo>
                    <a:lnTo>
                      <a:pt x="1077860" y="150899"/>
                    </a:lnTo>
                    <a:lnTo>
                      <a:pt x="1077820" y="150115"/>
                    </a:lnTo>
                    <a:lnTo>
                      <a:pt x="1077377" y="149861"/>
                    </a:lnTo>
                    <a:lnTo>
                      <a:pt x="1076858" y="149425"/>
                    </a:lnTo>
                    <a:lnTo>
                      <a:pt x="1077140" y="149004"/>
                    </a:lnTo>
                    <a:lnTo>
                      <a:pt x="1076591" y="148465"/>
                    </a:lnTo>
                    <a:lnTo>
                      <a:pt x="1076463" y="147996"/>
                    </a:lnTo>
                    <a:lnTo>
                      <a:pt x="1075929" y="147498"/>
                    </a:lnTo>
                    <a:lnTo>
                      <a:pt x="1076064" y="146943"/>
                    </a:lnTo>
                    <a:lnTo>
                      <a:pt x="1076392" y="146021"/>
                    </a:lnTo>
                    <a:lnTo>
                      <a:pt x="1076395" y="145447"/>
                    </a:lnTo>
                    <a:lnTo>
                      <a:pt x="1075959" y="145283"/>
                    </a:lnTo>
                    <a:lnTo>
                      <a:pt x="1075406" y="145106"/>
                    </a:lnTo>
                    <a:lnTo>
                      <a:pt x="1075541" y="144117"/>
                    </a:lnTo>
                    <a:lnTo>
                      <a:pt x="1074912" y="143527"/>
                    </a:lnTo>
                    <a:lnTo>
                      <a:pt x="1074347" y="142916"/>
                    </a:lnTo>
                    <a:lnTo>
                      <a:pt x="1074221" y="142454"/>
                    </a:lnTo>
                    <a:lnTo>
                      <a:pt x="1073673" y="141989"/>
                    </a:lnTo>
                    <a:lnTo>
                      <a:pt x="1072824" y="142383"/>
                    </a:lnTo>
                    <a:lnTo>
                      <a:pt x="1072433" y="142987"/>
                    </a:lnTo>
                    <a:lnTo>
                      <a:pt x="1071961" y="143177"/>
                    </a:lnTo>
                    <a:lnTo>
                      <a:pt x="1071496" y="142615"/>
                    </a:lnTo>
                    <a:lnTo>
                      <a:pt x="1071277" y="141998"/>
                    </a:lnTo>
                    <a:lnTo>
                      <a:pt x="1071274" y="141083"/>
                    </a:lnTo>
                    <a:lnTo>
                      <a:pt x="1072593" y="140454"/>
                    </a:lnTo>
                    <a:lnTo>
                      <a:pt x="1072902" y="140104"/>
                    </a:lnTo>
                    <a:lnTo>
                      <a:pt x="1072417" y="139670"/>
                    </a:lnTo>
                    <a:lnTo>
                      <a:pt x="1071933" y="139699"/>
                    </a:lnTo>
                    <a:lnTo>
                      <a:pt x="1070876" y="139869"/>
                    </a:lnTo>
                    <a:lnTo>
                      <a:pt x="1070950" y="139266"/>
                    </a:lnTo>
                    <a:lnTo>
                      <a:pt x="1071923" y="138347"/>
                    </a:lnTo>
                    <a:lnTo>
                      <a:pt x="1072803" y="137937"/>
                    </a:lnTo>
                    <a:lnTo>
                      <a:pt x="1072706" y="137201"/>
                    </a:lnTo>
                    <a:lnTo>
                      <a:pt x="1072366" y="136790"/>
                    </a:lnTo>
                    <a:lnTo>
                      <a:pt x="1071769" y="136639"/>
                    </a:lnTo>
                    <a:lnTo>
                      <a:pt x="1071236" y="136318"/>
                    </a:lnTo>
                    <a:lnTo>
                      <a:pt x="1070607" y="135981"/>
                    </a:lnTo>
                    <a:lnTo>
                      <a:pt x="1070137" y="135403"/>
                    </a:lnTo>
                    <a:lnTo>
                      <a:pt x="1070689" y="135092"/>
                    </a:lnTo>
                    <a:lnTo>
                      <a:pt x="1070452" y="134514"/>
                    </a:lnTo>
                    <a:lnTo>
                      <a:pt x="1070696" y="134035"/>
                    </a:lnTo>
                    <a:lnTo>
                      <a:pt x="1070407" y="133605"/>
                    </a:lnTo>
                    <a:lnTo>
                      <a:pt x="1069611" y="133631"/>
                    </a:lnTo>
                    <a:lnTo>
                      <a:pt x="1069525" y="132619"/>
                    </a:lnTo>
                    <a:lnTo>
                      <a:pt x="1069164" y="132292"/>
                    </a:lnTo>
                    <a:lnTo>
                      <a:pt x="1069328" y="131862"/>
                    </a:lnTo>
                    <a:lnTo>
                      <a:pt x="1069123" y="131239"/>
                    </a:lnTo>
                    <a:lnTo>
                      <a:pt x="1068891" y="130529"/>
                    </a:lnTo>
                    <a:lnTo>
                      <a:pt x="1068214" y="130189"/>
                    </a:lnTo>
                    <a:lnTo>
                      <a:pt x="1067386" y="129682"/>
                    </a:lnTo>
                    <a:lnTo>
                      <a:pt x="1066519" y="129399"/>
                    </a:lnTo>
                    <a:lnTo>
                      <a:pt x="1065960" y="129020"/>
                    </a:lnTo>
                    <a:lnTo>
                      <a:pt x="1065270" y="128718"/>
                    </a:lnTo>
                    <a:lnTo>
                      <a:pt x="1063903" y="128378"/>
                    </a:lnTo>
                    <a:lnTo>
                      <a:pt x="1063115" y="128153"/>
                    </a:lnTo>
                    <a:lnTo>
                      <a:pt x="1062220" y="127986"/>
                    </a:lnTo>
                    <a:lnTo>
                      <a:pt x="1060730" y="127858"/>
                    </a:lnTo>
                    <a:lnTo>
                      <a:pt x="1058810" y="127755"/>
                    </a:lnTo>
                    <a:lnTo>
                      <a:pt x="1057757" y="127771"/>
                    </a:lnTo>
                    <a:lnTo>
                      <a:pt x="1056761" y="127867"/>
                    </a:lnTo>
                    <a:lnTo>
                      <a:pt x="1055795" y="127903"/>
                    </a:lnTo>
                    <a:lnTo>
                      <a:pt x="1054948" y="127970"/>
                    </a:lnTo>
                    <a:lnTo>
                      <a:pt x="1053961" y="128073"/>
                    </a:lnTo>
                    <a:lnTo>
                      <a:pt x="1052908" y="128089"/>
                    </a:lnTo>
                    <a:lnTo>
                      <a:pt x="1052061" y="128147"/>
                    </a:lnTo>
                    <a:lnTo>
                      <a:pt x="1050170" y="128278"/>
                    </a:lnTo>
                    <a:lnTo>
                      <a:pt x="1049155" y="128169"/>
                    </a:lnTo>
                    <a:lnTo>
                      <a:pt x="1048198" y="128118"/>
                    </a:lnTo>
                    <a:lnTo>
                      <a:pt x="1045254" y="127521"/>
                    </a:lnTo>
                    <a:lnTo>
                      <a:pt x="1043539" y="127293"/>
                    </a:lnTo>
                    <a:lnTo>
                      <a:pt x="1039501" y="127129"/>
                    </a:lnTo>
                    <a:lnTo>
                      <a:pt x="1029168" y="126599"/>
                    </a:lnTo>
                    <a:lnTo>
                      <a:pt x="1028538" y="126503"/>
                    </a:lnTo>
                    <a:lnTo>
                      <a:pt x="1027473" y="126208"/>
                    </a:lnTo>
                    <a:lnTo>
                      <a:pt x="1015024" y="121520"/>
                    </a:lnTo>
                    <a:lnTo>
                      <a:pt x="1013557" y="120993"/>
                    </a:lnTo>
                    <a:lnTo>
                      <a:pt x="1012484" y="120817"/>
                    </a:lnTo>
                    <a:lnTo>
                      <a:pt x="1009007" y="120245"/>
                    </a:lnTo>
                    <a:lnTo>
                      <a:pt x="1008198" y="120149"/>
                    </a:lnTo>
                    <a:lnTo>
                      <a:pt x="997152" y="113740"/>
                    </a:lnTo>
                    <a:lnTo>
                      <a:pt x="996377" y="113233"/>
                    </a:lnTo>
                    <a:lnTo>
                      <a:pt x="995975" y="113011"/>
                    </a:lnTo>
                    <a:lnTo>
                      <a:pt x="995274" y="112215"/>
                    </a:lnTo>
                    <a:lnTo>
                      <a:pt x="994786" y="111769"/>
                    </a:lnTo>
                    <a:lnTo>
                      <a:pt x="993654" y="112074"/>
                    </a:lnTo>
                    <a:lnTo>
                      <a:pt x="992465" y="112311"/>
                    </a:lnTo>
                    <a:lnTo>
                      <a:pt x="991393" y="112507"/>
                    </a:lnTo>
                    <a:lnTo>
                      <a:pt x="990366" y="112738"/>
                    </a:lnTo>
                    <a:lnTo>
                      <a:pt x="989151" y="112857"/>
                    </a:lnTo>
                    <a:lnTo>
                      <a:pt x="988057" y="112899"/>
                    </a:lnTo>
                    <a:lnTo>
                      <a:pt x="987418" y="112578"/>
                    </a:lnTo>
                    <a:lnTo>
                      <a:pt x="986653" y="112077"/>
                    </a:lnTo>
                    <a:lnTo>
                      <a:pt x="985597" y="112099"/>
                    </a:lnTo>
                    <a:lnTo>
                      <a:pt x="984256" y="112584"/>
                    </a:lnTo>
                    <a:lnTo>
                      <a:pt x="982794" y="112992"/>
                    </a:lnTo>
                    <a:lnTo>
                      <a:pt x="981420" y="113371"/>
                    </a:lnTo>
                    <a:lnTo>
                      <a:pt x="980682" y="113560"/>
                    </a:lnTo>
                    <a:lnTo>
                      <a:pt x="978784" y="114440"/>
                    </a:lnTo>
                    <a:lnTo>
                      <a:pt x="977320" y="115198"/>
                    </a:lnTo>
                    <a:lnTo>
                      <a:pt x="975747" y="116116"/>
                    </a:lnTo>
                    <a:lnTo>
                      <a:pt x="973965" y="117150"/>
                    </a:lnTo>
                    <a:lnTo>
                      <a:pt x="972837" y="117754"/>
                    </a:lnTo>
                    <a:lnTo>
                      <a:pt x="972166" y="118129"/>
                    </a:lnTo>
                    <a:lnTo>
                      <a:pt x="971643" y="118286"/>
                    </a:lnTo>
                    <a:lnTo>
                      <a:pt x="969435" y="118643"/>
                    </a:lnTo>
                    <a:lnTo>
                      <a:pt x="968368" y="119343"/>
                    </a:lnTo>
                    <a:lnTo>
                      <a:pt x="967504" y="120277"/>
                    </a:lnTo>
                    <a:lnTo>
                      <a:pt x="965899" y="120364"/>
                    </a:lnTo>
                    <a:lnTo>
                      <a:pt x="964073" y="121106"/>
                    </a:lnTo>
                    <a:lnTo>
                      <a:pt x="962088" y="123177"/>
                    </a:lnTo>
                    <a:lnTo>
                      <a:pt x="961138" y="124400"/>
                    </a:lnTo>
                    <a:lnTo>
                      <a:pt x="960373" y="124907"/>
                    </a:lnTo>
                    <a:lnTo>
                      <a:pt x="958193" y="125784"/>
                    </a:lnTo>
                    <a:lnTo>
                      <a:pt x="957047" y="126201"/>
                    </a:lnTo>
                    <a:lnTo>
                      <a:pt x="956183" y="127347"/>
                    </a:lnTo>
                    <a:lnTo>
                      <a:pt x="954957" y="128115"/>
                    </a:lnTo>
                    <a:lnTo>
                      <a:pt x="952070" y="129704"/>
                    </a:lnTo>
                    <a:lnTo>
                      <a:pt x="948985" y="130818"/>
                    </a:lnTo>
                    <a:lnTo>
                      <a:pt x="947194" y="132131"/>
                    </a:lnTo>
                    <a:lnTo>
                      <a:pt x="945861" y="133409"/>
                    </a:lnTo>
                    <a:lnTo>
                      <a:pt x="944527" y="134931"/>
                    </a:lnTo>
                    <a:lnTo>
                      <a:pt x="942991" y="137137"/>
                    </a:lnTo>
                    <a:lnTo>
                      <a:pt x="940806" y="138624"/>
                    </a:lnTo>
                    <a:lnTo>
                      <a:pt x="938419" y="139433"/>
                    </a:lnTo>
                    <a:lnTo>
                      <a:pt x="936488" y="140059"/>
                    </a:lnTo>
                    <a:lnTo>
                      <a:pt x="933986" y="140457"/>
                    </a:lnTo>
                    <a:lnTo>
                      <a:pt x="932577" y="140759"/>
                    </a:lnTo>
                    <a:lnTo>
                      <a:pt x="931104" y="141497"/>
                    </a:lnTo>
                    <a:lnTo>
                      <a:pt x="929427" y="142287"/>
                    </a:lnTo>
                    <a:lnTo>
                      <a:pt x="928449" y="142650"/>
                    </a:lnTo>
                    <a:lnTo>
                      <a:pt x="928144" y="142127"/>
                    </a:lnTo>
                    <a:lnTo>
                      <a:pt x="927624" y="141571"/>
                    </a:lnTo>
                    <a:lnTo>
                      <a:pt x="925731" y="141851"/>
                    </a:lnTo>
                    <a:lnTo>
                      <a:pt x="922544" y="143485"/>
                    </a:lnTo>
                    <a:lnTo>
                      <a:pt x="920829" y="144304"/>
                    </a:lnTo>
                    <a:lnTo>
                      <a:pt x="918619" y="145296"/>
                    </a:lnTo>
                    <a:lnTo>
                      <a:pt x="917095" y="145986"/>
                    </a:lnTo>
                    <a:lnTo>
                      <a:pt x="915025" y="146872"/>
                    </a:lnTo>
                    <a:lnTo>
                      <a:pt x="913171" y="147392"/>
                    </a:lnTo>
                    <a:lnTo>
                      <a:pt x="911063" y="148076"/>
                    </a:lnTo>
                    <a:lnTo>
                      <a:pt x="909564" y="148811"/>
                    </a:lnTo>
                    <a:lnTo>
                      <a:pt x="906961" y="150186"/>
                    </a:lnTo>
                    <a:lnTo>
                      <a:pt x="905272" y="150979"/>
                    </a:lnTo>
                    <a:lnTo>
                      <a:pt x="904078" y="151357"/>
                    </a:lnTo>
                    <a:lnTo>
                      <a:pt x="902846" y="151649"/>
                    </a:lnTo>
                    <a:lnTo>
                      <a:pt x="900941" y="152549"/>
                    </a:lnTo>
                    <a:lnTo>
                      <a:pt x="898020" y="154446"/>
                    </a:lnTo>
                    <a:lnTo>
                      <a:pt x="895963" y="155769"/>
                    </a:lnTo>
                    <a:lnTo>
                      <a:pt x="894058" y="156880"/>
                    </a:lnTo>
                    <a:lnTo>
                      <a:pt x="891200" y="157683"/>
                    </a:lnTo>
                    <a:lnTo>
                      <a:pt x="888495" y="158379"/>
                    </a:lnTo>
                    <a:lnTo>
                      <a:pt x="886361" y="158774"/>
                    </a:lnTo>
                    <a:lnTo>
                      <a:pt x="884507" y="158954"/>
                    </a:lnTo>
                    <a:lnTo>
                      <a:pt x="882018" y="157496"/>
                    </a:lnTo>
                    <a:lnTo>
                      <a:pt x="879389" y="157557"/>
                    </a:lnTo>
                    <a:lnTo>
                      <a:pt x="877370" y="158039"/>
                    </a:lnTo>
                    <a:lnTo>
                      <a:pt x="876316" y="157808"/>
                    </a:lnTo>
                    <a:lnTo>
                      <a:pt x="875935" y="157324"/>
                    </a:lnTo>
                    <a:lnTo>
                      <a:pt x="876125" y="156559"/>
                    </a:lnTo>
                    <a:lnTo>
                      <a:pt x="875236" y="155933"/>
                    </a:lnTo>
                    <a:lnTo>
                      <a:pt x="873598" y="155188"/>
                    </a:lnTo>
                    <a:lnTo>
                      <a:pt x="872658" y="154610"/>
                    </a:lnTo>
                    <a:lnTo>
                      <a:pt x="871985" y="153618"/>
                    </a:lnTo>
                    <a:lnTo>
                      <a:pt x="871515" y="152902"/>
                    </a:lnTo>
                    <a:lnTo>
                      <a:pt x="870004" y="152019"/>
                    </a:lnTo>
                    <a:lnTo>
                      <a:pt x="869115" y="151355"/>
                    </a:lnTo>
                    <a:lnTo>
                      <a:pt x="867819" y="151397"/>
                    </a:lnTo>
                    <a:lnTo>
                      <a:pt x="866397" y="150979"/>
                    </a:lnTo>
                    <a:lnTo>
                      <a:pt x="865279" y="151525"/>
                    </a:lnTo>
                    <a:lnTo>
                      <a:pt x="863197" y="151502"/>
                    </a:lnTo>
                    <a:lnTo>
                      <a:pt x="862257" y="152308"/>
                    </a:lnTo>
                    <a:lnTo>
                      <a:pt x="861076" y="152202"/>
                    </a:lnTo>
                    <a:lnTo>
                      <a:pt x="859361" y="151756"/>
                    </a:lnTo>
                    <a:lnTo>
                      <a:pt x="859285" y="153759"/>
                    </a:lnTo>
                    <a:lnTo>
                      <a:pt x="858701" y="156038"/>
                    </a:lnTo>
                    <a:lnTo>
                      <a:pt x="858053" y="157234"/>
                    </a:lnTo>
                    <a:lnTo>
                      <a:pt x="858218" y="159410"/>
                    </a:lnTo>
                    <a:lnTo>
                      <a:pt x="857482" y="159522"/>
                    </a:lnTo>
                    <a:lnTo>
                      <a:pt x="854675" y="160142"/>
                    </a:lnTo>
                    <a:lnTo>
                      <a:pt x="851894" y="160685"/>
                    </a:lnTo>
                    <a:lnTo>
                      <a:pt x="850052" y="161041"/>
                    </a:lnTo>
                    <a:lnTo>
                      <a:pt x="846953" y="161680"/>
                    </a:lnTo>
                    <a:lnTo>
                      <a:pt x="845480" y="162162"/>
                    </a:lnTo>
                    <a:lnTo>
                      <a:pt x="843524" y="162721"/>
                    </a:lnTo>
                    <a:lnTo>
                      <a:pt x="841454" y="163308"/>
                    </a:lnTo>
                    <a:lnTo>
                      <a:pt x="838749" y="164024"/>
                    </a:lnTo>
                    <a:lnTo>
                      <a:pt x="836158" y="164657"/>
                    </a:lnTo>
                    <a:lnTo>
                      <a:pt x="833656" y="165113"/>
                    </a:lnTo>
                    <a:lnTo>
                      <a:pt x="831243" y="165659"/>
                    </a:lnTo>
                    <a:lnTo>
                      <a:pt x="830215" y="165720"/>
                    </a:lnTo>
                    <a:lnTo>
                      <a:pt x="829097" y="165810"/>
                    </a:lnTo>
                    <a:lnTo>
                      <a:pt x="828259" y="165764"/>
                    </a:lnTo>
                    <a:lnTo>
                      <a:pt x="827586" y="165569"/>
                    </a:lnTo>
                    <a:lnTo>
                      <a:pt x="827319" y="164804"/>
                    </a:lnTo>
                    <a:lnTo>
                      <a:pt x="827598" y="164220"/>
                    </a:lnTo>
                    <a:lnTo>
                      <a:pt x="827992" y="163138"/>
                    </a:lnTo>
                    <a:lnTo>
                      <a:pt x="828424" y="162127"/>
                    </a:lnTo>
                    <a:lnTo>
                      <a:pt x="828411" y="161295"/>
                    </a:lnTo>
                    <a:lnTo>
                      <a:pt x="829364" y="161240"/>
                    </a:lnTo>
                    <a:lnTo>
                      <a:pt x="829999" y="161121"/>
                    </a:lnTo>
                    <a:lnTo>
                      <a:pt x="830875" y="160932"/>
                    </a:lnTo>
                    <a:lnTo>
                      <a:pt x="831535" y="160704"/>
                    </a:lnTo>
                    <a:lnTo>
                      <a:pt x="831485" y="160047"/>
                    </a:lnTo>
                    <a:lnTo>
                      <a:pt x="831701" y="159570"/>
                    </a:lnTo>
                    <a:lnTo>
                      <a:pt x="832043" y="159150"/>
                    </a:lnTo>
                    <a:lnTo>
                      <a:pt x="831497" y="158652"/>
                    </a:lnTo>
                    <a:lnTo>
                      <a:pt x="830050" y="159339"/>
                    </a:lnTo>
                    <a:lnTo>
                      <a:pt x="828894" y="159196"/>
                    </a:lnTo>
                    <a:lnTo>
                      <a:pt x="827814" y="159125"/>
                    </a:lnTo>
                    <a:lnTo>
                      <a:pt x="827370" y="159205"/>
                    </a:lnTo>
                    <a:lnTo>
                      <a:pt x="826976" y="159436"/>
                    </a:lnTo>
                    <a:lnTo>
                      <a:pt x="826481" y="159391"/>
                    </a:lnTo>
                    <a:lnTo>
                      <a:pt x="826100" y="159156"/>
                    </a:lnTo>
                    <a:lnTo>
                      <a:pt x="825947" y="158608"/>
                    </a:lnTo>
                    <a:lnTo>
                      <a:pt x="826278" y="158209"/>
                    </a:lnTo>
                    <a:lnTo>
                      <a:pt x="826049" y="157536"/>
                    </a:lnTo>
                    <a:lnTo>
                      <a:pt x="825554" y="157574"/>
                    </a:lnTo>
                    <a:lnTo>
                      <a:pt x="825173" y="158049"/>
                    </a:lnTo>
                    <a:lnTo>
                      <a:pt x="825528" y="158396"/>
                    </a:lnTo>
                    <a:lnTo>
                      <a:pt x="825046" y="159507"/>
                    </a:lnTo>
                    <a:lnTo>
                      <a:pt x="824576" y="159600"/>
                    </a:lnTo>
                    <a:lnTo>
                      <a:pt x="823865" y="160194"/>
                    </a:lnTo>
                    <a:lnTo>
                      <a:pt x="823395" y="159959"/>
                    </a:lnTo>
                    <a:lnTo>
                      <a:pt x="823268" y="159516"/>
                    </a:lnTo>
                    <a:lnTo>
                      <a:pt x="823268" y="158656"/>
                    </a:lnTo>
                    <a:lnTo>
                      <a:pt x="823496" y="157898"/>
                    </a:lnTo>
                    <a:lnTo>
                      <a:pt x="822950" y="157358"/>
                    </a:lnTo>
                    <a:lnTo>
                      <a:pt x="822277" y="157278"/>
                    </a:lnTo>
                    <a:lnTo>
                      <a:pt x="822290" y="158270"/>
                    </a:lnTo>
                    <a:lnTo>
                      <a:pt x="821934" y="158852"/>
                    </a:lnTo>
                    <a:lnTo>
                      <a:pt x="821553" y="159465"/>
                    </a:lnTo>
                    <a:lnTo>
                      <a:pt x="820893" y="159629"/>
                    </a:lnTo>
                    <a:lnTo>
                      <a:pt x="819801" y="158759"/>
                    </a:lnTo>
                    <a:lnTo>
                      <a:pt x="820309" y="157394"/>
                    </a:lnTo>
                    <a:lnTo>
                      <a:pt x="820296" y="156864"/>
                    </a:lnTo>
                    <a:lnTo>
                      <a:pt x="819547" y="156463"/>
                    </a:lnTo>
                    <a:lnTo>
                      <a:pt x="819089" y="156418"/>
                    </a:lnTo>
                    <a:lnTo>
                      <a:pt x="818937" y="156948"/>
                    </a:lnTo>
                    <a:lnTo>
                      <a:pt x="819153" y="157448"/>
                    </a:lnTo>
                    <a:lnTo>
                      <a:pt x="818937" y="159045"/>
                    </a:lnTo>
                    <a:lnTo>
                      <a:pt x="818531" y="159767"/>
                    </a:lnTo>
                    <a:lnTo>
                      <a:pt x="817730" y="160396"/>
                    </a:lnTo>
                    <a:lnTo>
                      <a:pt x="816524" y="160358"/>
                    </a:lnTo>
                    <a:lnTo>
                      <a:pt x="816600" y="159661"/>
                    </a:lnTo>
                    <a:lnTo>
                      <a:pt x="815902" y="159144"/>
                    </a:lnTo>
                    <a:lnTo>
                      <a:pt x="814657" y="158877"/>
                    </a:lnTo>
                    <a:lnTo>
                      <a:pt x="814098" y="159166"/>
                    </a:lnTo>
                    <a:lnTo>
                      <a:pt x="814263" y="159763"/>
                    </a:lnTo>
                    <a:lnTo>
                      <a:pt x="814187" y="160257"/>
                    </a:lnTo>
                    <a:lnTo>
                      <a:pt x="813654" y="160637"/>
                    </a:lnTo>
                    <a:lnTo>
                      <a:pt x="813438" y="160123"/>
                    </a:lnTo>
                    <a:lnTo>
                      <a:pt x="813184" y="159658"/>
                    </a:lnTo>
                    <a:lnTo>
                      <a:pt x="812701" y="159423"/>
                    </a:lnTo>
                    <a:lnTo>
                      <a:pt x="813019" y="158862"/>
                    </a:lnTo>
                    <a:lnTo>
                      <a:pt x="812701" y="158448"/>
                    </a:lnTo>
                    <a:lnTo>
                      <a:pt x="811584" y="158624"/>
                    </a:lnTo>
                    <a:lnTo>
                      <a:pt x="810631" y="158681"/>
                    </a:lnTo>
                    <a:lnTo>
                      <a:pt x="810034" y="158232"/>
                    </a:lnTo>
                    <a:lnTo>
                      <a:pt x="809628" y="156948"/>
                    </a:lnTo>
                    <a:lnTo>
                      <a:pt x="809463" y="155290"/>
                    </a:lnTo>
                    <a:lnTo>
                      <a:pt x="809590" y="153813"/>
                    </a:lnTo>
                    <a:lnTo>
                      <a:pt x="810161" y="152376"/>
                    </a:lnTo>
                    <a:lnTo>
                      <a:pt x="810060" y="151733"/>
                    </a:lnTo>
                    <a:lnTo>
                      <a:pt x="810123" y="150825"/>
                    </a:lnTo>
                    <a:lnTo>
                      <a:pt x="810111" y="150112"/>
                    </a:lnTo>
                    <a:lnTo>
                      <a:pt x="810352" y="149585"/>
                    </a:lnTo>
                    <a:lnTo>
                      <a:pt x="810707" y="149242"/>
                    </a:lnTo>
                    <a:lnTo>
                      <a:pt x="810009" y="148163"/>
                    </a:lnTo>
                    <a:lnTo>
                      <a:pt x="809691" y="147643"/>
                    </a:lnTo>
                    <a:lnTo>
                      <a:pt x="809247" y="147180"/>
                    </a:lnTo>
                    <a:lnTo>
                      <a:pt x="808637" y="147293"/>
                    </a:lnTo>
                    <a:lnTo>
                      <a:pt x="808142" y="147768"/>
                    </a:lnTo>
                    <a:lnTo>
                      <a:pt x="807596" y="147781"/>
                    </a:lnTo>
                    <a:lnTo>
                      <a:pt x="806262" y="147868"/>
                    </a:lnTo>
                    <a:lnTo>
                      <a:pt x="805450" y="148051"/>
                    </a:lnTo>
                    <a:lnTo>
                      <a:pt x="804649" y="148689"/>
                    </a:lnTo>
                    <a:lnTo>
                      <a:pt x="803938" y="149283"/>
                    </a:lnTo>
                    <a:lnTo>
                      <a:pt x="802783" y="149752"/>
                    </a:lnTo>
                    <a:lnTo>
                      <a:pt x="801449" y="150057"/>
                    </a:lnTo>
                    <a:lnTo>
                      <a:pt x="799188" y="150622"/>
                    </a:lnTo>
                    <a:lnTo>
                      <a:pt x="797576" y="150895"/>
                    </a:lnTo>
                    <a:lnTo>
                      <a:pt x="795823" y="150767"/>
                    </a:lnTo>
                    <a:lnTo>
                      <a:pt x="794680" y="150478"/>
                    </a:lnTo>
                    <a:lnTo>
                      <a:pt x="793588" y="149338"/>
                    </a:lnTo>
                    <a:lnTo>
                      <a:pt x="792927" y="147839"/>
                    </a:lnTo>
                    <a:lnTo>
                      <a:pt x="792242" y="145569"/>
                    </a:lnTo>
                    <a:lnTo>
                      <a:pt x="791505" y="144708"/>
                    </a:lnTo>
                    <a:lnTo>
                      <a:pt x="790781" y="144519"/>
                    </a:lnTo>
                    <a:lnTo>
                      <a:pt x="789181" y="145052"/>
                    </a:lnTo>
                    <a:lnTo>
                      <a:pt x="788470" y="145148"/>
                    </a:lnTo>
                    <a:lnTo>
                      <a:pt x="787441" y="145074"/>
                    </a:lnTo>
                    <a:lnTo>
                      <a:pt x="786400" y="145068"/>
                    </a:lnTo>
                    <a:lnTo>
                      <a:pt x="785968" y="144965"/>
                    </a:lnTo>
                    <a:lnTo>
                      <a:pt x="784901" y="144480"/>
                    </a:lnTo>
                    <a:lnTo>
                      <a:pt x="783313" y="143231"/>
                    </a:lnTo>
                    <a:lnTo>
                      <a:pt x="782450" y="141256"/>
                    </a:lnTo>
                    <a:lnTo>
                      <a:pt x="781739" y="140441"/>
                    </a:lnTo>
                    <a:lnTo>
                      <a:pt x="781523" y="139680"/>
                    </a:lnTo>
                    <a:lnTo>
                      <a:pt x="781599" y="138556"/>
                    </a:lnTo>
                    <a:lnTo>
                      <a:pt x="781231" y="137725"/>
                    </a:lnTo>
                    <a:lnTo>
                      <a:pt x="779618" y="136524"/>
                    </a:lnTo>
                    <a:lnTo>
                      <a:pt x="777332" y="135361"/>
                    </a:lnTo>
                    <a:lnTo>
                      <a:pt x="774932" y="134832"/>
                    </a:lnTo>
                    <a:lnTo>
                      <a:pt x="772531" y="134016"/>
                    </a:lnTo>
                    <a:lnTo>
                      <a:pt x="770906" y="133278"/>
                    </a:lnTo>
                    <a:lnTo>
                      <a:pt x="770118" y="133066"/>
                    </a:lnTo>
                    <a:lnTo>
                      <a:pt x="769547" y="132709"/>
                    </a:lnTo>
                    <a:lnTo>
                      <a:pt x="769051" y="132289"/>
                    </a:lnTo>
                    <a:lnTo>
                      <a:pt x="768429" y="131772"/>
                    </a:lnTo>
                    <a:lnTo>
                      <a:pt x="768353" y="130847"/>
                    </a:lnTo>
                    <a:lnTo>
                      <a:pt x="768150" y="130301"/>
                    </a:lnTo>
                    <a:lnTo>
                      <a:pt x="767908" y="129669"/>
                    </a:lnTo>
                    <a:lnTo>
                      <a:pt x="767464" y="129136"/>
                    </a:lnTo>
                    <a:lnTo>
                      <a:pt x="766740" y="127762"/>
                    </a:lnTo>
                    <a:lnTo>
                      <a:pt x="766245" y="126994"/>
                    </a:lnTo>
                    <a:lnTo>
                      <a:pt x="765584" y="126317"/>
                    </a:lnTo>
                    <a:lnTo>
                      <a:pt x="764810" y="125687"/>
                    </a:lnTo>
                    <a:lnTo>
                      <a:pt x="764137" y="125190"/>
                    </a:lnTo>
                    <a:lnTo>
                      <a:pt x="763336" y="124978"/>
                    </a:lnTo>
                    <a:lnTo>
                      <a:pt x="762803" y="124923"/>
                    </a:lnTo>
                    <a:lnTo>
                      <a:pt x="762219" y="125103"/>
                    </a:lnTo>
                    <a:lnTo>
                      <a:pt x="761774" y="125247"/>
                    </a:lnTo>
                    <a:lnTo>
                      <a:pt x="760847" y="125623"/>
                    </a:lnTo>
                    <a:lnTo>
                      <a:pt x="760225" y="125899"/>
                    </a:lnTo>
                    <a:lnTo>
                      <a:pt x="759323" y="126175"/>
                    </a:lnTo>
                    <a:lnTo>
                      <a:pt x="758650" y="126403"/>
                    </a:lnTo>
                    <a:lnTo>
                      <a:pt x="757850" y="126875"/>
                    </a:lnTo>
                    <a:lnTo>
                      <a:pt x="757393" y="127257"/>
                    </a:lnTo>
                    <a:lnTo>
                      <a:pt x="756961" y="127482"/>
                    </a:lnTo>
                    <a:lnTo>
                      <a:pt x="756504" y="127787"/>
                    </a:lnTo>
                    <a:lnTo>
                      <a:pt x="755678" y="128330"/>
                    </a:lnTo>
                    <a:lnTo>
                      <a:pt x="755158" y="128882"/>
                    </a:lnTo>
                    <a:lnTo>
                      <a:pt x="754675" y="129402"/>
                    </a:lnTo>
                    <a:lnTo>
                      <a:pt x="754142" y="129698"/>
                    </a:lnTo>
                    <a:lnTo>
                      <a:pt x="753164" y="130003"/>
                    </a:lnTo>
                    <a:lnTo>
                      <a:pt x="752579" y="130215"/>
                    </a:lnTo>
                    <a:lnTo>
                      <a:pt x="752097" y="130459"/>
                    </a:lnTo>
                    <a:lnTo>
                      <a:pt x="751475" y="130687"/>
                    </a:lnTo>
                    <a:lnTo>
                      <a:pt x="750954" y="130581"/>
                    </a:lnTo>
                    <a:lnTo>
                      <a:pt x="749862" y="130809"/>
                    </a:lnTo>
                    <a:lnTo>
                      <a:pt x="749392" y="130950"/>
                    </a:lnTo>
                    <a:lnTo>
                      <a:pt x="748935" y="131136"/>
                    </a:lnTo>
                    <a:lnTo>
                      <a:pt x="748109" y="131290"/>
                    </a:lnTo>
                    <a:lnTo>
                      <a:pt x="747030" y="131203"/>
                    </a:lnTo>
                    <a:lnTo>
                      <a:pt x="746242" y="131107"/>
                    </a:lnTo>
                    <a:lnTo>
                      <a:pt x="745290" y="130777"/>
                    </a:lnTo>
                    <a:lnTo>
                      <a:pt x="744502" y="130613"/>
                    </a:lnTo>
                    <a:lnTo>
                      <a:pt x="743347" y="130099"/>
                    </a:lnTo>
                    <a:lnTo>
                      <a:pt x="742508" y="129820"/>
                    </a:lnTo>
                    <a:lnTo>
                      <a:pt x="741569" y="129142"/>
                    </a:lnTo>
                    <a:lnTo>
                      <a:pt x="740857" y="128506"/>
                    </a:lnTo>
                    <a:lnTo>
                      <a:pt x="740146" y="127861"/>
                    </a:lnTo>
                    <a:lnTo>
                      <a:pt x="739410" y="127248"/>
                    </a:lnTo>
                    <a:lnTo>
                      <a:pt x="738724" y="126718"/>
                    </a:lnTo>
                    <a:lnTo>
                      <a:pt x="738051" y="126130"/>
                    </a:lnTo>
                    <a:lnTo>
                      <a:pt x="737162" y="125697"/>
                    </a:lnTo>
                    <a:lnTo>
                      <a:pt x="736285" y="124859"/>
                    </a:lnTo>
                    <a:lnTo>
                      <a:pt x="735765" y="124223"/>
                    </a:lnTo>
                    <a:lnTo>
                      <a:pt x="735130" y="123600"/>
                    </a:lnTo>
                    <a:lnTo>
                      <a:pt x="734317" y="122981"/>
                    </a:lnTo>
                    <a:lnTo>
                      <a:pt x="733606" y="122155"/>
                    </a:lnTo>
                    <a:lnTo>
                      <a:pt x="732958" y="121558"/>
                    </a:lnTo>
                    <a:lnTo>
                      <a:pt x="732285" y="120971"/>
                    </a:lnTo>
                    <a:lnTo>
                      <a:pt x="731624" y="120271"/>
                    </a:lnTo>
                    <a:lnTo>
                      <a:pt x="731078" y="119702"/>
                    </a:lnTo>
                    <a:lnTo>
                      <a:pt x="730316" y="119057"/>
                    </a:lnTo>
                    <a:lnTo>
                      <a:pt x="729440" y="118498"/>
                    </a:lnTo>
                    <a:lnTo>
                      <a:pt x="728475" y="118014"/>
                    </a:lnTo>
                    <a:lnTo>
                      <a:pt x="727484" y="117715"/>
                    </a:lnTo>
                    <a:lnTo>
                      <a:pt x="726532" y="117615"/>
                    </a:lnTo>
                    <a:lnTo>
                      <a:pt x="725655" y="117452"/>
                    </a:lnTo>
                    <a:lnTo>
                      <a:pt x="724678" y="117227"/>
                    </a:lnTo>
                    <a:lnTo>
                      <a:pt x="723725" y="117073"/>
                    </a:lnTo>
                    <a:lnTo>
                      <a:pt x="722684" y="116954"/>
                    </a:lnTo>
                    <a:lnTo>
                      <a:pt x="721922" y="116848"/>
                    </a:lnTo>
                    <a:lnTo>
                      <a:pt x="720842" y="116604"/>
                    </a:lnTo>
                    <a:lnTo>
                      <a:pt x="719953" y="116469"/>
                    </a:lnTo>
                    <a:lnTo>
                      <a:pt x="718963" y="116142"/>
                    </a:lnTo>
                    <a:lnTo>
                      <a:pt x="717909" y="115994"/>
                    </a:lnTo>
                    <a:lnTo>
                      <a:pt x="716905" y="115827"/>
                    </a:lnTo>
                    <a:lnTo>
                      <a:pt x="716067" y="115596"/>
                    </a:lnTo>
                    <a:lnTo>
                      <a:pt x="715102" y="115381"/>
                    </a:lnTo>
                    <a:lnTo>
                      <a:pt x="714162" y="115150"/>
                    </a:lnTo>
                    <a:lnTo>
                      <a:pt x="713159" y="114886"/>
                    </a:lnTo>
                    <a:lnTo>
                      <a:pt x="712244" y="114578"/>
                    </a:lnTo>
                    <a:lnTo>
                      <a:pt x="711228" y="114141"/>
                    </a:lnTo>
                    <a:lnTo>
                      <a:pt x="710454" y="113746"/>
                    </a:lnTo>
                    <a:lnTo>
                      <a:pt x="709501" y="113274"/>
                    </a:lnTo>
                    <a:lnTo>
                      <a:pt x="709018" y="113043"/>
                    </a:lnTo>
                    <a:lnTo>
                      <a:pt x="708549" y="112819"/>
                    </a:lnTo>
                    <a:lnTo>
                      <a:pt x="707812" y="112318"/>
                    </a:lnTo>
                    <a:lnTo>
                      <a:pt x="706593" y="111483"/>
                    </a:lnTo>
                    <a:lnTo>
                      <a:pt x="705386" y="110099"/>
                    </a:lnTo>
                    <a:lnTo>
                      <a:pt x="704916" y="109168"/>
                    </a:lnTo>
                    <a:lnTo>
                      <a:pt x="704269" y="108189"/>
                    </a:lnTo>
                    <a:lnTo>
                      <a:pt x="703608" y="107620"/>
                    </a:lnTo>
                    <a:lnTo>
                      <a:pt x="702884" y="106994"/>
                    </a:lnTo>
                    <a:lnTo>
                      <a:pt x="702008" y="106435"/>
                    </a:lnTo>
                    <a:lnTo>
                      <a:pt x="701424" y="105899"/>
                    </a:lnTo>
                    <a:lnTo>
                      <a:pt x="700675" y="105369"/>
                    </a:lnTo>
                    <a:lnTo>
                      <a:pt x="699849" y="104724"/>
                    </a:lnTo>
                    <a:lnTo>
                      <a:pt x="699049" y="104246"/>
                    </a:lnTo>
                    <a:lnTo>
                      <a:pt x="698262" y="103539"/>
                    </a:lnTo>
                    <a:lnTo>
                      <a:pt x="697563" y="103022"/>
                    </a:lnTo>
                    <a:lnTo>
                      <a:pt x="696712" y="102213"/>
                    </a:lnTo>
                    <a:lnTo>
                      <a:pt x="696153" y="101523"/>
                    </a:lnTo>
                    <a:lnTo>
                      <a:pt x="695544" y="100781"/>
                    </a:lnTo>
                    <a:lnTo>
                      <a:pt x="694934" y="100004"/>
                    </a:lnTo>
                    <a:lnTo>
                      <a:pt x="694388" y="99352"/>
                    </a:lnTo>
                    <a:lnTo>
                      <a:pt x="693867" y="98576"/>
                    </a:lnTo>
                    <a:lnTo>
                      <a:pt x="693474" y="97654"/>
                    </a:lnTo>
                    <a:lnTo>
                      <a:pt x="693143" y="96688"/>
                    </a:lnTo>
                    <a:lnTo>
                      <a:pt x="692343" y="95782"/>
                    </a:lnTo>
                    <a:lnTo>
                      <a:pt x="691784" y="95121"/>
                    </a:lnTo>
                    <a:lnTo>
                      <a:pt x="691010" y="94418"/>
                    </a:lnTo>
                    <a:lnTo>
                      <a:pt x="690159" y="93416"/>
                    </a:lnTo>
                    <a:lnTo>
                      <a:pt x="689689" y="93072"/>
                    </a:lnTo>
                    <a:lnTo>
                      <a:pt x="688813" y="92764"/>
                    </a:lnTo>
                    <a:lnTo>
                      <a:pt x="687695" y="92549"/>
                    </a:lnTo>
                    <a:lnTo>
                      <a:pt x="686603" y="92786"/>
                    </a:lnTo>
                    <a:lnTo>
                      <a:pt x="685816" y="92905"/>
                    </a:lnTo>
                    <a:lnTo>
                      <a:pt x="684863" y="93464"/>
                    </a:lnTo>
                    <a:lnTo>
                      <a:pt x="683974" y="93849"/>
                    </a:lnTo>
                    <a:lnTo>
                      <a:pt x="683136" y="94186"/>
                    </a:lnTo>
                    <a:lnTo>
                      <a:pt x="682310" y="94546"/>
                    </a:lnTo>
                    <a:lnTo>
                      <a:pt x="681383" y="95191"/>
                    </a:lnTo>
                    <a:lnTo>
                      <a:pt x="680634" y="95644"/>
                    </a:lnTo>
                    <a:lnTo>
                      <a:pt x="679897" y="96158"/>
                    </a:lnTo>
                    <a:lnTo>
                      <a:pt x="679021" y="96659"/>
                    </a:lnTo>
                    <a:lnTo>
                      <a:pt x="678284" y="97288"/>
                    </a:lnTo>
                    <a:lnTo>
                      <a:pt x="677573" y="97802"/>
                    </a:lnTo>
                    <a:lnTo>
                      <a:pt x="676710" y="98389"/>
                    </a:lnTo>
                    <a:lnTo>
                      <a:pt x="675948" y="98958"/>
                    </a:lnTo>
                    <a:lnTo>
                      <a:pt x="675033" y="99587"/>
                    </a:lnTo>
                    <a:lnTo>
                      <a:pt x="674182" y="99760"/>
                    </a:lnTo>
                    <a:lnTo>
                      <a:pt x="673255" y="99991"/>
                    </a:lnTo>
                    <a:lnTo>
                      <a:pt x="672328" y="100030"/>
                    </a:lnTo>
                    <a:lnTo>
                      <a:pt x="671477" y="99962"/>
                    </a:lnTo>
                    <a:lnTo>
                      <a:pt x="670296" y="99735"/>
                    </a:lnTo>
                    <a:lnTo>
                      <a:pt x="669814" y="99539"/>
                    </a:lnTo>
                    <a:lnTo>
                      <a:pt x="669445" y="99205"/>
                    </a:lnTo>
                    <a:lnTo>
                      <a:pt x="669382" y="98232"/>
                    </a:lnTo>
                    <a:lnTo>
                      <a:pt x="669356" y="97265"/>
                    </a:lnTo>
                    <a:lnTo>
                      <a:pt x="669369" y="96466"/>
                    </a:lnTo>
                    <a:lnTo>
                      <a:pt x="669255" y="95628"/>
                    </a:lnTo>
                    <a:lnTo>
                      <a:pt x="668772" y="95207"/>
                    </a:lnTo>
                    <a:lnTo>
                      <a:pt x="668277" y="94970"/>
                    </a:lnTo>
                    <a:lnTo>
                      <a:pt x="667312" y="94710"/>
                    </a:lnTo>
                    <a:lnTo>
                      <a:pt x="666219" y="94649"/>
                    </a:lnTo>
                    <a:lnTo>
                      <a:pt x="665546" y="94552"/>
                    </a:lnTo>
                    <a:lnTo>
                      <a:pt x="664606" y="94437"/>
                    </a:lnTo>
                    <a:lnTo>
                      <a:pt x="663438" y="94376"/>
                    </a:lnTo>
                    <a:lnTo>
                      <a:pt x="662575" y="94241"/>
                    </a:lnTo>
                    <a:lnTo>
                      <a:pt x="662117" y="94218"/>
                    </a:lnTo>
                    <a:lnTo>
                      <a:pt x="651056" y="86583"/>
                    </a:lnTo>
                    <a:lnTo>
                      <a:pt x="650522" y="86317"/>
                    </a:lnTo>
                    <a:lnTo>
                      <a:pt x="644515" y="83446"/>
                    </a:lnTo>
                    <a:lnTo>
                      <a:pt x="643994" y="83132"/>
                    </a:lnTo>
                    <a:lnTo>
                      <a:pt x="643575" y="82759"/>
                    </a:lnTo>
                    <a:lnTo>
                      <a:pt x="643144" y="82156"/>
                    </a:lnTo>
                    <a:lnTo>
                      <a:pt x="642851" y="81150"/>
                    </a:lnTo>
                    <a:lnTo>
                      <a:pt x="642801" y="80399"/>
                    </a:lnTo>
                    <a:lnTo>
                      <a:pt x="642623" y="78835"/>
                    </a:lnTo>
                    <a:lnTo>
                      <a:pt x="642089" y="78261"/>
                    </a:lnTo>
                    <a:lnTo>
                      <a:pt x="641569" y="77956"/>
                    </a:lnTo>
                    <a:lnTo>
                      <a:pt x="640984" y="77882"/>
                    </a:lnTo>
                    <a:lnTo>
                      <a:pt x="640438" y="77962"/>
                    </a:lnTo>
                    <a:lnTo>
                      <a:pt x="639524" y="78164"/>
                    </a:lnTo>
                    <a:lnTo>
                      <a:pt x="638914" y="78254"/>
                    </a:lnTo>
                    <a:lnTo>
                      <a:pt x="638229" y="78235"/>
                    </a:lnTo>
                    <a:lnTo>
                      <a:pt x="637340" y="78110"/>
                    </a:lnTo>
                    <a:lnTo>
                      <a:pt x="636628" y="78036"/>
                    </a:lnTo>
                    <a:lnTo>
                      <a:pt x="635612" y="77387"/>
                    </a:lnTo>
                    <a:lnTo>
                      <a:pt x="634698" y="77079"/>
                    </a:lnTo>
                    <a:lnTo>
                      <a:pt x="633961" y="77339"/>
                    </a:lnTo>
                    <a:lnTo>
                      <a:pt x="633199" y="77641"/>
                    </a:lnTo>
                    <a:lnTo>
                      <a:pt x="632348" y="78065"/>
                    </a:lnTo>
                    <a:lnTo>
                      <a:pt x="631320" y="78460"/>
                    </a:lnTo>
                    <a:lnTo>
                      <a:pt x="630520" y="78652"/>
                    </a:lnTo>
                    <a:lnTo>
                      <a:pt x="630075" y="78839"/>
                    </a:lnTo>
                    <a:lnTo>
                      <a:pt x="629097" y="79118"/>
                    </a:lnTo>
                    <a:lnTo>
                      <a:pt x="628323" y="79147"/>
                    </a:lnTo>
                    <a:lnTo>
                      <a:pt x="627141" y="79019"/>
                    </a:lnTo>
                    <a:lnTo>
                      <a:pt x="626176" y="78951"/>
                    </a:lnTo>
                    <a:lnTo>
                      <a:pt x="625071" y="78919"/>
                    </a:lnTo>
                    <a:lnTo>
                      <a:pt x="624297" y="78880"/>
                    </a:lnTo>
                    <a:lnTo>
                      <a:pt x="623814" y="78839"/>
                    </a:lnTo>
                    <a:lnTo>
                      <a:pt x="623331" y="78707"/>
                    </a:lnTo>
                    <a:lnTo>
                      <a:pt x="621795" y="77262"/>
                    </a:lnTo>
                    <a:lnTo>
                      <a:pt x="620461" y="76032"/>
                    </a:lnTo>
                    <a:lnTo>
                      <a:pt x="619801" y="75506"/>
                    </a:lnTo>
                    <a:lnTo>
                      <a:pt x="619166" y="75053"/>
                    </a:lnTo>
                    <a:lnTo>
                      <a:pt x="618226" y="74764"/>
                    </a:lnTo>
                    <a:lnTo>
                      <a:pt x="617515" y="74755"/>
                    </a:lnTo>
                    <a:lnTo>
                      <a:pt x="616740" y="74922"/>
                    </a:lnTo>
                    <a:lnTo>
                      <a:pt x="616308" y="75040"/>
                    </a:lnTo>
                    <a:lnTo>
                      <a:pt x="615788" y="74922"/>
                    </a:lnTo>
                    <a:lnTo>
                      <a:pt x="615356" y="74742"/>
                    </a:lnTo>
                    <a:lnTo>
                      <a:pt x="614949" y="74466"/>
                    </a:lnTo>
                    <a:lnTo>
                      <a:pt x="614480" y="73923"/>
                    </a:lnTo>
                    <a:lnTo>
                      <a:pt x="614175" y="73387"/>
                    </a:lnTo>
                    <a:lnTo>
                      <a:pt x="614022" y="72693"/>
                    </a:lnTo>
                    <a:lnTo>
                      <a:pt x="614022" y="71997"/>
                    </a:lnTo>
                    <a:lnTo>
                      <a:pt x="614137" y="71325"/>
                    </a:lnTo>
                    <a:lnTo>
                      <a:pt x="614289" y="70642"/>
                    </a:lnTo>
                    <a:lnTo>
                      <a:pt x="614632" y="67944"/>
                    </a:lnTo>
                    <a:lnTo>
                      <a:pt x="615089" y="63167"/>
                    </a:lnTo>
                    <a:lnTo>
                      <a:pt x="615115" y="62184"/>
                    </a:lnTo>
                    <a:lnTo>
                      <a:pt x="615000" y="61343"/>
                    </a:lnTo>
                    <a:lnTo>
                      <a:pt x="615000" y="60245"/>
                    </a:lnTo>
                    <a:lnTo>
                      <a:pt x="614937" y="59404"/>
                    </a:lnTo>
                    <a:lnTo>
                      <a:pt x="614899" y="58441"/>
                    </a:lnTo>
                    <a:lnTo>
                      <a:pt x="614556" y="57529"/>
                    </a:lnTo>
                    <a:lnTo>
                      <a:pt x="613832" y="57047"/>
                    </a:lnTo>
                    <a:lnTo>
                      <a:pt x="612892" y="56363"/>
                    </a:lnTo>
                    <a:lnTo>
                      <a:pt x="612130" y="55853"/>
                    </a:lnTo>
                    <a:lnTo>
                      <a:pt x="611178" y="55583"/>
                    </a:lnTo>
                    <a:lnTo>
                      <a:pt x="610047" y="55878"/>
                    </a:lnTo>
                    <a:lnTo>
                      <a:pt x="609171" y="56293"/>
                    </a:lnTo>
                    <a:lnTo>
                      <a:pt x="608193" y="56630"/>
                    </a:lnTo>
                    <a:lnTo>
                      <a:pt x="607139" y="56973"/>
                    </a:lnTo>
                    <a:lnTo>
                      <a:pt x="606237" y="57070"/>
                    </a:lnTo>
                    <a:lnTo>
                      <a:pt x="605412" y="57060"/>
                    </a:lnTo>
                    <a:lnTo>
                      <a:pt x="604320" y="57086"/>
                    </a:lnTo>
                    <a:lnTo>
                      <a:pt x="603291" y="57057"/>
                    </a:lnTo>
                    <a:lnTo>
                      <a:pt x="602567" y="57066"/>
                    </a:lnTo>
                    <a:lnTo>
                      <a:pt x="601449" y="57047"/>
                    </a:lnTo>
                    <a:lnTo>
                      <a:pt x="600624" y="57134"/>
                    </a:lnTo>
                    <a:lnTo>
                      <a:pt x="600002" y="57278"/>
                    </a:lnTo>
                    <a:lnTo>
                      <a:pt x="599265" y="57368"/>
                    </a:lnTo>
                    <a:lnTo>
                      <a:pt x="598605" y="57641"/>
                    </a:lnTo>
                    <a:lnTo>
                      <a:pt x="597703" y="58180"/>
                    </a:lnTo>
                    <a:lnTo>
                      <a:pt x="596649" y="58697"/>
                    </a:lnTo>
                    <a:lnTo>
                      <a:pt x="595925" y="58922"/>
                    </a:lnTo>
                    <a:lnTo>
                      <a:pt x="595074" y="59240"/>
                    </a:lnTo>
                    <a:lnTo>
                      <a:pt x="593944" y="59776"/>
                    </a:lnTo>
                    <a:lnTo>
                      <a:pt x="593207" y="60001"/>
                    </a:lnTo>
                    <a:lnTo>
                      <a:pt x="592318" y="60338"/>
                    </a:lnTo>
                    <a:lnTo>
                      <a:pt x="591556" y="60512"/>
                    </a:lnTo>
                    <a:lnTo>
                      <a:pt x="590769" y="60608"/>
                    </a:lnTo>
                    <a:lnTo>
                      <a:pt x="589867" y="60762"/>
                    </a:lnTo>
                    <a:lnTo>
                      <a:pt x="589080" y="60849"/>
                    </a:lnTo>
                    <a:lnTo>
                      <a:pt x="588191" y="61051"/>
                    </a:lnTo>
                    <a:lnTo>
                      <a:pt x="587276" y="61195"/>
                    </a:lnTo>
                    <a:lnTo>
                      <a:pt x="586578" y="61150"/>
                    </a:lnTo>
                    <a:lnTo>
                      <a:pt x="585308" y="61144"/>
                    </a:lnTo>
                    <a:lnTo>
                      <a:pt x="583733" y="61215"/>
                    </a:lnTo>
                    <a:lnTo>
                      <a:pt x="583161" y="61314"/>
                    </a:lnTo>
                    <a:lnTo>
                      <a:pt x="582653" y="61250"/>
                    </a:lnTo>
                    <a:lnTo>
                      <a:pt x="581841" y="61587"/>
                    </a:lnTo>
                    <a:lnTo>
                      <a:pt x="581333" y="61911"/>
                    </a:lnTo>
                    <a:lnTo>
                      <a:pt x="580787" y="62319"/>
                    </a:lnTo>
                    <a:lnTo>
                      <a:pt x="579948" y="63099"/>
                    </a:lnTo>
                    <a:lnTo>
                      <a:pt x="578894" y="63822"/>
                    </a:lnTo>
                    <a:lnTo>
                      <a:pt x="578094" y="64323"/>
                    </a:lnTo>
                    <a:lnTo>
                      <a:pt x="577662" y="64384"/>
                    </a:lnTo>
                    <a:lnTo>
                      <a:pt x="576964" y="64445"/>
                    </a:lnTo>
                    <a:lnTo>
                      <a:pt x="576176" y="64348"/>
                    </a:lnTo>
                    <a:lnTo>
                      <a:pt x="574881" y="64326"/>
                    </a:lnTo>
                    <a:lnTo>
                      <a:pt x="574424" y="64339"/>
                    </a:lnTo>
                    <a:lnTo>
                      <a:pt x="573408" y="64326"/>
                    </a:lnTo>
                    <a:lnTo>
                      <a:pt x="572493" y="64259"/>
                    </a:lnTo>
                    <a:lnTo>
                      <a:pt x="572493" y="65177"/>
                    </a:lnTo>
                    <a:lnTo>
                      <a:pt x="572341" y="66233"/>
                    </a:lnTo>
                    <a:lnTo>
                      <a:pt x="572176" y="66850"/>
                    </a:lnTo>
                    <a:lnTo>
                      <a:pt x="572036" y="67977"/>
                    </a:lnTo>
                    <a:lnTo>
                      <a:pt x="571643" y="68975"/>
                    </a:lnTo>
                    <a:lnTo>
                      <a:pt x="571541" y="69919"/>
                    </a:lnTo>
                    <a:lnTo>
                      <a:pt x="571363" y="70802"/>
                    </a:lnTo>
                    <a:lnTo>
                      <a:pt x="571160" y="71438"/>
                    </a:lnTo>
                    <a:lnTo>
                      <a:pt x="570042" y="73027"/>
                    </a:lnTo>
                    <a:lnTo>
                      <a:pt x="569306" y="73933"/>
                    </a:lnTo>
                    <a:lnTo>
                      <a:pt x="568671" y="74774"/>
                    </a:lnTo>
                    <a:lnTo>
                      <a:pt x="567388" y="76331"/>
                    </a:lnTo>
                    <a:lnTo>
                      <a:pt x="566499" y="77468"/>
                    </a:lnTo>
                    <a:lnTo>
                      <a:pt x="565750" y="78502"/>
                    </a:lnTo>
                    <a:lnTo>
                      <a:pt x="564289" y="80280"/>
                    </a:lnTo>
                    <a:lnTo>
                      <a:pt x="563362" y="81754"/>
                    </a:lnTo>
                    <a:lnTo>
                      <a:pt x="562346" y="83382"/>
                    </a:lnTo>
                    <a:lnTo>
                      <a:pt x="562130" y="84631"/>
                    </a:lnTo>
                    <a:lnTo>
                      <a:pt x="562168" y="85472"/>
                    </a:lnTo>
                    <a:lnTo>
                      <a:pt x="561825" y="86519"/>
                    </a:lnTo>
                    <a:lnTo>
                      <a:pt x="561673" y="87338"/>
                    </a:lnTo>
                    <a:lnTo>
                      <a:pt x="561774" y="88619"/>
                    </a:lnTo>
                    <a:lnTo>
                      <a:pt x="560758" y="89649"/>
                    </a:lnTo>
                    <a:lnTo>
                      <a:pt x="560251" y="89865"/>
                    </a:lnTo>
                    <a:lnTo>
                      <a:pt x="558993" y="90343"/>
                    </a:lnTo>
                    <a:lnTo>
                      <a:pt x="557330" y="91162"/>
                    </a:lnTo>
                    <a:lnTo>
                      <a:pt x="556212" y="91785"/>
                    </a:lnTo>
                    <a:lnTo>
                      <a:pt x="555463" y="93101"/>
                    </a:lnTo>
                    <a:lnTo>
                      <a:pt x="555132" y="94135"/>
                    </a:lnTo>
                    <a:lnTo>
                      <a:pt x="554383" y="95323"/>
                    </a:lnTo>
                    <a:lnTo>
                      <a:pt x="553761" y="96126"/>
                    </a:lnTo>
                    <a:lnTo>
                      <a:pt x="553050" y="96360"/>
                    </a:lnTo>
                    <a:lnTo>
                      <a:pt x="551932" y="96543"/>
                    </a:lnTo>
                    <a:lnTo>
                      <a:pt x="550751" y="95763"/>
                    </a:lnTo>
                    <a:lnTo>
                      <a:pt x="550141" y="95024"/>
                    </a:lnTo>
                    <a:lnTo>
                      <a:pt x="549227" y="93974"/>
                    </a:lnTo>
                    <a:lnTo>
                      <a:pt x="548808" y="93400"/>
                    </a:lnTo>
                    <a:lnTo>
                      <a:pt x="547830" y="92931"/>
                    </a:lnTo>
                    <a:lnTo>
                      <a:pt x="547030" y="92584"/>
                    </a:lnTo>
                    <a:lnTo>
                      <a:pt x="546128" y="92035"/>
                    </a:lnTo>
                    <a:lnTo>
                      <a:pt x="545544" y="91714"/>
                    </a:lnTo>
                    <a:lnTo>
                      <a:pt x="544998" y="91332"/>
                    </a:lnTo>
                    <a:lnTo>
                      <a:pt x="544617" y="91040"/>
                    </a:lnTo>
                    <a:lnTo>
                      <a:pt x="544071" y="90398"/>
                    </a:lnTo>
                    <a:lnTo>
                      <a:pt x="543842" y="89970"/>
                    </a:lnTo>
                    <a:lnTo>
                      <a:pt x="543715" y="89505"/>
                    </a:lnTo>
                    <a:lnTo>
                      <a:pt x="543245" y="88741"/>
                    </a:lnTo>
                    <a:lnTo>
                      <a:pt x="542902" y="88002"/>
                    </a:lnTo>
                    <a:lnTo>
                      <a:pt x="542623" y="87376"/>
                    </a:lnTo>
                    <a:lnTo>
                      <a:pt x="542178" y="87100"/>
                    </a:lnTo>
                    <a:lnTo>
                      <a:pt x="541137" y="86657"/>
                    </a:lnTo>
                    <a:lnTo>
                      <a:pt x="540058" y="86310"/>
                    </a:lnTo>
                    <a:lnTo>
                      <a:pt x="539575" y="85707"/>
                    </a:lnTo>
                    <a:lnTo>
                      <a:pt x="539435" y="84965"/>
                    </a:lnTo>
                    <a:lnTo>
                      <a:pt x="539130" y="84082"/>
                    </a:lnTo>
                    <a:lnTo>
                      <a:pt x="538648" y="82900"/>
                    </a:lnTo>
                    <a:lnTo>
                      <a:pt x="538140" y="82162"/>
                    </a:lnTo>
                    <a:lnTo>
                      <a:pt x="537695" y="81417"/>
                    </a:lnTo>
                    <a:lnTo>
                      <a:pt x="537251" y="80679"/>
                    </a:lnTo>
                    <a:lnTo>
                      <a:pt x="536806" y="80097"/>
                    </a:lnTo>
                    <a:lnTo>
                      <a:pt x="536641" y="79641"/>
                    </a:lnTo>
                    <a:lnTo>
                      <a:pt x="536235" y="78935"/>
                    </a:lnTo>
                    <a:lnTo>
                      <a:pt x="535524" y="77529"/>
                    </a:lnTo>
                    <a:lnTo>
                      <a:pt x="534838" y="76700"/>
                    </a:lnTo>
                    <a:lnTo>
                      <a:pt x="533898" y="75400"/>
                    </a:lnTo>
                    <a:lnTo>
                      <a:pt x="532895" y="74186"/>
                    </a:lnTo>
                    <a:lnTo>
                      <a:pt x="532425" y="73419"/>
                    </a:lnTo>
                    <a:lnTo>
                      <a:pt x="532234" y="72915"/>
                    </a:lnTo>
                    <a:lnTo>
                      <a:pt x="532501" y="72090"/>
                    </a:lnTo>
                    <a:lnTo>
                      <a:pt x="532704" y="70545"/>
                    </a:lnTo>
                    <a:lnTo>
                      <a:pt x="532615" y="69637"/>
                    </a:lnTo>
                    <a:lnTo>
                      <a:pt x="532260" y="67890"/>
                    </a:lnTo>
                    <a:lnTo>
                      <a:pt x="532057" y="67376"/>
                    </a:lnTo>
                    <a:lnTo>
                      <a:pt x="531536" y="66570"/>
                    </a:lnTo>
                    <a:lnTo>
                      <a:pt x="530558" y="65694"/>
                    </a:lnTo>
                    <a:lnTo>
                      <a:pt x="529758" y="65154"/>
                    </a:lnTo>
                    <a:lnTo>
                      <a:pt x="529072" y="64609"/>
                    </a:lnTo>
                    <a:lnTo>
                      <a:pt x="527942" y="65003"/>
                    </a:lnTo>
                    <a:lnTo>
                      <a:pt x="527535" y="65357"/>
                    </a:lnTo>
                    <a:lnTo>
                      <a:pt x="526659" y="64397"/>
                    </a:lnTo>
                    <a:lnTo>
                      <a:pt x="526062" y="64236"/>
                    </a:lnTo>
                    <a:lnTo>
                      <a:pt x="525414" y="63970"/>
                    </a:lnTo>
                    <a:lnTo>
                      <a:pt x="524525" y="63603"/>
                    </a:lnTo>
                    <a:lnTo>
                      <a:pt x="523687" y="63376"/>
                    </a:lnTo>
                    <a:lnTo>
                      <a:pt x="522989" y="63215"/>
                    </a:lnTo>
                    <a:lnTo>
                      <a:pt x="522303" y="62814"/>
                    </a:lnTo>
                    <a:lnTo>
                      <a:pt x="521439" y="62072"/>
                    </a:lnTo>
                    <a:lnTo>
                      <a:pt x="520766" y="61642"/>
                    </a:lnTo>
                    <a:lnTo>
                      <a:pt x="520258" y="61433"/>
                    </a:lnTo>
                    <a:lnTo>
                      <a:pt x="519725" y="61478"/>
                    </a:lnTo>
                    <a:lnTo>
                      <a:pt x="519013" y="61260"/>
                    </a:lnTo>
                    <a:lnTo>
                      <a:pt x="518125" y="61028"/>
                    </a:lnTo>
                    <a:lnTo>
                      <a:pt x="517350" y="61070"/>
                    </a:lnTo>
                    <a:lnTo>
                      <a:pt x="516664" y="60996"/>
                    </a:lnTo>
                    <a:lnTo>
                      <a:pt x="516055" y="60714"/>
                    </a:lnTo>
                    <a:lnTo>
                      <a:pt x="515559" y="60361"/>
                    </a:lnTo>
                    <a:lnTo>
                      <a:pt x="514911" y="59979"/>
                    </a:lnTo>
                    <a:lnTo>
                      <a:pt x="514226" y="59519"/>
                    </a:lnTo>
                    <a:lnTo>
                      <a:pt x="513565" y="59176"/>
                    </a:lnTo>
                    <a:lnTo>
                      <a:pt x="513184" y="58572"/>
                    </a:lnTo>
                    <a:lnTo>
                      <a:pt x="513616" y="58026"/>
                    </a:lnTo>
                    <a:lnTo>
                      <a:pt x="513997" y="57240"/>
                    </a:lnTo>
                    <a:lnTo>
                      <a:pt x="513908" y="56755"/>
                    </a:lnTo>
                    <a:lnTo>
                      <a:pt x="513184" y="56363"/>
                    </a:lnTo>
                    <a:lnTo>
                      <a:pt x="513273" y="55727"/>
                    </a:lnTo>
                    <a:lnTo>
                      <a:pt x="513654" y="54902"/>
                    </a:lnTo>
                    <a:lnTo>
                      <a:pt x="512778" y="54507"/>
                    </a:lnTo>
                    <a:lnTo>
                      <a:pt x="512168" y="54154"/>
                    </a:lnTo>
                    <a:lnTo>
                      <a:pt x="511775" y="53438"/>
                    </a:lnTo>
                    <a:lnTo>
                      <a:pt x="511368" y="52912"/>
                    </a:lnTo>
                    <a:lnTo>
                      <a:pt x="511000" y="52485"/>
                    </a:lnTo>
                    <a:lnTo>
                      <a:pt x="510606" y="52212"/>
                    </a:lnTo>
                    <a:lnTo>
                      <a:pt x="510047" y="52042"/>
                    </a:lnTo>
                    <a:lnTo>
                      <a:pt x="509717" y="52398"/>
                    </a:lnTo>
                    <a:lnTo>
                      <a:pt x="509362" y="52741"/>
                    </a:lnTo>
                    <a:lnTo>
                      <a:pt x="508993" y="53066"/>
                    </a:lnTo>
                    <a:lnTo>
                      <a:pt x="508727" y="52552"/>
                    </a:lnTo>
                    <a:lnTo>
                      <a:pt x="508612" y="51913"/>
                    </a:lnTo>
                    <a:lnTo>
                      <a:pt x="508015" y="51569"/>
                    </a:lnTo>
                    <a:lnTo>
                      <a:pt x="507444" y="51595"/>
                    </a:lnTo>
                    <a:lnTo>
                      <a:pt x="506961" y="51733"/>
                    </a:lnTo>
                    <a:lnTo>
                      <a:pt x="506453" y="51171"/>
                    </a:lnTo>
                    <a:lnTo>
                      <a:pt x="506339" y="50667"/>
                    </a:lnTo>
                    <a:lnTo>
                      <a:pt x="505742" y="50064"/>
                    </a:lnTo>
                    <a:lnTo>
                      <a:pt x="505221" y="49974"/>
                    </a:lnTo>
                    <a:lnTo>
                      <a:pt x="504980" y="50510"/>
                    </a:lnTo>
                    <a:lnTo>
                      <a:pt x="504701" y="51020"/>
                    </a:lnTo>
                    <a:lnTo>
                      <a:pt x="504028" y="51004"/>
                    </a:lnTo>
                    <a:lnTo>
                      <a:pt x="503329" y="50738"/>
                    </a:lnTo>
                    <a:lnTo>
                      <a:pt x="503012" y="51139"/>
                    </a:lnTo>
                    <a:lnTo>
                      <a:pt x="501754" y="51158"/>
                    </a:lnTo>
                    <a:lnTo>
                      <a:pt x="501284" y="51560"/>
                    </a:lnTo>
                    <a:lnTo>
                      <a:pt x="500764" y="51968"/>
                    </a:lnTo>
                    <a:lnTo>
                      <a:pt x="500167" y="52109"/>
                    </a:lnTo>
                    <a:lnTo>
                      <a:pt x="499189" y="52311"/>
                    </a:lnTo>
                    <a:lnTo>
                      <a:pt x="498363" y="52151"/>
                    </a:lnTo>
                    <a:lnTo>
                      <a:pt x="498033" y="51733"/>
                    </a:lnTo>
                    <a:lnTo>
                      <a:pt x="497525" y="51438"/>
                    </a:lnTo>
                    <a:lnTo>
                      <a:pt x="497005" y="51415"/>
                    </a:lnTo>
                    <a:lnTo>
                      <a:pt x="496509" y="51814"/>
                    </a:lnTo>
                    <a:lnTo>
                      <a:pt x="495811" y="51801"/>
                    </a:lnTo>
                    <a:lnTo>
                      <a:pt x="495277" y="51958"/>
                    </a:lnTo>
                    <a:lnTo>
                      <a:pt x="494680" y="52022"/>
                    </a:lnTo>
                    <a:lnTo>
                      <a:pt x="494160" y="51823"/>
                    </a:lnTo>
                    <a:lnTo>
                      <a:pt x="493766" y="52042"/>
                    </a:lnTo>
                    <a:lnTo>
                      <a:pt x="493499" y="52696"/>
                    </a:lnTo>
                    <a:lnTo>
                      <a:pt x="493055" y="53085"/>
                    </a:lnTo>
                    <a:lnTo>
                      <a:pt x="492204" y="53271"/>
                    </a:lnTo>
                    <a:lnTo>
                      <a:pt x="491404" y="53467"/>
                    </a:lnTo>
                    <a:lnTo>
                      <a:pt x="490312" y="53698"/>
                    </a:lnTo>
                    <a:lnTo>
                      <a:pt x="489461" y="53827"/>
                    </a:lnTo>
                    <a:lnTo>
                      <a:pt x="488915" y="53579"/>
                    </a:lnTo>
                    <a:lnTo>
                      <a:pt x="488775" y="52876"/>
                    </a:lnTo>
                    <a:lnTo>
                      <a:pt x="488699" y="52334"/>
                    </a:lnTo>
                    <a:lnTo>
                      <a:pt x="488546" y="51878"/>
                    </a:lnTo>
                    <a:lnTo>
                      <a:pt x="488127" y="51335"/>
                    </a:lnTo>
                    <a:lnTo>
                      <a:pt x="487391" y="50837"/>
                    </a:lnTo>
                    <a:lnTo>
                      <a:pt x="486565" y="50423"/>
                    </a:lnTo>
                    <a:lnTo>
                      <a:pt x="485841" y="50330"/>
                    </a:lnTo>
                    <a:lnTo>
                      <a:pt x="484939" y="50776"/>
                    </a:lnTo>
                    <a:lnTo>
                      <a:pt x="484343" y="50992"/>
                    </a:lnTo>
                    <a:lnTo>
                      <a:pt x="483428" y="51322"/>
                    </a:lnTo>
                    <a:lnTo>
                      <a:pt x="483238" y="50510"/>
                    </a:lnTo>
                    <a:lnTo>
                      <a:pt x="482971" y="49938"/>
                    </a:lnTo>
                    <a:lnTo>
                      <a:pt x="482095" y="49428"/>
                    </a:lnTo>
                    <a:lnTo>
                      <a:pt x="481434" y="48882"/>
                    </a:lnTo>
                    <a:lnTo>
                      <a:pt x="480990" y="48404"/>
                    </a:lnTo>
                    <a:lnTo>
                      <a:pt x="480583" y="48034"/>
                    </a:lnTo>
                    <a:lnTo>
                      <a:pt x="480279" y="49161"/>
                    </a:lnTo>
                    <a:lnTo>
                      <a:pt x="479961" y="50105"/>
                    </a:lnTo>
                    <a:lnTo>
                      <a:pt x="479428" y="50619"/>
                    </a:lnTo>
                    <a:lnTo>
                      <a:pt x="478894" y="50943"/>
                    </a:lnTo>
                    <a:lnTo>
                      <a:pt x="478132" y="50542"/>
                    </a:lnTo>
                    <a:lnTo>
                      <a:pt x="477612" y="50391"/>
                    </a:lnTo>
                    <a:lnTo>
                      <a:pt x="477256" y="51033"/>
                    </a:lnTo>
                    <a:lnTo>
                      <a:pt x="476494" y="51868"/>
                    </a:lnTo>
                    <a:lnTo>
                      <a:pt x="475567" y="52790"/>
                    </a:lnTo>
                    <a:lnTo>
                      <a:pt x="474970" y="53107"/>
                    </a:lnTo>
                    <a:lnTo>
                      <a:pt x="473840" y="52645"/>
                    </a:lnTo>
                    <a:lnTo>
                      <a:pt x="473154" y="52327"/>
                    </a:lnTo>
                    <a:lnTo>
                      <a:pt x="472760" y="51727"/>
                    </a:lnTo>
                    <a:lnTo>
                      <a:pt x="472684" y="50934"/>
                    </a:lnTo>
                    <a:lnTo>
                      <a:pt x="472900" y="50109"/>
                    </a:lnTo>
                    <a:lnTo>
                      <a:pt x="472722" y="48956"/>
                    </a:lnTo>
                    <a:lnTo>
                      <a:pt x="472125" y="48548"/>
                    </a:lnTo>
                    <a:lnTo>
                      <a:pt x="471388" y="48433"/>
                    </a:lnTo>
                    <a:lnTo>
                      <a:pt x="470766" y="48564"/>
                    </a:lnTo>
                    <a:lnTo>
                      <a:pt x="470233" y="48548"/>
                    </a:lnTo>
                    <a:lnTo>
                      <a:pt x="469839" y="48005"/>
                    </a:lnTo>
                    <a:lnTo>
                      <a:pt x="469661" y="47251"/>
                    </a:lnTo>
                    <a:lnTo>
                      <a:pt x="469445" y="46313"/>
                    </a:lnTo>
                    <a:lnTo>
                      <a:pt x="469331" y="45848"/>
                    </a:lnTo>
                    <a:lnTo>
                      <a:pt x="469103" y="45424"/>
                    </a:lnTo>
                    <a:lnTo>
                      <a:pt x="468518" y="45206"/>
                    </a:lnTo>
                    <a:lnTo>
                      <a:pt x="467972" y="44833"/>
                    </a:lnTo>
                    <a:lnTo>
                      <a:pt x="467604" y="44339"/>
                    </a:lnTo>
                    <a:lnTo>
                      <a:pt x="467223" y="43571"/>
                    </a:lnTo>
                    <a:lnTo>
                      <a:pt x="466842" y="42990"/>
                    </a:lnTo>
                    <a:lnTo>
                      <a:pt x="466410" y="42406"/>
                    </a:lnTo>
                    <a:lnTo>
                      <a:pt x="465928" y="41979"/>
                    </a:lnTo>
                    <a:lnTo>
                      <a:pt x="465229" y="41568"/>
                    </a:lnTo>
                    <a:lnTo>
                      <a:pt x="464416" y="41144"/>
                    </a:lnTo>
                    <a:lnTo>
                      <a:pt x="463807" y="40868"/>
                    </a:lnTo>
                    <a:lnTo>
                      <a:pt x="463248" y="40749"/>
                    </a:lnTo>
                    <a:lnTo>
                      <a:pt x="462549" y="40460"/>
                    </a:lnTo>
                    <a:lnTo>
                      <a:pt x="461902" y="39577"/>
                    </a:lnTo>
                    <a:lnTo>
                      <a:pt x="462117" y="38113"/>
                    </a:lnTo>
                    <a:lnTo>
                      <a:pt x="462283" y="37381"/>
                    </a:lnTo>
                    <a:lnTo>
                      <a:pt x="461863" y="36517"/>
                    </a:lnTo>
                    <a:lnTo>
                      <a:pt x="461165" y="36010"/>
                    </a:lnTo>
                    <a:lnTo>
                      <a:pt x="460657" y="35968"/>
                    </a:lnTo>
                    <a:lnTo>
                      <a:pt x="460085" y="36684"/>
                    </a:lnTo>
                    <a:lnTo>
                      <a:pt x="459489" y="36835"/>
                    </a:lnTo>
                    <a:lnTo>
                      <a:pt x="458866" y="36501"/>
                    </a:lnTo>
                    <a:lnTo>
                      <a:pt x="458447" y="36074"/>
                    </a:lnTo>
                    <a:lnTo>
                      <a:pt x="457482" y="35776"/>
                    </a:lnTo>
                    <a:lnTo>
                      <a:pt x="457012" y="35586"/>
                    </a:lnTo>
                    <a:lnTo>
                      <a:pt x="456542" y="35304"/>
                    </a:lnTo>
                    <a:lnTo>
                      <a:pt x="455869" y="34999"/>
                    </a:lnTo>
                    <a:lnTo>
                      <a:pt x="455602" y="34620"/>
                    </a:lnTo>
                    <a:lnTo>
                      <a:pt x="455666" y="34157"/>
                    </a:lnTo>
                    <a:lnTo>
                      <a:pt x="455996" y="33541"/>
                    </a:lnTo>
                    <a:lnTo>
                      <a:pt x="456237" y="32684"/>
                    </a:lnTo>
                    <a:lnTo>
                      <a:pt x="456225" y="31614"/>
                    </a:lnTo>
                    <a:lnTo>
                      <a:pt x="456047" y="31062"/>
                    </a:lnTo>
                    <a:lnTo>
                      <a:pt x="455513" y="30699"/>
                    </a:lnTo>
                    <a:lnTo>
                      <a:pt x="454586" y="30577"/>
                    </a:lnTo>
                    <a:lnTo>
                      <a:pt x="454244" y="30959"/>
                    </a:lnTo>
                    <a:lnTo>
                      <a:pt x="453507" y="31088"/>
                    </a:lnTo>
                    <a:lnTo>
                      <a:pt x="452808" y="31236"/>
                    </a:lnTo>
                    <a:lnTo>
                      <a:pt x="451818" y="31139"/>
                    </a:lnTo>
                    <a:lnTo>
                      <a:pt x="451323" y="30536"/>
                    </a:lnTo>
                    <a:lnTo>
                      <a:pt x="450637" y="29893"/>
                    </a:lnTo>
                    <a:lnTo>
                      <a:pt x="450014" y="28905"/>
                    </a:lnTo>
                    <a:lnTo>
                      <a:pt x="450116" y="28288"/>
                    </a:lnTo>
                    <a:lnTo>
                      <a:pt x="449964" y="27379"/>
                    </a:lnTo>
                    <a:lnTo>
                      <a:pt x="449684" y="26904"/>
                    </a:lnTo>
                    <a:lnTo>
                      <a:pt x="448808" y="26365"/>
                    </a:lnTo>
                    <a:lnTo>
                      <a:pt x="448198" y="26012"/>
                    </a:lnTo>
                    <a:lnTo>
                      <a:pt x="448186" y="25463"/>
                    </a:lnTo>
                    <a:lnTo>
                      <a:pt x="448376" y="24393"/>
                    </a:lnTo>
                    <a:lnTo>
                      <a:pt x="448414" y="23825"/>
                    </a:lnTo>
                    <a:lnTo>
                      <a:pt x="448440" y="22936"/>
                    </a:lnTo>
                    <a:lnTo>
                      <a:pt x="448211" y="22335"/>
                    </a:lnTo>
                    <a:lnTo>
                      <a:pt x="447538" y="22078"/>
                    </a:lnTo>
                    <a:lnTo>
                      <a:pt x="446560" y="22351"/>
                    </a:lnTo>
                    <a:lnTo>
                      <a:pt x="445823" y="22547"/>
                    </a:lnTo>
                    <a:lnTo>
                      <a:pt x="444871" y="22846"/>
                    </a:lnTo>
                    <a:lnTo>
                      <a:pt x="443258" y="23575"/>
                    </a:lnTo>
                    <a:lnTo>
                      <a:pt x="442521" y="23982"/>
                    </a:lnTo>
                    <a:lnTo>
                      <a:pt x="441734" y="24409"/>
                    </a:lnTo>
                    <a:lnTo>
                      <a:pt x="440743" y="24808"/>
                    </a:lnTo>
                    <a:lnTo>
                      <a:pt x="439753" y="25328"/>
                    </a:lnTo>
                    <a:lnTo>
                      <a:pt x="438305" y="25941"/>
                    </a:lnTo>
                    <a:lnTo>
                      <a:pt x="436260" y="26484"/>
                    </a:lnTo>
                    <a:lnTo>
                      <a:pt x="434787" y="27241"/>
                    </a:lnTo>
                    <a:lnTo>
                      <a:pt x="433593" y="27546"/>
                    </a:lnTo>
                    <a:lnTo>
                      <a:pt x="431980" y="27562"/>
                    </a:lnTo>
                    <a:lnTo>
                      <a:pt x="431244" y="27643"/>
                    </a:lnTo>
                    <a:lnTo>
                      <a:pt x="430063" y="27919"/>
                    </a:lnTo>
                    <a:lnTo>
                      <a:pt x="430113" y="29145"/>
                    </a:lnTo>
                    <a:lnTo>
                      <a:pt x="430469" y="29778"/>
                    </a:lnTo>
                    <a:lnTo>
                      <a:pt x="430533" y="30500"/>
                    </a:lnTo>
                    <a:lnTo>
                      <a:pt x="429580" y="31024"/>
                    </a:lnTo>
                    <a:lnTo>
                      <a:pt x="428564" y="31274"/>
                    </a:lnTo>
                    <a:lnTo>
                      <a:pt x="427789" y="31499"/>
                    </a:lnTo>
                    <a:lnTo>
                      <a:pt x="426773" y="31903"/>
                    </a:lnTo>
                    <a:lnTo>
                      <a:pt x="425770" y="32491"/>
                    </a:lnTo>
                    <a:lnTo>
                      <a:pt x="424259" y="32285"/>
                    </a:lnTo>
                    <a:lnTo>
                      <a:pt x="423268" y="32247"/>
                    </a:lnTo>
                    <a:lnTo>
                      <a:pt x="422455" y="32279"/>
                    </a:lnTo>
                    <a:lnTo>
                      <a:pt x="421427" y="32847"/>
                    </a:lnTo>
                    <a:lnTo>
                      <a:pt x="420868" y="33595"/>
                    </a:lnTo>
                    <a:lnTo>
                      <a:pt x="420195" y="34556"/>
                    </a:lnTo>
                    <a:lnTo>
                      <a:pt x="419319" y="35384"/>
                    </a:lnTo>
                    <a:lnTo>
                      <a:pt x="417363" y="35018"/>
                    </a:lnTo>
                    <a:lnTo>
                      <a:pt x="416372" y="34267"/>
                    </a:lnTo>
                    <a:lnTo>
                      <a:pt x="416042" y="33377"/>
                    </a:lnTo>
                    <a:lnTo>
                      <a:pt x="416016" y="32847"/>
                    </a:lnTo>
                    <a:lnTo>
                      <a:pt x="415864" y="32208"/>
                    </a:lnTo>
                    <a:lnTo>
                      <a:pt x="415724" y="31589"/>
                    </a:lnTo>
                    <a:lnTo>
                      <a:pt x="415039" y="30975"/>
                    </a:lnTo>
                    <a:lnTo>
                      <a:pt x="414531" y="30545"/>
                    </a:lnTo>
                    <a:lnTo>
                      <a:pt x="414073" y="29778"/>
                    </a:lnTo>
                    <a:lnTo>
                      <a:pt x="413350" y="29155"/>
                    </a:lnTo>
                    <a:lnTo>
                      <a:pt x="412943" y="28561"/>
                    </a:lnTo>
                    <a:lnTo>
                      <a:pt x="412219" y="27909"/>
                    </a:lnTo>
                    <a:lnTo>
                      <a:pt x="411546" y="27652"/>
                    </a:lnTo>
                    <a:lnTo>
                      <a:pt x="410429" y="27084"/>
                    </a:lnTo>
                    <a:lnTo>
                      <a:pt x="409578" y="26622"/>
                    </a:lnTo>
                    <a:lnTo>
                      <a:pt x="409108" y="26374"/>
                    </a:lnTo>
                    <a:lnTo>
                      <a:pt x="408968" y="25835"/>
                    </a:lnTo>
                    <a:lnTo>
                      <a:pt x="408943" y="25158"/>
                    </a:lnTo>
                    <a:lnTo>
                      <a:pt x="408854" y="24297"/>
                    </a:lnTo>
                    <a:lnTo>
                      <a:pt x="408777" y="23093"/>
                    </a:lnTo>
                    <a:lnTo>
                      <a:pt x="408574" y="22358"/>
                    </a:lnTo>
                    <a:lnTo>
                      <a:pt x="408206" y="21918"/>
                    </a:lnTo>
                    <a:lnTo>
                      <a:pt x="407368" y="21266"/>
                    </a:lnTo>
                    <a:lnTo>
                      <a:pt x="406428" y="20987"/>
                    </a:lnTo>
                    <a:lnTo>
                      <a:pt x="405425" y="20650"/>
                    </a:lnTo>
                    <a:lnTo>
                      <a:pt x="404536" y="20043"/>
                    </a:lnTo>
                    <a:lnTo>
                      <a:pt x="404002" y="19478"/>
                    </a:lnTo>
                    <a:lnTo>
                      <a:pt x="403748" y="18906"/>
                    </a:lnTo>
                    <a:lnTo>
                      <a:pt x="403126" y="17770"/>
                    </a:lnTo>
                    <a:lnTo>
                      <a:pt x="402847" y="16928"/>
                    </a:lnTo>
                    <a:lnTo>
                      <a:pt x="402453" y="15991"/>
                    </a:lnTo>
                    <a:lnTo>
                      <a:pt x="402478" y="14986"/>
                    </a:lnTo>
                    <a:lnTo>
                      <a:pt x="401970" y="14026"/>
                    </a:lnTo>
                    <a:lnTo>
                      <a:pt x="401348" y="13258"/>
                    </a:lnTo>
                    <a:lnTo>
                      <a:pt x="400967" y="12388"/>
                    </a:lnTo>
                    <a:lnTo>
                      <a:pt x="400904" y="11788"/>
                    </a:lnTo>
                    <a:lnTo>
                      <a:pt x="401932" y="10638"/>
                    </a:lnTo>
                    <a:lnTo>
                      <a:pt x="402351" y="10500"/>
                    </a:lnTo>
                    <a:lnTo>
                      <a:pt x="402834" y="9595"/>
                    </a:lnTo>
                    <a:lnTo>
                      <a:pt x="403164" y="8962"/>
                    </a:lnTo>
                    <a:lnTo>
                      <a:pt x="403266" y="8413"/>
                    </a:lnTo>
                    <a:lnTo>
                      <a:pt x="403101" y="7758"/>
                    </a:lnTo>
                    <a:lnTo>
                      <a:pt x="402682" y="7126"/>
                    </a:lnTo>
                    <a:lnTo>
                      <a:pt x="402339" y="6545"/>
                    </a:lnTo>
                    <a:lnTo>
                      <a:pt x="401907" y="5854"/>
                    </a:lnTo>
                    <a:lnTo>
                      <a:pt x="401424" y="5520"/>
                    </a:lnTo>
                    <a:lnTo>
                      <a:pt x="400916" y="5453"/>
                    </a:lnTo>
                    <a:lnTo>
                      <a:pt x="399926" y="5045"/>
                    </a:lnTo>
                    <a:lnTo>
                      <a:pt x="399062" y="4361"/>
                    </a:lnTo>
                    <a:lnTo>
                      <a:pt x="398554" y="3767"/>
                    </a:lnTo>
                    <a:lnTo>
                      <a:pt x="398135" y="3273"/>
                    </a:lnTo>
                    <a:lnTo>
                      <a:pt x="397462" y="2444"/>
                    </a:lnTo>
                    <a:lnTo>
                      <a:pt x="396713" y="1793"/>
                    </a:lnTo>
                    <a:lnTo>
                      <a:pt x="395989" y="1282"/>
                    </a:lnTo>
                    <a:lnTo>
                      <a:pt x="394998" y="261"/>
                    </a:lnTo>
                    <a:lnTo>
                      <a:pt x="394465" y="110"/>
                    </a:lnTo>
                    <a:lnTo>
                      <a:pt x="394033" y="743"/>
                    </a:lnTo>
                    <a:lnTo>
                      <a:pt x="393728" y="1504"/>
                    </a:lnTo>
                    <a:lnTo>
                      <a:pt x="393410" y="2415"/>
                    </a:lnTo>
                    <a:lnTo>
                      <a:pt x="393207" y="2907"/>
                    </a:lnTo>
                    <a:lnTo>
                      <a:pt x="392318" y="3228"/>
                    </a:lnTo>
                    <a:lnTo>
                      <a:pt x="390820" y="3774"/>
                    </a:lnTo>
                    <a:lnTo>
                      <a:pt x="389689" y="4390"/>
                    </a:lnTo>
                    <a:lnTo>
                      <a:pt x="388445" y="5196"/>
                    </a:lnTo>
                    <a:lnTo>
                      <a:pt x="387708" y="5665"/>
                    </a:lnTo>
                    <a:lnTo>
                      <a:pt x="386743" y="6378"/>
                    </a:lnTo>
                    <a:lnTo>
                      <a:pt x="385994" y="7017"/>
                    </a:lnTo>
                    <a:lnTo>
                      <a:pt x="385181" y="7790"/>
                    </a:lnTo>
                    <a:lnTo>
                      <a:pt x="384520" y="8644"/>
                    </a:lnTo>
                    <a:lnTo>
                      <a:pt x="383822" y="9515"/>
                    </a:lnTo>
                    <a:lnTo>
                      <a:pt x="382996" y="10722"/>
                    </a:lnTo>
                    <a:lnTo>
                      <a:pt x="382527" y="11894"/>
                    </a:lnTo>
                    <a:lnTo>
                      <a:pt x="381942" y="13435"/>
                    </a:lnTo>
                    <a:lnTo>
                      <a:pt x="381473" y="14915"/>
                    </a:lnTo>
                    <a:lnTo>
                      <a:pt x="381142" y="15885"/>
                    </a:lnTo>
                    <a:lnTo>
                      <a:pt x="380215" y="16726"/>
                    </a:lnTo>
                    <a:lnTo>
                      <a:pt x="379174" y="17712"/>
                    </a:lnTo>
                    <a:lnTo>
                      <a:pt x="378183" y="18906"/>
                    </a:lnTo>
                    <a:lnTo>
                      <a:pt x="377320" y="20406"/>
                    </a:lnTo>
                    <a:lnTo>
                      <a:pt x="376672" y="21237"/>
                    </a:lnTo>
                    <a:lnTo>
                      <a:pt x="375656" y="22204"/>
                    </a:lnTo>
                    <a:lnTo>
                      <a:pt x="375084" y="23074"/>
                    </a:lnTo>
                    <a:lnTo>
                      <a:pt x="374348" y="24294"/>
                    </a:lnTo>
                    <a:lnTo>
                      <a:pt x="373687" y="24955"/>
                    </a:lnTo>
                    <a:lnTo>
                      <a:pt x="368645" y="29405"/>
                    </a:lnTo>
                    <a:lnTo>
                      <a:pt x="369585" y="31743"/>
                    </a:lnTo>
                    <a:lnTo>
                      <a:pt x="370754" y="34080"/>
                    </a:lnTo>
                    <a:lnTo>
                      <a:pt x="371693" y="36418"/>
                    </a:lnTo>
                    <a:lnTo>
                      <a:pt x="372151" y="38248"/>
                    </a:lnTo>
                    <a:lnTo>
                      <a:pt x="372201" y="38441"/>
                    </a:lnTo>
                    <a:lnTo>
                      <a:pt x="372392" y="39224"/>
                    </a:lnTo>
                    <a:lnTo>
                      <a:pt x="372862" y="40393"/>
                    </a:lnTo>
                    <a:lnTo>
                      <a:pt x="373090" y="41796"/>
                    </a:lnTo>
                    <a:lnTo>
                      <a:pt x="373319" y="44836"/>
                    </a:lnTo>
                    <a:lnTo>
                      <a:pt x="373560" y="47874"/>
                    </a:lnTo>
                    <a:lnTo>
                      <a:pt x="373560" y="51383"/>
                    </a:lnTo>
                    <a:lnTo>
                      <a:pt x="373560" y="54655"/>
                    </a:lnTo>
                    <a:lnTo>
                      <a:pt x="373090" y="57696"/>
                    </a:lnTo>
                    <a:lnTo>
                      <a:pt x="372862" y="60733"/>
                    </a:lnTo>
                    <a:lnTo>
                      <a:pt x="371693" y="63071"/>
                    </a:lnTo>
                    <a:lnTo>
                      <a:pt x="370754" y="65408"/>
                    </a:lnTo>
                    <a:lnTo>
                      <a:pt x="369357" y="67514"/>
                    </a:lnTo>
                    <a:lnTo>
                      <a:pt x="367477" y="69149"/>
                    </a:lnTo>
                    <a:lnTo>
                      <a:pt x="365839" y="70786"/>
                    </a:lnTo>
                    <a:lnTo>
                      <a:pt x="363273" y="71720"/>
                    </a:lnTo>
                    <a:lnTo>
                      <a:pt x="360937" y="72658"/>
                    </a:lnTo>
                    <a:lnTo>
                      <a:pt x="358130" y="73361"/>
                    </a:lnTo>
                    <a:lnTo>
                      <a:pt x="355082" y="73592"/>
                    </a:lnTo>
                    <a:lnTo>
                      <a:pt x="351818" y="74061"/>
                    </a:lnTo>
                    <a:lnTo>
                      <a:pt x="348770" y="74295"/>
                    </a:lnTo>
                    <a:lnTo>
                      <a:pt x="345976" y="74995"/>
                    </a:lnTo>
                    <a:lnTo>
                      <a:pt x="343626" y="75930"/>
                    </a:lnTo>
                    <a:lnTo>
                      <a:pt x="341061" y="76867"/>
                    </a:lnTo>
                    <a:lnTo>
                      <a:pt x="338724" y="78036"/>
                    </a:lnTo>
                    <a:lnTo>
                      <a:pt x="336616" y="79205"/>
                    </a:lnTo>
                    <a:lnTo>
                      <a:pt x="334521" y="80608"/>
                    </a:lnTo>
                    <a:lnTo>
                      <a:pt x="332882" y="82242"/>
                    </a:lnTo>
                    <a:lnTo>
                      <a:pt x="330774" y="83649"/>
                    </a:lnTo>
                    <a:lnTo>
                      <a:pt x="329377" y="85517"/>
                    </a:lnTo>
                    <a:lnTo>
                      <a:pt x="327967" y="87620"/>
                    </a:lnTo>
                    <a:lnTo>
                      <a:pt x="327269" y="90192"/>
                    </a:lnTo>
                    <a:lnTo>
                      <a:pt x="326100" y="92530"/>
                    </a:lnTo>
                    <a:lnTo>
                      <a:pt x="325402" y="95336"/>
                    </a:lnTo>
                    <a:lnTo>
                      <a:pt x="324691" y="97908"/>
                    </a:lnTo>
                    <a:lnTo>
                      <a:pt x="324234" y="100948"/>
                    </a:lnTo>
                    <a:lnTo>
                      <a:pt x="324234" y="104454"/>
                    </a:lnTo>
                    <a:lnTo>
                      <a:pt x="323992" y="107492"/>
                    </a:lnTo>
                    <a:lnTo>
                      <a:pt x="323522" y="110532"/>
                    </a:lnTo>
                    <a:lnTo>
                      <a:pt x="323522" y="111236"/>
                    </a:lnTo>
                    <a:lnTo>
                      <a:pt x="323522" y="111374"/>
                    </a:lnTo>
                    <a:lnTo>
                      <a:pt x="323522" y="113804"/>
                    </a:lnTo>
                    <a:lnTo>
                      <a:pt x="322824" y="116614"/>
                    </a:lnTo>
                    <a:lnTo>
                      <a:pt x="322125" y="119185"/>
                    </a:lnTo>
                    <a:lnTo>
                      <a:pt x="320957" y="121988"/>
                    </a:lnTo>
                    <a:lnTo>
                      <a:pt x="319547" y="123860"/>
                    </a:lnTo>
                    <a:lnTo>
                      <a:pt x="317922" y="125498"/>
                    </a:lnTo>
                    <a:lnTo>
                      <a:pt x="316042" y="127367"/>
                    </a:lnTo>
                    <a:lnTo>
                      <a:pt x="314404" y="129004"/>
                    </a:lnTo>
                    <a:lnTo>
                      <a:pt x="312308" y="130173"/>
                    </a:lnTo>
                    <a:lnTo>
                      <a:pt x="310429" y="131810"/>
                    </a:lnTo>
                    <a:lnTo>
                      <a:pt x="308333" y="133214"/>
                    </a:lnTo>
                    <a:lnTo>
                      <a:pt x="306225" y="134617"/>
                    </a:lnTo>
                    <a:lnTo>
                      <a:pt x="304358" y="135785"/>
                    </a:lnTo>
                    <a:lnTo>
                      <a:pt x="301780" y="136954"/>
                    </a:lnTo>
                    <a:lnTo>
                      <a:pt x="299443" y="137888"/>
                    </a:lnTo>
                    <a:lnTo>
                      <a:pt x="297348" y="139291"/>
                    </a:lnTo>
                    <a:lnTo>
                      <a:pt x="294769" y="140226"/>
                    </a:lnTo>
                    <a:lnTo>
                      <a:pt x="293131" y="141863"/>
                    </a:lnTo>
                    <a:lnTo>
                      <a:pt x="291023" y="143266"/>
                    </a:lnTo>
                    <a:lnTo>
                      <a:pt x="288928" y="144435"/>
                    </a:lnTo>
                    <a:lnTo>
                      <a:pt x="286819" y="145838"/>
                    </a:lnTo>
                    <a:lnTo>
                      <a:pt x="284952" y="147476"/>
                    </a:lnTo>
                    <a:lnTo>
                      <a:pt x="283314" y="149110"/>
                    </a:lnTo>
                    <a:lnTo>
                      <a:pt x="281447" y="150748"/>
                    </a:lnTo>
                    <a:lnTo>
                      <a:pt x="280038" y="152851"/>
                    </a:lnTo>
                    <a:lnTo>
                      <a:pt x="278641" y="154723"/>
                    </a:lnTo>
                    <a:lnTo>
                      <a:pt x="277244" y="156826"/>
                    </a:lnTo>
                    <a:lnTo>
                      <a:pt x="276062" y="158932"/>
                    </a:lnTo>
                    <a:lnTo>
                      <a:pt x="274665" y="160801"/>
                    </a:lnTo>
                    <a:lnTo>
                      <a:pt x="273027" y="162907"/>
                    </a:lnTo>
                    <a:lnTo>
                      <a:pt x="271630" y="165010"/>
                    </a:lnTo>
                    <a:lnTo>
                      <a:pt x="269992" y="166647"/>
                    </a:lnTo>
                    <a:lnTo>
                      <a:pt x="268112" y="168281"/>
                    </a:lnTo>
                    <a:lnTo>
                      <a:pt x="266487" y="169920"/>
                    </a:lnTo>
                    <a:lnTo>
                      <a:pt x="264378" y="171088"/>
                    </a:lnTo>
                    <a:lnTo>
                      <a:pt x="262270" y="172491"/>
                    </a:lnTo>
                    <a:lnTo>
                      <a:pt x="259933" y="173425"/>
                    </a:lnTo>
                    <a:lnTo>
                      <a:pt x="257838" y="174828"/>
                    </a:lnTo>
                    <a:lnTo>
                      <a:pt x="255958" y="176466"/>
                    </a:lnTo>
                    <a:lnTo>
                      <a:pt x="254561" y="178570"/>
                    </a:lnTo>
                    <a:lnTo>
                      <a:pt x="253622" y="180906"/>
                    </a:lnTo>
                    <a:lnTo>
                      <a:pt x="252453" y="183247"/>
                    </a:lnTo>
                    <a:lnTo>
                      <a:pt x="251513" y="185585"/>
                    </a:lnTo>
                    <a:lnTo>
                      <a:pt x="250586" y="188157"/>
                    </a:lnTo>
                    <a:lnTo>
                      <a:pt x="249646" y="190494"/>
                    </a:lnTo>
                    <a:lnTo>
                      <a:pt x="248249" y="192597"/>
                    </a:lnTo>
                    <a:lnTo>
                      <a:pt x="246840" y="194704"/>
                    </a:lnTo>
                    <a:lnTo>
                      <a:pt x="245201" y="196338"/>
                    </a:lnTo>
                    <a:lnTo>
                      <a:pt x="243335" y="197975"/>
                    </a:lnTo>
                    <a:lnTo>
                      <a:pt x="241226" y="199379"/>
                    </a:lnTo>
                    <a:lnTo>
                      <a:pt x="238889" y="200312"/>
                    </a:lnTo>
                    <a:lnTo>
                      <a:pt x="236095" y="201016"/>
                    </a:lnTo>
                    <a:lnTo>
                      <a:pt x="233517" y="201950"/>
                    </a:lnTo>
                    <a:lnTo>
                      <a:pt x="230711" y="202653"/>
                    </a:lnTo>
                    <a:lnTo>
                      <a:pt x="228374" y="203585"/>
                    </a:lnTo>
                    <a:lnTo>
                      <a:pt x="225796" y="204522"/>
                    </a:lnTo>
                    <a:lnTo>
                      <a:pt x="223459" y="205457"/>
                    </a:lnTo>
                    <a:lnTo>
                      <a:pt x="221363" y="206859"/>
                    </a:lnTo>
                    <a:lnTo>
                      <a:pt x="219255" y="208262"/>
                    </a:lnTo>
                    <a:lnTo>
                      <a:pt x="217388" y="209431"/>
                    </a:lnTo>
                    <a:lnTo>
                      <a:pt x="215521" y="211069"/>
                    </a:lnTo>
                    <a:lnTo>
                      <a:pt x="213642" y="212937"/>
                    </a:lnTo>
                    <a:lnTo>
                      <a:pt x="212003" y="214575"/>
                    </a:lnTo>
                    <a:lnTo>
                      <a:pt x="210137" y="216212"/>
                    </a:lnTo>
                    <a:lnTo>
                      <a:pt x="208498" y="217849"/>
                    </a:lnTo>
                    <a:lnTo>
                      <a:pt x="206631" y="219484"/>
                    </a:lnTo>
                    <a:lnTo>
                      <a:pt x="204993" y="221122"/>
                    </a:lnTo>
                    <a:lnTo>
                      <a:pt x="203596" y="223225"/>
                    </a:lnTo>
                    <a:lnTo>
                      <a:pt x="201717" y="224862"/>
                    </a:lnTo>
                    <a:lnTo>
                      <a:pt x="200078" y="226499"/>
                    </a:lnTo>
                    <a:lnTo>
                      <a:pt x="199900" y="226654"/>
                    </a:lnTo>
                    <a:lnTo>
                      <a:pt x="198211" y="228138"/>
                    </a:lnTo>
                    <a:lnTo>
                      <a:pt x="196573" y="229771"/>
                    </a:lnTo>
                    <a:lnTo>
                      <a:pt x="194478" y="231174"/>
                    </a:lnTo>
                    <a:lnTo>
                      <a:pt x="192369" y="232344"/>
                    </a:lnTo>
                    <a:lnTo>
                      <a:pt x="190033" y="233512"/>
                    </a:lnTo>
                    <a:lnTo>
                      <a:pt x="187454" y="234450"/>
                    </a:lnTo>
                    <a:lnTo>
                      <a:pt x="184889" y="235149"/>
                    </a:lnTo>
                    <a:lnTo>
                      <a:pt x="181612" y="235384"/>
                    </a:lnTo>
                    <a:lnTo>
                      <a:pt x="178577" y="235618"/>
                    </a:lnTo>
                    <a:lnTo>
                      <a:pt x="175300" y="236084"/>
                    </a:lnTo>
                    <a:lnTo>
                      <a:pt x="172265" y="236318"/>
                    </a:lnTo>
                    <a:lnTo>
                      <a:pt x="169217" y="236553"/>
                    </a:lnTo>
                    <a:lnTo>
                      <a:pt x="165953" y="237021"/>
                    </a:lnTo>
                    <a:lnTo>
                      <a:pt x="162905" y="237256"/>
                    </a:lnTo>
                    <a:lnTo>
                      <a:pt x="160568" y="238190"/>
                    </a:lnTo>
                    <a:lnTo>
                      <a:pt x="158003" y="239124"/>
                    </a:lnTo>
                    <a:lnTo>
                      <a:pt x="155654" y="240059"/>
                    </a:lnTo>
                    <a:lnTo>
                      <a:pt x="153317" y="241228"/>
                    </a:lnTo>
                    <a:lnTo>
                      <a:pt x="150980" y="242396"/>
                    </a:lnTo>
                    <a:lnTo>
                      <a:pt x="149113" y="243803"/>
                    </a:lnTo>
                    <a:lnTo>
                      <a:pt x="147005" y="245203"/>
                    </a:lnTo>
                    <a:lnTo>
                      <a:pt x="144909" y="246375"/>
                    </a:lnTo>
                    <a:lnTo>
                      <a:pt x="144719" y="246539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A26086BA-EB13-AEAF-5740-8696C7A3D23D}"/>
                  </a:ext>
                </a:extLst>
              </p:cNvPr>
              <p:cNvSpPr/>
              <p:nvPr/>
            </p:nvSpPr>
            <p:spPr>
              <a:xfrm flipV="1">
                <a:off x="5058337" y="4182415"/>
                <a:ext cx="890030" cy="595120"/>
              </a:xfrm>
              <a:custGeom>
                <a:avLst/>
                <a:gdLst>
                  <a:gd name="connsiteX0" fmla="*/ 263661 w 890030"/>
                  <a:gd name="connsiteY0" fmla="*/ 567550 h 595120"/>
                  <a:gd name="connsiteX1" fmla="*/ 266310 w 890030"/>
                  <a:gd name="connsiteY1" fmla="*/ 564182 h 595120"/>
                  <a:gd name="connsiteX2" fmla="*/ 270811 w 890030"/>
                  <a:gd name="connsiteY2" fmla="*/ 561507 h 595120"/>
                  <a:gd name="connsiteX3" fmla="*/ 271611 w 890030"/>
                  <a:gd name="connsiteY3" fmla="*/ 560718 h 595120"/>
                  <a:gd name="connsiteX4" fmla="*/ 275509 w 890030"/>
                  <a:gd name="connsiteY4" fmla="*/ 558836 h 595120"/>
                  <a:gd name="connsiteX5" fmla="*/ 278209 w 890030"/>
                  <a:gd name="connsiteY5" fmla="*/ 556958 h 595120"/>
                  <a:gd name="connsiteX6" fmla="*/ 279907 w 890030"/>
                  <a:gd name="connsiteY6" fmla="*/ 556068 h 595120"/>
                  <a:gd name="connsiteX7" fmla="*/ 282610 w 890030"/>
                  <a:gd name="connsiteY7" fmla="*/ 555372 h 595120"/>
                  <a:gd name="connsiteX8" fmla="*/ 284213 w 890030"/>
                  <a:gd name="connsiteY8" fmla="*/ 554973 h 595120"/>
                  <a:gd name="connsiteX9" fmla="*/ 285716 w 890030"/>
                  <a:gd name="connsiteY9" fmla="*/ 555067 h 595120"/>
                  <a:gd name="connsiteX10" fmla="*/ 289620 w 890030"/>
                  <a:gd name="connsiteY10" fmla="*/ 554762 h 595120"/>
                  <a:gd name="connsiteX11" fmla="*/ 293122 w 890030"/>
                  <a:gd name="connsiteY11" fmla="*/ 554257 h 595120"/>
                  <a:gd name="connsiteX12" fmla="*/ 296150 w 890030"/>
                  <a:gd name="connsiteY12" fmla="*/ 554196 h 595120"/>
                  <a:gd name="connsiteX13" fmla="*/ 298954 w 890030"/>
                  <a:gd name="connsiteY13" fmla="*/ 554090 h 595120"/>
                  <a:gd name="connsiteX14" fmla="*/ 301358 w 890030"/>
                  <a:gd name="connsiteY14" fmla="*/ 554379 h 595120"/>
                  <a:gd name="connsiteX15" fmla="*/ 305478 w 890030"/>
                  <a:gd name="connsiteY15" fmla="*/ 556367 h 595120"/>
                  <a:gd name="connsiteX16" fmla="*/ 306130 w 890030"/>
                  <a:gd name="connsiteY16" fmla="*/ 556206 h 595120"/>
                  <a:gd name="connsiteX17" fmla="*/ 307873 w 890030"/>
                  <a:gd name="connsiteY17" fmla="*/ 555888 h 595120"/>
                  <a:gd name="connsiteX18" fmla="*/ 309331 w 890030"/>
                  <a:gd name="connsiteY18" fmla="*/ 555712 h 595120"/>
                  <a:gd name="connsiteX19" fmla="*/ 311135 w 890030"/>
                  <a:gd name="connsiteY19" fmla="*/ 555307 h 595120"/>
                  <a:gd name="connsiteX20" fmla="*/ 313242 w 890030"/>
                  <a:gd name="connsiteY20" fmla="*/ 555060 h 595120"/>
                  <a:gd name="connsiteX21" fmla="*/ 315563 w 890030"/>
                  <a:gd name="connsiteY21" fmla="*/ 554903 h 595120"/>
                  <a:gd name="connsiteX22" fmla="*/ 317772 w 890030"/>
                  <a:gd name="connsiteY22" fmla="*/ 555006 h 595120"/>
                  <a:gd name="connsiteX23" fmla="*/ 319927 w 890030"/>
                  <a:gd name="connsiteY23" fmla="*/ 555047 h 595120"/>
                  <a:gd name="connsiteX24" fmla="*/ 321673 w 890030"/>
                  <a:gd name="connsiteY24" fmla="*/ 555060 h 595120"/>
                  <a:gd name="connsiteX25" fmla="*/ 322974 w 890030"/>
                  <a:gd name="connsiteY25" fmla="*/ 555025 h 595120"/>
                  <a:gd name="connsiteX26" fmla="*/ 323487 w 890030"/>
                  <a:gd name="connsiteY26" fmla="*/ 555012 h 595120"/>
                  <a:gd name="connsiteX27" fmla="*/ 323995 w 890030"/>
                  <a:gd name="connsiteY27" fmla="*/ 554999 h 595120"/>
                  <a:gd name="connsiteX28" fmla="*/ 325615 w 890030"/>
                  <a:gd name="connsiteY28" fmla="*/ 555198 h 595120"/>
                  <a:gd name="connsiteX29" fmla="*/ 326556 w 890030"/>
                  <a:gd name="connsiteY29" fmla="*/ 555323 h 595120"/>
                  <a:gd name="connsiteX30" fmla="*/ 327147 w 890030"/>
                  <a:gd name="connsiteY30" fmla="*/ 555400 h 595120"/>
                  <a:gd name="connsiteX31" fmla="*/ 329668 w 890030"/>
                  <a:gd name="connsiteY31" fmla="*/ 555689 h 595120"/>
                  <a:gd name="connsiteX32" fmla="*/ 331556 w 890030"/>
                  <a:gd name="connsiteY32" fmla="*/ 555770 h 595120"/>
                  <a:gd name="connsiteX33" fmla="*/ 333687 w 890030"/>
                  <a:gd name="connsiteY33" fmla="*/ 555888 h 595120"/>
                  <a:gd name="connsiteX34" fmla="*/ 335286 w 890030"/>
                  <a:gd name="connsiteY34" fmla="*/ 556110 h 595120"/>
                  <a:gd name="connsiteX35" fmla="*/ 337185 w 890030"/>
                  <a:gd name="connsiteY35" fmla="*/ 556055 h 595120"/>
                  <a:gd name="connsiteX36" fmla="*/ 339063 w 890030"/>
                  <a:gd name="connsiteY36" fmla="*/ 556007 h 595120"/>
                  <a:gd name="connsiteX37" fmla="*/ 340928 w 890030"/>
                  <a:gd name="connsiteY37" fmla="*/ 556116 h 595120"/>
                  <a:gd name="connsiteX38" fmla="*/ 342283 w 890030"/>
                  <a:gd name="connsiteY38" fmla="*/ 556229 h 595120"/>
                  <a:gd name="connsiteX39" fmla="*/ 343398 w 890030"/>
                  <a:gd name="connsiteY39" fmla="*/ 556152 h 595120"/>
                  <a:gd name="connsiteX40" fmla="*/ 344726 w 890030"/>
                  <a:gd name="connsiteY40" fmla="*/ 555754 h 595120"/>
                  <a:gd name="connsiteX41" fmla="*/ 346678 w 890030"/>
                  <a:gd name="connsiteY41" fmla="*/ 555349 h 595120"/>
                  <a:gd name="connsiteX42" fmla="*/ 348127 w 890030"/>
                  <a:gd name="connsiteY42" fmla="*/ 554999 h 595120"/>
                  <a:gd name="connsiteX43" fmla="*/ 349790 w 890030"/>
                  <a:gd name="connsiteY43" fmla="*/ 554884 h 595120"/>
                  <a:gd name="connsiteX44" fmla="*/ 351197 w 890030"/>
                  <a:gd name="connsiteY44" fmla="*/ 554810 h 595120"/>
                  <a:gd name="connsiteX45" fmla="*/ 353126 w 890030"/>
                  <a:gd name="connsiteY45" fmla="*/ 554543 h 595120"/>
                  <a:gd name="connsiteX46" fmla="*/ 354112 w 890030"/>
                  <a:gd name="connsiteY46" fmla="*/ 554360 h 595120"/>
                  <a:gd name="connsiteX47" fmla="*/ 355216 w 890030"/>
                  <a:gd name="connsiteY47" fmla="*/ 554068 h 595120"/>
                  <a:gd name="connsiteX48" fmla="*/ 355402 w 890030"/>
                  <a:gd name="connsiteY48" fmla="*/ 553285 h 595120"/>
                  <a:gd name="connsiteX49" fmla="*/ 355813 w 890030"/>
                  <a:gd name="connsiteY49" fmla="*/ 552758 h 595120"/>
                  <a:gd name="connsiteX50" fmla="*/ 355811 w 890030"/>
                  <a:gd name="connsiteY50" fmla="*/ 551907 h 595120"/>
                  <a:gd name="connsiteX51" fmla="*/ 355919 w 890030"/>
                  <a:gd name="connsiteY51" fmla="*/ 550327 h 595120"/>
                  <a:gd name="connsiteX52" fmla="*/ 355897 w 890030"/>
                  <a:gd name="connsiteY52" fmla="*/ 549435 h 595120"/>
                  <a:gd name="connsiteX53" fmla="*/ 355929 w 890030"/>
                  <a:gd name="connsiteY53" fmla="*/ 548725 h 595120"/>
                  <a:gd name="connsiteX54" fmla="*/ 355782 w 890030"/>
                  <a:gd name="connsiteY54" fmla="*/ 547133 h 595120"/>
                  <a:gd name="connsiteX55" fmla="*/ 355742 w 890030"/>
                  <a:gd name="connsiteY55" fmla="*/ 546108 h 595120"/>
                  <a:gd name="connsiteX56" fmla="*/ 355517 w 890030"/>
                  <a:gd name="connsiteY56" fmla="*/ 544782 h 595120"/>
                  <a:gd name="connsiteX57" fmla="*/ 355290 w 890030"/>
                  <a:gd name="connsiteY57" fmla="*/ 543867 h 595120"/>
                  <a:gd name="connsiteX58" fmla="*/ 355075 w 890030"/>
                  <a:gd name="connsiteY58" fmla="*/ 542795 h 595120"/>
                  <a:gd name="connsiteX59" fmla="*/ 355007 w 890030"/>
                  <a:gd name="connsiteY59" fmla="*/ 541665 h 595120"/>
                  <a:gd name="connsiteX60" fmla="*/ 355185 w 890030"/>
                  <a:gd name="connsiteY60" fmla="*/ 540425 h 595120"/>
                  <a:gd name="connsiteX61" fmla="*/ 355402 w 890030"/>
                  <a:gd name="connsiteY61" fmla="*/ 539838 h 595120"/>
                  <a:gd name="connsiteX62" fmla="*/ 355637 w 890030"/>
                  <a:gd name="connsiteY62" fmla="*/ 539334 h 595120"/>
                  <a:gd name="connsiteX63" fmla="*/ 356032 w 890030"/>
                  <a:gd name="connsiteY63" fmla="*/ 538572 h 595120"/>
                  <a:gd name="connsiteX64" fmla="*/ 356328 w 890030"/>
                  <a:gd name="connsiteY64" fmla="*/ 537944 h 595120"/>
                  <a:gd name="connsiteX65" fmla="*/ 356994 w 890030"/>
                  <a:gd name="connsiteY65" fmla="*/ 537295 h 595120"/>
                  <a:gd name="connsiteX66" fmla="*/ 357839 w 890030"/>
                  <a:gd name="connsiteY66" fmla="*/ 536996 h 595120"/>
                  <a:gd name="connsiteX67" fmla="*/ 358469 w 890030"/>
                  <a:gd name="connsiteY67" fmla="*/ 536639 h 595120"/>
                  <a:gd name="connsiteX68" fmla="*/ 358860 w 890030"/>
                  <a:gd name="connsiteY68" fmla="*/ 536091 h 595120"/>
                  <a:gd name="connsiteX69" fmla="*/ 358591 w 890030"/>
                  <a:gd name="connsiteY69" fmla="*/ 534492 h 595120"/>
                  <a:gd name="connsiteX70" fmla="*/ 358587 w 890030"/>
                  <a:gd name="connsiteY70" fmla="*/ 533452 h 595120"/>
                  <a:gd name="connsiteX71" fmla="*/ 358982 w 890030"/>
                  <a:gd name="connsiteY71" fmla="*/ 532563 h 595120"/>
                  <a:gd name="connsiteX72" fmla="*/ 359377 w 890030"/>
                  <a:gd name="connsiteY72" fmla="*/ 532209 h 595120"/>
                  <a:gd name="connsiteX73" fmla="*/ 360780 w 890030"/>
                  <a:gd name="connsiteY73" fmla="*/ 531914 h 595120"/>
                  <a:gd name="connsiteX74" fmla="*/ 361368 w 890030"/>
                  <a:gd name="connsiteY74" fmla="*/ 531502 h 595120"/>
                  <a:gd name="connsiteX75" fmla="*/ 361744 w 890030"/>
                  <a:gd name="connsiteY75" fmla="*/ 529634 h 595120"/>
                  <a:gd name="connsiteX76" fmla="*/ 361599 w 890030"/>
                  <a:gd name="connsiteY76" fmla="*/ 528378 h 595120"/>
                  <a:gd name="connsiteX77" fmla="*/ 361356 w 890030"/>
                  <a:gd name="connsiteY77" fmla="*/ 527239 h 595120"/>
                  <a:gd name="connsiteX78" fmla="*/ 361413 w 890030"/>
                  <a:gd name="connsiteY78" fmla="*/ 525758 h 595120"/>
                  <a:gd name="connsiteX79" fmla="*/ 361795 w 890030"/>
                  <a:gd name="connsiteY79" fmla="*/ 524118 h 595120"/>
                  <a:gd name="connsiteX80" fmla="*/ 361423 w 890030"/>
                  <a:gd name="connsiteY80" fmla="*/ 523097 h 595120"/>
                  <a:gd name="connsiteX81" fmla="*/ 360608 w 890030"/>
                  <a:gd name="connsiteY81" fmla="*/ 522458 h 595120"/>
                  <a:gd name="connsiteX82" fmla="*/ 360302 w 890030"/>
                  <a:gd name="connsiteY82" fmla="*/ 522121 h 595120"/>
                  <a:gd name="connsiteX83" fmla="*/ 360627 w 890030"/>
                  <a:gd name="connsiteY83" fmla="*/ 521677 h 595120"/>
                  <a:gd name="connsiteX84" fmla="*/ 361253 w 890030"/>
                  <a:gd name="connsiteY84" fmla="*/ 520898 h 595120"/>
                  <a:gd name="connsiteX85" fmla="*/ 362003 w 890030"/>
                  <a:gd name="connsiteY85" fmla="*/ 519954 h 595120"/>
                  <a:gd name="connsiteX86" fmla="*/ 362507 w 890030"/>
                  <a:gd name="connsiteY86" fmla="*/ 518730 h 595120"/>
                  <a:gd name="connsiteX87" fmla="*/ 362890 w 890030"/>
                  <a:gd name="connsiteY87" fmla="*/ 517510 h 595120"/>
                  <a:gd name="connsiteX88" fmla="*/ 363377 w 890030"/>
                  <a:gd name="connsiteY88" fmla="*/ 516687 h 595120"/>
                  <a:gd name="connsiteX89" fmla="*/ 363953 w 890030"/>
                  <a:gd name="connsiteY89" fmla="*/ 516515 h 595120"/>
                  <a:gd name="connsiteX90" fmla="*/ 364816 w 890030"/>
                  <a:gd name="connsiteY90" fmla="*/ 515943 h 595120"/>
                  <a:gd name="connsiteX91" fmla="*/ 365161 w 890030"/>
                  <a:gd name="connsiteY91" fmla="*/ 515307 h 595120"/>
                  <a:gd name="connsiteX92" fmla="*/ 365121 w 890030"/>
                  <a:gd name="connsiteY92" fmla="*/ 514582 h 595120"/>
                  <a:gd name="connsiteX93" fmla="*/ 364907 w 890030"/>
                  <a:gd name="connsiteY93" fmla="*/ 513586 h 595120"/>
                  <a:gd name="connsiteX94" fmla="*/ 365134 w 890030"/>
                  <a:gd name="connsiteY94" fmla="*/ 512716 h 595120"/>
                  <a:gd name="connsiteX95" fmla="*/ 365417 w 890030"/>
                  <a:gd name="connsiteY95" fmla="*/ 512195 h 595120"/>
                  <a:gd name="connsiteX96" fmla="*/ 365793 w 890030"/>
                  <a:gd name="connsiteY96" fmla="*/ 511480 h 595120"/>
                  <a:gd name="connsiteX97" fmla="*/ 365841 w 890030"/>
                  <a:gd name="connsiteY97" fmla="*/ 510658 h 595120"/>
                  <a:gd name="connsiteX98" fmla="*/ 365949 w 890030"/>
                  <a:gd name="connsiteY98" fmla="*/ 510183 h 595120"/>
                  <a:gd name="connsiteX99" fmla="*/ 366460 w 890030"/>
                  <a:gd name="connsiteY99" fmla="*/ 509974 h 595120"/>
                  <a:gd name="connsiteX100" fmla="*/ 366999 w 890030"/>
                  <a:gd name="connsiteY100" fmla="*/ 509556 h 595120"/>
                  <a:gd name="connsiteX101" fmla="*/ 367642 w 890030"/>
                  <a:gd name="connsiteY101" fmla="*/ 509191 h 595120"/>
                  <a:gd name="connsiteX102" fmla="*/ 368682 w 890030"/>
                  <a:gd name="connsiteY102" fmla="*/ 509172 h 595120"/>
                  <a:gd name="connsiteX103" fmla="*/ 369302 w 890030"/>
                  <a:gd name="connsiteY103" fmla="*/ 509393 h 595120"/>
                  <a:gd name="connsiteX104" fmla="*/ 370136 w 890030"/>
                  <a:gd name="connsiteY104" fmla="*/ 509779 h 595120"/>
                  <a:gd name="connsiteX105" fmla="*/ 371177 w 890030"/>
                  <a:gd name="connsiteY105" fmla="*/ 509663 h 595120"/>
                  <a:gd name="connsiteX106" fmla="*/ 371925 w 890030"/>
                  <a:gd name="connsiteY106" fmla="*/ 508937 h 595120"/>
                  <a:gd name="connsiteX107" fmla="*/ 372699 w 890030"/>
                  <a:gd name="connsiteY107" fmla="*/ 508725 h 595120"/>
                  <a:gd name="connsiteX108" fmla="*/ 373193 w 890030"/>
                  <a:gd name="connsiteY108" fmla="*/ 507932 h 595120"/>
                  <a:gd name="connsiteX109" fmla="*/ 373803 w 890030"/>
                  <a:gd name="connsiteY109" fmla="*/ 507550 h 595120"/>
                  <a:gd name="connsiteX110" fmla="*/ 374616 w 890030"/>
                  <a:gd name="connsiteY110" fmla="*/ 507778 h 595120"/>
                  <a:gd name="connsiteX111" fmla="*/ 374927 w 890030"/>
                  <a:gd name="connsiteY111" fmla="*/ 508548 h 595120"/>
                  <a:gd name="connsiteX112" fmla="*/ 375053 w 890030"/>
                  <a:gd name="connsiteY112" fmla="*/ 509949 h 595120"/>
                  <a:gd name="connsiteX113" fmla="*/ 375094 w 890030"/>
                  <a:gd name="connsiteY113" fmla="*/ 510687 h 595120"/>
                  <a:gd name="connsiteX114" fmla="*/ 375322 w 890030"/>
                  <a:gd name="connsiteY114" fmla="*/ 511082 h 595120"/>
                  <a:gd name="connsiteX115" fmla="*/ 375322 w 890030"/>
                  <a:gd name="connsiteY115" fmla="*/ 511968 h 595120"/>
                  <a:gd name="connsiteX116" fmla="*/ 375328 w 890030"/>
                  <a:gd name="connsiteY116" fmla="*/ 513349 h 595120"/>
                  <a:gd name="connsiteX117" fmla="*/ 375794 w 890030"/>
                  <a:gd name="connsiteY117" fmla="*/ 513217 h 595120"/>
                  <a:gd name="connsiteX118" fmla="*/ 376511 w 890030"/>
                  <a:gd name="connsiteY118" fmla="*/ 513130 h 595120"/>
                  <a:gd name="connsiteX119" fmla="*/ 377059 w 890030"/>
                  <a:gd name="connsiteY119" fmla="*/ 513208 h 595120"/>
                  <a:gd name="connsiteX120" fmla="*/ 377746 w 890030"/>
                  <a:gd name="connsiteY120" fmla="*/ 513834 h 595120"/>
                  <a:gd name="connsiteX121" fmla="*/ 378414 w 890030"/>
                  <a:gd name="connsiteY121" fmla="*/ 514704 h 595120"/>
                  <a:gd name="connsiteX122" fmla="*/ 379034 w 890030"/>
                  <a:gd name="connsiteY122" fmla="*/ 515092 h 595120"/>
                  <a:gd name="connsiteX123" fmla="*/ 380007 w 890030"/>
                  <a:gd name="connsiteY123" fmla="*/ 515448 h 595120"/>
                  <a:gd name="connsiteX124" fmla="*/ 380202 w 890030"/>
                  <a:gd name="connsiteY124" fmla="*/ 516171 h 595120"/>
                  <a:gd name="connsiteX125" fmla="*/ 379759 w 890030"/>
                  <a:gd name="connsiteY125" fmla="*/ 517041 h 595120"/>
                  <a:gd name="connsiteX126" fmla="*/ 379297 w 890030"/>
                  <a:gd name="connsiteY126" fmla="*/ 518181 h 595120"/>
                  <a:gd name="connsiteX127" fmla="*/ 379599 w 890030"/>
                  <a:gd name="connsiteY127" fmla="*/ 519780 h 595120"/>
                  <a:gd name="connsiteX128" fmla="*/ 380093 w 890030"/>
                  <a:gd name="connsiteY128" fmla="*/ 520576 h 595120"/>
                  <a:gd name="connsiteX129" fmla="*/ 380575 w 890030"/>
                  <a:gd name="connsiteY129" fmla="*/ 521148 h 595120"/>
                  <a:gd name="connsiteX130" fmla="*/ 380495 w 890030"/>
                  <a:gd name="connsiteY130" fmla="*/ 521620 h 595120"/>
                  <a:gd name="connsiteX131" fmla="*/ 380280 w 890030"/>
                  <a:gd name="connsiteY131" fmla="*/ 522419 h 595120"/>
                  <a:gd name="connsiteX132" fmla="*/ 380627 w 890030"/>
                  <a:gd name="connsiteY132" fmla="*/ 522898 h 595120"/>
                  <a:gd name="connsiteX133" fmla="*/ 381262 w 890030"/>
                  <a:gd name="connsiteY133" fmla="*/ 522936 h 595120"/>
                  <a:gd name="connsiteX134" fmla="*/ 381997 w 890030"/>
                  <a:gd name="connsiteY134" fmla="*/ 522625 h 595120"/>
                  <a:gd name="connsiteX135" fmla="*/ 383150 w 890030"/>
                  <a:gd name="connsiteY135" fmla="*/ 522669 h 595120"/>
                  <a:gd name="connsiteX136" fmla="*/ 383680 w 890030"/>
                  <a:gd name="connsiteY136" fmla="*/ 523427 h 595120"/>
                  <a:gd name="connsiteX137" fmla="*/ 383866 w 890030"/>
                  <a:gd name="connsiteY137" fmla="*/ 524407 h 595120"/>
                  <a:gd name="connsiteX138" fmla="*/ 384316 w 890030"/>
                  <a:gd name="connsiteY138" fmla="*/ 524728 h 595120"/>
                  <a:gd name="connsiteX139" fmla="*/ 385188 w 890030"/>
                  <a:gd name="connsiteY139" fmla="*/ 524602 h 595120"/>
                  <a:gd name="connsiteX140" fmla="*/ 386020 w 890030"/>
                  <a:gd name="connsiteY140" fmla="*/ 523261 h 595120"/>
                  <a:gd name="connsiteX141" fmla="*/ 385978 w 890030"/>
                  <a:gd name="connsiteY141" fmla="*/ 522679 h 595120"/>
                  <a:gd name="connsiteX142" fmla="*/ 386338 w 890030"/>
                  <a:gd name="connsiteY142" fmla="*/ 521620 h 595120"/>
                  <a:gd name="connsiteX143" fmla="*/ 387086 w 890030"/>
                  <a:gd name="connsiteY143" fmla="*/ 521427 h 595120"/>
                  <a:gd name="connsiteX144" fmla="*/ 388294 w 890030"/>
                  <a:gd name="connsiteY144" fmla="*/ 521533 h 595120"/>
                  <a:gd name="connsiteX145" fmla="*/ 388454 w 890030"/>
                  <a:gd name="connsiteY145" fmla="*/ 520990 h 595120"/>
                  <a:gd name="connsiteX146" fmla="*/ 387882 w 890030"/>
                  <a:gd name="connsiteY146" fmla="*/ 520133 h 595120"/>
                  <a:gd name="connsiteX147" fmla="*/ 387777 w 890030"/>
                  <a:gd name="connsiteY147" fmla="*/ 519574 h 595120"/>
                  <a:gd name="connsiteX148" fmla="*/ 388162 w 890030"/>
                  <a:gd name="connsiteY148" fmla="*/ 519192 h 595120"/>
                  <a:gd name="connsiteX149" fmla="*/ 389157 w 890030"/>
                  <a:gd name="connsiteY149" fmla="*/ 518309 h 595120"/>
                  <a:gd name="connsiteX150" fmla="*/ 389584 w 890030"/>
                  <a:gd name="connsiteY150" fmla="*/ 518187 h 595120"/>
                  <a:gd name="connsiteX151" fmla="*/ 390195 w 890030"/>
                  <a:gd name="connsiteY151" fmla="*/ 518605 h 595120"/>
                  <a:gd name="connsiteX152" fmla="*/ 390949 w 890030"/>
                  <a:gd name="connsiteY152" fmla="*/ 519183 h 595120"/>
                  <a:gd name="connsiteX153" fmla="*/ 391563 w 890030"/>
                  <a:gd name="connsiteY153" fmla="*/ 519620 h 595120"/>
                  <a:gd name="connsiteX154" fmla="*/ 391903 w 890030"/>
                  <a:gd name="connsiteY154" fmla="*/ 519299 h 595120"/>
                  <a:gd name="connsiteX155" fmla="*/ 392449 w 890030"/>
                  <a:gd name="connsiteY155" fmla="*/ 518232 h 595120"/>
                  <a:gd name="connsiteX156" fmla="*/ 392754 w 890030"/>
                  <a:gd name="connsiteY156" fmla="*/ 518784 h 595120"/>
                  <a:gd name="connsiteX157" fmla="*/ 393212 w 890030"/>
                  <a:gd name="connsiteY157" fmla="*/ 519276 h 595120"/>
                  <a:gd name="connsiteX158" fmla="*/ 393788 w 890030"/>
                  <a:gd name="connsiteY158" fmla="*/ 519089 h 595120"/>
                  <a:gd name="connsiteX159" fmla="*/ 394500 w 890030"/>
                  <a:gd name="connsiteY159" fmla="*/ 519408 h 595120"/>
                  <a:gd name="connsiteX160" fmla="*/ 394866 w 890030"/>
                  <a:gd name="connsiteY160" fmla="*/ 519879 h 595120"/>
                  <a:gd name="connsiteX161" fmla="*/ 394445 w 890030"/>
                  <a:gd name="connsiteY161" fmla="*/ 520198 h 595120"/>
                  <a:gd name="connsiteX162" fmla="*/ 393993 w 890030"/>
                  <a:gd name="connsiteY162" fmla="*/ 520724 h 595120"/>
                  <a:gd name="connsiteX163" fmla="*/ 393890 w 890030"/>
                  <a:gd name="connsiteY163" fmla="*/ 521383 h 595120"/>
                  <a:gd name="connsiteX164" fmla="*/ 394279 w 890030"/>
                  <a:gd name="connsiteY164" fmla="*/ 521770 h 595120"/>
                  <a:gd name="connsiteX165" fmla="*/ 394998 w 890030"/>
                  <a:gd name="connsiteY165" fmla="*/ 521944 h 595120"/>
                  <a:gd name="connsiteX166" fmla="*/ 395418 w 890030"/>
                  <a:gd name="connsiteY166" fmla="*/ 521732 h 595120"/>
                  <a:gd name="connsiteX167" fmla="*/ 395862 w 890030"/>
                  <a:gd name="connsiteY167" fmla="*/ 521270 h 595120"/>
                  <a:gd name="connsiteX168" fmla="*/ 396519 w 890030"/>
                  <a:gd name="connsiteY168" fmla="*/ 520448 h 595120"/>
                  <a:gd name="connsiteX169" fmla="*/ 396215 w 890030"/>
                  <a:gd name="connsiteY169" fmla="*/ 519648 h 595120"/>
                  <a:gd name="connsiteX170" fmla="*/ 396410 w 890030"/>
                  <a:gd name="connsiteY170" fmla="*/ 518980 h 595120"/>
                  <a:gd name="connsiteX171" fmla="*/ 396870 w 890030"/>
                  <a:gd name="connsiteY171" fmla="*/ 518267 h 595120"/>
                  <a:gd name="connsiteX172" fmla="*/ 397313 w 890030"/>
                  <a:gd name="connsiteY172" fmla="*/ 518463 h 595120"/>
                  <a:gd name="connsiteX173" fmla="*/ 398051 w 890030"/>
                  <a:gd name="connsiteY173" fmla="*/ 518820 h 595120"/>
                  <a:gd name="connsiteX174" fmla="*/ 398530 w 890030"/>
                  <a:gd name="connsiteY174" fmla="*/ 518364 h 595120"/>
                  <a:gd name="connsiteX175" fmla="*/ 398504 w 890030"/>
                  <a:gd name="connsiteY175" fmla="*/ 516618 h 595120"/>
                  <a:gd name="connsiteX176" fmla="*/ 398723 w 890030"/>
                  <a:gd name="connsiteY176" fmla="*/ 516197 h 595120"/>
                  <a:gd name="connsiteX177" fmla="*/ 398668 w 890030"/>
                  <a:gd name="connsiteY177" fmla="*/ 515353 h 595120"/>
                  <a:gd name="connsiteX178" fmla="*/ 399118 w 890030"/>
                  <a:gd name="connsiteY178" fmla="*/ 515320 h 595120"/>
                  <a:gd name="connsiteX179" fmla="*/ 399772 w 890030"/>
                  <a:gd name="connsiteY179" fmla="*/ 515346 h 595120"/>
                  <a:gd name="connsiteX180" fmla="*/ 399799 w 890030"/>
                  <a:gd name="connsiteY180" fmla="*/ 515956 h 595120"/>
                  <a:gd name="connsiteX181" fmla="*/ 399955 w 890030"/>
                  <a:gd name="connsiteY181" fmla="*/ 516367 h 595120"/>
                  <a:gd name="connsiteX182" fmla="*/ 400209 w 890030"/>
                  <a:gd name="connsiteY182" fmla="*/ 516839 h 595120"/>
                  <a:gd name="connsiteX183" fmla="*/ 400074 w 890030"/>
                  <a:gd name="connsiteY183" fmla="*/ 517404 h 595120"/>
                  <a:gd name="connsiteX184" fmla="*/ 399898 w 890030"/>
                  <a:gd name="connsiteY184" fmla="*/ 517931 h 595120"/>
                  <a:gd name="connsiteX185" fmla="*/ 400402 w 890030"/>
                  <a:gd name="connsiteY185" fmla="*/ 518175 h 595120"/>
                  <a:gd name="connsiteX186" fmla="*/ 400681 w 890030"/>
                  <a:gd name="connsiteY186" fmla="*/ 517773 h 595120"/>
                  <a:gd name="connsiteX187" fmla="*/ 401307 w 890030"/>
                  <a:gd name="connsiteY187" fmla="*/ 517279 h 595120"/>
                  <a:gd name="connsiteX188" fmla="*/ 401692 w 890030"/>
                  <a:gd name="connsiteY188" fmla="*/ 516864 h 595120"/>
                  <a:gd name="connsiteX189" fmla="*/ 402526 w 890030"/>
                  <a:gd name="connsiteY189" fmla="*/ 516945 h 595120"/>
                  <a:gd name="connsiteX190" fmla="*/ 402925 w 890030"/>
                  <a:gd name="connsiteY190" fmla="*/ 516492 h 595120"/>
                  <a:gd name="connsiteX191" fmla="*/ 403487 w 890030"/>
                  <a:gd name="connsiteY191" fmla="*/ 516149 h 595120"/>
                  <a:gd name="connsiteX192" fmla="*/ 404091 w 890030"/>
                  <a:gd name="connsiteY192" fmla="*/ 515969 h 595120"/>
                  <a:gd name="connsiteX193" fmla="*/ 404075 w 890030"/>
                  <a:gd name="connsiteY193" fmla="*/ 516733 h 595120"/>
                  <a:gd name="connsiteX194" fmla="*/ 404595 w 890030"/>
                  <a:gd name="connsiteY194" fmla="*/ 516486 h 595120"/>
                  <a:gd name="connsiteX195" fmla="*/ 404951 w 890030"/>
                  <a:gd name="connsiteY195" fmla="*/ 516136 h 595120"/>
                  <a:gd name="connsiteX196" fmla="*/ 405514 w 890030"/>
                  <a:gd name="connsiteY196" fmla="*/ 515895 h 595120"/>
                  <a:gd name="connsiteX197" fmla="*/ 406213 w 890030"/>
                  <a:gd name="connsiteY197" fmla="*/ 516040 h 595120"/>
                  <a:gd name="connsiteX198" fmla="*/ 406556 w 890030"/>
                  <a:gd name="connsiteY198" fmla="*/ 515410 h 595120"/>
                  <a:gd name="connsiteX199" fmla="*/ 407549 w 890030"/>
                  <a:gd name="connsiteY199" fmla="*/ 514800 h 595120"/>
                  <a:gd name="connsiteX200" fmla="*/ 408226 w 890030"/>
                  <a:gd name="connsiteY200" fmla="*/ 514861 h 595120"/>
                  <a:gd name="connsiteX201" fmla="*/ 408750 w 890030"/>
                  <a:gd name="connsiteY201" fmla="*/ 514374 h 595120"/>
                  <a:gd name="connsiteX202" fmla="*/ 409106 w 890030"/>
                  <a:gd name="connsiteY202" fmla="*/ 514816 h 595120"/>
                  <a:gd name="connsiteX203" fmla="*/ 410304 w 890030"/>
                  <a:gd name="connsiteY203" fmla="*/ 515143 h 595120"/>
                  <a:gd name="connsiteX204" fmla="*/ 410997 w 890030"/>
                  <a:gd name="connsiteY204" fmla="*/ 515189 h 595120"/>
                  <a:gd name="connsiteX205" fmla="*/ 410978 w 890030"/>
                  <a:gd name="connsiteY205" fmla="*/ 515725 h 595120"/>
                  <a:gd name="connsiteX206" fmla="*/ 411533 w 890030"/>
                  <a:gd name="connsiteY206" fmla="*/ 515876 h 595120"/>
                  <a:gd name="connsiteX207" fmla="*/ 412246 w 890030"/>
                  <a:gd name="connsiteY207" fmla="*/ 516007 h 595120"/>
                  <a:gd name="connsiteX208" fmla="*/ 412960 w 890030"/>
                  <a:gd name="connsiteY208" fmla="*/ 516229 h 595120"/>
                  <a:gd name="connsiteX209" fmla="*/ 413951 w 890030"/>
                  <a:gd name="connsiteY209" fmla="*/ 516171 h 595120"/>
                  <a:gd name="connsiteX210" fmla="*/ 414519 w 890030"/>
                  <a:gd name="connsiteY210" fmla="*/ 516700 h 595120"/>
                  <a:gd name="connsiteX211" fmla="*/ 414776 w 890030"/>
                  <a:gd name="connsiteY211" fmla="*/ 517160 h 595120"/>
                  <a:gd name="connsiteX212" fmla="*/ 415634 w 890030"/>
                  <a:gd name="connsiteY212" fmla="*/ 517240 h 595120"/>
                  <a:gd name="connsiteX213" fmla="*/ 417104 w 890030"/>
                  <a:gd name="connsiteY213" fmla="*/ 517994 h 595120"/>
                  <a:gd name="connsiteX214" fmla="*/ 418061 w 890030"/>
                  <a:gd name="connsiteY214" fmla="*/ 517860 h 595120"/>
                  <a:gd name="connsiteX215" fmla="*/ 418876 w 890030"/>
                  <a:gd name="connsiteY215" fmla="*/ 517898 h 595120"/>
                  <a:gd name="connsiteX216" fmla="*/ 419746 w 890030"/>
                  <a:gd name="connsiteY216" fmla="*/ 517715 h 595120"/>
                  <a:gd name="connsiteX217" fmla="*/ 420675 w 890030"/>
                  <a:gd name="connsiteY217" fmla="*/ 517584 h 595120"/>
                  <a:gd name="connsiteX218" fmla="*/ 421310 w 890030"/>
                  <a:gd name="connsiteY218" fmla="*/ 517141 h 595120"/>
                  <a:gd name="connsiteX219" fmla="*/ 422074 w 890030"/>
                  <a:gd name="connsiteY219" fmla="*/ 517259 h 595120"/>
                  <a:gd name="connsiteX220" fmla="*/ 421949 w 890030"/>
                  <a:gd name="connsiteY220" fmla="*/ 517805 h 595120"/>
                  <a:gd name="connsiteX221" fmla="*/ 421927 w 890030"/>
                  <a:gd name="connsiteY221" fmla="*/ 518457 h 595120"/>
                  <a:gd name="connsiteX222" fmla="*/ 421316 w 890030"/>
                  <a:gd name="connsiteY222" fmla="*/ 518803 h 595120"/>
                  <a:gd name="connsiteX223" fmla="*/ 421234 w 890030"/>
                  <a:gd name="connsiteY223" fmla="*/ 519471 h 595120"/>
                  <a:gd name="connsiteX224" fmla="*/ 420459 w 890030"/>
                  <a:gd name="connsiteY224" fmla="*/ 519507 h 595120"/>
                  <a:gd name="connsiteX225" fmla="*/ 420797 w 890030"/>
                  <a:gd name="connsiteY225" fmla="*/ 520226 h 595120"/>
                  <a:gd name="connsiteX226" fmla="*/ 421051 w 890030"/>
                  <a:gd name="connsiteY226" fmla="*/ 520675 h 595120"/>
                  <a:gd name="connsiteX227" fmla="*/ 421606 w 890030"/>
                  <a:gd name="connsiteY227" fmla="*/ 521013 h 595120"/>
                  <a:gd name="connsiteX228" fmla="*/ 421295 w 890030"/>
                  <a:gd name="connsiteY228" fmla="*/ 521858 h 595120"/>
                  <a:gd name="connsiteX229" fmla="*/ 420806 w 890030"/>
                  <a:gd name="connsiteY229" fmla="*/ 522589 h 595120"/>
                  <a:gd name="connsiteX230" fmla="*/ 421717 w 890030"/>
                  <a:gd name="connsiteY230" fmla="*/ 523184 h 595120"/>
                  <a:gd name="connsiteX231" fmla="*/ 421663 w 890030"/>
                  <a:gd name="connsiteY231" fmla="*/ 522599 h 595120"/>
                  <a:gd name="connsiteX232" fmla="*/ 422299 w 890030"/>
                  <a:gd name="connsiteY232" fmla="*/ 522041 h 595120"/>
                  <a:gd name="connsiteX233" fmla="*/ 422841 w 890030"/>
                  <a:gd name="connsiteY233" fmla="*/ 522295 h 595120"/>
                  <a:gd name="connsiteX234" fmla="*/ 423398 w 890030"/>
                  <a:gd name="connsiteY234" fmla="*/ 522839 h 595120"/>
                  <a:gd name="connsiteX235" fmla="*/ 423953 w 890030"/>
                  <a:gd name="connsiteY235" fmla="*/ 522753 h 595120"/>
                  <a:gd name="connsiteX236" fmla="*/ 424014 w 890030"/>
                  <a:gd name="connsiteY236" fmla="*/ 522272 h 595120"/>
                  <a:gd name="connsiteX237" fmla="*/ 424020 w 890030"/>
                  <a:gd name="connsiteY237" fmla="*/ 521492 h 595120"/>
                  <a:gd name="connsiteX238" fmla="*/ 423520 w 890030"/>
                  <a:gd name="connsiteY238" fmla="*/ 521064 h 595120"/>
                  <a:gd name="connsiteX239" fmla="*/ 422848 w 890030"/>
                  <a:gd name="connsiteY239" fmla="*/ 520518 h 595120"/>
                  <a:gd name="connsiteX240" fmla="*/ 423137 w 890030"/>
                  <a:gd name="connsiteY240" fmla="*/ 519973 h 595120"/>
                  <a:gd name="connsiteX241" fmla="*/ 423898 w 890030"/>
                  <a:gd name="connsiteY241" fmla="*/ 519658 h 595120"/>
                  <a:gd name="connsiteX242" fmla="*/ 424807 w 890030"/>
                  <a:gd name="connsiteY242" fmla="*/ 519131 h 595120"/>
                  <a:gd name="connsiteX243" fmla="*/ 425375 w 890030"/>
                  <a:gd name="connsiteY243" fmla="*/ 519122 h 595120"/>
                  <a:gd name="connsiteX244" fmla="*/ 425950 w 890030"/>
                  <a:gd name="connsiteY244" fmla="*/ 519818 h 595120"/>
                  <a:gd name="connsiteX245" fmla="*/ 426480 w 890030"/>
                  <a:gd name="connsiteY245" fmla="*/ 519436 h 595120"/>
                  <a:gd name="connsiteX246" fmla="*/ 427142 w 890030"/>
                  <a:gd name="connsiteY246" fmla="*/ 518946 h 595120"/>
                  <a:gd name="connsiteX247" fmla="*/ 427115 w 890030"/>
                  <a:gd name="connsiteY247" fmla="*/ 518402 h 595120"/>
                  <a:gd name="connsiteX248" fmla="*/ 426329 w 890030"/>
                  <a:gd name="connsiteY248" fmla="*/ 517565 h 595120"/>
                  <a:gd name="connsiteX249" fmla="*/ 426495 w 890030"/>
                  <a:gd name="connsiteY249" fmla="*/ 517044 h 595120"/>
                  <a:gd name="connsiteX250" fmla="*/ 427144 w 890030"/>
                  <a:gd name="connsiteY250" fmla="*/ 517093 h 595120"/>
                  <a:gd name="connsiteX251" fmla="*/ 427989 w 890030"/>
                  <a:gd name="connsiteY251" fmla="*/ 517529 h 595120"/>
                  <a:gd name="connsiteX252" fmla="*/ 428901 w 890030"/>
                  <a:gd name="connsiteY252" fmla="*/ 518110 h 595120"/>
                  <a:gd name="connsiteX253" fmla="*/ 429571 w 890030"/>
                  <a:gd name="connsiteY253" fmla="*/ 518704 h 595120"/>
                  <a:gd name="connsiteX254" fmla="*/ 430329 w 890030"/>
                  <a:gd name="connsiteY254" fmla="*/ 518994 h 595120"/>
                  <a:gd name="connsiteX255" fmla="*/ 431245 w 890030"/>
                  <a:gd name="connsiteY255" fmla="*/ 518987 h 595120"/>
                  <a:gd name="connsiteX256" fmla="*/ 431790 w 890030"/>
                  <a:gd name="connsiteY256" fmla="*/ 518733 h 595120"/>
                  <a:gd name="connsiteX257" fmla="*/ 432272 w 890030"/>
                  <a:gd name="connsiteY257" fmla="*/ 518608 h 595120"/>
                  <a:gd name="connsiteX258" fmla="*/ 433139 w 890030"/>
                  <a:gd name="connsiteY258" fmla="*/ 518733 h 595120"/>
                  <a:gd name="connsiteX259" fmla="*/ 433716 w 890030"/>
                  <a:gd name="connsiteY259" fmla="*/ 519215 h 595120"/>
                  <a:gd name="connsiteX260" fmla="*/ 434218 w 890030"/>
                  <a:gd name="connsiteY260" fmla="*/ 519561 h 595120"/>
                  <a:gd name="connsiteX261" fmla="*/ 435094 w 890030"/>
                  <a:gd name="connsiteY261" fmla="*/ 519921 h 595120"/>
                  <a:gd name="connsiteX262" fmla="*/ 436025 w 890030"/>
                  <a:gd name="connsiteY262" fmla="*/ 520287 h 595120"/>
                  <a:gd name="connsiteX263" fmla="*/ 437027 w 890030"/>
                  <a:gd name="connsiteY263" fmla="*/ 520673 h 595120"/>
                  <a:gd name="connsiteX264" fmla="*/ 437885 w 890030"/>
                  <a:gd name="connsiteY264" fmla="*/ 521280 h 595120"/>
                  <a:gd name="connsiteX265" fmla="*/ 438334 w 890030"/>
                  <a:gd name="connsiteY265" fmla="*/ 522169 h 595120"/>
                  <a:gd name="connsiteX266" fmla="*/ 438591 w 890030"/>
                  <a:gd name="connsiteY266" fmla="*/ 523530 h 595120"/>
                  <a:gd name="connsiteX267" fmla="*/ 438915 w 890030"/>
                  <a:gd name="connsiteY267" fmla="*/ 523976 h 595120"/>
                  <a:gd name="connsiteX268" fmla="*/ 440093 w 890030"/>
                  <a:gd name="connsiteY268" fmla="*/ 524188 h 595120"/>
                  <a:gd name="connsiteX269" fmla="*/ 440604 w 890030"/>
                  <a:gd name="connsiteY269" fmla="*/ 523675 h 595120"/>
                  <a:gd name="connsiteX270" fmla="*/ 440360 w 890030"/>
                  <a:gd name="connsiteY270" fmla="*/ 522740 h 595120"/>
                  <a:gd name="connsiteX271" fmla="*/ 439824 w 890030"/>
                  <a:gd name="connsiteY271" fmla="*/ 521764 h 595120"/>
                  <a:gd name="connsiteX272" fmla="*/ 439885 w 890030"/>
                  <a:gd name="connsiteY272" fmla="*/ 520891 h 595120"/>
                  <a:gd name="connsiteX273" fmla="*/ 440160 w 890030"/>
                  <a:gd name="connsiteY273" fmla="*/ 520139 h 595120"/>
                  <a:gd name="connsiteX274" fmla="*/ 440427 w 890030"/>
                  <a:gd name="connsiteY274" fmla="*/ 519164 h 595120"/>
                  <a:gd name="connsiteX275" fmla="*/ 440771 w 890030"/>
                  <a:gd name="connsiteY275" fmla="*/ 518524 h 595120"/>
                  <a:gd name="connsiteX276" fmla="*/ 440803 w 890030"/>
                  <a:gd name="connsiteY276" fmla="*/ 518004 h 595120"/>
                  <a:gd name="connsiteX277" fmla="*/ 440990 w 890030"/>
                  <a:gd name="connsiteY277" fmla="*/ 517288 h 595120"/>
                  <a:gd name="connsiteX278" fmla="*/ 441461 w 890030"/>
                  <a:gd name="connsiteY278" fmla="*/ 516515 h 595120"/>
                  <a:gd name="connsiteX279" fmla="*/ 442001 w 890030"/>
                  <a:gd name="connsiteY279" fmla="*/ 516110 h 595120"/>
                  <a:gd name="connsiteX280" fmla="*/ 442530 w 890030"/>
                  <a:gd name="connsiteY280" fmla="*/ 516284 h 595120"/>
                  <a:gd name="connsiteX281" fmla="*/ 442826 w 890030"/>
                  <a:gd name="connsiteY281" fmla="*/ 516980 h 595120"/>
                  <a:gd name="connsiteX282" fmla="*/ 443337 w 890030"/>
                  <a:gd name="connsiteY282" fmla="*/ 517742 h 595120"/>
                  <a:gd name="connsiteX283" fmla="*/ 444104 w 890030"/>
                  <a:gd name="connsiteY283" fmla="*/ 517818 h 595120"/>
                  <a:gd name="connsiteX284" fmla="*/ 445134 w 890030"/>
                  <a:gd name="connsiteY284" fmla="*/ 517557 h 595120"/>
                  <a:gd name="connsiteX285" fmla="*/ 445831 w 890030"/>
                  <a:gd name="connsiteY285" fmla="*/ 517179 h 595120"/>
                  <a:gd name="connsiteX286" fmla="*/ 446461 w 890030"/>
                  <a:gd name="connsiteY286" fmla="*/ 516708 h 595120"/>
                  <a:gd name="connsiteX287" fmla="*/ 447552 w 890030"/>
                  <a:gd name="connsiteY287" fmla="*/ 516252 h 595120"/>
                  <a:gd name="connsiteX288" fmla="*/ 448445 w 890030"/>
                  <a:gd name="connsiteY288" fmla="*/ 515788 h 595120"/>
                  <a:gd name="connsiteX289" fmla="*/ 448859 w 890030"/>
                  <a:gd name="connsiteY289" fmla="*/ 514550 h 595120"/>
                  <a:gd name="connsiteX290" fmla="*/ 449182 w 890030"/>
                  <a:gd name="connsiteY290" fmla="*/ 513237 h 595120"/>
                  <a:gd name="connsiteX291" fmla="*/ 449915 w 890030"/>
                  <a:gd name="connsiteY291" fmla="*/ 512838 h 595120"/>
                  <a:gd name="connsiteX292" fmla="*/ 450913 w 890030"/>
                  <a:gd name="connsiteY292" fmla="*/ 512527 h 595120"/>
                  <a:gd name="connsiteX293" fmla="*/ 451296 w 890030"/>
                  <a:gd name="connsiteY293" fmla="*/ 511933 h 595120"/>
                  <a:gd name="connsiteX294" fmla="*/ 451376 w 890030"/>
                  <a:gd name="connsiteY294" fmla="*/ 511329 h 595120"/>
                  <a:gd name="connsiteX295" fmla="*/ 450936 w 890030"/>
                  <a:gd name="connsiteY295" fmla="*/ 510504 h 595120"/>
                  <a:gd name="connsiteX296" fmla="*/ 450560 w 890030"/>
                  <a:gd name="connsiteY296" fmla="*/ 509769 h 595120"/>
                  <a:gd name="connsiteX297" fmla="*/ 450380 w 890030"/>
                  <a:gd name="connsiteY297" fmla="*/ 509081 h 595120"/>
                  <a:gd name="connsiteX298" fmla="*/ 450422 w 890030"/>
                  <a:gd name="connsiteY298" fmla="*/ 508346 h 595120"/>
                  <a:gd name="connsiteX299" fmla="*/ 450882 w 890030"/>
                  <a:gd name="connsiteY299" fmla="*/ 508276 h 595120"/>
                  <a:gd name="connsiteX300" fmla="*/ 450647 w 890030"/>
                  <a:gd name="connsiteY300" fmla="*/ 507476 h 595120"/>
                  <a:gd name="connsiteX301" fmla="*/ 450814 w 890030"/>
                  <a:gd name="connsiteY301" fmla="*/ 506571 h 595120"/>
                  <a:gd name="connsiteX302" fmla="*/ 451010 w 890030"/>
                  <a:gd name="connsiteY302" fmla="*/ 505614 h 595120"/>
                  <a:gd name="connsiteX303" fmla="*/ 451258 w 890030"/>
                  <a:gd name="connsiteY303" fmla="*/ 505158 h 595120"/>
                  <a:gd name="connsiteX304" fmla="*/ 451729 w 890030"/>
                  <a:gd name="connsiteY304" fmla="*/ 504734 h 595120"/>
                  <a:gd name="connsiteX305" fmla="*/ 452592 w 890030"/>
                  <a:gd name="connsiteY305" fmla="*/ 504413 h 595120"/>
                  <a:gd name="connsiteX306" fmla="*/ 453123 w 890030"/>
                  <a:gd name="connsiteY306" fmla="*/ 503825 h 595120"/>
                  <a:gd name="connsiteX307" fmla="*/ 453634 w 890030"/>
                  <a:gd name="connsiteY307" fmla="*/ 503022 h 595120"/>
                  <a:gd name="connsiteX308" fmla="*/ 454243 w 890030"/>
                  <a:gd name="connsiteY308" fmla="*/ 502917 h 595120"/>
                  <a:gd name="connsiteX309" fmla="*/ 455002 w 890030"/>
                  <a:gd name="connsiteY309" fmla="*/ 503100 h 595120"/>
                  <a:gd name="connsiteX310" fmla="*/ 455637 w 890030"/>
                  <a:gd name="connsiteY310" fmla="*/ 503774 h 595120"/>
                  <a:gd name="connsiteX311" fmla="*/ 456099 w 890030"/>
                  <a:gd name="connsiteY311" fmla="*/ 504741 h 595120"/>
                  <a:gd name="connsiteX312" fmla="*/ 456317 w 890030"/>
                  <a:gd name="connsiteY312" fmla="*/ 505207 h 595120"/>
                  <a:gd name="connsiteX313" fmla="*/ 456937 w 890030"/>
                  <a:gd name="connsiteY313" fmla="*/ 505482 h 595120"/>
                  <a:gd name="connsiteX314" fmla="*/ 457618 w 890030"/>
                  <a:gd name="connsiteY314" fmla="*/ 504715 h 595120"/>
                  <a:gd name="connsiteX315" fmla="*/ 458179 w 890030"/>
                  <a:gd name="connsiteY315" fmla="*/ 504343 h 595120"/>
                  <a:gd name="connsiteX316" fmla="*/ 458895 w 890030"/>
                  <a:gd name="connsiteY316" fmla="*/ 504404 h 595120"/>
                  <a:gd name="connsiteX317" fmla="*/ 459150 w 890030"/>
                  <a:gd name="connsiteY317" fmla="*/ 504984 h 595120"/>
                  <a:gd name="connsiteX318" fmla="*/ 459124 w 890030"/>
                  <a:gd name="connsiteY318" fmla="*/ 506487 h 595120"/>
                  <a:gd name="connsiteX319" fmla="*/ 459593 w 890030"/>
                  <a:gd name="connsiteY319" fmla="*/ 506731 h 595120"/>
                  <a:gd name="connsiteX320" fmla="*/ 460337 w 890030"/>
                  <a:gd name="connsiteY320" fmla="*/ 506390 h 595120"/>
                  <a:gd name="connsiteX321" fmla="*/ 460960 w 890030"/>
                  <a:gd name="connsiteY321" fmla="*/ 505684 h 595120"/>
                  <a:gd name="connsiteX322" fmla="*/ 460893 w 890030"/>
                  <a:gd name="connsiteY322" fmla="*/ 504365 h 595120"/>
                  <a:gd name="connsiteX323" fmla="*/ 461143 w 890030"/>
                  <a:gd name="connsiteY323" fmla="*/ 503833 h 595120"/>
                  <a:gd name="connsiteX324" fmla="*/ 461670 w 890030"/>
                  <a:gd name="connsiteY324" fmla="*/ 503810 h 595120"/>
                  <a:gd name="connsiteX325" fmla="*/ 462511 w 890030"/>
                  <a:gd name="connsiteY325" fmla="*/ 503652 h 595120"/>
                  <a:gd name="connsiteX326" fmla="*/ 462759 w 890030"/>
                  <a:gd name="connsiteY326" fmla="*/ 503253 h 595120"/>
                  <a:gd name="connsiteX327" fmla="*/ 462912 w 890030"/>
                  <a:gd name="connsiteY327" fmla="*/ 502486 h 595120"/>
                  <a:gd name="connsiteX328" fmla="*/ 463596 w 890030"/>
                  <a:gd name="connsiteY328" fmla="*/ 502117 h 595120"/>
                  <a:gd name="connsiteX329" fmla="*/ 464085 w 890030"/>
                  <a:gd name="connsiteY329" fmla="*/ 502140 h 595120"/>
                  <a:gd name="connsiteX330" fmla="*/ 464570 w 890030"/>
                  <a:gd name="connsiteY330" fmla="*/ 502349 h 595120"/>
                  <a:gd name="connsiteX331" fmla="*/ 465642 w 890030"/>
                  <a:gd name="connsiteY331" fmla="*/ 502866 h 595120"/>
                  <a:gd name="connsiteX332" fmla="*/ 467121 w 890030"/>
                  <a:gd name="connsiteY332" fmla="*/ 502927 h 595120"/>
                  <a:gd name="connsiteX333" fmla="*/ 467966 w 890030"/>
                  <a:gd name="connsiteY333" fmla="*/ 503369 h 595120"/>
                  <a:gd name="connsiteX334" fmla="*/ 468560 w 890030"/>
                  <a:gd name="connsiteY334" fmla="*/ 503970 h 595120"/>
                  <a:gd name="connsiteX335" fmla="*/ 468965 w 890030"/>
                  <a:gd name="connsiteY335" fmla="*/ 503662 h 595120"/>
                  <a:gd name="connsiteX336" fmla="*/ 469026 w 890030"/>
                  <a:gd name="connsiteY336" fmla="*/ 503016 h 595120"/>
                  <a:gd name="connsiteX337" fmla="*/ 469054 w 890030"/>
                  <a:gd name="connsiteY337" fmla="*/ 502465 h 595120"/>
                  <a:gd name="connsiteX338" fmla="*/ 469932 w 890030"/>
                  <a:gd name="connsiteY338" fmla="*/ 502272 h 595120"/>
                  <a:gd name="connsiteX339" fmla="*/ 470888 w 890030"/>
                  <a:gd name="connsiteY339" fmla="*/ 502673 h 595120"/>
                  <a:gd name="connsiteX340" fmla="*/ 472422 w 890030"/>
                  <a:gd name="connsiteY340" fmla="*/ 503283 h 595120"/>
                  <a:gd name="connsiteX341" fmla="*/ 472735 w 890030"/>
                  <a:gd name="connsiteY341" fmla="*/ 502789 h 595120"/>
                  <a:gd name="connsiteX342" fmla="*/ 473008 w 890030"/>
                  <a:gd name="connsiteY342" fmla="*/ 501912 h 595120"/>
                  <a:gd name="connsiteX343" fmla="*/ 473479 w 890030"/>
                  <a:gd name="connsiteY343" fmla="*/ 501764 h 595120"/>
                  <a:gd name="connsiteX344" fmla="*/ 474233 w 890030"/>
                  <a:gd name="connsiteY344" fmla="*/ 502198 h 595120"/>
                  <a:gd name="connsiteX345" fmla="*/ 475149 w 890030"/>
                  <a:gd name="connsiteY345" fmla="*/ 502778 h 595120"/>
                  <a:gd name="connsiteX346" fmla="*/ 475425 w 890030"/>
                  <a:gd name="connsiteY346" fmla="*/ 503270 h 595120"/>
                  <a:gd name="connsiteX347" fmla="*/ 475425 w 890030"/>
                  <a:gd name="connsiteY347" fmla="*/ 504497 h 595120"/>
                  <a:gd name="connsiteX348" fmla="*/ 475743 w 890030"/>
                  <a:gd name="connsiteY348" fmla="*/ 505104 h 595120"/>
                  <a:gd name="connsiteX349" fmla="*/ 475614 w 890030"/>
                  <a:gd name="connsiteY349" fmla="*/ 505602 h 595120"/>
                  <a:gd name="connsiteX350" fmla="*/ 475178 w 890030"/>
                  <a:gd name="connsiteY350" fmla="*/ 505877 h 595120"/>
                  <a:gd name="connsiteX351" fmla="*/ 474802 w 890030"/>
                  <a:gd name="connsiteY351" fmla="*/ 506221 h 595120"/>
                  <a:gd name="connsiteX352" fmla="*/ 474090 w 890030"/>
                  <a:gd name="connsiteY352" fmla="*/ 506436 h 595120"/>
                  <a:gd name="connsiteX353" fmla="*/ 473861 w 890030"/>
                  <a:gd name="connsiteY353" fmla="*/ 506976 h 595120"/>
                  <a:gd name="connsiteX354" fmla="*/ 474464 w 890030"/>
                  <a:gd name="connsiteY354" fmla="*/ 507322 h 595120"/>
                  <a:gd name="connsiteX355" fmla="*/ 475666 w 890030"/>
                  <a:gd name="connsiteY355" fmla="*/ 507306 h 595120"/>
                  <a:gd name="connsiteX356" fmla="*/ 476164 w 890030"/>
                  <a:gd name="connsiteY356" fmla="*/ 507432 h 595120"/>
                  <a:gd name="connsiteX357" fmla="*/ 476992 w 890030"/>
                  <a:gd name="connsiteY357" fmla="*/ 507129 h 595120"/>
                  <a:gd name="connsiteX358" fmla="*/ 477788 w 890030"/>
                  <a:gd name="connsiteY358" fmla="*/ 506928 h 595120"/>
                  <a:gd name="connsiteX359" fmla="*/ 478697 w 890030"/>
                  <a:gd name="connsiteY359" fmla="*/ 508086 h 595120"/>
                  <a:gd name="connsiteX360" fmla="*/ 479532 w 890030"/>
                  <a:gd name="connsiteY360" fmla="*/ 508224 h 595120"/>
                  <a:gd name="connsiteX361" fmla="*/ 479990 w 890030"/>
                  <a:gd name="connsiteY361" fmla="*/ 508359 h 595120"/>
                  <a:gd name="connsiteX362" fmla="*/ 480778 w 890030"/>
                  <a:gd name="connsiteY362" fmla="*/ 508667 h 595120"/>
                  <a:gd name="connsiteX363" fmla="*/ 481397 w 890030"/>
                  <a:gd name="connsiteY363" fmla="*/ 509188 h 595120"/>
                  <a:gd name="connsiteX364" fmla="*/ 481660 w 890030"/>
                  <a:gd name="connsiteY364" fmla="*/ 510067 h 595120"/>
                  <a:gd name="connsiteX365" fmla="*/ 481929 w 890030"/>
                  <a:gd name="connsiteY365" fmla="*/ 510424 h 595120"/>
                  <a:gd name="connsiteX366" fmla="*/ 482736 w 890030"/>
                  <a:gd name="connsiteY366" fmla="*/ 509869 h 595120"/>
                  <a:gd name="connsiteX367" fmla="*/ 483234 w 890030"/>
                  <a:gd name="connsiteY367" fmla="*/ 509531 h 595120"/>
                  <a:gd name="connsiteX368" fmla="*/ 483824 w 890030"/>
                  <a:gd name="connsiteY368" fmla="*/ 508976 h 595120"/>
                  <a:gd name="connsiteX369" fmla="*/ 484322 w 890030"/>
                  <a:gd name="connsiteY369" fmla="*/ 508424 h 595120"/>
                  <a:gd name="connsiteX370" fmla="*/ 484444 w 890030"/>
                  <a:gd name="connsiteY370" fmla="*/ 507871 h 595120"/>
                  <a:gd name="connsiteX371" fmla="*/ 484570 w 890030"/>
                  <a:gd name="connsiteY371" fmla="*/ 507091 h 595120"/>
                  <a:gd name="connsiteX372" fmla="*/ 484033 w 890030"/>
                  <a:gd name="connsiteY372" fmla="*/ 506430 h 595120"/>
                  <a:gd name="connsiteX373" fmla="*/ 484094 w 890030"/>
                  <a:gd name="connsiteY373" fmla="*/ 505755 h 595120"/>
                  <a:gd name="connsiteX374" fmla="*/ 484746 w 890030"/>
                  <a:gd name="connsiteY374" fmla="*/ 504760 h 595120"/>
                  <a:gd name="connsiteX375" fmla="*/ 485298 w 890030"/>
                  <a:gd name="connsiteY375" fmla="*/ 504404 h 595120"/>
                  <a:gd name="connsiteX376" fmla="*/ 486081 w 890030"/>
                  <a:gd name="connsiteY376" fmla="*/ 504520 h 595120"/>
                  <a:gd name="connsiteX377" fmla="*/ 486239 w 890030"/>
                  <a:gd name="connsiteY377" fmla="*/ 504934 h 595120"/>
                  <a:gd name="connsiteX378" fmla="*/ 486595 w 890030"/>
                  <a:gd name="connsiteY378" fmla="*/ 505745 h 595120"/>
                  <a:gd name="connsiteX379" fmla="*/ 486524 w 890030"/>
                  <a:gd name="connsiteY379" fmla="*/ 506654 h 595120"/>
                  <a:gd name="connsiteX380" fmla="*/ 486270 w 890030"/>
                  <a:gd name="connsiteY380" fmla="*/ 507531 h 595120"/>
                  <a:gd name="connsiteX381" fmla="*/ 486447 w 890030"/>
                  <a:gd name="connsiteY381" fmla="*/ 508453 h 595120"/>
                  <a:gd name="connsiteX382" fmla="*/ 486929 w 890030"/>
                  <a:gd name="connsiteY382" fmla="*/ 508594 h 595120"/>
                  <a:gd name="connsiteX383" fmla="*/ 487898 w 890030"/>
                  <a:gd name="connsiteY383" fmla="*/ 508112 h 595120"/>
                  <a:gd name="connsiteX384" fmla="*/ 489123 w 890030"/>
                  <a:gd name="connsiteY384" fmla="*/ 507791 h 595120"/>
                  <a:gd name="connsiteX385" fmla="*/ 490182 w 890030"/>
                  <a:gd name="connsiteY385" fmla="*/ 507634 h 595120"/>
                  <a:gd name="connsiteX386" fmla="*/ 491334 w 890030"/>
                  <a:gd name="connsiteY386" fmla="*/ 507598 h 595120"/>
                  <a:gd name="connsiteX387" fmla="*/ 492426 w 890030"/>
                  <a:gd name="connsiteY387" fmla="*/ 507350 h 595120"/>
                  <a:gd name="connsiteX388" fmla="*/ 492953 w 890030"/>
                  <a:gd name="connsiteY388" fmla="*/ 506644 h 595120"/>
                  <a:gd name="connsiteX389" fmla="*/ 493851 w 890030"/>
                  <a:gd name="connsiteY389" fmla="*/ 505720 h 595120"/>
                  <a:gd name="connsiteX390" fmla="*/ 493697 w 890030"/>
                  <a:gd name="connsiteY390" fmla="*/ 505190 h 595120"/>
                  <a:gd name="connsiteX391" fmla="*/ 493273 w 890030"/>
                  <a:gd name="connsiteY391" fmla="*/ 504728 h 595120"/>
                  <a:gd name="connsiteX392" fmla="*/ 492487 w 890030"/>
                  <a:gd name="connsiteY392" fmla="*/ 504041 h 595120"/>
                  <a:gd name="connsiteX393" fmla="*/ 491909 w 890030"/>
                  <a:gd name="connsiteY393" fmla="*/ 503241 h 595120"/>
                  <a:gd name="connsiteX394" fmla="*/ 492220 w 890030"/>
                  <a:gd name="connsiteY394" fmla="*/ 502413 h 595120"/>
                  <a:gd name="connsiteX395" fmla="*/ 492252 w 890030"/>
                  <a:gd name="connsiteY395" fmla="*/ 501434 h 595120"/>
                  <a:gd name="connsiteX396" fmla="*/ 492105 w 890030"/>
                  <a:gd name="connsiteY396" fmla="*/ 500967 h 595120"/>
                  <a:gd name="connsiteX397" fmla="*/ 492211 w 890030"/>
                  <a:gd name="connsiteY397" fmla="*/ 500175 h 595120"/>
                  <a:gd name="connsiteX398" fmla="*/ 492831 w 890030"/>
                  <a:gd name="connsiteY398" fmla="*/ 499375 h 595120"/>
                  <a:gd name="connsiteX399" fmla="*/ 493544 w 890030"/>
                  <a:gd name="connsiteY399" fmla="*/ 498422 h 595120"/>
                  <a:gd name="connsiteX400" fmla="*/ 493232 w 890030"/>
                  <a:gd name="connsiteY400" fmla="*/ 497841 h 595120"/>
                  <a:gd name="connsiteX401" fmla="*/ 492481 w 890030"/>
                  <a:gd name="connsiteY401" fmla="*/ 497504 h 595120"/>
                  <a:gd name="connsiteX402" fmla="*/ 491796 w 890030"/>
                  <a:gd name="connsiteY402" fmla="*/ 497538 h 595120"/>
                  <a:gd name="connsiteX403" fmla="*/ 491171 w 890030"/>
                  <a:gd name="connsiteY403" fmla="*/ 497356 h 595120"/>
                  <a:gd name="connsiteX404" fmla="*/ 490493 w 890030"/>
                  <a:gd name="connsiteY404" fmla="*/ 497076 h 595120"/>
                  <a:gd name="connsiteX405" fmla="*/ 489953 w 890030"/>
                  <a:gd name="connsiteY405" fmla="*/ 497086 h 595120"/>
                  <a:gd name="connsiteX406" fmla="*/ 489629 w 890030"/>
                  <a:gd name="connsiteY406" fmla="*/ 497397 h 595120"/>
                  <a:gd name="connsiteX407" fmla="*/ 489777 w 890030"/>
                  <a:gd name="connsiteY407" fmla="*/ 497841 h 595120"/>
                  <a:gd name="connsiteX408" fmla="*/ 490002 w 890030"/>
                  <a:gd name="connsiteY408" fmla="*/ 498576 h 595120"/>
                  <a:gd name="connsiteX409" fmla="*/ 490102 w 890030"/>
                  <a:gd name="connsiteY409" fmla="*/ 499462 h 595120"/>
                  <a:gd name="connsiteX410" fmla="*/ 489995 w 890030"/>
                  <a:gd name="connsiteY410" fmla="*/ 500091 h 595120"/>
                  <a:gd name="connsiteX411" fmla="*/ 489470 w 890030"/>
                  <a:gd name="connsiteY411" fmla="*/ 500522 h 595120"/>
                  <a:gd name="connsiteX412" fmla="*/ 488567 w 890030"/>
                  <a:gd name="connsiteY412" fmla="*/ 500801 h 595120"/>
                  <a:gd name="connsiteX413" fmla="*/ 487879 w 890030"/>
                  <a:gd name="connsiteY413" fmla="*/ 500557 h 595120"/>
                  <a:gd name="connsiteX414" fmla="*/ 487285 w 890030"/>
                  <a:gd name="connsiteY414" fmla="*/ 500070 h 595120"/>
                  <a:gd name="connsiteX415" fmla="*/ 486434 w 890030"/>
                  <a:gd name="connsiteY415" fmla="*/ 499196 h 595120"/>
                  <a:gd name="connsiteX416" fmla="*/ 485127 w 890030"/>
                  <a:gd name="connsiteY416" fmla="*/ 498759 h 595120"/>
                  <a:gd name="connsiteX417" fmla="*/ 485051 w 890030"/>
                  <a:gd name="connsiteY417" fmla="*/ 497632 h 595120"/>
                  <a:gd name="connsiteX418" fmla="*/ 485529 w 890030"/>
                  <a:gd name="connsiteY418" fmla="*/ 497192 h 595120"/>
                  <a:gd name="connsiteX419" fmla="*/ 486303 w 890030"/>
                  <a:gd name="connsiteY419" fmla="*/ 496421 h 595120"/>
                  <a:gd name="connsiteX420" fmla="*/ 486711 w 890030"/>
                  <a:gd name="connsiteY420" fmla="*/ 495464 h 595120"/>
                  <a:gd name="connsiteX421" fmla="*/ 487241 w 890030"/>
                  <a:gd name="connsiteY421" fmla="*/ 494868 h 595120"/>
                  <a:gd name="connsiteX422" fmla="*/ 488390 w 890030"/>
                  <a:gd name="connsiteY422" fmla="*/ 494777 h 595120"/>
                  <a:gd name="connsiteX423" fmla="*/ 489598 w 890030"/>
                  <a:gd name="connsiteY423" fmla="*/ 495006 h 595120"/>
                  <a:gd name="connsiteX424" fmla="*/ 490291 w 890030"/>
                  <a:gd name="connsiteY424" fmla="*/ 494649 h 595120"/>
                  <a:gd name="connsiteX425" fmla="*/ 491033 w 890030"/>
                  <a:gd name="connsiteY425" fmla="*/ 493605 h 595120"/>
                  <a:gd name="connsiteX426" fmla="*/ 491482 w 890030"/>
                  <a:gd name="connsiteY426" fmla="*/ 491952 h 595120"/>
                  <a:gd name="connsiteX427" fmla="*/ 492102 w 890030"/>
                  <a:gd name="connsiteY427" fmla="*/ 490626 h 595120"/>
                  <a:gd name="connsiteX428" fmla="*/ 492121 w 890030"/>
                  <a:gd name="connsiteY428" fmla="*/ 489117 h 595120"/>
                  <a:gd name="connsiteX429" fmla="*/ 492525 w 890030"/>
                  <a:gd name="connsiteY429" fmla="*/ 488311 h 595120"/>
                  <a:gd name="connsiteX430" fmla="*/ 493450 w 890030"/>
                  <a:gd name="connsiteY430" fmla="*/ 487955 h 595120"/>
                  <a:gd name="connsiteX431" fmla="*/ 493607 w 890030"/>
                  <a:gd name="connsiteY431" fmla="*/ 488449 h 595120"/>
                  <a:gd name="connsiteX432" fmla="*/ 493107 w 890030"/>
                  <a:gd name="connsiteY432" fmla="*/ 489678 h 595120"/>
                  <a:gd name="connsiteX433" fmla="*/ 492798 w 890030"/>
                  <a:gd name="connsiteY433" fmla="*/ 490812 h 595120"/>
                  <a:gd name="connsiteX434" fmla="*/ 492779 w 890030"/>
                  <a:gd name="connsiteY434" fmla="*/ 491875 h 595120"/>
                  <a:gd name="connsiteX435" fmla="*/ 492783 w 890030"/>
                  <a:gd name="connsiteY435" fmla="*/ 492418 h 595120"/>
                  <a:gd name="connsiteX436" fmla="*/ 493302 w 890030"/>
                  <a:gd name="connsiteY436" fmla="*/ 492883 h 595120"/>
                  <a:gd name="connsiteX437" fmla="*/ 493983 w 890030"/>
                  <a:gd name="connsiteY437" fmla="*/ 493243 h 595120"/>
                  <a:gd name="connsiteX438" fmla="*/ 494706 w 890030"/>
                  <a:gd name="connsiteY438" fmla="*/ 493359 h 595120"/>
                  <a:gd name="connsiteX439" fmla="*/ 495206 w 890030"/>
                  <a:gd name="connsiteY439" fmla="*/ 493352 h 595120"/>
                  <a:gd name="connsiteX440" fmla="*/ 495823 w 890030"/>
                  <a:gd name="connsiteY440" fmla="*/ 493208 h 595120"/>
                  <a:gd name="connsiteX441" fmla="*/ 496479 w 890030"/>
                  <a:gd name="connsiteY441" fmla="*/ 492523 h 595120"/>
                  <a:gd name="connsiteX442" fmla="*/ 497631 w 890030"/>
                  <a:gd name="connsiteY442" fmla="*/ 492521 h 595120"/>
                  <a:gd name="connsiteX443" fmla="*/ 499024 w 890030"/>
                  <a:gd name="connsiteY443" fmla="*/ 492372 h 595120"/>
                  <a:gd name="connsiteX444" fmla="*/ 500880 w 890030"/>
                  <a:gd name="connsiteY444" fmla="*/ 492248 h 595120"/>
                  <a:gd name="connsiteX445" fmla="*/ 502399 w 890030"/>
                  <a:gd name="connsiteY445" fmla="*/ 492000 h 595120"/>
                  <a:gd name="connsiteX446" fmla="*/ 504017 w 890030"/>
                  <a:gd name="connsiteY446" fmla="*/ 491773 h 595120"/>
                  <a:gd name="connsiteX447" fmla="*/ 505083 w 890030"/>
                  <a:gd name="connsiteY447" fmla="*/ 491359 h 595120"/>
                  <a:gd name="connsiteX448" fmla="*/ 505783 w 890030"/>
                  <a:gd name="connsiteY448" fmla="*/ 490931 h 595120"/>
                  <a:gd name="connsiteX449" fmla="*/ 506358 w 890030"/>
                  <a:gd name="connsiteY449" fmla="*/ 490517 h 595120"/>
                  <a:gd name="connsiteX450" fmla="*/ 507032 w 890030"/>
                  <a:gd name="connsiteY450" fmla="*/ 489644 h 595120"/>
                  <a:gd name="connsiteX451" fmla="*/ 507440 w 890030"/>
                  <a:gd name="connsiteY451" fmla="*/ 488657 h 595120"/>
                  <a:gd name="connsiteX452" fmla="*/ 507157 w 890030"/>
                  <a:gd name="connsiteY452" fmla="*/ 487855 h 595120"/>
                  <a:gd name="connsiteX453" fmla="*/ 506339 w 890030"/>
                  <a:gd name="connsiteY453" fmla="*/ 487168 h 595120"/>
                  <a:gd name="connsiteX454" fmla="*/ 504856 w 890030"/>
                  <a:gd name="connsiteY454" fmla="*/ 486911 h 595120"/>
                  <a:gd name="connsiteX455" fmla="*/ 503843 w 890030"/>
                  <a:gd name="connsiteY455" fmla="*/ 486359 h 595120"/>
                  <a:gd name="connsiteX456" fmla="*/ 503558 w 890030"/>
                  <a:gd name="connsiteY456" fmla="*/ 485964 h 595120"/>
                  <a:gd name="connsiteX457" fmla="*/ 504297 w 890030"/>
                  <a:gd name="connsiteY457" fmla="*/ 484682 h 595120"/>
                  <a:gd name="connsiteX458" fmla="*/ 505385 w 890030"/>
                  <a:gd name="connsiteY458" fmla="*/ 483251 h 595120"/>
                  <a:gd name="connsiteX459" fmla="*/ 506557 w 890030"/>
                  <a:gd name="connsiteY459" fmla="*/ 482140 h 595120"/>
                  <a:gd name="connsiteX460" fmla="*/ 508060 w 890030"/>
                  <a:gd name="connsiteY460" fmla="*/ 480547 h 595120"/>
                  <a:gd name="connsiteX461" fmla="*/ 509119 w 890030"/>
                  <a:gd name="connsiteY461" fmla="*/ 479845 h 595120"/>
                  <a:gd name="connsiteX462" fmla="*/ 510047 w 890030"/>
                  <a:gd name="connsiteY462" fmla="*/ 478881 h 595120"/>
                  <a:gd name="connsiteX463" fmla="*/ 510014 w 890030"/>
                  <a:gd name="connsiteY463" fmla="*/ 478116 h 595120"/>
                  <a:gd name="connsiteX464" fmla="*/ 509161 w 890030"/>
                  <a:gd name="connsiteY464" fmla="*/ 477452 h 595120"/>
                  <a:gd name="connsiteX465" fmla="*/ 508686 w 890030"/>
                  <a:gd name="connsiteY465" fmla="*/ 476569 h 595120"/>
                  <a:gd name="connsiteX466" fmla="*/ 509203 w 890030"/>
                  <a:gd name="connsiteY466" fmla="*/ 476183 h 595120"/>
                  <a:gd name="connsiteX467" fmla="*/ 510400 w 890030"/>
                  <a:gd name="connsiteY467" fmla="*/ 475536 h 595120"/>
                  <a:gd name="connsiteX468" fmla="*/ 511395 w 890030"/>
                  <a:gd name="connsiteY468" fmla="*/ 475025 h 595120"/>
                  <a:gd name="connsiteX469" fmla="*/ 512233 w 890030"/>
                  <a:gd name="connsiteY469" fmla="*/ 474736 h 595120"/>
                  <a:gd name="connsiteX470" fmla="*/ 513621 w 890030"/>
                  <a:gd name="connsiteY470" fmla="*/ 473946 h 595120"/>
                  <a:gd name="connsiteX471" fmla="*/ 514132 w 890030"/>
                  <a:gd name="connsiteY471" fmla="*/ 473307 h 595120"/>
                  <a:gd name="connsiteX472" fmla="*/ 514025 w 890030"/>
                  <a:gd name="connsiteY472" fmla="*/ 472700 h 595120"/>
                  <a:gd name="connsiteX473" fmla="*/ 513479 w 890030"/>
                  <a:gd name="connsiteY473" fmla="*/ 471092 h 595120"/>
                  <a:gd name="connsiteX474" fmla="*/ 512956 w 890030"/>
                  <a:gd name="connsiteY474" fmla="*/ 469628 h 595120"/>
                  <a:gd name="connsiteX475" fmla="*/ 512930 w 890030"/>
                  <a:gd name="connsiteY475" fmla="*/ 468642 h 595120"/>
                  <a:gd name="connsiteX476" fmla="*/ 513239 w 890030"/>
                  <a:gd name="connsiteY476" fmla="*/ 468115 h 595120"/>
                  <a:gd name="connsiteX477" fmla="*/ 513800 w 890030"/>
                  <a:gd name="connsiteY477" fmla="*/ 467505 h 595120"/>
                  <a:gd name="connsiteX478" fmla="*/ 513848 w 890030"/>
                  <a:gd name="connsiteY478" fmla="*/ 466934 h 595120"/>
                  <a:gd name="connsiteX479" fmla="*/ 513075 w 890030"/>
                  <a:gd name="connsiteY479" fmla="*/ 465833 h 595120"/>
                  <a:gd name="connsiteX480" fmla="*/ 511871 w 890030"/>
                  <a:gd name="connsiteY480" fmla="*/ 464256 h 595120"/>
                  <a:gd name="connsiteX481" fmla="*/ 511581 w 890030"/>
                  <a:gd name="connsiteY481" fmla="*/ 462907 h 595120"/>
                  <a:gd name="connsiteX482" fmla="*/ 511620 w 890030"/>
                  <a:gd name="connsiteY482" fmla="*/ 461755 h 595120"/>
                  <a:gd name="connsiteX483" fmla="*/ 511999 w 890030"/>
                  <a:gd name="connsiteY483" fmla="*/ 460917 h 595120"/>
                  <a:gd name="connsiteX484" fmla="*/ 512269 w 890030"/>
                  <a:gd name="connsiteY484" fmla="*/ 460532 h 595120"/>
                  <a:gd name="connsiteX485" fmla="*/ 512933 w 890030"/>
                  <a:gd name="connsiteY485" fmla="*/ 460219 h 595120"/>
                  <a:gd name="connsiteX486" fmla="*/ 513567 w 890030"/>
                  <a:gd name="connsiteY486" fmla="*/ 460470 h 595120"/>
                  <a:gd name="connsiteX487" fmla="*/ 513945 w 890030"/>
                  <a:gd name="connsiteY487" fmla="*/ 461453 h 595120"/>
                  <a:gd name="connsiteX488" fmla="*/ 514163 w 890030"/>
                  <a:gd name="connsiteY488" fmla="*/ 462213 h 595120"/>
                  <a:gd name="connsiteX489" fmla="*/ 514497 w 890030"/>
                  <a:gd name="connsiteY489" fmla="*/ 462827 h 595120"/>
                  <a:gd name="connsiteX490" fmla="*/ 515264 w 890030"/>
                  <a:gd name="connsiteY490" fmla="*/ 463058 h 595120"/>
                  <a:gd name="connsiteX491" fmla="*/ 515826 w 890030"/>
                  <a:gd name="connsiteY491" fmla="*/ 463165 h 595120"/>
                  <a:gd name="connsiteX492" fmla="*/ 516540 w 890030"/>
                  <a:gd name="connsiteY492" fmla="*/ 462776 h 595120"/>
                  <a:gd name="connsiteX493" fmla="*/ 517072 w 890030"/>
                  <a:gd name="connsiteY493" fmla="*/ 462265 h 595120"/>
                  <a:gd name="connsiteX494" fmla="*/ 517759 w 890030"/>
                  <a:gd name="connsiteY494" fmla="*/ 461536 h 595120"/>
                  <a:gd name="connsiteX495" fmla="*/ 518248 w 890030"/>
                  <a:gd name="connsiteY495" fmla="*/ 461241 h 595120"/>
                  <a:gd name="connsiteX496" fmla="*/ 518902 w 890030"/>
                  <a:gd name="connsiteY496" fmla="*/ 461122 h 595120"/>
                  <a:gd name="connsiteX497" fmla="*/ 519683 w 890030"/>
                  <a:gd name="connsiteY497" fmla="*/ 461321 h 595120"/>
                  <a:gd name="connsiteX498" fmla="*/ 520504 w 890030"/>
                  <a:gd name="connsiteY498" fmla="*/ 461745 h 595120"/>
                  <a:gd name="connsiteX499" fmla="*/ 521355 w 890030"/>
                  <a:gd name="connsiteY499" fmla="*/ 462265 h 595120"/>
                  <a:gd name="connsiteX500" fmla="*/ 522704 w 890030"/>
                  <a:gd name="connsiteY500" fmla="*/ 462406 h 595120"/>
                  <a:gd name="connsiteX501" fmla="*/ 522874 w 890030"/>
                  <a:gd name="connsiteY501" fmla="*/ 461816 h 595120"/>
                  <a:gd name="connsiteX502" fmla="*/ 522624 w 890030"/>
                  <a:gd name="connsiteY502" fmla="*/ 460907 h 595120"/>
                  <a:gd name="connsiteX503" fmla="*/ 523089 w 890030"/>
                  <a:gd name="connsiteY503" fmla="*/ 460486 h 595120"/>
                  <a:gd name="connsiteX504" fmla="*/ 523644 w 890030"/>
                  <a:gd name="connsiteY504" fmla="*/ 460727 h 595120"/>
                  <a:gd name="connsiteX505" fmla="*/ 524457 w 890030"/>
                  <a:gd name="connsiteY505" fmla="*/ 461373 h 595120"/>
                  <a:gd name="connsiteX506" fmla="*/ 525593 w 890030"/>
                  <a:gd name="connsiteY506" fmla="*/ 462255 h 595120"/>
                  <a:gd name="connsiteX507" fmla="*/ 526705 w 890030"/>
                  <a:gd name="connsiteY507" fmla="*/ 463100 h 595120"/>
                  <a:gd name="connsiteX508" fmla="*/ 528512 w 890030"/>
                  <a:gd name="connsiteY508" fmla="*/ 463566 h 595120"/>
                  <a:gd name="connsiteX509" fmla="*/ 530211 w 890030"/>
                  <a:gd name="connsiteY509" fmla="*/ 463614 h 595120"/>
                  <a:gd name="connsiteX510" fmla="*/ 531485 w 890030"/>
                  <a:gd name="connsiteY510" fmla="*/ 463934 h 595120"/>
                  <a:gd name="connsiteX511" fmla="*/ 532008 w 890030"/>
                  <a:gd name="connsiteY511" fmla="*/ 464852 h 595120"/>
                  <a:gd name="connsiteX512" fmla="*/ 532130 w 890030"/>
                  <a:gd name="connsiteY512" fmla="*/ 465703 h 595120"/>
                  <a:gd name="connsiteX513" fmla="*/ 532464 w 890030"/>
                  <a:gd name="connsiteY513" fmla="*/ 466966 h 595120"/>
                  <a:gd name="connsiteX514" fmla="*/ 532603 w 890030"/>
                  <a:gd name="connsiteY514" fmla="*/ 467701 h 595120"/>
                  <a:gd name="connsiteX515" fmla="*/ 533123 w 890030"/>
                  <a:gd name="connsiteY515" fmla="*/ 468311 h 595120"/>
                  <a:gd name="connsiteX516" fmla="*/ 534115 w 890030"/>
                  <a:gd name="connsiteY516" fmla="*/ 469021 h 595120"/>
                  <a:gd name="connsiteX517" fmla="*/ 535174 w 890030"/>
                  <a:gd name="connsiteY517" fmla="*/ 469556 h 595120"/>
                  <a:gd name="connsiteX518" fmla="*/ 536292 w 890030"/>
                  <a:gd name="connsiteY518" fmla="*/ 469344 h 595120"/>
                  <a:gd name="connsiteX519" fmla="*/ 536349 w 890030"/>
                  <a:gd name="connsiteY519" fmla="*/ 468571 h 595120"/>
                  <a:gd name="connsiteX520" fmla="*/ 536214 w 890030"/>
                  <a:gd name="connsiteY520" fmla="*/ 467537 h 595120"/>
                  <a:gd name="connsiteX521" fmla="*/ 536002 w 890030"/>
                  <a:gd name="connsiteY521" fmla="*/ 466359 h 595120"/>
                  <a:gd name="connsiteX522" fmla="*/ 536023 w 890030"/>
                  <a:gd name="connsiteY522" fmla="*/ 465720 h 595120"/>
                  <a:gd name="connsiteX523" fmla="*/ 536016 w 890030"/>
                  <a:gd name="connsiteY523" fmla="*/ 464734 h 595120"/>
                  <a:gd name="connsiteX524" fmla="*/ 536153 w 890030"/>
                  <a:gd name="connsiteY524" fmla="*/ 464005 h 595120"/>
                  <a:gd name="connsiteX525" fmla="*/ 536063 w 890030"/>
                  <a:gd name="connsiteY525" fmla="*/ 463270 h 595120"/>
                  <a:gd name="connsiteX526" fmla="*/ 535756 w 890030"/>
                  <a:gd name="connsiteY526" fmla="*/ 462461 h 595120"/>
                  <a:gd name="connsiteX527" fmla="*/ 535277 w 890030"/>
                  <a:gd name="connsiteY527" fmla="*/ 461947 h 595120"/>
                  <a:gd name="connsiteX528" fmla="*/ 534285 w 890030"/>
                  <a:gd name="connsiteY528" fmla="*/ 461314 h 595120"/>
                  <a:gd name="connsiteX529" fmla="*/ 533855 w 890030"/>
                  <a:gd name="connsiteY529" fmla="*/ 460846 h 595120"/>
                  <a:gd name="connsiteX530" fmla="*/ 533351 w 890030"/>
                  <a:gd name="connsiteY530" fmla="*/ 459925 h 595120"/>
                  <a:gd name="connsiteX531" fmla="*/ 533537 w 890030"/>
                  <a:gd name="connsiteY531" fmla="*/ 459272 h 595120"/>
                  <a:gd name="connsiteX532" fmla="*/ 533974 w 890030"/>
                  <a:gd name="connsiteY532" fmla="*/ 458948 h 595120"/>
                  <a:gd name="connsiteX533" fmla="*/ 534516 w 890030"/>
                  <a:gd name="connsiteY533" fmla="*/ 458967 h 595120"/>
                  <a:gd name="connsiteX534" fmla="*/ 535342 w 890030"/>
                  <a:gd name="connsiteY534" fmla="*/ 459671 h 595120"/>
                  <a:gd name="connsiteX535" fmla="*/ 536206 w 890030"/>
                  <a:gd name="connsiteY535" fmla="*/ 460307 h 595120"/>
                  <a:gd name="connsiteX536" fmla="*/ 537236 w 890030"/>
                  <a:gd name="connsiteY536" fmla="*/ 460467 h 595120"/>
                  <a:gd name="connsiteX537" fmla="*/ 537923 w 890030"/>
                  <a:gd name="connsiteY537" fmla="*/ 460307 h 595120"/>
                  <a:gd name="connsiteX538" fmla="*/ 538809 w 890030"/>
                  <a:gd name="connsiteY538" fmla="*/ 459828 h 595120"/>
                  <a:gd name="connsiteX539" fmla="*/ 538975 w 890030"/>
                  <a:gd name="connsiteY539" fmla="*/ 458248 h 595120"/>
                  <a:gd name="connsiteX540" fmla="*/ 539448 w 890030"/>
                  <a:gd name="connsiteY540" fmla="*/ 456421 h 595120"/>
                  <a:gd name="connsiteX541" fmla="*/ 539779 w 890030"/>
                  <a:gd name="connsiteY541" fmla="*/ 455368 h 595120"/>
                  <a:gd name="connsiteX542" fmla="*/ 540087 w 890030"/>
                  <a:gd name="connsiteY542" fmla="*/ 454376 h 595120"/>
                  <a:gd name="connsiteX543" fmla="*/ 540174 w 890030"/>
                  <a:gd name="connsiteY543" fmla="*/ 453593 h 595120"/>
                  <a:gd name="connsiteX544" fmla="*/ 540540 w 890030"/>
                  <a:gd name="connsiteY544" fmla="*/ 451895 h 595120"/>
                  <a:gd name="connsiteX545" fmla="*/ 541962 w 890030"/>
                  <a:gd name="connsiteY545" fmla="*/ 451002 h 595120"/>
                  <a:gd name="connsiteX546" fmla="*/ 544740 w 890030"/>
                  <a:gd name="connsiteY546" fmla="*/ 450073 h 595120"/>
                  <a:gd name="connsiteX547" fmla="*/ 546714 w 890030"/>
                  <a:gd name="connsiteY547" fmla="*/ 448880 h 595120"/>
                  <a:gd name="connsiteX548" fmla="*/ 547802 w 890030"/>
                  <a:gd name="connsiteY548" fmla="*/ 448359 h 595120"/>
                  <a:gd name="connsiteX549" fmla="*/ 548612 w 890030"/>
                  <a:gd name="connsiteY549" fmla="*/ 447554 h 595120"/>
                  <a:gd name="connsiteX550" fmla="*/ 548644 w 890030"/>
                  <a:gd name="connsiteY550" fmla="*/ 446420 h 595120"/>
                  <a:gd name="connsiteX551" fmla="*/ 548535 w 890030"/>
                  <a:gd name="connsiteY551" fmla="*/ 445739 h 595120"/>
                  <a:gd name="connsiteX552" fmla="*/ 548415 w 890030"/>
                  <a:gd name="connsiteY552" fmla="*/ 445001 h 595120"/>
                  <a:gd name="connsiteX553" fmla="*/ 548291 w 890030"/>
                  <a:gd name="connsiteY553" fmla="*/ 443852 h 595120"/>
                  <a:gd name="connsiteX554" fmla="*/ 548255 w 890030"/>
                  <a:gd name="connsiteY554" fmla="*/ 442679 h 595120"/>
                  <a:gd name="connsiteX555" fmla="*/ 548551 w 890030"/>
                  <a:gd name="connsiteY555" fmla="*/ 442114 h 595120"/>
                  <a:gd name="connsiteX556" fmla="*/ 548335 w 890030"/>
                  <a:gd name="connsiteY556" fmla="*/ 441575 h 595120"/>
                  <a:gd name="connsiteX557" fmla="*/ 547244 w 890030"/>
                  <a:gd name="connsiteY557" fmla="*/ 441526 h 595120"/>
                  <a:gd name="connsiteX558" fmla="*/ 545969 w 890030"/>
                  <a:gd name="connsiteY558" fmla="*/ 441738 h 595120"/>
                  <a:gd name="connsiteX559" fmla="*/ 545005 w 890030"/>
                  <a:gd name="connsiteY559" fmla="*/ 441667 h 595120"/>
                  <a:gd name="connsiteX560" fmla="*/ 544316 w 890030"/>
                  <a:gd name="connsiteY560" fmla="*/ 440827 h 595120"/>
                  <a:gd name="connsiteX561" fmla="*/ 543923 w 890030"/>
                  <a:gd name="connsiteY561" fmla="*/ 439757 h 595120"/>
                  <a:gd name="connsiteX562" fmla="*/ 544255 w 890030"/>
                  <a:gd name="connsiteY562" fmla="*/ 438852 h 595120"/>
                  <a:gd name="connsiteX563" fmla="*/ 545179 w 890030"/>
                  <a:gd name="connsiteY563" fmla="*/ 438200 h 595120"/>
                  <a:gd name="connsiteX564" fmla="*/ 545915 w 890030"/>
                  <a:gd name="connsiteY564" fmla="*/ 437433 h 595120"/>
                  <a:gd name="connsiteX565" fmla="*/ 546759 w 890030"/>
                  <a:gd name="connsiteY565" fmla="*/ 436055 h 595120"/>
                  <a:gd name="connsiteX566" fmla="*/ 547774 w 890030"/>
                  <a:gd name="connsiteY566" fmla="*/ 435988 h 595120"/>
                  <a:gd name="connsiteX567" fmla="*/ 548589 w 890030"/>
                  <a:gd name="connsiteY567" fmla="*/ 436517 h 595120"/>
                  <a:gd name="connsiteX568" fmla="*/ 549062 w 890030"/>
                  <a:gd name="connsiteY568" fmla="*/ 436229 h 595120"/>
                  <a:gd name="connsiteX569" fmla="*/ 548987 w 890030"/>
                  <a:gd name="connsiteY569" fmla="*/ 435015 h 595120"/>
                  <a:gd name="connsiteX570" fmla="*/ 548236 w 890030"/>
                  <a:gd name="connsiteY570" fmla="*/ 434248 h 595120"/>
                  <a:gd name="connsiteX571" fmla="*/ 547812 w 890030"/>
                  <a:gd name="connsiteY571" fmla="*/ 433027 h 595120"/>
                  <a:gd name="connsiteX572" fmla="*/ 547947 w 890030"/>
                  <a:gd name="connsiteY572" fmla="*/ 432038 h 595120"/>
                  <a:gd name="connsiteX573" fmla="*/ 548047 w 890030"/>
                  <a:gd name="connsiteY573" fmla="*/ 431454 h 595120"/>
                  <a:gd name="connsiteX574" fmla="*/ 547854 w 890030"/>
                  <a:gd name="connsiteY574" fmla="*/ 430520 h 595120"/>
                  <a:gd name="connsiteX575" fmla="*/ 546766 w 890030"/>
                  <a:gd name="connsiteY575" fmla="*/ 430031 h 595120"/>
                  <a:gd name="connsiteX576" fmla="*/ 545446 w 890030"/>
                  <a:gd name="connsiteY576" fmla="*/ 429840 h 595120"/>
                  <a:gd name="connsiteX577" fmla="*/ 544127 w 890030"/>
                  <a:gd name="connsiteY577" fmla="*/ 429040 h 595120"/>
                  <a:gd name="connsiteX578" fmla="*/ 543452 w 890030"/>
                  <a:gd name="connsiteY578" fmla="*/ 428430 h 595120"/>
                  <a:gd name="connsiteX579" fmla="*/ 542778 w 890030"/>
                  <a:gd name="connsiteY579" fmla="*/ 427579 h 595120"/>
                  <a:gd name="connsiteX580" fmla="*/ 541879 w 890030"/>
                  <a:gd name="connsiteY580" fmla="*/ 427710 h 595120"/>
                  <a:gd name="connsiteX581" fmla="*/ 540877 w 890030"/>
                  <a:gd name="connsiteY581" fmla="*/ 427928 h 595120"/>
                  <a:gd name="connsiteX582" fmla="*/ 540344 w 890030"/>
                  <a:gd name="connsiteY582" fmla="*/ 428279 h 595120"/>
                  <a:gd name="connsiteX583" fmla="*/ 539641 w 890030"/>
                  <a:gd name="connsiteY583" fmla="*/ 428539 h 595120"/>
                  <a:gd name="connsiteX584" fmla="*/ 539185 w 890030"/>
                  <a:gd name="connsiteY584" fmla="*/ 427772 h 595120"/>
                  <a:gd name="connsiteX585" fmla="*/ 539391 w 890030"/>
                  <a:gd name="connsiteY585" fmla="*/ 426356 h 595120"/>
                  <a:gd name="connsiteX586" fmla="*/ 539509 w 890030"/>
                  <a:gd name="connsiteY586" fmla="*/ 425213 h 595120"/>
                  <a:gd name="connsiteX587" fmla="*/ 539657 w 890030"/>
                  <a:gd name="connsiteY587" fmla="*/ 423835 h 595120"/>
                  <a:gd name="connsiteX588" fmla="*/ 539506 w 890030"/>
                  <a:gd name="connsiteY588" fmla="*/ 422955 h 595120"/>
                  <a:gd name="connsiteX589" fmla="*/ 538488 w 890030"/>
                  <a:gd name="connsiteY589" fmla="*/ 422442 h 595120"/>
                  <a:gd name="connsiteX590" fmla="*/ 537834 w 890030"/>
                  <a:gd name="connsiteY590" fmla="*/ 421524 h 595120"/>
                  <a:gd name="connsiteX591" fmla="*/ 537418 w 890030"/>
                  <a:gd name="connsiteY591" fmla="*/ 420715 h 595120"/>
                  <a:gd name="connsiteX592" fmla="*/ 536533 w 890030"/>
                  <a:gd name="connsiteY592" fmla="*/ 421154 h 595120"/>
                  <a:gd name="connsiteX593" fmla="*/ 535451 w 890030"/>
                  <a:gd name="connsiteY593" fmla="*/ 421831 h 595120"/>
                  <a:gd name="connsiteX594" fmla="*/ 534384 w 890030"/>
                  <a:gd name="connsiteY594" fmla="*/ 421950 h 595120"/>
                  <a:gd name="connsiteX595" fmla="*/ 533977 w 890030"/>
                  <a:gd name="connsiteY595" fmla="*/ 421119 h 595120"/>
                  <a:gd name="connsiteX596" fmla="*/ 533058 w 890030"/>
                  <a:gd name="connsiteY596" fmla="*/ 419459 h 595120"/>
                  <a:gd name="connsiteX597" fmla="*/ 532481 w 890030"/>
                  <a:gd name="connsiteY597" fmla="*/ 418374 h 595120"/>
                  <a:gd name="connsiteX598" fmla="*/ 532876 w 890030"/>
                  <a:gd name="connsiteY598" fmla="*/ 417834 h 595120"/>
                  <a:gd name="connsiteX599" fmla="*/ 533794 w 890030"/>
                  <a:gd name="connsiteY599" fmla="*/ 417414 h 595120"/>
                  <a:gd name="connsiteX600" fmla="*/ 534676 w 890030"/>
                  <a:gd name="connsiteY600" fmla="*/ 416666 h 595120"/>
                  <a:gd name="connsiteX601" fmla="*/ 534825 w 890030"/>
                  <a:gd name="connsiteY601" fmla="*/ 416072 h 595120"/>
                  <a:gd name="connsiteX602" fmla="*/ 534330 w 890030"/>
                  <a:gd name="connsiteY602" fmla="*/ 415179 h 595120"/>
                  <a:gd name="connsiteX603" fmla="*/ 533579 w 890030"/>
                  <a:gd name="connsiteY603" fmla="*/ 414727 h 595120"/>
                  <a:gd name="connsiteX604" fmla="*/ 533777 w 890030"/>
                  <a:gd name="connsiteY604" fmla="*/ 413958 h 595120"/>
                  <a:gd name="connsiteX605" fmla="*/ 534555 w 890030"/>
                  <a:gd name="connsiteY605" fmla="*/ 413590 h 595120"/>
                  <a:gd name="connsiteX606" fmla="*/ 535078 w 890030"/>
                  <a:gd name="connsiteY606" fmla="*/ 414046 h 595120"/>
                  <a:gd name="connsiteX607" fmla="*/ 535983 w 890030"/>
                  <a:gd name="connsiteY607" fmla="*/ 414794 h 595120"/>
                  <a:gd name="connsiteX608" fmla="*/ 537023 w 890030"/>
                  <a:gd name="connsiteY608" fmla="*/ 414672 h 595120"/>
                  <a:gd name="connsiteX609" fmla="*/ 537939 w 890030"/>
                  <a:gd name="connsiteY609" fmla="*/ 414107 h 595120"/>
                  <a:gd name="connsiteX610" fmla="*/ 538973 w 890030"/>
                  <a:gd name="connsiteY610" fmla="*/ 414168 h 595120"/>
                  <a:gd name="connsiteX611" fmla="*/ 539769 w 890030"/>
                  <a:gd name="connsiteY611" fmla="*/ 414280 h 595120"/>
                  <a:gd name="connsiteX612" fmla="*/ 540324 w 890030"/>
                  <a:gd name="connsiteY612" fmla="*/ 413904 h 595120"/>
                  <a:gd name="connsiteX613" fmla="*/ 540588 w 890030"/>
                  <a:gd name="connsiteY613" fmla="*/ 413172 h 595120"/>
                  <a:gd name="connsiteX614" fmla="*/ 540469 w 890030"/>
                  <a:gd name="connsiteY614" fmla="*/ 412498 h 595120"/>
                  <a:gd name="connsiteX615" fmla="*/ 539692 w 890030"/>
                  <a:gd name="connsiteY615" fmla="*/ 411756 h 595120"/>
                  <a:gd name="connsiteX616" fmla="*/ 538809 w 890030"/>
                  <a:gd name="connsiteY616" fmla="*/ 411120 h 595120"/>
                  <a:gd name="connsiteX617" fmla="*/ 538057 w 890030"/>
                  <a:gd name="connsiteY617" fmla="*/ 410212 h 595120"/>
                  <a:gd name="connsiteX618" fmla="*/ 537065 w 890030"/>
                  <a:gd name="connsiteY618" fmla="*/ 408911 h 595120"/>
                  <a:gd name="connsiteX619" fmla="*/ 536048 w 890030"/>
                  <a:gd name="connsiteY619" fmla="*/ 407941 h 595120"/>
                  <a:gd name="connsiteX620" fmla="*/ 535284 w 890030"/>
                  <a:gd name="connsiteY620" fmla="*/ 407392 h 595120"/>
                  <a:gd name="connsiteX621" fmla="*/ 534487 w 890030"/>
                  <a:gd name="connsiteY621" fmla="*/ 406697 h 595120"/>
                  <a:gd name="connsiteX622" fmla="*/ 535010 w 890030"/>
                  <a:gd name="connsiteY622" fmla="*/ 406176 h 595120"/>
                  <a:gd name="connsiteX623" fmla="*/ 535958 w 890030"/>
                  <a:gd name="connsiteY623" fmla="*/ 405880 h 595120"/>
                  <a:gd name="connsiteX624" fmla="*/ 536729 w 890030"/>
                  <a:gd name="connsiteY624" fmla="*/ 406622 h 595120"/>
                  <a:gd name="connsiteX625" fmla="*/ 537609 w 890030"/>
                  <a:gd name="connsiteY625" fmla="*/ 406451 h 595120"/>
                  <a:gd name="connsiteX626" fmla="*/ 537942 w 890030"/>
                  <a:gd name="connsiteY626" fmla="*/ 405839 h 595120"/>
                  <a:gd name="connsiteX627" fmla="*/ 538212 w 890030"/>
                  <a:gd name="connsiteY627" fmla="*/ 405184 h 595120"/>
                  <a:gd name="connsiteX628" fmla="*/ 539139 w 890030"/>
                  <a:gd name="connsiteY628" fmla="*/ 405065 h 595120"/>
                  <a:gd name="connsiteX629" fmla="*/ 539805 w 890030"/>
                  <a:gd name="connsiteY629" fmla="*/ 405611 h 595120"/>
                  <a:gd name="connsiteX630" fmla="*/ 541021 w 890030"/>
                  <a:gd name="connsiteY630" fmla="*/ 405839 h 595120"/>
                  <a:gd name="connsiteX631" fmla="*/ 541227 w 890030"/>
                  <a:gd name="connsiteY631" fmla="*/ 406403 h 595120"/>
                  <a:gd name="connsiteX632" fmla="*/ 541265 w 890030"/>
                  <a:gd name="connsiteY632" fmla="*/ 407370 h 595120"/>
                  <a:gd name="connsiteX633" fmla="*/ 540893 w 890030"/>
                  <a:gd name="connsiteY633" fmla="*/ 408629 h 595120"/>
                  <a:gd name="connsiteX634" fmla="*/ 541021 w 890030"/>
                  <a:gd name="connsiteY634" fmla="*/ 409409 h 595120"/>
                  <a:gd name="connsiteX635" fmla="*/ 541612 w 890030"/>
                  <a:gd name="connsiteY635" fmla="*/ 410134 h 595120"/>
                  <a:gd name="connsiteX636" fmla="*/ 542450 w 890030"/>
                  <a:gd name="connsiteY636" fmla="*/ 410189 h 595120"/>
                  <a:gd name="connsiteX637" fmla="*/ 542318 w 890030"/>
                  <a:gd name="connsiteY637" fmla="*/ 409390 h 595120"/>
                  <a:gd name="connsiteX638" fmla="*/ 541929 w 890030"/>
                  <a:gd name="connsiteY638" fmla="*/ 408378 h 595120"/>
                  <a:gd name="connsiteX639" fmla="*/ 542045 w 890030"/>
                  <a:gd name="connsiteY639" fmla="*/ 407900 h 595120"/>
                  <a:gd name="connsiteX640" fmla="*/ 542787 w 890030"/>
                  <a:gd name="connsiteY640" fmla="*/ 407909 h 595120"/>
                  <a:gd name="connsiteX641" fmla="*/ 543202 w 890030"/>
                  <a:gd name="connsiteY641" fmla="*/ 408571 h 595120"/>
                  <a:gd name="connsiteX642" fmla="*/ 543965 w 890030"/>
                  <a:gd name="connsiteY642" fmla="*/ 409197 h 595120"/>
                  <a:gd name="connsiteX643" fmla="*/ 545087 w 890030"/>
                  <a:gd name="connsiteY643" fmla="*/ 409792 h 595120"/>
                  <a:gd name="connsiteX644" fmla="*/ 546104 w 890030"/>
                  <a:gd name="connsiteY644" fmla="*/ 410218 h 595120"/>
                  <a:gd name="connsiteX645" fmla="*/ 546965 w 890030"/>
                  <a:gd name="connsiteY645" fmla="*/ 410004 h 595120"/>
                  <a:gd name="connsiteX646" fmla="*/ 547959 w 890030"/>
                  <a:gd name="connsiteY646" fmla="*/ 409405 h 595120"/>
                  <a:gd name="connsiteX647" fmla="*/ 548455 w 890030"/>
                  <a:gd name="connsiteY647" fmla="*/ 409146 h 595120"/>
                  <a:gd name="connsiteX648" fmla="*/ 548606 w 890030"/>
                  <a:gd name="connsiteY648" fmla="*/ 408523 h 595120"/>
                  <a:gd name="connsiteX649" fmla="*/ 548011 w 890030"/>
                  <a:gd name="connsiteY649" fmla="*/ 407720 h 595120"/>
                  <a:gd name="connsiteX650" fmla="*/ 547291 w 890030"/>
                  <a:gd name="connsiteY650" fmla="*/ 406940 h 595120"/>
                  <a:gd name="connsiteX651" fmla="*/ 547247 w 890030"/>
                  <a:gd name="connsiteY651" fmla="*/ 406436 h 595120"/>
                  <a:gd name="connsiteX652" fmla="*/ 547822 w 890030"/>
                  <a:gd name="connsiteY652" fmla="*/ 406079 h 595120"/>
                  <a:gd name="connsiteX653" fmla="*/ 548701 w 890030"/>
                  <a:gd name="connsiteY653" fmla="*/ 405880 h 595120"/>
                  <a:gd name="connsiteX654" fmla="*/ 550047 w 890030"/>
                  <a:gd name="connsiteY654" fmla="*/ 405935 h 595120"/>
                  <a:gd name="connsiteX655" fmla="*/ 552407 w 890030"/>
                  <a:gd name="connsiteY655" fmla="*/ 405758 h 595120"/>
                  <a:gd name="connsiteX656" fmla="*/ 554430 w 890030"/>
                  <a:gd name="connsiteY656" fmla="*/ 405489 h 595120"/>
                  <a:gd name="connsiteX657" fmla="*/ 555515 w 890030"/>
                  <a:gd name="connsiteY657" fmla="*/ 404844 h 595120"/>
                  <a:gd name="connsiteX658" fmla="*/ 556208 w 890030"/>
                  <a:gd name="connsiteY658" fmla="*/ 404018 h 595120"/>
                  <a:gd name="connsiteX659" fmla="*/ 556947 w 890030"/>
                  <a:gd name="connsiteY659" fmla="*/ 404043 h 595120"/>
                  <a:gd name="connsiteX660" fmla="*/ 557149 w 890030"/>
                  <a:gd name="connsiteY660" fmla="*/ 404827 h 595120"/>
                  <a:gd name="connsiteX661" fmla="*/ 556943 w 890030"/>
                  <a:gd name="connsiteY661" fmla="*/ 405701 h 595120"/>
                  <a:gd name="connsiteX662" fmla="*/ 557332 w 890030"/>
                  <a:gd name="connsiteY662" fmla="*/ 406227 h 595120"/>
                  <a:gd name="connsiteX663" fmla="*/ 558122 w 890030"/>
                  <a:gd name="connsiteY663" fmla="*/ 406445 h 595120"/>
                  <a:gd name="connsiteX664" fmla="*/ 559265 w 890030"/>
                  <a:gd name="connsiteY664" fmla="*/ 406535 h 595120"/>
                  <a:gd name="connsiteX665" fmla="*/ 560668 w 890030"/>
                  <a:gd name="connsiteY665" fmla="*/ 406581 h 595120"/>
                  <a:gd name="connsiteX666" fmla="*/ 561519 w 890030"/>
                  <a:gd name="connsiteY666" fmla="*/ 406905 h 595120"/>
                  <a:gd name="connsiteX667" fmla="*/ 562556 w 890030"/>
                  <a:gd name="connsiteY667" fmla="*/ 406539 h 595120"/>
                  <a:gd name="connsiteX668" fmla="*/ 562528 w 890030"/>
                  <a:gd name="connsiteY668" fmla="*/ 405900 h 595120"/>
                  <a:gd name="connsiteX669" fmla="*/ 562364 w 890030"/>
                  <a:gd name="connsiteY669" fmla="*/ 404985 h 595120"/>
                  <a:gd name="connsiteX670" fmla="*/ 561992 w 890030"/>
                  <a:gd name="connsiteY670" fmla="*/ 404449 h 595120"/>
                  <a:gd name="connsiteX671" fmla="*/ 561423 w 890030"/>
                  <a:gd name="connsiteY671" fmla="*/ 403209 h 595120"/>
                  <a:gd name="connsiteX672" fmla="*/ 561086 w 890030"/>
                  <a:gd name="connsiteY672" fmla="*/ 402188 h 595120"/>
                  <a:gd name="connsiteX673" fmla="*/ 560546 w 890030"/>
                  <a:gd name="connsiteY673" fmla="*/ 401122 h 595120"/>
                  <a:gd name="connsiteX674" fmla="*/ 560059 w 890030"/>
                  <a:gd name="connsiteY674" fmla="*/ 399873 h 595120"/>
                  <a:gd name="connsiteX675" fmla="*/ 559795 w 890030"/>
                  <a:gd name="connsiteY675" fmla="*/ 398820 h 595120"/>
                  <a:gd name="connsiteX676" fmla="*/ 560013 w 890030"/>
                  <a:gd name="connsiteY676" fmla="*/ 397597 h 595120"/>
                  <a:gd name="connsiteX677" fmla="*/ 560389 w 890030"/>
                  <a:gd name="connsiteY677" fmla="*/ 397108 h 595120"/>
                  <a:gd name="connsiteX678" fmla="*/ 561188 w 890030"/>
                  <a:gd name="connsiteY678" fmla="*/ 396813 h 595120"/>
                  <a:gd name="connsiteX679" fmla="*/ 562578 w 890030"/>
                  <a:gd name="connsiteY679" fmla="*/ 396387 h 595120"/>
                  <a:gd name="connsiteX680" fmla="*/ 563706 w 890030"/>
                  <a:gd name="connsiteY680" fmla="*/ 396175 h 595120"/>
                  <a:gd name="connsiteX681" fmla="*/ 565038 w 890030"/>
                  <a:gd name="connsiteY681" fmla="*/ 395921 h 595120"/>
                  <a:gd name="connsiteX682" fmla="*/ 566339 w 890030"/>
                  <a:gd name="connsiteY682" fmla="*/ 395639 h 595120"/>
                  <a:gd name="connsiteX683" fmla="*/ 567585 w 890030"/>
                  <a:gd name="connsiteY683" fmla="*/ 395374 h 595120"/>
                  <a:gd name="connsiteX684" fmla="*/ 568265 w 890030"/>
                  <a:gd name="connsiteY684" fmla="*/ 395587 h 595120"/>
                  <a:gd name="connsiteX685" fmla="*/ 568978 w 890030"/>
                  <a:gd name="connsiteY685" fmla="*/ 395992 h 595120"/>
                  <a:gd name="connsiteX686" fmla="*/ 569623 w 890030"/>
                  <a:gd name="connsiteY686" fmla="*/ 396456 h 595120"/>
                  <a:gd name="connsiteX687" fmla="*/ 570423 w 890030"/>
                  <a:gd name="connsiteY687" fmla="*/ 396752 h 595120"/>
                  <a:gd name="connsiteX688" fmla="*/ 570844 w 890030"/>
                  <a:gd name="connsiteY688" fmla="*/ 397154 h 595120"/>
                  <a:gd name="connsiteX689" fmla="*/ 570753 w 890030"/>
                  <a:gd name="connsiteY689" fmla="*/ 397841 h 595120"/>
                  <a:gd name="connsiteX690" fmla="*/ 570063 w 890030"/>
                  <a:gd name="connsiteY690" fmla="*/ 398810 h 595120"/>
                  <a:gd name="connsiteX691" fmla="*/ 569707 w 890030"/>
                  <a:gd name="connsiteY691" fmla="*/ 399921 h 595120"/>
                  <a:gd name="connsiteX692" fmla="*/ 570449 w 890030"/>
                  <a:gd name="connsiteY692" fmla="*/ 400217 h 595120"/>
                  <a:gd name="connsiteX693" fmla="*/ 571421 w 890030"/>
                  <a:gd name="connsiteY693" fmla="*/ 400261 h 595120"/>
                  <a:gd name="connsiteX694" fmla="*/ 572491 w 890030"/>
                  <a:gd name="connsiteY694" fmla="*/ 400223 h 595120"/>
                  <a:gd name="connsiteX695" fmla="*/ 573518 w 890030"/>
                  <a:gd name="connsiteY695" fmla="*/ 399898 h 595120"/>
                  <a:gd name="connsiteX696" fmla="*/ 574038 w 890030"/>
                  <a:gd name="connsiteY696" fmla="*/ 399192 h 595120"/>
                  <a:gd name="connsiteX697" fmla="*/ 574676 w 890030"/>
                  <a:gd name="connsiteY697" fmla="*/ 398591 h 595120"/>
                  <a:gd name="connsiteX698" fmla="*/ 575142 w 890030"/>
                  <a:gd name="connsiteY698" fmla="*/ 398816 h 595120"/>
                  <a:gd name="connsiteX699" fmla="*/ 575750 w 890030"/>
                  <a:gd name="connsiteY699" fmla="*/ 399320 h 595120"/>
                  <a:gd name="connsiteX700" fmla="*/ 576296 w 890030"/>
                  <a:gd name="connsiteY700" fmla="*/ 399825 h 595120"/>
                  <a:gd name="connsiteX701" fmla="*/ 576857 w 890030"/>
                  <a:gd name="connsiteY701" fmla="*/ 400425 h 595120"/>
                  <a:gd name="connsiteX702" fmla="*/ 577277 w 890030"/>
                  <a:gd name="connsiteY702" fmla="*/ 401385 h 595120"/>
                  <a:gd name="connsiteX703" fmla="*/ 577942 w 890030"/>
                  <a:gd name="connsiteY703" fmla="*/ 401415 h 595120"/>
                  <a:gd name="connsiteX704" fmla="*/ 578536 w 890030"/>
                  <a:gd name="connsiteY704" fmla="*/ 400923 h 595120"/>
                  <a:gd name="connsiteX705" fmla="*/ 578202 w 890030"/>
                  <a:gd name="connsiteY705" fmla="*/ 400442 h 595120"/>
                  <a:gd name="connsiteX706" fmla="*/ 577718 w 890030"/>
                  <a:gd name="connsiteY706" fmla="*/ 399654 h 595120"/>
                  <a:gd name="connsiteX707" fmla="*/ 577201 w 890030"/>
                  <a:gd name="connsiteY707" fmla="*/ 399131 h 595120"/>
                  <a:gd name="connsiteX708" fmla="*/ 577296 w 890030"/>
                  <a:gd name="connsiteY708" fmla="*/ 398280 h 595120"/>
                  <a:gd name="connsiteX709" fmla="*/ 578154 w 890030"/>
                  <a:gd name="connsiteY709" fmla="*/ 397879 h 595120"/>
                  <a:gd name="connsiteX710" fmla="*/ 578832 w 890030"/>
                  <a:gd name="connsiteY710" fmla="*/ 397847 h 595120"/>
                  <a:gd name="connsiteX711" fmla="*/ 579471 w 890030"/>
                  <a:gd name="connsiteY711" fmla="*/ 397944 h 595120"/>
                  <a:gd name="connsiteX712" fmla="*/ 581114 w 890030"/>
                  <a:gd name="connsiteY712" fmla="*/ 398660 h 595120"/>
                  <a:gd name="connsiteX713" fmla="*/ 581519 w 890030"/>
                  <a:gd name="connsiteY713" fmla="*/ 399667 h 595120"/>
                  <a:gd name="connsiteX714" fmla="*/ 581975 w 890030"/>
                  <a:gd name="connsiteY714" fmla="*/ 400490 h 595120"/>
                  <a:gd name="connsiteX715" fmla="*/ 583015 w 890030"/>
                  <a:gd name="connsiteY715" fmla="*/ 400839 h 595120"/>
                  <a:gd name="connsiteX716" fmla="*/ 583944 w 890030"/>
                  <a:gd name="connsiteY716" fmla="*/ 400705 h 595120"/>
                  <a:gd name="connsiteX717" fmla="*/ 585169 w 890030"/>
                  <a:gd name="connsiteY717" fmla="*/ 400503 h 595120"/>
                  <a:gd name="connsiteX718" fmla="*/ 586066 w 890030"/>
                  <a:gd name="connsiteY718" fmla="*/ 400175 h 595120"/>
                  <a:gd name="connsiteX719" fmla="*/ 586955 w 890030"/>
                  <a:gd name="connsiteY719" fmla="*/ 400339 h 595120"/>
                  <a:gd name="connsiteX720" fmla="*/ 588014 w 890030"/>
                  <a:gd name="connsiteY720" fmla="*/ 400341 h 595120"/>
                  <a:gd name="connsiteX721" fmla="*/ 588265 w 890030"/>
                  <a:gd name="connsiteY721" fmla="*/ 399940 h 595120"/>
                  <a:gd name="connsiteX722" fmla="*/ 588188 w 890030"/>
                  <a:gd name="connsiteY722" fmla="*/ 399402 h 595120"/>
                  <a:gd name="connsiteX723" fmla="*/ 587799 w 890030"/>
                  <a:gd name="connsiteY723" fmla="*/ 398457 h 595120"/>
                  <a:gd name="connsiteX724" fmla="*/ 587061 w 890030"/>
                  <a:gd name="connsiteY724" fmla="*/ 397086 h 595120"/>
                  <a:gd name="connsiteX725" fmla="*/ 586079 w 890030"/>
                  <a:gd name="connsiteY725" fmla="*/ 395275 h 595120"/>
                  <a:gd name="connsiteX726" fmla="*/ 586341 w 890030"/>
                  <a:gd name="connsiteY726" fmla="*/ 394588 h 595120"/>
                  <a:gd name="connsiteX727" fmla="*/ 587081 w 890030"/>
                  <a:gd name="connsiteY727" fmla="*/ 394433 h 595120"/>
                  <a:gd name="connsiteX728" fmla="*/ 587728 w 890030"/>
                  <a:gd name="connsiteY728" fmla="*/ 394973 h 595120"/>
                  <a:gd name="connsiteX729" fmla="*/ 588272 w 890030"/>
                  <a:gd name="connsiteY729" fmla="*/ 395943 h 595120"/>
                  <a:gd name="connsiteX730" fmla="*/ 588782 w 890030"/>
                  <a:gd name="connsiteY730" fmla="*/ 397125 h 595120"/>
                  <a:gd name="connsiteX731" fmla="*/ 589373 w 890030"/>
                  <a:gd name="connsiteY731" fmla="*/ 398547 h 595120"/>
                  <a:gd name="connsiteX732" fmla="*/ 590512 w 890030"/>
                  <a:gd name="connsiteY732" fmla="*/ 400123 h 595120"/>
                  <a:gd name="connsiteX733" fmla="*/ 590783 w 890030"/>
                  <a:gd name="connsiteY733" fmla="*/ 400753 h 595120"/>
                  <a:gd name="connsiteX734" fmla="*/ 591226 w 890030"/>
                  <a:gd name="connsiteY734" fmla="*/ 401356 h 595120"/>
                  <a:gd name="connsiteX735" fmla="*/ 592073 w 890030"/>
                  <a:gd name="connsiteY735" fmla="*/ 401081 h 595120"/>
                  <a:gd name="connsiteX736" fmla="*/ 592953 w 890030"/>
                  <a:gd name="connsiteY736" fmla="*/ 400755 h 595120"/>
                  <a:gd name="connsiteX737" fmla="*/ 592953 w 890030"/>
                  <a:gd name="connsiteY737" fmla="*/ 400117 h 595120"/>
                  <a:gd name="connsiteX738" fmla="*/ 592481 w 890030"/>
                  <a:gd name="connsiteY738" fmla="*/ 399301 h 595120"/>
                  <a:gd name="connsiteX739" fmla="*/ 592924 w 890030"/>
                  <a:gd name="connsiteY739" fmla="*/ 398694 h 595120"/>
                  <a:gd name="connsiteX740" fmla="*/ 593743 w 890030"/>
                  <a:gd name="connsiteY740" fmla="*/ 398467 h 595120"/>
                  <a:gd name="connsiteX741" fmla="*/ 594134 w 890030"/>
                  <a:gd name="connsiteY741" fmla="*/ 397725 h 595120"/>
                  <a:gd name="connsiteX742" fmla="*/ 594850 w 890030"/>
                  <a:gd name="connsiteY742" fmla="*/ 396904 h 595120"/>
                  <a:gd name="connsiteX743" fmla="*/ 595187 w 890030"/>
                  <a:gd name="connsiteY743" fmla="*/ 396576 h 595120"/>
                  <a:gd name="connsiteX744" fmla="*/ 595653 w 890030"/>
                  <a:gd name="connsiteY744" fmla="*/ 396156 h 595120"/>
                  <a:gd name="connsiteX745" fmla="*/ 596388 w 890030"/>
                  <a:gd name="connsiteY745" fmla="*/ 395349 h 595120"/>
                  <a:gd name="connsiteX746" fmla="*/ 597017 w 890030"/>
                  <a:gd name="connsiteY746" fmla="*/ 394710 h 595120"/>
                  <a:gd name="connsiteX747" fmla="*/ 597763 w 890030"/>
                  <a:gd name="connsiteY747" fmla="*/ 394019 h 595120"/>
                  <a:gd name="connsiteX748" fmla="*/ 597704 w 890030"/>
                  <a:gd name="connsiteY748" fmla="*/ 393294 h 595120"/>
                  <a:gd name="connsiteX749" fmla="*/ 597053 w 890030"/>
                  <a:gd name="connsiteY749" fmla="*/ 392636 h 595120"/>
                  <a:gd name="connsiteX750" fmla="*/ 596697 w 890030"/>
                  <a:gd name="connsiteY750" fmla="*/ 392321 h 595120"/>
                  <a:gd name="connsiteX751" fmla="*/ 596376 w 890030"/>
                  <a:gd name="connsiteY751" fmla="*/ 391872 h 595120"/>
                  <a:gd name="connsiteX752" fmla="*/ 596090 w 890030"/>
                  <a:gd name="connsiteY752" fmla="*/ 391143 h 595120"/>
                  <a:gd name="connsiteX753" fmla="*/ 596292 w 890030"/>
                  <a:gd name="connsiteY753" fmla="*/ 390347 h 595120"/>
                  <a:gd name="connsiteX754" fmla="*/ 596468 w 890030"/>
                  <a:gd name="connsiteY754" fmla="*/ 389676 h 595120"/>
                  <a:gd name="connsiteX755" fmla="*/ 597563 w 890030"/>
                  <a:gd name="connsiteY755" fmla="*/ 389405 h 595120"/>
                  <a:gd name="connsiteX756" fmla="*/ 598886 w 890030"/>
                  <a:gd name="connsiteY756" fmla="*/ 389252 h 595120"/>
                  <a:gd name="connsiteX757" fmla="*/ 600607 w 890030"/>
                  <a:gd name="connsiteY757" fmla="*/ 389113 h 595120"/>
                  <a:gd name="connsiteX758" fmla="*/ 600370 w 890030"/>
                  <a:gd name="connsiteY758" fmla="*/ 388411 h 595120"/>
                  <a:gd name="connsiteX759" fmla="*/ 599855 w 890030"/>
                  <a:gd name="connsiteY759" fmla="*/ 387575 h 595120"/>
                  <a:gd name="connsiteX760" fmla="*/ 599332 w 890030"/>
                  <a:gd name="connsiteY760" fmla="*/ 386812 h 595120"/>
                  <a:gd name="connsiteX761" fmla="*/ 598828 w 890030"/>
                  <a:gd name="connsiteY761" fmla="*/ 386048 h 595120"/>
                  <a:gd name="connsiteX762" fmla="*/ 598857 w 890030"/>
                  <a:gd name="connsiteY762" fmla="*/ 385260 h 595120"/>
                  <a:gd name="connsiteX763" fmla="*/ 599066 w 890030"/>
                  <a:gd name="connsiteY763" fmla="*/ 384510 h 595120"/>
                  <a:gd name="connsiteX764" fmla="*/ 599657 w 890030"/>
                  <a:gd name="connsiteY764" fmla="*/ 383944 h 595120"/>
                  <a:gd name="connsiteX765" fmla="*/ 600383 w 890030"/>
                  <a:gd name="connsiteY765" fmla="*/ 383594 h 595120"/>
                  <a:gd name="connsiteX766" fmla="*/ 601131 w 890030"/>
                  <a:gd name="connsiteY766" fmla="*/ 383633 h 595120"/>
                  <a:gd name="connsiteX767" fmla="*/ 601856 w 890030"/>
                  <a:gd name="connsiteY767" fmla="*/ 383890 h 595120"/>
                  <a:gd name="connsiteX768" fmla="*/ 602387 w 890030"/>
                  <a:gd name="connsiteY768" fmla="*/ 384184 h 595120"/>
                  <a:gd name="connsiteX769" fmla="*/ 603141 w 890030"/>
                  <a:gd name="connsiteY769" fmla="*/ 384512 h 595120"/>
                  <a:gd name="connsiteX770" fmla="*/ 603734 w 890030"/>
                  <a:gd name="connsiteY770" fmla="*/ 384940 h 595120"/>
                  <a:gd name="connsiteX771" fmla="*/ 604612 w 890030"/>
                  <a:gd name="connsiteY771" fmla="*/ 385444 h 595120"/>
                  <a:gd name="connsiteX772" fmla="*/ 605606 w 890030"/>
                  <a:gd name="connsiteY772" fmla="*/ 385508 h 595120"/>
                  <a:gd name="connsiteX773" fmla="*/ 605931 w 890030"/>
                  <a:gd name="connsiteY773" fmla="*/ 385052 h 595120"/>
                  <a:gd name="connsiteX774" fmla="*/ 606306 w 890030"/>
                  <a:gd name="connsiteY774" fmla="*/ 384018 h 595120"/>
                  <a:gd name="connsiteX775" fmla="*/ 606150 w 890030"/>
                  <a:gd name="connsiteY775" fmla="*/ 383392 h 595120"/>
                  <a:gd name="connsiteX776" fmla="*/ 605423 w 890030"/>
                  <a:gd name="connsiteY776" fmla="*/ 382535 h 595120"/>
                  <a:gd name="connsiteX777" fmla="*/ 606075 w 890030"/>
                  <a:gd name="connsiteY777" fmla="*/ 382243 h 595120"/>
                  <a:gd name="connsiteX778" fmla="*/ 606865 w 890030"/>
                  <a:gd name="connsiteY778" fmla="*/ 382426 h 595120"/>
                  <a:gd name="connsiteX779" fmla="*/ 607308 w 890030"/>
                  <a:gd name="connsiteY779" fmla="*/ 382946 h 595120"/>
                  <a:gd name="connsiteX780" fmla="*/ 607803 w 890030"/>
                  <a:gd name="connsiteY780" fmla="*/ 383684 h 595120"/>
                  <a:gd name="connsiteX781" fmla="*/ 608072 w 890030"/>
                  <a:gd name="connsiteY781" fmla="*/ 384648 h 595120"/>
                  <a:gd name="connsiteX782" fmla="*/ 608695 w 890030"/>
                  <a:gd name="connsiteY782" fmla="*/ 384785 h 595120"/>
                  <a:gd name="connsiteX783" fmla="*/ 609295 w 890030"/>
                  <a:gd name="connsiteY783" fmla="*/ 384140 h 595120"/>
                  <a:gd name="connsiteX784" fmla="*/ 609751 w 890030"/>
                  <a:gd name="connsiteY784" fmla="*/ 382499 h 595120"/>
                  <a:gd name="connsiteX785" fmla="*/ 609902 w 890030"/>
                  <a:gd name="connsiteY785" fmla="*/ 381738 h 595120"/>
                  <a:gd name="connsiteX786" fmla="*/ 609970 w 890030"/>
                  <a:gd name="connsiteY786" fmla="*/ 381096 h 595120"/>
                  <a:gd name="connsiteX787" fmla="*/ 609861 w 890030"/>
                  <a:gd name="connsiteY787" fmla="*/ 379558 h 595120"/>
                  <a:gd name="connsiteX788" fmla="*/ 609633 w 890030"/>
                  <a:gd name="connsiteY788" fmla="*/ 378679 h 595120"/>
                  <a:gd name="connsiteX789" fmla="*/ 609369 w 890030"/>
                  <a:gd name="connsiteY789" fmla="*/ 377616 h 595120"/>
                  <a:gd name="connsiteX790" fmla="*/ 609450 w 890030"/>
                  <a:gd name="connsiteY790" fmla="*/ 376454 h 595120"/>
                  <a:gd name="connsiteX791" fmla="*/ 609671 w 890030"/>
                  <a:gd name="connsiteY791" fmla="*/ 375603 h 595120"/>
                  <a:gd name="connsiteX792" fmla="*/ 610596 w 890030"/>
                  <a:gd name="connsiteY792" fmla="*/ 375175 h 595120"/>
                  <a:gd name="connsiteX793" fmla="*/ 611405 w 890030"/>
                  <a:gd name="connsiteY793" fmla="*/ 375427 h 595120"/>
                  <a:gd name="connsiteX794" fmla="*/ 612577 w 890030"/>
                  <a:gd name="connsiteY794" fmla="*/ 376335 h 595120"/>
                  <a:gd name="connsiteX795" fmla="*/ 612731 w 890030"/>
                  <a:gd name="connsiteY795" fmla="*/ 377108 h 595120"/>
                  <a:gd name="connsiteX796" fmla="*/ 612802 w 890030"/>
                  <a:gd name="connsiteY796" fmla="*/ 377841 h 595120"/>
                  <a:gd name="connsiteX797" fmla="*/ 612776 w 890030"/>
                  <a:gd name="connsiteY797" fmla="*/ 378694 h 595120"/>
                  <a:gd name="connsiteX798" fmla="*/ 612564 w 890030"/>
                  <a:gd name="connsiteY798" fmla="*/ 379597 h 595120"/>
                  <a:gd name="connsiteX799" fmla="*/ 612077 w 890030"/>
                  <a:gd name="connsiteY799" fmla="*/ 380545 h 595120"/>
                  <a:gd name="connsiteX800" fmla="*/ 611854 w 890030"/>
                  <a:gd name="connsiteY800" fmla="*/ 381333 h 595120"/>
                  <a:gd name="connsiteX801" fmla="*/ 612378 w 890030"/>
                  <a:gd name="connsiteY801" fmla="*/ 381623 h 595120"/>
                  <a:gd name="connsiteX802" fmla="*/ 612888 w 890030"/>
                  <a:gd name="connsiteY802" fmla="*/ 381511 h 595120"/>
                  <a:gd name="connsiteX803" fmla="*/ 613695 w 890030"/>
                  <a:gd name="connsiteY803" fmla="*/ 380936 h 595120"/>
                  <a:gd name="connsiteX804" fmla="*/ 614237 w 890030"/>
                  <a:gd name="connsiteY804" fmla="*/ 380461 h 595120"/>
                  <a:gd name="connsiteX805" fmla="*/ 614596 w 890030"/>
                  <a:gd name="connsiteY805" fmla="*/ 379680 h 595120"/>
                  <a:gd name="connsiteX806" fmla="*/ 614821 w 890030"/>
                  <a:gd name="connsiteY806" fmla="*/ 378875 h 595120"/>
                  <a:gd name="connsiteX807" fmla="*/ 615704 w 890030"/>
                  <a:gd name="connsiteY807" fmla="*/ 378085 h 595120"/>
                  <a:gd name="connsiteX808" fmla="*/ 616170 w 890030"/>
                  <a:gd name="connsiteY808" fmla="*/ 378419 h 595120"/>
                  <a:gd name="connsiteX809" fmla="*/ 616571 w 890030"/>
                  <a:gd name="connsiteY809" fmla="*/ 378864 h 595120"/>
                  <a:gd name="connsiteX810" fmla="*/ 617288 w 890030"/>
                  <a:gd name="connsiteY810" fmla="*/ 379562 h 595120"/>
                  <a:gd name="connsiteX811" fmla="*/ 617827 w 890030"/>
                  <a:gd name="connsiteY811" fmla="*/ 380190 h 595120"/>
                  <a:gd name="connsiteX812" fmla="*/ 618389 w 890030"/>
                  <a:gd name="connsiteY812" fmla="*/ 380753 h 595120"/>
                  <a:gd name="connsiteX813" fmla="*/ 619172 w 890030"/>
                  <a:gd name="connsiteY813" fmla="*/ 381417 h 595120"/>
                  <a:gd name="connsiteX814" fmla="*/ 619824 w 890030"/>
                  <a:gd name="connsiteY814" fmla="*/ 382163 h 595120"/>
                  <a:gd name="connsiteX815" fmla="*/ 620630 w 890030"/>
                  <a:gd name="connsiteY815" fmla="*/ 382817 h 595120"/>
                  <a:gd name="connsiteX816" fmla="*/ 621263 w 890030"/>
                  <a:gd name="connsiteY816" fmla="*/ 383094 h 595120"/>
                  <a:gd name="connsiteX817" fmla="*/ 621811 w 890030"/>
                  <a:gd name="connsiteY817" fmla="*/ 383295 h 595120"/>
                  <a:gd name="connsiteX818" fmla="*/ 622582 w 890030"/>
                  <a:gd name="connsiteY818" fmla="*/ 382734 h 595120"/>
                  <a:gd name="connsiteX819" fmla="*/ 622749 w 890030"/>
                  <a:gd name="connsiteY819" fmla="*/ 381244 h 595120"/>
                  <a:gd name="connsiteX820" fmla="*/ 622986 w 890030"/>
                  <a:gd name="connsiteY820" fmla="*/ 380364 h 595120"/>
                  <a:gd name="connsiteX821" fmla="*/ 623375 w 890030"/>
                  <a:gd name="connsiteY821" fmla="*/ 379231 h 595120"/>
                  <a:gd name="connsiteX822" fmla="*/ 623250 w 890030"/>
                  <a:gd name="connsiteY822" fmla="*/ 378797 h 595120"/>
                  <a:gd name="connsiteX823" fmla="*/ 623353 w 890030"/>
                  <a:gd name="connsiteY823" fmla="*/ 377709 h 595120"/>
                  <a:gd name="connsiteX824" fmla="*/ 623815 w 890030"/>
                  <a:gd name="connsiteY824" fmla="*/ 377641 h 595120"/>
                  <a:gd name="connsiteX825" fmla="*/ 624967 w 890030"/>
                  <a:gd name="connsiteY825" fmla="*/ 377754 h 595120"/>
                  <a:gd name="connsiteX826" fmla="*/ 625896 w 890030"/>
                  <a:gd name="connsiteY826" fmla="*/ 378087 h 595120"/>
                  <a:gd name="connsiteX827" fmla="*/ 626669 w 890030"/>
                  <a:gd name="connsiteY827" fmla="*/ 378322 h 595120"/>
                  <a:gd name="connsiteX828" fmla="*/ 627183 w 890030"/>
                  <a:gd name="connsiteY828" fmla="*/ 378303 h 595120"/>
                  <a:gd name="connsiteX829" fmla="*/ 627732 w 890030"/>
                  <a:gd name="connsiteY829" fmla="*/ 378129 h 595120"/>
                  <a:gd name="connsiteX830" fmla="*/ 628194 w 890030"/>
                  <a:gd name="connsiteY830" fmla="*/ 377690 h 595120"/>
                  <a:gd name="connsiteX831" fmla="*/ 628709 w 890030"/>
                  <a:gd name="connsiteY831" fmla="*/ 376992 h 595120"/>
                  <a:gd name="connsiteX832" fmla="*/ 629064 w 890030"/>
                  <a:gd name="connsiteY832" fmla="*/ 376248 h 595120"/>
                  <a:gd name="connsiteX833" fmla="*/ 629129 w 890030"/>
                  <a:gd name="connsiteY833" fmla="*/ 375507 h 595120"/>
                  <a:gd name="connsiteX834" fmla="*/ 629211 w 890030"/>
                  <a:gd name="connsiteY834" fmla="*/ 374643 h 595120"/>
                  <a:gd name="connsiteX835" fmla="*/ 629430 w 890030"/>
                  <a:gd name="connsiteY835" fmla="*/ 373628 h 595120"/>
                  <a:gd name="connsiteX836" fmla="*/ 629703 w 890030"/>
                  <a:gd name="connsiteY836" fmla="*/ 372681 h 595120"/>
                  <a:gd name="connsiteX837" fmla="*/ 629974 w 890030"/>
                  <a:gd name="connsiteY837" fmla="*/ 371731 h 595120"/>
                  <a:gd name="connsiteX838" fmla="*/ 630073 w 890030"/>
                  <a:gd name="connsiteY838" fmla="*/ 371191 h 595120"/>
                  <a:gd name="connsiteX839" fmla="*/ 630898 w 890030"/>
                  <a:gd name="connsiteY839" fmla="*/ 370899 h 595120"/>
                  <a:gd name="connsiteX840" fmla="*/ 631569 w 890030"/>
                  <a:gd name="connsiteY840" fmla="*/ 371111 h 595120"/>
                  <a:gd name="connsiteX841" fmla="*/ 632227 w 890030"/>
                  <a:gd name="connsiteY841" fmla="*/ 371718 h 595120"/>
                  <a:gd name="connsiteX842" fmla="*/ 633239 w 890030"/>
                  <a:gd name="connsiteY842" fmla="*/ 372613 h 595120"/>
                  <a:gd name="connsiteX843" fmla="*/ 633704 w 890030"/>
                  <a:gd name="connsiteY843" fmla="*/ 373017 h 595120"/>
                  <a:gd name="connsiteX844" fmla="*/ 634344 w 890030"/>
                  <a:gd name="connsiteY844" fmla="*/ 373284 h 595120"/>
                  <a:gd name="connsiteX845" fmla="*/ 635113 w 890030"/>
                  <a:gd name="connsiteY845" fmla="*/ 373063 h 595120"/>
                  <a:gd name="connsiteX846" fmla="*/ 635576 w 890030"/>
                  <a:gd name="connsiteY846" fmla="*/ 372758 h 595120"/>
                  <a:gd name="connsiteX847" fmla="*/ 635865 w 890030"/>
                  <a:gd name="connsiteY847" fmla="*/ 372097 h 595120"/>
                  <a:gd name="connsiteX848" fmla="*/ 636067 w 890030"/>
                  <a:gd name="connsiteY848" fmla="*/ 371351 h 595120"/>
                  <a:gd name="connsiteX849" fmla="*/ 636575 w 890030"/>
                  <a:gd name="connsiteY849" fmla="*/ 369691 h 595120"/>
                  <a:gd name="connsiteX850" fmla="*/ 637277 w 890030"/>
                  <a:gd name="connsiteY850" fmla="*/ 369268 h 595120"/>
                  <a:gd name="connsiteX851" fmla="*/ 638498 w 890030"/>
                  <a:gd name="connsiteY851" fmla="*/ 369092 h 595120"/>
                  <a:gd name="connsiteX852" fmla="*/ 640074 w 890030"/>
                  <a:gd name="connsiteY852" fmla="*/ 368748 h 595120"/>
                  <a:gd name="connsiteX853" fmla="*/ 640916 w 890030"/>
                  <a:gd name="connsiteY853" fmla="*/ 368321 h 595120"/>
                  <a:gd name="connsiteX854" fmla="*/ 641788 w 890030"/>
                  <a:gd name="connsiteY854" fmla="*/ 367829 h 595120"/>
                  <a:gd name="connsiteX855" fmla="*/ 642784 w 890030"/>
                  <a:gd name="connsiteY855" fmla="*/ 367335 h 595120"/>
                  <a:gd name="connsiteX856" fmla="*/ 643780 w 890030"/>
                  <a:gd name="connsiteY856" fmla="*/ 366603 h 595120"/>
                  <a:gd name="connsiteX857" fmla="*/ 644085 w 890030"/>
                  <a:gd name="connsiteY857" fmla="*/ 365970 h 595120"/>
                  <a:gd name="connsiteX858" fmla="*/ 644149 w 890030"/>
                  <a:gd name="connsiteY858" fmla="*/ 365451 h 595120"/>
                  <a:gd name="connsiteX859" fmla="*/ 642938 w 890030"/>
                  <a:gd name="connsiteY859" fmla="*/ 363697 h 595120"/>
                  <a:gd name="connsiteX860" fmla="*/ 642851 w 890030"/>
                  <a:gd name="connsiteY860" fmla="*/ 363174 h 595120"/>
                  <a:gd name="connsiteX861" fmla="*/ 643019 w 890030"/>
                  <a:gd name="connsiteY861" fmla="*/ 362650 h 595120"/>
                  <a:gd name="connsiteX862" fmla="*/ 643568 w 890030"/>
                  <a:gd name="connsiteY862" fmla="*/ 362020 h 595120"/>
                  <a:gd name="connsiteX863" fmla="*/ 644734 w 890030"/>
                  <a:gd name="connsiteY863" fmla="*/ 361308 h 595120"/>
                  <a:gd name="connsiteX864" fmla="*/ 645965 w 890030"/>
                  <a:gd name="connsiteY864" fmla="*/ 360692 h 595120"/>
                  <a:gd name="connsiteX865" fmla="*/ 647026 w 890030"/>
                  <a:gd name="connsiteY865" fmla="*/ 359642 h 595120"/>
                  <a:gd name="connsiteX866" fmla="*/ 648272 w 890030"/>
                  <a:gd name="connsiteY866" fmla="*/ 358030 h 595120"/>
                  <a:gd name="connsiteX867" fmla="*/ 649209 w 890030"/>
                  <a:gd name="connsiteY867" fmla="*/ 356553 h 595120"/>
                  <a:gd name="connsiteX868" fmla="*/ 650062 w 890030"/>
                  <a:gd name="connsiteY868" fmla="*/ 355131 h 595120"/>
                  <a:gd name="connsiteX869" fmla="*/ 650455 w 890030"/>
                  <a:gd name="connsiteY869" fmla="*/ 354370 h 595120"/>
                  <a:gd name="connsiteX870" fmla="*/ 650297 w 890030"/>
                  <a:gd name="connsiteY870" fmla="*/ 353557 h 595120"/>
                  <a:gd name="connsiteX871" fmla="*/ 649700 w 890030"/>
                  <a:gd name="connsiteY871" fmla="*/ 353089 h 595120"/>
                  <a:gd name="connsiteX872" fmla="*/ 648438 w 890030"/>
                  <a:gd name="connsiteY872" fmla="*/ 352784 h 595120"/>
                  <a:gd name="connsiteX873" fmla="*/ 647028 w 890030"/>
                  <a:gd name="connsiteY873" fmla="*/ 352420 h 595120"/>
                  <a:gd name="connsiteX874" fmla="*/ 646409 w 890030"/>
                  <a:gd name="connsiteY874" fmla="*/ 351798 h 595120"/>
                  <a:gd name="connsiteX875" fmla="*/ 646509 w 890030"/>
                  <a:gd name="connsiteY875" fmla="*/ 351004 h 595120"/>
                  <a:gd name="connsiteX876" fmla="*/ 647087 w 890030"/>
                  <a:gd name="connsiteY876" fmla="*/ 350105 h 595120"/>
                  <a:gd name="connsiteX877" fmla="*/ 648307 w 890030"/>
                  <a:gd name="connsiteY877" fmla="*/ 350269 h 595120"/>
                  <a:gd name="connsiteX878" fmla="*/ 648566 w 890030"/>
                  <a:gd name="connsiteY878" fmla="*/ 350742 h 595120"/>
                  <a:gd name="connsiteX879" fmla="*/ 649119 w 890030"/>
                  <a:gd name="connsiteY879" fmla="*/ 351011 h 595120"/>
                  <a:gd name="connsiteX880" fmla="*/ 649546 w 890030"/>
                  <a:gd name="connsiteY880" fmla="*/ 350670 h 595120"/>
                  <a:gd name="connsiteX881" fmla="*/ 649902 w 890030"/>
                  <a:gd name="connsiteY881" fmla="*/ 350145 h 595120"/>
                  <a:gd name="connsiteX882" fmla="*/ 650001 w 890030"/>
                  <a:gd name="connsiteY882" fmla="*/ 349315 h 595120"/>
                  <a:gd name="connsiteX883" fmla="*/ 650137 w 890030"/>
                  <a:gd name="connsiteY883" fmla="*/ 348436 h 595120"/>
                  <a:gd name="connsiteX884" fmla="*/ 650165 w 890030"/>
                  <a:gd name="connsiteY884" fmla="*/ 347437 h 595120"/>
                  <a:gd name="connsiteX885" fmla="*/ 650320 w 890030"/>
                  <a:gd name="connsiteY885" fmla="*/ 346796 h 595120"/>
                  <a:gd name="connsiteX886" fmla="*/ 650417 w 890030"/>
                  <a:gd name="connsiteY886" fmla="*/ 345781 h 595120"/>
                  <a:gd name="connsiteX887" fmla="*/ 650634 w 890030"/>
                  <a:gd name="connsiteY887" fmla="*/ 344833 h 595120"/>
                  <a:gd name="connsiteX888" fmla="*/ 650852 w 890030"/>
                  <a:gd name="connsiteY888" fmla="*/ 343701 h 595120"/>
                  <a:gd name="connsiteX889" fmla="*/ 650695 w 890030"/>
                  <a:gd name="connsiteY889" fmla="*/ 342753 h 595120"/>
                  <a:gd name="connsiteX890" fmla="*/ 650465 w 890030"/>
                  <a:gd name="connsiteY890" fmla="*/ 342197 h 595120"/>
                  <a:gd name="connsiteX891" fmla="*/ 649928 w 890030"/>
                  <a:gd name="connsiteY891" fmla="*/ 341848 h 595120"/>
                  <a:gd name="connsiteX892" fmla="*/ 648865 w 890030"/>
                  <a:gd name="connsiteY892" fmla="*/ 341732 h 595120"/>
                  <a:gd name="connsiteX893" fmla="*/ 647652 w 890030"/>
                  <a:gd name="connsiteY893" fmla="*/ 341482 h 595120"/>
                  <a:gd name="connsiteX894" fmla="*/ 646602 w 890030"/>
                  <a:gd name="connsiteY894" fmla="*/ 341096 h 595120"/>
                  <a:gd name="connsiteX895" fmla="*/ 645979 w 890030"/>
                  <a:gd name="connsiteY895" fmla="*/ 340390 h 595120"/>
                  <a:gd name="connsiteX896" fmla="*/ 645837 w 890030"/>
                  <a:gd name="connsiteY896" fmla="*/ 339442 h 595120"/>
                  <a:gd name="connsiteX897" fmla="*/ 645921 w 890030"/>
                  <a:gd name="connsiteY897" fmla="*/ 338971 h 595120"/>
                  <a:gd name="connsiteX898" fmla="*/ 645988 w 890030"/>
                  <a:gd name="connsiteY898" fmla="*/ 338310 h 595120"/>
                  <a:gd name="connsiteX899" fmla="*/ 646210 w 890030"/>
                  <a:gd name="connsiteY899" fmla="*/ 337751 h 595120"/>
                  <a:gd name="connsiteX900" fmla="*/ 646528 w 890030"/>
                  <a:gd name="connsiteY900" fmla="*/ 336704 h 595120"/>
                  <a:gd name="connsiteX901" fmla="*/ 646326 w 890030"/>
                  <a:gd name="connsiteY901" fmla="*/ 336053 h 595120"/>
                  <a:gd name="connsiteX902" fmla="*/ 645904 w 890030"/>
                  <a:gd name="connsiteY902" fmla="*/ 335692 h 595120"/>
                  <a:gd name="connsiteX903" fmla="*/ 645436 w 890030"/>
                  <a:gd name="connsiteY903" fmla="*/ 335660 h 595120"/>
                  <a:gd name="connsiteX904" fmla="*/ 644589 w 890030"/>
                  <a:gd name="connsiteY904" fmla="*/ 335654 h 595120"/>
                  <a:gd name="connsiteX905" fmla="*/ 643824 w 890030"/>
                  <a:gd name="connsiteY905" fmla="*/ 335599 h 595120"/>
                  <a:gd name="connsiteX906" fmla="*/ 642784 w 890030"/>
                  <a:gd name="connsiteY906" fmla="*/ 335240 h 595120"/>
                  <a:gd name="connsiteX907" fmla="*/ 642210 w 890030"/>
                  <a:gd name="connsiteY907" fmla="*/ 334607 h 595120"/>
                  <a:gd name="connsiteX908" fmla="*/ 642023 w 890030"/>
                  <a:gd name="connsiteY908" fmla="*/ 333374 h 595120"/>
                  <a:gd name="connsiteX909" fmla="*/ 642084 w 890030"/>
                  <a:gd name="connsiteY909" fmla="*/ 331692 h 595120"/>
                  <a:gd name="connsiteX910" fmla="*/ 641725 w 890030"/>
                  <a:gd name="connsiteY910" fmla="*/ 330093 h 595120"/>
                  <a:gd name="connsiteX911" fmla="*/ 641715 w 890030"/>
                  <a:gd name="connsiteY911" fmla="*/ 328012 h 595120"/>
                  <a:gd name="connsiteX912" fmla="*/ 641706 w 890030"/>
                  <a:gd name="connsiteY912" fmla="*/ 326035 h 595120"/>
                  <a:gd name="connsiteX913" fmla="*/ 641859 w 890030"/>
                  <a:gd name="connsiteY913" fmla="*/ 324878 h 595120"/>
                  <a:gd name="connsiteX914" fmla="*/ 642261 w 890030"/>
                  <a:gd name="connsiteY914" fmla="*/ 322638 h 595120"/>
                  <a:gd name="connsiteX915" fmla="*/ 642286 w 890030"/>
                  <a:gd name="connsiteY915" fmla="*/ 321749 h 595120"/>
                  <a:gd name="connsiteX916" fmla="*/ 642113 w 890030"/>
                  <a:gd name="connsiteY916" fmla="*/ 321129 h 595120"/>
                  <a:gd name="connsiteX917" fmla="*/ 642521 w 890030"/>
                  <a:gd name="connsiteY917" fmla="*/ 320686 h 595120"/>
                  <a:gd name="connsiteX918" fmla="*/ 643082 w 890030"/>
                  <a:gd name="connsiteY918" fmla="*/ 320467 h 595120"/>
                  <a:gd name="connsiteX919" fmla="*/ 643911 w 890030"/>
                  <a:gd name="connsiteY919" fmla="*/ 319953 h 595120"/>
                  <a:gd name="connsiteX920" fmla="*/ 644721 w 890030"/>
                  <a:gd name="connsiteY920" fmla="*/ 319360 h 595120"/>
                  <a:gd name="connsiteX921" fmla="*/ 644874 w 890030"/>
                  <a:gd name="connsiteY921" fmla="*/ 318576 h 595120"/>
                  <a:gd name="connsiteX922" fmla="*/ 644871 w 890030"/>
                  <a:gd name="connsiteY922" fmla="*/ 317442 h 595120"/>
                  <a:gd name="connsiteX923" fmla="*/ 644813 w 890030"/>
                  <a:gd name="connsiteY923" fmla="*/ 316072 h 595120"/>
                  <a:gd name="connsiteX924" fmla="*/ 644675 w 890030"/>
                  <a:gd name="connsiteY924" fmla="*/ 315044 h 595120"/>
                  <a:gd name="connsiteX925" fmla="*/ 644692 w 890030"/>
                  <a:gd name="connsiteY925" fmla="*/ 314045 h 595120"/>
                  <a:gd name="connsiteX926" fmla="*/ 644530 w 890030"/>
                  <a:gd name="connsiteY926" fmla="*/ 313099 h 595120"/>
                  <a:gd name="connsiteX927" fmla="*/ 644223 w 890030"/>
                  <a:gd name="connsiteY927" fmla="*/ 312235 h 595120"/>
                  <a:gd name="connsiteX928" fmla="*/ 643519 w 890030"/>
                  <a:gd name="connsiteY928" fmla="*/ 311622 h 595120"/>
                  <a:gd name="connsiteX929" fmla="*/ 642807 w 890030"/>
                  <a:gd name="connsiteY929" fmla="*/ 311288 h 595120"/>
                  <a:gd name="connsiteX930" fmla="*/ 642345 w 890030"/>
                  <a:gd name="connsiteY930" fmla="*/ 311255 h 595120"/>
                  <a:gd name="connsiteX931" fmla="*/ 641891 w 890030"/>
                  <a:gd name="connsiteY931" fmla="*/ 311358 h 595120"/>
                  <a:gd name="connsiteX932" fmla="*/ 640958 w 890030"/>
                  <a:gd name="connsiteY932" fmla="*/ 311631 h 595120"/>
                  <a:gd name="connsiteX933" fmla="*/ 640248 w 890030"/>
                  <a:gd name="connsiteY933" fmla="*/ 311733 h 595120"/>
                  <a:gd name="connsiteX934" fmla="*/ 639670 w 890030"/>
                  <a:gd name="connsiteY934" fmla="*/ 311731 h 595120"/>
                  <a:gd name="connsiteX935" fmla="*/ 639095 w 890030"/>
                  <a:gd name="connsiteY935" fmla="*/ 311059 h 595120"/>
                  <a:gd name="connsiteX936" fmla="*/ 638530 w 890030"/>
                  <a:gd name="connsiteY936" fmla="*/ 310446 h 595120"/>
                  <a:gd name="connsiteX937" fmla="*/ 638151 w 890030"/>
                  <a:gd name="connsiteY937" fmla="*/ 309823 h 595120"/>
                  <a:gd name="connsiteX938" fmla="*/ 637785 w 890030"/>
                  <a:gd name="connsiteY938" fmla="*/ 308661 h 595120"/>
                  <a:gd name="connsiteX939" fmla="*/ 638103 w 890030"/>
                  <a:gd name="connsiteY939" fmla="*/ 308275 h 595120"/>
                  <a:gd name="connsiteX940" fmla="*/ 638998 w 890030"/>
                  <a:gd name="connsiteY940" fmla="*/ 308147 h 595120"/>
                  <a:gd name="connsiteX941" fmla="*/ 639763 w 890030"/>
                  <a:gd name="connsiteY941" fmla="*/ 308132 h 595120"/>
                  <a:gd name="connsiteX942" fmla="*/ 641012 w 890030"/>
                  <a:gd name="connsiteY942" fmla="*/ 308199 h 595120"/>
                  <a:gd name="connsiteX943" fmla="*/ 641866 w 890030"/>
                  <a:gd name="connsiteY943" fmla="*/ 308302 h 595120"/>
                  <a:gd name="connsiteX944" fmla="*/ 642691 w 890030"/>
                  <a:gd name="connsiteY944" fmla="*/ 308384 h 595120"/>
                  <a:gd name="connsiteX945" fmla="*/ 643721 w 890030"/>
                  <a:gd name="connsiteY945" fmla="*/ 308323 h 595120"/>
                  <a:gd name="connsiteX946" fmla="*/ 644265 w 890030"/>
                  <a:gd name="connsiteY946" fmla="*/ 308250 h 595120"/>
                  <a:gd name="connsiteX947" fmla="*/ 645482 w 890030"/>
                  <a:gd name="connsiteY947" fmla="*/ 308288 h 595120"/>
                  <a:gd name="connsiteX948" fmla="*/ 646043 w 890030"/>
                  <a:gd name="connsiteY948" fmla="*/ 308023 h 595120"/>
                  <a:gd name="connsiteX949" fmla="*/ 646557 w 890030"/>
                  <a:gd name="connsiteY949" fmla="*/ 307598 h 595120"/>
                  <a:gd name="connsiteX950" fmla="*/ 646541 w 890030"/>
                  <a:gd name="connsiteY950" fmla="*/ 306872 h 595120"/>
                  <a:gd name="connsiteX951" fmla="*/ 646030 w 890030"/>
                  <a:gd name="connsiteY951" fmla="*/ 306573 h 595120"/>
                  <a:gd name="connsiteX952" fmla="*/ 645490 w 890030"/>
                  <a:gd name="connsiteY952" fmla="*/ 305905 h 595120"/>
                  <a:gd name="connsiteX953" fmla="*/ 644338 w 890030"/>
                  <a:gd name="connsiteY953" fmla="*/ 305171 h 595120"/>
                  <a:gd name="connsiteX954" fmla="*/ 643618 w 890030"/>
                  <a:gd name="connsiteY954" fmla="*/ 304609 h 595120"/>
                  <a:gd name="connsiteX955" fmla="*/ 643689 w 890030"/>
                  <a:gd name="connsiteY955" fmla="*/ 304044 h 595120"/>
                  <a:gd name="connsiteX956" fmla="*/ 644223 w 890030"/>
                  <a:gd name="connsiteY956" fmla="*/ 303123 h 595120"/>
                  <a:gd name="connsiteX957" fmla="*/ 644974 w 890030"/>
                  <a:gd name="connsiteY957" fmla="*/ 302342 h 595120"/>
                  <a:gd name="connsiteX958" fmla="*/ 645793 w 890030"/>
                  <a:gd name="connsiteY958" fmla="*/ 301530 h 595120"/>
                  <a:gd name="connsiteX959" fmla="*/ 646364 w 890030"/>
                  <a:gd name="connsiteY959" fmla="*/ 300714 h 595120"/>
                  <a:gd name="connsiteX960" fmla="*/ 647110 w 890030"/>
                  <a:gd name="connsiteY960" fmla="*/ 299475 h 595120"/>
                  <a:gd name="connsiteX961" fmla="*/ 647715 w 890030"/>
                  <a:gd name="connsiteY961" fmla="*/ 298486 h 595120"/>
                  <a:gd name="connsiteX962" fmla="*/ 648034 w 890030"/>
                  <a:gd name="connsiteY962" fmla="*/ 297850 h 595120"/>
                  <a:gd name="connsiteX963" fmla="*/ 648316 w 890030"/>
                  <a:gd name="connsiteY963" fmla="*/ 296896 h 595120"/>
                  <a:gd name="connsiteX964" fmla="*/ 648528 w 890030"/>
                  <a:gd name="connsiteY964" fmla="*/ 295908 h 595120"/>
                  <a:gd name="connsiteX965" fmla="*/ 648991 w 890030"/>
                  <a:gd name="connsiteY965" fmla="*/ 295093 h 595120"/>
                  <a:gd name="connsiteX966" fmla="*/ 649675 w 890030"/>
                  <a:gd name="connsiteY966" fmla="*/ 295759 h 595120"/>
                  <a:gd name="connsiteX967" fmla="*/ 649783 w 890030"/>
                  <a:gd name="connsiteY967" fmla="*/ 296467 h 595120"/>
                  <a:gd name="connsiteX968" fmla="*/ 649716 w 890030"/>
                  <a:gd name="connsiteY968" fmla="*/ 297102 h 595120"/>
                  <a:gd name="connsiteX969" fmla="*/ 649610 w 890030"/>
                  <a:gd name="connsiteY969" fmla="*/ 297738 h 595120"/>
                  <a:gd name="connsiteX970" fmla="*/ 649934 w 890030"/>
                  <a:gd name="connsiteY970" fmla="*/ 298230 h 595120"/>
                  <a:gd name="connsiteX971" fmla="*/ 650484 w 890030"/>
                  <a:gd name="connsiteY971" fmla="*/ 298572 h 595120"/>
                  <a:gd name="connsiteX972" fmla="*/ 651376 w 890030"/>
                  <a:gd name="connsiteY972" fmla="*/ 298810 h 595120"/>
                  <a:gd name="connsiteX973" fmla="*/ 652086 w 890030"/>
                  <a:gd name="connsiteY973" fmla="*/ 298740 h 595120"/>
                  <a:gd name="connsiteX974" fmla="*/ 652892 w 890030"/>
                  <a:gd name="connsiteY974" fmla="*/ 298675 h 595120"/>
                  <a:gd name="connsiteX975" fmla="*/ 653938 w 890030"/>
                  <a:gd name="connsiteY975" fmla="*/ 299003 h 595120"/>
                  <a:gd name="connsiteX976" fmla="*/ 654622 w 890030"/>
                  <a:gd name="connsiteY976" fmla="*/ 299635 h 595120"/>
                  <a:gd name="connsiteX977" fmla="*/ 654940 w 890030"/>
                  <a:gd name="connsiteY977" fmla="*/ 300335 h 595120"/>
                  <a:gd name="connsiteX978" fmla="*/ 655123 w 890030"/>
                  <a:gd name="connsiteY978" fmla="*/ 301051 h 595120"/>
                  <a:gd name="connsiteX979" fmla="*/ 655113 w 890030"/>
                  <a:gd name="connsiteY979" fmla="*/ 301770 h 595120"/>
                  <a:gd name="connsiteX980" fmla="*/ 655438 w 890030"/>
                  <a:gd name="connsiteY980" fmla="*/ 302653 h 595120"/>
                  <a:gd name="connsiteX981" fmla="*/ 655765 w 890030"/>
                  <a:gd name="connsiteY981" fmla="*/ 303851 h 595120"/>
                  <a:gd name="connsiteX982" fmla="*/ 656241 w 890030"/>
                  <a:gd name="connsiteY982" fmla="*/ 304018 h 595120"/>
                  <a:gd name="connsiteX983" fmla="*/ 656924 w 890030"/>
                  <a:gd name="connsiteY983" fmla="*/ 304621 h 595120"/>
                  <a:gd name="connsiteX984" fmla="*/ 657676 w 890030"/>
                  <a:gd name="connsiteY984" fmla="*/ 305008 h 595120"/>
                  <a:gd name="connsiteX985" fmla="*/ 658735 w 890030"/>
                  <a:gd name="connsiteY985" fmla="*/ 305418 h 595120"/>
                  <a:gd name="connsiteX986" fmla="*/ 659332 w 890030"/>
                  <a:gd name="connsiteY986" fmla="*/ 305674 h 595120"/>
                  <a:gd name="connsiteX987" fmla="*/ 660225 w 890030"/>
                  <a:gd name="connsiteY987" fmla="*/ 305922 h 595120"/>
                  <a:gd name="connsiteX988" fmla="*/ 661362 w 890030"/>
                  <a:gd name="connsiteY988" fmla="*/ 306413 h 595120"/>
                  <a:gd name="connsiteX989" fmla="*/ 661870 w 890030"/>
                  <a:gd name="connsiteY989" fmla="*/ 306699 h 595120"/>
                  <a:gd name="connsiteX990" fmla="*/ 662305 w 890030"/>
                  <a:gd name="connsiteY990" fmla="*/ 307428 h 595120"/>
                  <a:gd name="connsiteX991" fmla="*/ 662508 w 890030"/>
                  <a:gd name="connsiteY991" fmla="*/ 308000 h 595120"/>
                  <a:gd name="connsiteX992" fmla="*/ 662668 w 890030"/>
                  <a:gd name="connsiteY992" fmla="*/ 308750 h 595120"/>
                  <a:gd name="connsiteX993" fmla="*/ 663019 w 890030"/>
                  <a:gd name="connsiteY993" fmla="*/ 309534 h 595120"/>
                  <a:gd name="connsiteX994" fmla="*/ 663639 w 890030"/>
                  <a:gd name="connsiteY994" fmla="*/ 310353 h 595120"/>
                  <a:gd name="connsiteX995" fmla="*/ 664374 w 890030"/>
                  <a:gd name="connsiteY995" fmla="*/ 310844 h 595120"/>
                  <a:gd name="connsiteX996" fmla="*/ 665456 w 890030"/>
                  <a:gd name="connsiteY996" fmla="*/ 311078 h 595120"/>
                  <a:gd name="connsiteX997" fmla="*/ 666595 w 890030"/>
                  <a:gd name="connsiteY997" fmla="*/ 310533 h 595120"/>
                  <a:gd name="connsiteX998" fmla="*/ 666429 w 890030"/>
                  <a:gd name="connsiteY998" fmla="*/ 310077 h 595120"/>
                  <a:gd name="connsiteX999" fmla="*/ 665782 w 890030"/>
                  <a:gd name="connsiteY999" fmla="*/ 309242 h 595120"/>
                  <a:gd name="connsiteX1000" fmla="*/ 665446 w 890030"/>
                  <a:gd name="connsiteY1000" fmla="*/ 308687 h 595120"/>
                  <a:gd name="connsiteX1001" fmla="*/ 665250 w 890030"/>
                  <a:gd name="connsiteY1001" fmla="*/ 308054 h 595120"/>
                  <a:gd name="connsiteX1002" fmla="*/ 665362 w 890030"/>
                  <a:gd name="connsiteY1002" fmla="*/ 307559 h 595120"/>
                  <a:gd name="connsiteX1003" fmla="*/ 665835 w 890030"/>
                  <a:gd name="connsiteY1003" fmla="*/ 307335 h 595120"/>
                  <a:gd name="connsiteX1004" fmla="*/ 666444 w 890030"/>
                  <a:gd name="connsiteY1004" fmla="*/ 307136 h 595120"/>
                  <a:gd name="connsiteX1005" fmla="*/ 667003 w 890030"/>
                  <a:gd name="connsiteY1005" fmla="*/ 307216 h 595120"/>
                  <a:gd name="connsiteX1006" fmla="*/ 667719 w 890030"/>
                  <a:gd name="connsiteY1006" fmla="*/ 307512 h 595120"/>
                  <a:gd name="connsiteX1007" fmla="*/ 668627 w 890030"/>
                  <a:gd name="connsiteY1007" fmla="*/ 308080 h 595120"/>
                  <a:gd name="connsiteX1008" fmla="*/ 669373 w 890030"/>
                  <a:gd name="connsiteY1008" fmla="*/ 308567 h 595120"/>
                  <a:gd name="connsiteX1009" fmla="*/ 670253 w 890030"/>
                  <a:gd name="connsiteY1009" fmla="*/ 309088 h 595120"/>
                  <a:gd name="connsiteX1010" fmla="*/ 671007 w 890030"/>
                  <a:gd name="connsiteY1010" fmla="*/ 309479 h 595120"/>
                  <a:gd name="connsiteX1011" fmla="*/ 671566 w 890030"/>
                  <a:gd name="connsiteY1011" fmla="*/ 309607 h 595120"/>
                  <a:gd name="connsiteX1012" fmla="*/ 672600 w 890030"/>
                  <a:gd name="connsiteY1012" fmla="*/ 309733 h 595120"/>
                  <a:gd name="connsiteX1013" fmla="*/ 673023 w 890030"/>
                  <a:gd name="connsiteY1013" fmla="*/ 309592 h 595120"/>
                  <a:gd name="connsiteX1014" fmla="*/ 673447 w 890030"/>
                  <a:gd name="connsiteY1014" fmla="*/ 308972 h 595120"/>
                  <a:gd name="connsiteX1015" fmla="*/ 673804 w 890030"/>
                  <a:gd name="connsiteY1015" fmla="*/ 308491 h 595120"/>
                  <a:gd name="connsiteX1016" fmla="*/ 674398 w 890030"/>
                  <a:gd name="connsiteY1016" fmla="*/ 307897 h 595120"/>
                  <a:gd name="connsiteX1017" fmla="*/ 674960 w 890030"/>
                  <a:gd name="connsiteY1017" fmla="*/ 307485 h 595120"/>
                  <a:gd name="connsiteX1018" fmla="*/ 675480 w 890030"/>
                  <a:gd name="connsiteY1018" fmla="*/ 307451 h 595120"/>
                  <a:gd name="connsiteX1019" fmla="*/ 676228 w 890030"/>
                  <a:gd name="connsiteY1019" fmla="*/ 307492 h 595120"/>
                  <a:gd name="connsiteX1020" fmla="*/ 676758 w 890030"/>
                  <a:gd name="connsiteY1020" fmla="*/ 307476 h 595120"/>
                  <a:gd name="connsiteX1021" fmla="*/ 677663 w 890030"/>
                  <a:gd name="connsiteY1021" fmla="*/ 307271 h 595120"/>
                  <a:gd name="connsiteX1022" fmla="*/ 678176 w 890030"/>
                  <a:gd name="connsiteY1022" fmla="*/ 307090 h 595120"/>
                  <a:gd name="connsiteX1023" fmla="*/ 678905 w 890030"/>
                  <a:gd name="connsiteY1023" fmla="*/ 306718 h 595120"/>
                  <a:gd name="connsiteX1024" fmla="*/ 679712 w 890030"/>
                  <a:gd name="connsiteY1024" fmla="*/ 306394 h 595120"/>
                  <a:gd name="connsiteX1025" fmla="*/ 680412 w 890030"/>
                  <a:gd name="connsiteY1025" fmla="*/ 306138 h 595120"/>
                  <a:gd name="connsiteX1026" fmla="*/ 681012 w 890030"/>
                  <a:gd name="connsiteY1026" fmla="*/ 305919 h 595120"/>
                  <a:gd name="connsiteX1027" fmla="*/ 681593 w 890030"/>
                  <a:gd name="connsiteY1027" fmla="*/ 306090 h 595120"/>
                  <a:gd name="connsiteX1028" fmla="*/ 681981 w 890030"/>
                  <a:gd name="connsiteY1028" fmla="*/ 306651 h 595120"/>
                  <a:gd name="connsiteX1029" fmla="*/ 682334 w 890030"/>
                  <a:gd name="connsiteY1029" fmla="*/ 307716 h 595120"/>
                  <a:gd name="connsiteX1030" fmla="*/ 682460 w 890030"/>
                  <a:gd name="connsiteY1030" fmla="*/ 308231 h 595120"/>
                  <a:gd name="connsiteX1031" fmla="*/ 683301 w 890030"/>
                  <a:gd name="connsiteY1031" fmla="*/ 308231 h 595120"/>
                  <a:gd name="connsiteX1032" fmla="*/ 683802 w 890030"/>
                  <a:gd name="connsiteY1032" fmla="*/ 308077 h 595120"/>
                  <a:gd name="connsiteX1033" fmla="*/ 684133 w 890030"/>
                  <a:gd name="connsiteY1033" fmla="*/ 307777 h 595120"/>
                  <a:gd name="connsiteX1034" fmla="*/ 684469 w 890030"/>
                  <a:gd name="connsiteY1034" fmla="*/ 307431 h 595120"/>
                  <a:gd name="connsiteX1035" fmla="*/ 684406 w 890030"/>
                  <a:gd name="connsiteY1035" fmla="*/ 306853 h 595120"/>
                  <a:gd name="connsiteX1036" fmla="*/ 683770 w 890030"/>
                  <a:gd name="connsiteY1036" fmla="*/ 306413 h 595120"/>
                  <a:gd name="connsiteX1037" fmla="*/ 683301 w 890030"/>
                  <a:gd name="connsiteY1037" fmla="*/ 306041 h 595120"/>
                  <a:gd name="connsiteX1038" fmla="*/ 682467 w 890030"/>
                  <a:gd name="connsiteY1038" fmla="*/ 305524 h 595120"/>
                  <a:gd name="connsiteX1039" fmla="*/ 682569 w 890030"/>
                  <a:gd name="connsiteY1039" fmla="*/ 304943 h 595120"/>
                  <a:gd name="connsiteX1040" fmla="*/ 683176 w 890030"/>
                  <a:gd name="connsiteY1040" fmla="*/ 304560 h 595120"/>
                  <a:gd name="connsiteX1041" fmla="*/ 683198 w 890030"/>
                  <a:gd name="connsiteY1041" fmla="*/ 303980 h 595120"/>
                  <a:gd name="connsiteX1042" fmla="*/ 682891 w 890030"/>
                  <a:gd name="connsiteY1042" fmla="*/ 303360 h 595120"/>
                  <a:gd name="connsiteX1043" fmla="*/ 682492 w 890030"/>
                  <a:gd name="connsiteY1043" fmla="*/ 302714 h 595120"/>
                  <a:gd name="connsiteX1044" fmla="*/ 682633 w 890030"/>
                  <a:gd name="connsiteY1044" fmla="*/ 302104 h 595120"/>
                  <a:gd name="connsiteX1045" fmla="*/ 683494 w 890030"/>
                  <a:gd name="connsiteY1045" fmla="*/ 301938 h 595120"/>
                  <a:gd name="connsiteX1046" fmla="*/ 683549 w 890030"/>
                  <a:gd name="connsiteY1046" fmla="*/ 302760 h 595120"/>
                  <a:gd name="connsiteX1047" fmla="*/ 683969 w 890030"/>
                  <a:gd name="connsiteY1047" fmla="*/ 302415 h 595120"/>
                  <a:gd name="connsiteX1048" fmla="*/ 684265 w 890030"/>
                  <a:gd name="connsiteY1048" fmla="*/ 302034 h 595120"/>
                  <a:gd name="connsiteX1049" fmla="*/ 684727 w 890030"/>
                  <a:gd name="connsiteY1049" fmla="*/ 301940 h 595120"/>
                  <a:gd name="connsiteX1050" fmla="*/ 685164 w 890030"/>
                  <a:gd name="connsiteY1050" fmla="*/ 301764 h 595120"/>
                  <a:gd name="connsiteX1051" fmla="*/ 685147 w 890030"/>
                  <a:gd name="connsiteY1051" fmla="*/ 301321 h 595120"/>
                  <a:gd name="connsiteX1052" fmla="*/ 684736 w 890030"/>
                  <a:gd name="connsiteY1052" fmla="*/ 301032 h 595120"/>
                  <a:gd name="connsiteX1053" fmla="*/ 685205 w 890030"/>
                  <a:gd name="connsiteY1053" fmla="*/ 300705 h 595120"/>
                  <a:gd name="connsiteX1054" fmla="*/ 685658 w 890030"/>
                  <a:gd name="connsiteY1054" fmla="*/ 300612 h 595120"/>
                  <a:gd name="connsiteX1055" fmla="*/ 686265 w 890030"/>
                  <a:gd name="connsiteY1055" fmla="*/ 301090 h 595120"/>
                  <a:gd name="connsiteX1056" fmla="*/ 686845 w 890030"/>
                  <a:gd name="connsiteY1056" fmla="*/ 300756 h 595120"/>
                  <a:gd name="connsiteX1057" fmla="*/ 687051 w 890030"/>
                  <a:gd name="connsiteY1057" fmla="*/ 301491 h 595120"/>
                  <a:gd name="connsiteX1058" fmla="*/ 687427 w 890030"/>
                  <a:gd name="connsiteY1058" fmla="*/ 301857 h 595120"/>
                  <a:gd name="connsiteX1059" fmla="*/ 687889 w 890030"/>
                  <a:gd name="connsiteY1059" fmla="*/ 301816 h 595120"/>
                  <a:gd name="connsiteX1060" fmla="*/ 687912 w 890030"/>
                  <a:gd name="connsiteY1060" fmla="*/ 301272 h 595120"/>
                  <a:gd name="connsiteX1061" fmla="*/ 688425 w 890030"/>
                  <a:gd name="connsiteY1061" fmla="*/ 301321 h 595120"/>
                  <a:gd name="connsiteX1062" fmla="*/ 688364 w 890030"/>
                  <a:gd name="connsiteY1062" fmla="*/ 301867 h 595120"/>
                  <a:gd name="connsiteX1063" fmla="*/ 688869 w 890030"/>
                  <a:gd name="connsiteY1063" fmla="*/ 302483 h 595120"/>
                  <a:gd name="connsiteX1064" fmla="*/ 689331 w 890030"/>
                  <a:gd name="connsiteY1064" fmla="*/ 302407 h 595120"/>
                  <a:gd name="connsiteX1065" fmla="*/ 689932 w 890030"/>
                  <a:gd name="connsiteY1065" fmla="*/ 302285 h 595120"/>
                  <a:gd name="connsiteX1066" fmla="*/ 690509 w 890030"/>
                  <a:gd name="connsiteY1066" fmla="*/ 302291 h 595120"/>
                  <a:gd name="connsiteX1067" fmla="*/ 690801 w 890030"/>
                  <a:gd name="connsiteY1067" fmla="*/ 302747 h 595120"/>
                  <a:gd name="connsiteX1068" fmla="*/ 691289 w 890030"/>
                  <a:gd name="connsiteY1068" fmla="*/ 303144 h 595120"/>
                  <a:gd name="connsiteX1069" fmla="*/ 691781 w 890030"/>
                  <a:gd name="connsiteY1069" fmla="*/ 303331 h 595120"/>
                  <a:gd name="connsiteX1070" fmla="*/ 692301 w 890030"/>
                  <a:gd name="connsiteY1070" fmla="*/ 303415 h 595120"/>
                  <a:gd name="connsiteX1071" fmla="*/ 692690 w 890030"/>
                  <a:gd name="connsiteY1071" fmla="*/ 303640 h 595120"/>
                  <a:gd name="connsiteX1072" fmla="*/ 692491 w 890030"/>
                  <a:gd name="connsiteY1072" fmla="*/ 304111 h 595120"/>
                  <a:gd name="connsiteX1073" fmla="*/ 692125 w 890030"/>
                  <a:gd name="connsiteY1073" fmla="*/ 304641 h 595120"/>
                  <a:gd name="connsiteX1074" fmla="*/ 692808 w 890030"/>
                  <a:gd name="connsiteY1074" fmla="*/ 305090 h 595120"/>
                  <a:gd name="connsiteX1075" fmla="*/ 693524 w 890030"/>
                  <a:gd name="connsiteY1075" fmla="*/ 305396 h 595120"/>
                  <a:gd name="connsiteX1076" fmla="*/ 694121 w 890030"/>
                  <a:gd name="connsiteY1076" fmla="*/ 305582 h 595120"/>
                  <a:gd name="connsiteX1077" fmla="*/ 694738 w 890030"/>
                  <a:gd name="connsiteY1077" fmla="*/ 306022 h 595120"/>
                  <a:gd name="connsiteX1078" fmla="*/ 694850 w 890030"/>
                  <a:gd name="connsiteY1078" fmla="*/ 306594 h 595120"/>
                  <a:gd name="connsiteX1079" fmla="*/ 694785 w 890030"/>
                  <a:gd name="connsiteY1079" fmla="*/ 307222 h 595120"/>
                  <a:gd name="connsiteX1080" fmla="*/ 694793 w 890030"/>
                  <a:gd name="connsiteY1080" fmla="*/ 307899 h 595120"/>
                  <a:gd name="connsiteX1081" fmla="*/ 694867 w 890030"/>
                  <a:gd name="connsiteY1081" fmla="*/ 308558 h 595120"/>
                  <a:gd name="connsiteX1082" fmla="*/ 695088 w 890030"/>
                  <a:gd name="connsiteY1082" fmla="*/ 309149 h 595120"/>
                  <a:gd name="connsiteX1083" fmla="*/ 695724 w 890030"/>
                  <a:gd name="connsiteY1083" fmla="*/ 309676 h 595120"/>
                  <a:gd name="connsiteX1084" fmla="*/ 696186 w 890030"/>
                  <a:gd name="connsiteY1084" fmla="*/ 309640 h 595120"/>
                  <a:gd name="connsiteX1085" fmla="*/ 696571 w 890030"/>
                  <a:gd name="connsiteY1085" fmla="*/ 309197 h 595120"/>
                  <a:gd name="connsiteX1086" fmla="*/ 696613 w 890030"/>
                  <a:gd name="connsiteY1086" fmla="*/ 308706 h 595120"/>
                  <a:gd name="connsiteX1087" fmla="*/ 696657 w 890030"/>
                  <a:gd name="connsiteY1087" fmla="*/ 308057 h 595120"/>
                  <a:gd name="connsiteX1088" fmla="*/ 696790 w 890030"/>
                  <a:gd name="connsiteY1088" fmla="*/ 307342 h 595120"/>
                  <a:gd name="connsiteX1089" fmla="*/ 697586 w 890030"/>
                  <a:gd name="connsiteY1089" fmla="*/ 307338 h 595120"/>
                  <a:gd name="connsiteX1090" fmla="*/ 698427 w 890030"/>
                  <a:gd name="connsiteY1090" fmla="*/ 307798 h 595120"/>
                  <a:gd name="connsiteX1091" fmla="*/ 699008 w 890030"/>
                  <a:gd name="connsiteY1091" fmla="*/ 307579 h 595120"/>
                  <a:gd name="connsiteX1092" fmla="*/ 699702 w 890030"/>
                  <a:gd name="connsiteY1092" fmla="*/ 306808 h 595120"/>
                  <a:gd name="connsiteX1093" fmla="*/ 700427 w 890030"/>
                  <a:gd name="connsiteY1093" fmla="*/ 306892 h 595120"/>
                  <a:gd name="connsiteX1094" fmla="*/ 700922 w 890030"/>
                  <a:gd name="connsiteY1094" fmla="*/ 306722 h 595120"/>
                  <a:gd name="connsiteX1095" fmla="*/ 700948 w 890030"/>
                  <a:gd name="connsiteY1095" fmla="*/ 305871 h 595120"/>
                  <a:gd name="connsiteX1096" fmla="*/ 700954 w 890030"/>
                  <a:gd name="connsiteY1096" fmla="*/ 305068 h 595120"/>
                  <a:gd name="connsiteX1097" fmla="*/ 701330 w 890030"/>
                  <a:gd name="connsiteY1097" fmla="*/ 304731 h 595120"/>
                  <a:gd name="connsiteX1098" fmla="*/ 701872 w 890030"/>
                  <a:gd name="connsiteY1098" fmla="*/ 304320 h 595120"/>
                  <a:gd name="connsiteX1099" fmla="*/ 702502 w 890030"/>
                  <a:gd name="connsiteY1099" fmla="*/ 303537 h 595120"/>
                  <a:gd name="connsiteX1100" fmla="*/ 701946 w 890030"/>
                  <a:gd name="connsiteY1100" fmla="*/ 303459 h 595120"/>
                  <a:gd name="connsiteX1101" fmla="*/ 701256 w 890030"/>
                  <a:gd name="connsiteY1101" fmla="*/ 303720 h 595120"/>
                  <a:gd name="connsiteX1102" fmla="*/ 700687 w 890030"/>
                  <a:gd name="connsiteY1102" fmla="*/ 303318 h 595120"/>
                  <a:gd name="connsiteX1103" fmla="*/ 701176 w 890030"/>
                  <a:gd name="connsiteY1103" fmla="*/ 302920 h 595120"/>
                  <a:gd name="connsiteX1104" fmla="*/ 701834 w 890030"/>
                  <a:gd name="connsiteY1104" fmla="*/ 302898 h 595120"/>
                  <a:gd name="connsiteX1105" fmla="*/ 702620 w 890030"/>
                  <a:gd name="connsiteY1105" fmla="*/ 302448 h 595120"/>
                  <a:gd name="connsiteX1106" fmla="*/ 702200 w 890030"/>
                  <a:gd name="connsiteY1106" fmla="*/ 302165 h 595120"/>
                  <a:gd name="connsiteX1107" fmla="*/ 701609 w 890030"/>
                  <a:gd name="connsiteY1107" fmla="*/ 301831 h 595120"/>
                  <a:gd name="connsiteX1108" fmla="*/ 701876 w 890030"/>
                  <a:gd name="connsiteY1108" fmla="*/ 301415 h 595120"/>
                  <a:gd name="connsiteX1109" fmla="*/ 702326 w 890030"/>
                  <a:gd name="connsiteY1109" fmla="*/ 301401 h 595120"/>
                  <a:gd name="connsiteX1110" fmla="*/ 702945 w 890030"/>
                  <a:gd name="connsiteY1110" fmla="*/ 301260 h 595120"/>
                  <a:gd name="connsiteX1111" fmla="*/ 703446 w 890030"/>
                  <a:gd name="connsiteY1111" fmla="*/ 301224 h 595120"/>
                  <a:gd name="connsiteX1112" fmla="*/ 704280 w 890030"/>
                  <a:gd name="connsiteY1112" fmla="*/ 301466 h 595120"/>
                  <a:gd name="connsiteX1113" fmla="*/ 705118 w 890030"/>
                  <a:gd name="connsiteY1113" fmla="*/ 302008 h 595120"/>
                  <a:gd name="connsiteX1114" fmla="*/ 705828 w 890030"/>
                  <a:gd name="connsiteY1114" fmla="*/ 302483 h 595120"/>
                  <a:gd name="connsiteX1115" fmla="*/ 706177 w 890030"/>
                  <a:gd name="connsiteY1115" fmla="*/ 302798 h 595120"/>
                  <a:gd name="connsiteX1116" fmla="*/ 706576 w 890030"/>
                  <a:gd name="connsiteY1116" fmla="*/ 303216 h 595120"/>
                  <a:gd name="connsiteX1117" fmla="*/ 706961 w 890030"/>
                  <a:gd name="connsiteY1117" fmla="*/ 302833 h 595120"/>
                  <a:gd name="connsiteX1118" fmla="*/ 707320 w 890030"/>
                  <a:gd name="connsiteY1118" fmla="*/ 301318 h 595120"/>
                  <a:gd name="connsiteX1119" fmla="*/ 707221 w 890030"/>
                  <a:gd name="connsiteY1119" fmla="*/ 300833 h 595120"/>
                  <a:gd name="connsiteX1120" fmla="*/ 708005 w 890030"/>
                  <a:gd name="connsiteY1120" fmla="*/ 300676 h 595120"/>
                  <a:gd name="connsiteX1121" fmla="*/ 708858 w 890030"/>
                  <a:gd name="connsiteY1121" fmla="*/ 300079 h 595120"/>
                  <a:gd name="connsiteX1122" fmla="*/ 710329 w 890030"/>
                  <a:gd name="connsiteY1122" fmla="*/ 299503 h 595120"/>
                  <a:gd name="connsiteX1123" fmla="*/ 710387 w 890030"/>
                  <a:gd name="connsiteY1123" fmla="*/ 298936 h 595120"/>
                  <a:gd name="connsiteX1124" fmla="*/ 710442 w 890030"/>
                  <a:gd name="connsiteY1124" fmla="*/ 297972 h 595120"/>
                  <a:gd name="connsiteX1125" fmla="*/ 711068 w 890030"/>
                  <a:gd name="connsiteY1125" fmla="*/ 298217 h 595120"/>
                  <a:gd name="connsiteX1126" fmla="*/ 711646 w 890030"/>
                  <a:gd name="connsiteY1126" fmla="*/ 298692 h 595120"/>
                  <a:gd name="connsiteX1127" fmla="*/ 711941 w 890030"/>
                  <a:gd name="connsiteY1127" fmla="*/ 299375 h 595120"/>
                  <a:gd name="connsiteX1128" fmla="*/ 713081 w 890030"/>
                  <a:gd name="connsiteY1128" fmla="*/ 298936 h 595120"/>
                  <a:gd name="connsiteX1129" fmla="*/ 712982 w 890030"/>
                  <a:gd name="connsiteY1129" fmla="*/ 298419 h 595120"/>
                  <a:gd name="connsiteX1130" fmla="*/ 712924 w 890030"/>
                  <a:gd name="connsiteY1130" fmla="*/ 297603 h 595120"/>
                  <a:gd name="connsiteX1131" fmla="*/ 713396 w 890030"/>
                  <a:gd name="connsiteY1131" fmla="*/ 297587 h 595120"/>
                  <a:gd name="connsiteX1132" fmla="*/ 713839 w 890030"/>
                  <a:gd name="connsiteY1132" fmla="*/ 298303 h 595120"/>
                  <a:gd name="connsiteX1133" fmla="*/ 714317 w 890030"/>
                  <a:gd name="connsiteY1133" fmla="*/ 298746 h 595120"/>
                  <a:gd name="connsiteX1134" fmla="*/ 715094 w 890030"/>
                  <a:gd name="connsiteY1134" fmla="*/ 299795 h 595120"/>
                  <a:gd name="connsiteX1135" fmla="*/ 716119 w 890030"/>
                  <a:gd name="connsiteY1135" fmla="*/ 300524 h 595120"/>
                  <a:gd name="connsiteX1136" fmla="*/ 716588 w 890030"/>
                  <a:gd name="connsiteY1136" fmla="*/ 300345 h 595120"/>
                  <a:gd name="connsiteX1137" fmla="*/ 717239 w 890030"/>
                  <a:gd name="connsiteY1137" fmla="*/ 299713 h 595120"/>
                  <a:gd name="connsiteX1138" fmla="*/ 718042 w 890030"/>
                  <a:gd name="connsiteY1138" fmla="*/ 299047 h 595120"/>
                  <a:gd name="connsiteX1139" fmla="*/ 718584 w 890030"/>
                  <a:gd name="connsiteY1139" fmla="*/ 299270 h 595120"/>
                  <a:gd name="connsiteX1140" fmla="*/ 718928 w 890030"/>
                  <a:gd name="connsiteY1140" fmla="*/ 299581 h 595120"/>
                  <a:gd name="connsiteX1141" fmla="*/ 719592 w 890030"/>
                  <a:gd name="connsiteY1141" fmla="*/ 299931 h 595120"/>
                  <a:gd name="connsiteX1142" fmla="*/ 720097 w 890030"/>
                  <a:gd name="connsiteY1142" fmla="*/ 299587 h 595120"/>
                  <a:gd name="connsiteX1143" fmla="*/ 720296 w 890030"/>
                  <a:gd name="connsiteY1143" fmla="*/ 299054 h 595120"/>
                  <a:gd name="connsiteX1144" fmla="*/ 720299 w 890030"/>
                  <a:gd name="connsiteY1144" fmla="*/ 298207 h 595120"/>
                  <a:gd name="connsiteX1145" fmla="*/ 720842 w 890030"/>
                  <a:gd name="connsiteY1145" fmla="*/ 297831 h 595120"/>
                  <a:gd name="connsiteX1146" fmla="*/ 721292 w 890030"/>
                  <a:gd name="connsiteY1146" fmla="*/ 298268 h 595120"/>
                  <a:gd name="connsiteX1147" fmla="*/ 721603 w 890030"/>
                  <a:gd name="connsiteY1147" fmla="*/ 298810 h 595120"/>
                  <a:gd name="connsiteX1148" fmla="*/ 722168 w 890030"/>
                  <a:gd name="connsiteY1148" fmla="*/ 299635 h 595120"/>
                  <a:gd name="connsiteX1149" fmla="*/ 723057 w 890030"/>
                  <a:gd name="connsiteY1149" fmla="*/ 300133 h 595120"/>
                  <a:gd name="connsiteX1150" fmla="*/ 723427 w 890030"/>
                  <a:gd name="connsiteY1150" fmla="*/ 299430 h 595120"/>
                  <a:gd name="connsiteX1151" fmla="*/ 723683 w 890030"/>
                  <a:gd name="connsiteY1151" fmla="*/ 298814 h 595120"/>
                  <a:gd name="connsiteX1152" fmla="*/ 724049 w 890030"/>
                  <a:gd name="connsiteY1152" fmla="*/ 298495 h 595120"/>
                  <a:gd name="connsiteX1153" fmla="*/ 724589 w 890030"/>
                  <a:gd name="connsiteY1153" fmla="*/ 298759 h 595120"/>
                  <a:gd name="connsiteX1154" fmla="*/ 725055 w 890030"/>
                  <a:gd name="connsiteY1154" fmla="*/ 299591 h 595120"/>
                  <a:gd name="connsiteX1155" fmla="*/ 725603 w 890030"/>
                  <a:gd name="connsiteY1155" fmla="*/ 299770 h 595120"/>
                  <a:gd name="connsiteX1156" fmla="*/ 726910 w 890030"/>
                  <a:gd name="connsiteY1156" fmla="*/ 299253 h 595120"/>
                  <a:gd name="connsiteX1157" fmla="*/ 728192 w 890030"/>
                  <a:gd name="connsiteY1157" fmla="*/ 298875 h 595120"/>
                  <a:gd name="connsiteX1158" fmla="*/ 729241 w 890030"/>
                  <a:gd name="connsiteY1158" fmla="*/ 298858 h 595120"/>
                  <a:gd name="connsiteX1159" fmla="*/ 729463 w 890030"/>
                  <a:gd name="connsiteY1159" fmla="*/ 299761 h 595120"/>
                  <a:gd name="connsiteX1160" fmla="*/ 729909 w 890030"/>
                  <a:gd name="connsiteY1160" fmla="*/ 300756 h 595120"/>
                  <a:gd name="connsiteX1161" fmla="*/ 730368 w 890030"/>
                  <a:gd name="connsiteY1161" fmla="*/ 301264 h 595120"/>
                  <a:gd name="connsiteX1162" fmla="*/ 731077 w 890030"/>
                  <a:gd name="connsiteY1162" fmla="*/ 300829 h 595120"/>
                  <a:gd name="connsiteX1163" fmla="*/ 731396 w 890030"/>
                  <a:gd name="connsiteY1163" fmla="*/ 300108 h 595120"/>
                  <a:gd name="connsiteX1164" fmla="*/ 731749 w 890030"/>
                  <a:gd name="connsiteY1164" fmla="*/ 299703 h 595120"/>
                  <a:gd name="connsiteX1165" fmla="*/ 732560 w 890030"/>
                  <a:gd name="connsiteY1165" fmla="*/ 299453 h 595120"/>
                  <a:gd name="connsiteX1166" fmla="*/ 733604 w 890030"/>
                  <a:gd name="connsiteY1166" fmla="*/ 299192 h 595120"/>
                  <a:gd name="connsiteX1167" fmla="*/ 734256 w 890030"/>
                  <a:gd name="connsiteY1167" fmla="*/ 299388 h 595120"/>
                  <a:gd name="connsiteX1168" fmla="*/ 735281 w 890030"/>
                  <a:gd name="connsiteY1168" fmla="*/ 300049 h 595120"/>
                  <a:gd name="connsiteX1169" fmla="*/ 735213 w 890030"/>
                  <a:gd name="connsiteY1169" fmla="*/ 300926 h 595120"/>
                  <a:gd name="connsiteX1170" fmla="*/ 735287 w 890030"/>
                  <a:gd name="connsiteY1170" fmla="*/ 301707 h 595120"/>
                  <a:gd name="connsiteX1171" fmla="*/ 734876 w 890030"/>
                  <a:gd name="connsiteY1171" fmla="*/ 302388 h 595120"/>
                  <a:gd name="connsiteX1172" fmla="*/ 735434 w 890030"/>
                  <a:gd name="connsiteY1172" fmla="*/ 302968 h 595120"/>
                  <a:gd name="connsiteX1173" fmla="*/ 736254 w 890030"/>
                  <a:gd name="connsiteY1173" fmla="*/ 302615 h 595120"/>
                  <a:gd name="connsiteX1174" fmla="*/ 736809 w 890030"/>
                  <a:gd name="connsiteY1174" fmla="*/ 302705 h 595120"/>
                  <a:gd name="connsiteX1175" fmla="*/ 737101 w 890030"/>
                  <a:gd name="connsiteY1175" fmla="*/ 303257 h 595120"/>
                  <a:gd name="connsiteX1176" fmla="*/ 737577 w 890030"/>
                  <a:gd name="connsiteY1176" fmla="*/ 303999 h 595120"/>
                  <a:gd name="connsiteX1177" fmla="*/ 738016 w 890030"/>
                  <a:gd name="connsiteY1177" fmla="*/ 304239 h 595120"/>
                  <a:gd name="connsiteX1178" fmla="*/ 738989 w 890030"/>
                  <a:gd name="connsiteY1178" fmla="*/ 304294 h 595120"/>
                  <a:gd name="connsiteX1179" fmla="*/ 739281 w 890030"/>
                  <a:gd name="connsiteY1179" fmla="*/ 303781 h 595120"/>
                  <a:gd name="connsiteX1180" fmla="*/ 739092 w 890030"/>
                  <a:gd name="connsiteY1180" fmla="*/ 303325 h 595120"/>
                  <a:gd name="connsiteX1181" fmla="*/ 739502 w 890030"/>
                  <a:gd name="connsiteY1181" fmla="*/ 302422 h 595120"/>
                  <a:gd name="connsiteX1182" fmla="*/ 740071 w 890030"/>
                  <a:gd name="connsiteY1182" fmla="*/ 302233 h 595120"/>
                  <a:gd name="connsiteX1183" fmla="*/ 740495 w 890030"/>
                  <a:gd name="connsiteY1183" fmla="*/ 301799 h 595120"/>
                  <a:gd name="connsiteX1184" fmla="*/ 740823 w 890030"/>
                  <a:gd name="connsiteY1184" fmla="*/ 301167 h 595120"/>
                  <a:gd name="connsiteX1185" fmla="*/ 741336 w 890030"/>
                  <a:gd name="connsiteY1185" fmla="*/ 300999 h 595120"/>
                  <a:gd name="connsiteX1186" fmla="*/ 741612 w 890030"/>
                  <a:gd name="connsiteY1186" fmla="*/ 302217 h 595120"/>
                  <a:gd name="connsiteX1187" fmla="*/ 742007 w 890030"/>
                  <a:gd name="connsiteY1187" fmla="*/ 302962 h 595120"/>
                  <a:gd name="connsiteX1188" fmla="*/ 742517 w 890030"/>
                  <a:gd name="connsiteY1188" fmla="*/ 303296 h 595120"/>
                  <a:gd name="connsiteX1189" fmla="*/ 743109 w 890030"/>
                  <a:gd name="connsiteY1189" fmla="*/ 302920 h 595120"/>
                  <a:gd name="connsiteX1190" fmla="*/ 744030 w 890030"/>
                  <a:gd name="connsiteY1190" fmla="*/ 302075 h 595120"/>
                  <a:gd name="connsiteX1191" fmla="*/ 744778 w 890030"/>
                  <a:gd name="connsiteY1191" fmla="*/ 302014 h 595120"/>
                  <a:gd name="connsiteX1192" fmla="*/ 745873 w 890030"/>
                  <a:gd name="connsiteY1192" fmla="*/ 302804 h 595120"/>
                  <a:gd name="connsiteX1193" fmla="*/ 746740 w 890030"/>
                  <a:gd name="connsiteY1193" fmla="*/ 302079 h 595120"/>
                  <a:gd name="connsiteX1194" fmla="*/ 747375 w 890030"/>
                  <a:gd name="connsiteY1194" fmla="*/ 302117 h 595120"/>
                  <a:gd name="connsiteX1195" fmla="*/ 747767 w 890030"/>
                  <a:gd name="connsiteY1195" fmla="*/ 302352 h 595120"/>
                  <a:gd name="connsiteX1196" fmla="*/ 747999 w 890030"/>
                  <a:gd name="connsiteY1196" fmla="*/ 303167 h 595120"/>
                  <a:gd name="connsiteX1197" fmla="*/ 748284 w 890030"/>
                  <a:gd name="connsiteY1197" fmla="*/ 303934 h 595120"/>
                  <a:gd name="connsiteX1198" fmla="*/ 748927 w 890030"/>
                  <a:gd name="connsiteY1198" fmla="*/ 304564 h 595120"/>
                  <a:gd name="connsiteX1199" fmla="*/ 749758 w 890030"/>
                  <a:gd name="connsiteY1199" fmla="*/ 305178 h 595120"/>
                  <a:gd name="connsiteX1200" fmla="*/ 750621 w 890030"/>
                  <a:gd name="connsiteY1200" fmla="*/ 305498 h 595120"/>
                  <a:gd name="connsiteX1201" fmla="*/ 751633 w 890030"/>
                  <a:gd name="connsiteY1201" fmla="*/ 305206 h 595120"/>
                  <a:gd name="connsiteX1202" fmla="*/ 752362 w 890030"/>
                  <a:gd name="connsiteY1202" fmla="*/ 304766 h 595120"/>
                  <a:gd name="connsiteX1203" fmla="*/ 752783 w 890030"/>
                  <a:gd name="connsiteY1203" fmla="*/ 305396 h 595120"/>
                  <a:gd name="connsiteX1204" fmla="*/ 753329 w 890030"/>
                  <a:gd name="connsiteY1204" fmla="*/ 305880 h 595120"/>
                  <a:gd name="connsiteX1205" fmla="*/ 754016 w 890030"/>
                  <a:gd name="connsiteY1205" fmla="*/ 306311 h 595120"/>
                  <a:gd name="connsiteX1206" fmla="*/ 754632 w 890030"/>
                  <a:gd name="connsiteY1206" fmla="*/ 306535 h 595120"/>
                  <a:gd name="connsiteX1207" fmla="*/ 755781 w 890030"/>
                  <a:gd name="connsiteY1207" fmla="*/ 306298 h 595120"/>
                  <a:gd name="connsiteX1208" fmla="*/ 756462 w 890030"/>
                  <a:gd name="connsiteY1208" fmla="*/ 305800 h 595120"/>
                  <a:gd name="connsiteX1209" fmla="*/ 756930 w 890030"/>
                  <a:gd name="connsiteY1209" fmla="*/ 306256 h 595120"/>
                  <a:gd name="connsiteX1210" fmla="*/ 757397 w 890030"/>
                  <a:gd name="connsiteY1210" fmla="*/ 307437 h 595120"/>
                  <a:gd name="connsiteX1211" fmla="*/ 757993 w 890030"/>
                  <a:gd name="connsiteY1211" fmla="*/ 307701 h 595120"/>
                  <a:gd name="connsiteX1212" fmla="*/ 758407 w 890030"/>
                  <a:gd name="connsiteY1212" fmla="*/ 307172 h 595120"/>
                  <a:gd name="connsiteX1213" fmla="*/ 758376 w 890030"/>
                  <a:gd name="connsiteY1213" fmla="*/ 305974 h 595120"/>
                  <a:gd name="connsiteX1214" fmla="*/ 759323 w 890030"/>
                  <a:gd name="connsiteY1214" fmla="*/ 304962 h 595120"/>
                  <a:gd name="connsiteX1215" fmla="*/ 760084 w 890030"/>
                  <a:gd name="connsiteY1215" fmla="*/ 305804 h 595120"/>
                  <a:gd name="connsiteX1216" fmla="*/ 760563 w 890030"/>
                  <a:gd name="connsiteY1216" fmla="*/ 306458 h 595120"/>
                  <a:gd name="connsiteX1217" fmla="*/ 760752 w 890030"/>
                  <a:gd name="connsiteY1217" fmla="*/ 307752 h 595120"/>
                  <a:gd name="connsiteX1218" fmla="*/ 761265 w 890030"/>
                  <a:gd name="connsiteY1218" fmla="*/ 307544 h 595120"/>
                  <a:gd name="connsiteX1219" fmla="*/ 761876 w 890030"/>
                  <a:gd name="connsiteY1219" fmla="*/ 307062 h 595120"/>
                  <a:gd name="connsiteX1220" fmla="*/ 762553 w 890030"/>
                  <a:gd name="connsiteY1220" fmla="*/ 306920 h 595120"/>
                  <a:gd name="connsiteX1221" fmla="*/ 763616 w 890030"/>
                  <a:gd name="connsiteY1221" fmla="*/ 307004 h 595120"/>
                  <a:gd name="connsiteX1222" fmla="*/ 764942 w 890030"/>
                  <a:gd name="connsiteY1222" fmla="*/ 306857 h 595120"/>
                  <a:gd name="connsiteX1223" fmla="*/ 765219 w 890030"/>
                  <a:gd name="connsiteY1223" fmla="*/ 306115 h 595120"/>
                  <a:gd name="connsiteX1224" fmla="*/ 765067 w 890030"/>
                  <a:gd name="connsiteY1224" fmla="*/ 305283 h 595120"/>
                  <a:gd name="connsiteX1225" fmla="*/ 765404 w 890030"/>
                  <a:gd name="connsiteY1225" fmla="*/ 304644 h 595120"/>
                  <a:gd name="connsiteX1226" fmla="*/ 765770 w 890030"/>
                  <a:gd name="connsiteY1226" fmla="*/ 304047 h 595120"/>
                  <a:gd name="connsiteX1227" fmla="*/ 766566 w 890030"/>
                  <a:gd name="connsiteY1227" fmla="*/ 303810 h 595120"/>
                  <a:gd name="connsiteX1228" fmla="*/ 767331 w 890030"/>
                  <a:gd name="connsiteY1228" fmla="*/ 304249 h 595120"/>
                  <a:gd name="connsiteX1229" fmla="*/ 767973 w 890030"/>
                  <a:gd name="connsiteY1229" fmla="*/ 305056 h 595120"/>
                  <a:gd name="connsiteX1230" fmla="*/ 768018 w 890030"/>
                  <a:gd name="connsiteY1230" fmla="*/ 305877 h 595120"/>
                  <a:gd name="connsiteX1231" fmla="*/ 768566 w 890030"/>
                  <a:gd name="connsiteY1231" fmla="*/ 305964 h 595120"/>
                  <a:gd name="connsiteX1232" fmla="*/ 769347 w 890030"/>
                  <a:gd name="connsiteY1232" fmla="*/ 305428 h 595120"/>
                  <a:gd name="connsiteX1233" fmla="*/ 770240 w 890030"/>
                  <a:gd name="connsiteY1233" fmla="*/ 305306 h 595120"/>
                  <a:gd name="connsiteX1234" fmla="*/ 771469 w 890030"/>
                  <a:gd name="connsiteY1234" fmla="*/ 305178 h 595120"/>
                  <a:gd name="connsiteX1235" fmla="*/ 772201 w 890030"/>
                  <a:gd name="connsiteY1235" fmla="*/ 304400 h 595120"/>
                  <a:gd name="connsiteX1236" fmla="*/ 772134 w 890030"/>
                  <a:gd name="connsiteY1236" fmla="*/ 303691 h 595120"/>
                  <a:gd name="connsiteX1237" fmla="*/ 772692 w 890030"/>
                  <a:gd name="connsiteY1237" fmla="*/ 303938 h 595120"/>
                  <a:gd name="connsiteX1238" fmla="*/ 773457 w 890030"/>
                  <a:gd name="connsiteY1238" fmla="*/ 304211 h 595120"/>
                  <a:gd name="connsiteX1239" fmla="*/ 774243 w 890030"/>
                  <a:gd name="connsiteY1239" fmla="*/ 304079 h 595120"/>
                  <a:gd name="connsiteX1240" fmla="*/ 775100 w 890030"/>
                  <a:gd name="connsiteY1240" fmla="*/ 303726 h 595120"/>
                  <a:gd name="connsiteX1241" fmla="*/ 775923 w 890030"/>
                  <a:gd name="connsiteY1241" fmla="*/ 303806 h 595120"/>
                  <a:gd name="connsiteX1242" fmla="*/ 776619 w 890030"/>
                  <a:gd name="connsiteY1242" fmla="*/ 303995 h 595120"/>
                  <a:gd name="connsiteX1243" fmla="*/ 777731 w 890030"/>
                  <a:gd name="connsiteY1243" fmla="*/ 303941 h 595120"/>
                  <a:gd name="connsiteX1244" fmla="*/ 778080 w 890030"/>
                  <a:gd name="connsiteY1244" fmla="*/ 302795 h 595120"/>
                  <a:gd name="connsiteX1245" fmla="*/ 779088 w 890030"/>
                  <a:gd name="connsiteY1245" fmla="*/ 303302 h 595120"/>
                  <a:gd name="connsiteX1246" fmla="*/ 779798 w 890030"/>
                  <a:gd name="connsiteY1246" fmla="*/ 302850 h 595120"/>
                  <a:gd name="connsiteX1247" fmla="*/ 780851 w 890030"/>
                  <a:gd name="connsiteY1247" fmla="*/ 302169 h 595120"/>
                  <a:gd name="connsiteX1248" fmla="*/ 781130 w 890030"/>
                  <a:gd name="connsiteY1248" fmla="*/ 301629 h 595120"/>
                  <a:gd name="connsiteX1249" fmla="*/ 781782 w 890030"/>
                  <a:gd name="connsiteY1249" fmla="*/ 301032 h 595120"/>
                  <a:gd name="connsiteX1250" fmla="*/ 782386 w 890030"/>
                  <a:gd name="connsiteY1250" fmla="*/ 301617 h 595120"/>
                  <a:gd name="connsiteX1251" fmla="*/ 782588 w 890030"/>
                  <a:gd name="connsiteY1251" fmla="*/ 302226 h 595120"/>
                  <a:gd name="connsiteX1252" fmla="*/ 782912 w 890030"/>
                  <a:gd name="connsiteY1252" fmla="*/ 302625 h 595120"/>
                  <a:gd name="connsiteX1253" fmla="*/ 783689 w 890030"/>
                  <a:gd name="connsiteY1253" fmla="*/ 302455 h 595120"/>
                  <a:gd name="connsiteX1254" fmla="*/ 784194 w 890030"/>
                  <a:gd name="connsiteY1254" fmla="*/ 301838 h 595120"/>
                  <a:gd name="connsiteX1255" fmla="*/ 784303 w 890030"/>
                  <a:gd name="connsiteY1255" fmla="*/ 301123 h 595120"/>
                  <a:gd name="connsiteX1256" fmla="*/ 784933 w 890030"/>
                  <a:gd name="connsiteY1256" fmla="*/ 300884 h 595120"/>
                  <a:gd name="connsiteX1257" fmla="*/ 786005 w 890030"/>
                  <a:gd name="connsiteY1257" fmla="*/ 300772 h 595120"/>
                  <a:gd name="connsiteX1258" fmla="*/ 785979 w 890030"/>
                  <a:gd name="connsiteY1258" fmla="*/ 300281 h 595120"/>
                  <a:gd name="connsiteX1259" fmla="*/ 786422 w 890030"/>
                  <a:gd name="connsiteY1259" fmla="*/ 299808 h 595120"/>
                  <a:gd name="connsiteX1260" fmla="*/ 787219 w 890030"/>
                  <a:gd name="connsiteY1260" fmla="*/ 299522 h 595120"/>
                  <a:gd name="connsiteX1261" fmla="*/ 788181 w 890030"/>
                  <a:gd name="connsiteY1261" fmla="*/ 299411 h 595120"/>
                  <a:gd name="connsiteX1262" fmla="*/ 788635 w 890030"/>
                  <a:gd name="connsiteY1262" fmla="*/ 299327 h 595120"/>
                  <a:gd name="connsiteX1263" fmla="*/ 788990 w 890030"/>
                  <a:gd name="connsiteY1263" fmla="*/ 298711 h 595120"/>
                  <a:gd name="connsiteX1264" fmla="*/ 789431 w 890030"/>
                  <a:gd name="connsiteY1264" fmla="*/ 298768 h 595120"/>
                  <a:gd name="connsiteX1265" fmla="*/ 789912 w 890030"/>
                  <a:gd name="connsiteY1265" fmla="*/ 298724 h 595120"/>
                  <a:gd name="connsiteX1266" fmla="*/ 790316 w 890030"/>
                  <a:gd name="connsiteY1266" fmla="*/ 298448 h 595120"/>
                  <a:gd name="connsiteX1267" fmla="*/ 790776 w 890030"/>
                  <a:gd name="connsiteY1267" fmla="*/ 299230 h 595120"/>
                  <a:gd name="connsiteX1268" fmla="*/ 791248 w 890030"/>
                  <a:gd name="connsiteY1268" fmla="*/ 298945 h 595120"/>
                  <a:gd name="connsiteX1269" fmla="*/ 791553 w 890030"/>
                  <a:gd name="connsiteY1269" fmla="*/ 298480 h 595120"/>
                  <a:gd name="connsiteX1270" fmla="*/ 791774 w 890030"/>
                  <a:gd name="connsiteY1270" fmla="*/ 297843 h 595120"/>
                  <a:gd name="connsiteX1271" fmla="*/ 791864 w 890030"/>
                  <a:gd name="connsiteY1271" fmla="*/ 297391 h 595120"/>
                  <a:gd name="connsiteX1272" fmla="*/ 792484 w 890030"/>
                  <a:gd name="connsiteY1272" fmla="*/ 297026 h 595120"/>
                  <a:gd name="connsiteX1273" fmla="*/ 793184 w 890030"/>
                  <a:gd name="connsiteY1273" fmla="*/ 296450 h 595120"/>
                  <a:gd name="connsiteX1274" fmla="*/ 793984 w 890030"/>
                  <a:gd name="connsiteY1274" fmla="*/ 295631 h 595120"/>
                  <a:gd name="connsiteX1275" fmla="*/ 794436 w 890030"/>
                  <a:gd name="connsiteY1275" fmla="*/ 295217 h 595120"/>
                  <a:gd name="connsiteX1276" fmla="*/ 795226 w 890030"/>
                  <a:gd name="connsiteY1276" fmla="*/ 294768 h 595120"/>
                  <a:gd name="connsiteX1277" fmla="*/ 796060 w 890030"/>
                  <a:gd name="connsiteY1277" fmla="*/ 294732 h 595120"/>
                  <a:gd name="connsiteX1278" fmla="*/ 796638 w 890030"/>
                  <a:gd name="connsiteY1278" fmla="*/ 294889 h 595120"/>
                  <a:gd name="connsiteX1279" fmla="*/ 796883 w 890030"/>
                  <a:gd name="connsiteY1279" fmla="*/ 295326 h 595120"/>
                  <a:gd name="connsiteX1280" fmla="*/ 797075 w 890030"/>
                  <a:gd name="connsiteY1280" fmla="*/ 296024 h 595120"/>
                  <a:gd name="connsiteX1281" fmla="*/ 797287 w 890030"/>
                  <a:gd name="connsiteY1281" fmla="*/ 296528 h 595120"/>
                  <a:gd name="connsiteX1282" fmla="*/ 797136 w 890030"/>
                  <a:gd name="connsiteY1282" fmla="*/ 297186 h 595120"/>
                  <a:gd name="connsiteX1283" fmla="*/ 797724 w 890030"/>
                  <a:gd name="connsiteY1283" fmla="*/ 297407 h 595120"/>
                  <a:gd name="connsiteX1284" fmla="*/ 798209 w 890030"/>
                  <a:gd name="connsiteY1284" fmla="*/ 297160 h 595120"/>
                  <a:gd name="connsiteX1285" fmla="*/ 798768 w 890030"/>
                  <a:gd name="connsiteY1285" fmla="*/ 296890 h 595120"/>
                  <a:gd name="connsiteX1286" fmla="*/ 799397 w 890030"/>
                  <a:gd name="connsiteY1286" fmla="*/ 296778 h 595120"/>
                  <a:gd name="connsiteX1287" fmla="*/ 799869 w 890030"/>
                  <a:gd name="connsiteY1287" fmla="*/ 296944 h 595120"/>
                  <a:gd name="connsiteX1288" fmla="*/ 800328 w 890030"/>
                  <a:gd name="connsiteY1288" fmla="*/ 297606 h 595120"/>
                  <a:gd name="connsiteX1289" fmla="*/ 800521 w 890030"/>
                  <a:gd name="connsiteY1289" fmla="*/ 298194 h 595120"/>
                  <a:gd name="connsiteX1290" fmla="*/ 801265 w 890030"/>
                  <a:gd name="connsiteY1290" fmla="*/ 298287 h 595120"/>
                  <a:gd name="connsiteX1291" fmla="*/ 801664 w 890030"/>
                  <a:gd name="connsiteY1291" fmla="*/ 297593 h 595120"/>
                  <a:gd name="connsiteX1292" fmla="*/ 802103 w 890030"/>
                  <a:gd name="connsiteY1292" fmla="*/ 297883 h 595120"/>
                  <a:gd name="connsiteX1293" fmla="*/ 802296 w 890030"/>
                  <a:gd name="connsiteY1293" fmla="*/ 298434 h 595120"/>
                  <a:gd name="connsiteX1294" fmla="*/ 802546 w 890030"/>
                  <a:gd name="connsiteY1294" fmla="*/ 299074 h 595120"/>
                  <a:gd name="connsiteX1295" fmla="*/ 803286 w 890030"/>
                  <a:gd name="connsiteY1295" fmla="*/ 298730 h 595120"/>
                  <a:gd name="connsiteX1296" fmla="*/ 803481 w 890030"/>
                  <a:gd name="connsiteY1296" fmla="*/ 299148 h 595120"/>
                  <a:gd name="connsiteX1297" fmla="*/ 803792 w 890030"/>
                  <a:gd name="connsiteY1297" fmla="*/ 299642 h 595120"/>
                  <a:gd name="connsiteX1298" fmla="*/ 804204 w 890030"/>
                  <a:gd name="connsiteY1298" fmla="*/ 299867 h 595120"/>
                  <a:gd name="connsiteX1299" fmla="*/ 804912 w 890030"/>
                  <a:gd name="connsiteY1299" fmla="*/ 299520 h 595120"/>
                  <a:gd name="connsiteX1300" fmla="*/ 847431 w 890030"/>
                  <a:gd name="connsiteY1300" fmla="*/ 315923 h 595120"/>
                  <a:gd name="connsiteX1301" fmla="*/ 848599 w 890030"/>
                  <a:gd name="connsiteY1301" fmla="*/ 313586 h 595120"/>
                  <a:gd name="connsiteX1302" fmla="*/ 849248 w 890030"/>
                  <a:gd name="connsiteY1302" fmla="*/ 310975 h 595120"/>
                  <a:gd name="connsiteX1303" fmla="*/ 849299 w 890030"/>
                  <a:gd name="connsiteY1303" fmla="*/ 310783 h 595120"/>
                  <a:gd name="connsiteX1304" fmla="*/ 849299 w 890030"/>
                  <a:gd name="connsiteY1304" fmla="*/ 310549 h 595120"/>
                  <a:gd name="connsiteX1305" fmla="*/ 850030 w 890030"/>
                  <a:gd name="connsiteY1305" fmla="*/ 309220 h 595120"/>
                  <a:gd name="connsiteX1306" fmla="*/ 850467 w 890030"/>
                  <a:gd name="connsiteY1306" fmla="*/ 308443 h 595120"/>
                  <a:gd name="connsiteX1307" fmla="*/ 851637 w 890030"/>
                  <a:gd name="connsiteY1307" fmla="*/ 306105 h 595120"/>
                  <a:gd name="connsiteX1308" fmla="*/ 852568 w 890030"/>
                  <a:gd name="connsiteY1308" fmla="*/ 303768 h 595120"/>
                  <a:gd name="connsiteX1309" fmla="*/ 853505 w 890030"/>
                  <a:gd name="connsiteY1309" fmla="*/ 301430 h 595120"/>
                  <a:gd name="connsiteX1310" fmla="*/ 854911 w 890030"/>
                  <a:gd name="connsiteY1310" fmla="*/ 299324 h 595120"/>
                  <a:gd name="connsiteX1311" fmla="*/ 856081 w 890030"/>
                  <a:gd name="connsiteY1311" fmla="*/ 296986 h 595120"/>
                  <a:gd name="connsiteX1312" fmla="*/ 857012 w 890030"/>
                  <a:gd name="connsiteY1312" fmla="*/ 294649 h 595120"/>
                  <a:gd name="connsiteX1313" fmla="*/ 857949 w 890030"/>
                  <a:gd name="connsiteY1313" fmla="*/ 292311 h 595120"/>
                  <a:gd name="connsiteX1314" fmla="*/ 859117 w 890030"/>
                  <a:gd name="connsiteY1314" fmla="*/ 289975 h 595120"/>
                  <a:gd name="connsiteX1315" fmla="*/ 860524 w 890030"/>
                  <a:gd name="connsiteY1315" fmla="*/ 287868 h 595120"/>
                  <a:gd name="connsiteX1316" fmla="*/ 861455 w 890030"/>
                  <a:gd name="connsiteY1316" fmla="*/ 285531 h 595120"/>
                  <a:gd name="connsiteX1317" fmla="*/ 862861 w 890030"/>
                  <a:gd name="connsiteY1317" fmla="*/ 283428 h 595120"/>
                  <a:gd name="connsiteX1318" fmla="*/ 863792 w 890030"/>
                  <a:gd name="connsiteY1318" fmla="*/ 281087 h 595120"/>
                  <a:gd name="connsiteX1319" fmla="*/ 865199 w 890030"/>
                  <a:gd name="connsiteY1319" fmla="*/ 278984 h 595120"/>
                  <a:gd name="connsiteX1320" fmla="*/ 866599 w 890030"/>
                  <a:gd name="connsiteY1320" fmla="*/ 277112 h 595120"/>
                  <a:gd name="connsiteX1321" fmla="*/ 867536 w 890030"/>
                  <a:gd name="connsiteY1321" fmla="*/ 274540 h 595120"/>
                  <a:gd name="connsiteX1322" fmla="*/ 868936 w 890030"/>
                  <a:gd name="connsiteY1322" fmla="*/ 272671 h 595120"/>
                  <a:gd name="connsiteX1323" fmla="*/ 869874 w 890030"/>
                  <a:gd name="connsiteY1323" fmla="*/ 270334 h 595120"/>
                  <a:gd name="connsiteX1324" fmla="*/ 871274 w 890030"/>
                  <a:gd name="connsiteY1324" fmla="*/ 268227 h 595120"/>
                  <a:gd name="connsiteX1325" fmla="*/ 872442 w 890030"/>
                  <a:gd name="connsiteY1325" fmla="*/ 265893 h 595120"/>
                  <a:gd name="connsiteX1326" fmla="*/ 873379 w 890030"/>
                  <a:gd name="connsiteY1326" fmla="*/ 263552 h 595120"/>
                  <a:gd name="connsiteX1327" fmla="*/ 874318 w 890030"/>
                  <a:gd name="connsiteY1327" fmla="*/ 261215 h 595120"/>
                  <a:gd name="connsiteX1328" fmla="*/ 875249 w 890030"/>
                  <a:gd name="connsiteY1328" fmla="*/ 258644 h 595120"/>
                  <a:gd name="connsiteX1329" fmla="*/ 876417 w 890030"/>
                  <a:gd name="connsiteY1329" fmla="*/ 256306 h 595120"/>
                  <a:gd name="connsiteX1330" fmla="*/ 877354 w 890030"/>
                  <a:gd name="connsiteY1330" fmla="*/ 253969 h 595120"/>
                  <a:gd name="connsiteX1331" fmla="*/ 878762 w 890030"/>
                  <a:gd name="connsiteY1331" fmla="*/ 252097 h 595120"/>
                  <a:gd name="connsiteX1332" fmla="*/ 879693 w 890030"/>
                  <a:gd name="connsiteY1332" fmla="*/ 249525 h 595120"/>
                  <a:gd name="connsiteX1333" fmla="*/ 880861 w 890030"/>
                  <a:gd name="connsiteY1333" fmla="*/ 247187 h 595120"/>
                  <a:gd name="connsiteX1334" fmla="*/ 882267 w 890030"/>
                  <a:gd name="connsiteY1334" fmla="*/ 245315 h 595120"/>
                  <a:gd name="connsiteX1335" fmla="*/ 883199 w 890030"/>
                  <a:gd name="connsiteY1335" fmla="*/ 242978 h 595120"/>
                  <a:gd name="connsiteX1336" fmla="*/ 884605 w 890030"/>
                  <a:gd name="connsiteY1336" fmla="*/ 240875 h 595120"/>
                  <a:gd name="connsiteX1337" fmla="*/ 885773 w 890030"/>
                  <a:gd name="connsiteY1337" fmla="*/ 238768 h 595120"/>
                  <a:gd name="connsiteX1338" fmla="*/ 887173 w 890030"/>
                  <a:gd name="connsiteY1338" fmla="*/ 236665 h 595120"/>
                  <a:gd name="connsiteX1339" fmla="*/ 888580 w 890030"/>
                  <a:gd name="connsiteY1339" fmla="*/ 234797 h 595120"/>
                  <a:gd name="connsiteX1340" fmla="*/ 889980 w 890030"/>
                  <a:gd name="connsiteY1340" fmla="*/ 232690 h 595120"/>
                  <a:gd name="connsiteX1341" fmla="*/ 890211 w 890030"/>
                  <a:gd name="connsiteY1341" fmla="*/ 231057 h 595120"/>
                  <a:gd name="connsiteX1342" fmla="*/ 888111 w 890030"/>
                  <a:gd name="connsiteY1342" fmla="*/ 229649 h 595120"/>
                  <a:gd name="connsiteX1343" fmla="*/ 886236 w 890030"/>
                  <a:gd name="connsiteY1343" fmla="*/ 228250 h 595120"/>
                  <a:gd name="connsiteX1344" fmla="*/ 883668 w 890030"/>
                  <a:gd name="connsiteY1344" fmla="*/ 227315 h 595120"/>
                  <a:gd name="connsiteX1345" fmla="*/ 881561 w 890030"/>
                  <a:gd name="connsiteY1345" fmla="*/ 226143 h 595120"/>
                  <a:gd name="connsiteX1346" fmla="*/ 879693 w 890030"/>
                  <a:gd name="connsiteY1346" fmla="*/ 224743 h 595120"/>
                  <a:gd name="connsiteX1347" fmla="*/ 877586 w 890030"/>
                  <a:gd name="connsiteY1347" fmla="*/ 223338 h 595120"/>
                  <a:gd name="connsiteX1348" fmla="*/ 876186 w 890030"/>
                  <a:gd name="connsiteY1348" fmla="*/ 221468 h 595120"/>
                  <a:gd name="connsiteX1349" fmla="*/ 874780 w 890030"/>
                  <a:gd name="connsiteY1349" fmla="*/ 219362 h 595120"/>
                  <a:gd name="connsiteX1350" fmla="*/ 873379 w 890030"/>
                  <a:gd name="connsiteY1350" fmla="*/ 217259 h 595120"/>
                  <a:gd name="connsiteX1351" fmla="*/ 871974 w 890030"/>
                  <a:gd name="connsiteY1351" fmla="*/ 215391 h 595120"/>
                  <a:gd name="connsiteX1352" fmla="*/ 871274 w 890030"/>
                  <a:gd name="connsiteY1352" fmla="*/ 212584 h 595120"/>
                  <a:gd name="connsiteX1353" fmla="*/ 871274 w 890030"/>
                  <a:gd name="connsiteY1353" fmla="*/ 209309 h 595120"/>
                  <a:gd name="connsiteX1354" fmla="*/ 871511 w 890030"/>
                  <a:gd name="connsiteY1354" fmla="*/ 206273 h 595120"/>
                  <a:gd name="connsiteX1355" fmla="*/ 872211 w 890030"/>
                  <a:gd name="connsiteY1355" fmla="*/ 203466 h 595120"/>
                  <a:gd name="connsiteX1356" fmla="*/ 873379 w 890030"/>
                  <a:gd name="connsiteY1356" fmla="*/ 201128 h 595120"/>
                  <a:gd name="connsiteX1357" fmla="*/ 873848 w 890030"/>
                  <a:gd name="connsiteY1357" fmla="*/ 198556 h 595120"/>
                  <a:gd name="connsiteX1358" fmla="*/ 874549 w 890030"/>
                  <a:gd name="connsiteY1358" fmla="*/ 195751 h 595120"/>
                  <a:gd name="connsiteX1359" fmla="*/ 874549 w 890030"/>
                  <a:gd name="connsiteY1359" fmla="*/ 192479 h 595120"/>
                  <a:gd name="connsiteX1360" fmla="*/ 873848 w 890030"/>
                  <a:gd name="connsiteY1360" fmla="*/ 189672 h 595120"/>
                  <a:gd name="connsiteX1361" fmla="*/ 873148 w 890030"/>
                  <a:gd name="connsiteY1361" fmla="*/ 187101 h 595120"/>
                  <a:gd name="connsiteX1362" fmla="*/ 871980 w 890030"/>
                  <a:gd name="connsiteY1362" fmla="*/ 184763 h 595120"/>
                  <a:gd name="connsiteX1363" fmla="*/ 871043 w 890030"/>
                  <a:gd name="connsiteY1363" fmla="*/ 182191 h 595120"/>
                  <a:gd name="connsiteX1364" fmla="*/ 869874 w 890030"/>
                  <a:gd name="connsiteY1364" fmla="*/ 179850 h 595120"/>
                  <a:gd name="connsiteX1365" fmla="*/ 868936 w 890030"/>
                  <a:gd name="connsiteY1365" fmla="*/ 177513 h 595120"/>
                  <a:gd name="connsiteX1366" fmla="*/ 867536 w 890030"/>
                  <a:gd name="connsiteY1366" fmla="*/ 175644 h 595120"/>
                  <a:gd name="connsiteX1367" fmla="*/ 866599 w 890030"/>
                  <a:gd name="connsiteY1367" fmla="*/ 173307 h 595120"/>
                  <a:gd name="connsiteX1368" fmla="*/ 865430 w 890030"/>
                  <a:gd name="connsiteY1368" fmla="*/ 170967 h 595120"/>
                  <a:gd name="connsiteX1369" fmla="*/ 864261 w 890030"/>
                  <a:gd name="connsiteY1369" fmla="*/ 168395 h 595120"/>
                  <a:gd name="connsiteX1370" fmla="*/ 863324 w 890030"/>
                  <a:gd name="connsiteY1370" fmla="*/ 166057 h 595120"/>
                  <a:gd name="connsiteX1371" fmla="*/ 861924 w 890030"/>
                  <a:gd name="connsiteY1371" fmla="*/ 164189 h 595120"/>
                  <a:gd name="connsiteX1372" fmla="*/ 860756 w 890030"/>
                  <a:gd name="connsiteY1372" fmla="*/ 161848 h 595120"/>
                  <a:gd name="connsiteX1373" fmla="*/ 859817 w 890030"/>
                  <a:gd name="connsiteY1373" fmla="*/ 159510 h 595120"/>
                  <a:gd name="connsiteX1374" fmla="*/ 858417 w 890030"/>
                  <a:gd name="connsiteY1374" fmla="*/ 157407 h 595120"/>
                  <a:gd name="connsiteX1375" fmla="*/ 857012 w 890030"/>
                  <a:gd name="connsiteY1375" fmla="*/ 155301 h 595120"/>
                  <a:gd name="connsiteX1376" fmla="*/ 855611 w 890030"/>
                  <a:gd name="connsiteY1376" fmla="*/ 153432 h 595120"/>
                  <a:gd name="connsiteX1377" fmla="*/ 854205 w 890030"/>
                  <a:gd name="connsiteY1377" fmla="*/ 151329 h 595120"/>
                  <a:gd name="connsiteX1378" fmla="*/ 852805 w 890030"/>
                  <a:gd name="connsiteY1378" fmla="*/ 149457 h 595120"/>
                  <a:gd name="connsiteX1379" fmla="*/ 852106 w 890030"/>
                  <a:gd name="connsiteY1379" fmla="*/ 146651 h 595120"/>
                  <a:gd name="connsiteX1380" fmla="*/ 851398 w 890030"/>
                  <a:gd name="connsiteY1380" fmla="*/ 144082 h 595120"/>
                  <a:gd name="connsiteX1381" fmla="*/ 850698 w 890030"/>
                  <a:gd name="connsiteY1381" fmla="*/ 141276 h 595120"/>
                  <a:gd name="connsiteX1382" fmla="*/ 850467 w 890030"/>
                  <a:gd name="connsiteY1382" fmla="*/ 138235 h 595120"/>
                  <a:gd name="connsiteX1383" fmla="*/ 850467 w 890030"/>
                  <a:gd name="connsiteY1383" fmla="*/ 134963 h 595120"/>
                  <a:gd name="connsiteX1384" fmla="*/ 851398 w 890030"/>
                  <a:gd name="connsiteY1384" fmla="*/ 132623 h 595120"/>
                  <a:gd name="connsiteX1385" fmla="*/ 852337 w 890030"/>
                  <a:gd name="connsiteY1385" fmla="*/ 130051 h 595120"/>
                  <a:gd name="connsiteX1386" fmla="*/ 852625 w 890030"/>
                  <a:gd name="connsiteY1386" fmla="*/ 129479 h 595120"/>
                  <a:gd name="connsiteX1387" fmla="*/ 852690 w 890030"/>
                  <a:gd name="connsiteY1387" fmla="*/ 129351 h 595120"/>
                  <a:gd name="connsiteX1388" fmla="*/ 853505 w 890030"/>
                  <a:gd name="connsiteY1388" fmla="*/ 127714 h 595120"/>
                  <a:gd name="connsiteX1389" fmla="*/ 854442 w 890030"/>
                  <a:gd name="connsiteY1389" fmla="*/ 125376 h 595120"/>
                  <a:gd name="connsiteX1390" fmla="*/ 855380 w 890030"/>
                  <a:gd name="connsiteY1390" fmla="*/ 123039 h 595120"/>
                  <a:gd name="connsiteX1391" fmla="*/ 856549 w 890030"/>
                  <a:gd name="connsiteY1391" fmla="*/ 120699 h 595120"/>
                  <a:gd name="connsiteX1392" fmla="*/ 857249 w 890030"/>
                  <a:gd name="connsiteY1392" fmla="*/ 118129 h 595120"/>
                  <a:gd name="connsiteX1393" fmla="*/ 858180 w 890030"/>
                  <a:gd name="connsiteY1393" fmla="*/ 115558 h 595120"/>
                  <a:gd name="connsiteX1394" fmla="*/ 859586 w 890030"/>
                  <a:gd name="connsiteY1394" fmla="*/ 113686 h 595120"/>
                  <a:gd name="connsiteX1395" fmla="*/ 860524 w 890030"/>
                  <a:gd name="connsiteY1395" fmla="*/ 111348 h 595120"/>
                  <a:gd name="connsiteX1396" fmla="*/ 861924 w 890030"/>
                  <a:gd name="connsiteY1396" fmla="*/ 109246 h 595120"/>
                  <a:gd name="connsiteX1397" fmla="*/ 863324 w 890030"/>
                  <a:gd name="connsiteY1397" fmla="*/ 107139 h 595120"/>
                  <a:gd name="connsiteX1398" fmla="*/ 864492 w 890030"/>
                  <a:gd name="connsiteY1398" fmla="*/ 105036 h 595120"/>
                  <a:gd name="connsiteX1399" fmla="*/ 865899 w 890030"/>
                  <a:gd name="connsiteY1399" fmla="*/ 103164 h 595120"/>
                  <a:gd name="connsiteX1400" fmla="*/ 867299 w 890030"/>
                  <a:gd name="connsiteY1400" fmla="*/ 101061 h 595120"/>
                  <a:gd name="connsiteX1401" fmla="*/ 869173 w 890030"/>
                  <a:gd name="connsiteY1401" fmla="*/ 98955 h 595120"/>
                  <a:gd name="connsiteX1402" fmla="*/ 870343 w 890030"/>
                  <a:gd name="connsiteY1402" fmla="*/ 97086 h 595120"/>
                  <a:gd name="connsiteX1403" fmla="*/ 872211 w 890030"/>
                  <a:gd name="connsiteY1403" fmla="*/ 95448 h 595120"/>
                  <a:gd name="connsiteX1404" fmla="*/ 873379 w 890030"/>
                  <a:gd name="connsiteY1404" fmla="*/ 93345 h 595120"/>
                  <a:gd name="connsiteX1405" fmla="*/ 874780 w 890030"/>
                  <a:gd name="connsiteY1405" fmla="*/ 91242 h 595120"/>
                  <a:gd name="connsiteX1406" fmla="*/ 876186 w 890030"/>
                  <a:gd name="connsiteY1406" fmla="*/ 89137 h 595120"/>
                  <a:gd name="connsiteX1407" fmla="*/ 877586 w 890030"/>
                  <a:gd name="connsiteY1407" fmla="*/ 87267 h 595120"/>
                  <a:gd name="connsiteX1408" fmla="*/ 878993 w 890030"/>
                  <a:gd name="connsiteY1408" fmla="*/ 85161 h 595120"/>
                  <a:gd name="connsiteX1409" fmla="*/ 880392 w 890030"/>
                  <a:gd name="connsiteY1409" fmla="*/ 83058 h 595120"/>
                  <a:gd name="connsiteX1410" fmla="*/ 881330 w 890030"/>
                  <a:gd name="connsiteY1410" fmla="*/ 80720 h 595120"/>
                  <a:gd name="connsiteX1411" fmla="*/ 882729 w 890030"/>
                  <a:gd name="connsiteY1411" fmla="*/ 78848 h 595120"/>
                  <a:gd name="connsiteX1412" fmla="*/ 883668 w 890030"/>
                  <a:gd name="connsiteY1412" fmla="*/ 76511 h 595120"/>
                  <a:gd name="connsiteX1413" fmla="*/ 883899 w 890030"/>
                  <a:gd name="connsiteY1413" fmla="*/ 73240 h 595120"/>
                  <a:gd name="connsiteX1414" fmla="*/ 883899 w 890030"/>
                  <a:gd name="connsiteY1414" fmla="*/ 69965 h 595120"/>
                  <a:gd name="connsiteX1415" fmla="*/ 883668 w 890030"/>
                  <a:gd name="connsiteY1415" fmla="*/ 66924 h 595120"/>
                  <a:gd name="connsiteX1416" fmla="*/ 882967 w 890030"/>
                  <a:gd name="connsiteY1416" fmla="*/ 64352 h 595120"/>
                  <a:gd name="connsiteX1417" fmla="*/ 882267 w 890030"/>
                  <a:gd name="connsiteY1417" fmla="*/ 61548 h 595120"/>
                  <a:gd name="connsiteX1418" fmla="*/ 881561 w 890030"/>
                  <a:gd name="connsiteY1418" fmla="*/ 58977 h 595120"/>
                  <a:gd name="connsiteX1419" fmla="*/ 880630 w 890030"/>
                  <a:gd name="connsiteY1419" fmla="*/ 58508 h 595120"/>
                  <a:gd name="connsiteX1420" fmla="*/ 880161 w 890030"/>
                  <a:gd name="connsiteY1420" fmla="*/ 59208 h 595120"/>
                  <a:gd name="connsiteX1421" fmla="*/ 878054 w 890030"/>
                  <a:gd name="connsiteY1421" fmla="*/ 57808 h 595120"/>
                  <a:gd name="connsiteX1422" fmla="*/ 875249 w 890030"/>
                  <a:gd name="connsiteY1422" fmla="*/ 58508 h 595120"/>
                  <a:gd name="connsiteX1423" fmla="*/ 872448 w 890030"/>
                  <a:gd name="connsiteY1423" fmla="*/ 59208 h 595120"/>
                  <a:gd name="connsiteX1424" fmla="*/ 869404 w 890030"/>
                  <a:gd name="connsiteY1424" fmla="*/ 59678 h 595120"/>
                  <a:gd name="connsiteX1425" fmla="*/ 866599 w 890030"/>
                  <a:gd name="connsiteY1425" fmla="*/ 60380 h 595120"/>
                  <a:gd name="connsiteX1426" fmla="*/ 863561 w 890030"/>
                  <a:gd name="connsiteY1426" fmla="*/ 60615 h 595120"/>
                  <a:gd name="connsiteX1427" fmla="*/ 860756 w 890030"/>
                  <a:gd name="connsiteY1427" fmla="*/ 61315 h 595120"/>
                  <a:gd name="connsiteX1428" fmla="*/ 858180 w 890030"/>
                  <a:gd name="connsiteY1428" fmla="*/ 62014 h 595120"/>
                  <a:gd name="connsiteX1429" fmla="*/ 855611 w 890030"/>
                  <a:gd name="connsiteY1429" fmla="*/ 63183 h 595120"/>
                  <a:gd name="connsiteX1430" fmla="*/ 853274 w 890030"/>
                  <a:gd name="connsiteY1430" fmla="*/ 64121 h 595120"/>
                  <a:gd name="connsiteX1431" fmla="*/ 850936 w 890030"/>
                  <a:gd name="connsiteY1431" fmla="*/ 65290 h 595120"/>
                  <a:gd name="connsiteX1432" fmla="*/ 848599 w 890030"/>
                  <a:gd name="connsiteY1432" fmla="*/ 66223 h 595120"/>
                  <a:gd name="connsiteX1433" fmla="*/ 846024 w 890030"/>
                  <a:gd name="connsiteY1433" fmla="*/ 67158 h 595120"/>
                  <a:gd name="connsiteX1434" fmla="*/ 844155 w 890030"/>
                  <a:gd name="connsiteY1434" fmla="*/ 68561 h 595120"/>
                  <a:gd name="connsiteX1435" fmla="*/ 842048 w 890030"/>
                  <a:gd name="connsiteY1435" fmla="*/ 69965 h 595120"/>
                  <a:gd name="connsiteX1436" fmla="*/ 840180 w 890030"/>
                  <a:gd name="connsiteY1436" fmla="*/ 71602 h 595120"/>
                  <a:gd name="connsiteX1437" fmla="*/ 838543 w 890030"/>
                  <a:gd name="connsiteY1437" fmla="*/ 73240 h 595120"/>
                  <a:gd name="connsiteX1438" fmla="*/ 836905 w 890030"/>
                  <a:gd name="connsiteY1438" fmla="*/ 75108 h 595120"/>
                  <a:gd name="connsiteX1439" fmla="*/ 835037 w 890030"/>
                  <a:gd name="connsiteY1439" fmla="*/ 76745 h 595120"/>
                  <a:gd name="connsiteX1440" fmla="*/ 833399 w 890030"/>
                  <a:gd name="connsiteY1440" fmla="*/ 78383 h 595120"/>
                  <a:gd name="connsiteX1441" fmla="*/ 831761 w 890030"/>
                  <a:gd name="connsiteY1441" fmla="*/ 80018 h 595120"/>
                  <a:gd name="connsiteX1442" fmla="*/ 829656 w 890030"/>
                  <a:gd name="connsiteY1442" fmla="*/ 81420 h 595120"/>
                  <a:gd name="connsiteX1443" fmla="*/ 827555 w 890030"/>
                  <a:gd name="connsiteY1443" fmla="*/ 82823 h 595120"/>
                  <a:gd name="connsiteX1444" fmla="*/ 825450 w 890030"/>
                  <a:gd name="connsiteY1444" fmla="*/ 84227 h 595120"/>
                  <a:gd name="connsiteX1445" fmla="*/ 823580 w 890030"/>
                  <a:gd name="connsiteY1445" fmla="*/ 85630 h 595120"/>
                  <a:gd name="connsiteX1446" fmla="*/ 820306 w 890030"/>
                  <a:gd name="connsiteY1446" fmla="*/ 85861 h 595120"/>
                  <a:gd name="connsiteX1447" fmla="*/ 817037 w 890030"/>
                  <a:gd name="connsiteY1447" fmla="*/ 85630 h 595120"/>
                  <a:gd name="connsiteX1448" fmla="*/ 814224 w 890030"/>
                  <a:gd name="connsiteY1448" fmla="*/ 84927 h 595120"/>
                  <a:gd name="connsiteX1449" fmla="*/ 811419 w 890030"/>
                  <a:gd name="connsiteY1449" fmla="*/ 84227 h 595120"/>
                  <a:gd name="connsiteX1450" fmla="*/ 809081 w 890030"/>
                  <a:gd name="connsiteY1450" fmla="*/ 83292 h 595120"/>
                  <a:gd name="connsiteX1451" fmla="*/ 806274 w 890030"/>
                  <a:gd name="connsiteY1451" fmla="*/ 82590 h 595120"/>
                  <a:gd name="connsiteX1452" fmla="*/ 803475 w 890030"/>
                  <a:gd name="connsiteY1452" fmla="*/ 81889 h 595120"/>
                  <a:gd name="connsiteX1453" fmla="*/ 801130 w 890030"/>
                  <a:gd name="connsiteY1453" fmla="*/ 80955 h 595120"/>
                  <a:gd name="connsiteX1454" fmla="*/ 798562 w 890030"/>
                  <a:gd name="connsiteY1454" fmla="*/ 80018 h 595120"/>
                  <a:gd name="connsiteX1455" fmla="*/ 795993 w 890030"/>
                  <a:gd name="connsiteY1455" fmla="*/ 79317 h 595120"/>
                  <a:gd name="connsiteX1456" fmla="*/ 793419 w 890030"/>
                  <a:gd name="connsiteY1456" fmla="*/ 78380 h 595120"/>
                  <a:gd name="connsiteX1457" fmla="*/ 791081 w 890030"/>
                  <a:gd name="connsiteY1457" fmla="*/ 77445 h 595120"/>
                  <a:gd name="connsiteX1458" fmla="*/ 788744 w 890030"/>
                  <a:gd name="connsiteY1458" fmla="*/ 76277 h 595120"/>
                  <a:gd name="connsiteX1459" fmla="*/ 785937 w 890030"/>
                  <a:gd name="connsiteY1459" fmla="*/ 75808 h 595120"/>
                  <a:gd name="connsiteX1460" fmla="*/ 783368 w 890030"/>
                  <a:gd name="connsiteY1460" fmla="*/ 74639 h 595120"/>
                  <a:gd name="connsiteX1461" fmla="*/ 780794 w 890030"/>
                  <a:gd name="connsiteY1461" fmla="*/ 73940 h 595120"/>
                  <a:gd name="connsiteX1462" fmla="*/ 777987 w 890030"/>
                  <a:gd name="connsiteY1462" fmla="*/ 73240 h 595120"/>
                  <a:gd name="connsiteX1463" fmla="*/ 775180 w 890030"/>
                  <a:gd name="connsiteY1463" fmla="*/ 72770 h 595120"/>
                  <a:gd name="connsiteX1464" fmla="*/ 772612 w 890030"/>
                  <a:gd name="connsiteY1464" fmla="*/ 72068 h 595120"/>
                  <a:gd name="connsiteX1465" fmla="*/ 769568 w 890030"/>
                  <a:gd name="connsiteY1465" fmla="*/ 71368 h 595120"/>
                  <a:gd name="connsiteX1466" fmla="*/ 767231 w 890030"/>
                  <a:gd name="connsiteY1466" fmla="*/ 70433 h 595120"/>
                  <a:gd name="connsiteX1467" fmla="*/ 764194 w 890030"/>
                  <a:gd name="connsiteY1467" fmla="*/ 70198 h 595120"/>
                  <a:gd name="connsiteX1468" fmla="*/ 761387 w 890030"/>
                  <a:gd name="connsiteY1468" fmla="*/ 69496 h 595120"/>
                  <a:gd name="connsiteX1469" fmla="*/ 758350 w 890030"/>
                  <a:gd name="connsiteY1469" fmla="*/ 69030 h 595120"/>
                  <a:gd name="connsiteX1470" fmla="*/ 755544 w 890030"/>
                  <a:gd name="connsiteY1470" fmla="*/ 68561 h 595120"/>
                  <a:gd name="connsiteX1471" fmla="*/ 752037 w 890030"/>
                  <a:gd name="connsiteY1471" fmla="*/ 68561 h 595120"/>
                  <a:gd name="connsiteX1472" fmla="*/ 749700 w 890030"/>
                  <a:gd name="connsiteY1472" fmla="*/ 69496 h 595120"/>
                  <a:gd name="connsiteX1473" fmla="*/ 747593 w 890030"/>
                  <a:gd name="connsiteY1473" fmla="*/ 70902 h 595120"/>
                  <a:gd name="connsiteX1474" fmla="*/ 745956 w 890030"/>
                  <a:gd name="connsiteY1474" fmla="*/ 72536 h 595120"/>
                  <a:gd name="connsiteX1475" fmla="*/ 744319 w 890030"/>
                  <a:gd name="connsiteY1475" fmla="*/ 74173 h 595120"/>
                  <a:gd name="connsiteX1476" fmla="*/ 742919 w 890030"/>
                  <a:gd name="connsiteY1476" fmla="*/ 76280 h 595120"/>
                  <a:gd name="connsiteX1477" fmla="*/ 741281 w 890030"/>
                  <a:gd name="connsiteY1477" fmla="*/ 77915 h 595120"/>
                  <a:gd name="connsiteX1478" fmla="*/ 739882 w 890030"/>
                  <a:gd name="connsiteY1478" fmla="*/ 80018 h 595120"/>
                  <a:gd name="connsiteX1479" fmla="*/ 738475 w 890030"/>
                  <a:gd name="connsiteY1479" fmla="*/ 82120 h 595120"/>
                  <a:gd name="connsiteX1480" fmla="*/ 736607 w 890030"/>
                  <a:gd name="connsiteY1480" fmla="*/ 83758 h 595120"/>
                  <a:gd name="connsiteX1481" fmla="*/ 734970 w 890030"/>
                  <a:gd name="connsiteY1481" fmla="*/ 85395 h 595120"/>
                  <a:gd name="connsiteX1482" fmla="*/ 733331 w 890030"/>
                  <a:gd name="connsiteY1482" fmla="*/ 87033 h 595120"/>
                  <a:gd name="connsiteX1483" fmla="*/ 731226 w 890030"/>
                  <a:gd name="connsiteY1483" fmla="*/ 88433 h 595120"/>
                  <a:gd name="connsiteX1484" fmla="*/ 729587 w 890030"/>
                  <a:gd name="connsiteY1484" fmla="*/ 90305 h 595120"/>
                  <a:gd name="connsiteX1485" fmla="*/ 728188 w 890030"/>
                  <a:gd name="connsiteY1485" fmla="*/ 92177 h 595120"/>
                  <a:gd name="connsiteX1486" fmla="*/ 726782 w 890030"/>
                  <a:gd name="connsiteY1486" fmla="*/ 94280 h 595120"/>
                  <a:gd name="connsiteX1487" fmla="*/ 725381 w 890030"/>
                  <a:gd name="connsiteY1487" fmla="*/ 96152 h 595120"/>
                  <a:gd name="connsiteX1488" fmla="*/ 724450 w 890030"/>
                  <a:gd name="connsiteY1488" fmla="*/ 98720 h 595120"/>
                  <a:gd name="connsiteX1489" fmla="*/ 723044 w 890030"/>
                  <a:gd name="connsiteY1489" fmla="*/ 100592 h 595120"/>
                  <a:gd name="connsiteX1490" fmla="*/ 721645 w 890030"/>
                  <a:gd name="connsiteY1490" fmla="*/ 102699 h 595120"/>
                  <a:gd name="connsiteX1491" fmla="*/ 720006 w 890030"/>
                  <a:gd name="connsiteY1491" fmla="*/ 104332 h 595120"/>
                  <a:gd name="connsiteX1492" fmla="*/ 718369 w 890030"/>
                  <a:gd name="connsiteY1492" fmla="*/ 106439 h 595120"/>
                  <a:gd name="connsiteX1493" fmla="*/ 716501 w 890030"/>
                  <a:gd name="connsiteY1493" fmla="*/ 108074 h 595120"/>
                  <a:gd name="connsiteX1494" fmla="*/ 714394 w 890030"/>
                  <a:gd name="connsiteY1494" fmla="*/ 109477 h 595120"/>
                  <a:gd name="connsiteX1495" fmla="*/ 711819 w 890030"/>
                  <a:gd name="connsiteY1495" fmla="*/ 110179 h 595120"/>
                  <a:gd name="connsiteX1496" fmla="*/ 709013 w 890030"/>
                  <a:gd name="connsiteY1496" fmla="*/ 110879 h 595120"/>
                  <a:gd name="connsiteX1497" fmla="*/ 706213 w 890030"/>
                  <a:gd name="connsiteY1497" fmla="*/ 111583 h 595120"/>
                  <a:gd name="connsiteX1498" fmla="*/ 703408 w 890030"/>
                  <a:gd name="connsiteY1498" fmla="*/ 112282 h 595120"/>
                  <a:gd name="connsiteX1499" fmla="*/ 700601 w 890030"/>
                  <a:gd name="connsiteY1499" fmla="*/ 112986 h 595120"/>
                  <a:gd name="connsiteX1500" fmla="*/ 697563 w 890030"/>
                  <a:gd name="connsiteY1500" fmla="*/ 113217 h 595120"/>
                  <a:gd name="connsiteX1501" fmla="*/ 694520 w 890030"/>
                  <a:gd name="connsiteY1501" fmla="*/ 113686 h 595120"/>
                  <a:gd name="connsiteX1502" fmla="*/ 691014 w 890030"/>
                  <a:gd name="connsiteY1502" fmla="*/ 113686 h 595120"/>
                  <a:gd name="connsiteX1503" fmla="*/ 687976 w 890030"/>
                  <a:gd name="connsiteY1503" fmla="*/ 113921 h 595120"/>
                  <a:gd name="connsiteX1504" fmla="*/ 684700 w 890030"/>
                  <a:gd name="connsiteY1504" fmla="*/ 114152 h 595120"/>
                  <a:gd name="connsiteX1505" fmla="*/ 681195 w 890030"/>
                  <a:gd name="connsiteY1505" fmla="*/ 114154 h 595120"/>
                  <a:gd name="connsiteX1506" fmla="*/ 677920 w 890030"/>
                  <a:gd name="connsiteY1506" fmla="*/ 114385 h 595120"/>
                  <a:gd name="connsiteX1507" fmla="*/ 674882 w 890030"/>
                  <a:gd name="connsiteY1507" fmla="*/ 114854 h 595120"/>
                  <a:gd name="connsiteX1508" fmla="*/ 672077 w 890030"/>
                  <a:gd name="connsiteY1508" fmla="*/ 115558 h 595120"/>
                  <a:gd name="connsiteX1509" fmla="*/ 669739 w 890030"/>
                  <a:gd name="connsiteY1509" fmla="*/ 116492 h 595120"/>
                  <a:gd name="connsiteX1510" fmla="*/ 667402 w 890030"/>
                  <a:gd name="connsiteY1510" fmla="*/ 117426 h 595120"/>
                  <a:gd name="connsiteX1511" fmla="*/ 665295 w 890030"/>
                  <a:gd name="connsiteY1511" fmla="*/ 118829 h 595120"/>
                  <a:gd name="connsiteX1512" fmla="*/ 663189 w 890030"/>
                  <a:gd name="connsiteY1512" fmla="*/ 120233 h 595120"/>
                  <a:gd name="connsiteX1513" fmla="*/ 661557 w 890030"/>
                  <a:gd name="connsiteY1513" fmla="*/ 121870 h 595120"/>
                  <a:gd name="connsiteX1514" fmla="*/ 659920 w 890030"/>
                  <a:gd name="connsiteY1514" fmla="*/ 123739 h 595120"/>
                  <a:gd name="connsiteX1515" fmla="*/ 658046 w 890030"/>
                  <a:gd name="connsiteY1515" fmla="*/ 125376 h 595120"/>
                  <a:gd name="connsiteX1516" fmla="*/ 656645 w 890030"/>
                  <a:gd name="connsiteY1516" fmla="*/ 127244 h 595120"/>
                  <a:gd name="connsiteX1517" fmla="*/ 654777 w 890030"/>
                  <a:gd name="connsiteY1517" fmla="*/ 128648 h 595120"/>
                  <a:gd name="connsiteX1518" fmla="*/ 651970 w 890030"/>
                  <a:gd name="connsiteY1518" fmla="*/ 129351 h 595120"/>
                  <a:gd name="connsiteX1519" fmla="*/ 651213 w 890030"/>
                  <a:gd name="connsiteY1519" fmla="*/ 129467 h 595120"/>
                  <a:gd name="connsiteX1520" fmla="*/ 651116 w 890030"/>
                  <a:gd name="connsiteY1520" fmla="*/ 129483 h 595120"/>
                  <a:gd name="connsiteX1521" fmla="*/ 650429 w 890030"/>
                  <a:gd name="connsiteY1521" fmla="*/ 129589 h 595120"/>
                  <a:gd name="connsiteX1522" fmla="*/ 648927 w 890030"/>
                  <a:gd name="connsiteY1522" fmla="*/ 129817 h 595120"/>
                  <a:gd name="connsiteX1523" fmla="*/ 648001 w 890030"/>
                  <a:gd name="connsiteY1523" fmla="*/ 129586 h 595120"/>
                  <a:gd name="connsiteX1524" fmla="*/ 647520 w 890030"/>
                  <a:gd name="connsiteY1524" fmla="*/ 129467 h 595120"/>
                  <a:gd name="connsiteX1525" fmla="*/ 647064 w 890030"/>
                  <a:gd name="connsiteY1525" fmla="*/ 129351 h 595120"/>
                  <a:gd name="connsiteX1526" fmla="*/ 646127 w 890030"/>
                  <a:gd name="connsiteY1526" fmla="*/ 129116 h 595120"/>
                  <a:gd name="connsiteX1527" fmla="*/ 643320 w 890030"/>
                  <a:gd name="connsiteY1527" fmla="*/ 128416 h 595120"/>
                  <a:gd name="connsiteX1528" fmla="*/ 640983 w 890030"/>
                  <a:gd name="connsiteY1528" fmla="*/ 127483 h 595120"/>
                  <a:gd name="connsiteX1529" fmla="*/ 638176 w 890030"/>
                  <a:gd name="connsiteY1529" fmla="*/ 126776 h 595120"/>
                  <a:gd name="connsiteX1530" fmla="*/ 635371 w 890030"/>
                  <a:gd name="connsiteY1530" fmla="*/ 126076 h 595120"/>
                  <a:gd name="connsiteX1531" fmla="*/ 633264 w 890030"/>
                  <a:gd name="connsiteY1531" fmla="*/ 124672 h 595120"/>
                  <a:gd name="connsiteX1532" fmla="*/ 631633 w 890030"/>
                  <a:gd name="connsiteY1532" fmla="*/ 124021 h 595120"/>
                  <a:gd name="connsiteX1533" fmla="*/ 630927 w 890030"/>
                  <a:gd name="connsiteY1533" fmla="*/ 123739 h 595120"/>
                  <a:gd name="connsiteX1534" fmla="*/ 628121 w 890030"/>
                  <a:gd name="connsiteY1534" fmla="*/ 123039 h 595120"/>
                  <a:gd name="connsiteX1535" fmla="*/ 625083 w 890030"/>
                  <a:gd name="connsiteY1535" fmla="*/ 122804 h 595120"/>
                  <a:gd name="connsiteX1536" fmla="*/ 621576 w 890030"/>
                  <a:gd name="connsiteY1536" fmla="*/ 122804 h 595120"/>
                  <a:gd name="connsiteX1537" fmla="*/ 618071 w 890030"/>
                  <a:gd name="connsiteY1537" fmla="*/ 122804 h 595120"/>
                  <a:gd name="connsiteX1538" fmla="*/ 615027 w 890030"/>
                  <a:gd name="connsiteY1538" fmla="*/ 123270 h 595120"/>
                  <a:gd name="connsiteX1539" fmla="*/ 611989 w 890030"/>
                  <a:gd name="connsiteY1539" fmla="*/ 123504 h 595120"/>
                  <a:gd name="connsiteX1540" fmla="*/ 608946 w 890030"/>
                  <a:gd name="connsiteY1540" fmla="*/ 123973 h 595120"/>
                  <a:gd name="connsiteX1541" fmla="*/ 606146 w 890030"/>
                  <a:gd name="connsiteY1541" fmla="*/ 124672 h 595120"/>
                  <a:gd name="connsiteX1542" fmla="*/ 603102 w 890030"/>
                  <a:gd name="connsiteY1542" fmla="*/ 124907 h 595120"/>
                  <a:gd name="connsiteX1543" fmla="*/ 600296 w 890030"/>
                  <a:gd name="connsiteY1543" fmla="*/ 125611 h 595120"/>
                  <a:gd name="connsiteX1544" fmla="*/ 597489 w 890030"/>
                  <a:gd name="connsiteY1544" fmla="*/ 126311 h 595120"/>
                  <a:gd name="connsiteX1545" fmla="*/ 595153 w 890030"/>
                  <a:gd name="connsiteY1545" fmla="*/ 127244 h 595120"/>
                  <a:gd name="connsiteX1546" fmla="*/ 592583 w 890030"/>
                  <a:gd name="connsiteY1546" fmla="*/ 128414 h 595120"/>
                  <a:gd name="connsiteX1547" fmla="*/ 590247 w 890030"/>
                  <a:gd name="connsiteY1547" fmla="*/ 129351 h 595120"/>
                  <a:gd name="connsiteX1548" fmla="*/ 590098 w 890030"/>
                  <a:gd name="connsiteY1548" fmla="*/ 129450 h 595120"/>
                  <a:gd name="connsiteX1549" fmla="*/ 589976 w 890030"/>
                  <a:gd name="connsiteY1549" fmla="*/ 129528 h 595120"/>
                  <a:gd name="connsiteX1550" fmla="*/ 588140 w 890030"/>
                  <a:gd name="connsiteY1550" fmla="*/ 130751 h 595120"/>
                  <a:gd name="connsiteX1551" fmla="*/ 586033 w 890030"/>
                  <a:gd name="connsiteY1551" fmla="*/ 132158 h 595120"/>
                  <a:gd name="connsiteX1552" fmla="*/ 584402 w 890030"/>
                  <a:gd name="connsiteY1552" fmla="*/ 133795 h 595120"/>
                  <a:gd name="connsiteX1553" fmla="*/ 582765 w 890030"/>
                  <a:gd name="connsiteY1553" fmla="*/ 135429 h 595120"/>
                  <a:gd name="connsiteX1554" fmla="*/ 580889 w 890030"/>
                  <a:gd name="connsiteY1554" fmla="*/ 137301 h 595120"/>
                  <a:gd name="connsiteX1555" fmla="*/ 579259 w 890030"/>
                  <a:gd name="connsiteY1555" fmla="*/ 138936 h 595120"/>
                  <a:gd name="connsiteX1556" fmla="*/ 577622 w 890030"/>
                  <a:gd name="connsiteY1556" fmla="*/ 140808 h 595120"/>
                  <a:gd name="connsiteX1557" fmla="*/ 575983 w 890030"/>
                  <a:gd name="connsiteY1557" fmla="*/ 142676 h 595120"/>
                  <a:gd name="connsiteX1558" fmla="*/ 573878 w 890030"/>
                  <a:gd name="connsiteY1558" fmla="*/ 143848 h 595120"/>
                  <a:gd name="connsiteX1559" fmla="*/ 571771 w 890030"/>
                  <a:gd name="connsiteY1559" fmla="*/ 145248 h 595120"/>
                  <a:gd name="connsiteX1560" fmla="*/ 569671 w 890030"/>
                  <a:gd name="connsiteY1560" fmla="*/ 146651 h 595120"/>
                  <a:gd name="connsiteX1561" fmla="*/ 567564 w 890030"/>
                  <a:gd name="connsiteY1561" fmla="*/ 148054 h 595120"/>
                  <a:gd name="connsiteX1562" fmla="*/ 564996 w 890030"/>
                  <a:gd name="connsiteY1562" fmla="*/ 148754 h 595120"/>
                  <a:gd name="connsiteX1563" fmla="*/ 562190 w 890030"/>
                  <a:gd name="connsiteY1563" fmla="*/ 149457 h 595120"/>
                  <a:gd name="connsiteX1564" fmla="*/ 559147 w 890030"/>
                  <a:gd name="connsiteY1564" fmla="*/ 149691 h 595120"/>
                  <a:gd name="connsiteX1565" fmla="*/ 555878 w 890030"/>
                  <a:gd name="connsiteY1565" fmla="*/ 150160 h 595120"/>
                  <a:gd name="connsiteX1566" fmla="*/ 552834 w 890030"/>
                  <a:gd name="connsiteY1566" fmla="*/ 150391 h 595120"/>
                  <a:gd name="connsiteX1567" fmla="*/ 549796 w 890030"/>
                  <a:gd name="connsiteY1567" fmla="*/ 150860 h 595120"/>
                  <a:gd name="connsiteX1568" fmla="*/ 546522 w 890030"/>
                  <a:gd name="connsiteY1568" fmla="*/ 151095 h 595120"/>
                  <a:gd name="connsiteX1569" fmla="*/ 543484 w 890030"/>
                  <a:gd name="connsiteY1569" fmla="*/ 151560 h 595120"/>
                  <a:gd name="connsiteX1570" fmla="*/ 540916 w 890030"/>
                  <a:gd name="connsiteY1570" fmla="*/ 152263 h 595120"/>
                  <a:gd name="connsiteX1571" fmla="*/ 537403 w 890030"/>
                  <a:gd name="connsiteY1571" fmla="*/ 152263 h 595120"/>
                  <a:gd name="connsiteX1572" fmla="*/ 533897 w 890030"/>
                  <a:gd name="connsiteY1572" fmla="*/ 152263 h 595120"/>
                  <a:gd name="connsiteX1573" fmla="*/ 530859 w 890030"/>
                  <a:gd name="connsiteY1573" fmla="*/ 152028 h 595120"/>
                  <a:gd name="connsiteX1574" fmla="*/ 527822 w 890030"/>
                  <a:gd name="connsiteY1574" fmla="*/ 151560 h 595120"/>
                  <a:gd name="connsiteX1575" fmla="*/ 525247 w 890030"/>
                  <a:gd name="connsiteY1575" fmla="*/ 150626 h 595120"/>
                  <a:gd name="connsiteX1576" fmla="*/ 522910 w 890030"/>
                  <a:gd name="connsiteY1576" fmla="*/ 149691 h 595120"/>
                  <a:gd name="connsiteX1577" fmla="*/ 520803 w 890030"/>
                  <a:gd name="connsiteY1577" fmla="*/ 148288 h 595120"/>
                  <a:gd name="connsiteX1578" fmla="*/ 519210 w 890030"/>
                  <a:gd name="connsiteY1578" fmla="*/ 147225 h 595120"/>
                  <a:gd name="connsiteX1579" fmla="*/ 518704 w 890030"/>
                  <a:gd name="connsiteY1579" fmla="*/ 146885 h 595120"/>
                  <a:gd name="connsiteX1580" fmla="*/ 517065 w 890030"/>
                  <a:gd name="connsiteY1580" fmla="*/ 145252 h 595120"/>
                  <a:gd name="connsiteX1581" fmla="*/ 515659 w 890030"/>
                  <a:gd name="connsiteY1581" fmla="*/ 143376 h 595120"/>
                  <a:gd name="connsiteX1582" fmla="*/ 514260 w 890030"/>
                  <a:gd name="connsiteY1582" fmla="*/ 141276 h 595120"/>
                  <a:gd name="connsiteX1583" fmla="*/ 513090 w 890030"/>
                  <a:gd name="connsiteY1583" fmla="*/ 138936 h 595120"/>
                  <a:gd name="connsiteX1584" fmla="*/ 512153 w 890030"/>
                  <a:gd name="connsiteY1584" fmla="*/ 136598 h 595120"/>
                  <a:gd name="connsiteX1585" fmla="*/ 511453 w 890030"/>
                  <a:gd name="connsiteY1585" fmla="*/ 133791 h 595120"/>
                  <a:gd name="connsiteX1586" fmla="*/ 510753 w 890030"/>
                  <a:gd name="connsiteY1586" fmla="*/ 131219 h 595120"/>
                  <a:gd name="connsiteX1587" fmla="*/ 510285 w 890030"/>
                  <a:gd name="connsiteY1587" fmla="*/ 129351 h 595120"/>
                  <a:gd name="connsiteX1588" fmla="*/ 510054 w 890030"/>
                  <a:gd name="connsiteY1588" fmla="*/ 128416 h 595120"/>
                  <a:gd name="connsiteX1589" fmla="*/ 509346 w 890030"/>
                  <a:gd name="connsiteY1589" fmla="*/ 125842 h 595120"/>
                  <a:gd name="connsiteX1590" fmla="*/ 509115 w 890030"/>
                  <a:gd name="connsiteY1590" fmla="*/ 122804 h 595120"/>
                  <a:gd name="connsiteX1591" fmla="*/ 508878 w 890030"/>
                  <a:gd name="connsiteY1591" fmla="*/ 119295 h 595120"/>
                  <a:gd name="connsiteX1592" fmla="*/ 508878 w 890030"/>
                  <a:gd name="connsiteY1592" fmla="*/ 116024 h 595120"/>
                  <a:gd name="connsiteX1593" fmla="*/ 508878 w 890030"/>
                  <a:gd name="connsiteY1593" fmla="*/ 112751 h 595120"/>
                  <a:gd name="connsiteX1594" fmla="*/ 508647 w 890030"/>
                  <a:gd name="connsiteY1594" fmla="*/ 109711 h 595120"/>
                  <a:gd name="connsiteX1595" fmla="*/ 507947 w 890030"/>
                  <a:gd name="connsiteY1595" fmla="*/ 106904 h 595120"/>
                  <a:gd name="connsiteX1596" fmla="*/ 507009 w 890030"/>
                  <a:gd name="connsiteY1596" fmla="*/ 104101 h 595120"/>
                  <a:gd name="connsiteX1597" fmla="*/ 506079 w 890030"/>
                  <a:gd name="connsiteY1597" fmla="*/ 101760 h 595120"/>
                  <a:gd name="connsiteX1598" fmla="*/ 505141 w 890030"/>
                  <a:gd name="connsiteY1598" fmla="*/ 99424 h 595120"/>
                  <a:gd name="connsiteX1599" fmla="*/ 503740 w 890030"/>
                  <a:gd name="connsiteY1599" fmla="*/ 97552 h 595120"/>
                  <a:gd name="connsiteX1600" fmla="*/ 502335 w 890030"/>
                  <a:gd name="connsiteY1600" fmla="*/ 95448 h 595120"/>
                  <a:gd name="connsiteX1601" fmla="*/ 500935 w 890030"/>
                  <a:gd name="connsiteY1601" fmla="*/ 93345 h 595120"/>
                  <a:gd name="connsiteX1602" fmla="*/ 499528 w 890030"/>
                  <a:gd name="connsiteY1602" fmla="*/ 91473 h 595120"/>
                  <a:gd name="connsiteX1603" fmla="*/ 497891 w 890030"/>
                  <a:gd name="connsiteY1603" fmla="*/ 89839 h 595120"/>
                  <a:gd name="connsiteX1604" fmla="*/ 496023 w 890030"/>
                  <a:gd name="connsiteY1604" fmla="*/ 87967 h 595120"/>
                  <a:gd name="connsiteX1605" fmla="*/ 494853 w 890030"/>
                  <a:gd name="connsiteY1605" fmla="*/ 87498 h 595120"/>
                  <a:gd name="connsiteX1606" fmla="*/ 493685 w 890030"/>
                  <a:gd name="connsiteY1606" fmla="*/ 87033 h 595120"/>
                  <a:gd name="connsiteX1607" fmla="*/ 491109 w 890030"/>
                  <a:gd name="connsiteY1607" fmla="*/ 86099 h 595120"/>
                  <a:gd name="connsiteX1608" fmla="*/ 489241 w 890030"/>
                  <a:gd name="connsiteY1608" fmla="*/ 84695 h 595120"/>
                  <a:gd name="connsiteX1609" fmla="*/ 487373 w 890030"/>
                  <a:gd name="connsiteY1609" fmla="*/ 83058 h 595120"/>
                  <a:gd name="connsiteX1610" fmla="*/ 485966 w 890030"/>
                  <a:gd name="connsiteY1610" fmla="*/ 80955 h 595120"/>
                  <a:gd name="connsiteX1611" fmla="*/ 484335 w 890030"/>
                  <a:gd name="connsiteY1611" fmla="*/ 79317 h 595120"/>
                  <a:gd name="connsiteX1612" fmla="*/ 482929 w 890030"/>
                  <a:gd name="connsiteY1612" fmla="*/ 77445 h 595120"/>
                  <a:gd name="connsiteX1613" fmla="*/ 481759 w 890030"/>
                  <a:gd name="connsiteY1613" fmla="*/ 75108 h 595120"/>
                  <a:gd name="connsiteX1614" fmla="*/ 480591 w 890030"/>
                  <a:gd name="connsiteY1614" fmla="*/ 73005 h 595120"/>
                  <a:gd name="connsiteX1615" fmla="*/ 479891 w 890030"/>
                  <a:gd name="connsiteY1615" fmla="*/ 70198 h 595120"/>
                  <a:gd name="connsiteX1616" fmla="*/ 478723 w 890030"/>
                  <a:gd name="connsiteY1616" fmla="*/ 67861 h 595120"/>
                  <a:gd name="connsiteX1617" fmla="*/ 478132 w 890030"/>
                  <a:gd name="connsiteY1617" fmla="*/ 65700 h 595120"/>
                  <a:gd name="connsiteX1618" fmla="*/ 478023 w 890030"/>
                  <a:gd name="connsiteY1618" fmla="*/ 65290 h 595120"/>
                  <a:gd name="connsiteX1619" fmla="*/ 477316 w 890030"/>
                  <a:gd name="connsiteY1619" fmla="*/ 62483 h 595120"/>
                  <a:gd name="connsiteX1620" fmla="*/ 476385 w 890030"/>
                  <a:gd name="connsiteY1620" fmla="*/ 60142 h 595120"/>
                  <a:gd name="connsiteX1621" fmla="*/ 475679 w 890030"/>
                  <a:gd name="connsiteY1621" fmla="*/ 57574 h 595120"/>
                  <a:gd name="connsiteX1622" fmla="*/ 474510 w 890030"/>
                  <a:gd name="connsiteY1622" fmla="*/ 55236 h 595120"/>
                  <a:gd name="connsiteX1623" fmla="*/ 473579 w 890030"/>
                  <a:gd name="connsiteY1623" fmla="*/ 52896 h 595120"/>
                  <a:gd name="connsiteX1624" fmla="*/ 472410 w 890030"/>
                  <a:gd name="connsiteY1624" fmla="*/ 50562 h 595120"/>
                  <a:gd name="connsiteX1625" fmla="*/ 471004 w 890030"/>
                  <a:gd name="connsiteY1625" fmla="*/ 48456 h 595120"/>
                  <a:gd name="connsiteX1626" fmla="*/ 470073 w 890030"/>
                  <a:gd name="connsiteY1626" fmla="*/ 46118 h 595120"/>
                  <a:gd name="connsiteX1627" fmla="*/ 468197 w 890030"/>
                  <a:gd name="connsiteY1627" fmla="*/ 44012 h 595120"/>
                  <a:gd name="connsiteX1628" fmla="*/ 466797 w 890030"/>
                  <a:gd name="connsiteY1628" fmla="*/ 42143 h 595120"/>
                  <a:gd name="connsiteX1629" fmla="*/ 464929 w 890030"/>
                  <a:gd name="connsiteY1629" fmla="*/ 40739 h 595120"/>
                  <a:gd name="connsiteX1630" fmla="*/ 462822 w 890030"/>
                  <a:gd name="connsiteY1630" fmla="*/ 39337 h 595120"/>
                  <a:gd name="connsiteX1631" fmla="*/ 460017 w 890030"/>
                  <a:gd name="connsiteY1631" fmla="*/ 38636 h 595120"/>
                  <a:gd name="connsiteX1632" fmla="*/ 457210 w 890030"/>
                  <a:gd name="connsiteY1632" fmla="*/ 37934 h 595120"/>
                  <a:gd name="connsiteX1633" fmla="*/ 454404 w 890030"/>
                  <a:gd name="connsiteY1633" fmla="*/ 37465 h 595120"/>
                  <a:gd name="connsiteX1634" fmla="*/ 451367 w 890030"/>
                  <a:gd name="connsiteY1634" fmla="*/ 36999 h 595120"/>
                  <a:gd name="connsiteX1635" fmla="*/ 448560 w 890030"/>
                  <a:gd name="connsiteY1635" fmla="*/ 37703 h 595120"/>
                  <a:gd name="connsiteX1636" fmla="*/ 445754 w 890030"/>
                  <a:gd name="connsiteY1636" fmla="*/ 38403 h 595120"/>
                  <a:gd name="connsiteX1637" fmla="*/ 443417 w 890030"/>
                  <a:gd name="connsiteY1637" fmla="*/ 39568 h 595120"/>
                  <a:gd name="connsiteX1638" fmla="*/ 441310 w 890030"/>
                  <a:gd name="connsiteY1638" fmla="*/ 40739 h 595120"/>
                  <a:gd name="connsiteX1639" fmla="*/ 439442 w 890030"/>
                  <a:gd name="connsiteY1639" fmla="*/ 42143 h 595120"/>
                  <a:gd name="connsiteX1640" fmla="*/ 437335 w 890030"/>
                  <a:gd name="connsiteY1640" fmla="*/ 43542 h 595120"/>
                  <a:gd name="connsiteX1641" fmla="*/ 435235 w 890030"/>
                  <a:gd name="connsiteY1641" fmla="*/ 44946 h 595120"/>
                  <a:gd name="connsiteX1642" fmla="*/ 433130 w 890030"/>
                  <a:gd name="connsiteY1642" fmla="*/ 46118 h 595120"/>
                  <a:gd name="connsiteX1643" fmla="*/ 431491 w 890030"/>
                  <a:gd name="connsiteY1643" fmla="*/ 47986 h 595120"/>
                  <a:gd name="connsiteX1644" fmla="*/ 429386 w 890030"/>
                  <a:gd name="connsiteY1644" fmla="*/ 49389 h 595120"/>
                  <a:gd name="connsiteX1645" fmla="*/ 427285 w 890030"/>
                  <a:gd name="connsiteY1645" fmla="*/ 50558 h 595120"/>
                  <a:gd name="connsiteX1646" fmla="*/ 425411 w 890030"/>
                  <a:gd name="connsiteY1646" fmla="*/ 51961 h 595120"/>
                  <a:gd name="connsiteX1647" fmla="*/ 423310 w 890030"/>
                  <a:gd name="connsiteY1647" fmla="*/ 53364 h 595120"/>
                  <a:gd name="connsiteX1648" fmla="*/ 421204 w 890030"/>
                  <a:gd name="connsiteY1648" fmla="*/ 54768 h 595120"/>
                  <a:gd name="connsiteX1649" fmla="*/ 418866 w 890030"/>
                  <a:gd name="connsiteY1649" fmla="*/ 55702 h 595120"/>
                  <a:gd name="connsiteX1650" fmla="*/ 416761 w 890030"/>
                  <a:gd name="connsiteY1650" fmla="*/ 57108 h 595120"/>
                  <a:gd name="connsiteX1651" fmla="*/ 414423 w 890030"/>
                  <a:gd name="connsiteY1651" fmla="*/ 58039 h 595120"/>
                  <a:gd name="connsiteX1652" fmla="*/ 411624 w 890030"/>
                  <a:gd name="connsiteY1652" fmla="*/ 58743 h 595120"/>
                  <a:gd name="connsiteX1653" fmla="*/ 409048 w 890030"/>
                  <a:gd name="connsiteY1653" fmla="*/ 59911 h 595120"/>
                  <a:gd name="connsiteX1654" fmla="*/ 406711 w 890030"/>
                  <a:gd name="connsiteY1654" fmla="*/ 60846 h 595120"/>
                  <a:gd name="connsiteX1655" fmla="*/ 403904 w 890030"/>
                  <a:gd name="connsiteY1655" fmla="*/ 61548 h 595120"/>
                  <a:gd name="connsiteX1656" fmla="*/ 400860 w 890030"/>
                  <a:gd name="connsiteY1656" fmla="*/ 61779 h 595120"/>
                  <a:gd name="connsiteX1657" fmla="*/ 397824 w 890030"/>
                  <a:gd name="connsiteY1657" fmla="*/ 62249 h 595120"/>
                  <a:gd name="connsiteX1658" fmla="*/ 394786 w 890030"/>
                  <a:gd name="connsiteY1658" fmla="*/ 62483 h 595120"/>
                  <a:gd name="connsiteX1659" fmla="*/ 391279 w 890030"/>
                  <a:gd name="connsiteY1659" fmla="*/ 62483 h 595120"/>
                  <a:gd name="connsiteX1660" fmla="*/ 387774 w 890030"/>
                  <a:gd name="connsiteY1660" fmla="*/ 62483 h 595120"/>
                  <a:gd name="connsiteX1661" fmla="*/ 384730 w 890030"/>
                  <a:gd name="connsiteY1661" fmla="*/ 62249 h 595120"/>
                  <a:gd name="connsiteX1662" fmla="*/ 382392 w 890030"/>
                  <a:gd name="connsiteY1662" fmla="*/ 61315 h 595120"/>
                  <a:gd name="connsiteX1663" fmla="*/ 379824 w 890030"/>
                  <a:gd name="connsiteY1663" fmla="*/ 60377 h 595120"/>
                  <a:gd name="connsiteX1664" fmla="*/ 377486 w 890030"/>
                  <a:gd name="connsiteY1664" fmla="*/ 59208 h 595120"/>
                  <a:gd name="connsiteX1665" fmla="*/ 375380 w 890030"/>
                  <a:gd name="connsiteY1665" fmla="*/ 58039 h 595120"/>
                  <a:gd name="connsiteX1666" fmla="*/ 373042 w 890030"/>
                  <a:gd name="connsiteY1666" fmla="*/ 56871 h 595120"/>
                  <a:gd name="connsiteX1667" fmla="*/ 371174 w 890030"/>
                  <a:gd name="connsiteY1667" fmla="*/ 55236 h 595120"/>
                  <a:gd name="connsiteX1668" fmla="*/ 369536 w 890030"/>
                  <a:gd name="connsiteY1668" fmla="*/ 53599 h 595120"/>
                  <a:gd name="connsiteX1669" fmla="*/ 368130 w 890030"/>
                  <a:gd name="connsiteY1669" fmla="*/ 51496 h 595120"/>
                  <a:gd name="connsiteX1670" fmla="*/ 366730 w 890030"/>
                  <a:gd name="connsiteY1670" fmla="*/ 49624 h 595120"/>
                  <a:gd name="connsiteX1671" fmla="*/ 365793 w 890030"/>
                  <a:gd name="connsiteY1671" fmla="*/ 47286 h 595120"/>
                  <a:gd name="connsiteX1672" fmla="*/ 364623 w 890030"/>
                  <a:gd name="connsiteY1672" fmla="*/ 44949 h 595120"/>
                  <a:gd name="connsiteX1673" fmla="*/ 363924 w 890030"/>
                  <a:gd name="connsiteY1673" fmla="*/ 42143 h 595120"/>
                  <a:gd name="connsiteX1674" fmla="*/ 363686 w 890030"/>
                  <a:gd name="connsiteY1674" fmla="*/ 39102 h 595120"/>
                  <a:gd name="connsiteX1675" fmla="*/ 363224 w 890030"/>
                  <a:gd name="connsiteY1675" fmla="*/ 36064 h 595120"/>
                  <a:gd name="connsiteX1676" fmla="*/ 363224 w 890030"/>
                  <a:gd name="connsiteY1676" fmla="*/ 32790 h 595120"/>
                  <a:gd name="connsiteX1677" fmla="*/ 362518 w 890030"/>
                  <a:gd name="connsiteY1677" fmla="*/ 29984 h 595120"/>
                  <a:gd name="connsiteX1678" fmla="*/ 361818 w 890030"/>
                  <a:gd name="connsiteY1678" fmla="*/ 27412 h 595120"/>
                  <a:gd name="connsiteX1679" fmla="*/ 360887 w 890030"/>
                  <a:gd name="connsiteY1679" fmla="*/ 25074 h 595120"/>
                  <a:gd name="connsiteX1680" fmla="*/ 359480 w 890030"/>
                  <a:gd name="connsiteY1680" fmla="*/ 22971 h 595120"/>
                  <a:gd name="connsiteX1681" fmla="*/ 356912 w 890030"/>
                  <a:gd name="connsiteY1681" fmla="*/ 22037 h 595120"/>
                  <a:gd name="connsiteX1682" fmla="*/ 353868 w 890030"/>
                  <a:gd name="connsiteY1682" fmla="*/ 21569 h 595120"/>
                  <a:gd name="connsiteX1683" fmla="*/ 350830 w 890030"/>
                  <a:gd name="connsiteY1683" fmla="*/ 21334 h 595120"/>
                  <a:gd name="connsiteX1684" fmla="*/ 347793 w 890030"/>
                  <a:gd name="connsiteY1684" fmla="*/ 20865 h 595120"/>
                  <a:gd name="connsiteX1685" fmla="*/ 344518 w 890030"/>
                  <a:gd name="connsiteY1685" fmla="*/ 20630 h 595120"/>
                  <a:gd name="connsiteX1686" fmla="*/ 342180 w 890030"/>
                  <a:gd name="connsiteY1686" fmla="*/ 19697 h 595120"/>
                  <a:gd name="connsiteX1687" fmla="*/ 340543 w 890030"/>
                  <a:gd name="connsiteY1687" fmla="*/ 18058 h 595120"/>
                  <a:gd name="connsiteX1688" fmla="*/ 340312 w 890030"/>
                  <a:gd name="connsiteY1688" fmla="*/ 17827 h 595120"/>
                  <a:gd name="connsiteX1689" fmla="*/ 339143 w 890030"/>
                  <a:gd name="connsiteY1689" fmla="*/ 15955 h 595120"/>
                  <a:gd name="connsiteX1690" fmla="*/ 339143 w 890030"/>
                  <a:gd name="connsiteY1690" fmla="*/ 10812 h 595120"/>
                  <a:gd name="connsiteX1691" fmla="*/ 340780 w 890030"/>
                  <a:gd name="connsiteY1691" fmla="*/ 5202 h 595120"/>
                  <a:gd name="connsiteX1692" fmla="*/ 341711 w 890030"/>
                  <a:gd name="connsiteY1692" fmla="*/ 2162 h 595120"/>
                  <a:gd name="connsiteX1693" fmla="*/ 341982 w 890030"/>
                  <a:gd name="connsiteY1693" fmla="*/ 405 h 595120"/>
                  <a:gd name="connsiteX1694" fmla="*/ 338703 w 890030"/>
                  <a:gd name="connsiteY1694" fmla="*/ 239 h 595120"/>
                  <a:gd name="connsiteX1695" fmla="*/ 337855 w 890030"/>
                  <a:gd name="connsiteY1695" fmla="*/ 573 h 595120"/>
                  <a:gd name="connsiteX1696" fmla="*/ 337210 w 890030"/>
                  <a:gd name="connsiteY1696" fmla="*/ 363 h 595120"/>
                  <a:gd name="connsiteX1697" fmla="*/ 336873 w 890030"/>
                  <a:gd name="connsiteY1697" fmla="*/ 1061 h 595120"/>
                  <a:gd name="connsiteX1698" fmla="*/ 337114 w 890030"/>
                  <a:gd name="connsiteY1698" fmla="*/ 1636 h 595120"/>
                  <a:gd name="connsiteX1699" fmla="*/ 336551 w 890030"/>
                  <a:gd name="connsiteY1699" fmla="*/ 2493 h 595120"/>
                  <a:gd name="connsiteX1700" fmla="*/ 335666 w 890030"/>
                  <a:gd name="connsiteY1700" fmla="*/ 1928 h 595120"/>
                  <a:gd name="connsiteX1701" fmla="*/ 335486 w 890030"/>
                  <a:gd name="connsiteY1701" fmla="*/ 2615 h 595120"/>
                  <a:gd name="connsiteX1702" fmla="*/ 335238 w 890030"/>
                  <a:gd name="connsiteY1702" fmla="*/ 3042 h 595120"/>
                  <a:gd name="connsiteX1703" fmla="*/ 335483 w 890030"/>
                  <a:gd name="connsiteY1703" fmla="*/ 3643 h 595120"/>
                  <a:gd name="connsiteX1704" fmla="*/ 335168 w 890030"/>
                  <a:gd name="connsiteY1704" fmla="*/ 3960 h 595120"/>
                  <a:gd name="connsiteX1705" fmla="*/ 335136 w 890030"/>
                  <a:gd name="connsiteY1705" fmla="*/ 4435 h 595120"/>
                  <a:gd name="connsiteX1706" fmla="*/ 334683 w 890030"/>
                  <a:gd name="connsiteY1706" fmla="*/ 4542 h 595120"/>
                  <a:gd name="connsiteX1707" fmla="*/ 334082 w 890030"/>
                  <a:gd name="connsiteY1707" fmla="*/ 5120 h 595120"/>
                  <a:gd name="connsiteX1708" fmla="*/ 333437 w 890030"/>
                  <a:gd name="connsiteY1708" fmla="*/ 5244 h 595120"/>
                  <a:gd name="connsiteX1709" fmla="*/ 332869 w 890030"/>
                  <a:gd name="connsiteY1709" fmla="*/ 5318 h 595120"/>
                  <a:gd name="connsiteX1710" fmla="*/ 332176 w 890030"/>
                  <a:gd name="connsiteY1710" fmla="*/ 4744 h 595120"/>
                  <a:gd name="connsiteX1711" fmla="*/ 331443 w 890030"/>
                  <a:gd name="connsiteY1711" fmla="*/ 4895 h 595120"/>
                  <a:gd name="connsiteX1712" fmla="*/ 330981 w 890030"/>
                  <a:gd name="connsiteY1712" fmla="*/ 5174 h 595120"/>
                  <a:gd name="connsiteX1713" fmla="*/ 331078 w 890030"/>
                  <a:gd name="connsiteY1713" fmla="*/ 5611 h 595120"/>
                  <a:gd name="connsiteX1714" fmla="*/ 330823 w 890030"/>
                  <a:gd name="connsiteY1714" fmla="*/ 6057 h 595120"/>
                  <a:gd name="connsiteX1715" fmla="*/ 330422 w 890030"/>
                  <a:gd name="connsiteY1715" fmla="*/ 5482 h 595120"/>
                  <a:gd name="connsiteX1716" fmla="*/ 330056 w 890030"/>
                  <a:gd name="connsiteY1716" fmla="*/ 5742 h 595120"/>
                  <a:gd name="connsiteX1717" fmla="*/ 329411 w 890030"/>
                  <a:gd name="connsiteY1717" fmla="*/ 5719 h 595120"/>
                  <a:gd name="connsiteX1718" fmla="*/ 329012 w 890030"/>
                  <a:gd name="connsiteY1718" fmla="*/ 5341 h 595120"/>
                  <a:gd name="connsiteX1719" fmla="*/ 328422 w 890030"/>
                  <a:gd name="connsiteY1719" fmla="*/ 5929 h 595120"/>
                  <a:gd name="connsiteX1720" fmla="*/ 328428 w 890030"/>
                  <a:gd name="connsiteY1720" fmla="*/ 6606 h 595120"/>
                  <a:gd name="connsiteX1721" fmla="*/ 327892 w 890030"/>
                  <a:gd name="connsiteY1721" fmla="*/ 7155 h 595120"/>
                  <a:gd name="connsiteX1722" fmla="*/ 327716 w 890030"/>
                  <a:gd name="connsiteY1722" fmla="*/ 6294 h 595120"/>
                  <a:gd name="connsiteX1723" fmla="*/ 326823 w 890030"/>
                  <a:gd name="connsiteY1723" fmla="*/ 6757 h 595120"/>
                  <a:gd name="connsiteX1724" fmla="*/ 326354 w 890030"/>
                  <a:gd name="connsiteY1724" fmla="*/ 6288 h 595120"/>
                  <a:gd name="connsiteX1725" fmla="*/ 325686 w 890030"/>
                  <a:gd name="connsiteY1725" fmla="*/ 6625 h 595120"/>
                  <a:gd name="connsiteX1726" fmla="*/ 325501 w 890030"/>
                  <a:gd name="connsiteY1726" fmla="*/ 7020 h 595120"/>
                  <a:gd name="connsiteX1727" fmla="*/ 325860 w 890030"/>
                  <a:gd name="connsiteY1727" fmla="*/ 7322 h 595120"/>
                  <a:gd name="connsiteX1728" fmla="*/ 326319 w 890030"/>
                  <a:gd name="connsiteY1728" fmla="*/ 7517 h 595120"/>
                  <a:gd name="connsiteX1729" fmla="*/ 325957 w 890030"/>
                  <a:gd name="connsiteY1729" fmla="*/ 8032 h 595120"/>
                  <a:gd name="connsiteX1730" fmla="*/ 325343 w 890030"/>
                  <a:gd name="connsiteY1730" fmla="*/ 8815 h 595120"/>
                  <a:gd name="connsiteX1731" fmla="*/ 325147 w 890030"/>
                  <a:gd name="connsiteY1731" fmla="*/ 9248 h 595120"/>
                  <a:gd name="connsiteX1732" fmla="*/ 324717 w 890030"/>
                  <a:gd name="connsiteY1732" fmla="*/ 8986 h 595120"/>
                  <a:gd name="connsiteX1733" fmla="*/ 324306 w 890030"/>
                  <a:gd name="connsiteY1733" fmla="*/ 9158 h 595120"/>
                  <a:gd name="connsiteX1734" fmla="*/ 324117 w 890030"/>
                  <a:gd name="connsiteY1734" fmla="*/ 9669 h 595120"/>
                  <a:gd name="connsiteX1735" fmla="*/ 324829 w 890030"/>
                  <a:gd name="connsiteY1735" fmla="*/ 9925 h 595120"/>
                  <a:gd name="connsiteX1736" fmla="*/ 324630 w 890030"/>
                  <a:gd name="connsiteY1736" fmla="*/ 10738 h 595120"/>
                  <a:gd name="connsiteX1737" fmla="*/ 324432 w 890030"/>
                  <a:gd name="connsiteY1737" fmla="*/ 11387 h 595120"/>
                  <a:gd name="connsiteX1738" fmla="*/ 324264 w 890030"/>
                  <a:gd name="connsiteY1738" fmla="*/ 11843 h 595120"/>
                  <a:gd name="connsiteX1739" fmla="*/ 324289 w 890030"/>
                  <a:gd name="connsiteY1739" fmla="*/ 12415 h 595120"/>
                  <a:gd name="connsiteX1740" fmla="*/ 324310 w 890030"/>
                  <a:gd name="connsiteY1740" fmla="*/ 12890 h 595120"/>
                  <a:gd name="connsiteX1741" fmla="*/ 323642 w 890030"/>
                  <a:gd name="connsiteY1741" fmla="*/ 13156 h 595120"/>
                  <a:gd name="connsiteX1742" fmla="*/ 323173 w 890030"/>
                  <a:gd name="connsiteY1742" fmla="*/ 13232 h 595120"/>
                  <a:gd name="connsiteX1743" fmla="*/ 322701 w 890030"/>
                  <a:gd name="connsiteY1743" fmla="*/ 13753 h 595120"/>
                  <a:gd name="connsiteX1744" fmla="*/ 321914 w 890030"/>
                  <a:gd name="connsiteY1744" fmla="*/ 13837 h 595120"/>
                  <a:gd name="connsiteX1745" fmla="*/ 321297 w 890030"/>
                  <a:gd name="connsiteY1745" fmla="*/ 14135 h 595120"/>
                  <a:gd name="connsiteX1746" fmla="*/ 320992 w 890030"/>
                  <a:gd name="connsiteY1746" fmla="*/ 14520 h 595120"/>
                  <a:gd name="connsiteX1747" fmla="*/ 320873 w 890030"/>
                  <a:gd name="connsiteY1747" fmla="*/ 15062 h 595120"/>
                  <a:gd name="connsiteX1748" fmla="*/ 320507 w 890030"/>
                  <a:gd name="connsiteY1748" fmla="*/ 15471 h 595120"/>
                  <a:gd name="connsiteX1749" fmla="*/ 320274 w 890030"/>
                  <a:gd name="connsiteY1749" fmla="*/ 16390 h 595120"/>
                  <a:gd name="connsiteX1750" fmla="*/ 320446 w 890030"/>
                  <a:gd name="connsiteY1750" fmla="*/ 17025 h 595120"/>
                  <a:gd name="connsiteX1751" fmla="*/ 320713 w 890030"/>
                  <a:gd name="connsiteY1751" fmla="*/ 17436 h 595120"/>
                  <a:gd name="connsiteX1752" fmla="*/ 321165 w 890030"/>
                  <a:gd name="connsiteY1752" fmla="*/ 16835 h 595120"/>
                  <a:gd name="connsiteX1753" fmla="*/ 321602 w 890030"/>
                  <a:gd name="connsiteY1753" fmla="*/ 16987 h 595120"/>
                  <a:gd name="connsiteX1754" fmla="*/ 321547 w 890030"/>
                  <a:gd name="connsiteY1754" fmla="*/ 17622 h 595120"/>
                  <a:gd name="connsiteX1755" fmla="*/ 321702 w 890030"/>
                  <a:gd name="connsiteY1755" fmla="*/ 18277 h 595120"/>
                  <a:gd name="connsiteX1756" fmla="*/ 321648 w 890030"/>
                  <a:gd name="connsiteY1756" fmla="*/ 18781 h 595120"/>
                  <a:gd name="connsiteX1757" fmla="*/ 321173 w 890030"/>
                  <a:gd name="connsiteY1757" fmla="*/ 18615 h 595120"/>
                  <a:gd name="connsiteX1758" fmla="*/ 320697 w 890030"/>
                  <a:gd name="connsiteY1758" fmla="*/ 19067 h 595120"/>
                  <a:gd name="connsiteX1759" fmla="*/ 320778 w 890030"/>
                  <a:gd name="connsiteY1759" fmla="*/ 19548 h 595120"/>
                  <a:gd name="connsiteX1760" fmla="*/ 320360 w 890030"/>
                  <a:gd name="connsiteY1760" fmla="*/ 20021 h 595120"/>
                  <a:gd name="connsiteX1761" fmla="*/ 319808 w 890030"/>
                  <a:gd name="connsiteY1761" fmla="*/ 19815 h 595120"/>
                  <a:gd name="connsiteX1762" fmla="*/ 319274 w 890030"/>
                  <a:gd name="connsiteY1762" fmla="*/ 19199 h 595120"/>
                  <a:gd name="connsiteX1763" fmla="*/ 318192 w 890030"/>
                  <a:gd name="connsiteY1763" fmla="*/ 18977 h 595120"/>
                  <a:gd name="connsiteX1764" fmla="*/ 317910 w 890030"/>
                  <a:gd name="connsiteY1764" fmla="*/ 19407 h 595120"/>
                  <a:gd name="connsiteX1765" fmla="*/ 317778 w 890030"/>
                  <a:gd name="connsiteY1765" fmla="*/ 19895 h 595120"/>
                  <a:gd name="connsiteX1766" fmla="*/ 318366 w 890030"/>
                  <a:gd name="connsiteY1766" fmla="*/ 19764 h 595120"/>
                  <a:gd name="connsiteX1767" fmla="*/ 318484 w 890030"/>
                  <a:gd name="connsiteY1767" fmla="*/ 20830 h 595120"/>
                  <a:gd name="connsiteX1768" fmla="*/ 317515 w 890030"/>
                  <a:gd name="connsiteY1768" fmla="*/ 20868 h 595120"/>
                  <a:gd name="connsiteX1769" fmla="*/ 316870 w 890030"/>
                  <a:gd name="connsiteY1769" fmla="*/ 20852 h 595120"/>
                  <a:gd name="connsiteX1770" fmla="*/ 316721 w 890030"/>
                  <a:gd name="connsiteY1770" fmla="*/ 21468 h 595120"/>
                  <a:gd name="connsiteX1771" fmla="*/ 317191 w 890030"/>
                  <a:gd name="connsiteY1771" fmla="*/ 21802 h 595120"/>
                  <a:gd name="connsiteX1772" fmla="*/ 317177 w 890030"/>
                  <a:gd name="connsiteY1772" fmla="*/ 22441 h 595120"/>
                  <a:gd name="connsiteX1773" fmla="*/ 316343 w 890030"/>
                  <a:gd name="connsiteY1773" fmla="*/ 22426 h 595120"/>
                  <a:gd name="connsiteX1774" fmla="*/ 315698 w 890030"/>
                  <a:gd name="connsiteY1774" fmla="*/ 22611 h 595120"/>
                  <a:gd name="connsiteX1775" fmla="*/ 314788 w 890030"/>
                  <a:gd name="connsiteY1775" fmla="*/ 23046 h 595120"/>
                  <a:gd name="connsiteX1776" fmla="*/ 314603 w 890030"/>
                  <a:gd name="connsiteY1776" fmla="*/ 23719 h 595120"/>
                  <a:gd name="connsiteX1777" fmla="*/ 313389 w 890030"/>
                  <a:gd name="connsiteY1777" fmla="*/ 24005 h 595120"/>
                  <a:gd name="connsiteX1778" fmla="*/ 312666 w 890030"/>
                  <a:gd name="connsiteY1778" fmla="*/ 24284 h 595120"/>
                  <a:gd name="connsiteX1779" fmla="*/ 311977 w 890030"/>
                  <a:gd name="connsiteY1779" fmla="*/ 25363 h 595120"/>
                  <a:gd name="connsiteX1780" fmla="*/ 311447 w 890030"/>
                  <a:gd name="connsiteY1780" fmla="*/ 26073 h 595120"/>
                  <a:gd name="connsiteX1781" fmla="*/ 312391 w 890030"/>
                  <a:gd name="connsiteY1781" fmla="*/ 26475 h 595120"/>
                  <a:gd name="connsiteX1782" fmla="*/ 312809 w 890030"/>
                  <a:gd name="connsiteY1782" fmla="*/ 27261 h 595120"/>
                  <a:gd name="connsiteX1783" fmla="*/ 312885 w 890030"/>
                  <a:gd name="connsiteY1783" fmla="*/ 27710 h 595120"/>
                  <a:gd name="connsiteX1784" fmla="*/ 312108 w 890030"/>
                  <a:gd name="connsiteY1784" fmla="*/ 27862 h 595120"/>
                  <a:gd name="connsiteX1785" fmla="*/ 310878 w 890030"/>
                  <a:gd name="connsiteY1785" fmla="*/ 27387 h 595120"/>
                  <a:gd name="connsiteX1786" fmla="*/ 311025 w 890030"/>
                  <a:gd name="connsiteY1786" fmla="*/ 28070 h 595120"/>
                  <a:gd name="connsiteX1787" fmla="*/ 310782 w 890030"/>
                  <a:gd name="connsiteY1787" fmla="*/ 28706 h 595120"/>
                  <a:gd name="connsiteX1788" fmla="*/ 309741 w 890030"/>
                  <a:gd name="connsiteY1788" fmla="*/ 29251 h 595120"/>
                  <a:gd name="connsiteX1789" fmla="*/ 309267 w 890030"/>
                  <a:gd name="connsiteY1789" fmla="*/ 29011 h 595120"/>
                  <a:gd name="connsiteX1790" fmla="*/ 308541 w 890030"/>
                  <a:gd name="connsiteY1790" fmla="*/ 28282 h 595120"/>
                  <a:gd name="connsiteX1791" fmla="*/ 308287 w 890030"/>
                  <a:gd name="connsiteY1791" fmla="*/ 29226 h 595120"/>
                  <a:gd name="connsiteX1792" fmla="*/ 308107 w 890030"/>
                  <a:gd name="connsiteY1792" fmla="*/ 30000 h 595120"/>
                  <a:gd name="connsiteX1793" fmla="*/ 308512 w 890030"/>
                  <a:gd name="connsiteY1793" fmla="*/ 30620 h 595120"/>
                  <a:gd name="connsiteX1794" fmla="*/ 309286 w 890030"/>
                  <a:gd name="connsiteY1794" fmla="*/ 30038 h 595120"/>
                  <a:gd name="connsiteX1795" fmla="*/ 309706 w 890030"/>
                  <a:gd name="connsiteY1795" fmla="*/ 30973 h 595120"/>
                  <a:gd name="connsiteX1796" fmla="*/ 309861 w 890030"/>
                  <a:gd name="connsiteY1796" fmla="*/ 31496 h 595120"/>
                  <a:gd name="connsiteX1797" fmla="*/ 309806 w 890030"/>
                  <a:gd name="connsiteY1797" fmla="*/ 32058 h 595120"/>
                  <a:gd name="connsiteX1798" fmla="*/ 309180 w 890030"/>
                  <a:gd name="connsiteY1798" fmla="*/ 31833 h 595120"/>
                  <a:gd name="connsiteX1799" fmla="*/ 308535 w 890030"/>
                  <a:gd name="connsiteY1799" fmla="*/ 31910 h 595120"/>
                  <a:gd name="connsiteX1800" fmla="*/ 308952 w 890030"/>
                  <a:gd name="connsiteY1800" fmla="*/ 32379 h 595120"/>
                  <a:gd name="connsiteX1801" fmla="*/ 308344 w 890030"/>
                  <a:gd name="connsiteY1801" fmla="*/ 32883 h 595120"/>
                  <a:gd name="connsiteX1802" fmla="*/ 308004 w 890030"/>
                  <a:gd name="connsiteY1802" fmla="*/ 33204 h 595120"/>
                  <a:gd name="connsiteX1803" fmla="*/ 307529 w 890030"/>
                  <a:gd name="connsiteY1803" fmla="*/ 33169 h 595120"/>
                  <a:gd name="connsiteX1804" fmla="*/ 307529 w 890030"/>
                  <a:gd name="connsiteY1804" fmla="*/ 32549 h 595120"/>
                  <a:gd name="connsiteX1805" fmla="*/ 307092 w 890030"/>
                  <a:gd name="connsiteY1805" fmla="*/ 32196 h 595120"/>
                  <a:gd name="connsiteX1806" fmla="*/ 306560 w 890030"/>
                  <a:gd name="connsiteY1806" fmla="*/ 32440 h 595120"/>
                  <a:gd name="connsiteX1807" fmla="*/ 306194 w 890030"/>
                  <a:gd name="connsiteY1807" fmla="*/ 33072 h 595120"/>
                  <a:gd name="connsiteX1808" fmla="*/ 305882 w 890030"/>
                  <a:gd name="connsiteY1808" fmla="*/ 33564 h 595120"/>
                  <a:gd name="connsiteX1809" fmla="*/ 305523 w 890030"/>
                  <a:gd name="connsiteY1809" fmla="*/ 33900 h 595120"/>
                  <a:gd name="connsiteX1810" fmla="*/ 306323 w 890030"/>
                  <a:gd name="connsiteY1810" fmla="*/ 34566 h 595120"/>
                  <a:gd name="connsiteX1811" fmla="*/ 305754 w 890030"/>
                  <a:gd name="connsiteY1811" fmla="*/ 35098 h 595120"/>
                  <a:gd name="connsiteX1812" fmla="*/ 305147 w 890030"/>
                  <a:gd name="connsiteY1812" fmla="*/ 35400 h 595120"/>
                  <a:gd name="connsiteX1813" fmla="*/ 304915 w 890030"/>
                  <a:gd name="connsiteY1813" fmla="*/ 34671 h 595120"/>
                  <a:gd name="connsiteX1814" fmla="*/ 304348 w 890030"/>
                  <a:gd name="connsiteY1814" fmla="*/ 34652 h 595120"/>
                  <a:gd name="connsiteX1815" fmla="*/ 304119 w 890030"/>
                  <a:gd name="connsiteY1815" fmla="*/ 35214 h 595120"/>
                  <a:gd name="connsiteX1816" fmla="*/ 303764 w 890030"/>
                  <a:gd name="connsiteY1816" fmla="*/ 35741 h 595120"/>
                  <a:gd name="connsiteX1817" fmla="*/ 303268 w 890030"/>
                  <a:gd name="connsiteY1817" fmla="*/ 36341 h 595120"/>
                  <a:gd name="connsiteX1818" fmla="*/ 302438 w 890030"/>
                  <a:gd name="connsiteY1818" fmla="*/ 36848 h 595120"/>
                  <a:gd name="connsiteX1819" fmla="*/ 302514 w 890030"/>
                  <a:gd name="connsiteY1819" fmla="*/ 37503 h 595120"/>
                  <a:gd name="connsiteX1820" fmla="*/ 303005 w 890030"/>
                  <a:gd name="connsiteY1820" fmla="*/ 37621 h 595120"/>
                  <a:gd name="connsiteX1821" fmla="*/ 303381 w 890030"/>
                  <a:gd name="connsiteY1821" fmla="*/ 37876 h 595120"/>
                  <a:gd name="connsiteX1822" fmla="*/ 303144 w 890030"/>
                  <a:gd name="connsiteY1822" fmla="*/ 38418 h 595120"/>
                  <a:gd name="connsiteX1823" fmla="*/ 303818 w 890030"/>
                  <a:gd name="connsiteY1823" fmla="*/ 38829 h 595120"/>
                  <a:gd name="connsiteX1824" fmla="*/ 303468 w 890030"/>
                  <a:gd name="connsiteY1824" fmla="*/ 39706 h 595120"/>
                  <a:gd name="connsiteX1825" fmla="*/ 302845 w 890030"/>
                  <a:gd name="connsiteY1825" fmla="*/ 40062 h 595120"/>
                  <a:gd name="connsiteX1826" fmla="*/ 302331 w 890030"/>
                  <a:gd name="connsiteY1826" fmla="*/ 39561 h 595120"/>
                  <a:gd name="connsiteX1827" fmla="*/ 301589 w 890030"/>
                  <a:gd name="connsiteY1827" fmla="*/ 39243 h 595120"/>
                  <a:gd name="connsiteX1828" fmla="*/ 301137 w 890030"/>
                  <a:gd name="connsiteY1828" fmla="*/ 39899 h 595120"/>
                  <a:gd name="connsiteX1829" fmla="*/ 301875 w 890030"/>
                  <a:gd name="connsiteY1829" fmla="*/ 40142 h 595120"/>
                  <a:gd name="connsiteX1830" fmla="*/ 301898 w 890030"/>
                  <a:gd name="connsiteY1830" fmla="*/ 40813 h 595120"/>
                  <a:gd name="connsiteX1831" fmla="*/ 301384 w 890030"/>
                  <a:gd name="connsiteY1831" fmla="*/ 40890 h 595120"/>
                  <a:gd name="connsiteX1832" fmla="*/ 301744 w 890030"/>
                  <a:gd name="connsiteY1832" fmla="*/ 41609 h 595120"/>
                  <a:gd name="connsiteX1833" fmla="*/ 302110 w 890030"/>
                  <a:gd name="connsiteY1833" fmla="*/ 42481 h 595120"/>
                  <a:gd name="connsiteX1834" fmla="*/ 301936 w 890030"/>
                  <a:gd name="connsiteY1834" fmla="*/ 43328 h 595120"/>
                  <a:gd name="connsiteX1835" fmla="*/ 301484 w 890030"/>
                  <a:gd name="connsiteY1835" fmla="*/ 44031 h 595120"/>
                  <a:gd name="connsiteX1836" fmla="*/ 300825 w 890030"/>
                  <a:gd name="connsiteY1836" fmla="*/ 44727 h 595120"/>
                  <a:gd name="connsiteX1837" fmla="*/ 299955 w 890030"/>
                  <a:gd name="connsiteY1837" fmla="*/ 44916 h 595120"/>
                  <a:gd name="connsiteX1838" fmla="*/ 299442 w 890030"/>
                  <a:gd name="connsiteY1838" fmla="*/ 45122 h 595120"/>
                  <a:gd name="connsiteX1839" fmla="*/ 299291 w 890030"/>
                  <a:gd name="connsiteY1839" fmla="*/ 45649 h 595120"/>
                  <a:gd name="connsiteX1840" fmla="*/ 299843 w 890030"/>
                  <a:gd name="connsiteY1840" fmla="*/ 45685 h 595120"/>
                  <a:gd name="connsiteX1841" fmla="*/ 300375 w 890030"/>
                  <a:gd name="connsiteY1841" fmla="*/ 46095 h 595120"/>
                  <a:gd name="connsiteX1842" fmla="*/ 300719 w 890030"/>
                  <a:gd name="connsiteY1842" fmla="*/ 47030 h 595120"/>
                  <a:gd name="connsiteX1843" fmla="*/ 302276 w 890030"/>
                  <a:gd name="connsiteY1843" fmla="*/ 46080 h 595120"/>
                  <a:gd name="connsiteX1844" fmla="*/ 302472 w 890030"/>
                  <a:gd name="connsiteY1844" fmla="*/ 46496 h 595120"/>
                  <a:gd name="connsiteX1845" fmla="*/ 301852 w 890030"/>
                  <a:gd name="connsiteY1845" fmla="*/ 47094 h 595120"/>
                  <a:gd name="connsiteX1846" fmla="*/ 301423 w 890030"/>
                  <a:gd name="connsiteY1846" fmla="*/ 47437 h 595120"/>
                  <a:gd name="connsiteX1847" fmla="*/ 301368 w 890030"/>
                  <a:gd name="connsiteY1847" fmla="*/ 47925 h 595120"/>
                  <a:gd name="connsiteX1848" fmla="*/ 301641 w 890030"/>
                  <a:gd name="connsiteY1848" fmla="*/ 48276 h 595120"/>
                  <a:gd name="connsiteX1849" fmla="*/ 302186 w 890030"/>
                  <a:gd name="connsiteY1849" fmla="*/ 48551 h 595120"/>
                  <a:gd name="connsiteX1850" fmla="*/ 301541 w 890030"/>
                  <a:gd name="connsiteY1850" fmla="*/ 49217 h 595120"/>
                  <a:gd name="connsiteX1851" fmla="*/ 300537 w 890030"/>
                  <a:gd name="connsiteY1851" fmla="*/ 49406 h 595120"/>
                  <a:gd name="connsiteX1852" fmla="*/ 300022 w 890030"/>
                  <a:gd name="connsiteY1852" fmla="*/ 49669 h 595120"/>
                  <a:gd name="connsiteX1853" fmla="*/ 300539 w 890030"/>
                  <a:gd name="connsiteY1853" fmla="*/ 50565 h 595120"/>
                  <a:gd name="connsiteX1854" fmla="*/ 300559 w 890030"/>
                  <a:gd name="connsiteY1854" fmla="*/ 51143 h 595120"/>
                  <a:gd name="connsiteX1855" fmla="*/ 299961 w 890030"/>
                  <a:gd name="connsiteY1855" fmla="*/ 51246 h 595120"/>
                  <a:gd name="connsiteX1856" fmla="*/ 299345 w 890030"/>
                  <a:gd name="connsiteY1856" fmla="*/ 51448 h 595120"/>
                  <a:gd name="connsiteX1857" fmla="*/ 299910 w 890030"/>
                  <a:gd name="connsiteY1857" fmla="*/ 52205 h 595120"/>
                  <a:gd name="connsiteX1858" fmla="*/ 300091 w 890030"/>
                  <a:gd name="connsiteY1858" fmla="*/ 52715 h 595120"/>
                  <a:gd name="connsiteX1859" fmla="*/ 299997 w 890030"/>
                  <a:gd name="connsiteY1859" fmla="*/ 53278 h 595120"/>
                  <a:gd name="connsiteX1860" fmla="*/ 300774 w 890030"/>
                  <a:gd name="connsiteY1860" fmla="*/ 53894 h 595120"/>
                  <a:gd name="connsiteX1861" fmla="*/ 300566 w 890030"/>
                  <a:gd name="connsiteY1861" fmla="*/ 54457 h 595120"/>
                  <a:gd name="connsiteX1862" fmla="*/ 300083 w 890030"/>
                  <a:gd name="connsiteY1862" fmla="*/ 54948 h 595120"/>
                  <a:gd name="connsiteX1863" fmla="*/ 300091 w 890030"/>
                  <a:gd name="connsiteY1863" fmla="*/ 55548 h 595120"/>
                  <a:gd name="connsiteX1864" fmla="*/ 299772 w 890030"/>
                  <a:gd name="connsiteY1864" fmla="*/ 56226 h 595120"/>
                  <a:gd name="connsiteX1865" fmla="*/ 299837 w 890030"/>
                  <a:gd name="connsiteY1865" fmla="*/ 57228 h 595120"/>
                  <a:gd name="connsiteX1866" fmla="*/ 299419 w 890030"/>
                  <a:gd name="connsiteY1866" fmla="*/ 57696 h 595120"/>
                  <a:gd name="connsiteX1867" fmla="*/ 298661 w 890030"/>
                  <a:gd name="connsiteY1867" fmla="*/ 57497 h 595120"/>
                  <a:gd name="connsiteX1868" fmla="*/ 298530 w 890030"/>
                  <a:gd name="connsiteY1868" fmla="*/ 58316 h 595120"/>
                  <a:gd name="connsiteX1869" fmla="*/ 297694 w 890030"/>
                  <a:gd name="connsiteY1869" fmla="*/ 58262 h 595120"/>
                  <a:gd name="connsiteX1870" fmla="*/ 297091 w 890030"/>
                  <a:gd name="connsiteY1870" fmla="*/ 57988 h 595120"/>
                  <a:gd name="connsiteX1871" fmla="*/ 296610 w 890030"/>
                  <a:gd name="connsiteY1871" fmla="*/ 57684 h 595120"/>
                  <a:gd name="connsiteX1872" fmla="*/ 296118 w 890030"/>
                  <a:gd name="connsiteY1872" fmla="*/ 57834 h 595120"/>
                  <a:gd name="connsiteX1873" fmla="*/ 295589 w 890030"/>
                  <a:gd name="connsiteY1873" fmla="*/ 58171 h 595120"/>
                  <a:gd name="connsiteX1874" fmla="*/ 294924 w 890030"/>
                  <a:gd name="connsiteY1874" fmla="*/ 58380 h 595120"/>
                  <a:gd name="connsiteX1875" fmla="*/ 294278 w 890030"/>
                  <a:gd name="connsiteY1875" fmla="*/ 58682 h 595120"/>
                  <a:gd name="connsiteX1876" fmla="*/ 294628 w 890030"/>
                  <a:gd name="connsiteY1876" fmla="*/ 59138 h 595120"/>
                  <a:gd name="connsiteX1877" fmla="*/ 295021 w 890030"/>
                  <a:gd name="connsiteY1877" fmla="*/ 59391 h 595120"/>
                  <a:gd name="connsiteX1878" fmla="*/ 294517 w 890030"/>
                  <a:gd name="connsiteY1878" fmla="*/ 60079 h 595120"/>
                  <a:gd name="connsiteX1879" fmla="*/ 293954 w 890030"/>
                  <a:gd name="connsiteY1879" fmla="*/ 60714 h 595120"/>
                  <a:gd name="connsiteX1880" fmla="*/ 293475 w 890030"/>
                  <a:gd name="connsiteY1880" fmla="*/ 61061 h 595120"/>
                  <a:gd name="connsiteX1881" fmla="*/ 293736 w 890030"/>
                  <a:gd name="connsiteY1881" fmla="*/ 61468 h 595120"/>
                  <a:gd name="connsiteX1882" fmla="*/ 294246 w 890030"/>
                  <a:gd name="connsiteY1882" fmla="*/ 61678 h 595120"/>
                  <a:gd name="connsiteX1883" fmla="*/ 294744 w 890030"/>
                  <a:gd name="connsiteY1883" fmla="*/ 62120 h 595120"/>
                  <a:gd name="connsiteX1884" fmla="*/ 294728 w 890030"/>
                  <a:gd name="connsiteY1884" fmla="*/ 63376 h 595120"/>
                  <a:gd name="connsiteX1885" fmla="*/ 293475 w 890030"/>
                  <a:gd name="connsiteY1885" fmla="*/ 62952 h 595120"/>
                  <a:gd name="connsiteX1886" fmla="*/ 292918 w 890030"/>
                  <a:gd name="connsiteY1886" fmla="*/ 63260 h 595120"/>
                  <a:gd name="connsiteX1887" fmla="*/ 293383 w 890030"/>
                  <a:gd name="connsiteY1887" fmla="*/ 63697 h 595120"/>
                  <a:gd name="connsiteX1888" fmla="*/ 293187 w 890030"/>
                  <a:gd name="connsiteY1888" fmla="*/ 64114 h 595120"/>
                  <a:gd name="connsiteX1889" fmla="*/ 292683 w 890030"/>
                  <a:gd name="connsiteY1889" fmla="*/ 64746 h 595120"/>
                  <a:gd name="connsiteX1890" fmla="*/ 292153 w 890030"/>
                  <a:gd name="connsiteY1890" fmla="*/ 65475 h 595120"/>
                  <a:gd name="connsiteX1891" fmla="*/ 292638 w 890030"/>
                  <a:gd name="connsiteY1891" fmla="*/ 65887 h 595120"/>
                  <a:gd name="connsiteX1892" fmla="*/ 293103 w 890030"/>
                  <a:gd name="connsiteY1892" fmla="*/ 65941 h 595120"/>
                  <a:gd name="connsiteX1893" fmla="*/ 292763 w 890030"/>
                  <a:gd name="connsiteY1893" fmla="*/ 66972 h 595120"/>
                  <a:gd name="connsiteX1894" fmla="*/ 292252 w 890030"/>
                  <a:gd name="connsiteY1894" fmla="*/ 66937 h 595120"/>
                  <a:gd name="connsiteX1895" fmla="*/ 291607 w 890030"/>
                  <a:gd name="connsiteY1895" fmla="*/ 66731 h 595120"/>
                  <a:gd name="connsiteX1896" fmla="*/ 291250 w 890030"/>
                  <a:gd name="connsiteY1896" fmla="*/ 67672 h 595120"/>
                  <a:gd name="connsiteX1897" fmla="*/ 290506 w 890030"/>
                  <a:gd name="connsiteY1897" fmla="*/ 67447 h 595120"/>
                  <a:gd name="connsiteX1898" fmla="*/ 290015 w 890030"/>
                  <a:gd name="connsiteY1898" fmla="*/ 67502 h 595120"/>
                  <a:gd name="connsiteX1899" fmla="*/ 289806 w 890030"/>
                  <a:gd name="connsiteY1899" fmla="*/ 68082 h 595120"/>
                  <a:gd name="connsiteX1900" fmla="*/ 289331 w 890030"/>
                  <a:gd name="connsiteY1900" fmla="*/ 67992 h 595120"/>
                  <a:gd name="connsiteX1901" fmla="*/ 288535 w 890030"/>
                  <a:gd name="connsiteY1901" fmla="*/ 67637 h 595120"/>
                  <a:gd name="connsiteX1902" fmla="*/ 287889 w 890030"/>
                  <a:gd name="connsiteY1902" fmla="*/ 67639 h 595120"/>
                  <a:gd name="connsiteX1903" fmla="*/ 287378 w 890030"/>
                  <a:gd name="connsiteY1903" fmla="*/ 68353 h 595120"/>
                  <a:gd name="connsiteX1904" fmla="*/ 287266 w 890030"/>
                  <a:gd name="connsiteY1904" fmla="*/ 69082 h 595120"/>
                  <a:gd name="connsiteX1905" fmla="*/ 287237 w 890030"/>
                  <a:gd name="connsiteY1905" fmla="*/ 69620 h 595120"/>
                  <a:gd name="connsiteX1906" fmla="*/ 286714 w 890030"/>
                  <a:gd name="connsiteY1906" fmla="*/ 70064 h 595120"/>
                  <a:gd name="connsiteX1907" fmla="*/ 286550 w 890030"/>
                  <a:gd name="connsiteY1907" fmla="*/ 69511 h 595120"/>
                  <a:gd name="connsiteX1908" fmla="*/ 286062 w 890030"/>
                  <a:gd name="connsiteY1908" fmla="*/ 69509 h 595120"/>
                  <a:gd name="connsiteX1909" fmla="*/ 285192 w 890030"/>
                  <a:gd name="connsiteY1909" fmla="*/ 69389 h 595120"/>
                  <a:gd name="connsiteX1910" fmla="*/ 284247 w 890030"/>
                  <a:gd name="connsiteY1910" fmla="*/ 69858 h 595120"/>
                  <a:gd name="connsiteX1911" fmla="*/ 283362 w 890030"/>
                  <a:gd name="connsiteY1911" fmla="*/ 70921 h 595120"/>
                  <a:gd name="connsiteX1912" fmla="*/ 281121 w 890030"/>
                  <a:gd name="connsiteY1912" fmla="*/ 72915 h 595120"/>
                  <a:gd name="connsiteX1913" fmla="*/ 278967 w 890030"/>
                  <a:gd name="connsiteY1913" fmla="*/ 74989 h 595120"/>
                  <a:gd name="connsiteX1914" fmla="*/ 276247 w 890030"/>
                  <a:gd name="connsiteY1914" fmla="*/ 77199 h 595120"/>
                  <a:gd name="connsiteX1915" fmla="*/ 273973 w 890030"/>
                  <a:gd name="connsiteY1915" fmla="*/ 78877 h 595120"/>
                  <a:gd name="connsiteX1916" fmla="*/ 272773 w 890030"/>
                  <a:gd name="connsiteY1916" fmla="*/ 80316 h 595120"/>
                  <a:gd name="connsiteX1917" fmla="*/ 272143 w 890030"/>
                  <a:gd name="connsiteY1917" fmla="*/ 83954 h 595120"/>
                  <a:gd name="connsiteX1918" fmla="*/ 271828 w 890030"/>
                  <a:gd name="connsiteY1918" fmla="*/ 86727 h 595120"/>
                  <a:gd name="connsiteX1919" fmla="*/ 270910 w 890030"/>
                  <a:gd name="connsiteY1919" fmla="*/ 88792 h 595120"/>
                  <a:gd name="connsiteX1920" fmla="*/ 269664 w 890030"/>
                  <a:gd name="connsiteY1920" fmla="*/ 91431 h 595120"/>
                  <a:gd name="connsiteX1921" fmla="*/ 268464 w 890030"/>
                  <a:gd name="connsiteY1921" fmla="*/ 93679 h 595120"/>
                  <a:gd name="connsiteX1922" fmla="*/ 266961 w 890030"/>
                  <a:gd name="connsiteY1922" fmla="*/ 96184 h 595120"/>
                  <a:gd name="connsiteX1923" fmla="*/ 266004 w 890030"/>
                  <a:gd name="connsiteY1923" fmla="*/ 98411 h 595120"/>
                  <a:gd name="connsiteX1924" fmla="*/ 265340 w 890030"/>
                  <a:gd name="connsiteY1924" fmla="*/ 100098 h 595120"/>
                  <a:gd name="connsiteX1925" fmla="*/ 264399 w 890030"/>
                  <a:gd name="connsiteY1925" fmla="*/ 101970 h 595120"/>
                  <a:gd name="connsiteX1926" fmla="*/ 263773 w 890030"/>
                  <a:gd name="connsiteY1926" fmla="*/ 103550 h 595120"/>
                  <a:gd name="connsiteX1927" fmla="*/ 263070 w 890030"/>
                  <a:gd name="connsiteY1927" fmla="*/ 105353 h 595120"/>
                  <a:gd name="connsiteX1928" fmla="*/ 261596 w 890030"/>
                  <a:gd name="connsiteY1928" fmla="*/ 106374 h 595120"/>
                  <a:gd name="connsiteX1929" fmla="*/ 259345 w 890030"/>
                  <a:gd name="connsiteY1929" fmla="*/ 108526 h 595120"/>
                  <a:gd name="connsiteX1930" fmla="*/ 257104 w 890030"/>
                  <a:gd name="connsiteY1930" fmla="*/ 110725 h 595120"/>
                  <a:gd name="connsiteX1931" fmla="*/ 254189 w 890030"/>
                  <a:gd name="connsiteY1931" fmla="*/ 113467 h 595120"/>
                  <a:gd name="connsiteX1932" fmla="*/ 251229 w 890030"/>
                  <a:gd name="connsiteY1932" fmla="*/ 116337 h 595120"/>
                  <a:gd name="connsiteX1933" fmla="*/ 249298 w 890030"/>
                  <a:gd name="connsiteY1933" fmla="*/ 118264 h 595120"/>
                  <a:gd name="connsiteX1934" fmla="*/ 247222 w 890030"/>
                  <a:gd name="connsiteY1934" fmla="*/ 119985 h 595120"/>
                  <a:gd name="connsiteX1935" fmla="*/ 245921 w 890030"/>
                  <a:gd name="connsiteY1935" fmla="*/ 120798 h 595120"/>
                  <a:gd name="connsiteX1936" fmla="*/ 243953 w 890030"/>
                  <a:gd name="connsiteY1936" fmla="*/ 120907 h 595120"/>
                  <a:gd name="connsiteX1937" fmla="*/ 242144 w 890030"/>
                  <a:gd name="connsiteY1937" fmla="*/ 120627 h 595120"/>
                  <a:gd name="connsiteX1938" fmla="*/ 240751 w 890030"/>
                  <a:gd name="connsiteY1938" fmla="*/ 120451 h 595120"/>
                  <a:gd name="connsiteX1939" fmla="*/ 240251 w 890030"/>
                  <a:gd name="connsiteY1939" fmla="*/ 120165 h 595120"/>
                  <a:gd name="connsiteX1940" fmla="*/ 236196 w 890030"/>
                  <a:gd name="connsiteY1940" fmla="*/ 119609 h 595120"/>
                  <a:gd name="connsiteX1941" fmla="*/ 234343 w 890030"/>
                  <a:gd name="connsiteY1941" fmla="*/ 119369 h 595120"/>
                  <a:gd name="connsiteX1942" fmla="*/ 232221 w 890030"/>
                  <a:gd name="connsiteY1942" fmla="*/ 119012 h 595120"/>
                  <a:gd name="connsiteX1943" fmla="*/ 229366 w 890030"/>
                  <a:gd name="connsiteY1943" fmla="*/ 118787 h 595120"/>
                  <a:gd name="connsiteX1944" fmla="*/ 226688 w 890030"/>
                  <a:gd name="connsiteY1944" fmla="*/ 118775 h 595120"/>
                  <a:gd name="connsiteX1945" fmla="*/ 225651 w 890030"/>
                  <a:gd name="connsiteY1945" fmla="*/ 118993 h 595120"/>
                  <a:gd name="connsiteX1946" fmla="*/ 223837 w 890030"/>
                  <a:gd name="connsiteY1946" fmla="*/ 119035 h 595120"/>
                  <a:gd name="connsiteX1947" fmla="*/ 222049 w 890030"/>
                  <a:gd name="connsiteY1947" fmla="*/ 118444 h 595120"/>
                  <a:gd name="connsiteX1948" fmla="*/ 220613 w 890030"/>
                  <a:gd name="connsiteY1948" fmla="*/ 117902 h 595120"/>
                  <a:gd name="connsiteX1949" fmla="*/ 218767 w 890030"/>
                  <a:gd name="connsiteY1949" fmla="*/ 117392 h 595120"/>
                  <a:gd name="connsiteX1950" fmla="*/ 217120 w 890030"/>
                  <a:gd name="connsiteY1950" fmla="*/ 117333 h 595120"/>
                  <a:gd name="connsiteX1951" fmla="*/ 216742 w 890030"/>
                  <a:gd name="connsiteY1951" fmla="*/ 117785 h 595120"/>
                  <a:gd name="connsiteX1952" fmla="*/ 214799 w 890030"/>
                  <a:gd name="connsiteY1952" fmla="*/ 117947 h 595120"/>
                  <a:gd name="connsiteX1953" fmla="*/ 212969 w 890030"/>
                  <a:gd name="connsiteY1953" fmla="*/ 118556 h 595120"/>
                  <a:gd name="connsiteX1954" fmla="*/ 211826 w 890030"/>
                  <a:gd name="connsiteY1954" fmla="*/ 119308 h 595120"/>
                  <a:gd name="connsiteX1955" fmla="*/ 211074 w 890030"/>
                  <a:gd name="connsiteY1955" fmla="*/ 119758 h 595120"/>
                  <a:gd name="connsiteX1956" fmla="*/ 209597 w 890030"/>
                  <a:gd name="connsiteY1956" fmla="*/ 120325 h 595120"/>
                  <a:gd name="connsiteX1957" fmla="*/ 207983 w 890030"/>
                  <a:gd name="connsiteY1957" fmla="*/ 120617 h 595120"/>
                  <a:gd name="connsiteX1958" fmla="*/ 205962 w 890030"/>
                  <a:gd name="connsiteY1958" fmla="*/ 120878 h 595120"/>
                  <a:gd name="connsiteX1959" fmla="*/ 203757 w 890030"/>
                  <a:gd name="connsiteY1959" fmla="*/ 121202 h 595120"/>
                  <a:gd name="connsiteX1960" fmla="*/ 202083 w 890030"/>
                  <a:gd name="connsiteY1960" fmla="*/ 121405 h 595120"/>
                  <a:gd name="connsiteX1961" fmla="*/ 199721 w 890030"/>
                  <a:gd name="connsiteY1961" fmla="*/ 121466 h 595120"/>
                  <a:gd name="connsiteX1962" fmla="*/ 197354 w 890030"/>
                  <a:gd name="connsiteY1962" fmla="*/ 121315 h 595120"/>
                  <a:gd name="connsiteX1963" fmla="*/ 194677 w 890030"/>
                  <a:gd name="connsiteY1963" fmla="*/ 121235 h 595120"/>
                  <a:gd name="connsiteX1964" fmla="*/ 192519 w 890030"/>
                  <a:gd name="connsiteY1964" fmla="*/ 121151 h 595120"/>
                  <a:gd name="connsiteX1965" fmla="*/ 191521 w 890030"/>
                  <a:gd name="connsiteY1965" fmla="*/ 121186 h 595120"/>
                  <a:gd name="connsiteX1966" fmla="*/ 190647 w 890030"/>
                  <a:gd name="connsiteY1966" fmla="*/ 121180 h 595120"/>
                  <a:gd name="connsiteX1967" fmla="*/ 188017 w 890030"/>
                  <a:gd name="connsiteY1967" fmla="*/ 120907 h 595120"/>
                  <a:gd name="connsiteX1968" fmla="*/ 185134 w 890030"/>
                  <a:gd name="connsiteY1968" fmla="*/ 120932 h 595120"/>
                  <a:gd name="connsiteX1969" fmla="*/ 183172 w 890030"/>
                  <a:gd name="connsiteY1969" fmla="*/ 120961 h 595120"/>
                  <a:gd name="connsiteX1970" fmla="*/ 182125 w 890030"/>
                  <a:gd name="connsiteY1970" fmla="*/ 121006 h 595120"/>
                  <a:gd name="connsiteX1971" fmla="*/ 180633 w 890030"/>
                  <a:gd name="connsiteY1971" fmla="*/ 120871 h 595120"/>
                  <a:gd name="connsiteX1972" fmla="*/ 178131 w 890030"/>
                  <a:gd name="connsiteY1972" fmla="*/ 120567 h 595120"/>
                  <a:gd name="connsiteX1973" fmla="*/ 176089 w 890030"/>
                  <a:gd name="connsiteY1973" fmla="*/ 120556 h 595120"/>
                  <a:gd name="connsiteX1974" fmla="*/ 174597 w 890030"/>
                  <a:gd name="connsiteY1974" fmla="*/ 121054 h 595120"/>
                  <a:gd name="connsiteX1975" fmla="*/ 173360 w 890030"/>
                  <a:gd name="connsiteY1975" fmla="*/ 121462 h 595120"/>
                  <a:gd name="connsiteX1976" fmla="*/ 170943 w 890030"/>
                  <a:gd name="connsiteY1976" fmla="*/ 122124 h 595120"/>
                  <a:gd name="connsiteX1977" fmla="*/ 168014 w 890030"/>
                  <a:gd name="connsiteY1977" fmla="*/ 122634 h 595120"/>
                  <a:gd name="connsiteX1978" fmla="*/ 165054 w 890030"/>
                  <a:gd name="connsiteY1978" fmla="*/ 122651 h 595120"/>
                  <a:gd name="connsiteX1979" fmla="*/ 162768 w 890030"/>
                  <a:gd name="connsiteY1979" fmla="*/ 122878 h 595120"/>
                  <a:gd name="connsiteX1980" fmla="*/ 160347 w 890030"/>
                  <a:gd name="connsiteY1980" fmla="*/ 122853 h 595120"/>
                  <a:gd name="connsiteX1981" fmla="*/ 157698 w 890030"/>
                  <a:gd name="connsiteY1981" fmla="*/ 122788 h 595120"/>
                  <a:gd name="connsiteX1982" fmla="*/ 156074 w 890030"/>
                  <a:gd name="connsiteY1982" fmla="*/ 122972 h 595120"/>
                  <a:gd name="connsiteX1983" fmla="*/ 153004 w 890030"/>
                  <a:gd name="connsiteY1983" fmla="*/ 123347 h 595120"/>
                  <a:gd name="connsiteX1984" fmla="*/ 151250 w 890030"/>
                  <a:gd name="connsiteY1984" fmla="*/ 123775 h 595120"/>
                  <a:gd name="connsiteX1985" fmla="*/ 148785 w 890030"/>
                  <a:gd name="connsiteY1985" fmla="*/ 124493 h 595120"/>
                  <a:gd name="connsiteX1986" fmla="*/ 145525 w 890030"/>
                  <a:gd name="connsiteY1986" fmla="*/ 125420 h 595120"/>
                  <a:gd name="connsiteX1987" fmla="*/ 143371 w 890030"/>
                  <a:gd name="connsiteY1987" fmla="*/ 125954 h 595120"/>
                  <a:gd name="connsiteX1988" fmla="*/ 142125 w 890030"/>
                  <a:gd name="connsiteY1988" fmla="*/ 126105 h 595120"/>
                  <a:gd name="connsiteX1989" fmla="*/ 139627 w 890030"/>
                  <a:gd name="connsiteY1989" fmla="*/ 126542 h 595120"/>
                  <a:gd name="connsiteX1990" fmla="*/ 136066 w 890030"/>
                  <a:gd name="connsiteY1990" fmla="*/ 126149 h 595120"/>
                  <a:gd name="connsiteX1991" fmla="*/ 133595 w 890030"/>
                  <a:gd name="connsiteY1991" fmla="*/ 126095 h 595120"/>
                  <a:gd name="connsiteX1992" fmla="*/ 130868 w 890030"/>
                  <a:gd name="connsiteY1992" fmla="*/ 126054 h 595120"/>
                  <a:gd name="connsiteX1993" fmla="*/ 128467 w 890030"/>
                  <a:gd name="connsiteY1993" fmla="*/ 126307 h 595120"/>
                  <a:gd name="connsiteX1994" fmla="*/ 125410 w 890030"/>
                  <a:gd name="connsiteY1994" fmla="*/ 126626 h 595120"/>
                  <a:gd name="connsiteX1995" fmla="*/ 122136 w 890030"/>
                  <a:gd name="connsiteY1995" fmla="*/ 126901 h 595120"/>
                  <a:gd name="connsiteX1996" fmla="*/ 120196 w 890030"/>
                  <a:gd name="connsiteY1996" fmla="*/ 127116 h 595120"/>
                  <a:gd name="connsiteX1997" fmla="*/ 118613 w 890030"/>
                  <a:gd name="connsiteY1997" fmla="*/ 127395 h 595120"/>
                  <a:gd name="connsiteX1998" fmla="*/ 118041 w 890030"/>
                  <a:gd name="connsiteY1998" fmla="*/ 127496 h 595120"/>
                  <a:gd name="connsiteX1999" fmla="*/ 116209 w 890030"/>
                  <a:gd name="connsiteY1999" fmla="*/ 127884 h 595120"/>
                  <a:gd name="connsiteX2000" fmla="*/ 113719 w 890030"/>
                  <a:gd name="connsiteY2000" fmla="*/ 128195 h 595120"/>
                  <a:gd name="connsiteX2001" fmla="*/ 111366 w 890030"/>
                  <a:gd name="connsiteY2001" fmla="*/ 128256 h 595120"/>
                  <a:gd name="connsiteX2002" fmla="*/ 109935 w 890030"/>
                  <a:gd name="connsiteY2002" fmla="*/ 128294 h 595120"/>
                  <a:gd name="connsiteX2003" fmla="*/ 108053 w 890030"/>
                  <a:gd name="connsiteY2003" fmla="*/ 128391 h 595120"/>
                  <a:gd name="connsiteX2004" fmla="*/ 107084 w 890030"/>
                  <a:gd name="connsiteY2004" fmla="*/ 128456 h 595120"/>
                  <a:gd name="connsiteX2005" fmla="*/ 106008 w 890030"/>
                  <a:gd name="connsiteY2005" fmla="*/ 128654 h 595120"/>
                  <a:gd name="connsiteX2006" fmla="*/ 105189 w 890030"/>
                  <a:gd name="connsiteY2006" fmla="*/ 129252 h 595120"/>
                  <a:gd name="connsiteX2007" fmla="*/ 104126 w 890030"/>
                  <a:gd name="connsiteY2007" fmla="*/ 129987 h 595120"/>
                  <a:gd name="connsiteX2008" fmla="*/ 102598 w 890030"/>
                  <a:gd name="connsiteY2008" fmla="*/ 131028 h 595120"/>
                  <a:gd name="connsiteX2009" fmla="*/ 101422 w 890030"/>
                  <a:gd name="connsiteY2009" fmla="*/ 131589 h 595120"/>
                  <a:gd name="connsiteX2010" fmla="*/ 100251 w 890030"/>
                  <a:gd name="connsiteY2010" fmla="*/ 131795 h 595120"/>
                  <a:gd name="connsiteX2011" fmla="*/ 97904 w 890030"/>
                  <a:gd name="connsiteY2011" fmla="*/ 131843 h 595120"/>
                  <a:gd name="connsiteX2012" fmla="*/ 95669 w 890030"/>
                  <a:gd name="connsiteY2012" fmla="*/ 131673 h 595120"/>
                  <a:gd name="connsiteX2013" fmla="*/ 92895 w 890030"/>
                  <a:gd name="connsiteY2013" fmla="*/ 131326 h 595120"/>
                  <a:gd name="connsiteX2014" fmla="*/ 90005 w 890030"/>
                  <a:gd name="connsiteY2014" fmla="*/ 131599 h 595120"/>
                  <a:gd name="connsiteX2015" fmla="*/ 88139 w 890030"/>
                  <a:gd name="connsiteY2015" fmla="*/ 132257 h 595120"/>
                  <a:gd name="connsiteX2016" fmla="*/ 86470 w 890030"/>
                  <a:gd name="connsiteY2016" fmla="*/ 132967 h 595120"/>
                  <a:gd name="connsiteX2017" fmla="*/ 85163 w 890030"/>
                  <a:gd name="connsiteY2017" fmla="*/ 133612 h 595120"/>
                  <a:gd name="connsiteX2018" fmla="*/ 83352 w 890030"/>
                  <a:gd name="connsiteY2018" fmla="*/ 134501 h 595120"/>
                  <a:gd name="connsiteX2019" fmla="*/ 81766 w 890030"/>
                  <a:gd name="connsiteY2019" fmla="*/ 135297 h 595120"/>
                  <a:gd name="connsiteX2020" fmla="*/ 80684 w 890030"/>
                  <a:gd name="connsiteY2020" fmla="*/ 136055 h 595120"/>
                  <a:gd name="connsiteX2021" fmla="*/ 79069 w 890030"/>
                  <a:gd name="connsiteY2021" fmla="*/ 136967 h 595120"/>
                  <a:gd name="connsiteX2022" fmla="*/ 78081 w 890030"/>
                  <a:gd name="connsiteY2022" fmla="*/ 137407 h 595120"/>
                  <a:gd name="connsiteX2023" fmla="*/ 76327 w 890030"/>
                  <a:gd name="connsiteY2023" fmla="*/ 137854 h 595120"/>
                  <a:gd name="connsiteX2024" fmla="*/ 75351 w 890030"/>
                  <a:gd name="connsiteY2024" fmla="*/ 138107 h 595120"/>
                  <a:gd name="connsiteX2025" fmla="*/ 73893 w 890030"/>
                  <a:gd name="connsiteY2025" fmla="*/ 138316 h 595120"/>
                  <a:gd name="connsiteX2026" fmla="*/ 72217 w 890030"/>
                  <a:gd name="connsiteY2026" fmla="*/ 138239 h 595120"/>
                  <a:gd name="connsiteX2027" fmla="*/ 69324 w 890030"/>
                  <a:gd name="connsiteY2027" fmla="*/ 138049 h 595120"/>
                  <a:gd name="connsiteX2028" fmla="*/ 66342 w 890030"/>
                  <a:gd name="connsiteY2028" fmla="*/ 138094 h 595120"/>
                  <a:gd name="connsiteX2029" fmla="*/ 64180 w 890030"/>
                  <a:gd name="connsiteY2029" fmla="*/ 138261 h 595120"/>
                  <a:gd name="connsiteX2030" fmla="*/ 62129 w 890030"/>
                  <a:gd name="connsiteY2030" fmla="*/ 138524 h 595120"/>
                  <a:gd name="connsiteX2031" fmla="*/ 60558 w 890030"/>
                  <a:gd name="connsiteY2031" fmla="*/ 138656 h 595120"/>
                  <a:gd name="connsiteX2032" fmla="*/ 58966 w 890030"/>
                  <a:gd name="connsiteY2032" fmla="*/ 138753 h 595120"/>
                  <a:gd name="connsiteX2033" fmla="*/ 57046 w 890030"/>
                  <a:gd name="connsiteY2033" fmla="*/ 138839 h 595120"/>
                  <a:gd name="connsiteX2034" fmla="*/ 55367 w 890030"/>
                  <a:gd name="connsiteY2034" fmla="*/ 139009 h 595120"/>
                  <a:gd name="connsiteX2035" fmla="*/ 53473 w 890030"/>
                  <a:gd name="connsiteY2035" fmla="*/ 139180 h 595120"/>
                  <a:gd name="connsiteX2036" fmla="*/ 51635 w 890030"/>
                  <a:gd name="connsiteY2036" fmla="*/ 139106 h 595120"/>
                  <a:gd name="connsiteX2037" fmla="*/ 49716 w 890030"/>
                  <a:gd name="connsiteY2037" fmla="*/ 139276 h 595120"/>
                  <a:gd name="connsiteX2038" fmla="*/ 48425 w 890030"/>
                  <a:gd name="connsiteY2038" fmla="*/ 139407 h 595120"/>
                  <a:gd name="connsiteX2039" fmla="*/ 47070 w 890030"/>
                  <a:gd name="connsiteY2039" fmla="*/ 139716 h 595120"/>
                  <a:gd name="connsiteX2040" fmla="*/ 46185 w 890030"/>
                  <a:gd name="connsiteY2040" fmla="*/ 140008 h 595120"/>
                  <a:gd name="connsiteX2041" fmla="*/ 44775 w 890030"/>
                  <a:gd name="connsiteY2041" fmla="*/ 139911 h 595120"/>
                  <a:gd name="connsiteX2042" fmla="*/ 43416 w 890030"/>
                  <a:gd name="connsiteY2042" fmla="*/ 139086 h 595120"/>
                  <a:gd name="connsiteX2043" fmla="*/ 42004 w 890030"/>
                  <a:gd name="connsiteY2043" fmla="*/ 137751 h 595120"/>
                  <a:gd name="connsiteX2044" fmla="*/ 40905 w 890030"/>
                  <a:gd name="connsiteY2044" fmla="*/ 136717 h 595120"/>
                  <a:gd name="connsiteX2045" fmla="*/ 39386 w 890030"/>
                  <a:gd name="connsiteY2045" fmla="*/ 135304 h 595120"/>
                  <a:gd name="connsiteX2046" fmla="*/ 38264 w 890030"/>
                  <a:gd name="connsiteY2046" fmla="*/ 134453 h 595120"/>
                  <a:gd name="connsiteX2047" fmla="*/ 36625 w 890030"/>
                  <a:gd name="connsiteY2047" fmla="*/ 133278 h 595120"/>
                  <a:gd name="connsiteX2048" fmla="*/ 35428 w 890030"/>
                  <a:gd name="connsiteY2048" fmla="*/ 132360 h 595120"/>
                  <a:gd name="connsiteX2049" fmla="*/ 33816 w 890030"/>
                  <a:gd name="connsiteY2049" fmla="*/ 131261 h 595120"/>
                  <a:gd name="connsiteX2050" fmla="*/ 32269 w 890030"/>
                  <a:gd name="connsiteY2050" fmla="*/ 131017 h 595120"/>
                  <a:gd name="connsiteX2051" fmla="*/ 30740 w 890030"/>
                  <a:gd name="connsiteY2051" fmla="*/ 131005 h 595120"/>
                  <a:gd name="connsiteX2052" fmla="*/ 29177 w 890030"/>
                  <a:gd name="connsiteY2052" fmla="*/ 131297 h 595120"/>
                  <a:gd name="connsiteX2053" fmla="*/ 27924 w 890030"/>
                  <a:gd name="connsiteY2053" fmla="*/ 132151 h 595120"/>
                  <a:gd name="connsiteX2054" fmla="*/ 26036 w 890030"/>
                  <a:gd name="connsiteY2054" fmla="*/ 133721 h 595120"/>
                  <a:gd name="connsiteX2055" fmla="*/ 24161 w 890030"/>
                  <a:gd name="connsiteY2055" fmla="*/ 135205 h 595120"/>
                  <a:gd name="connsiteX2056" fmla="*/ 21477 w 890030"/>
                  <a:gd name="connsiteY2056" fmla="*/ 136990 h 595120"/>
                  <a:gd name="connsiteX2057" fmla="*/ 19329 w 890030"/>
                  <a:gd name="connsiteY2057" fmla="*/ 138249 h 595120"/>
                  <a:gd name="connsiteX2058" fmla="*/ 16510 w 890030"/>
                  <a:gd name="connsiteY2058" fmla="*/ 139735 h 595120"/>
                  <a:gd name="connsiteX2059" fmla="*/ 15434 w 890030"/>
                  <a:gd name="connsiteY2059" fmla="*/ 140547 h 595120"/>
                  <a:gd name="connsiteX2060" fmla="*/ 14150 w 890030"/>
                  <a:gd name="connsiteY2060" fmla="*/ 141619 h 595120"/>
                  <a:gd name="connsiteX2061" fmla="*/ 13180 w 890030"/>
                  <a:gd name="connsiteY2061" fmla="*/ 142560 h 595120"/>
                  <a:gd name="connsiteX2062" fmla="*/ 11736 w 890030"/>
                  <a:gd name="connsiteY2062" fmla="*/ 144056 h 595120"/>
                  <a:gd name="connsiteX2063" fmla="*/ 10744 w 890030"/>
                  <a:gd name="connsiteY2063" fmla="*/ 145197 h 595120"/>
                  <a:gd name="connsiteX2064" fmla="*/ 10358 w 890030"/>
                  <a:gd name="connsiteY2064" fmla="*/ 145672 h 595120"/>
                  <a:gd name="connsiteX2065" fmla="*/ 9614 w 890030"/>
                  <a:gd name="connsiteY2065" fmla="*/ 146580 h 595120"/>
                  <a:gd name="connsiteX2066" fmla="*/ 9087 w 890030"/>
                  <a:gd name="connsiteY2066" fmla="*/ 147466 h 595120"/>
                  <a:gd name="connsiteX2067" fmla="*/ 8811 w 890030"/>
                  <a:gd name="connsiteY2067" fmla="*/ 148799 h 595120"/>
                  <a:gd name="connsiteX2068" fmla="*/ 8614 w 890030"/>
                  <a:gd name="connsiteY2068" fmla="*/ 149926 h 595120"/>
                  <a:gd name="connsiteX2069" fmla="*/ 7725 w 890030"/>
                  <a:gd name="connsiteY2069" fmla="*/ 150914 h 595120"/>
                  <a:gd name="connsiteX2070" fmla="*/ 6794 w 890030"/>
                  <a:gd name="connsiteY2070" fmla="*/ 151797 h 595120"/>
                  <a:gd name="connsiteX2071" fmla="*/ 5840 w 890030"/>
                  <a:gd name="connsiteY2071" fmla="*/ 154383 h 595120"/>
                  <a:gd name="connsiteX2072" fmla="*/ 5449 w 890030"/>
                  <a:gd name="connsiteY2072" fmla="*/ 156640 h 595120"/>
                  <a:gd name="connsiteX2073" fmla="*/ 5233 w 890030"/>
                  <a:gd name="connsiteY2073" fmla="*/ 158794 h 595120"/>
                  <a:gd name="connsiteX2074" fmla="*/ 4989 w 890030"/>
                  <a:gd name="connsiteY2074" fmla="*/ 160031 h 595120"/>
                  <a:gd name="connsiteX2075" fmla="*/ 4575 w 890030"/>
                  <a:gd name="connsiteY2075" fmla="*/ 161489 h 595120"/>
                  <a:gd name="connsiteX2076" fmla="*/ 4123 w 890030"/>
                  <a:gd name="connsiteY2076" fmla="*/ 162586 h 595120"/>
                  <a:gd name="connsiteX2077" fmla="*/ 2508 w 890030"/>
                  <a:gd name="connsiteY2077" fmla="*/ 163237 h 595120"/>
                  <a:gd name="connsiteX2078" fmla="*/ 957 w 890030"/>
                  <a:gd name="connsiteY2078" fmla="*/ 163584 h 595120"/>
                  <a:gd name="connsiteX2079" fmla="*/ 180 w 890030"/>
                  <a:gd name="connsiteY2079" fmla="*/ 163809 h 595120"/>
                  <a:gd name="connsiteX2080" fmla="*/ 193 w 890030"/>
                  <a:gd name="connsiteY2080" fmla="*/ 164468 h 595120"/>
                  <a:gd name="connsiteX2081" fmla="*/ 1262 w 890030"/>
                  <a:gd name="connsiteY2081" fmla="*/ 165714 h 595120"/>
                  <a:gd name="connsiteX2082" fmla="*/ 2428 w 890030"/>
                  <a:gd name="connsiteY2082" fmla="*/ 167030 h 595120"/>
                  <a:gd name="connsiteX2083" fmla="*/ 4235 w 890030"/>
                  <a:gd name="connsiteY2083" fmla="*/ 169076 h 595120"/>
                  <a:gd name="connsiteX2084" fmla="*/ 5735 w 890030"/>
                  <a:gd name="connsiteY2084" fmla="*/ 170478 h 595120"/>
                  <a:gd name="connsiteX2085" fmla="*/ 6075 w 890030"/>
                  <a:gd name="connsiteY2085" fmla="*/ 171072 h 595120"/>
                  <a:gd name="connsiteX2086" fmla="*/ 6030 w 890030"/>
                  <a:gd name="connsiteY2086" fmla="*/ 172938 h 595120"/>
                  <a:gd name="connsiteX2087" fmla="*/ 5796 w 890030"/>
                  <a:gd name="connsiteY2087" fmla="*/ 174001 h 595120"/>
                  <a:gd name="connsiteX2088" fmla="*/ 5285 w 890030"/>
                  <a:gd name="connsiteY2088" fmla="*/ 176180 h 595120"/>
                  <a:gd name="connsiteX2089" fmla="*/ 4948 w 890030"/>
                  <a:gd name="connsiteY2089" fmla="*/ 177764 h 595120"/>
                  <a:gd name="connsiteX2090" fmla="*/ 4607 w 890030"/>
                  <a:gd name="connsiteY2090" fmla="*/ 179606 h 595120"/>
                  <a:gd name="connsiteX2091" fmla="*/ 4292 w 890030"/>
                  <a:gd name="connsiteY2091" fmla="*/ 180852 h 595120"/>
                  <a:gd name="connsiteX2092" fmla="*/ 3567 w 890030"/>
                  <a:gd name="connsiteY2092" fmla="*/ 182054 h 595120"/>
                  <a:gd name="connsiteX2093" fmla="*/ 2678 w 890030"/>
                  <a:gd name="connsiteY2093" fmla="*/ 182974 h 595120"/>
                  <a:gd name="connsiteX2094" fmla="*/ 2052 w 890030"/>
                  <a:gd name="connsiteY2094" fmla="*/ 183707 h 595120"/>
                  <a:gd name="connsiteX2095" fmla="*/ 2537 w 890030"/>
                  <a:gd name="connsiteY2095" fmla="*/ 184307 h 595120"/>
                  <a:gd name="connsiteX2096" fmla="*/ 4040 w 890030"/>
                  <a:gd name="connsiteY2096" fmla="*/ 184455 h 595120"/>
                  <a:gd name="connsiteX2097" fmla="*/ 4758 w 890030"/>
                  <a:gd name="connsiteY2097" fmla="*/ 185206 h 595120"/>
                  <a:gd name="connsiteX2098" fmla="*/ 5729 w 890030"/>
                  <a:gd name="connsiteY2098" fmla="*/ 186395 h 595120"/>
                  <a:gd name="connsiteX2099" fmla="*/ 6929 w 890030"/>
                  <a:gd name="connsiteY2099" fmla="*/ 187264 h 595120"/>
                  <a:gd name="connsiteX2100" fmla="*/ 8977 w 890030"/>
                  <a:gd name="connsiteY2100" fmla="*/ 187611 h 595120"/>
                  <a:gd name="connsiteX2101" fmla="*/ 9513 w 890030"/>
                  <a:gd name="connsiteY2101" fmla="*/ 189008 h 595120"/>
                  <a:gd name="connsiteX2102" fmla="*/ 9164 w 890030"/>
                  <a:gd name="connsiteY2102" fmla="*/ 189794 h 595120"/>
                  <a:gd name="connsiteX2103" fmla="*/ 8975 w 890030"/>
                  <a:gd name="connsiteY2103" fmla="*/ 190221 h 595120"/>
                  <a:gd name="connsiteX2104" fmla="*/ 8450 w 890030"/>
                  <a:gd name="connsiteY2104" fmla="*/ 191599 h 595120"/>
                  <a:gd name="connsiteX2105" fmla="*/ 8252 w 890030"/>
                  <a:gd name="connsiteY2105" fmla="*/ 192118 h 595120"/>
                  <a:gd name="connsiteX2106" fmla="*/ 8027 w 890030"/>
                  <a:gd name="connsiteY2106" fmla="*/ 193028 h 595120"/>
                  <a:gd name="connsiteX2107" fmla="*/ 6727 w 890030"/>
                  <a:gd name="connsiteY2107" fmla="*/ 192725 h 595120"/>
                  <a:gd name="connsiteX2108" fmla="*/ 6088 w 890030"/>
                  <a:gd name="connsiteY2108" fmla="*/ 192944 h 595120"/>
                  <a:gd name="connsiteX2109" fmla="*/ 6162 w 890030"/>
                  <a:gd name="connsiteY2109" fmla="*/ 193843 h 595120"/>
                  <a:gd name="connsiteX2110" fmla="*/ 8045 w 890030"/>
                  <a:gd name="connsiteY2110" fmla="*/ 194599 h 595120"/>
                  <a:gd name="connsiteX2111" fmla="*/ 10915 w 890030"/>
                  <a:gd name="connsiteY2111" fmla="*/ 195304 h 595120"/>
                  <a:gd name="connsiteX2112" fmla="*/ 13664 w 890030"/>
                  <a:gd name="connsiteY2112" fmla="*/ 195970 h 595120"/>
                  <a:gd name="connsiteX2113" fmla="*/ 16681 w 890030"/>
                  <a:gd name="connsiteY2113" fmla="*/ 196652 h 595120"/>
                  <a:gd name="connsiteX2114" fmla="*/ 19076 w 890030"/>
                  <a:gd name="connsiteY2114" fmla="*/ 197065 h 595120"/>
                  <a:gd name="connsiteX2115" fmla="*/ 21042 w 890030"/>
                  <a:gd name="connsiteY2115" fmla="*/ 197578 h 595120"/>
                  <a:gd name="connsiteX2116" fmla="*/ 22898 w 890030"/>
                  <a:gd name="connsiteY2116" fmla="*/ 197897 h 595120"/>
                  <a:gd name="connsiteX2117" fmla="*/ 24875 w 890030"/>
                  <a:gd name="connsiteY2117" fmla="*/ 198132 h 595120"/>
                  <a:gd name="connsiteX2118" fmla="*/ 27310 w 890030"/>
                  <a:gd name="connsiteY2118" fmla="*/ 198899 h 595120"/>
                  <a:gd name="connsiteX2119" fmla="*/ 29184 w 890030"/>
                  <a:gd name="connsiteY2119" fmla="*/ 200455 h 595120"/>
                  <a:gd name="connsiteX2120" fmla="*/ 29550 w 890030"/>
                  <a:gd name="connsiteY2120" fmla="*/ 202005 h 595120"/>
                  <a:gd name="connsiteX2121" fmla="*/ 29608 w 890030"/>
                  <a:gd name="connsiteY2121" fmla="*/ 203832 h 595120"/>
                  <a:gd name="connsiteX2122" fmla="*/ 30199 w 890030"/>
                  <a:gd name="connsiteY2122" fmla="*/ 207131 h 595120"/>
                  <a:gd name="connsiteX2123" fmla="*/ 30340 w 890030"/>
                  <a:gd name="connsiteY2123" fmla="*/ 210338 h 595120"/>
                  <a:gd name="connsiteX2124" fmla="*/ 30392 w 890030"/>
                  <a:gd name="connsiteY2124" fmla="*/ 211482 h 595120"/>
                  <a:gd name="connsiteX2125" fmla="*/ 31027 w 890030"/>
                  <a:gd name="connsiteY2125" fmla="*/ 214302 h 595120"/>
                  <a:gd name="connsiteX2126" fmla="*/ 31535 w 890030"/>
                  <a:gd name="connsiteY2126" fmla="*/ 216413 h 595120"/>
                  <a:gd name="connsiteX2127" fmla="*/ 32016 w 890030"/>
                  <a:gd name="connsiteY2127" fmla="*/ 221507 h 595120"/>
                  <a:gd name="connsiteX2128" fmla="*/ 32325 w 890030"/>
                  <a:gd name="connsiteY2128" fmla="*/ 223333 h 595120"/>
                  <a:gd name="connsiteX2129" fmla="*/ 32556 w 890030"/>
                  <a:gd name="connsiteY2129" fmla="*/ 225286 h 595120"/>
                  <a:gd name="connsiteX2130" fmla="*/ 32999 w 890030"/>
                  <a:gd name="connsiteY2130" fmla="*/ 229157 h 595120"/>
                  <a:gd name="connsiteX2131" fmla="*/ 33737 w 890030"/>
                  <a:gd name="connsiteY2131" fmla="*/ 231792 h 595120"/>
                  <a:gd name="connsiteX2132" fmla="*/ 35002 w 890030"/>
                  <a:gd name="connsiteY2132" fmla="*/ 234982 h 595120"/>
                  <a:gd name="connsiteX2133" fmla="*/ 35157 w 890030"/>
                  <a:gd name="connsiteY2133" fmla="*/ 238105 h 595120"/>
                  <a:gd name="connsiteX2134" fmla="*/ 35111 w 890030"/>
                  <a:gd name="connsiteY2134" fmla="*/ 240462 h 595120"/>
                  <a:gd name="connsiteX2135" fmla="*/ 35061 w 890030"/>
                  <a:gd name="connsiteY2135" fmla="*/ 242129 h 595120"/>
                  <a:gd name="connsiteX2136" fmla="*/ 35292 w 890030"/>
                  <a:gd name="connsiteY2136" fmla="*/ 243729 h 595120"/>
                  <a:gd name="connsiteX2137" fmla="*/ 35702 w 890030"/>
                  <a:gd name="connsiteY2137" fmla="*/ 245662 h 595120"/>
                  <a:gd name="connsiteX2138" fmla="*/ 36685 w 890030"/>
                  <a:gd name="connsiteY2138" fmla="*/ 247054 h 595120"/>
                  <a:gd name="connsiteX2139" fmla="*/ 37635 w 890030"/>
                  <a:gd name="connsiteY2139" fmla="*/ 248238 h 595120"/>
                  <a:gd name="connsiteX2140" fmla="*/ 39036 w 890030"/>
                  <a:gd name="connsiteY2140" fmla="*/ 249206 h 595120"/>
                  <a:gd name="connsiteX2141" fmla="*/ 40429 w 890030"/>
                  <a:gd name="connsiteY2141" fmla="*/ 250108 h 595120"/>
                  <a:gd name="connsiteX2142" fmla="*/ 42240 w 890030"/>
                  <a:gd name="connsiteY2142" fmla="*/ 251707 h 595120"/>
                  <a:gd name="connsiteX2143" fmla="*/ 43177 w 890030"/>
                  <a:gd name="connsiteY2143" fmla="*/ 252910 h 595120"/>
                  <a:gd name="connsiteX2144" fmla="*/ 44314 w 890030"/>
                  <a:gd name="connsiteY2144" fmla="*/ 254114 h 595120"/>
                  <a:gd name="connsiteX2145" fmla="*/ 45245 w 890030"/>
                  <a:gd name="connsiteY2145" fmla="*/ 255503 h 595120"/>
                  <a:gd name="connsiteX2146" fmla="*/ 45541 w 890030"/>
                  <a:gd name="connsiteY2146" fmla="*/ 256344 h 595120"/>
                  <a:gd name="connsiteX2147" fmla="*/ 44596 w 890030"/>
                  <a:gd name="connsiteY2147" fmla="*/ 257513 h 595120"/>
                  <a:gd name="connsiteX2148" fmla="*/ 43942 w 890030"/>
                  <a:gd name="connsiteY2148" fmla="*/ 257977 h 595120"/>
                  <a:gd name="connsiteX2149" fmla="*/ 43215 w 890030"/>
                  <a:gd name="connsiteY2149" fmla="*/ 258440 h 595120"/>
                  <a:gd name="connsiteX2150" fmla="*/ 42715 w 890030"/>
                  <a:gd name="connsiteY2150" fmla="*/ 259416 h 595120"/>
                  <a:gd name="connsiteX2151" fmla="*/ 41546 w 890030"/>
                  <a:gd name="connsiteY2151" fmla="*/ 260333 h 595120"/>
                  <a:gd name="connsiteX2152" fmla="*/ 41122 w 890030"/>
                  <a:gd name="connsiteY2152" fmla="*/ 260721 h 595120"/>
                  <a:gd name="connsiteX2153" fmla="*/ 40847 w 890030"/>
                  <a:gd name="connsiteY2153" fmla="*/ 260965 h 595120"/>
                  <a:gd name="connsiteX2154" fmla="*/ 40467 w 890030"/>
                  <a:gd name="connsiteY2154" fmla="*/ 261966 h 595120"/>
                  <a:gd name="connsiteX2155" fmla="*/ 39870 w 890030"/>
                  <a:gd name="connsiteY2155" fmla="*/ 262984 h 595120"/>
                  <a:gd name="connsiteX2156" fmla="*/ 38528 w 890030"/>
                  <a:gd name="connsiteY2156" fmla="*/ 264063 h 595120"/>
                  <a:gd name="connsiteX2157" fmla="*/ 37475 w 890030"/>
                  <a:gd name="connsiteY2157" fmla="*/ 264905 h 595120"/>
                  <a:gd name="connsiteX2158" fmla="*/ 36428 w 890030"/>
                  <a:gd name="connsiteY2158" fmla="*/ 265745 h 595120"/>
                  <a:gd name="connsiteX2159" fmla="*/ 36306 w 890030"/>
                  <a:gd name="connsiteY2159" fmla="*/ 266815 h 595120"/>
                  <a:gd name="connsiteX2160" fmla="*/ 40139 w 890030"/>
                  <a:gd name="connsiteY2160" fmla="*/ 270669 h 595120"/>
                  <a:gd name="connsiteX2161" fmla="*/ 43749 w 890030"/>
                  <a:gd name="connsiteY2161" fmla="*/ 277385 h 595120"/>
                  <a:gd name="connsiteX2162" fmla="*/ 46266 w 890030"/>
                  <a:gd name="connsiteY2162" fmla="*/ 284727 h 595120"/>
                  <a:gd name="connsiteX2163" fmla="*/ 47480 w 890030"/>
                  <a:gd name="connsiteY2163" fmla="*/ 289525 h 595120"/>
                  <a:gd name="connsiteX2164" fmla="*/ 48686 w 890030"/>
                  <a:gd name="connsiteY2164" fmla="*/ 294069 h 595120"/>
                  <a:gd name="connsiteX2165" fmla="*/ 49142 w 890030"/>
                  <a:gd name="connsiteY2165" fmla="*/ 298649 h 595120"/>
                  <a:gd name="connsiteX2166" fmla="*/ 49213 w 890030"/>
                  <a:gd name="connsiteY2166" fmla="*/ 303564 h 595120"/>
                  <a:gd name="connsiteX2167" fmla="*/ 49285 w 890030"/>
                  <a:gd name="connsiteY2167" fmla="*/ 308934 h 595120"/>
                  <a:gd name="connsiteX2168" fmla="*/ 49457 w 890030"/>
                  <a:gd name="connsiteY2168" fmla="*/ 314967 h 595120"/>
                  <a:gd name="connsiteX2169" fmla="*/ 49611 w 890030"/>
                  <a:gd name="connsiteY2169" fmla="*/ 320136 h 595120"/>
                  <a:gd name="connsiteX2170" fmla="*/ 49727 w 890030"/>
                  <a:gd name="connsiteY2170" fmla="*/ 322248 h 595120"/>
                  <a:gd name="connsiteX2171" fmla="*/ 49850 w 890030"/>
                  <a:gd name="connsiteY2171" fmla="*/ 324707 h 595120"/>
                  <a:gd name="connsiteX2172" fmla="*/ 49823 w 890030"/>
                  <a:gd name="connsiteY2172" fmla="*/ 326431 h 595120"/>
                  <a:gd name="connsiteX2173" fmla="*/ 49785 w 890030"/>
                  <a:gd name="connsiteY2173" fmla="*/ 329816 h 595120"/>
                  <a:gd name="connsiteX2174" fmla="*/ 49959 w 890030"/>
                  <a:gd name="connsiteY2174" fmla="*/ 333383 h 595120"/>
                  <a:gd name="connsiteX2175" fmla="*/ 50125 w 890030"/>
                  <a:gd name="connsiteY2175" fmla="*/ 336683 h 595120"/>
                  <a:gd name="connsiteX2176" fmla="*/ 50106 w 890030"/>
                  <a:gd name="connsiteY2176" fmla="*/ 338839 h 595120"/>
                  <a:gd name="connsiteX2177" fmla="*/ 50163 w 890030"/>
                  <a:gd name="connsiteY2177" fmla="*/ 339974 h 595120"/>
                  <a:gd name="connsiteX2178" fmla="*/ 50298 w 890030"/>
                  <a:gd name="connsiteY2178" fmla="*/ 340655 h 595120"/>
                  <a:gd name="connsiteX2179" fmla="*/ 50774 w 890030"/>
                  <a:gd name="connsiteY2179" fmla="*/ 342053 h 595120"/>
                  <a:gd name="connsiteX2180" fmla="*/ 50960 w 890030"/>
                  <a:gd name="connsiteY2180" fmla="*/ 342415 h 595120"/>
                  <a:gd name="connsiteX2181" fmla="*/ 51840 w 890030"/>
                  <a:gd name="connsiteY2181" fmla="*/ 346919 h 595120"/>
                  <a:gd name="connsiteX2182" fmla="*/ 52470 w 890030"/>
                  <a:gd name="connsiteY2182" fmla="*/ 350124 h 595120"/>
                  <a:gd name="connsiteX2183" fmla="*/ 54267 w 890030"/>
                  <a:gd name="connsiteY2183" fmla="*/ 354982 h 595120"/>
                  <a:gd name="connsiteX2184" fmla="*/ 54415 w 890030"/>
                  <a:gd name="connsiteY2184" fmla="*/ 355108 h 595120"/>
                  <a:gd name="connsiteX2185" fmla="*/ 54723 w 890030"/>
                  <a:gd name="connsiteY2185" fmla="*/ 356683 h 595120"/>
                  <a:gd name="connsiteX2186" fmla="*/ 55044 w 890030"/>
                  <a:gd name="connsiteY2186" fmla="*/ 357683 h 595120"/>
                  <a:gd name="connsiteX2187" fmla="*/ 55365 w 890030"/>
                  <a:gd name="connsiteY2187" fmla="*/ 358913 h 595120"/>
                  <a:gd name="connsiteX2188" fmla="*/ 55783 w 890030"/>
                  <a:gd name="connsiteY2188" fmla="*/ 360477 h 595120"/>
                  <a:gd name="connsiteX2189" fmla="*/ 56508 w 890030"/>
                  <a:gd name="connsiteY2189" fmla="*/ 362321 h 595120"/>
                  <a:gd name="connsiteX2190" fmla="*/ 57214 w 890030"/>
                  <a:gd name="connsiteY2190" fmla="*/ 363937 h 595120"/>
                  <a:gd name="connsiteX2191" fmla="*/ 57517 w 890030"/>
                  <a:gd name="connsiteY2191" fmla="*/ 365999 h 595120"/>
                  <a:gd name="connsiteX2192" fmla="*/ 58126 w 890030"/>
                  <a:gd name="connsiteY2192" fmla="*/ 368524 h 595120"/>
                  <a:gd name="connsiteX2193" fmla="*/ 58685 w 890030"/>
                  <a:gd name="connsiteY2193" fmla="*/ 370385 h 595120"/>
                  <a:gd name="connsiteX2194" fmla="*/ 59784 w 890030"/>
                  <a:gd name="connsiteY2194" fmla="*/ 372396 h 595120"/>
                  <a:gd name="connsiteX2195" fmla="*/ 61267 w 890030"/>
                  <a:gd name="connsiteY2195" fmla="*/ 374719 h 595120"/>
                  <a:gd name="connsiteX2196" fmla="*/ 62339 w 890030"/>
                  <a:gd name="connsiteY2196" fmla="*/ 376538 h 595120"/>
                  <a:gd name="connsiteX2197" fmla="*/ 64015 w 890030"/>
                  <a:gd name="connsiteY2197" fmla="*/ 380141 h 595120"/>
                  <a:gd name="connsiteX2198" fmla="*/ 65049 w 890030"/>
                  <a:gd name="connsiteY2198" fmla="*/ 382253 h 595120"/>
                  <a:gd name="connsiteX2199" fmla="*/ 65852 w 890030"/>
                  <a:gd name="connsiteY2199" fmla="*/ 383853 h 595120"/>
                  <a:gd name="connsiteX2200" fmla="*/ 66879 w 890030"/>
                  <a:gd name="connsiteY2200" fmla="*/ 385661 h 595120"/>
                  <a:gd name="connsiteX2201" fmla="*/ 67579 w 890030"/>
                  <a:gd name="connsiteY2201" fmla="*/ 386631 h 595120"/>
                  <a:gd name="connsiteX2202" fmla="*/ 68163 w 890030"/>
                  <a:gd name="connsiteY2202" fmla="*/ 387640 h 595120"/>
                  <a:gd name="connsiteX2203" fmla="*/ 68260 w 890030"/>
                  <a:gd name="connsiteY2203" fmla="*/ 387925 h 595120"/>
                  <a:gd name="connsiteX2204" fmla="*/ 69325 w 890030"/>
                  <a:gd name="connsiteY2204" fmla="*/ 387977 h 595120"/>
                  <a:gd name="connsiteX2205" fmla="*/ 70449 w 890030"/>
                  <a:gd name="connsiteY2205" fmla="*/ 388127 h 595120"/>
                  <a:gd name="connsiteX2206" fmla="*/ 70918 w 890030"/>
                  <a:gd name="connsiteY2206" fmla="*/ 388068 h 595120"/>
                  <a:gd name="connsiteX2207" fmla="*/ 71104 w 890030"/>
                  <a:gd name="connsiteY2207" fmla="*/ 387992 h 595120"/>
                  <a:gd name="connsiteX2208" fmla="*/ 71355 w 890030"/>
                  <a:gd name="connsiteY2208" fmla="*/ 388086 h 595120"/>
                  <a:gd name="connsiteX2209" fmla="*/ 72999 w 890030"/>
                  <a:gd name="connsiteY2209" fmla="*/ 388052 h 595120"/>
                  <a:gd name="connsiteX2210" fmla="*/ 75388 w 890030"/>
                  <a:gd name="connsiteY2210" fmla="*/ 387950 h 595120"/>
                  <a:gd name="connsiteX2211" fmla="*/ 77449 w 890030"/>
                  <a:gd name="connsiteY2211" fmla="*/ 388186 h 595120"/>
                  <a:gd name="connsiteX2212" fmla="*/ 78971 w 890030"/>
                  <a:gd name="connsiteY2212" fmla="*/ 388911 h 595120"/>
                  <a:gd name="connsiteX2213" fmla="*/ 80288 w 890030"/>
                  <a:gd name="connsiteY2213" fmla="*/ 390476 h 595120"/>
                  <a:gd name="connsiteX2214" fmla="*/ 82112 w 890030"/>
                  <a:gd name="connsiteY2214" fmla="*/ 393092 h 595120"/>
                  <a:gd name="connsiteX2215" fmla="*/ 82921 w 890030"/>
                  <a:gd name="connsiteY2215" fmla="*/ 394954 h 595120"/>
                  <a:gd name="connsiteX2216" fmla="*/ 84089 w 890030"/>
                  <a:gd name="connsiteY2216" fmla="*/ 399278 h 595120"/>
                  <a:gd name="connsiteX2217" fmla="*/ 84121 w 890030"/>
                  <a:gd name="connsiteY2217" fmla="*/ 401275 h 595120"/>
                  <a:gd name="connsiteX2218" fmla="*/ 84307 w 890030"/>
                  <a:gd name="connsiteY2218" fmla="*/ 403354 h 595120"/>
                  <a:gd name="connsiteX2219" fmla="*/ 84442 w 890030"/>
                  <a:gd name="connsiteY2219" fmla="*/ 405333 h 595120"/>
                  <a:gd name="connsiteX2220" fmla="*/ 84648 w 890030"/>
                  <a:gd name="connsiteY2220" fmla="*/ 406552 h 595120"/>
                  <a:gd name="connsiteX2221" fmla="*/ 84744 w 890030"/>
                  <a:gd name="connsiteY2221" fmla="*/ 407159 h 595120"/>
                  <a:gd name="connsiteX2222" fmla="*/ 85528 w 890030"/>
                  <a:gd name="connsiteY2222" fmla="*/ 409262 h 595120"/>
                  <a:gd name="connsiteX2223" fmla="*/ 87524 w 890030"/>
                  <a:gd name="connsiteY2223" fmla="*/ 414018 h 595120"/>
                  <a:gd name="connsiteX2224" fmla="*/ 89394 w 890030"/>
                  <a:gd name="connsiteY2224" fmla="*/ 417107 h 595120"/>
                  <a:gd name="connsiteX2225" fmla="*/ 90074 w 890030"/>
                  <a:gd name="connsiteY2225" fmla="*/ 418107 h 595120"/>
                  <a:gd name="connsiteX2226" fmla="*/ 91184 w 890030"/>
                  <a:gd name="connsiteY2226" fmla="*/ 419750 h 595120"/>
                  <a:gd name="connsiteX2227" fmla="*/ 92193 w 890030"/>
                  <a:gd name="connsiteY2227" fmla="*/ 421072 h 595120"/>
                  <a:gd name="connsiteX2228" fmla="*/ 94172 w 890030"/>
                  <a:gd name="connsiteY2228" fmla="*/ 423849 h 595120"/>
                  <a:gd name="connsiteX2229" fmla="*/ 95655 w 890030"/>
                  <a:gd name="connsiteY2229" fmla="*/ 426846 h 595120"/>
                  <a:gd name="connsiteX2230" fmla="*/ 96431 w 890030"/>
                  <a:gd name="connsiteY2230" fmla="*/ 428637 h 595120"/>
                  <a:gd name="connsiteX2231" fmla="*/ 97221 w 890030"/>
                  <a:gd name="connsiteY2231" fmla="*/ 431474 h 595120"/>
                  <a:gd name="connsiteX2232" fmla="*/ 97935 w 890030"/>
                  <a:gd name="connsiteY2232" fmla="*/ 434051 h 595120"/>
                  <a:gd name="connsiteX2233" fmla="*/ 98275 w 890030"/>
                  <a:gd name="connsiteY2233" fmla="*/ 435457 h 595120"/>
                  <a:gd name="connsiteX2234" fmla="*/ 98435 w 890030"/>
                  <a:gd name="connsiteY2234" fmla="*/ 436449 h 595120"/>
                  <a:gd name="connsiteX2235" fmla="*/ 99218 w 890030"/>
                  <a:gd name="connsiteY2235" fmla="*/ 436365 h 595120"/>
                  <a:gd name="connsiteX2236" fmla="*/ 100502 w 890030"/>
                  <a:gd name="connsiteY2236" fmla="*/ 436037 h 595120"/>
                  <a:gd name="connsiteX2237" fmla="*/ 100664 w 890030"/>
                  <a:gd name="connsiteY2237" fmla="*/ 437113 h 595120"/>
                  <a:gd name="connsiteX2238" fmla="*/ 100849 w 890030"/>
                  <a:gd name="connsiteY2238" fmla="*/ 438504 h 595120"/>
                  <a:gd name="connsiteX2239" fmla="*/ 101221 w 890030"/>
                  <a:gd name="connsiteY2239" fmla="*/ 440750 h 595120"/>
                  <a:gd name="connsiteX2240" fmla="*/ 101524 w 890030"/>
                  <a:gd name="connsiteY2240" fmla="*/ 442627 h 595120"/>
                  <a:gd name="connsiteX2241" fmla="*/ 101889 w 890030"/>
                  <a:gd name="connsiteY2241" fmla="*/ 444268 h 595120"/>
                  <a:gd name="connsiteX2242" fmla="*/ 102120 w 890030"/>
                  <a:gd name="connsiteY2242" fmla="*/ 445565 h 595120"/>
                  <a:gd name="connsiteX2243" fmla="*/ 102288 w 890030"/>
                  <a:gd name="connsiteY2243" fmla="*/ 447163 h 595120"/>
                  <a:gd name="connsiteX2244" fmla="*/ 102673 w 890030"/>
                  <a:gd name="connsiteY2244" fmla="*/ 448888 h 595120"/>
                  <a:gd name="connsiteX2245" fmla="*/ 102641 w 890030"/>
                  <a:gd name="connsiteY2245" fmla="*/ 449200 h 595120"/>
                  <a:gd name="connsiteX2246" fmla="*/ 102698 w 890030"/>
                  <a:gd name="connsiteY2246" fmla="*/ 449882 h 595120"/>
                  <a:gd name="connsiteX2247" fmla="*/ 102834 w 890030"/>
                  <a:gd name="connsiteY2247" fmla="*/ 451304 h 595120"/>
                  <a:gd name="connsiteX2248" fmla="*/ 102988 w 890030"/>
                  <a:gd name="connsiteY2248" fmla="*/ 453208 h 595120"/>
                  <a:gd name="connsiteX2249" fmla="*/ 103122 w 890030"/>
                  <a:gd name="connsiteY2249" fmla="*/ 454974 h 595120"/>
                  <a:gd name="connsiteX2250" fmla="*/ 103161 w 890030"/>
                  <a:gd name="connsiteY2250" fmla="*/ 455909 h 595120"/>
                  <a:gd name="connsiteX2251" fmla="*/ 103232 w 890030"/>
                  <a:gd name="connsiteY2251" fmla="*/ 456892 h 595120"/>
                  <a:gd name="connsiteX2252" fmla="*/ 103379 w 890030"/>
                  <a:gd name="connsiteY2252" fmla="*/ 458476 h 595120"/>
                  <a:gd name="connsiteX2253" fmla="*/ 103559 w 890030"/>
                  <a:gd name="connsiteY2253" fmla="*/ 459713 h 595120"/>
                  <a:gd name="connsiteX2254" fmla="*/ 103700 w 890030"/>
                  <a:gd name="connsiteY2254" fmla="*/ 460976 h 595120"/>
                  <a:gd name="connsiteX2255" fmla="*/ 103759 w 890030"/>
                  <a:gd name="connsiteY2255" fmla="*/ 462204 h 595120"/>
                  <a:gd name="connsiteX2256" fmla="*/ 103971 w 890030"/>
                  <a:gd name="connsiteY2256" fmla="*/ 463551 h 595120"/>
                  <a:gd name="connsiteX2257" fmla="*/ 104022 w 890030"/>
                  <a:gd name="connsiteY2257" fmla="*/ 464503 h 595120"/>
                  <a:gd name="connsiteX2258" fmla="*/ 104112 w 890030"/>
                  <a:gd name="connsiteY2258" fmla="*/ 465959 h 595120"/>
                  <a:gd name="connsiteX2259" fmla="*/ 104182 w 890030"/>
                  <a:gd name="connsiteY2259" fmla="*/ 466875 h 595120"/>
                  <a:gd name="connsiteX2260" fmla="*/ 104406 w 890030"/>
                  <a:gd name="connsiteY2260" fmla="*/ 468038 h 595120"/>
                  <a:gd name="connsiteX2261" fmla="*/ 104536 w 890030"/>
                  <a:gd name="connsiteY2261" fmla="*/ 469426 h 595120"/>
                  <a:gd name="connsiteX2262" fmla="*/ 104638 w 890030"/>
                  <a:gd name="connsiteY2262" fmla="*/ 470326 h 595120"/>
                  <a:gd name="connsiteX2263" fmla="*/ 104677 w 890030"/>
                  <a:gd name="connsiteY2263" fmla="*/ 471110 h 595120"/>
                  <a:gd name="connsiteX2264" fmla="*/ 104759 w 890030"/>
                  <a:gd name="connsiteY2264" fmla="*/ 471944 h 595120"/>
                  <a:gd name="connsiteX2265" fmla="*/ 104786 w 890030"/>
                  <a:gd name="connsiteY2265" fmla="*/ 472204 h 595120"/>
                  <a:gd name="connsiteX2266" fmla="*/ 104843 w 890030"/>
                  <a:gd name="connsiteY2266" fmla="*/ 472583 h 595120"/>
                  <a:gd name="connsiteX2267" fmla="*/ 104895 w 890030"/>
                  <a:gd name="connsiteY2267" fmla="*/ 473012 h 595120"/>
                  <a:gd name="connsiteX2268" fmla="*/ 105005 w 890030"/>
                  <a:gd name="connsiteY2268" fmla="*/ 473693 h 595120"/>
                  <a:gd name="connsiteX2269" fmla="*/ 105081 w 890030"/>
                  <a:gd name="connsiteY2269" fmla="*/ 474393 h 595120"/>
                  <a:gd name="connsiteX2270" fmla="*/ 105480 w 890030"/>
                  <a:gd name="connsiteY2270" fmla="*/ 475402 h 595120"/>
                  <a:gd name="connsiteX2271" fmla="*/ 105814 w 890030"/>
                  <a:gd name="connsiteY2271" fmla="*/ 476253 h 595120"/>
                  <a:gd name="connsiteX2272" fmla="*/ 106237 w 890030"/>
                  <a:gd name="connsiteY2272" fmla="*/ 477397 h 595120"/>
                  <a:gd name="connsiteX2273" fmla="*/ 106532 w 890030"/>
                  <a:gd name="connsiteY2273" fmla="*/ 478399 h 595120"/>
                  <a:gd name="connsiteX2274" fmla="*/ 106591 w 890030"/>
                  <a:gd name="connsiteY2274" fmla="*/ 478593 h 595120"/>
                  <a:gd name="connsiteX2275" fmla="*/ 106764 w 890030"/>
                  <a:gd name="connsiteY2275" fmla="*/ 480150 h 595120"/>
                  <a:gd name="connsiteX2276" fmla="*/ 106976 w 890030"/>
                  <a:gd name="connsiteY2276" fmla="*/ 481152 h 595120"/>
                  <a:gd name="connsiteX2277" fmla="*/ 107239 w 890030"/>
                  <a:gd name="connsiteY2277" fmla="*/ 482287 h 595120"/>
                  <a:gd name="connsiteX2278" fmla="*/ 107406 w 890030"/>
                  <a:gd name="connsiteY2278" fmla="*/ 483642 h 595120"/>
                  <a:gd name="connsiteX2279" fmla="*/ 107644 w 890030"/>
                  <a:gd name="connsiteY2279" fmla="*/ 484970 h 595120"/>
                  <a:gd name="connsiteX2280" fmla="*/ 107727 w 890030"/>
                  <a:gd name="connsiteY2280" fmla="*/ 485823 h 595120"/>
                  <a:gd name="connsiteX2281" fmla="*/ 107778 w 890030"/>
                  <a:gd name="connsiteY2281" fmla="*/ 485999 h 595120"/>
                  <a:gd name="connsiteX2282" fmla="*/ 107797 w 890030"/>
                  <a:gd name="connsiteY2282" fmla="*/ 486884 h 595120"/>
                  <a:gd name="connsiteX2283" fmla="*/ 107816 w 890030"/>
                  <a:gd name="connsiteY2283" fmla="*/ 487851 h 595120"/>
                  <a:gd name="connsiteX2284" fmla="*/ 107797 w 890030"/>
                  <a:gd name="connsiteY2284" fmla="*/ 488575 h 595120"/>
                  <a:gd name="connsiteX2285" fmla="*/ 107778 w 890030"/>
                  <a:gd name="connsiteY2285" fmla="*/ 488971 h 595120"/>
                  <a:gd name="connsiteX2286" fmla="*/ 107727 w 890030"/>
                  <a:gd name="connsiteY2286" fmla="*/ 489888 h 595120"/>
                  <a:gd name="connsiteX2287" fmla="*/ 107592 w 890030"/>
                  <a:gd name="connsiteY2287" fmla="*/ 491058 h 595120"/>
                  <a:gd name="connsiteX2288" fmla="*/ 107380 w 890030"/>
                  <a:gd name="connsiteY2288" fmla="*/ 492338 h 595120"/>
                  <a:gd name="connsiteX2289" fmla="*/ 107142 w 890030"/>
                  <a:gd name="connsiteY2289" fmla="*/ 494198 h 595120"/>
                  <a:gd name="connsiteX2290" fmla="*/ 106931 w 890030"/>
                  <a:gd name="connsiteY2290" fmla="*/ 495788 h 595120"/>
                  <a:gd name="connsiteX2291" fmla="*/ 106725 w 890030"/>
                  <a:gd name="connsiteY2291" fmla="*/ 497126 h 595120"/>
                  <a:gd name="connsiteX2292" fmla="*/ 106571 w 890030"/>
                  <a:gd name="connsiteY2292" fmla="*/ 498448 h 595120"/>
                  <a:gd name="connsiteX2293" fmla="*/ 106372 w 890030"/>
                  <a:gd name="connsiteY2293" fmla="*/ 500132 h 595120"/>
                  <a:gd name="connsiteX2294" fmla="*/ 106167 w 890030"/>
                  <a:gd name="connsiteY2294" fmla="*/ 501249 h 595120"/>
                  <a:gd name="connsiteX2295" fmla="*/ 105652 w 890030"/>
                  <a:gd name="connsiteY2295" fmla="*/ 503195 h 595120"/>
                  <a:gd name="connsiteX2296" fmla="*/ 105467 w 890030"/>
                  <a:gd name="connsiteY2296" fmla="*/ 503985 h 595120"/>
                  <a:gd name="connsiteX2297" fmla="*/ 105196 w 890030"/>
                  <a:gd name="connsiteY2297" fmla="*/ 505106 h 595120"/>
                  <a:gd name="connsiteX2298" fmla="*/ 104934 w 890030"/>
                  <a:gd name="connsiteY2298" fmla="*/ 506191 h 595120"/>
                  <a:gd name="connsiteX2299" fmla="*/ 104528 w 890030"/>
                  <a:gd name="connsiteY2299" fmla="*/ 508025 h 595120"/>
                  <a:gd name="connsiteX2300" fmla="*/ 104291 w 890030"/>
                  <a:gd name="connsiteY2300" fmla="*/ 508976 h 595120"/>
                  <a:gd name="connsiteX2301" fmla="*/ 104053 w 890030"/>
                  <a:gd name="connsiteY2301" fmla="*/ 510711 h 595120"/>
                  <a:gd name="connsiteX2302" fmla="*/ 103893 w 890030"/>
                  <a:gd name="connsiteY2302" fmla="*/ 511487 h 595120"/>
                  <a:gd name="connsiteX2303" fmla="*/ 103841 w 890030"/>
                  <a:gd name="connsiteY2303" fmla="*/ 512924 h 595120"/>
                  <a:gd name="connsiteX2304" fmla="*/ 103829 w 890030"/>
                  <a:gd name="connsiteY2304" fmla="*/ 513994 h 595120"/>
                  <a:gd name="connsiteX2305" fmla="*/ 103912 w 890030"/>
                  <a:gd name="connsiteY2305" fmla="*/ 515576 h 595120"/>
                  <a:gd name="connsiteX2306" fmla="*/ 104208 w 890030"/>
                  <a:gd name="connsiteY2306" fmla="*/ 516738 h 595120"/>
                  <a:gd name="connsiteX2307" fmla="*/ 104375 w 890030"/>
                  <a:gd name="connsiteY2307" fmla="*/ 517563 h 595120"/>
                  <a:gd name="connsiteX2308" fmla="*/ 104650 w 890030"/>
                  <a:gd name="connsiteY2308" fmla="*/ 518580 h 595120"/>
                  <a:gd name="connsiteX2309" fmla="*/ 104843 w 890030"/>
                  <a:gd name="connsiteY2309" fmla="*/ 519168 h 595120"/>
                  <a:gd name="connsiteX2310" fmla="*/ 105190 w 890030"/>
                  <a:gd name="connsiteY2310" fmla="*/ 519944 h 595120"/>
                  <a:gd name="connsiteX2311" fmla="*/ 105312 w 890030"/>
                  <a:gd name="connsiteY2311" fmla="*/ 520804 h 595120"/>
                  <a:gd name="connsiteX2312" fmla="*/ 105318 w 890030"/>
                  <a:gd name="connsiteY2312" fmla="*/ 521915 h 595120"/>
                  <a:gd name="connsiteX2313" fmla="*/ 105351 w 890030"/>
                  <a:gd name="connsiteY2313" fmla="*/ 523529 h 595120"/>
                  <a:gd name="connsiteX2314" fmla="*/ 105325 w 890030"/>
                  <a:gd name="connsiteY2314" fmla="*/ 524506 h 595120"/>
                  <a:gd name="connsiteX2315" fmla="*/ 105351 w 890030"/>
                  <a:gd name="connsiteY2315" fmla="*/ 525651 h 595120"/>
                  <a:gd name="connsiteX2316" fmla="*/ 105421 w 890030"/>
                  <a:gd name="connsiteY2316" fmla="*/ 526324 h 595120"/>
                  <a:gd name="connsiteX2317" fmla="*/ 105480 w 890030"/>
                  <a:gd name="connsiteY2317" fmla="*/ 527174 h 595120"/>
                  <a:gd name="connsiteX2318" fmla="*/ 105505 w 890030"/>
                  <a:gd name="connsiteY2318" fmla="*/ 527460 h 595120"/>
                  <a:gd name="connsiteX2319" fmla="*/ 105665 w 890030"/>
                  <a:gd name="connsiteY2319" fmla="*/ 528403 h 595120"/>
                  <a:gd name="connsiteX2320" fmla="*/ 105910 w 890030"/>
                  <a:gd name="connsiteY2320" fmla="*/ 529818 h 595120"/>
                  <a:gd name="connsiteX2321" fmla="*/ 105993 w 890030"/>
                  <a:gd name="connsiteY2321" fmla="*/ 531003 h 595120"/>
                  <a:gd name="connsiteX2322" fmla="*/ 106217 w 890030"/>
                  <a:gd name="connsiteY2322" fmla="*/ 532603 h 595120"/>
                  <a:gd name="connsiteX2323" fmla="*/ 106442 w 890030"/>
                  <a:gd name="connsiteY2323" fmla="*/ 533991 h 595120"/>
                  <a:gd name="connsiteX2324" fmla="*/ 106577 w 890030"/>
                  <a:gd name="connsiteY2324" fmla="*/ 535113 h 595120"/>
                  <a:gd name="connsiteX2325" fmla="*/ 106911 w 890030"/>
                  <a:gd name="connsiteY2325" fmla="*/ 536339 h 595120"/>
                  <a:gd name="connsiteX2326" fmla="*/ 106911 w 890030"/>
                  <a:gd name="connsiteY2326" fmla="*/ 536821 h 595120"/>
                  <a:gd name="connsiteX2327" fmla="*/ 107059 w 890030"/>
                  <a:gd name="connsiteY2327" fmla="*/ 537074 h 595120"/>
                  <a:gd name="connsiteX2328" fmla="*/ 107303 w 890030"/>
                  <a:gd name="connsiteY2328" fmla="*/ 537712 h 595120"/>
                  <a:gd name="connsiteX2329" fmla="*/ 107534 w 890030"/>
                  <a:gd name="connsiteY2329" fmla="*/ 538605 h 595120"/>
                  <a:gd name="connsiteX2330" fmla="*/ 107778 w 890030"/>
                  <a:gd name="connsiteY2330" fmla="*/ 539624 h 595120"/>
                  <a:gd name="connsiteX2331" fmla="*/ 108131 w 890030"/>
                  <a:gd name="connsiteY2331" fmla="*/ 540658 h 595120"/>
                  <a:gd name="connsiteX2332" fmla="*/ 108407 w 890030"/>
                  <a:gd name="connsiteY2332" fmla="*/ 541392 h 595120"/>
                  <a:gd name="connsiteX2333" fmla="*/ 108652 w 890030"/>
                  <a:gd name="connsiteY2333" fmla="*/ 542477 h 595120"/>
                  <a:gd name="connsiteX2334" fmla="*/ 108928 w 890030"/>
                  <a:gd name="connsiteY2334" fmla="*/ 543478 h 595120"/>
                  <a:gd name="connsiteX2335" fmla="*/ 109159 w 890030"/>
                  <a:gd name="connsiteY2335" fmla="*/ 544556 h 595120"/>
                  <a:gd name="connsiteX2336" fmla="*/ 109333 w 890030"/>
                  <a:gd name="connsiteY2336" fmla="*/ 545219 h 595120"/>
                  <a:gd name="connsiteX2337" fmla="*/ 109493 w 890030"/>
                  <a:gd name="connsiteY2337" fmla="*/ 545903 h 595120"/>
                  <a:gd name="connsiteX2338" fmla="*/ 109659 w 890030"/>
                  <a:gd name="connsiteY2338" fmla="*/ 546584 h 595120"/>
                  <a:gd name="connsiteX2339" fmla="*/ 109827 w 890030"/>
                  <a:gd name="connsiteY2339" fmla="*/ 547239 h 595120"/>
                  <a:gd name="connsiteX2340" fmla="*/ 110148 w 890030"/>
                  <a:gd name="connsiteY2340" fmla="*/ 548251 h 595120"/>
                  <a:gd name="connsiteX2341" fmla="*/ 110495 w 890030"/>
                  <a:gd name="connsiteY2341" fmla="*/ 549075 h 595120"/>
                  <a:gd name="connsiteX2342" fmla="*/ 111207 w 890030"/>
                  <a:gd name="connsiteY2342" fmla="*/ 550893 h 595120"/>
                  <a:gd name="connsiteX2343" fmla="*/ 111008 w 890030"/>
                  <a:gd name="connsiteY2343" fmla="*/ 552325 h 595120"/>
                  <a:gd name="connsiteX2344" fmla="*/ 111400 w 890030"/>
                  <a:gd name="connsiteY2344" fmla="*/ 553285 h 595120"/>
                  <a:gd name="connsiteX2345" fmla="*/ 112145 w 890030"/>
                  <a:gd name="connsiteY2345" fmla="*/ 555051 h 595120"/>
                  <a:gd name="connsiteX2346" fmla="*/ 113262 w 890030"/>
                  <a:gd name="connsiteY2346" fmla="*/ 557543 h 595120"/>
                  <a:gd name="connsiteX2347" fmla="*/ 114431 w 890030"/>
                  <a:gd name="connsiteY2347" fmla="*/ 560001 h 595120"/>
                  <a:gd name="connsiteX2348" fmla="*/ 115914 w 890030"/>
                  <a:gd name="connsiteY2348" fmla="*/ 562543 h 595120"/>
                  <a:gd name="connsiteX2349" fmla="*/ 117275 w 890030"/>
                  <a:gd name="connsiteY2349" fmla="*/ 564781 h 595120"/>
                  <a:gd name="connsiteX2350" fmla="*/ 118361 w 890030"/>
                  <a:gd name="connsiteY2350" fmla="*/ 566667 h 595120"/>
                  <a:gd name="connsiteX2351" fmla="*/ 120301 w 890030"/>
                  <a:gd name="connsiteY2351" fmla="*/ 569588 h 595120"/>
                  <a:gd name="connsiteX2352" fmla="*/ 122194 w 890030"/>
                  <a:gd name="connsiteY2352" fmla="*/ 572063 h 595120"/>
                  <a:gd name="connsiteX2353" fmla="*/ 124095 w 890030"/>
                  <a:gd name="connsiteY2353" fmla="*/ 574318 h 595120"/>
                  <a:gd name="connsiteX2354" fmla="*/ 126522 w 890030"/>
                  <a:gd name="connsiteY2354" fmla="*/ 576590 h 595120"/>
                  <a:gd name="connsiteX2355" fmla="*/ 128802 w 890030"/>
                  <a:gd name="connsiteY2355" fmla="*/ 578846 h 595120"/>
                  <a:gd name="connsiteX2356" fmla="*/ 130375 w 890030"/>
                  <a:gd name="connsiteY2356" fmla="*/ 580235 h 595120"/>
                  <a:gd name="connsiteX2357" fmla="*/ 132899 w 890030"/>
                  <a:gd name="connsiteY2357" fmla="*/ 582203 h 595120"/>
                  <a:gd name="connsiteX2358" fmla="*/ 134659 w 890030"/>
                  <a:gd name="connsiteY2358" fmla="*/ 583331 h 595120"/>
                  <a:gd name="connsiteX2359" fmla="*/ 136329 w 890030"/>
                  <a:gd name="connsiteY2359" fmla="*/ 584198 h 595120"/>
                  <a:gd name="connsiteX2360" fmla="*/ 137080 w 890030"/>
                  <a:gd name="connsiteY2360" fmla="*/ 584737 h 595120"/>
                  <a:gd name="connsiteX2361" fmla="*/ 137388 w 890030"/>
                  <a:gd name="connsiteY2361" fmla="*/ 584998 h 595120"/>
                  <a:gd name="connsiteX2362" fmla="*/ 137741 w 890030"/>
                  <a:gd name="connsiteY2362" fmla="*/ 585234 h 595120"/>
                  <a:gd name="connsiteX2363" fmla="*/ 138538 w 890030"/>
                  <a:gd name="connsiteY2363" fmla="*/ 585689 h 595120"/>
                  <a:gd name="connsiteX2364" fmla="*/ 139571 w 890030"/>
                  <a:gd name="connsiteY2364" fmla="*/ 586253 h 595120"/>
                  <a:gd name="connsiteX2365" fmla="*/ 141786 w 890030"/>
                  <a:gd name="connsiteY2365" fmla="*/ 587455 h 595120"/>
                  <a:gd name="connsiteX2366" fmla="*/ 143900 w 890030"/>
                  <a:gd name="connsiteY2366" fmla="*/ 588610 h 595120"/>
                  <a:gd name="connsiteX2367" fmla="*/ 145608 w 890030"/>
                  <a:gd name="connsiteY2367" fmla="*/ 589349 h 595120"/>
                  <a:gd name="connsiteX2368" fmla="*/ 148068 w 890030"/>
                  <a:gd name="connsiteY2368" fmla="*/ 590469 h 595120"/>
                  <a:gd name="connsiteX2369" fmla="*/ 150379 w 890030"/>
                  <a:gd name="connsiteY2369" fmla="*/ 591429 h 595120"/>
                  <a:gd name="connsiteX2370" fmla="*/ 151940 w 890030"/>
                  <a:gd name="connsiteY2370" fmla="*/ 592296 h 595120"/>
                  <a:gd name="connsiteX2371" fmla="*/ 154495 w 890030"/>
                  <a:gd name="connsiteY2371" fmla="*/ 593255 h 595120"/>
                  <a:gd name="connsiteX2372" fmla="*/ 157122 w 890030"/>
                  <a:gd name="connsiteY2372" fmla="*/ 594072 h 595120"/>
                  <a:gd name="connsiteX2373" fmla="*/ 159004 w 890030"/>
                  <a:gd name="connsiteY2373" fmla="*/ 594636 h 595120"/>
                  <a:gd name="connsiteX2374" fmla="*/ 161122 w 890030"/>
                  <a:gd name="connsiteY2374" fmla="*/ 594973 h 595120"/>
                  <a:gd name="connsiteX2375" fmla="*/ 162786 w 890030"/>
                  <a:gd name="connsiteY2375" fmla="*/ 595327 h 595120"/>
                  <a:gd name="connsiteX2376" fmla="*/ 164366 w 890030"/>
                  <a:gd name="connsiteY2376" fmla="*/ 595359 h 595120"/>
                  <a:gd name="connsiteX2377" fmla="*/ 166208 w 890030"/>
                  <a:gd name="connsiteY2377" fmla="*/ 595250 h 595120"/>
                  <a:gd name="connsiteX2378" fmla="*/ 166433 w 890030"/>
                  <a:gd name="connsiteY2378" fmla="*/ 595234 h 595120"/>
                  <a:gd name="connsiteX2379" fmla="*/ 167929 w 890030"/>
                  <a:gd name="connsiteY2379" fmla="*/ 595140 h 595120"/>
                  <a:gd name="connsiteX2380" fmla="*/ 169682 w 890030"/>
                  <a:gd name="connsiteY2380" fmla="*/ 594770 h 595120"/>
                  <a:gd name="connsiteX2381" fmla="*/ 171531 w 890030"/>
                  <a:gd name="connsiteY2381" fmla="*/ 594308 h 595120"/>
                  <a:gd name="connsiteX2382" fmla="*/ 173317 w 890030"/>
                  <a:gd name="connsiteY2382" fmla="*/ 593828 h 595120"/>
                  <a:gd name="connsiteX2383" fmla="*/ 175340 w 890030"/>
                  <a:gd name="connsiteY2383" fmla="*/ 592835 h 595120"/>
                  <a:gd name="connsiteX2384" fmla="*/ 176733 w 890030"/>
                  <a:gd name="connsiteY2384" fmla="*/ 592111 h 595120"/>
                  <a:gd name="connsiteX2385" fmla="*/ 178275 w 890030"/>
                  <a:gd name="connsiteY2385" fmla="*/ 591186 h 595120"/>
                  <a:gd name="connsiteX2386" fmla="*/ 179758 w 890030"/>
                  <a:gd name="connsiteY2386" fmla="*/ 590318 h 595120"/>
                  <a:gd name="connsiteX2387" fmla="*/ 181414 w 890030"/>
                  <a:gd name="connsiteY2387" fmla="*/ 589367 h 595120"/>
                  <a:gd name="connsiteX2388" fmla="*/ 182950 w 890030"/>
                  <a:gd name="connsiteY2388" fmla="*/ 588474 h 595120"/>
                  <a:gd name="connsiteX2389" fmla="*/ 183842 w 890030"/>
                  <a:gd name="connsiteY2389" fmla="*/ 587945 h 595120"/>
                  <a:gd name="connsiteX2390" fmla="*/ 184496 w 890030"/>
                  <a:gd name="connsiteY2390" fmla="*/ 587339 h 595120"/>
                  <a:gd name="connsiteX2391" fmla="*/ 184696 w 890030"/>
                  <a:gd name="connsiteY2391" fmla="*/ 587162 h 595120"/>
                  <a:gd name="connsiteX2392" fmla="*/ 185101 w 890030"/>
                  <a:gd name="connsiteY2392" fmla="*/ 586877 h 595120"/>
                  <a:gd name="connsiteX2393" fmla="*/ 185505 w 890030"/>
                  <a:gd name="connsiteY2393" fmla="*/ 586598 h 595120"/>
                  <a:gd name="connsiteX2394" fmla="*/ 186969 w 890030"/>
                  <a:gd name="connsiteY2394" fmla="*/ 585647 h 595120"/>
                  <a:gd name="connsiteX2395" fmla="*/ 188555 w 890030"/>
                  <a:gd name="connsiteY2395" fmla="*/ 584536 h 595120"/>
                  <a:gd name="connsiteX2396" fmla="*/ 190289 w 890030"/>
                  <a:gd name="connsiteY2396" fmla="*/ 583299 h 595120"/>
                  <a:gd name="connsiteX2397" fmla="*/ 191753 w 890030"/>
                  <a:gd name="connsiteY2397" fmla="*/ 582390 h 595120"/>
                  <a:gd name="connsiteX2398" fmla="*/ 193199 w 890030"/>
                  <a:gd name="connsiteY2398" fmla="*/ 581286 h 595120"/>
                  <a:gd name="connsiteX2399" fmla="*/ 194714 w 890030"/>
                  <a:gd name="connsiteY2399" fmla="*/ 580401 h 595120"/>
                  <a:gd name="connsiteX2400" fmla="*/ 195940 w 890030"/>
                  <a:gd name="connsiteY2400" fmla="*/ 579638 h 595120"/>
                  <a:gd name="connsiteX2401" fmla="*/ 196910 w 890030"/>
                  <a:gd name="connsiteY2401" fmla="*/ 579266 h 595120"/>
                  <a:gd name="connsiteX2402" fmla="*/ 197802 w 890030"/>
                  <a:gd name="connsiteY2402" fmla="*/ 579175 h 595120"/>
                  <a:gd name="connsiteX2403" fmla="*/ 198534 w 890030"/>
                  <a:gd name="connsiteY2403" fmla="*/ 579468 h 595120"/>
                  <a:gd name="connsiteX2404" fmla="*/ 199267 w 890030"/>
                  <a:gd name="connsiteY2404" fmla="*/ 579569 h 595120"/>
                  <a:gd name="connsiteX2405" fmla="*/ 199832 w 890030"/>
                  <a:gd name="connsiteY2405" fmla="*/ 579704 h 595120"/>
                  <a:gd name="connsiteX2406" fmla="*/ 200460 w 890030"/>
                  <a:gd name="connsiteY2406" fmla="*/ 579838 h 595120"/>
                  <a:gd name="connsiteX2407" fmla="*/ 201078 w 890030"/>
                  <a:gd name="connsiteY2407" fmla="*/ 579940 h 595120"/>
                  <a:gd name="connsiteX2408" fmla="*/ 202265 w 890030"/>
                  <a:gd name="connsiteY2408" fmla="*/ 579989 h 595120"/>
                  <a:gd name="connsiteX2409" fmla="*/ 203511 w 890030"/>
                  <a:gd name="connsiteY2409" fmla="*/ 579930 h 595120"/>
                  <a:gd name="connsiteX2410" fmla="*/ 205572 w 890030"/>
                  <a:gd name="connsiteY2410" fmla="*/ 579418 h 595120"/>
                  <a:gd name="connsiteX2411" fmla="*/ 207736 w 890030"/>
                  <a:gd name="connsiteY2411" fmla="*/ 578273 h 595120"/>
                  <a:gd name="connsiteX2412" fmla="*/ 209496 w 890030"/>
                  <a:gd name="connsiteY2412" fmla="*/ 577196 h 595120"/>
                  <a:gd name="connsiteX2413" fmla="*/ 211294 w 890030"/>
                  <a:gd name="connsiteY2413" fmla="*/ 576118 h 595120"/>
                  <a:gd name="connsiteX2414" fmla="*/ 213272 w 890030"/>
                  <a:gd name="connsiteY2414" fmla="*/ 575236 h 595120"/>
                  <a:gd name="connsiteX2415" fmla="*/ 214839 w 890030"/>
                  <a:gd name="connsiteY2415" fmla="*/ 574647 h 595120"/>
                  <a:gd name="connsiteX2416" fmla="*/ 216309 w 890030"/>
                  <a:gd name="connsiteY2416" fmla="*/ 574394 h 595120"/>
                  <a:gd name="connsiteX2417" fmla="*/ 217466 w 890030"/>
                  <a:gd name="connsiteY2417" fmla="*/ 574443 h 595120"/>
                  <a:gd name="connsiteX2418" fmla="*/ 219263 w 890030"/>
                  <a:gd name="connsiteY2418" fmla="*/ 574394 h 595120"/>
                  <a:gd name="connsiteX2419" fmla="*/ 221311 w 890030"/>
                  <a:gd name="connsiteY2419" fmla="*/ 574242 h 595120"/>
                  <a:gd name="connsiteX2420" fmla="*/ 223296 w 890030"/>
                  <a:gd name="connsiteY2420" fmla="*/ 573964 h 595120"/>
                  <a:gd name="connsiteX2421" fmla="*/ 225839 w 890030"/>
                  <a:gd name="connsiteY2421" fmla="*/ 573678 h 595120"/>
                  <a:gd name="connsiteX2422" fmla="*/ 228395 w 890030"/>
                  <a:gd name="connsiteY2422" fmla="*/ 573273 h 595120"/>
                  <a:gd name="connsiteX2423" fmla="*/ 229436 w 890030"/>
                  <a:gd name="connsiteY2423" fmla="*/ 573174 h 595120"/>
                  <a:gd name="connsiteX2424" fmla="*/ 230803 w 890030"/>
                  <a:gd name="connsiteY2424" fmla="*/ 573047 h 595120"/>
                  <a:gd name="connsiteX2425" fmla="*/ 232171 w 890030"/>
                  <a:gd name="connsiteY2425" fmla="*/ 572845 h 595120"/>
                  <a:gd name="connsiteX2426" fmla="*/ 233018 w 890030"/>
                  <a:gd name="connsiteY2426" fmla="*/ 572576 h 595120"/>
                  <a:gd name="connsiteX2427" fmla="*/ 235111 w 890030"/>
                  <a:gd name="connsiteY2427" fmla="*/ 572332 h 595120"/>
                  <a:gd name="connsiteX2428" fmla="*/ 236563 w 890030"/>
                  <a:gd name="connsiteY2428" fmla="*/ 572297 h 595120"/>
                  <a:gd name="connsiteX2429" fmla="*/ 238078 w 890030"/>
                  <a:gd name="connsiteY2429" fmla="*/ 572364 h 595120"/>
                  <a:gd name="connsiteX2430" fmla="*/ 239376 w 890030"/>
                  <a:gd name="connsiteY2430" fmla="*/ 572264 h 595120"/>
                  <a:gd name="connsiteX2431" fmla="*/ 244795 w 890030"/>
                  <a:gd name="connsiteY2431" fmla="*/ 571397 h 595120"/>
                  <a:gd name="connsiteX2432" fmla="*/ 246125 w 890030"/>
                  <a:gd name="connsiteY2432" fmla="*/ 571211 h 595120"/>
                  <a:gd name="connsiteX2433" fmla="*/ 248341 w 890030"/>
                  <a:gd name="connsiteY2433" fmla="*/ 570791 h 595120"/>
                  <a:gd name="connsiteX2434" fmla="*/ 249451 w 890030"/>
                  <a:gd name="connsiteY2434" fmla="*/ 570563 h 595120"/>
                  <a:gd name="connsiteX2435" fmla="*/ 251737 w 890030"/>
                  <a:gd name="connsiteY2435" fmla="*/ 569966 h 595120"/>
                  <a:gd name="connsiteX2436" fmla="*/ 254357 w 890030"/>
                  <a:gd name="connsiteY2436" fmla="*/ 569536 h 595120"/>
                  <a:gd name="connsiteX2437" fmla="*/ 257254 w 890030"/>
                  <a:gd name="connsiteY2437" fmla="*/ 569023 h 595120"/>
                  <a:gd name="connsiteX2438" fmla="*/ 259867 w 890030"/>
                  <a:gd name="connsiteY2438" fmla="*/ 568350 h 595120"/>
                  <a:gd name="connsiteX2439" fmla="*/ 261813 w 890030"/>
                  <a:gd name="connsiteY2439" fmla="*/ 567921 h 595120"/>
                  <a:gd name="connsiteX2440" fmla="*/ 263271 w 890030"/>
                  <a:gd name="connsiteY2440" fmla="*/ 567643 h 595120"/>
                  <a:gd name="connsiteX2441" fmla="*/ 263661 w 890030"/>
                  <a:gd name="connsiteY2441" fmla="*/ 567550 h 59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</a:cxnLst>
                <a:rect l="l" t="t" r="r" b="b"/>
                <a:pathLst>
                  <a:path w="890030" h="595120">
                    <a:moveTo>
                      <a:pt x="263661" y="567550"/>
                    </a:moveTo>
                    <a:lnTo>
                      <a:pt x="266310" y="564182"/>
                    </a:lnTo>
                    <a:lnTo>
                      <a:pt x="270811" y="561507"/>
                    </a:lnTo>
                    <a:lnTo>
                      <a:pt x="271611" y="560718"/>
                    </a:lnTo>
                    <a:lnTo>
                      <a:pt x="275509" y="558836"/>
                    </a:lnTo>
                    <a:lnTo>
                      <a:pt x="278209" y="556958"/>
                    </a:lnTo>
                    <a:lnTo>
                      <a:pt x="279907" y="556068"/>
                    </a:lnTo>
                    <a:lnTo>
                      <a:pt x="282610" y="555372"/>
                    </a:lnTo>
                    <a:lnTo>
                      <a:pt x="284213" y="554973"/>
                    </a:lnTo>
                    <a:lnTo>
                      <a:pt x="285716" y="555067"/>
                    </a:lnTo>
                    <a:lnTo>
                      <a:pt x="289620" y="554762"/>
                    </a:lnTo>
                    <a:lnTo>
                      <a:pt x="293122" y="554257"/>
                    </a:lnTo>
                    <a:lnTo>
                      <a:pt x="296150" y="554196"/>
                    </a:lnTo>
                    <a:lnTo>
                      <a:pt x="298954" y="554090"/>
                    </a:lnTo>
                    <a:lnTo>
                      <a:pt x="301358" y="554379"/>
                    </a:lnTo>
                    <a:lnTo>
                      <a:pt x="305478" y="556367"/>
                    </a:lnTo>
                    <a:lnTo>
                      <a:pt x="306130" y="556206"/>
                    </a:lnTo>
                    <a:lnTo>
                      <a:pt x="307873" y="555888"/>
                    </a:lnTo>
                    <a:lnTo>
                      <a:pt x="309331" y="555712"/>
                    </a:lnTo>
                    <a:lnTo>
                      <a:pt x="311135" y="555307"/>
                    </a:lnTo>
                    <a:lnTo>
                      <a:pt x="313242" y="555060"/>
                    </a:lnTo>
                    <a:lnTo>
                      <a:pt x="315563" y="554903"/>
                    </a:lnTo>
                    <a:lnTo>
                      <a:pt x="317772" y="555006"/>
                    </a:lnTo>
                    <a:lnTo>
                      <a:pt x="319927" y="555047"/>
                    </a:lnTo>
                    <a:lnTo>
                      <a:pt x="321673" y="555060"/>
                    </a:lnTo>
                    <a:lnTo>
                      <a:pt x="322974" y="555025"/>
                    </a:lnTo>
                    <a:lnTo>
                      <a:pt x="323487" y="555012"/>
                    </a:lnTo>
                    <a:lnTo>
                      <a:pt x="323995" y="554999"/>
                    </a:lnTo>
                    <a:lnTo>
                      <a:pt x="325615" y="555198"/>
                    </a:lnTo>
                    <a:lnTo>
                      <a:pt x="326556" y="555323"/>
                    </a:lnTo>
                    <a:lnTo>
                      <a:pt x="327147" y="555400"/>
                    </a:lnTo>
                    <a:lnTo>
                      <a:pt x="329668" y="555689"/>
                    </a:lnTo>
                    <a:lnTo>
                      <a:pt x="331556" y="555770"/>
                    </a:lnTo>
                    <a:lnTo>
                      <a:pt x="333687" y="555888"/>
                    </a:lnTo>
                    <a:lnTo>
                      <a:pt x="335286" y="556110"/>
                    </a:lnTo>
                    <a:lnTo>
                      <a:pt x="337185" y="556055"/>
                    </a:lnTo>
                    <a:lnTo>
                      <a:pt x="339063" y="556007"/>
                    </a:lnTo>
                    <a:lnTo>
                      <a:pt x="340928" y="556116"/>
                    </a:lnTo>
                    <a:lnTo>
                      <a:pt x="342283" y="556229"/>
                    </a:lnTo>
                    <a:lnTo>
                      <a:pt x="343398" y="556152"/>
                    </a:lnTo>
                    <a:lnTo>
                      <a:pt x="344726" y="555754"/>
                    </a:lnTo>
                    <a:lnTo>
                      <a:pt x="346678" y="555349"/>
                    </a:lnTo>
                    <a:lnTo>
                      <a:pt x="348127" y="554999"/>
                    </a:lnTo>
                    <a:lnTo>
                      <a:pt x="349790" y="554884"/>
                    </a:lnTo>
                    <a:lnTo>
                      <a:pt x="351197" y="554810"/>
                    </a:lnTo>
                    <a:lnTo>
                      <a:pt x="353126" y="554543"/>
                    </a:lnTo>
                    <a:lnTo>
                      <a:pt x="354112" y="554360"/>
                    </a:lnTo>
                    <a:lnTo>
                      <a:pt x="355216" y="554068"/>
                    </a:lnTo>
                    <a:lnTo>
                      <a:pt x="355402" y="553285"/>
                    </a:lnTo>
                    <a:lnTo>
                      <a:pt x="355813" y="552758"/>
                    </a:lnTo>
                    <a:lnTo>
                      <a:pt x="355811" y="551907"/>
                    </a:lnTo>
                    <a:lnTo>
                      <a:pt x="355919" y="550327"/>
                    </a:lnTo>
                    <a:lnTo>
                      <a:pt x="355897" y="549435"/>
                    </a:lnTo>
                    <a:lnTo>
                      <a:pt x="355929" y="548725"/>
                    </a:lnTo>
                    <a:lnTo>
                      <a:pt x="355782" y="547133"/>
                    </a:lnTo>
                    <a:lnTo>
                      <a:pt x="355742" y="546108"/>
                    </a:lnTo>
                    <a:lnTo>
                      <a:pt x="355517" y="544782"/>
                    </a:lnTo>
                    <a:lnTo>
                      <a:pt x="355290" y="543867"/>
                    </a:lnTo>
                    <a:lnTo>
                      <a:pt x="355075" y="542795"/>
                    </a:lnTo>
                    <a:lnTo>
                      <a:pt x="355007" y="541665"/>
                    </a:lnTo>
                    <a:lnTo>
                      <a:pt x="355185" y="540425"/>
                    </a:lnTo>
                    <a:lnTo>
                      <a:pt x="355402" y="539838"/>
                    </a:lnTo>
                    <a:lnTo>
                      <a:pt x="355637" y="539334"/>
                    </a:lnTo>
                    <a:lnTo>
                      <a:pt x="356032" y="538572"/>
                    </a:lnTo>
                    <a:lnTo>
                      <a:pt x="356328" y="537944"/>
                    </a:lnTo>
                    <a:lnTo>
                      <a:pt x="356994" y="537295"/>
                    </a:lnTo>
                    <a:lnTo>
                      <a:pt x="357839" y="536996"/>
                    </a:lnTo>
                    <a:lnTo>
                      <a:pt x="358469" y="536639"/>
                    </a:lnTo>
                    <a:lnTo>
                      <a:pt x="358860" y="536091"/>
                    </a:lnTo>
                    <a:lnTo>
                      <a:pt x="358591" y="534492"/>
                    </a:lnTo>
                    <a:lnTo>
                      <a:pt x="358587" y="533452"/>
                    </a:lnTo>
                    <a:lnTo>
                      <a:pt x="358982" y="532563"/>
                    </a:lnTo>
                    <a:lnTo>
                      <a:pt x="359377" y="532209"/>
                    </a:lnTo>
                    <a:lnTo>
                      <a:pt x="360780" y="531914"/>
                    </a:lnTo>
                    <a:lnTo>
                      <a:pt x="361368" y="531502"/>
                    </a:lnTo>
                    <a:lnTo>
                      <a:pt x="361744" y="529634"/>
                    </a:lnTo>
                    <a:lnTo>
                      <a:pt x="361599" y="528378"/>
                    </a:lnTo>
                    <a:lnTo>
                      <a:pt x="361356" y="527239"/>
                    </a:lnTo>
                    <a:lnTo>
                      <a:pt x="361413" y="525758"/>
                    </a:lnTo>
                    <a:lnTo>
                      <a:pt x="361795" y="524118"/>
                    </a:lnTo>
                    <a:lnTo>
                      <a:pt x="361423" y="523097"/>
                    </a:lnTo>
                    <a:lnTo>
                      <a:pt x="360608" y="522458"/>
                    </a:lnTo>
                    <a:lnTo>
                      <a:pt x="360302" y="522121"/>
                    </a:lnTo>
                    <a:lnTo>
                      <a:pt x="360627" y="521677"/>
                    </a:lnTo>
                    <a:lnTo>
                      <a:pt x="361253" y="520898"/>
                    </a:lnTo>
                    <a:lnTo>
                      <a:pt x="362003" y="519954"/>
                    </a:lnTo>
                    <a:lnTo>
                      <a:pt x="362507" y="518730"/>
                    </a:lnTo>
                    <a:lnTo>
                      <a:pt x="362890" y="517510"/>
                    </a:lnTo>
                    <a:lnTo>
                      <a:pt x="363377" y="516687"/>
                    </a:lnTo>
                    <a:lnTo>
                      <a:pt x="363953" y="516515"/>
                    </a:lnTo>
                    <a:lnTo>
                      <a:pt x="364816" y="515943"/>
                    </a:lnTo>
                    <a:lnTo>
                      <a:pt x="365161" y="515307"/>
                    </a:lnTo>
                    <a:lnTo>
                      <a:pt x="365121" y="514582"/>
                    </a:lnTo>
                    <a:lnTo>
                      <a:pt x="364907" y="513586"/>
                    </a:lnTo>
                    <a:lnTo>
                      <a:pt x="365134" y="512716"/>
                    </a:lnTo>
                    <a:lnTo>
                      <a:pt x="365417" y="512195"/>
                    </a:lnTo>
                    <a:lnTo>
                      <a:pt x="365793" y="511480"/>
                    </a:lnTo>
                    <a:lnTo>
                      <a:pt x="365841" y="510658"/>
                    </a:lnTo>
                    <a:lnTo>
                      <a:pt x="365949" y="510183"/>
                    </a:lnTo>
                    <a:lnTo>
                      <a:pt x="366460" y="509974"/>
                    </a:lnTo>
                    <a:lnTo>
                      <a:pt x="366999" y="509556"/>
                    </a:lnTo>
                    <a:lnTo>
                      <a:pt x="367642" y="509191"/>
                    </a:lnTo>
                    <a:lnTo>
                      <a:pt x="368682" y="509172"/>
                    </a:lnTo>
                    <a:lnTo>
                      <a:pt x="369302" y="509393"/>
                    </a:lnTo>
                    <a:lnTo>
                      <a:pt x="370136" y="509779"/>
                    </a:lnTo>
                    <a:lnTo>
                      <a:pt x="371177" y="509663"/>
                    </a:lnTo>
                    <a:lnTo>
                      <a:pt x="371925" y="508937"/>
                    </a:lnTo>
                    <a:lnTo>
                      <a:pt x="372699" y="508725"/>
                    </a:lnTo>
                    <a:lnTo>
                      <a:pt x="373193" y="507932"/>
                    </a:lnTo>
                    <a:lnTo>
                      <a:pt x="373803" y="507550"/>
                    </a:lnTo>
                    <a:lnTo>
                      <a:pt x="374616" y="507778"/>
                    </a:lnTo>
                    <a:lnTo>
                      <a:pt x="374927" y="508548"/>
                    </a:lnTo>
                    <a:lnTo>
                      <a:pt x="375053" y="509949"/>
                    </a:lnTo>
                    <a:lnTo>
                      <a:pt x="375094" y="510687"/>
                    </a:lnTo>
                    <a:lnTo>
                      <a:pt x="375322" y="511082"/>
                    </a:lnTo>
                    <a:lnTo>
                      <a:pt x="375322" y="511968"/>
                    </a:lnTo>
                    <a:lnTo>
                      <a:pt x="375328" y="513349"/>
                    </a:lnTo>
                    <a:lnTo>
                      <a:pt x="375794" y="513217"/>
                    </a:lnTo>
                    <a:lnTo>
                      <a:pt x="376511" y="513130"/>
                    </a:lnTo>
                    <a:lnTo>
                      <a:pt x="377059" y="513208"/>
                    </a:lnTo>
                    <a:lnTo>
                      <a:pt x="377746" y="513834"/>
                    </a:lnTo>
                    <a:lnTo>
                      <a:pt x="378414" y="514704"/>
                    </a:lnTo>
                    <a:lnTo>
                      <a:pt x="379034" y="515092"/>
                    </a:lnTo>
                    <a:lnTo>
                      <a:pt x="380007" y="515448"/>
                    </a:lnTo>
                    <a:lnTo>
                      <a:pt x="380202" y="516171"/>
                    </a:lnTo>
                    <a:lnTo>
                      <a:pt x="379759" y="517041"/>
                    </a:lnTo>
                    <a:lnTo>
                      <a:pt x="379297" y="518181"/>
                    </a:lnTo>
                    <a:lnTo>
                      <a:pt x="379599" y="519780"/>
                    </a:lnTo>
                    <a:lnTo>
                      <a:pt x="380093" y="520576"/>
                    </a:lnTo>
                    <a:lnTo>
                      <a:pt x="380575" y="521148"/>
                    </a:lnTo>
                    <a:lnTo>
                      <a:pt x="380495" y="521620"/>
                    </a:lnTo>
                    <a:lnTo>
                      <a:pt x="380280" y="522419"/>
                    </a:lnTo>
                    <a:lnTo>
                      <a:pt x="380627" y="522898"/>
                    </a:lnTo>
                    <a:lnTo>
                      <a:pt x="381262" y="522936"/>
                    </a:lnTo>
                    <a:lnTo>
                      <a:pt x="381997" y="522625"/>
                    </a:lnTo>
                    <a:lnTo>
                      <a:pt x="383150" y="522669"/>
                    </a:lnTo>
                    <a:lnTo>
                      <a:pt x="383680" y="523427"/>
                    </a:lnTo>
                    <a:lnTo>
                      <a:pt x="383866" y="524407"/>
                    </a:lnTo>
                    <a:lnTo>
                      <a:pt x="384316" y="524728"/>
                    </a:lnTo>
                    <a:lnTo>
                      <a:pt x="385188" y="524602"/>
                    </a:lnTo>
                    <a:lnTo>
                      <a:pt x="386020" y="523261"/>
                    </a:lnTo>
                    <a:lnTo>
                      <a:pt x="385978" y="522679"/>
                    </a:lnTo>
                    <a:lnTo>
                      <a:pt x="386338" y="521620"/>
                    </a:lnTo>
                    <a:lnTo>
                      <a:pt x="387086" y="521427"/>
                    </a:lnTo>
                    <a:lnTo>
                      <a:pt x="388294" y="521533"/>
                    </a:lnTo>
                    <a:lnTo>
                      <a:pt x="388454" y="520990"/>
                    </a:lnTo>
                    <a:lnTo>
                      <a:pt x="387882" y="520133"/>
                    </a:lnTo>
                    <a:lnTo>
                      <a:pt x="387777" y="519574"/>
                    </a:lnTo>
                    <a:lnTo>
                      <a:pt x="388162" y="519192"/>
                    </a:lnTo>
                    <a:lnTo>
                      <a:pt x="389157" y="518309"/>
                    </a:lnTo>
                    <a:lnTo>
                      <a:pt x="389584" y="518187"/>
                    </a:lnTo>
                    <a:lnTo>
                      <a:pt x="390195" y="518605"/>
                    </a:lnTo>
                    <a:lnTo>
                      <a:pt x="390949" y="519183"/>
                    </a:lnTo>
                    <a:lnTo>
                      <a:pt x="391563" y="519620"/>
                    </a:lnTo>
                    <a:lnTo>
                      <a:pt x="391903" y="519299"/>
                    </a:lnTo>
                    <a:lnTo>
                      <a:pt x="392449" y="518232"/>
                    </a:lnTo>
                    <a:lnTo>
                      <a:pt x="392754" y="518784"/>
                    </a:lnTo>
                    <a:lnTo>
                      <a:pt x="393212" y="519276"/>
                    </a:lnTo>
                    <a:lnTo>
                      <a:pt x="393788" y="519089"/>
                    </a:lnTo>
                    <a:lnTo>
                      <a:pt x="394500" y="519408"/>
                    </a:lnTo>
                    <a:lnTo>
                      <a:pt x="394866" y="519879"/>
                    </a:lnTo>
                    <a:lnTo>
                      <a:pt x="394445" y="520198"/>
                    </a:lnTo>
                    <a:lnTo>
                      <a:pt x="393993" y="520724"/>
                    </a:lnTo>
                    <a:lnTo>
                      <a:pt x="393890" y="521383"/>
                    </a:lnTo>
                    <a:lnTo>
                      <a:pt x="394279" y="521770"/>
                    </a:lnTo>
                    <a:lnTo>
                      <a:pt x="394998" y="521944"/>
                    </a:lnTo>
                    <a:lnTo>
                      <a:pt x="395418" y="521732"/>
                    </a:lnTo>
                    <a:lnTo>
                      <a:pt x="395862" y="521270"/>
                    </a:lnTo>
                    <a:lnTo>
                      <a:pt x="396519" y="520448"/>
                    </a:lnTo>
                    <a:lnTo>
                      <a:pt x="396215" y="519648"/>
                    </a:lnTo>
                    <a:lnTo>
                      <a:pt x="396410" y="518980"/>
                    </a:lnTo>
                    <a:lnTo>
                      <a:pt x="396870" y="518267"/>
                    </a:lnTo>
                    <a:lnTo>
                      <a:pt x="397313" y="518463"/>
                    </a:lnTo>
                    <a:lnTo>
                      <a:pt x="398051" y="518820"/>
                    </a:lnTo>
                    <a:lnTo>
                      <a:pt x="398530" y="518364"/>
                    </a:lnTo>
                    <a:lnTo>
                      <a:pt x="398504" y="516618"/>
                    </a:lnTo>
                    <a:lnTo>
                      <a:pt x="398723" y="516197"/>
                    </a:lnTo>
                    <a:lnTo>
                      <a:pt x="398668" y="515353"/>
                    </a:lnTo>
                    <a:lnTo>
                      <a:pt x="399118" y="515320"/>
                    </a:lnTo>
                    <a:lnTo>
                      <a:pt x="399772" y="515346"/>
                    </a:lnTo>
                    <a:lnTo>
                      <a:pt x="399799" y="515956"/>
                    </a:lnTo>
                    <a:lnTo>
                      <a:pt x="399955" y="516367"/>
                    </a:lnTo>
                    <a:lnTo>
                      <a:pt x="400209" y="516839"/>
                    </a:lnTo>
                    <a:lnTo>
                      <a:pt x="400074" y="517404"/>
                    </a:lnTo>
                    <a:lnTo>
                      <a:pt x="399898" y="517931"/>
                    </a:lnTo>
                    <a:lnTo>
                      <a:pt x="400402" y="518175"/>
                    </a:lnTo>
                    <a:lnTo>
                      <a:pt x="400681" y="517773"/>
                    </a:lnTo>
                    <a:lnTo>
                      <a:pt x="401307" y="517279"/>
                    </a:lnTo>
                    <a:lnTo>
                      <a:pt x="401692" y="516864"/>
                    </a:lnTo>
                    <a:lnTo>
                      <a:pt x="402526" y="516945"/>
                    </a:lnTo>
                    <a:lnTo>
                      <a:pt x="402925" y="516492"/>
                    </a:lnTo>
                    <a:lnTo>
                      <a:pt x="403487" y="516149"/>
                    </a:lnTo>
                    <a:lnTo>
                      <a:pt x="404091" y="515969"/>
                    </a:lnTo>
                    <a:lnTo>
                      <a:pt x="404075" y="516733"/>
                    </a:lnTo>
                    <a:lnTo>
                      <a:pt x="404595" y="516486"/>
                    </a:lnTo>
                    <a:lnTo>
                      <a:pt x="404951" y="516136"/>
                    </a:lnTo>
                    <a:lnTo>
                      <a:pt x="405514" y="515895"/>
                    </a:lnTo>
                    <a:lnTo>
                      <a:pt x="406213" y="516040"/>
                    </a:lnTo>
                    <a:lnTo>
                      <a:pt x="406556" y="515410"/>
                    </a:lnTo>
                    <a:lnTo>
                      <a:pt x="407549" y="514800"/>
                    </a:lnTo>
                    <a:lnTo>
                      <a:pt x="408226" y="514861"/>
                    </a:lnTo>
                    <a:lnTo>
                      <a:pt x="408750" y="514374"/>
                    </a:lnTo>
                    <a:lnTo>
                      <a:pt x="409106" y="514816"/>
                    </a:lnTo>
                    <a:lnTo>
                      <a:pt x="410304" y="515143"/>
                    </a:lnTo>
                    <a:lnTo>
                      <a:pt x="410997" y="515189"/>
                    </a:lnTo>
                    <a:lnTo>
                      <a:pt x="410978" y="515725"/>
                    </a:lnTo>
                    <a:lnTo>
                      <a:pt x="411533" y="515876"/>
                    </a:lnTo>
                    <a:lnTo>
                      <a:pt x="412246" y="516007"/>
                    </a:lnTo>
                    <a:lnTo>
                      <a:pt x="412960" y="516229"/>
                    </a:lnTo>
                    <a:lnTo>
                      <a:pt x="413951" y="516171"/>
                    </a:lnTo>
                    <a:lnTo>
                      <a:pt x="414519" y="516700"/>
                    </a:lnTo>
                    <a:lnTo>
                      <a:pt x="414776" y="517160"/>
                    </a:lnTo>
                    <a:lnTo>
                      <a:pt x="415634" y="517240"/>
                    </a:lnTo>
                    <a:lnTo>
                      <a:pt x="417104" y="517994"/>
                    </a:lnTo>
                    <a:lnTo>
                      <a:pt x="418061" y="517860"/>
                    </a:lnTo>
                    <a:lnTo>
                      <a:pt x="418876" y="517898"/>
                    </a:lnTo>
                    <a:lnTo>
                      <a:pt x="419746" y="517715"/>
                    </a:lnTo>
                    <a:lnTo>
                      <a:pt x="420675" y="517584"/>
                    </a:lnTo>
                    <a:lnTo>
                      <a:pt x="421310" y="517141"/>
                    </a:lnTo>
                    <a:lnTo>
                      <a:pt x="422074" y="517259"/>
                    </a:lnTo>
                    <a:lnTo>
                      <a:pt x="421949" y="517805"/>
                    </a:lnTo>
                    <a:lnTo>
                      <a:pt x="421927" y="518457"/>
                    </a:lnTo>
                    <a:lnTo>
                      <a:pt x="421316" y="518803"/>
                    </a:lnTo>
                    <a:lnTo>
                      <a:pt x="421234" y="519471"/>
                    </a:lnTo>
                    <a:lnTo>
                      <a:pt x="420459" y="519507"/>
                    </a:lnTo>
                    <a:lnTo>
                      <a:pt x="420797" y="520226"/>
                    </a:lnTo>
                    <a:lnTo>
                      <a:pt x="421051" y="520675"/>
                    </a:lnTo>
                    <a:lnTo>
                      <a:pt x="421606" y="521013"/>
                    </a:lnTo>
                    <a:lnTo>
                      <a:pt x="421295" y="521858"/>
                    </a:lnTo>
                    <a:lnTo>
                      <a:pt x="420806" y="522589"/>
                    </a:lnTo>
                    <a:lnTo>
                      <a:pt x="421717" y="523184"/>
                    </a:lnTo>
                    <a:lnTo>
                      <a:pt x="421663" y="522599"/>
                    </a:lnTo>
                    <a:lnTo>
                      <a:pt x="422299" y="522041"/>
                    </a:lnTo>
                    <a:lnTo>
                      <a:pt x="422841" y="522295"/>
                    </a:lnTo>
                    <a:lnTo>
                      <a:pt x="423398" y="522839"/>
                    </a:lnTo>
                    <a:lnTo>
                      <a:pt x="423953" y="522753"/>
                    </a:lnTo>
                    <a:lnTo>
                      <a:pt x="424014" y="522272"/>
                    </a:lnTo>
                    <a:lnTo>
                      <a:pt x="424020" y="521492"/>
                    </a:lnTo>
                    <a:lnTo>
                      <a:pt x="423520" y="521064"/>
                    </a:lnTo>
                    <a:lnTo>
                      <a:pt x="422848" y="520518"/>
                    </a:lnTo>
                    <a:lnTo>
                      <a:pt x="423137" y="519973"/>
                    </a:lnTo>
                    <a:lnTo>
                      <a:pt x="423898" y="519658"/>
                    </a:lnTo>
                    <a:lnTo>
                      <a:pt x="424807" y="519131"/>
                    </a:lnTo>
                    <a:lnTo>
                      <a:pt x="425375" y="519122"/>
                    </a:lnTo>
                    <a:lnTo>
                      <a:pt x="425950" y="519818"/>
                    </a:lnTo>
                    <a:lnTo>
                      <a:pt x="426480" y="519436"/>
                    </a:lnTo>
                    <a:lnTo>
                      <a:pt x="427142" y="518946"/>
                    </a:lnTo>
                    <a:lnTo>
                      <a:pt x="427115" y="518402"/>
                    </a:lnTo>
                    <a:lnTo>
                      <a:pt x="426329" y="517565"/>
                    </a:lnTo>
                    <a:lnTo>
                      <a:pt x="426495" y="517044"/>
                    </a:lnTo>
                    <a:lnTo>
                      <a:pt x="427144" y="517093"/>
                    </a:lnTo>
                    <a:lnTo>
                      <a:pt x="427989" y="517529"/>
                    </a:lnTo>
                    <a:lnTo>
                      <a:pt x="428901" y="518110"/>
                    </a:lnTo>
                    <a:lnTo>
                      <a:pt x="429571" y="518704"/>
                    </a:lnTo>
                    <a:lnTo>
                      <a:pt x="430329" y="518994"/>
                    </a:lnTo>
                    <a:lnTo>
                      <a:pt x="431245" y="518987"/>
                    </a:lnTo>
                    <a:lnTo>
                      <a:pt x="431790" y="518733"/>
                    </a:lnTo>
                    <a:lnTo>
                      <a:pt x="432272" y="518608"/>
                    </a:lnTo>
                    <a:lnTo>
                      <a:pt x="433139" y="518733"/>
                    </a:lnTo>
                    <a:lnTo>
                      <a:pt x="433716" y="519215"/>
                    </a:lnTo>
                    <a:lnTo>
                      <a:pt x="434218" y="519561"/>
                    </a:lnTo>
                    <a:lnTo>
                      <a:pt x="435094" y="519921"/>
                    </a:lnTo>
                    <a:lnTo>
                      <a:pt x="436025" y="520287"/>
                    </a:lnTo>
                    <a:lnTo>
                      <a:pt x="437027" y="520673"/>
                    </a:lnTo>
                    <a:lnTo>
                      <a:pt x="437885" y="521280"/>
                    </a:lnTo>
                    <a:lnTo>
                      <a:pt x="438334" y="522169"/>
                    </a:lnTo>
                    <a:lnTo>
                      <a:pt x="438591" y="523530"/>
                    </a:lnTo>
                    <a:lnTo>
                      <a:pt x="438915" y="523976"/>
                    </a:lnTo>
                    <a:lnTo>
                      <a:pt x="440093" y="524188"/>
                    </a:lnTo>
                    <a:lnTo>
                      <a:pt x="440604" y="523675"/>
                    </a:lnTo>
                    <a:lnTo>
                      <a:pt x="440360" y="522740"/>
                    </a:lnTo>
                    <a:lnTo>
                      <a:pt x="439824" y="521764"/>
                    </a:lnTo>
                    <a:lnTo>
                      <a:pt x="439885" y="520891"/>
                    </a:lnTo>
                    <a:lnTo>
                      <a:pt x="440160" y="520139"/>
                    </a:lnTo>
                    <a:lnTo>
                      <a:pt x="440427" y="519164"/>
                    </a:lnTo>
                    <a:lnTo>
                      <a:pt x="440771" y="518524"/>
                    </a:lnTo>
                    <a:lnTo>
                      <a:pt x="440803" y="518004"/>
                    </a:lnTo>
                    <a:lnTo>
                      <a:pt x="440990" y="517288"/>
                    </a:lnTo>
                    <a:lnTo>
                      <a:pt x="441461" y="516515"/>
                    </a:lnTo>
                    <a:lnTo>
                      <a:pt x="442001" y="516110"/>
                    </a:lnTo>
                    <a:lnTo>
                      <a:pt x="442530" y="516284"/>
                    </a:lnTo>
                    <a:lnTo>
                      <a:pt x="442826" y="516980"/>
                    </a:lnTo>
                    <a:lnTo>
                      <a:pt x="443337" y="517742"/>
                    </a:lnTo>
                    <a:lnTo>
                      <a:pt x="444104" y="517818"/>
                    </a:lnTo>
                    <a:lnTo>
                      <a:pt x="445134" y="517557"/>
                    </a:lnTo>
                    <a:lnTo>
                      <a:pt x="445831" y="517179"/>
                    </a:lnTo>
                    <a:lnTo>
                      <a:pt x="446461" y="516708"/>
                    </a:lnTo>
                    <a:lnTo>
                      <a:pt x="447552" y="516252"/>
                    </a:lnTo>
                    <a:lnTo>
                      <a:pt x="448445" y="515788"/>
                    </a:lnTo>
                    <a:lnTo>
                      <a:pt x="448859" y="514550"/>
                    </a:lnTo>
                    <a:lnTo>
                      <a:pt x="449182" y="513237"/>
                    </a:lnTo>
                    <a:lnTo>
                      <a:pt x="449915" y="512838"/>
                    </a:lnTo>
                    <a:lnTo>
                      <a:pt x="450913" y="512527"/>
                    </a:lnTo>
                    <a:lnTo>
                      <a:pt x="451296" y="511933"/>
                    </a:lnTo>
                    <a:lnTo>
                      <a:pt x="451376" y="511329"/>
                    </a:lnTo>
                    <a:lnTo>
                      <a:pt x="450936" y="510504"/>
                    </a:lnTo>
                    <a:lnTo>
                      <a:pt x="450560" y="509769"/>
                    </a:lnTo>
                    <a:lnTo>
                      <a:pt x="450380" y="509081"/>
                    </a:lnTo>
                    <a:lnTo>
                      <a:pt x="450422" y="508346"/>
                    </a:lnTo>
                    <a:lnTo>
                      <a:pt x="450882" y="508276"/>
                    </a:lnTo>
                    <a:lnTo>
                      <a:pt x="450647" y="507476"/>
                    </a:lnTo>
                    <a:lnTo>
                      <a:pt x="450814" y="506571"/>
                    </a:lnTo>
                    <a:lnTo>
                      <a:pt x="451010" y="505614"/>
                    </a:lnTo>
                    <a:lnTo>
                      <a:pt x="451258" y="505158"/>
                    </a:lnTo>
                    <a:lnTo>
                      <a:pt x="451729" y="504734"/>
                    </a:lnTo>
                    <a:lnTo>
                      <a:pt x="452592" y="504413"/>
                    </a:lnTo>
                    <a:lnTo>
                      <a:pt x="453123" y="503825"/>
                    </a:lnTo>
                    <a:lnTo>
                      <a:pt x="453634" y="503022"/>
                    </a:lnTo>
                    <a:lnTo>
                      <a:pt x="454243" y="502917"/>
                    </a:lnTo>
                    <a:lnTo>
                      <a:pt x="455002" y="503100"/>
                    </a:lnTo>
                    <a:lnTo>
                      <a:pt x="455637" y="503774"/>
                    </a:lnTo>
                    <a:lnTo>
                      <a:pt x="456099" y="504741"/>
                    </a:lnTo>
                    <a:lnTo>
                      <a:pt x="456317" y="505207"/>
                    </a:lnTo>
                    <a:lnTo>
                      <a:pt x="456937" y="505482"/>
                    </a:lnTo>
                    <a:lnTo>
                      <a:pt x="457618" y="504715"/>
                    </a:lnTo>
                    <a:lnTo>
                      <a:pt x="458179" y="504343"/>
                    </a:lnTo>
                    <a:lnTo>
                      <a:pt x="458895" y="504404"/>
                    </a:lnTo>
                    <a:lnTo>
                      <a:pt x="459150" y="504984"/>
                    </a:lnTo>
                    <a:lnTo>
                      <a:pt x="459124" y="506487"/>
                    </a:lnTo>
                    <a:lnTo>
                      <a:pt x="459593" y="506731"/>
                    </a:lnTo>
                    <a:lnTo>
                      <a:pt x="460337" y="506390"/>
                    </a:lnTo>
                    <a:lnTo>
                      <a:pt x="460960" y="505684"/>
                    </a:lnTo>
                    <a:lnTo>
                      <a:pt x="460893" y="504365"/>
                    </a:lnTo>
                    <a:lnTo>
                      <a:pt x="461143" y="503833"/>
                    </a:lnTo>
                    <a:lnTo>
                      <a:pt x="461670" y="503810"/>
                    </a:lnTo>
                    <a:lnTo>
                      <a:pt x="462511" y="503652"/>
                    </a:lnTo>
                    <a:lnTo>
                      <a:pt x="462759" y="503253"/>
                    </a:lnTo>
                    <a:lnTo>
                      <a:pt x="462912" y="502486"/>
                    </a:lnTo>
                    <a:lnTo>
                      <a:pt x="463596" y="502117"/>
                    </a:lnTo>
                    <a:lnTo>
                      <a:pt x="464085" y="502140"/>
                    </a:lnTo>
                    <a:lnTo>
                      <a:pt x="464570" y="502349"/>
                    </a:lnTo>
                    <a:lnTo>
                      <a:pt x="465642" y="502866"/>
                    </a:lnTo>
                    <a:lnTo>
                      <a:pt x="467121" y="502927"/>
                    </a:lnTo>
                    <a:lnTo>
                      <a:pt x="467966" y="503369"/>
                    </a:lnTo>
                    <a:lnTo>
                      <a:pt x="468560" y="503970"/>
                    </a:lnTo>
                    <a:lnTo>
                      <a:pt x="468965" y="503662"/>
                    </a:lnTo>
                    <a:lnTo>
                      <a:pt x="469026" y="503016"/>
                    </a:lnTo>
                    <a:lnTo>
                      <a:pt x="469054" y="502465"/>
                    </a:lnTo>
                    <a:lnTo>
                      <a:pt x="469932" y="502272"/>
                    </a:lnTo>
                    <a:lnTo>
                      <a:pt x="470888" y="502673"/>
                    </a:lnTo>
                    <a:lnTo>
                      <a:pt x="472422" y="503283"/>
                    </a:lnTo>
                    <a:lnTo>
                      <a:pt x="472735" y="502789"/>
                    </a:lnTo>
                    <a:lnTo>
                      <a:pt x="473008" y="501912"/>
                    </a:lnTo>
                    <a:lnTo>
                      <a:pt x="473479" y="501764"/>
                    </a:lnTo>
                    <a:lnTo>
                      <a:pt x="474233" y="502198"/>
                    </a:lnTo>
                    <a:lnTo>
                      <a:pt x="475149" y="502778"/>
                    </a:lnTo>
                    <a:lnTo>
                      <a:pt x="475425" y="503270"/>
                    </a:lnTo>
                    <a:lnTo>
                      <a:pt x="475425" y="504497"/>
                    </a:lnTo>
                    <a:lnTo>
                      <a:pt x="475743" y="505104"/>
                    </a:lnTo>
                    <a:lnTo>
                      <a:pt x="475614" y="505602"/>
                    </a:lnTo>
                    <a:lnTo>
                      <a:pt x="475178" y="505877"/>
                    </a:lnTo>
                    <a:lnTo>
                      <a:pt x="474802" y="506221"/>
                    </a:lnTo>
                    <a:lnTo>
                      <a:pt x="474090" y="506436"/>
                    </a:lnTo>
                    <a:lnTo>
                      <a:pt x="473861" y="506976"/>
                    </a:lnTo>
                    <a:lnTo>
                      <a:pt x="474464" y="507322"/>
                    </a:lnTo>
                    <a:lnTo>
                      <a:pt x="475666" y="507306"/>
                    </a:lnTo>
                    <a:lnTo>
                      <a:pt x="476164" y="507432"/>
                    </a:lnTo>
                    <a:lnTo>
                      <a:pt x="476992" y="507129"/>
                    </a:lnTo>
                    <a:lnTo>
                      <a:pt x="477788" y="506928"/>
                    </a:lnTo>
                    <a:lnTo>
                      <a:pt x="478697" y="508086"/>
                    </a:lnTo>
                    <a:lnTo>
                      <a:pt x="479532" y="508224"/>
                    </a:lnTo>
                    <a:lnTo>
                      <a:pt x="479990" y="508359"/>
                    </a:lnTo>
                    <a:lnTo>
                      <a:pt x="480778" y="508667"/>
                    </a:lnTo>
                    <a:lnTo>
                      <a:pt x="481397" y="509188"/>
                    </a:lnTo>
                    <a:lnTo>
                      <a:pt x="481660" y="510067"/>
                    </a:lnTo>
                    <a:lnTo>
                      <a:pt x="481929" y="510424"/>
                    </a:lnTo>
                    <a:lnTo>
                      <a:pt x="482736" y="509869"/>
                    </a:lnTo>
                    <a:lnTo>
                      <a:pt x="483234" y="509531"/>
                    </a:lnTo>
                    <a:lnTo>
                      <a:pt x="483824" y="508976"/>
                    </a:lnTo>
                    <a:lnTo>
                      <a:pt x="484322" y="508424"/>
                    </a:lnTo>
                    <a:lnTo>
                      <a:pt x="484444" y="507871"/>
                    </a:lnTo>
                    <a:lnTo>
                      <a:pt x="484570" y="507091"/>
                    </a:lnTo>
                    <a:lnTo>
                      <a:pt x="484033" y="506430"/>
                    </a:lnTo>
                    <a:lnTo>
                      <a:pt x="484094" y="505755"/>
                    </a:lnTo>
                    <a:lnTo>
                      <a:pt x="484746" y="504760"/>
                    </a:lnTo>
                    <a:lnTo>
                      <a:pt x="485298" y="504404"/>
                    </a:lnTo>
                    <a:lnTo>
                      <a:pt x="486081" y="504520"/>
                    </a:lnTo>
                    <a:lnTo>
                      <a:pt x="486239" y="504934"/>
                    </a:lnTo>
                    <a:lnTo>
                      <a:pt x="486595" y="505745"/>
                    </a:lnTo>
                    <a:lnTo>
                      <a:pt x="486524" y="506654"/>
                    </a:lnTo>
                    <a:lnTo>
                      <a:pt x="486270" y="507531"/>
                    </a:lnTo>
                    <a:lnTo>
                      <a:pt x="486447" y="508453"/>
                    </a:lnTo>
                    <a:lnTo>
                      <a:pt x="486929" y="508594"/>
                    </a:lnTo>
                    <a:lnTo>
                      <a:pt x="487898" y="508112"/>
                    </a:lnTo>
                    <a:lnTo>
                      <a:pt x="489123" y="507791"/>
                    </a:lnTo>
                    <a:lnTo>
                      <a:pt x="490182" y="507634"/>
                    </a:lnTo>
                    <a:lnTo>
                      <a:pt x="491334" y="507598"/>
                    </a:lnTo>
                    <a:lnTo>
                      <a:pt x="492426" y="507350"/>
                    </a:lnTo>
                    <a:lnTo>
                      <a:pt x="492953" y="506644"/>
                    </a:lnTo>
                    <a:lnTo>
                      <a:pt x="493851" y="505720"/>
                    </a:lnTo>
                    <a:lnTo>
                      <a:pt x="493697" y="505190"/>
                    </a:lnTo>
                    <a:lnTo>
                      <a:pt x="493273" y="504728"/>
                    </a:lnTo>
                    <a:lnTo>
                      <a:pt x="492487" y="504041"/>
                    </a:lnTo>
                    <a:lnTo>
                      <a:pt x="491909" y="503241"/>
                    </a:lnTo>
                    <a:lnTo>
                      <a:pt x="492220" y="502413"/>
                    </a:lnTo>
                    <a:lnTo>
                      <a:pt x="492252" y="501434"/>
                    </a:lnTo>
                    <a:lnTo>
                      <a:pt x="492105" y="500967"/>
                    </a:lnTo>
                    <a:lnTo>
                      <a:pt x="492211" y="500175"/>
                    </a:lnTo>
                    <a:lnTo>
                      <a:pt x="492831" y="499375"/>
                    </a:lnTo>
                    <a:lnTo>
                      <a:pt x="493544" y="498422"/>
                    </a:lnTo>
                    <a:lnTo>
                      <a:pt x="493232" y="497841"/>
                    </a:lnTo>
                    <a:lnTo>
                      <a:pt x="492481" y="497504"/>
                    </a:lnTo>
                    <a:lnTo>
                      <a:pt x="491796" y="497538"/>
                    </a:lnTo>
                    <a:lnTo>
                      <a:pt x="491171" y="497356"/>
                    </a:lnTo>
                    <a:lnTo>
                      <a:pt x="490493" y="497076"/>
                    </a:lnTo>
                    <a:lnTo>
                      <a:pt x="489953" y="497086"/>
                    </a:lnTo>
                    <a:lnTo>
                      <a:pt x="489629" y="497397"/>
                    </a:lnTo>
                    <a:lnTo>
                      <a:pt x="489777" y="497841"/>
                    </a:lnTo>
                    <a:lnTo>
                      <a:pt x="490002" y="498576"/>
                    </a:lnTo>
                    <a:lnTo>
                      <a:pt x="490102" y="499462"/>
                    </a:lnTo>
                    <a:lnTo>
                      <a:pt x="489995" y="500091"/>
                    </a:lnTo>
                    <a:lnTo>
                      <a:pt x="489470" y="500522"/>
                    </a:lnTo>
                    <a:lnTo>
                      <a:pt x="488567" y="500801"/>
                    </a:lnTo>
                    <a:lnTo>
                      <a:pt x="487879" y="500557"/>
                    </a:lnTo>
                    <a:lnTo>
                      <a:pt x="487285" y="500070"/>
                    </a:lnTo>
                    <a:lnTo>
                      <a:pt x="486434" y="499196"/>
                    </a:lnTo>
                    <a:lnTo>
                      <a:pt x="485127" y="498759"/>
                    </a:lnTo>
                    <a:lnTo>
                      <a:pt x="485051" y="497632"/>
                    </a:lnTo>
                    <a:lnTo>
                      <a:pt x="485529" y="497192"/>
                    </a:lnTo>
                    <a:lnTo>
                      <a:pt x="486303" y="496421"/>
                    </a:lnTo>
                    <a:lnTo>
                      <a:pt x="486711" y="495464"/>
                    </a:lnTo>
                    <a:lnTo>
                      <a:pt x="487241" y="494868"/>
                    </a:lnTo>
                    <a:lnTo>
                      <a:pt x="488390" y="494777"/>
                    </a:lnTo>
                    <a:lnTo>
                      <a:pt x="489598" y="495006"/>
                    </a:lnTo>
                    <a:lnTo>
                      <a:pt x="490291" y="494649"/>
                    </a:lnTo>
                    <a:lnTo>
                      <a:pt x="491033" y="493605"/>
                    </a:lnTo>
                    <a:lnTo>
                      <a:pt x="491482" y="491952"/>
                    </a:lnTo>
                    <a:lnTo>
                      <a:pt x="492102" y="490626"/>
                    </a:lnTo>
                    <a:lnTo>
                      <a:pt x="492121" y="489117"/>
                    </a:lnTo>
                    <a:lnTo>
                      <a:pt x="492525" y="488311"/>
                    </a:lnTo>
                    <a:lnTo>
                      <a:pt x="493450" y="487955"/>
                    </a:lnTo>
                    <a:lnTo>
                      <a:pt x="493607" y="488449"/>
                    </a:lnTo>
                    <a:lnTo>
                      <a:pt x="493107" y="489678"/>
                    </a:lnTo>
                    <a:lnTo>
                      <a:pt x="492798" y="490812"/>
                    </a:lnTo>
                    <a:lnTo>
                      <a:pt x="492779" y="491875"/>
                    </a:lnTo>
                    <a:lnTo>
                      <a:pt x="492783" y="492418"/>
                    </a:lnTo>
                    <a:lnTo>
                      <a:pt x="493302" y="492883"/>
                    </a:lnTo>
                    <a:lnTo>
                      <a:pt x="493983" y="493243"/>
                    </a:lnTo>
                    <a:lnTo>
                      <a:pt x="494706" y="493359"/>
                    </a:lnTo>
                    <a:lnTo>
                      <a:pt x="495206" y="493352"/>
                    </a:lnTo>
                    <a:lnTo>
                      <a:pt x="495823" y="493208"/>
                    </a:lnTo>
                    <a:lnTo>
                      <a:pt x="496479" y="492523"/>
                    </a:lnTo>
                    <a:lnTo>
                      <a:pt x="497631" y="492521"/>
                    </a:lnTo>
                    <a:lnTo>
                      <a:pt x="499024" y="492372"/>
                    </a:lnTo>
                    <a:lnTo>
                      <a:pt x="500880" y="492248"/>
                    </a:lnTo>
                    <a:lnTo>
                      <a:pt x="502399" y="492000"/>
                    </a:lnTo>
                    <a:lnTo>
                      <a:pt x="504017" y="491773"/>
                    </a:lnTo>
                    <a:lnTo>
                      <a:pt x="505083" y="491359"/>
                    </a:lnTo>
                    <a:lnTo>
                      <a:pt x="505783" y="490931"/>
                    </a:lnTo>
                    <a:lnTo>
                      <a:pt x="506358" y="490517"/>
                    </a:lnTo>
                    <a:lnTo>
                      <a:pt x="507032" y="489644"/>
                    </a:lnTo>
                    <a:lnTo>
                      <a:pt x="507440" y="488657"/>
                    </a:lnTo>
                    <a:lnTo>
                      <a:pt x="507157" y="487855"/>
                    </a:lnTo>
                    <a:lnTo>
                      <a:pt x="506339" y="487168"/>
                    </a:lnTo>
                    <a:lnTo>
                      <a:pt x="504856" y="486911"/>
                    </a:lnTo>
                    <a:lnTo>
                      <a:pt x="503843" y="486359"/>
                    </a:lnTo>
                    <a:lnTo>
                      <a:pt x="503558" y="485964"/>
                    </a:lnTo>
                    <a:lnTo>
                      <a:pt x="504297" y="484682"/>
                    </a:lnTo>
                    <a:lnTo>
                      <a:pt x="505385" y="483251"/>
                    </a:lnTo>
                    <a:lnTo>
                      <a:pt x="506557" y="482140"/>
                    </a:lnTo>
                    <a:lnTo>
                      <a:pt x="508060" y="480547"/>
                    </a:lnTo>
                    <a:lnTo>
                      <a:pt x="509119" y="479845"/>
                    </a:lnTo>
                    <a:lnTo>
                      <a:pt x="510047" y="478881"/>
                    </a:lnTo>
                    <a:lnTo>
                      <a:pt x="510014" y="478116"/>
                    </a:lnTo>
                    <a:lnTo>
                      <a:pt x="509161" y="477452"/>
                    </a:lnTo>
                    <a:lnTo>
                      <a:pt x="508686" y="476569"/>
                    </a:lnTo>
                    <a:lnTo>
                      <a:pt x="509203" y="476183"/>
                    </a:lnTo>
                    <a:lnTo>
                      <a:pt x="510400" y="475536"/>
                    </a:lnTo>
                    <a:lnTo>
                      <a:pt x="511395" y="475025"/>
                    </a:lnTo>
                    <a:lnTo>
                      <a:pt x="512233" y="474736"/>
                    </a:lnTo>
                    <a:lnTo>
                      <a:pt x="513621" y="473946"/>
                    </a:lnTo>
                    <a:lnTo>
                      <a:pt x="514132" y="473307"/>
                    </a:lnTo>
                    <a:lnTo>
                      <a:pt x="514025" y="472700"/>
                    </a:lnTo>
                    <a:lnTo>
                      <a:pt x="513479" y="471092"/>
                    </a:lnTo>
                    <a:lnTo>
                      <a:pt x="512956" y="469628"/>
                    </a:lnTo>
                    <a:lnTo>
                      <a:pt x="512930" y="468642"/>
                    </a:lnTo>
                    <a:lnTo>
                      <a:pt x="513239" y="468115"/>
                    </a:lnTo>
                    <a:lnTo>
                      <a:pt x="513800" y="467505"/>
                    </a:lnTo>
                    <a:lnTo>
                      <a:pt x="513848" y="466934"/>
                    </a:lnTo>
                    <a:lnTo>
                      <a:pt x="513075" y="465833"/>
                    </a:lnTo>
                    <a:lnTo>
                      <a:pt x="511871" y="464256"/>
                    </a:lnTo>
                    <a:lnTo>
                      <a:pt x="511581" y="462907"/>
                    </a:lnTo>
                    <a:lnTo>
                      <a:pt x="511620" y="461755"/>
                    </a:lnTo>
                    <a:lnTo>
                      <a:pt x="511999" y="460917"/>
                    </a:lnTo>
                    <a:lnTo>
                      <a:pt x="512269" y="460532"/>
                    </a:lnTo>
                    <a:lnTo>
                      <a:pt x="512933" y="460219"/>
                    </a:lnTo>
                    <a:lnTo>
                      <a:pt x="513567" y="460470"/>
                    </a:lnTo>
                    <a:lnTo>
                      <a:pt x="513945" y="461453"/>
                    </a:lnTo>
                    <a:lnTo>
                      <a:pt x="514163" y="462213"/>
                    </a:lnTo>
                    <a:lnTo>
                      <a:pt x="514497" y="462827"/>
                    </a:lnTo>
                    <a:lnTo>
                      <a:pt x="515264" y="463058"/>
                    </a:lnTo>
                    <a:lnTo>
                      <a:pt x="515826" y="463165"/>
                    </a:lnTo>
                    <a:lnTo>
                      <a:pt x="516540" y="462776"/>
                    </a:lnTo>
                    <a:lnTo>
                      <a:pt x="517072" y="462265"/>
                    </a:lnTo>
                    <a:lnTo>
                      <a:pt x="517759" y="461536"/>
                    </a:lnTo>
                    <a:lnTo>
                      <a:pt x="518248" y="461241"/>
                    </a:lnTo>
                    <a:lnTo>
                      <a:pt x="518902" y="461122"/>
                    </a:lnTo>
                    <a:lnTo>
                      <a:pt x="519683" y="461321"/>
                    </a:lnTo>
                    <a:lnTo>
                      <a:pt x="520504" y="461745"/>
                    </a:lnTo>
                    <a:lnTo>
                      <a:pt x="521355" y="462265"/>
                    </a:lnTo>
                    <a:lnTo>
                      <a:pt x="522704" y="462406"/>
                    </a:lnTo>
                    <a:lnTo>
                      <a:pt x="522874" y="461816"/>
                    </a:lnTo>
                    <a:lnTo>
                      <a:pt x="522624" y="460907"/>
                    </a:lnTo>
                    <a:lnTo>
                      <a:pt x="523089" y="460486"/>
                    </a:lnTo>
                    <a:lnTo>
                      <a:pt x="523644" y="460727"/>
                    </a:lnTo>
                    <a:lnTo>
                      <a:pt x="524457" y="461373"/>
                    </a:lnTo>
                    <a:lnTo>
                      <a:pt x="525593" y="462255"/>
                    </a:lnTo>
                    <a:lnTo>
                      <a:pt x="526705" y="463100"/>
                    </a:lnTo>
                    <a:lnTo>
                      <a:pt x="528512" y="463566"/>
                    </a:lnTo>
                    <a:lnTo>
                      <a:pt x="530211" y="463614"/>
                    </a:lnTo>
                    <a:lnTo>
                      <a:pt x="531485" y="463934"/>
                    </a:lnTo>
                    <a:lnTo>
                      <a:pt x="532008" y="464852"/>
                    </a:lnTo>
                    <a:lnTo>
                      <a:pt x="532130" y="465703"/>
                    </a:lnTo>
                    <a:lnTo>
                      <a:pt x="532464" y="466966"/>
                    </a:lnTo>
                    <a:lnTo>
                      <a:pt x="532603" y="467701"/>
                    </a:lnTo>
                    <a:lnTo>
                      <a:pt x="533123" y="468311"/>
                    </a:lnTo>
                    <a:lnTo>
                      <a:pt x="534115" y="469021"/>
                    </a:lnTo>
                    <a:lnTo>
                      <a:pt x="535174" y="469556"/>
                    </a:lnTo>
                    <a:lnTo>
                      <a:pt x="536292" y="469344"/>
                    </a:lnTo>
                    <a:lnTo>
                      <a:pt x="536349" y="468571"/>
                    </a:lnTo>
                    <a:lnTo>
                      <a:pt x="536214" y="467537"/>
                    </a:lnTo>
                    <a:lnTo>
                      <a:pt x="536002" y="466359"/>
                    </a:lnTo>
                    <a:lnTo>
                      <a:pt x="536023" y="465720"/>
                    </a:lnTo>
                    <a:lnTo>
                      <a:pt x="536016" y="464734"/>
                    </a:lnTo>
                    <a:lnTo>
                      <a:pt x="536153" y="464005"/>
                    </a:lnTo>
                    <a:lnTo>
                      <a:pt x="536063" y="463270"/>
                    </a:lnTo>
                    <a:lnTo>
                      <a:pt x="535756" y="462461"/>
                    </a:lnTo>
                    <a:lnTo>
                      <a:pt x="535277" y="461947"/>
                    </a:lnTo>
                    <a:lnTo>
                      <a:pt x="534285" y="461314"/>
                    </a:lnTo>
                    <a:lnTo>
                      <a:pt x="533855" y="460846"/>
                    </a:lnTo>
                    <a:lnTo>
                      <a:pt x="533351" y="459925"/>
                    </a:lnTo>
                    <a:lnTo>
                      <a:pt x="533537" y="459272"/>
                    </a:lnTo>
                    <a:lnTo>
                      <a:pt x="533974" y="458948"/>
                    </a:lnTo>
                    <a:lnTo>
                      <a:pt x="534516" y="458967"/>
                    </a:lnTo>
                    <a:lnTo>
                      <a:pt x="535342" y="459671"/>
                    </a:lnTo>
                    <a:lnTo>
                      <a:pt x="536206" y="460307"/>
                    </a:lnTo>
                    <a:lnTo>
                      <a:pt x="537236" y="460467"/>
                    </a:lnTo>
                    <a:lnTo>
                      <a:pt x="537923" y="460307"/>
                    </a:lnTo>
                    <a:lnTo>
                      <a:pt x="538809" y="459828"/>
                    </a:lnTo>
                    <a:lnTo>
                      <a:pt x="538975" y="458248"/>
                    </a:lnTo>
                    <a:lnTo>
                      <a:pt x="539448" y="456421"/>
                    </a:lnTo>
                    <a:lnTo>
                      <a:pt x="539779" y="455368"/>
                    </a:lnTo>
                    <a:lnTo>
                      <a:pt x="540087" y="454376"/>
                    </a:lnTo>
                    <a:lnTo>
                      <a:pt x="540174" y="453593"/>
                    </a:lnTo>
                    <a:lnTo>
                      <a:pt x="540540" y="451895"/>
                    </a:lnTo>
                    <a:lnTo>
                      <a:pt x="541962" y="451002"/>
                    </a:lnTo>
                    <a:lnTo>
                      <a:pt x="544740" y="450073"/>
                    </a:lnTo>
                    <a:lnTo>
                      <a:pt x="546714" y="448880"/>
                    </a:lnTo>
                    <a:lnTo>
                      <a:pt x="547802" y="448359"/>
                    </a:lnTo>
                    <a:lnTo>
                      <a:pt x="548612" y="447554"/>
                    </a:lnTo>
                    <a:lnTo>
                      <a:pt x="548644" y="446420"/>
                    </a:lnTo>
                    <a:lnTo>
                      <a:pt x="548535" y="445739"/>
                    </a:lnTo>
                    <a:lnTo>
                      <a:pt x="548415" y="445001"/>
                    </a:lnTo>
                    <a:lnTo>
                      <a:pt x="548291" y="443852"/>
                    </a:lnTo>
                    <a:lnTo>
                      <a:pt x="548255" y="442679"/>
                    </a:lnTo>
                    <a:lnTo>
                      <a:pt x="548551" y="442114"/>
                    </a:lnTo>
                    <a:lnTo>
                      <a:pt x="548335" y="441575"/>
                    </a:lnTo>
                    <a:lnTo>
                      <a:pt x="547244" y="441526"/>
                    </a:lnTo>
                    <a:lnTo>
                      <a:pt x="545969" y="441738"/>
                    </a:lnTo>
                    <a:lnTo>
                      <a:pt x="545005" y="441667"/>
                    </a:lnTo>
                    <a:lnTo>
                      <a:pt x="544316" y="440827"/>
                    </a:lnTo>
                    <a:lnTo>
                      <a:pt x="543923" y="439757"/>
                    </a:lnTo>
                    <a:lnTo>
                      <a:pt x="544255" y="438852"/>
                    </a:lnTo>
                    <a:lnTo>
                      <a:pt x="545179" y="438200"/>
                    </a:lnTo>
                    <a:lnTo>
                      <a:pt x="545915" y="437433"/>
                    </a:lnTo>
                    <a:lnTo>
                      <a:pt x="546759" y="436055"/>
                    </a:lnTo>
                    <a:lnTo>
                      <a:pt x="547774" y="435988"/>
                    </a:lnTo>
                    <a:lnTo>
                      <a:pt x="548589" y="436517"/>
                    </a:lnTo>
                    <a:lnTo>
                      <a:pt x="549062" y="436229"/>
                    </a:lnTo>
                    <a:lnTo>
                      <a:pt x="548987" y="435015"/>
                    </a:lnTo>
                    <a:lnTo>
                      <a:pt x="548236" y="434248"/>
                    </a:lnTo>
                    <a:lnTo>
                      <a:pt x="547812" y="433027"/>
                    </a:lnTo>
                    <a:lnTo>
                      <a:pt x="547947" y="432038"/>
                    </a:lnTo>
                    <a:lnTo>
                      <a:pt x="548047" y="431454"/>
                    </a:lnTo>
                    <a:lnTo>
                      <a:pt x="547854" y="430520"/>
                    </a:lnTo>
                    <a:lnTo>
                      <a:pt x="546766" y="430031"/>
                    </a:lnTo>
                    <a:lnTo>
                      <a:pt x="545446" y="429840"/>
                    </a:lnTo>
                    <a:lnTo>
                      <a:pt x="544127" y="429040"/>
                    </a:lnTo>
                    <a:lnTo>
                      <a:pt x="543452" y="428430"/>
                    </a:lnTo>
                    <a:lnTo>
                      <a:pt x="542778" y="427579"/>
                    </a:lnTo>
                    <a:lnTo>
                      <a:pt x="541879" y="427710"/>
                    </a:lnTo>
                    <a:lnTo>
                      <a:pt x="540877" y="427928"/>
                    </a:lnTo>
                    <a:lnTo>
                      <a:pt x="540344" y="428279"/>
                    </a:lnTo>
                    <a:lnTo>
                      <a:pt x="539641" y="428539"/>
                    </a:lnTo>
                    <a:lnTo>
                      <a:pt x="539185" y="427772"/>
                    </a:lnTo>
                    <a:lnTo>
                      <a:pt x="539391" y="426356"/>
                    </a:lnTo>
                    <a:lnTo>
                      <a:pt x="539509" y="425213"/>
                    </a:lnTo>
                    <a:lnTo>
                      <a:pt x="539657" y="423835"/>
                    </a:lnTo>
                    <a:lnTo>
                      <a:pt x="539506" y="422955"/>
                    </a:lnTo>
                    <a:lnTo>
                      <a:pt x="538488" y="422442"/>
                    </a:lnTo>
                    <a:lnTo>
                      <a:pt x="537834" y="421524"/>
                    </a:lnTo>
                    <a:lnTo>
                      <a:pt x="537418" y="420715"/>
                    </a:lnTo>
                    <a:lnTo>
                      <a:pt x="536533" y="421154"/>
                    </a:lnTo>
                    <a:lnTo>
                      <a:pt x="535451" y="421831"/>
                    </a:lnTo>
                    <a:lnTo>
                      <a:pt x="534384" y="421950"/>
                    </a:lnTo>
                    <a:lnTo>
                      <a:pt x="533977" y="421119"/>
                    </a:lnTo>
                    <a:lnTo>
                      <a:pt x="533058" y="419459"/>
                    </a:lnTo>
                    <a:lnTo>
                      <a:pt x="532481" y="418374"/>
                    </a:lnTo>
                    <a:lnTo>
                      <a:pt x="532876" y="417834"/>
                    </a:lnTo>
                    <a:lnTo>
                      <a:pt x="533794" y="417414"/>
                    </a:lnTo>
                    <a:lnTo>
                      <a:pt x="534676" y="416666"/>
                    </a:lnTo>
                    <a:lnTo>
                      <a:pt x="534825" y="416072"/>
                    </a:lnTo>
                    <a:lnTo>
                      <a:pt x="534330" y="415179"/>
                    </a:lnTo>
                    <a:lnTo>
                      <a:pt x="533579" y="414727"/>
                    </a:lnTo>
                    <a:lnTo>
                      <a:pt x="533777" y="413958"/>
                    </a:lnTo>
                    <a:lnTo>
                      <a:pt x="534555" y="413590"/>
                    </a:lnTo>
                    <a:lnTo>
                      <a:pt x="535078" y="414046"/>
                    </a:lnTo>
                    <a:lnTo>
                      <a:pt x="535983" y="414794"/>
                    </a:lnTo>
                    <a:lnTo>
                      <a:pt x="537023" y="414672"/>
                    </a:lnTo>
                    <a:lnTo>
                      <a:pt x="537939" y="414107"/>
                    </a:lnTo>
                    <a:lnTo>
                      <a:pt x="538973" y="414168"/>
                    </a:lnTo>
                    <a:lnTo>
                      <a:pt x="539769" y="414280"/>
                    </a:lnTo>
                    <a:lnTo>
                      <a:pt x="540324" y="413904"/>
                    </a:lnTo>
                    <a:lnTo>
                      <a:pt x="540588" y="413172"/>
                    </a:lnTo>
                    <a:lnTo>
                      <a:pt x="540469" y="412498"/>
                    </a:lnTo>
                    <a:lnTo>
                      <a:pt x="539692" y="411756"/>
                    </a:lnTo>
                    <a:lnTo>
                      <a:pt x="538809" y="411120"/>
                    </a:lnTo>
                    <a:lnTo>
                      <a:pt x="538057" y="410212"/>
                    </a:lnTo>
                    <a:lnTo>
                      <a:pt x="537065" y="408911"/>
                    </a:lnTo>
                    <a:lnTo>
                      <a:pt x="536048" y="407941"/>
                    </a:lnTo>
                    <a:lnTo>
                      <a:pt x="535284" y="407392"/>
                    </a:lnTo>
                    <a:lnTo>
                      <a:pt x="534487" y="406697"/>
                    </a:lnTo>
                    <a:lnTo>
                      <a:pt x="535010" y="406176"/>
                    </a:lnTo>
                    <a:lnTo>
                      <a:pt x="535958" y="405880"/>
                    </a:lnTo>
                    <a:lnTo>
                      <a:pt x="536729" y="406622"/>
                    </a:lnTo>
                    <a:lnTo>
                      <a:pt x="537609" y="406451"/>
                    </a:lnTo>
                    <a:lnTo>
                      <a:pt x="537942" y="405839"/>
                    </a:lnTo>
                    <a:lnTo>
                      <a:pt x="538212" y="405184"/>
                    </a:lnTo>
                    <a:lnTo>
                      <a:pt x="539139" y="405065"/>
                    </a:lnTo>
                    <a:lnTo>
                      <a:pt x="539805" y="405611"/>
                    </a:lnTo>
                    <a:lnTo>
                      <a:pt x="541021" y="405839"/>
                    </a:lnTo>
                    <a:lnTo>
                      <a:pt x="541227" y="406403"/>
                    </a:lnTo>
                    <a:lnTo>
                      <a:pt x="541265" y="407370"/>
                    </a:lnTo>
                    <a:lnTo>
                      <a:pt x="540893" y="408629"/>
                    </a:lnTo>
                    <a:lnTo>
                      <a:pt x="541021" y="409409"/>
                    </a:lnTo>
                    <a:lnTo>
                      <a:pt x="541612" y="410134"/>
                    </a:lnTo>
                    <a:lnTo>
                      <a:pt x="542450" y="410189"/>
                    </a:lnTo>
                    <a:lnTo>
                      <a:pt x="542318" y="409390"/>
                    </a:lnTo>
                    <a:lnTo>
                      <a:pt x="541929" y="408378"/>
                    </a:lnTo>
                    <a:lnTo>
                      <a:pt x="542045" y="407900"/>
                    </a:lnTo>
                    <a:lnTo>
                      <a:pt x="542787" y="407909"/>
                    </a:lnTo>
                    <a:lnTo>
                      <a:pt x="543202" y="408571"/>
                    </a:lnTo>
                    <a:lnTo>
                      <a:pt x="543965" y="409197"/>
                    </a:lnTo>
                    <a:lnTo>
                      <a:pt x="545087" y="409792"/>
                    </a:lnTo>
                    <a:lnTo>
                      <a:pt x="546104" y="410218"/>
                    </a:lnTo>
                    <a:lnTo>
                      <a:pt x="546965" y="410004"/>
                    </a:lnTo>
                    <a:lnTo>
                      <a:pt x="547959" y="409405"/>
                    </a:lnTo>
                    <a:lnTo>
                      <a:pt x="548455" y="409146"/>
                    </a:lnTo>
                    <a:lnTo>
                      <a:pt x="548606" y="408523"/>
                    </a:lnTo>
                    <a:lnTo>
                      <a:pt x="548011" y="407720"/>
                    </a:lnTo>
                    <a:lnTo>
                      <a:pt x="547291" y="406940"/>
                    </a:lnTo>
                    <a:lnTo>
                      <a:pt x="547247" y="406436"/>
                    </a:lnTo>
                    <a:lnTo>
                      <a:pt x="547822" y="406079"/>
                    </a:lnTo>
                    <a:lnTo>
                      <a:pt x="548701" y="405880"/>
                    </a:lnTo>
                    <a:lnTo>
                      <a:pt x="550047" y="405935"/>
                    </a:lnTo>
                    <a:lnTo>
                      <a:pt x="552407" y="405758"/>
                    </a:lnTo>
                    <a:lnTo>
                      <a:pt x="554430" y="405489"/>
                    </a:lnTo>
                    <a:lnTo>
                      <a:pt x="555515" y="404844"/>
                    </a:lnTo>
                    <a:lnTo>
                      <a:pt x="556208" y="404018"/>
                    </a:lnTo>
                    <a:lnTo>
                      <a:pt x="556947" y="404043"/>
                    </a:lnTo>
                    <a:lnTo>
                      <a:pt x="557149" y="404827"/>
                    </a:lnTo>
                    <a:lnTo>
                      <a:pt x="556943" y="405701"/>
                    </a:lnTo>
                    <a:lnTo>
                      <a:pt x="557332" y="406227"/>
                    </a:lnTo>
                    <a:lnTo>
                      <a:pt x="558122" y="406445"/>
                    </a:lnTo>
                    <a:lnTo>
                      <a:pt x="559265" y="406535"/>
                    </a:lnTo>
                    <a:lnTo>
                      <a:pt x="560668" y="406581"/>
                    </a:lnTo>
                    <a:lnTo>
                      <a:pt x="561519" y="406905"/>
                    </a:lnTo>
                    <a:lnTo>
                      <a:pt x="562556" y="406539"/>
                    </a:lnTo>
                    <a:lnTo>
                      <a:pt x="562528" y="405900"/>
                    </a:lnTo>
                    <a:lnTo>
                      <a:pt x="562364" y="404985"/>
                    </a:lnTo>
                    <a:lnTo>
                      <a:pt x="561992" y="404449"/>
                    </a:lnTo>
                    <a:lnTo>
                      <a:pt x="561423" y="403209"/>
                    </a:lnTo>
                    <a:lnTo>
                      <a:pt x="561086" y="402188"/>
                    </a:lnTo>
                    <a:lnTo>
                      <a:pt x="560546" y="401122"/>
                    </a:lnTo>
                    <a:lnTo>
                      <a:pt x="560059" y="399873"/>
                    </a:lnTo>
                    <a:lnTo>
                      <a:pt x="559795" y="398820"/>
                    </a:lnTo>
                    <a:lnTo>
                      <a:pt x="560013" y="397597"/>
                    </a:lnTo>
                    <a:lnTo>
                      <a:pt x="560389" y="397108"/>
                    </a:lnTo>
                    <a:lnTo>
                      <a:pt x="561188" y="396813"/>
                    </a:lnTo>
                    <a:lnTo>
                      <a:pt x="562578" y="396387"/>
                    </a:lnTo>
                    <a:lnTo>
                      <a:pt x="563706" y="396175"/>
                    </a:lnTo>
                    <a:lnTo>
                      <a:pt x="565038" y="395921"/>
                    </a:lnTo>
                    <a:lnTo>
                      <a:pt x="566339" y="395639"/>
                    </a:lnTo>
                    <a:lnTo>
                      <a:pt x="567585" y="395374"/>
                    </a:lnTo>
                    <a:lnTo>
                      <a:pt x="568265" y="395587"/>
                    </a:lnTo>
                    <a:lnTo>
                      <a:pt x="568978" y="395992"/>
                    </a:lnTo>
                    <a:lnTo>
                      <a:pt x="569623" y="396456"/>
                    </a:lnTo>
                    <a:lnTo>
                      <a:pt x="570423" y="396752"/>
                    </a:lnTo>
                    <a:lnTo>
                      <a:pt x="570844" y="397154"/>
                    </a:lnTo>
                    <a:lnTo>
                      <a:pt x="570753" y="397841"/>
                    </a:lnTo>
                    <a:lnTo>
                      <a:pt x="570063" y="398810"/>
                    </a:lnTo>
                    <a:lnTo>
                      <a:pt x="569707" y="399921"/>
                    </a:lnTo>
                    <a:lnTo>
                      <a:pt x="570449" y="400217"/>
                    </a:lnTo>
                    <a:lnTo>
                      <a:pt x="571421" y="400261"/>
                    </a:lnTo>
                    <a:lnTo>
                      <a:pt x="572491" y="400223"/>
                    </a:lnTo>
                    <a:lnTo>
                      <a:pt x="573518" y="399898"/>
                    </a:lnTo>
                    <a:lnTo>
                      <a:pt x="574038" y="399192"/>
                    </a:lnTo>
                    <a:lnTo>
                      <a:pt x="574676" y="398591"/>
                    </a:lnTo>
                    <a:lnTo>
                      <a:pt x="575142" y="398816"/>
                    </a:lnTo>
                    <a:lnTo>
                      <a:pt x="575750" y="399320"/>
                    </a:lnTo>
                    <a:lnTo>
                      <a:pt x="576296" y="399825"/>
                    </a:lnTo>
                    <a:lnTo>
                      <a:pt x="576857" y="400425"/>
                    </a:lnTo>
                    <a:lnTo>
                      <a:pt x="577277" y="401385"/>
                    </a:lnTo>
                    <a:lnTo>
                      <a:pt x="577942" y="401415"/>
                    </a:lnTo>
                    <a:lnTo>
                      <a:pt x="578536" y="400923"/>
                    </a:lnTo>
                    <a:lnTo>
                      <a:pt x="578202" y="400442"/>
                    </a:lnTo>
                    <a:lnTo>
                      <a:pt x="577718" y="399654"/>
                    </a:lnTo>
                    <a:lnTo>
                      <a:pt x="577201" y="399131"/>
                    </a:lnTo>
                    <a:lnTo>
                      <a:pt x="577296" y="398280"/>
                    </a:lnTo>
                    <a:lnTo>
                      <a:pt x="578154" y="397879"/>
                    </a:lnTo>
                    <a:lnTo>
                      <a:pt x="578832" y="397847"/>
                    </a:lnTo>
                    <a:lnTo>
                      <a:pt x="579471" y="397944"/>
                    </a:lnTo>
                    <a:lnTo>
                      <a:pt x="581114" y="398660"/>
                    </a:lnTo>
                    <a:lnTo>
                      <a:pt x="581519" y="399667"/>
                    </a:lnTo>
                    <a:lnTo>
                      <a:pt x="581975" y="400490"/>
                    </a:lnTo>
                    <a:lnTo>
                      <a:pt x="583015" y="400839"/>
                    </a:lnTo>
                    <a:lnTo>
                      <a:pt x="583944" y="400705"/>
                    </a:lnTo>
                    <a:lnTo>
                      <a:pt x="585169" y="400503"/>
                    </a:lnTo>
                    <a:lnTo>
                      <a:pt x="586066" y="400175"/>
                    </a:lnTo>
                    <a:lnTo>
                      <a:pt x="586955" y="400339"/>
                    </a:lnTo>
                    <a:lnTo>
                      <a:pt x="588014" y="400341"/>
                    </a:lnTo>
                    <a:lnTo>
                      <a:pt x="588265" y="399940"/>
                    </a:lnTo>
                    <a:lnTo>
                      <a:pt x="588188" y="399402"/>
                    </a:lnTo>
                    <a:lnTo>
                      <a:pt x="587799" y="398457"/>
                    </a:lnTo>
                    <a:lnTo>
                      <a:pt x="587061" y="397086"/>
                    </a:lnTo>
                    <a:lnTo>
                      <a:pt x="586079" y="395275"/>
                    </a:lnTo>
                    <a:lnTo>
                      <a:pt x="586341" y="394588"/>
                    </a:lnTo>
                    <a:lnTo>
                      <a:pt x="587081" y="394433"/>
                    </a:lnTo>
                    <a:lnTo>
                      <a:pt x="587728" y="394973"/>
                    </a:lnTo>
                    <a:lnTo>
                      <a:pt x="588272" y="395943"/>
                    </a:lnTo>
                    <a:lnTo>
                      <a:pt x="588782" y="397125"/>
                    </a:lnTo>
                    <a:lnTo>
                      <a:pt x="589373" y="398547"/>
                    </a:lnTo>
                    <a:lnTo>
                      <a:pt x="590512" y="400123"/>
                    </a:lnTo>
                    <a:lnTo>
                      <a:pt x="590783" y="400753"/>
                    </a:lnTo>
                    <a:lnTo>
                      <a:pt x="591226" y="401356"/>
                    </a:lnTo>
                    <a:lnTo>
                      <a:pt x="592073" y="401081"/>
                    </a:lnTo>
                    <a:lnTo>
                      <a:pt x="592953" y="400755"/>
                    </a:lnTo>
                    <a:lnTo>
                      <a:pt x="592953" y="400117"/>
                    </a:lnTo>
                    <a:lnTo>
                      <a:pt x="592481" y="399301"/>
                    </a:lnTo>
                    <a:lnTo>
                      <a:pt x="592924" y="398694"/>
                    </a:lnTo>
                    <a:lnTo>
                      <a:pt x="593743" y="398467"/>
                    </a:lnTo>
                    <a:lnTo>
                      <a:pt x="594134" y="397725"/>
                    </a:lnTo>
                    <a:lnTo>
                      <a:pt x="594850" y="396904"/>
                    </a:lnTo>
                    <a:lnTo>
                      <a:pt x="595187" y="396576"/>
                    </a:lnTo>
                    <a:lnTo>
                      <a:pt x="595653" y="396156"/>
                    </a:lnTo>
                    <a:lnTo>
                      <a:pt x="596388" y="395349"/>
                    </a:lnTo>
                    <a:lnTo>
                      <a:pt x="597017" y="394710"/>
                    </a:lnTo>
                    <a:lnTo>
                      <a:pt x="597763" y="394019"/>
                    </a:lnTo>
                    <a:lnTo>
                      <a:pt x="597704" y="393294"/>
                    </a:lnTo>
                    <a:lnTo>
                      <a:pt x="597053" y="392636"/>
                    </a:lnTo>
                    <a:lnTo>
                      <a:pt x="596697" y="392321"/>
                    </a:lnTo>
                    <a:lnTo>
                      <a:pt x="596376" y="391872"/>
                    </a:lnTo>
                    <a:lnTo>
                      <a:pt x="596090" y="391143"/>
                    </a:lnTo>
                    <a:lnTo>
                      <a:pt x="596292" y="390347"/>
                    </a:lnTo>
                    <a:lnTo>
                      <a:pt x="596468" y="389676"/>
                    </a:lnTo>
                    <a:lnTo>
                      <a:pt x="597563" y="389405"/>
                    </a:lnTo>
                    <a:lnTo>
                      <a:pt x="598886" y="389252"/>
                    </a:lnTo>
                    <a:lnTo>
                      <a:pt x="600607" y="389113"/>
                    </a:lnTo>
                    <a:lnTo>
                      <a:pt x="600370" y="388411"/>
                    </a:lnTo>
                    <a:lnTo>
                      <a:pt x="599855" y="387575"/>
                    </a:lnTo>
                    <a:lnTo>
                      <a:pt x="599332" y="386812"/>
                    </a:lnTo>
                    <a:lnTo>
                      <a:pt x="598828" y="386048"/>
                    </a:lnTo>
                    <a:lnTo>
                      <a:pt x="598857" y="385260"/>
                    </a:lnTo>
                    <a:lnTo>
                      <a:pt x="599066" y="384510"/>
                    </a:lnTo>
                    <a:lnTo>
                      <a:pt x="599657" y="383944"/>
                    </a:lnTo>
                    <a:lnTo>
                      <a:pt x="600383" y="383594"/>
                    </a:lnTo>
                    <a:lnTo>
                      <a:pt x="601131" y="383633"/>
                    </a:lnTo>
                    <a:lnTo>
                      <a:pt x="601856" y="383890"/>
                    </a:lnTo>
                    <a:lnTo>
                      <a:pt x="602387" y="384184"/>
                    </a:lnTo>
                    <a:lnTo>
                      <a:pt x="603141" y="384512"/>
                    </a:lnTo>
                    <a:lnTo>
                      <a:pt x="603734" y="384940"/>
                    </a:lnTo>
                    <a:lnTo>
                      <a:pt x="604612" y="385444"/>
                    </a:lnTo>
                    <a:lnTo>
                      <a:pt x="605606" y="385508"/>
                    </a:lnTo>
                    <a:lnTo>
                      <a:pt x="605931" y="385052"/>
                    </a:lnTo>
                    <a:lnTo>
                      <a:pt x="606306" y="384018"/>
                    </a:lnTo>
                    <a:lnTo>
                      <a:pt x="606150" y="383392"/>
                    </a:lnTo>
                    <a:lnTo>
                      <a:pt x="605423" y="382535"/>
                    </a:lnTo>
                    <a:lnTo>
                      <a:pt x="606075" y="382243"/>
                    </a:lnTo>
                    <a:lnTo>
                      <a:pt x="606865" y="382426"/>
                    </a:lnTo>
                    <a:lnTo>
                      <a:pt x="607308" y="382946"/>
                    </a:lnTo>
                    <a:lnTo>
                      <a:pt x="607803" y="383684"/>
                    </a:lnTo>
                    <a:lnTo>
                      <a:pt x="608072" y="384648"/>
                    </a:lnTo>
                    <a:lnTo>
                      <a:pt x="608695" y="384785"/>
                    </a:lnTo>
                    <a:lnTo>
                      <a:pt x="609295" y="384140"/>
                    </a:lnTo>
                    <a:lnTo>
                      <a:pt x="609751" y="382499"/>
                    </a:lnTo>
                    <a:lnTo>
                      <a:pt x="609902" y="381738"/>
                    </a:lnTo>
                    <a:lnTo>
                      <a:pt x="609970" y="381096"/>
                    </a:lnTo>
                    <a:lnTo>
                      <a:pt x="609861" y="379558"/>
                    </a:lnTo>
                    <a:lnTo>
                      <a:pt x="609633" y="378679"/>
                    </a:lnTo>
                    <a:lnTo>
                      <a:pt x="609369" y="377616"/>
                    </a:lnTo>
                    <a:lnTo>
                      <a:pt x="609450" y="376454"/>
                    </a:lnTo>
                    <a:lnTo>
                      <a:pt x="609671" y="375603"/>
                    </a:lnTo>
                    <a:lnTo>
                      <a:pt x="610596" y="375175"/>
                    </a:lnTo>
                    <a:lnTo>
                      <a:pt x="611405" y="375427"/>
                    </a:lnTo>
                    <a:lnTo>
                      <a:pt x="612577" y="376335"/>
                    </a:lnTo>
                    <a:lnTo>
                      <a:pt x="612731" y="377108"/>
                    </a:lnTo>
                    <a:lnTo>
                      <a:pt x="612802" y="377841"/>
                    </a:lnTo>
                    <a:lnTo>
                      <a:pt x="612776" y="378694"/>
                    </a:lnTo>
                    <a:lnTo>
                      <a:pt x="612564" y="379597"/>
                    </a:lnTo>
                    <a:lnTo>
                      <a:pt x="612077" y="380545"/>
                    </a:lnTo>
                    <a:lnTo>
                      <a:pt x="611854" y="381333"/>
                    </a:lnTo>
                    <a:lnTo>
                      <a:pt x="612378" y="381623"/>
                    </a:lnTo>
                    <a:lnTo>
                      <a:pt x="612888" y="381511"/>
                    </a:lnTo>
                    <a:lnTo>
                      <a:pt x="613695" y="380936"/>
                    </a:lnTo>
                    <a:lnTo>
                      <a:pt x="614237" y="380461"/>
                    </a:lnTo>
                    <a:lnTo>
                      <a:pt x="614596" y="379680"/>
                    </a:lnTo>
                    <a:lnTo>
                      <a:pt x="614821" y="378875"/>
                    </a:lnTo>
                    <a:lnTo>
                      <a:pt x="615704" y="378085"/>
                    </a:lnTo>
                    <a:lnTo>
                      <a:pt x="616170" y="378419"/>
                    </a:lnTo>
                    <a:lnTo>
                      <a:pt x="616571" y="378864"/>
                    </a:lnTo>
                    <a:lnTo>
                      <a:pt x="617288" y="379562"/>
                    </a:lnTo>
                    <a:lnTo>
                      <a:pt x="617827" y="380190"/>
                    </a:lnTo>
                    <a:lnTo>
                      <a:pt x="618389" y="380753"/>
                    </a:lnTo>
                    <a:lnTo>
                      <a:pt x="619172" y="381417"/>
                    </a:lnTo>
                    <a:lnTo>
                      <a:pt x="619824" y="382163"/>
                    </a:lnTo>
                    <a:lnTo>
                      <a:pt x="620630" y="382817"/>
                    </a:lnTo>
                    <a:lnTo>
                      <a:pt x="621263" y="383094"/>
                    </a:lnTo>
                    <a:lnTo>
                      <a:pt x="621811" y="383295"/>
                    </a:lnTo>
                    <a:lnTo>
                      <a:pt x="622582" y="382734"/>
                    </a:lnTo>
                    <a:lnTo>
                      <a:pt x="622749" y="381244"/>
                    </a:lnTo>
                    <a:lnTo>
                      <a:pt x="622986" y="380364"/>
                    </a:lnTo>
                    <a:lnTo>
                      <a:pt x="623375" y="379231"/>
                    </a:lnTo>
                    <a:lnTo>
                      <a:pt x="623250" y="378797"/>
                    </a:lnTo>
                    <a:lnTo>
                      <a:pt x="623353" y="377709"/>
                    </a:lnTo>
                    <a:lnTo>
                      <a:pt x="623815" y="377641"/>
                    </a:lnTo>
                    <a:lnTo>
                      <a:pt x="624967" y="377754"/>
                    </a:lnTo>
                    <a:lnTo>
                      <a:pt x="625896" y="378087"/>
                    </a:lnTo>
                    <a:lnTo>
                      <a:pt x="626669" y="378322"/>
                    </a:lnTo>
                    <a:lnTo>
                      <a:pt x="627183" y="378303"/>
                    </a:lnTo>
                    <a:lnTo>
                      <a:pt x="627732" y="378129"/>
                    </a:lnTo>
                    <a:lnTo>
                      <a:pt x="628194" y="377690"/>
                    </a:lnTo>
                    <a:lnTo>
                      <a:pt x="628709" y="376992"/>
                    </a:lnTo>
                    <a:lnTo>
                      <a:pt x="629064" y="376248"/>
                    </a:lnTo>
                    <a:lnTo>
                      <a:pt x="629129" y="375507"/>
                    </a:lnTo>
                    <a:lnTo>
                      <a:pt x="629211" y="374643"/>
                    </a:lnTo>
                    <a:lnTo>
                      <a:pt x="629430" y="373628"/>
                    </a:lnTo>
                    <a:lnTo>
                      <a:pt x="629703" y="372681"/>
                    </a:lnTo>
                    <a:lnTo>
                      <a:pt x="629974" y="371731"/>
                    </a:lnTo>
                    <a:lnTo>
                      <a:pt x="630073" y="371191"/>
                    </a:lnTo>
                    <a:lnTo>
                      <a:pt x="630898" y="370899"/>
                    </a:lnTo>
                    <a:lnTo>
                      <a:pt x="631569" y="371111"/>
                    </a:lnTo>
                    <a:lnTo>
                      <a:pt x="632227" y="371718"/>
                    </a:lnTo>
                    <a:lnTo>
                      <a:pt x="633239" y="372613"/>
                    </a:lnTo>
                    <a:lnTo>
                      <a:pt x="633704" y="373017"/>
                    </a:lnTo>
                    <a:lnTo>
                      <a:pt x="634344" y="373284"/>
                    </a:lnTo>
                    <a:lnTo>
                      <a:pt x="635113" y="373063"/>
                    </a:lnTo>
                    <a:lnTo>
                      <a:pt x="635576" y="372758"/>
                    </a:lnTo>
                    <a:lnTo>
                      <a:pt x="635865" y="372097"/>
                    </a:lnTo>
                    <a:lnTo>
                      <a:pt x="636067" y="371351"/>
                    </a:lnTo>
                    <a:lnTo>
                      <a:pt x="636575" y="369691"/>
                    </a:lnTo>
                    <a:lnTo>
                      <a:pt x="637277" y="369268"/>
                    </a:lnTo>
                    <a:lnTo>
                      <a:pt x="638498" y="369092"/>
                    </a:lnTo>
                    <a:lnTo>
                      <a:pt x="640074" y="368748"/>
                    </a:lnTo>
                    <a:lnTo>
                      <a:pt x="640916" y="368321"/>
                    </a:lnTo>
                    <a:lnTo>
                      <a:pt x="641788" y="367829"/>
                    </a:lnTo>
                    <a:lnTo>
                      <a:pt x="642784" y="367335"/>
                    </a:lnTo>
                    <a:lnTo>
                      <a:pt x="643780" y="366603"/>
                    </a:lnTo>
                    <a:lnTo>
                      <a:pt x="644085" y="365970"/>
                    </a:lnTo>
                    <a:lnTo>
                      <a:pt x="644149" y="365451"/>
                    </a:lnTo>
                    <a:lnTo>
                      <a:pt x="642938" y="363697"/>
                    </a:lnTo>
                    <a:lnTo>
                      <a:pt x="642851" y="363174"/>
                    </a:lnTo>
                    <a:lnTo>
                      <a:pt x="643019" y="362650"/>
                    </a:lnTo>
                    <a:lnTo>
                      <a:pt x="643568" y="362020"/>
                    </a:lnTo>
                    <a:lnTo>
                      <a:pt x="644734" y="361308"/>
                    </a:lnTo>
                    <a:lnTo>
                      <a:pt x="645965" y="360692"/>
                    </a:lnTo>
                    <a:lnTo>
                      <a:pt x="647026" y="359642"/>
                    </a:lnTo>
                    <a:lnTo>
                      <a:pt x="648272" y="358030"/>
                    </a:lnTo>
                    <a:lnTo>
                      <a:pt x="649209" y="356553"/>
                    </a:lnTo>
                    <a:lnTo>
                      <a:pt x="650062" y="355131"/>
                    </a:lnTo>
                    <a:lnTo>
                      <a:pt x="650455" y="354370"/>
                    </a:lnTo>
                    <a:lnTo>
                      <a:pt x="650297" y="353557"/>
                    </a:lnTo>
                    <a:lnTo>
                      <a:pt x="649700" y="353089"/>
                    </a:lnTo>
                    <a:lnTo>
                      <a:pt x="648438" y="352784"/>
                    </a:lnTo>
                    <a:lnTo>
                      <a:pt x="647028" y="352420"/>
                    </a:lnTo>
                    <a:lnTo>
                      <a:pt x="646409" y="351798"/>
                    </a:lnTo>
                    <a:lnTo>
                      <a:pt x="646509" y="351004"/>
                    </a:lnTo>
                    <a:lnTo>
                      <a:pt x="647087" y="350105"/>
                    </a:lnTo>
                    <a:lnTo>
                      <a:pt x="648307" y="350269"/>
                    </a:lnTo>
                    <a:lnTo>
                      <a:pt x="648566" y="350742"/>
                    </a:lnTo>
                    <a:lnTo>
                      <a:pt x="649119" y="351011"/>
                    </a:lnTo>
                    <a:lnTo>
                      <a:pt x="649546" y="350670"/>
                    </a:lnTo>
                    <a:lnTo>
                      <a:pt x="649902" y="350145"/>
                    </a:lnTo>
                    <a:lnTo>
                      <a:pt x="650001" y="349315"/>
                    </a:lnTo>
                    <a:lnTo>
                      <a:pt x="650137" y="348436"/>
                    </a:lnTo>
                    <a:lnTo>
                      <a:pt x="650165" y="347437"/>
                    </a:lnTo>
                    <a:lnTo>
                      <a:pt x="650320" y="346796"/>
                    </a:lnTo>
                    <a:lnTo>
                      <a:pt x="650417" y="345781"/>
                    </a:lnTo>
                    <a:lnTo>
                      <a:pt x="650634" y="344833"/>
                    </a:lnTo>
                    <a:lnTo>
                      <a:pt x="650852" y="343701"/>
                    </a:lnTo>
                    <a:lnTo>
                      <a:pt x="650695" y="342753"/>
                    </a:lnTo>
                    <a:lnTo>
                      <a:pt x="650465" y="342197"/>
                    </a:lnTo>
                    <a:lnTo>
                      <a:pt x="649928" y="341848"/>
                    </a:lnTo>
                    <a:lnTo>
                      <a:pt x="648865" y="341732"/>
                    </a:lnTo>
                    <a:lnTo>
                      <a:pt x="647652" y="341482"/>
                    </a:lnTo>
                    <a:lnTo>
                      <a:pt x="646602" y="341096"/>
                    </a:lnTo>
                    <a:lnTo>
                      <a:pt x="645979" y="340390"/>
                    </a:lnTo>
                    <a:lnTo>
                      <a:pt x="645837" y="339442"/>
                    </a:lnTo>
                    <a:lnTo>
                      <a:pt x="645921" y="338971"/>
                    </a:lnTo>
                    <a:lnTo>
                      <a:pt x="645988" y="338310"/>
                    </a:lnTo>
                    <a:lnTo>
                      <a:pt x="646210" y="337751"/>
                    </a:lnTo>
                    <a:lnTo>
                      <a:pt x="646528" y="336704"/>
                    </a:lnTo>
                    <a:lnTo>
                      <a:pt x="646326" y="336053"/>
                    </a:lnTo>
                    <a:lnTo>
                      <a:pt x="645904" y="335692"/>
                    </a:lnTo>
                    <a:lnTo>
                      <a:pt x="645436" y="335660"/>
                    </a:lnTo>
                    <a:lnTo>
                      <a:pt x="644589" y="335654"/>
                    </a:lnTo>
                    <a:lnTo>
                      <a:pt x="643824" y="335599"/>
                    </a:lnTo>
                    <a:lnTo>
                      <a:pt x="642784" y="335240"/>
                    </a:lnTo>
                    <a:lnTo>
                      <a:pt x="642210" y="334607"/>
                    </a:lnTo>
                    <a:lnTo>
                      <a:pt x="642023" y="333374"/>
                    </a:lnTo>
                    <a:lnTo>
                      <a:pt x="642084" y="331692"/>
                    </a:lnTo>
                    <a:lnTo>
                      <a:pt x="641725" y="330093"/>
                    </a:lnTo>
                    <a:lnTo>
                      <a:pt x="641715" y="328012"/>
                    </a:lnTo>
                    <a:lnTo>
                      <a:pt x="641706" y="326035"/>
                    </a:lnTo>
                    <a:lnTo>
                      <a:pt x="641859" y="324878"/>
                    </a:lnTo>
                    <a:lnTo>
                      <a:pt x="642261" y="322638"/>
                    </a:lnTo>
                    <a:lnTo>
                      <a:pt x="642286" y="321749"/>
                    </a:lnTo>
                    <a:lnTo>
                      <a:pt x="642113" y="321129"/>
                    </a:lnTo>
                    <a:lnTo>
                      <a:pt x="642521" y="320686"/>
                    </a:lnTo>
                    <a:lnTo>
                      <a:pt x="643082" y="320467"/>
                    </a:lnTo>
                    <a:lnTo>
                      <a:pt x="643911" y="319953"/>
                    </a:lnTo>
                    <a:lnTo>
                      <a:pt x="644721" y="319360"/>
                    </a:lnTo>
                    <a:lnTo>
                      <a:pt x="644874" y="318576"/>
                    </a:lnTo>
                    <a:lnTo>
                      <a:pt x="644871" y="317442"/>
                    </a:lnTo>
                    <a:lnTo>
                      <a:pt x="644813" y="316072"/>
                    </a:lnTo>
                    <a:lnTo>
                      <a:pt x="644675" y="315044"/>
                    </a:lnTo>
                    <a:lnTo>
                      <a:pt x="644692" y="314045"/>
                    </a:lnTo>
                    <a:lnTo>
                      <a:pt x="644530" y="313099"/>
                    </a:lnTo>
                    <a:lnTo>
                      <a:pt x="644223" y="312235"/>
                    </a:lnTo>
                    <a:lnTo>
                      <a:pt x="643519" y="311622"/>
                    </a:lnTo>
                    <a:lnTo>
                      <a:pt x="642807" y="311288"/>
                    </a:lnTo>
                    <a:lnTo>
                      <a:pt x="642345" y="311255"/>
                    </a:lnTo>
                    <a:lnTo>
                      <a:pt x="641891" y="311358"/>
                    </a:lnTo>
                    <a:lnTo>
                      <a:pt x="640958" y="311631"/>
                    </a:lnTo>
                    <a:lnTo>
                      <a:pt x="640248" y="311733"/>
                    </a:lnTo>
                    <a:lnTo>
                      <a:pt x="639670" y="311731"/>
                    </a:lnTo>
                    <a:lnTo>
                      <a:pt x="639095" y="311059"/>
                    </a:lnTo>
                    <a:lnTo>
                      <a:pt x="638530" y="310446"/>
                    </a:lnTo>
                    <a:lnTo>
                      <a:pt x="638151" y="309823"/>
                    </a:lnTo>
                    <a:lnTo>
                      <a:pt x="637785" y="308661"/>
                    </a:lnTo>
                    <a:lnTo>
                      <a:pt x="638103" y="308275"/>
                    </a:lnTo>
                    <a:lnTo>
                      <a:pt x="638998" y="308147"/>
                    </a:lnTo>
                    <a:lnTo>
                      <a:pt x="639763" y="308132"/>
                    </a:lnTo>
                    <a:lnTo>
                      <a:pt x="641012" y="308199"/>
                    </a:lnTo>
                    <a:lnTo>
                      <a:pt x="641866" y="308302"/>
                    </a:lnTo>
                    <a:lnTo>
                      <a:pt x="642691" y="308384"/>
                    </a:lnTo>
                    <a:lnTo>
                      <a:pt x="643721" y="308323"/>
                    </a:lnTo>
                    <a:lnTo>
                      <a:pt x="644265" y="308250"/>
                    </a:lnTo>
                    <a:lnTo>
                      <a:pt x="645482" y="308288"/>
                    </a:lnTo>
                    <a:lnTo>
                      <a:pt x="646043" y="308023"/>
                    </a:lnTo>
                    <a:lnTo>
                      <a:pt x="646557" y="307598"/>
                    </a:lnTo>
                    <a:lnTo>
                      <a:pt x="646541" y="306872"/>
                    </a:lnTo>
                    <a:lnTo>
                      <a:pt x="646030" y="306573"/>
                    </a:lnTo>
                    <a:lnTo>
                      <a:pt x="645490" y="305905"/>
                    </a:lnTo>
                    <a:lnTo>
                      <a:pt x="644338" y="305171"/>
                    </a:lnTo>
                    <a:lnTo>
                      <a:pt x="643618" y="304609"/>
                    </a:lnTo>
                    <a:lnTo>
                      <a:pt x="643689" y="304044"/>
                    </a:lnTo>
                    <a:lnTo>
                      <a:pt x="644223" y="303123"/>
                    </a:lnTo>
                    <a:lnTo>
                      <a:pt x="644974" y="302342"/>
                    </a:lnTo>
                    <a:lnTo>
                      <a:pt x="645793" y="301530"/>
                    </a:lnTo>
                    <a:lnTo>
                      <a:pt x="646364" y="300714"/>
                    </a:lnTo>
                    <a:lnTo>
                      <a:pt x="647110" y="299475"/>
                    </a:lnTo>
                    <a:lnTo>
                      <a:pt x="647715" y="298486"/>
                    </a:lnTo>
                    <a:lnTo>
                      <a:pt x="648034" y="297850"/>
                    </a:lnTo>
                    <a:lnTo>
                      <a:pt x="648316" y="296896"/>
                    </a:lnTo>
                    <a:lnTo>
                      <a:pt x="648528" y="295908"/>
                    </a:lnTo>
                    <a:lnTo>
                      <a:pt x="648991" y="295093"/>
                    </a:lnTo>
                    <a:lnTo>
                      <a:pt x="649675" y="295759"/>
                    </a:lnTo>
                    <a:lnTo>
                      <a:pt x="649783" y="296467"/>
                    </a:lnTo>
                    <a:lnTo>
                      <a:pt x="649716" y="297102"/>
                    </a:lnTo>
                    <a:lnTo>
                      <a:pt x="649610" y="297738"/>
                    </a:lnTo>
                    <a:lnTo>
                      <a:pt x="649934" y="298230"/>
                    </a:lnTo>
                    <a:lnTo>
                      <a:pt x="650484" y="298572"/>
                    </a:lnTo>
                    <a:lnTo>
                      <a:pt x="651376" y="298810"/>
                    </a:lnTo>
                    <a:lnTo>
                      <a:pt x="652086" y="298740"/>
                    </a:lnTo>
                    <a:lnTo>
                      <a:pt x="652892" y="298675"/>
                    </a:lnTo>
                    <a:lnTo>
                      <a:pt x="653938" y="299003"/>
                    </a:lnTo>
                    <a:lnTo>
                      <a:pt x="654622" y="299635"/>
                    </a:lnTo>
                    <a:lnTo>
                      <a:pt x="654940" y="300335"/>
                    </a:lnTo>
                    <a:lnTo>
                      <a:pt x="655123" y="301051"/>
                    </a:lnTo>
                    <a:lnTo>
                      <a:pt x="655113" y="301770"/>
                    </a:lnTo>
                    <a:lnTo>
                      <a:pt x="655438" y="302653"/>
                    </a:lnTo>
                    <a:lnTo>
                      <a:pt x="655765" y="303851"/>
                    </a:lnTo>
                    <a:lnTo>
                      <a:pt x="656241" y="304018"/>
                    </a:lnTo>
                    <a:lnTo>
                      <a:pt x="656924" y="304621"/>
                    </a:lnTo>
                    <a:lnTo>
                      <a:pt x="657676" y="305008"/>
                    </a:lnTo>
                    <a:lnTo>
                      <a:pt x="658735" y="305418"/>
                    </a:lnTo>
                    <a:lnTo>
                      <a:pt x="659332" y="305674"/>
                    </a:lnTo>
                    <a:lnTo>
                      <a:pt x="660225" y="305922"/>
                    </a:lnTo>
                    <a:lnTo>
                      <a:pt x="661362" y="306413"/>
                    </a:lnTo>
                    <a:lnTo>
                      <a:pt x="661870" y="306699"/>
                    </a:lnTo>
                    <a:lnTo>
                      <a:pt x="662305" y="307428"/>
                    </a:lnTo>
                    <a:lnTo>
                      <a:pt x="662508" y="308000"/>
                    </a:lnTo>
                    <a:lnTo>
                      <a:pt x="662668" y="308750"/>
                    </a:lnTo>
                    <a:lnTo>
                      <a:pt x="663019" y="309534"/>
                    </a:lnTo>
                    <a:lnTo>
                      <a:pt x="663639" y="310353"/>
                    </a:lnTo>
                    <a:lnTo>
                      <a:pt x="664374" y="310844"/>
                    </a:lnTo>
                    <a:lnTo>
                      <a:pt x="665456" y="311078"/>
                    </a:lnTo>
                    <a:lnTo>
                      <a:pt x="666595" y="310533"/>
                    </a:lnTo>
                    <a:lnTo>
                      <a:pt x="666429" y="310077"/>
                    </a:lnTo>
                    <a:lnTo>
                      <a:pt x="665782" y="309242"/>
                    </a:lnTo>
                    <a:lnTo>
                      <a:pt x="665446" y="308687"/>
                    </a:lnTo>
                    <a:lnTo>
                      <a:pt x="665250" y="308054"/>
                    </a:lnTo>
                    <a:lnTo>
                      <a:pt x="665362" y="307559"/>
                    </a:lnTo>
                    <a:lnTo>
                      <a:pt x="665835" y="307335"/>
                    </a:lnTo>
                    <a:lnTo>
                      <a:pt x="666444" y="307136"/>
                    </a:lnTo>
                    <a:lnTo>
                      <a:pt x="667003" y="307216"/>
                    </a:lnTo>
                    <a:lnTo>
                      <a:pt x="667719" y="307512"/>
                    </a:lnTo>
                    <a:lnTo>
                      <a:pt x="668627" y="308080"/>
                    </a:lnTo>
                    <a:lnTo>
                      <a:pt x="669373" y="308567"/>
                    </a:lnTo>
                    <a:lnTo>
                      <a:pt x="670253" y="309088"/>
                    </a:lnTo>
                    <a:lnTo>
                      <a:pt x="671007" y="309479"/>
                    </a:lnTo>
                    <a:lnTo>
                      <a:pt x="671566" y="309607"/>
                    </a:lnTo>
                    <a:lnTo>
                      <a:pt x="672600" y="309733"/>
                    </a:lnTo>
                    <a:lnTo>
                      <a:pt x="673023" y="309592"/>
                    </a:lnTo>
                    <a:lnTo>
                      <a:pt x="673447" y="308972"/>
                    </a:lnTo>
                    <a:lnTo>
                      <a:pt x="673804" y="308491"/>
                    </a:lnTo>
                    <a:lnTo>
                      <a:pt x="674398" y="307897"/>
                    </a:lnTo>
                    <a:lnTo>
                      <a:pt x="674960" y="307485"/>
                    </a:lnTo>
                    <a:lnTo>
                      <a:pt x="675480" y="307451"/>
                    </a:lnTo>
                    <a:lnTo>
                      <a:pt x="676228" y="307492"/>
                    </a:lnTo>
                    <a:lnTo>
                      <a:pt x="676758" y="307476"/>
                    </a:lnTo>
                    <a:lnTo>
                      <a:pt x="677663" y="307271"/>
                    </a:lnTo>
                    <a:lnTo>
                      <a:pt x="678176" y="307090"/>
                    </a:lnTo>
                    <a:lnTo>
                      <a:pt x="678905" y="306718"/>
                    </a:lnTo>
                    <a:lnTo>
                      <a:pt x="679712" y="306394"/>
                    </a:lnTo>
                    <a:lnTo>
                      <a:pt x="680412" y="306138"/>
                    </a:lnTo>
                    <a:lnTo>
                      <a:pt x="681012" y="305919"/>
                    </a:lnTo>
                    <a:lnTo>
                      <a:pt x="681593" y="306090"/>
                    </a:lnTo>
                    <a:lnTo>
                      <a:pt x="681981" y="306651"/>
                    </a:lnTo>
                    <a:lnTo>
                      <a:pt x="682334" y="307716"/>
                    </a:lnTo>
                    <a:lnTo>
                      <a:pt x="682460" y="308231"/>
                    </a:lnTo>
                    <a:lnTo>
                      <a:pt x="683301" y="308231"/>
                    </a:lnTo>
                    <a:lnTo>
                      <a:pt x="683802" y="308077"/>
                    </a:lnTo>
                    <a:lnTo>
                      <a:pt x="684133" y="307777"/>
                    </a:lnTo>
                    <a:lnTo>
                      <a:pt x="684469" y="307431"/>
                    </a:lnTo>
                    <a:lnTo>
                      <a:pt x="684406" y="306853"/>
                    </a:lnTo>
                    <a:lnTo>
                      <a:pt x="683770" y="306413"/>
                    </a:lnTo>
                    <a:lnTo>
                      <a:pt x="683301" y="306041"/>
                    </a:lnTo>
                    <a:lnTo>
                      <a:pt x="682467" y="305524"/>
                    </a:lnTo>
                    <a:lnTo>
                      <a:pt x="682569" y="304943"/>
                    </a:lnTo>
                    <a:lnTo>
                      <a:pt x="683176" y="304560"/>
                    </a:lnTo>
                    <a:lnTo>
                      <a:pt x="683198" y="303980"/>
                    </a:lnTo>
                    <a:lnTo>
                      <a:pt x="682891" y="303360"/>
                    </a:lnTo>
                    <a:lnTo>
                      <a:pt x="682492" y="302714"/>
                    </a:lnTo>
                    <a:lnTo>
                      <a:pt x="682633" y="302104"/>
                    </a:lnTo>
                    <a:lnTo>
                      <a:pt x="683494" y="301938"/>
                    </a:lnTo>
                    <a:lnTo>
                      <a:pt x="683549" y="302760"/>
                    </a:lnTo>
                    <a:lnTo>
                      <a:pt x="683969" y="302415"/>
                    </a:lnTo>
                    <a:lnTo>
                      <a:pt x="684265" y="302034"/>
                    </a:lnTo>
                    <a:lnTo>
                      <a:pt x="684727" y="301940"/>
                    </a:lnTo>
                    <a:lnTo>
                      <a:pt x="685164" y="301764"/>
                    </a:lnTo>
                    <a:lnTo>
                      <a:pt x="685147" y="301321"/>
                    </a:lnTo>
                    <a:lnTo>
                      <a:pt x="684736" y="301032"/>
                    </a:lnTo>
                    <a:lnTo>
                      <a:pt x="685205" y="300705"/>
                    </a:lnTo>
                    <a:lnTo>
                      <a:pt x="685658" y="300612"/>
                    </a:lnTo>
                    <a:lnTo>
                      <a:pt x="686265" y="301090"/>
                    </a:lnTo>
                    <a:lnTo>
                      <a:pt x="686845" y="300756"/>
                    </a:lnTo>
                    <a:lnTo>
                      <a:pt x="687051" y="301491"/>
                    </a:lnTo>
                    <a:lnTo>
                      <a:pt x="687427" y="301857"/>
                    </a:lnTo>
                    <a:lnTo>
                      <a:pt x="687889" y="301816"/>
                    </a:lnTo>
                    <a:lnTo>
                      <a:pt x="687912" y="301272"/>
                    </a:lnTo>
                    <a:lnTo>
                      <a:pt x="688425" y="301321"/>
                    </a:lnTo>
                    <a:lnTo>
                      <a:pt x="688364" y="301867"/>
                    </a:lnTo>
                    <a:lnTo>
                      <a:pt x="688869" y="302483"/>
                    </a:lnTo>
                    <a:lnTo>
                      <a:pt x="689331" y="302407"/>
                    </a:lnTo>
                    <a:lnTo>
                      <a:pt x="689932" y="302285"/>
                    </a:lnTo>
                    <a:lnTo>
                      <a:pt x="690509" y="302291"/>
                    </a:lnTo>
                    <a:lnTo>
                      <a:pt x="690801" y="302747"/>
                    </a:lnTo>
                    <a:lnTo>
                      <a:pt x="691289" y="303144"/>
                    </a:lnTo>
                    <a:lnTo>
                      <a:pt x="691781" y="303331"/>
                    </a:lnTo>
                    <a:lnTo>
                      <a:pt x="692301" y="303415"/>
                    </a:lnTo>
                    <a:lnTo>
                      <a:pt x="692690" y="303640"/>
                    </a:lnTo>
                    <a:lnTo>
                      <a:pt x="692491" y="304111"/>
                    </a:lnTo>
                    <a:lnTo>
                      <a:pt x="692125" y="304641"/>
                    </a:lnTo>
                    <a:lnTo>
                      <a:pt x="692808" y="305090"/>
                    </a:lnTo>
                    <a:lnTo>
                      <a:pt x="693524" y="305396"/>
                    </a:lnTo>
                    <a:lnTo>
                      <a:pt x="694121" y="305582"/>
                    </a:lnTo>
                    <a:lnTo>
                      <a:pt x="694738" y="306022"/>
                    </a:lnTo>
                    <a:lnTo>
                      <a:pt x="694850" y="306594"/>
                    </a:lnTo>
                    <a:lnTo>
                      <a:pt x="694785" y="307222"/>
                    </a:lnTo>
                    <a:lnTo>
                      <a:pt x="694793" y="307899"/>
                    </a:lnTo>
                    <a:lnTo>
                      <a:pt x="694867" y="308558"/>
                    </a:lnTo>
                    <a:lnTo>
                      <a:pt x="695088" y="309149"/>
                    </a:lnTo>
                    <a:lnTo>
                      <a:pt x="695724" y="309676"/>
                    </a:lnTo>
                    <a:lnTo>
                      <a:pt x="696186" y="309640"/>
                    </a:lnTo>
                    <a:lnTo>
                      <a:pt x="696571" y="309197"/>
                    </a:lnTo>
                    <a:lnTo>
                      <a:pt x="696613" y="308706"/>
                    </a:lnTo>
                    <a:lnTo>
                      <a:pt x="696657" y="308057"/>
                    </a:lnTo>
                    <a:lnTo>
                      <a:pt x="696790" y="307342"/>
                    </a:lnTo>
                    <a:lnTo>
                      <a:pt x="697586" y="307338"/>
                    </a:lnTo>
                    <a:lnTo>
                      <a:pt x="698427" y="307798"/>
                    </a:lnTo>
                    <a:lnTo>
                      <a:pt x="699008" y="307579"/>
                    </a:lnTo>
                    <a:lnTo>
                      <a:pt x="699702" y="306808"/>
                    </a:lnTo>
                    <a:lnTo>
                      <a:pt x="700427" y="306892"/>
                    </a:lnTo>
                    <a:lnTo>
                      <a:pt x="700922" y="306722"/>
                    </a:lnTo>
                    <a:lnTo>
                      <a:pt x="700948" y="305871"/>
                    </a:lnTo>
                    <a:lnTo>
                      <a:pt x="700954" y="305068"/>
                    </a:lnTo>
                    <a:lnTo>
                      <a:pt x="701330" y="304731"/>
                    </a:lnTo>
                    <a:lnTo>
                      <a:pt x="701872" y="304320"/>
                    </a:lnTo>
                    <a:lnTo>
                      <a:pt x="702502" y="303537"/>
                    </a:lnTo>
                    <a:lnTo>
                      <a:pt x="701946" y="303459"/>
                    </a:lnTo>
                    <a:lnTo>
                      <a:pt x="701256" y="303720"/>
                    </a:lnTo>
                    <a:lnTo>
                      <a:pt x="700687" y="303318"/>
                    </a:lnTo>
                    <a:lnTo>
                      <a:pt x="701176" y="302920"/>
                    </a:lnTo>
                    <a:lnTo>
                      <a:pt x="701834" y="302898"/>
                    </a:lnTo>
                    <a:lnTo>
                      <a:pt x="702620" y="302448"/>
                    </a:lnTo>
                    <a:lnTo>
                      <a:pt x="702200" y="302165"/>
                    </a:lnTo>
                    <a:lnTo>
                      <a:pt x="701609" y="301831"/>
                    </a:lnTo>
                    <a:lnTo>
                      <a:pt x="701876" y="301415"/>
                    </a:lnTo>
                    <a:lnTo>
                      <a:pt x="702326" y="301401"/>
                    </a:lnTo>
                    <a:lnTo>
                      <a:pt x="702945" y="301260"/>
                    </a:lnTo>
                    <a:lnTo>
                      <a:pt x="703446" y="301224"/>
                    </a:lnTo>
                    <a:lnTo>
                      <a:pt x="704280" y="301466"/>
                    </a:lnTo>
                    <a:lnTo>
                      <a:pt x="705118" y="302008"/>
                    </a:lnTo>
                    <a:lnTo>
                      <a:pt x="705828" y="302483"/>
                    </a:lnTo>
                    <a:lnTo>
                      <a:pt x="706177" y="302798"/>
                    </a:lnTo>
                    <a:lnTo>
                      <a:pt x="706576" y="303216"/>
                    </a:lnTo>
                    <a:lnTo>
                      <a:pt x="706961" y="302833"/>
                    </a:lnTo>
                    <a:lnTo>
                      <a:pt x="707320" y="301318"/>
                    </a:lnTo>
                    <a:lnTo>
                      <a:pt x="707221" y="300833"/>
                    </a:lnTo>
                    <a:lnTo>
                      <a:pt x="708005" y="300676"/>
                    </a:lnTo>
                    <a:lnTo>
                      <a:pt x="708858" y="300079"/>
                    </a:lnTo>
                    <a:lnTo>
                      <a:pt x="710329" y="299503"/>
                    </a:lnTo>
                    <a:lnTo>
                      <a:pt x="710387" y="298936"/>
                    </a:lnTo>
                    <a:lnTo>
                      <a:pt x="710442" y="297972"/>
                    </a:lnTo>
                    <a:lnTo>
                      <a:pt x="711068" y="298217"/>
                    </a:lnTo>
                    <a:lnTo>
                      <a:pt x="711646" y="298692"/>
                    </a:lnTo>
                    <a:lnTo>
                      <a:pt x="711941" y="299375"/>
                    </a:lnTo>
                    <a:lnTo>
                      <a:pt x="713081" y="298936"/>
                    </a:lnTo>
                    <a:lnTo>
                      <a:pt x="712982" y="298419"/>
                    </a:lnTo>
                    <a:lnTo>
                      <a:pt x="712924" y="297603"/>
                    </a:lnTo>
                    <a:lnTo>
                      <a:pt x="713396" y="297587"/>
                    </a:lnTo>
                    <a:lnTo>
                      <a:pt x="713839" y="298303"/>
                    </a:lnTo>
                    <a:lnTo>
                      <a:pt x="714317" y="298746"/>
                    </a:lnTo>
                    <a:lnTo>
                      <a:pt x="715094" y="299795"/>
                    </a:lnTo>
                    <a:lnTo>
                      <a:pt x="716119" y="300524"/>
                    </a:lnTo>
                    <a:lnTo>
                      <a:pt x="716588" y="300345"/>
                    </a:lnTo>
                    <a:lnTo>
                      <a:pt x="717239" y="299713"/>
                    </a:lnTo>
                    <a:lnTo>
                      <a:pt x="718042" y="299047"/>
                    </a:lnTo>
                    <a:lnTo>
                      <a:pt x="718584" y="299270"/>
                    </a:lnTo>
                    <a:lnTo>
                      <a:pt x="718928" y="299581"/>
                    </a:lnTo>
                    <a:lnTo>
                      <a:pt x="719592" y="299931"/>
                    </a:lnTo>
                    <a:lnTo>
                      <a:pt x="720097" y="299587"/>
                    </a:lnTo>
                    <a:lnTo>
                      <a:pt x="720296" y="299054"/>
                    </a:lnTo>
                    <a:lnTo>
                      <a:pt x="720299" y="298207"/>
                    </a:lnTo>
                    <a:lnTo>
                      <a:pt x="720842" y="297831"/>
                    </a:lnTo>
                    <a:lnTo>
                      <a:pt x="721292" y="298268"/>
                    </a:lnTo>
                    <a:lnTo>
                      <a:pt x="721603" y="298810"/>
                    </a:lnTo>
                    <a:lnTo>
                      <a:pt x="722168" y="299635"/>
                    </a:lnTo>
                    <a:lnTo>
                      <a:pt x="723057" y="300133"/>
                    </a:lnTo>
                    <a:lnTo>
                      <a:pt x="723427" y="299430"/>
                    </a:lnTo>
                    <a:lnTo>
                      <a:pt x="723683" y="298814"/>
                    </a:lnTo>
                    <a:lnTo>
                      <a:pt x="724049" y="298495"/>
                    </a:lnTo>
                    <a:lnTo>
                      <a:pt x="724589" y="298759"/>
                    </a:lnTo>
                    <a:lnTo>
                      <a:pt x="725055" y="299591"/>
                    </a:lnTo>
                    <a:lnTo>
                      <a:pt x="725603" y="299770"/>
                    </a:lnTo>
                    <a:lnTo>
                      <a:pt x="726910" y="299253"/>
                    </a:lnTo>
                    <a:lnTo>
                      <a:pt x="728192" y="298875"/>
                    </a:lnTo>
                    <a:lnTo>
                      <a:pt x="729241" y="298858"/>
                    </a:lnTo>
                    <a:lnTo>
                      <a:pt x="729463" y="299761"/>
                    </a:lnTo>
                    <a:lnTo>
                      <a:pt x="729909" y="300756"/>
                    </a:lnTo>
                    <a:lnTo>
                      <a:pt x="730368" y="301264"/>
                    </a:lnTo>
                    <a:lnTo>
                      <a:pt x="731077" y="300829"/>
                    </a:lnTo>
                    <a:lnTo>
                      <a:pt x="731396" y="300108"/>
                    </a:lnTo>
                    <a:lnTo>
                      <a:pt x="731749" y="299703"/>
                    </a:lnTo>
                    <a:lnTo>
                      <a:pt x="732560" y="299453"/>
                    </a:lnTo>
                    <a:lnTo>
                      <a:pt x="733604" y="299192"/>
                    </a:lnTo>
                    <a:lnTo>
                      <a:pt x="734256" y="299388"/>
                    </a:lnTo>
                    <a:lnTo>
                      <a:pt x="735281" y="300049"/>
                    </a:lnTo>
                    <a:lnTo>
                      <a:pt x="735213" y="300926"/>
                    </a:lnTo>
                    <a:lnTo>
                      <a:pt x="735287" y="301707"/>
                    </a:lnTo>
                    <a:lnTo>
                      <a:pt x="734876" y="302388"/>
                    </a:lnTo>
                    <a:lnTo>
                      <a:pt x="735434" y="302968"/>
                    </a:lnTo>
                    <a:lnTo>
                      <a:pt x="736254" y="302615"/>
                    </a:lnTo>
                    <a:lnTo>
                      <a:pt x="736809" y="302705"/>
                    </a:lnTo>
                    <a:lnTo>
                      <a:pt x="737101" y="303257"/>
                    </a:lnTo>
                    <a:lnTo>
                      <a:pt x="737577" y="303999"/>
                    </a:lnTo>
                    <a:lnTo>
                      <a:pt x="738016" y="304239"/>
                    </a:lnTo>
                    <a:lnTo>
                      <a:pt x="738989" y="304294"/>
                    </a:lnTo>
                    <a:lnTo>
                      <a:pt x="739281" y="303781"/>
                    </a:lnTo>
                    <a:lnTo>
                      <a:pt x="739092" y="303325"/>
                    </a:lnTo>
                    <a:lnTo>
                      <a:pt x="739502" y="302422"/>
                    </a:lnTo>
                    <a:lnTo>
                      <a:pt x="740071" y="302233"/>
                    </a:lnTo>
                    <a:lnTo>
                      <a:pt x="740495" y="301799"/>
                    </a:lnTo>
                    <a:lnTo>
                      <a:pt x="740823" y="301167"/>
                    </a:lnTo>
                    <a:lnTo>
                      <a:pt x="741336" y="300999"/>
                    </a:lnTo>
                    <a:lnTo>
                      <a:pt x="741612" y="302217"/>
                    </a:lnTo>
                    <a:lnTo>
                      <a:pt x="742007" y="302962"/>
                    </a:lnTo>
                    <a:lnTo>
                      <a:pt x="742517" y="303296"/>
                    </a:lnTo>
                    <a:lnTo>
                      <a:pt x="743109" y="302920"/>
                    </a:lnTo>
                    <a:lnTo>
                      <a:pt x="744030" y="302075"/>
                    </a:lnTo>
                    <a:lnTo>
                      <a:pt x="744778" y="302014"/>
                    </a:lnTo>
                    <a:lnTo>
                      <a:pt x="745873" y="302804"/>
                    </a:lnTo>
                    <a:lnTo>
                      <a:pt x="746740" y="302079"/>
                    </a:lnTo>
                    <a:lnTo>
                      <a:pt x="747375" y="302117"/>
                    </a:lnTo>
                    <a:lnTo>
                      <a:pt x="747767" y="302352"/>
                    </a:lnTo>
                    <a:lnTo>
                      <a:pt x="747999" y="303167"/>
                    </a:lnTo>
                    <a:lnTo>
                      <a:pt x="748284" y="303934"/>
                    </a:lnTo>
                    <a:lnTo>
                      <a:pt x="748927" y="304564"/>
                    </a:lnTo>
                    <a:lnTo>
                      <a:pt x="749758" y="305178"/>
                    </a:lnTo>
                    <a:lnTo>
                      <a:pt x="750621" y="305498"/>
                    </a:lnTo>
                    <a:lnTo>
                      <a:pt x="751633" y="305206"/>
                    </a:lnTo>
                    <a:lnTo>
                      <a:pt x="752362" y="304766"/>
                    </a:lnTo>
                    <a:lnTo>
                      <a:pt x="752783" y="305396"/>
                    </a:lnTo>
                    <a:lnTo>
                      <a:pt x="753329" y="305880"/>
                    </a:lnTo>
                    <a:lnTo>
                      <a:pt x="754016" y="306311"/>
                    </a:lnTo>
                    <a:lnTo>
                      <a:pt x="754632" y="306535"/>
                    </a:lnTo>
                    <a:lnTo>
                      <a:pt x="755781" y="306298"/>
                    </a:lnTo>
                    <a:lnTo>
                      <a:pt x="756462" y="305800"/>
                    </a:lnTo>
                    <a:lnTo>
                      <a:pt x="756930" y="306256"/>
                    </a:lnTo>
                    <a:lnTo>
                      <a:pt x="757397" y="307437"/>
                    </a:lnTo>
                    <a:lnTo>
                      <a:pt x="757993" y="307701"/>
                    </a:lnTo>
                    <a:lnTo>
                      <a:pt x="758407" y="307172"/>
                    </a:lnTo>
                    <a:lnTo>
                      <a:pt x="758376" y="305974"/>
                    </a:lnTo>
                    <a:lnTo>
                      <a:pt x="759323" y="304962"/>
                    </a:lnTo>
                    <a:lnTo>
                      <a:pt x="760084" y="305804"/>
                    </a:lnTo>
                    <a:lnTo>
                      <a:pt x="760563" y="306458"/>
                    </a:lnTo>
                    <a:lnTo>
                      <a:pt x="760752" y="307752"/>
                    </a:lnTo>
                    <a:lnTo>
                      <a:pt x="761265" y="307544"/>
                    </a:lnTo>
                    <a:lnTo>
                      <a:pt x="761876" y="307062"/>
                    </a:lnTo>
                    <a:lnTo>
                      <a:pt x="762553" y="306920"/>
                    </a:lnTo>
                    <a:lnTo>
                      <a:pt x="763616" y="307004"/>
                    </a:lnTo>
                    <a:lnTo>
                      <a:pt x="764942" y="306857"/>
                    </a:lnTo>
                    <a:lnTo>
                      <a:pt x="765219" y="306115"/>
                    </a:lnTo>
                    <a:lnTo>
                      <a:pt x="765067" y="305283"/>
                    </a:lnTo>
                    <a:lnTo>
                      <a:pt x="765404" y="304644"/>
                    </a:lnTo>
                    <a:lnTo>
                      <a:pt x="765770" y="304047"/>
                    </a:lnTo>
                    <a:lnTo>
                      <a:pt x="766566" y="303810"/>
                    </a:lnTo>
                    <a:lnTo>
                      <a:pt x="767331" y="304249"/>
                    </a:lnTo>
                    <a:lnTo>
                      <a:pt x="767973" y="305056"/>
                    </a:lnTo>
                    <a:lnTo>
                      <a:pt x="768018" y="305877"/>
                    </a:lnTo>
                    <a:lnTo>
                      <a:pt x="768566" y="305964"/>
                    </a:lnTo>
                    <a:lnTo>
                      <a:pt x="769347" y="305428"/>
                    </a:lnTo>
                    <a:lnTo>
                      <a:pt x="770240" y="305306"/>
                    </a:lnTo>
                    <a:lnTo>
                      <a:pt x="771469" y="305178"/>
                    </a:lnTo>
                    <a:lnTo>
                      <a:pt x="772201" y="304400"/>
                    </a:lnTo>
                    <a:lnTo>
                      <a:pt x="772134" y="303691"/>
                    </a:lnTo>
                    <a:lnTo>
                      <a:pt x="772692" y="303938"/>
                    </a:lnTo>
                    <a:lnTo>
                      <a:pt x="773457" y="304211"/>
                    </a:lnTo>
                    <a:lnTo>
                      <a:pt x="774243" y="304079"/>
                    </a:lnTo>
                    <a:lnTo>
                      <a:pt x="775100" y="303726"/>
                    </a:lnTo>
                    <a:lnTo>
                      <a:pt x="775923" y="303806"/>
                    </a:lnTo>
                    <a:lnTo>
                      <a:pt x="776619" y="303995"/>
                    </a:lnTo>
                    <a:lnTo>
                      <a:pt x="777731" y="303941"/>
                    </a:lnTo>
                    <a:lnTo>
                      <a:pt x="778080" y="302795"/>
                    </a:lnTo>
                    <a:lnTo>
                      <a:pt x="779088" y="303302"/>
                    </a:lnTo>
                    <a:lnTo>
                      <a:pt x="779798" y="302850"/>
                    </a:lnTo>
                    <a:lnTo>
                      <a:pt x="780851" y="302169"/>
                    </a:lnTo>
                    <a:lnTo>
                      <a:pt x="781130" y="301629"/>
                    </a:lnTo>
                    <a:lnTo>
                      <a:pt x="781782" y="301032"/>
                    </a:lnTo>
                    <a:lnTo>
                      <a:pt x="782386" y="301617"/>
                    </a:lnTo>
                    <a:lnTo>
                      <a:pt x="782588" y="302226"/>
                    </a:lnTo>
                    <a:lnTo>
                      <a:pt x="782912" y="302625"/>
                    </a:lnTo>
                    <a:lnTo>
                      <a:pt x="783689" y="302455"/>
                    </a:lnTo>
                    <a:lnTo>
                      <a:pt x="784194" y="301838"/>
                    </a:lnTo>
                    <a:lnTo>
                      <a:pt x="784303" y="301123"/>
                    </a:lnTo>
                    <a:lnTo>
                      <a:pt x="784933" y="300884"/>
                    </a:lnTo>
                    <a:lnTo>
                      <a:pt x="786005" y="300772"/>
                    </a:lnTo>
                    <a:lnTo>
                      <a:pt x="785979" y="300281"/>
                    </a:lnTo>
                    <a:lnTo>
                      <a:pt x="786422" y="299808"/>
                    </a:lnTo>
                    <a:lnTo>
                      <a:pt x="787219" y="299522"/>
                    </a:lnTo>
                    <a:lnTo>
                      <a:pt x="788181" y="299411"/>
                    </a:lnTo>
                    <a:lnTo>
                      <a:pt x="788635" y="299327"/>
                    </a:lnTo>
                    <a:lnTo>
                      <a:pt x="788990" y="298711"/>
                    </a:lnTo>
                    <a:lnTo>
                      <a:pt x="789431" y="298768"/>
                    </a:lnTo>
                    <a:lnTo>
                      <a:pt x="789912" y="298724"/>
                    </a:lnTo>
                    <a:lnTo>
                      <a:pt x="790316" y="298448"/>
                    </a:lnTo>
                    <a:lnTo>
                      <a:pt x="790776" y="299230"/>
                    </a:lnTo>
                    <a:lnTo>
                      <a:pt x="791248" y="298945"/>
                    </a:lnTo>
                    <a:lnTo>
                      <a:pt x="791553" y="298480"/>
                    </a:lnTo>
                    <a:lnTo>
                      <a:pt x="791774" y="297843"/>
                    </a:lnTo>
                    <a:lnTo>
                      <a:pt x="791864" y="297391"/>
                    </a:lnTo>
                    <a:lnTo>
                      <a:pt x="792484" y="297026"/>
                    </a:lnTo>
                    <a:lnTo>
                      <a:pt x="793184" y="296450"/>
                    </a:lnTo>
                    <a:lnTo>
                      <a:pt x="793984" y="295631"/>
                    </a:lnTo>
                    <a:lnTo>
                      <a:pt x="794436" y="295217"/>
                    </a:lnTo>
                    <a:lnTo>
                      <a:pt x="795226" y="294768"/>
                    </a:lnTo>
                    <a:lnTo>
                      <a:pt x="796060" y="294732"/>
                    </a:lnTo>
                    <a:lnTo>
                      <a:pt x="796638" y="294889"/>
                    </a:lnTo>
                    <a:lnTo>
                      <a:pt x="796883" y="295326"/>
                    </a:lnTo>
                    <a:lnTo>
                      <a:pt x="797075" y="296024"/>
                    </a:lnTo>
                    <a:lnTo>
                      <a:pt x="797287" y="296528"/>
                    </a:lnTo>
                    <a:lnTo>
                      <a:pt x="797136" y="297186"/>
                    </a:lnTo>
                    <a:lnTo>
                      <a:pt x="797724" y="297407"/>
                    </a:lnTo>
                    <a:lnTo>
                      <a:pt x="798209" y="297160"/>
                    </a:lnTo>
                    <a:lnTo>
                      <a:pt x="798768" y="296890"/>
                    </a:lnTo>
                    <a:lnTo>
                      <a:pt x="799397" y="296778"/>
                    </a:lnTo>
                    <a:lnTo>
                      <a:pt x="799869" y="296944"/>
                    </a:lnTo>
                    <a:lnTo>
                      <a:pt x="800328" y="297606"/>
                    </a:lnTo>
                    <a:lnTo>
                      <a:pt x="800521" y="298194"/>
                    </a:lnTo>
                    <a:lnTo>
                      <a:pt x="801265" y="298287"/>
                    </a:lnTo>
                    <a:lnTo>
                      <a:pt x="801664" y="297593"/>
                    </a:lnTo>
                    <a:lnTo>
                      <a:pt x="802103" y="297883"/>
                    </a:lnTo>
                    <a:lnTo>
                      <a:pt x="802296" y="298434"/>
                    </a:lnTo>
                    <a:lnTo>
                      <a:pt x="802546" y="299074"/>
                    </a:lnTo>
                    <a:lnTo>
                      <a:pt x="803286" y="298730"/>
                    </a:lnTo>
                    <a:lnTo>
                      <a:pt x="803481" y="299148"/>
                    </a:lnTo>
                    <a:lnTo>
                      <a:pt x="803792" y="299642"/>
                    </a:lnTo>
                    <a:lnTo>
                      <a:pt x="804204" y="299867"/>
                    </a:lnTo>
                    <a:lnTo>
                      <a:pt x="804912" y="299520"/>
                    </a:lnTo>
                    <a:lnTo>
                      <a:pt x="847431" y="315923"/>
                    </a:lnTo>
                    <a:lnTo>
                      <a:pt x="848599" y="313586"/>
                    </a:lnTo>
                    <a:lnTo>
                      <a:pt x="849248" y="310975"/>
                    </a:lnTo>
                    <a:lnTo>
                      <a:pt x="849299" y="310783"/>
                    </a:lnTo>
                    <a:lnTo>
                      <a:pt x="849299" y="310549"/>
                    </a:lnTo>
                    <a:lnTo>
                      <a:pt x="850030" y="309220"/>
                    </a:lnTo>
                    <a:lnTo>
                      <a:pt x="850467" y="308443"/>
                    </a:lnTo>
                    <a:lnTo>
                      <a:pt x="851637" y="306105"/>
                    </a:lnTo>
                    <a:lnTo>
                      <a:pt x="852568" y="303768"/>
                    </a:lnTo>
                    <a:lnTo>
                      <a:pt x="853505" y="301430"/>
                    </a:lnTo>
                    <a:lnTo>
                      <a:pt x="854911" y="299324"/>
                    </a:lnTo>
                    <a:lnTo>
                      <a:pt x="856081" y="296986"/>
                    </a:lnTo>
                    <a:lnTo>
                      <a:pt x="857012" y="294649"/>
                    </a:lnTo>
                    <a:lnTo>
                      <a:pt x="857949" y="292311"/>
                    </a:lnTo>
                    <a:lnTo>
                      <a:pt x="859117" y="289975"/>
                    </a:lnTo>
                    <a:lnTo>
                      <a:pt x="860524" y="287868"/>
                    </a:lnTo>
                    <a:lnTo>
                      <a:pt x="861455" y="285531"/>
                    </a:lnTo>
                    <a:lnTo>
                      <a:pt x="862861" y="283428"/>
                    </a:lnTo>
                    <a:lnTo>
                      <a:pt x="863792" y="281087"/>
                    </a:lnTo>
                    <a:lnTo>
                      <a:pt x="865199" y="278984"/>
                    </a:lnTo>
                    <a:lnTo>
                      <a:pt x="866599" y="277112"/>
                    </a:lnTo>
                    <a:lnTo>
                      <a:pt x="867536" y="274540"/>
                    </a:lnTo>
                    <a:lnTo>
                      <a:pt x="868936" y="272671"/>
                    </a:lnTo>
                    <a:lnTo>
                      <a:pt x="869874" y="270334"/>
                    </a:lnTo>
                    <a:lnTo>
                      <a:pt x="871274" y="268227"/>
                    </a:lnTo>
                    <a:lnTo>
                      <a:pt x="872442" y="265893"/>
                    </a:lnTo>
                    <a:lnTo>
                      <a:pt x="873379" y="263552"/>
                    </a:lnTo>
                    <a:lnTo>
                      <a:pt x="874318" y="261215"/>
                    </a:lnTo>
                    <a:lnTo>
                      <a:pt x="875249" y="258644"/>
                    </a:lnTo>
                    <a:lnTo>
                      <a:pt x="876417" y="256306"/>
                    </a:lnTo>
                    <a:lnTo>
                      <a:pt x="877354" y="253969"/>
                    </a:lnTo>
                    <a:lnTo>
                      <a:pt x="878762" y="252097"/>
                    </a:lnTo>
                    <a:lnTo>
                      <a:pt x="879693" y="249525"/>
                    </a:lnTo>
                    <a:lnTo>
                      <a:pt x="880861" y="247187"/>
                    </a:lnTo>
                    <a:lnTo>
                      <a:pt x="882267" y="245315"/>
                    </a:lnTo>
                    <a:lnTo>
                      <a:pt x="883199" y="242978"/>
                    </a:lnTo>
                    <a:lnTo>
                      <a:pt x="884605" y="240875"/>
                    </a:lnTo>
                    <a:lnTo>
                      <a:pt x="885773" y="238768"/>
                    </a:lnTo>
                    <a:lnTo>
                      <a:pt x="887173" y="236665"/>
                    </a:lnTo>
                    <a:lnTo>
                      <a:pt x="888580" y="234797"/>
                    </a:lnTo>
                    <a:lnTo>
                      <a:pt x="889980" y="232690"/>
                    </a:lnTo>
                    <a:lnTo>
                      <a:pt x="890211" y="231057"/>
                    </a:lnTo>
                    <a:lnTo>
                      <a:pt x="888111" y="229649"/>
                    </a:lnTo>
                    <a:lnTo>
                      <a:pt x="886236" y="228250"/>
                    </a:lnTo>
                    <a:lnTo>
                      <a:pt x="883668" y="227315"/>
                    </a:lnTo>
                    <a:lnTo>
                      <a:pt x="881561" y="226143"/>
                    </a:lnTo>
                    <a:lnTo>
                      <a:pt x="879693" y="224743"/>
                    </a:lnTo>
                    <a:lnTo>
                      <a:pt x="877586" y="223338"/>
                    </a:lnTo>
                    <a:lnTo>
                      <a:pt x="876186" y="221468"/>
                    </a:lnTo>
                    <a:lnTo>
                      <a:pt x="874780" y="219362"/>
                    </a:lnTo>
                    <a:lnTo>
                      <a:pt x="873379" y="217259"/>
                    </a:lnTo>
                    <a:lnTo>
                      <a:pt x="871974" y="215391"/>
                    </a:lnTo>
                    <a:lnTo>
                      <a:pt x="871274" y="212584"/>
                    </a:lnTo>
                    <a:lnTo>
                      <a:pt x="871274" y="209309"/>
                    </a:lnTo>
                    <a:lnTo>
                      <a:pt x="871511" y="206273"/>
                    </a:lnTo>
                    <a:lnTo>
                      <a:pt x="872211" y="203466"/>
                    </a:lnTo>
                    <a:lnTo>
                      <a:pt x="873379" y="201128"/>
                    </a:lnTo>
                    <a:lnTo>
                      <a:pt x="873848" y="198556"/>
                    </a:lnTo>
                    <a:lnTo>
                      <a:pt x="874549" y="195751"/>
                    </a:lnTo>
                    <a:lnTo>
                      <a:pt x="874549" y="192479"/>
                    </a:lnTo>
                    <a:lnTo>
                      <a:pt x="873848" y="189672"/>
                    </a:lnTo>
                    <a:lnTo>
                      <a:pt x="873148" y="187101"/>
                    </a:lnTo>
                    <a:lnTo>
                      <a:pt x="871980" y="184763"/>
                    </a:lnTo>
                    <a:lnTo>
                      <a:pt x="871043" y="182191"/>
                    </a:lnTo>
                    <a:lnTo>
                      <a:pt x="869874" y="179850"/>
                    </a:lnTo>
                    <a:lnTo>
                      <a:pt x="868936" y="177513"/>
                    </a:lnTo>
                    <a:lnTo>
                      <a:pt x="867536" y="175644"/>
                    </a:lnTo>
                    <a:lnTo>
                      <a:pt x="866599" y="173307"/>
                    </a:lnTo>
                    <a:lnTo>
                      <a:pt x="865430" y="170967"/>
                    </a:lnTo>
                    <a:lnTo>
                      <a:pt x="864261" y="168395"/>
                    </a:lnTo>
                    <a:lnTo>
                      <a:pt x="863324" y="166057"/>
                    </a:lnTo>
                    <a:lnTo>
                      <a:pt x="861924" y="164189"/>
                    </a:lnTo>
                    <a:lnTo>
                      <a:pt x="860756" y="161848"/>
                    </a:lnTo>
                    <a:lnTo>
                      <a:pt x="859817" y="159510"/>
                    </a:lnTo>
                    <a:lnTo>
                      <a:pt x="858417" y="157407"/>
                    </a:lnTo>
                    <a:lnTo>
                      <a:pt x="857012" y="155301"/>
                    </a:lnTo>
                    <a:lnTo>
                      <a:pt x="855611" y="153432"/>
                    </a:lnTo>
                    <a:lnTo>
                      <a:pt x="854205" y="151329"/>
                    </a:lnTo>
                    <a:lnTo>
                      <a:pt x="852805" y="149457"/>
                    </a:lnTo>
                    <a:lnTo>
                      <a:pt x="852106" y="146651"/>
                    </a:lnTo>
                    <a:lnTo>
                      <a:pt x="851398" y="144082"/>
                    </a:lnTo>
                    <a:lnTo>
                      <a:pt x="850698" y="141276"/>
                    </a:lnTo>
                    <a:lnTo>
                      <a:pt x="850467" y="138235"/>
                    </a:lnTo>
                    <a:lnTo>
                      <a:pt x="850467" y="134963"/>
                    </a:lnTo>
                    <a:lnTo>
                      <a:pt x="851398" y="132623"/>
                    </a:lnTo>
                    <a:lnTo>
                      <a:pt x="852337" y="130051"/>
                    </a:lnTo>
                    <a:lnTo>
                      <a:pt x="852625" y="129479"/>
                    </a:lnTo>
                    <a:lnTo>
                      <a:pt x="852690" y="129351"/>
                    </a:lnTo>
                    <a:lnTo>
                      <a:pt x="853505" y="127714"/>
                    </a:lnTo>
                    <a:lnTo>
                      <a:pt x="854442" y="125376"/>
                    </a:lnTo>
                    <a:lnTo>
                      <a:pt x="855380" y="123039"/>
                    </a:lnTo>
                    <a:lnTo>
                      <a:pt x="856549" y="120699"/>
                    </a:lnTo>
                    <a:lnTo>
                      <a:pt x="857249" y="118129"/>
                    </a:lnTo>
                    <a:lnTo>
                      <a:pt x="858180" y="115558"/>
                    </a:lnTo>
                    <a:lnTo>
                      <a:pt x="859586" y="113686"/>
                    </a:lnTo>
                    <a:lnTo>
                      <a:pt x="860524" y="111348"/>
                    </a:lnTo>
                    <a:lnTo>
                      <a:pt x="861924" y="109246"/>
                    </a:lnTo>
                    <a:lnTo>
                      <a:pt x="863324" y="107139"/>
                    </a:lnTo>
                    <a:lnTo>
                      <a:pt x="864492" y="105036"/>
                    </a:lnTo>
                    <a:lnTo>
                      <a:pt x="865899" y="103164"/>
                    </a:lnTo>
                    <a:lnTo>
                      <a:pt x="867299" y="101061"/>
                    </a:lnTo>
                    <a:lnTo>
                      <a:pt x="869173" y="98955"/>
                    </a:lnTo>
                    <a:lnTo>
                      <a:pt x="870343" y="97086"/>
                    </a:lnTo>
                    <a:lnTo>
                      <a:pt x="872211" y="95448"/>
                    </a:lnTo>
                    <a:lnTo>
                      <a:pt x="873379" y="93345"/>
                    </a:lnTo>
                    <a:lnTo>
                      <a:pt x="874780" y="91242"/>
                    </a:lnTo>
                    <a:lnTo>
                      <a:pt x="876186" y="89137"/>
                    </a:lnTo>
                    <a:lnTo>
                      <a:pt x="877586" y="87267"/>
                    </a:lnTo>
                    <a:lnTo>
                      <a:pt x="878993" y="85161"/>
                    </a:lnTo>
                    <a:lnTo>
                      <a:pt x="880392" y="83058"/>
                    </a:lnTo>
                    <a:lnTo>
                      <a:pt x="881330" y="80720"/>
                    </a:lnTo>
                    <a:lnTo>
                      <a:pt x="882729" y="78848"/>
                    </a:lnTo>
                    <a:lnTo>
                      <a:pt x="883668" y="76511"/>
                    </a:lnTo>
                    <a:lnTo>
                      <a:pt x="883899" y="73240"/>
                    </a:lnTo>
                    <a:lnTo>
                      <a:pt x="883899" y="69965"/>
                    </a:lnTo>
                    <a:lnTo>
                      <a:pt x="883668" y="66924"/>
                    </a:lnTo>
                    <a:lnTo>
                      <a:pt x="882967" y="64352"/>
                    </a:lnTo>
                    <a:lnTo>
                      <a:pt x="882267" y="61548"/>
                    </a:lnTo>
                    <a:lnTo>
                      <a:pt x="881561" y="58977"/>
                    </a:lnTo>
                    <a:lnTo>
                      <a:pt x="880630" y="58508"/>
                    </a:lnTo>
                    <a:lnTo>
                      <a:pt x="880161" y="59208"/>
                    </a:lnTo>
                    <a:lnTo>
                      <a:pt x="878054" y="57808"/>
                    </a:lnTo>
                    <a:lnTo>
                      <a:pt x="875249" y="58508"/>
                    </a:lnTo>
                    <a:lnTo>
                      <a:pt x="872448" y="59208"/>
                    </a:lnTo>
                    <a:lnTo>
                      <a:pt x="869404" y="59678"/>
                    </a:lnTo>
                    <a:lnTo>
                      <a:pt x="866599" y="60380"/>
                    </a:lnTo>
                    <a:lnTo>
                      <a:pt x="863561" y="60615"/>
                    </a:lnTo>
                    <a:lnTo>
                      <a:pt x="860756" y="61315"/>
                    </a:lnTo>
                    <a:lnTo>
                      <a:pt x="858180" y="62014"/>
                    </a:lnTo>
                    <a:lnTo>
                      <a:pt x="855611" y="63183"/>
                    </a:lnTo>
                    <a:lnTo>
                      <a:pt x="853274" y="64121"/>
                    </a:lnTo>
                    <a:lnTo>
                      <a:pt x="850936" y="65290"/>
                    </a:lnTo>
                    <a:lnTo>
                      <a:pt x="848599" y="66223"/>
                    </a:lnTo>
                    <a:lnTo>
                      <a:pt x="846024" y="67158"/>
                    </a:lnTo>
                    <a:lnTo>
                      <a:pt x="844155" y="68561"/>
                    </a:lnTo>
                    <a:lnTo>
                      <a:pt x="842048" y="69965"/>
                    </a:lnTo>
                    <a:lnTo>
                      <a:pt x="840180" y="71602"/>
                    </a:lnTo>
                    <a:lnTo>
                      <a:pt x="838543" y="73240"/>
                    </a:lnTo>
                    <a:lnTo>
                      <a:pt x="836905" y="75108"/>
                    </a:lnTo>
                    <a:lnTo>
                      <a:pt x="835037" y="76745"/>
                    </a:lnTo>
                    <a:lnTo>
                      <a:pt x="833399" y="78383"/>
                    </a:lnTo>
                    <a:lnTo>
                      <a:pt x="831761" y="80018"/>
                    </a:lnTo>
                    <a:lnTo>
                      <a:pt x="829656" y="81420"/>
                    </a:lnTo>
                    <a:lnTo>
                      <a:pt x="827555" y="82823"/>
                    </a:lnTo>
                    <a:lnTo>
                      <a:pt x="825450" y="84227"/>
                    </a:lnTo>
                    <a:lnTo>
                      <a:pt x="823580" y="85630"/>
                    </a:lnTo>
                    <a:lnTo>
                      <a:pt x="820306" y="85861"/>
                    </a:lnTo>
                    <a:lnTo>
                      <a:pt x="817037" y="85630"/>
                    </a:lnTo>
                    <a:lnTo>
                      <a:pt x="814224" y="84927"/>
                    </a:lnTo>
                    <a:lnTo>
                      <a:pt x="811419" y="84227"/>
                    </a:lnTo>
                    <a:lnTo>
                      <a:pt x="809081" y="83292"/>
                    </a:lnTo>
                    <a:lnTo>
                      <a:pt x="806274" y="82590"/>
                    </a:lnTo>
                    <a:lnTo>
                      <a:pt x="803475" y="81889"/>
                    </a:lnTo>
                    <a:lnTo>
                      <a:pt x="801130" y="80955"/>
                    </a:lnTo>
                    <a:lnTo>
                      <a:pt x="798562" y="80018"/>
                    </a:lnTo>
                    <a:lnTo>
                      <a:pt x="795993" y="79317"/>
                    </a:lnTo>
                    <a:lnTo>
                      <a:pt x="793419" y="78380"/>
                    </a:lnTo>
                    <a:lnTo>
                      <a:pt x="791081" y="77445"/>
                    </a:lnTo>
                    <a:lnTo>
                      <a:pt x="788744" y="76277"/>
                    </a:lnTo>
                    <a:lnTo>
                      <a:pt x="785937" y="75808"/>
                    </a:lnTo>
                    <a:lnTo>
                      <a:pt x="783368" y="74639"/>
                    </a:lnTo>
                    <a:lnTo>
                      <a:pt x="780794" y="73940"/>
                    </a:lnTo>
                    <a:lnTo>
                      <a:pt x="777987" y="73240"/>
                    </a:lnTo>
                    <a:lnTo>
                      <a:pt x="775180" y="72770"/>
                    </a:lnTo>
                    <a:lnTo>
                      <a:pt x="772612" y="72068"/>
                    </a:lnTo>
                    <a:lnTo>
                      <a:pt x="769568" y="71368"/>
                    </a:lnTo>
                    <a:lnTo>
                      <a:pt x="767231" y="70433"/>
                    </a:lnTo>
                    <a:lnTo>
                      <a:pt x="764194" y="70198"/>
                    </a:lnTo>
                    <a:lnTo>
                      <a:pt x="761387" y="69496"/>
                    </a:lnTo>
                    <a:lnTo>
                      <a:pt x="758350" y="69030"/>
                    </a:lnTo>
                    <a:lnTo>
                      <a:pt x="755544" y="68561"/>
                    </a:lnTo>
                    <a:lnTo>
                      <a:pt x="752037" y="68561"/>
                    </a:lnTo>
                    <a:lnTo>
                      <a:pt x="749700" y="69496"/>
                    </a:lnTo>
                    <a:lnTo>
                      <a:pt x="747593" y="70902"/>
                    </a:lnTo>
                    <a:lnTo>
                      <a:pt x="745956" y="72536"/>
                    </a:lnTo>
                    <a:lnTo>
                      <a:pt x="744319" y="74173"/>
                    </a:lnTo>
                    <a:lnTo>
                      <a:pt x="742919" y="76280"/>
                    </a:lnTo>
                    <a:lnTo>
                      <a:pt x="741281" y="77915"/>
                    </a:lnTo>
                    <a:lnTo>
                      <a:pt x="739882" y="80018"/>
                    </a:lnTo>
                    <a:lnTo>
                      <a:pt x="738475" y="82120"/>
                    </a:lnTo>
                    <a:lnTo>
                      <a:pt x="736607" y="83758"/>
                    </a:lnTo>
                    <a:lnTo>
                      <a:pt x="734970" y="85395"/>
                    </a:lnTo>
                    <a:lnTo>
                      <a:pt x="733331" y="87033"/>
                    </a:lnTo>
                    <a:lnTo>
                      <a:pt x="731226" y="88433"/>
                    </a:lnTo>
                    <a:lnTo>
                      <a:pt x="729587" y="90305"/>
                    </a:lnTo>
                    <a:lnTo>
                      <a:pt x="728188" y="92177"/>
                    </a:lnTo>
                    <a:lnTo>
                      <a:pt x="726782" y="94280"/>
                    </a:lnTo>
                    <a:lnTo>
                      <a:pt x="725381" y="96152"/>
                    </a:lnTo>
                    <a:lnTo>
                      <a:pt x="724450" y="98720"/>
                    </a:lnTo>
                    <a:lnTo>
                      <a:pt x="723044" y="100592"/>
                    </a:lnTo>
                    <a:lnTo>
                      <a:pt x="721645" y="102699"/>
                    </a:lnTo>
                    <a:lnTo>
                      <a:pt x="720006" y="104332"/>
                    </a:lnTo>
                    <a:lnTo>
                      <a:pt x="718369" y="106439"/>
                    </a:lnTo>
                    <a:lnTo>
                      <a:pt x="716501" y="108074"/>
                    </a:lnTo>
                    <a:lnTo>
                      <a:pt x="714394" y="109477"/>
                    </a:lnTo>
                    <a:lnTo>
                      <a:pt x="711819" y="110179"/>
                    </a:lnTo>
                    <a:lnTo>
                      <a:pt x="709013" y="110879"/>
                    </a:lnTo>
                    <a:lnTo>
                      <a:pt x="706213" y="111583"/>
                    </a:lnTo>
                    <a:lnTo>
                      <a:pt x="703408" y="112282"/>
                    </a:lnTo>
                    <a:lnTo>
                      <a:pt x="700601" y="112986"/>
                    </a:lnTo>
                    <a:lnTo>
                      <a:pt x="697563" y="113217"/>
                    </a:lnTo>
                    <a:lnTo>
                      <a:pt x="694520" y="113686"/>
                    </a:lnTo>
                    <a:lnTo>
                      <a:pt x="691014" y="113686"/>
                    </a:lnTo>
                    <a:lnTo>
                      <a:pt x="687976" y="113921"/>
                    </a:lnTo>
                    <a:lnTo>
                      <a:pt x="684700" y="114152"/>
                    </a:lnTo>
                    <a:lnTo>
                      <a:pt x="681195" y="114154"/>
                    </a:lnTo>
                    <a:lnTo>
                      <a:pt x="677920" y="114385"/>
                    </a:lnTo>
                    <a:lnTo>
                      <a:pt x="674882" y="114854"/>
                    </a:lnTo>
                    <a:lnTo>
                      <a:pt x="672077" y="115558"/>
                    </a:lnTo>
                    <a:lnTo>
                      <a:pt x="669739" y="116492"/>
                    </a:lnTo>
                    <a:lnTo>
                      <a:pt x="667402" y="117426"/>
                    </a:lnTo>
                    <a:lnTo>
                      <a:pt x="665295" y="118829"/>
                    </a:lnTo>
                    <a:lnTo>
                      <a:pt x="663189" y="120233"/>
                    </a:lnTo>
                    <a:lnTo>
                      <a:pt x="661557" y="121870"/>
                    </a:lnTo>
                    <a:lnTo>
                      <a:pt x="659920" y="123739"/>
                    </a:lnTo>
                    <a:lnTo>
                      <a:pt x="658046" y="125376"/>
                    </a:lnTo>
                    <a:lnTo>
                      <a:pt x="656645" y="127244"/>
                    </a:lnTo>
                    <a:lnTo>
                      <a:pt x="654777" y="128648"/>
                    </a:lnTo>
                    <a:lnTo>
                      <a:pt x="651970" y="129351"/>
                    </a:lnTo>
                    <a:lnTo>
                      <a:pt x="651213" y="129467"/>
                    </a:lnTo>
                    <a:lnTo>
                      <a:pt x="651116" y="129483"/>
                    </a:lnTo>
                    <a:lnTo>
                      <a:pt x="650429" y="129589"/>
                    </a:lnTo>
                    <a:lnTo>
                      <a:pt x="648927" y="129817"/>
                    </a:lnTo>
                    <a:lnTo>
                      <a:pt x="648001" y="129586"/>
                    </a:lnTo>
                    <a:lnTo>
                      <a:pt x="647520" y="129467"/>
                    </a:lnTo>
                    <a:lnTo>
                      <a:pt x="647064" y="129351"/>
                    </a:lnTo>
                    <a:lnTo>
                      <a:pt x="646127" y="129116"/>
                    </a:lnTo>
                    <a:lnTo>
                      <a:pt x="643320" y="128416"/>
                    </a:lnTo>
                    <a:lnTo>
                      <a:pt x="640983" y="127483"/>
                    </a:lnTo>
                    <a:lnTo>
                      <a:pt x="638176" y="126776"/>
                    </a:lnTo>
                    <a:lnTo>
                      <a:pt x="635371" y="126076"/>
                    </a:lnTo>
                    <a:lnTo>
                      <a:pt x="633264" y="124672"/>
                    </a:lnTo>
                    <a:lnTo>
                      <a:pt x="631633" y="124021"/>
                    </a:lnTo>
                    <a:lnTo>
                      <a:pt x="630927" y="123739"/>
                    </a:lnTo>
                    <a:lnTo>
                      <a:pt x="628121" y="123039"/>
                    </a:lnTo>
                    <a:lnTo>
                      <a:pt x="625083" y="122804"/>
                    </a:lnTo>
                    <a:lnTo>
                      <a:pt x="621576" y="122804"/>
                    </a:lnTo>
                    <a:lnTo>
                      <a:pt x="618071" y="122804"/>
                    </a:lnTo>
                    <a:lnTo>
                      <a:pt x="615027" y="123270"/>
                    </a:lnTo>
                    <a:lnTo>
                      <a:pt x="611989" y="123504"/>
                    </a:lnTo>
                    <a:lnTo>
                      <a:pt x="608946" y="123973"/>
                    </a:lnTo>
                    <a:lnTo>
                      <a:pt x="606146" y="124672"/>
                    </a:lnTo>
                    <a:lnTo>
                      <a:pt x="603102" y="124907"/>
                    </a:lnTo>
                    <a:lnTo>
                      <a:pt x="600296" y="125611"/>
                    </a:lnTo>
                    <a:lnTo>
                      <a:pt x="597489" y="126311"/>
                    </a:lnTo>
                    <a:lnTo>
                      <a:pt x="595153" y="127244"/>
                    </a:lnTo>
                    <a:lnTo>
                      <a:pt x="592583" y="128414"/>
                    </a:lnTo>
                    <a:lnTo>
                      <a:pt x="590247" y="129351"/>
                    </a:lnTo>
                    <a:lnTo>
                      <a:pt x="590098" y="129450"/>
                    </a:lnTo>
                    <a:lnTo>
                      <a:pt x="589976" y="129528"/>
                    </a:lnTo>
                    <a:lnTo>
                      <a:pt x="588140" y="130751"/>
                    </a:lnTo>
                    <a:lnTo>
                      <a:pt x="586033" y="132158"/>
                    </a:lnTo>
                    <a:lnTo>
                      <a:pt x="584402" y="133795"/>
                    </a:lnTo>
                    <a:lnTo>
                      <a:pt x="582765" y="135429"/>
                    </a:lnTo>
                    <a:lnTo>
                      <a:pt x="580889" y="137301"/>
                    </a:lnTo>
                    <a:lnTo>
                      <a:pt x="579259" y="138936"/>
                    </a:lnTo>
                    <a:lnTo>
                      <a:pt x="577622" y="140808"/>
                    </a:lnTo>
                    <a:lnTo>
                      <a:pt x="575983" y="142676"/>
                    </a:lnTo>
                    <a:lnTo>
                      <a:pt x="573878" y="143848"/>
                    </a:lnTo>
                    <a:lnTo>
                      <a:pt x="571771" y="145248"/>
                    </a:lnTo>
                    <a:lnTo>
                      <a:pt x="569671" y="146651"/>
                    </a:lnTo>
                    <a:lnTo>
                      <a:pt x="567564" y="148054"/>
                    </a:lnTo>
                    <a:lnTo>
                      <a:pt x="564996" y="148754"/>
                    </a:lnTo>
                    <a:lnTo>
                      <a:pt x="562190" y="149457"/>
                    </a:lnTo>
                    <a:lnTo>
                      <a:pt x="559147" y="149691"/>
                    </a:lnTo>
                    <a:lnTo>
                      <a:pt x="555878" y="150160"/>
                    </a:lnTo>
                    <a:lnTo>
                      <a:pt x="552834" y="150391"/>
                    </a:lnTo>
                    <a:lnTo>
                      <a:pt x="549796" y="150860"/>
                    </a:lnTo>
                    <a:lnTo>
                      <a:pt x="546522" y="151095"/>
                    </a:lnTo>
                    <a:lnTo>
                      <a:pt x="543484" y="151560"/>
                    </a:lnTo>
                    <a:lnTo>
                      <a:pt x="540916" y="152263"/>
                    </a:lnTo>
                    <a:lnTo>
                      <a:pt x="537403" y="152263"/>
                    </a:lnTo>
                    <a:lnTo>
                      <a:pt x="533897" y="152263"/>
                    </a:lnTo>
                    <a:lnTo>
                      <a:pt x="530859" y="152028"/>
                    </a:lnTo>
                    <a:lnTo>
                      <a:pt x="527822" y="151560"/>
                    </a:lnTo>
                    <a:lnTo>
                      <a:pt x="525247" y="150626"/>
                    </a:lnTo>
                    <a:lnTo>
                      <a:pt x="522910" y="149691"/>
                    </a:lnTo>
                    <a:lnTo>
                      <a:pt x="520803" y="148288"/>
                    </a:lnTo>
                    <a:lnTo>
                      <a:pt x="519210" y="147225"/>
                    </a:lnTo>
                    <a:lnTo>
                      <a:pt x="518704" y="146885"/>
                    </a:lnTo>
                    <a:lnTo>
                      <a:pt x="517065" y="145252"/>
                    </a:lnTo>
                    <a:lnTo>
                      <a:pt x="515659" y="143376"/>
                    </a:lnTo>
                    <a:lnTo>
                      <a:pt x="514260" y="141276"/>
                    </a:lnTo>
                    <a:lnTo>
                      <a:pt x="513090" y="138936"/>
                    </a:lnTo>
                    <a:lnTo>
                      <a:pt x="512153" y="136598"/>
                    </a:lnTo>
                    <a:lnTo>
                      <a:pt x="511453" y="133791"/>
                    </a:lnTo>
                    <a:lnTo>
                      <a:pt x="510753" y="131219"/>
                    </a:lnTo>
                    <a:lnTo>
                      <a:pt x="510285" y="129351"/>
                    </a:lnTo>
                    <a:lnTo>
                      <a:pt x="510054" y="128416"/>
                    </a:lnTo>
                    <a:lnTo>
                      <a:pt x="509346" y="125842"/>
                    </a:lnTo>
                    <a:lnTo>
                      <a:pt x="509115" y="122804"/>
                    </a:lnTo>
                    <a:lnTo>
                      <a:pt x="508878" y="119295"/>
                    </a:lnTo>
                    <a:lnTo>
                      <a:pt x="508878" y="116024"/>
                    </a:lnTo>
                    <a:lnTo>
                      <a:pt x="508878" y="112751"/>
                    </a:lnTo>
                    <a:lnTo>
                      <a:pt x="508647" y="109711"/>
                    </a:lnTo>
                    <a:lnTo>
                      <a:pt x="507947" y="106904"/>
                    </a:lnTo>
                    <a:lnTo>
                      <a:pt x="507009" y="104101"/>
                    </a:lnTo>
                    <a:lnTo>
                      <a:pt x="506079" y="101760"/>
                    </a:lnTo>
                    <a:lnTo>
                      <a:pt x="505141" y="99424"/>
                    </a:lnTo>
                    <a:lnTo>
                      <a:pt x="503740" y="97552"/>
                    </a:lnTo>
                    <a:lnTo>
                      <a:pt x="502335" y="95448"/>
                    </a:lnTo>
                    <a:lnTo>
                      <a:pt x="500935" y="93345"/>
                    </a:lnTo>
                    <a:lnTo>
                      <a:pt x="499528" y="91473"/>
                    </a:lnTo>
                    <a:lnTo>
                      <a:pt x="497891" y="89839"/>
                    </a:lnTo>
                    <a:lnTo>
                      <a:pt x="496023" y="87967"/>
                    </a:lnTo>
                    <a:lnTo>
                      <a:pt x="494853" y="87498"/>
                    </a:lnTo>
                    <a:lnTo>
                      <a:pt x="493685" y="87033"/>
                    </a:lnTo>
                    <a:lnTo>
                      <a:pt x="491109" y="86099"/>
                    </a:lnTo>
                    <a:lnTo>
                      <a:pt x="489241" y="84695"/>
                    </a:lnTo>
                    <a:lnTo>
                      <a:pt x="487373" y="83058"/>
                    </a:lnTo>
                    <a:lnTo>
                      <a:pt x="485966" y="80955"/>
                    </a:lnTo>
                    <a:lnTo>
                      <a:pt x="484335" y="79317"/>
                    </a:lnTo>
                    <a:lnTo>
                      <a:pt x="482929" y="77445"/>
                    </a:lnTo>
                    <a:lnTo>
                      <a:pt x="481759" y="75108"/>
                    </a:lnTo>
                    <a:lnTo>
                      <a:pt x="480591" y="73005"/>
                    </a:lnTo>
                    <a:lnTo>
                      <a:pt x="479891" y="70198"/>
                    </a:lnTo>
                    <a:lnTo>
                      <a:pt x="478723" y="67861"/>
                    </a:lnTo>
                    <a:lnTo>
                      <a:pt x="478132" y="65700"/>
                    </a:lnTo>
                    <a:lnTo>
                      <a:pt x="478023" y="65290"/>
                    </a:lnTo>
                    <a:lnTo>
                      <a:pt x="477316" y="62483"/>
                    </a:lnTo>
                    <a:lnTo>
                      <a:pt x="476385" y="60142"/>
                    </a:lnTo>
                    <a:lnTo>
                      <a:pt x="475679" y="57574"/>
                    </a:lnTo>
                    <a:lnTo>
                      <a:pt x="474510" y="55236"/>
                    </a:lnTo>
                    <a:lnTo>
                      <a:pt x="473579" y="52896"/>
                    </a:lnTo>
                    <a:lnTo>
                      <a:pt x="472410" y="50562"/>
                    </a:lnTo>
                    <a:lnTo>
                      <a:pt x="471004" y="48456"/>
                    </a:lnTo>
                    <a:lnTo>
                      <a:pt x="470073" y="46118"/>
                    </a:lnTo>
                    <a:lnTo>
                      <a:pt x="468197" y="44012"/>
                    </a:lnTo>
                    <a:lnTo>
                      <a:pt x="466797" y="42143"/>
                    </a:lnTo>
                    <a:lnTo>
                      <a:pt x="464929" y="40739"/>
                    </a:lnTo>
                    <a:lnTo>
                      <a:pt x="462822" y="39337"/>
                    </a:lnTo>
                    <a:lnTo>
                      <a:pt x="460017" y="38636"/>
                    </a:lnTo>
                    <a:lnTo>
                      <a:pt x="457210" y="37934"/>
                    </a:lnTo>
                    <a:lnTo>
                      <a:pt x="454404" y="37465"/>
                    </a:lnTo>
                    <a:lnTo>
                      <a:pt x="451367" y="36999"/>
                    </a:lnTo>
                    <a:lnTo>
                      <a:pt x="448560" y="37703"/>
                    </a:lnTo>
                    <a:lnTo>
                      <a:pt x="445754" y="38403"/>
                    </a:lnTo>
                    <a:lnTo>
                      <a:pt x="443417" y="39568"/>
                    </a:lnTo>
                    <a:lnTo>
                      <a:pt x="441310" y="40739"/>
                    </a:lnTo>
                    <a:lnTo>
                      <a:pt x="439442" y="42143"/>
                    </a:lnTo>
                    <a:lnTo>
                      <a:pt x="437335" y="43542"/>
                    </a:lnTo>
                    <a:lnTo>
                      <a:pt x="435235" y="44946"/>
                    </a:lnTo>
                    <a:lnTo>
                      <a:pt x="433130" y="46118"/>
                    </a:lnTo>
                    <a:lnTo>
                      <a:pt x="431491" y="47986"/>
                    </a:lnTo>
                    <a:lnTo>
                      <a:pt x="429386" y="49389"/>
                    </a:lnTo>
                    <a:lnTo>
                      <a:pt x="427285" y="50558"/>
                    </a:lnTo>
                    <a:lnTo>
                      <a:pt x="425411" y="51961"/>
                    </a:lnTo>
                    <a:lnTo>
                      <a:pt x="423310" y="53364"/>
                    </a:lnTo>
                    <a:lnTo>
                      <a:pt x="421204" y="54768"/>
                    </a:lnTo>
                    <a:lnTo>
                      <a:pt x="418866" y="55702"/>
                    </a:lnTo>
                    <a:lnTo>
                      <a:pt x="416761" y="57108"/>
                    </a:lnTo>
                    <a:lnTo>
                      <a:pt x="414423" y="58039"/>
                    </a:lnTo>
                    <a:lnTo>
                      <a:pt x="411624" y="58743"/>
                    </a:lnTo>
                    <a:lnTo>
                      <a:pt x="409048" y="59911"/>
                    </a:lnTo>
                    <a:lnTo>
                      <a:pt x="406711" y="60846"/>
                    </a:lnTo>
                    <a:lnTo>
                      <a:pt x="403904" y="61548"/>
                    </a:lnTo>
                    <a:lnTo>
                      <a:pt x="400860" y="61779"/>
                    </a:lnTo>
                    <a:lnTo>
                      <a:pt x="397824" y="62249"/>
                    </a:lnTo>
                    <a:lnTo>
                      <a:pt x="394786" y="62483"/>
                    </a:lnTo>
                    <a:lnTo>
                      <a:pt x="391279" y="62483"/>
                    </a:lnTo>
                    <a:lnTo>
                      <a:pt x="387774" y="62483"/>
                    </a:lnTo>
                    <a:lnTo>
                      <a:pt x="384730" y="62249"/>
                    </a:lnTo>
                    <a:lnTo>
                      <a:pt x="382392" y="61315"/>
                    </a:lnTo>
                    <a:lnTo>
                      <a:pt x="379824" y="60377"/>
                    </a:lnTo>
                    <a:lnTo>
                      <a:pt x="377486" y="59208"/>
                    </a:lnTo>
                    <a:lnTo>
                      <a:pt x="375380" y="58039"/>
                    </a:lnTo>
                    <a:lnTo>
                      <a:pt x="373042" y="56871"/>
                    </a:lnTo>
                    <a:lnTo>
                      <a:pt x="371174" y="55236"/>
                    </a:lnTo>
                    <a:lnTo>
                      <a:pt x="369536" y="53599"/>
                    </a:lnTo>
                    <a:lnTo>
                      <a:pt x="368130" y="51496"/>
                    </a:lnTo>
                    <a:lnTo>
                      <a:pt x="366730" y="49624"/>
                    </a:lnTo>
                    <a:lnTo>
                      <a:pt x="365793" y="47286"/>
                    </a:lnTo>
                    <a:lnTo>
                      <a:pt x="364623" y="44949"/>
                    </a:lnTo>
                    <a:lnTo>
                      <a:pt x="363924" y="42143"/>
                    </a:lnTo>
                    <a:lnTo>
                      <a:pt x="363686" y="39102"/>
                    </a:lnTo>
                    <a:lnTo>
                      <a:pt x="363224" y="36064"/>
                    </a:lnTo>
                    <a:lnTo>
                      <a:pt x="363224" y="32790"/>
                    </a:lnTo>
                    <a:lnTo>
                      <a:pt x="362518" y="29984"/>
                    </a:lnTo>
                    <a:lnTo>
                      <a:pt x="361818" y="27412"/>
                    </a:lnTo>
                    <a:lnTo>
                      <a:pt x="360887" y="25074"/>
                    </a:lnTo>
                    <a:lnTo>
                      <a:pt x="359480" y="22971"/>
                    </a:lnTo>
                    <a:lnTo>
                      <a:pt x="356912" y="22037"/>
                    </a:lnTo>
                    <a:lnTo>
                      <a:pt x="353868" y="21569"/>
                    </a:lnTo>
                    <a:lnTo>
                      <a:pt x="350830" y="21334"/>
                    </a:lnTo>
                    <a:lnTo>
                      <a:pt x="347793" y="20865"/>
                    </a:lnTo>
                    <a:lnTo>
                      <a:pt x="344518" y="20630"/>
                    </a:lnTo>
                    <a:lnTo>
                      <a:pt x="342180" y="19697"/>
                    </a:lnTo>
                    <a:lnTo>
                      <a:pt x="340543" y="18058"/>
                    </a:lnTo>
                    <a:lnTo>
                      <a:pt x="340312" y="17827"/>
                    </a:lnTo>
                    <a:lnTo>
                      <a:pt x="339143" y="15955"/>
                    </a:lnTo>
                    <a:lnTo>
                      <a:pt x="339143" y="10812"/>
                    </a:lnTo>
                    <a:lnTo>
                      <a:pt x="340780" y="5202"/>
                    </a:lnTo>
                    <a:lnTo>
                      <a:pt x="341711" y="2162"/>
                    </a:lnTo>
                    <a:lnTo>
                      <a:pt x="341982" y="405"/>
                    </a:lnTo>
                    <a:lnTo>
                      <a:pt x="338703" y="239"/>
                    </a:lnTo>
                    <a:lnTo>
                      <a:pt x="337855" y="573"/>
                    </a:lnTo>
                    <a:lnTo>
                      <a:pt x="337210" y="363"/>
                    </a:lnTo>
                    <a:lnTo>
                      <a:pt x="336873" y="1061"/>
                    </a:lnTo>
                    <a:lnTo>
                      <a:pt x="337114" y="1636"/>
                    </a:lnTo>
                    <a:lnTo>
                      <a:pt x="336551" y="2493"/>
                    </a:lnTo>
                    <a:lnTo>
                      <a:pt x="335666" y="1928"/>
                    </a:lnTo>
                    <a:lnTo>
                      <a:pt x="335486" y="2615"/>
                    </a:lnTo>
                    <a:lnTo>
                      <a:pt x="335238" y="3042"/>
                    </a:lnTo>
                    <a:lnTo>
                      <a:pt x="335483" y="3643"/>
                    </a:lnTo>
                    <a:lnTo>
                      <a:pt x="335168" y="3960"/>
                    </a:lnTo>
                    <a:lnTo>
                      <a:pt x="335136" y="4435"/>
                    </a:lnTo>
                    <a:lnTo>
                      <a:pt x="334683" y="4542"/>
                    </a:lnTo>
                    <a:lnTo>
                      <a:pt x="334082" y="5120"/>
                    </a:lnTo>
                    <a:lnTo>
                      <a:pt x="333437" y="5244"/>
                    </a:lnTo>
                    <a:lnTo>
                      <a:pt x="332869" y="5318"/>
                    </a:lnTo>
                    <a:lnTo>
                      <a:pt x="332176" y="4744"/>
                    </a:lnTo>
                    <a:lnTo>
                      <a:pt x="331443" y="4895"/>
                    </a:lnTo>
                    <a:lnTo>
                      <a:pt x="330981" y="5174"/>
                    </a:lnTo>
                    <a:lnTo>
                      <a:pt x="331078" y="5611"/>
                    </a:lnTo>
                    <a:lnTo>
                      <a:pt x="330823" y="6057"/>
                    </a:lnTo>
                    <a:lnTo>
                      <a:pt x="330422" y="5482"/>
                    </a:lnTo>
                    <a:lnTo>
                      <a:pt x="330056" y="5742"/>
                    </a:lnTo>
                    <a:lnTo>
                      <a:pt x="329411" y="5719"/>
                    </a:lnTo>
                    <a:lnTo>
                      <a:pt x="329012" y="5341"/>
                    </a:lnTo>
                    <a:lnTo>
                      <a:pt x="328422" y="5929"/>
                    </a:lnTo>
                    <a:lnTo>
                      <a:pt x="328428" y="6606"/>
                    </a:lnTo>
                    <a:lnTo>
                      <a:pt x="327892" y="7155"/>
                    </a:lnTo>
                    <a:lnTo>
                      <a:pt x="327716" y="6294"/>
                    </a:lnTo>
                    <a:lnTo>
                      <a:pt x="326823" y="6757"/>
                    </a:lnTo>
                    <a:lnTo>
                      <a:pt x="326354" y="6288"/>
                    </a:lnTo>
                    <a:lnTo>
                      <a:pt x="325686" y="6625"/>
                    </a:lnTo>
                    <a:lnTo>
                      <a:pt x="325501" y="7020"/>
                    </a:lnTo>
                    <a:lnTo>
                      <a:pt x="325860" y="7322"/>
                    </a:lnTo>
                    <a:lnTo>
                      <a:pt x="326319" y="7517"/>
                    </a:lnTo>
                    <a:lnTo>
                      <a:pt x="325957" y="8032"/>
                    </a:lnTo>
                    <a:lnTo>
                      <a:pt x="325343" y="8815"/>
                    </a:lnTo>
                    <a:lnTo>
                      <a:pt x="325147" y="9248"/>
                    </a:lnTo>
                    <a:lnTo>
                      <a:pt x="324717" y="8986"/>
                    </a:lnTo>
                    <a:lnTo>
                      <a:pt x="324306" y="9158"/>
                    </a:lnTo>
                    <a:lnTo>
                      <a:pt x="324117" y="9669"/>
                    </a:lnTo>
                    <a:lnTo>
                      <a:pt x="324829" y="9925"/>
                    </a:lnTo>
                    <a:lnTo>
                      <a:pt x="324630" y="10738"/>
                    </a:lnTo>
                    <a:lnTo>
                      <a:pt x="324432" y="11387"/>
                    </a:lnTo>
                    <a:lnTo>
                      <a:pt x="324264" y="11843"/>
                    </a:lnTo>
                    <a:lnTo>
                      <a:pt x="324289" y="12415"/>
                    </a:lnTo>
                    <a:lnTo>
                      <a:pt x="324310" y="12890"/>
                    </a:lnTo>
                    <a:lnTo>
                      <a:pt x="323642" y="13156"/>
                    </a:lnTo>
                    <a:lnTo>
                      <a:pt x="323173" y="13232"/>
                    </a:lnTo>
                    <a:lnTo>
                      <a:pt x="322701" y="13753"/>
                    </a:lnTo>
                    <a:lnTo>
                      <a:pt x="321914" y="13837"/>
                    </a:lnTo>
                    <a:lnTo>
                      <a:pt x="321297" y="14135"/>
                    </a:lnTo>
                    <a:lnTo>
                      <a:pt x="320992" y="14520"/>
                    </a:lnTo>
                    <a:lnTo>
                      <a:pt x="320873" y="15062"/>
                    </a:lnTo>
                    <a:lnTo>
                      <a:pt x="320507" y="15471"/>
                    </a:lnTo>
                    <a:lnTo>
                      <a:pt x="320274" y="16390"/>
                    </a:lnTo>
                    <a:lnTo>
                      <a:pt x="320446" y="17025"/>
                    </a:lnTo>
                    <a:lnTo>
                      <a:pt x="320713" y="17436"/>
                    </a:lnTo>
                    <a:lnTo>
                      <a:pt x="321165" y="16835"/>
                    </a:lnTo>
                    <a:lnTo>
                      <a:pt x="321602" y="16987"/>
                    </a:lnTo>
                    <a:lnTo>
                      <a:pt x="321547" y="17622"/>
                    </a:lnTo>
                    <a:lnTo>
                      <a:pt x="321702" y="18277"/>
                    </a:lnTo>
                    <a:lnTo>
                      <a:pt x="321648" y="18781"/>
                    </a:lnTo>
                    <a:lnTo>
                      <a:pt x="321173" y="18615"/>
                    </a:lnTo>
                    <a:lnTo>
                      <a:pt x="320697" y="19067"/>
                    </a:lnTo>
                    <a:lnTo>
                      <a:pt x="320778" y="19548"/>
                    </a:lnTo>
                    <a:lnTo>
                      <a:pt x="320360" y="20021"/>
                    </a:lnTo>
                    <a:lnTo>
                      <a:pt x="319808" y="19815"/>
                    </a:lnTo>
                    <a:lnTo>
                      <a:pt x="319274" y="19199"/>
                    </a:lnTo>
                    <a:lnTo>
                      <a:pt x="318192" y="18977"/>
                    </a:lnTo>
                    <a:lnTo>
                      <a:pt x="317910" y="19407"/>
                    </a:lnTo>
                    <a:lnTo>
                      <a:pt x="317778" y="19895"/>
                    </a:lnTo>
                    <a:lnTo>
                      <a:pt x="318366" y="19764"/>
                    </a:lnTo>
                    <a:lnTo>
                      <a:pt x="318484" y="20830"/>
                    </a:lnTo>
                    <a:lnTo>
                      <a:pt x="317515" y="20868"/>
                    </a:lnTo>
                    <a:lnTo>
                      <a:pt x="316870" y="20852"/>
                    </a:lnTo>
                    <a:lnTo>
                      <a:pt x="316721" y="21468"/>
                    </a:lnTo>
                    <a:lnTo>
                      <a:pt x="317191" y="21802"/>
                    </a:lnTo>
                    <a:lnTo>
                      <a:pt x="317177" y="22441"/>
                    </a:lnTo>
                    <a:lnTo>
                      <a:pt x="316343" y="22426"/>
                    </a:lnTo>
                    <a:lnTo>
                      <a:pt x="315698" y="22611"/>
                    </a:lnTo>
                    <a:lnTo>
                      <a:pt x="314788" y="23046"/>
                    </a:lnTo>
                    <a:lnTo>
                      <a:pt x="314603" y="23719"/>
                    </a:lnTo>
                    <a:lnTo>
                      <a:pt x="313389" y="24005"/>
                    </a:lnTo>
                    <a:lnTo>
                      <a:pt x="312666" y="24284"/>
                    </a:lnTo>
                    <a:lnTo>
                      <a:pt x="311977" y="25363"/>
                    </a:lnTo>
                    <a:lnTo>
                      <a:pt x="311447" y="26073"/>
                    </a:lnTo>
                    <a:lnTo>
                      <a:pt x="312391" y="26475"/>
                    </a:lnTo>
                    <a:lnTo>
                      <a:pt x="312809" y="27261"/>
                    </a:lnTo>
                    <a:lnTo>
                      <a:pt x="312885" y="27710"/>
                    </a:lnTo>
                    <a:lnTo>
                      <a:pt x="312108" y="27862"/>
                    </a:lnTo>
                    <a:lnTo>
                      <a:pt x="310878" y="27387"/>
                    </a:lnTo>
                    <a:lnTo>
                      <a:pt x="311025" y="28070"/>
                    </a:lnTo>
                    <a:lnTo>
                      <a:pt x="310782" y="28706"/>
                    </a:lnTo>
                    <a:lnTo>
                      <a:pt x="309741" y="29251"/>
                    </a:lnTo>
                    <a:lnTo>
                      <a:pt x="309267" y="29011"/>
                    </a:lnTo>
                    <a:lnTo>
                      <a:pt x="308541" y="28282"/>
                    </a:lnTo>
                    <a:lnTo>
                      <a:pt x="308287" y="29226"/>
                    </a:lnTo>
                    <a:lnTo>
                      <a:pt x="308107" y="30000"/>
                    </a:lnTo>
                    <a:lnTo>
                      <a:pt x="308512" y="30620"/>
                    </a:lnTo>
                    <a:lnTo>
                      <a:pt x="309286" y="30038"/>
                    </a:lnTo>
                    <a:lnTo>
                      <a:pt x="309706" y="30973"/>
                    </a:lnTo>
                    <a:lnTo>
                      <a:pt x="309861" y="31496"/>
                    </a:lnTo>
                    <a:lnTo>
                      <a:pt x="309806" y="32058"/>
                    </a:lnTo>
                    <a:lnTo>
                      <a:pt x="309180" y="31833"/>
                    </a:lnTo>
                    <a:lnTo>
                      <a:pt x="308535" y="31910"/>
                    </a:lnTo>
                    <a:lnTo>
                      <a:pt x="308952" y="32379"/>
                    </a:lnTo>
                    <a:lnTo>
                      <a:pt x="308344" y="32883"/>
                    </a:lnTo>
                    <a:lnTo>
                      <a:pt x="308004" y="33204"/>
                    </a:lnTo>
                    <a:lnTo>
                      <a:pt x="307529" y="33169"/>
                    </a:lnTo>
                    <a:lnTo>
                      <a:pt x="307529" y="32549"/>
                    </a:lnTo>
                    <a:lnTo>
                      <a:pt x="307092" y="32196"/>
                    </a:lnTo>
                    <a:lnTo>
                      <a:pt x="306560" y="32440"/>
                    </a:lnTo>
                    <a:lnTo>
                      <a:pt x="306194" y="33072"/>
                    </a:lnTo>
                    <a:lnTo>
                      <a:pt x="305882" y="33564"/>
                    </a:lnTo>
                    <a:lnTo>
                      <a:pt x="305523" y="33900"/>
                    </a:lnTo>
                    <a:lnTo>
                      <a:pt x="306323" y="34566"/>
                    </a:lnTo>
                    <a:lnTo>
                      <a:pt x="305754" y="35098"/>
                    </a:lnTo>
                    <a:lnTo>
                      <a:pt x="305147" y="35400"/>
                    </a:lnTo>
                    <a:lnTo>
                      <a:pt x="304915" y="34671"/>
                    </a:lnTo>
                    <a:lnTo>
                      <a:pt x="304348" y="34652"/>
                    </a:lnTo>
                    <a:lnTo>
                      <a:pt x="304119" y="35214"/>
                    </a:lnTo>
                    <a:lnTo>
                      <a:pt x="303764" y="35741"/>
                    </a:lnTo>
                    <a:lnTo>
                      <a:pt x="303268" y="36341"/>
                    </a:lnTo>
                    <a:lnTo>
                      <a:pt x="302438" y="36848"/>
                    </a:lnTo>
                    <a:lnTo>
                      <a:pt x="302514" y="37503"/>
                    </a:lnTo>
                    <a:lnTo>
                      <a:pt x="303005" y="37621"/>
                    </a:lnTo>
                    <a:lnTo>
                      <a:pt x="303381" y="37876"/>
                    </a:lnTo>
                    <a:lnTo>
                      <a:pt x="303144" y="38418"/>
                    </a:lnTo>
                    <a:lnTo>
                      <a:pt x="303818" y="38829"/>
                    </a:lnTo>
                    <a:lnTo>
                      <a:pt x="303468" y="39706"/>
                    </a:lnTo>
                    <a:lnTo>
                      <a:pt x="302845" y="40062"/>
                    </a:lnTo>
                    <a:lnTo>
                      <a:pt x="302331" y="39561"/>
                    </a:lnTo>
                    <a:lnTo>
                      <a:pt x="301589" y="39243"/>
                    </a:lnTo>
                    <a:lnTo>
                      <a:pt x="301137" y="39899"/>
                    </a:lnTo>
                    <a:lnTo>
                      <a:pt x="301875" y="40142"/>
                    </a:lnTo>
                    <a:lnTo>
                      <a:pt x="301898" y="40813"/>
                    </a:lnTo>
                    <a:lnTo>
                      <a:pt x="301384" y="40890"/>
                    </a:lnTo>
                    <a:lnTo>
                      <a:pt x="301744" y="41609"/>
                    </a:lnTo>
                    <a:lnTo>
                      <a:pt x="302110" y="42481"/>
                    </a:lnTo>
                    <a:lnTo>
                      <a:pt x="301936" y="43328"/>
                    </a:lnTo>
                    <a:lnTo>
                      <a:pt x="301484" y="44031"/>
                    </a:lnTo>
                    <a:lnTo>
                      <a:pt x="300825" y="44727"/>
                    </a:lnTo>
                    <a:lnTo>
                      <a:pt x="299955" y="44916"/>
                    </a:lnTo>
                    <a:lnTo>
                      <a:pt x="299442" y="45122"/>
                    </a:lnTo>
                    <a:lnTo>
                      <a:pt x="299291" y="45649"/>
                    </a:lnTo>
                    <a:lnTo>
                      <a:pt x="299843" y="45685"/>
                    </a:lnTo>
                    <a:lnTo>
                      <a:pt x="300375" y="46095"/>
                    </a:lnTo>
                    <a:lnTo>
                      <a:pt x="300719" y="47030"/>
                    </a:lnTo>
                    <a:lnTo>
                      <a:pt x="302276" y="46080"/>
                    </a:lnTo>
                    <a:lnTo>
                      <a:pt x="302472" y="46496"/>
                    </a:lnTo>
                    <a:lnTo>
                      <a:pt x="301852" y="47094"/>
                    </a:lnTo>
                    <a:lnTo>
                      <a:pt x="301423" y="47437"/>
                    </a:lnTo>
                    <a:lnTo>
                      <a:pt x="301368" y="47925"/>
                    </a:lnTo>
                    <a:lnTo>
                      <a:pt x="301641" y="48276"/>
                    </a:lnTo>
                    <a:lnTo>
                      <a:pt x="302186" y="48551"/>
                    </a:lnTo>
                    <a:lnTo>
                      <a:pt x="301541" y="49217"/>
                    </a:lnTo>
                    <a:lnTo>
                      <a:pt x="300537" y="49406"/>
                    </a:lnTo>
                    <a:lnTo>
                      <a:pt x="300022" y="49669"/>
                    </a:lnTo>
                    <a:lnTo>
                      <a:pt x="300539" y="50565"/>
                    </a:lnTo>
                    <a:lnTo>
                      <a:pt x="300559" y="51143"/>
                    </a:lnTo>
                    <a:lnTo>
                      <a:pt x="299961" y="51246"/>
                    </a:lnTo>
                    <a:lnTo>
                      <a:pt x="299345" y="51448"/>
                    </a:lnTo>
                    <a:lnTo>
                      <a:pt x="299910" y="52205"/>
                    </a:lnTo>
                    <a:lnTo>
                      <a:pt x="300091" y="52715"/>
                    </a:lnTo>
                    <a:lnTo>
                      <a:pt x="299997" y="53278"/>
                    </a:lnTo>
                    <a:lnTo>
                      <a:pt x="300774" y="53894"/>
                    </a:lnTo>
                    <a:lnTo>
                      <a:pt x="300566" y="54457"/>
                    </a:lnTo>
                    <a:lnTo>
                      <a:pt x="300083" y="54948"/>
                    </a:lnTo>
                    <a:lnTo>
                      <a:pt x="300091" y="55548"/>
                    </a:lnTo>
                    <a:lnTo>
                      <a:pt x="299772" y="56226"/>
                    </a:lnTo>
                    <a:lnTo>
                      <a:pt x="299837" y="57228"/>
                    </a:lnTo>
                    <a:lnTo>
                      <a:pt x="299419" y="57696"/>
                    </a:lnTo>
                    <a:lnTo>
                      <a:pt x="298661" y="57497"/>
                    </a:lnTo>
                    <a:lnTo>
                      <a:pt x="298530" y="58316"/>
                    </a:lnTo>
                    <a:lnTo>
                      <a:pt x="297694" y="58262"/>
                    </a:lnTo>
                    <a:lnTo>
                      <a:pt x="297091" y="57988"/>
                    </a:lnTo>
                    <a:lnTo>
                      <a:pt x="296610" y="57684"/>
                    </a:lnTo>
                    <a:lnTo>
                      <a:pt x="296118" y="57834"/>
                    </a:lnTo>
                    <a:lnTo>
                      <a:pt x="295589" y="58171"/>
                    </a:lnTo>
                    <a:lnTo>
                      <a:pt x="294924" y="58380"/>
                    </a:lnTo>
                    <a:lnTo>
                      <a:pt x="294278" y="58682"/>
                    </a:lnTo>
                    <a:lnTo>
                      <a:pt x="294628" y="59138"/>
                    </a:lnTo>
                    <a:lnTo>
                      <a:pt x="295021" y="59391"/>
                    </a:lnTo>
                    <a:lnTo>
                      <a:pt x="294517" y="60079"/>
                    </a:lnTo>
                    <a:lnTo>
                      <a:pt x="293954" y="60714"/>
                    </a:lnTo>
                    <a:lnTo>
                      <a:pt x="293475" y="61061"/>
                    </a:lnTo>
                    <a:lnTo>
                      <a:pt x="293736" y="61468"/>
                    </a:lnTo>
                    <a:lnTo>
                      <a:pt x="294246" y="61678"/>
                    </a:lnTo>
                    <a:lnTo>
                      <a:pt x="294744" y="62120"/>
                    </a:lnTo>
                    <a:lnTo>
                      <a:pt x="294728" y="63376"/>
                    </a:lnTo>
                    <a:lnTo>
                      <a:pt x="293475" y="62952"/>
                    </a:lnTo>
                    <a:lnTo>
                      <a:pt x="292918" y="63260"/>
                    </a:lnTo>
                    <a:lnTo>
                      <a:pt x="293383" y="63697"/>
                    </a:lnTo>
                    <a:lnTo>
                      <a:pt x="293187" y="64114"/>
                    </a:lnTo>
                    <a:lnTo>
                      <a:pt x="292683" y="64746"/>
                    </a:lnTo>
                    <a:lnTo>
                      <a:pt x="292153" y="65475"/>
                    </a:lnTo>
                    <a:lnTo>
                      <a:pt x="292638" y="65887"/>
                    </a:lnTo>
                    <a:lnTo>
                      <a:pt x="293103" y="65941"/>
                    </a:lnTo>
                    <a:lnTo>
                      <a:pt x="292763" y="66972"/>
                    </a:lnTo>
                    <a:lnTo>
                      <a:pt x="292252" y="66937"/>
                    </a:lnTo>
                    <a:lnTo>
                      <a:pt x="291607" y="66731"/>
                    </a:lnTo>
                    <a:lnTo>
                      <a:pt x="291250" y="67672"/>
                    </a:lnTo>
                    <a:lnTo>
                      <a:pt x="290506" y="67447"/>
                    </a:lnTo>
                    <a:lnTo>
                      <a:pt x="290015" y="67502"/>
                    </a:lnTo>
                    <a:lnTo>
                      <a:pt x="289806" y="68082"/>
                    </a:lnTo>
                    <a:lnTo>
                      <a:pt x="289331" y="67992"/>
                    </a:lnTo>
                    <a:lnTo>
                      <a:pt x="288535" y="67637"/>
                    </a:lnTo>
                    <a:lnTo>
                      <a:pt x="287889" y="67639"/>
                    </a:lnTo>
                    <a:lnTo>
                      <a:pt x="287378" y="68353"/>
                    </a:lnTo>
                    <a:lnTo>
                      <a:pt x="287266" y="69082"/>
                    </a:lnTo>
                    <a:lnTo>
                      <a:pt x="287237" y="69620"/>
                    </a:lnTo>
                    <a:lnTo>
                      <a:pt x="286714" y="70064"/>
                    </a:lnTo>
                    <a:lnTo>
                      <a:pt x="286550" y="69511"/>
                    </a:lnTo>
                    <a:lnTo>
                      <a:pt x="286062" y="69509"/>
                    </a:lnTo>
                    <a:lnTo>
                      <a:pt x="285192" y="69389"/>
                    </a:lnTo>
                    <a:lnTo>
                      <a:pt x="284247" y="69858"/>
                    </a:lnTo>
                    <a:lnTo>
                      <a:pt x="283362" y="70921"/>
                    </a:lnTo>
                    <a:lnTo>
                      <a:pt x="281121" y="72915"/>
                    </a:lnTo>
                    <a:lnTo>
                      <a:pt x="278967" y="74989"/>
                    </a:lnTo>
                    <a:lnTo>
                      <a:pt x="276247" y="77199"/>
                    </a:lnTo>
                    <a:lnTo>
                      <a:pt x="273973" y="78877"/>
                    </a:lnTo>
                    <a:lnTo>
                      <a:pt x="272773" y="80316"/>
                    </a:lnTo>
                    <a:lnTo>
                      <a:pt x="272143" y="83954"/>
                    </a:lnTo>
                    <a:lnTo>
                      <a:pt x="271828" y="86727"/>
                    </a:lnTo>
                    <a:lnTo>
                      <a:pt x="270910" y="88792"/>
                    </a:lnTo>
                    <a:lnTo>
                      <a:pt x="269664" y="91431"/>
                    </a:lnTo>
                    <a:lnTo>
                      <a:pt x="268464" y="93679"/>
                    </a:lnTo>
                    <a:lnTo>
                      <a:pt x="266961" y="96184"/>
                    </a:lnTo>
                    <a:lnTo>
                      <a:pt x="266004" y="98411"/>
                    </a:lnTo>
                    <a:lnTo>
                      <a:pt x="265340" y="100098"/>
                    </a:lnTo>
                    <a:lnTo>
                      <a:pt x="264399" y="101970"/>
                    </a:lnTo>
                    <a:lnTo>
                      <a:pt x="263773" y="103550"/>
                    </a:lnTo>
                    <a:lnTo>
                      <a:pt x="263070" y="105353"/>
                    </a:lnTo>
                    <a:lnTo>
                      <a:pt x="261596" y="106374"/>
                    </a:lnTo>
                    <a:lnTo>
                      <a:pt x="259345" y="108526"/>
                    </a:lnTo>
                    <a:lnTo>
                      <a:pt x="257104" y="110725"/>
                    </a:lnTo>
                    <a:lnTo>
                      <a:pt x="254189" y="113467"/>
                    </a:lnTo>
                    <a:lnTo>
                      <a:pt x="251229" y="116337"/>
                    </a:lnTo>
                    <a:lnTo>
                      <a:pt x="249298" y="118264"/>
                    </a:lnTo>
                    <a:lnTo>
                      <a:pt x="247222" y="119985"/>
                    </a:lnTo>
                    <a:lnTo>
                      <a:pt x="245921" y="120798"/>
                    </a:lnTo>
                    <a:lnTo>
                      <a:pt x="243953" y="120907"/>
                    </a:lnTo>
                    <a:lnTo>
                      <a:pt x="242144" y="120627"/>
                    </a:lnTo>
                    <a:lnTo>
                      <a:pt x="240751" y="120451"/>
                    </a:lnTo>
                    <a:lnTo>
                      <a:pt x="240251" y="120165"/>
                    </a:lnTo>
                    <a:lnTo>
                      <a:pt x="236196" y="119609"/>
                    </a:lnTo>
                    <a:lnTo>
                      <a:pt x="234343" y="119369"/>
                    </a:lnTo>
                    <a:lnTo>
                      <a:pt x="232221" y="119012"/>
                    </a:lnTo>
                    <a:lnTo>
                      <a:pt x="229366" y="118787"/>
                    </a:lnTo>
                    <a:lnTo>
                      <a:pt x="226688" y="118775"/>
                    </a:lnTo>
                    <a:lnTo>
                      <a:pt x="225651" y="118993"/>
                    </a:lnTo>
                    <a:lnTo>
                      <a:pt x="223837" y="119035"/>
                    </a:lnTo>
                    <a:lnTo>
                      <a:pt x="222049" y="118444"/>
                    </a:lnTo>
                    <a:lnTo>
                      <a:pt x="220613" y="117902"/>
                    </a:lnTo>
                    <a:lnTo>
                      <a:pt x="218767" y="117392"/>
                    </a:lnTo>
                    <a:lnTo>
                      <a:pt x="217120" y="117333"/>
                    </a:lnTo>
                    <a:lnTo>
                      <a:pt x="216742" y="117785"/>
                    </a:lnTo>
                    <a:lnTo>
                      <a:pt x="214799" y="117947"/>
                    </a:lnTo>
                    <a:lnTo>
                      <a:pt x="212969" y="118556"/>
                    </a:lnTo>
                    <a:lnTo>
                      <a:pt x="211826" y="119308"/>
                    </a:lnTo>
                    <a:lnTo>
                      <a:pt x="211074" y="119758"/>
                    </a:lnTo>
                    <a:lnTo>
                      <a:pt x="209597" y="120325"/>
                    </a:lnTo>
                    <a:lnTo>
                      <a:pt x="207983" y="120617"/>
                    </a:lnTo>
                    <a:lnTo>
                      <a:pt x="205962" y="120878"/>
                    </a:lnTo>
                    <a:lnTo>
                      <a:pt x="203757" y="121202"/>
                    </a:lnTo>
                    <a:lnTo>
                      <a:pt x="202083" y="121405"/>
                    </a:lnTo>
                    <a:lnTo>
                      <a:pt x="199721" y="121466"/>
                    </a:lnTo>
                    <a:lnTo>
                      <a:pt x="197354" y="121315"/>
                    </a:lnTo>
                    <a:lnTo>
                      <a:pt x="194677" y="121235"/>
                    </a:lnTo>
                    <a:lnTo>
                      <a:pt x="192519" y="121151"/>
                    </a:lnTo>
                    <a:lnTo>
                      <a:pt x="191521" y="121186"/>
                    </a:lnTo>
                    <a:lnTo>
                      <a:pt x="190647" y="121180"/>
                    </a:lnTo>
                    <a:lnTo>
                      <a:pt x="188017" y="120907"/>
                    </a:lnTo>
                    <a:lnTo>
                      <a:pt x="185134" y="120932"/>
                    </a:lnTo>
                    <a:lnTo>
                      <a:pt x="183172" y="120961"/>
                    </a:lnTo>
                    <a:lnTo>
                      <a:pt x="182125" y="121006"/>
                    </a:lnTo>
                    <a:lnTo>
                      <a:pt x="180633" y="120871"/>
                    </a:lnTo>
                    <a:lnTo>
                      <a:pt x="178131" y="120567"/>
                    </a:lnTo>
                    <a:lnTo>
                      <a:pt x="176089" y="120556"/>
                    </a:lnTo>
                    <a:lnTo>
                      <a:pt x="174597" y="121054"/>
                    </a:lnTo>
                    <a:lnTo>
                      <a:pt x="173360" y="121462"/>
                    </a:lnTo>
                    <a:lnTo>
                      <a:pt x="170943" y="122124"/>
                    </a:lnTo>
                    <a:lnTo>
                      <a:pt x="168014" y="122634"/>
                    </a:lnTo>
                    <a:lnTo>
                      <a:pt x="165054" y="122651"/>
                    </a:lnTo>
                    <a:lnTo>
                      <a:pt x="162768" y="122878"/>
                    </a:lnTo>
                    <a:lnTo>
                      <a:pt x="160347" y="122853"/>
                    </a:lnTo>
                    <a:lnTo>
                      <a:pt x="157698" y="122788"/>
                    </a:lnTo>
                    <a:lnTo>
                      <a:pt x="156074" y="122972"/>
                    </a:lnTo>
                    <a:lnTo>
                      <a:pt x="153004" y="123347"/>
                    </a:lnTo>
                    <a:lnTo>
                      <a:pt x="151250" y="123775"/>
                    </a:lnTo>
                    <a:lnTo>
                      <a:pt x="148785" y="124493"/>
                    </a:lnTo>
                    <a:lnTo>
                      <a:pt x="145525" y="125420"/>
                    </a:lnTo>
                    <a:lnTo>
                      <a:pt x="143371" y="125954"/>
                    </a:lnTo>
                    <a:lnTo>
                      <a:pt x="142125" y="126105"/>
                    </a:lnTo>
                    <a:lnTo>
                      <a:pt x="139627" y="126542"/>
                    </a:lnTo>
                    <a:lnTo>
                      <a:pt x="136066" y="126149"/>
                    </a:lnTo>
                    <a:lnTo>
                      <a:pt x="133595" y="126095"/>
                    </a:lnTo>
                    <a:lnTo>
                      <a:pt x="130868" y="126054"/>
                    </a:lnTo>
                    <a:lnTo>
                      <a:pt x="128467" y="126307"/>
                    </a:lnTo>
                    <a:lnTo>
                      <a:pt x="125410" y="126626"/>
                    </a:lnTo>
                    <a:lnTo>
                      <a:pt x="122136" y="126901"/>
                    </a:lnTo>
                    <a:lnTo>
                      <a:pt x="120196" y="127116"/>
                    </a:lnTo>
                    <a:lnTo>
                      <a:pt x="118613" y="127395"/>
                    </a:lnTo>
                    <a:lnTo>
                      <a:pt x="118041" y="127496"/>
                    </a:lnTo>
                    <a:lnTo>
                      <a:pt x="116209" y="127884"/>
                    </a:lnTo>
                    <a:lnTo>
                      <a:pt x="113719" y="128195"/>
                    </a:lnTo>
                    <a:lnTo>
                      <a:pt x="111366" y="128256"/>
                    </a:lnTo>
                    <a:lnTo>
                      <a:pt x="109935" y="128294"/>
                    </a:lnTo>
                    <a:lnTo>
                      <a:pt x="108053" y="128391"/>
                    </a:lnTo>
                    <a:lnTo>
                      <a:pt x="107084" y="128456"/>
                    </a:lnTo>
                    <a:lnTo>
                      <a:pt x="106008" y="128654"/>
                    </a:lnTo>
                    <a:lnTo>
                      <a:pt x="105189" y="129252"/>
                    </a:lnTo>
                    <a:lnTo>
                      <a:pt x="104126" y="129987"/>
                    </a:lnTo>
                    <a:lnTo>
                      <a:pt x="102598" y="131028"/>
                    </a:lnTo>
                    <a:lnTo>
                      <a:pt x="101422" y="131589"/>
                    </a:lnTo>
                    <a:lnTo>
                      <a:pt x="100251" y="131795"/>
                    </a:lnTo>
                    <a:lnTo>
                      <a:pt x="97904" y="131843"/>
                    </a:lnTo>
                    <a:lnTo>
                      <a:pt x="95669" y="131673"/>
                    </a:lnTo>
                    <a:lnTo>
                      <a:pt x="92895" y="131326"/>
                    </a:lnTo>
                    <a:lnTo>
                      <a:pt x="90005" y="131599"/>
                    </a:lnTo>
                    <a:lnTo>
                      <a:pt x="88139" y="132257"/>
                    </a:lnTo>
                    <a:lnTo>
                      <a:pt x="86470" y="132967"/>
                    </a:lnTo>
                    <a:lnTo>
                      <a:pt x="85163" y="133612"/>
                    </a:lnTo>
                    <a:lnTo>
                      <a:pt x="83352" y="134501"/>
                    </a:lnTo>
                    <a:lnTo>
                      <a:pt x="81766" y="135297"/>
                    </a:lnTo>
                    <a:lnTo>
                      <a:pt x="80684" y="136055"/>
                    </a:lnTo>
                    <a:lnTo>
                      <a:pt x="79069" y="136967"/>
                    </a:lnTo>
                    <a:lnTo>
                      <a:pt x="78081" y="137407"/>
                    </a:lnTo>
                    <a:lnTo>
                      <a:pt x="76327" y="137854"/>
                    </a:lnTo>
                    <a:lnTo>
                      <a:pt x="75351" y="138107"/>
                    </a:lnTo>
                    <a:lnTo>
                      <a:pt x="73893" y="138316"/>
                    </a:lnTo>
                    <a:lnTo>
                      <a:pt x="72217" y="138239"/>
                    </a:lnTo>
                    <a:lnTo>
                      <a:pt x="69324" y="138049"/>
                    </a:lnTo>
                    <a:lnTo>
                      <a:pt x="66342" y="138094"/>
                    </a:lnTo>
                    <a:lnTo>
                      <a:pt x="64180" y="138261"/>
                    </a:lnTo>
                    <a:lnTo>
                      <a:pt x="62129" y="138524"/>
                    </a:lnTo>
                    <a:lnTo>
                      <a:pt x="60558" y="138656"/>
                    </a:lnTo>
                    <a:lnTo>
                      <a:pt x="58966" y="138753"/>
                    </a:lnTo>
                    <a:lnTo>
                      <a:pt x="57046" y="138839"/>
                    </a:lnTo>
                    <a:lnTo>
                      <a:pt x="55367" y="139009"/>
                    </a:lnTo>
                    <a:lnTo>
                      <a:pt x="53473" y="139180"/>
                    </a:lnTo>
                    <a:lnTo>
                      <a:pt x="51635" y="139106"/>
                    </a:lnTo>
                    <a:lnTo>
                      <a:pt x="49716" y="139276"/>
                    </a:lnTo>
                    <a:lnTo>
                      <a:pt x="48425" y="139407"/>
                    </a:lnTo>
                    <a:lnTo>
                      <a:pt x="47070" y="139716"/>
                    </a:lnTo>
                    <a:lnTo>
                      <a:pt x="46185" y="140008"/>
                    </a:lnTo>
                    <a:lnTo>
                      <a:pt x="44775" y="139911"/>
                    </a:lnTo>
                    <a:lnTo>
                      <a:pt x="43416" y="139086"/>
                    </a:lnTo>
                    <a:lnTo>
                      <a:pt x="42004" y="137751"/>
                    </a:lnTo>
                    <a:lnTo>
                      <a:pt x="40905" y="136717"/>
                    </a:lnTo>
                    <a:lnTo>
                      <a:pt x="39386" y="135304"/>
                    </a:lnTo>
                    <a:lnTo>
                      <a:pt x="38264" y="134453"/>
                    </a:lnTo>
                    <a:lnTo>
                      <a:pt x="36625" y="133278"/>
                    </a:lnTo>
                    <a:lnTo>
                      <a:pt x="35428" y="132360"/>
                    </a:lnTo>
                    <a:lnTo>
                      <a:pt x="33816" y="131261"/>
                    </a:lnTo>
                    <a:lnTo>
                      <a:pt x="32269" y="131017"/>
                    </a:lnTo>
                    <a:lnTo>
                      <a:pt x="30740" y="131005"/>
                    </a:lnTo>
                    <a:lnTo>
                      <a:pt x="29177" y="131297"/>
                    </a:lnTo>
                    <a:lnTo>
                      <a:pt x="27924" y="132151"/>
                    </a:lnTo>
                    <a:lnTo>
                      <a:pt x="26036" y="133721"/>
                    </a:lnTo>
                    <a:lnTo>
                      <a:pt x="24161" y="135205"/>
                    </a:lnTo>
                    <a:lnTo>
                      <a:pt x="21477" y="136990"/>
                    </a:lnTo>
                    <a:lnTo>
                      <a:pt x="19329" y="138249"/>
                    </a:lnTo>
                    <a:lnTo>
                      <a:pt x="16510" y="139735"/>
                    </a:lnTo>
                    <a:lnTo>
                      <a:pt x="15434" y="140547"/>
                    </a:lnTo>
                    <a:lnTo>
                      <a:pt x="14150" y="141619"/>
                    </a:lnTo>
                    <a:lnTo>
                      <a:pt x="13180" y="142560"/>
                    </a:lnTo>
                    <a:lnTo>
                      <a:pt x="11736" y="144056"/>
                    </a:lnTo>
                    <a:lnTo>
                      <a:pt x="10744" y="145197"/>
                    </a:lnTo>
                    <a:lnTo>
                      <a:pt x="10358" y="145672"/>
                    </a:lnTo>
                    <a:lnTo>
                      <a:pt x="9614" y="146580"/>
                    </a:lnTo>
                    <a:lnTo>
                      <a:pt x="9087" y="147466"/>
                    </a:lnTo>
                    <a:lnTo>
                      <a:pt x="8811" y="148799"/>
                    </a:lnTo>
                    <a:lnTo>
                      <a:pt x="8614" y="149926"/>
                    </a:lnTo>
                    <a:lnTo>
                      <a:pt x="7725" y="150914"/>
                    </a:lnTo>
                    <a:lnTo>
                      <a:pt x="6794" y="151797"/>
                    </a:lnTo>
                    <a:lnTo>
                      <a:pt x="5840" y="154383"/>
                    </a:lnTo>
                    <a:lnTo>
                      <a:pt x="5449" y="156640"/>
                    </a:lnTo>
                    <a:lnTo>
                      <a:pt x="5233" y="158794"/>
                    </a:lnTo>
                    <a:lnTo>
                      <a:pt x="4989" y="160031"/>
                    </a:lnTo>
                    <a:lnTo>
                      <a:pt x="4575" y="161489"/>
                    </a:lnTo>
                    <a:lnTo>
                      <a:pt x="4123" y="162586"/>
                    </a:lnTo>
                    <a:lnTo>
                      <a:pt x="2508" y="163237"/>
                    </a:lnTo>
                    <a:lnTo>
                      <a:pt x="957" y="163584"/>
                    </a:lnTo>
                    <a:lnTo>
                      <a:pt x="180" y="163809"/>
                    </a:lnTo>
                    <a:lnTo>
                      <a:pt x="193" y="164468"/>
                    </a:lnTo>
                    <a:lnTo>
                      <a:pt x="1262" y="165714"/>
                    </a:lnTo>
                    <a:lnTo>
                      <a:pt x="2428" y="167030"/>
                    </a:lnTo>
                    <a:lnTo>
                      <a:pt x="4235" y="169076"/>
                    </a:lnTo>
                    <a:lnTo>
                      <a:pt x="5735" y="170478"/>
                    </a:lnTo>
                    <a:lnTo>
                      <a:pt x="6075" y="171072"/>
                    </a:lnTo>
                    <a:lnTo>
                      <a:pt x="6030" y="172938"/>
                    </a:lnTo>
                    <a:lnTo>
                      <a:pt x="5796" y="174001"/>
                    </a:lnTo>
                    <a:lnTo>
                      <a:pt x="5285" y="176180"/>
                    </a:lnTo>
                    <a:lnTo>
                      <a:pt x="4948" y="177764"/>
                    </a:lnTo>
                    <a:lnTo>
                      <a:pt x="4607" y="179606"/>
                    </a:lnTo>
                    <a:lnTo>
                      <a:pt x="4292" y="180852"/>
                    </a:lnTo>
                    <a:lnTo>
                      <a:pt x="3567" y="182054"/>
                    </a:lnTo>
                    <a:lnTo>
                      <a:pt x="2678" y="182974"/>
                    </a:lnTo>
                    <a:lnTo>
                      <a:pt x="2052" y="183707"/>
                    </a:lnTo>
                    <a:lnTo>
                      <a:pt x="2537" y="184307"/>
                    </a:lnTo>
                    <a:lnTo>
                      <a:pt x="4040" y="184455"/>
                    </a:lnTo>
                    <a:lnTo>
                      <a:pt x="4758" y="185206"/>
                    </a:lnTo>
                    <a:lnTo>
                      <a:pt x="5729" y="186395"/>
                    </a:lnTo>
                    <a:lnTo>
                      <a:pt x="6929" y="187264"/>
                    </a:lnTo>
                    <a:lnTo>
                      <a:pt x="8977" y="187611"/>
                    </a:lnTo>
                    <a:lnTo>
                      <a:pt x="9513" y="189008"/>
                    </a:lnTo>
                    <a:lnTo>
                      <a:pt x="9164" y="189794"/>
                    </a:lnTo>
                    <a:lnTo>
                      <a:pt x="8975" y="190221"/>
                    </a:lnTo>
                    <a:lnTo>
                      <a:pt x="8450" y="191599"/>
                    </a:lnTo>
                    <a:lnTo>
                      <a:pt x="8252" y="192118"/>
                    </a:lnTo>
                    <a:lnTo>
                      <a:pt x="8027" y="193028"/>
                    </a:lnTo>
                    <a:lnTo>
                      <a:pt x="6727" y="192725"/>
                    </a:lnTo>
                    <a:lnTo>
                      <a:pt x="6088" y="192944"/>
                    </a:lnTo>
                    <a:lnTo>
                      <a:pt x="6162" y="193843"/>
                    </a:lnTo>
                    <a:lnTo>
                      <a:pt x="8045" y="194599"/>
                    </a:lnTo>
                    <a:lnTo>
                      <a:pt x="10915" y="195304"/>
                    </a:lnTo>
                    <a:lnTo>
                      <a:pt x="13664" y="195970"/>
                    </a:lnTo>
                    <a:lnTo>
                      <a:pt x="16681" y="196652"/>
                    </a:lnTo>
                    <a:lnTo>
                      <a:pt x="19076" y="197065"/>
                    </a:lnTo>
                    <a:lnTo>
                      <a:pt x="21042" y="197578"/>
                    </a:lnTo>
                    <a:lnTo>
                      <a:pt x="22898" y="197897"/>
                    </a:lnTo>
                    <a:lnTo>
                      <a:pt x="24875" y="198132"/>
                    </a:lnTo>
                    <a:lnTo>
                      <a:pt x="27310" y="198899"/>
                    </a:lnTo>
                    <a:lnTo>
                      <a:pt x="29184" y="200455"/>
                    </a:lnTo>
                    <a:lnTo>
                      <a:pt x="29550" y="202005"/>
                    </a:lnTo>
                    <a:lnTo>
                      <a:pt x="29608" y="203832"/>
                    </a:lnTo>
                    <a:lnTo>
                      <a:pt x="30199" y="207131"/>
                    </a:lnTo>
                    <a:lnTo>
                      <a:pt x="30340" y="210338"/>
                    </a:lnTo>
                    <a:lnTo>
                      <a:pt x="30392" y="211482"/>
                    </a:lnTo>
                    <a:lnTo>
                      <a:pt x="31027" y="214302"/>
                    </a:lnTo>
                    <a:lnTo>
                      <a:pt x="31535" y="216413"/>
                    </a:lnTo>
                    <a:lnTo>
                      <a:pt x="32016" y="221507"/>
                    </a:lnTo>
                    <a:lnTo>
                      <a:pt x="32325" y="223333"/>
                    </a:lnTo>
                    <a:lnTo>
                      <a:pt x="32556" y="225286"/>
                    </a:lnTo>
                    <a:lnTo>
                      <a:pt x="32999" y="229157"/>
                    </a:lnTo>
                    <a:lnTo>
                      <a:pt x="33737" y="231792"/>
                    </a:lnTo>
                    <a:lnTo>
                      <a:pt x="35002" y="234982"/>
                    </a:lnTo>
                    <a:lnTo>
                      <a:pt x="35157" y="238105"/>
                    </a:lnTo>
                    <a:lnTo>
                      <a:pt x="35111" y="240462"/>
                    </a:lnTo>
                    <a:lnTo>
                      <a:pt x="35061" y="242129"/>
                    </a:lnTo>
                    <a:lnTo>
                      <a:pt x="35292" y="243729"/>
                    </a:lnTo>
                    <a:lnTo>
                      <a:pt x="35702" y="245662"/>
                    </a:lnTo>
                    <a:lnTo>
                      <a:pt x="36685" y="247054"/>
                    </a:lnTo>
                    <a:lnTo>
                      <a:pt x="37635" y="248238"/>
                    </a:lnTo>
                    <a:lnTo>
                      <a:pt x="39036" y="249206"/>
                    </a:lnTo>
                    <a:lnTo>
                      <a:pt x="40429" y="250108"/>
                    </a:lnTo>
                    <a:lnTo>
                      <a:pt x="42240" y="251707"/>
                    </a:lnTo>
                    <a:lnTo>
                      <a:pt x="43177" y="252910"/>
                    </a:lnTo>
                    <a:lnTo>
                      <a:pt x="44314" y="254114"/>
                    </a:lnTo>
                    <a:lnTo>
                      <a:pt x="45245" y="255503"/>
                    </a:lnTo>
                    <a:lnTo>
                      <a:pt x="45541" y="256344"/>
                    </a:lnTo>
                    <a:lnTo>
                      <a:pt x="44596" y="257513"/>
                    </a:lnTo>
                    <a:lnTo>
                      <a:pt x="43942" y="257977"/>
                    </a:lnTo>
                    <a:lnTo>
                      <a:pt x="43215" y="258440"/>
                    </a:lnTo>
                    <a:lnTo>
                      <a:pt x="42715" y="259416"/>
                    </a:lnTo>
                    <a:lnTo>
                      <a:pt x="41546" y="260333"/>
                    </a:lnTo>
                    <a:lnTo>
                      <a:pt x="41122" y="260721"/>
                    </a:lnTo>
                    <a:lnTo>
                      <a:pt x="40847" y="260965"/>
                    </a:lnTo>
                    <a:lnTo>
                      <a:pt x="40467" y="261966"/>
                    </a:lnTo>
                    <a:lnTo>
                      <a:pt x="39870" y="262984"/>
                    </a:lnTo>
                    <a:lnTo>
                      <a:pt x="38528" y="264063"/>
                    </a:lnTo>
                    <a:lnTo>
                      <a:pt x="37475" y="264905"/>
                    </a:lnTo>
                    <a:lnTo>
                      <a:pt x="36428" y="265745"/>
                    </a:lnTo>
                    <a:lnTo>
                      <a:pt x="36306" y="266815"/>
                    </a:lnTo>
                    <a:lnTo>
                      <a:pt x="40139" y="270669"/>
                    </a:lnTo>
                    <a:lnTo>
                      <a:pt x="43749" y="277385"/>
                    </a:lnTo>
                    <a:lnTo>
                      <a:pt x="46266" y="284727"/>
                    </a:lnTo>
                    <a:lnTo>
                      <a:pt x="47480" y="289525"/>
                    </a:lnTo>
                    <a:lnTo>
                      <a:pt x="48686" y="294069"/>
                    </a:lnTo>
                    <a:lnTo>
                      <a:pt x="49142" y="298649"/>
                    </a:lnTo>
                    <a:lnTo>
                      <a:pt x="49213" y="303564"/>
                    </a:lnTo>
                    <a:lnTo>
                      <a:pt x="49285" y="308934"/>
                    </a:lnTo>
                    <a:lnTo>
                      <a:pt x="49457" y="314967"/>
                    </a:lnTo>
                    <a:lnTo>
                      <a:pt x="49611" y="320136"/>
                    </a:lnTo>
                    <a:lnTo>
                      <a:pt x="49727" y="322248"/>
                    </a:lnTo>
                    <a:lnTo>
                      <a:pt x="49850" y="324707"/>
                    </a:lnTo>
                    <a:lnTo>
                      <a:pt x="49823" y="326431"/>
                    </a:lnTo>
                    <a:lnTo>
                      <a:pt x="49785" y="329816"/>
                    </a:lnTo>
                    <a:lnTo>
                      <a:pt x="49959" y="333383"/>
                    </a:lnTo>
                    <a:lnTo>
                      <a:pt x="50125" y="336683"/>
                    </a:lnTo>
                    <a:lnTo>
                      <a:pt x="50106" y="338839"/>
                    </a:lnTo>
                    <a:lnTo>
                      <a:pt x="50163" y="339974"/>
                    </a:lnTo>
                    <a:lnTo>
                      <a:pt x="50298" y="340655"/>
                    </a:lnTo>
                    <a:lnTo>
                      <a:pt x="50774" y="342053"/>
                    </a:lnTo>
                    <a:lnTo>
                      <a:pt x="50960" y="342415"/>
                    </a:lnTo>
                    <a:lnTo>
                      <a:pt x="51840" y="346919"/>
                    </a:lnTo>
                    <a:lnTo>
                      <a:pt x="52470" y="350124"/>
                    </a:lnTo>
                    <a:lnTo>
                      <a:pt x="54267" y="354982"/>
                    </a:lnTo>
                    <a:lnTo>
                      <a:pt x="54415" y="355108"/>
                    </a:lnTo>
                    <a:lnTo>
                      <a:pt x="54723" y="356683"/>
                    </a:lnTo>
                    <a:lnTo>
                      <a:pt x="55044" y="357683"/>
                    </a:lnTo>
                    <a:lnTo>
                      <a:pt x="55365" y="358913"/>
                    </a:lnTo>
                    <a:lnTo>
                      <a:pt x="55783" y="360477"/>
                    </a:lnTo>
                    <a:lnTo>
                      <a:pt x="56508" y="362321"/>
                    </a:lnTo>
                    <a:lnTo>
                      <a:pt x="57214" y="363937"/>
                    </a:lnTo>
                    <a:lnTo>
                      <a:pt x="57517" y="365999"/>
                    </a:lnTo>
                    <a:lnTo>
                      <a:pt x="58126" y="368524"/>
                    </a:lnTo>
                    <a:lnTo>
                      <a:pt x="58685" y="370385"/>
                    </a:lnTo>
                    <a:lnTo>
                      <a:pt x="59784" y="372396"/>
                    </a:lnTo>
                    <a:lnTo>
                      <a:pt x="61267" y="374719"/>
                    </a:lnTo>
                    <a:lnTo>
                      <a:pt x="62339" y="376538"/>
                    </a:lnTo>
                    <a:lnTo>
                      <a:pt x="64015" y="380141"/>
                    </a:lnTo>
                    <a:lnTo>
                      <a:pt x="65049" y="382253"/>
                    </a:lnTo>
                    <a:lnTo>
                      <a:pt x="65852" y="383853"/>
                    </a:lnTo>
                    <a:lnTo>
                      <a:pt x="66879" y="385661"/>
                    </a:lnTo>
                    <a:lnTo>
                      <a:pt x="67579" y="386631"/>
                    </a:lnTo>
                    <a:lnTo>
                      <a:pt x="68163" y="387640"/>
                    </a:lnTo>
                    <a:lnTo>
                      <a:pt x="68260" y="387925"/>
                    </a:lnTo>
                    <a:lnTo>
                      <a:pt x="69325" y="387977"/>
                    </a:lnTo>
                    <a:lnTo>
                      <a:pt x="70449" y="388127"/>
                    </a:lnTo>
                    <a:lnTo>
                      <a:pt x="70918" y="388068"/>
                    </a:lnTo>
                    <a:lnTo>
                      <a:pt x="71104" y="387992"/>
                    </a:lnTo>
                    <a:lnTo>
                      <a:pt x="71355" y="388086"/>
                    </a:lnTo>
                    <a:lnTo>
                      <a:pt x="72999" y="388052"/>
                    </a:lnTo>
                    <a:lnTo>
                      <a:pt x="75388" y="387950"/>
                    </a:lnTo>
                    <a:lnTo>
                      <a:pt x="77449" y="388186"/>
                    </a:lnTo>
                    <a:lnTo>
                      <a:pt x="78971" y="388911"/>
                    </a:lnTo>
                    <a:lnTo>
                      <a:pt x="80288" y="390476"/>
                    </a:lnTo>
                    <a:lnTo>
                      <a:pt x="82112" y="393092"/>
                    </a:lnTo>
                    <a:lnTo>
                      <a:pt x="82921" y="394954"/>
                    </a:lnTo>
                    <a:lnTo>
                      <a:pt x="84089" y="399278"/>
                    </a:lnTo>
                    <a:lnTo>
                      <a:pt x="84121" y="401275"/>
                    </a:lnTo>
                    <a:lnTo>
                      <a:pt x="84307" y="403354"/>
                    </a:lnTo>
                    <a:lnTo>
                      <a:pt x="84442" y="405333"/>
                    </a:lnTo>
                    <a:lnTo>
                      <a:pt x="84648" y="406552"/>
                    </a:lnTo>
                    <a:lnTo>
                      <a:pt x="84744" y="407159"/>
                    </a:lnTo>
                    <a:lnTo>
                      <a:pt x="85528" y="409262"/>
                    </a:lnTo>
                    <a:lnTo>
                      <a:pt x="87524" y="414018"/>
                    </a:lnTo>
                    <a:lnTo>
                      <a:pt x="89394" y="417107"/>
                    </a:lnTo>
                    <a:lnTo>
                      <a:pt x="90074" y="418107"/>
                    </a:lnTo>
                    <a:lnTo>
                      <a:pt x="91184" y="419750"/>
                    </a:lnTo>
                    <a:lnTo>
                      <a:pt x="92193" y="421072"/>
                    </a:lnTo>
                    <a:lnTo>
                      <a:pt x="94172" y="423849"/>
                    </a:lnTo>
                    <a:lnTo>
                      <a:pt x="95655" y="426846"/>
                    </a:lnTo>
                    <a:lnTo>
                      <a:pt x="96431" y="428637"/>
                    </a:lnTo>
                    <a:lnTo>
                      <a:pt x="97221" y="431474"/>
                    </a:lnTo>
                    <a:lnTo>
                      <a:pt x="97935" y="434051"/>
                    </a:lnTo>
                    <a:lnTo>
                      <a:pt x="98275" y="435457"/>
                    </a:lnTo>
                    <a:lnTo>
                      <a:pt x="98435" y="436449"/>
                    </a:lnTo>
                    <a:lnTo>
                      <a:pt x="99218" y="436365"/>
                    </a:lnTo>
                    <a:lnTo>
                      <a:pt x="100502" y="436037"/>
                    </a:lnTo>
                    <a:lnTo>
                      <a:pt x="100664" y="437113"/>
                    </a:lnTo>
                    <a:lnTo>
                      <a:pt x="100849" y="438504"/>
                    </a:lnTo>
                    <a:lnTo>
                      <a:pt x="101221" y="440750"/>
                    </a:lnTo>
                    <a:lnTo>
                      <a:pt x="101524" y="442627"/>
                    </a:lnTo>
                    <a:lnTo>
                      <a:pt x="101889" y="444268"/>
                    </a:lnTo>
                    <a:lnTo>
                      <a:pt x="102120" y="445565"/>
                    </a:lnTo>
                    <a:lnTo>
                      <a:pt x="102288" y="447163"/>
                    </a:lnTo>
                    <a:lnTo>
                      <a:pt x="102673" y="448888"/>
                    </a:lnTo>
                    <a:lnTo>
                      <a:pt x="102641" y="449200"/>
                    </a:lnTo>
                    <a:lnTo>
                      <a:pt x="102698" y="449882"/>
                    </a:lnTo>
                    <a:lnTo>
                      <a:pt x="102834" y="451304"/>
                    </a:lnTo>
                    <a:lnTo>
                      <a:pt x="102988" y="453208"/>
                    </a:lnTo>
                    <a:lnTo>
                      <a:pt x="103122" y="454974"/>
                    </a:lnTo>
                    <a:lnTo>
                      <a:pt x="103161" y="455909"/>
                    </a:lnTo>
                    <a:lnTo>
                      <a:pt x="103232" y="456892"/>
                    </a:lnTo>
                    <a:lnTo>
                      <a:pt x="103379" y="458476"/>
                    </a:lnTo>
                    <a:lnTo>
                      <a:pt x="103559" y="459713"/>
                    </a:lnTo>
                    <a:lnTo>
                      <a:pt x="103700" y="460976"/>
                    </a:lnTo>
                    <a:lnTo>
                      <a:pt x="103759" y="462204"/>
                    </a:lnTo>
                    <a:lnTo>
                      <a:pt x="103971" y="463551"/>
                    </a:lnTo>
                    <a:lnTo>
                      <a:pt x="104022" y="464503"/>
                    </a:lnTo>
                    <a:lnTo>
                      <a:pt x="104112" y="465959"/>
                    </a:lnTo>
                    <a:lnTo>
                      <a:pt x="104182" y="466875"/>
                    </a:lnTo>
                    <a:lnTo>
                      <a:pt x="104406" y="468038"/>
                    </a:lnTo>
                    <a:lnTo>
                      <a:pt x="104536" y="469426"/>
                    </a:lnTo>
                    <a:lnTo>
                      <a:pt x="104638" y="470326"/>
                    </a:lnTo>
                    <a:lnTo>
                      <a:pt x="104677" y="471110"/>
                    </a:lnTo>
                    <a:lnTo>
                      <a:pt x="104759" y="471944"/>
                    </a:lnTo>
                    <a:lnTo>
                      <a:pt x="104786" y="472204"/>
                    </a:lnTo>
                    <a:lnTo>
                      <a:pt x="104843" y="472583"/>
                    </a:lnTo>
                    <a:lnTo>
                      <a:pt x="104895" y="473012"/>
                    </a:lnTo>
                    <a:lnTo>
                      <a:pt x="105005" y="473693"/>
                    </a:lnTo>
                    <a:lnTo>
                      <a:pt x="105081" y="474393"/>
                    </a:lnTo>
                    <a:lnTo>
                      <a:pt x="105480" y="475402"/>
                    </a:lnTo>
                    <a:lnTo>
                      <a:pt x="105814" y="476253"/>
                    </a:lnTo>
                    <a:lnTo>
                      <a:pt x="106237" y="477397"/>
                    </a:lnTo>
                    <a:lnTo>
                      <a:pt x="106532" y="478399"/>
                    </a:lnTo>
                    <a:lnTo>
                      <a:pt x="106591" y="478593"/>
                    </a:lnTo>
                    <a:lnTo>
                      <a:pt x="106764" y="480150"/>
                    </a:lnTo>
                    <a:lnTo>
                      <a:pt x="106976" y="481152"/>
                    </a:lnTo>
                    <a:lnTo>
                      <a:pt x="107239" y="482287"/>
                    </a:lnTo>
                    <a:lnTo>
                      <a:pt x="107406" y="483642"/>
                    </a:lnTo>
                    <a:lnTo>
                      <a:pt x="107644" y="484970"/>
                    </a:lnTo>
                    <a:lnTo>
                      <a:pt x="107727" y="485823"/>
                    </a:lnTo>
                    <a:lnTo>
                      <a:pt x="107778" y="485999"/>
                    </a:lnTo>
                    <a:lnTo>
                      <a:pt x="107797" y="486884"/>
                    </a:lnTo>
                    <a:lnTo>
                      <a:pt x="107816" y="487851"/>
                    </a:lnTo>
                    <a:lnTo>
                      <a:pt x="107797" y="488575"/>
                    </a:lnTo>
                    <a:lnTo>
                      <a:pt x="107778" y="488971"/>
                    </a:lnTo>
                    <a:lnTo>
                      <a:pt x="107727" y="489888"/>
                    </a:lnTo>
                    <a:lnTo>
                      <a:pt x="107592" y="491058"/>
                    </a:lnTo>
                    <a:lnTo>
                      <a:pt x="107380" y="492338"/>
                    </a:lnTo>
                    <a:lnTo>
                      <a:pt x="107142" y="494198"/>
                    </a:lnTo>
                    <a:lnTo>
                      <a:pt x="106931" y="495788"/>
                    </a:lnTo>
                    <a:lnTo>
                      <a:pt x="106725" y="497126"/>
                    </a:lnTo>
                    <a:lnTo>
                      <a:pt x="106571" y="498448"/>
                    </a:lnTo>
                    <a:lnTo>
                      <a:pt x="106372" y="500132"/>
                    </a:lnTo>
                    <a:lnTo>
                      <a:pt x="106167" y="501249"/>
                    </a:lnTo>
                    <a:lnTo>
                      <a:pt x="105652" y="503195"/>
                    </a:lnTo>
                    <a:lnTo>
                      <a:pt x="105467" y="503985"/>
                    </a:lnTo>
                    <a:lnTo>
                      <a:pt x="105196" y="505106"/>
                    </a:lnTo>
                    <a:lnTo>
                      <a:pt x="104934" y="506191"/>
                    </a:lnTo>
                    <a:lnTo>
                      <a:pt x="104528" y="508025"/>
                    </a:lnTo>
                    <a:lnTo>
                      <a:pt x="104291" y="508976"/>
                    </a:lnTo>
                    <a:lnTo>
                      <a:pt x="104053" y="510711"/>
                    </a:lnTo>
                    <a:lnTo>
                      <a:pt x="103893" y="511487"/>
                    </a:lnTo>
                    <a:lnTo>
                      <a:pt x="103841" y="512924"/>
                    </a:lnTo>
                    <a:lnTo>
                      <a:pt x="103829" y="513994"/>
                    </a:lnTo>
                    <a:lnTo>
                      <a:pt x="103912" y="515576"/>
                    </a:lnTo>
                    <a:lnTo>
                      <a:pt x="104208" y="516738"/>
                    </a:lnTo>
                    <a:lnTo>
                      <a:pt x="104375" y="517563"/>
                    </a:lnTo>
                    <a:lnTo>
                      <a:pt x="104650" y="518580"/>
                    </a:lnTo>
                    <a:lnTo>
                      <a:pt x="104843" y="519168"/>
                    </a:lnTo>
                    <a:lnTo>
                      <a:pt x="105190" y="519944"/>
                    </a:lnTo>
                    <a:lnTo>
                      <a:pt x="105312" y="520804"/>
                    </a:lnTo>
                    <a:lnTo>
                      <a:pt x="105318" y="521915"/>
                    </a:lnTo>
                    <a:lnTo>
                      <a:pt x="105351" y="523529"/>
                    </a:lnTo>
                    <a:lnTo>
                      <a:pt x="105325" y="524506"/>
                    </a:lnTo>
                    <a:lnTo>
                      <a:pt x="105351" y="525651"/>
                    </a:lnTo>
                    <a:lnTo>
                      <a:pt x="105421" y="526324"/>
                    </a:lnTo>
                    <a:lnTo>
                      <a:pt x="105480" y="527174"/>
                    </a:lnTo>
                    <a:lnTo>
                      <a:pt x="105505" y="527460"/>
                    </a:lnTo>
                    <a:lnTo>
                      <a:pt x="105665" y="528403"/>
                    </a:lnTo>
                    <a:lnTo>
                      <a:pt x="105910" y="529818"/>
                    </a:lnTo>
                    <a:lnTo>
                      <a:pt x="105993" y="531003"/>
                    </a:lnTo>
                    <a:lnTo>
                      <a:pt x="106217" y="532603"/>
                    </a:lnTo>
                    <a:lnTo>
                      <a:pt x="106442" y="533991"/>
                    </a:lnTo>
                    <a:lnTo>
                      <a:pt x="106577" y="535113"/>
                    </a:lnTo>
                    <a:lnTo>
                      <a:pt x="106911" y="536339"/>
                    </a:lnTo>
                    <a:lnTo>
                      <a:pt x="106911" y="536821"/>
                    </a:lnTo>
                    <a:lnTo>
                      <a:pt x="107059" y="537074"/>
                    </a:lnTo>
                    <a:lnTo>
                      <a:pt x="107303" y="537712"/>
                    </a:lnTo>
                    <a:lnTo>
                      <a:pt x="107534" y="538605"/>
                    </a:lnTo>
                    <a:lnTo>
                      <a:pt x="107778" y="539624"/>
                    </a:lnTo>
                    <a:lnTo>
                      <a:pt x="108131" y="540658"/>
                    </a:lnTo>
                    <a:lnTo>
                      <a:pt x="108407" y="541392"/>
                    </a:lnTo>
                    <a:lnTo>
                      <a:pt x="108652" y="542477"/>
                    </a:lnTo>
                    <a:lnTo>
                      <a:pt x="108928" y="543478"/>
                    </a:lnTo>
                    <a:lnTo>
                      <a:pt x="109159" y="544556"/>
                    </a:lnTo>
                    <a:lnTo>
                      <a:pt x="109333" y="545219"/>
                    </a:lnTo>
                    <a:lnTo>
                      <a:pt x="109493" y="545903"/>
                    </a:lnTo>
                    <a:lnTo>
                      <a:pt x="109659" y="546584"/>
                    </a:lnTo>
                    <a:lnTo>
                      <a:pt x="109827" y="547239"/>
                    </a:lnTo>
                    <a:lnTo>
                      <a:pt x="110148" y="548251"/>
                    </a:lnTo>
                    <a:lnTo>
                      <a:pt x="110495" y="549075"/>
                    </a:lnTo>
                    <a:lnTo>
                      <a:pt x="111207" y="550893"/>
                    </a:lnTo>
                    <a:lnTo>
                      <a:pt x="111008" y="552325"/>
                    </a:lnTo>
                    <a:lnTo>
                      <a:pt x="111400" y="553285"/>
                    </a:lnTo>
                    <a:lnTo>
                      <a:pt x="112145" y="555051"/>
                    </a:lnTo>
                    <a:lnTo>
                      <a:pt x="113262" y="557543"/>
                    </a:lnTo>
                    <a:lnTo>
                      <a:pt x="114431" y="560001"/>
                    </a:lnTo>
                    <a:lnTo>
                      <a:pt x="115914" y="562543"/>
                    </a:lnTo>
                    <a:lnTo>
                      <a:pt x="117275" y="564781"/>
                    </a:lnTo>
                    <a:lnTo>
                      <a:pt x="118361" y="566667"/>
                    </a:lnTo>
                    <a:lnTo>
                      <a:pt x="120301" y="569588"/>
                    </a:lnTo>
                    <a:lnTo>
                      <a:pt x="122194" y="572063"/>
                    </a:lnTo>
                    <a:lnTo>
                      <a:pt x="124095" y="574318"/>
                    </a:lnTo>
                    <a:lnTo>
                      <a:pt x="126522" y="576590"/>
                    </a:lnTo>
                    <a:lnTo>
                      <a:pt x="128802" y="578846"/>
                    </a:lnTo>
                    <a:lnTo>
                      <a:pt x="130375" y="580235"/>
                    </a:lnTo>
                    <a:lnTo>
                      <a:pt x="132899" y="582203"/>
                    </a:lnTo>
                    <a:lnTo>
                      <a:pt x="134659" y="583331"/>
                    </a:lnTo>
                    <a:lnTo>
                      <a:pt x="136329" y="584198"/>
                    </a:lnTo>
                    <a:lnTo>
                      <a:pt x="137080" y="584737"/>
                    </a:lnTo>
                    <a:lnTo>
                      <a:pt x="137388" y="584998"/>
                    </a:lnTo>
                    <a:lnTo>
                      <a:pt x="137741" y="585234"/>
                    </a:lnTo>
                    <a:lnTo>
                      <a:pt x="138538" y="585689"/>
                    </a:lnTo>
                    <a:lnTo>
                      <a:pt x="139571" y="586253"/>
                    </a:lnTo>
                    <a:lnTo>
                      <a:pt x="141786" y="587455"/>
                    </a:lnTo>
                    <a:lnTo>
                      <a:pt x="143900" y="588610"/>
                    </a:lnTo>
                    <a:lnTo>
                      <a:pt x="145608" y="589349"/>
                    </a:lnTo>
                    <a:lnTo>
                      <a:pt x="148068" y="590469"/>
                    </a:lnTo>
                    <a:lnTo>
                      <a:pt x="150379" y="591429"/>
                    </a:lnTo>
                    <a:lnTo>
                      <a:pt x="151940" y="592296"/>
                    </a:lnTo>
                    <a:lnTo>
                      <a:pt x="154495" y="593255"/>
                    </a:lnTo>
                    <a:lnTo>
                      <a:pt x="157122" y="594072"/>
                    </a:lnTo>
                    <a:lnTo>
                      <a:pt x="159004" y="594636"/>
                    </a:lnTo>
                    <a:lnTo>
                      <a:pt x="161122" y="594973"/>
                    </a:lnTo>
                    <a:lnTo>
                      <a:pt x="162786" y="595327"/>
                    </a:lnTo>
                    <a:lnTo>
                      <a:pt x="164366" y="595359"/>
                    </a:lnTo>
                    <a:lnTo>
                      <a:pt x="166208" y="595250"/>
                    </a:lnTo>
                    <a:lnTo>
                      <a:pt x="166433" y="595234"/>
                    </a:lnTo>
                    <a:lnTo>
                      <a:pt x="167929" y="595140"/>
                    </a:lnTo>
                    <a:lnTo>
                      <a:pt x="169682" y="594770"/>
                    </a:lnTo>
                    <a:lnTo>
                      <a:pt x="171531" y="594308"/>
                    </a:lnTo>
                    <a:lnTo>
                      <a:pt x="173317" y="593828"/>
                    </a:lnTo>
                    <a:lnTo>
                      <a:pt x="175340" y="592835"/>
                    </a:lnTo>
                    <a:lnTo>
                      <a:pt x="176733" y="592111"/>
                    </a:lnTo>
                    <a:lnTo>
                      <a:pt x="178275" y="591186"/>
                    </a:lnTo>
                    <a:lnTo>
                      <a:pt x="179758" y="590318"/>
                    </a:lnTo>
                    <a:lnTo>
                      <a:pt x="181414" y="589367"/>
                    </a:lnTo>
                    <a:lnTo>
                      <a:pt x="182950" y="588474"/>
                    </a:lnTo>
                    <a:lnTo>
                      <a:pt x="183842" y="587945"/>
                    </a:lnTo>
                    <a:lnTo>
                      <a:pt x="184496" y="587339"/>
                    </a:lnTo>
                    <a:lnTo>
                      <a:pt x="184696" y="587162"/>
                    </a:lnTo>
                    <a:lnTo>
                      <a:pt x="185101" y="586877"/>
                    </a:lnTo>
                    <a:lnTo>
                      <a:pt x="185505" y="586598"/>
                    </a:lnTo>
                    <a:lnTo>
                      <a:pt x="186969" y="585647"/>
                    </a:lnTo>
                    <a:lnTo>
                      <a:pt x="188555" y="584536"/>
                    </a:lnTo>
                    <a:lnTo>
                      <a:pt x="190289" y="583299"/>
                    </a:lnTo>
                    <a:lnTo>
                      <a:pt x="191753" y="582390"/>
                    </a:lnTo>
                    <a:lnTo>
                      <a:pt x="193199" y="581286"/>
                    </a:lnTo>
                    <a:lnTo>
                      <a:pt x="194714" y="580401"/>
                    </a:lnTo>
                    <a:lnTo>
                      <a:pt x="195940" y="579638"/>
                    </a:lnTo>
                    <a:lnTo>
                      <a:pt x="196910" y="579266"/>
                    </a:lnTo>
                    <a:lnTo>
                      <a:pt x="197802" y="579175"/>
                    </a:lnTo>
                    <a:lnTo>
                      <a:pt x="198534" y="579468"/>
                    </a:lnTo>
                    <a:lnTo>
                      <a:pt x="199267" y="579569"/>
                    </a:lnTo>
                    <a:lnTo>
                      <a:pt x="199832" y="579704"/>
                    </a:lnTo>
                    <a:lnTo>
                      <a:pt x="200460" y="579838"/>
                    </a:lnTo>
                    <a:lnTo>
                      <a:pt x="201078" y="579940"/>
                    </a:lnTo>
                    <a:lnTo>
                      <a:pt x="202265" y="579989"/>
                    </a:lnTo>
                    <a:lnTo>
                      <a:pt x="203511" y="579930"/>
                    </a:lnTo>
                    <a:lnTo>
                      <a:pt x="205572" y="579418"/>
                    </a:lnTo>
                    <a:lnTo>
                      <a:pt x="207736" y="578273"/>
                    </a:lnTo>
                    <a:lnTo>
                      <a:pt x="209496" y="577196"/>
                    </a:lnTo>
                    <a:lnTo>
                      <a:pt x="211294" y="576118"/>
                    </a:lnTo>
                    <a:lnTo>
                      <a:pt x="213272" y="575236"/>
                    </a:lnTo>
                    <a:lnTo>
                      <a:pt x="214839" y="574647"/>
                    </a:lnTo>
                    <a:lnTo>
                      <a:pt x="216309" y="574394"/>
                    </a:lnTo>
                    <a:lnTo>
                      <a:pt x="217466" y="574443"/>
                    </a:lnTo>
                    <a:lnTo>
                      <a:pt x="219263" y="574394"/>
                    </a:lnTo>
                    <a:lnTo>
                      <a:pt x="221311" y="574242"/>
                    </a:lnTo>
                    <a:lnTo>
                      <a:pt x="223296" y="573964"/>
                    </a:lnTo>
                    <a:lnTo>
                      <a:pt x="225839" y="573678"/>
                    </a:lnTo>
                    <a:lnTo>
                      <a:pt x="228395" y="573273"/>
                    </a:lnTo>
                    <a:lnTo>
                      <a:pt x="229436" y="573174"/>
                    </a:lnTo>
                    <a:lnTo>
                      <a:pt x="230803" y="573047"/>
                    </a:lnTo>
                    <a:lnTo>
                      <a:pt x="232171" y="572845"/>
                    </a:lnTo>
                    <a:lnTo>
                      <a:pt x="233018" y="572576"/>
                    </a:lnTo>
                    <a:lnTo>
                      <a:pt x="235111" y="572332"/>
                    </a:lnTo>
                    <a:lnTo>
                      <a:pt x="236563" y="572297"/>
                    </a:lnTo>
                    <a:lnTo>
                      <a:pt x="238078" y="572364"/>
                    </a:lnTo>
                    <a:lnTo>
                      <a:pt x="239376" y="572264"/>
                    </a:lnTo>
                    <a:lnTo>
                      <a:pt x="244795" y="571397"/>
                    </a:lnTo>
                    <a:lnTo>
                      <a:pt x="246125" y="571211"/>
                    </a:lnTo>
                    <a:lnTo>
                      <a:pt x="248341" y="570791"/>
                    </a:lnTo>
                    <a:lnTo>
                      <a:pt x="249451" y="570563"/>
                    </a:lnTo>
                    <a:lnTo>
                      <a:pt x="251737" y="569966"/>
                    </a:lnTo>
                    <a:lnTo>
                      <a:pt x="254357" y="569536"/>
                    </a:lnTo>
                    <a:lnTo>
                      <a:pt x="257254" y="569023"/>
                    </a:lnTo>
                    <a:lnTo>
                      <a:pt x="259867" y="568350"/>
                    </a:lnTo>
                    <a:lnTo>
                      <a:pt x="261813" y="567921"/>
                    </a:lnTo>
                    <a:lnTo>
                      <a:pt x="263271" y="567643"/>
                    </a:lnTo>
                    <a:lnTo>
                      <a:pt x="263661" y="567550"/>
                    </a:lnTo>
                    <a:close/>
                  </a:path>
                </a:pathLst>
              </a:custGeom>
              <a:solidFill>
                <a:srgbClr val="ABFFD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EB730F7-D11E-13E3-D394-591543F6F3F4}"/>
                  </a:ext>
                </a:extLst>
              </p:cNvPr>
              <p:cNvSpPr/>
              <p:nvPr/>
            </p:nvSpPr>
            <p:spPr>
              <a:xfrm flipV="1">
                <a:off x="4016892" y="3929181"/>
                <a:ext cx="615177" cy="734827"/>
              </a:xfrm>
              <a:custGeom>
                <a:avLst/>
                <a:gdLst>
                  <a:gd name="connsiteX0" fmla="*/ 394696 w 615177"/>
                  <a:gd name="connsiteY0" fmla="*/ 730543 h 734827"/>
                  <a:gd name="connsiteX1" fmla="*/ 396202 w 615177"/>
                  <a:gd name="connsiteY1" fmla="*/ 729955 h 734827"/>
                  <a:gd name="connsiteX2" fmla="*/ 398240 w 615177"/>
                  <a:gd name="connsiteY2" fmla="*/ 729069 h 734827"/>
                  <a:gd name="connsiteX3" fmla="*/ 400889 w 615177"/>
                  <a:gd name="connsiteY3" fmla="*/ 727768 h 734827"/>
                  <a:gd name="connsiteX4" fmla="*/ 402861 w 615177"/>
                  <a:gd name="connsiteY4" fmla="*/ 726999 h 734827"/>
                  <a:gd name="connsiteX5" fmla="*/ 404129 w 615177"/>
                  <a:gd name="connsiteY5" fmla="*/ 726041 h 734827"/>
                  <a:gd name="connsiteX6" fmla="*/ 406100 w 615177"/>
                  <a:gd name="connsiteY6" fmla="*/ 724709 h 734827"/>
                  <a:gd name="connsiteX7" fmla="*/ 407754 w 615177"/>
                  <a:gd name="connsiteY7" fmla="*/ 723881 h 734827"/>
                  <a:gd name="connsiteX8" fmla="*/ 409617 w 615177"/>
                  <a:gd name="connsiteY8" fmla="*/ 723217 h 734827"/>
                  <a:gd name="connsiteX9" fmla="*/ 410924 w 615177"/>
                  <a:gd name="connsiteY9" fmla="*/ 722850 h 734827"/>
                  <a:gd name="connsiteX10" fmla="*/ 412510 w 615177"/>
                  <a:gd name="connsiteY10" fmla="*/ 722475 h 734827"/>
                  <a:gd name="connsiteX11" fmla="*/ 413838 w 615177"/>
                  <a:gd name="connsiteY11" fmla="*/ 722003 h 734827"/>
                  <a:gd name="connsiteX12" fmla="*/ 414853 w 615177"/>
                  <a:gd name="connsiteY12" fmla="*/ 721627 h 734827"/>
                  <a:gd name="connsiteX13" fmla="*/ 416103 w 615177"/>
                  <a:gd name="connsiteY13" fmla="*/ 720866 h 734827"/>
                  <a:gd name="connsiteX14" fmla="*/ 417570 w 615177"/>
                  <a:gd name="connsiteY14" fmla="*/ 720326 h 734827"/>
                  <a:gd name="connsiteX15" fmla="*/ 419156 w 615177"/>
                  <a:gd name="connsiteY15" fmla="*/ 719902 h 734827"/>
                  <a:gd name="connsiteX16" fmla="*/ 421272 w 615177"/>
                  <a:gd name="connsiteY16" fmla="*/ 719305 h 734827"/>
                  <a:gd name="connsiteX17" fmla="*/ 422835 w 615177"/>
                  <a:gd name="connsiteY17" fmla="*/ 719135 h 734827"/>
                  <a:gd name="connsiteX18" fmla="*/ 424155 w 615177"/>
                  <a:gd name="connsiteY18" fmla="*/ 718943 h 734827"/>
                  <a:gd name="connsiteX19" fmla="*/ 425976 w 615177"/>
                  <a:gd name="connsiteY19" fmla="*/ 718519 h 734827"/>
                  <a:gd name="connsiteX20" fmla="*/ 427543 w 615177"/>
                  <a:gd name="connsiteY20" fmla="*/ 717912 h 734827"/>
                  <a:gd name="connsiteX21" fmla="*/ 428890 w 615177"/>
                  <a:gd name="connsiteY21" fmla="*/ 717315 h 734827"/>
                  <a:gd name="connsiteX22" fmla="*/ 430416 w 615177"/>
                  <a:gd name="connsiteY22" fmla="*/ 716660 h 734827"/>
                  <a:gd name="connsiteX23" fmla="*/ 432208 w 615177"/>
                  <a:gd name="connsiteY23" fmla="*/ 715876 h 734827"/>
                  <a:gd name="connsiteX24" fmla="*/ 433231 w 615177"/>
                  <a:gd name="connsiteY24" fmla="*/ 715523 h 734827"/>
                  <a:gd name="connsiteX25" fmla="*/ 433981 w 615177"/>
                  <a:gd name="connsiteY25" fmla="*/ 715202 h 734827"/>
                  <a:gd name="connsiteX26" fmla="*/ 435614 w 615177"/>
                  <a:gd name="connsiteY26" fmla="*/ 714393 h 734827"/>
                  <a:gd name="connsiteX27" fmla="*/ 436895 w 615177"/>
                  <a:gd name="connsiteY27" fmla="*/ 713777 h 734827"/>
                  <a:gd name="connsiteX28" fmla="*/ 439030 w 615177"/>
                  <a:gd name="connsiteY28" fmla="*/ 712704 h 734827"/>
                  <a:gd name="connsiteX29" fmla="*/ 440713 w 615177"/>
                  <a:gd name="connsiteY29" fmla="*/ 711924 h 734827"/>
                  <a:gd name="connsiteX30" fmla="*/ 441917 w 615177"/>
                  <a:gd name="connsiteY30" fmla="*/ 711279 h 734827"/>
                  <a:gd name="connsiteX31" fmla="*/ 443837 w 615177"/>
                  <a:gd name="connsiteY31" fmla="*/ 710042 h 734827"/>
                  <a:gd name="connsiteX32" fmla="*/ 446791 w 615177"/>
                  <a:gd name="connsiteY32" fmla="*/ 708497 h 734827"/>
                  <a:gd name="connsiteX33" fmla="*/ 448249 w 615177"/>
                  <a:gd name="connsiteY33" fmla="*/ 707734 h 734827"/>
                  <a:gd name="connsiteX34" fmla="*/ 449764 w 615177"/>
                  <a:gd name="connsiteY34" fmla="*/ 706799 h 734827"/>
                  <a:gd name="connsiteX35" fmla="*/ 451823 w 615177"/>
                  <a:gd name="connsiteY35" fmla="*/ 705280 h 734827"/>
                  <a:gd name="connsiteX36" fmla="*/ 453948 w 615177"/>
                  <a:gd name="connsiteY36" fmla="*/ 703784 h 734827"/>
                  <a:gd name="connsiteX37" fmla="*/ 455624 w 615177"/>
                  <a:gd name="connsiteY37" fmla="*/ 702587 h 734827"/>
                  <a:gd name="connsiteX38" fmla="*/ 456571 w 615177"/>
                  <a:gd name="connsiteY38" fmla="*/ 701427 h 734827"/>
                  <a:gd name="connsiteX39" fmla="*/ 457721 w 615177"/>
                  <a:gd name="connsiteY39" fmla="*/ 701604 h 734827"/>
                  <a:gd name="connsiteX40" fmla="*/ 459503 w 615177"/>
                  <a:gd name="connsiteY40" fmla="*/ 700637 h 734827"/>
                  <a:gd name="connsiteX41" fmla="*/ 460990 w 615177"/>
                  <a:gd name="connsiteY41" fmla="*/ 699742 h 734827"/>
                  <a:gd name="connsiteX42" fmla="*/ 462289 w 615177"/>
                  <a:gd name="connsiteY42" fmla="*/ 698727 h 734827"/>
                  <a:gd name="connsiteX43" fmla="*/ 463934 w 615177"/>
                  <a:gd name="connsiteY43" fmla="*/ 697353 h 734827"/>
                  <a:gd name="connsiteX44" fmla="*/ 465472 w 615177"/>
                  <a:gd name="connsiteY44" fmla="*/ 696155 h 734827"/>
                  <a:gd name="connsiteX45" fmla="*/ 467253 w 615177"/>
                  <a:gd name="connsiteY45" fmla="*/ 695164 h 734827"/>
                  <a:gd name="connsiteX46" fmla="*/ 469546 w 615177"/>
                  <a:gd name="connsiteY46" fmla="*/ 694071 h 734827"/>
                  <a:gd name="connsiteX47" fmla="*/ 470718 w 615177"/>
                  <a:gd name="connsiteY47" fmla="*/ 693365 h 734827"/>
                  <a:gd name="connsiteX48" fmla="*/ 472018 w 615177"/>
                  <a:gd name="connsiteY48" fmla="*/ 692489 h 734827"/>
                  <a:gd name="connsiteX49" fmla="*/ 473594 w 615177"/>
                  <a:gd name="connsiteY49" fmla="*/ 691503 h 734827"/>
                  <a:gd name="connsiteX50" fmla="*/ 475110 w 615177"/>
                  <a:gd name="connsiteY50" fmla="*/ 690623 h 734827"/>
                  <a:gd name="connsiteX51" fmla="*/ 476115 w 615177"/>
                  <a:gd name="connsiteY51" fmla="*/ 690123 h 734827"/>
                  <a:gd name="connsiteX52" fmla="*/ 477326 w 615177"/>
                  <a:gd name="connsiteY52" fmla="*/ 689477 h 734827"/>
                  <a:gd name="connsiteX53" fmla="*/ 478280 w 615177"/>
                  <a:gd name="connsiteY53" fmla="*/ 688995 h 734827"/>
                  <a:gd name="connsiteX54" fmla="*/ 479570 w 615177"/>
                  <a:gd name="connsiteY54" fmla="*/ 688308 h 734827"/>
                  <a:gd name="connsiteX55" fmla="*/ 480585 w 615177"/>
                  <a:gd name="connsiteY55" fmla="*/ 687884 h 734827"/>
                  <a:gd name="connsiteX56" fmla="*/ 481362 w 615177"/>
                  <a:gd name="connsiteY56" fmla="*/ 687486 h 734827"/>
                  <a:gd name="connsiteX57" fmla="*/ 482039 w 615177"/>
                  <a:gd name="connsiteY57" fmla="*/ 687169 h 734827"/>
                  <a:gd name="connsiteX58" fmla="*/ 483072 w 615177"/>
                  <a:gd name="connsiteY58" fmla="*/ 686928 h 734827"/>
                  <a:gd name="connsiteX59" fmla="*/ 484091 w 615177"/>
                  <a:gd name="connsiteY59" fmla="*/ 686577 h 734827"/>
                  <a:gd name="connsiteX60" fmla="*/ 484871 w 615177"/>
                  <a:gd name="connsiteY60" fmla="*/ 686382 h 734827"/>
                  <a:gd name="connsiteX61" fmla="*/ 498713 w 615177"/>
                  <a:gd name="connsiteY61" fmla="*/ 682596 h 734827"/>
                  <a:gd name="connsiteX62" fmla="*/ 524591 w 615177"/>
                  <a:gd name="connsiteY62" fmla="*/ 676159 h 734827"/>
                  <a:gd name="connsiteX63" fmla="*/ 543246 w 615177"/>
                  <a:gd name="connsiteY63" fmla="*/ 671516 h 734827"/>
                  <a:gd name="connsiteX64" fmla="*/ 544610 w 615177"/>
                  <a:gd name="connsiteY64" fmla="*/ 671131 h 734827"/>
                  <a:gd name="connsiteX65" fmla="*/ 545978 w 615177"/>
                  <a:gd name="connsiteY65" fmla="*/ 671005 h 734827"/>
                  <a:gd name="connsiteX66" fmla="*/ 546200 w 615177"/>
                  <a:gd name="connsiteY66" fmla="*/ 670366 h 734827"/>
                  <a:gd name="connsiteX67" fmla="*/ 546541 w 615177"/>
                  <a:gd name="connsiteY67" fmla="*/ 669727 h 734827"/>
                  <a:gd name="connsiteX68" fmla="*/ 546743 w 615177"/>
                  <a:gd name="connsiteY68" fmla="*/ 668947 h 734827"/>
                  <a:gd name="connsiteX69" fmla="*/ 546871 w 615177"/>
                  <a:gd name="connsiteY69" fmla="*/ 668450 h 734827"/>
                  <a:gd name="connsiteX70" fmla="*/ 547415 w 615177"/>
                  <a:gd name="connsiteY70" fmla="*/ 667958 h 734827"/>
                  <a:gd name="connsiteX71" fmla="*/ 549048 w 615177"/>
                  <a:gd name="connsiteY71" fmla="*/ 666600 h 734827"/>
                  <a:gd name="connsiteX72" fmla="*/ 549546 w 615177"/>
                  <a:gd name="connsiteY72" fmla="*/ 666356 h 734827"/>
                  <a:gd name="connsiteX73" fmla="*/ 549999 w 615177"/>
                  <a:gd name="connsiteY73" fmla="*/ 666112 h 734827"/>
                  <a:gd name="connsiteX74" fmla="*/ 550686 w 615177"/>
                  <a:gd name="connsiteY74" fmla="*/ 665698 h 734827"/>
                  <a:gd name="connsiteX75" fmla="*/ 551543 w 615177"/>
                  <a:gd name="connsiteY75" fmla="*/ 665133 h 734827"/>
                  <a:gd name="connsiteX76" fmla="*/ 552243 w 615177"/>
                  <a:gd name="connsiteY76" fmla="*/ 664523 h 734827"/>
                  <a:gd name="connsiteX77" fmla="*/ 552696 w 615177"/>
                  <a:gd name="connsiteY77" fmla="*/ 664064 h 734827"/>
                  <a:gd name="connsiteX78" fmla="*/ 553293 w 615177"/>
                  <a:gd name="connsiteY78" fmla="*/ 663287 h 734827"/>
                  <a:gd name="connsiteX79" fmla="*/ 553505 w 615177"/>
                  <a:gd name="connsiteY79" fmla="*/ 662686 h 734827"/>
                  <a:gd name="connsiteX80" fmla="*/ 553335 w 615177"/>
                  <a:gd name="connsiteY80" fmla="*/ 661829 h 734827"/>
                  <a:gd name="connsiteX81" fmla="*/ 552914 w 615177"/>
                  <a:gd name="connsiteY81" fmla="*/ 661155 h 734827"/>
                  <a:gd name="connsiteX82" fmla="*/ 552089 w 615177"/>
                  <a:gd name="connsiteY82" fmla="*/ 660269 h 734827"/>
                  <a:gd name="connsiteX83" fmla="*/ 551001 w 615177"/>
                  <a:gd name="connsiteY83" fmla="*/ 659289 h 734827"/>
                  <a:gd name="connsiteX84" fmla="*/ 550985 w 615177"/>
                  <a:gd name="connsiteY84" fmla="*/ 658355 h 734827"/>
                  <a:gd name="connsiteX85" fmla="*/ 551273 w 615177"/>
                  <a:gd name="connsiteY85" fmla="*/ 657430 h 734827"/>
                  <a:gd name="connsiteX86" fmla="*/ 551264 w 615177"/>
                  <a:gd name="connsiteY86" fmla="*/ 656804 h 734827"/>
                  <a:gd name="connsiteX87" fmla="*/ 550972 w 615177"/>
                  <a:gd name="connsiteY87" fmla="*/ 655186 h 734827"/>
                  <a:gd name="connsiteX88" fmla="*/ 549463 w 615177"/>
                  <a:gd name="connsiteY88" fmla="*/ 653609 h 734827"/>
                  <a:gd name="connsiteX89" fmla="*/ 548436 w 615177"/>
                  <a:gd name="connsiteY89" fmla="*/ 652553 h 734827"/>
                  <a:gd name="connsiteX90" fmla="*/ 548140 w 615177"/>
                  <a:gd name="connsiteY90" fmla="*/ 651757 h 734827"/>
                  <a:gd name="connsiteX91" fmla="*/ 548390 w 615177"/>
                  <a:gd name="connsiteY91" fmla="*/ 651086 h 734827"/>
                  <a:gd name="connsiteX92" fmla="*/ 549199 w 615177"/>
                  <a:gd name="connsiteY92" fmla="*/ 650029 h 734827"/>
                  <a:gd name="connsiteX93" fmla="*/ 549510 w 615177"/>
                  <a:gd name="connsiteY93" fmla="*/ 649586 h 734827"/>
                  <a:gd name="connsiteX94" fmla="*/ 549745 w 615177"/>
                  <a:gd name="connsiteY94" fmla="*/ 648973 h 734827"/>
                  <a:gd name="connsiteX95" fmla="*/ 550104 w 615177"/>
                  <a:gd name="connsiteY95" fmla="*/ 648514 h 734827"/>
                  <a:gd name="connsiteX96" fmla="*/ 550432 w 615177"/>
                  <a:gd name="connsiteY96" fmla="*/ 647904 h 734827"/>
                  <a:gd name="connsiteX97" fmla="*/ 550737 w 615177"/>
                  <a:gd name="connsiteY97" fmla="*/ 647143 h 734827"/>
                  <a:gd name="connsiteX98" fmla="*/ 551020 w 615177"/>
                  <a:gd name="connsiteY98" fmla="*/ 646677 h 734827"/>
                  <a:gd name="connsiteX99" fmla="*/ 551010 w 615177"/>
                  <a:gd name="connsiteY99" fmla="*/ 646067 h 734827"/>
                  <a:gd name="connsiteX100" fmla="*/ 550920 w 615177"/>
                  <a:gd name="connsiteY100" fmla="*/ 645406 h 734827"/>
                  <a:gd name="connsiteX101" fmla="*/ 550590 w 615177"/>
                  <a:gd name="connsiteY101" fmla="*/ 644529 h 734827"/>
                  <a:gd name="connsiteX102" fmla="*/ 550314 w 615177"/>
                  <a:gd name="connsiteY102" fmla="*/ 644121 h 734827"/>
                  <a:gd name="connsiteX103" fmla="*/ 550043 w 615177"/>
                  <a:gd name="connsiteY103" fmla="*/ 643723 h 734827"/>
                  <a:gd name="connsiteX104" fmla="*/ 549665 w 615177"/>
                  <a:gd name="connsiteY104" fmla="*/ 643402 h 734827"/>
                  <a:gd name="connsiteX105" fmla="*/ 548997 w 615177"/>
                  <a:gd name="connsiteY105" fmla="*/ 643149 h 734827"/>
                  <a:gd name="connsiteX106" fmla="*/ 548413 w 615177"/>
                  <a:gd name="connsiteY106" fmla="*/ 642747 h 734827"/>
                  <a:gd name="connsiteX107" fmla="*/ 547992 w 615177"/>
                  <a:gd name="connsiteY107" fmla="*/ 642166 h 734827"/>
                  <a:gd name="connsiteX108" fmla="*/ 547816 w 615177"/>
                  <a:gd name="connsiteY108" fmla="*/ 641720 h 734827"/>
                  <a:gd name="connsiteX109" fmla="*/ 547963 w 615177"/>
                  <a:gd name="connsiteY109" fmla="*/ 640750 h 734827"/>
                  <a:gd name="connsiteX110" fmla="*/ 548060 w 615177"/>
                  <a:gd name="connsiteY110" fmla="*/ 640198 h 734827"/>
                  <a:gd name="connsiteX111" fmla="*/ 547972 w 615177"/>
                  <a:gd name="connsiteY111" fmla="*/ 639607 h 734827"/>
                  <a:gd name="connsiteX112" fmla="*/ 548098 w 615177"/>
                  <a:gd name="connsiteY112" fmla="*/ 639138 h 734827"/>
                  <a:gd name="connsiteX113" fmla="*/ 547636 w 615177"/>
                  <a:gd name="connsiteY113" fmla="*/ 638798 h 734827"/>
                  <a:gd name="connsiteX114" fmla="*/ 546936 w 615177"/>
                  <a:gd name="connsiteY114" fmla="*/ 638914 h 734827"/>
                  <a:gd name="connsiteX115" fmla="*/ 545966 w 615177"/>
                  <a:gd name="connsiteY115" fmla="*/ 638971 h 734827"/>
                  <a:gd name="connsiteX116" fmla="*/ 545179 w 615177"/>
                  <a:gd name="connsiteY116" fmla="*/ 638933 h 734827"/>
                  <a:gd name="connsiteX117" fmla="*/ 544107 w 615177"/>
                  <a:gd name="connsiteY117" fmla="*/ 638772 h 734827"/>
                  <a:gd name="connsiteX118" fmla="*/ 543278 w 615177"/>
                  <a:gd name="connsiteY118" fmla="*/ 638454 h 734827"/>
                  <a:gd name="connsiteX119" fmla="*/ 542681 w 615177"/>
                  <a:gd name="connsiteY119" fmla="*/ 637764 h 734827"/>
                  <a:gd name="connsiteX120" fmla="*/ 542383 w 615177"/>
                  <a:gd name="connsiteY120" fmla="*/ 637289 h 734827"/>
                  <a:gd name="connsiteX121" fmla="*/ 542120 w 615177"/>
                  <a:gd name="connsiteY121" fmla="*/ 636871 h 734827"/>
                  <a:gd name="connsiteX122" fmla="*/ 541936 w 615177"/>
                  <a:gd name="connsiteY122" fmla="*/ 635712 h 734827"/>
                  <a:gd name="connsiteX123" fmla="*/ 541801 w 615177"/>
                  <a:gd name="connsiteY123" fmla="*/ 634704 h 734827"/>
                  <a:gd name="connsiteX124" fmla="*/ 541936 w 615177"/>
                  <a:gd name="connsiteY124" fmla="*/ 634155 h 734827"/>
                  <a:gd name="connsiteX125" fmla="*/ 542296 w 615177"/>
                  <a:gd name="connsiteY125" fmla="*/ 633134 h 734827"/>
                  <a:gd name="connsiteX126" fmla="*/ 542675 w 615177"/>
                  <a:gd name="connsiteY126" fmla="*/ 632312 h 734827"/>
                  <a:gd name="connsiteX127" fmla="*/ 542944 w 615177"/>
                  <a:gd name="connsiteY127" fmla="*/ 631525 h 734827"/>
                  <a:gd name="connsiteX128" fmla="*/ 543291 w 615177"/>
                  <a:gd name="connsiteY128" fmla="*/ 630800 h 734827"/>
                  <a:gd name="connsiteX129" fmla="*/ 543760 w 615177"/>
                  <a:gd name="connsiteY129" fmla="*/ 629927 h 734827"/>
                  <a:gd name="connsiteX130" fmla="*/ 544316 w 615177"/>
                  <a:gd name="connsiteY130" fmla="*/ 629474 h 734827"/>
                  <a:gd name="connsiteX131" fmla="*/ 544862 w 615177"/>
                  <a:gd name="connsiteY131" fmla="*/ 629198 h 734827"/>
                  <a:gd name="connsiteX132" fmla="*/ 545366 w 615177"/>
                  <a:gd name="connsiteY132" fmla="*/ 629198 h 734827"/>
                  <a:gd name="connsiteX133" fmla="*/ 546236 w 615177"/>
                  <a:gd name="connsiteY133" fmla="*/ 629117 h 734827"/>
                  <a:gd name="connsiteX134" fmla="*/ 547045 w 615177"/>
                  <a:gd name="connsiteY134" fmla="*/ 629040 h 734827"/>
                  <a:gd name="connsiteX135" fmla="*/ 547610 w 615177"/>
                  <a:gd name="connsiteY135" fmla="*/ 629002 h 734827"/>
                  <a:gd name="connsiteX136" fmla="*/ 548075 w 615177"/>
                  <a:gd name="connsiteY136" fmla="*/ 629021 h 734827"/>
                  <a:gd name="connsiteX137" fmla="*/ 548602 w 615177"/>
                  <a:gd name="connsiteY137" fmla="*/ 629040 h 734827"/>
                  <a:gd name="connsiteX138" fmla="*/ 549209 w 615177"/>
                  <a:gd name="connsiteY138" fmla="*/ 629040 h 734827"/>
                  <a:gd name="connsiteX139" fmla="*/ 549915 w 615177"/>
                  <a:gd name="connsiteY139" fmla="*/ 629002 h 734827"/>
                  <a:gd name="connsiteX140" fmla="*/ 550682 w 615177"/>
                  <a:gd name="connsiteY140" fmla="*/ 628745 h 734827"/>
                  <a:gd name="connsiteX141" fmla="*/ 551331 w 615177"/>
                  <a:gd name="connsiteY141" fmla="*/ 628029 h 734827"/>
                  <a:gd name="connsiteX142" fmla="*/ 551797 w 615177"/>
                  <a:gd name="connsiteY142" fmla="*/ 627095 h 734827"/>
                  <a:gd name="connsiteX143" fmla="*/ 552625 w 615177"/>
                  <a:gd name="connsiteY143" fmla="*/ 626263 h 734827"/>
                  <a:gd name="connsiteX144" fmla="*/ 553213 w 615177"/>
                  <a:gd name="connsiteY144" fmla="*/ 625765 h 734827"/>
                  <a:gd name="connsiteX145" fmla="*/ 554356 w 615177"/>
                  <a:gd name="connsiteY145" fmla="*/ 625226 h 734827"/>
                  <a:gd name="connsiteX146" fmla="*/ 555104 w 615177"/>
                  <a:gd name="connsiteY146" fmla="*/ 625187 h 734827"/>
                  <a:gd name="connsiteX147" fmla="*/ 555618 w 615177"/>
                  <a:gd name="connsiteY147" fmla="*/ 625409 h 734827"/>
                  <a:gd name="connsiteX148" fmla="*/ 556305 w 615177"/>
                  <a:gd name="connsiteY148" fmla="*/ 625650 h 734827"/>
                  <a:gd name="connsiteX149" fmla="*/ 556992 w 615177"/>
                  <a:gd name="connsiteY149" fmla="*/ 625907 h 734827"/>
                  <a:gd name="connsiteX150" fmla="*/ 557538 w 615177"/>
                  <a:gd name="connsiteY150" fmla="*/ 626244 h 734827"/>
                  <a:gd name="connsiteX151" fmla="*/ 558247 w 615177"/>
                  <a:gd name="connsiteY151" fmla="*/ 626642 h 734827"/>
                  <a:gd name="connsiteX152" fmla="*/ 559458 w 615177"/>
                  <a:gd name="connsiteY152" fmla="*/ 627239 h 734827"/>
                  <a:gd name="connsiteX153" fmla="*/ 560633 w 615177"/>
                  <a:gd name="connsiteY153" fmla="*/ 626664 h 734827"/>
                  <a:gd name="connsiteX154" fmla="*/ 561420 w 615177"/>
                  <a:gd name="connsiteY154" fmla="*/ 625929 h 734827"/>
                  <a:gd name="connsiteX155" fmla="*/ 561786 w 615177"/>
                  <a:gd name="connsiteY155" fmla="*/ 625454 h 734827"/>
                  <a:gd name="connsiteX156" fmla="*/ 562148 w 615177"/>
                  <a:gd name="connsiteY156" fmla="*/ 625136 h 734827"/>
                  <a:gd name="connsiteX157" fmla="*/ 562736 w 615177"/>
                  <a:gd name="connsiteY157" fmla="*/ 624539 h 734827"/>
                  <a:gd name="connsiteX158" fmla="*/ 563201 w 615177"/>
                  <a:gd name="connsiteY158" fmla="*/ 624025 h 734827"/>
                  <a:gd name="connsiteX159" fmla="*/ 563564 w 615177"/>
                  <a:gd name="connsiteY159" fmla="*/ 623508 h 734827"/>
                  <a:gd name="connsiteX160" fmla="*/ 564110 w 615177"/>
                  <a:gd name="connsiteY160" fmla="*/ 622811 h 734827"/>
                  <a:gd name="connsiteX161" fmla="*/ 564434 w 615177"/>
                  <a:gd name="connsiteY161" fmla="*/ 622336 h 734827"/>
                  <a:gd name="connsiteX162" fmla="*/ 564698 w 615177"/>
                  <a:gd name="connsiteY162" fmla="*/ 621880 h 734827"/>
                  <a:gd name="connsiteX163" fmla="*/ 564778 w 615177"/>
                  <a:gd name="connsiteY163" fmla="*/ 621344 h 734827"/>
                  <a:gd name="connsiteX164" fmla="*/ 564659 w 615177"/>
                  <a:gd name="connsiteY164" fmla="*/ 620586 h 734827"/>
                  <a:gd name="connsiteX165" fmla="*/ 564036 w 615177"/>
                  <a:gd name="connsiteY165" fmla="*/ 619684 h 734827"/>
                  <a:gd name="connsiteX166" fmla="*/ 563185 w 615177"/>
                  <a:gd name="connsiteY166" fmla="*/ 619225 h 734827"/>
                  <a:gd name="connsiteX167" fmla="*/ 562607 w 615177"/>
                  <a:gd name="connsiteY167" fmla="*/ 618923 h 734827"/>
                  <a:gd name="connsiteX168" fmla="*/ 561628 w 615177"/>
                  <a:gd name="connsiteY168" fmla="*/ 619036 h 734827"/>
                  <a:gd name="connsiteX169" fmla="*/ 560777 w 615177"/>
                  <a:gd name="connsiteY169" fmla="*/ 618917 h 734827"/>
                  <a:gd name="connsiteX170" fmla="*/ 559708 w 615177"/>
                  <a:gd name="connsiteY170" fmla="*/ 618580 h 734827"/>
                  <a:gd name="connsiteX171" fmla="*/ 558735 w 615177"/>
                  <a:gd name="connsiteY171" fmla="*/ 618281 h 734827"/>
                  <a:gd name="connsiteX172" fmla="*/ 557705 w 615177"/>
                  <a:gd name="connsiteY172" fmla="*/ 618121 h 734827"/>
                  <a:gd name="connsiteX173" fmla="*/ 556979 w 615177"/>
                  <a:gd name="connsiteY173" fmla="*/ 617960 h 734827"/>
                  <a:gd name="connsiteX174" fmla="*/ 556090 w 615177"/>
                  <a:gd name="connsiteY174" fmla="*/ 617761 h 734827"/>
                  <a:gd name="connsiteX175" fmla="*/ 555508 w 615177"/>
                  <a:gd name="connsiteY175" fmla="*/ 617626 h 734827"/>
                  <a:gd name="connsiteX176" fmla="*/ 554539 w 615177"/>
                  <a:gd name="connsiteY176" fmla="*/ 617305 h 734827"/>
                  <a:gd name="connsiteX177" fmla="*/ 554015 w 615177"/>
                  <a:gd name="connsiteY177" fmla="*/ 617080 h 734827"/>
                  <a:gd name="connsiteX178" fmla="*/ 553335 w 615177"/>
                  <a:gd name="connsiteY178" fmla="*/ 616939 h 734827"/>
                  <a:gd name="connsiteX179" fmla="*/ 553261 w 615177"/>
                  <a:gd name="connsiteY179" fmla="*/ 615462 h 734827"/>
                  <a:gd name="connsiteX180" fmla="*/ 553476 w 615177"/>
                  <a:gd name="connsiteY180" fmla="*/ 614727 h 734827"/>
                  <a:gd name="connsiteX181" fmla="*/ 553726 w 615177"/>
                  <a:gd name="connsiteY181" fmla="*/ 614104 h 734827"/>
                  <a:gd name="connsiteX182" fmla="*/ 554597 w 615177"/>
                  <a:gd name="connsiteY182" fmla="*/ 613112 h 734827"/>
                  <a:gd name="connsiteX183" fmla="*/ 555669 w 615177"/>
                  <a:gd name="connsiteY183" fmla="*/ 612656 h 734827"/>
                  <a:gd name="connsiteX184" fmla="*/ 556558 w 615177"/>
                  <a:gd name="connsiteY184" fmla="*/ 612062 h 734827"/>
                  <a:gd name="connsiteX185" fmla="*/ 556921 w 615177"/>
                  <a:gd name="connsiteY185" fmla="*/ 611664 h 734827"/>
                  <a:gd name="connsiteX186" fmla="*/ 557184 w 615177"/>
                  <a:gd name="connsiteY186" fmla="*/ 610867 h 734827"/>
                  <a:gd name="connsiteX187" fmla="*/ 557278 w 615177"/>
                  <a:gd name="connsiteY187" fmla="*/ 610392 h 734827"/>
                  <a:gd name="connsiteX188" fmla="*/ 557310 w 615177"/>
                  <a:gd name="connsiteY188" fmla="*/ 609753 h 734827"/>
                  <a:gd name="connsiteX189" fmla="*/ 557114 w 615177"/>
                  <a:gd name="connsiteY189" fmla="*/ 608572 h 734827"/>
                  <a:gd name="connsiteX190" fmla="*/ 557098 w 615177"/>
                  <a:gd name="connsiteY190" fmla="*/ 607746 h 734827"/>
                  <a:gd name="connsiteX191" fmla="*/ 557676 w 615177"/>
                  <a:gd name="connsiteY191" fmla="*/ 606985 h 734827"/>
                  <a:gd name="connsiteX192" fmla="*/ 558045 w 615177"/>
                  <a:gd name="connsiteY192" fmla="*/ 606581 h 734827"/>
                  <a:gd name="connsiteX193" fmla="*/ 558912 w 615177"/>
                  <a:gd name="connsiteY193" fmla="*/ 606090 h 734827"/>
                  <a:gd name="connsiteX194" fmla="*/ 559769 w 615177"/>
                  <a:gd name="connsiteY194" fmla="*/ 605679 h 734827"/>
                  <a:gd name="connsiteX195" fmla="*/ 560145 w 615177"/>
                  <a:gd name="connsiteY195" fmla="*/ 605255 h 734827"/>
                  <a:gd name="connsiteX196" fmla="*/ 560029 w 615177"/>
                  <a:gd name="connsiteY196" fmla="*/ 604452 h 734827"/>
                  <a:gd name="connsiteX197" fmla="*/ 559727 w 615177"/>
                  <a:gd name="connsiteY197" fmla="*/ 604089 h 734827"/>
                  <a:gd name="connsiteX198" fmla="*/ 559259 w 615177"/>
                  <a:gd name="connsiteY198" fmla="*/ 603226 h 734827"/>
                  <a:gd name="connsiteX199" fmla="*/ 559198 w 615177"/>
                  <a:gd name="connsiteY199" fmla="*/ 602734 h 734827"/>
                  <a:gd name="connsiteX200" fmla="*/ 559721 w 615177"/>
                  <a:gd name="connsiteY200" fmla="*/ 602250 h 734827"/>
                  <a:gd name="connsiteX201" fmla="*/ 560360 w 615177"/>
                  <a:gd name="connsiteY201" fmla="*/ 602407 h 734827"/>
                  <a:gd name="connsiteX202" fmla="*/ 561638 w 615177"/>
                  <a:gd name="connsiteY202" fmla="*/ 602863 h 734827"/>
                  <a:gd name="connsiteX203" fmla="*/ 562373 w 615177"/>
                  <a:gd name="connsiteY203" fmla="*/ 603107 h 734827"/>
                  <a:gd name="connsiteX204" fmla="*/ 563092 w 615177"/>
                  <a:gd name="connsiteY204" fmla="*/ 603560 h 734827"/>
                  <a:gd name="connsiteX205" fmla="*/ 563792 w 615177"/>
                  <a:gd name="connsiteY205" fmla="*/ 603303 h 734827"/>
                  <a:gd name="connsiteX206" fmla="*/ 564261 w 615177"/>
                  <a:gd name="connsiteY206" fmla="*/ 603132 h 734827"/>
                  <a:gd name="connsiteX207" fmla="*/ 565314 w 615177"/>
                  <a:gd name="connsiteY207" fmla="*/ 602622 h 734827"/>
                  <a:gd name="connsiteX208" fmla="*/ 565629 w 615177"/>
                  <a:gd name="connsiteY208" fmla="*/ 602176 h 734827"/>
                  <a:gd name="connsiteX209" fmla="*/ 564919 w 615177"/>
                  <a:gd name="connsiteY209" fmla="*/ 600801 h 734827"/>
                  <a:gd name="connsiteX210" fmla="*/ 564023 w 615177"/>
                  <a:gd name="connsiteY210" fmla="*/ 599976 h 734827"/>
                  <a:gd name="connsiteX211" fmla="*/ 563789 w 615177"/>
                  <a:gd name="connsiteY211" fmla="*/ 599581 h 734827"/>
                  <a:gd name="connsiteX212" fmla="*/ 563365 w 615177"/>
                  <a:gd name="connsiteY212" fmla="*/ 599363 h 734827"/>
                  <a:gd name="connsiteX213" fmla="*/ 562636 w 615177"/>
                  <a:gd name="connsiteY213" fmla="*/ 599264 h 734827"/>
                  <a:gd name="connsiteX214" fmla="*/ 562283 w 615177"/>
                  <a:gd name="connsiteY214" fmla="*/ 598991 h 734827"/>
                  <a:gd name="connsiteX215" fmla="*/ 561564 w 615177"/>
                  <a:gd name="connsiteY215" fmla="*/ 598474 h 734827"/>
                  <a:gd name="connsiteX216" fmla="*/ 560957 w 615177"/>
                  <a:gd name="connsiteY216" fmla="*/ 598156 h 734827"/>
                  <a:gd name="connsiteX217" fmla="*/ 560289 w 615177"/>
                  <a:gd name="connsiteY217" fmla="*/ 597796 h 734827"/>
                  <a:gd name="connsiteX218" fmla="*/ 560164 w 615177"/>
                  <a:gd name="connsiteY218" fmla="*/ 597257 h 734827"/>
                  <a:gd name="connsiteX219" fmla="*/ 560003 w 615177"/>
                  <a:gd name="connsiteY219" fmla="*/ 596778 h 734827"/>
                  <a:gd name="connsiteX220" fmla="*/ 560026 w 615177"/>
                  <a:gd name="connsiteY220" fmla="*/ 596043 h 734827"/>
                  <a:gd name="connsiteX221" fmla="*/ 560967 w 615177"/>
                  <a:gd name="connsiteY221" fmla="*/ 595305 h 734827"/>
                  <a:gd name="connsiteX222" fmla="*/ 561410 w 615177"/>
                  <a:gd name="connsiteY222" fmla="*/ 595253 h 734827"/>
                  <a:gd name="connsiteX223" fmla="*/ 562001 w 615177"/>
                  <a:gd name="connsiteY223" fmla="*/ 595346 h 734827"/>
                  <a:gd name="connsiteX224" fmla="*/ 562672 w 615177"/>
                  <a:gd name="connsiteY224" fmla="*/ 595658 h 734827"/>
                  <a:gd name="connsiteX225" fmla="*/ 563336 w 615177"/>
                  <a:gd name="connsiteY225" fmla="*/ 595918 h 734827"/>
                  <a:gd name="connsiteX226" fmla="*/ 564030 w 615177"/>
                  <a:gd name="connsiteY226" fmla="*/ 596066 h 734827"/>
                  <a:gd name="connsiteX227" fmla="*/ 564511 w 615177"/>
                  <a:gd name="connsiteY227" fmla="*/ 595998 h 734827"/>
                  <a:gd name="connsiteX228" fmla="*/ 564993 w 615177"/>
                  <a:gd name="connsiteY228" fmla="*/ 595773 h 734827"/>
                  <a:gd name="connsiteX229" fmla="*/ 565510 w 615177"/>
                  <a:gd name="connsiteY229" fmla="*/ 595529 h 734827"/>
                  <a:gd name="connsiteX230" fmla="*/ 565850 w 615177"/>
                  <a:gd name="connsiteY230" fmla="*/ 594711 h 734827"/>
                  <a:gd name="connsiteX231" fmla="*/ 565793 w 615177"/>
                  <a:gd name="connsiteY231" fmla="*/ 594133 h 734827"/>
                  <a:gd name="connsiteX232" fmla="*/ 565982 w 615177"/>
                  <a:gd name="connsiteY232" fmla="*/ 593160 h 734827"/>
                  <a:gd name="connsiteX233" fmla="*/ 566139 w 615177"/>
                  <a:gd name="connsiteY233" fmla="*/ 592473 h 734827"/>
                  <a:gd name="connsiteX234" fmla="*/ 566477 w 615177"/>
                  <a:gd name="connsiteY234" fmla="*/ 591602 h 734827"/>
                  <a:gd name="connsiteX235" fmla="*/ 566605 w 615177"/>
                  <a:gd name="connsiteY235" fmla="*/ 591108 h 734827"/>
                  <a:gd name="connsiteX236" fmla="*/ 566139 w 615177"/>
                  <a:gd name="connsiteY236" fmla="*/ 590280 h 734827"/>
                  <a:gd name="connsiteX237" fmla="*/ 565221 w 615177"/>
                  <a:gd name="connsiteY237" fmla="*/ 589593 h 734827"/>
                  <a:gd name="connsiteX238" fmla="*/ 564743 w 615177"/>
                  <a:gd name="connsiteY238" fmla="*/ 589182 h 734827"/>
                  <a:gd name="connsiteX239" fmla="*/ 564386 w 615177"/>
                  <a:gd name="connsiteY239" fmla="*/ 588889 h 734827"/>
                  <a:gd name="connsiteX240" fmla="*/ 564396 w 615177"/>
                  <a:gd name="connsiteY240" fmla="*/ 588344 h 734827"/>
                  <a:gd name="connsiteX241" fmla="*/ 565256 w 615177"/>
                  <a:gd name="connsiteY241" fmla="*/ 587958 h 734827"/>
                  <a:gd name="connsiteX242" fmla="*/ 565847 w 615177"/>
                  <a:gd name="connsiteY242" fmla="*/ 587464 h 734827"/>
                  <a:gd name="connsiteX243" fmla="*/ 566987 w 615177"/>
                  <a:gd name="connsiteY243" fmla="*/ 586883 h 734827"/>
                  <a:gd name="connsiteX244" fmla="*/ 567408 w 615177"/>
                  <a:gd name="connsiteY244" fmla="*/ 586179 h 734827"/>
                  <a:gd name="connsiteX245" fmla="*/ 568040 w 615177"/>
                  <a:gd name="connsiteY245" fmla="*/ 585643 h 734827"/>
                  <a:gd name="connsiteX246" fmla="*/ 568631 w 615177"/>
                  <a:gd name="connsiteY246" fmla="*/ 585020 h 734827"/>
                  <a:gd name="connsiteX247" fmla="*/ 569514 w 615177"/>
                  <a:gd name="connsiteY247" fmla="*/ 584234 h 734827"/>
                  <a:gd name="connsiteX248" fmla="*/ 571033 w 615177"/>
                  <a:gd name="connsiteY248" fmla="*/ 583572 h 734827"/>
                  <a:gd name="connsiteX249" fmla="*/ 573222 w 615177"/>
                  <a:gd name="connsiteY249" fmla="*/ 582580 h 734827"/>
                  <a:gd name="connsiteX250" fmla="*/ 574529 w 615177"/>
                  <a:gd name="connsiteY250" fmla="*/ 582789 h 734827"/>
                  <a:gd name="connsiteX251" fmla="*/ 575287 w 615177"/>
                  <a:gd name="connsiteY251" fmla="*/ 583203 h 734827"/>
                  <a:gd name="connsiteX252" fmla="*/ 576003 w 615177"/>
                  <a:gd name="connsiteY252" fmla="*/ 583492 h 734827"/>
                  <a:gd name="connsiteX253" fmla="*/ 577014 w 615177"/>
                  <a:gd name="connsiteY253" fmla="*/ 583659 h 734827"/>
                  <a:gd name="connsiteX254" fmla="*/ 578321 w 615177"/>
                  <a:gd name="connsiteY254" fmla="*/ 584073 h 734827"/>
                  <a:gd name="connsiteX255" fmla="*/ 578909 w 615177"/>
                  <a:gd name="connsiteY255" fmla="*/ 584324 h 734827"/>
                  <a:gd name="connsiteX256" fmla="*/ 579599 w 615177"/>
                  <a:gd name="connsiteY256" fmla="*/ 584603 h 734827"/>
                  <a:gd name="connsiteX257" fmla="*/ 579705 w 615177"/>
                  <a:gd name="connsiteY257" fmla="*/ 585056 h 734827"/>
                  <a:gd name="connsiteX258" fmla="*/ 580264 w 615177"/>
                  <a:gd name="connsiteY258" fmla="*/ 585139 h 734827"/>
                  <a:gd name="connsiteX259" fmla="*/ 580761 w 615177"/>
                  <a:gd name="connsiteY259" fmla="*/ 585688 h 734827"/>
                  <a:gd name="connsiteX260" fmla="*/ 581606 w 615177"/>
                  <a:gd name="connsiteY260" fmla="*/ 585525 h 734827"/>
                  <a:gd name="connsiteX261" fmla="*/ 581564 w 615177"/>
                  <a:gd name="connsiteY261" fmla="*/ 584199 h 734827"/>
                  <a:gd name="connsiteX262" fmla="*/ 581355 w 615177"/>
                  <a:gd name="connsiteY262" fmla="*/ 582128 h 734827"/>
                  <a:gd name="connsiteX263" fmla="*/ 581018 w 615177"/>
                  <a:gd name="connsiteY263" fmla="*/ 579106 h 734827"/>
                  <a:gd name="connsiteX264" fmla="*/ 582579 w 615177"/>
                  <a:gd name="connsiteY264" fmla="*/ 578608 h 734827"/>
                  <a:gd name="connsiteX265" fmla="*/ 583169 w 615177"/>
                  <a:gd name="connsiteY265" fmla="*/ 578528 h 734827"/>
                  <a:gd name="connsiteX266" fmla="*/ 583673 w 615177"/>
                  <a:gd name="connsiteY266" fmla="*/ 578031 h 734827"/>
                  <a:gd name="connsiteX267" fmla="*/ 583336 w 615177"/>
                  <a:gd name="connsiteY267" fmla="*/ 577244 h 734827"/>
                  <a:gd name="connsiteX268" fmla="*/ 582803 w 615177"/>
                  <a:gd name="connsiteY268" fmla="*/ 576724 h 734827"/>
                  <a:gd name="connsiteX269" fmla="*/ 582386 w 615177"/>
                  <a:gd name="connsiteY269" fmla="*/ 576056 h 734827"/>
                  <a:gd name="connsiteX270" fmla="*/ 581863 w 615177"/>
                  <a:gd name="connsiteY270" fmla="*/ 575712 h 734827"/>
                  <a:gd name="connsiteX271" fmla="*/ 581737 w 615177"/>
                  <a:gd name="connsiteY271" fmla="*/ 574634 h 734827"/>
                  <a:gd name="connsiteX272" fmla="*/ 582537 w 615177"/>
                  <a:gd name="connsiteY272" fmla="*/ 573683 h 734827"/>
                  <a:gd name="connsiteX273" fmla="*/ 583972 w 615177"/>
                  <a:gd name="connsiteY273" fmla="*/ 573022 h 734827"/>
                  <a:gd name="connsiteX274" fmla="*/ 584605 w 615177"/>
                  <a:gd name="connsiteY274" fmla="*/ 572193 h 734827"/>
                  <a:gd name="connsiteX275" fmla="*/ 585995 w 615177"/>
                  <a:gd name="connsiteY275" fmla="*/ 569708 h 734827"/>
                  <a:gd name="connsiteX276" fmla="*/ 585953 w 615177"/>
                  <a:gd name="connsiteY276" fmla="*/ 568385 h 734827"/>
                  <a:gd name="connsiteX277" fmla="*/ 585099 w 615177"/>
                  <a:gd name="connsiteY277" fmla="*/ 567075 h 734827"/>
                  <a:gd name="connsiteX278" fmla="*/ 584678 w 615177"/>
                  <a:gd name="connsiteY278" fmla="*/ 565817 h 734827"/>
                  <a:gd name="connsiteX279" fmla="*/ 584569 w 615177"/>
                  <a:gd name="connsiteY279" fmla="*/ 565223 h 734827"/>
                  <a:gd name="connsiteX280" fmla="*/ 585494 w 615177"/>
                  <a:gd name="connsiteY280" fmla="*/ 560805 h 734827"/>
                  <a:gd name="connsiteX281" fmla="*/ 585289 w 615177"/>
                  <a:gd name="connsiteY281" fmla="*/ 560301 h 734827"/>
                  <a:gd name="connsiteX282" fmla="*/ 585549 w 615177"/>
                  <a:gd name="connsiteY282" fmla="*/ 559536 h 734827"/>
                  <a:gd name="connsiteX283" fmla="*/ 585500 w 615177"/>
                  <a:gd name="connsiteY283" fmla="*/ 558885 h 734827"/>
                  <a:gd name="connsiteX284" fmla="*/ 585321 w 615177"/>
                  <a:gd name="connsiteY284" fmla="*/ 557937 h 734827"/>
                  <a:gd name="connsiteX285" fmla="*/ 585032 w 615177"/>
                  <a:gd name="connsiteY285" fmla="*/ 556894 h 734827"/>
                  <a:gd name="connsiteX286" fmla="*/ 584743 w 615177"/>
                  <a:gd name="connsiteY286" fmla="*/ 556364 h 734827"/>
                  <a:gd name="connsiteX287" fmla="*/ 584524 w 615177"/>
                  <a:gd name="connsiteY287" fmla="*/ 555863 h 734827"/>
                  <a:gd name="connsiteX288" fmla="*/ 583982 w 615177"/>
                  <a:gd name="connsiteY288" fmla="*/ 555028 h 734827"/>
                  <a:gd name="connsiteX289" fmla="*/ 583722 w 615177"/>
                  <a:gd name="connsiteY289" fmla="*/ 554582 h 734827"/>
                  <a:gd name="connsiteX290" fmla="*/ 581159 w 615177"/>
                  <a:gd name="connsiteY290" fmla="*/ 553269 h 734827"/>
                  <a:gd name="connsiteX291" fmla="*/ 580373 w 615177"/>
                  <a:gd name="connsiteY291" fmla="*/ 552213 h 734827"/>
                  <a:gd name="connsiteX292" fmla="*/ 579837 w 615177"/>
                  <a:gd name="connsiteY292" fmla="*/ 551198 h 734827"/>
                  <a:gd name="connsiteX293" fmla="*/ 580360 w 615177"/>
                  <a:gd name="connsiteY293" fmla="*/ 550161 h 734827"/>
                  <a:gd name="connsiteX294" fmla="*/ 581246 w 615177"/>
                  <a:gd name="connsiteY294" fmla="*/ 548671 h 734827"/>
                  <a:gd name="connsiteX295" fmla="*/ 581288 w 615177"/>
                  <a:gd name="connsiteY295" fmla="*/ 547759 h 734827"/>
                  <a:gd name="connsiteX296" fmla="*/ 581500 w 615177"/>
                  <a:gd name="connsiteY296" fmla="*/ 547306 h 734827"/>
                  <a:gd name="connsiteX297" fmla="*/ 581371 w 615177"/>
                  <a:gd name="connsiteY297" fmla="*/ 546395 h 734827"/>
                  <a:gd name="connsiteX298" fmla="*/ 580671 w 615177"/>
                  <a:gd name="connsiteY298" fmla="*/ 545650 h 734827"/>
                  <a:gd name="connsiteX299" fmla="*/ 580305 w 615177"/>
                  <a:gd name="connsiteY299" fmla="*/ 545194 h 734827"/>
                  <a:gd name="connsiteX300" fmla="*/ 580135 w 615177"/>
                  <a:gd name="connsiteY300" fmla="*/ 544674 h 734827"/>
                  <a:gd name="connsiteX301" fmla="*/ 579689 w 615177"/>
                  <a:gd name="connsiteY301" fmla="*/ 544073 h 734827"/>
                  <a:gd name="connsiteX302" fmla="*/ 579776 w 615177"/>
                  <a:gd name="connsiteY302" fmla="*/ 543540 h 734827"/>
                  <a:gd name="connsiteX303" fmla="*/ 580954 w 615177"/>
                  <a:gd name="connsiteY303" fmla="*/ 542750 h 734827"/>
                  <a:gd name="connsiteX304" fmla="*/ 581586 w 615177"/>
                  <a:gd name="connsiteY304" fmla="*/ 542211 h 734827"/>
                  <a:gd name="connsiteX305" fmla="*/ 582428 w 615177"/>
                  <a:gd name="connsiteY305" fmla="*/ 540968 h 734827"/>
                  <a:gd name="connsiteX306" fmla="*/ 582762 w 615177"/>
                  <a:gd name="connsiteY306" fmla="*/ 539832 h 734827"/>
                  <a:gd name="connsiteX307" fmla="*/ 582871 w 615177"/>
                  <a:gd name="connsiteY307" fmla="*/ 539068 h 734827"/>
                  <a:gd name="connsiteX308" fmla="*/ 582473 w 615177"/>
                  <a:gd name="connsiteY308" fmla="*/ 538088 h 734827"/>
                  <a:gd name="connsiteX309" fmla="*/ 582261 w 615177"/>
                  <a:gd name="connsiteY309" fmla="*/ 537616 h 734827"/>
                  <a:gd name="connsiteX310" fmla="*/ 581663 w 615177"/>
                  <a:gd name="connsiteY310" fmla="*/ 536647 h 734827"/>
                  <a:gd name="connsiteX311" fmla="*/ 580803 w 615177"/>
                  <a:gd name="connsiteY311" fmla="*/ 536101 h 734827"/>
                  <a:gd name="connsiteX312" fmla="*/ 581426 w 615177"/>
                  <a:gd name="connsiteY312" fmla="*/ 535613 h 734827"/>
                  <a:gd name="connsiteX313" fmla="*/ 582180 w 615177"/>
                  <a:gd name="connsiteY313" fmla="*/ 535658 h 734827"/>
                  <a:gd name="connsiteX314" fmla="*/ 582656 w 615177"/>
                  <a:gd name="connsiteY314" fmla="*/ 535488 h 734827"/>
                  <a:gd name="connsiteX315" fmla="*/ 583539 w 615177"/>
                  <a:gd name="connsiteY315" fmla="*/ 535488 h 734827"/>
                  <a:gd name="connsiteX316" fmla="*/ 584380 w 615177"/>
                  <a:gd name="connsiteY316" fmla="*/ 535276 h 734827"/>
                  <a:gd name="connsiteX317" fmla="*/ 584881 w 615177"/>
                  <a:gd name="connsiteY317" fmla="*/ 535735 h 734827"/>
                  <a:gd name="connsiteX318" fmla="*/ 585414 w 615177"/>
                  <a:gd name="connsiteY318" fmla="*/ 536698 h 734827"/>
                  <a:gd name="connsiteX319" fmla="*/ 585497 w 615177"/>
                  <a:gd name="connsiteY319" fmla="*/ 537228 h 734827"/>
                  <a:gd name="connsiteX320" fmla="*/ 585436 w 615177"/>
                  <a:gd name="connsiteY320" fmla="*/ 537883 h 734827"/>
                  <a:gd name="connsiteX321" fmla="*/ 585802 w 615177"/>
                  <a:gd name="connsiteY321" fmla="*/ 538223 h 734827"/>
                  <a:gd name="connsiteX322" fmla="*/ 586255 w 615177"/>
                  <a:gd name="connsiteY322" fmla="*/ 538413 h 734827"/>
                  <a:gd name="connsiteX323" fmla="*/ 586598 w 615177"/>
                  <a:gd name="connsiteY323" fmla="*/ 538753 h 734827"/>
                  <a:gd name="connsiteX324" fmla="*/ 587247 w 615177"/>
                  <a:gd name="connsiteY324" fmla="*/ 538435 h 734827"/>
                  <a:gd name="connsiteX325" fmla="*/ 587510 w 615177"/>
                  <a:gd name="connsiteY325" fmla="*/ 537437 h 734827"/>
                  <a:gd name="connsiteX326" fmla="*/ 587787 w 615177"/>
                  <a:gd name="connsiteY326" fmla="*/ 537016 h 734827"/>
                  <a:gd name="connsiteX327" fmla="*/ 588560 w 615177"/>
                  <a:gd name="connsiteY327" fmla="*/ 536634 h 734827"/>
                  <a:gd name="connsiteX328" fmla="*/ 589122 w 615177"/>
                  <a:gd name="connsiteY328" fmla="*/ 536509 h 734827"/>
                  <a:gd name="connsiteX329" fmla="*/ 590394 w 615177"/>
                  <a:gd name="connsiteY329" fmla="*/ 536679 h 734827"/>
                  <a:gd name="connsiteX330" fmla="*/ 590824 w 615177"/>
                  <a:gd name="connsiteY330" fmla="*/ 537038 h 734827"/>
                  <a:gd name="connsiteX331" fmla="*/ 591363 w 615177"/>
                  <a:gd name="connsiteY331" fmla="*/ 537462 h 734827"/>
                  <a:gd name="connsiteX332" fmla="*/ 590911 w 615177"/>
                  <a:gd name="connsiteY332" fmla="*/ 538076 h 734827"/>
                  <a:gd name="connsiteX333" fmla="*/ 590403 w 615177"/>
                  <a:gd name="connsiteY333" fmla="*/ 538262 h 734827"/>
                  <a:gd name="connsiteX334" fmla="*/ 590715 w 615177"/>
                  <a:gd name="connsiteY334" fmla="*/ 538711 h 734827"/>
                  <a:gd name="connsiteX335" fmla="*/ 591235 w 615177"/>
                  <a:gd name="connsiteY335" fmla="*/ 538458 h 734827"/>
                  <a:gd name="connsiteX336" fmla="*/ 591601 w 615177"/>
                  <a:gd name="connsiteY336" fmla="*/ 538711 h 734827"/>
                  <a:gd name="connsiteX337" fmla="*/ 591578 w 615177"/>
                  <a:gd name="connsiteY337" fmla="*/ 539222 h 734827"/>
                  <a:gd name="connsiteX338" fmla="*/ 591460 w 615177"/>
                  <a:gd name="connsiteY338" fmla="*/ 539764 h 734827"/>
                  <a:gd name="connsiteX339" fmla="*/ 591569 w 615177"/>
                  <a:gd name="connsiteY339" fmla="*/ 540294 h 734827"/>
                  <a:gd name="connsiteX340" fmla="*/ 591607 w 615177"/>
                  <a:gd name="connsiteY340" fmla="*/ 540728 h 734827"/>
                  <a:gd name="connsiteX341" fmla="*/ 591880 w 615177"/>
                  <a:gd name="connsiteY341" fmla="*/ 541306 h 734827"/>
                  <a:gd name="connsiteX342" fmla="*/ 592400 w 615177"/>
                  <a:gd name="connsiteY342" fmla="*/ 541598 h 734827"/>
                  <a:gd name="connsiteX343" fmla="*/ 592920 w 615177"/>
                  <a:gd name="connsiteY343" fmla="*/ 542307 h 734827"/>
                  <a:gd name="connsiteX344" fmla="*/ 593614 w 615177"/>
                  <a:gd name="connsiteY344" fmla="*/ 542487 h 734827"/>
                  <a:gd name="connsiteX345" fmla="*/ 594092 w 615177"/>
                  <a:gd name="connsiteY345" fmla="*/ 542731 h 734827"/>
                  <a:gd name="connsiteX346" fmla="*/ 594237 w 615177"/>
                  <a:gd name="connsiteY346" fmla="*/ 543508 h 734827"/>
                  <a:gd name="connsiteX347" fmla="*/ 594478 w 615177"/>
                  <a:gd name="connsiteY347" fmla="*/ 544093 h 734827"/>
                  <a:gd name="connsiteX348" fmla="*/ 595069 w 615177"/>
                  <a:gd name="connsiteY348" fmla="*/ 542892 h 734827"/>
                  <a:gd name="connsiteX349" fmla="*/ 595563 w 615177"/>
                  <a:gd name="connsiteY349" fmla="*/ 542860 h 734827"/>
                  <a:gd name="connsiteX350" fmla="*/ 596321 w 615177"/>
                  <a:gd name="connsiteY350" fmla="*/ 543380 h 734827"/>
                  <a:gd name="connsiteX351" fmla="*/ 596568 w 615177"/>
                  <a:gd name="connsiteY351" fmla="*/ 543852 h 734827"/>
                  <a:gd name="connsiteX352" fmla="*/ 596138 w 615177"/>
                  <a:gd name="connsiteY352" fmla="*/ 544757 h 734827"/>
                  <a:gd name="connsiteX353" fmla="*/ 596481 w 615177"/>
                  <a:gd name="connsiteY353" fmla="*/ 545043 h 734827"/>
                  <a:gd name="connsiteX354" fmla="*/ 597194 w 615177"/>
                  <a:gd name="connsiteY354" fmla="*/ 544076 h 734827"/>
                  <a:gd name="connsiteX355" fmla="*/ 597708 w 615177"/>
                  <a:gd name="connsiteY355" fmla="*/ 543932 h 734827"/>
                  <a:gd name="connsiteX356" fmla="*/ 598055 w 615177"/>
                  <a:gd name="connsiteY356" fmla="*/ 544792 h 734827"/>
                  <a:gd name="connsiteX357" fmla="*/ 598498 w 615177"/>
                  <a:gd name="connsiteY357" fmla="*/ 544873 h 734827"/>
                  <a:gd name="connsiteX358" fmla="*/ 598520 w 615177"/>
                  <a:gd name="connsiteY358" fmla="*/ 544404 h 734827"/>
                  <a:gd name="connsiteX359" fmla="*/ 599044 w 615177"/>
                  <a:gd name="connsiteY359" fmla="*/ 544157 h 734827"/>
                  <a:gd name="connsiteX360" fmla="*/ 599487 w 615177"/>
                  <a:gd name="connsiteY360" fmla="*/ 544619 h 734827"/>
                  <a:gd name="connsiteX361" fmla="*/ 599361 w 615177"/>
                  <a:gd name="connsiteY361" fmla="*/ 545078 h 734827"/>
                  <a:gd name="connsiteX362" fmla="*/ 599804 w 615177"/>
                  <a:gd name="connsiteY362" fmla="*/ 545531 h 734827"/>
                  <a:gd name="connsiteX363" fmla="*/ 600475 w 615177"/>
                  <a:gd name="connsiteY363" fmla="*/ 545579 h 734827"/>
                  <a:gd name="connsiteX364" fmla="*/ 600723 w 615177"/>
                  <a:gd name="connsiteY364" fmla="*/ 545987 h 734827"/>
                  <a:gd name="connsiteX365" fmla="*/ 600925 w 615177"/>
                  <a:gd name="connsiteY365" fmla="*/ 547030 h 734827"/>
                  <a:gd name="connsiteX366" fmla="*/ 600925 w 615177"/>
                  <a:gd name="connsiteY366" fmla="*/ 547496 h 734827"/>
                  <a:gd name="connsiteX367" fmla="*/ 600951 w 615177"/>
                  <a:gd name="connsiteY367" fmla="*/ 548241 h 734827"/>
                  <a:gd name="connsiteX368" fmla="*/ 600970 w 615177"/>
                  <a:gd name="connsiteY368" fmla="*/ 548751 h 734827"/>
                  <a:gd name="connsiteX369" fmla="*/ 601172 w 615177"/>
                  <a:gd name="connsiteY369" fmla="*/ 549146 h 734827"/>
                  <a:gd name="connsiteX370" fmla="*/ 601500 w 615177"/>
                  <a:gd name="connsiteY370" fmla="*/ 549933 h 734827"/>
                  <a:gd name="connsiteX371" fmla="*/ 601599 w 615177"/>
                  <a:gd name="connsiteY371" fmla="*/ 551105 h 734827"/>
                  <a:gd name="connsiteX372" fmla="*/ 601567 w 615177"/>
                  <a:gd name="connsiteY372" fmla="*/ 551542 h 734827"/>
                  <a:gd name="connsiteX373" fmla="*/ 601516 w 615177"/>
                  <a:gd name="connsiteY373" fmla="*/ 552498 h 734827"/>
                  <a:gd name="connsiteX374" fmla="*/ 601811 w 615177"/>
                  <a:gd name="connsiteY374" fmla="*/ 553587 h 734827"/>
                  <a:gd name="connsiteX375" fmla="*/ 600986 w 615177"/>
                  <a:gd name="connsiteY375" fmla="*/ 553635 h 734827"/>
                  <a:gd name="connsiteX376" fmla="*/ 600106 w 615177"/>
                  <a:gd name="connsiteY376" fmla="*/ 553574 h 734827"/>
                  <a:gd name="connsiteX377" fmla="*/ 599788 w 615177"/>
                  <a:gd name="connsiteY377" fmla="*/ 553930 h 734827"/>
                  <a:gd name="connsiteX378" fmla="*/ 599981 w 615177"/>
                  <a:gd name="connsiteY378" fmla="*/ 554364 h 734827"/>
                  <a:gd name="connsiteX379" fmla="*/ 600360 w 615177"/>
                  <a:gd name="connsiteY379" fmla="*/ 554688 h 734827"/>
                  <a:gd name="connsiteX380" fmla="*/ 600771 w 615177"/>
                  <a:gd name="connsiteY380" fmla="*/ 554932 h 734827"/>
                  <a:gd name="connsiteX381" fmla="*/ 601330 w 615177"/>
                  <a:gd name="connsiteY381" fmla="*/ 555032 h 734827"/>
                  <a:gd name="connsiteX382" fmla="*/ 601317 w 615177"/>
                  <a:gd name="connsiteY382" fmla="*/ 555809 h 734827"/>
                  <a:gd name="connsiteX383" fmla="*/ 600986 w 615177"/>
                  <a:gd name="connsiteY383" fmla="*/ 556621 h 734827"/>
                  <a:gd name="connsiteX384" fmla="*/ 600838 w 615177"/>
                  <a:gd name="connsiteY384" fmla="*/ 557122 h 734827"/>
                  <a:gd name="connsiteX385" fmla="*/ 601365 w 615177"/>
                  <a:gd name="connsiteY385" fmla="*/ 557157 h 734827"/>
                  <a:gd name="connsiteX386" fmla="*/ 601612 w 615177"/>
                  <a:gd name="connsiteY386" fmla="*/ 556749 h 734827"/>
                  <a:gd name="connsiteX387" fmla="*/ 601997 w 615177"/>
                  <a:gd name="connsiteY387" fmla="*/ 556335 h 734827"/>
                  <a:gd name="connsiteX388" fmla="*/ 602174 w 615177"/>
                  <a:gd name="connsiteY388" fmla="*/ 556798 h 734827"/>
                  <a:gd name="connsiteX389" fmla="*/ 602290 w 615177"/>
                  <a:gd name="connsiteY389" fmla="*/ 557594 h 734827"/>
                  <a:gd name="connsiteX390" fmla="*/ 602537 w 615177"/>
                  <a:gd name="connsiteY390" fmla="*/ 558178 h 734827"/>
                  <a:gd name="connsiteX391" fmla="*/ 603083 w 615177"/>
                  <a:gd name="connsiteY391" fmla="*/ 557726 h 734827"/>
                  <a:gd name="connsiteX392" fmla="*/ 602884 w 615177"/>
                  <a:gd name="connsiteY392" fmla="*/ 556920 h 734827"/>
                  <a:gd name="connsiteX393" fmla="*/ 603429 w 615177"/>
                  <a:gd name="connsiteY393" fmla="*/ 556785 h 734827"/>
                  <a:gd name="connsiteX394" fmla="*/ 603776 w 615177"/>
                  <a:gd name="connsiteY394" fmla="*/ 557270 h 734827"/>
                  <a:gd name="connsiteX395" fmla="*/ 603892 w 615177"/>
                  <a:gd name="connsiteY395" fmla="*/ 558098 h 734827"/>
                  <a:gd name="connsiteX396" fmla="*/ 604698 w 615177"/>
                  <a:gd name="connsiteY396" fmla="*/ 558958 h 734827"/>
                  <a:gd name="connsiteX397" fmla="*/ 605096 w 615177"/>
                  <a:gd name="connsiteY397" fmla="*/ 559479 h 734827"/>
                  <a:gd name="connsiteX398" fmla="*/ 605638 w 615177"/>
                  <a:gd name="connsiteY398" fmla="*/ 559996 h 734827"/>
                  <a:gd name="connsiteX399" fmla="*/ 606069 w 615177"/>
                  <a:gd name="connsiteY399" fmla="*/ 560143 h 734827"/>
                  <a:gd name="connsiteX400" fmla="*/ 606582 w 615177"/>
                  <a:gd name="connsiteY400" fmla="*/ 559893 h 734827"/>
                  <a:gd name="connsiteX401" fmla="*/ 607074 w 615177"/>
                  <a:gd name="connsiteY401" fmla="*/ 559491 h 734827"/>
                  <a:gd name="connsiteX402" fmla="*/ 607032 w 615177"/>
                  <a:gd name="connsiteY402" fmla="*/ 558978 h 734827"/>
                  <a:gd name="connsiteX403" fmla="*/ 607350 w 615177"/>
                  <a:gd name="connsiteY403" fmla="*/ 558564 h 734827"/>
                  <a:gd name="connsiteX404" fmla="*/ 607815 w 615177"/>
                  <a:gd name="connsiteY404" fmla="*/ 558031 h 734827"/>
                  <a:gd name="connsiteX405" fmla="*/ 607819 w 615177"/>
                  <a:gd name="connsiteY405" fmla="*/ 557498 h 734827"/>
                  <a:gd name="connsiteX406" fmla="*/ 608165 w 615177"/>
                  <a:gd name="connsiteY406" fmla="*/ 557077 h 734827"/>
                  <a:gd name="connsiteX407" fmla="*/ 608743 w 615177"/>
                  <a:gd name="connsiteY407" fmla="*/ 557257 h 734827"/>
                  <a:gd name="connsiteX408" fmla="*/ 609190 w 615177"/>
                  <a:gd name="connsiteY408" fmla="*/ 557157 h 734827"/>
                  <a:gd name="connsiteX409" fmla="*/ 608991 w 615177"/>
                  <a:gd name="connsiteY409" fmla="*/ 556348 h 734827"/>
                  <a:gd name="connsiteX410" fmla="*/ 609751 w 615177"/>
                  <a:gd name="connsiteY410" fmla="*/ 556284 h 734827"/>
                  <a:gd name="connsiteX411" fmla="*/ 609893 w 615177"/>
                  <a:gd name="connsiteY411" fmla="*/ 555224 h 734827"/>
                  <a:gd name="connsiteX412" fmla="*/ 610069 w 615177"/>
                  <a:gd name="connsiteY412" fmla="*/ 554598 h 734827"/>
                  <a:gd name="connsiteX413" fmla="*/ 610227 w 615177"/>
                  <a:gd name="connsiteY413" fmla="*/ 553693 h 734827"/>
                  <a:gd name="connsiteX414" fmla="*/ 610098 w 615177"/>
                  <a:gd name="connsiteY414" fmla="*/ 552996 h 734827"/>
                  <a:gd name="connsiteX415" fmla="*/ 610012 w 615177"/>
                  <a:gd name="connsiteY415" fmla="*/ 552078 h 734827"/>
                  <a:gd name="connsiteX416" fmla="*/ 610596 w 615177"/>
                  <a:gd name="connsiteY416" fmla="*/ 551525 h 734827"/>
                  <a:gd name="connsiteX417" fmla="*/ 610676 w 615177"/>
                  <a:gd name="connsiteY417" fmla="*/ 550826 h 734827"/>
                  <a:gd name="connsiteX418" fmla="*/ 610522 w 615177"/>
                  <a:gd name="connsiteY418" fmla="*/ 550402 h 734827"/>
                  <a:gd name="connsiteX419" fmla="*/ 610275 w 615177"/>
                  <a:gd name="connsiteY419" fmla="*/ 549705 h 734827"/>
                  <a:gd name="connsiteX420" fmla="*/ 610002 w 615177"/>
                  <a:gd name="connsiteY420" fmla="*/ 549198 h 734827"/>
                  <a:gd name="connsiteX421" fmla="*/ 609572 w 615177"/>
                  <a:gd name="connsiteY421" fmla="*/ 548652 h 734827"/>
                  <a:gd name="connsiteX422" fmla="*/ 609193 w 615177"/>
                  <a:gd name="connsiteY422" fmla="*/ 548302 h 734827"/>
                  <a:gd name="connsiteX423" fmla="*/ 609177 w 615177"/>
                  <a:gd name="connsiteY423" fmla="*/ 547814 h 734827"/>
                  <a:gd name="connsiteX424" fmla="*/ 609177 w 615177"/>
                  <a:gd name="connsiteY424" fmla="*/ 546953 h 734827"/>
                  <a:gd name="connsiteX425" fmla="*/ 608583 w 615177"/>
                  <a:gd name="connsiteY425" fmla="*/ 546401 h 734827"/>
                  <a:gd name="connsiteX426" fmla="*/ 608320 w 615177"/>
                  <a:gd name="connsiteY426" fmla="*/ 545884 h 734827"/>
                  <a:gd name="connsiteX427" fmla="*/ 608188 w 615177"/>
                  <a:gd name="connsiteY427" fmla="*/ 545200 h 734827"/>
                  <a:gd name="connsiteX428" fmla="*/ 608236 w 615177"/>
                  <a:gd name="connsiteY428" fmla="*/ 544519 h 734827"/>
                  <a:gd name="connsiteX429" fmla="*/ 608156 w 615177"/>
                  <a:gd name="connsiteY429" fmla="*/ 543319 h 734827"/>
                  <a:gd name="connsiteX430" fmla="*/ 608303 w 615177"/>
                  <a:gd name="connsiteY430" fmla="*/ 542783 h 734827"/>
                  <a:gd name="connsiteX431" fmla="*/ 608332 w 615177"/>
                  <a:gd name="connsiteY431" fmla="*/ 542124 h 734827"/>
                  <a:gd name="connsiteX432" fmla="*/ 609013 w 615177"/>
                  <a:gd name="connsiteY432" fmla="*/ 542378 h 734827"/>
                  <a:gd name="connsiteX433" fmla="*/ 609607 w 615177"/>
                  <a:gd name="connsiteY433" fmla="*/ 542654 h 734827"/>
                  <a:gd name="connsiteX434" fmla="*/ 610185 w 615177"/>
                  <a:gd name="connsiteY434" fmla="*/ 543062 h 734827"/>
                  <a:gd name="connsiteX435" fmla="*/ 610564 w 615177"/>
                  <a:gd name="connsiteY435" fmla="*/ 542638 h 734827"/>
                  <a:gd name="connsiteX436" fmla="*/ 610252 w 615177"/>
                  <a:gd name="connsiteY436" fmla="*/ 542298 h 734827"/>
                  <a:gd name="connsiteX437" fmla="*/ 609870 w 615177"/>
                  <a:gd name="connsiteY437" fmla="*/ 541810 h 734827"/>
                  <a:gd name="connsiteX438" fmla="*/ 609475 w 615177"/>
                  <a:gd name="connsiteY438" fmla="*/ 541537 h 734827"/>
                  <a:gd name="connsiteX439" fmla="*/ 608631 w 615177"/>
                  <a:gd name="connsiteY439" fmla="*/ 540901 h 734827"/>
                  <a:gd name="connsiteX440" fmla="*/ 608718 w 615177"/>
                  <a:gd name="connsiteY440" fmla="*/ 540301 h 734827"/>
                  <a:gd name="connsiteX441" fmla="*/ 609276 w 615177"/>
                  <a:gd name="connsiteY441" fmla="*/ 540400 h 734827"/>
                  <a:gd name="connsiteX442" fmla="*/ 609790 w 615177"/>
                  <a:gd name="connsiteY442" fmla="*/ 540529 h 734827"/>
                  <a:gd name="connsiteX443" fmla="*/ 611225 w 615177"/>
                  <a:gd name="connsiteY443" fmla="*/ 540708 h 734827"/>
                  <a:gd name="connsiteX444" fmla="*/ 612034 w 615177"/>
                  <a:gd name="connsiteY444" fmla="*/ 540416 h 734827"/>
                  <a:gd name="connsiteX445" fmla="*/ 612147 w 615177"/>
                  <a:gd name="connsiteY445" fmla="*/ 539841 h 734827"/>
                  <a:gd name="connsiteX446" fmla="*/ 612323 w 615177"/>
                  <a:gd name="connsiteY446" fmla="*/ 539308 h 734827"/>
                  <a:gd name="connsiteX447" fmla="*/ 612651 w 615177"/>
                  <a:gd name="connsiteY447" fmla="*/ 538644 h 734827"/>
                  <a:gd name="connsiteX448" fmla="*/ 612962 w 615177"/>
                  <a:gd name="connsiteY448" fmla="*/ 537918 h 734827"/>
                  <a:gd name="connsiteX449" fmla="*/ 612827 w 615177"/>
                  <a:gd name="connsiteY449" fmla="*/ 537482 h 734827"/>
                  <a:gd name="connsiteX450" fmla="*/ 612169 w 615177"/>
                  <a:gd name="connsiteY450" fmla="*/ 537385 h 734827"/>
                  <a:gd name="connsiteX451" fmla="*/ 611684 w 615177"/>
                  <a:gd name="connsiteY451" fmla="*/ 537292 h 734827"/>
                  <a:gd name="connsiteX452" fmla="*/ 611549 w 615177"/>
                  <a:gd name="connsiteY452" fmla="*/ 536586 h 734827"/>
                  <a:gd name="connsiteX453" fmla="*/ 611684 w 615177"/>
                  <a:gd name="connsiteY453" fmla="*/ 536110 h 734827"/>
                  <a:gd name="connsiteX454" fmla="*/ 612246 w 615177"/>
                  <a:gd name="connsiteY454" fmla="*/ 536358 h 734827"/>
                  <a:gd name="connsiteX455" fmla="*/ 613524 w 615177"/>
                  <a:gd name="connsiteY455" fmla="*/ 536265 h 734827"/>
                  <a:gd name="connsiteX456" fmla="*/ 613813 w 615177"/>
                  <a:gd name="connsiteY456" fmla="*/ 535500 h 734827"/>
                  <a:gd name="connsiteX457" fmla="*/ 613990 w 615177"/>
                  <a:gd name="connsiteY457" fmla="*/ 534817 h 734827"/>
                  <a:gd name="connsiteX458" fmla="*/ 613823 w 615177"/>
                  <a:gd name="connsiteY458" fmla="*/ 534023 h 734827"/>
                  <a:gd name="connsiteX459" fmla="*/ 613659 w 615177"/>
                  <a:gd name="connsiteY459" fmla="*/ 533465 h 734827"/>
                  <a:gd name="connsiteX460" fmla="*/ 613437 w 615177"/>
                  <a:gd name="connsiteY460" fmla="*/ 533002 h 734827"/>
                  <a:gd name="connsiteX461" fmla="*/ 613293 w 615177"/>
                  <a:gd name="connsiteY461" fmla="*/ 532511 h 734827"/>
                  <a:gd name="connsiteX462" fmla="*/ 612962 w 615177"/>
                  <a:gd name="connsiteY462" fmla="*/ 532075 h 734827"/>
                  <a:gd name="connsiteX463" fmla="*/ 612461 w 615177"/>
                  <a:gd name="connsiteY463" fmla="*/ 531464 h 734827"/>
                  <a:gd name="connsiteX464" fmla="*/ 611880 w 615177"/>
                  <a:gd name="connsiteY464" fmla="*/ 531159 h 734827"/>
                  <a:gd name="connsiteX465" fmla="*/ 610949 w 615177"/>
                  <a:gd name="connsiteY465" fmla="*/ 530569 h 734827"/>
                  <a:gd name="connsiteX466" fmla="*/ 611376 w 615177"/>
                  <a:gd name="connsiteY466" fmla="*/ 530248 h 734827"/>
                  <a:gd name="connsiteX467" fmla="*/ 611829 w 615177"/>
                  <a:gd name="connsiteY467" fmla="*/ 529602 h 734827"/>
                  <a:gd name="connsiteX468" fmla="*/ 611299 w 615177"/>
                  <a:gd name="connsiteY468" fmla="*/ 528800 h 734827"/>
                  <a:gd name="connsiteX469" fmla="*/ 611630 w 615177"/>
                  <a:gd name="connsiteY469" fmla="*/ 528039 h 734827"/>
                  <a:gd name="connsiteX470" fmla="*/ 612076 w 615177"/>
                  <a:gd name="connsiteY470" fmla="*/ 527428 h 734827"/>
                  <a:gd name="connsiteX471" fmla="*/ 611437 w 615177"/>
                  <a:gd name="connsiteY471" fmla="*/ 527409 h 734827"/>
                  <a:gd name="connsiteX472" fmla="*/ 611029 w 615177"/>
                  <a:gd name="connsiteY472" fmla="*/ 527085 h 734827"/>
                  <a:gd name="connsiteX473" fmla="*/ 611013 w 615177"/>
                  <a:gd name="connsiteY473" fmla="*/ 526542 h 734827"/>
                  <a:gd name="connsiteX474" fmla="*/ 610641 w 615177"/>
                  <a:gd name="connsiteY474" fmla="*/ 526096 h 734827"/>
                  <a:gd name="connsiteX475" fmla="*/ 610294 w 615177"/>
                  <a:gd name="connsiteY475" fmla="*/ 526420 h 734827"/>
                  <a:gd name="connsiteX476" fmla="*/ 609967 w 615177"/>
                  <a:gd name="connsiteY476" fmla="*/ 526796 h 734827"/>
                  <a:gd name="connsiteX477" fmla="*/ 610182 w 615177"/>
                  <a:gd name="connsiteY477" fmla="*/ 527303 h 734827"/>
                  <a:gd name="connsiteX478" fmla="*/ 610371 w 615177"/>
                  <a:gd name="connsiteY478" fmla="*/ 527827 h 734827"/>
                  <a:gd name="connsiteX479" fmla="*/ 609771 w 615177"/>
                  <a:gd name="connsiteY479" fmla="*/ 528039 h 734827"/>
                  <a:gd name="connsiteX480" fmla="*/ 609363 w 615177"/>
                  <a:gd name="connsiteY480" fmla="*/ 527294 h 734827"/>
                  <a:gd name="connsiteX481" fmla="*/ 608962 w 615177"/>
                  <a:gd name="connsiteY481" fmla="*/ 526443 h 734827"/>
                  <a:gd name="connsiteX482" fmla="*/ 608743 w 615177"/>
                  <a:gd name="connsiteY482" fmla="*/ 525637 h 734827"/>
                  <a:gd name="connsiteX483" fmla="*/ 608066 w 615177"/>
                  <a:gd name="connsiteY483" fmla="*/ 525791 h 734827"/>
                  <a:gd name="connsiteX484" fmla="*/ 607738 w 615177"/>
                  <a:gd name="connsiteY484" fmla="*/ 525390 h 734827"/>
                  <a:gd name="connsiteX485" fmla="*/ 608104 w 615177"/>
                  <a:gd name="connsiteY485" fmla="*/ 524744 h 734827"/>
                  <a:gd name="connsiteX486" fmla="*/ 608242 w 615177"/>
                  <a:gd name="connsiteY486" fmla="*/ 524247 h 734827"/>
                  <a:gd name="connsiteX487" fmla="*/ 608088 w 615177"/>
                  <a:gd name="connsiteY487" fmla="*/ 523771 h 734827"/>
                  <a:gd name="connsiteX488" fmla="*/ 607080 w 615177"/>
                  <a:gd name="connsiteY488" fmla="*/ 523601 h 734827"/>
                  <a:gd name="connsiteX489" fmla="*/ 606364 w 615177"/>
                  <a:gd name="connsiteY489" fmla="*/ 523087 h 734827"/>
                  <a:gd name="connsiteX490" fmla="*/ 606207 w 615177"/>
                  <a:gd name="connsiteY490" fmla="*/ 522410 h 734827"/>
                  <a:gd name="connsiteX491" fmla="*/ 606075 w 615177"/>
                  <a:gd name="connsiteY491" fmla="*/ 521887 h 734827"/>
                  <a:gd name="connsiteX492" fmla="*/ 606139 w 615177"/>
                  <a:gd name="connsiteY492" fmla="*/ 521440 h 734827"/>
                  <a:gd name="connsiteX493" fmla="*/ 606512 w 615177"/>
                  <a:gd name="connsiteY493" fmla="*/ 520840 h 734827"/>
                  <a:gd name="connsiteX494" fmla="*/ 607218 w 615177"/>
                  <a:gd name="connsiteY494" fmla="*/ 520365 h 734827"/>
                  <a:gd name="connsiteX495" fmla="*/ 607876 w 615177"/>
                  <a:gd name="connsiteY495" fmla="*/ 520040 h 734827"/>
                  <a:gd name="connsiteX496" fmla="*/ 608592 w 615177"/>
                  <a:gd name="connsiteY496" fmla="*/ 519411 h 734827"/>
                  <a:gd name="connsiteX497" fmla="*/ 608981 w 615177"/>
                  <a:gd name="connsiteY497" fmla="*/ 518974 h 734827"/>
                  <a:gd name="connsiteX498" fmla="*/ 609347 w 615177"/>
                  <a:gd name="connsiteY498" fmla="*/ 518576 h 734827"/>
                  <a:gd name="connsiteX499" fmla="*/ 609543 w 615177"/>
                  <a:gd name="connsiteY499" fmla="*/ 517244 h 734827"/>
                  <a:gd name="connsiteX500" fmla="*/ 608788 w 615177"/>
                  <a:gd name="connsiteY500" fmla="*/ 516537 h 734827"/>
                  <a:gd name="connsiteX501" fmla="*/ 608380 w 615177"/>
                  <a:gd name="connsiteY501" fmla="*/ 515680 h 734827"/>
                  <a:gd name="connsiteX502" fmla="*/ 607953 w 615177"/>
                  <a:gd name="connsiteY502" fmla="*/ 514881 h 734827"/>
                  <a:gd name="connsiteX503" fmla="*/ 608226 w 615177"/>
                  <a:gd name="connsiteY503" fmla="*/ 513969 h 734827"/>
                  <a:gd name="connsiteX504" fmla="*/ 608284 w 615177"/>
                  <a:gd name="connsiteY504" fmla="*/ 513433 h 734827"/>
                  <a:gd name="connsiteX505" fmla="*/ 608323 w 615177"/>
                  <a:gd name="connsiteY505" fmla="*/ 512691 h 734827"/>
                  <a:gd name="connsiteX506" fmla="*/ 607896 w 615177"/>
                  <a:gd name="connsiteY506" fmla="*/ 512209 h 734827"/>
                  <a:gd name="connsiteX507" fmla="*/ 607433 w 615177"/>
                  <a:gd name="connsiteY507" fmla="*/ 512026 h 734827"/>
                  <a:gd name="connsiteX508" fmla="*/ 606891 w 615177"/>
                  <a:gd name="connsiteY508" fmla="*/ 511930 h 734827"/>
                  <a:gd name="connsiteX509" fmla="*/ 606271 w 615177"/>
                  <a:gd name="connsiteY509" fmla="*/ 511741 h 734827"/>
                  <a:gd name="connsiteX510" fmla="*/ 605497 w 615177"/>
                  <a:gd name="connsiteY510" fmla="*/ 511281 h 734827"/>
                  <a:gd name="connsiteX511" fmla="*/ 605051 w 615177"/>
                  <a:gd name="connsiteY511" fmla="*/ 510748 h 734827"/>
                  <a:gd name="connsiteX512" fmla="*/ 604569 w 615177"/>
                  <a:gd name="connsiteY512" fmla="*/ 509853 h 734827"/>
                  <a:gd name="connsiteX513" fmla="*/ 603619 w 615177"/>
                  <a:gd name="connsiteY513" fmla="*/ 510158 h 734827"/>
                  <a:gd name="connsiteX514" fmla="*/ 603076 w 615177"/>
                  <a:gd name="connsiteY514" fmla="*/ 510328 h 734827"/>
                  <a:gd name="connsiteX515" fmla="*/ 602110 w 615177"/>
                  <a:gd name="connsiteY515" fmla="*/ 510100 h 734827"/>
                  <a:gd name="connsiteX516" fmla="*/ 601082 w 615177"/>
                  <a:gd name="connsiteY516" fmla="*/ 510081 h 734827"/>
                  <a:gd name="connsiteX517" fmla="*/ 599959 w 615177"/>
                  <a:gd name="connsiteY517" fmla="*/ 509891 h 734827"/>
                  <a:gd name="connsiteX518" fmla="*/ 599435 w 615177"/>
                  <a:gd name="connsiteY518" fmla="*/ 509698 h 734827"/>
                  <a:gd name="connsiteX519" fmla="*/ 598604 w 615177"/>
                  <a:gd name="connsiteY519" fmla="*/ 509393 h 734827"/>
                  <a:gd name="connsiteX520" fmla="*/ 596960 w 615177"/>
                  <a:gd name="connsiteY520" fmla="*/ 508555 h 734827"/>
                  <a:gd name="connsiteX521" fmla="*/ 596494 w 615177"/>
                  <a:gd name="connsiteY521" fmla="*/ 508138 h 734827"/>
                  <a:gd name="connsiteX522" fmla="*/ 595942 w 615177"/>
                  <a:gd name="connsiteY522" fmla="*/ 507496 h 734827"/>
                  <a:gd name="connsiteX523" fmla="*/ 595547 w 615177"/>
                  <a:gd name="connsiteY523" fmla="*/ 506957 h 734827"/>
                  <a:gd name="connsiteX524" fmla="*/ 594927 w 615177"/>
                  <a:gd name="connsiteY524" fmla="*/ 506671 h 734827"/>
                  <a:gd name="connsiteX525" fmla="*/ 594269 w 615177"/>
                  <a:gd name="connsiteY525" fmla="*/ 506366 h 734827"/>
                  <a:gd name="connsiteX526" fmla="*/ 593919 w 615177"/>
                  <a:gd name="connsiteY526" fmla="*/ 505794 h 734827"/>
                  <a:gd name="connsiteX527" fmla="*/ 593592 w 615177"/>
                  <a:gd name="connsiteY527" fmla="*/ 505091 h 734827"/>
                  <a:gd name="connsiteX528" fmla="*/ 593145 w 615177"/>
                  <a:gd name="connsiteY528" fmla="*/ 504442 h 734827"/>
                  <a:gd name="connsiteX529" fmla="*/ 592378 w 615177"/>
                  <a:gd name="connsiteY529" fmla="*/ 503974 h 734827"/>
                  <a:gd name="connsiteX530" fmla="*/ 591620 w 615177"/>
                  <a:gd name="connsiteY530" fmla="*/ 503376 h 734827"/>
                  <a:gd name="connsiteX531" fmla="*/ 590416 w 615177"/>
                  <a:gd name="connsiteY531" fmla="*/ 502686 h 734827"/>
                  <a:gd name="connsiteX532" fmla="*/ 589941 w 615177"/>
                  <a:gd name="connsiteY532" fmla="*/ 502150 h 734827"/>
                  <a:gd name="connsiteX533" fmla="*/ 589324 w 615177"/>
                  <a:gd name="connsiteY533" fmla="*/ 501572 h 734827"/>
                  <a:gd name="connsiteX534" fmla="*/ 589000 w 615177"/>
                  <a:gd name="connsiteY534" fmla="*/ 501216 h 734827"/>
                  <a:gd name="connsiteX535" fmla="*/ 588657 w 615177"/>
                  <a:gd name="connsiteY535" fmla="*/ 500769 h 734827"/>
                  <a:gd name="connsiteX536" fmla="*/ 588355 w 615177"/>
                  <a:gd name="connsiteY536" fmla="*/ 500076 h 734827"/>
                  <a:gd name="connsiteX537" fmla="*/ 588178 w 615177"/>
                  <a:gd name="connsiteY537" fmla="*/ 499424 h 734827"/>
                  <a:gd name="connsiteX538" fmla="*/ 587847 w 615177"/>
                  <a:gd name="connsiteY538" fmla="*/ 498406 h 734827"/>
                  <a:gd name="connsiteX539" fmla="*/ 587719 w 615177"/>
                  <a:gd name="connsiteY539" fmla="*/ 497899 h 734827"/>
                  <a:gd name="connsiteX540" fmla="*/ 587109 w 615177"/>
                  <a:gd name="connsiteY540" fmla="*/ 497449 h 734827"/>
                  <a:gd name="connsiteX541" fmla="*/ 586448 w 615177"/>
                  <a:gd name="connsiteY541" fmla="*/ 497385 h 734827"/>
                  <a:gd name="connsiteX542" fmla="*/ 584903 w 615177"/>
                  <a:gd name="connsiteY542" fmla="*/ 497520 h 734827"/>
                  <a:gd name="connsiteX543" fmla="*/ 584351 w 615177"/>
                  <a:gd name="connsiteY543" fmla="*/ 497494 h 734827"/>
                  <a:gd name="connsiteX544" fmla="*/ 583465 w 615177"/>
                  <a:gd name="connsiteY544" fmla="*/ 497591 h 734827"/>
                  <a:gd name="connsiteX545" fmla="*/ 582579 w 615177"/>
                  <a:gd name="connsiteY545" fmla="*/ 497626 h 734827"/>
                  <a:gd name="connsiteX546" fmla="*/ 581965 w 615177"/>
                  <a:gd name="connsiteY546" fmla="*/ 497067 h 734827"/>
                  <a:gd name="connsiteX547" fmla="*/ 581978 w 615177"/>
                  <a:gd name="connsiteY547" fmla="*/ 496383 h 734827"/>
                  <a:gd name="connsiteX548" fmla="*/ 581901 w 615177"/>
                  <a:gd name="connsiteY548" fmla="*/ 495571 h 734827"/>
                  <a:gd name="connsiteX549" fmla="*/ 582004 w 615177"/>
                  <a:gd name="connsiteY549" fmla="*/ 494730 h 734827"/>
                  <a:gd name="connsiteX550" fmla="*/ 582132 w 615177"/>
                  <a:gd name="connsiteY550" fmla="*/ 493757 h 734827"/>
                  <a:gd name="connsiteX551" fmla="*/ 582203 w 615177"/>
                  <a:gd name="connsiteY551" fmla="*/ 493317 h 734827"/>
                  <a:gd name="connsiteX552" fmla="*/ 582556 w 615177"/>
                  <a:gd name="connsiteY552" fmla="*/ 492900 h 734827"/>
                  <a:gd name="connsiteX553" fmla="*/ 582665 w 615177"/>
                  <a:gd name="connsiteY553" fmla="*/ 492286 h 734827"/>
                  <a:gd name="connsiteX554" fmla="*/ 582232 w 615177"/>
                  <a:gd name="connsiteY554" fmla="*/ 492123 h 734827"/>
                  <a:gd name="connsiteX555" fmla="*/ 581763 w 615177"/>
                  <a:gd name="connsiteY555" fmla="*/ 491904 h 734827"/>
                  <a:gd name="connsiteX556" fmla="*/ 581599 w 615177"/>
                  <a:gd name="connsiteY556" fmla="*/ 491275 h 734827"/>
                  <a:gd name="connsiteX557" fmla="*/ 581590 w 615177"/>
                  <a:gd name="connsiteY557" fmla="*/ 490703 h 734827"/>
                  <a:gd name="connsiteX558" fmla="*/ 581628 w 615177"/>
                  <a:gd name="connsiteY558" fmla="*/ 490142 h 734827"/>
                  <a:gd name="connsiteX559" fmla="*/ 581779 w 615177"/>
                  <a:gd name="connsiteY559" fmla="*/ 489647 h 734827"/>
                  <a:gd name="connsiteX560" fmla="*/ 581644 w 615177"/>
                  <a:gd name="connsiteY560" fmla="*/ 489053 h 734827"/>
                  <a:gd name="connsiteX561" fmla="*/ 581288 w 615177"/>
                  <a:gd name="connsiteY561" fmla="*/ 488485 h 734827"/>
                  <a:gd name="connsiteX562" fmla="*/ 580614 w 615177"/>
                  <a:gd name="connsiteY562" fmla="*/ 488565 h 734827"/>
                  <a:gd name="connsiteX563" fmla="*/ 580029 w 615177"/>
                  <a:gd name="connsiteY563" fmla="*/ 488257 h 734827"/>
                  <a:gd name="connsiteX564" fmla="*/ 579898 w 615177"/>
                  <a:gd name="connsiteY564" fmla="*/ 487608 h 734827"/>
                  <a:gd name="connsiteX565" fmla="*/ 579769 w 615177"/>
                  <a:gd name="connsiteY565" fmla="*/ 486928 h 734827"/>
                  <a:gd name="connsiteX566" fmla="*/ 579711 w 615177"/>
                  <a:gd name="connsiteY566" fmla="*/ 486308 h 734827"/>
                  <a:gd name="connsiteX567" fmla="*/ 579448 w 615177"/>
                  <a:gd name="connsiteY567" fmla="*/ 485717 h 734827"/>
                  <a:gd name="connsiteX568" fmla="*/ 578360 w 615177"/>
                  <a:gd name="connsiteY568" fmla="*/ 485020 h 734827"/>
                  <a:gd name="connsiteX569" fmla="*/ 577965 w 615177"/>
                  <a:gd name="connsiteY569" fmla="*/ 484613 h 734827"/>
                  <a:gd name="connsiteX570" fmla="*/ 577820 w 615177"/>
                  <a:gd name="connsiteY570" fmla="*/ 483954 h 734827"/>
                  <a:gd name="connsiteX571" fmla="*/ 577910 w 615177"/>
                  <a:gd name="connsiteY571" fmla="*/ 483434 h 734827"/>
                  <a:gd name="connsiteX572" fmla="*/ 577888 w 615177"/>
                  <a:gd name="connsiteY572" fmla="*/ 482808 h 734827"/>
                  <a:gd name="connsiteX573" fmla="*/ 577550 w 615177"/>
                  <a:gd name="connsiteY573" fmla="*/ 482458 h 734827"/>
                  <a:gd name="connsiteX574" fmla="*/ 577111 w 615177"/>
                  <a:gd name="connsiteY574" fmla="*/ 482288 h 734827"/>
                  <a:gd name="connsiteX575" fmla="*/ 576603 w 615177"/>
                  <a:gd name="connsiteY575" fmla="*/ 481960 h 734827"/>
                  <a:gd name="connsiteX576" fmla="*/ 575820 w 615177"/>
                  <a:gd name="connsiteY576" fmla="*/ 481575 h 734827"/>
                  <a:gd name="connsiteX577" fmla="*/ 575431 w 615177"/>
                  <a:gd name="connsiteY577" fmla="*/ 481357 h 734827"/>
                  <a:gd name="connsiteX578" fmla="*/ 574844 w 615177"/>
                  <a:gd name="connsiteY578" fmla="*/ 480972 h 734827"/>
                  <a:gd name="connsiteX579" fmla="*/ 574536 w 615177"/>
                  <a:gd name="connsiteY579" fmla="*/ 480362 h 734827"/>
                  <a:gd name="connsiteX580" fmla="*/ 574266 w 615177"/>
                  <a:gd name="connsiteY580" fmla="*/ 479874 h 734827"/>
                  <a:gd name="connsiteX581" fmla="*/ 574160 w 615177"/>
                  <a:gd name="connsiteY581" fmla="*/ 479292 h 734827"/>
                  <a:gd name="connsiteX582" fmla="*/ 574012 w 615177"/>
                  <a:gd name="connsiteY582" fmla="*/ 478679 h 734827"/>
                  <a:gd name="connsiteX583" fmla="*/ 574317 w 615177"/>
                  <a:gd name="connsiteY583" fmla="*/ 478153 h 734827"/>
                  <a:gd name="connsiteX584" fmla="*/ 574503 w 615177"/>
                  <a:gd name="connsiteY584" fmla="*/ 477729 h 734827"/>
                  <a:gd name="connsiteX585" fmla="*/ 574298 w 615177"/>
                  <a:gd name="connsiteY585" fmla="*/ 476576 h 734827"/>
                  <a:gd name="connsiteX586" fmla="*/ 574494 w 615177"/>
                  <a:gd name="connsiteY586" fmla="*/ 475992 h 734827"/>
                  <a:gd name="connsiteX587" fmla="*/ 574821 w 615177"/>
                  <a:gd name="connsiteY587" fmla="*/ 475500 h 734827"/>
                  <a:gd name="connsiteX588" fmla="*/ 575056 w 615177"/>
                  <a:gd name="connsiteY588" fmla="*/ 475019 h 734827"/>
                  <a:gd name="connsiteX589" fmla="*/ 575316 w 615177"/>
                  <a:gd name="connsiteY589" fmla="*/ 473635 h 734827"/>
                  <a:gd name="connsiteX590" fmla="*/ 575447 w 615177"/>
                  <a:gd name="connsiteY590" fmla="*/ 473108 h 734827"/>
                  <a:gd name="connsiteX591" fmla="*/ 575637 w 615177"/>
                  <a:gd name="connsiteY591" fmla="*/ 472460 h 734827"/>
                  <a:gd name="connsiteX592" fmla="*/ 575582 w 615177"/>
                  <a:gd name="connsiteY592" fmla="*/ 471448 h 734827"/>
                  <a:gd name="connsiteX593" fmla="*/ 575072 w 615177"/>
                  <a:gd name="connsiteY593" fmla="*/ 470639 h 734827"/>
                  <a:gd name="connsiteX594" fmla="*/ 573775 w 615177"/>
                  <a:gd name="connsiteY594" fmla="*/ 469987 h 734827"/>
                  <a:gd name="connsiteX595" fmla="*/ 573476 w 615177"/>
                  <a:gd name="connsiteY595" fmla="*/ 469393 h 734827"/>
                  <a:gd name="connsiteX596" fmla="*/ 573071 w 615177"/>
                  <a:gd name="connsiteY596" fmla="*/ 468591 h 734827"/>
                  <a:gd name="connsiteX597" fmla="*/ 572876 w 615177"/>
                  <a:gd name="connsiteY597" fmla="*/ 468196 h 734827"/>
                  <a:gd name="connsiteX598" fmla="*/ 572808 w 615177"/>
                  <a:gd name="connsiteY598" fmla="*/ 467647 h 734827"/>
                  <a:gd name="connsiteX599" fmla="*/ 572731 w 615177"/>
                  <a:gd name="connsiteY599" fmla="*/ 467021 h 734827"/>
                  <a:gd name="connsiteX600" fmla="*/ 572638 w 615177"/>
                  <a:gd name="connsiteY600" fmla="*/ 466250 h 734827"/>
                  <a:gd name="connsiteX601" fmla="*/ 572747 w 615177"/>
                  <a:gd name="connsiteY601" fmla="*/ 465682 h 734827"/>
                  <a:gd name="connsiteX602" fmla="*/ 572792 w 615177"/>
                  <a:gd name="connsiteY602" fmla="*/ 465229 h 734827"/>
                  <a:gd name="connsiteX603" fmla="*/ 572577 w 615177"/>
                  <a:gd name="connsiteY603" fmla="*/ 464792 h 734827"/>
                  <a:gd name="connsiteX604" fmla="*/ 572606 w 615177"/>
                  <a:gd name="connsiteY604" fmla="*/ 464343 h 734827"/>
                  <a:gd name="connsiteX605" fmla="*/ 572660 w 615177"/>
                  <a:gd name="connsiteY605" fmla="*/ 463514 h 734827"/>
                  <a:gd name="connsiteX606" fmla="*/ 573357 w 615177"/>
                  <a:gd name="connsiteY606" fmla="*/ 463380 h 734827"/>
                  <a:gd name="connsiteX607" fmla="*/ 573665 w 615177"/>
                  <a:gd name="connsiteY607" fmla="*/ 462635 h 734827"/>
                  <a:gd name="connsiteX608" fmla="*/ 574285 w 615177"/>
                  <a:gd name="connsiteY608" fmla="*/ 462163 h 734827"/>
                  <a:gd name="connsiteX609" fmla="*/ 574789 w 615177"/>
                  <a:gd name="connsiteY609" fmla="*/ 462118 h 734827"/>
                  <a:gd name="connsiteX610" fmla="*/ 575476 w 615177"/>
                  <a:gd name="connsiteY610" fmla="*/ 462060 h 734827"/>
                  <a:gd name="connsiteX611" fmla="*/ 576911 w 615177"/>
                  <a:gd name="connsiteY611" fmla="*/ 461726 h 734827"/>
                  <a:gd name="connsiteX612" fmla="*/ 576879 w 615177"/>
                  <a:gd name="connsiteY612" fmla="*/ 461020 h 734827"/>
                  <a:gd name="connsiteX613" fmla="*/ 576818 w 615177"/>
                  <a:gd name="connsiteY613" fmla="*/ 460204 h 734827"/>
                  <a:gd name="connsiteX614" fmla="*/ 576841 w 615177"/>
                  <a:gd name="connsiteY614" fmla="*/ 459655 h 734827"/>
                  <a:gd name="connsiteX615" fmla="*/ 577258 w 615177"/>
                  <a:gd name="connsiteY615" fmla="*/ 459328 h 734827"/>
                  <a:gd name="connsiteX616" fmla="*/ 577785 w 615177"/>
                  <a:gd name="connsiteY616" fmla="*/ 458711 h 734827"/>
                  <a:gd name="connsiteX617" fmla="*/ 577981 w 615177"/>
                  <a:gd name="connsiteY617" fmla="*/ 458316 h 734827"/>
                  <a:gd name="connsiteX618" fmla="*/ 578010 w 615177"/>
                  <a:gd name="connsiteY618" fmla="*/ 457568 h 734827"/>
                  <a:gd name="connsiteX619" fmla="*/ 577961 w 615177"/>
                  <a:gd name="connsiteY619" fmla="*/ 457006 h 734827"/>
                  <a:gd name="connsiteX620" fmla="*/ 578045 w 615177"/>
                  <a:gd name="connsiteY620" fmla="*/ 456175 h 734827"/>
                  <a:gd name="connsiteX621" fmla="*/ 578154 w 615177"/>
                  <a:gd name="connsiteY621" fmla="*/ 455571 h 734827"/>
                  <a:gd name="connsiteX622" fmla="*/ 578247 w 615177"/>
                  <a:gd name="connsiteY622" fmla="*/ 454666 h 734827"/>
                  <a:gd name="connsiteX623" fmla="*/ 578295 w 615177"/>
                  <a:gd name="connsiteY623" fmla="*/ 454100 h 734827"/>
                  <a:gd name="connsiteX624" fmla="*/ 578363 w 615177"/>
                  <a:gd name="connsiteY624" fmla="*/ 453535 h 734827"/>
                  <a:gd name="connsiteX625" fmla="*/ 578485 w 615177"/>
                  <a:gd name="connsiteY625" fmla="*/ 452957 h 734827"/>
                  <a:gd name="connsiteX626" fmla="*/ 578732 w 615177"/>
                  <a:gd name="connsiteY626" fmla="*/ 452482 h 734827"/>
                  <a:gd name="connsiteX627" fmla="*/ 579140 w 615177"/>
                  <a:gd name="connsiteY627" fmla="*/ 451667 h 734827"/>
                  <a:gd name="connsiteX628" fmla="*/ 579506 w 615177"/>
                  <a:gd name="connsiteY628" fmla="*/ 451124 h 734827"/>
                  <a:gd name="connsiteX629" fmla="*/ 579782 w 615177"/>
                  <a:gd name="connsiteY629" fmla="*/ 450713 h 734827"/>
                  <a:gd name="connsiteX630" fmla="*/ 580042 w 615177"/>
                  <a:gd name="connsiteY630" fmla="*/ 449971 h 734827"/>
                  <a:gd name="connsiteX631" fmla="*/ 580427 w 615177"/>
                  <a:gd name="connsiteY631" fmla="*/ 448870 h 734827"/>
                  <a:gd name="connsiteX632" fmla="*/ 580488 w 615177"/>
                  <a:gd name="connsiteY632" fmla="*/ 448408 h 734827"/>
                  <a:gd name="connsiteX633" fmla="*/ 580601 w 615177"/>
                  <a:gd name="connsiteY633" fmla="*/ 447656 h 734827"/>
                  <a:gd name="connsiteX634" fmla="*/ 580739 w 615177"/>
                  <a:gd name="connsiteY634" fmla="*/ 446944 h 734827"/>
                  <a:gd name="connsiteX635" fmla="*/ 580826 w 615177"/>
                  <a:gd name="connsiteY635" fmla="*/ 446497 h 734827"/>
                  <a:gd name="connsiteX636" fmla="*/ 580922 w 615177"/>
                  <a:gd name="connsiteY636" fmla="*/ 445643 h 734827"/>
                  <a:gd name="connsiteX637" fmla="*/ 581057 w 615177"/>
                  <a:gd name="connsiteY637" fmla="*/ 445226 h 734827"/>
                  <a:gd name="connsiteX638" fmla="*/ 581233 w 615177"/>
                  <a:gd name="connsiteY638" fmla="*/ 444670 h 734827"/>
                  <a:gd name="connsiteX639" fmla="*/ 581323 w 615177"/>
                  <a:gd name="connsiteY639" fmla="*/ 444234 h 734827"/>
                  <a:gd name="connsiteX640" fmla="*/ 581660 w 615177"/>
                  <a:gd name="connsiteY640" fmla="*/ 443511 h 734827"/>
                  <a:gd name="connsiteX641" fmla="*/ 582100 w 615177"/>
                  <a:gd name="connsiteY641" fmla="*/ 442564 h 734827"/>
                  <a:gd name="connsiteX642" fmla="*/ 582929 w 615177"/>
                  <a:gd name="connsiteY642" fmla="*/ 440801 h 734827"/>
                  <a:gd name="connsiteX643" fmla="*/ 584049 w 615177"/>
                  <a:gd name="connsiteY643" fmla="*/ 438422 h 734827"/>
                  <a:gd name="connsiteX644" fmla="*/ 584293 w 615177"/>
                  <a:gd name="connsiteY644" fmla="*/ 438040 h 734827"/>
                  <a:gd name="connsiteX645" fmla="*/ 584772 w 615177"/>
                  <a:gd name="connsiteY645" fmla="*/ 437542 h 734827"/>
                  <a:gd name="connsiteX646" fmla="*/ 585147 w 615177"/>
                  <a:gd name="connsiteY646" fmla="*/ 437257 h 734827"/>
                  <a:gd name="connsiteX647" fmla="*/ 585690 w 615177"/>
                  <a:gd name="connsiteY647" fmla="*/ 436775 h 734827"/>
                  <a:gd name="connsiteX648" fmla="*/ 586197 w 615177"/>
                  <a:gd name="connsiteY648" fmla="*/ 436024 h 734827"/>
                  <a:gd name="connsiteX649" fmla="*/ 586473 w 615177"/>
                  <a:gd name="connsiteY649" fmla="*/ 435520 h 734827"/>
                  <a:gd name="connsiteX650" fmla="*/ 586839 w 615177"/>
                  <a:gd name="connsiteY650" fmla="*/ 435176 h 734827"/>
                  <a:gd name="connsiteX651" fmla="*/ 587074 w 615177"/>
                  <a:gd name="connsiteY651" fmla="*/ 434611 h 734827"/>
                  <a:gd name="connsiteX652" fmla="*/ 587302 w 615177"/>
                  <a:gd name="connsiteY652" fmla="*/ 434062 h 734827"/>
                  <a:gd name="connsiteX653" fmla="*/ 587555 w 615177"/>
                  <a:gd name="connsiteY653" fmla="*/ 433449 h 734827"/>
                  <a:gd name="connsiteX654" fmla="*/ 587706 w 615177"/>
                  <a:gd name="connsiteY654" fmla="*/ 433009 h 734827"/>
                  <a:gd name="connsiteX655" fmla="*/ 587960 w 615177"/>
                  <a:gd name="connsiteY655" fmla="*/ 432556 h 734827"/>
                  <a:gd name="connsiteX656" fmla="*/ 588178 w 615177"/>
                  <a:gd name="connsiteY656" fmla="*/ 432164 h 734827"/>
                  <a:gd name="connsiteX657" fmla="*/ 588400 w 615177"/>
                  <a:gd name="connsiteY657" fmla="*/ 431754 h 734827"/>
                  <a:gd name="connsiteX658" fmla="*/ 588673 w 615177"/>
                  <a:gd name="connsiteY658" fmla="*/ 431252 h 734827"/>
                  <a:gd name="connsiteX659" fmla="*/ 589331 w 615177"/>
                  <a:gd name="connsiteY659" fmla="*/ 430408 h 734827"/>
                  <a:gd name="connsiteX660" fmla="*/ 589629 w 615177"/>
                  <a:gd name="connsiteY660" fmla="*/ 430084 h 734827"/>
                  <a:gd name="connsiteX661" fmla="*/ 589963 w 615177"/>
                  <a:gd name="connsiteY661" fmla="*/ 429718 h 734827"/>
                  <a:gd name="connsiteX662" fmla="*/ 590631 w 615177"/>
                  <a:gd name="connsiteY662" fmla="*/ 428935 h 734827"/>
                  <a:gd name="connsiteX663" fmla="*/ 590846 w 615177"/>
                  <a:gd name="connsiteY663" fmla="*/ 428176 h 734827"/>
                  <a:gd name="connsiteX664" fmla="*/ 590705 w 615177"/>
                  <a:gd name="connsiteY664" fmla="*/ 427397 h 734827"/>
                  <a:gd name="connsiteX665" fmla="*/ 590464 w 615177"/>
                  <a:gd name="connsiteY665" fmla="*/ 426918 h 734827"/>
                  <a:gd name="connsiteX666" fmla="*/ 590435 w 615177"/>
                  <a:gd name="connsiteY666" fmla="*/ 425897 h 734827"/>
                  <a:gd name="connsiteX667" fmla="*/ 590336 w 615177"/>
                  <a:gd name="connsiteY667" fmla="*/ 425264 h 734827"/>
                  <a:gd name="connsiteX668" fmla="*/ 590342 w 615177"/>
                  <a:gd name="connsiteY668" fmla="*/ 424735 h 734827"/>
                  <a:gd name="connsiteX669" fmla="*/ 590442 w 615177"/>
                  <a:gd name="connsiteY669" fmla="*/ 423730 h 734827"/>
                  <a:gd name="connsiteX670" fmla="*/ 590519 w 615177"/>
                  <a:gd name="connsiteY670" fmla="*/ 423056 h 734827"/>
                  <a:gd name="connsiteX671" fmla="*/ 590795 w 615177"/>
                  <a:gd name="connsiteY671" fmla="*/ 421986 h 734827"/>
                  <a:gd name="connsiteX672" fmla="*/ 591232 w 615177"/>
                  <a:gd name="connsiteY672" fmla="*/ 420696 h 734827"/>
                  <a:gd name="connsiteX673" fmla="*/ 591399 w 615177"/>
                  <a:gd name="connsiteY673" fmla="*/ 419825 h 734827"/>
                  <a:gd name="connsiteX674" fmla="*/ 591562 w 615177"/>
                  <a:gd name="connsiteY674" fmla="*/ 419335 h 734827"/>
                  <a:gd name="connsiteX675" fmla="*/ 592166 w 615177"/>
                  <a:gd name="connsiteY675" fmla="*/ 418858 h 734827"/>
                  <a:gd name="connsiteX676" fmla="*/ 593023 w 615177"/>
                  <a:gd name="connsiteY676" fmla="*/ 418734 h 734827"/>
                  <a:gd name="connsiteX677" fmla="*/ 593832 w 615177"/>
                  <a:gd name="connsiteY677" fmla="*/ 418442 h 734827"/>
                  <a:gd name="connsiteX678" fmla="*/ 594250 w 615177"/>
                  <a:gd name="connsiteY678" fmla="*/ 417112 h 734827"/>
                  <a:gd name="connsiteX679" fmla="*/ 594478 w 615177"/>
                  <a:gd name="connsiteY679" fmla="*/ 416139 h 734827"/>
                  <a:gd name="connsiteX680" fmla="*/ 594565 w 615177"/>
                  <a:gd name="connsiteY680" fmla="*/ 415307 h 734827"/>
                  <a:gd name="connsiteX681" fmla="*/ 594863 w 615177"/>
                  <a:gd name="connsiteY681" fmla="*/ 414916 h 734827"/>
                  <a:gd name="connsiteX682" fmla="*/ 595903 w 615177"/>
                  <a:gd name="connsiteY682" fmla="*/ 414338 h 734827"/>
                  <a:gd name="connsiteX683" fmla="*/ 596671 w 615177"/>
                  <a:gd name="connsiteY683" fmla="*/ 414357 h 734827"/>
                  <a:gd name="connsiteX684" fmla="*/ 597801 w 615177"/>
                  <a:gd name="connsiteY684" fmla="*/ 414418 h 734827"/>
                  <a:gd name="connsiteX685" fmla="*/ 598244 w 615177"/>
                  <a:gd name="connsiteY685" fmla="*/ 414383 h 734827"/>
                  <a:gd name="connsiteX686" fmla="*/ 598767 w 615177"/>
                  <a:gd name="connsiteY686" fmla="*/ 413943 h 734827"/>
                  <a:gd name="connsiteX687" fmla="*/ 599499 w 615177"/>
                  <a:gd name="connsiteY687" fmla="*/ 413548 h 734827"/>
                  <a:gd name="connsiteX688" fmla="*/ 600151 w 615177"/>
                  <a:gd name="connsiteY688" fmla="*/ 413448 h 734827"/>
                  <a:gd name="connsiteX689" fmla="*/ 600716 w 615177"/>
                  <a:gd name="connsiteY689" fmla="*/ 413067 h 734827"/>
                  <a:gd name="connsiteX690" fmla="*/ 601432 w 615177"/>
                  <a:gd name="connsiteY690" fmla="*/ 412341 h 734827"/>
                  <a:gd name="connsiteX691" fmla="*/ 602318 w 615177"/>
                  <a:gd name="connsiteY691" fmla="*/ 412110 h 734827"/>
                  <a:gd name="connsiteX692" fmla="*/ 603368 w 615177"/>
                  <a:gd name="connsiteY692" fmla="*/ 412550 h 734827"/>
                  <a:gd name="connsiteX693" fmla="*/ 603853 w 615177"/>
                  <a:gd name="connsiteY693" fmla="*/ 412360 h 734827"/>
                  <a:gd name="connsiteX694" fmla="*/ 604052 w 615177"/>
                  <a:gd name="connsiteY694" fmla="*/ 411870 h 734827"/>
                  <a:gd name="connsiteX695" fmla="*/ 603609 w 615177"/>
                  <a:gd name="connsiteY695" fmla="*/ 411240 h 734827"/>
                  <a:gd name="connsiteX696" fmla="*/ 603298 w 615177"/>
                  <a:gd name="connsiteY696" fmla="*/ 410290 h 734827"/>
                  <a:gd name="connsiteX697" fmla="*/ 603465 w 615177"/>
                  <a:gd name="connsiteY697" fmla="*/ 409718 h 734827"/>
                  <a:gd name="connsiteX698" fmla="*/ 603863 w 615177"/>
                  <a:gd name="connsiteY698" fmla="*/ 409275 h 734827"/>
                  <a:gd name="connsiteX699" fmla="*/ 604216 w 615177"/>
                  <a:gd name="connsiteY699" fmla="*/ 408956 h 734827"/>
                  <a:gd name="connsiteX700" fmla="*/ 604145 w 615177"/>
                  <a:gd name="connsiteY700" fmla="*/ 408430 h 734827"/>
                  <a:gd name="connsiteX701" fmla="*/ 603153 w 615177"/>
                  <a:gd name="connsiteY701" fmla="*/ 408311 h 734827"/>
                  <a:gd name="connsiteX702" fmla="*/ 601965 w 615177"/>
                  <a:gd name="connsiteY702" fmla="*/ 408382 h 734827"/>
                  <a:gd name="connsiteX703" fmla="*/ 601288 w 615177"/>
                  <a:gd name="connsiteY703" fmla="*/ 408170 h 734827"/>
                  <a:gd name="connsiteX704" fmla="*/ 600781 w 615177"/>
                  <a:gd name="connsiteY704" fmla="*/ 407265 h 734827"/>
                  <a:gd name="connsiteX705" fmla="*/ 600614 w 615177"/>
                  <a:gd name="connsiteY705" fmla="*/ 406025 h 734827"/>
                  <a:gd name="connsiteX706" fmla="*/ 600710 w 615177"/>
                  <a:gd name="connsiteY706" fmla="*/ 404978 h 734827"/>
                  <a:gd name="connsiteX707" fmla="*/ 601098 w 615177"/>
                  <a:gd name="connsiteY707" fmla="*/ 403976 h 734827"/>
                  <a:gd name="connsiteX708" fmla="*/ 600915 w 615177"/>
                  <a:gd name="connsiteY708" fmla="*/ 403550 h 734827"/>
                  <a:gd name="connsiteX709" fmla="*/ 600415 w 615177"/>
                  <a:gd name="connsiteY709" fmla="*/ 403688 h 734827"/>
                  <a:gd name="connsiteX710" fmla="*/ 599602 w 615177"/>
                  <a:gd name="connsiteY710" fmla="*/ 404054 h 734827"/>
                  <a:gd name="connsiteX711" fmla="*/ 598867 w 615177"/>
                  <a:gd name="connsiteY711" fmla="*/ 403884 h 734827"/>
                  <a:gd name="connsiteX712" fmla="*/ 598629 w 615177"/>
                  <a:gd name="connsiteY712" fmla="*/ 403232 h 734827"/>
                  <a:gd name="connsiteX713" fmla="*/ 598825 w 615177"/>
                  <a:gd name="connsiteY713" fmla="*/ 402192 h 734827"/>
                  <a:gd name="connsiteX714" fmla="*/ 599063 w 615177"/>
                  <a:gd name="connsiteY714" fmla="*/ 401190 h 734827"/>
                  <a:gd name="connsiteX715" fmla="*/ 599188 w 615177"/>
                  <a:gd name="connsiteY715" fmla="*/ 400718 h 734827"/>
                  <a:gd name="connsiteX716" fmla="*/ 599560 w 615177"/>
                  <a:gd name="connsiteY716" fmla="*/ 399707 h 734827"/>
                  <a:gd name="connsiteX717" fmla="*/ 599824 w 615177"/>
                  <a:gd name="connsiteY717" fmla="*/ 399032 h 734827"/>
                  <a:gd name="connsiteX718" fmla="*/ 600148 w 615177"/>
                  <a:gd name="connsiteY718" fmla="*/ 398320 h 734827"/>
                  <a:gd name="connsiteX719" fmla="*/ 600983 w 615177"/>
                  <a:gd name="connsiteY719" fmla="*/ 397497 h 734827"/>
                  <a:gd name="connsiteX720" fmla="*/ 601818 w 615177"/>
                  <a:gd name="connsiteY720" fmla="*/ 397343 h 734827"/>
                  <a:gd name="connsiteX721" fmla="*/ 602566 w 615177"/>
                  <a:gd name="connsiteY721" fmla="*/ 397331 h 734827"/>
                  <a:gd name="connsiteX722" fmla="*/ 603157 w 615177"/>
                  <a:gd name="connsiteY722" fmla="*/ 397369 h 734827"/>
                  <a:gd name="connsiteX723" fmla="*/ 604627 w 615177"/>
                  <a:gd name="connsiteY723" fmla="*/ 397847 h 734827"/>
                  <a:gd name="connsiteX724" fmla="*/ 605655 w 615177"/>
                  <a:gd name="connsiteY724" fmla="*/ 398341 h 734827"/>
                  <a:gd name="connsiteX725" fmla="*/ 606573 w 615177"/>
                  <a:gd name="connsiteY725" fmla="*/ 398740 h 734827"/>
                  <a:gd name="connsiteX726" fmla="*/ 607462 w 615177"/>
                  <a:gd name="connsiteY726" fmla="*/ 399154 h 734827"/>
                  <a:gd name="connsiteX727" fmla="*/ 608326 w 615177"/>
                  <a:gd name="connsiteY727" fmla="*/ 399457 h 734827"/>
                  <a:gd name="connsiteX728" fmla="*/ 609032 w 615177"/>
                  <a:gd name="connsiteY728" fmla="*/ 399568 h 734827"/>
                  <a:gd name="connsiteX729" fmla="*/ 610105 w 615177"/>
                  <a:gd name="connsiteY729" fmla="*/ 399514 h 734827"/>
                  <a:gd name="connsiteX730" fmla="*/ 610824 w 615177"/>
                  <a:gd name="connsiteY730" fmla="*/ 399356 h 734827"/>
                  <a:gd name="connsiteX731" fmla="*/ 611575 w 615177"/>
                  <a:gd name="connsiteY731" fmla="*/ 399087 h 734827"/>
                  <a:gd name="connsiteX732" fmla="*/ 612188 w 615177"/>
                  <a:gd name="connsiteY732" fmla="*/ 398715 h 734827"/>
                  <a:gd name="connsiteX733" fmla="*/ 612818 w 615177"/>
                  <a:gd name="connsiteY733" fmla="*/ 397883 h 734827"/>
                  <a:gd name="connsiteX734" fmla="*/ 613315 w 615177"/>
                  <a:gd name="connsiteY734" fmla="*/ 396360 h 734827"/>
                  <a:gd name="connsiteX735" fmla="*/ 613393 w 615177"/>
                  <a:gd name="connsiteY735" fmla="*/ 395490 h 734827"/>
                  <a:gd name="connsiteX736" fmla="*/ 613723 w 615177"/>
                  <a:gd name="connsiteY736" fmla="*/ 394110 h 734827"/>
                  <a:gd name="connsiteX737" fmla="*/ 613881 w 615177"/>
                  <a:gd name="connsiteY737" fmla="*/ 393002 h 734827"/>
                  <a:gd name="connsiteX738" fmla="*/ 613938 w 615177"/>
                  <a:gd name="connsiteY738" fmla="*/ 391378 h 734827"/>
                  <a:gd name="connsiteX739" fmla="*/ 613951 w 615177"/>
                  <a:gd name="connsiteY739" fmla="*/ 389300 h 734827"/>
                  <a:gd name="connsiteX740" fmla="*/ 614176 w 615177"/>
                  <a:gd name="connsiteY740" fmla="*/ 386567 h 734827"/>
                  <a:gd name="connsiteX741" fmla="*/ 614539 w 615177"/>
                  <a:gd name="connsiteY741" fmla="*/ 384048 h 734827"/>
                  <a:gd name="connsiteX742" fmla="*/ 614728 w 615177"/>
                  <a:gd name="connsiteY742" fmla="*/ 381886 h 734827"/>
                  <a:gd name="connsiteX743" fmla="*/ 614966 w 615177"/>
                  <a:gd name="connsiteY743" fmla="*/ 378871 h 734827"/>
                  <a:gd name="connsiteX744" fmla="*/ 615174 w 615177"/>
                  <a:gd name="connsiteY744" fmla="*/ 376923 h 734827"/>
                  <a:gd name="connsiteX745" fmla="*/ 615207 w 615177"/>
                  <a:gd name="connsiteY745" fmla="*/ 374788 h 734827"/>
                  <a:gd name="connsiteX746" fmla="*/ 615357 w 615177"/>
                  <a:gd name="connsiteY746" fmla="*/ 372662 h 734827"/>
                  <a:gd name="connsiteX747" fmla="*/ 615130 w 615177"/>
                  <a:gd name="connsiteY747" fmla="*/ 371130 h 734827"/>
                  <a:gd name="connsiteX748" fmla="*/ 615033 w 615177"/>
                  <a:gd name="connsiteY748" fmla="*/ 368977 h 734827"/>
                  <a:gd name="connsiteX749" fmla="*/ 614847 w 615177"/>
                  <a:gd name="connsiteY749" fmla="*/ 367185 h 734827"/>
                  <a:gd name="connsiteX750" fmla="*/ 614902 w 615177"/>
                  <a:gd name="connsiteY750" fmla="*/ 364924 h 734827"/>
                  <a:gd name="connsiteX751" fmla="*/ 614882 w 615177"/>
                  <a:gd name="connsiteY751" fmla="*/ 363058 h 734827"/>
                  <a:gd name="connsiteX752" fmla="*/ 615117 w 615177"/>
                  <a:gd name="connsiteY752" fmla="*/ 361193 h 734827"/>
                  <a:gd name="connsiteX753" fmla="*/ 615207 w 615177"/>
                  <a:gd name="connsiteY753" fmla="*/ 359177 h 734827"/>
                  <a:gd name="connsiteX754" fmla="*/ 615300 w 615177"/>
                  <a:gd name="connsiteY754" fmla="*/ 358028 h 734827"/>
                  <a:gd name="connsiteX755" fmla="*/ 615049 w 615177"/>
                  <a:gd name="connsiteY755" fmla="*/ 356534 h 734827"/>
                  <a:gd name="connsiteX756" fmla="*/ 614247 w 615177"/>
                  <a:gd name="connsiteY756" fmla="*/ 355230 h 734827"/>
                  <a:gd name="connsiteX757" fmla="*/ 613537 w 615177"/>
                  <a:gd name="connsiteY757" fmla="*/ 354614 h 734827"/>
                  <a:gd name="connsiteX758" fmla="*/ 612718 w 615177"/>
                  <a:gd name="connsiteY758" fmla="*/ 353811 h 734827"/>
                  <a:gd name="connsiteX759" fmla="*/ 611540 w 615177"/>
                  <a:gd name="connsiteY759" fmla="*/ 352822 h 734827"/>
                  <a:gd name="connsiteX760" fmla="*/ 610695 w 615177"/>
                  <a:gd name="connsiteY760" fmla="*/ 351837 h 734827"/>
                  <a:gd name="connsiteX761" fmla="*/ 609793 w 615177"/>
                  <a:gd name="connsiteY761" fmla="*/ 350774 h 734827"/>
                  <a:gd name="connsiteX762" fmla="*/ 608997 w 615177"/>
                  <a:gd name="connsiteY762" fmla="*/ 349885 h 734827"/>
                  <a:gd name="connsiteX763" fmla="*/ 608239 w 615177"/>
                  <a:gd name="connsiteY763" fmla="*/ 349063 h 734827"/>
                  <a:gd name="connsiteX764" fmla="*/ 607783 w 615177"/>
                  <a:gd name="connsiteY764" fmla="*/ 348372 h 734827"/>
                  <a:gd name="connsiteX765" fmla="*/ 606798 w 615177"/>
                  <a:gd name="connsiteY765" fmla="*/ 346786 h 734827"/>
                  <a:gd name="connsiteX766" fmla="*/ 605568 w 615177"/>
                  <a:gd name="connsiteY766" fmla="*/ 344928 h 734827"/>
                  <a:gd name="connsiteX767" fmla="*/ 604534 w 615177"/>
                  <a:gd name="connsiteY767" fmla="*/ 343213 h 734827"/>
                  <a:gd name="connsiteX768" fmla="*/ 603770 w 615177"/>
                  <a:gd name="connsiteY768" fmla="*/ 341350 h 734827"/>
                  <a:gd name="connsiteX769" fmla="*/ 603012 w 615177"/>
                  <a:gd name="connsiteY769" fmla="*/ 339659 h 734827"/>
                  <a:gd name="connsiteX770" fmla="*/ 602328 w 615177"/>
                  <a:gd name="connsiteY770" fmla="*/ 338297 h 734827"/>
                  <a:gd name="connsiteX771" fmla="*/ 601917 w 615177"/>
                  <a:gd name="connsiteY771" fmla="*/ 337228 h 734827"/>
                  <a:gd name="connsiteX772" fmla="*/ 601734 w 615177"/>
                  <a:gd name="connsiteY772" fmla="*/ 335873 h 734827"/>
                  <a:gd name="connsiteX773" fmla="*/ 601641 w 615177"/>
                  <a:gd name="connsiteY773" fmla="*/ 333660 h 734827"/>
                  <a:gd name="connsiteX774" fmla="*/ 601879 w 615177"/>
                  <a:gd name="connsiteY774" fmla="*/ 326044 h 734827"/>
                  <a:gd name="connsiteX775" fmla="*/ 599837 w 615177"/>
                  <a:gd name="connsiteY775" fmla="*/ 320102 h 734827"/>
                  <a:gd name="connsiteX776" fmla="*/ 598697 w 615177"/>
                  <a:gd name="connsiteY776" fmla="*/ 316782 h 734827"/>
                  <a:gd name="connsiteX777" fmla="*/ 594828 w 615177"/>
                  <a:gd name="connsiteY777" fmla="*/ 305521 h 734827"/>
                  <a:gd name="connsiteX778" fmla="*/ 587703 w 615177"/>
                  <a:gd name="connsiteY778" fmla="*/ 285191 h 734827"/>
                  <a:gd name="connsiteX779" fmla="*/ 588567 w 615177"/>
                  <a:gd name="connsiteY779" fmla="*/ 284584 h 734827"/>
                  <a:gd name="connsiteX780" fmla="*/ 589347 w 615177"/>
                  <a:gd name="connsiteY780" fmla="*/ 284118 h 734827"/>
                  <a:gd name="connsiteX781" fmla="*/ 590297 w 615177"/>
                  <a:gd name="connsiteY781" fmla="*/ 283646 h 734827"/>
                  <a:gd name="connsiteX782" fmla="*/ 591232 w 615177"/>
                  <a:gd name="connsiteY782" fmla="*/ 284285 h 734827"/>
                  <a:gd name="connsiteX783" fmla="*/ 591171 w 615177"/>
                  <a:gd name="connsiteY783" fmla="*/ 285416 h 734827"/>
                  <a:gd name="connsiteX784" fmla="*/ 591171 w 615177"/>
                  <a:gd name="connsiteY784" fmla="*/ 286247 h 734827"/>
                  <a:gd name="connsiteX785" fmla="*/ 591896 w 615177"/>
                  <a:gd name="connsiteY785" fmla="*/ 286212 h 734827"/>
                  <a:gd name="connsiteX786" fmla="*/ 594959 w 615177"/>
                  <a:gd name="connsiteY786" fmla="*/ 286057 h 734827"/>
                  <a:gd name="connsiteX787" fmla="*/ 598026 w 615177"/>
                  <a:gd name="connsiteY787" fmla="*/ 284243 h 734827"/>
                  <a:gd name="connsiteX788" fmla="*/ 598511 w 615177"/>
                  <a:gd name="connsiteY788" fmla="*/ 283187 h 734827"/>
                  <a:gd name="connsiteX789" fmla="*/ 600013 w 615177"/>
                  <a:gd name="connsiteY789" fmla="*/ 279925 h 734827"/>
                  <a:gd name="connsiteX790" fmla="*/ 600742 w 615177"/>
                  <a:gd name="connsiteY790" fmla="*/ 278348 h 734827"/>
                  <a:gd name="connsiteX791" fmla="*/ 601211 w 615177"/>
                  <a:gd name="connsiteY791" fmla="*/ 277783 h 734827"/>
                  <a:gd name="connsiteX792" fmla="*/ 602723 w 615177"/>
                  <a:gd name="connsiteY792" fmla="*/ 275904 h 734827"/>
                  <a:gd name="connsiteX793" fmla="*/ 602986 w 615177"/>
                  <a:gd name="connsiteY793" fmla="*/ 275163 h 734827"/>
                  <a:gd name="connsiteX794" fmla="*/ 603503 w 615177"/>
                  <a:gd name="connsiteY794" fmla="*/ 274755 h 734827"/>
                  <a:gd name="connsiteX795" fmla="*/ 604284 w 615177"/>
                  <a:gd name="connsiteY795" fmla="*/ 274367 h 734827"/>
                  <a:gd name="connsiteX796" fmla="*/ 604431 w 615177"/>
                  <a:gd name="connsiteY796" fmla="*/ 273257 h 734827"/>
                  <a:gd name="connsiteX797" fmla="*/ 604492 w 615177"/>
                  <a:gd name="connsiteY797" fmla="*/ 272408 h 734827"/>
                  <a:gd name="connsiteX798" fmla="*/ 604508 w 615177"/>
                  <a:gd name="connsiteY798" fmla="*/ 271683 h 734827"/>
                  <a:gd name="connsiteX799" fmla="*/ 604508 w 615177"/>
                  <a:gd name="connsiteY799" fmla="*/ 270803 h 734827"/>
                  <a:gd name="connsiteX800" fmla="*/ 604999 w 615177"/>
                  <a:gd name="connsiteY800" fmla="*/ 269843 h 734827"/>
                  <a:gd name="connsiteX801" fmla="*/ 605301 w 615177"/>
                  <a:gd name="connsiteY801" fmla="*/ 269294 h 734827"/>
                  <a:gd name="connsiteX802" fmla="*/ 605674 w 615177"/>
                  <a:gd name="connsiteY802" fmla="*/ 268340 h 734827"/>
                  <a:gd name="connsiteX803" fmla="*/ 605760 w 615177"/>
                  <a:gd name="connsiteY803" fmla="*/ 267540 h 734827"/>
                  <a:gd name="connsiteX804" fmla="*/ 604826 w 615177"/>
                  <a:gd name="connsiteY804" fmla="*/ 265798 h 734827"/>
                  <a:gd name="connsiteX805" fmla="*/ 605093 w 615177"/>
                  <a:gd name="connsiteY805" fmla="*/ 264892 h 734827"/>
                  <a:gd name="connsiteX806" fmla="*/ 605561 w 615177"/>
                  <a:gd name="connsiteY806" fmla="*/ 264191 h 734827"/>
                  <a:gd name="connsiteX807" fmla="*/ 605680 w 615177"/>
                  <a:gd name="connsiteY807" fmla="*/ 263315 h 734827"/>
                  <a:gd name="connsiteX808" fmla="*/ 605931 w 615177"/>
                  <a:gd name="connsiteY808" fmla="*/ 262776 h 734827"/>
                  <a:gd name="connsiteX809" fmla="*/ 606056 w 615177"/>
                  <a:gd name="connsiteY809" fmla="*/ 262082 h 734827"/>
                  <a:gd name="connsiteX810" fmla="*/ 606769 w 615177"/>
                  <a:gd name="connsiteY810" fmla="*/ 261598 h 734827"/>
                  <a:gd name="connsiteX811" fmla="*/ 607250 w 615177"/>
                  <a:gd name="connsiteY811" fmla="*/ 260711 h 734827"/>
                  <a:gd name="connsiteX812" fmla="*/ 607385 w 615177"/>
                  <a:gd name="connsiteY812" fmla="*/ 260153 h 734827"/>
                  <a:gd name="connsiteX813" fmla="*/ 607565 w 615177"/>
                  <a:gd name="connsiteY813" fmla="*/ 258753 h 734827"/>
                  <a:gd name="connsiteX814" fmla="*/ 607459 w 615177"/>
                  <a:gd name="connsiteY814" fmla="*/ 257883 h 734827"/>
                  <a:gd name="connsiteX815" fmla="*/ 607067 w 615177"/>
                  <a:gd name="connsiteY815" fmla="*/ 256592 h 734827"/>
                  <a:gd name="connsiteX816" fmla="*/ 604415 w 615177"/>
                  <a:gd name="connsiteY816" fmla="*/ 253933 h 734827"/>
                  <a:gd name="connsiteX817" fmla="*/ 603250 w 615177"/>
                  <a:gd name="connsiteY817" fmla="*/ 251522 h 734827"/>
                  <a:gd name="connsiteX818" fmla="*/ 603314 w 615177"/>
                  <a:gd name="connsiteY818" fmla="*/ 250181 h 734827"/>
                  <a:gd name="connsiteX819" fmla="*/ 604197 w 615177"/>
                  <a:gd name="connsiteY819" fmla="*/ 248410 h 734827"/>
                  <a:gd name="connsiteX820" fmla="*/ 604929 w 615177"/>
                  <a:gd name="connsiteY820" fmla="*/ 247309 h 734827"/>
                  <a:gd name="connsiteX821" fmla="*/ 605603 w 615177"/>
                  <a:gd name="connsiteY821" fmla="*/ 245739 h 734827"/>
                  <a:gd name="connsiteX822" fmla="*/ 605850 w 615177"/>
                  <a:gd name="connsiteY822" fmla="*/ 244516 h 734827"/>
                  <a:gd name="connsiteX823" fmla="*/ 606364 w 615177"/>
                  <a:gd name="connsiteY823" fmla="*/ 243466 h 734827"/>
                  <a:gd name="connsiteX824" fmla="*/ 606756 w 615177"/>
                  <a:gd name="connsiteY824" fmla="*/ 242651 h 734827"/>
                  <a:gd name="connsiteX825" fmla="*/ 607247 w 615177"/>
                  <a:gd name="connsiteY825" fmla="*/ 241903 h 734827"/>
                  <a:gd name="connsiteX826" fmla="*/ 607616 w 615177"/>
                  <a:gd name="connsiteY826" fmla="*/ 241286 h 734827"/>
                  <a:gd name="connsiteX827" fmla="*/ 608149 w 615177"/>
                  <a:gd name="connsiteY827" fmla="*/ 240268 h 734827"/>
                  <a:gd name="connsiteX828" fmla="*/ 608528 w 615177"/>
                  <a:gd name="connsiteY828" fmla="*/ 239665 h 734827"/>
                  <a:gd name="connsiteX829" fmla="*/ 609036 w 615177"/>
                  <a:gd name="connsiteY829" fmla="*/ 239060 h 734827"/>
                  <a:gd name="connsiteX830" fmla="*/ 609373 w 615177"/>
                  <a:gd name="connsiteY830" fmla="*/ 238650 h 734827"/>
                  <a:gd name="connsiteX831" fmla="*/ 608014 w 615177"/>
                  <a:gd name="connsiteY831" fmla="*/ 237020 h 734827"/>
                  <a:gd name="connsiteX832" fmla="*/ 608840 w 615177"/>
                  <a:gd name="connsiteY832" fmla="*/ 236284 h 734827"/>
                  <a:gd name="connsiteX833" fmla="*/ 607552 w 615177"/>
                  <a:gd name="connsiteY833" fmla="*/ 234501 h 734827"/>
                  <a:gd name="connsiteX834" fmla="*/ 606926 w 615177"/>
                  <a:gd name="connsiteY834" fmla="*/ 234135 h 734827"/>
                  <a:gd name="connsiteX835" fmla="*/ 605362 w 615177"/>
                  <a:gd name="connsiteY835" fmla="*/ 233083 h 734827"/>
                  <a:gd name="connsiteX836" fmla="*/ 604919 w 615177"/>
                  <a:gd name="connsiteY836" fmla="*/ 233041 h 734827"/>
                  <a:gd name="connsiteX837" fmla="*/ 604348 w 615177"/>
                  <a:gd name="connsiteY837" fmla="*/ 233310 h 734827"/>
                  <a:gd name="connsiteX838" fmla="*/ 603474 w 615177"/>
                  <a:gd name="connsiteY838" fmla="*/ 233093 h 734827"/>
                  <a:gd name="connsiteX839" fmla="*/ 603259 w 615177"/>
                  <a:gd name="connsiteY839" fmla="*/ 232559 h 734827"/>
                  <a:gd name="connsiteX840" fmla="*/ 603115 w 615177"/>
                  <a:gd name="connsiteY840" fmla="*/ 231940 h 734827"/>
                  <a:gd name="connsiteX841" fmla="*/ 603500 w 615177"/>
                  <a:gd name="connsiteY841" fmla="*/ 231362 h 734827"/>
                  <a:gd name="connsiteX842" fmla="*/ 603523 w 615177"/>
                  <a:gd name="connsiteY842" fmla="*/ 230780 h 734827"/>
                  <a:gd name="connsiteX843" fmla="*/ 603876 w 615177"/>
                  <a:gd name="connsiteY843" fmla="*/ 230437 h 734827"/>
                  <a:gd name="connsiteX844" fmla="*/ 604470 w 615177"/>
                  <a:gd name="connsiteY844" fmla="*/ 229654 h 734827"/>
                  <a:gd name="connsiteX845" fmla="*/ 604463 w 615177"/>
                  <a:gd name="connsiteY845" fmla="*/ 228853 h 734827"/>
                  <a:gd name="connsiteX846" fmla="*/ 604585 w 615177"/>
                  <a:gd name="connsiteY846" fmla="*/ 228177 h 734827"/>
                  <a:gd name="connsiteX847" fmla="*/ 604598 w 615177"/>
                  <a:gd name="connsiteY847" fmla="*/ 227451 h 734827"/>
                  <a:gd name="connsiteX848" fmla="*/ 604431 w 615177"/>
                  <a:gd name="connsiteY848" fmla="*/ 226821 h 734827"/>
                  <a:gd name="connsiteX849" fmla="*/ 604316 w 615177"/>
                  <a:gd name="connsiteY849" fmla="*/ 226231 h 734827"/>
                  <a:gd name="connsiteX850" fmla="*/ 603840 w 615177"/>
                  <a:gd name="connsiteY850" fmla="*/ 225187 h 734827"/>
                  <a:gd name="connsiteX851" fmla="*/ 604454 w 615177"/>
                  <a:gd name="connsiteY851" fmla="*/ 224130 h 734827"/>
                  <a:gd name="connsiteX852" fmla="*/ 604341 w 615177"/>
                  <a:gd name="connsiteY852" fmla="*/ 223071 h 734827"/>
                  <a:gd name="connsiteX853" fmla="*/ 603776 w 615177"/>
                  <a:gd name="connsiteY853" fmla="*/ 222069 h 734827"/>
                  <a:gd name="connsiteX854" fmla="*/ 603641 w 615177"/>
                  <a:gd name="connsiteY854" fmla="*/ 221216 h 734827"/>
                  <a:gd name="connsiteX855" fmla="*/ 603587 w 615177"/>
                  <a:gd name="connsiteY855" fmla="*/ 220140 h 734827"/>
                  <a:gd name="connsiteX856" fmla="*/ 604345 w 615177"/>
                  <a:gd name="connsiteY856" fmla="*/ 220021 h 734827"/>
                  <a:gd name="connsiteX857" fmla="*/ 604322 w 615177"/>
                  <a:gd name="connsiteY857" fmla="*/ 219285 h 734827"/>
                  <a:gd name="connsiteX858" fmla="*/ 604919 w 615177"/>
                  <a:gd name="connsiteY858" fmla="*/ 219052 h 734827"/>
                  <a:gd name="connsiteX859" fmla="*/ 604829 w 615177"/>
                  <a:gd name="connsiteY859" fmla="*/ 218598 h 734827"/>
                  <a:gd name="connsiteX860" fmla="*/ 602912 w 615177"/>
                  <a:gd name="connsiteY860" fmla="*/ 219006 h 734827"/>
                  <a:gd name="connsiteX861" fmla="*/ 603343 w 615177"/>
                  <a:gd name="connsiteY861" fmla="*/ 218239 h 734827"/>
                  <a:gd name="connsiteX862" fmla="*/ 603641 w 615177"/>
                  <a:gd name="connsiteY862" fmla="*/ 217722 h 734827"/>
                  <a:gd name="connsiteX863" fmla="*/ 602877 w 615177"/>
                  <a:gd name="connsiteY863" fmla="*/ 217041 h 734827"/>
                  <a:gd name="connsiteX864" fmla="*/ 602315 w 615177"/>
                  <a:gd name="connsiteY864" fmla="*/ 216968 h 734827"/>
                  <a:gd name="connsiteX865" fmla="*/ 601795 w 615177"/>
                  <a:gd name="connsiteY865" fmla="*/ 216528 h 734827"/>
                  <a:gd name="connsiteX866" fmla="*/ 601272 w 615177"/>
                  <a:gd name="connsiteY866" fmla="*/ 215995 h 734827"/>
                  <a:gd name="connsiteX867" fmla="*/ 601253 w 615177"/>
                  <a:gd name="connsiteY867" fmla="*/ 215551 h 734827"/>
                  <a:gd name="connsiteX868" fmla="*/ 601795 w 615177"/>
                  <a:gd name="connsiteY868" fmla="*/ 215388 h 734827"/>
                  <a:gd name="connsiteX869" fmla="*/ 601423 w 615177"/>
                  <a:gd name="connsiteY869" fmla="*/ 214671 h 734827"/>
                  <a:gd name="connsiteX870" fmla="*/ 601403 w 615177"/>
                  <a:gd name="connsiteY870" fmla="*/ 213385 h 734827"/>
                  <a:gd name="connsiteX871" fmla="*/ 601066 w 615177"/>
                  <a:gd name="connsiteY871" fmla="*/ 213034 h 734827"/>
                  <a:gd name="connsiteX872" fmla="*/ 600283 w 615177"/>
                  <a:gd name="connsiteY872" fmla="*/ 213034 h 734827"/>
                  <a:gd name="connsiteX873" fmla="*/ 599779 w 615177"/>
                  <a:gd name="connsiteY873" fmla="*/ 213291 h 734827"/>
                  <a:gd name="connsiteX874" fmla="*/ 600154 w 615177"/>
                  <a:gd name="connsiteY874" fmla="*/ 213805 h 734827"/>
                  <a:gd name="connsiteX875" fmla="*/ 599480 w 615177"/>
                  <a:gd name="connsiteY875" fmla="*/ 214209 h 734827"/>
                  <a:gd name="connsiteX876" fmla="*/ 598546 w 615177"/>
                  <a:gd name="connsiteY876" fmla="*/ 214688 h 734827"/>
                  <a:gd name="connsiteX877" fmla="*/ 597855 w 615177"/>
                  <a:gd name="connsiteY877" fmla="*/ 214762 h 734827"/>
                  <a:gd name="connsiteX878" fmla="*/ 597316 w 615177"/>
                  <a:gd name="connsiteY878" fmla="*/ 214633 h 734827"/>
                  <a:gd name="connsiteX879" fmla="*/ 597091 w 615177"/>
                  <a:gd name="connsiteY879" fmla="*/ 214209 h 734827"/>
                  <a:gd name="connsiteX880" fmla="*/ 597634 w 615177"/>
                  <a:gd name="connsiteY880" fmla="*/ 213898 h 734827"/>
                  <a:gd name="connsiteX881" fmla="*/ 597371 w 615177"/>
                  <a:gd name="connsiteY881" fmla="*/ 213368 h 734827"/>
                  <a:gd name="connsiteX882" fmla="*/ 596924 w 615177"/>
                  <a:gd name="connsiteY882" fmla="*/ 212977 h 734827"/>
                  <a:gd name="connsiteX883" fmla="*/ 596324 w 615177"/>
                  <a:gd name="connsiteY883" fmla="*/ 212360 h 734827"/>
                  <a:gd name="connsiteX884" fmla="*/ 595765 w 615177"/>
                  <a:gd name="connsiteY884" fmla="*/ 212305 h 734827"/>
                  <a:gd name="connsiteX885" fmla="*/ 594927 w 615177"/>
                  <a:gd name="connsiteY885" fmla="*/ 211929 h 734827"/>
                  <a:gd name="connsiteX886" fmla="*/ 594497 w 615177"/>
                  <a:gd name="connsiteY886" fmla="*/ 212537 h 734827"/>
                  <a:gd name="connsiteX887" fmla="*/ 594497 w 615177"/>
                  <a:gd name="connsiteY887" fmla="*/ 213144 h 734827"/>
                  <a:gd name="connsiteX888" fmla="*/ 594211 w 615177"/>
                  <a:gd name="connsiteY888" fmla="*/ 213732 h 734827"/>
                  <a:gd name="connsiteX889" fmla="*/ 594144 w 615177"/>
                  <a:gd name="connsiteY889" fmla="*/ 214373 h 734827"/>
                  <a:gd name="connsiteX890" fmla="*/ 595133 w 615177"/>
                  <a:gd name="connsiteY890" fmla="*/ 214646 h 734827"/>
                  <a:gd name="connsiteX891" fmla="*/ 595916 w 615177"/>
                  <a:gd name="connsiteY891" fmla="*/ 214871 h 734827"/>
                  <a:gd name="connsiteX892" fmla="*/ 596102 w 615177"/>
                  <a:gd name="connsiteY892" fmla="*/ 215276 h 734827"/>
                  <a:gd name="connsiteX893" fmla="*/ 595878 w 615177"/>
                  <a:gd name="connsiteY893" fmla="*/ 216155 h 734827"/>
                  <a:gd name="connsiteX894" fmla="*/ 594478 w 615177"/>
                  <a:gd name="connsiteY894" fmla="*/ 215898 h 734827"/>
                  <a:gd name="connsiteX895" fmla="*/ 593563 w 615177"/>
                  <a:gd name="connsiteY895" fmla="*/ 215587 h 734827"/>
                  <a:gd name="connsiteX896" fmla="*/ 592574 w 615177"/>
                  <a:gd name="connsiteY896" fmla="*/ 215257 h 734827"/>
                  <a:gd name="connsiteX897" fmla="*/ 591707 w 615177"/>
                  <a:gd name="connsiteY897" fmla="*/ 214707 h 734827"/>
                  <a:gd name="connsiteX898" fmla="*/ 591078 w 615177"/>
                  <a:gd name="connsiteY898" fmla="*/ 214595 h 734827"/>
                  <a:gd name="connsiteX899" fmla="*/ 590416 w 615177"/>
                  <a:gd name="connsiteY899" fmla="*/ 214194 h 734827"/>
                  <a:gd name="connsiteX900" fmla="*/ 589931 w 615177"/>
                  <a:gd name="connsiteY900" fmla="*/ 213711 h 734827"/>
                  <a:gd name="connsiteX901" fmla="*/ 588425 w 615177"/>
                  <a:gd name="connsiteY901" fmla="*/ 213519 h 734827"/>
                  <a:gd name="connsiteX902" fmla="*/ 587539 w 615177"/>
                  <a:gd name="connsiteY902" fmla="*/ 213003 h 734827"/>
                  <a:gd name="connsiteX903" fmla="*/ 587013 w 615177"/>
                  <a:gd name="connsiteY903" fmla="*/ 212154 h 734827"/>
                  <a:gd name="connsiteX904" fmla="*/ 586653 w 615177"/>
                  <a:gd name="connsiteY904" fmla="*/ 210941 h 734827"/>
                  <a:gd name="connsiteX905" fmla="*/ 585709 w 615177"/>
                  <a:gd name="connsiteY905" fmla="*/ 210656 h 734827"/>
                  <a:gd name="connsiteX906" fmla="*/ 583821 w 615177"/>
                  <a:gd name="connsiteY906" fmla="*/ 210385 h 734827"/>
                  <a:gd name="connsiteX907" fmla="*/ 581782 w 615177"/>
                  <a:gd name="connsiteY907" fmla="*/ 209990 h 734827"/>
                  <a:gd name="connsiteX908" fmla="*/ 580276 w 615177"/>
                  <a:gd name="connsiteY908" fmla="*/ 209458 h 734827"/>
                  <a:gd name="connsiteX909" fmla="*/ 579358 w 615177"/>
                  <a:gd name="connsiteY909" fmla="*/ 208276 h 734827"/>
                  <a:gd name="connsiteX910" fmla="*/ 578954 w 615177"/>
                  <a:gd name="connsiteY910" fmla="*/ 206414 h 734827"/>
                  <a:gd name="connsiteX911" fmla="*/ 578636 w 615177"/>
                  <a:gd name="connsiteY911" fmla="*/ 205701 h 734827"/>
                  <a:gd name="connsiteX912" fmla="*/ 577412 w 615177"/>
                  <a:gd name="connsiteY912" fmla="*/ 204577 h 734827"/>
                  <a:gd name="connsiteX913" fmla="*/ 575736 w 615177"/>
                  <a:gd name="connsiteY913" fmla="*/ 203225 h 734827"/>
                  <a:gd name="connsiteX914" fmla="*/ 574510 w 615177"/>
                  <a:gd name="connsiteY914" fmla="*/ 201987 h 734827"/>
                  <a:gd name="connsiteX915" fmla="*/ 573572 w 615177"/>
                  <a:gd name="connsiteY915" fmla="*/ 201247 h 734827"/>
                  <a:gd name="connsiteX916" fmla="*/ 573097 w 615177"/>
                  <a:gd name="connsiteY916" fmla="*/ 200586 h 734827"/>
                  <a:gd name="connsiteX917" fmla="*/ 573200 w 615177"/>
                  <a:gd name="connsiteY917" fmla="*/ 199562 h 734827"/>
                  <a:gd name="connsiteX918" fmla="*/ 573091 w 615177"/>
                  <a:gd name="connsiteY918" fmla="*/ 198856 h 734827"/>
                  <a:gd name="connsiteX919" fmla="*/ 572811 w 615177"/>
                  <a:gd name="connsiteY919" fmla="*/ 198232 h 734827"/>
                  <a:gd name="connsiteX920" fmla="*/ 572670 w 615177"/>
                  <a:gd name="connsiteY920" fmla="*/ 197625 h 734827"/>
                  <a:gd name="connsiteX921" fmla="*/ 572632 w 615177"/>
                  <a:gd name="connsiteY921" fmla="*/ 195741 h 734827"/>
                  <a:gd name="connsiteX922" fmla="*/ 572301 w 615177"/>
                  <a:gd name="connsiteY922" fmla="*/ 194489 h 734827"/>
                  <a:gd name="connsiteX923" fmla="*/ 571595 w 615177"/>
                  <a:gd name="connsiteY923" fmla="*/ 192755 h 734827"/>
                  <a:gd name="connsiteX924" fmla="*/ 570930 w 615177"/>
                  <a:gd name="connsiteY924" fmla="*/ 191137 h 734827"/>
                  <a:gd name="connsiteX925" fmla="*/ 570471 w 615177"/>
                  <a:gd name="connsiteY925" fmla="*/ 189605 h 734827"/>
                  <a:gd name="connsiteX926" fmla="*/ 569960 w 615177"/>
                  <a:gd name="connsiteY926" fmla="*/ 187620 h 734827"/>
                  <a:gd name="connsiteX927" fmla="*/ 569421 w 615177"/>
                  <a:gd name="connsiteY927" fmla="*/ 186070 h 734827"/>
                  <a:gd name="connsiteX928" fmla="*/ 568624 w 615177"/>
                  <a:gd name="connsiteY928" fmla="*/ 184141 h 734827"/>
                  <a:gd name="connsiteX929" fmla="*/ 567931 w 615177"/>
                  <a:gd name="connsiteY929" fmla="*/ 182785 h 734827"/>
                  <a:gd name="connsiteX930" fmla="*/ 566913 w 615177"/>
                  <a:gd name="connsiteY930" fmla="*/ 181584 h 734827"/>
                  <a:gd name="connsiteX931" fmla="*/ 565719 w 615177"/>
                  <a:gd name="connsiteY931" fmla="*/ 180346 h 734827"/>
                  <a:gd name="connsiteX932" fmla="*/ 564406 w 615177"/>
                  <a:gd name="connsiteY932" fmla="*/ 179617 h 734827"/>
                  <a:gd name="connsiteX933" fmla="*/ 563038 w 615177"/>
                  <a:gd name="connsiteY933" fmla="*/ 179083 h 734827"/>
                  <a:gd name="connsiteX934" fmla="*/ 561130 w 615177"/>
                  <a:gd name="connsiteY934" fmla="*/ 178871 h 734827"/>
                  <a:gd name="connsiteX935" fmla="*/ 559682 w 615177"/>
                  <a:gd name="connsiteY935" fmla="*/ 178598 h 734827"/>
                  <a:gd name="connsiteX936" fmla="*/ 557904 w 615177"/>
                  <a:gd name="connsiteY936" fmla="*/ 178142 h 734827"/>
                  <a:gd name="connsiteX937" fmla="*/ 556713 w 615177"/>
                  <a:gd name="connsiteY937" fmla="*/ 177793 h 734827"/>
                  <a:gd name="connsiteX938" fmla="*/ 555749 w 615177"/>
                  <a:gd name="connsiteY938" fmla="*/ 175644 h 734827"/>
                  <a:gd name="connsiteX939" fmla="*/ 554333 w 615177"/>
                  <a:gd name="connsiteY939" fmla="*/ 171753 h 734827"/>
                  <a:gd name="connsiteX940" fmla="*/ 553922 w 615177"/>
                  <a:gd name="connsiteY940" fmla="*/ 169900 h 734827"/>
                  <a:gd name="connsiteX941" fmla="*/ 553649 w 615177"/>
                  <a:gd name="connsiteY941" fmla="*/ 168311 h 734827"/>
                  <a:gd name="connsiteX942" fmla="*/ 553457 w 615177"/>
                  <a:gd name="connsiteY942" fmla="*/ 166872 h 734827"/>
                  <a:gd name="connsiteX943" fmla="*/ 553261 w 615177"/>
                  <a:gd name="connsiteY943" fmla="*/ 165322 h 734827"/>
                  <a:gd name="connsiteX944" fmla="*/ 553264 w 615177"/>
                  <a:gd name="connsiteY944" fmla="*/ 163653 h 734827"/>
                  <a:gd name="connsiteX945" fmla="*/ 553238 w 615177"/>
                  <a:gd name="connsiteY945" fmla="*/ 162483 h 734827"/>
                  <a:gd name="connsiteX946" fmla="*/ 553222 w 615177"/>
                  <a:gd name="connsiteY946" fmla="*/ 161027 h 734827"/>
                  <a:gd name="connsiteX947" fmla="*/ 553174 w 615177"/>
                  <a:gd name="connsiteY947" fmla="*/ 159318 h 734827"/>
                  <a:gd name="connsiteX948" fmla="*/ 553254 w 615177"/>
                  <a:gd name="connsiteY948" fmla="*/ 157735 h 734827"/>
                  <a:gd name="connsiteX949" fmla="*/ 553261 w 615177"/>
                  <a:gd name="connsiteY949" fmla="*/ 156608 h 734827"/>
                  <a:gd name="connsiteX950" fmla="*/ 553271 w 615177"/>
                  <a:gd name="connsiteY950" fmla="*/ 153963 h 734827"/>
                  <a:gd name="connsiteX951" fmla="*/ 553274 w 615177"/>
                  <a:gd name="connsiteY951" fmla="*/ 153230 h 734827"/>
                  <a:gd name="connsiteX952" fmla="*/ 553052 w 615177"/>
                  <a:gd name="connsiteY952" fmla="*/ 151965 h 734827"/>
                  <a:gd name="connsiteX953" fmla="*/ 552798 w 615177"/>
                  <a:gd name="connsiteY953" fmla="*/ 150103 h 734827"/>
                  <a:gd name="connsiteX954" fmla="*/ 552346 w 615177"/>
                  <a:gd name="connsiteY954" fmla="*/ 148349 h 734827"/>
                  <a:gd name="connsiteX955" fmla="*/ 551739 w 615177"/>
                  <a:gd name="connsiteY955" fmla="*/ 146954 h 734827"/>
                  <a:gd name="connsiteX956" fmla="*/ 551117 w 615177"/>
                  <a:gd name="connsiteY956" fmla="*/ 145662 h 734827"/>
                  <a:gd name="connsiteX957" fmla="*/ 549350 w 615177"/>
                  <a:gd name="connsiteY957" fmla="*/ 142603 h 734827"/>
                  <a:gd name="connsiteX958" fmla="*/ 548570 w 615177"/>
                  <a:gd name="connsiteY958" fmla="*/ 141571 h 734827"/>
                  <a:gd name="connsiteX959" fmla="*/ 547613 w 615177"/>
                  <a:gd name="connsiteY959" fmla="*/ 140477 h 734827"/>
                  <a:gd name="connsiteX960" fmla="*/ 546810 w 615177"/>
                  <a:gd name="connsiteY960" fmla="*/ 139546 h 734827"/>
                  <a:gd name="connsiteX961" fmla="*/ 546184 w 615177"/>
                  <a:gd name="connsiteY961" fmla="*/ 137581 h 734827"/>
                  <a:gd name="connsiteX962" fmla="*/ 546197 w 615177"/>
                  <a:gd name="connsiteY962" fmla="*/ 136161 h 734827"/>
                  <a:gd name="connsiteX963" fmla="*/ 547247 w 615177"/>
                  <a:gd name="connsiteY963" fmla="*/ 133840 h 734827"/>
                  <a:gd name="connsiteX964" fmla="*/ 547455 w 615177"/>
                  <a:gd name="connsiteY964" fmla="*/ 132614 h 734827"/>
                  <a:gd name="connsiteX965" fmla="*/ 547382 w 615177"/>
                  <a:gd name="connsiteY965" fmla="*/ 130915 h 734827"/>
                  <a:gd name="connsiteX966" fmla="*/ 547366 w 615177"/>
                  <a:gd name="connsiteY966" fmla="*/ 129650 h 734827"/>
                  <a:gd name="connsiteX967" fmla="*/ 547398 w 615177"/>
                  <a:gd name="connsiteY967" fmla="*/ 128600 h 734827"/>
                  <a:gd name="connsiteX968" fmla="*/ 547393 w 615177"/>
                  <a:gd name="connsiteY968" fmla="*/ 128526 h 734827"/>
                  <a:gd name="connsiteX969" fmla="*/ 547388 w 615177"/>
                  <a:gd name="connsiteY969" fmla="*/ 128028 h 734827"/>
                  <a:gd name="connsiteX970" fmla="*/ 546720 w 615177"/>
                  <a:gd name="connsiteY970" fmla="*/ 128568 h 734827"/>
                  <a:gd name="connsiteX971" fmla="*/ 544868 w 615177"/>
                  <a:gd name="connsiteY971" fmla="*/ 130337 h 734827"/>
                  <a:gd name="connsiteX972" fmla="*/ 544127 w 615177"/>
                  <a:gd name="connsiteY972" fmla="*/ 131377 h 734827"/>
                  <a:gd name="connsiteX973" fmla="*/ 543093 w 615177"/>
                  <a:gd name="connsiteY973" fmla="*/ 132370 h 734827"/>
                  <a:gd name="connsiteX974" fmla="*/ 541564 w 615177"/>
                  <a:gd name="connsiteY974" fmla="*/ 133541 h 734827"/>
                  <a:gd name="connsiteX975" fmla="*/ 539744 w 615177"/>
                  <a:gd name="connsiteY975" fmla="*/ 134511 h 734827"/>
                  <a:gd name="connsiteX976" fmla="*/ 539099 w 615177"/>
                  <a:gd name="connsiteY976" fmla="*/ 134569 h 734827"/>
                  <a:gd name="connsiteX977" fmla="*/ 538164 w 615177"/>
                  <a:gd name="connsiteY977" fmla="*/ 134804 h 734827"/>
                  <a:gd name="connsiteX978" fmla="*/ 537242 w 615177"/>
                  <a:gd name="connsiteY978" fmla="*/ 134630 h 734827"/>
                  <a:gd name="connsiteX979" fmla="*/ 536244 w 615177"/>
                  <a:gd name="connsiteY979" fmla="*/ 134264 h 734827"/>
                  <a:gd name="connsiteX980" fmla="*/ 534876 w 615177"/>
                  <a:gd name="connsiteY980" fmla="*/ 133673 h 734827"/>
                  <a:gd name="connsiteX981" fmla="*/ 533723 w 615177"/>
                  <a:gd name="connsiteY981" fmla="*/ 133144 h 734827"/>
                  <a:gd name="connsiteX982" fmla="*/ 532831 w 615177"/>
                  <a:gd name="connsiteY982" fmla="*/ 132874 h 734827"/>
                  <a:gd name="connsiteX983" fmla="*/ 531626 w 615177"/>
                  <a:gd name="connsiteY983" fmla="*/ 132488 h 734827"/>
                  <a:gd name="connsiteX984" fmla="*/ 530844 w 615177"/>
                  <a:gd name="connsiteY984" fmla="*/ 132411 h 734827"/>
                  <a:gd name="connsiteX985" fmla="*/ 529482 w 615177"/>
                  <a:gd name="connsiteY985" fmla="*/ 132186 h 734827"/>
                  <a:gd name="connsiteX986" fmla="*/ 528361 w 615177"/>
                  <a:gd name="connsiteY986" fmla="*/ 132051 h 734827"/>
                  <a:gd name="connsiteX987" fmla="*/ 527067 w 615177"/>
                  <a:gd name="connsiteY987" fmla="*/ 131879 h 734827"/>
                  <a:gd name="connsiteX988" fmla="*/ 525841 w 615177"/>
                  <a:gd name="connsiteY988" fmla="*/ 131856 h 734827"/>
                  <a:gd name="connsiteX989" fmla="*/ 523629 w 615177"/>
                  <a:gd name="connsiteY989" fmla="*/ 131345 h 734827"/>
                  <a:gd name="connsiteX990" fmla="*/ 521275 w 615177"/>
                  <a:gd name="connsiteY990" fmla="*/ 131121 h 734827"/>
                  <a:gd name="connsiteX991" fmla="*/ 519513 w 615177"/>
                  <a:gd name="connsiteY991" fmla="*/ 130547 h 734827"/>
                  <a:gd name="connsiteX992" fmla="*/ 517920 w 615177"/>
                  <a:gd name="connsiteY992" fmla="*/ 129885 h 734827"/>
                  <a:gd name="connsiteX993" fmla="*/ 516240 w 615177"/>
                  <a:gd name="connsiteY993" fmla="*/ 128780 h 734827"/>
                  <a:gd name="connsiteX994" fmla="*/ 515149 w 615177"/>
                  <a:gd name="connsiteY994" fmla="*/ 127794 h 734827"/>
                  <a:gd name="connsiteX995" fmla="*/ 514327 w 615177"/>
                  <a:gd name="connsiteY995" fmla="*/ 126668 h 734827"/>
                  <a:gd name="connsiteX996" fmla="*/ 513871 w 615177"/>
                  <a:gd name="connsiteY996" fmla="*/ 125206 h 734827"/>
                  <a:gd name="connsiteX997" fmla="*/ 513575 w 615177"/>
                  <a:gd name="connsiteY997" fmla="*/ 124172 h 734827"/>
                  <a:gd name="connsiteX998" fmla="*/ 513403 w 615177"/>
                  <a:gd name="connsiteY998" fmla="*/ 123074 h 734827"/>
                  <a:gd name="connsiteX999" fmla="*/ 512491 w 615177"/>
                  <a:gd name="connsiteY999" fmla="*/ 122735 h 734827"/>
                  <a:gd name="connsiteX1000" fmla="*/ 511325 w 615177"/>
                  <a:gd name="connsiteY1000" fmla="*/ 123485 h 734827"/>
                  <a:gd name="connsiteX1001" fmla="*/ 510342 w 615177"/>
                  <a:gd name="connsiteY1001" fmla="*/ 124481 h 734827"/>
                  <a:gd name="connsiteX1002" fmla="*/ 509251 w 615177"/>
                  <a:gd name="connsiteY1002" fmla="*/ 125611 h 734827"/>
                  <a:gd name="connsiteX1003" fmla="*/ 508461 w 615177"/>
                  <a:gd name="connsiteY1003" fmla="*/ 126259 h 734827"/>
                  <a:gd name="connsiteX1004" fmla="*/ 507279 w 615177"/>
                  <a:gd name="connsiteY1004" fmla="*/ 127419 h 734827"/>
                  <a:gd name="connsiteX1005" fmla="*/ 506595 w 615177"/>
                  <a:gd name="connsiteY1005" fmla="*/ 128231 h 734827"/>
                  <a:gd name="connsiteX1006" fmla="*/ 505978 w 615177"/>
                  <a:gd name="connsiteY1006" fmla="*/ 128950 h 734827"/>
                  <a:gd name="connsiteX1007" fmla="*/ 505083 w 615177"/>
                  <a:gd name="connsiteY1007" fmla="*/ 128170 h 734827"/>
                  <a:gd name="connsiteX1008" fmla="*/ 504268 w 615177"/>
                  <a:gd name="connsiteY1008" fmla="*/ 127467 h 734827"/>
                  <a:gd name="connsiteX1009" fmla="*/ 503574 w 615177"/>
                  <a:gd name="connsiteY1009" fmla="*/ 126796 h 734827"/>
                  <a:gd name="connsiteX1010" fmla="*/ 502486 w 615177"/>
                  <a:gd name="connsiteY1010" fmla="*/ 125849 h 734827"/>
                  <a:gd name="connsiteX1011" fmla="*/ 501696 w 615177"/>
                  <a:gd name="connsiteY1011" fmla="*/ 125389 h 734827"/>
                  <a:gd name="connsiteX1012" fmla="*/ 500433 w 615177"/>
                  <a:gd name="connsiteY1012" fmla="*/ 124683 h 734827"/>
                  <a:gd name="connsiteX1013" fmla="*/ 499676 w 615177"/>
                  <a:gd name="connsiteY1013" fmla="*/ 124069 h 734827"/>
                  <a:gd name="connsiteX1014" fmla="*/ 499327 w 615177"/>
                  <a:gd name="connsiteY1014" fmla="*/ 123722 h 734827"/>
                  <a:gd name="connsiteX1015" fmla="*/ 499168 w 615177"/>
                  <a:gd name="connsiteY1015" fmla="*/ 123563 h 734827"/>
                  <a:gd name="connsiteX1016" fmla="*/ 502418 w 615177"/>
                  <a:gd name="connsiteY1016" fmla="*/ 116543 h 734827"/>
                  <a:gd name="connsiteX1017" fmla="*/ 502977 w 615177"/>
                  <a:gd name="connsiteY1017" fmla="*/ 114762 h 734827"/>
                  <a:gd name="connsiteX1018" fmla="*/ 503465 w 615177"/>
                  <a:gd name="connsiteY1018" fmla="*/ 113898 h 734827"/>
                  <a:gd name="connsiteX1019" fmla="*/ 504255 w 615177"/>
                  <a:gd name="connsiteY1019" fmla="*/ 113413 h 734827"/>
                  <a:gd name="connsiteX1020" fmla="*/ 505026 w 615177"/>
                  <a:gd name="connsiteY1020" fmla="*/ 112935 h 734827"/>
                  <a:gd name="connsiteX1021" fmla="*/ 505619 w 615177"/>
                  <a:gd name="connsiteY1021" fmla="*/ 112411 h 734827"/>
                  <a:gd name="connsiteX1022" fmla="*/ 505831 w 615177"/>
                  <a:gd name="connsiteY1022" fmla="*/ 111546 h 734827"/>
                  <a:gd name="connsiteX1023" fmla="*/ 505854 w 615177"/>
                  <a:gd name="connsiteY1023" fmla="*/ 111455 h 734827"/>
                  <a:gd name="connsiteX1024" fmla="*/ 505837 w 615177"/>
                  <a:gd name="connsiteY1024" fmla="*/ 111157 h 734827"/>
                  <a:gd name="connsiteX1025" fmla="*/ 505822 w 615177"/>
                  <a:gd name="connsiteY1025" fmla="*/ 110867 h 734827"/>
                  <a:gd name="connsiteX1026" fmla="*/ 505861 w 615177"/>
                  <a:gd name="connsiteY1026" fmla="*/ 110331 h 734827"/>
                  <a:gd name="connsiteX1027" fmla="*/ 505889 w 615177"/>
                  <a:gd name="connsiteY1027" fmla="*/ 109971 h 734827"/>
                  <a:gd name="connsiteX1028" fmla="*/ 505738 w 615177"/>
                  <a:gd name="connsiteY1028" fmla="*/ 109188 h 734827"/>
                  <a:gd name="connsiteX1029" fmla="*/ 505243 w 615177"/>
                  <a:gd name="connsiteY1029" fmla="*/ 109492 h 734827"/>
                  <a:gd name="connsiteX1030" fmla="*/ 504637 w 615177"/>
                  <a:gd name="connsiteY1030" fmla="*/ 109351 h 734827"/>
                  <a:gd name="connsiteX1031" fmla="*/ 504110 w 615177"/>
                  <a:gd name="connsiteY1031" fmla="*/ 108950 h 734827"/>
                  <a:gd name="connsiteX1032" fmla="*/ 503638 w 615177"/>
                  <a:gd name="connsiteY1032" fmla="*/ 108048 h 734827"/>
                  <a:gd name="connsiteX1033" fmla="*/ 503497 w 615177"/>
                  <a:gd name="connsiteY1033" fmla="*/ 107582 h 734827"/>
                  <a:gd name="connsiteX1034" fmla="*/ 503393 w 615177"/>
                  <a:gd name="connsiteY1034" fmla="*/ 106884 h 734827"/>
                  <a:gd name="connsiteX1035" fmla="*/ 503339 w 615177"/>
                  <a:gd name="connsiteY1035" fmla="*/ 106530 h 734827"/>
                  <a:gd name="connsiteX1036" fmla="*/ 503612 w 615177"/>
                  <a:gd name="connsiteY1036" fmla="*/ 105778 h 734827"/>
                  <a:gd name="connsiteX1037" fmla="*/ 504155 w 615177"/>
                  <a:gd name="connsiteY1037" fmla="*/ 105505 h 734827"/>
                  <a:gd name="connsiteX1038" fmla="*/ 504965 w 615177"/>
                  <a:gd name="connsiteY1038" fmla="*/ 105155 h 734827"/>
                  <a:gd name="connsiteX1039" fmla="*/ 505196 w 615177"/>
                  <a:gd name="connsiteY1039" fmla="*/ 104336 h 734827"/>
                  <a:gd name="connsiteX1040" fmla="*/ 505581 w 615177"/>
                  <a:gd name="connsiteY1040" fmla="*/ 104061 h 734827"/>
                  <a:gd name="connsiteX1041" fmla="*/ 506038 w 615177"/>
                  <a:gd name="connsiteY1041" fmla="*/ 103662 h 734827"/>
                  <a:gd name="connsiteX1042" fmla="*/ 506175 w 615177"/>
                  <a:gd name="connsiteY1042" fmla="*/ 103544 h 734827"/>
                  <a:gd name="connsiteX1043" fmla="*/ 505995 w 615177"/>
                  <a:gd name="connsiteY1043" fmla="*/ 103040 h 734827"/>
                  <a:gd name="connsiteX1044" fmla="*/ 505482 w 615177"/>
                  <a:gd name="connsiteY1044" fmla="*/ 102407 h 734827"/>
                  <a:gd name="connsiteX1045" fmla="*/ 505381 w 615177"/>
                  <a:gd name="connsiteY1045" fmla="*/ 101584 h 734827"/>
                  <a:gd name="connsiteX1046" fmla="*/ 504894 w 615177"/>
                  <a:gd name="connsiteY1046" fmla="*/ 101168 h 734827"/>
                  <a:gd name="connsiteX1047" fmla="*/ 504242 w 615177"/>
                  <a:gd name="connsiteY1047" fmla="*/ 100541 h 734827"/>
                  <a:gd name="connsiteX1048" fmla="*/ 504006 w 615177"/>
                  <a:gd name="connsiteY1048" fmla="*/ 100119 h 734827"/>
                  <a:gd name="connsiteX1049" fmla="*/ 503982 w 615177"/>
                  <a:gd name="connsiteY1049" fmla="*/ 100075 h 734827"/>
                  <a:gd name="connsiteX1050" fmla="*/ 504017 w 615177"/>
                  <a:gd name="connsiteY1050" fmla="*/ 99392 h 734827"/>
                  <a:gd name="connsiteX1051" fmla="*/ 504631 w 615177"/>
                  <a:gd name="connsiteY1051" fmla="*/ 98932 h 734827"/>
                  <a:gd name="connsiteX1052" fmla="*/ 505331 w 615177"/>
                  <a:gd name="connsiteY1052" fmla="*/ 98718 h 734827"/>
                  <a:gd name="connsiteX1053" fmla="*/ 506216 w 615177"/>
                  <a:gd name="connsiteY1053" fmla="*/ 98222 h 734827"/>
                  <a:gd name="connsiteX1054" fmla="*/ 506518 w 615177"/>
                  <a:gd name="connsiteY1054" fmla="*/ 97764 h 734827"/>
                  <a:gd name="connsiteX1055" fmla="*/ 507333 w 615177"/>
                  <a:gd name="connsiteY1055" fmla="*/ 97558 h 734827"/>
                  <a:gd name="connsiteX1056" fmla="*/ 508020 w 615177"/>
                  <a:gd name="connsiteY1056" fmla="*/ 97401 h 734827"/>
                  <a:gd name="connsiteX1057" fmla="*/ 508720 w 615177"/>
                  <a:gd name="connsiteY1057" fmla="*/ 97134 h 734827"/>
                  <a:gd name="connsiteX1058" fmla="*/ 508984 w 615177"/>
                  <a:gd name="connsiteY1058" fmla="*/ 96531 h 734827"/>
                  <a:gd name="connsiteX1059" fmla="*/ 509083 w 615177"/>
                  <a:gd name="connsiteY1059" fmla="*/ 95343 h 734827"/>
                  <a:gd name="connsiteX1060" fmla="*/ 509642 w 615177"/>
                  <a:gd name="connsiteY1060" fmla="*/ 94451 h 734827"/>
                  <a:gd name="connsiteX1061" fmla="*/ 510127 w 615177"/>
                  <a:gd name="connsiteY1061" fmla="*/ 93923 h 734827"/>
                  <a:gd name="connsiteX1062" fmla="*/ 510804 w 615177"/>
                  <a:gd name="connsiteY1062" fmla="*/ 92723 h 734827"/>
                  <a:gd name="connsiteX1063" fmla="*/ 511334 w 615177"/>
                  <a:gd name="connsiteY1063" fmla="*/ 91850 h 734827"/>
                  <a:gd name="connsiteX1064" fmla="*/ 511832 w 615177"/>
                  <a:gd name="connsiteY1064" fmla="*/ 91314 h 734827"/>
                  <a:gd name="connsiteX1065" fmla="*/ 512542 w 615177"/>
                  <a:gd name="connsiteY1065" fmla="*/ 90738 h 734827"/>
                  <a:gd name="connsiteX1066" fmla="*/ 513225 w 615177"/>
                  <a:gd name="connsiteY1066" fmla="*/ 90215 h 734827"/>
                  <a:gd name="connsiteX1067" fmla="*/ 513970 w 615177"/>
                  <a:gd name="connsiteY1067" fmla="*/ 89371 h 734827"/>
                  <a:gd name="connsiteX1068" fmla="*/ 514378 w 615177"/>
                  <a:gd name="connsiteY1068" fmla="*/ 88763 h 734827"/>
                  <a:gd name="connsiteX1069" fmla="*/ 514448 w 615177"/>
                  <a:gd name="connsiteY1069" fmla="*/ 88659 h 734827"/>
                  <a:gd name="connsiteX1070" fmla="*/ 514655 w 615177"/>
                  <a:gd name="connsiteY1070" fmla="*/ 88349 h 734827"/>
                  <a:gd name="connsiteX1071" fmla="*/ 513470 w 615177"/>
                  <a:gd name="connsiteY1071" fmla="*/ 87252 h 734827"/>
                  <a:gd name="connsiteX1072" fmla="*/ 512535 w 615177"/>
                  <a:gd name="connsiteY1072" fmla="*/ 87515 h 734827"/>
                  <a:gd name="connsiteX1073" fmla="*/ 511947 w 615177"/>
                  <a:gd name="connsiteY1073" fmla="*/ 87471 h 734827"/>
                  <a:gd name="connsiteX1074" fmla="*/ 511514 w 615177"/>
                  <a:gd name="connsiteY1074" fmla="*/ 86523 h 734827"/>
                  <a:gd name="connsiteX1075" fmla="*/ 510741 w 615177"/>
                  <a:gd name="connsiteY1075" fmla="*/ 86185 h 734827"/>
                  <a:gd name="connsiteX1076" fmla="*/ 510239 w 615177"/>
                  <a:gd name="connsiteY1076" fmla="*/ 86154 h 734827"/>
                  <a:gd name="connsiteX1077" fmla="*/ 510159 w 615177"/>
                  <a:gd name="connsiteY1077" fmla="*/ 85630 h 734827"/>
                  <a:gd name="connsiteX1078" fmla="*/ 509375 w 615177"/>
                  <a:gd name="connsiteY1078" fmla="*/ 85393 h 734827"/>
                  <a:gd name="connsiteX1079" fmla="*/ 508592 w 615177"/>
                  <a:gd name="connsiteY1079" fmla="*/ 85145 h 734827"/>
                  <a:gd name="connsiteX1080" fmla="*/ 507953 w 615177"/>
                  <a:gd name="connsiteY1080" fmla="*/ 85091 h 734827"/>
                  <a:gd name="connsiteX1081" fmla="*/ 507443 w 615177"/>
                  <a:gd name="connsiteY1081" fmla="*/ 85200 h 734827"/>
                  <a:gd name="connsiteX1082" fmla="*/ 506993 w 615177"/>
                  <a:gd name="connsiteY1082" fmla="*/ 85115 h 734827"/>
                  <a:gd name="connsiteX1083" fmla="*/ 506816 w 615177"/>
                  <a:gd name="connsiteY1083" fmla="*/ 85082 h 734827"/>
                  <a:gd name="connsiteX1084" fmla="*/ 506865 w 615177"/>
                  <a:gd name="connsiteY1084" fmla="*/ 84955 h 734827"/>
                  <a:gd name="connsiteX1085" fmla="*/ 507039 w 615177"/>
                  <a:gd name="connsiteY1085" fmla="*/ 84494 h 734827"/>
                  <a:gd name="connsiteX1086" fmla="*/ 506509 w 615177"/>
                  <a:gd name="connsiteY1086" fmla="*/ 84372 h 734827"/>
                  <a:gd name="connsiteX1087" fmla="*/ 505911 w 615177"/>
                  <a:gd name="connsiteY1087" fmla="*/ 85129 h 734827"/>
                  <a:gd name="connsiteX1088" fmla="*/ 505494 w 615177"/>
                  <a:gd name="connsiteY1088" fmla="*/ 84933 h 734827"/>
                  <a:gd name="connsiteX1089" fmla="*/ 504608 w 615177"/>
                  <a:gd name="connsiteY1089" fmla="*/ 84048 h 734827"/>
                  <a:gd name="connsiteX1090" fmla="*/ 503883 w 615177"/>
                  <a:gd name="connsiteY1090" fmla="*/ 84918 h 734827"/>
                  <a:gd name="connsiteX1091" fmla="*/ 503622 w 615177"/>
                  <a:gd name="connsiteY1091" fmla="*/ 85669 h 734827"/>
                  <a:gd name="connsiteX1092" fmla="*/ 502874 w 615177"/>
                  <a:gd name="connsiteY1092" fmla="*/ 85729 h 734827"/>
                  <a:gd name="connsiteX1093" fmla="*/ 502337 w 615177"/>
                  <a:gd name="connsiteY1093" fmla="*/ 85274 h 734827"/>
                  <a:gd name="connsiteX1094" fmla="*/ 502072 w 615177"/>
                  <a:gd name="connsiteY1094" fmla="*/ 84410 h 734827"/>
                  <a:gd name="connsiteX1095" fmla="*/ 501969 w 615177"/>
                  <a:gd name="connsiteY1095" fmla="*/ 83838 h 734827"/>
                  <a:gd name="connsiteX1096" fmla="*/ 501454 w 615177"/>
                  <a:gd name="connsiteY1096" fmla="*/ 83325 h 734827"/>
                  <a:gd name="connsiteX1097" fmla="*/ 501272 w 615177"/>
                  <a:gd name="connsiteY1097" fmla="*/ 82878 h 734827"/>
                  <a:gd name="connsiteX1098" fmla="*/ 500614 w 615177"/>
                  <a:gd name="connsiteY1098" fmla="*/ 82073 h 734827"/>
                  <a:gd name="connsiteX1099" fmla="*/ 500106 w 615177"/>
                  <a:gd name="connsiteY1099" fmla="*/ 81584 h 734827"/>
                  <a:gd name="connsiteX1100" fmla="*/ 499345 w 615177"/>
                  <a:gd name="connsiteY1100" fmla="*/ 81113 h 734827"/>
                  <a:gd name="connsiteX1101" fmla="*/ 498555 w 615177"/>
                  <a:gd name="connsiteY1101" fmla="*/ 80798 h 734827"/>
                  <a:gd name="connsiteX1102" fmla="*/ 497380 w 615177"/>
                  <a:gd name="connsiteY1102" fmla="*/ 80197 h 734827"/>
                  <a:gd name="connsiteX1103" fmla="*/ 493450 w 615177"/>
                  <a:gd name="connsiteY1103" fmla="*/ 78666 h 734827"/>
                  <a:gd name="connsiteX1104" fmla="*/ 491865 w 615177"/>
                  <a:gd name="connsiteY1104" fmla="*/ 78480 h 734827"/>
                  <a:gd name="connsiteX1105" fmla="*/ 491068 w 615177"/>
                  <a:gd name="connsiteY1105" fmla="*/ 78569 h 734827"/>
                  <a:gd name="connsiteX1106" fmla="*/ 490159 w 615177"/>
                  <a:gd name="connsiteY1106" fmla="*/ 79138 h 734827"/>
                  <a:gd name="connsiteX1107" fmla="*/ 489270 w 615177"/>
                  <a:gd name="connsiteY1107" fmla="*/ 80021 h 734827"/>
                  <a:gd name="connsiteX1108" fmla="*/ 488743 w 615177"/>
                  <a:gd name="connsiteY1108" fmla="*/ 80346 h 734827"/>
                  <a:gd name="connsiteX1109" fmla="*/ 487806 w 615177"/>
                  <a:gd name="connsiteY1109" fmla="*/ 80884 h 734827"/>
                  <a:gd name="connsiteX1110" fmla="*/ 487234 w 615177"/>
                  <a:gd name="connsiteY1110" fmla="*/ 81046 h 734827"/>
                  <a:gd name="connsiteX1111" fmla="*/ 486136 w 615177"/>
                  <a:gd name="connsiteY1111" fmla="*/ 80930 h 734827"/>
                  <a:gd name="connsiteX1112" fmla="*/ 485079 w 615177"/>
                  <a:gd name="connsiteY1112" fmla="*/ 80611 h 734827"/>
                  <a:gd name="connsiteX1113" fmla="*/ 484364 w 615177"/>
                  <a:gd name="connsiteY1113" fmla="*/ 80413 h 734827"/>
                  <a:gd name="connsiteX1114" fmla="*/ 483513 w 615177"/>
                  <a:gd name="connsiteY1114" fmla="*/ 81176 h 734827"/>
                  <a:gd name="connsiteX1115" fmla="*/ 483005 w 615177"/>
                  <a:gd name="connsiteY1115" fmla="*/ 81048 h 734827"/>
                  <a:gd name="connsiteX1116" fmla="*/ 482087 w 615177"/>
                  <a:gd name="connsiteY1116" fmla="*/ 80991 h 734827"/>
                  <a:gd name="connsiteX1117" fmla="*/ 481455 w 615177"/>
                  <a:gd name="connsiteY1117" fmla="*/ 80714 h 734827"/>
                  <a:gd name="connsiteX1118" fmla="*/ 480729 w 615177"/>
                  <a:gd name="connsiteY1118" fmla="*/ 80708 h 734827"/>
                  <a:gd name="connsiteX1119" fmla="*/ 480200 w 615177"/>
                  <a:gd name="connsiteY1119" fmla="*/ 80802 h 734827"/>
                  <a:gd name="connsiteX1120" fmla="*/ 479473 w 615177"/>
                  <a:gd name="connsiteY1120" fmla="*/ 80338 h 734827"/>
                  <a:gd name="connsiteX1121" fmla="*/ 478639 w 615177"/>
                  <a:gd name="connsiteY1121" fmla="*/ 79556 h 734827"/>
                  <a:gd name="connsiteX1122" fmla="*/ 477849 w 615177"/>
                  <a:gd name="connsiteY1122" fmla="*/ 79771 h 734827"/>
                  <a:gd name="connsiteX1123" fmla="*/ 477441 w 615177"/>
                  <a:gd name="connsiteY1123" fmla="*/ 79565 h 734827"/>
                  <a:gd name="connsiteX1124" fmla="*/ 477345 w 615177"/>
                  <a:gd name="connsiteY1124" fmla="*/ 79517 h 734827"/>
                  <a:gd name="connsiteX1125" fmla="*/ 477448 w 615177"/>
                  <a:gd name="connsiteY1125" fmla="*/ 79035 h 734827"/>
                  <a:gd name="connsiteX1126" fmla="*/ 477463 w 615177"/>
                  <a:gd name="connsiteY1126" fmla="*/ 78911 h 734827"/>
                  <a:gd name="connsiteX1127" fmla="*/ 477519 w 615177"/>
                  <a:gd name="connsiteY1127" fmla="*/ 78464 h 734827"/>
                  <a:gd name="connsiteX1128" fmla="*/ 477059 w 615177"/>
                  <a:gd name="connsiteY1128" fmla="*/ 78021 h 734827"/>
                  <a:gd name="connsiteX1129" fmla="*/ 476709 w 615177"/>
                  <a:gd name="connsiteY1129" fmla="*/ 77852 h 734827"/>
                  <a:gd name="connsiteX1130" fmla="*/ 476074 w 615177"/>
                  <a:gd name="connsiteY1130" fmla="*/ 77546 h 734827"/>
                  <a:gd name="connsiteX1131" fmla="*/ 475075 w 615177"/>
                  <a:gd name="connsiteY1131" fmla="*/ 77295 h 734827"/>
                  <a:gd name="connsiteX1132" fmla="*/ 474790 w 615177"/>
                  <a:gd name="connsiteY1132" fmla="*/ 77764 h 734827"/>
                  <a:gd name="connsiteX1133" fmla="*/ 474189 w 615177"/>
                  <a:gd name="connsiteY1133" fmla="*/ 78351 h 734827"/>
                  <a:gd name="connsiteX1134" fmla="*/ 473254 w 615177"/>
                  <a:gd name="connsiteY1134" fmla="*/ 78435 h 734827"/>
                  <a:gd name="connsiteX1135" fmla="*/ 473264 w 615177"/>
                  <a:gd name="connsiteY1135" fmla="*/ 77224 h 734827"/>
                  <a:gd name="connsiteX1136" fmla="*/ 472705 w 615177"/>
                  <a:gd name="connsiteY1136" fmla="*/ 77153 h 734827"/>
                  <a:gd name="connsiteX1137" fmla="*/ 472426 w 615177"/>
                  <a:gd name="connsiteY1137" fmla="*/ 76556 h 734827"/>
                  <a:gd name="connsiteX1138" fmla="*/ 472002 w 615177"/>
                  <a:gd name="connsiteY1138" fmla="*/ 76277 h 734827"/>
                  <a:gd name="connsiteX1139" fmla="*/ 471408 w 615177"/>
                  <a:gd name="connsiteY1139" fmla="*/ 76069 h 734827"/>
                  <a:gd name="connsiteX1140" fmla="*/ 470933 w 615177"/>
                  <a:gd name="connsiteY1140" fmla="*/ 75924 h 734827"/>
                  <a:gd name="connsiteX1141" fmla="*/ 470378 w 615177"/>
                  <a:gd name="connsiteY1141" fmla="*/ 75407 h 734827"/>
                  <a:gd name="connsiteX1142" fmla="*/ 469489 w 615177"/>
                  <a:gd name="connsiteY1142" fmla="*/ 75176 h 734827"/>
                  <a:gd name="connsiteX1143" fmla="*/ 468856 w 615177"/>
                  <a:gd name="connsiteY1143" fmla="*/ 75411 h 734827"/>
                  <a:gd name="connsiteX1144" fmla="*/ 468316 w 615177"/>
                  <a:gd name="connsiteY1144" fmla="*/ 75051 h 734827"/>
                  <a:gd name="connsiteX1145" fmla="*/ 467835 w 615177"/>
                  <a:gd name="connsiteY1145" fmla="*/ 75134 h 734827"/>
                  <a:gd name="connsiteX1146" fmla="*/ 467713 w 615177"/>
                  <a:gd name="connsiteY1146" fmla="*/ 75674 h 734827"/>
                  <a:gd name="connsiteX1147" fmla="*/ 467584 w 615177"/>
                  <a:gd name="connsiteY1147" fmla="*/ 76611 h 734827"/>
                  <a:gd name="connsiteX1148" fmla="*/ 466971 w 615177"/>
                  <a:gd name="connsiteY1148" fmla="*/ 76316 h 734827"/>
                  <a:gd name="connsiteX1149" fmla="*/ 466293 w 615177"/>
                  <a:gd name="connsiteY1149" fmla="*/ 75554 h 734827"/>
                  <a:gd name="connsiteX1150" fmla="*/ 466140 w 615177"/>
                  <a:gd name="connsiteY1150" fmla="*/ 75086 h 734827"/>
                  <a:gd name="connsiteX1151" fmla="*/ 466258 w 615177"/>
                  <a:gd name="connsiteY1151" fmla="*/ 74646 h 734827"/>
                  <a:gd name="connsiteX1152" fmla="*/ 466319 w 615177"/>
                  <a:gd name="connsiteY1152" fmla="*/ 74123 h 734827"/>
                  <a:gd name="connsiteX1153" fmla="*/ 466018 w 615177"/>
                  <a:gd name="connsiteY1153" fmla="*/ 73545 h 734827"/>
                  <a:gd name="connsiteX1154" fmla="*/ 466377 w 615177"/>
                  <a:gd name="connsiteY1154" fmla="*/ 72867 h 734827"/>
                  <a:gd name="connsiteX1155" fmla="*/ 466871 w 615177"/>
                  <a:gd name="connsiteY1155" fmla="*/ 72335 h 734827"/>
                  <a:gd name="connsiteX1156" fmla="*/ 467209 w 615177"/>
                  <a:gd name="connsiteY1156" fmla="*/ 71744 h 734827"/>
                  <a:gd name="connsiteX1157" fmla="*/ 467388 w 615177"/>
                  <a:gd name="connsiteY1157" fmla="*/ 70402 h 734827"/>
                  <a:gd name="connsiteX1158" fmla="*/ 467073 w 615177"/>
                  <a:gd name="connsiteY1158" fmla="*/ 70036 h 734827"/>
                  <a:gd name="connsiteX1159" fmla="*/ 466190 w 615177"/>
                  <a:gd name="connsiteY1159" fmla="*/ 69165 h 734827"/>
                  <a:gd name="connsiteX1160" fmla="*/ 465099 w 615177"/>
                  <a:gd name="connsiteY1160" fmla="*/ 68879 h 734827"/>
                  <a:gd name="connsiteX1161" fmla="*/ 464232 w 615177"/>
                  <a:gd name="connsiteY1161" fmla="*/ 68266 h 734827"/>
                  <a:gd name="connsiteX1162" fmla="*/ 464127 w 615177"/>
                  <a:gd name="connsiteY1162" fmla="*/ 67830 h 734827"/>
                  <a:gd name="connsiteX1163" fmla="*/ 463696 w 615177"/>
                  <a:gd name="connsiteY1163" fmla="*/ 67402 h 734827"/>
                  <a:gd name="connsiteX1164" fmla="*/ 462993 w 615177"/>
                  <a:gd name="connsiteY1164" fmla="*/ 67271 h 734827"/>
                  <a:gd name="connsiteX1165" fmla="*/ 462049 w 615177"/>
                  <a:gd name="connsiteY1165" fmla="*/ 66912 h 734827"/>
                  <a:gd name="connsiteX1166" fmla="*/ 461101 w 615177"/>
                  <a:gd name="connsiteY1166" fmla="*/ 66782 h 734827"/>
                  <a:gd name="connsiteX1167" fmla="*/ 460444 w 615177"/>
                  <a:gd name="connsiteY1167" fmla="*/ 66883 h 734827"/>
                  <a:gd name="connsiteX1168" fmla="*/ 459673 w 615177"/>
                  <a:gd name="connsiteY1168" fmla="*/ 67958 h 734827"/>
                  <a:gd name="connsiteX1169" fmla="*/ 458944 w 615177"/>
                  <a:gd name="connsiteY1169" fmla="*/ 67721 h 734827"/>
                  <a:gd name="connsiteX1170" fmla="*/ 458607 w 615177"/>
                  <a:gd name="connsiteY1170" fmla="*/ 67055 h 734827"/>
                  <a:gd name="connsiteX1171" fmla="*/ 458032 w 615177"/>
                  <a:gd name="connsiteY1171" fmla="*/ 66790 h 734827"/>
                  <a:gd name="connsiteX1172" fmla="*/ 457559 w 615177"/>
                  <a:gd name="connsiteY1172" fmla="*/ 66925 h 734827"/>
                  <a:gd name="connsiteX1173" fmla="*/ 457274 w 615177"/>
                  <a:gd name="connsiteY1173" fmla="*/ 67836 h 734827"/>
                  <a:gd name="connsiteX1174" fmla="*/ 456748 w 615177"/>
                  <a:gd name="connsiteY1174" fmla="*/ 67688 h 734827"/>
                  <a:gd name="connsiteX1175" fmla="*/ 455941 w 615177"/>
                  <a:gd name="connsiteY1175" fmla="*/ 66952 h 734827"/>
                  <a:gd name="connsiteX1176" fmla="*/ 456080 w 615177"/>
                  <a:gd name="connsiteY1176" fmla="*/ 66484 h 734827"/>
                  <a:gd name="connsiteX1177" fmla="*/ 456263 w 615177"/>
                  <a:gd name="connsiteY1177" fmla="*/ 65820 h 734827"/>
                  <a:gd name="connsiteX1178" fmla="*/ 455839 w 615177"/>
                  <a:gd name="connsiteY1178" fmla="*/ 65489 h 734827"/>
                  <a:gd name="connsiteX1179" fmla="*/ 455049 w 615177"/>
                  <a:gd name="connsiteY1179" fmla="*/ 65248 h 734827"/>
                  <a:gd name="connsiteX1180" fmla="*/ 454718 w 615177"/>
                  <a:gd name="connsiteY1180" fmla="*/ 64805 h 734827"/>
                  <a:gd name="connsiteX1181" fmla="*/ 454288 w 615177"/>
                  <a:gd name="connsiteY1181" fmla="*/ 63945 h 734827"/>
                  <a:gd name="connsiteX1182" fmla="*/ 453569 w 615177"/>
                  <a:gd name="connsiteY1182" fmla="*/ 64141 h 734827"/>
                  <a:gd name="connsiteX1183" fmla="*/ 453027 w 615177"/>
                  <a:gd name="connsiteY1183" fmla="*/ 64263 h 734827"/>
                  <a:gd name="connsiteX1184" fmla="*/ 452281 w 615177"/>
                  <a:gd name="connsiteY1184" fmla="*/ 64256 h 734827"/>
                  <a:gd name="connsiteX1185" fmla="*/ 451729 w 615177"/>
                  <a:gd name="connsiteY1185" fmla="*/ 63973 h 734827"/>
                  <a:gd name="connsiteX1186" fmla="*/ 451338 w 615177"/>
                  <a:gd name="connsiteY1186" fmla="*/ 63479 h 734827"/>
                  <a:gd name="connsiteX1187" fmla="*/ 450863 w 615177"/>
                  <a:gd name="connsiteY1187" fmla="*/ 63360 h 734827"/>
                  <a:gd name="connsiteX1188" fmla="*/ 450111 w 615177"/>
                  <a:gd name="connsiteY1188" fmla="*/ 63132 h 734827"/>
                  <a:gd name="connsiteX1189" fmla="*/ 449684 w 615177"/>
                  <a:gd name="connsiteY1189" fmla="*/ 63017 h 734827"/>
                  <a:gd name="connsiteX1190" fmla="*/ 449196 w 615177"/>
                  <a:gd name="connsiteY1190" fmla="*/ 62888 h 734827"/>
                  <a:gd name="connsiteX1191" fmla="*/ 448608 w 615177"/>
                  <a:gd name="connsiteY1191" fmla="*/ 64086 h 734827"/>
                  <a:gd name="connsiteX1192" fmla="*/ 447703 w 615177"/>
                  <a:gd name="connsiteY1192" fmla="*/ 63891 h 734827"/>
                  <a:gd name="connsiteX1193" fmla="*/ 446522 w 615177"/>
                  <a:gd name="connsiteY1193" fmla="*/ 63687 h 734827"/>
                  <a:gd name="connsiteX1194" fmla="*/ 445776 w 615177"/>
                  <a:gd name="connsiteY1194" fmla="*/ 63681 h 734827"/>
                  <a:gd name="connsiteX1195" fmla="*/ 445188 w 615177"/>
                  <a:gd name="connsiteY1195" fmla="*/ 64044 h 734827"/>
                  <a:gd name="connsiteX1196" fmla="*/ 443596 w 615177"/>
                  <a:gd name="connsiteY1196" fmla="*/ 64586 h 734827"/>
                  <a:gd name="connsiteX1197" fmla="*/ 442986 w 615177"/>
                  <a:gd name="connsiteY1197" fmla="*/ 64670 h 734827"/>
                  <a:gd name="connsiteX1198" fmla="*/ 442337 w 615177"/>
                  <a:gd name="connsiteY1198" fmla="*/ 64821 h 734827"/>
                  <a:gd name="connsiteX1199" fmla="*/ 441679 w 615177"/>
                  <a:gd name="connsiteY1199" fmla="*/ 65232 h 734827"/>
                  <a:gd name="connsiteX1200" fmla="*/ 441355 w 615177"/>
                  <a:gd name="connsiteY1200" fmla="*/ 66549 h 734827"/>
                  <a:gd name="connsiteX1201" fmla="*/ 440646 w 615177"/>
                  <a:gd name="connsiteY1201" fmla="*/ 66204 h 734827"/>
                  <a:gd name="connsiteX1202" fmla="*/ 440055 w 615177"/>
                  <a:gd name="connsiteY1202" fmla="*/ 65939 h 734827"/>
                  <a:gd name="connsiteX1203" fmla="*/ 439419 w 615177"/>
                  <a:gd name="connsiteY1203" fmla="*/ 66320 h 734827"/>
                  <a:gd name="connsiteX1204" fmla="*/ 439412 w 615177"/>
                  <a:gd name="connsiteY1204" fmla="*/ 66998 h 734827"/>
                  <a:gd name="connsiteX1205" fmla="*/ 439307 w 615177"/>
                  <a:gd name="connsiteY1205" fmla="*/ 67643 h 734827"/>
                  <a:gd name="connsiteX1206" fmla="*/ 438607 w 615177"/>
                  <a:gd name="connsiteY1206" fmla="*/ 67872 h 734827"/>
                  <a:gd name="connsiteX1207" fmla="*/ 437887 w 615177"/>
                  <a:gd name="connsiteY1207" fmla="*/ 67660 h 734827"/>
                  <a:gd name="connsiteX1208" fmla="*/ 437338 w 615177"/>
                  <a:gd name="connsiteY1208" fmla="*/ 67599 h 734827"/>
                  <a:gd name="connsiteX1209" fmla="*/ 436607 w 615177"/>
                  <a:gd name="connsiteY1209" fmla="*/ 67891 h 734827"/>
                  <a:gd name="connsiteX1210" fmla="*/ 435750 w 615177"/>
                  <a:gd name="connsiteY1210" fmla="*/ 68019 h 734827"/>
                  <a:gd name="connsiteX1211" fmla="*/ 435174 w 615177"/>
                  <a:gd name="connsiteY1211" fmla="*/ 67897 h 734827"/>
                  <a:gd name="connsiteX1212" fmla="*/ 434992 w 615177"/>
                  <a:gd name="connsiteY1212" fmla="*/ 67408 h 734827"/>
                  <a:gd name="connsiteX1213" fmla="*/ 435395 w 615177"/>
                  <a:gd name="connsiteY1213" fmla="*/ 66828 h 734827"/>
                  <a:gd name="connsiteX1214" fmla="*/ 435781 w 615177"/>
                  <a:gd name="connsiteY1214" fmla="*/ 66372 h 734827"/>
                  <a:gd name="connsiteX1215" fmla="*/ 435456 w 615177"/>
                  <a:gd name="connsiteY1215" fmla="*/ 65544 h 734827"/>
                  <a:gd name="connsiteX1216" fmla="*/ 434783 w 615177"/>
                  <a:gd name="connsiteY1216" fmla="*/ 65053 h 734827"/>
                  <a:gd name="connsiteX1217" fmla="*/ 434240 w 615177"/>
                  <a:gd name="connsiteY1217" fmla="*/ 64818 h 734827"/>
                  <a:gd name="connsiteX1218" fmla="*/ 433733 w 615177"/>
                  <a:gd name="connsiteY1218" fmla="*/ 64689 h 734827"/>
                  <a:gd name="connsiteX1219" fmla="*/ 433052 w 615177"/>
                  <a:gd name="connsiteY1219" fmla="*/ 64442 h 734827"/>
                  <a:gd name="connsiteX1220" fmla="*/ 432708 w 615177"/>
                  <a:gd name="connsiteY1220" fmla="*/ 64086 h 734827"/>
                  <a:gd name="connsiteX1221" fmla="*/ 432577 w 615177"/>
                  <a:gd name="connsiteY1221" fmla="*/ 63405 h 734827"/>
                  <a:gd name="connsiteX1222" fmla="*/ 432204 w 615177"/>
                  <a:gd name="connsiteY1222" fmla="*/ 63036 h 734827"/>
                  <a:gd name="connsiteX1223" fmla="*/ 431735 w 615177"/>
                  <a:gd name="connsiteY1223" fmla="*/ 62551 h 734827"/>
                  <a:gd name="connsiteX1224" fmla="*/ 431353 w 615177"/>
                  <a:gd name="connsiteY1224" fmla="*/ 61720 h 734827"/>
                  <a:gd name="connsiteX1225" fmla="*/ 430773 w 615177"/>
                  <a:gd name="connsiteY1225" fmla="*/ 61350 h 734827"/>
                  <a:gd name="connsiteX1226" fmla="*/ 429863 w 615177"/>
                  <a:gd name="connsiteY1226" fmla="*/ 62529 h 734827"/>
                  <a:gd name="connsiteX1227" fmla="*/ 428991 w 615177"/>
                  <a:gd name="connsiteY1227" fmla="*/ 61781 h 734827"/>
                  <a:gd name="connsiteX1228" fmla="*/ 428046 w 615177"/>
                  <a:gd name="connsiteY1228" fmla="*/ 61401 h 734827"/>
                  <a:gd name="connsiteX1229" fmla="*/ 427325 w 615177"/>
                  <a:gd name="connsiteY1229" fmla="*/ 61271 h 734827"/>
                  <a:gd name="connsiteX1230" fmla="*/ 427157 w 615177"/>
                  <a:gd name="connsiteY1230" fmla="*/ 61710 h 734827"/>
                  <a:gd name="connsiteX1231" fmla="*/ 426890 w 615177"/>
                  <a:gd name="connsiteY1231" fmla="*/ 62275 h 734827"/>
                  <a:gd name="connsiteX1232" fmla="*/ 426516 w 615177"/>
                  <a:gd name="connsiteY1232" fmla="*/ 62721 h 734827"/>
                  <a:gd name="connsiteX1233" fmla="*/ 425545 w 615177"/>
                  <a:gd name="connsiteY1233" fmla="*/ 62699 h 734827"/>
                  <a:gd name="connsiteX1234" fmla="*/ 425263 w 615177"/>
                  <a:gd name="connsiteY1234" fmla="*/ 62168 h 734827"/>
                  <a:gd name="connsiteX1235" fmla="*/ 425100 w 615177"/>
                  <a:gd name="connsiteY1235" fmla="*/ 61325 h 734827"/>
                  <a:gd name="connsiteX1236" fmla="*/ 424688 w 615177"/>
                  <a:gd name="connsiteY1236" fmla="*/ 60830 h 734827"/>
                  <a:gd name="connsiteX1237" fmla="*/ 424052 w 615177"/>
                  <a:gd name="connsiteY1237" fmla="*/ 60420 h 734827"/>
                  <a:gd name="connsiteX1238" fmla="*/ 423738 w 615177"/>
                  <a:gd name="connsiteY1238" fmla="*/ 60063 h 734827"/>
                  <a:gd name="connsiteX1239" fmla="*/ 423175 w 615177"/>
                  <a:gd name="connsiteY1239" fmla="*/ 59693 h 734827"/>
                  <a:gd name="connsiteX1240" fmla="*/ 422690 w 615177"/>
                  <a:gd name="connsiteY1240" fmla="*/ 59517 h 734827"/>
                  <a:gd name="connsiteX1241" fmla="*/ 422255 w 615177"/>
                  <a:gd name="connsiteY1241" fmla="*/ 58859 h 734827"/>
                  <a:gd name="connsiteX1242" fmla="*/ 421641 w 615177"/>
                  <a:gd name="connsiteY1242" fmla="*/ 59086 h 734827"/>
                  <a:gd name="connsiteX1243" fmla="*/ 420854 w 615177"/>
                  <a:gd name="connsiteY1243" fmla="*/ 59600 h 734827"/>
                  <a:gd name="connsiteX1244" fmla="*/ 420507 w 615177"/>
                  <a:gd name="connsiteY1244" fmla="*/ 59873 h 734827"/>
                  <a:gd name="connsiteX1245" fmla="*/ 419605 w 615177"/>
                  <a:gd name="connsiteY1245" fmla="*/ 60615 h 734827"/>
                  <a:gd name="connsiteX1246" fmla="*/ 419400 w 615177"/>
                  <a:gd name="connsiteY1246" fmla="*/ 61096 h 734827"/>
                  <a:gd name="connsiteX1247" fmla="*/ 418652 w 615177"/>
                  <a:gd name="connsiteY1247" fmla="*/ 61591 h 734827"/>
                  <a:gd name="connsiteX1248" fmla="*/ 417994 w 615177"/>
                  <a:gd name="connsiteY1248" fmla="*/ 61514 h 734827"/>
                  <a:gd name="connsiteX1249" fmla="*/ 417380 w 615177"/>
                  <a:gd name="connsiteY1249" fmla="*/ 61447 h 734827"/>
                  <a:gd name="connsiteX1250" fmla="*/ 416738 w 615177"/>
                  <a:gd name="connsiteY1250" fmla="*/ 61710 h 734827"/>
                  <a:gd name="connsiteX1251" fmla="*/ 416208 w 615177"/>
                  <a:gd name="connsiteY1251" fmla="*/ 62086 h 734827"/>
                  <a:gd name="connsiteX1252" fmla="*/ 415531 w 615177"/>
                  <a:gd name="connsiteY1252" fmla="*/ 62147 h 734827"/>
                  <a:gd name="connsiteX1253" fmla="*/ 414552 w 615177"/>
                  <a:gd name="connsiteY1253" fmla="*/ 62076 h 734827"/>
                  <a:gd name="connsiteX1254" fmla="*/ 413569 w 615177"/>
                  <a:gd name="connsiteY1254" fmla="*/ 62168 h 734827"/>
                  <a:gd name="connsiteX1255" fmla="*/ 412747 w 615177"/>
                  <a:gd name="connsiteY1255" fmla="*/ 62500 h 734827"/>
                  <a:gd name="connsiteX1256" fmla="*/ 412015 w 615177"/>
                  <a:gd name="connsiteY1256" fmla="*/ 62773 h 734827"/>
                  <a:gd name="connsiteX1257" fmla="*/ 411145 w 615177"/>
                  <a:gd name="connsiteY1257" fmla="*/ 63158 h 734827"/>
                  <a:gd name="connsiteX1258" fmla="*/ 410409 w 615177"/>
                  <a:gd name="connsiteY1258" fmla="*/ 63151 h 734827"/>
                  <a:gd name="connsiteX1259" fmla="*/ 409447 w 615177"/>
                  <a:gd name="connsiteY1259" fmla="*/ 62859 h 734827"/>
                  <a:gd name="connsiteX1260" fmla="*/ 408577 w 615177"/>
                  <a:gd name="connsiteY1260" fmla="*/ 62769 h 734827"/>
                  <a:gd name="connsiteX1261" fmla="*/ 407979 w 615177"/>
                  <a:gd name="connsiteY1261" fmla="*/ 63088 h 734827"/>
                  <a:gd name="connsiteX1262" fmla="*/ 407430 w 615177"/>
                  <a:gd name="connsiteY1262" fmla="*/ 63536 h 734827"/>
                  <a:gd name="connsiteX1263" fmla="*/ 407125 w 615177"/>
                  <a:gd name="connsiteY1263" fmla="*/ 63918 h 734827"/>
                  <a:gd name="connsiteX1264" fmla="*/ 406136 w 615177"/>
                  <a:gd name="connsiteY1264" fmla="*/ 63951 h 734827"/>
                  <a:gd name="connsiteX1265" fmla="*/ 405671 w 615177"/>
                  <a:gd name="connsiteY1265" fmla="*/ 64057 h 734827"/>
                  <a:gd name="connsiteX1266" fmla="*/ 405324 w 615177"/>
                  <a:gd name="connsiteY1266" fmla="*/ 64708 h 734827"/>
                  <a:gd name="connsiteX1267" fmla="*/ 404602 w 615177"/>
                  <a:gd name="connsiteY1267" fmla="*/ 64914 h 734827"/>
                  <a:gd name="connsiteX1268" fmla="*/ 404232 w 615177"/>
                  <a:gd name="connsiteY1268" fmla="*/ 64391 h 734827"/>
                  <a:gd name="connsiteX1269" fmla="*/ 403583 w 615177"/>
                  <a:gd name="connsiteY1269" fmla="*/ 63605 h 734827"/>
                  <a:gd name="connsiteX1270" fmla="*/ 403240 w 615177"/>
                  <a:gd name="connsiteY1270" fmla="*/ 62888 h 734827"/>
                  <a:gd name="connsiteX1271" fmla="*/ 402913 w 615177"/>
                  <a:gd name="connsiteY1271" fmla="*/ 62580 h 734827"/>
                  <a:gd name="connsiteX1272" fmla="*/ 402469 w 615177"/>
                  <a:gd name="connsiteY1272" fmla="*/ 62666 h 734827"/>
                  <a:gd name="connsiteX1273" fmla="*/ 401914 w 615177"/>
                  <a:gd name="connsiteY1273" fmla="*/ 63399 h 734827"/>
                  <a:gd name="connsiteX1274" fmla="*/ 401188 w 615177"/>
                  <a:gd name="connsiteY1274" fmla="*/ 63013 h 734827"/>
                  <a:gd name="connsiteX1275" fmla="*/ 400585 w 615177"/>
                  <a:gd name="connsiteY1275" fmla="*/ 62342 h 734827"/>
                  <a:gd name="connsiteX1276" fmla="*/ 400215 w 615177"/>
                  <a:gd name="connsiteY1276" fmla="*/ 61511 h 734827"/>
                  <a:gd name="connsiteX1277" fmla="*/ 399499 w 615177"/>
                  <a:gd name="connsiteY1277" fmla="*/ 61842 h 734827"/>
                  <a:gd name="connsiteX1278" fmla="*/ 398860 w 615177"/>
                  <a:gd name="connsiteY1278" fmla="*/ 62002 h 734827"/>
                  <a:gd name="connsiteX1279" fmla="*/ 398276 w 615177"/>
                  <a:gd name="connsiteY1279" fmla="*/ 61765 h 734827"/>
                  <a:gd name="connsiteX1280" fmla="*/ 397833 w 615177"/>
                  <a:gd name="connsiteY1280" fmla="*/ 61058 h 734827"/>
                  <a:gd name="connsiteX1281" fmla="*/ 397473 w 615177"/>
                  <a:gd name="connsiteY1281" fmla="*/ 60489 h 734827"/>
                  <a:gd name="connsiteX1282" fmla="*/ 396767 w 615177"/>
                  <a:gd name="connsiteY1282" fmla="*/ 60086 h 734827"/>
                  <a:gd name="connsiteX1283" fmla="*/ 396118 w 615177"/>
                  <a:gd name="connsiteY1283" fmla="*/ 60166 h 734827"/>
                  <a:gd name="connsiteX1284" fmla="*/ 395508 w 615177"/>
                  <a:gd name="connsiteY1284" fmla="*/ 60326 h 734827"/>
                  <a:gd name="connsiteX1285" fmla="*/ 395149 w 615177"/>
                  <a:gd name="connsiteY1285" fmla="*/ 60910 h 734827"/>
                  <a:gd name="connsiteX1286" fmla="*/ 394818 w 615177"/>
                  <a:gd name="connsiteY1286" fmla="*/ 61271 h 734827"/>
                  <a:gd name="connsiteX1287" fmla="*/ 394487 w 615177"/>
                  <a:gd name="connsiteY1287" fmla="*/ 61970 h 734827"/>
                  <a:gd name="connsiteX1288" fmla="*/ 393823 w 615177"/>
                  <a:gd name="connsiteY1288" fmla="*/ 62252 h 734827"/>
                  <a:gd name="connsiteX1289" fmla="*/ 393210 w 615177"/>
                  <a:gd name="connsiteY1289" fmla="*/ 62121 h 734827"/>
                  <a:gd name="connsiteX1290" fmla="*/ 392654 w 615177"/>
                  <a:gd name="connsiteY1290" fmla="*/ 61597 h 734827"/>
                  <a:gd name="connsiteX1291" fmla="*/ 392204 w 615177"/>
                  <a:gd name="connsiteY1291" fmla="*/ 60773 h 734827"/>
                  <a:gd name="connsiteX1292" fmla="*/ 391693 w 615177"/>
                  <a:gd name="connsiteY1292" fmla="*/ 60721 h 734827"/>
                  <a:gd name="connsiteX1293" fmla="*/ 391132 w 615177"/>
                  <a:gd name="connsiteY1293" fmla="*/ 60901 h 734827"/>
                  <a:gd name="connsiteX1294" fmla="*/ 390329 w 615177"/>
                  <a:gd name="connsiteY1294" fmla="*/ 61250 h 734827"/>
                  <a:gd name="connsiteX1295" fmla="*/ 389543 w 615177"/>
                  <a:gd name="connsiteY1295" fmla="*/ 61340 h 734827"/>
                  <a:gd name="connsiteX1296" fmla="*/ 389672 w 615177"/>
                  <a:gd name="connsiteY1296" fmla="*/ 60538 h 734827"/>
                  <a:gd name="connsiteX1297" fmla="*/ 389071 w 615177"/>
                  <a:gd name="connsiteY1297" fmla="*/ 60128 h 734827"/>
                  <a:gd name="connsiteX1298" fmla="*/ 388611 w 615177"/>
                  <a:gd name="connsiteY1298" fmla="*/ 60448 h 734827"/>
                  <a:gd name="connsiteX1299" fmla="*/ 388155 w 615177"/>
                  <a:gd name="connsiteY1299" fmla="*/ 60699 h 734827"/>
                  <a:gd name="connsiteX1300" fmla="*/ 387667 w 615177"/>
                  <a:gd name="connsiteY1300" fmla="*/ 60666 h 734827"/>
                  <a:gd name="connsiteX1301" fmla="*/ 387079 w 615177"/>
                  <a:gd name="connsiteY1301" fmla="*/ 60653 h 734827"/>
                  <a:gd name="connsiteX1302" fmla="*/ 386451 w 615177"/>
                  <a:gd name="connsiteY1302" fmla="*/ 60676 h 734827"/>
                  <a:gd name="connsiteX1303" fmla="*/ 385712 w 615177"/>
                  <a:gd name="connsiteY1303" fmla="*/ 60842 h 734827"/>
                  <a:gd name="connsiteX1304" fmla="*/ 385161 w 615177"/>
                  <a:gd name="connsiteY1304" fmla="*/ 60907 h 734827"/>
                  <a:gd name="connsiteX1305" fmla="*/ 384251 w 615177"/>
                  <a:gd name="connsiteY1305" fmla="*/ 60811 h 734827"/>
                  <a:gd name="connsiteX1306" fmla="*/ 383333 w 615177"/>
                  <a:gd name="connsiteY1306" fmla="*/ 60750 h 734827"/>
                  <a:gd name="connsiteX1307" fmla="*/ 382520 w 615177"/>
                  <a:gd name="connsiteY1307" fmla="*/ 60624 h 734827"/>
                  <a:gd name="connsiteX1308" fmla="*/ 381535 w 615177"/>
                  <a:gd name="connsiteY1308" fmla="*/ 60416 h 734827"/>
                  <a:gd name="connsiteX1309" fmla="*/ 380671 w 615177"/>
                  <a:gd name="connsiteY1309" fmla="*/ 60550 h 734827"/>
                  <a:gd name="connsiteX1310" fmla="*/ 379614 w 615177"/>
                  <a:gd name="connsiteY1310" fmla="*/ 60374 h 734827"/>
                  <a:gd name="connsiteX1311" fmla="*/ 379223 w 615177"/>
                  <a:gd name="connsiteY1311" fmla="*/ 59995 h 734827"/>
                  <a:gd name="connsiteX1312" fmla="*/ 379259 w 615177"/>
                  <a:gd name="connsiteY1312" fmla="*/ 59308 h 734827"/>
                  <a:gd name="connsiteX1313" fmla="*/ 379843 w 615177"/>
                  <a:gd name="connsiteY1313" fmla="*/ 59071 h 734827"/>
                  <a:gd name="connsiteX1314" fmla="*/ 380286 w 615177"/>
                  <a:gd name="connsiteY1314" fmla="*/ 58974 h 734827"/>
                  <a:gd name="connsiteX1315" fmla="*/ 380799 w 615177"/>
                  <a:gd name="connsiteY1315" fmla="*/ 58804 h 734827"/>
                  <a:gd name="connsiteX1316" fmla="*/ 381236 w 615177"/>
                  <a:gd name="connsiteY1316" fmla="*/ 58611 h 734827"/>
                  <a:gd name="connsiteX1317" fmla="*/ 381622 w 615177"/>
                  <a:gd name="connsiteY1317" fmla="*/ 58142 h 734827"/>
                  <a:gd name="connsiteX1318" fmla="*/ 381314 w 615177"/>
                  <a:gd name="connsiteY1318" fmla="*/ 57507 h 734827"/>
                  <a:gd name="connsiteX1319" fmla="*/ 380896 w 615177"/>
                  <a:gd name="connsiteY1319" fmla="*/ 57323 h 734827"/>
                  <a:gd name="connsiteX1320" fmla="*/ 380148 w 615177"/>
                  <a:gd name="connsiteY1320" fmla="*/ 56977 h 734827"/>
                  <a:gd name="connsiteX1321" fmla="*/ 379198 w 615177"/>
                  <a:gd name="connsiteY1321" fmla="*/ 57344 h 734827"/>
                  <a:gd name="connsiteX1322" fmla="*/ 378986 w 615177"/>
                  <a:gd name="connsiteY1322" fmla="*/ 58014 h 734827"/>
                  <a:gd name="connsiteX1323" fmla="*/ 378366 w 615177"/>
                  <a:gd name="connsiteY1323" fmla="*/ 58174 h 734827"/>
                  <a:gd name="connsiteX1324" fmla="*/ 378032 w 615177"/>
                  <a:gd name="connsiteY1324" fmla="*/ 57827 h 734827"/>
                  <a:gd name="connsiteX1325" fmla="*/ 377996 w 615177"/>
                  <a:gd name="connsiteY1325" fmla="*/ 57180 h 734827"/>
                  <a:gd name="connsiteX1326" fmla="*/ 377862 w 615177"/>
                  <a:gd name="connsiteY1326" fmla="*/ 56634 h 734827"/>
                  <a:gd name="connsiteX1327" fmla="*/ 377679 w 615177"/>
                  <a:gd name="connsiteY1327" fmla="*/ 56117 h 734827"/>
                  <a:gd name="connsiteX1328" fmla="*/ 377034 w 615177"/>
                  <a:gd name="connsiteY1328" fmla="*/ 55644 h 734827"/>
                  <a:gd name="connsiteX1329" fmla="*/ 376375 w 615177"/>
                  <a:gd name="connsiteY1329" fmla="*/ 55390 h 734827"/>
                  <a:gd name="connsiteX1330" fmla="*/ 375977 w 615177"/>
                  <a:gd name="connsiteY1330" fmla="*/ 55128 h 734827"/>
                  <a:gd name="connsiteX1331" fmla="*/ 375586 w 615177"/>
                  <a:gd name="connsiteY1331" fmla="*/ 54810 h 734827"/>
                  <a:gd name="connsiteX1332" fmla="*/ 375075 w 615177"/>
                  <a:gd name="connsiteY1332" fmla="*/ 54331 h 734827"/>
                  <a:gd name="connsiteX1333" fmla="*/ 374346 w 615177"/>
                  <a:gd name="connsiteY1333" fmla="*/ 53763 h 734827"/>
                  <a:gd name="connsiteX1334" fmla="*/ 373736 w 615177"/>
                  <a:gd name="connsiteY1334" fmla="*/ 53459 h 734827"/>
                  <a:gd name="connsiteX1335" fmla="*/ 372988 w 615177"/>
                  <a:gd name="connsiteY1335" fmla="*/ 53490 h 734827"/>
                  <a:gd name="connsiteX1336" fmla="*/ 372149 w 615177"/>
                  <a:gd name="connsiteY1336" fmla="*/ 53799 h 734827"/>
                  <a:gd name="connsiteX1337" fmla="*/ 371556 w 615177"/>
                  <a:gd name="connsiteY1337" fmla="*/ 54030 h 734827"/>
                  <a:gd name="connsiteX1338" fmla="*/ 370981 w 615177"/>
                  <a:gd name="connsiteY1338" fmla="*/ 53802 h 734827"/>
                  <a:gd name="connsiteX1339" fmla="*/ 370741 w 615177"/>
                  <a:gd name="connsiteY1339" fmla="*/ 53301 h 734827"/>
                  <a:gd name="connsiteX1340" fmla="*/ 370882 w 615177"/>
                  <a:gd name="connsiteY1340" fmla="*/ 52318 h 734827"/>
                  <a:gd name="connsiteX1341" fmla="*/ 370926 w 615177"/>
                  <a:gd name="connsiteY1341" fmla="*/ 51226 h 734827"/>
                  <a:gd name="connsiteX1342" fmla="*/ 370294 w 615177"/>
                  <a:gd name="connsiteY1342" fmla="*/ 50677 h 734827"/>
                  <a:gd name="connsiteX1343" fmla="*/ 369651 w 615177"/>
                  <a:gd name="connsiteY1343" fmla="*/ 49994 h 734827"/>
                  <a:gd name="connsiteX1344" fmla="*/ 369077 w 615177"/>
                  <a:gd name="connsiteY1344" fmla="*/ 49499 h 734827"/>
                  <a:gd name="connsiteX1345" fmla="*/ 368432 w 615177"/>
                  <a:gd name="connsiteY1345" fmla="*/ 49849 h 734827"/>
                  <a:gd name="connsiteX1346" fmla="*/ 367781 w 615177"/>
                  <a:gd name="connsiteY1346" fmla="*/ 50423 h 734827"/>
                  <a:gd name="connsiteX1347" fmla="*/ 367314 w 615177"/>
                  <a:gd name="connsiteY1347" fmla="*/ 50270 h 734827"/>
                  <a:gd name="connsiteX1348" fmla="*/ 366560 w 615177"/>
                  <a:gd name="connsiteY1348" fmla="*/ 49778 h 734827"/>
                  <a:gd name="connsiteX1349" fmla="*/ 365770 w 615177"/>
                  <a:gd name="connsiteY1349" fmla="*/ 49217 h 734827"/>
                  <a:gd name="connsiteX1350" fmla="*/ 365161 w 615177"/>
                  <a:gd name="connsiteY1350" fmla="*/ 48931 h 734827"/>
                  <a:gd name="connsiteX1351" fmla="*/ 364283 w 615177"/>
                  <a:gd name="connsiteY1351" fmla="*/ 48652 h 734827"/>
                  <a:gd name="connsiteX1352" fmla="*/ 363520 w 615177"/>
                  <a:gd name="connsiteY1352" fmla="*/ 48244 h 734827"/>
                  <a:gd name="connsiteX1353" fmla="*/ 362421 w 615177"/>
                  <a:gd name="connsiteY1353" fmla="*/ 47454 h 734827"/>
                  <a:gd name="connsiteX1354" fmla="*/ 361673 w 615177"/>
                  <a:gd name="connsiteY1354" fmla="*/ 47252 h 734827"/>
                  <a:gd name="connsiteX1355" fmla="*/ 360890 w 615177"/>
                  <a:gd name="connsiteY1355" fmla="*/ 47505 h 734827"/>
                  <a:gd name="connsiteX1356" fmla="*/ 360366 w 615177"/>
                  <a:gd name="connsiteY1356" fmla="*/ 47746 h 734827"/>
                  <a:gd name="connsiteX1357" fmla="*/ 359490 w 615177"/>
                  <a:gd name="connsiteY1357" fmla="*/ 47473 h 734827"/>
                  <a:gd name="connsiteX1358" fmla="*/ 358906 w 615177"/>
                  <a:gd name="connsiteY1358" fmla="*/ 46975 h 734827"/>
                  <a:gd name="connsiteX1359" fmla="*/ 357935 w 615177"/>
                  <a:gd name="connsiteY1359" fmla="*/ 47660 h 734827"/>
                  <a:gd name="connsiteX1360" fmla="*/ 357143 w 615177"/>
                  <a:gd name="connsiteY1360" fmla="*/ 48511 h 734827"/>
                  <a:gd name="connsiteX1361" fmla="*/ 356584 w 615177"/>
                  <a:gd name="connsiteY1361" fmla="*/ 48083 h 734827"/>
                  <a:gd name="connsiteX1362" fmla="*/ 356635 w 615177"/>
                  <a:gd name="connsiteY1362" fmla="*/ 47511 h 734827"/>
                  <a:gd name="connsiteX1363" fmla="*/ 356517 w 615177"/>
                  <a:gd name="connsiteY1363" fmla="*/ 46870 h 734827"/>
                  <a:gd name="connsiteX1364" fmla="*/ 356973 w 615177"/>
                  <a:gd name="connsiteY1364" fmla="*/ 45399 h 734827"/>
                  <a:gd name="connsiteX1365" fmla="*/ 356706 w 615177"/>
                  <a:gd name="connsiteY1365" fmla="*/ 45017 h 734827"/>
                  <a:gd name="connsiteX1366" fmla="*/ 356095 w 615177"/>
                  <a:gd name="connsiteY1366" fmla="*/ 44761 h 734827"/>
                  <a:gd name="connsiteX1367" fmla="*/ 355662 w 615177"/>
                  <a:gd name="connsiteY1367" fmla="*/ 44471 h 734827"/>
                  <a:gd name="connsiteX1368" fmla="*/ 355293 w 615177"/>
                  <a:gd name="connsiteY1368" fmla="*/ 43861 h 734827"/>
                  <a:gd name="connsiteX1369" fmla="*/ 354683 w 615177"/>
                  <a:gd name="connsiteY1369" fmla="*/ 43258 h 734827"/>
                  <a:gd name="connsiteX1370" fmla="*/ 354115 w 615177"/>
                  <a:gd name="connsiteY1370" fmla="*/ 42836 h 734827"/>
                  <a:gd name="connsiteX1371" fmla="*/ 353347 w 615177"/>
                  <a:gd name="connsiteY1371" fmla="*/ 42140 h 734827"/>
                  <a:gd name="connsiteX1372" fmla="*/ 352811 w 615177"/>
                  <a:gd name="connsiteY1372" fmla="*/ 41992 h 734827"/>
                  <a:gd name="connsiteX1373" fmla="*/ 352271 w 615177"/>
                  <a:gd name="connsiteY1373" fmla="*/ 41649 h 734827"/>
                  <a:gd name="connsiteX1374" fmla="*/ 351970 w 615177"/>
                  <a:gd name="connsiteY1374" fmla="*/ 41071 h 734827"/>
                  <a:gd name="connsiteX1375" fmla="*/ 351607 w 615177"/>
                  <a:gd name="connsiteY1375" fmla="*/ 40647 h 734827"/>
                  <a:gd name="connsiteX1376" fmla="*/ 351203 w 615177"/>
                  <a:gd name="connsiteY1376" fmla="*/ 40464 h 734827"/>
                  <a:gd name="connsiteX1377" fmla="*/ 350712 w 615177"/>
                  <a:gd name="connsiteY1377" fmla="*/ 40095 h 734827"/>
                  <a:gd name="connsiteX1378" fmla="*/ 350365 w 615177"/>
                  <a:gd name="connsiteY1378" fmla="*/ 39031 h 734827"/>
                  <a:gd name="connsiteX1379" fmla="*/ 350737 w 615177"/>
                  <a:gd name="connsiteY1379" fmla="*/ 38567 h 734827"/>
                  <a:gd name="connsiteX1380" fmla="*/ 350978 w 615177"/>
                  <a:gd name="connsiteY1380" fmla="*/ 37982 h 734827"/>
                  <a:gd name="connsiteX1381" fmla="*/ 350468 w 615177"/>
                  <a:gd name="connsiteY1381" fmla="*/ 37629 h 734827"/>
                  <a:gd name="connsiteX1382" fmla="*/ 349642 w 615177"/>
                  <a:gd name="connsiteY1382" fmla="*/ 37273 h 734827"/>
                  <a:gd name="connsiteX1383" fmla="*/ 349119 w 615177"/>
                  <a:gd name="connsiteY1383" fmla="*/ 36999 h 734827"/>
                  <a:gd name="connsiteX1384" fmla="*/ 348483 w 615177"/>
                  <a:gd name="connsiteY1384" fmla="*/ 36191 h 734827"/>
                  <a:gd name="connsiteX1385" fmla="*/ 348367 w 615177"/>
                  <a:gd name="connsiteY1385" fmla="*/ 35636 h 734827"/>
                  <a:gd name="connsiteX1386" fmla="*/ 347523 w 615177"/>
                  <a:gd name="connsiteY1386" fmla="*/ 35459 h 734827"/>
                  <a:gd name="connsiteX1387" fmla="*/ 346743 w 615177"/>
                  <a:gd name="connsiteY1387" fmla="*/ 35577 h 734827"/>
                  <a:gd name="connsiteX1388" fmla="*/ 346113 w 615177"/>
                  <a:gd name="connsiteY1388" fmla="*/ 35613 h 734827"/>
                  <a:gd name="connsiteX1389" fmla="*/ 345224 w 615177"/>
                  <a:gd name="connsiteY1389" fmla="*/ 35144 h 734827"/>
                  <a:gd name="connsiteX1390" fmla="*/ 344627 w 615177"/>
                  <a:gd name="connsiteY1390" fmla="*/ 34261 h 734827"/>
                  <a:gd name="connsiteX1391" fmla="*/ 343728 w 615177"/>
                  <a:gd name="connsiteY1391" fmla="*/ 33339 h 734827"/>
                  <a:gd name="connsiteX1392" fmla="*/ 343327 w 615177"/>
                  <a:gd name="connsiteY1392" fmla="*/ 32623 h 734827"/>
                  <a:gd name="connsiteX1393" fmla="*/ 342627 w 615177"/>
                  <a:gd name="connsiteY1393" fmla="*/ 32363 h 734827"/>
                  <a:gd name="connsiteX1394" fmla="*/ 342129 w 615177"/>
                  <a:gd name="connsiteY1394" fmla="*/ 32264 h 734827"/>
                  <a:gd name="connsiteX1395" fmla="*/ 341885 w 615177"/>
                  <a:gd name="connsiteY1395" fmla="*/ 31747 h 734827"/>
                  <a:gd name="connsiteX1396" fmla="*/ 341615 w 615177"/>
                  <a:gd name="connsiteY1396" fmla="*/ 31159 h 734827"/>
                  <a:gd name="connsiteX1397" fmla="*/ 341471 w 615177"/>
                  <a:gd name="connsiteY1397" fmla="*/ 30730 h 734827"/>
                  <a:gd name="connsiteX1398" fmla="*/ 340912 w 615177"/>
                  <a:gd name="connsiteY1398" fmla="*/ 30263 h 734827"/>
                  <a:gd name="connsiteX1399" fmla="*/ 340343 w 615177"/>
                  <a:gd name="connsiteY1399" fmla="*/ 29484 h 734827"/>
                  <a:gd name="connsiteX1400" fmla="*/ 340610 w 615177"/>
                  <a:gd name="connsiteY1400" fmla="*/ 28591 h 734827"/>
                  <a:gd name="connsiteX1401" fmla="*/ 340854 w 615177"/>
                  <a:gd name="connsiteY1401" fmla="*/ 27881 h 734827"/>
                  <a:gd name="connsiteX1402" fmla="*/ 340434 w 615177"/>
                  <a:gd name="connsiteY1402" fmla="*/ 27347 h 734827"/>
                  <a:gd name="connsiteX1403" fmla="*/ 339717 w 615177"/>
                  <a:gd name="connsiteY1403" fmla="*/ 27011 h 734827"/>
                  <a:gd name="connsiteX1404" fmla="*/ 338938 w 615177"/>
                  <a:gd name="connsiteY1404" fmla="*/ 26925 h 734827"/>
                  <a:gd name="connsiteX1405" fmla="*/ 338314 w 615177"/>
                  <a:gd name="connsiteY1405" fmla="*/ 26715 h 734827"/>
                  <a:gd name="connsiteX1406" fmla="*/ 337576 w 615177"/>
                  <a:gd name="connsiteY1406" fmla="*/ 27194 h 734827"/>
                  <a:gd name="connsiteX1407" fmla="*/ 337165 w 615177"/>
                  <a:gd name="connsiteY1407" fmla="*/ 26728 h 734827"/>
                  <a:gd name="connsiteX1408" fmla="*/ 337511 w 615177"/>
                  <a:gd name="connsiteY1408" fmla="*/ 26183 h 734827"/>
                  <a:gd name="connsiteX1409" fmla="*/ 337916 w 615177"/>
                  <a:gd name="connsiteY1409" fmla="*/ 25759 h 734827"/>
                  <a:gd name="connsiteX1410" fmla="*/ 337486 w 615177"/>
                  <a:gd name="connsiteY1410" fmla="*/ 25303 h 734827"/>
                  <a:gd name="connsiteX1411" fmla="*/ 336725 w 615177"/>
                  <a:gd name="connsiteY1411" fmla="*/ 25091 h 734827"/>
                  <a:gd name="connsiteX1412" fmla="*/ 335906 w 615177"/>
                  <a:gd name="connsiteY1412" fmla="*/ 24937 h 734827"/>
                  <a:gd name="connsiteX1413" fmla="*/ 335017 w 615177"/>
                  <a:gd name="connsiteY1413" fmla="*/ 24500 h 734827"/>
                  <a:gd name="connsiteX1414" fmla="*/ 334503 w 615177"/>
                  <a:gd name="connsiteY1414" fmla="*/ 24204 h 734827"/>
                  <a:gd name="connsiteX1415" fmla="*/ 334034 w 615177"/>
                  <a:gd name="connsiteY1415" fmla="*/ 23729 h 734827"/>
                  <a:gd name="connsiteX1416" fmla="*/ 332911 w 615177"/>
                  <a:gd name="connsiteY1416" fmla="*/ 23248 h 734827"/>
                  <a:gd name="connsiteX1417" fmla="*/ 332275 w 615177"/>
                  <a:gd name="connsiteY1417" fmla="*/ 22788 h 734827"/>
                  <a:gd name="connsiteX1418" fmla="*/ 332401 w 615177"/>
                  <a:gd name="connsiteY1418" fmla="*/ 21639 h 734827"/>
                  <a:gd name="connsiteX1419" fmla="*/ 331851 w 615177"/>
                  <a:gd name="connsiteY1419" fmla="*/ 21685 h 734827"/>
                  <a:gd name="connsiteX1420" fmla="*/ 331395 w 615177"/>
                  <a:gd name="connsiteY1420" fmla="*/ 21433 h 734827"/>
                  <a:gd name="connsiteX1421" fmla="*/ 331029 w 615177"/>
                  <a:gd name="connsiteY1421" fmla="*/ 20824 h 734827"/>
                  <a:gd name="connsiteX1422" fmla="*/ 331122 w 615177"/>
                  <a:gd name="connsiteY1422" fmla="*/ 20235 h 734827"/>
                  <a:gd name="connsiteX1423" fmla="*/ 331533 w 615177"/>
                  <a:gd name="connsiteY1423" fmla="*/ 19424 h 734827"/>
                  <a:gd name="connsiteX1424" fmla="*/ 331212 w 615177"/>
                  <a:gd name="connsiteY1424" fmla="*/ 18962 h 734827"/>
                  <a:gd name="connsiteX1425" fmla="*/ 330750 w 615177"/>
                  <a:gd name="connsiteY1425" fmla="*/ 18582 h 734827"/>
                  <a:gd name="connsiteX1426" fmla="*/ 330271 w 615177"/>
                  <a:gd name="connsiteY1426" fmla="*/ 18037 h 734827"/>
                  <a:gd name="connsiteX1427" fmla="*/ 329964 w 615177"/>
                  <a:gd name="connsiteY1427" fmla="*/ 17439 h 734827"/>
                  <a:gd name="connsiteX1428" fmla="*/ 329508 w 615177"/>
                  <a:gd name="connsiteY1428" fmla="*/ 17334 h 734827"/>
                  <a:gd name="connsiteX1429" fmla="*/ 328830 w 615177"/>
                  <a:gd name="connsiteY1429" fmla="*/ 17279 h 734827"/>
                  <a:gd name="connsiteX1430" fmla="*/ 328268 w 615177"/>
                  <a:gd name="connsiteY1430" fmla="*/ 17060 h 734827"/>
                  <a:gd name="connsiteX1431" fmla="*/ 327712 w 615177"/>
                  <a:gd name="connsiteY1431" fmla="*/ 16582 h 734827"/>
                  <a:gd name="connsiteX1432" fmla="*/ 327071 w 615177"/>
                  <a:gd name="connsiteY1432" fmla="*/ 16384 h 734827"/>
                  <a:gd name="connsiteX1433" fmla="*/ 326405 w 615177"/>
                  <a:gd name="connsiteY1433" fmla="*/ 15818 h 734827"/>
                  <a:gd name="connsiteX1434" fmla="*/ 325657 w 615177"/>
                  <a:gd name="connsiteY1434" fmla="*/ 15596 h 734827"/>
                  <a:gd name="connsiteX1435" fmla="*/ 325016 w 615177"/>
                  <a:gd name="connsiteY1435" fmla="*/ 15205 h 734827"/>
                  <a:gd name="connsiteX1436" fmla="*/ 325375 w 615177"/>
                  <a:gd name="connsiteY1436" fmla="*/ 14887 h 734827"/>
                  <a:gd name="connsiteX1437" fmla="*/ 325848 w 615177"/>
                  <a:gd name="connsiteY1437" fmla="*/ 14167 h 734827"/>
                  <a:gd name="connsiteX1438" fmla="*/ 325241 w 615177"/>
                  <a:gd name="connsiteY1438" fmla="*/ 13776 h 734827"/>
                  <a:gd name="connsiteX1439" fmla="*/ 324562 w 615177"/>
                  <a:gd name="connsiteY1439" fmla="*/ 13728 h 734827"/>
                  <a:gd name="connsiteX1440" fmla="*/ 323818 w 615177"/>
                  <a:gd name="connsiteY1440" fmla="*/ 13442 h 734827"/>
                  <a:gd name="connsiteX1441" fmla="*/ 322986 w 615177"/>
                  <a:gd name="connsiteY1441" fmla="*/ 13066 h 734827"/>
                  <a:gd name="connsiteX1442" fmla="*/ 322280 w 615177"/>
                  <a:gd name="connsiteY1442" fmla="*/ 12941 h 734827"/>
                  <a:gd name="connsiteX1443" fmla="*/ 322337 w 615177"/>
                  <a:gd name="connsiteY1443" fmla="*/ 12335 h 734827"/>
                  <a:gd name="connsiteX1444" fmla="*/ 322020 w 615177"/>
                  <a:gd name="connsiteY1444" fmla="*/ 11634 h 734827"/>
                  <a:gd name="connsiteX1445" fmla="*/ 321394 w 615177"/>
                  <a:gd name="connsiteY1445" fmla="*/ 11406 h 734827"/>
                  <a:gd name="connsiteX1446" fmla="*/ 320655 w 615177"/>
                  <a:gd name="connsiteY1446" fmla="*/ 10791 h 734827"/>
                  <a:gd name="connsiteX1447" fmla="*/ 320572 w 615177"/>
                  <a:gd name="connsiteY1447" fmla="*/ 9531 h 734827"/>
                  <a:gd name="connsiteX1448" fmla="*/ 321118 w 615177"/>
                  <a:gd name="connsiteY1448" fmla="*/ 9150 h 734827"/>
                  <a:gd name="connsiteX1449" fmla="*/ 321644 w 615177"/>
                  <a:gd name="connsiteY1449" fmla="*/ 8440 h 734827"/>
                  <a:gd name="connsiteX1450" fmla="*/ 321445 w 615177"/>
                  <a:gd name="connsiteY1450" fmla="*/ 7858 h 734827"/>
                  <a:gd name="connsiteX1451" fmla="*/ 321406 w 615177"/>
                  <a:gd name="connsiteY1451" fmla="*/ 6969 h 734827"/>
                  <a:gd name="connsiteX1452" fmla="*/ 320912 w 615177"/>
                  <a:gd name="connsiteY1452" fmla="*/ 7168 h 734827"/>
                  <a:gd name="connsiteX1453" fmla="*/ 320736 w 615177"/>
                  <a:gd name="connsiteY1453" fmla="*/ 8064 h 734827"/>
                  <a:gd name="connsiteX1454" fmla="*/ 320103 w 615177"/>
                  <a:gd name="connsiteY1454" fmla="*/ 8423 h 734827"/>
                  <a:gd name="connsiteX1455" fmla="*/ 319654 w 615177"/>
                  <a:gd name="connsiteY1455" fmla="*/ 8160 h 734827"/>
                  <a:gd name="connsiteX1456" fmla="*/ 319364 w 615177"/>
                  <a:gd name="connsiteY1456" fmla="*/ 7624 h 734827"/>
                  <a:gd name="connsiteX1457" fmla="*/ 319005 w 615177"/>
                  <a:gd name="connsiteY1457" fmla="*/ 7351 h 734827"/>
                  <a:gd name="connsiteX1458" fmla="*/ 318356 w 615177"/>
                  <a:gd name="connsiteY1458" fmla="*/ 7152 h 734827"/>
                  <a:gd name="connsiteX1459" fmla="*/ 317692 w 615177"/>
                  <a:gd name="connsiteY1459" fmla="*/ 6950 h 734827"/>
                  <a:gd name="connsiteX1460" fmla="*/ 317066 w 615177"/>
                  <a:gd name="connsiteY1460" fmla="*/ 6683 h 734827"/>
                  <a:gd name="connsiteX1461" fmla="*/ 316773 w 615177"/>
                  <a:gd name="connsiteY1461" fmla="*/ 6333 h 734827"/>
                  <a:gd name="connsiteX1462" fmla="*/ 316041 w 615177"/>
                  <a:gd name="connsiteY1462" fmla="*/ 5765 h 734827"/>
                  <a:gd name="connsiteX1463" fmla="*/ 315528 w 615177"/>
                  <a:gd name="connsiteY1463" fmla="*/ 5374 h 734827"/>
                  <a:gd name="connsiteX1464" fmla="*/ 315017 w 615177"/>
                  <a:gd name="connsiteY1464" fmla="*/ 5251 h 734827"/>
                  <a:gd name="connsiteX1465" fmla="*/ 314475 w 615177"/>
                  <a:gd name="connsiteY1465" fmla="*/ 5225 h 734827"/>
                  <a:gd name="connsiteX1466" fmla="*/ 313973 w 615177"/>
                  <a:gd name="connsiteY1466" fmla="*/ 5164 h 734827"/>
                  <a:gd name="connsiteX1467" fmla="*/ 313284 w 615177"/>
                  <a:gd name="connsiteY1467" fmla="*/ 5408 h 734827"/>
                  <a:gd name="connsiteX1468" fmla="*/ 313284 w 615177"/>
                  <a:gd name="connsiteY1468" fmla="*/ 6269 h 734827"/>
                  <a:gd name="connsiteX1469" fmla="*/ 312756 w 615177"/>
                  <a:gd name="connsiteY1469" fmla="*/ 6709 h 734827"/>
                  <a:gd name="connsiteX1470" fmla="*/ 312281 w 615177"/>
                  <a:gd name="connsiteY1470" fmla="*/ 6116 h 734827"/>
                  <a:gd name="connsiteX1471" fmla="*/ 311870 w 615177"/>
                  <a:gd name="connsiteY1471" fmla="*/ 5897 h 734827"/>
                  <a:gd name="connsiteX1472" fmla="*/ 311225 w 615177"/>
                  <a:gd name="connsiteY1472" fmla="*/ 5534 h 734827"/>
                  <a:gd name="connsiteX1473" fmla="*/ 310378 w 615177"/>
                  <a:gd name="connsiteY1473" fmla="*/ 5836 h 734827"/>
                  <a:gd name="connsiteX1474" fmla="*/ 309903 w 615177"/>
                  <a:gd name="connsiteY1474" fmla="*/ 6147 h 734827"/>
                  <a:gd name="connsiteX1475" fmla="*/ 309639 w 615177"/>
                  <a:gd name="connsiteY1475" fmla="*/ 6610 h 734827"/>
                  <a:gd name="connsiteX1476" fmla="*/ 308512 w 615177"/>
                  <a:gd name="connsiteY1476" fmla="*/ 7328 h 734827"/>
                  <a:gd name="connsiteX1477" fmla="*/ 307699 w 615177"/>
                  <a:gd name="connsiteY1477" fmla="*/ 6782 h 734827"/>
                  <a:gd name="connsiteX1478" fmla="*/ 307449 w 615177"/>
                  <a:gd name="connsiteY1478" fmla="*/ 6423 h 734827"/>
                  <a:gd name="connsiteX1479" fmla="*/ 307279 w 615177"/>
                  <a:gd name="connsiteY1479" fmla="*/ 5832 h 734827"/>
                  <a:gd name="connsiteX1480" fmla="*/ 307398 w 615177"/>
                  <a:gd name="connsiteY1480" fmla="*/ 5081 h 734827"/>
                  <a:gd name="connsiteX1481" fmla="*/ 306894 w 615177"/>
                  <a:gd name="connsiteY1481" fmla="*/ 4320 h 734827"/>
                  <a:gd name="connsiteX1482" fmla="*/ 306476 w 615177"/>
                  <a:gd name="connsiteY1482" fmla="*/ 3971 h 734827"/>
                  <a:gd name="connsiteX1483" fmla="*/ 305940 w 615177"/>
                  <a:gd name="connsiteY1483" fmla="*/ 3604 h 734827"/>
                  <a:gd name="connsiteX1484" fmla="*/ 305552 w 615177"/>
                  <a:gd name="connsiteY1484" fmla="*/ 3177 h 734827"/>
                  <a:gd name="connsiteX1485" fmla="*/ 304942 w 615177"/>
                  <a:gd name="connsiteY1485" fmla="*/ 2223 h 734827"/>
                  <a:gd name="connsiteX1486" fmla="*/ 304499 w 615177"/>
                  <a:gd name="connsiteY1486" fmla="*/ 2355 h 734827"/>
                  <a:gd name="connsiteX1487" fmla="*/ 304373 w 615177"/>
                  <a:gd name="connsiteY1487" fmla="*/ 3097 h 734827"/>
                  <a:gd name="connsiteX1488" fmla="*/ 304287 w 615177"/>
                  <a:gd name="connsiteY1488" fmla="*/ 3645 h 734827"/>
                  <a:gd name="connsiteX1489" fmla="*/ 303917 w 615177"/>
                  <a:gd name="connsiteY1489" fmla="*/ 4185 h 734827"/>
                  <a:gd name="connsiteX1490" fmla="*/ 303394 w 615177"/>
                  <a:gd name="connsiteY1490" fmla="*/ 4324 h 734827"/>
                  <a:gd name="connsiteX1491" fmla="*/ 302829 w 615177"/>
                  <a:gd name="connsiteY1491" fmla="*/ 4542 h 734827"/>
                  <a:gd name="connsiteX1492" fmla="*/ 302007 w 615177"/>
                  <a:gd name="connsiteY1492" fmla="*/ 4648 h 734827"/>
                  <a:gd name="connsiteX1493" fmla="*/ 302007 w 615177"/>
                  <a:gd name="connsiteY1493" fmla="*/ 3604 h 734827"/>
                  <a:gd name="connsiteX1494" fmla="*/ 301705 w 615177"/>
                  <a:gd name="connsiteY1494" fmla="*/ 3129 h 734827"/>
                  <a:gd name="connsiteX1495" fmla="*/ 301165 w 615177"/>
                  <a:gd name="connsiteY1495" fmla="*/ 2998 h 734827"/>
                  <a:gd name="connsiteX1496" fmla="*/ 300867 w 615177"/>
                  <a:gd name="connsiteY1496" fmla="*/ 2483 h 734827"/>
                  <a:gd name="connsiteX1497" fmla="*/ 300183 w 615177"/>
                  <a:gd name="connsiteY1497" fmla="*/ 2320 h 734827"/>
                  <a:gd name="connsiteX1498" fmla="*/ 299656 w 615177"/>
                  <a:gd name="connsiteY1498" fmla="*/ 2624 h 734827"/>
                  <a:gd name="connsiteX1499" fmla="*/ 298770 w 615177"/>
                  <a:gd name="connsiteY1499" fmla="*/ 2664 h 734827"/>
                  <a:gd name="connsiteX1500" fmla="*/ 298463 w 615177"/>
                  <a:gd name="connsiteY1500" fmla="*/ 3068 h 734827"/>
                  <a:gd name="connsiteX1501" fmla="*/ 297977 w 615177"/>
                  <a:gd name="connsiteY1501" fmla="*/ 3225 h 734827"/>
                  <a:gd name="connsiteX1502" fmla="*/ 297585 w 615177"/>
                  <a:gd name="connsiteY1502" fmla="*/ 2429 h 734827"/>
                  <a:gd name="connsiteX1503" fmla="*/ 297551 w 615177"/>
                  <a:gd name="connsiteY1503" fmla="*/ 1876 h 734827"/>
                  <a:gd name="connsiteX1504" fmla="*/ 297566 w 615177"/>
                  <a:gd name="connsiteY1504" fmla="*/ 1366 h 734827"/>
                  <a:gd name="connsiteX1505" fmla="*/ 296677 w 615177"/>
                  <a:gd name="connsiteY1505" fmla="*/ 1097 h 734827"/>
                  <a:gd name="connsiteX1506" fmla="*/ 296456 w 615177"/>
                  <a:gd name="connsiteY1506" fmla="*/ 1559 h 734827"/>
                  <a:gd name="connsiteX1507" fmla="*/ 296645 w 615177"/>
                  <a:gd name="connsiteY1507" fmla="*/ 2034 h 734827"/>
                  <a:gd name="connsiteX1508" fmla="*/ 296343 w 615177"/>
                  <a:gd name="connsiteY1508" fmla="*/ 2494 h 734827"/>
                  <a:gd name="connsiteX1509" fmla="*/ 295534 w 615177"/>
                  <a:gd name="connsiteY1509" fmla="*/ 2111 h 734827"/>
                  <a:gd name="connsiteX1510" fmla="*/ 295004 w 615177"/>
                  <a:gd name="connsiteY1510" fmla="*/ 1903 h 734827"/>
                  <a:gd name="connsiteX1511" fmla="*/ 294141 w 615177"/>
                  <a:gd name="connsiteY1511" fmla="*/ 1922 h 734827"/>
                  <a:gd name="connsiteX1512" fmla="*/ 293505 w 615177"/>
                  <a:gd name="connsiteY1512" fmla="*/ 1559 h 734827"/>
                  <a:gd name="connsiteX1513" fmla="*/ 293129 w 615177"/>
                  <a:gd name="connsiteY1513" fmla="*/ 907 h 734827"/>
                  <a:gd name="connsiteX1514" fmla="*/ 292359 w 615177"/>
                  <a:gd name="connsiteY1514" fmla="*/ 1147 h 734827"/>
                  <a:gd name="connsiteX1515" fmla="*/ 291719 w 615177"/>
                  <a:gd name="connsiteY1515" fmla="*/ 1222 h 734827"/>
                  <a:gd name="connsiteX1516" fmla="*/ 291216 w 615177"/>
                  <a:gd name="connsiteY1516" fmla="*/ 538 h 734827"/>
                  <a:gd name="connsiteX1517" fmla="*/ 290355 w 615177"/>
                  <a:gd name="connsiteY1517" fmla="*/ 210 h 734827"/>
                  <a:gd name="connsiteX1518" fmla="*/ 289594 w 615177"/>
                  <a:gd name="connsiteY1518" fmla="*/ 310 h 734827"/>
                  <a:gd name="connsiteX1519" fmla="*/ 288964 w 615177"/>
                  <a:gd name="connsiteY1519" fmla="*/ 361 h 734827"/>
                  <a:gd name="connsiteX1520" fmla="*/ 288111 w 615177"/>
                  <a:gd name="connsiteY1520" fmla="*/ 355 h 734827"/>
                  <a:gd name="connsiteX1521" fmla="*/ 287626 w 615177"/>
                  <a:gd name="connsiteY1521" fmla="*/ 599 h 734827"/>
                  <a:gd name="connsiteX1522" fmla="*/ 287401 w 615177"/>
                  <a:gd name="connsiteY1522" fmla="*/ 1273 h 734827"/>
                  <a:gd name="connsiteX1523" fmla="*/ 286842 w 615177"/>
                  <a:gd name="connsiteY1523" fmla="*/ 1935 h 734827"/>
                  <a:gd name="connsiteX1524" fmla="*/ 285982 w 615177"/>
                  <a:gd name="connsiteY1524" fmla="*/ 1597 h 734827"/>
                  <a:gd name="connsiteX1525" fmla="*/ 285157 w 615177"/>
                  <a:gd name="connsiteY1525" fmla="*/ 1514 h 734827"/>
                  <a:gd name="connsiteX1526" fmla="*/ 284207 w 615177"/>
                  <a:gd name="connsiteY1526" fmla="*/ 1958 h 734827"/>
                  <a:gd name="connsiteX1527" fmla="*/ 283461 w 615177"/>
                  <a:gd name="connsiteY1527" fmla="*/ 2570 h 734827"/>
                  <a:gd name="connsiteX1528" fmla="*/ 282489 w 615177"/>
                  <a:gd name="connsiteY1528" fmla="*/ 3187 h 734827"/>
                  <a:gd name="connsiteX1529" fmla="*/ 281702 w 615177"/>
                  <a:gd name="connsiteY1529" fmla="*/ 3190 h 734827"/>
                  <a:gd name="connsiteX1530" fmla="*/ 280839 w 615177"/>
                  <a:gd name="connsiteY1530" fmla="*/ 3113 h 734827"/>
                  <a:gd name="connsiteX1531" fmla="*/ 280106 w 615177"/>
                  <a:gd name="connsiteY1531" fmla="*/ 2708 h 734827"/>
                  <a:gd name="connsiteX1532" fmla="*/ 279188 w 615177"/>
                  <a:gd name="connsiteY1532" fmla="*/ 2217 h 734827"/>
                  <a:gd name="connsiteX1533" fmla="*/ 278452 w 615177"/>
                  <a:gd name="connsiteY1533" fmla="*/ 2124 h 734827"/>
                  <a:gd name="connsiteX1534" fmla="*/ 277698 w 615177"/>
                  <a:gd name="connsiteY1534" fmla="*/ 2824 h 734827"/>
                  <a:gd name="connsiteX1535" fmla="*/ 277194 w 615177"/>
                  <a:gd name="connsiteY1535" fmla="*/ 2737 h 734827"/>
                  <a:gd name="connsiteX1536" fmla="*/ 276448 w 615177"/>
                  <a:gd name="connsiteY1536" fmla="*/ 2605 h 734827"/>
                  <a:gd name="connsiteX1537" fmla="*/ 276006 w 615177"/>
                  <a:gd name="connsiteY1537" fmla="*/ 2651 h 734827"/>
                  <a:gd name="connsiteX1538" fmla="*/ 275435 w 615177"/>
                  <a:gd name="connsiteY1538" fmla="*/ 2828 h 734827"/>
                  <a:gd name="connsiteX1539" fmla="*/ 274526 w 615177"/>
                  <a:gd name="connsiteY1539" fmla="*/ 3145 h 734827"/>
                  <a:gd name="connsiteX1540" fmla="*/ 273614 w 615177"/>
                  <a:gd name="connsiteY1540" fmla="*/ 3376 h 734827"/>
                  <a:gd name="connsiteX1541" fmla="*/ 272693 w 615177"/>
                  <a:gd name="connsiteY1541" fmla="*/ 3332 h 734827"/>
                  <a:gd name="connsiteX1542" fmla="*/ 271960 w 615177"/>
                  <a:gd name="connsiteY1542" fmla="*/ 3080 h 734827"/>
                  <a:gd name="connsiteX1543" fmla="*/ 271666 w 615177"/>
                  <a:gd name="connsiteY1543" fmla="*/ 2574 h 734827"/>
                  <a:gd name="connsiteX1544" fmla="*/ 271340 w 615177"/>
                  <a:gd name="connsiteY1544" fmla="*/ 1960 h 734827"/>
                  <a:gd name="connsiteX1545" fmla="*/ 271065 w 615177"/>
                  <a:gd name="connsiteY1545" fmla="*/ 1481 h 734827"/>
                  <a:gd name="connsiteX1546" fmla="*/ 270737 w 615177"/>
                  <a:gd name="connsiteY1546" fmla="*/ 1158 h 734827"/>
                  <a:gd name="connsiteX1547" fmla="*/ 270159 w 615177"/>
                  <a:gd name="connsiteY1547" fmla="*/ 1046 h 734827"/>
                  <a:gd name="connsiteX1548" fmla="*/ 269472 w 615177"/>
                  <a:gd name="connsiteY1548" fmla="*/ 1084 h 734827"/>
                  <a:gd name="connsiteX1549" fmla="*/ 268527 w 615177"/>
                  <a:gd name="connsiteY1549" fmla="*/ 1260 h 734827"/>
                  <a:gd name="connsiteX1550" fmla="*/ 267922 w 615177"/>
                  <a:gd name="connsiteY1550" fmla="*/ 1202 h 734827"/>
                  <a:gd name="connsiteX1551" fmla="*/ 267353 w 615177"/>
                  <a:gd name="connsiteY1551" fmla="*/ 1058 h 734827"/>
                  <a:gd name="connsiteX1552" fmla="*/ 266884 w 615177"/>
                  <a:gd name="connsiteY1552" fmla="*/ 994 h 734827"/>
                  <a:gd name="connsiteX1553" fmla="*/ 266563 w 615177"/>
                  <a:gd name="connsiteY1553" fmla="*/ 1347 h 734827"/>
                  <a:gd name="connsiteX1554" fmla="*/ 266088 w 615177"/>
                  <a:gd name="connsiteY1554" fmla="*/ 1668 h 734827"/>
                  <a:gd name="connsiteX1555" fmla="*/ 265256 w 615177"/>
                  <a:gd name="connsiteY1555" fmla="*/ 2179 h 734827"/>
                  <a:gd name="connsiteX1556" fmla="*/ 265436 w 615177"/>
                  <a:gd name="connsiteY1556" fmla="*/ 2702 h 734827"/>
                  <a:gd name="connsiteX1557" fmla="*/ 265420 w 615177"/>
                  <a:gd name="connsiteY1557" fmla="*/ 3649 h 734827"/>
                  <a:gd name="connsiteX1558" fmla="*/ 264745 w 615177"/>
                  <a:gd name="connsiteY1558" fmla="*/ 4025 h 734827"/>
                  <a:gd name="connsiteX1559" fmla="*/ 264145 w 615177"/>
                  <a:gd name="connsiteY1559" fmla="*/ 4294 h 734827"/>
                  <a:gd name="connsiteX1560" fmla="*/ 263632 w 615177"/>
                  <a:gd name="connsiteY1560" fmla="*/ 4404 h 734827"/>
                  <a:gd name="connsiteX1561" fmla="*/ 263419 w 615177"/>
                  <a:gd name="connsiteY1561" fmla="*/ 4853 h 734827"/>
                  <a:gd name="connsiteX1562" fmla="*/ 262684 w 615177"/>
                  <a:gd name="connsiteY1562" fmla="*/ 5537 h 734827"/>
                  <a:gd name="connsiteX1563" fmla="*/ 261995 w 615177"/>
                  <a:gd name="connsiteY1563" fmla="*/ 5691 h 734827"/>
                  <a:gd name="connsiteX1564" fmla="*/ 261490 w 615177"/>
                  <a:gd name="connsiteY1564" fmla="*/ 5868 h 734827"/>
                  <a:gd name="connsiteX1565" fmla="*/ 260629 w 615177"/>
                  <a:gd name="connsiteY1565" fmla="*/ 6394 h 734827"/>
                  <a:gd name="connsiteX1566" fmla="*/ 260112 w 615177"/>
                  <a:gd name="connsiteY1566" fmla="*/ 6754 h 734827"/>
                  <a:gd name="connsiteX1567" fmla="*/ 259098 w 615177"/>
                  <a:gd name="connsiteY1567" fmla="*/ 7036 h 734827"/>
                  <a:gd name="connsiteX1568" fmla="*/ 258141 w 615177"/>
                  <a:gd name="connsiteY1568" fmla="*/ 7486 h 734827"/>
                  <a:gd name="connsiteX1569" fmla="*/ 257078 w 615177"/>
                  <a:gd name="connsiteY1569" fmla="*/ 7662 h 734827"/>
                  <a:gd name="connsiteX1570" fmla="*/ 255742 w 615177"/>
                  <a:gd name="connsiteY1570" fmla="*/ 7885 h 734827"/>
                  <a:gd name="connsiteX1571" fmla="*/ 255095 w 615177"/>
                  <a:gd name="connsiteY1571" fmla="*/ 8436 h 734827"/>
                  <a:gd name="connsiteX1572" fmla="*/ 254818 w 615177"/>
                  <a:gd name="connsiteY1572" fmla="*/ 9146 h 734827"/>
                  <a:gd name="connsiteX1573" fmla="*/ 254400 w 615177"/>
                  <a:gd name="connsiteY1573" fmla="*/ 10289 h 734827"/>
                  <a:gd name="connsiteX1574" fmla="*/ 254021 w 615177"/>
                  <a:gd name="connsiteY1574" fmla="*/ 11326 h 734827"/>
                  <a:gd name="connsiteX1575" fmla="*/ 253322 w 615177"/>
                  <a:gd name="connsiteY1575" fmla="*/ 12135 h 734827"/>
                  <a:gd name="connsiteX1576" fmla="*/ 252628 w 615177"/>
                  <a:gd name="connsiteY1576" fmla="*/ 12482 h 734827"/>
                  <a:gd name="connsiteX1577" fmla="*/ 251992 w 615177"/>
                  <a:gd name="connsiteY1577" fmla="*/ 13005 h 734827"/>
                  <a:gd name="connsiteX1578" fmla="*/ 251575 w 615177"/>
                  <a:gd name="connsiteY1578" fmla="*/ 13991 h 734827"/>
                  <a:gd name="connsiteX1579" fmla="*/ 250876 w 615177"/>
                  <a:gd name="connsiteY1579" fmla="*/ 15060 h 734827"/>
                  <a:gd name="connsiteX1580" fmla="*/ 250721 w 615177"/>
                  <a:gd name="connsiteY1580" fmla="*/ 15472 h 734827"/>
                  <a:gd name="connsiteX1581" fmla="*/ 250502 w 615177"/>
                  <a:gd name="connsiteY1581" fmla="*/ 15860 h 734827"/>
                  <a:gd name="connsiteX1582" fmla="*/ 250397 w 615177"/>
                  <a:gd name="connsiteY1582" fmla="*/ 16287 h 734827"/>
                  <a:gd name="connsiteX1583" fmla="*/ 249979 w 615177"/>
                  <a:gd name="connsiteY1583" fmla="*/ 16932 h 734827"/>
                  <a:gd name="connsiteX1584" fmla="*/ 249626 w 615177"/>
                  <a:gd name="connsiteY1584" fmla="*/ 17231 h 734827"/>
                  <a:gd name="connsiteX1585" fmla="*/ 249176 w 615177"/>
                  <a:gd name="connsiteY1585" fmla="*/ 17289 h 734827"/>
                  <a:gd name="connsiteX1586" fmla="*/ 248733 w 615177"/>
                  <a:gd name="connsiteY1586" fmla="*/ 17346 h 734827"/>
                  <a:gd name="connsiteX1587" fmla="*/ 248136 w 615177"/>
                  <a:gd name="connsiteY1587" fmla="*/ 17594 h 734827"/>
                  <a:gd name="connsiteX1588" fmla="*/ 247308 w 615177"/>
                  <a:gd name="connsiteY1588" fmla="*/ 17995 h 734827"/>
                  <a:gd name="connsiteX1589" fmla="*/ 246579 w 615177"/>
                  <a:gd name="connsiteY1589" fmla="*/ 18008 h 734827"/>
                  <a:gd name="connsiteX1590" fmla="*/ 246056 w 615177"/>
                  <a:gd name="connsiteY1590" fmla="*/ 18031 h 734827"/>
                  <a:gd name="connsiteX1591" fmla="*/ 245388 w 615177"/>
                  <a:gd name="connsiteY1591" fmla="*/ 18031 h 734827"/>
                  <a:gd name="connsiteX1592" fmla="*/ 244949 w 615177"/>
                  <a:gd name="connsiteY1592" fmla="*/ 17918 h 734827"/>
                  <a:gd name="connsiteX1593" fmla="*/ 244268 w 615177"/>
                  <a:gd name="connsiteY1593" fmla="*/ 17674 h 734827"/>
                  <a:gd name="connsiteX1594" fmla="*/ 243731 w 615177"/>
                  <a:gd name="connsiteY1594" fmla="*/ 17356 h 734827"/>
                  <a:gd name="connsiteX1595" fmla="*/ 243243 w 615177"/>
                  <a:gd name="connsiteY1595" fmla="*/ 16884 h 734827"/>
                  <a:gd name="connsiteX1596" fmla="*/ 242736 w 615177"/>
                  <a:gd name="connsiteY1596" fmla="*/ 16627 h 734827"/>
                  <a:gd name="connsiteX1597" fmla="*/ 242190 w 615177"/>
                  <a:gd name="connsiteY1597" fmla="*/ 16874 h 734827"/>
                  <a:gd name="connsiteX1598" fmla="*/ 241356 w 615177"/>
                  <a:gd name="connsiteY1598" fmla="*/ 17327 h 734827"/>
                  <a:gd name="connsiteX1599" fmla="*/ 240873 w 615177"/>
                  <a:gd name="connsiteY1599" fmla="*/ 17340 h 734827"/>
                  <a:gd name="connsiteX1600" fmla="*/ 240081 w 615177"/>
                  <a:gd name="connsiteY1600" fmla="*/ 18043 h 734827"/>
                  <a:gd name="connsiteX1601" fmla="*/ 239438 w 615177"/>
                  <a:gd name="connsiteY1601" fmla="*/ 18447 h 734827"/>
                  <a:gd name="connsiteX1602" fmla="*/ 238797 w 615177"/>
                  <a:gd name="connsiteY1602" fmla="*/ 18861 h 734827"/>
                  <a:gd name="connsiteX1603" fmla="*/ 238016 w 615177"/>
                  <a:gd name="connsiteY1603" fmla="*/ 19298 h 734827"/>
                  <a:gd name="connsiteX1604" fmla="*/ 237496 w 615177"/>
                  <a:gd name="connsiteY1604" fmla="*/ 19216 h 734827"/>
                  <a:gd name="connsiteX1605" fmla="*/ 236927 w 615177"/>
                  <a:gd name="connsiteY1605" fmla="*/ 19237 h 734827"/>
                  <a:gd name="connsiteX1606" fmla="*/ 236238 w 615177"/>
                  <a:gd name="connsiteY1606" fmla="*/ 19594 h 734827"/>
                  <a:gd name="connsiteX1607" fmla="*/ 235659 w 615177"/>
                  <a:gd name="connsiteY1607" fmla="*/ 19472 h 734827"/>
                  <a:gd name="connsiteX1608" fmla="*/ 234750 w 615177"/>
                  <a:gd name="connsiteY1608" fmla="*/ 19466 h 734827"/>
                  <a:gd name="connsiteX1609" fmla="*/ 233977 w 615177"/>
                  <a:gd name="connsiteY1609" fmla="*/ 19548 h 734827"/>
                  <a:gd name="connsiteX1610" fmla="*/ 233120 w 615177"/>
                  <a:gd name="connsiteY1610" fmla="*/ 19943 h 734827"/>
                  <a:gd name="connsiteX1611" fmla="*/ 232727 w 615177"/>
                  <a:gd name="connsiteY1611" fmla="*/ 20227 h 734827"/>
                  <a:gd name="connsiteX1612" fmla="*/ 231857 w 615177"/>
                  <a:gd name="connsiteY1612" fmla="*/ 20406 h 734827"/>
                  <a:gd name="connsiteX1613" fmla="*/ 231302 w 615177"/>
                  <a:gd name="connsiteY1613" fmla="*/ 20506 h 734827"/>
                  <a:gd name="connsiteX1614" fmla="*/ 230721 w 615177"/>
                  <a:gd name="connsiteY1614" fmla="*/ 20630 h 734827"/>
                  <a:gd name="connsiteX1615" fmla="*/ 230143 w 615177"/>
                  <a:gd name="connsiteY1615" fmla="*/ 20754 h 734827"/>
                  <a:gd name="connsiteX1616" fmla="*/ 229529 w 615177"/>
                  <a:gd name="connsiteY1616" fmla="*/ 20782 h 734827"/>
                  <a:gd name="connsiteX1617" fmla="*/ 228920 w 615177"/>
                  <a:gd name="connsiteY1617" fmla="*/ 20923 h 734827"/>
                  <a:gd name="connsiteX1618" fmla="*/ 228348 w 615177"/>
                  <a:gd name="connsiteY1618" fmla="*/ 21100 h 734827"/>
                  <a:gd name="connsiteX1619" fmla="*/ 227584 w 615177"/>
                  <a:gd name="connsiteY1619" fmla="*/ 21357 h 734827"/>
                  <a:gd name="connsiteX1620" fmla="*/ 226852 w 615177"/>
                  <a:gd name="connsiteY1620" fmla="*/ 21922 h 734827"/>
                  <a:gd name="connsiteX1621" fmla="*/ 226464 w 615177"/>
                  <a:gd name="connsiteY1621" fmla="*/ 22269 h 734827"/>
                  <a:gd name="connsiteX1622" fmla="*/ 225844 w 615177"/>
                  <a:gd name="connsiteY1622" fmla="*/ 22330 h 734827"/>
                  <a:gd name="connsiteX1623" fmla="*/ 225420 w 615177"/>
                  <a:gd name="connsiteY1623" fmla="*/ 21935 h 734827"/>
                  <a:gd name="connsiteX1624" fmla="*/ 225163 w 615177"/>
                  <a:gd name="connsiteY1624" fmla="*/ 21283 h 734827"/>
                  <a:gd name="connsiteX1625" fmla="*/ 224909 w 615177"/>
                  <a:gd name="connsiteY1625" fmla="*/ 20557 h 734827"/>
                  <a:gd name="connsiteX1626" fmla="*/ 224531 w 615177"/>
                  <a:gd name="connsiteY1626" fmla="*/ 20252 h 734827"/>
                  <a:gd name="connsiteX1627" fmla="*/ 223920 w 615177"/>
                  <a:gd name="connsiteY1627" fmla="*/ 20409 h 734827"/>
                  <a:gd name="connsiteX1628" fmla="*/ 223182 w 615177"/>
                  <a:gd name="connsiteY1628" fmla="*/ 20721 h 734827"/>
                  <a:gd name="connsiteX1629" fmla="*/ 221955 w 615177"/>
                  <a:gd name="connsiteY1629" fmla="*/ 20773 h 734827"/>
                  <a:gd name="connsiteX1630" fmla="*/ 221163 w 615177"/>
                  <a:gd name="connsiteY1630" fmla="*/ 20724 h 734827"/>
                  <a:gd name="connsiteX1631" fmla="*/ 220562 w 615177"/>
                  <a:gd name="connsiteY1631" fmla="*/ 20689 h 734827"/>
                  <a:gd name="connsiteX1632" fmla="*/ 219461 w 615177"/>
                  <a:gd name="connsiteY1632" fmla="*/ 20937 h 734827"/>
                  <a:gd name="connsiteX1633" fmla="*/ 218947 w 615177"/>
                  <a:gd name="connsiteY1633" fmla="*/ 21290 h 734827"/>
                  <a:gd name="connsiteX1634" fmla="*/ 218430 w 615177"/>
                  <a:gd name="connsiteY1634" fmla="*/ 21758 h 734827"/>
                  <a:gd name="connsiteX1635" fmla="*/ 217322 w 615177"/>
                  <a:gd name="connsiteY1635" fmla="*/ 21966 h 734827"/>
                  <a:gd name="connsiteX1636" fmla="*/ 216702 w 615177"/>
                  <a:gd name="connsiteY1636" fmla="*/ 22130 h 734827"/>
                  <a:gd name="connsiteX1637" fmla="*/ 216173 w 615177"/>
                  <a:gd name="connsiteY1637" fmla="*/ 21941 h 734827"/>
                  <a:gd name="connsiteX1638" fmla="*/ 215537 w 615177"/>
                  <a:gd name="connsiteY1638" fmla="*/ 21848 h 734827"/>
                  <a:gd name="connsiteX1639" fmla="*/ 214738 w 615177"/>
                  <a:gd name="connsiteY1639" fmla="*/ 22323 h 734827"/>
                  <a:gd name="connsiteX1640" fmla="*/ 213809 w 615177"/>
                  <a:gd name="connsiteY1640" fmla="*/ 21954 h 734827"/>
                  <a:gd name="connsiteX1641" fmla="*/ 213087 w 615177"/>
                  <a:gd name="connsiteY1641" fmla="*/ 22420 h 734827"/>
                  <a:gd name="connsiteX1642" fmla="*/ 212275 w 615177"/>
                  <a:gd name="connsiteY1642" fmla="*/ 22420 h 734827"/>
                  <a:gd name="connsiteX1643" fmla="*/ 211694 w 615177"/>
                  <a:gd name="connsiteY1643" fmla="*/ 21851 h 734827"/>
                  <a:gd name="connsiteX1644" fmla="*/ 210910 w 615177"/>
                  <a:gd name="connsiteY1644" fmla="*/ 21754 h 734827"/>
                  <a:gd name="connsiteX1645" fmla="*/ 210460 w 615177"/>
                  <a:gd name="connsiteY1645" fmla="*/ 22330 h 734827"/>
                  <a:gd name="connsiteX1646" fmla="*/ 210153 w 615177"/>
                  <a:gd name="connsiteY1646" fmla="*/ 22782 h 734827"/>
                  <a:gd name="connsiteX1647" fmla="*/ 209298 w 615177"/>
                  <a:gd name="connsiteY1647" fmla="*/ 22889 h 734827"/>
                  <a:gd name="connsiteX1648" fmla="*/ 208605 w 615177"/>
                  <a:gd name="connsiteY1648" fmla="*/ 22570 h 734827"/>
                  <a:gd name="connsiteX1649" fmla="*/ 208149 w 615177"/>
                  <a:gd name="connsiteY1649" fmla="*/ 22313 h 734827"/>
                  <a:gd name="connsiteX1650" fmla="*/ 207664 w 615177"/>
                  <a:gd name="connsiteY1650" fmla="*/ 22490 h 734827"/>
                  <a:gd name="connsiteX1651" fmla="*/ 206852 w 615177"/>
                  <a:gd name="connsiteY1651" fmla="*/ 23225 h 734827"/>
                  <a:gd name="connsiteX1652" fmla="*/ 206178 w 615177"/>
                  <a:gd name="connsiteY1652" fmla="*/ 23874 h 734827"/>
                  <a:gd name="connsiteX1653" fmla="*/ 205430 w 615177"/>
                  <a:gd name="connsiteY1653" fmla="*/ 24744 h 734827"/>
                  <a:gd name="connsiteX1654" fmla="*/ 204726 w 615177"/>
                  <a:gd name="connsiteY1654" fmla="*/ 25267 h 734827"/>
                  <a:gd name="connsiteX1655" fmla="*/ 204129 w 615177"/>
                  <a:gd name="connsiteY1655" fmla="*/ 25366 h 734827"/>
                  <a:gd name="connsiteX1656" fmla="*/ 203211 w 615177"/>
                  <a:gd name="connsiteY1656" fmla="*/ 24863 h 734827"/>
                  <a:gd name="connsiteX1657" fmla="*/ 202075 w 615177"/>
                  <a:gd name="connsiteY1657" fmla="*/ 24162 h 734827"/>
                  <a:gd name="connsiteX1658" fmla="*/ 201153 w 615177"/>
                  <a:gd name="connsiteY1658" fmla="*/ 24231 h 734827"/>
                  <a:gd name="connsiteX1659" fmla="*/ 200514 w 615177"/>
                  <a:gd name="connsiteY1659" fmla="*/ 25074 h 734827"/>
                  <a:gd name="connsiteX1660" fmla="*/ 200010 w 615177"/>
                  <a:gd name="connsiteY1660" fmla="*/ 26064 h 734827"/>
                  <a:gd name="connsiteX1661" fmla="*/ 199640 w 615177"/>
                  <a:gd name="connsiteY1661" fmla="*/ 26629 h 734827"/>
                  <a:gd name="connsiteX1662" fmla="*/ 198835 w 615177"/>
                  <a:gd name="connsiteY1662" fmla="*/ 26080 h 734827"/>
                  <a:gd name="connsiteX1663" fmla="*/ 198404 w 615177"/>
                  <a:gd name="connsiteY1663" fmla="*/ 26545 h 734827"/>
                  <a:gd name="connsiteX1664" fmla="*/ 197938 w 615177"/>
                  <a:gd name="connsiteY1664" fmla="*/ 27062 h 734827"/>
                  <a:gd name="connsiteX1665" fmla="*/ 197047 w 615177"/>
                  <a:gd name="connsiteY1665" fmla="*/ 27129 h 734827"/>
                  <a:gd name="connsiteX1666" fmla="*/ 195942 w 615177"/>
                  <a:gd name="connsiteY1666" fmla="*/ 26805 h 734827"/>
                  <a:gd name="connsiteX1667" fmla="*/ 195026 w 615177"/>
                  <a:gd name="connsiteY1667" fmla="*/ 26998 h 734827"/>
                  <a:gd name="connsiteX1668" fmla="*/ 194137 w 615177"/>
                  <a:gd name="connsiteY1668" fmla="*/ 27454 h 734827"/>
                  <a:gd name="connsiteX1669" fmla="*/ 193681 w 615177"/>
                  <a:gd name="connsiteY1669" fmla="*/ 27913 h 734827"/>
                  <a:gd name="connsiteX1670" fmla="*/ 193845 w 615177"/>
                  <a:gd name="connsiteY1670" fmla="*/ 28918 h 734827"/>
                  <a:gd name="connsiteX1671" fmla="*/ 193232 w 615177"/>
                  <a:gd name="connsiteY1671" fmla="*/ 29239 h 734827"/>
                  <a:gd name="connsiteX1672" fmla="*/ 192471 w 615177"/>
                  <a:gd name="connsiteY1672" fmla="*/ 28902 h 734827"/>
                  <a:gd name="connsiteX1673" fmla="*/ 191523 w 615177"/>
                  <a:gd name="connsiteY1673" fmla="*/ 28687 h 734827"/>
                  <a:gd name="connsiteX1674" fmla="*/ 190534 w 615177"/>
                  <a:gd name="connsiteY1674" fmla="*/ 28523 h 734827"/>
                  <a:gd name="connsiteX1675" fmla="*/ 190229 w 615177"/>
                  <a:gd name="connsiteY1675" fmla="*/ 27977 h 734827"/>
                  <a:gd name="connsiteX1676" fmla="*/ 189630 w 615177"/>
                  <a:gd name="connsiteY1676" fmla="*/ 27952 h 734827"/>
                  <a:gd name="connsiteX1677" fmla="*/ 189058 w 615177"/>
                  <a:gd name="connsiteY1677" fmla="*/ 27614 h 734827"/>
                  <a:gd name="connsiteX1678" fmla="*/ 188248 w 615177"/>
                  <a:gd name="connsiteY1678" fmla="*/ 27181 h 734827"/>
                  <a:gd name="connsiteX1679" fmla="*/ 187172 w 615177"/>
                  <a:gd name="connsiteY1679" fmla="*/ 27755 h 734827"/>
                  <a:gd name="connsiteX1680" fmla="*/ 186409 w 615177"/>
                  <a:gd name="connsiteY1680" fmla="*/ 28347 h 734827"/>
                  <a:gd name="connsiteX1681" fmla="*/ 185735 w 615177"/>
                  <a:gd name="connsiteY1681" fmla="*/ 28957 h 734827"/>
                  <a:gd name="connsiteX1682" fmla="*/ 185022 w 615177"/>
                  <a:gd name="connsiteY1682" fmla="*/ 29509 h 734827"/>
                  <a:gd name="connsiteX1683" fmla="*/ 184036 w 615177"/>
                  <a:gd name="connsiteY1683" fmla="*/ 29961 h 734827"/>
                  <a:gd name="connsiteX1684" fmla="*/ 182957 w 615177"/>
                  <a:gd name="connsiteY1684" fmla="*/ 30597 h 734827"/>
                  <a:gd name="connsiteX1685" fmla="*/ 182228 w 615177"/>
                  <a:gd name="connsiteY1685" fmla="*/ 30144 h 734827"/>
                  <a:gd name="connsiteX1686" fmla="*/ 181577 w 615177"/>
                  <a:gd name="connsiteY1686" fmla="*/ 29856 h 734827"/>
                  <a:gd name="connsiteX1687" fmla="*/ 180222 w 615177"/>
                  <a:gd name="connsiteY1687" fmla="*/ 29974 h 734827"/>
                  <a:gd name="connsiteX1688" fmla="*/ 179448 w 615177"/>
                  <a:gd name="connsiteY1688" fmla="*/ 29763 h 734827"/>
                  <a:gd name="connsiteX1689" fmla="*/ 178825 w 615177"/>
                  <a:gd name="connsiteY1689" fmla="*/ 29429 h 734827"/>
                  <a:gd name="connsiteX1690" fmla="*/ 178320 w 615177"/>
                  <a:gd name="connsiteY1690" fmla="*/ 29110 h 734827"/>
                  <a:gd name="connsiteX1691" fmla="*/ 177522 w 615177"/>
                  <a:gd name="connsiteY1691" fmla="*/ 29297 h 734827"/>
                  <a:gd name="connsiteX1692" fmla="*/ 177085 w 615177"/>
                  <a:gd name="connsiteY1692" fmla="*/ 29705 h 734827"/>
                  <a:gd name="connsiteX1693" fmla="*/ 176562 w 615177"/>
                  <a:gd name="connsiteY1693" fmla="*/ 30116 h 734827"/>
                  <a:gd name="connsiteX1694" fmla="*/ 175553 w 615177"/>
                  <a:gd name="connsiteY1694" fmla="*/ 29223 h 734827"/>
                  <a:gd name="connsiteX1695" fmla="*/ 174898 w 615177"/>
                  <a:gd name="connsiteY1695" fmla="*/ 28908 h 734827"/>
                  <a:gd name="connsiteX1696" fmla="*/ 174385 w 615177"/>
                  <a:gd name="connsiteY1696" fmla="*/ 28581 h 734827"/>
                  <a:gd name="connsiteX1697" fmla="*/ 173662 w 615177"/>
                  <a:gd name="connsiteY1697" fmla="*/ 28272 h 734827"/>
                  <a:gd name="connsiteX1698" fmla="*/ 173053 w 615177"/>
                  <a:gd name="connsiteY1698" fmla="*/ 28501 h 734827"/>
                  <a:gd name="connsiteX1699" fmla="*/ 172288 w 615177"/>
                  <a:gd name="connsiteY1699" fmla="*/ 29098 h 734827"/>
                  <a:gd name="connsiteX1700" fmla="*/ 171664 w 615177"/>
                  <a:gd name="connsiteY1700" fmla="*/ 29614 h 734827"/>
                  <a:gd name="connsiteX1701" fmla="*/ 170525 w 615177"/>
                  <a:gd name="connsiteY1701" fmla="*/ 29772 h 734827"/>
                  <a:gd name="connsiteX1702" fmla="*/ 170046 w 615177"/>
                  <a:gd name="connsiteY1702" fmla="*/ 30289 h 734827"/>
                  <a:gd name="connsiteX1703" fmla="*/ 169767 w 615177"/>
                  <a:gd name="connsiteY1703" fmla="*/ 30742 h 734827"/>
                  <a:gd name="connsiteX1704" fmla="*/ 169947 w 615177"/>
                  <a:gd name="connsiteY1704" fmla="*/ 31314 h 734827"/>
                  <a:gd name="connsiteX1705" fmla="*/ 169908 w 615177"/>
                  <a:gd name="connsiteY1705" fmla="*/ 31997 h 734827"/>
                  <a:gd name="connsiteX1706" fmla="*/ 168962 w 615177"/>
                  <a:gd name="connsiteY1706" fmla="*/ 32354 h 734827"/>
                  <a:gd name="connsiteX1707" fmla="*/ 168181 w 615177"/>
                  <a:gd name="connsiteY1707" fmla="*/ 32791 h 734827"/>
                  <a:gd name="connsiteX1708" fmla="*/ 167147 w 615177"/>
                  <a:gd name="connsiteY1708" fmla="*/ 33056 h 734827"/>
                  <a:gd name="connsiteX1709" fmla="*/ 165786 w 615177"/>
                  <a:gd name="connsiteY1709" fmla="*/ 33699 h 734827"/>
                  <a:gd name="connsiteX1710" fmla="*/ 165256 w 615177"/>
                  <a:gd name="connsiteY1710" fmla="*/ 34560 h 734827"/>
                  <a:gd name="connsiteX1711" fmla="*/ 164739 w 615177"/>
                  <a:gd name="connsiteY1711" fmla="*/ 35067 h 734827"/>
                  <a:gd name="connsiteX1712" fmla="*/ 164081 w 615177"/>
                  <a:gd name="connsiteY1712" fmla="*/ 35773 h 734827"/>
                  <a:gd name="connsiteX1713" fmla="*/ 163600 w 615177"/>
                  <a:gd name="connsiteY1713" fmla="*/ 36766 h 734827"/>
                  <a:gd name="connsiteX1714" fmla="*/ 162579 w 615177"/>
                  <a:gd name="connsiteY1714" fmla="*/ 38287 h 734827"/>
                  <a:gd name="connsiteX1715" fmla="*/ 161859 w 615177"/>
                  <a:gd name="connsiteY1715" fmla="*/ 39466 h 734827"/>
                  <a:gd name="connsiteX1716" fmla="*/ 161365 w 615177"/>
                  <a:gd name="connsiteY1716" fmla="*/ 40477 h 734827"/>
                  <a:gd name="connsiteX1717" fmla="*/ 160854 w 615177"/>
                  <a:gd name="connsiteY1717" fmla="*/ 42015 h 734827"/>
                  <a:gd name="connsiteX1718" fmla="*/ 160459 w 615177"/>
                  <a:gd name="connsiteY1718" fmla="*/ 42821 h 734827"/>
                  <a:gd name="connsiteX1719" fmla="*/ 159795 w 615177"/>
                  <a:gd name="connsiteY1719" fmla="*/ 42843 h 734827"/>
                  <a:gd name="connsiteX1720" fmla="*/ 159262 w 615177"/>
                  <a:gd name="connsiteY1720" fmla="*/ 43097 h 734827"/>
                  <a:gd name="connsiteX1721" fmla="*/ 158619 w 615177"/>
                  <a:gd name="connsiteY1721" fmla="*/ 44038 h 734827"/>
                  <a:gd name="connsiteX1722" fmla="*/ 158411 w 615177"/>
                  <a:gd name="connsiteY1722" fmla="*/ 45164 h 734827"/>
                  <a:gd name="connsiteX1723" fmla="*/ 157887 w 615177"/>
                  <a:gd name="connsiteY1723" fmla="*/ 45399 h 734827"/>
                  <a:gd name="connsiteX1724" fmla="*/ 156898 w 615177"/>
                  <a:gd name="connsiteY1724" fmla="*/ 46034 h 734827"/>
                  <a:gd name="connsiteX1725" fmla="*/ 156074 w 615177"/>
                  <a:gd name="connsiteY1725" fmla="*/ 46789 h 734827"/>
                  <a:gd name="connsiteX1726" fmla="*/ 155181 w 615177"/>
                  <a:gd name="connsiteY1726" fmla="*/ 47666 h 734827"/>
                  <a:gd name="connsiteX1727" fmla="*/ 154751 w 615177"/>
                  <a:gd name="connsiteY1727" fmla="*/ 48946 h 734827"/>
                  <a:gd name="connsiteX1728" fmla="*/ 154429 w 615177"/>
                  <a:gd name="connsiteY1728" fmla="*/ 49560 h 734827"/>
                  <a:gd name="connsiteX1729" fmla="*/ 153729 w 615177"/>
                  <a:gd name="connsiteY1729" fmla="*/ 50616 h 734827"/>
                  <a:gd name="connsiteX1730" fmla="*/ 152744 w 615177"/>
                  <a:gd name="connsiteY1730" fmla="*/ 51018 h 734827"/>
                  <a:gd name="connsiteX1731" fmla="*/ 152166 w 615177"/>
                  <a:gd name="connsiteY1731" fmla="*/ 51737 h 734827"/>
                  <a:gd name="connsiteX1732" fmla="*/ 151797 w 615177"/>
                  <a:gd name="connsiteY1732" fmla="*/ 52253 h 734827"/>
                  <a:gd name="connsiteX1733" fmla="*/ 150650 w 615177"/>
                  <a:gd name="connsiteY1733" fmla="*/ 52928 h 734827"/>
                  <a:gd name="connsiteX1734" fmla="*/ 149912 w 615177"/>
                  <a:gd name="connsiteY1734" fmla="*/ 53866 h 734827"/>
                  <a:gd name="connsiteX1735" fmla="*/ 149786 w 615177"/>
                  <a:gd name="connsiteY1735" fmla="*/ 54357 h 734827"/>
                  <a:gd name="connsiteX1736" fmla="*/ 148794 w 615177"/>
                  <a:gd name="connsiteY1736" fmla="*/ 54652 h 734827"/>
                  <a:gd name="connsiteX1737" fmla="*/ 147697 w 615177"/>
                  <a:gd name="connsiteY1737" fmla="*/ 55249 h 734827"/>
                  <a:gd name="connsiteX1738" fmla="*/ 147282 w 615177"/>
                  <a:gd name="connsiteY1738" fmla="*/ 55583 h 734827"/>
                  <a:gd name="connsiteX1739" fmla="*/ 146913 w 615177"/>
                  <a:gd name="connsiteY1739" fmla="*/ 55953 h 734827"/>
                  <a:gd name="connsiteX1740" fmla="*/ 146777 w 615177"/>
                  <a:gd name="connsiteY1740" fmla="*/ 57363 h 734827"/>
                  <a:gd name="connsiteX1741" fmla="*/ 146447 w 615177"/>
                  <a:gd name="connsiteY1741" fmla="*/ 57725 h 734827"/>
                  <a:gd name="connsiteX1742" fmla="*/ 145834 w 615177"/>
                  <a:gd name="connsiteY1742" fmla="*/ 57411 h 734827"/>
                  <a:gd name="connsiteX1743" fmla="*/ 145561 w 615177"/>
                  <a:gd name="connsiteY1743" fmla="*/ 57966 h 734827"/>
                  <a:gd name="connsiteX1744" fmla="*/ 145057 w 615177"/>
                  <a:gd name="connsiteY1744" fmla="*/ 58464 h 734827"/>
                  <a:gd name="connsiteX1745" fmla="*/ 144617 w 615177"/>
                  <a:gd name="connsiteY1745" fmla="*/ 58970 h 734827"/>
                  <a:gd name="connsiteX1746" fmla="*/ 143512 w 615177"/>
                  <a:gd name="connsiteY1746" fmla="*/ 59382 h 734827"/>
                  <a:gd name="connsiteX1747" fmla="*/ 142434 w 615177"/>
                  <a:gd name="connsiteY1747" fmla="*/ 59590 h 734827"/>
                  <a:gd name="connsiteX1748" fmla="*/ 141609 w 615177"/>
                  <a:gd name="connsiteY1748" fmla="*/ 60288 h 734827"/>
                  <a:gd name="connsiteX1749" fmla="*/ 140905 w 615177"/>
                  <a:gd name="connsiteY1749" fmla="*/ 60849 h 734827"/>
                  <a:gd name="connsiteX1750" fmla="*/ 140976 w 615177"/>
                  <a:gd name="connsiteY1750" fmla="*/ 62317 h 734827"/>
                  <a:gd name="connsiteX1751" fmla="*/ 140552 w 615177"/>
                  <a:gd name="connsiteY1751" fmla="*/ 63183 h 734827"/>
                  <a:gd name="connsiteX1752" fmla="*/ 139789 w 615177"/>
                  <a:gd name="connsiteY1752" fmla="*/ 63135 h 734827"/>
                  <a:gd name="connsiteX1753" fmla="*/ 138995 w 615177"/>
                  <a:gd name="connsiteY1753" fmla="*/ 63000 h 734827"/>
                  <a:gd name="connsiteX1754" fmla="*/ 138604 w 615177"/>
                  <a:gd name="connsiteY1754" fmla="*/ 63739 h 734827"/>
                  <a:gd name="connsiteX1755" fmla="*/ 138722 w 615177"/>
                  <a:gd name="connsiteY1755" fmla="*/ 64330 h 734827"/>
                  <a:gd name="connsiteX1756" fmla="*/ 138291 w 615177"/>
                  <a:gd name="connsiteY1756" fmla="*/ 64904 h 734827"/>
                  <a:gd name="connsiteX1757" fmla="*/ 137961 w 615177"/>
                  <a:gd name="connsiteY1757" fmla="*/ 65538 h 734827"/>
                  <a:gd name="connsiteX1758" fmla="*/ 137505 w 615177"/>
                  <a:gd name="connsiteY1758" fmla="*/ 65862 h 734827"/>
                  <a:gd name="connsiteX1759" fmla="*/ 137018 w 615177"/>
                  <a:gd name="connsiteY1759" fmla="*/ 66471 h 734827"/>
                  <a:gd name="connsiteX1760" fmla="*/ 136449 w 615177"/>
                  <a:gd name="connsiteY1760" fmla="*/ 67191 h 734827"/>
                  <a:gd name="connsiteX1761" fmla="*/ 135339 w 615177"/>
                  <a:gd name="connsiteY1761" fmla="*/ 68221 h 734827"/>
                  <a:gd name="connsiteX1762" fmla="*/ 135043 w 615177"/>
                  <a:gd name="connsiteY1762" fmla="*/ 68912 h 734827"/>
                  <a:gd name="connsiteX1763" fmla="*/ 134963 w 615177"/>
                  <a:gd name="connsiteY1763" fmla="*/ 69898 h 734827"/>
                  <a:gd name="connsiteX1764" fmla="*/ 135026 w 615177"/>
                  <a:gd name="connsiteY1764" fmla="*/ 70835 h 734827"/>
                  <a:gd name="connsiteX1765" fmla="*/ 135171 w 615177"/>
                  <a:gd name="connsiteY1765" fmla="*/ 71900 h 734827"/>
                  <a:gd name="connsiteX1766" fmla="*/ 134664 w 615177"/>
                  <a:gd name="connsiteY1766" fmla="*/ 72337 h 734827"/>
                  <a:gd name="connsiteX1767" fmla="*/ 134368 w 615177"/>
                  <a:gd name="connsiteY1767" fmla="*/ 73281 h 734827"/>
                  <a:gd name="connsiteX1768" fmla="*/ 134230 w 615177"/>
                  <a:gd name="connsiteY1768" fmla="*/ 74148 h 734827"/>
                  <a:gd name="connsiteX1769" fmla="*/ 133507 w 615177"/>
                  <a:gd name="connsiteY1769" fmla="*/ 74537 h 734827"/>
                  <a:gd name="connsiteX1770" fmla="*/ 132933 w 615177"/>
                  <a:gd name="connsiteY1770" fmla="*/ 74277 h 734827"/>
                  <a:gd name="connsiteX1771" fmla="*/ 131868 w 615177"/>
                  <a:gd name="connsiteY1771" fmla="*/ 74642 h 734827"/>
                  <a:gd name="connsiteX1772" fmla="*/ 130949 w 615177"/>
                  <a:gd name="connsiteY1772" fmla="*/ 75279 h 734827"/>
                  <a:gd name="connsiteX1773" fmla="*/ 130637 w 615177"/>
                  <a:gd name="connsiteY1773" fmla="*/ 75680 h 734827"/>
                  <a:gd name="connsiteX1774" fmla="*/ 130281 w 615177"/>
                  <a:gd name="connsiteY1774" fmla="*/ 76110 h 734827"/>
                  <a:gd name="connsiteX1775" fmla="*/ 129683 w 615177"/>
                  <a:gd name="connsiteY1775" fmla="*/ 76714 h 734827"/>
                  <a:gd name="connsiteX1776" fmla="*/ 129151 w 615177"/>
                  <a:gd name="connsiteY1776" fmla="*/ 77699 h 734827"/>
                  <a:gd name="connsiteX1777" fmla="*/ 128406 w 615177"/>
                  <a:gd name="connsiteY1777" fmla="*/ 78416 h 734827"/>
                  <a:gd name="connsiteX1778" fmla="*/ 128030 w 615177"/>
                  <a:gd name="connsiteY1778" fmla="*/ 79475 h 734827"/>
                  <a:gd name="connsiteX1779" fmla="*/ 128091 w 615177"/>
                  <a:gd name="connsiteY1779" fmla="*/ 80056 h 734827"/>
                  <a:gd name="connsiteX1780" fmla="*/ 128345 w 615177"/>
                  <a:gd name="connsiteY1780" fmla="*/ 80754 h 734827"/>
                  <a:gd name="connsiteX1781" fmla="*/ 128563 w 615177"/>
                  <a:gd name="connsiteY1781" fmla="*/ 81424 h 734827"/>
                  <a:gd name="connsiteX1782" fmla="*/ 128194 w 615177"/>
                  <a:gd name="connsiteY1782" fmla="*/ 82693 h 734827"/>
                  <a:gd name="connsiteX1783" fmla="*/ 128840 w 615177"/>
                  <a:gd name="connsiteY1783" fmla="*/ 83414 h 734827"/>
                  <a:gd name="connsiteX1784" fmla="*/ 128252 w 615177"/>
                  <a:gd name="connsiteY1784" fmla="*/ 84076 h 734827"/>
                  <a:gd name="connsiteX1785" fmla="*/ 127555 w 615177"/>
                  <a:gd name="connsiteY1785" fmla="*/ 84898 h 734827"/>
                  <a:gd name="connsiteX1786" fmla="*/ 127112 w 615177"/>
                  <a:gd name="connsiteY1786" fmla="*/ 85771 h 734827"/>
                  <a:gd name="connsiteX1787" fmla="*/ 126811 w 615177"/>
                  <a:gd name="connsiteY1787" fmla="*/ 86330 h 734827"/>
                  <a:gd name="connsiteX1788" fmla="*/ 126441 w 615177"/>
                  <a:gd name="connsiteY1788" fmla="*/ 86847 h 734827"/>
                  <a:gd name="connsiteX1789" fmla="*/ 126567 w 615177"/>
                  <a:gd name="connsiteY1789" fmla="*/ 87843 h 734827"/>
                  <a:gd name="connsiteX1790" fmla="*/ 126197 w 615177"/>
                  <a:gd name="connsiteY1790" fmla="*/ 88320 h 734827"/>
                  <a:gd name="connsiteX1791" fmla="*/ 125844 w 615177"/>
                  <a:gd name="connsiteY1791" fmla="*/ 89097 h 734827"/>
                  <a:gd name="connsiteX1792" fmla="*/ 126454 w 615177"/>
                  <a:gd name="connsiteY1792" fmla="*/ 89608 h 734827"/>
                  <a:gd name="connsiteX1793" fmla="*/ 126643 w 615177"/>
                  <a:gd name="connsiteY1793" fmla="*/ 90112 h 734827"/>
                  <a:gd name="connsiteX1794" fmla="*/ 127067 w 615177"/>
                  <a:gd name="connsiteY1794" fmla="*/ 90681 h 734827"/>
                  <a:gd name="connsiteX1795" fmla="*/ 127689 w 615177"/>
                  <a:gd name="connsiteY1795" fmla="*/ 91140 h 734827"/>
                  <a:gd name="connsiteX1796" fmla="*/ 127661 w 615177"/>
                  <a:gd name="connsiteY1796" fmla="*/ 91663 h 734827"/>
                  <a:gd name="connsiteX1797" fmla="*/ 127145 w 615177"/>
                  <a:gd name="connsiteY1797" fmla="*/ 92383 h 734827"/>
                  <a:gd name="connsiteX1798" fmla="*/ 126861 w 615177"/>
                  <a:gd name="connsiteY1798" fmla="*/ 93661 h 734827"/>
                  <a:gd name="connsiteX1799" fmla="*/ 127012 w 615177"/>
                  <a:gd name="connsiteY1799" fmla="*/ 94203 h 734827"/>
                  <a:gd name="connsiteX1800" fmla="*/ 127208 w 615177"/>
                  <a:gd name="connsiteY1800" fmla="*/ 94816 h 734827"/>
                  <a:gd name="connsiteX1801" fmla="*/ 127975 w 615177"/>
                  <a:gd name="connsiteY1801" fmla="*/ 95413 h 734827"/>
                  <a:gd name="connsiteX1802" fmla="*/ 128412 w 615177"/>
                  <a:gd name="connsiteY1802" fmla="*/ 95844 h 734827"/>
                  <a:gd name="connsiteX1803" fmla="*/ 129099 w 615177"/>
                  <a:gd name="connsiteY1803" fmla="*/ 96636 h 734827"/>
                  <a:gd name="connsiteX1804" fmla="*/ 128942 w 615177"/>
                  <a:gd name="connsiteY1804" fmla="*/ 97340 h 734827"/>
                  <a:gd name="connsiteX1805" fmla="*/ 128540 w 615177"/>
                  <a:gd name="connsiteY1805" fmla="*/ 98059 h 734827"/>
                  <a:gd name="connsiteX1806" fmla="*/ 128345 w 615177"/>
                  <a:gd name="connsiteY1806" fmla="*/ 98685 h 734827"/>
                  <a:gd name="connsiteX1807" fmla="*/ 128531 w 615177"/>
                  <a:gd name="connsiteY1807" fmla="*/ 99392 h 734827"/>
                  <a:gd name="connsiteX1808" fmla="*/ 128977 w 615177"/>
                  <a:gd name="connsiteY1808" fmla="*/ 99851 h 734827"/>
                  <a:gd name="connsiteX1809" fmla="*/ 129462 w 615177"/>
                  <a:gd name="connsiteY1809" fmla="*/ 100214 h 734827"/>
                  <a:gd name="connsiteX1810" fmla="*/ 129956 w 615177"/>
                  <a:gd name="connsiteY1810" fmla="*/ 100615 h 734827"/>
                  <a:gd name="connsiteX1811" fmla="*/ 129813 w 615177"/>
                  <a:gd name="connsiteY1811" fmla="*/ 101203 h 734827"/>
                  <a:gd name="connsiteX1812" fmla="*/ 128994 w 615177"/>
                  <a:gd name="connsiteY1812" fmla="*/ 102256 h 734827"/>
                  <a:gd name="connsiteX1813" fmla="*/ 128255 w 615177"/>
                  <a:gd name="connsiteY1813" fmla="*/ 102519 h 734827"/>
                  <a:gd name="connsiteX1814" fmla="*/ 127731 w 615177"/>
                  <a:gd name="connsiteY1814" fmla="*/ 102773 h 734827"/>
                  <a:gd name="connsiteX1815" fmla="*/ 127407 w 615177"/>
                  <a:gd name="connsiteY1815" fmla="*/ 103473 h 734827"/>
                  <a:gd name="connsiteX1816" fmla="*/ 127195 w 615177"/>
                  <a:gd name="connsiteY1816" fmla="*/ 103993 h 734827"/>
                  <a:gd name="connsiteX1817" fmla="*/ 126907 w 615177"/>
                  <a:gd name="connsiteY1817" fmla="*/ 104465 h 734827"/>
                  <a:gd name="connsiteX1818" fmla="*/ 125728 w 615177"/>
                  <a:gd name="connsiteY1818" fmla="*/ 105155 h 734827"/>
                  <a:gd name="connsiteX1819" fmla="*/ 125786 w 615177"/>
                  <a:gd name="connsiteY1819" fmla="*/ 106122 h 734827"/>
                  <a:gd name="connsiteX1820" fmla="*/ 125474 w 615177"/>
                  <a:gd name="connsiteY1820" fmla="*/ 106504 h 734827"/>
                  <a:gd name="connsiteX1821" fmla="*/ 124989 w 615177"/>
                  <a:gd name="connsiteY1821" fmla="*/ 106992 h 734827"/>
                  <a:gd name="connsiteX1822" fmla="*/ 123808 w 615177"/>
                  <a:gd name="connsiteY1822" fmla="*/ 107894 h 734827"/>
                  <a:gd name="connsiteX1823" fmla="*/ 123926 w 615177"/>
                  <a:gd name="connsiteY1823" fmla="*/ 108639 h 734827"/>
                  <a:gd name="connsiteX1824" fmla="*/ 123321 w 615177"/>
                  <a:gd name="connsiteY1824" fmla="*/ 109233 h 734827"/>
                  <a:gd name="connsiteX1825" fmla="*/ 122714 w 615177"/>
                  <a:gd name="connsiteY1825" fmla="*/ 109939 h 734827"/>
                  <a:gd name="connsiteX1826" fmla="*/ 122649 w 615177"/>
                  <a:gd name="connsiteY1826" fmla="*/ 110431 h 734827"/>
                  <a:gd name="connsiteX1827" fmla="*/ 123044 w 615177"/>
                  <a:gd name="connsiteY1827" fmla="*/ 110957 h 734827"/>
                  <a:gd name="connsiteX1828" fmla="*/ 123416 w 615177"/>
                  <a:gd name="connsiteY1828" fmla="*/ 111570 h 734827"/>
                  <a:gd name="connsiteX1829" fmla="*/ 123323 w 615177"/>
                  <a:gd name="connsiteY1829" fmla="*/ 112003 h 734827"/>
                  <a:gd name="connsiteX1830" fmla="*/ 122905 w 615177"/>
                  <a:gd name="connsiteY1830" fmla="*/ 112540 h 734827"/>
                  <a:gd name="connsiteX1831" fmla="*/ 121657 w 615177"/>
                  <a:gd name="connsiteY1831" fmla="*/ 113375 h 734827"/>
                  <a:gd name="connsiteX1832" fmla="*/ 120925 w 615177"/>
                  <a:gd name="connsiteY1832" fmla="*/ 113802 h 734827"/>
                  <a:gd name="connsiteX1833" fmla="*/ 119949 w 615177"/>
                  <a:gd name="connsiteY1833" fmla="*/ 113529 h 734827"/>
                  <a:gd name="connsiteX1834" fmla="*/ 119718 w 615177"/>
                  <a:gd name="connsiteY1834" fmla="*/ 113902 h 734827"/>
                  <a:gd name="connsiteX1835" fmla="*/ 119554 w 615177"/>
                  <a:gd name="connsiteY1835" fmla="*/ 114499 h 734827"/>
                  <a:gd name="connsiteX1836" fmla="*/ 119434 w 615177"/>
                  <a:gd name="connsiteY1836" fmla="*/ 115282 h 734827"/>
                  <a:gd name="connsiteX1837" fmla="*/ 119406 w 615177"/>
                  <a:gd name="connsiteY1837" fmla="*/ 116024 h 734827"/>
                  <a:gd name="connsiteX1838" fmla="*/ 119505 w 615177"/>
                  <a:gd name="connsiteY1838" fmla="*/ 116508 h 734827"/>
                  <a:gd name="connsiteX1839" fmla="*/ 119442 w 615177"/>
                  <a:gd name="connsiteY1839" fmla="*/ 117667 h 734827"/>
                  <a:gd name="connsiteX1840" fmla="*/ 119165 w 615177"/>
                  <a:gd name="connsiteY1840" fmla="*/ 118650 h 734827"/>
                  <a:gd name="connsiteX1841" fmla="*/ 119509 w 615177"/>
                  <a:gd name="connsiteY1841" fmla="*/ 119475 h 734827"/>
                  <a:gd name="connsiteX1842" fmla="*/ 119175 w 615177"/>
                  <a:gd name="connsiteY1842" fmla="*/ 120117 h 734827"/>
                  <a:gd name="connsiteX1843" fmla="*/ 118751 w 615177"/>
                  <a:gd name="connsiteY1843" fmla="*/ 120355 h 734827"/>
                  <a:gd name="connsiteX1844" fmla="*/ 118209 w 615177"/>
                  <a:gd name="connsiteY1844" fmla="*/ 120580 h 734827"/>
                  <a:gd name="connsiteX1845" fmla="*/ 118318 w 615177"/>
                  <a:gd name="connsiteY1845" fmla="*/ 121065 h 734827"/>
                  <a:gd name="connsiteX1846" fmla="*/ 118703 w 615177"/>
                  <a:gd name="connsiteY1846" fmla="*/ 121697 h 734827"/>
                  <a:gd name="connsiteX1847" fmla="*/ 117938 w 615177"/>
                  <a:gd name="connsiteY1847" fmla="*/ 121639 h 734827"/>
                  <a:gd name="connsiteX1848" fmla="*/ 117181 w 615177"/>
                  <a:gd name="connsiteY1848" fmla="*/ 121735 h 734827"/>
                  <a:gd name="connsiteX1849" fmla="*/ 116324 w 615177"/>
                  <a:gd name="connsiteY1849" fmla="*/ 122054 h 734827"/>
                  <a:gd name="connsiteX1850" fmla="*/ 116012 w 615177"/>
                  <a:gd name="connsiteY1850" fmla="*/ 122590 h 734827"/>
                  <a:gd name="connsiteX1851" fmla="*/ 115633 w 615177"/>
                  <a:gd name="connsiteY1851" fmla="*/ 123145 h 734827"/>
                  <a:gd name="connsiteX1852" fmla="*/ 115114 w 615177"/>
                  <a:gd name="connsiteY1852" fmla="*/ 123180 h 734827"/>
                  <a:gd name="connsiteX1853" fmla="*/ 114677 w 615177"/>
                  <a:gd name="connsiteY1853" fmla="*/ 122866 h 734827"/>
                  <a:gd name="connsiteX1854" fmla="*/ 114141 w 615177"/>
                  <a:gd name="connsiteY1854" fmla="*/ 123273 h 734827"/>
                  <a:gd name="connsiteX1855" fmla="*/ 114198 w 615177"/>
                  <a:gd name="connsiteY1855" fmla="*/ 124115 h 734827"/>
                  <a:gd name="connsiteX1856" fmla="*/ 114318 w 615177"/>
                  <a:gd name="connsiteY1856" fmla="*/ 124763 h 734827"/>
                  <a:gd name="connsiteX1857" fmla="*/ 114269 w 615177"/>
                  <a:gd name="connsiteY1857" fmla="*/ 125334 h 734827"/>
                  <a:gd name="connsiteX1858" fmla="*/ 113931 w 615177"/>
                  <a:gd name="connsiteY1858" fmla="*/ 125647 h 734827"/>
                  <a:gd name="connsiteX1859" fmla="*/ 112889 w 615177"/>
                  <a:gd name="connsiteY1859" fmla="*/ 125878 h 734827"/>
                  <a:gd name="connsiteX1860" fmla="*/ 112131 w 615177"/>
                  <a:gd name="connsiteY1860" fmla="*/ 126234 h 734827"/>
                  <a:gd name="connsiteX1861" fmla="*/ 111492 w 615177"/>
                  <a:gd name="connsiteY1861" fmla="*/ 126151 h 734827"/>
                  <a:gd name="connsiteX1862" fmla="*/ 110628 w 615177"/>
                  <a:gd name="connsiteY1862" fmla="*/ 126276 h 734827"/>
                  <a:gd name="connsiteX1863" fmla="*/ 109767 w 615177"/>
                  <a:gd name="connsiteY1863" fmla="*/ 126902 h 734827"/>
                  <a:gd name="connsiteX1864" fmla="*/ 109671 w 615177"/>
                  <a:gd name="connsiteY1864" fmla="*/ 127393 h 734827"/>
                  <a:gd name="connsiteX1865" fmla="*/ 109370 w 615177"/>
                  <a:gd name="connsiteY1865" fmla="*/ 127929 h 734827"/>
                  <a:gd name="connsiteX1866" fmla="*/ 109029 w 615177"/>
                  <a:gd name="connsiteY1866" fmla="*/ 128450 h 734827"/>
                  <a:gd name="connsiteX1867" fmla="*/ 109061 w 615177"/>
                  <a:gd name="connsiteY1867" fmla="*/ 129085 h 734827"/>
                  <a:gd name="connsiteX1868" fmla="*/ 108624 w 615177"/>
                  <a:gd name="connsiteY1868" fmla="*/ 129429 h 734827"/>
                  <a:gd name="connsiteX1869" fmla="*/ 108117 w 615177"/>
                  <a:gd name="connsiteY1869" fmla="*/ 129278 h 734827"/>
                  <a:gd name="connsiteX1870" fmla="*/ 107353 w 615177"/>
                  <a:gd name="connsiteY1870" fmla="*/ 129210 h 734827"/>
                  <a:gd name="connsiteX1871" fmla="*/ 106811 w 615177"/>
                  <a:gd name="connsiteY1871" fmla="*/ 129988 h 734827"/>
                  <a:gd name="connsiteX1872" fmla="*/ 105680 w 615177"/>
                  <a:gd name="connsiteY1872" fmla="*/ 130282 h 734827"/>
                  <a:gd name="connsiteX1873" fmla="*/ 105584 w 615177"/>
                  <a:gd name="connsiteY1873" fmla="*/ 130908 h 734827"/>
                  <a:gd name="connsiteX1874" fmla="*/ 105151 w 615177"/>
                  <a:gd name="connsiteY1874" fmla="*/ 131047 h 734827"/>
                  <a:gd name="connsiteX1875" fmla="*/ 104701 w 615177"/>
                  <a:gd name="connsiteY1875" fmla="*/ 131612 h 734827"/>
                  <a:gd name="connsiteX1876" fmla="*/ 103619 w 615177"/>
                  <a:gd name="connsiteY1876" fmla="*/ 132498 h 734827"/>
                  <a:gd name="connsiteX1877" fmla="*/ 103632 w 615177"/>
                  <a:gd name="connsiteY1877" fmla="*/ 133146 h 734827"/>
                  <a:gd name="connsiteX1878" fmla="*/ 103269 w 615177"/>
                  <a:gd name="connsiteY1878" fmla="*/ 133683 h 734827"/>
                  <a:gd name="connsiteX1879" fmla="*/ 102832 w 615177"/>
                  <a:gd name="connsiteY1879" fmla="*/ 134094 h 734827"/>
                  <a:gd name="connsiteX1880" fmla="*/ 102075 w 615177"/>
                  <a:gd name="connsiteY1880" fmla="*/ 134325 h 734827"/>
                  <a:gd name="connsiteX1881" fmla="*/ 101268 w 615177"/>
                  <a:gd name="connsiteY1881" fmla="*/ 134392 h 734827"/>
                  <a:gd name="connsiteX1882" fmla="*/ 100411 w 615177"/>
                  <a:gd name="connsiteY1882" fmla="*/ 134787 h 734827"/>
                  <a:gd name="connsiteX1883" fmla="*/ 99516 w 615177"/>
                  <a:gd name="connsiteY1883" fmla="*/ 134922 h 734827"/>
                  <a:gd name="connsiteX1884" fmla="*/ 97207 w 615177"/>
                  <a:gd name="connsiteY1884" fmla="*/ 136623 h 734827"/>
                  <a:gd name="connsiteX1885" fmla="*/ 96507 w 615177"/>
                  <a:gd name="connsiteY1885" fmla="*/ 136923 h 734827"/>
                  <a:gd name="connsiteX1886" fmla="*/ 95358 w 615177"/>
                  <a:gd name="connsiteY1886" fmla="*/ 137035 h 734827"/>
                  <a:gd name="connsiteX1887" fmla="*/ 93970 w 615177"/>
                  <a:gd name="connsiteY1887" fmla="*/ 137241 h 734827"/>
                  <a:gd name="connsiteX1888" fmla="*/ 93167 w 615177"/>
                  <a:gd name="connsiteY1888" fmla="*/ 138033 h 734827"/>
                  <a:gd name="connsiteX1889" fmla="*/ 93023 w 615177"/>
                  <a:gd name="connsiteY1889" fmla="*/ 138474 h 734827"/>
                  <a:gd name="connsiteX1890" fmla="*/ 92513 w 615177"/>
                  <a:gd name="connsiteY1890" fmla="*/ 139125 h 734827"/>
                  <a:gd name="connsiteX1891" fmla="*/ 91681 w 615177"/>
                  <a:gd name="connsiteY1891" fmla="*/ 139115 h 734827"/>
                  <a:gd name="connsiteX1892" fmla="*/ 90801 w 615177"/>
                  <a:gd name="connsiteY1892" fmla="*/ 138909 h 734827"/>
                  <a:gd name="connsiteX1893" fmla="*/ 90458 w 615177"/>
                  <a:gd name="connsiteY1893" fmla="*/ 139468 h 734827"/>
                  <a:gd name="connsiteX1894" fmla="*/ 90370 w 615177"/>
                  <a:gd name="connsiteY1894" fmla="*/ 140258 h 734827"/>
                  <a:gd name="connsiteX1895" fmla="*/ 90168 w 615177"/>
                  <a:gd name="connsiteY1895" fmla="*/ 140760 h 734827"/>
                  <a:gd name="connsiteX1896" fmla="*/ 89828 w 615177"/>
                  <a:gd name="connsiteY1896" fmla="*/ 141161 h 734827"/>
                  <a:gd name="connsiteX1897" fmla="*/ 89017 w 615177"/>
                  <a:gd name="connsiteY1897" fmla="*/ 140997 h 734827"/>
                  <a:gd name="connsiteX1898" fmla="*/ 88958 w 615177"/>
                  <a:gd name="connsiteY1898" fmla="*/ 141594 h 734827"/>
                  <a:gd name="connsiteX1899" fmla="*/ 88901 w 615177"/>
                  <a:gd name="connsiteY1899" fmla="*/ 142239 h 734827"/>
                  <a:gd name="connsiteX1900" fmla="*/ 88570 w 615177"/>
                  <a:gd name="connsiteY1900" fmla="*/ 142721 h 734827"/>
                  <a:gd name="connsiteX1901" fmla="*/ 87956 w 615177"/>
                  <a:gd name="connsiteY1901" fmla="*/ 143139 h 734827"/>
                  <a:gd name="connsiteX1902" fmla="*/ 87395 w 615177"/>
                  <a:gd name="connsiteY1902" fmla="*/ 143489 h 734827"/>
                  <a:gd name="connsiteX1903" fmla="*/ 86798 w 615177"/>
                  <a:gd name="connsiteY1903" fmla="*/ 143935 h 734827"/>
                  <a:gd name="connsiteX1904" fmla="*/ 85613 w 615177"/>
                  <a:gd name="connsiteY1904" fmla="*/ 144567 h 734827"/>
                  <a:gd name="connsiteX1905" fmla="*/ 84613 w 615177"/>
                  <a:gd name="connsiteY1905" fmla="*/ 145261 h 734827"/>
                  <a:gd name="connsiteX1906" fmla="*/ 83744 w 615177"/>
                  <a:gd name="connsiteY1906" fmla="*/ 146330 h 734827"/>
                  <a:gd name="connsiteX1907" fmla="*/ 82899 w 615177"/>
                  <a:gd name="connsiteY1907" fmla="*/ 147152 h 734827"/>
                  <a:gd name="connsiteX1908" fmla="*/ 82222 w 615177"/>
                  <a:gd name="connsiteY1908" fmla="*/ 147994 h 734827"/>
                  <a:gd name="connsiteX1909" fmla="*/ 81327 w 615177"/>
                  <a:gd name="connsiteY1909" fmla="*/ 148883 h 734827"/>
                  <a:gd name="connsiteX1910" fmla="*/ 80497 w 615177"/>
                  <a:gd name="connsiteY1910" fmla="*/ 149955 h 734827"/>
                  <a:gd name="connsiteX1911" fmla="*/ 80012 w 615177"/>
                  <a:gd name="connsiteY1911" fmla="*/ 151021 h 734827"/>
                  <a:gd name="connsiteX1912" fmla="*/ 79795 w 615177"/>
                  <a:gd name="connsiteY1912" fmla="*/ 151975 h 734827"/>
                  <a:gd name="connsiteX1913" fmla="*/ 80176 w 615177"/>
                  <a:gd name="connsiteY1913" fmla="*/ 152627 h 734827"/>
                  <a:gd name="connsiteX1914" fmla="*/ 80443 w 615177"/>
                  <a:gd name="connsiteY1914" fmla="*/ 153381 h 734827"/>
                  <a:gd name="connsiteX1915" fmla="*/ 79779 w 615177"/>
                  <a:gd name="connsiteY1915" fmla="*/ 153847 h 734827"/>
                  <a:gd name="connsiteX1916" fmla="*/ 79272 w 615177"/>
                  <a:gd name="connsiteY1916" fmla="*/ 154431 h 734827"/>
                  <a:gd name="connsiteX1917" fmla="*/ 79503 w 615177"/>
                  <a:gd name="connsiteY1917" fmla="*/ 155468 h 734827"/>
                  <a:gd name="connsiteX1918" fmla="*/ 79959 w 615177"/>
                  <a:gd name="connsiteY1918" fmla="*/ 155860 h 734827"/>
                  <a:gd name="connsiteX1919" fmla="*/ 80710 w 615177"/>
                  <a:gd name="connsiteY1919" fmla="*/ 156197 h 734827"/>
                  <a:gd name="connsiteX1920" fmla="*/ 80976 w 615177"/>
                  <a:gd name="connsiteY1920" fmla="*/ 156827 h 734827"/>
                  <a:gd name="connsiteX1921" fmla="*/ 81499 w 615177"/>
                  <a:gd name="connsiteY1921" fmla="*/ 157867 h 734827"/>
                  <a:gd name="connsiteX1922" fmla="*/ 81747 w 615177"/>
                  <a:gd name="connsiteY1922" fmla="*/ 158625 h 734827"/>
                  <a:gd name="connsiteX1923" fmla="*/ 81808 w 615177"/>
                  <a:gd name="connsiteY1923" fmla="*/ 159863 h 734827"/>
                  <a:gd name="connsiteX1924" fmla="*/ 82107 w 615177"/>
                  <a:gd name="connsiteY1924" fmla="*/ 160997 h 734827"/>
                  <a:gd name="connsiteX1925" fmla="*/ 82180 w 615177"/>
                  <a:gd name="connsiteY1925" fmla="*/ 162069 h 734827"/>
                  <a:gd name="connsiteX1926" fmla="*/ 81840 w 615177"/>
                  <a:gd name="connsiteY1926" fmla="*/ 162558 h 734827"/>
                  <a:gd name="connsiteX1927" fmla="*/ 81319 w 615177"/>
                  <a:gd name="connsiteY1927" fmla="*/ 162695 h 734827"/>
                  <a:gd name="connsiteX1928" fmla="*/ 80516 w 615177"/>
                  <a:gd name="connsiteY1928" fmla="*/ 162397 h 734827"/>
                  <a:gd name="connsiteX1929" fmla="*/ 79657 w 615177"/>
                  <a:gd name="connsiteY1929" fmla="*/ 162359 h 734827"/>
                  <a:gd name="connsiteX1930" fmla="*/ 79493 w 615177"/>
                  <a:gd name="connsiteY1930" fmla="*/ 162885 h 734827"/>
                  <a:gd name="connsiteX1931" fmla="*/ 79699 w 615177"/>
                  <a:gd name="connsiteY1931" fmla="*/ 163633 h 734827"/>
                  <a:gd name="connsiteX1932" fmla="*/ 79367 w 615177"/>
                  <a:gd name="connsiteY1932" fmla="*/ 164170 h 734827"/>
                  <a:gd name="connsiteX1933" fmla="*/ 79252 w 615177"/>
                  <a:gd name="connsiteY1933" fmla="*/ 164641 h 734827"/>
                  <a:gd name="connsiteX1934" fmla="*/ 79220 w 615177"/>
                  <a:gd name="connsiteY1934" fmla="*/ 165492 h 734827"/>
                  <a:gd name="connsiteX1935" fmla="*/ 79104 w 615177"/>
                  <a:gd name="connsiteY1935" fmla="*/ 166070 h 734827"/>
                  <a:gd name="connsiteX1936" fmla="*/ 78754 w 615177"/>
                  <a:gd name="connsiteY1936" fmla="*/ 166578 h 734827"/>
                  <a:gd name="connsiteX1937" fmla="*/ 78032 w 615177"/>
                  <a:gd name="connsiteY1937" fmla="*/ 167187 h 734827"/>
                  <a:gd name="connsiteX1938" fmla="*/ 77614 w 615177"/>
                  <a:gd name="connsiteY1938" fmla="*/ 167531 h 734827"/>
                  <a:gd name="connsiteX1939" fmla="*/ 77862 w 615177"/>
                  <a:gd name="connsiteY1939" fmla="*/ 168131 h 734827"/>
                  <a:gd name="connsiteX1940" fmla="*/ 78016 w 615177"/>
                  <a:gd name="connsiteY1940" fmla="*/ 168948 h 734827"/>
                  <a:gd name="connsiteX1941" fmla="*/ 77194 w 615177"/>
                  <a:gd name="connsiteY1941" fmla="*/ 168838 h 734827"/>
                  <a:gd name="connsiteX1942" fmla="*/ 76741 w 615177"/>
                  <a:gd name="connsiteY1942" fmla="*/ 168864 h 734827"/>
                  <a:gd name="connsiteX1943" fmla="*/ 76398 w 615177"/>
                  <a:gd name="connsiteY1943" fmla="*/ 169583 h 734827"/>
                  <a:gd name="connsiteX1944" fmla="*/ 75807 w 615177"/>
                  <a:gd name="connsiteY1944" fmla="*/ 169730 h 734827"/>
                  <a:gd name="connsiteX1945" fmla="*/ 75209 w 615177"/>
                  <a:gd name="connsiteY1945" fmla="*/ 170370 h 734827"/>
                  <a:gd name="connsiteX1946" fmla="*/ 74860 w 615177"/>
                  <a:gd name="connsiteY1946" fmla="*/ 170982 h 734827"/>
                  <a:gd name="connsiteX1947" fmla="*/ 74467 w 615177"/>
                  <a:gd name="connsiteY1947" fmla="*/ 171702 h 734827"/>
                  <a:gd name="connsiteX1948" fmla="*/ 74677 w 615177"/>
                  <a:gd name="connsiteY1948" fmla="*/ 172286 h 734827"/>
                  <a:gd name="connsiteX1949" fmla="*/ 75270 w 615177"/>
                  <a:gd name="connsiteY1949" fmla="*/ 173337 h 734827"/>
                  <a:gd name="connsiteX1950" fmla="*/ 74606 w 615177"/>
                  <a:gd name="connsiteY1950" fmla="*/ 173686 h 734827"/>
                  <a:gd name="connsiteX1951" fmla="*/ 73507 w 615177"/>
                  <a:gd name="connsiteY1951" fmla="*/ 173799 h 734827"/>
                  <a:gd name="connsiteX1952" fmla="*/ 73244 w 615177"/>
                  <a:gd name="connsiteY1952" fmla="*/ 174228 h 734827"/>
                  <a:gd name="connsiteX1953" fmla="*/ 73437 w 615177"/>
                  <a:gd name="connsiteY1953" fmla="*/ 174704 h 734827"/>
                  <a:gd name="connsiteX1954" fmla="*/ 74391 w 615177"/>
                  <a:gd name="connsiteY1954" fmla="*/ 175112 h 734827"/>
                  <a:gd name="connsiteX1955" fmla="*/ 73957 w 615177"/>
                  <a:gd name="connsiteY1955" fmla="*/ 175426 h 734827"/>
                  <a:gd name="connsiteX1956" fmla="*/ 73351 w 615177"/>
                  <a:gd name="connsiteY1956" fmla="*/ 175959 h 734827"/>
                  <a:gd name="connsiteX1957" fmla="*/ 73126 w 615177"/>
                  <a:gd name="connsiteY1957" fmla="*/ 177356 h 734827"/>
                  <a:gd name="connsiteX1958" fmla="*/ 73032 w 615177"/>
                  <a:gd name="connsiteY1958" fmla="*/ 178313 h 734827"/>
                  <a:gd name="connsiteX1959" fmla="*/ 72612 w 615177"/>
                  <a:gd name="connsiteY1959" fmla="*/ 179148 h 734827"/>
                  <a:gd name="connsiteX1960" fmla="*/ 72005 w 615177"/>
                  <a:gd name="connsiteY1960" fmla="*/ 179661 h 734827"/>
                  <a:gd name="connsiteX1961" fmla="*/ 71446 w 615177"/>
                  <a:gd name="connsiteY1961" fmla="*/ 180304 h 734827"/>
                  <a:gd name="connsiteX1962" fmla="*/ 71353 w 615177"/>
                  <a:gd name="connsiteY1962" fmla="*/ 180823 h 734827"/>
                  <a:gd name="connsiteX1963" fmla="*/ 71389 w 615177"/>
                  <a:gd name="connsiteY1963" fmla="*/ 181733 h 734827"/>
                  <a:gd name="connsiteX1964" fmla="*/ 71591 w 615177"/>
                  <a:gd name="connsiteY1964" fmla="*/ 182674 h 734827"/>
                  <a:gd name="connsiteX1965" fmla="*/ 71469 w 615177"/>
                  <a:gd name="connsiteY1965" fmla="*/ 183685 h 734827"/>
                  <a:gd name="connsiteX1966" fmla="*/ 71402 w 615177"/>
                  <a:gd name="connsiteY1966" fmla="*/ 184416 h 734827"/>
                  <a:gd name="connsiteX1967" fmla="*/ 71935 w 615177"/>
                  <a:gd name="connsiteY1967" fmla="*/ 185576 h 734827"/>
                  <a:gd name="connsiteX1968" fmla="*/ 71713 w 615177"/>
                  <a:gd name="connsiteY1968" fmla="*/ 186103 h 734827"/>
                  <a:gd name="connsiteX1969" fmla="*/ 71698 w 615177"/>
                  <a:gd name="connsiteY1969" fmla="*/ 186811 h 734827"/>
                  <a:gd name="connsiteX1970" fmla="*/ 71938 w 615177"/>
                  <a:gd name="connsiteY1970" fmla="*/ 187573 h 734827"/>
                  <a:gd name="connsiteX1971" fmla="*/ 72358 w 615177"/>
                  <a:gd name="connsiteY1971" fmla="*/ 188507 h 734827"/>
                  <a:gd name="connsiteX1972" fmla="*/ 73723 w 615177"/>
                  <a:gd name="connsiteY1972" fmla="*/ 190620 h 734827"/>
                  <a:gd name="connsiteX1973" fmla="*/ 74522 w 615177"/>
                  <a:gd name="connsiteY1973" fmla="*/ 191788 h 734827"/>
                  <a:gd name="connsiteX1974" fmla="*/ 74747 w 615177"/>
                  <a:gd name="connsiteY1974" fmla="*/ 192421 h 734827"/>
                  <a:gd name="connsiteX1975" fmla="*/ 76440 w 615177"/>
                  <a:gd name="connsiteY1975" fmla="*/ 195946 h 734827"/>
                  <a:gd name="connsiteX1976" fmla="*/ 76753 w 615177"/>
                  <a:gd name="connsiteY1976" fmla="*/ 197138 h 734827"/>
                  <a:gd name="connsiteX1977" fmla="*/ 76957 w 615177"/>
                  <a:gd name="connsiteY1977" fmla="*/ 198165 h 734827"/>
                  <a:gd name="connsiteX1978" fmla="*/ 77039 w 615177"/>
                  <a:gd name="connsiteY1978" fmla="*/ 199983 h 734827"/>
                  <a:gd name="connsiteX1979" fmla="*/ 77188 w 615177"/>
                  <a:gd name="connsiteY1979" fmla="*/ 200823 h 734827"/>
                  <a:gd name="connsiteX1980" fmla="*/ 77894 w 615177"/>
                  <a:gd name="connsiteY1980" fmla="*/ 205103 h 734827"/>
                  <a:gd name="connsiteX1981" fmla="*/ 77543 w 615177"/>
                  <a:gd name="connsiteY1981" fmla="*/ 205746 h 734827"/>
                  <a:gd name="connsiteX1982" fmla="*/ 77297 w 615177"/>
                  <a:gd name="connsiteY1982" fmla="*/ 206430 h 734827"/>
                  <a:gd name="connsiteX1983" fmla="*/ 77169 w 615177"/>
                  <a:gd name="connsiteY1983" fmla="*/ 207296 h 734827"/>
                  <a:gd name="connsiteX1984" fmla="*/ 76969 w 615177"/>
                  <a:gd name="connsiteY1984" fmla="*/ 208240 h 734827"/>
                  <a:gd name="connsiteX1985" fmla="*/ 76866 w 615177"/>
                  <a:gd name="connsiteY1985" fmla="*/ 209332 h 734827"/>
                  <a:gd name="connsiteX1986" fmla="*/ 76503 w 615177"/>
                  <a:gd name="connsiteY1986" fmla="*/ 210158 h 734827"/>
                  <a:gd name="connsiteX1987" fmla="*/ 75984 w 615177"/>
                  <a:gd name="connsiteY1987" fmla="*/ 210761 h 734827"/>
                  <a:gd name="connsiteX1988" fmla="*/ 75438 w 615177"/>
                  <a:gd name="connsiteY1988" fmla="*/ 211303 h 734827"/>
                  <a:gd name="connsiteX1989" fmla="*/ 74946 w 615177"/>
                  <a:gd name="connsiteY1989" fmla="*/ 211975 h 734827"/>
                  <a:gd name="connsiteX1990" fmla="*/ 74404 w 615177"/>
                  <a:gd name="connsiteY1990" fmla="*/ 213079 h 734827"/>
                  <a:gd name="connsiteX1991" fmla="*/ 74057 w 615177"/>
                  <a:gd name="connsiteY1991" fmla="*/ 213965 h 734827"/>
                  <a:gd name="connsiteX1992" fmla="*/ 73832 w 615177"/>
                  <a:gd name="connsiteY1992" fmla="*/ 215266 h 734827"/>
                  <a:gd name="connsiteX1993" fmla="*/ 73839 w 615177"/>
                  <a:gd name="connsiteY1993" fmla="*/ 217045 h 734827"/>
                  <a:gd name="connsiteX1994" fmla="*/ 73887 w 615177"/>
                  <a:gd name="connsiteY1994" fmla="*/ 219353 h 734827"/>
                  <a:gd name="connsiteX1995" fmla="*/ 73749 w 615177"/>
                  <a:gd name="connsiteY1995" fmla="*/ 220191 h 734827"/>
                  <a:gd name="connsiteX1996" fmla="*/ 73296 w 615177"/>
                  <a:gd name="connsiteY1996" fmla="*/ 220785 h 734827"/>
                  <a:gd name="connsiteX1997" fmla="*/ 72494 w 615177"/>
                  <a:gd name="connsiteY1997" fmla="*/ 221440 h 734827"/>
                  <a:gd name="connsiteX1998" fmla="*/ 71976 w 615177"/>
                  <a:gd name="connsiteY1998" fmla="*/ 221928 h 734827"/>
                  <a:gd name="connsiteX1999" fmla="*/ 71475 w 615177"/>
                  <a:gd name="connsiteY1999" fmla="*/ 222744 h 734827"/>
                  <a:gd name="connsiteX2000" fmla="*/ 70769 w 615177"/>
                  <a:gd name="connsiteY2000" fmla="*/ 224057 h 734827"/>
                  <a:gd name="connsiteX2001" fmla="*/ 70454 w 615177"/>
                  <a:gd name="connsiteY2001" fmla="*/ 225416 h 734827"/>
                  <a:gd name="connsiteX2002" fmla="*/ 70101 w 615177"/>
                  <a:gd name="connsiteY2002" fmla="*/ 226015 h 734827"/>
                  <a:gd name="connsiteX2003" fmla="*/ 69479 w 615177"/>
                  <a:gd name="connsiteY2003" fmla="*/ 226802 h 734827"/>
                  <a:gd name="connsiteX2004" fmla="*/ 68935 w 615177"/>
                  <a:gd name="connsiteY2004" fmla="*/ 227458 h 734827"/>
                  <a:gd name="connsiteX2005" fmla="*/ 68521 w 615177"/>
                  <a:gd name="connsiteY2005" fmla="*/ 227996 h 734827"/>
                  <a:gd name="connsiteX2006" fmla="*/ 67988 w 615177"/>
                  <a:gd name="connsiteY2006" fmla="*/ 228773 h 734827"/>
                  <a:gd name="connsiteX2007" fmla="*/ 66830 w 615177"/>
                  <a:gd name="connsiteY2007" fmla="*/ 228677 h 734827"/>
                  <a:gd name="connsiteX2008" fmla="*/ 66075 w 615177"/>
                  <a:gd name="connsiteY2008" fmla="*/ 228655 h 734827"/>
                  <a:gd name="connsiteX2009" fmla="*/ 65298 w 615177"/>
                  <a:gd name="connsiteY2009" fmla="*/ 228488 h 734827"/>
                  <a:gd name="connsiteX2010" fmla="*/ 64563 w 615177"/>
                  <a:gd name="connsiteY2010" fmla="*/ 228485 h 734827"/>
                  <a:gd name="connsiteX2011" fmla="*/ 63775 w 615177"/>
                  <a:gd name="connsiteY2011" fmla="*/ 228683 h 734827"/>
                  <a:gd name="connsiteX2012" fmla="*/ 61560 w 615177"/>
                  <a:gd name="connsiteY2012" fmla="*/ 229259 h 734827"/>
                  <a:gd name="connsiteX2013" fmla="*/ 59499 w 615177"/>
                  <a:gd name="connsiteY2013" fmla="*/ 229483 h 734827"/>
                  <a:gd name="connsiteX2014" fmla="*/ 56850 w 615177"/>
                  <a:gd name="connsiteY2014" fmla="*/ 229843 h 734827"/>
                  <a:gd name="connsiteX2015" fmla="*/ 56009 w 615177"/>
                  <a:gd name="connsiteY2015" fmla="*/ 230250 h 734827"/>
                  <a:gd name="connsiteX2016" fmla="*/ 55196 w 615177"/>
                  <a:gd name="connsiteY2016" fmla="*/ 230826 h 734827"/>
                  <a:gd name="connsiteX2017" fmla="*/ 54461 w 615177"/>
                  <a:gd name="connsiteY2017" fmla="*/ 231477 h 734827"/>
                  <a:gd name="connsiteX2018" fmla="*/ 53591 w 615177"/>
                  <a:gd name="connsiteY2018" fmla="*/ 232100 h 734827"/>
                  <a:gd name="connsiteX2019" fmla="*/ 52593 w 615177"/>
                  <a:gd name="connsiteY2019" fmla="*/ 232559 h 734827"/>
                  <a:gd name="connsiteX2020" fmla="*/ 46322 w 615177"/>
                  <a:gd name="connsiteY2020" fmla="*/ 233612 h 734827"/>
                  <a:gd name="connsiteX2021" fmla="*/ 45263 w 615177"/>
                  <a:gd name="connsiteY2021" fmla="*/ 233866 h 734827"/>
                  <a:gd name="connsiteX2022" fmla="*/ 44723 w 615177"/>
                  <a:gd name="connsiteY2022" fmla="*/ 233965 h 734827"/>
                  <a:gd name="connsiteX2023" fmla="*/ 44184 w 615177"/>
                  <a:gd name="connsiteY2023" fmla="*/ 234123 h 734827"/>
                  <a:gd name="connsiteX2024" fmla="*/ 43664 w 615177"/>
                  <a:gd name="connsiteY2024" fmla="*/ 234386 h 734827"/>
                  <a:gd name="connsiteX2025" fmla="*/ 43008 w 615177"/>
                  <a:gd name="connsiteY2025" fmla="*/ 234807 h 734827"/>
                  <a:gd name="connsiteX2026" fmla="*/ 42472 w 615177"/>
                  <a:gd name="connsiteY2026" fmla="*/ 235311 h 734827"/>
                  <a:gd name="connsiteX2027" fmla="*/ 41325 w 615177"/>
                  <a:gd name="connsiteY2027" fmla="*/ 236284 h 734827"/>
                  <a:gd name="connsiteX2028" fmla="*/ 39923 w 615177"/>
                  <a:gd name="connsiteY2028" fmla="*/ 238316 h 734827"/>
                  <a:gd name="connsiteX2029" fmla="*/ 39142 w 615177"/>
                  <a:gd name="connsiteY2029" fmla="*/ 239617 h 734827"/>
                  <a:gd name="connsiteX2030" fmla="*/ 38678 w 615177"/>
                  <a:gd name="connsiteY2030" fmla="*/ 240400 h 734827"/>
                  <a:gd name="connsiteX2031" fmla="*/ 38144 w 615177"/>
                  <a:gd name="connsiteY2031" fmla="*/ 241774 h 734827"/>
                  <a:gd name="connsiteX2032" fmla="*/ 37698 w 615177"/>
                  <a:gd name="connsiteY2032" fmla="*/ 242686 h 734827"/>
                  <a:gd name="connsiteX2033" fmla="*/ 37312 w 615177"/>
                  <a:gd name="connsiteY2033" fmla="*/ 244205 h 734827"/>
                  <a:gd name="connsiteX2034" fmla="*/ 36943 w 615177"/>
                  <a:gd name="connsiteY2034" fmla="*/ 245084 h 734827"/>
                  <a:gd name="connsiteX2035" fmla="*/ 36616 w 615177"/>
                  <a:gd name="connsiteY2035" fmla="*/ 246006 h 734827"/>
                  <a:gd name="connsiteX2036" fmla="*/ 36304 w 615177"/>
                  <a:gd name="connsiteY2036" fmla="*/ 246655 h 734827"/>
                  <a:gd name="connsiteX2037" fmla="*/ 35800 w 615177"/>
                  <a:gd name="connsiteY2037" fmla="*/ 247865 h 734827"/>
                  <a:gd name="connsiteX2038" fmla="*/ 35589 w 615177"/>
                  <a:gd name="connsiteY2038" fmla="*/ 248716 h 734827"/>
                  <a:gd name="connsiteX2039" fmla="*/ 35425 w 615177"/>
                  <a:gd name="connsiteY2039" fmla="*/ 249519 h 734827"/>
                  <a:gd name="connsiteX2040" fmla="*/ 35264 w 615177"/>
                  <a:gd name="connsiteY2040" fmla="*/ 250427 h 734827"/>
                  <a:gd name="connsiteX2041" fmla="*/ 34923 w 615177"/>
                  <a:gd name="connsiteY2041" fmla="*/ 251442 h 734827"/>
                  <a:gd name="connsiteX2042" fmla="*/ 34635 w 615177"/>
                  <a:gd name="connsiteY2042" fmla="*/ 252507 h 734827"/>
                  <a:gd name="connsiteX2043" fmla="*/ 34247 w 615177"/>
                  <a:gd name="connsiteY2043" fmla="*/ 253417 h 734827"/>
                  <a:gd name="connsiteX2044" fmla="*/ 33572 w 615177"/>
                  <a:gd name="connsiteY2044" fmla="*/ 254165 h 734827"/>
                  <a:gd name="connsiteX2045" fmla="*/ 33173 w 615177"/>
                  <a:gd name="connsiteY2045" fmla="*/ 254726 h 734827"/>
                  <a:gd name="connsiteX2046" fmla="*/ 32921 w 615177"/>
                  <a:gd name="connsiteY2046" fmla="*/ 255192 h 734827"/>
                  <a:gd name="connsiteX2047" fmla="*/ 32866 w 615177"/>
                  <a:gd name="connsiteY2047" fmla="*/ 255869 h 734827"/>
                  <a:gd name="connsiteX2048" fmla="*/ 32811 w 615177"/>
                  <a:gd name="connsiteY2048" fmla="*/ 256740 h 734827"/>
                  <a:gd name="connsiteX2049" fmla="*/ 32618 w 615177"/>
                  <a:gd name="connsiteY2049" fmla="*/ 257735 h 734827"/>
                  <a:gd name="connsiteX2050" fmla="*/ 32030 w 615177"/>
                  <a:gd name="connsiteY2050" fmla="*/ 259932 h 734827"/>
                  <a:gd name="connsiteX2051" fmla="*/ 31790 w 615177"/>
                  <a:gd name="connsiteY2051" fmla="*/ 260638 h 734827"/>
                  <a:gd name="connsiteX2052" fmla="*/ 31726 w 615177"/>
                  <a:gd name="connsiteY2052" fmla="*/ 261334 h 734827"/>
                  <a:gd name="connsiteX2053" fmla="*/ 31498 w 615177"/>
                  <a:gd name="connsiteY2053" fmla="*/ 262735 h 734827"/>
                  <a:gd name="connsiteX2054" fmla="*/ 31347 w 615177"/>
                  <a:gd name="connsiteY2054" fmla="*/ 264069 h 734827"/>
                  <a:gd name="connsiteX2055" fmla="*/ 31202 w 615177"/>
                  <a:gd name="connsiteY2055" fmla="*/ 264571 h 734827"/>
                  <a:gd name="connsiteX2056" fmla="*/ 30805 w 615177"/>
                  <a:gd name="connsiteY2056" fmla="*/ 265416 h 734827"/>
                  <a:gd name="connsiteX2057" fmla="*/ 30210 w 615177"/>
                  <a:gd name="connsiteY2057" fmla="*/ 266404 h 734827"/>
                  <a:gd name="connsiteX2058" fmla="*/ 29614 w 615177"/>
                  <a:gd name="connsiteY2058" fmla="*/ 266947 h 734827"/>
                  <a:gd name="connsiteX2059" fmla="*/ 28830 w 615177"/>
                  <a:gd name="connsiteY2059" fmla="*/ 267473 h 734827"/>
                  <a:gd name="connsiteX2060" fmla="*/ 28399 w 615177"/>
                  <a:gd name="connsiteY2060" fmla="*/ 268084 h 734827"/>
                  <a:gd name="connsiteX2061" fmla="*/ 28297 w 615177"/>
                  <a:gd name="connsiteY2061" fmla="*/ 268925 h 734827"/>
                  <a:gd name="connsiteX2062" fmla="*/ 28206 w 615177"/>
                  <a:gd name="connsiteY2062" fmla="*/ 270286 h 734827"/>
                  <a:gd name="connsiteX2063" fmla="*/ 27979 w 615177"/>
                  <a:gd name="connsiteY2063" fmla="*/ 271881 h 734827"/>
                  <a:gd name="connsiteX2064" fmla="*/ 28191 w 615177"/>
                  <a:gd name="connsiteY2064" fmla="*/ 272992 h 734827"/>
                  <a:gd name="connsiteX2065" fmla="*/ 28435 w 615177"/>
                  <a:gd name="connsiteY2065" fmla="*/ 274287 h 734827"/>
                  <a:gd name="connsiteX2066" fmla="*/ 28143 w 615177"/>
                  <a:gd name="connsiteY2066" fmla="*/ 275263 h 734827"/>
                  <a:gd name="connsiteX2067" fmla="*/ 27353 w 615177"/>
                  <a:gd name="connsiteY2067" fmla="*/ 275885 h 734827"/>
                  <a:gd name="connsiteX2068" fmla="*/ 26736 w 615177"/>
                  <a:gd name="connsiteY2068" fmla="*/ 276467 h 734827"/>
                  <a:gd name="connsiteX2069" fmla="*/ 26750 w 615177"/>
                  <a:gd name="connsiteY2069" fmla="*/ 277346 h 734827"/>
                  <a:gd name="connsiteX2070" fmla="*/ 27006 w 615177"/>
                  <a:gd name="connsiteY2070" fmla="*/ 279231 h 734827"/>
                  <a:gd name="connsiteX2071" fmla="*/ 26689 w 615177"/>
                  <a:gd name="connsiteY2071" fmla="*/ 280808 h 734827"/>
                  <a:gd name="connsiteX2072" fmla="*/ 26216 w 615177"/>
                  <a:gd name="connsiteY2072" fmla="*/ 282442 h 734827"/>
                  <a:gd name="connsiteX2073" fmla="*/ 25285 w 615177"/>
                  <a:gd name="connsiteY2073" fmla="*/ 284709 h 734827"/>
                  <a:gd name="connsiteX2074" fmla="*/ 24813 w 615177"/>
                  <a:gd name="connsiteY2074" fmla="*/ 286227 h 734827"/>
                  <a:gd name="connsiteX2075" fmla="*/ 24466 w 615177"/>
                  <a:gd name="connsiteY2075" fmla="*/ 287592 h 734827"/>
                  <a:gd name="connsiteX2076" fmla="*/ 24206 w 615177"/>
                  <a:gd name="connsiteY2076" fmla="*/ 288446 h 734827"/>
                  <a:gd name="connsiteX2077" fmla="*/ 24094 w 615177"/>
                  <a:gd name="connsiteY2077" fmla="*/ 289281 h 734827"/>
                  <a:gd name="connsiteX2078" fmla="*/ 24212 w 615177"/>
                  <a:gd name="connsiteY2078" fmla="*/ 290055 h 734827"/>
                  <a:gd name="connsiteX2079" fmla="*/ 24321 w 615177"/>
                  <a:gd name="connsiteY2079" fmla="*/ 290568 h 734827"/>
                  <a:gd name="connsiteX2080" fmla="*/ 24546 w 615177"/>
                  <a:gd name="connsiteY2080" fmla="*/ 291320 h 734827"/>
                  <a:gd name="connsiteX2081" fmla="*/ 24666 w 615177"/>
                  <a:gd name="connsiteY2081" fmla="*/ 291969 h 734827"/>
                  <a:gd name="connsiteX2082" fmla="*/ 24659 w 615177"/>
                  <a:gd name="connsiteY2082" fmla="*/ 292992 h 734827"/>
                  <a:gd name="connsiteX2083" fmla="*/ 23930 w 615177"/>
                  <a:gd name="connsiteY2083" fmla="*/ 293622 h 734827"/>
                  <a:gd name="connsiteX2084" fmla="*/ 23352 w 615177"/>
                  <a:gd name="connsiteY2084" fmla="*/ 294251 h 734827"/>
                  <a:gd name="connsiteX2085" fmla="*/ 22832 w 615177"/>
                  <a:gd name="connsiteY2085" fmla="*/ 295054 h 734827"/>
                  <a:gd name="connsiteX2086" fmla="*/ 22735 w 615177"/>
                  <a:gd name="connsiteY2086" fmla="*/ 296223 h 734827"/>
                  <a:gd name="connsiteX2087" fmla="*/ 22225 w 615177"/>
                  <a:gd name="connsiteY2087" fmla="*/ 297121 h 734827"/>
                  <a:gd name="connsiteX2088" fmla="*/ 21762 w 615177"/>
                  <a:gd name="connsiteY2088" fmla="*/ 298001 h 734827"/>
                  <a:gd name="connsiteX2089" fmla="*/ 21962 w 615177"/>
                  <a:gd name="connsiteY2089" fmla="*/ 298852 h 734827"/>
                  <a:gd name="connsiteX2090" fmla="*/ 22453 w 615177"/>
                  <a:gd name="connsiteY2090" fmla="*/ 299646 h 734827"/>
                  <a:gd name="connsiteX2091" fmla="*/ 22543 w 615177"/>
                  <a:gd name="connsiteY2091" fmla="*/ 300214 h 734827"/>
                  <a:gd name="connsiteX2092" fmla="*/ 22209 w 615177"/>
                  <a:gd name="connsiteY2092" fmla="*/ 300545 h 734827"/>
                  <a:gd name="connsiteX2093" fmla="*/ 21628 w 615177"/>
                  <a:gd name="connsiteY2093" fmla="*/ 300708 h 734827"/>
                  <a:gd name="connsiteX2094" fmla="*/ 21245 w 615177"/>
                  <a:gd name="connsiteY2094" fmla="*/ 301007 h 734827"/>
                  <a:gd name="connsiteX2095" fmla="*/ 21599 w 615177"/>
                  <a:gd name="connsiteY2095" fmla="*/ 301762 h 734827"/>
                  <a:gd name="connsiteX2096" fmla="*/ 21769 w 615177"/>
                  <a:gd name="connsiteY2096" fmla="*/ 302430 h 734827"/>
                  <a:gd name="connsiteX2097" fmla="*/ 21798 w 615177"/>
                  <a:gd name="connsiteY2097" fmla="*/ 302949 h 734827"/>
                  <a:gd name="connsiteX2098" fmla="*/ 22065 w 615177"/>
                  <a:gd name="connsiteY2098" fmla="*/ 303434 h 734827"/>
                  <a:gd name="connsiteX2099" fmla="*/ 21994 w 615177"/>
                  <a:gd name="connsiteY2099" fmla="*/ 304063 h 734827"/>
                  <a:gd name="connsiteX2100" fmla="*/ 21712 w 615177"/>
                  <a:gd name="connsiteY2100" fmla="*/ 304487 h 734827"/>
                  <a:gd name="connsiteX2101" fmla="*/ 21101 w 615177"/>
                  <a:gd name="connsiteY2101" fmla="*/ 305261 h 734827"/>
                  <a:gd name="connsiteX2102" fmla="*/ 20466 w 615177"/>
                  <a:gd name="connsiteY2102" fmla="*/ 306160 h 734827"/>
                  <a:gd name="connsiteX2103" fmla="*/ 19965 w 615177"/>
                  <a:gd name="connsiteY2103" fmla="*/ 306449 h 734827"/>
                  <a:gd name="connsiteX2104" fmla="*/ 19226 w 615177"/>
                  <a:gd name="connsiteY2104" fmla="*/ 306664 h 734827"/>
                  <a:gd name="connsiteX2105" fmla="*/ 18539 w 615177"/>
                  <a:gd name="connsiteY2105" fmla="*/ 307136 h 734827"/>
                  <a:gd name="connsiteX2106" fmla="*/ 18295 w 615177"/>
                  <a:gd name="connsiteY2106" fmla="*/ 307901 h 734827"/>
                  <a:gd name="connsiteX2107" fmla="*/ 18276 w 615177"/>
                  <a:gd name="connsiteY2107" fmla="*/ 309149 h 734827"/>
                  <a:gd name="connsiteX2108" fmla="*/ 17894 w 615177"/>
                  <a:gd name="connsiteY2108" fmla="*/ 309448 h 734827"/>
                  <a:gd name="connsiteX2109" fmla="*/ 17392 w 615177"/>
                  <a:gd name="connsiteY2109" fmla="*/ 310193 h 734827"/>
                  <a:gd name="connsiteX2110" fmla="*/ 17325 w 615177"/>
                  <a:gd name="connsiteY2110" fmla="*/ 311467 h 734827"/>
                  <a:gd name="connsiteX2111" fmla="*/ 16814 w 615177"/>
                  <a:gd name="connsiteY2111" fmla="*/ 311692 h 734827"/>
                  <a:gd name="connsiteX2112" fmla="*/ 15961 w 615177"/>
                  <a:gd name="connsiteY2112" fmla="*/ 311779 h 734827"/>
                  <a:gd name="connsiteX2113" fmla="*/ 15360 w 615177"/>
                  <a:gd name="connsiteY2113" fmla="*/ 311583 h 734827"/>
                  <a:gd name="connsiteX2114" fmla="*/ 14722 w 615177"/>
                  <a:gd name="connsiteY2114" fmla="*/ 311519 h 734827"/>
                  <a:gd name="connsiteX2115" fmla="*/ 13915 w 615177"/>
                  <a:gd name="connsiteY2115" fmla="*/ 311712 h 734827"/>
                  <a:gd name="connsiteX2116" fmla="*/ 13453 w 615177"/>
                  <a:gd name="connsiteY2116" fmla="*/ 312322 h 734827"/>
                  <a:gd name="connsiteX2117" fmla="*/ 13032 w 615177"/>
                  <a:gd name="connsiteY2117" fmla="*/ 312524 h 734827"/>
                  <a:gd name="connsiteX2118" fmla="*/ 12265 w 615177"/>
                  <a:gd name="connsiteY2118" fmla="*/ 312736 h 734827"/>
                  <a:gd name="connsiteX2119" fmla="*/ 11755 w 615177"/>
                  <a:gd name="connsiteY2119" fmla="*/ 313202 h 734827"/>
                  <a:gd name="connsiteX2120" fmla="*/ 12316 w 615177"/>
                  <a:gd name="connsiteY2120" fmla="*/ 314100 h 734827"/>
                  <a:gd name="connsiteX2121" fmla="*/ 13032 w 615177"/>
                  <a:gd name="connsiteY2121" fmla="*/ 314476 h 734827"/>
                  <a:gd name="connsiteX2122" fmla="*/ 13662 w 615177"/>
                  <a:gd name="connsiteY2122" fmla="*/ 315047 h 734827"/>
                  <a:gd name="connsiteX2123" fmla="*/ 13360 w 615177"/>
                  <a:gd name="connsiteY2123" fmla="*/ 315898 h 734827"/>
                  <a:gd name="connsiteX2124" fmla="*/ 13036 w 615177"/>
                  <a:gd name="connsiteY2124" fmla="*/ 316650 h 734827"/>
                  <a:gd name="connsiteX2125" fmla="*/ 12969 w 615177"/>
                  <a:gd name="connsiteY2125" fmla="*/ 317346 h 734827"/>
                  <a:gd name="connsiteX2126" fmla="*/ 12811 w 615177"/>
                  <a:gd name="connsiteY2126" fmla="*/ 318650 h 734827"/>
                  <a:gd name="connsiteX2127" fmla="*/ 12891 w 615177"/>
                  <a:gd name="connsiteY2127" fmla="*/ 319774 h 734827"/>
                  <a:gd name="connsiteX2128" fmla="*/ 13267 w 615177"/>
                  <a:gd name="connsiteY2128" fmla="*/ 321289 h 734827"/>
                  <a:gd name="connsiteX2129" fmla="*/ 13501 w 615177"/>
                  <a:gd name="connsiteY2129" fmla="*/ 322169 h 734827"/>
                  <a:gd name="connsiteX2130" fmla="*/ 13337 w 615177"/>
                  <a:gd name="connsiteY2130" fmla="*/ 323069 h 734827"/>
                  <a:gd name="connsiteX2131" fmla="*/ 13051 w 615177"/>
                  <a:gd name="connsiteY2131" fmla="*/ 323928 h 734827"/>
                  <a:gd name="connsiteX2132" fmla="*/ 13142 w 615177"/>
                  <a:gd name="connsiteY2132" fmla="*/ 324847 h 734827"/>
                  <a:gd name="connsiteX2133" fmla="*/ 13213 w 615177"/>
                  <a:gd name="connsiteY2133" fmla="*/ 326054 h 734827"/>
                  <a:gd name="connsiteX2134" fmla="*/ 13289 w 615177"/>
                  <a:gd name="connsiteY2134" fmla="*/ 326819 h 734827"/>
                  <a:gd name="connsiteX2135" fmla="*/ 13312 w 615177"/>
                  <a:gd name="connsiteY2135" fmla="*/ 327486 h 734827"/>
                  <a:gd name="connsiteX2136" fmla="*/ 13145 w 615177"/>
                  <a:gd name="connsiteY2136" fmla="*/ 328414 h 734827"/>
                  <a:gd name="connsiteX2137" fmla="*/ 13026 w 615177"/>
                  <a:gd name="connsiteY2137" fmla="*/ 329380 h 734827"/>
                  <a:gd name="connsiteX2138" fmla="*/ 12959 w 615177"/>
                  <a:gd name="connsiteY2138" fmla="*/ 330395 h 734827"/>
                  <a:gd name="connsiteX2139" fmla="*/ 12930 w 615177"/>
                  <a:gd name="connsiteY2139" fmla="*/ 331313 h 734827"/>
                  <a:gd name="connsiteX2140" fmla="*/ 13225 w 615177"/>
                  <a:gd name="connsiteY2140" fmla="*/ 332280 h 734827"/>
                  <a:gd name="connsiteX2141" fmla="*/ 13267 w 615177"/>
                  <a:gd name="connsiteY2141" fmla="*/ 333420 h 734827"/>
                  <a:gd name="connsiteX2142" fmla="*/ 12942 w 615177"/>
                  <a:gd name="connsiteY2142" fmla="*/ 334338 h 734827"/>
                  <a:gd name="connsiteX2143" fmla="*/ 12580 w 615177"/>
                  <a:gd name="connsiteY2143" fmla="*/ 335179 h 734827"/>
                  <a:gd name="connsiteX2144" fmla="*/ 12503 w 615177"/>
                  <a:gd name="connsiteY2144" fmla="*/ 336165 h 734827"/>
                  <a:gd name="connsiteX2145" fmla="*/ 12535 w 615177"/>
                  <a:gd name="connsiteY2145" fmla="*/ 337703 h 734827"/>
                  <a:gd name="connsiteX2146" fmla="*/ 12486 w 615177"/>
                  <a:gd name="connsiteY2146" fmla="*/ 338516 h 734827"/>
                  <a:gd name="connsiteX2147" fmla="*/ 12467 w 615177"/>
                  <a:gd name="connsiteY2147" fmla="*/ 339203 h 734827"/>
                  <a:gd name="connsiteX2148" fmla="*/ 12448 w 615177"/>
                  <a:gd name="connsiteY2148" fmla="*/ 340457 h 734827"/>
                  <a:gd name="connsiteX2149" fmla="*/ 12528 w 615177"/>
                  <a:gd name="connsiteY2149" fmla="*/ 341010 h 734827"/>
                  <a:gd name="connsiteX2150" fmla="*/ 12949 w 615177"/>
                  <a:gd name="connsiteY2150" fmla="*/ 341655 h 734827"/>
                  <a:gd name="connsiteX2151" fmla="*/ 13206 w 615177"/>
                  <a:gd name="connsiteY2151" fmla="*/ 342054 h 734827"/>
                  <a:gd name="connsiteX2152" fmla="*/ 13325 w 615177"/>
                  <a:gd name="connsiteY2152" fmla="*/ 342934 h 734827"/>
                  <a:gd name="connsiteX2153" fmla="*/ 13562 w 615177"/>
                  <a:gd name="connsiteY2153" fmla="*/ 343781 h 734827"/>
                  <a:gd name="connsiteX2154" fmla="*/ 13316 w 615177"/>
                  <a:gd name="connsiteY2154" fmla="*/ 344526 h 734827"/>
                  <a:gd name="connsiteX2155" fmla="*/ 12942 w 615177"/>
                  <a:gd name="connsiteY2155" fmla="*/ 345376 h 734827"/>
                  <a:gd name="connsiteX2156" fmla="*/ 12690 w 615177"/>
                  <a:gd name="connsiteY2156" fmla="*/ 345823 h 734827"/>
                  <a:gd name="connsiteX2157" fmla="*/ 12255 w 615177"/>
                  <a:gd name="connsiteY2157" fmla="*/ 347204 h 734827"/>
                  <a:gd name="connsiteX2158" fmla="*/ 11915 w 615177"/>
                  <a:gd name="connsiteY2158" fmla="*/ 348395 h 734827"/>
                  <a:gd name="connsiteX2159" fmla="*/ 11700 w 615177"/>
                  <a:gd name="connsiteY2159" fmla="*/ 349294 h 734827"/>
                  <a:gd name="connsiteX2160" fmla="*/ 11671 w 615177"/>
                  <a:gd name="connsiteY2160" fmla="*/ 350405 h 734827"/>
                  <a:gd name="connsiteX2161" fmla="*/ 11771 w 615177"/>
                  <a:gd name="connsiteY2161" fmla="*/ 351130 h 734827"/>
                  <a:gd name="connsiteX2162" fmla="*/ 12024 w 615177"/>
                  <a:gd name="connsiteY2162" fmla="*/ 351767 h 734827"/>
                  <a:gd name="connsiteX2163" fmla="*/ 11745 w 615177"/>
                  <a:gd name="connsiteY2163" fmla="*/ 352454 h 734827"/>
                  <a:gd name="connsiteX2164" fmla="*/ 11809 w 615177"/>
                  <a:gd name="connsiteY2164" fmla="*/ 352967 h 734827"/>
                  <a:gd name="connsiteX2165" fmla="*/ 11809 w 615177"/>
                  <a:gd name="connsiteY2165" fmla="*/ 353805 h 734827"/>
                  <a:gd name="connsiteX2166" fmla="*/ 11860 w 615177"/>
                  <a:gd name="connsiteY2166" fmla="*/ 354948 h 734827"/>
                  <a:gd name="connsiteX2167" fmla="*/ 11893 w 615177"/>
                  <a:gd name="connsiteY2167" fmla="*/ 356358 h 734827"/>
                  <a:gd name="connsiteX2168" fmla="*/ 11950 w 615177"/>
                  <a:gd name="connsiteY2168" fmla="*/ 357016 h 734827"/>
                  <a:gd name="connsiteX2169" fmla="*/ 11597 w 615177"/>
                  <a:gd name="connsiteY2169" fmla="*/ 358089 h 734827"/>
                  <a:gd name="connsiteX2170" fmla="*/ 11463 w 615177"/>
                  <a:gd name="connsiteY2170" fmla="*/ 358968 h 734827"/>
                  <a:gd name="connsiteX2171" fmla="*/ 11482 w 615177"/>
                  <a:gd name="connsiteY2171" fmla="*/ 359549 h 734827"/>
                  <a:gd name="connsiteX2172" fmla="*/ 11562 w 615177"/>
                  <a:gd name="connsiteY2172" fmla="*/ 360205 h 734827"/>
                  <a:gd name="connsiteX2173" fmla="*/ 11700 w 615177"/>
                  <a:gd name="connsiteY2173" fmla="*/ 360940 h 734827"/>
                  <a:gd name="connsiteX2174" fmla="*/ 11809 w 615177"/>
                  <a:gd name="connsiteY2174" fmla="*/ 361636 h 734827"/>
                  <a:gd name="connsiteX2175" fmla="*/ 11562 w 615177"/>
                  <a:gd name="connsiteY2175" fmla="*/ 362089 h 734827"/>
                  <a:gd name="connsiteX2176" fmla="*/ 11131 w 615177"/>
                  <a:gd name="connsiteY2176" fmla="*/ 362430 h 734827"/>
                  <a:gd name="connsiteX2177" fmla="*/ 10679 w 615177"/>
                  <a:gd name="connsiteY2177" fmla="*/ 362747 h 734827"/>
                  <a:gd name="connsiteX2178" fmla="*/ 10335 w 615177"/>
                  <a:gd name="connsiteY2178" fmla="*/ 363155 h 734827"/>
                  <a:gd name="connsiteX2179" fmla="*/ 10297 w 615177"/>
                  <a:gd name="connsiteY2179" fmla="*/ 363804 h 734827"/>
                  <a:gd name="connsiteX2180" fmla="*/ 10444 w 615177"/>
                  <a:gd name="connsiteY2180" fmla="*/ 364256 h 734827"/>
                  <a:gd name="connsiteX2181" fmla="*/ 10564 w 615177"/>
                  <a:gd name="connsiteY2181" fmla="*/ 364760 h 734827"/>
                  <a:gd name="connsiteX2182" fmla="*/ 10631 w 615177"/>
                  <a:gd name="connsiteY2182" fmla="*/ 365271 h 734827"/>
                  <a:gd name="connsiteX2183" fmla="*/ 10150 w 615177"/>
                  <a:gd name="connsiteY2183" fmla="*/ 365785 h 734827"/>
                  <a:gd name="connsiteX2184" fmla="*/ 9847 w 615177"/>
                  <a:gd name="connsiteY2184" fmla="*/ 366122 h 734827"/>
                  <a:gd name="connsiteX2185" fmla="*/ 9366 w 615177"/>
                  <a:gd name="connsiteY2185" fmla="*/ 366275 h 734827"/>
                  <a:gd name="connsiteX2186" fmla="*/ 8765 w 615177"/>
                  <a:gd name="connsiteY2186" fmla="*/ 366558 h 734827"/>
                  <a:gd name="connsiteX2187" fmla="*/ 8332 w 615177"/>
                  <a:gd name="connsiteY2187" fmla="*/ 366876 h 734827"/>
                  <a:gd name="connsiteX2188" fmla="*/ 7960 w 615177"/>
                  <a:gd name="connsiteY2188" fmla="*/ 367303 h 734827"/>
                  <a:gd name="connsiteX2189" fmla="*/ 7519 w 615177"/>
                  <a:gd name="connsiteY2189" fmla="*/ 367987 h 734827"/>
                  <a:gd name="connsiteX2190" fmla="*/ 7057 w 615177"/>
                  <a:gd name="connsiteY2190" fmla="*/ 368491 h 734827"/>
                  <a:gd name="connsiteX2191" fmla="*/ 6477 w 615177"/>
                  <a:gd name="connsiteY2191" fmla="*/ 368780 h 734827"/>
                  <a:gd name="connsiteX2192" fmla="*/ 5651 w 615177"/>
                  <a:gd name="connsiteY2192" fmla="*/ 369015 h 734827"/>
                  <a:gd name="connsiteX2193" fmla="*/ 5054 w 615177"/>
                  <a:gd name="connsiteY2193" fmla="*/ 369063 h 734827"/>
                  <a:gd name="connsiteX2194" fmla="*/ 4553 w 615177"/>
                  <a:gd name="connsiteY2194" fmla="*/ 369149 h 734827"/>
                  <a:gd name="connsiteX2195" fmla="*/ 3786 w 615177"/>
                  <a:gd name="connsiteY2195" fmla="*/ 369140 h 734827"/>
                  <a:gd name="connsiteX2196" fmla="*/ 3333 w 615177"/>
                  <a:gd name="connsiteY2196" fmla="*/ 369187 h 734827"/>
                  <a:gd name="connsiteX2197" fmla="*/ 2684 w 615177"/>
                  <a:gd name="connsiteY2197" fmla="*/ 369313 h 734827"/>
                  <a:gd name="connsiteX2198" fmla="*/ 2251 w 615177"/>
                  <a:gd name="connsiteY2198" fmla="*/ 369496 h 734827"/>
                  <a:gd name="connsiteX2199" fmla="*/ 1596 w 615177"/>
                  <a:gd name="connsiteY2199" fmla="*/ 370601 h 734827"/>
                  <a:gd name="connsiteX2200" fmla="*/ 1124 w 615177"/>
                  <a:gd name="connsiteY2200" fmla="*/ 371162 h 734827"/>
                  <a:gd name="connsiteX2201" fmla="*/ 867 w 615177"/>
                  <a:gd name="connsiteY2201" fmla="*/ 371597 h 734827"/>
                  <a:gd name="connsiteX2202" fmla="*/ 556 w 615177"/>
                  <a:gd name="connsiteY2202" fmla="*/ 372543 h 734827"/>
                  <a:gd name="connsiteX2203" fmla="*/ 346 w 615177"/>
                  <a:gd name="connsiteY2203" fmla="*/ 373162 h 734827"/>
                  <a:gd name="connsiteX2204" fmla="*/ 231 w 615177"/>
                  <a:gd name="connsiteY2204" fmla="*/ 374427 h 734827"/>
                  <a:gd name="connsiteX2205" fmla="*/ 212 w 615177"/>
                  <a:gd name="connsiteY2205" fmla="*/ 375471 h 734827"/>
                  <a:gd name="connsiteX2206" fmla="*/ 254 w 615177"/>
                  <a:gd name="connsiteY2206" fmla="*/ 376544 h 734827"/>
                  <a:gd name="connsiteX2207" fmla="*/ 468 w 615177"/>
                  <a:gd name="connsiteY2207" fmla="*/ 377116 h 734827"/>
                  <a:gd name="connsiteX2208" fmla="*/ 892 w 615177"/>
                  <a:gd name="connsiteY2208" fmla="*/ 378169 h 734827"/>
                  <a:gd name="connsiteX2209" fmla="*/ 796 w 615177"/>
                  <a:gd name="connsiteY2209" fmla="*/ 378923 h 734827"/>
                  <a:gd name="connsiteX2210" fmla="*/ 581 w 615177"/>
                  <a:gd name="connsiteY2210" fmla="*/ 380043 h 734827"/>
                  <a:gd name="connsiteX2211" fmla="*/ 334 w 615177"/>
                  <a:gd name="connsiteY2211" fmla="*/ 380837 h 734827"/>
                  <a:gd name="connsiteX2212" fmla="*/ 180 w 615177"/>
                  <a:gd name="connsiteY2212" fmla="*/ 381649 h 734827"/>
                  <a:gd name="connsiteX2213" fmla="*/ 285 w 615177"/>
                  <a:gd name="connsiteY2213" fmla="*/ 382073 h 734827"/>
                  <a:gd name="connsiteX2214" fmla="*/ 915 w 615177"/>
                  <a:gd name="connsiteY2214" fmla="*/ 383155 h 734827"/>
                  <a:gd name="connsiteX2215" fmla="*/ 1773 w 615177"/>
                  <a:gd name="connsiteY2215" fmla="*/ 383716 h 734827"/>
                  <a:gd name="connsiteX2216" fmla="*/ 2726 w 615177"/>
                  <a:gd name="connsiteY2216" fmla="*/ 384655 h 734827"/>
                  <a:gd name="connsiteX2217" fmla="*/ 3483 w 615177"/>
                  <a:gd name="connsiteY2217" fmla="*/ 385203 h 734827"/>
                  <a:gd name="connsiteX2218" fmla="*/ 3994 w 615177"/>
                  <a:gd name="connsiteY2218" fmla="*/ 385852 h 734827"/>
                  <a:gd name="connsiteX2219" fmla="*/ 4437 w 615177"/>
                  <a:gd name="connsiteY2219" fmla="*/ 386983 h 734827"/>
                  <a:gd name="connsiteX2220" fmla="*/ 4469 w 615177"/>
                  <a:gd name="connsiteY2220" fmla="*/ 387698 h 734827"/>
                  <a:gd name="connsiteX2221" fmla="*/ 4489 w 615177"/>
                  <a:gd name="connsiteY2221" fmla="*/ 388286 h 734827"/>
                  <a:gd name="connsiteX2222" fmla="*/ 4203 w 615177"/>
                  <a:gd name="connsiteY2222" fmla="*/ 389088 h 734827"/>
                  <a:gd name="connsiteX2223" fmla="*/ 3792 w 615177"/>
                  <a:gd name="connsiteY2223" fmla="*/ 389525 h 734827"/>
                  <a:gd name="connsiteX2224" fmla="*/ 3086 w 615177"/>
                  <a:gd name="connsiteY2224" fmla="*/ 389813 h 734827"/>
                  <a:gd name="connsiteX2225" fmla="*/ 2588 w 615177"/>
                  <a:gd name="connsiteY2225" fmla="*/ 389821 h 734827"/>
                  <a:gd name="connsiteX2226" fmla="*/ 2209 w 615177"/>
                  <a:gd name="connsiteY2226" fmla="*/ 390199 h 734827"/>
                  <a:gd name="connsiteX2227" fmla="*/ 1522 w 615177"/>
                  <a:gd name="connsiteY2227" fmla="*/ 390889 h 734827"/>
                  <a:gd name="connsiteX2228" fmla="*/ 964 w 615177"/>
                  <a:gd name="connsiteY2228" fmla="*/ 392202 h 734827"/>
                  <a:gd name="connsiteX2229" fmla="*/ 1191 w 615177"/>
                  <a:gd name="connsiteY2229" fmla="*/ 393702 h 734827"/>
                  <a:gd name="connsiteX2230" fmla="*/ 1387 w 615177"/>
                  <a:gd name="connsiteY2230" fmla="*/ 394611 h 734827"/>
                  <a:gd name="connsiteX2231" fmla="*/ 1577 w 615177"/>
                  <a:gd name="connsiteY2231" fmla="*/ 395982 h 734827"/>
                  <a:gd name="connsiteX2232" fmla="*/ 1834 w 615177"/>
                  <a:gd name="connsiteY2232" fmla="*/ 397007 h 734827"/>
                  <a:gd name="connsiteX2233" fmla="*/ 1962 w 615177"/>
                  <a:gd name="connsiteY2233" fmla="*/ 397789 h 734827"/>
                  <a:gd name="connsiteX2234" fmla="*/ 2248 w 615177"/>
                  <a:gd name="connsiteY2234" fmla="*/ 398910 h 734827"/>
                  <a:gd name="connsiteX2235" fmla="*/ 2443 w 615177"/>
                  <a:gd name="connsiteY2235" fmla="*/ 399829 h 734827"/>
                  <a:gd name="connsiteX2236" fmla="*/ 2739 w 615177"/>
                  <a:gd name="connsiteY2236" fmla="*/ 400843 h 734827"/>
                  <a:gd name="connsiteX2237" fmla="*/ 2829 w 615177"/>
                  <a:gd name="connsiteY2237" fmla="*/ 401636 h 734827"/>
                  <a:gd name="connsiteX2238" fmla="*/ 3095 w 615177"/>
                  <a:gd name="connsiteY2238" fmla="*/ 402554 h 734827"/>
                  <a:gd name="connsiteX2239" fmla="*/ 3449 w 615177"/>
                  <a:gd name="connsiteY2239" fmla="*/ 403636 h 734827"/>
                  <a:gd name="connsiteX2240" fmla="*/ 3695 w 615177"/>
                  <a:gd name="connsiteY2240" fmla="*/ 404342 h 734827"/>
                  <a:gd name="connsiteX2241" fmla="*/ 3853 w 615177"/>
                  <a:gd name="connsiteY2241" fmla="*/ 405146 h 734827"/>
                  <a:gd name="connsiteX2242" fmla="*/ 4071 w 615177"/>
                  <a:gd name="connsiteY2242" fmla="*/ 405993 h 734827"/>
                  <a:gd name="connsiteX2243" fmla="*/ 4300 w 615177"/>
                  <a:gd name="connsiteY2243" fmla="*/ 407338 h 734827"/>
                  <a:gd name="connsiteX2244" fmla="*/ 4376 w 615177"/>
                  <a:gd name="connsiteY2244" fmla="*/ 408277 h 734827"/>
                  <a:gd name="connsiteX2245" fmla="*/ 4328 w 615177"/>
                  <a:gd name="connsiteY2245" fmla="*/ 409464 h 734827"/>
                  <a:gd name="connsiteX2246" fmla="*/ 4456 w 615177"/>
                  <a:gd name="connsiteY2246" fmla="*/ 410819 h 734827"/>
                  <a:gd name="connsiteX2247" fmla="*/ 4647 w 615177"/>
                  <a:gd name="connsiteY2247" fmla="*/ 411475 h 734827"/>
                  <a:gd name="connsiteX2248" fmla="*/ 4861 w 615177"/>
                  <a:gd name="connsiteY2248" fmla="*/ 412819 h 734827"/>
                  <a:gd name="connsiteX2249" fmla="*/ 5089 w 615177"/>
                  <a:gd name="connsiteY2249" fmla="*/ 414190 h 734827"/>
                  <a:gd name="connsiteX2250" fmla="*/ 5218 w 615177"/>
                  <a:gd name="connsiteY2250" fmla="*/ 415108 h 734827"/>
                  <a:gd name="connsiteX2251" fmla="*/ 5355 w 615177"/>
                  <a:gd name="connsiteY2251" fmla="*/ 415950 h 734827"/>
                  <a:gd name="connsiteX2252" fmla="*/ 5536 w 615177"/>
                  <a:gd name="connsiteY2252" fmla="*/ 416791 h 734827"/>
                  <a:gd name="connsiteX2253" fmla="*/ 5731 w 615177"/>
                  <a:gd name="connsiteY2253" fmla="*/ 418211 h 734827"/>
                  <a:gd name="connsiteX2254" fmla="*/ 5899 w 615177"/>
                  <a:gd name="connsiteY2254" fmla="*/ 419070 h 734827"/>
                  <a:gd name="connsiteX2255" fmla="*/ 6088 w 615177"/>
                  <a:gd name="connsiteY2255" fmla="*/ 420348 h 734827"/>
                  <a:gd name="connsiteX2256" fmla="*/ 6464 w 615177"/>
                  <a:gd name="connsiteY2256" fmla="*/ 421276 h 734827"/>
                  <a:gd name="connsiteX2257" fmla="*/ 7231 w 615177"/>
                  <a:gd name="connsiteY2257" fmla="*/ 422560 h 734827"/>
                  <a:gd name="connsiteX2258" fmla="*/ 7603 w 615177"/>
                  <a:gd name="connsiteY2258" fmla="*/ 423228 h 734827"/>
                  <a:gd name="connsiteX2259" fmla="*/ 8017 w 615177"/>
                  <a:gd name="connsiteY2259" fmla="*/ 423989 h 734827"/>
                  <a:gd name="connsiteX2260" fmla="*/ 7860 w 615177"/>
                  <a:gd name="connsiteY2260" fmla="*/ 424764 h 734827"/>
                  <a:gd name="connsiteX2261" fmla="*/ 7654 w 615177"/>
                  <a:gd name="connsiteY2261" fmla="*/ 425325 h 734827"/>
                  <a:gd name="connsiteX2262" fmla="*/ 7654 w 615177"/>
                  <a:gd name="connsiteY2262" fmla="*/ 426283 h 734827"/>
                  <a:gd name="connsiteX2263" fmla="*/ 7883 w 615177"/>
                  <a:gd name="connsiteY2263" fmla="*/ 426947 h 734827"/>
                  <a:gd name="connsiteX2264" fmla="*/ 8345 w 615177"/>
                  <a:gd name="connsiteY2264" fmla="*/ 427682 h 734827"/>
                  <a:gd name="connsiteX2265" fmla="*/ 9269 w 615177"/>
                  <a:gd name="connsiteY2265" fmla="*/ 428542 h 734827"/>
                  <a:gd name="connsiteX2266" fmla="*/ 10017 w 615177"/>
                  <a:gd name="connsiteY2266" fmla="*/ 429092 h 734827"/>
                  <a:gd name="connsiteX2267" fmla="*/ 10499 w 615177"/>
                  <a:gd name="connsiteY2267" fmla="*/ 429557 h 734827"/>
                  <a:gd name="connsiteX2268" fmla="*/ 10933 w 615177"/>
                  <a:gd name="connsiteY2268" fmla="*/ 430456 h 734827"/>
                  <a:gd name="connsiteX2269" fmla="*/ 11247 w 615177"/>
                  <a:gd name="connsiteY2269" fmla="*/ 431490 h 734827"/>
                  <a:gd name="connsiteX2270" fmla="*/ 11456 w 615177"/>
                  <a:gd name="connsiteY2270" fmla="*/ 432283 h 734827"/>
                  <a:gd name="connsiteX2271" fmla="*/ 11996 w 615177"/>
                  <a:gd name="connsiteY2271" fmla="*/ 433394 h 734827"/>
                  <a:gd name="connsiteX2272" fmla="*/ 12547 w 615177"/>
                  <a:gd name="connsiteY2272" fmla="*/ 434158 h 734827"/>
                  <a:gd name="connsiteX2273" fmla="*/ 13354 w 615177"/>
                  <a:gd name="connsiteY2273" fmla="*/ 434996 h 734827"/>
                  <a:gd name="connsiteX2274" fmla="*/ 13816 w 615177"/>
                  <a:gd name="connsiteY2274" fmla="*/ 435529 h 734827"/>
                  <a:gd name="connsiteX2275" fmla="*/ 14121 w 615177"/>
                  <a:gd name="connsiteY2275" fmla="*/ 436011 h 734827"/>
                  <a:gd name="connsiteX2276" fmla="*/ 14346 w 615177"/>
                  <a:gd name="connsiteY2276" fmla="*/ 436438 h 734827"/>
                  <a:gd name="connsiteX2277" fmla="*/ 14648 w 615177"/>
                  <a:gd name="connsiteY2277" fmla="*/ 436817 h 734827"/>
                  <a:gd name="connsiteX2278" fmla="*/ 14757 w 615177"/>
                  <a:gd name="connsiteY2278" fmla="*/ 437366 h 734827"/>
                  <a:gd name="connsiteX2279" fmla="*/ 14522 w 615177"/>
                  <a:gd name="connsiteY2279" fmla="*/ 437838 h 734827"/>
                  <a:gd name="connsiteX2280" fmla="*/ 14438 w 615177"/>
                  <a:gd name="connsiteY2280" fmla="*/ 438682 h 734827"/>
                  <a:gd name="connsiteX2281" fmla="*/ 14657 w 615177"/>
                  <a:gd name="connsiteY2281" fmla="*/ 439434 h 734827"/>
                  <a:gd name="connsiteX2282" fmla="*/ 14766 w 615177"/>
                  <a:gd name="connsiteY2282" fmla="*/ 440024 h 734827"/>
                  <a:gd name="connsiteX2283" fmla="*/ 14927 w 615177"/>
                  <a:gd name="connsiteY2283" fmla="*/ 440923 h 734827"/>
                  <a:gd name="connsiteX2284" fmla="*/ 15104 w 615177"/>
                  <a:gd name="connsiteY2284" fmla="*/ 441636 h 734827"/>
                  <a:gd name="connsiteX2285" fmla="*/ 15560 w 615177"/>
                  <a:gd name="connsiteY2285" fmla="*/ 441845 h 734827"/>
                  <a:gd name="connsiteX2286" fmla="*/ 16186 w 615177"/>
                  <a:gd name="connsiteY2286" fmla="*/ 442076 h 734827"/>
                  <a:gd name="connsiteX2287" fmla="*/ 16686 w 615177"/>
                  <a:gd name="connsiteY2287" fmla="*/ 442538 h 734827"/>
                  <a:gd name="connsiteX2288" fmla="*/ 17142 w 615177"/>
                  <a:gd name="connsiteY2288" fmla="*/ 443078 h 734827"/>
                  <a:gd name="connsiteX2289" fmla="*/ 17623 w 615177"/>
                  <a:gd name="connsiteY2289" fmla="*/ 443081 h 734827"/>
                  <a:gd name="connsiteX2290" fmla="*/ 18140 w 615177"/>
                  <a:gd name="connsiteY2290" fmla="*/ 443116 h 734827"/>
                  <a:gd name="connsiteX2291" fmla="*/ 19018 w 615177"/>
                  <a:gd name="connsiteY2291" fmla="*/ 443598 h 734827"/>
                  <a:gd name="connsiteX2292" fmla="*/ 19512 w 615177"/>
                  <a:gd name="connsiteY2292" fmla="*/ 444231 h 734827"/>
                  <a:gd name="connsiteX2293" fmla="*/ 19766 w 615177"/>
                  <a:gd name="connsiteY2293" fmla="*/ 444763 h 734827"/>
                  <a:gd name="connsiteX2294" fmla="*/ 20428 w 615177"/>
                  <a:gd name="connsiteY2294" fmla="*/ 445268 h 734827"/>
                  <a:gd name="connsiteX2295" fmla="*/ 21094 w 615177"/>
                  <a:gd name="connsiteY2295" fmla="*/ 445573 h 734827"/>
                  <a:gd name="connsiteX2296" fmla="*/ 21756 w 615177"/>
                  <a:gd name="connsiteY2296" fmla="*/ 445929 h 734827"/>
                  <a:gd name="connsiteX2297" fmla="*/ 22046 w 615177"/>
                  <a:gd name="connsiteY2297" fmla="*/ 446456 h 734827"/>
                  <a:gd name="connsiteX2298" fmla="*/ 22325 w 615177"/>
                  <a:gd name="connsiteY2298" fmla="*/ 446815 h 734827"/>
                  <a:gd name="connsiteX2299" fmla="*/ 22531 w 615177"/>
                  <a:gd name="connsiteY2299" fmla="*/ 447335 h 734827"/>
                  <a:gd name="connsiteX2300" fmla="*/ 23388 w 615177"/>
                  <a:gd name="connsiteY2300" fmla="*/ 447515 h 734827"/>
                  <a:gd name="connsiteX2301" fmla="*/ 23981 w 615177"/>
                  <a:gd name="connsiteY2301" fmla="*/ 447560 h 734827"/>
                  <a:gd name="connsiteX2302" fmla="*/ 24655 w 615177"/>
                  <a:gd name="connsiteY2302" fmla="*/ 447839 h 734827"/>
                  <a:gd name="connsiteX2303" fmla="*/ 25137 w 615177"/>
                  <a:gd name="connsiteY2303" fmla="*/ 448510 h 734827"/>
                  <a:gd name="connsiteX2304" fmla="*/ 25420 w 615177"/>
                  <a:gd name="connsiteY2304" fmla="*/ 449442 h 734827"/>
                  <a:gd name="connsiteX2305" fmla="*/ 25517 w 615177"/>
                  <a:gd name="connsiteY2305" fmla="*/ 450032 h 734827"/>
                  <a:gd name="connsiteX2306" fmla="*/ 25599 w 615177"/>
                  <a:gd name="connsiteY2306" fmla="*/ 450527 h 734827"/>
                  <a:gd name="connsiteX2307" fmla="*/ 25851 w 615177"/>
                  <a:gd name="connsiteY2307" fmla="*/ 451708 h 734827"/>
                  <a:gd name="connsiteX2308" fmla="*/ 26126 w 615177"/>
                  <a:gd name="connsiteY2308" fmla="*/ 452331 h 734827"/>
                  <a:gd name="connsiteX2309" fmla="*/ 26492 w 615177"/>
                  <a:gd name="connsiteY2309" fmla="*/ 452762 h 734827"/>
                  <a:gd name="connsiteX2310" fmla="*/ 27580 w 615177"/>
                  <a:gd name="connsiteY2310" fmla="*/ 453442 h 734827"/>
                  <a:gd name="connsiteX2311" fmla="*/ 28351 w 615177"/>
                  <a:gd name="connsiteY2311" fmla="*/ 454145 h 734827"/>
                  <a:gd name="connsiteX2312" fmla="*/ 28929 w 615177"/>
                  <a:gd name="connsiteY2312" fmla="*/ 454617 h 734827"/>
                  <a:gd name="connsiteX2313" fmla="*/ 29561 w 615177"/>
                  <a:gd name="connsiteY2313" fmla="*/ 455121 h 734827"/>
                  <a:gd name="connsiteX2314" fmla="*/ 30631 w 615177"/>
                  <a:gd name="connsiteY2314" fmla="*/ 456364 h 734827"/>
                  <a:gd name="connsiteX2315" fmla="*/ 31148 w 615177"/>
                  <a:gd name="connsiteY2315" fmla="*/ 457157 h 734827"/>
                  <a:gd name="connsiteX2316" fmla="*/ 31677 w 615177"/>
                  <a:gd name="connsiteY2316" fmla="*/ 458018 h 734827"/>
                  <a:gd name="connsiteX2317" fmla="*/ 31896 w 615177"/>
                  <a:gd name="connsiteY2317" fmla="*/ 458666 h 734827"/>
                  <a:gd name="connsiteX2318" fmla="*/ 32143 w 615177"/>
                  <a:gd name="connsiteY2318" fmla="*/ 459296 h 734827"/>
                  <a:gd name="connsiteX2319" fmla="*/ 32458 w 615177"/>
                  <a:gd name="connsiteY2319" fmla="*/ 459742 h 734827"/>
                  <a:gd name="connsiteX2320" fmla="*/ 32641 w 615177"/>
                  <a:gd name="connsiteY2320" fmla="*/ 460304 h 734827"/>
                  <a:gd name="connsiteX2321" fmla="*/ 33010 w 615177"/>
                  <a:gd name="connsiteY2321" fmla="*/ 461068 h 734827"/>
                  <a:gd name="connsiteX2322" fmla="*/ 33396 w 615177"/>
                  <a:gd name="connsiteY2322" fmla="*/ 461697 h 734827"/>
                  <a:gd name="connsiteX2323" fmla="*/ 34003 w 615177"/>
                  <a:gd name="connsiteY2323" fmla="*/ 462227 h 734827"/>
                  <a:gd name="connsiteX2324" fmla="*/ 34365 w 615177"/>
                  <a:gd name="connsiteY2324" fmla="*/ 462532 h 734827"/>
                  <a:gd name="connsiteX2325" fmla="*/ 35188 w 615177"/>
                  <a:gd name="connsiteY2325" fmla="*/ 463325 h 734827"/>
                  <a:gd name="connsiteX2326" fmla="*/ 35663 w 615177"/>
                  <a:gd name="connsiteY2326" fmla="*/ 463749 h 734827"/>
                  <a:gd name="connsiteX2327" fmla="*/ 36024 w 615177"/>
                  <a:gd name="connsiteY2327" fmla="*/ 464019 h 734827"/>
                  <a:gd name="connsiteX2328" fmla="*/ 37068 w 615177"/>
                  <a:gd name="connsiteY2328" fmla="*/ 464558 h 734827"/>
                  <a:gd name="connsiteX2329" fmla="*/ 37566 w 615177"/>
                  <a:gd name="connsiteY2329" fmla="*/ 464751 h 734827"/>
                  <a:gd name="connsiteX2330" fmla="*/ 38106 w 615177"/>
                  <a:gd name="connsiteY2330" fmla="*/ 464908 h 734827"/>
                  <a:gd name="connsiteX2331" fmla="*/ 38835 w 615177"/>
                  <a:gd name="connsiteY2331" fmla="*/ 465213 h 734827"/>
                  <a:gd name="connsiteX2332" fmla="*/ 39313 w 615177"/>
                  <a:gd name="connsiteY2332" fmla="*/ 466067 h 734827"/>
                  <a:gd name="connsiteX2333" fmla="*/ 39480 w 615177"/>
                  <a:gd name="connsiteY2333" fmla="*/ 466738 h 734827"/>
                  <a:gd name="connsiteX2334" fmla="*/ 39798 w 615177"/>
                  <a:gd name="connsiteY2334" fmla="*/ 467287 h 734827"/>
                  <a:gd name="connsiteX2335" fmla="*/ 40266 w 615177"/>
                  <a:gd name="connsiteY2335" fmla="*/ 467419 h 734827"/>
                  <a:gd name="connsiteX2336" fmla="*/ 40945 w 615177"/>
                  <a:gd name="connsiteY2336" fmla="*/ 467669 h 734827"/>
                  <a:gd name="connsiteX2337" fmla="*/ 41346 w 615177"/>
                  <a:gd name="connsiteY2337" fmla="*/ 467958 h 734827"/>
                  <a:gd name="connsiteX2338" fmla="*/ 42054 w 615177"/>
                  <a:gd name="connsiteY2338" fmla="*/ 468555 h 734827"/>
                  <a:gd name="connsiteX2339" fmla="*/ 42678 w 615177"/>
                  <a:gd name="connsiteY2339" fmla="*/ 468880 h 734827"/>
                  <a:gd name="connsiteX2340" fmla="*/ 43327 w 615177"/>
                  <a:gd name="connsiteY2340" fmla="*/ 469079 h 734827"/>
                  <a:gd name="connsiteX2341" fmla="*/ 43914 w 615177"/>
                  <a:gd name="connsiteY2341" fmla="*/ 468992 h 734827"/>
                  <a:gd name="connsiteX2342" fmla="*/ 44393 w 615177"/>
                  <a:gd name="connsiteY2342" fmla="*/ 468915 h 734827"/>
                  <a:gd name="connsiteX2343" fmla="*/ 44939 w 615177"/>
                  <a:gd name="connsiteY2343" fmla="*/ 468851 h 734827"/>
                  <a:gd name="connsiteX2344" fmla="*/ 45548 w 615177"/>
                  <a:gd name="connsiteY2344" fmla="*/ 468925 h 734827"/>
                  <a:gd name="connsiteX2345" fmla="*/ 46197 w 615177"/>
                  <a:gd name="connsiteY2345" fmla="*/ 469021 h 734827"/>
                  <a:gd name="connsiteX2346" fmla="*/ 46740 w 615177"/>
                  <a:gd name="connsiteY2346" fmla="*/ 469105 h 734827"/>
                  <a:gd name="connsiteX2347" fmla="*/ 47674 w 615177"/>
                  <a:gd name="connsiteY2347" fmla="*/ 468938 h 734827"/>
                  <a:gd name="connsiteX2348" fmla="*/ 48236 w 615177"/>
                  <a:gd name="connsiteY2348" fmla="*/ 469156 h 734827"/>
                  <a:gd name="connsiteX2349" fmla="*/ 49013 w 615177"/>
                  <a:gd name="connsiteY2349" fmla="*/ 469541 h 734827"/>
                  <a:gd name="connsiteX2350" fmla="*/ 49671 w 615177"/>
                  <a:gd name="connsiteY2350" fmla="*/ 469387 h 734827"/>
                  <a:gd name="connsiteX2351" fmla="*/ 50181 w 615177"/>
                  <a:gd name="connsiteY2351" fmla="*/ 469406 h 734827"/>
                  <a:gd name="connsiteX2352" fmla="*/ 50795 w 615177"/>
                  <a:gd name="connsiteY2352" fmla="*/ 469464 h 734827"/>
                  <a:gd name="connsiteX2353" fmla="*/ 51312 w 615177"/>
                  <a:gd name="connsiteY2353" fmla="*/ 469654 h 734827"/>
                  <a:gd name="connsiteX2354" fmla="*/ 52230 w 615177"/>
                  <a:gd name="connsiteY2354" fmla="*/ 470125 h 734827"/>
                  <a:gd name="connsiteX2355" fmla="*/ 52862 w 615177"/>
                  <a:gd name="connsiteY2355" fmla="*/ 470392 h 734827"/>
                  <a:gd name="connsiteX2356" fmla="*/ 53364 w 615177"/>
                  <a:gd name="connsiteY2356" fmla="*/ 470392 h 734827"/>
                  <a:gd name="connsiteX2357" fmla="*/ 53826 w 615177"/>
                  <a:gd name="connsiteY2357" fmla="*/ 470167 h 734827"/>
                  <a:gd name="connsiteX2358" fmla="*/ 54648 w 615177"/>
                  <a:gd name="connsiteY2358" fmla="*/ 469670 h 734827"/>
                  <a:gd name="connsiteX2359" fmla="*/ 55219 w 615177"/>
                  <a:gd name="connsiteY2359" fmla="*/ 470122 h 734827"/>
                  <a:gd name="connsiteX2360" fmla="*/ 55999 w 615177"/>
                  <a:gd name="connsiteY2360" fmla="*/ 470434 h 734827"/>
                  <a:gd name="connsiteX2361" fmla="*/ 56767 w 615177"/>
                  <a:gd name="connsiteY2361" fmla="*/ 470607 h 734827"/>
                  <a:gd name="connsiteX2362" fmla="*/ 57829 w 615177"/>
                  <a:gd name="connsiteY2362" fmla="*/ 470816 h 734827"/>
                  <a:gd name="connsiteX2363" fmla="*/ 58844 w 615177"/>
                  <a:gd name="connsiteY2363" fmla="*/ 471169 h 734827"/>
                  <a:gd name="connsiteX2364" fmla="*/ 59560 w 615177"/>
                  <a:gd name="connsiteY2364" fmla="*/ 471249 h 734827"/>
                  <a:gd name="connsiteX2365" fmla="*/ 60064 w 615177"/>
                  <a:gd name="connsiteY2365" fmla="*/ 471297 h 734827"/>
                  <a:gd name="connsiteX2366" fmla="*/ 60844 w 615177"/>
                  <a:gd name="connsiteY2366" fmla="*/ 471474 h 734827"/>
                  <a:gd name="connsiteX2367" fmla="*/ 61245 w 615177"/>
                  <a:gd name="connsiteY2367" fmla="*/ 471728 h 734827"/>
                  <a:gd name="connsiteX2368" fmla="*/ 61863 w 615177"/>
                  <a:gd name="connsiteY2368" fmla="*/ 472360 h 734827"/>
                  <a:gd name="connsiteX2369" fmla="*/ 62321 w 615177"/>
                  <a:gd name="connsiteY2369" fmla="*/ 472778 h 734827"/>
                  <a:gd name="connsiteX2370" fmla="*/ 62816 w 615177"/>
                  <a:gd name="connsiteY2370" fmla="*/ 472916 h 734827"/>
                  <a:gd name="connsiteX2371" fmla="*/ 63455 w 615177"/>
                  <a:gd name="connsiteY2371" fmla="*/ 472973 h 734827"/>
                  <a:gd name="connsiteX2372" fmla="*/ 63901 w 615177"/>
                  <a:gd name="connsiteY2372" fmla="*/ 472611 h 734827"/>
                  <a:gd name="connsiteX2373" fmla="*/ 65111 w 615177"/>
                  <a:gd name="connsiteY2373" fmla="*/ 472046 h 734827"/>
                  <a:gd name="connsiteX2374" fmla="*/ 65471 w 615177"/>
                  <a:gd name="connsiteY2374" fmla="*/ 471644 h 734827"/>
                  <a:gd name="connsiteX2375" fmla="*/ 66454 w 615177"/>
                  <a:gd name="connsiteY2375" fmla="*/ 471577 h 734827"/>
                  <a:gd name="connsiteX2376" fmla="*/ 67260 w 615177"/>
                  <a:gd name="connsiteY2376" fmla="*/ 471644 h 734827"/>
                  <a:gd name="connsiteX2377" fmla="*/ 67738 w 615177"/>
                  <a:gd name="connsiteY2377" fmla="*/ 472007 h 734827"/>
                  <a:gd name="connsiteX2378" fmla="*/ 68261 w 615177"/>
                  <a:gd name="connsiteY2378" fmla="*/ 472302 h 734827"/>
                  <a:gd name="connsiteX2379" fmla="*/ 69450 w 615177"/>
                  <a:gd name="connsiteY2379" fmla="*/ 472171 h 734827"/>
                  <a:gd name="connsiteX2380" fmla="*/ 69969 w 615177"/>
                  <a:gd name="connsiteY2380" fmla="*/ 472119 h 734827"/>
                  <a:gd name="connsiteX2381" fmla="*/ 70561 w 615177"/>
                  <a:gd name="connsiteY2381" fmla="*/ 472152 h 734827"/>
                  <a:gd name="connsiteX2382" fmla="*/ 71425 w 615177"/>
                  <a:gd name="connsiteY2382" fmla="*/ 472742 h 734827"/>
                  <a:gd name="connsiteX2383" fmla="*/ 72452 w 615177"/>
                  <a:gd name="connsiteY2383" fmla="*/ 473099 h 734827"/>
                  <a:gd name="connsiteX2384" fmla="*/ 73412 w 615177"/>
                  <a:gd name="connsiteY2384" fmla="*/ 473667 h 734827"/>
                  <a:gd name="connsiteX2385" fmla="*/ 74263 w 615177"/>
                  <a:gd name="connsiteY2385" fmla="*/ 474232 h 734827"/>
                  <a:gd name="connsiteX2386" fmla="*/ 75066 w 615177"/>
                  <a:gd name="connsiteY2386" fmla="*/ 474813 h 734827"/>
                  <a:gd name="connsiteX2387" fmla="*/ 75977 w 615177"/>
                  <a:gd name="connsiteY2387" fmla="*/ 475414 h 734827"/>
                  <a:gd name="connsiteX2388" fmla="*/ 76776 w 615177"/>
                  <a:gd name="connsiteY2388" fmla="*/ 475500 h 734827"/>
                  <a:gd name="connsiteX2389" fmla="*/ 77942 w 615177"/>
                  <a:gd name="connsiteY2389" fmla="*/ 475305 h 734827"/>
                  <a:gd name="connsiteX2390" fmla="*/ 78392 w 615177"/>
                  <a:gd name="connsiteY2390" fmla="*/ 475725 h 734827"/>
                  <a:gd name="connsiteX2391" fmla="*/ 79037 w 615177"/>
                  <a:gd name="connsiteY2391" fmla="*/ 477035 h 734827"/>
                  <a:gd name="connsiteX2392" fmla="*/ 79535 w 615177"/>
                  <a:gd name="connsiteY2392" fmla="*/ 477677 h 734827"/>
                  <a:gd name="connsiteX2393" fmla="*/ 80087 w 615177"/>
                  <a:gd name="connsiteY2393" fmla="*/ 478535 h 734827"/>
                  <a:gd name="connsiteX2394" fmla="*/ 80306 w 615177"/>
                  <a:gd name="connsiteY2394" fmla="*/ 479588 h 734827"/>
                  <a:gd name="connsiteX2395" fmla="*/ 80321 w 615177"/>
                  <a:gd name="connsiteY2395" fmla="*/ 480073 h 734827"/>
                  <a:gd name="connsiteX2396" fmla="*/ 80279 w 615177"/>
                  <a:gd name="connsiteY2396" fmla="*/ 480750 h 734827"/>
                  <a:gd name="connsiteX2397" fmla="*/ 80308 w 615177"/>
                  <a:gd name="connsiteY2397" fmla="*/ 481427 h 734827"/>
                  <a:gd name="connsiteX2398" fmla="*/ 80770 w 615177"/>
                  <a:gd name="connsiteY2398" fmla="*/ 482256 h 734827"/>
                  <a:gd name="connsiteX2399" fmla="*/ 81567 w 615177"/>
                  <a:gd name="connsiteY2399" fmla="*/ 482981 h 734827"/>
                  <a:gd name="connsiteX2400" fmla="*/ 82575 w 615177"/>
                  <a:gd name="connsiteY2400" fmla="*/ 483563 h 734827"/>
                  <a:gd name="connsiteX2401" fmla="*/ 83208 w 615177"/>
                  <a:gd name="connsiteY2401" fmla="*/ 484686 h 734827"/>
                  <a:gd name="connsiteX2402" fmla="*/ 83905 w 615177"/>
                  <a:gd name="connsiteY2402" fmla="*/ 485396 h 734827"/>
                  <a:gd name="connsiteX2403" fmla="*/ 84762 w 615177"/>
                  <a:gd name="connsiteY2403" fmla="*/ 486404 h 734827"/>
                  <a:gd name="connsiteX2404" fmla="*/ 85346 w 615177"/>
                  <a:gd name="connsiteY2404" fmla="*/ 487531 h 734827"/>
                  <a:gd name="connsiteX2405" fmla="*/ 86168 w 615177"/>
                  <a:gd name="connsiteY2405" fmla="*/ 487968 h 734827"/>
                  <a:gd name="connsiteX2406" fmla="*/ 87246 w 615177"/>
                  <a:gd name="connsiteY2406" fmla="*/ 488584 h 734827"/>
                  <a:gd name="connsiteX2407" fmla="*/ 87950 w 615177"/>
                  <a:gd name="connsiteY2407" fmla="*/ 488982 h 734827"/>
                  <a:gd name="connsiteX2408" fmla="*/ 89090 w 615177"/>
                  <a:gd name="connsiteY2408" fmla="*/ 488979 h 734827"/>
                  <a:gd name="connsiteX2409" fmla="*/ 90030 w 615177"/>
                  <a:gd name="connsiteY2409" fmla="*/ 489512 h 734827"/>
                  <a:gd name="connsiteX2410" fmla="*/ 90557 w 615177"/>
                  <a:gd name="connsiteY2410" fmla="*/ 490822 h 734827"/>
                  <a:gd name="connsiteX2411" fmla="*/ 91110 w 615177"/>
                  <a:gd name="connsiteY2411" fmla="*/ 491785 h 734827"/>
                  <a:gd name="connsiteX2412" fmla="*/ 91887 w 615177"/>
                  <a:gd name="connsiteY2412" fmla="*/ 492591 h 734827"/>
                  <a:gd name="connsiteX2413" fmla="*/ 92548 w 615177"/>
                  <a:gd name="connsiteY2413" fmla="*/ 492710 h 734827"/>
                  <a:gd name="connsiteX2414" fmla="*/ 93215 w 615177"/>
                  <a:gd name="connsiteY2414" fmla="*/ 492749 h 734827"/>
                  <a:gd name="connsiteX2415" fmla="*/ 93415 w 615177"/>
                  <a:gd name="connsiteY2415" fmla="*/ 493747 h 734827"/>
                  <a:gd name="connsiteX2416" fmla="*/ 93980 w 615177"/>
                  <a:gd name="connsiteY2416" fmla="*/ 494011 h 734827"/>
                  <a:gd name="connsiteX2417" fmla="*/ 94467 w 615177"/>
                  <a:gd name="connsiteY2417" fmla="*/ 494605 h 734827"/>
                  <a:gd name="connsiteX2418" fmla="*/ 94831 w 615177"/>
                  <a:gd name="connsiteY2418" fmla="*/ 495289 h 734827"/>
                  <a:gd name="connsiteX2419" fmla="*/ 95726 w 615177"/>
                  <a:gd name="connsiteY2419" fmla="*/ 495443 h 734827"/>
                  <a:gd name="connsiteX2420" fmla="*/ 96555 w 615177"/>
                  <a:gd name="connsiteY2420" fmla="*/ 495465 h 734827"/>
                  <a:gd name="connsiteX2421" fmla="*/ 97319 w 615177"/>
                  <a:gd name="connsiteY2421" fmla="*/ 495349 h 734827"/>
                  <a:gd name="connsiteX2422" fmla="*/ 98360 w 615177"/>
                  <a:gd name="connsiteY2422" fmla="*/ 495112 h 734827"/>
                  <a:gd name="connsiteX2423" fmla="*/ 99056 w 615177"/>
                  <a:gd name="connsiteY2423" fmla="*/ 495086 h 734827"/>
                  <a:gd name="connsiteX2424" fmla="*/ 99836 w 615177"/>
                  <a:gd name="connsiteY2424" fmla="*/ 495311 h 734827"/>
                  <a:gd name="connsiteX2425" fmla="*/ 100899 w 615177"/>
                  <a:gd name="connsiteY2425" fmla="*/ 495520 h 734827"/>
                  <a:gd name="connsiteX2426" fmla="*/ 101766 w 615177"/>
                  <a:gd name="connsiteY2426" fmla="*/ 495577 h 734827"/>
                  <a:gd name="connsiteX2427" fmla="*/ 102508 w 615177"/>
                  <a:gd name="connsiteY2427" fmla="*/ 495077 h 734827"/>
                  <a:gd name="connsiteX2428" fmla="*/ 103458 w 615177"/>
                  <a:gd name="connsiteY2428" fmla="*/ 494746 h 734827"/>
                  <a:gd name="connsiteX2429" fmla="*/ 104714 w 615177"/>
                  <a:gd name="connsiteY2429" fmla="*/ 494627 h 734827"/>
                  <a:gd name="connsiteX2430" fmla="*/ 106113 w 615177"/>
                  <a:gd name="connsiteY2430" fmla="*/ 494861 h 734827"/>
                  <a:gd name="connsiteX2431" fmla="*/ 107340 w 615177"/>
                  <a:gd name="connsiteY2431" fmla="*/ 495311 h 734827"/>
                  <a:gd name="connsiteX2432" fmla="*/ 108315 w 615177"/>
                  <a:gd name="connsiteY2432" fmla="*/ 495600 h 734827"/>
                  <a:gd name="connsiteX2433" fmla="*/ 109189 w 615177"/>
                  <a:gd name="connsiteY2433" fmla="*/ 496309 h 734827"/>
                  <a:gd name="connsiteX2434" fmla="*/ 109809 w 615177"/>
                  <a:gd name="connsiteY2434" fmla="*/ 497048 h 734827"/>
                  <a:gd name="connsiteX2435" fmla="*/ 110370 w 615177"/>
                  <a:gd name="connsiteY2435" fmla="*/ 497902 h 734827"/>
                  <a:gd name="connsiteX2436" fmla="*/ 110866 w 615177"/>
                  <a:gd name="connsiteY2436" fmla="*/ 498207 h 734827"/>
                  <a:gd name="connsiteX2437" fmla="*/ 111723 w 615177"/>
                  <a:gd name="connsiteY2437" fmla="*/ 498332 h 734827"/>
                  <a:gd name="connsiteX2438" fmla="*/ 112500 w 615177"/>
                  <a:gd name="connsiteY2438" fmla="*/ 498451 h 734827"/>
                  <a:gd name="connsiteX2439" fmla="*/ 113650 w 615177"/>
                  <a:gd name="connsiteY2439" fmla="*/ 498300 h 734827"/>
                  <a:gd name="connsiteX2440" fmla="*/ 114288 w 615177"/>
                  <a:gd name="connsiteY2440" fmla="*/ 498255 h 734827"/>
                  <a:gd name="connsiteX2441" fmla="*/ 115013 w 615177"/>
                  <a:gd name="connsiteY2441" fmla="*/ 498249 h 734827"/>
                  <a:gd name="connsiteX2442" fmla="*/ 115707 w 615177"/>
                  <a:gd name="connsiteY2442" fmla="*/ 498686 h 734827"/>
                  <a:gd name="connsiteX2443" fmla="*/ 116198 w 615177"/>
                  <a:gd name="connsiteY2443" fmla="*/ 498544 h 734827"/>
                  <a:gd name="connsiteX2444" fmla="*/ 116959 w 615177"/>
                  <a:gd name="connsiteY2444" fmla="*/ 498750 h 734827"/>
                  <a:gd name="connsiteX2445" fmla="*/ 116995 w 615177"/>
                  <a:gd name="connsiteY2445" fmla="*/ 499280 h 734827"/>
                  <a:gd name="connsiteX2446" fmla="*/ 117493 w 615177"/>
                  <a:gd name="connsiteY2446" fmla="*/ 499780 h 734827"/>
                  <a:gd name="connsiteX2447" fmla="*/ 118154 w 615177"/>
                  <a:gd name="connsiteY2447" fmla="*/ 499199 h 734827"/>
                  <a:gd name="connsiteX2448" fmla="*/ 118587 w 615177"/>
                  <a:gd name="connsiteY2448" fmla="*/ 498438 h 734827"/>
                  <a:gd name="connsiteX2449" fmla="*/ 118747 w 615177"/>
                  <a:gd name="connsiteY2449" fmla="*/ 497838 h 734827"/>
                  <a:gd name="connsiteX2450" fmla="*/ 119679 w 615177"/>
                  <a:gd name="connsiteY2450" fmla="*/ 497594 h 734827"/>
                  <a:gd name="connsiteX2451" fmla="*/ 120607 w 615177"/>
                  <a:gd name="connsiteY2451" fmla="*/ 498011 h 734827"/>
                  <a:gd name="connsiteX2452" fmla="*/ 120947 w 615177"/>
                  <a:gd name="connsiteY2452" fmla="*/ 498490 h 734827"/>
                  <a:gd name="connsiteX2453" fmla="*/ 121172 w 615177"/>
                  <a:gd name="connsiteY2453" fmla="*/ 499106 h 734827"/>
                  <a:gd name="connsiteX2454" fmla="*/ 121397 w 615177"/>
                  <a:gd name="connsiteY2454" fmla="*/ 499822 h 734827"/>
                  <a:gd name="connsiteX2455" fmla="*/ 121115 w 615177"/>
                  <a:gd name="connsiteY2455" fmla="*/ 500891 h 734827"/>
                  <a:gd name="connsiteX2456" fmla="*/ 120579 w 615177"/>
                  <a:gd name="connsiteY2456" fmla="*/ 502118 h 734827"/>
                  <a:gd name="connsiteX2457" fmla="*/ 120707 w 615177"/>
                  <a:gd name="connsiteY2457" fmla="*/ 503027 h 734827"/>
                  <a:gd name="connsiteX2458" fmla="*/ 121239 w 615177"/>
                  <a:gd name="connsiteY2458" fmla="*/ 503039 h 734827"/>
                  <a:gd name="connsiteX2459" fmla="*/ 121968 w 615177"/>
                  <a:gd name="connsiteY2459" fmla="*/ 503120 h 734827"/>
                  <a:gd name="connsiteX2460" fmla="*/ 122559 w 615177"/>
                  <a:gd name="connsiteY2460" fmla="*/ 503296 h 734827"/>
                  <a:gd name="connsiteX2461" fmla="*/ 123298 w 615177"/>
                  <a:gd name="connsiteY2461" fmla="*/ 503335 h 734827"/>
                  <a:gd name="connsiteX2462" fmla="*/ 124048 w 615177"/>
                  <a:gd name="connsiteY2462" fmla="*/ 503569 h 734827"/>
                  <a:gd name="connsiteX2463" fmla="*/ 124613 w 615177"/>
                  <a:gd name="connsiteY2463" fmla="*/ 504057 h 734827"/>
                  <a:gd name="connsiteX2464" fmla="*/ 125260 w 615177"/>
                  <a:gd name="connsiteY2464" fmla="*/ 504600 h 734827"/>
                  <a:gd name="connsiteX2465" fmla="*/ 125882 w 615177"/>
                  <a:gd name="connsiteY2465" fmla="*/ 504731 h 734827"/>
                  <a:gd name="connsiteX2466" fmla="*/ 126697 w 615177"/>
                  <a:gd name="connsiteY2466" fmla="*/ 504651 h 734827"/>
                  <a:gd name="connsiteX2467" fmla="*/ 127703 w 615177"/>
                  <a:gd name="connsiteY2467" fmla="*/ 504953 h 734827"/>
                  <a:gd name="connsiteX2468" fmla="*/ 128534 w 615177"/>
                  <a:gd name="connsiteY2468" fmla="*/ 505454 h 734827"/>
                  <a:gd name="connsiteX2469" fmla="*/ 129321 w 615177"/>
                  <a:gd name="connsiteY2469" fmla="*/ 506115 h 734827"/>
                  <a:gd name="connsiteX2470" fmla="*/ 130374 w 615177"/>
                  <a:gd name="connsiteY2470" fmla="*/ 507111 h 734827"/>
                  <a:gd name="connsiteX2471" fmla="*/ 131080 w 615177"/>
                  <a:gd name="connsiteY2471" fmla="*/ 507711 h 734827"/>
                  <a:gd name="connsiteX2472" fmla="*/ 131610 w 615177"/>
                  <a:gd name="connsiteY2472" fmla="*/ 508279 h 734827"/>
                  <a:gd name="connsiteX2473" fmla="*/ 132005 w 615177"/>
                  <a:gd name="connsiteY2473" fmla="*/ 509320 h 734827"/>
                  <a:gd name="connsiteX2474" fmla="*/ 132252 w 615177"/>
                  <a:gd name="connsiteY2474" fmla="*/ 510206 h 734827"/>
                  <a:gd name="connsiteX2475" fmla="*/ 132519 w 615177"/>
                  <a:gd name="connsiteY2475" fmla="*/ 511028 h 734827"/>
                  <a:gd name="connsiteX2476" fmla="*/ 132990 w 615177"/>
                  <a:gd name="connsiteY2476" fmla="*/ 511981 h 734827"/>
                  <a:gd name="connsiteX2477" fmla="*/ 133910 w 615177"/>
                  <a:gd name="connsiteY2477" fmla="*/ 512938 h 734827"/>
                  <a:gd name="connsiteX2478" fmla="*/ 135142 w 615177"/>
                  <a:gd name="connsiteY2478" fmla="*/ 514097 h 734827"/>
                  <a:gd name="connsiteX2479" fmla="*/ 135935 w 615177"/>
                  <a:gd name="connsiteY2479" fmla="*/ 514784 h 734827"/>
                  <a:gd name="connsiteX2480" fmla="*/ 137432 w 615177"/>
                  <a:gd name="connsiteY2480" fmla="*/ 516300 h 734827"/>
                  <a:gd name="connsiteX2481" fmla="*/ 138346 w 615177"/>
                  <a:gd name="connsiteY2481" fmla="*/ 517896 h 734827"/>
                  <a:gd name="connsiteX2482" fmla="*/ 138905 w 615177"/>
                  <a:gd name="connsiteY2482" fmla="*/ 518772 h 734827"/>
                  <a:gd name="connsiteX2483" fmla="*/ 139808 w 615177"/>
                  <a:gd name="connsiteY2483" fmla="*/ 520108 h 734827"/>
                  <a:gd name="connsiteX2484" fmla="*/ 140762 w 615177"/>
                  <a:gd name="connsiteY2484" fmla="*/ 521598 h 734827"/>
                  <a:gd name="connsiteX2485" fmla="*/ 141035 w 615177"/>
                  <a:gd name="connsiteY2485" fmla="*/ 522025 h 734827"/>
                  <a:gd name="connsiteX2486" fmla="*/ 141342 w 615177"/>
                  <a:gd name="connsiteY2486" fmla="*/ 522510 h 734827"/>
                  <a:gd name="connsiteX2487" fmla="*/ 141548 w 615177"/>
                  <a:gd name="connsiteY2487" fmla="*/ 523065 h 734827"/>
                  <a:gd name="connsiteX2488" fmla="*/ 141821 w 615177"/>
                  <a:gd name="connsiteY2488" fmla="*/ 523794 h 734827"/>
                  <a:gd name="connsiteX2489" fmla="*/ 142395 w 615177"/>
                  <a:gd name="connsiteY2489" fmla="*/ 525085 h 734827"/>
                  <a:gd name="connsiteX2490" fmla="*/ 150246 w 615177"/>
                  <a:gd name="connsiteY2490" fmla="*/ 546847 h 734827"/>
                  <a:gd name="connsiteX2491" fmla="*/ 150454 w 615177"/>
                  <a:gd name="connsiteY2491" fmla="*/ 547746 h 734827"/>
                  <a:gd name="connsiteX2492" fmla="*/ 150574 w 615177"/>
                  <a:gd name="connsiteY2492" fmla="*/ 548517 h 734827"/>
                  <a:gd name="connsiteX2493" fmla="*/ 150624 w 615177"/>
                  <a:gd name="connsiteY2493" fmla="*/ 549487 h 734827"/>
                  <a:gd name="connsiteX2494" fmla="*/ 150779 w 615177"/>
                  <a:gd name="connsiteY2494" fmla="*/ 550976 h 734827"/>
                  <a:gd name="connsiteX2495" fmla="*/ 151000 w 615177"/>
                  <a:gd name="connsiteY2495" fmla="*/ 552010 h 734827"/>
                  <a:gd name="connsiteX2496" fmla="*/ 150885 w 615177"/>
                  <a:gd name="connsiteY2496" fmla="*/ 553163 h 734827"/>
                  <a:gd name="connsiteX2497" fmla="*/ 150927 w 615177"/>
                  <a:gd name="connsiteY2497" fmla="*/ 554123 h 734827"/>
                  <a:gd name="connsiteX2498" fmla="*/ 150862 w 615177"/>
                  <a:gd name="connsiteY2498" fmla="*/ 555189 h 734827"/>
                  <a:gd name="connsiteX2499" fmla="*/ 150988 w 615177"/>
                  <a:gd name="connsiteY2499" fmla="*/ 555815 h 734827"/>
                  <a:gd name="connsiteX2500" fmla="*/ 151299 w 615177"/>
                  <a:gd name="connsiteY2500" fmla="*/ 556509 h 734827"/>
                  <a:gd name="connsiteX2501" fmla="*/ 152118 w 615177"/>
                  <a:gd name="connsiteY2501" fmla="*/ 557276 h 734827"/>
                  <a:gd name="connsiteX2502" fmla="*/ 152526 w 615177"/>
                  <a:gd name="connsiteY2502" fmla="*/ 557783 h 734827"/>
                  <a:gd name="connsiteX2503" fmla="*/ 152920 w 615177"/>
                  <a:gd name="connsiteY2503" fmla="*/ 558808 h 734827"/>
                  <a:gd name="connsiteX2504" fmla="*/ 153126 w 615177"/>
                  <a:gd name="connsiteY2504" fmla="*/ 559337 h 734827"/>
                  <a:gd name="connsiteX2505" fmla="*/ 153700 w 615177"/>
                  <a:gd name="connsiteY2505" fmla="*/ 559697 h 734827"/>
                  <a:gd name="connsiteX2506" fmla="*/ 154963 w 615177"/>
                  <a:gd name="connsiteY2506" fmla="*/ 559944 h 734827"/>
                  <a:gd name="connsiteX2507" fmla="*/ 156320 w 615177"/>
                  <a:gd name="connsiteY2507" fmla="*/ 560095 h 734827"/>
                  <a:gd name="connsiteX2508" fmla="*/ 157438 w 615177"/>
                  <a:gd name="connsiteY2508" fmla="*/ 560615 h 734827"/>
                  <a:gd name="connsiteX2509" fmla="*/ 158472 w 615177"/>
                  <a:gd name="connsiteY2509" fmla="*/ 561338 h 734827"/>
                  <a:gd name="connsiteX2510" fmla="*/ 159743 w 615177"/>
                  <a:gd name="connsiteY2510" fmla="*/ 562426 h 734827"/>
                  <a:gd name="connsiteX2511" fmla="*/ 160947 w 615177"/>
                  <a:gd name="connsiteY2511" fmla="*/ 563450 h 734827"/>
                  <a:gd name="connsiteX2512" fmla="*/ 162001 w 615177"/>
                  <a:gd name="connsiteY2512" fmla="*/ 564272 h 734827"/>
                  <a:gd name="connsiteX2513" fmla="*/ 163308 w 615177"/>
                  <a:gd name="connsiteY2513" fmla="*/ 565049 h 734827"/>
                  <a:gd name="connsiteX2514" fmla="*/ 164634 w 615177"/>
                  <a:gd name="connsiteY2514" fmla="*/ 565675 h 734827"/>
                  <a:gd name="connsiteX2515" fmla="*/ 165513 w 615177"/>
                  <a:gd name="connsiteY2515" fmla="*/ 566109 h 734827"/>
                  <a:gd name="connsiteX2516" fmla="*/ 166752 w 615177"/>
                  <a:gd name="connsiteY2516" fmla="*/ 566870 h 734827"/>
                  <a:gd name="connsiteX2517" fmla="*/ 167664 w 615177"/>
                  <a:gd name="connsiteY2517" fmla="*/ 567432 h 734827"/>
                  <a:gd name="connsiteX2518" fmla="*/ 168769 w 615177"/>
                  <a:gd name="connsiteY2518" fmla="*/ 568389 h 734827"/>
                  <a:gd name="connsiteX2519" fmla="*/ 169813 w 615177"/>
                  <a:gd name="connsiteY2519" fmla="*/ 569361 h 734827"/>
                  <a:gd name="connsiteX2520" fmla="*/ 170172 w 615177"/>
                  <a:gd name="connsiteY2520" fmla="*/ 569795 h 734827"/>
                  <a:gd name="connsiteX2521" fmla="*/ 170820 w 615177"/>
                  <a:gd name="connsiteY2521" fmla="*/ 571153 h 734827"/>
                  <a:gd name="connsiteX2522" fmla="*/ 171614 w 615177"/>
                  <a:gd name="connsiteY2522" fmla="*/ 572617 h 734827"/>
                  <a:gd name="connsiteX2523" fmla="*/ 172188 w 615177"/>
                  <a:gd name="connsiteY2523" fmla="*/ 573744 h 734827"/>
                  <a:gd name="connsiteX2524" fmla="*/ 172622 w 615177"/>
                  <a:gd name="connsiteY2524" fmla="*/ 574396 h 734827"/>
                  <a:gd name="connsiteX2525" fmla="*/ 173559 w 615177"/>
                  <a:gd name="connsiteY2525" fmla="*/ 574801 h 734827"/>
                  <a:gd name="connsiteX2526" fmla="*/ 175093 w 615177"/>
                  <a:gd name="connsiteY2526" fmla="*/ 574756 h 734827"/>
                  <a:gd name="connsiteX2527" fmla="*/ 176205 w 615177"/>
                  <a:gd name="connsiteY2527" fmla="*/ 574801 h 734827"/>
                  <a:gd name="connsiteX2528" fmla="*/ 177730 w 615177"/>
                  <a:gd name="connsiteY2528" fmla="*/ 574733 h 734827"/>
                  <a:gd name="connsiteX2529" fmla="*/ 179178 w 615177"/>
                  <a:gd name="connsiteY2529" fmla="*/ 574833 h 734827"/>
                  <a:gd name="connsiteX2530" fmla="*/ 180289 w 615177"/>
                  <a:gd name="connsiteY2530" fmla="*/ 574945 h 734827"/>
                  <a:gd name="connsiteX2531" fmla="*/ 180999 w 615177"/>
                  <a:gd name="connsiteY2531" fmla="*/ 575025 h 734827"/>
                  <a:gd name="connsiteX2532" fmla="*/ 182306 w 615177"/>
                  <a:gd name="connsiteY2532" fmla="*/ 575513 h 734827"/>
                  <a:gd name="connsiteX2533" fmla="*/ 183718 w 615177"/>
                  <a:gd name="connsiteY2533" fmla="*/ 576155 h 734827"/>
                  <a:gd name="connsiteX2534" fmla="*/ 185134 w 615177"/>
                  <a:gd name="connsiteY2534" fmla="*/ 576749 h 734827"/>
                  <a:gd name="connsiteX2535" fmla="*/ 185876 w 615177"/>
                  <a:gd name="connsiteY2535" fmla="*/ 577042 h 734827"/>
                  <a:gd name="connsiteX2536" fmla="*/ 186617 w 615177"/>
                  <a:gd name="connsiteY2536" fmla="*/ 577459 h 734827"/>
                  <a:gd name="connsiteX2537" fmla="*/ 186268 w 615177"/>
                  <a:gd name="connsiteY2537" fmla="*/ 578567 h 734827"/>
                  <a:gd name="connsiteX2538" fmla="*/ 185090 w 615177"/>
                  <a:gd name="connsiteY2538" fmla="*/ 579549 h 734827"/>
                  <a:gd name="connsiteX2539" fmla="*/ 184342 w 615177"/>
                  <a:gd name="connsiteY2539" fmla="*/ 580304 h 734827"/>
                  <a:gd name="connsiteX2540" fmla="*/ 183342 w 615177"/>
                  <a:gd name="connsiteY2540" fmla="*/ 581373 h 734827"/>
                  <a:gd name="connsiteX2541" fmla="*/ 182739 w 615177"/>
                  <a:gd name="connsiteY2541" fmla="*/ 582124 h 734827"/>
                  <a:gd name="connsiteX2542" fmla="*/ 182337 w 615177"/>
                  <a:gd name="connsiteY2542" fmla="*/ 583049 h 734827"/>
                  <a:gd name="connsiteX2543" fmla="*/ 182119 w 615177"/>
                  <a:gd name="connsiteY2543" fmla="*/ 584426 h 734827"/>
                  <a:gd name="connsiteX2544" fmla="*/ 182052 w 615177"/>
                  <a:gd name="connsiteY2544" fmla="*/ 585300 h 734827"/>
                  <a:gd name="connsiteX2545" fmla="*/ 182238 w 615177"/>
                  <a:gd name="connsiteY2545" fmla="*/ 586131 h 734827"/>
                  <a:gd name="connsiteX2546" fmla="*/ 182453 w 615177"/>
                  <a:gd name="connsiteY2546" fmla="*/ 587454 h 734827"/>
                  <a:gd name="connsiteX2547" fmla="*/ 182995 w 615177"/>
                  <a:gd name="connsiteY2547" fmla="*/ 588417 h 734827"/>
                  <a:gd name="connsiteX2548" fmla="*/ 183346 w 615177"/>
                  <a:gd name="connsiteY2548" fmla="*/ 588809 h 734827"/>
                  <a:gd name="connsiteX2549" fmla="*/ 183695 w 615177"/>
                  <a:gd name="connsiteY2549" fmla="*/ 589291 h 734827"/>
                  <a:gd name="connsiteX2550" fmla="*/ 183959 w 615177"/>
                  <a:gd name="connsiteY2550" fmla="*/ 590033 h 734827"/>
                  <a:gd name="connsiteX2551" fmla="*/ 183840 w 615177"/>
                  <a:gd name="connsiteY2551" fmla="*/ 590636 h 734827"/>
                  <a:gd name="connsiteX2552" fmla="*/ 183310 w 615177"/>
                  <a:gd name="connsiteY2552" fmla="*/ 591484 h 734827"/>
                  <a:gd name="connsiteX2553" fmla="*/ 182858 w 615177"/>
                  <a:gd name="connsiteY2553" fmla="*/ 592351 h 734827"/>
                  <a:gd name="connsiteX2554" fmla="*/ 182020 w 615177"/>
                  <a:gd name="connsiteY2554" fmla="*/ 593796 h 734827"/>
                  <a:gd name="connsiteX2555" fmla="*/ 181705 w 615177"/>
                  <a:gd name="connsiteY2555" fmla="*/ 594467 h 734827"/>
                  <a:gd name="connsiteX2556" fmla="*/ 181137 w 615177"/>
                  <a:gd name="connsiteY2556" fmla="*/ 595635 h 734827"/>
                  <a:gd name="connsiteX2557" fmla="*/ 180761 w 615177"/>
                  <a:gd name="connsiteY2557" fmla="*/ 596210 h 734827"/>
                  <a:gd name="connsiteX2558" fmla="*/ 180109 w 615177"/>
                  <a:gd name="connsiteY2558" fmla="*/ 597594 h 734827"/>
                  <a:gd name="connsiteX2559" fmla="*/ 179300 w 615177"/>
                  <a:gd name="connsiteY2559" fmla="*/ 599087 h 734827"/>
                  <a:gd name="connsiteX2560" fmla="*/ 179159 w 615177"/>
                  <a:gd name="connsiteY2560" fmla="*/ 600355 h 734827"/>
                  <a:gd name="connsiteX2561" fmla="*/ 179043 w 615177"/>
                  <a:gd name="connsiteY2561" fmla="*/ 601257 h 734827"/>
                  <a:gd name="connsiteX2562" fmla="*/ 178799 w 615177"/>
                  <a:gd name="connsiteY2562" fmla="*/ 602221 h 734827"/>
                  <a:gd name="connsiteX2563" fmla="*/ 178096 w 615177"/>
                  <a:gd name="connsiteY2563" fmla="*/ 603534 h 734827"/>
                  <a:gd name="connsiteX2564" fmla="*/ 177692 w 615177"/>
                  <a:gd name="connsiteY2564" fmla="*/ 604227 h 734827"/>
                  <a:gd name="connsiteX2565" fmla="*/ 176863 w 615177"/>
                  <a:gd name="connsiteY2565" fmla="*/ 605643 h 734827"/>
                  <a:gd name="connsiteX2566" fmla="*/ 176516 w 615177"/>
                  <a:gd name="connsiteY2566" fmla="*/ 606857 h 734827"/>
                  <a:gd name="connsiteX2567" fmla="*/ 176211 w 615177"/>
                  <a:gd name="connsiteY2567" fmla="*/ 607743 h 734827"/>
                  <a:gd name="connsiteX2568" fmla="*/ 176398 w 615177"/>
                  <a:gd name="connsiteY2568" fmla="*/ 608514 h 734827"/>
                  <a:gd name="connsiteX2569" fmla="*/ 176494 w 615177"/>
                  <a:gd name="connsiteY2569" fmla="*/ 609782 h 734827"/>
                  <a:gd name="connsiteX2570" fmla="*/ 176558 w 615177"/>
                  <a:gd name="connsiteY2570" fmla="*/ 611914 h 734827"/>
                  <a:gd name="connsiteX2571" fmla="*/ 176597 w 615177"/>
                  <a:gd name="connsiteY2571" fmla="*/ 613471 h 734827"/>
                  <a:gd name="connsiteX2572" fmla="*/ 176793 w 615177"/>
                  <a:gd name="connsiteY2572" fmla="*/ 620570 h 734827"/>
                  <a:gd name="connsiteX2573" fmla="*/ 176972 w 615177"/>
                  <a:gd name="connsiteY2573" fmla="*/ 621389 h 734827"/>
                  <a:gd name="connsiteX2574" fmla="*/ 177345 w 615177"/>
                  <a:gd name="connsiteY2574" fmla="*/ 622985 h 734827"/>
                  <a:gd name="connsiteX2575" fmla="*/ 177669 w 615177"/>
                  <a:gd name="connsiteY2575" fmla="*/ 624471 h 734827"/>
                  <a:gd name="connsiteX2576" fmla="*/ 178436 w 615177"/>
                  <a:gd name="connsiteY2576" fmla="*/ 626099 h 734827"/>
                  <a:gd name="connsiteX2577" fmla="*/ 179104 w 615177"/>
                  <a:gd name="connsiteY2577" fmla="*/ 627438 h 734827"/>
                  <a:gd name="connsiteX2578" fmla="*/ 180392 w 615177"/>
                  <a:gd name="connsiteY2578" fmla="*/ 629031 h 734827"/>
                  <a:gd name="connsiteX2579" fmla="*/ 181198 w 615177"/>
                  <a:gd name="connsiteY2579" fmla="*/ 629875 h 734827"/>
                  <a:gd name="connsiteX2580" fmla="*/ 181657 w 615177"/>
                  <a:gd name="connsiteY2580" fmla="*/ 631127 h 734827"/>
                  <a:gd name="connsiteX2581" fmla="*/ 181699 w 615177"/>
                  <a:gd name="connsiteY2581" fmla="*/ 632116 h 734827"/>
                  <a:gd name="connsiteX2582" fmla="*/ 181609 w 615177"/>
                  <a:gd name="connsiteY2582" fmla="*/ 633510 h 734827"/>
                  <a:gd name="connsiteX2583" fmla="*/ 181390 w 615177"/>
                  <a:gd name="connsiteY2583" fmla="*/ 635045 h 734827"/>
                  <a:gd name="connsiteX2584" fmla="*/ 181416 w 615177"/>
                  <a:gd name="connsiteY2584" fmla="*/ 636111 h 734827"/>
                  <a:gd name="connsiteX2585" fmla="*/ 182312 w 615177"/>
                  <a:gd name="connsiteY2585" fmla="*/ 637989 h 734827"/>
                  <a:gd name="connsiteX2586" fmla="*/ 182813 w 615177"/>
                  <a:gd name="connsiteY2586" fmla="*/ 639366 h 734827"/>
                  <a:gd name="connsiteX2587" fmla="*/ 183218 w 615177"/>
                  <a:gd name="connsiteY2587" fmla="*/ 640933 h 734827"/>
                  <a:gd name="connsiteX2588" fmla="*/ 183430 w 615177"/>
                  <a:gd name="connsiteY2588" fmla="*/ 642275 h 734827"/>
                  <a:gd name="connsiteX2589" fmla="*/ 183381 w 615177"/>
                  <a:gd name="connsiteY2589" fmla="*/ 643168 h 734827"/>
                  <a:gd name="connsiteX2590" fmla="*/ 182953 w 615177"/>
                  <a:gd name="connsiteY2590" fmla="*/ 644304 h 734827"/>
                  <a:gd name="connsiteX2591" fmla="*/ 182466 w 615177"/>
                  <a:gd name="connsiteY2591" fmla="*/ 645104 h 734827"/>
                  <a:gd name="connsiteX2592" fmla="*/ 181997 w 615177"/>
                  <a:gd name="connsiteY2592" fmla="*/ 645740 h 734827"/>
                  <a:gd name="connsiteX2593" fmla="*/ 181175 w 615177"/>
                  <a:gd name="connsiteY2593" fmla="*/ 646099 h 734827"/>
                  <a:gd name="connsiteX2594" fmla="*/ 181163 w 615177"/>
                  <a:gd name="connsiteY2594" fmla="*/ 646719 h 734827"/>
                  <a:gd name="connsiteX2595" fmla="*/ 181484 w 615177"/>
                  <a:gd name="connsiteY2595" fmla="*/ 647069 h 734827"/>
                  <a:gd name="connsiteX2596" fmla="*/ 182071 w 615177"/>
                  <a:gd name="connsiteY2596" fmla="*/ 647624 h 734827"/>
                  <a:gd name="connsiteX2597" fmla="*/ 182739 w 615177"/>
                  <a:gd name="connsiteY2597" fmla="*/ 648128 h 734827"/>
                  <a:gd name="connsiteX2598" fmla="*/ 182729 w 615177"/>
                  <a:gd name="connsiteY2598" fmla="*/ 649300 h 734827"/>
                  <a:gd name="connsiteX2599" fmla="*/ 182103 w 615177"/>
                  <a:gd name="connsiteY2599" fmla="*/ 650331 h 734827"/>
                  <a:gd name="connsiteX2600" fmla="*/ 181499 w 615177"/>
                  <a:gd name="connsiteY2600" fmla="*/ 650993 h 734827"/>
                  <a:gd name="connsiteX2601" fmla="*/ 181217 w 615177"/>
                  <a:gd name="connsiteY2601" fmla="*/ 651824 h 734827"/>
                  <a:gd name="connsiteX2602" fmla="*/ 181285 w 615177"/>
                  <a:gd name="connsiteY2602" fmla="*/ 652469 h 734827"/>
                  <a:gd name="connsiteX2603" fmla="*/ 181831 w 615177"/>
                  <a:gd name="connsiteY2603" fmla="*/ 653131 h 734827"/>
                  <a:gd name="connsiteX2604" fmla="*/ 182199 w 615177"/>
                  <a:gd name="connsiteY2604" fmla="*/ 653577 h 734827"/>
                  <a:gd name="connsiteX2605" fmla="*/ 183294 w 615177"/>
                  <a:gd name="connsiteY2605" fmla="*/ 654900 h 734827"/>
                  <a:gd name="connsiteX2606" fmla="*/ 184039 w 615177"/>
                  <a:gd name="connsiteY2606" fmla="*/ 653966 h 734827"/>
                  <a:gd name="connsiteX2607" fmla="*/ 184999 w 615177"/>
                  <a:gd name="connsiteY2607" fmla="*/ 653015 h 734827"/>
                  <a:gd name="connsiteX2608" fmla="*/ 186758 w 615177"/>
                  <a:gd name="connsiteY2608" fmla="*/ 652097 h 734827"/>
                  <a:gd name="connsiteX2609" fmla="*/ 188752 w 615177"/>
                  <a:gd name="connsiteY2609" fmla="*/ 650765 h 734827"/>
                  <a:gd name="connsiteX2610" fmla="*/ 189485 w 615177"/>
                  <a:gd name="connsiteY2610" fmla="*/ 650257 h 734827"/>
                  <a:gd name="connsiteX2611" fmla="*/ 190500 w 615177"/>
                  <a:gd name="connsiteY2611" fmla="*/ 650177 h 734827"/>
                  <a:gd name="connsiteX2612" fmla="*/ 191868 w 615177"/>
                  <a:gd name="connsiteY2612" fmla="*/ 650164 h 734827"/>
                  <a:gd name="connsiteX2613" fmla="*/ 193421 w 615177"/>
                  <a:gd name="connsiteY2613" fmla="*/ 650174 h 734827"/>
                  <a:gd name="connsiteX2614" fmla="*/ 194965 w 615177"/>
                  <a:gd name="connsiteY2614" fmla="*/ 650501 h 734827"/>
                  <a:gd name="connsiteX2615" fmla="*/ 196278 w 615177"/>
                  <a:gd name="connsiteY2615" fmla="*/ 651098 h 734827"/>
                  <a:gd name="connsiteX2616" fmla="*/ 198154 w 615177"/>
                  <a:gd name="connsiteY2616" fmla="*/ 651904 h 734827"/>
                  <a:gd name="connsiteX2617" fmla="*/ 198858 w 615177"/>
                  <a:gd name="connsiteY2617" fmla="*/ 652749 h 734827"/>
                  <a:gd name="connsiteX2618" fmla="*/ 199159 w 615177"/>
                  <a:gd name="connsiteY2618" fmla="*/ 653551 h 734827"/>
                  <a:gd name="connsiteX2619" fmla="*/ 199978 w 615177"/>
                  <a:gd name="connsiteY2619" fmla="*/ 654804 h 734827"/>
                  <a:gd name="connsiteX2620" fmla="*/ 200655 w 615177"/>
                  <a:gd name="connsiteY2620" fmla="*/ 655167 h 734827"/>
                  <a:gd name="connsiteX2621" fmla="*/ 201789 w 615177"/>
                  <a:gd name="connsiteY2621" fmla="*/ 654836 h 734827"/>
                  <a:gd name="connsiteX2622" fmla="*/ 202611 w 615177"/>
                  <a:gd name="connsiteY2622" fmla="*/ 654142 h 734827"/>
                  <a:gd name="connsiteX2623" fmla="*/ 203699 w 615177"/>
                  <a:gd name="connsiteY2623" fmla="*/ 652970 h 734827"/>
                  <a:gd name="connsiteX2624" fmla="*/ 203644 w 615177"/>
                  <a:gd name="connsiteY2624" fmla="*/ 653763 h 734827"/>
                  <a:gd name="connsiteX2625" fmla="*/ 203865 w 615177"/>
                  <a:gd name="connsiteY2625" fmla="*/ 654711 h 734827"/>
                  <a:gd name="connsiteX2626" fmla="*/ 204634 w 615177"/>
                  <a:gd name="connsiteY2626" fmla="*/ 654746 h 734827"/>
                  <a:gd name="connsiteX2627" fmla="*/ 206168 w 615177"/>
                  <a:gd name="connsiteY2627" fmla="*/ 654608 h 734827"/>
                  <a:gd name="connsiteX2628" fmla="*/ 207655 w 615177"/>
                  <a:gd name="connsiteY2628" fmla="*/ 654531 h 734827"/>
                  <a:gd name="connsiteX2629" fmla="*/ 208425 w 615177"/>
                  <a:gd name="connsiteY2629" fmla="*/ 654312 h 734827"/>
                  <a:gd name="connsiteX2630" fmla="*/ 208300 w 615177"/>
                  <a:gd name="connsiteY2630" fmla="*/ 653731 h 734827"/>
                  <a:gd name="connsiteX2631" fmla="*/ 209530 w 615177"/>
                  <a:gd name="connsiteY2631" fmla="*/ 654078 h 734827"/>
                  <a:gd name="connsiteX2632" fmla="*/ 210660 w 615177"/>
                  <a:gd name="connsiteY2632" fmla="*/ 654123 h 734827"/>
                  <a:gd name="connsiteX2633" fmla="*/ 213053 w 615177"/>
                  <a:gd name="connsiteY2633" fmla="*/ 654261 h 734827"/>
                  <a:gd name="connsiteX2634" fmla="*/ 214574 w 615177"/>
                  <a:gd name="connsiteY2634" fmla="*/ 654540 h 734827"/>
                  <a:gd name="connsiteX2635" fmla="*/ 216095 w 615177"/>
                  <a:gd name="connsiteY2635" fmla="*/ 654916 h 734827"/>
                  <a:gd name="connsiteX2636" fmla="*/ 217431 w 615177"/>
                  <a:gd name="connsiteY2636" fmla="*/ 655407 h 734827"/>
                  <a:gd name="connsiteX2637" fmla="*/ 218456 w 615177"/>
                  <a:gd name="connsiteY2637" fmla="*/ 655674 h 734827"/>
                  <a:gd name="connsiteX2638" fmla="*/ 219940 w 615177"/>
                  <a:gd name="connsiteY2638" fmla="*/ 656021 h 734827"/>
                  <a:gd name="connsiteX2639" fmla="*/ 221089 w 615177"/>
                  <a:gd name="connsiteY2639" fmla="*/ 656290 h 734827"/>
                  <a:gd name="connsiteX2640" fmla="*/ 222415 w 615177"/>
                  <a:gd name="connsiteY2640" fmla="*/ 656538 h 734827"/>
                  <a:gd name="connsiteX2641" fmla="*/ 223342 w 615177"/>
                  <a:gd name="connsiteY2641" fmla="*/ 656448 h 734827"/>
                  <a:gd name="connsiteX2642" fmla="*/ 224386 w 615177"/>
                  <a:gd name="connsiteY2642" fmla="*/ 656290 h 734827"/>
                  <a:gd name="connsiteX2643" fmla="*/ 225182 w 615177"/>
                  <a:gd name="connsiteY2643" fmla="*/ 656265 h 734827"/>
                  <a:gd name="connsiteX2644" fmla="*/ 225706 w 615177"/>
                  <a:gd name="connsiteY2644" fmla="*/ 656133 h 734827"/>
                  <a:gd name="connsiteX2645" fmla="*/ 226752 w 615177"/>
                  <a:gd name="connsiteY2645" fmla="*/ 655452 h 734827"/>
                  <a:gd name="connsiteX2646" fmla="*/ 227231 w 615177"/>
                  <a:gd name="connsiteY2646" fmla="*/ 654691 h 734827"/>
                  <a:gd name="connsiteX2647" fmla="*/ 227792 w 615177"/>
                  <a:gd name="connsiteY2647" fmla="*/ 654133 h 734827"/>
                  <a:gd name="connsiteX2648" fmla="*/ 228367 w 615177"/>
                  <a:gd name="connsiteY2648" fmla="*/ 653625 h 734827"/>
                  <a:gd name="connsiteX2649" fmla="*/ 229385 w 615177"/>
                  <a:gd name="connsiteY2649" fmla="*/ 652974 h 734827"/>
                  <a:gd name="connsiteX2650" fmla="*/ 230471 w 615177"/>
                  <a:gd name="connsiteY2650" fmla="*/ 652505 h 734827"/>
                  <a:gd name="connsiteX2651" fmla="*/ 231555 w 615177"/>
                  <a:gd name="connsiteY2651" fmla="*/ 651981 h 734827"/>
                  <a:gd name="connsiteX2652" fmla="*/ 232442 w 615177"/>
                  <a:gd name="connsiteY2652" fmla="*/ 651850 h 734827"/>
                  <a:gd name="connsiteX2653" fmla="*/ 233790 w 615177"/>
                  <a:gd name="connsiteY2653" fmla="*/ 652197 h 734827"/>
                  <a:gd name="connsiteX2654" fmla="*/ 235036 w 615177"/>
                  <a:gd name="connsiteY2654" fmla="*/ 652669 h 734827"/>
                  <a:gd name="connsiteX2655" fmla="*/ 236606 w 615177"/>
                  <a:gd name="connsiteY2655" fmla="*/ 653545 h 734827"/>
                  <a:gd name="connsiteX2656" fmla="*/ 237345 w 615177"/>
                  <a:gd name="connsiteY2656" fmla="*/ 653590 h 734827"/>
                  <a:gd name="connsiteX2657" fmla="*/ 238503 w 615177"/>
                  <a:gd name="connsiteY2657" fmla="*/ 653625 h 734827"/>
                  <a:gd name="connsiteX2658" fmla="*/ 240144 w 615177"/>
                  <a:gd name="connsiteY2658" fmla="*/ 654040 h 734827"/>
                  <a:gd name="connsiteX2659" fmla="*/ 241499 w 615177"/>
                  <a:gd name="connsiteY2659" fmla="*/ 654704 h 734827"/>
                  <a:gd name="connsiteX2660" fmla="*/ 242501 w 615177"/>
                  <a:gd name="connsiteY2660" fmla="*/ 655106 h 734827"/>
                  <a:gd name="connsiteX2661" fmla="*/ 243875 w 615177"/>
                  <a:gd name="connsiteY2661" fmla="*/ 655529 h 734827"/>
                  <a:gd name="connsiteX2662" fmla="*/ 245096 w 615177"/>
                  <a:gd name="connsiteY2662" fmla="*/ 655626 h 734827"/>
                  <a:gd name="connsiteX2663" fmla="*/ 246810 w 615177"/>
                  <a:gd name="connsiteY2663" fmla="*/ 655362 h 734827"/>
                  <a:gd name="connsiteX2664" fmla="*/ 248525 w 615177"/>
                  <a:gd name="connsiteY2664" fmla="*/ 654784 h 734827"/>
                  <a:gd name="connsiteX2665" fmla="*/ 249594 w 615177"/>
                  <a:gd name="connsiteY2665" fmla="*/ 654075 h 734827"/>
                  <a:gd name="connsiteX2666" fmla="*/ 250208 w 615177"/>
                  <a:gd name="connsiteY2666" fmla="*/ 653295 h 734827"/>
                  <a:gd name="connsiteX2667" fmla="*/ 250943 w 615177"/>
                  <a:gd name="connsiteY2667" fmla="*/ 652527 h 734827"/>
                  <a:gd name="connsiteX2668" fmla="*/ 252099 w 615177"/>
                  <a:gd name="connsiteY2668" fmla="*/ 651625 h 734827"/>
                  <a:gd name="connsiteX2669" fmla="*/ 252641 w 615177"/>
                  <a:gd name="connsiteY2669" fmla="*/ 651384 h 734827"/>
                  <a:gd name="connsiteX2670" fmla="*/ 253685 w 615177"/>
                  <a:gd name="connsiteY2670" fmla="*/ 651420 h 734827"/>
                  <a:gd name="connsiteX2671" fmla="*/ 254715 w 615177"/>
                  <a:gd name="connsiteY2671" fmla="*/ 651638 h 734827"/>
                  <a:gd name="connsiteX2672" fmla="*/ 255782 w 615177"/>
                  <a:gd name="connsiteY2672" fmla="*/ 651442 h 734827"/>
                  <a:gd name="connsiteX2673" fmla="*/ 255714 w 615177"/>
                  <a:gd name="connsiteY2673" fmla="*/ 650822 h 734827"/>
                  <a:gd name="connsiteX2674" fmla="*/ 257082 w 615177"/>
                  <a:gd name="connsiteY2674" fmla="*/ 650880 h 734827"/>
                  <a:gd name="connsiteX2675" fmla="*/ 258102 w 615177"/>
                  <a:gd name="connsiteY2675" fmla="*/ 651195 h 734827"/>
                  <a:gd name="connsiteX2676" fmla="*/ 259095 w 615177"/>
                  <a:gd name="connsiteY2676" fmla="*/ 651596 h 734827"/>
                  <a:gd name="connsiteX2677" fmla="*/ 259994 w 615177"/>
                  <a:gd name="connsiteY2677" fmla="*/ 651195 h 734827"/>
                  <a:gd name="connsiteX2678" fmla="*/ 260803 w 615177"/>
                  <a:gd name="connsiteY2678" fmla="*/ 650591 h 734827"/>
                  <a:gd name="connsiteX2679" fmla="*/ 261541 w 615177"/>
                  <a:gd name="connsiteY2679" fmla="*/ 650951 h 734827"/>
                  <a:gd name="connsiteX2680" fmla="*/ 262071 w 615177"/>
                  <a:gd name="connsiteY2680" fmla="*/ 651118 h 734827"/>
                  <a:gd name="connsiteX2681" fmla="*/ 262688 w 615177"/>
                  <a:gd name="connsiteY2681" fmla="*/ 651577 h 734827"/>
                  <a:gd name="connsiteX2682" fmla="*/ 261702 w 615177"/>
                  <a:gd name="connsiteY2682" fmla="*/ 652065 h 734827"/>
                  <a:gd name="connsiteX2683" fmla="*/ 260150 w 615177"/>
                  <a:gd name="connsiteY2683" fmla="*/ 652656 h 734827"/>
                  <a:gd name="connsiteX2684" fmla="*/ 258673 w 615177"/>
                  <a:gd name="connsiteY2684" fmla="*/ 653073 h 734827"/>
                  <a:gd name="connsiteX2685" fmla="*/ 256427 w 615177"/>
                  <a:gd name="connsiteY2685" fmla="*/ 653667 h 734827"/>
                  <a:gd name="connsiteX2686" fmla="*/ 255007 w 615177"/>
                  <a:gd name="connsiteY2686" fmla="*/ 654152 h 734827"/>
                  <a:gd name="connsiteX2687" fmla="*/ 253624 w 615177"/>
                  <a:gd name="connsiteY2687" fmla="*/ 654939 h 734827"/>
                  <a:gd name="connsiteX2688" fmla="*/ 252958 w 615177"/>
                  <a:gd name="connsiteY2688" fmla="*/ 655523 h 734827"/>
                  <a:gd name="connsiteX2689" fmla="*/ 253402 w 615177"/>
                  <a:gd name="connsiteY2689" fmla="*/ 655921 h 734827"/>
                  <a:gd name="connsiteX2690" fmla="*/ 254400 w 615177"/>
                  <a:gd name="connsiteY2690" fmla="*/ 656499 h 734827"/>
                  <a:gd name="connsiteX2691" fmla="*/ 255778 w 615177"/>
                  <a:gd name="connsiteY2691" fmla="*/ 656884 h 734827"/>
                  <a:gd name="connsiteX2692" fmla="*/ 256940 w 615177"/>
                  <a:gd name="connsiteY2692" fmla="*/ 656714 h 734827"/>
                  <a:gd name="connsiteX2693" fmla="*/ 258722 w 615177"/>
                  <a:gd name="connsiteY2693" fmla="*/ 656367 h 734827"/>
                  <a:gd name="connsiteX2694" fmla="*/ 259730 w 615177"/>
                  <a:gd name="connsiteY2694" fmla="*/ 655841 h 734827"/>
                  <a:gd name="connsiteX2695" fmla="*/ 261083 w 615177"/>
                  <a:gd name="connsiteY2695" fmla="*/ 654980 h 734827"/>
                  <a:gd name="connsiteX2696" fmla="*/ 262495 w 615177"/>
                  <a:gd name="connsiteY2696" fmla="*/ 653972 h 734827"/>
                  <a:gd name="connsiteX2697" fmla="*/ 263773 w 615177"/>
                  <a:gd name="connsiteY2697" fmla="*/ 652714 h 734827"/>
                  <a:gd name="connsiteX2698" fmla="*/ 264743 w 615177"/>
                  <a:gd name="connsiteY2698" fmla="*/ 651792 h 734827"/>
                  <a:gd name="connsiteX2699" fmla="*/ 265506 w 615177"/>
                  <a:gd name="connsiteY2699" fmla="*/ 650993 h 734827"/>
                  <a:gd name="connsiteX2700" fmla="*/ 266533 w 615177"/>
                  <a:gd name="connsiteY2700" fmla="*/ 649927 h 734827"/>
                  <a:gd name="connsiteX2701" fmla="*/ 275435 w 615177"/>
                  <a:gd name="connsiteY2701" fmla="*/ 656541 h 734827"/>
                  <a:gd name="connsiteX2702" fmla="*/ 285575 w 615177"/>
                  <a:gd name="connsiteY2702" fmla="*/ 667332 h 734827"/>
                  <a:gd name="connsiteX2703" fmla="*/ 285609 w 615177"/>
                  <a:gd name="connsiteY2703" fmla="*/ 668912 h 734827"/>
                  <a:gd name="connsiteX2704" fmla="*/ 286017 w 615177"/>
                  <a:gd name="connsiteY2704" fmla="*/ 670460 h 734827"/>
                  <a:gd name="connsiteX2705" fmla="*/ 286252 w 615177"/>
                  <a:gd name="connsiteY2705" fmla="*/ 671843 h 734827"/>
                  <a:gd name="connsiteX2706" fmla="*/ 286130 w 615177"/>
                  <a:gd name="connsiteY2706" fmla="*/ 673121 h 734827"/>
                  <a:gd name="connsiteX2707" fmla="*/ 286434 w 615177"/>
                  <a:gd name="connsiteY2707" fmla="*/ 674062 h 734827"/>
                  <a:gd name="connsiteX2708" fmla="*/ 287651 w 615177"/>
                  <a:gd name="connsiteY2708" fmla="*/ 675545 h 734827"/>
                  <a:gd name="connsiteX2709" fmla="*/ 289164 w 615177"/>
                  <a:gd name="connsiteY2709" fmla="*/ 676486 h 734827"/>
                  <a:gd name="connsiteX2710" fmla="*/ 290744 w 615177"/>
                  <a:gd name="connsiteY2710" fmla="*/ 678031 h 734827"/>
                  <a:gd name="connsiteX2711" fmla="*/ 291527 w 615177"/>
                  <a:gd name="connsiteY2711" fmla="*/ 679251 h 734827"/>
                  <a:gd name="connsiteX2712" fmla="*/ 291662 w 615177"/>
                  <a:gd name="connsiteY2712" fmla="*/ 680673 h 734827"/>
                  <a:gd name="connsiteX2713" fmla="*/ 291925 w 615177"/>
                  <a:gd name="connsiteY2713" fmla="*/ 681428 h 734827"/>
                  <a:gd name="connsiteX2714" fmla="*/ 292750 w 615177"/>
                  <a:gd name="connsiteY2714" fmla="*/ 682089 h 734827"/>
                  <a:gd name="connsiteX2715" fmla="*/ 293508 w 615177"/>
                  <a:gd name="connsiteY2715" fmla="*/ 683049 h 734827"/>
                  <a:gd name="connsiteX2716" fmla="*/ 293544 w 615177"/>
                  <a:gd name="connsiteY2716" fmla="*/ 684144 h 734827"/>
                  <a:gd name="connsiteX2717" fmla="*/ 293139 w 615177"/>
                  <a:gd name="connsiteY2717" fmla="*/ 685351 h 734827"/>
                  <a:gd name="connsiteX2718" fmla="*/ 292910 w 615177"/>
                  <a:gd name="connsiteY2718" fmla="*/ 686087 h 734827"/>
                  <a:gd name="connsiteX2719" fmla="*/ 292946 w 615177"/>
                  <a:gd name="connsiteY2719" fmla="*/ 686928 h 734827"/>
                  <a:gd name="connsiteX2720" fmla="*/ 292914 w 615177"/>
                  <a:gd name="connsiteY2720" fmla="*/ 688013 h 734827"/>
                  <a:gd name="connsiteX2721" fmla="*/ 292706 w 615177"/>
                  <a:gd name="connsiteY2721" fmla="*/ 689220 h 734827"/>
                  <a:gd name="connsiteX2722" fmla="*/ 292223 w 615177"/>
                  <a:gd name="connsiteY2722" fmla="*/ 689451 h 734827"/>
                  <a:gd name="connsiteX2723" fmla="*/ 291563 w 615177"/>
                  <a:gd name="connsiteY2723" fmla="*/ 690216 h 734827"/>
                  <a:gd name="connsiteX2724" fmla="*/ 291758 w 615177"/>
                  <a:gd name="connsiteY2724" fmla="*/ 690691 h 734827"/>
                  <a:gd name="connsiteX2725" fmla="*/ 292050 w 615177"/>
                  <a:gd name="connsiteY2725" fmla="*/ 691968 h 734827"/>
                  <a:gd name="connsiteX2726" fmla="*/ 291225 w 615177"/>
                  <a:gd name="connsiteY2726" fmla="*/ 692229 h 734827"/>
                  <a:gd name="connsiteX2727" fmla="*/ 290888 w 615177"/>
                  <a:gd name="connsiteY2727" fmla="*/ 693166 h 734827"/>
                  <a:gd name="connsiteX2728" fmla="*/ 291042 w 615177"/>
                  <a:gd name="connsiteY2728" fmla="*/ 694727 h 734827"/>
                  <a:gd name="connsiteX2729" fmla="*/ 291048 w 615177"/>
                  <a:gd name="connsiteY2729" fmla="*/ 696399 h 734827"/>
                  <a:gd name="connsiteX2730" fmla="*/ 291643 w 615177"/>
                  <a:gd name="connsiteY2730" fmla="*/ 697973 h 734827"/>
                  <a:gd name="connsiteX2731" fmla="*/ 291815 w 615177"/>
                  <a:gd name="connsiteY2731" fmla="*/ 699029 h 734827"/>
                  <a:gd name="connsiteX2732" fmla="*/ 291903 w 615177"/>
                  <a:gd name="connsiteY2732" fmla="*/ 700053 h 734827"/>
                  <a:gd name="connsiteX2733" fmla="*/ 292099 w 615177"/>
                  <a:gd name="connsiteY2733" fmla="*/ 700740 h 734827"/>
                  <a:gd name="connsiteX2734" fmla="*/ 292872 w 615177"/>
                  <a:gd name="connsiteY2734" fmla="*/ 701536 h 734827"/>
                  <a:gd name="connsiteX2735" fmla="*/ 294093 w 615177"/>
                  <a:gd name="connsiteY2735" fmla="*/ 702102 h 734827"/>
                  <a:gd name="connsiteX2736" fmla="*/ 295152 w 615177"/>
                  <a:gd name="connsiteY2736" fmla="*/ 702715 h 734827"/>
                  <a:gd name="connsiteX2737" fmla="*/ 296539 w 615177"/>
                  <a:gd name="connsiteY2737" fmla="*/ 703364 h 734827"/>
                  <a:gd name="connsiteX2738" fmla="*/ 297551 w 615177"/>
                  <a:gd name="connsiteY2738" fmla="*/ 703996 h 734827"/>
                  <a:gd name="connsiteX2739" fmla="*/ 298886 w 615177"/>
                  <a:gd name="connsiteY2739" fmla="*/ 704831 h 734827"/>
                  <a:gd name="connsiteX2740" fmla="*/ 299839 w 615177"/>
                  <a:gd name="connsiteY2740" fmla="*/ 705406 h 734827"/>
                  <a:gd name="connsiteX2741" fmla="*/ 301314 w 615177"/>
                  <a:gd name="connsiteY2741" fmla="*/ 706375 h 734827"/>
                  <a:gd name="connsiteX2742" fmla="*/ 302730 w 615177"/>
                  <a:gd name="connsiteY2742" fmla="*/ 707027 h 734827"/>
                  <a:gd name="connsiteX2743" fmla="*/ 303821 w 615177"/>
                  <a:gd name="connsiteY2743" fmla="*/ 707650 h 734827"/>
                  <a:gd name="connsiteX2744" fmla="*/ 305109 w 615177"/>
                  <a:gd name="connsiteY2744" fmla="*/ 708327 h 734827"/>
                  <a:gd name="connsiteX2745" fmla="*/ 306111 w 615177"/>
                  <a:gd name="connsiteY2745" fmla="*/ 708980 h 734827"/>
                  <a:gd name="connsiteX2746" fmla="*/ 307269 w 615177"/>
                  <a:gd name="connsiteY2746" fmla="*/ 709776 h 734827"/>
                  <a:gd name="connsiteX2747" fmla="*/ 309134 w 615177"/>
                  <a:gd name="connsiteY2747" fmla="*/ 711037 h 734827"/>
                  <a:gd name="connsiteX2748" fmla="*/ 310766 w 615177"/>
                  <a:gd name="connsiteY2748" fmla="*/ 712328 h 734827"/>
                  <a:gd name="connsiteX2749" fmla="*/ 312073 w 615177"/>
                  <a:gd name="connsiteY2749" fmla="*/ 713260 h 734827"/>
                  <a:gd name="connsiteX2750" fmla="*/ 313341 w 615177"/>
                  <a:gd name="connsiteY2750" fmla="*/ 713989 h 734827"/>
                  <a:gd name="connsiteX2751" fmla="*/ 314176 w 615177"/>
                  <a:gd name="connsiteY2751" fmla="*/ 714281 h 734827"/>
                  <a:gd name="connsiteX2752" fmla="*/ 315473 w 615177"/>
                  <a:gd name="connsiteY2752" fmla="*/ 714546 h 734827"/>
                  <a:gd name="connsiteX2753" fmla="*/ 316340 w 615177"/>
                  <a:gd name="connsiteY2753" fmla="*/ 714682 h 734827"/>
                  <a:gd name="connsiteX2754" fmla="*/ 317361 w 615177"/>
                  <a:gd name="connsiteY2754" fmla="*/ 715016 h 734827"/>
                  <a:gd name="connsiteX2755" fmla="*/ 318620 w 615177"/>
                  <a:gd name="connsiteY2755" fmla="*/ 715683 h 734827"/>
                  <a:gd name="connsiteX2756" fmla="*/ 319612 w 615177"/>
                  <a:gd name="connsiteY2756" fmla="*/ 716191 h 734827"/>
                  <a:gd name="connsiteX2757" fmla="*/ 320312 w 615177"/>
                  <a:gd name="connsiteY2757" fmla="*/ 716580 h 734827"/>
                  <a:gd name="connsiteX2758" fmla="*/ 321795 w 615177"/>
                  <a:gd name="connsiteY2758" fmla="*/ 717481 h 734827"/>
                  <a:gd name="connsiteX2759" fmla="*/ 322963 w 615177"/>
                  <a:gd name="connsiteY2759" fmla="*/ 718133 h 734827"/>
                  <a:gd name="connsiteX2760" fmla="*/ 324575 w 615177"/>
                  <a:gd name="connsiteY2760" fmla="*/ 718939 h 734827"/>
                  <a:gd name="connsiteX2761" fmla="*/ 325705 w 615177"/>
                  <a:gd name="connsiteY2761" fmla="*/ 719280 h 734827"/>
                  <a:gd name="connsiteX2762" fmla="*/ 327298 w 615177"/>
                  <a:gd name="connsiteY2762" fmla="*/ 719826 h 734827"/>
                  <a:gd name="connsiteX2763" fmla="*/ 328695 w 615177"/>
                  <a:gd name="connsiteY2763" fmla="*/ 720429 h 734827"/>
                  <a:gd name="connsiteX2764" fmla="*/ 330387 w 615177"/>
                  <a:gd name="connsiteY2764" fmla="*/ 721032 h 734827"/>
                  <a:gd name="connsiteX2765" fmla="*/ 332204 w 615177"/>
                  <a:gd name="connsiteY2765" fmla="*/ 721723 h 734827"/>
                  <a:gd name="connsiteX2766" fmla="*/ 333325 w 615177"/>
                  <a:gd name="connsiteY2766" fmla="*/ 722278 h 734827"/>
                  <a:gd name="connsiteX2767" fmla="*/ 334830 w 615177"/>
                  <a:gd name="connsiteY2767" fmla="*/ 722822 h 734827"/>
                  <a:gd name="connsiteX2768" fmla="*/ 336257 w 615177"/>
                  <a:gd name="connsiteY2768" fmla="*/ 722988 h 734827"/>
                  <a:gd name="connsiteX2769" fmla="*/ 337772 w 615177"/>
                  <a:gd name="connsiteY2769" fmla="*/ 723206 h 734827"/>
                  <a:gd name="connsiteX2770" fmla="*/ 339131 w 615177"/>
                  <a:gd name="connsiteY2770" fmla="*/ 723257 h 734827"/>
                  <a:gd name="connsiteX2771" fmla="*/ 340723 w 615177"/>
                  <a:gd name="connsiteY2771" fmla="*/ 723299 h 734827"/>
                  <a:gd name="connsiteX2772" fmla="*/ 341686 w 615177"/>
                  <a:gd name="connsiteY2772" fmla="*/ 723264 h 734827"/>
                  <a:gd name="connsiteX2773" fmla="*/ 342934 w 615177"/>
                  <a:gd name="connsiteY2773" fmla="*/ 723322 h 734827"/>
                  <a:gd name="connsiteX2774" fmla="*/ 344155 w 615177"/>
                  <a:gd name="connsiteY2774" fmla="*/ 723692 h 734827"/>
                  <a:gd name="connsiteX2775" fmla="*/ 345394 w 615177"/>
                  <a:gd name="connsiteY2775" fmla="*/ 724429 h 734827"/>
                  <a:gd name="connsiteX2776" fmla="*/ 346691 w 615177"/>
                  <a:gd name="connsiteY2776" fmla="*/ 724927 h 734827"/>
                  <a:gd name="connsiteX2777" fmla="*/ 347626 w 615177"/>
                  <a:gd name="connsiteY2777" fmla="*/ 725421 h 734827"/>
                  <a:gd name="connsiteX2778" fmla="*/ 349195 w 615177"/>
                  <a:gd name="connsiteY2778" fmla="*/ 726415 h 734827"/>
                  <a:gd name="connsiteX2779" fmla="*/ 350359 w 615177"/>
                  <a:gd name="connsiteY2779" fmla="*/ 727287 h 734827"/>
                  <a:gd name="connsiteX2780" fmla="*/ 351575 w 615177"/>
                  <a:gd name="connsiteY2780" fmla="*/ 728228 h 734827"/>
                  <a:gd name="connsiteX2781" fmla="*/ 352744 w 615177"/>
                  <a:gd name="connsiteY2781" fmla="*/ 729130 h 734827"/>
                  <a:gd name="connsiteX2782" fmla="*/ 353788 w 615177"/>
                  <a:gd name="connsiteY2782" fmla="*/ 729878 h 734827"/>
                  <a:gd name="connsiteX2783" fmla="*/ 355004 w 615177"/>
                  <a:gd name="connsiteY2783" fmla="*/ 730421 h 734827"/>
                  <a:gd name="connsiteX2784" fmla="*/ 356185 w 615177"/>
                  <a:gd name="connsiteY2784" fmla="*/ 730813 h 734827"/>
                  <a:gd name="connsiteX2785" fmla="*/ 357345 w 615177"/>
                  <a:gd name="connsiteY2785" fmla="*/ 731096 h 734827"/>
                  <a:gd name="connsiteX2786" fmla="*/ 359194 w 615177"/>
                  <a:gd name="connsiteY2786" fmla="*/ 731060 h 734827"/>
                  <a:gd name="connsiteX2787" fmla="*/ 360848 w 615177"/>
                  <a:gd name="connsiteY2787" fmla="*/ 731012 h 734827"/>
                  <a:gd name="connsiteX2788" fmla="*/ 363398 w 615177"/>
                  <a:gd name="connsiteY2788" fmla="*/ 730611 h 734827"/>
                  <a:gd name="connsiteX2789" fmla="*/ 365131 w 615177"/>
                  <a:gd name="connsiteY2789" fmla="*/ 730440 h 734827"/>
                  <a:gd name="connsiteX2790" fmla="*/ 367039 w 615177"/>
                  <a:gd name="connsiteY2790" fmla="*/ 730630 h 734827"/>
                  <a:gd name="connsiteX2791" fmla="*/ 368396 w 615177"/>
                  <a:gd name="connsiteY2791" fmla="*/ 731115 h 734827"/>
                  <a:gd name="connsiteX2792" fmla="*/ 370018 w 615177"/>
                  <a:gd name="connsiteY2792" fmla="*/ 731689 h 734827"/>
                  <a:gd name="connsiteX2793" fmla="*/ 371710 w 615177"/>
                  <a:gd name="connsiteY2793" fmla="*/ 732157 h 734827"/>
                  <a:gd name="connsiteX2794" fmla="*/ 373569 w 615177"/>
                  <a:gd name="connsiteY2794" fmla="*/ 732518 h 734827"/>
                  <a:gd name="connsiteX2795" fmla="*/ 375300 w 615177"/>
                  <a:gd name="connsiteY2795" fmla="*/ 732726 h 734827"/>
                  <a:gd name="connsiteX2796" fmla="*/ 377011 w 615177"/>
                  <a:gd name="connsiteY2796" fmla="*/ 732980 h 734827"/>
                  <a:gd name="connsiteX2797" fmla="*/ 378927 w 615177"/>
                  <a:gd name="connsiteY2797" fmla="*/ 733478 h 734827"/>
                  <a:gd name="connsiteX2798" fmla="*/ 380601 w 615177"/>
                  <a:gd name="connsiteY2798" fmla="*/ 734033 h 734827"/>
                  <a:gd name="connsiteX2799" fmla="*/ 382232 w 615177"/>
                  <a:gd name="connsiteY2799" fmla="*/ 734556 h 734827"/>
                  <a:gd name="connsiteX2800" fmla="*/ 384068 w 615177"/>
                  <a:gd name="connsiteY2800" fmla="*/ 735038 h 734827"/>
                  <a:gd name="connsiteX2801" fmla="*/ 385381 w 615177"/>
                  <a:gd name="connsiteY2801" fmla="*/ 734678 h 734827"/>
                  <a:gd name="connsiteX2802" fmla="*/ 386987 w 615177"/>
                  <a:gd name="connsiteY2802" fmla="*/ 734081 h 734827"/>
                  <a:gd name="connsiteX2803" fmla="*/ 388483 w 615177"/>
                  <a:gd name="connsiteY2803" fmla="*/ 733485 h 734827"/>
                  <a:gd name="connsiteX2804" fmla="*/ 390336 w 615177"/>
                  <a:gd name="connsiteY2804" fmla="*/ 732588 h 734827"/>
                  <a:gd name="connsiteX2805" fmla="*/ 392147 w 615177"/>
                  <a:gd name="connsiteY2805" fmla="*/ 731760 h 734827"/>
                  <a:gd name="connsiteX2806" fmla="*/ 394696 w 615177"/>
                  <a:gd name="connsiteY2806" fmla="*/ 730543 h 734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</a:cxnLst>
                <a:rect l="l" t="t" r="r" b="b"/>
                <a:pathLst>
                  <a:path w="615177" h="734827">
                    <a:moveTo>
                      <a:pt x="394696" y="730543"/>
                    </a:moveTo>
                    <a:lnTo>
                      <a:pt x="396202" y="729955"/>
                    </a:lnTo>
                    <a:lnTo>
                      <a:pt x="398240" y="729069"/>
                    </a:lnTo>
                    <a:lnTo>
                      <a:pt x="400889" y="727768"/>
                    </a:lnTo>
                    <a:lnTo>
                      <a:pt x="402861" y="726999"/>
                    </a:lnTo>
                    <a:lnTo>
                      <a:pt x="404129" y="726041"/>
                    </a:lnTo>
                    <a:lnTo>
                      <a:pt x="406100" y="724709"/>
                    </a:lnTo>
                    <a:lnTo>
                      <a:pt x="407754" y="723881"/>
                    </a:lnTo>
                    <a:lnTo>
                      <a:pt x="409617" y="723217"/>
                    </a:lnTo>
                    <a:lnTo>
                      <a:pt x="410924" y="722850"/>
                    </a:lnTo>
                    <a:lnTo>
                      <a:pt x="412510" y="722475"/>
                    </a:lnTo>
                    <a:lnTo>
                      <a:pt x="413838" y="722003"/>
                    </a:lnTo>
                    <a:lnTo>
                      <a:pt x="414853" y="721627"/>
                    </a:lnTo>
                    <a:lnTo>
                      <a:pt x="416103" y="720866"/>
                    </a:lnTo>
                    <a:lnTo>
                      <a:pt x="417570" y="720326"/>
                    </a:lnTo>
                    <a:lnTo>
                      <a:pt x="419156" y="719902"/>
                    </a:lnTo>
                    <a:lnTo>
                      <a:pt x="421272" y="719305"/>
                    </a:lnTo>
                    <a:lnTo>
                      <a:pt x="422835" y="719135"/>
                    </a:lnTo>
                    <a:lnTo>
                      <a:pt x="424155" y="718943"/>
                    </a:lnTo>
                    <a:lnTo>
                      <a:pt x="425976" y="718519"/>
                    </a:lnTo>
                    <a:lnTo>
                      <a:pt x="427543" y="717912"/>
                    </a:lnTo>
                    <a:lnTo>
                      <a:pt x="428890" y="717315"/>
                    </a:lnTo>
                    <a:lnTo>
                      <a:pt x="430416" y="716660"/>
                    </a:lnTo>
                    <a:lnTo>
                      <a:pt x="432208" y="715876"/>
                    </a:lnTo>
                    <a:lnTo>
                      <a:pt x="433231" y="715523"/>
                    </a:lnTo>
                    <a:lnTo>
                      <a:pt x="433981" y="715202"/>
                    </a:lnTo>
                    <a:lnTo>
                      <a:pt x="435614" y="714393"/>
                    </a:lnTo>
                    <a:lnTo>
                      <a:pt x="436895" y="713777"/>
                    </a:lnTo>
                    <a:lnTo>
                      <a:pt x="439030" y="712704"/>
                    </a:lnTo>
                    <a:lnTo>
                      <a:pt x="440713" y="711924"/>
                    </a:lnTo>
                    <a:lnTo>
                      <a:pt x="441917" y="711279"/>
                    </a:lnTo>
                    <a:lnTo>
                      <a:pt x="443837" y="710042"/>
                    </a:lnTo>
                    <a:lnTo>
                      <a:pt x="446791" y="708497"/>
                    </a:lnTo>
                    <a:lnTo>
                      <a:pt x="448249" y="707734"/>
                    </a:lnTo>
                    <a:lnTo>
                      <a:pt x="449764" y="706799"/>
                    </a:lnTo>
                    <a:lnTo>
                      <a:pt x="451823" y="705280"/>
                    </a:lnTo>
                    <a:lnTo>
                      <a:pt x="453948" y="703784"/>
                    </a:lnTo>
                    <a:lnTo>
                      <a:pt x="455624" y="702587"/>
                    </a:lnTo>
                    <a:lnTo>
                      <a:pt x="456571" y="701427"/>
                    </a:lnTo>
                    <a:lnTo>
                      <a:pt x="457721" y="701604"/>
                    </a:lnTo>
                    <a:lnTo>
                      <a:pt x="459503" y="700637"/>
                    </a:lnTo>
                    <a:lnTo>
                      <a:pt x="460990" y="699742"/>
                    </a:lnTo>
                    <a:lnTo>
                      <a:pt x="462289" y="698727"/>
                    </a:lnTo>
                    <a:lnTo>
                      <a:pt x="463934" y="697353"/>
                    </a:lnTo>
                    <a:lnTo>
                      <a:pt x="465472" y="696155"/>
                    </a:lnTo>
                    <a:lnTo>
                      <a:pt x="467253" y="695164"/>
                    </a:lnTo>
                    <a:lnTo>
                      <a:pt x="469546" y="694071"/>
                    </a:lnTo>
                    <a:lnTo>
                      <a:pt x="470718" y="693365"/>
                    </a:lnTo>
                    <a:lnTo>
                      <a:pt x="472018" y="692489"/>
                    </a:lnTo>
                    <a:lnTo>
                      <a:pt x="473594" y="691503"/>
                    </a:lnTo>
                    <a:lnTo>
                      <a:pt x="475110" y="690623"/>
                    </a:lnTo>
                    <a:lnTo>
                      <a:pt x="476115" y="690123"/>
                    </a:lnTo>
                    <a:lnTo>
                      <a:pt x="477326" y="689477"/>
                    </a:lnTo>
                    <a:lnTo>
                      <a:pt x="478280" y="688995"/>
                    </a:lnTo>
                    <a:lnTo>
                      <a:pt x="479570" y="688308"/>
                    </a:lnTo>
                    <a:lnTo>
                      <a:pt x="480585" y="687884"/>
                    </a:lnTo>
                    <a:lnTo>
                      <a:pt x="481362" y="687486"/>
                    </a:lnTo>
                    <a:lnTo>
                      <a:pt x="482039" y="687169"/>
                    </a:lnTo>
                    <a:lnTo>
                      <a:pt x="483072" y="686928"/>
                    </a:lnTo>
                    <a:lnTo>
                      <a:pt x="484091" y="686577"/>
                    </a:lnTo>
                    <a:lnTo>
                      <a:pt x="484871" y="686382"/>
                    </a:lnTo>
                    <a:lnTo>
                      <a:pt x="498713" y="682596"/>
                    </a:lnTo>
                    <a:lnTo>
                      <a:pt x="524591" y="676159"/>
                    </a:lnTo>
                    <a:lnTo>
                      <a:pt x="543246" y="671516"/>
                    </a:lnTo>
                    <a:lnTo>
                      <a:pt x="544610" y="671131"/>
                    </a:lnTo>
                    <a:lnTo>
                      <a:pt x="545978" y="671005"/>
                    </a:lnTo>
                    <a:lnTo>
                      <a:pt x="546200" y="670366"/>
                    </a:lnTo>
                    <a:lnTo>
                      <a:pt x="546541" y="669727"/>
                    </a:lnTo>
                    <a:lnTo>
                      <a:pt x="546743" y="668947"/>
                    </a:lnTo>
                    <a:lnTo>
                      <a:pt x="546871" y="668450"/>
                    </a:lnTo>
                    <a:lnTo>
                      <a:pt x="547415" y="667958"/>
                    </a:lnTo>
                    <a:lnTo>
                      <a:pt x="549048" y="666600"/>
                    </a:lnTo>
                    <a:lnTo>
                      <a:pt x="549546" y="666356"/>
                    </a:lnTo>
                    <a:lnTo>
                      <a:pt x="549999" y="666112"/>
                    </a:lnTo>
                    <a:lnTo>
                      <a:pt x="550686" y="665698"/>
                    </a:lnTo>
                    <a:lnTo>
                      <a:pt x="551543" y="665133"/>
                    </a:lnTo>
                    <a:lnTo>
                      <a:pt x="552243" y="664523"/>
                    </a:lnTo>
                    <a:lnTo>
                      <a:pt x="552696" y="664064"/>
                    </a:lnTo>
                    <a:lnTo>
                      <a:pt x="553293" y="663287"/>
                    </a:lnTo>
                    <a:lnTo>
                      <a:pt x="553505" y="662686"/>
                    </a:lnTo>
                    <a:lnTo>
                      <a:pt x="553335" y="661829"/>
                    </a:lnTo>
                    <a:lnTo>
                      <a:pt x="552914" y="661155"/>
                    </a:lnTo>
                    <a:lnTo>
                      <a:pt x="552089" y="660269"/>
                    </a:lnTo>
                    <a:lnTo>
                      <a:pt x="551001" y="659289"/>
                    </a:lnTo>
                    <a:lnTo>
                      <a:pt x="550985" y="658355"/>
                    </a:lnTo>
                    <a:lnTo>
                      <a:pt x="551273" y="657430"/>
                    </a:lnTo>
                    <a:lnTo>
                      <a:pt x="551264" y="656804"/>
                    </a:lnTo>
                    <a:lnTo>
                      <a:pt x="550972" y="655186"/>
                    </a:lnTo>
                    <a:lnTo>
                      <a:pt x="549463" y="653609"/>
                    </a:lnTo>
                    <a:lnTo>
                      <a:pt x="548436" y="652553"/>
                    </a:lnTo>
                    <a:lnTo>
                      <a:pt x="548140" y="651757"/>
                    </a:lnTo>
                    <a:lnTo>
                      <a:pt x="548390" y="651086"/>
                    </a:lnTo>
                    <a:lnTo>
                      <a:pt x="549199" y="650029"/>
                    </a:lnTo>
                    <a:lnTo>
                      <a:pt x="549510" y="649586"/>
                    </a:lnTo>
                    <a:lnTo>
                      <a:pt x="549745" y="648973"/>
                    </a:lnTo>
                    <a:lnTo>
                      <a:pt x="550104" y="648514"/>
                    </a:lnTo>
                    <a:lnTo>
                      <a:pt x="550432" y="647904"/>
                    </a:lnTo>
                    <a:lnTo>
                      <a:pt x="550737" y="647143"/>
                    </a:lnTo>
                    <a:lnTo>
                      <a:pt x="551020" y="646677"/>
                    </a:lnTo>
                    <a:lnTo>
                      <a:pt x="551010" y="646067"/>
                    </a:lnTo>
                    <a:lnTo>
                      <a:pt x="550920" y="645406"/>
                    </a:lnTo>
                    <a:lnTo>
                      <a:pt x="550590" y="644529"/>
                    </a:lnTo>
                    <a:lnTo>
                      <a:pt x="550314" y="644121"/>
                    </a:lnTo>
                    <a:lnTo>
                      <a:pt x="550043" y="643723"/>
                    </a:lnTo>
                    <a:lnTo>
                      <a:pt x="549665" y="643402"/>
                    </a:lnTo>
                    <a:lnTo>
                      <a:pt x="548997" y="643149"/>
                    </a:lnTo>
                    <a:lnTo>
                      <a:pt x="548413" y="642747"/>
                    </a:lnTo>
                    <a:lnTo>
                      <a:pt x="547992" y="642166"/>
                    </a:lnTo>
                    <a:lnTo>
                      <a:pt x="547816" y="641720"/>
                    </a:lnTo>
                    <a:lnTo>
                      <a:pt x="547963" y="640750"/>
                    </a:lnTo>
                    <a:lnTo>
                      <a:pt x="548060" y="640198"/>
                    </a:lnTo>
                    <a:lnTo>
                      <a:pt x="547972" y="639607"/>
                    </a:lnTo>
                    <a:lnTo>
                      <a:pt x="548098" y="639138"/>
                    </a:lnTo>
                    <a:lnTo>
                      <a:pt x="547636" y="638798"/>
                    </a:lnTo>
                    <a:lnTo>
                      <a:pt x="546936" y="638914"/>
                    </a:lnTo>
                    <a:lnTo>
                      <a:pt x="545966" y="638971"/>
                    </a:lnTo>
                    <a:lnTo>
                      <a:pt x="545179" y="638933"/>
                    </a:lnTo>
                    <a:lnTo>
                      <a:pt x="544107" y="638772"/>
                    </a:lnTo>
                    <a:lnTo>
                      <a:pt x="543278" y="638454"/>
                    </a:lnTo>
                    <a:lnTo>
                      <a:pt x="542681" y="637764"/>
                    </a:lnTo>
                    <a:lnTo>
                      <a:pt x="542383" y="637289"/>
                    </a:lnTo>
                    <a:lnTo>
                      <a:pt x="542120" y="636871"/>
                    </a:lnTo>
                    <a:lnTo>
                      <a:pt x="541936" y="635712"/>
                    </a:lnTo>
                    <a:lnTo>
                      <a:pt x="541801" y="634704"/>
                    </a:lnTo>
                    <a:lnTo>
                      <a:pt x="541936" y="634155"/>
                    </a:lnTo>
                    <a:lnTo>
                      <a:pt x="542296" y="633134"/>
                    </a:lnTo>
                    <a:lnTo>
                      <a:pt x="542675" y="632312"/>
                    </a:lnTo>
                    <a:lnTo>
                      <a:pt x="542944" y="631525"/>
                    </a:lnTo>
                    <a:lnTo>
                      <a:pt x="543291" y="630800"/>
                    </a:lnTo>
                    <a:lnTo>
                      <a:pt x="543760" y="629927"/>
                    </a:lnTo>
                    <a:lnTo>
                      <a:pt x="544316" y="629474"/>
                    </a:lnTo>
                    <a:lnTo>
                      <a:pt x="544862" y="629198"/>
                    </a:lnTo>
                    <a:lnTo>
                      <a:pt x="545366" y="629198"/>
                    </a:lnTo>
                    <a:lnTo>
                      <a:pt x="546236" y="629117"/>
                    </a:lnTo>
                    <a:lnTo>
                      <a:pt x="547045" y="629040"/>
                    </a:lnTo>
                    <a:lnTo>
                      <a:pt x="547610" y="629002"/>
                    </a:lnTo>
                    <a:lnTo>
                      <a:pt x="548075" y="629021"/>
                    </a:lnTo>
                    <a:lnTo>
                      <a:pt x="548602" y="629040"/>
                    </a:lnTo>
                    <a:lnTo>
                      <a:pt x="549209" y="629040"/>
                    </a:lnTo>
                    <a:lnTo>
                      <a:pt x="549915" y="629002"/>
                    </a:lnTo>
                    <a:lnTo>
                      <a:pt x="550682" y="628745"/>
                    </a:lnTo>
                    <a:lnTo>
                      <a:pt x="551331" y="628029"/>
                    </a:lnTo>
                    <a:lnTo>
                      <a:pt x="551797" y="627095"/>
                    </a:lnTo>
                    <a:lnTo>
                      <a:pt x="552625" y="626263"/>
                    </a:lnTo>
                    <a:lnTo>
                      <a:pt x="553213" y="625765"/>
                    </a:lnTo>
                    <a:lnTo>
                      <a:pt x="554356" y="625226"/>
                    </a:lnTo>
                    <a:lnTo>
                      <a:pt x="555104" y="625187"/>
                    </a:lnTo>
                    <a:lnTo>
                      <a:pt x="555618" y="625409"/>
                    </a:lnTo>
                    <a:lnTo>
                      <a:pt x="556305" y="625650"/>
                    </a:lnTo>
                    <a:lnTo>
                      <a:pt x="556992" y="625907"/>
                    </a:lnTo>
                    <a:lnTo>
                      <a:pt x="557538" y="626244"/>
                    </a:lnTo>
                    <a:lnTo>
                      <a:pt x="558247" y="626642"/>
                    </a:lnTo>
                    <a:lnTo>
                      <a:pt x="559458" y="627239"/>
                    </a:lnTo>
                    <a:lnTo>
                      <a:pt x="560633" y="626664"/>
                    </a:lnTo>
                    <a:lnTo>
                      <a:pt x="561420" y="625929"/>
                    </a:lnTo>
                    <a:lnTo>
                      <a:pt x="561786" y="625454"/>
                    </a:lnTo>
                    <a:lnTo>
                      <a:pt x="562148" y="625136"/>
                    </a:lnTo>
                    <a:lnTo>
                      <a:pt x="562736" y="624539"/>
                    </a:lnTo>
                    <a:lnTo>
                      <a:pt x="563201" y="624025"/>
                    </a:lnTo>
                    <a:lnTo>
                      <a:pt x="563564" y="623508"/>
                    </a:lnTo>
                    <a:lnTo>
                      <a:pt x="564110" y="622811"/>
                    </a:lnTo>
                    <a:lnTo>
                      <a:pt x="564434" y="622336"/>
                    </a:lnTo>
                    <a:lnTo>
                      <a:pt x="564698" y="621880"/>
                    </a:lnTo>
                    <a:lnTo>
                      <a:pt x="564778" y="621344"/>
                    </a:lnTo>
                    <a:lnTo>
                      <a:pt x="564659" y="620586"/>
                    </a:lnTo>
                    <a:lnTo>
                      <a:pt x="564036" y="619684"/>
                    </a:lnTo>
                    <a:lnTo>
                      <a:pt x="563185" y="619225"/>
                    </a:lnTo>
                    <a:lnTo>
                      <a:pt x="562607" y="618923"/>
                    </a:lnTo>
                    <a:lnTo>
                      <a:pt x="561628" y="619036"/>
                    </a:lnTo>
                    <a:lnTo>
                      <a:pt x="560777" y="618917"/>
                    </a:lnTo>
                    <a:lnTo>
                      <a:pt x="559708" y="618580"/>
                    </a:lnTo>
                    <a:lnTo>
                      <a:pt x="558735" y="618281"/>
                    </a:lnTo>
                    <a:lnTo>
                      <a:pt x="557705" y="618121"/>
                    </a:lnTo>
                    <a:lnTo>
                      <a:pt x="556979" y="617960"/>
                    </a:lnTo>
                    <a:lnTo>
                      <a:pt x="556090" y="617761"/>
                    </a:lnTo>
                    <a:lnTo>
                      <a:pt x="555508" y="617626"/>
                    </a:lnTo>
                    <a:lnTo>
                      <a:pt x="554539" y="617305"/>
                    </a:lnTo>
                    <a:lnTo>
                      <a:pt x="554015" y="617080"/>
                    </a:lnTo>
                    <a:lnTo>
                      <a:pt x="553335" y="616939"/>
                    </a:lnTo>
                    <a:lnTo>
                      <a:pt x="553261" y="615462"/>
                    </a:lnTo>
                    <a:lnTo>
                      <a:pt x="553476" y="614727"/>
                    </a:lnTo>
                    <a:lnTo>
                      <a:pt x="553726" y="614104"/>
                    </a:lnTo>
                    <a:lnTo>
                      <a:pt x="554597" y="613112"/>
                    </a:lnTo>
                    <a:lnTo>
                      <a:pt x="555669" y="612656"/>
                    </a:lnTo>
                    <a:lnTo>
                      <a:pt x="556558" y="612062"/>
                    </a:lnTo>
                    <a:lnTo>
                      <a:pt x="556921" y="611664"/>
                    </a:lnTo>
                    <a:lnTo>
                      <a:pt x="557184" y="610867"/>
                    </a:lnTo>
                    <a:lnTo>
                      <a:pt x="557278" y="610392"/>
                    </a:lnTo>
                    <a:lnTo>
                      <a:pt x="557310" y="609753"/>
                    </a:lnTo>
                    <a:lnTo>
                      <a:pt x="557114" y="608572"/>
                    </a:lnTo>
                    <a:lnTo>
                      <a:pt x="557098" y="607746"/>
                    </a:lnTo>
                    <a:lnTo>
                      <a:pt x="557676" y="606985"/>
                    </a:lnTo>
                    <a:lnTo>
                      <a:pt x="558045" y="606581"/>
                    </a:lnTo>
                    <a:lnTo>
                      <a:pt x="558912" y="606090"/>
                    </a:lnTo>
                    <a:lnTo>
                      <a:pt x="559769" y="605679"/>
                    </a:lnTo>
                    <a:lnTo>
                      <a:pt x="560145" y="605255"/>
                    </a:lnTo>
                    <a:lnTo>
                      <a:pt x="560029" y="604452"/>
                    </a:lnTo>
                    <a:lnTo>
                      <a:pt x="559727" y="604089"/>
                    </a:lnTo>
                    <a:lnTo>
                      <a:pt x="559259" y="603226"/>
                    </a:lnTo>
                    <a:lnTo>
                      <a:pt x="559198" y="602734"/>
                    </a:lnTo>
                    <a:lnTo>
                      <a:pt x="559721" y="602250"/>
                    </a:lnTo>
                    <a:lnTo>
                      <a:pt x="560360" y="602407"/>
                    </a:lnTo>
                    <a:lnTo>
                      <a:pt x="561638" y="602863"/>
                    </a:lnTo>
                    <a:lnTo>
                      <a:pt x="562373" y="603107"/>
                    </a:lnTo>
                    <a:lnTo>
                      <a:pt x="563092" y="603560"/>
                    </a:lnTo>
                    <a:lnTo>
                      <a:pt x="563792" y="603303"/>
                    </a:lnTo>
                    <a:lnTo>
                      <a:pt x="564261" y="603132"/>
                    </a:lnTo>
                    <a:lnTo>
                      <a:pt x="565314" y="602622"/>
                    </a:lnTo>
                    <a:lnTo>
                      <a:pt x="565629" y="602176"/>
                    </a:lnTo>
                    <a:lnTo>
                      <a:pt x="564919" y="600801"/>
                    </a:lnTo>
                    <a:lnTo>
                      <a:pt x="564023" y="599976"/>
                    </a:lnTo>
                    <a:lnTo>
                      <a:pt x="563789" y="599581"/>
                    </a:lnTo>
                    <a:lnTo>
                      <a:pt x="563365" y="599363"/>
                    </a:lnTo>
                    <a:lnTo>
                      <a:pt x="562636" y="599264"/>
                    </a:lnTo>
                    <a:lnTo>
                      <a:pt x="562283" y="598991"/>
                    </a:lnTo>
                    <a:lnTo>
                      <a:pt x="561564" y="598474"/>
                    </a:lnTo>
                    <a:lnTo>
                      <a:pt x="560957" y="598156"/>
                    </a:lnTo>
                    <a:lnTo>
                      <a:pt x="560289" y="597796"/>
                    </a:lnTo>
                    <a:lnTo>
                      <a:pt x="560164" y="597257"/>
                    </a:lnTo>
                    <a:lnTo>
                      <a:pt x="560003" y="596778"/>
                    </a:lnTo>
                    <a:lnTo>
                      <a:pt x="560026" y="596043"/>
                    </a:lnTo>
                    <a:lnTo>
                      <a:pt x="560967" y="595305"/>
                    </a:lnTo>
                    <a:lnTo>
                      <a:pt x="561410" y="595253"/>
                    </a:lnTo>
                    <a:lnTo>
                      <a:pt x="562001" y="595346"/>
                    </a:lnTo>
                    <a:lnTo>
                      <a:pt x="562672" y="595658"/>
                    </a:lnTo>
                    <a:lnTo>
                      <a:pt x="563336" y="595918"/>
                    </a:lnTo>
                    <a:lnTo>
                      <a:pt x="564030" y="596066"/>
                    </a:lnTo>
                    <a:lnTo>
                      <a:pt x="564511" y="595998"/>
                    </a:lnTo>
                    <a:lnTo>
                      <a:pt x="564993" y="595773"/>
                    </a:lnTo>
                    <a:lnTo>
                      <a:pt x="565510" y="595529"/>
                    </a:lnTo>
                    <a:lnTo>
                      <a:pt x="565850" y="594711"/>
                    </a:lnTo>
                    <a:lnTo>
                      <a:pt x="565793" y="594133"/>
                    </a:lnTo>
                    <a:lnTo>
                      <a:pt x="565982" y="593160"/>
                    </a:lnTo>
                    <a:lnTo>
                      <a:pt x="566139" y="592473"/>
                    </a:lnTo>
                    <a:lnTo>
                      <a:pt x="566477" y="591602"/>
                    </a:lnTo>
                    <a:lnTo>
                      <a:pt x="566605" y="591108"/>
                    </a:lnTo>
                    <a:lnTo>
                      <a:pt x="566139" y="590280"/>
                    </a:lnTo>
                    <a:lnTo>
                      <a:pt x="565221" y="589593"/>
                    </a:lnTo>
                    <a:lnTo>
                      <a:pt x="564743" y="589182"/>
                    </a:lnTo>
                    <a:lnTo>
                      <a:pt x="564386" y="588889"/>
                    </a:lnTo>
                    <a:lnTo>
                      <a:pt x="564396" y="588344"/>
                    </a:lnTo>
                    <a:lnTo>
                      <a:pt x="565256" y="587958"/>
                    </a:lnTo>
                    <a:lnTo>
                      <a:pt x="565847" y="587464"/>
                    </a:lnTo>
                    <a:lnTo>
                      <a:pt x="566987" y="586883"/>
                    </a:lnTo>
                    <a:lnTo>
                      <a:pt x="567408" y="586179"/>
                    </a:lnTo>
                    <a:lnTo>
                      <a:pt x="568040" y="585643"/>
                    </a:lnTo>
                    <a:lnTo>
                      <a:pt x="568631" y="585020"/>
                    </a:lnTo>
                    <a:lnTo>
                      <a:pt x="569514" y="584234"/>
                    </a:lnTo>
                    <a:lnTo>
                      <a:pt x="571033" y="583572"/>
                    </a:lnTo>
                    <a:lnTo>
                      <a:pt x="573222" y="582580"/>
                    </a:lnTo>
                    <a:lnTo>
                      <a:pt x="574529" y="582789"/>
                    </a:lnTo>
                    <a:lnTo>
                      <a:pt x="575287" y="583203"/>
                    </a:lnTo>
                    <a:lnTo>
                      <a:pt x="576003" y="583492"/>
                    </a:lnTo>
                    <a:lnTo>
                      <a:pt x="577014" y="583659"/>
                    </a:lnTo>
                    <a:lnTo>
                      <a:pt x="578321" y="584073"/>
                    </a:lnTo>
                    <a:lnTo>
                      <a:pt x="578909" y="584324"/>
                    </a:lnTo>
                    <a:lnTo>
                      <a:pt x="579599" y="584603"/>
                    </a:lnTo>
                    <a:lnTo>
                      <a:pt x="579705" y="585056"/>
                    </a:lnTo>
                    <a:lnTo>
                      <a:pt x="580264" y="585139"/>
                    </a:lnTo>
                    <a:lnTo>
                      <a:pt x="580761" y="585688"/>
                    </a:lnTo>
                    <a:lnTo>
                      <a:pt x="581606" y="585525"/>
                    </a:lnTo>
                    <a:lnTo>
                      <a:pt x="581564" y="584199"/>
                    </a:lnTo>
                    <a:lnTo>
                      <a:pt x="581355" y="582128"/>
                    </a:lnTo>
                    <a:lnTo>
                      <a:pt x="581018" y="579106"/>
                    </a:lnTo>
                    <a:lnTo>
                      <a:pt x="582579" y="578608"/>
                    </a:lnTo>
                    <a:lnTo>
                      <a:pt x="583169" y="578528"/>
                    </a:lnTo>
                    <a:lnTo>
                      <a:pt x="583673" y="578031"/>
                    </a:lnTo>
                    <a:lnTo>
                      <a:pt x="583336" y="577244"/>
                    </a:lnTo>
                    <a:lnTo>
                      <a:pt x="582803" y="576724"/>
                    </a:lnTo>
                    <a:lnTo>
                      <a:pt x="582386" y="576056"/>
                    </a:lnTo>
                    <a:lnTo>
                      <a:pt x="581863" y="575712"/>
                    </a:lnTo>
                    <a:lnTo>
                      <a:pt x="581737" y="574634"/>
                    </a:lnTo>
                    <a:lnTo>
                      <a:pt x="582537" y="573683"/>
                    </a:lnTo>
                    <a:lnTo>
                      <a:pt x="583972" y="573022"/>
                    </a:lnTo>
                    <a:lnTo>
                      <a:pt x="584605" y="572193"/>
                    </a:lnTo>
                    <a:lnTo>
                      <a:pt x="585995" y="569708"/>
                    </a:lnTo>
                    <a:lnTo>
                      <a:pt x="585953" y="568385"/>
                    </a:lnTo>
                    <a:lnTo>
                      <a:pt x="585099" y="567075"/>
                    </a:lnTo>
                    <a:lnTo>
                      <a:pt x="584678" y="565817"/>
                    </a:lnTo>
                    <a:lnTo>
                      <a:pt x="584569" y="565223"/>
                    </a:lnTo>
                    <a:lnTo>
                      <a:pt x="585494" y="560805"/>
                    </a:lnTo>
                    <a:lnTo>
                      <a:pt x="585289" y="560301"/>
                    </a:lnTo>
                    <a:lnTo>
                      <a:pt x="585549" y="559536"/>
                    </a:lnTo>
                    <a:lnTo>
                      <a:pt x="585500" y="558885"/>
                    </a:lnTo>
                    <a:lnTo>
                      <a:pt x="585321" y="557937"/>
                    </a:lnTo>
                    <a:lnTo>
                      <a:pt x="585032" y="556894"/>
                    </a:lnTo>
                    <a:lnTo>
                      <a:pt x="584743" y="556364"/>
                    </a:lnTo>
                    <a:lnTo>
                      <a:pt x="584524" y="555863"/>
                    </a:lnTo>
                    <a:lnTo>
                      <a:pt x="583982" y="555028"/>
                    </a:lnTo>
                    <a:lnTo>
                      <a:pt x="583722" y="554582"/>
                    </a:lnTo>
                    <a:lnTo>
                      <a:pt x="581159" y="553269"/>
                    </a:lnTo>
                    <a:lnTo>
                      <a:pt x="580373" y="552213"/>
                    </a:lnTo>
                    <a:lnTo>
                      <a:pt x="579837" y="551198"/>
                    </a:lnTo>
                    <a:lnTo>
                      <a:pt x="580360" y="550161"/>
                    </a:lnTo>
                    <a:lnTo>
                      <a:pt x="581246" y="548671"/>
                    </a:lnTo>
                    <a:lnTo>
                      <a:pt x="581288" y="547759"/>
                    </a:lnTo>
                    <a:lnTo>
                      <a:pt x="581500" y="547306"/>
                    </a:lnTo>
                    <a:lnTo>
                      <a:pt x="581371" y="546395"/>
                    </a:lnTo>
                    <a:lnTo>
                      <a:pt x="580671" y="545650"/>
                    </a:lnTo>
                    <a:lnTo>
                      <a:pt x="580305" y="545194"/>
                    </a:lnTo>
                    <a:lnTo>
                      <a:pt x="580135" y="544674"/>
                    </a:lnTo>
                    <a:lnTo>
                      <a:pt x="579689" y="544073"/>
                    </a:lnTo>
                    <a:lnTo>
                      <a:pt x="579776" y="543540"/>
                    </a:lnTo>
                    <a:lnTo>
                      <a:pt x="580954" y="542750"/>
                    </a:lnTo>
                    <a:lnTo>
                      <a:pt x="581586" y="542211"/>
                    </a:lnTo>
                    <a:lnTo>
                      <a:pt x="582428" y="540968"/>
                    </a:lnTo>
                    <a:lnTo>
                      <a:pt x="582762" y="539832"/>
                    </a:lnTo>
                    <a:lnTo>
                      <a:pt x="582871" y="539068"/>
                    </a:lnTo>
                    <a:lnTo>
                      <a:pt x="582473" y="538088"/>
                    </a:lnTo>
                    <a:lnTo>
                      <a:pt x="582261" y="537616"/>
                    </a:lnTo>
                    <a:lnTo>
                      <a:pt x="581663" y="536647"/>
                    </a:lnTo>
                    <a:lnTo>
                      <a:pt x="580803" y="536101"/>
                    </a:lnTo>
                    <a:lnTo>
                      <a:pt x="581426" y="535613"/>
                    </a:lnTo>
                    <a:lnTo>
                      <a:pt x="582180" y="535658"/>
                    </a:lnTo>
                    <a:lnTo>
                      <a:pt x="582656" y="535488"/>
                    </a:lnTo>
                    <a:lnTo>
                      <a:pt x="583539" y="535488"/>
                    </a:lnTo>
                    <a:lnTo>
                      <a:pt x="584380" y="535276"/>
                    </a:lnTo>
                    <a:lnTo>
                      <a:pt x="584881" y="535735"/>
                    </a:lnTo>
                    <a:lnTo>
                      <a:pt x="585414" y="536698"/>
                    </a:lnTo>
                    <a:lnTo>
                      <a:pt x="585497" y="537228"/>
                    </a:lnTo>
                    <a:lnTo>
                      <a:pt x="585436" y="537883"/>
                    </a:lnTo>
                    <a:lnTo>
                      <a:pt x="585802" y="538223"/>
                    </a:lnTo>
                    <a:lnTo>
                      <a:pt x="586255" y="538413"/>
                    </a:lnTo>
                    <a:lnTo>
                      <a:pt x="586598" y="538753"/>
                    </a:lnTo>
                    <a:lnTo>
                      <a:pt x="587247" y="538435"/>
                    </a:lnTo>
                    <a:lnTo>
                      <a:pt x="587510" y="537437"/>
                    </a:lnTo>
                    <a:lnTo>
                      <a:pt x="587787" y="537016"/>
                    </a:lnTo>
                    <a:lnTo>
                      <a:pt x="588560" y="536634"/>
                    </a:lnTo>
                    <a:lnTo>
                      <a:pt x="589122" y="536509"/>
                    </a:lnTo>
                    <a:lnTo>
                      <a:pt x="590394" y="536679"/>
                    </a:lnTo>
                    <a:lnTo>
                      <a:pt x="590824" y="537038"/>
                    </a:lnTo>
                    <a:lnTo>
                      <a:pt x="591363" y="537462"/>
                    </a:lnTo>
                    <a:lnTo>
                      <a:pt x="590911" y="538076"/>
                    </a:lnTo>
                    <a:lnTo>
                      <a:pt x="590403" y="538262"/>
                    </a:lnTo>
                    <a:lnTo>
                      <a:pt x="590715" y="538711"/>
                    </a:lnTo>
                    <a:lnTo>
                      <a:pt x="591235" y="538458"/>
                    </a:lnTo>
                    <a:lnTo>
                      <a:pt x="591601" y="538711"/>
                    </a:lnTo>
                    <a:lnTo>
                      <a:pt x="591578" y="539222"/>
                    </a:lnTo>
                    <a:lnTo>
                      <a:pt x="591460" y="539764"/>
                    </a:lnTo>
                    <a:lnTo>
                      <a:pt x="591569" y="540294"/>
                    </a:lnTo>
                    <a:lnTo>
                      <a:pt x="591607" y="540728"/>
                    </a:lnTo>
                    <a:lnTo>
                      <a:pt x="591880" y="541306"/>
                    </a:lnTo>
                    <a:lnTo>
                      <a:pt x="592400" y="541598"/>
                    </a:lnTo>
                    <a:lnTo>
                      <a:pt x="592920" y="542307"/>
                    </a:lnTo>
                    <a:lnTo>
                      <a:pt x="593614" y="542487"/>
                    </a:lnTo>
                    <a:lnTo>
                      <a:pt x="594092" y="542731"/>
                    </a:lnTo>
                    <a:lnTo>
                      <a:pt x="594237" y="543508"/>
                    </a:lnTo>
                    <a:lnTo>
                      <a:pt x="594478" y="544093"/>
                    </a:lnTo>
                    <a:lnTo>
                      <a:pt x="595069" y="542892"/>
                    </a:lnTo>
                    <a:lnTo>
                      <a:pt x="595563" y="542860"/>
                    </a:lnTo>
                    <a:lnTo>
                      <a:pt x="596321" y="543380"/>
                    </a:lnTo>
                    <a:lnTo>
                      <a:pt x="596568" y="543852"/>
                    </a:lnTo>
                    <a:lnTo>
                      <a:pt x="596138" y="544757"/>
                    </a:lnTo>
                    <a:lnTo>
                      <a:pt x="596481" y="545043"/>
                    </a:lnTo>
                    <a:lnTo>
                      <a:pt x="597194" y="544076"/>
                    </a:lnTo>
                    <a:lnTo>
                      <a:pt x="597708" y="543932"/>
                    </a:lnTo>
                    <a:lnTo>
                      <a:pt x="598055" y="544792"/>
                    </a:lnTo>
                    <a:lnTo>
                      <a:pt x="598498" y="544873"/>
                    </a:lnTo>
                    <a:lnTo>
                      <a:pt x="598520" y="544404"/>
                    </a:lnTo>
                    <a:lnTo>
                      <a:pt x="599044" y="544157"/>
                    </a:lnTo>
                    <a:lnTo>
                      <a:pt x="599487" y="544619"/>
                    </a:lnTo>
                    <a:lnTo>
                      <a:pt x="599361" y="545078"/>
                    </a:lnTo>
                    <a:lnTo>
                      <a:pt x="599804" y="545531"/>
                    </a:lnTo>
                    <a:lnTo>
                      <a:pt x="600475" y="545579"/>
                    </a:lnTo>
                    <a:lnTo>
                      <a:pt x="600723" y="545987"/>
                    </a:lnTo>
                    <a:lnTo>
                      <a:pt x="600925" y="547030"/>
                    </a:lnTo>
                    <a:lnTo>
                      <a:pt x="600925" y="547496"/>
                    </a:lnTo>
                    <a:lnTo>
                      <a:pt x="600951" y="548241"/>
                    </a:lnTo>
                    <a:lnTo>
                      <a:pt x="600970" y="548751"/>
                    </a:lnTo>
                    <a:lnTo>
                      <a:pt x="601172" y="549146"/>
                    </a:lnTo>
                    <a:lnTo>
                      <a:pt x="601500" y="549933"/>
                    </a:lnTo>
                    <a:lnTo>
                      <a:pt x="601599" y="551105"/>
                    </a:lnTo>
                    <a:lnTo>
                      <a:pt x="601567" y="551542"/>
                    </a:lnTo>
                    <a:lnTo>
                      <a:pt x="601516" y="552498"/>
                    </a:lnTo>
                    <a:lnTo>
                      <a:pt x="601811" y="553587"/>
                    </a:lnTo>
                    <a:lnTo>
                      <a:pt x="600986" y="553635"/>
                    </a:lnTo>
                    <a:lnTo>
                      <a:pt x="600106" y="553574"/>
                    </a:lnTo>
                    <a:lnTo>
                      <a:pt x="599788" y="553930"/>
                    </a:lnTo>
                    <a:lnTo>
                      <a:pt x="599981" y="554364"/>
                    </a:lnTo>
                    <a:lnTo>
                      <a:pt x="600360" y="554688"/>
                    </a:lnTo>
                    <a:lnTo>
                      <a:pt x="600771" y="554932"/>
                    </a:lnTo>
                    <a:lnTo>
                      <a:pt x="601330" y="555032"/>
                    </a:lnTo>
                    <a:lnTo>
                      <a:pt x="601317" y="555809"/>
                    </a:lnTo>
                    <a:lnTo>
                      <a:pt x="600986" y="556621"/>
                    </a:lnTo>
                    <a:lnTo>
                      <a:pt x="600838" y="557122"/>
                    </a:lnTo>
                    <a:lnTo>
                      <a:pt x="601365" y="557157"/>
                    </a:lnTo>
                    <a:lnTo>
                      <a:pt x="601612" y="556749"/>
                    </a:lnTo>
                    <a:lnTo>
                      <a:pt x="601997" y="556335"/>
                    </a:lnTo>
                    <a:lnTo>
                      <a:pt x="602174" y="556798"/>
                    </a:lnTo>
                    <a:lnTo>
                      <a:pt x="602290" y="557594"/>
                    </a:lnTo>
                    <a:lnTo>
                      <a:pt x="602537" y="558178"/>
                    </a:lnTo>
                    <a:lnTo>
                      <a:pt x="603083" y="557726"/>
                    </a:lnTo>
                    <a:lnTo>
                      <a:pt x="602884" y="556920"/>
                    </a:lnTo>
                    <a:lnTo>
                      <a:pt x="603429" y="556785"/>
                    </a:lnTo>
                    <a:lnTo>
                      <a:pt x="603776" y="557270"/>
                    </a:lnTo>
                    <a:lnTo>
                      <a:pt x="603892" y="558098"/>
                    </a:lnTo>
                    <a:lnTo>
                      <a:pt x="604698" y="558958"/>
                    </a:lnTo>
                    <a:lnTo>
                      <a:pt x="605096" y="559479"/>
                    </a:lnTo>
                    <a:lnTo>
                      <a:pt x="605638" y="559996"/>
                    </a:lnTo>
                    <a:lnTo>
                      <a:pt x="606069" y="560143"/>
                    </a:lnTo>
                    <a:lnTo>
                      <a:pt x="606582" y="559893"/>
                    </a:lnTo>
                    <a:lnTo>
                      <a:pt x="607074" y="559491"/>
                    </a:lnTo>
                    <a:lnTo>
                      <a:pt x="607032" y="558978"/>
                    </a:lnTo>
                    <a:lnTo>
                      <a:pt x="607350" y="558564"/>
                    </a:lnTo>
                    <a:lnTo>
                      <a:pt x="607815" y="558031"/>
                    </a:lnTo>
                    <a:lnTo>
                      <a:pt x="607819" y="557498"/>
                    </a:lnTo>
                    <a:lnTo>
                      <a:pt x="608165" y="557077"/>
                    </a:lnTo>
                    <a:lnTo>
                      <a:pt x="608743" y="557257"/>
                    </a:lnTo>
                    <a:lnTo>
                      <a:pt x="609190" y="557157"/>
                    </a:lnTo>
                    <a:lnTo>
                      <a:pt x="608991" y="556348"/>
                    </a:lnTo>
                    <a:lnTo>
                      <a:pt x="609751" y="556284"/>
                    </a:lnTo>
                    <a:lnTo>
                      <a:pt x="609893" y="555224"/>
                    </a:lnTo>
                    <a:lnTo>
                      <a:pt x="610069" y="554598"/>
                    </a:lnTo>
                    <a:lnTo>
                      <a:pt x="610227" y="553693"/>
                    </a:lnTo>
                    <a:lnTo>
                      <a:pt x="610098" y="552996"/>
                    </a:lnTo>
                    <a:lnTo>
                      <a:pt x="610012" y="552078"/>
                    </a:lnTo>
                    <a:lnTo>
                      <a:pt x="610596" y="551525"/>
                    </a:lnTo>
                    <a:lnTo>
                      <a:pt x="610676" y="550826"/>
                    </a:lnTo>
                    <a:lnTo>
                      <a:pt x="610522" y="550402"/>
                    </a:lnTo>
                    <a:lnTo>
                      <a:pt x="610275" y="549705"/>
                    </a:lnTo>
                    <a:lnTo>
                      <a:pt x="610002" y="549198"/>
                    </a:lnTo>
                    <a:lnTo>
                      <a:pt x="609572" y="548652"/>
                    </a:lnTo>
                    <a:lnTo>
                      <a:pt x="609193" y="548302"/>
                    </a:lnTo>
                    <a:lnTo>
                      <a:pt x="609177" y="547814"/>
                    </a:lnTo>
                    <a:lnTo>
                      <a:pt x="609177" y="546953"/>
                    </a:lnTo>
                    <a:lnTo>
                      <a:pt x="608583" y="546401"/>
                    </a:lnTo>
                    <a:lnTo>
                      <a:pt x="608320" y="545884"/>
                    </a:lnTo>
                    <a:lnTo>
                      <a:pt x="608188" y="545200"/>
                    </a:lnTo>
                    <a:lnTo>
                      <a:pt x="608236" y="544519"/>
                    </a:lnTo>
                    <a:lnTo>
                      <a:pt x="608156" y="543319"/>
                    </a:lnTo>
                    <a:lnTo>
                      <a:pt x="608303" y="542783"/>
                    </a:lnTo>
                    <a:lnTo>
                      <a:pt x="608332" y="542124"/>
                    </a:lnTo>
                    <a:lnTo>
                      <a:pt x="609013" y="542378"/>
                    </a:lnTo>
                    <a:lnTo>
                      <a:pt x="609607" y="542654"/>
                    </a:lnTo>
                    <a:lnTo>
                      <a:pt x="610185" y="543062"/>
                    </a:lnTo>
                    <a:lnTo>
                      <a:pt x="610564" y="542638"/>
                    </a:lnTo>
                    <a:lnTo>
                      <a:pt x="610252" y="542298"/>
                    </a:lnTo>
                    <a:lnTo>
                      <a:pt x="609870" y="541810"/>
                    </a:lnTo>
                    <a:lnTo>
                      <a:pt x="609475" y="541537"/>
                    </a:lnTo>
                    <a:lnTo>
                      <a:pt x="608631" y="540901"/>
                    </a:lnTo>
                    <a:lnTo>
                      <a:pt x="608718" y="540301"/>
                    </a:lnTo>
                    <a:lnTo>
                      <a:pt x="609276" y="540400"/>
                    </a:lnTo>
                    <a:lnTo>
                      <a:pt x="609790" y="540529"/>
                    </a:lnTo>
                    <a:lnTo>
                      <a:pt x="611225" y="540708"/>
                    </a:lnTo>
                    <a:lnTo>
                      <a:pt x="612034" y="540416"/>
                    </a:lnTo>
                    <a:lnTo>
                      <a:pt x="612147" y="539841"/>
                    </a:lnTo>
                    <a:lnTo>
                      <a:pt x="612323" y="539308"/>
                    </a:lnTo>
                    <a:lnTo>
                      <a:pt x="612651" y="538644"/>
                    </a:lnTo>
                    <a:lnTo>
                      <a:pt x="612962" y="537918"/>
                    </a:lnTo>
                    <a:lnTo>
                      <a:pt x="612827" y="537482"/>
                    </a:lnTo>
                    <a:lnTo>
                      <a:pt x="612169" y="537385"/>
                    </a:lnTo>
                    <a:lnTo>
                      <a:pt x="611684" y="537292"/>
                    </a:lnTo>
                    <a:lnTo>
                      <a:pt x="611549" y="536586"/>
                    </a:lnTo>
                    <a:lnTo>
                      <a:pt x="611684" y="536110"/>
                    </a:lnTo>
                    <a:lnTo>
                      <a:pt x="612246" y="536358"/>
                    </a:lnTo>
                    <a:lnTo>
                      <a:pt x="613524" y="536265"/>
                    </a:lnTo>
                    <a:lnTo>
                      <a:pt x="613813" y="535500"/>
                    </a:lnTo>
                    <a:lnTo>
                      <a:pt x="613990" y="534817"/>
                    </a:lnTo>
                    <a:lnTo>
                      <a:pt x="613823" y="534023"/>
                    </a:lnTo>
                    <a:lnTo>
                      <a:pt x="613659" y="533465"/>
                    </a:lnTo>
                    <a:lnTo>
                      <a:pt x="613437" y="533002"/>
                    </a:lnTo>
                    <a:lnTo>
                      <a:pt x="613293" y="532511"/>
                    </a:lnTo>
                    <a:lnTo>
                      <a:pt x="612962" y="532075"/>
                    </a:lnTo>
                    <a:lnTo>
                      <a:pt x="612461" y="531464"/>
                    </a:lnTo>
                    <a:lnTo>
                      <a:pt x="611880" y="531159"/>
                    </a:lnTo>
                    <a:lnTo>
                      <a:pt x="610949" y="530569"/>
                    </a:lnTo>
                    <a:lnTo>
                      <a:pt x="611376" y="530248"/>
                    </a:lnTo>
                    <a:lnTo>
                      <a:pt x="611829" y="529602"/>
                    </a:lnTo>
                    <a:lnTo>
                      <a:pt x="611299" y="528800"/>
                    </a:lnTo>
                    <a:lnTo>
                      <a:pt x="611630" y="528039"/>
                    </a:lnTo>
                    <a:lnTo>
                      <a:pt x="612076" y="527428"/>
                    </a:lnTo>
                    <a:lnTo>
                      <a:pt x="611437" y="527409"/>
                    </a:lnTo>
                    <a:lnTo>
                      <a:pt x="611029" y="527085"/>
                    </a:lnTo>
                    <a:lnTo>
                      <a:pt x="611013" y="526542"/>
                    </a:lnTo>
                    <a:lnTo>
                      <a:pt x="610641" y="526096"/>
                    </a:lnTo>
                    <a:lnTo>
                      <a:pt x="610294" y="526420"/>
                    </a:lnTo>
                    <a:lnTo>
                      <a:pt x="609967" y="526796"/>
                    </a:lnTo>
                    <a:lnTo>
                      <a:pt x="610182" y="527303"/>
                    </a:lnTo>
                    <a:lnTo>
                      <a:pt x="610371" y="527827"/>
                    </a:lnTo>
                    <a:lnTo>
                      <a:pt x="609771" y="528039"/>
                    </a:lnTo>
                    <a:lnTo>
                      <a:pt x="609363" y="527294"/>
                    </a:lnTo>
                    <a:lnTo>
                      <a:pt x="608962" y="526443"/>
                    </a:lnTo>
                    <a:lnTo>
                      <a:pt x="608743" y="525637"/>
                    </a:lnTo>
                    <a:lnTo>
                      <a:pt x="608066" y="525791"/>
                    </a:lnTo>
                    <a:lnTo>
                      <a:pt x="607738" y="525390"/>
                    </a:lnTo>
                    <a:lnTo>
                      <a:pt x="608104" y="524744"/>
                    </a:lnTo>
                    <a:lnTo>
                      <a:pt x="608242" y="524247"/>
                    </a:lnTo>
                    <a:lnTo>
                      <a:pt x="608088" y="523771"/>
                    </a:lnTo>
                    <a:lnTo>
                      <a:pt x="607080" y="523601"/>
                    </a:lnTo>
                    <a:lnTo>
                      <a:pt x="606364" y="523087"/>
                    </a:lnTo>
                    <a:lnTo>
                      <a:pt x="606207" y="522410"/>
                    </a:lnTo>
                    <a:lnTo>
                      <a:pt x="606075" y="521887"/>
                    </a:lnTo>
                    <a:lnTo>
                      <a:pt x="606139" y="521440"/>
                    </a:lnTo>
                    <a:lnTo>
                      <a:pt x="606512" y="520840"/>
                    </a:lnTo>
                    <a:lnTo>
                      <a:pt x="607218" y="520365"/>
                    </a:lnTo>
                    <a:lnTo>
                      <a:pt x="607876" y="520040"/>
                    </a:lnTo>
                    <a:lnTo>
                      <a:pt x="608592" y="519411"/>
                    </a:lnTo>
                    <a:lnTo>
                      <a:pt x="608981" y="518974"/>
                    </a:lnTo>
                    <a:lnTo>
                      <a:pt x="609347" y="518576"/>
                    </a:lnTo>
                    <a:lnTo>
                      <a:pt x="609543" y="517244"/>
                    </a:lnTo>
                    <a:lnTo>
                      <a:pt x="608788" y="516537"/>
                    </a:lnTo>
                    <a:lnTo>
                      <a:pt x="608380" y="515680"/>
                    </a:lnTo>
                    <a:lnTo>
                      <a:pt x="607953" y="514881"/>
                    </a:lnTo>
                    <a:lnTo>
                      <a:pt x="608226" y="513969"/>
                    </a:lnTo>
                    <a:lnTo>
                      <a:pt x="608284" y="513433"/>
                    </a:lnTo>
                    <a:lnTo>
                      <a:pt x="608323" y="512691"/>
                    </a:lnTo>
                    <a:lnTo>
                      <a:pt x="607896" y="512209"/>
                    </a:lnTo>
                    <a:lnTo>
                      <a:pt x="607433" y="512026"/>
                    </a:lnTo>
                    <a:lnTo>
                      <a:pt x="606891" y="511930"/>
                    </a:lnTo>
                    <a:lnTo>
                      <a:pt x="606271" y="511741"/>
                    </a:lnTo>
                    <a:lnTo>
                      <a:pt x="605497" y="511281"/>
                    </a:lnTo>
                    <a:lnTo>
                      <a:pt x="605051" y="510748"/>
                    </a:lnTo>
                    <a:lnTo>
                      <a:pt x="604569" y="509853"/>
                    </a:lnTo>
                    <a:lnTo>
                      <a:pt x="603619" y="510158"/>
                    </a:lnTo>
                    <a:lnTo>
                      <a:pt x="603076" y="510328"/>
                    </a:lnTo>
                    <a:lnTo>
                      <a:pt x="602110" y="510100"/>
                    </a:lnTo>
                    <a:lnTo>
                      <a:pt x="601082" y="510081"/>
                    </a:lnTo>
                    <a:lnTo>
                      <a:pt x="599959" y="509891"/>
                    </a:lnTo>
                    <a:lnTo>
                      <a:pt x="599435" y="509698"/>
                    </a:lnTo>
                    <a:lnTo>
                      <a:pt x="598604" y="509393"/>
                    </a:lnTo>
                    <a:lnTo>
                      <a:pt x="596960" y="508555"/>
                    </a:lnTo>
                    <a:lnTo>
                      <a:pt x="596494" y="508138"/>
                    </a:lnTo>
                    <a:lnTo>
                      <a:pt x="595942" y="507496"/>
                    </a:lnTo>
                    <a:lnTo>
                      <a:pt x="595547" y="506957"/>
                    </a:lnTo>
                    <a:lnTo>
                      <a:pt x="594927" y="506671"/>
                    </a:lnTo>
                    <a:lnTo>
                      <a:pt x="594269" y="506366"/>
                    </a:lnTo>
                    <a:lnTo>
                      <a:pt x="593919" y="505794"/>
                    </a:lnTo>
                    <a:lnTo>
                      <a:pt x="593592" y="505091"/>
                    </a:lnTo>
                    <a:lnTo>
                      <a:pt x="593145" y="504442"/>
                    </a:lnTo>
                    <a:lnTo>
                      <a:pt x="592378" y="503974"/>
                    </a:lnTo>
                    <a:lnTo>
                      <a:pt x="591620" y="503376"/>
                    </a:lnTo>
                    <a:lnTo>
                      <a:pt x="590416" y="502686"/>
                    </a:lnTo>
                    <a:lnTo>
                      <a:pt x="589941" y="502150"/>
                    </a:lnTo>
                    <a:lnTo>
                      <a:pt x="589324" y="501572"/>
                    </a:lnTo>
                    <a:lnTo>
                      <a:pt x="589000" y="501216"/>
                    </a:lnTo>
                    <a:lnTo>
                      <a:pt x="588657" y="500769"/>
                    </a:lnTo>
                    <a:lnTo>
                      <a:pt x="588355" y="500076"/>
                    </a:lnTo>
                    <a:lnTo>
                      <a:pt x="588178" y="499424"/>
                    </a:lnTo>
                    <a:lnTo>
                      <a:pt x="587847" y="498406"/>
                    </a:lnTo>
                    <a:lnTo>
                      <a:pt x="587719" y="497899"/>
                    </a:lnTo>
                    <a:lnTo>
                      <a:pt x="587109" y="497449"/>
                    </a:lnTo>
                    <a:lnTo>
                      <a:pt x="586448" y="497385"/>
                    </a:lnTo>
                    <a:lnTo>
                      <a:pt x="584903" y="497520"/>
                    </a:lnTo>
                    <a:lnTo>
                      <a:pt x="584351" y="497494"/>
                    </a:lnTo>
                    <a:lnTo>
                      <a:pt x="583465" y="497591"/>
                    </a:lnTo>
                    <a:lnTo>
                      <a:pt x="582579" y="497626"/>
                    </a:lnTo>
                    <a:lnTo>
                      <a:pt x="581965" y="497067"/>
                    </a:lnTo>
                    <a:lnTo>
                      <a:pt x="581978" y="496383"/>
                    </a:lnTo>
                    <a:lnTo>
                      <a:pt x="581901" y="495571"/>
                    </a:lnTo>
                    <a:lnTo>
                      <a:pt x="582004" y="494730"/>
                    </a:lnTo>
                    <a:lnTo>
                      <a:pt x="582132" y="493757"/>
                    </a:lnTo>
                    <a:lnTo>
                      <a:pt x="582203" y="493317"/>
                    </a:lnTo>
                    <a:lnTo>
                      <a:pt x="582556" y="492900"/>
                    </a:lnTo>
                    <a:lnTo>
                      <a:pt x="582665" y="492286"/>
                    </a:lnTo>
                    <a:lnTo>
                      <a:pt x="582232" y="492123"/>
                    </a:lnTo>
                    <a:lnTo>
                      <a:pt x="581763" y="491904"/>
                    </a:lnTo>
                    <a:lnTo>
                      <a:pt x="581599" y="491275"/>
                    </a:lnTo>
                    <a:lnTo>
                      <a:pt x="581590" y="490703"/>
                    </a:lnTo>
                    <a:lnTo>
                      <a:pt x="581628" y="490142"/>
                    </a:lnTo>
                    <a:lnTo>
                      <a:pt x="581779" y="489647"/>
                    </a:lnTo>
                    <a:lnTo>
                      <a:pt x="581644" y="489053"/>
                    </a:lnTo>
                    <a:lnTo>
                      <a:pt x="581288" y="488485"/>
                    </a:lnTo>
                    <a:lnTo>
                      <a:pt x="580614" y="488565"/>
                    </a:lnTo>
                    <a:lnTo>
                      <a:pt x="580029" y="488257"/>
                    </a:lnTo>
                    <a:lnTo>
                      <a:pt x="579898" y="487608"/>
                    </a:lnTo>
                    <a:lnTo>
                      <a:pt x="579769" y="486928"/>
                    </a:lnTo>
                    <a:lnTo>
                      <a:pt x="579711" y="486308"/>
                    </a:lnTo>
                    <a:lnTo>
                      <a:pt x="579448" y="485717"/>
                    </a:lnTo>
                    <a:lnTo>
                      <a:pt x="578360" y="485020"/>
                    </a:lnTo>
                    <a:lnTo>
                      <a:pt x="577965" y="484613"/>
                    </a:lnTo>
                    <a:lnTo>
                      <a:pt x="577820" y="483954"/>
                    </a:lnTo>
                    <a:lnTo>
                      <a:pt x="577910" y="483434"/>
                    </a:lnTo>
                    <a:lnTo>
                      <a:pt x="577888" y="482808"/>
                    </a:lnTo>
                    <a:lnTo>
                      <a:pt x="577550" y="482458"/>
                    </a:lnTo>
                    <a:lnTo>
                      <a:pt x="577111" y="482288"/>
                    </a:lnTo>
                    <a:lnTo>
                      <a:pt x="576603" y="481960"/>
                    </a:lnTo>
                    <a:lnTo>
                      <a:pt x="575820" y="481575"/>
                    </a:lnTo>
                    <a:lnTo>
                      <a:pt x="575431" y="481357"/>
                    </a:lnTo>
                    <a:lnTo>
                      <a:pt x="574844" y="480972"/>
                    </a:lnTo>
                    <a:lnTo>
                      <a:pt x="574536" y="480362"/>
                    </a:lnTo>
                    <a:lnTo>
                      <a:pt x="574266" y="479874"/>
                    </a:lnTo>
                    <a:lnTo>
                      <a:pt x="574160" y="479292"/>
                    </a:lnTo>
                    <a:lnTo>
                      <a:pt x="574012" y="478679"/>
                    </a:lnTo>
                    <a:lnTo>
                      <a:pt x="574317" y="478153"/>
                    </a:lnTo>
                    <a:lnTo>
                      <a:pt x="574503" y="477729"/>
                    </a:lnTo>
                    <a:lnTo>
                      <a:pt x="574298" y="476576"/>
                    </a:lnTo>
                    <a:lnTo>
                      <a:pt x="574494" y="475992"/>
                    </a:lnTo>
                    <a:lnTo>
                      <a:pt x="574821" y="475500"/>
                    </a:lnTo>
                    <a:lnTo>
                      <a:pt x="575056" y="475019"/>
                    </a:lnTo>
                    <a:lnTo>
                      <a:pt x="575316" y="473635"/>
                    </a:lnTo>
                    <a:lnTo>
                      <a:pt x="575447" y="473108"/>
                    </a:lnTo>
                    <a:lnTo>
                      <a:pt x="575637" y="472460"/>
                    </a:lnTo>
                    <a:lnTo>
                      <a:pt x="575582" y="471448"/>
                    </a:lnTo>
                    <a:lnTo>
                      <a:pt x="575072" y="470639"/>
                    </a:lnTo>
                    <a:lnTo>
                      <a:pt x="573775" y="469987"/>
                    </a:lnTo>
                    <a:lnTo>
                      <a:pt x="573476" y="469393"/>
                    </a:lnTo>
                    <a:lnTo>
                      <a:pt x="573071" y="468591"/>
                    </a:lnTo>
                    <a:lnTo>
                      <a:pt x="572876" y="468196"/>
                    </a:lnTo>
                    <a:lnTo>
                      <a:pt x="572808" y="467647"/>
                    </a:lnTo>
                    <a:lnTo>
                      <a:pt x="572731" y="467021"/>
                    </a:lnTo>
                    <a:lnTo>
                      <a:pt x="572638" y="466250"/>
                    </a:lnTo>
                    <a:lnTo>
                      <a:pt x="572747" y="465682"/>
                    </a:lnTo>
                    <a:lnTo>
                      <a:pt x="572792" y="465229"/>
                    </a:lnTo>
                    <a:lnTo>
                      <a:pt x="572577" y="464792"/>
                    </a:lnTo>
                    <a:lnTo>
                      <a:pt x="572606" y="464343"/>
                    </a:lnTo>
                    <a:lnTo>
                      <a:pt x="572660" y="463514"/>
                    </a:lnTo>
                    <a:lnTo>
                      <a:pt x="573357" y="463380"/>
                    </a:lnTo>
                    <a:lnTo>
                      <a:pt x="573665" y="462635"/>
                    </a:lnTo>
                    <a:lnTo>
                      <a:pt x="574285" y="462163"/>
                    </a:lnTo>
                    <a:lnTo>
                      <a:pt x="574789" y="462118"/>
                    </a:lnTo>
                    <a:lnTo>
                      <a:pt x="575476" y="462060"/>
                    </a:lnTo>
                    <a:lnTo>
                      <a:pt x="576911" y="461726"/>
                    </a:lnTo>
                    <a:lnTo>
                      <a:pt x="576879" y="461020"/>
                    </a:lnTo>
                    <a:lnTo>
                      <a:pt x="576818" y="460204"/>
                    </a:lnTo>
                    <a:lnTo>
                      <a:pt x="576841" y="459655"/>
                    </a:lnTo>
                    <a:lnTo>
                      <a:pt x="577258" y="459328"/>
                    </a:lnTo>
                    <a:lnTo>
                      <a:pt x="577785" y="458711"/>
                    </a:lnTo>
                    <a:lnTo>
                      <a:pt x="577981" y="458316"/>
                    </a:lnTo>
                    <a:lnTo>
                      <a:pt x="578010" y="457568"/>
                    </a:lnTo>
                    <a:lnTo>
                      <a:pt x="577961" y="457006"/>
                    </a:lnTo>
                    <a:lnTo>
                      <a:pt x="578045" y="456175"/>
                    </a:lnTo>
                    <a:lnTo>
                      <a:pt x="578154" y="455571"/>
                    </a:lnTo>
                    <a:lnTo>
                      <a:pt x="578247" y="454666"/>
                    </a:lnTo>
                    <a:lnTo>
                      <a:pt x="578295" y="454100"/>
                    </a:lnTo>
                    <a:lnTo>
                      <a:pt x="578363" y="453535"/>
                    </a:lnTo>
                    <a:lnTo>
                      <a:pt x="578485" y="452957"/>
                    </a:lnTo>
                    <a:lnTo>
                      <a:pt x="578732" y="452482"/>
                    </a:lnTo>
                    <a:lnTo>
                      <a:pt x="579140" y="451667"/>
                    </a:lnTo>
                    <a:lnTo>
                      <a:pt x="579506" y="451124"/>
                    </a:lnTo>
                    <a:lnTo>
                      <a:pt x="579782" y="450713"/>
                    </a:lnTo>
                    <a:lnTo>
                      <a:pt x="580042" y="449971"/>
                    </a:lnTo>
                    <a:lnTo>
                      <a:pt x="580427" y="448870"/>
                    </a:lnTo>
                    <a:lnTo>
                      <a:pt x="580488" y="448408"/>
                    </a:lnTo>
                    <a:lnTo>
                      <a:pt x="580601" y="447656"/>
                    </a:lnTo>
                    <a:lnTo>
                      <a:pt x="580739" y="446944"/>
                    </a:lnTo>
                    <a:lnTo>
                      <a:pt x="580826" y="446497"/>
                    </a:lnTo>
                    <a:lnTo>
                      <a:pt x="580922" y="445643"/>
                    </a:lnTo>
                    <a:lnTo>
                      <a:pt x="581057" y="445226"/>
                    </a:lnTo>
                    <a:lnTo>
                      <a:pt x="581233" y="444670"/>
                    </a:lnTo>
                    <a:lnTo>
                      <a:pt x="581323" y="444234"/>
                    </a:lnTo>
                    <a:lnTo>
                      <a:pt x="581660" y="443511"/>
                    </a:lnTo>
                    <a:lnTo>
                      <a:pt x="582100" y="442564"/>
                    </a:lnTo>
                    <a:lnTo>
                      <a:pt x="582929" y="440801"/>
                    </a:lnTo>
                    <a:lnTo>
                      <a:pt x="584049" y="438422"/>
                    </a:lnTo>
                    <a:lnTo>
                      <a:pt x="584293" y="438040"/>
                    </a:lnTo>
                    <a:lnTo>
                      <a:pt x="584772" y="437542"/>
                    </a:lnTo>
                    <a:lnTo>
                      <a:pt x="585147" y="437257"/>
                    </a:lnTo>
                    <a:lnTo>
                      <a:pt x="585690" y="436775"/>
                    </a:lnTo>
                    <a:lnTo>
                      <a:pt x="586197" y="436024"/>
                    </a:lnTo>
                    <a:lnTo>
                      <a:pt x="586473" y="435520"/>
                    </a:lnTo>
                    <a:lnTo>
                      <a:pt x="586839" y="435176"/>
                    </a:lnTo>
                    <a:lnTo>
                      <a:pt x="587074" y="434611"/>
                    </a:lnTo>
                    <a:lnTo>
                      <a:pt x="587302" y="434062"/>
                    </a:lnTo>
                    <a:lnTo>
                      <a:pt x="587555" y="433449"/>
                    </a:lnTo>
                    <a:lnTo>
                      <a:pt x="587706" y="433009"/>
                    </a:lnTo>
                    <a:lnTo>
                      <a:pt x="587960" y="432556"/>
                    </a:lnTo>
                    <a:lnTo>
                      <a:pt x="588178" y="432164"/>
                    </a:lnTo>
                    <a:lnTo>
                      <a:pt x="588400" y="431754"/>
                    </a:lnTo>
                    <a:lnTo>
                      <a:pt x="588673" y="431252"/>
                    </a:lnTo>
                    <a:lnTo>
                      <a:pt x="589331" y="430408"/>
                    </a:lnTo>
                    <a:lnTo>
                      <a:pt x="589629" y="430084"/>
                    </a:lnTo>
                    <a:lnTo>
                      <a:pt x="589963" y="429718"/>
                    </a:lnTo>
                    <a:lnTo>
                      <a:pt x="590631" y="428935"/>
                    </a:lnTo>
                    <a:lnTo>
                      <a:pt x="590846" y="428176"/>
                    </a:lnTo>
                    <a:lnTo>
                      <a:pt x="590705" y="427397"/>
                    </a:lnTo>
                    <a:lnTo>
                      <a:pt x="590464" y="426918"/>
                    </a:lnTo>
                    <a:lnTo>
                      <a:pt x="590435" y="425897"/>
                    </a:lnTo>
                    <a:lnTo>
                      <a:pt x="590336" y="425264"/>
                    </a:lnTo>
                    <a:lnTo>
                      <a:pt x="590342" y="424735"/>
                    </a:lnTo>
                    <a:lnTo>
                      <a:pt x="590442" y="423730"/>
                    </a:lnTo>
                    <a:lnTo>
                      <a:pt x="590519" y="423056"/>
                    </a:lnTo>
                    <a:lnTo>
                      <a:pt x="590795" y="421986"/>
                    </a:lnTo>
                    <a:lnTo>
                      <a:pt x="591232" y="420696"/>
                    </a:lnTo>
                    <a:lnTo>
                      <a:pt x="591399" y="419825"/>
                    </a:lnTo>
                    <a:lnTo>
                      <a:pt x="591562" y="419335"/>
                    </a:lnTo>
                    <a:lnTo>
                      <a:pt x="592166" y="418858"/>
                    </a:lnTo>
                    <a:lnTo>
                      <a:pt x="593023" y="418734"/>
                    </a:lnTo>
                    <a:lnTo>
                      <a:pt x="593832" y="418442"/>
                    </a:lnTo>
                    <a:lnTo>
                      <a:pt x="594250" y="417112"/>
                    </a:lnTo>
                    <a:lnTo>
                      <a:pt x="594478" y="416139"/>
                    </a:lnTo>
                    <a:lnTo>
                      <a:pt x="594565" y="415307"/>
                    </a:lnTo>
                    <a:lnTo>
                      <a:pt x="594863" y="414916"/>
                    </a:lnTo>
                    <a:lnTo>
                      <a:pt x="595903" y="414338"/>
                    </a:lnTo>
                    <a:lnTo>
                      <a:pt x="596671" y="414357"/>
                    </a:lnTo>
                    <a:lnTo>
                      <a:pt x="597801" y="414418"/>
                    </a:lnTo>
                    <a:lnTo>
                      <a:pt x="598244" y="414383"/>
                    </a:lnTo>
                    <a:lnTo>
                      <a:pt x="598767" y="413943"/>
                    </a:lnTo>
                    <a:lnTo>
                      <a:pt x="599499" y="413548"/>
                    </a:lnTo>
                    <a:lnTo>
                      <a:pt x="600151" y="413448"/>
                    </a:lnTo>
                    <a:lnTo>
                      <a:pt x="600716" y="413067"/>
                    </a:lnTo>
                    <a:lnTo>
                      <a:pt x="601432" y="412341"/>
                    </a:lnTo>
                    <a:lnTo>
                      <a:pt x="602318" y="412110"/>
                    </a:lnTo>
                    <a:lnTo>
                      <a:pt x="603368" y="412550"/>
                    </a:lnTo>
                    <a:lnTo>
                      <a:pt x="603853" y="412360"/>
                    </a:lnTo>
                    <a:lnTo>
                      <a:pt x="604052" y="411870"/>
                    </a:lnTo>
                    <a:lnTo>
                      <a:pt x="603609" y="411240"/>
                    </a:lnTo>
                    <a:lnTo>
                      <a:pt x="603298" y="410290"/>
                    </a:lnTo>
                    <a:lnTo>
                      <a:pt x="603465" y="409718"/>
                    </a:lnTo>
                    <a:lnTo>
                      <a:pt x="603863" y="409275"/>
                    </a:lnTo>
                    <a:lnTo>
                      <a:pt x="604216" y="408956"/>
                    </a:lnTo>
                    <a:lnTo>
                      <a:pt x="604145" y="408430"/>
                    </a:lnTo>
                    <a:lnTo>
                      <a:pt x="603153" y="408311"/>
                    </a:lnTo>
                    <a:lnTo>
                      <a:pt x="601965" y="408382"/>
                    </a:lnTo>
                    <a:lnTo>
                      <a:pt x="601288" y="408170"/>
                    </a:lnTo>
                    <a:lnTo>
                      <a:pt x="600781" y="407265"/>
                    </a:lnTo>
                    <a:lnTo>
                      <a:pt x="600614" y="406025"/>
                    </a:lnTo>
                    <a:lnTo>
                      <a:pt x="600710" y="404978"/>
                    </a:lnTo>
                    <a:lnTo>
                      <a:pt x="601098" y="403976"/>
                    </a:lnTo>
                    <a:lnTo>
                      <a:pt x="600915" y="403550"/>
                    </a:lnTo>
                    <a:lnTo>
                      <a:pt x="600415" y="403688"/>
                    </a:lnTo>
                    <a:lnTo>
                      <a:pt x="599602" y="404054"/>
                    </a:lnTo>
                    <a:lnTo>
                      <a:pt x="598867" y="403884"/>
                    </a:lnTo>
                    <a:lnTo>
                      <a:pt x="598629" y="403232"/>
                    </a:lnTo>
                    <a:lnTo>
                      <a:pt x="598825" y="402192"/>
                    </a:lnTo>
                    <a:lnTo>
                      <a:pt x="599063" y="401190"/>
                    </a:lnTo>
                    <a:lnTo>
                      <a:pt x="599188" y="400718"/>
                    </a:lnTo>
                    <a:lnTo>
                      <a:pt x="599560" y="399707"/>
                    </a:lnTo>
                    <a:lnTo>
                      <a:pt x="599824" y="399032"/>
                    </a:lnTo>
                    <a:lnTo>
                      <a:pt x="600148" y="398320"/>
                    </a:lnTo>
                    <a:lnTo>
                      <a:pt x="600983" y="397497"/>
                    </a:lnTo>
                    <a:lnTo>
                      <a:pt x="601818" y="397343"/>
                    </a:lnTo>
                    <a:lnTo>
                      <a:pt x="602566" y="397331"/>
                    </a:lnTo>
                    <a:lnTo>
                      <a:pt x="603157" y="397369"/>
                    </a:lnTo>
                    <a:lnTo>
                      <a:pt x="604627" y="397847"/>
                    </a:lnTo>
                    <a:lnTo>
                      <a:pt x="605655" y="398341"/>
                    </a:lnTo>
                    <a:lnTo>
                      <a:pt x="606573" y="398740"/>
                    </a:lnTo>
                    <a:lnTo>
                      <a:pt x="607462" y="399154"/>
                    </a:lnTo>
                    <a:lnTo>
                      <a:pt x="608326" y="399457"/>
                    </a:lnTo>
                    <a:lnTo>
                      <a:pt x="609032" y="399568"/>
                    </a:lnTo>
                    <a:lnTo>
                      <a:pt x="610105" y="399514"/>
                    </a:lnTo>
                    <a:lnTo>
                      <a:pt x="610824" y="399356"/>
                    </a:lnTo>
                    <a:lnTo>
                      <a:pt x="611575" y="399087"/>
                    </a:lnTo>
                    <a:lnTo>
                      <a:pt x="612188" y="398715"/>
                    </a:lnTo>
                    <a:lnTo>
                      <a:pt x="612818" y="397883"/>
                    </a:lnTo>
                    <a:lnTo>
                      <a:pt x="613315" y="396360"/>
                    </a:lnTo>
                    <a:lnTo>
                      <a:pt x="613393" y="395490"/>
                    </a:lnTo>
                    <a:lnTo>
                      <a:pt x="613723" y="394110"/>
                    </a:lnTo>
                    <a:lnTo>
                      <a:pt x="613881" y="393002"/>
                    </a:lnTo>
                    <a:lnTo>
                      <a:pt x="613938" y="391378"/>
                    </a:lnTo>
                    <a:lnTo>
                      <a:pt x="613951" y="389300"/>
                    </a:lnTo>
                    <a:lnTo>
                      <a:pt x="614176" y="386567"/>
                    </a:lnTo>
                    <a:lnTo>
                      <a:pt x="614539" y="384048"/>
                    </a:lnTo>
                    <a:lnTo>
                      <a:pt x="614728" y="381886"/>
                    </a:lnTo>
                    <a:lnTo>
                      <a:pt x="614966" y="378871"/>
                    </a:lnTo>
                    <a:lnTo>
                      <a:pt x="615174" y="376923"/>
                    </a:lnTo>
                    <a:lnTo>
                      <a:pt x="615207" y="374788"/>
                    </a:lnTo>
                    <a:lnTo>
                      <a:pt x="615357" y="372662"/>
                    </a:lnTo>
                    <a:lnTo>
                      <a:pt x="615130" y="371130"/>
                    </a:lnTo>
                    <a:lnTo>
                      <a:pt x="615033" y="368977"/>
                    </a:lnTo>
                    <a:lnTo>
                      <a:pt x="614847" y="367185"/>
                    </a:lnTo>
                    <a:lnTo>
                      <a:pt x="614902" y="364924"/>
                    </a:lnTo>
                    <a:lnTo>
                      <a:pt x="614882" y="363058"/>
                    </a:lnTo>
                    <a:lnTo>
                      <a:pt x="615117" y="361193"/>
                    </a:lnTo>
                    <a:lnTo>
                      <a:pt x="615207" y="359177"/>
                    </a:lnTo>
                    <a:lnTo>
                      <a:pt x="615300" y="358028"/>
                    </a:lnTo>
                    <a:lnTo>
                      <a:pt x="615049" y="356534"/>
                    </a:lnTo>
                    <a:lnTo>
                      <a:pt x="614247" y="355230"/>
                    </a:lnTo>
                    <a:lnTo>
                      <a:pt x="613537" y="354614"/>
                    </a:lnTo>
                    <a:lnTo>
                      <a:pt x="612718" y="353811"/>
                    </a:lnTo>
                    <a:lnTo>
                      <a:pt x="611540" y="352822"/>
                    </a:lnTo>
                    <a:lnTo>
                      <a:pt x="610695" y="351837"/>
                    </a:lnTo>
                    <a:lnTo>
                      <a:pt x="609793" y="350774"/>
                    </a:lnTo>
                    <a:lnTo>
                      <a:pt x="608997" y="349885"/>
                    </a:lnTo>
                    <a:lnTo>
                      <a:pt x="608239" y="349063"/>
                    </a:lnTo>
                    <a:lnTo>
                      <a:pt x="607783" y="348372"/>
                    </a:lnTo>
                    <a:lnTo>
                      <a:pt x="606798" y="346786"/>
                    </a:lnTo>
                    <a:lnTo>
                      <a:pt x="605568" y="344928"/>
                    </a:lnTo>
                    <a:lnTo>
                      <a:pt x="604534" y="343213"/>
                    </a:lnTo>
                    <a:lnTo>
                      <a:pt x="603770" y="341350"/>
                    </a:lnTo>
                    <a:lnTo>
                      <a:pt x="603012" y="339659"/>
                    </a:lnTo>
                    <a:lnTo>
                      <a:pt x="602328" y="338297"/>
                    </a:lnTo>
                    <a:lnTo>
                      <a:pt x="601917" y="337228"/>
                    </a:lnTo>
                    <a:lnTo>
                      <a:pt x="601734" y="335873"/>
                    </a:lnTo>
                    <a:lnTo>
                      <a:pt x="601641" y="333660"/>
                    </a:lnTo>
                    <a:lnTo>
                      <a:pt x="601879" y="326044"/>
                    </a:lnTo>
                    <a:lnTo>
                      <a:pt x="599837" y="320102"/>
                    </a:lnTo>
                    <a:lnTo>
                      <a:pt x="598697" y="316782"/>
                    </a:lnTo>
                    <a:lnTo>
                      <a:pt x="594828" y="305521"/>
                    </a:lnTo>
                    <a:lnTo>
                      <a:pt x="587703" y="285191"/>
                    </a:lnTo>
                    <a:lnTo>
                      <a:pt x="588567" y="284584"/>
                    </a:lnTo>
                    <a:lnTo>
                      <a:pt x="589347" y="284118"/>
                    </a:lnTo>
                    <a:lnTo>
                      <a:pt x="590297" y="283646"/>
                    </a:lnTo>
                    <a:lnTo>
                      <a:pt x="591232" y="284285"/>
                    </a:lnTo>
                    <a:lnTo>
                      <a:pt x="591171" y="285416"/>
                    </a:lnTo>
                    <a:lnTo>
                      <a:pt x="591171" y="286247"/>
                    </a:lnTo>
                    <a:lnTo>
                      <a:pt x="591896" y="286212"/>
                    </a:lnTo>
                    <a:lnTo>
                      <a:pt x="594959" y="286057"/>
                    </a:lnTo>
                    <a:lnTo>
                      <a:pt x="598026" y="284243"/>
                    </a:lnTo>
                    <a:lnTo>
                      <a:pt x="598511" y="283187"/>
                    </a:lnTo>
                    <a:lnTo>
                      <a:pt x="600013" y="279925"/>
                    </a:lnTo>
                    <a:lnTo>
                      <a:pt x="600742" y="278348"/>
                    </a:lnTo>
                    <a:lnTo>
                      <a:pt x="601211" y="277783"/>
                    </a:lnTo>
                    <a:lnTo>
                      <a:pt x="602723" y="275904"/>
                    </a:lnTo>
                    <a:lnTo>
                      <a:pt x="602986" y="275163"/>
                    </a:lnTo>
                    <a:lnTo>
                      <a:pt x="603503" y="274755"/>
                    </a:lnTo>
                    <a:lnTo>
                      <a:pt x="604284" y="274367"/>
                    </a:lnTo>
                    <a:lnTo>
                      <a:pt x="604431" y="273257"/>
                    </a:lnTo>
                    <a:lnTo>
                      <a:pt x="604492" y="272408"/>
                    </a:lnTo>
                    <a:lnTo>
                      <a:pt x="604508" y="271683"/>
                    </a:lnTo>
                    <a:lnTo>
                      <a:pt x="604508" y="270803"/>
                    </a:lnTo>
                    <a:lnTo>
                      <a:pt x="604999" y="269843"/>
                    </a:lnTo>
                    <a:lnTo>
                      <a:pt x="605301" y="269294"/>
                    </a:lnTo>
                    <a:lnTo>
                      <a:pt x="605674" y="268340"/>
                    </a:lnTo>
                    <a:lnTo>
                      <a:pt x="605760" y="267540"/>
                    </a:lnTo>
                    <a:lnTo>
                      <a:pt x="604826" y="265798"/>
                    </a:lnTo>
                    <a:lnTo>
                      <a:pt x="605093" y="264892"/>
                    </a:lnTo>
                    <a:lnTo>
                      <a:pt x="605561" y="264191"/>
                    </a:lnTo>
                    <a:lnTo>
                      <a:pt x="605680" y="263315"/>
                    </a:lnTo>
                    <a:lnTo>
                      <a:pt x="605931" y="262776"/>
                    </a:lnTo>
                    <a:lnTo>
                      <a:pt x="606056" y="262082"/>
                    </a:lnTo>
                    <a:lnTo>
                      <a:pt x="606769" y="261598"/>
                    </a:lnTo>
                    <a:lnTo>
                      <a:pt x="607250" y="260711"/>
                    </a:lnTo>
                    <a:lnTo>
                      <a:pt x="607385" y="260153"/>
                    </a:lnTo>
                    <a:lnTo>
                      <a:pt x="607565" y="258753"/>
                    </a:lnTo>
                    <a:lnTo>
                      <a:pt x="607459" y="257883"/>
                    </a:lnTo>
                    <a:lnTo>
                      <a:pt x="607067" y="256592"/>
                    </a:lnTo>
                    <a:lnTo>
                      <a:pt x="604415" y="253933"/>
                    </a:lnTo>
                    <a:lnTo>
                      <a:pt x="603250" y="251522"/>
                    </a:lnTo>
                    <a:lnTo>
                      <a:pt x="603314" y="250181"/>
                    </a:lnTo>
                    <a:lnTo>
                      <a:pt x="604197" y="248410"/>
                    </a:lnTo>
                    <a:lnTo>
                      <a:pt x="604929" y="247309"/>
                    </a:lnTo>
                    <a:lnTo>
                      <a:pt x="605603" y="245739"/>
                    </a:lnTo>
                    <a:lnTo>
                      <a:pt x="605850" y="244516"/>
                    </a:lnTo>
                    <a:lnTo>
                      <a:pt x="606364" y="243466"/>
                    </a:lnTo>
                    <a:lnTo>
                      <a:pt x="606756" y="242651"/>
                    </a:lnTo>
                    <a:lnTo>
                      <a:pt x="607247" y="241903"/>
                    </a:lnTo>
                    <a:lnTo>
                      <a:pt x="607616" y="241286"/>
                    </a:lnTo>
                    <a:lnTo>
                      <a:pt x="608149" y="240268"/>
                    </a:lnTo>
                    <a:lnTo>
                      <a:pt x="608528" y="239665"/>
                    </a:lnTo>
                    <a:lnTo>
                      <a:pt x="609036" y="239060"/>
                    </a:lnTo>
                    <a:lnTo>
                      <a:pt x="609373" y="238650"/>
                    </a:lnTo>
                    <a:lnTo>
                      <a:pt x="608014" y="237020"/>
                    </a:lnTo>
                    <a:lnTo>
                      <a:pt x="608840" y="236284"/>
                    </a:lnTo>
                    <a:lnTo>
                      <a:pt x="607552" y="234501"/>
                    </a:lnTo>
                    <a:lnTo>
                      <a:pt x="606926" y="234135"/>
                    </a:lnTo>
                    <a:lnTo>
                      <a:pt x="605362" y="233083"/>
                    </a:lnTo>
                    <a:lnTo>
                      <a:pt x="604919" y="233041"/>
                    </a:lnTo>
                    <a:lnTo>
                      <a:pt x="604348" y="233310"/>
                    </a:lnTo>
                    <a:lnTo>
                      <a:pt x="603474" y="233093"/>
                    </a:lnTo>
                    <a:lnTo>
                      <a:pt x="603259" y="232559"/>
                    </a:lnTo>
                    <a:lnTo>
                      <a:pt x="603115" y="231940"/>
                    </a:lnTo>
                    <a:lnTo>
                      <a:pt x="603500" y="231362"/>
                    </a:lnTo>
                    <a:lnTo>
                      <a:pt x="603523" y="230780"/>
                    </a:lnTo>
                    <a:lnTo>
                      <a:pt x="603876" y="230437"/>
                    </a:lnTo>
                    <a:lnTo>
                      <a:pt x="604470" y="229654"/>
                    </a:lnTo>
                    <a:lnTo>
                      <a:pt x="604463" y="228853"/>
                    </a:lnTo>
                    <a:lnTo>
                      <a:pt x="604585" y="228177"/>
                    </a:lnTo>
                    <a:lnTo>
                      <a:pt x="604598" y="227451"/>
                    </a:lnTo>
                    <a:lnTo>
                      <a:pt x="604431" y="226821"/>
                    </a:lnTo>
                    <a:lnTo>
                      <a:pt x="604316" y="226231"/>
                    </a:lnTo>
                    <a:lnTo>
                      <a:pt x="603840" y="225187"/>
                    </a:lnTo>
                    <a:lnTo>
                      <a:pt x="604454" y="224130"/>
                    </a:lnTo>
                    <a:lnTo>
                      <a:pt x="604341" y="223071"/>
                    </a:lnTo>
                    <a:lnTo>
                      <a:pt x="603776" y="222069"/>
                    </a:lnTo>
                    <a:lnTo>
                      <a:pt x="603641" y="221216"/>
                    </a:lnTo>
                    <a:lnTo>
                      <a:pt x="603587" y="220140"/>
                    </a:lnTo>
                    <a:lnTo>
                      <a:pt x="604345" y="220021"/>
                    </a:lnTo>
                    <a:lnTo>
                      <a:pt x="604322" y="219285"/>
                    </a:lnTo>
                    <a:lnTo>
                      <a:pt x="604919" y="219052"/>
                    </a:lnTo>
                    <a:lnTo>
                      <a:pt x="604829" y="218598"/>
                    </a:lnTo>
                    <a:lnTo>
                      <a:pt x="602912" y="219006"/>
                    </a:lnTo>
                    <a:lnTo>
                      <a:pt x="603343" y="218239"/>
                    </a:lnTo>
                    <a:lnTo>
                      <a:pt x="603641" y="217722"/>
                    </a:lnTo>
                    <a:lnTo>
                      <a:pt x="602877" y="217041"/>
                    </a:lnTo>
                    <a:lnTo>
                      <a:pt x="602315" y="216968"/>
                    </a:lnTo>
                    <a:lnTo>
                      <a:pt x="601795" y="216528"/>
                    </a:lnTo>
                    <a:lnTo>
                      <a:pt x="601272" y="215995"/>
                    </a:lnTo>
                    <a:lnTo>
                      <a:pt x="601253" y="215551"/>
                    </a:lnTo>
                    <a:lnTo>
                      <a:pt x="601795" y="215388"/>
                    </a:lnTo>
                    <a:lnTo>
                      <a:pt x="601423" y="214671"/>
                    </a:lnTo>
                    <a:lnTo>
                      <a:pt x="601403" y="213385"/>
                    </a:lnTo>
                    <a:lnTo>
                      <a:pt x="601066" y="213034"/>
                    </a:lnTo>
                    <a:lnTo>
                      <a:pt x="600283" y="213034"/>
                    </a:lnTo>
                    <a:lnTo>
                      <a:pt x="599779" y="213291"/>
                    </a:lnTo>
                    <a:lnTo>
                      <a:pt x="600154" y="213805"/>
                    </a:lnTo>
                    <a:lnTo>
                      <a:pt x="599480" y="214209"/>
                    </a:lnTo>
                    <a:lnTo>
                      <a:pt x="598546" y="214688"/>
                    </a:lnTo>
                    <a:lnTo>
                      <a:pt x="597855" y="214762"/>
                    </a:lnTo>
                    <a:lnTo>
                      <a:pt x="597316" y="214633"/>
                    </a:lnTo>
                    <a:lnTo>
                      <a:pt x="597091" y="214209"/>
                    </a:lnTo>
                    <a:lnTo>
                      <a:pt x="597634" y="213898"/>
                    </a:lnTo>
                    <a:lnTo>
                      <a:pt x="597371" y="213368"/>
                    </a:lnTo>
                    <a:lnTo>
                      <a:pt x="596924" y="212977"/>
                    </a:lnTo>
                    <a:lnTo>
                      <a:pt x="596324" y="212360"/>
                    </a:lnTo>
                    <a:lnTo>
                      <a:pt x="595765" y="212305"/>
                    </a:lnTo>
                    <a:lnTo>
                      <a:pt x="594927" y="211929"/>
                    </a:lnTo>
                    <a:lnTo>
                      <a:pt x="594497" y="212537"/>
                    </a:lnTo>
                    <a:lnTo>
                      <a:pt x="594497" y="213144"/>
                    </a:lnTo>
                    <a:lnTo>
                      <a:pt x="594211" y="213732"/>
                    </a:lnTo>
                    <a:lnTo>
                      <a:pt x="594144" y="214373"/>
                    </a:lnTo>
                    <a:lnTo>
                      <a:pt x="595133" y="214646"/>
                    </a:lnTo>
                    <a:lnTo>
                      <a:pt x="595916" y="214871"/>
                    </a:lnTo>
                    <a:lnTo>
                      <a:pt x="596102" y="215276"/>
                    </a:lnTo>
                    <a:lnTo>
                      <a:pt x="595878" y="216155"/>
                    </a:lnTo>
                    <a:lnTo>
                      <a:pt x="594478" y="215898"/>
                    </a:lnTo>
                    <a:lnTo>
                      <a:pt x="593563" y="215587"/>
                    </a:lnTo>
                    <a:lnTo>
                      <a:pt x="592574" y="215257"/>
                    </a:lnTo>
                    <a:lnTo>
                      <a:pt x="591707" y="214707"/>
                    </a:lnTo>
                    <a:lnTo>
                      <a:pt x="591078" y="214595"/>
                    </a:lnTo>
                    <a:lnTo>
                      <a:pt x="590416" y="214194"/>
                    </a:lnTo>
                    <a:lnTo>
                      <a:pt x="589931" y="213711"/>
                    </a:lnTo>
                    <a:lnTo>
                      <a:pt x="588425" y="213519"/>
                    </a:lnTo>
                    <a:lnTo>
                      <a:pt x="587539" y="213003"/>
                    </a:lnTo>
                    <a:lnTo>
                      <a:pt x="587013" y="212154"/>
                    </a:lnTo>
                    <a:lnTo>
                      <a:pt x="586653" y="210941"/>
                    </a:lnTo>
                    <a:lnTo>
                      <a:pt x="585709" y="210656"/>
                    </a:lnTo>
                    <a:lnTo>
                      <a:pt x="583821" y="210385"/>
                    </a:lnTo>
                    <a:lnTo>
                      <a:pt x="581782" y="209990"/>
                    </a:lnTo>
                    <a:lnTo>
                      <a:pt x="580276" y="209458"/>
                    </a:lnTo>
                    <a:lnTo>
                      <a:pt x="579358" y="208276"/>
                    </a:lnTo>
                    <a:lnTo>
                      <a:pt x="578954" y="206414"/>
                    </a:lnTo>
                    <a:lnTo>
                      <a:pt x="578636" y="205701"/>
                    </a:lnTo>
                    <a:lnTo>
                      <a:pt x="577412" y="204577"/>
                    </a:lnTo>
                    <a:lnTo>
                      <a:pt x="575736" y="203225"/>
                    </a:lnTo>
                    <a:lnTo>
                      <a:pt x="574510" y="201987"/>
                    </a:lnTo>
                    <a:lnTo>
                      <a:pt x="573572" y="201247"/>
                    </a:lnTo>
                    <a:lnTo>
                      <a:pt x="573097" y="200586"/>
                    </a:lnTo>
                    <a:lnTo>
                      <a:pt x="573200" y="199562"/>
                    </a:lnTo>
                    <a:lnTo>
                      <a:pt x="573091" y="198856"/>
                    </a:lnTo>
                    <a:lnTo>
                      <a:pt x="572811" y="198232"/>
                    </a:lnTo>
                    <a:lnTo>
                      <a:pt x="572670" y="197625"/>
                    </a:lnTo>
                    <a:lnTo>
                      <a:pt x="572632" y="195741"/>
                    </a:lnTo>
                    <a:lnTo>
                      <a:pt x="572301" y="194489"/>
                    </a:lnTo>
                    <a:lnTo>
                      <a:pt x="571595" y="192755"/>
                    </a:lnTo>
                    <a:lnTo>
                      <a:pt x="570930" y="191137"/>
                    </a:lnTo>
                    <a:lnTo>
                      <a:pt x="570471" y="189605"/>
                    </a:lnTo>
                    <a:lnTo>
                      <a:pt x="569960" y="187620"/>
                    </a:lnTo>
                    <a:lnTo>
                      <a:pt x="569421" y="186070"/>
                    </a:lnTo>
                    <a:lnTo>
                      <a:pt x="568624" y="184141"/>
                    </a:lnTo>
                    <a:lnTo>
                      <a:pt x="567931" y="182785"/>
                    </a:lnTo>
                    <a:lnTo>
                      <a:pt x="566913" y="181584"/>
                    </a:lnTo>
                    <a:lnTo>
                      <a:pt x="565719" y="180346"/>
                    </a:lnTo>
                    <a:lnTo>
                      <a:pt x="564406" y="179617"/>
                    </a:lnTo>
                    <a:lnTo>
                      <a:pt x="563038" y="179083"/>
                    </a:lnTo>
                    <a:lnTo>
                      <a:pt x="561130" y="178871"/>
                    </a:lnTo>
                    <a:lnTo>
                      <a:pt x="559682" y="178598"/>
                    </a:lnTo>
                    <a:lnTo>
                      <a:pt x="557904" y="178142"/>
                    </a:lnTo>
                    <a:lnTo>
                      <a:pt x="556713" y="177793"/>
                    </a:lnTo>
                    <a:lnTo>
                      <a:pt x="555749" y="175644"/>
                    </a:lnTo>
                    <a:lnTo>
                      <a:pt x="554333" y="171753"/>
                    </a:lnTo>
                    <a:lnTo>
                      <a:pt x="553922" y="169900"/>
                    </a:lnTo>
                    <a:lnTo>
                      <a:pt x="553649" y="168311"/>
                    </a:lnTo>
                    <a:lnTo>
                      <a:pt x="553457" y="166872"/>
                    </a:lnTo>
                    <a:lnTo>
                      <a:pt x="553261" y="165322"/>
                    </a:lnTo>
                    <a:lnTo>
                      <a:pt x="553264" y="163653"/>
                    </a:lnTo>
                    <a:lnTo>
                      <a:pt x="553238" y="162483"/>
                    </a:lnTo>
                    <a:lnTo>
                      <a:pt x="553222" y="161027"/>
                    </a:lnTo>
                    <a:lnTo>
                      <a:pt x="553174" y="159318"/>
                    </a:lnTo>
                    <a:lnTo>
                      <a:pt x="553254" y="157735"/>
                    </a:lnTo>
                    <a:lnTo>
                      <a:pt x="553261" y="156608"/>
                    </a:lnTo>
                    <a:lnTo>
                      <a:pt x="553271" y="153963"/>
                    </a:lnTo>
                    <a:lnTo>
                      <a:pt x="553274" y="153230"/>
                    </a:lnTo>
                    <a:lnTo>
                      <a:pt x="553052" y="151965"/>
                    </a:lnTo>
                    <a:lnTo>
                      <a:pt x="552798" y="150103"/>
                    </a:lnTo>
                    <a:lnTo>
                      <a:pt x="552346" y="148349"/>
                    </a:lnTo>
                    <a:lnTo>
                      <a:pt x="551739" y="146954"/>
                    </a:lnTo>
                    <a:lnTo>
                      <a:pt x="551117" y="145662"/>
                    </a:lnTo>
                    <a:lnTo>
                      <a:pt x="549350" y="142603"/>
                    </a:lnTo>
                    <a:lnTo>
                      <a:pt x="548570" y="141571"/>
                    </a:lnTo>
                    <a:lnTo>
                      <a:pt x="547613" y="140477"/>
                    </a:lnTo>
                    <a:lnTo>
                      <a:pt x="546810" y="139546"/>
                    </a:lnTo>
                    <a:lnTo>
                      <a:pt x="546184" y="137581"/>
                    </a:lnTo>
                    <a:lnTo>
                      <a:pt x="546197" y="136161"/>
                    </a:lnTo>
                    <a:lnTo>
                      <a:pt x="547247" y="133840"/>
                    </a:lnTo>
                    <a:lnTo>
                      <a:pt x="547455" y="132614"/>
                    </a:lnTo>
                    <a:lnTo>
                      <a:pt x="547382" y="130915"/>
                    </a:lnTo>
                    <a:lnTo>
                      <a:pt x="547366" y="129650"/>
                    </a:lnTo>
                    <a:lnTo>
                      <a:pt x="547398" y="128600"/>
                    </a:lnTo>
                    <a:lnTo>
                      <a:pt x="547393" y="128526"/>
                    </a:lnTo>
                    <a:lnTo>
                      <a:pt x="547388" y="128028"/>
                    </a:lnTo>
                    <a:lnTo>
                      <a:pt x="546720" y="128568"/>
                    </a:lnTo>
                    <a:lnTo>
                      <a:pt x="544868" y="130337"/>
                    </a:lnTo>
                    <a:lnTo>
                      <a:pt x="544127" y="131377"/>
                    </a:lnTo>
                    <a:lnTo>
                      <a:pt x="543093" y="132370"/>
                    </a:lnTo>
                    <a:lnTo>
                      <a:pt x="541564" y="133541"/>
                    </a:lnTo>
                    <a:lnTo>
                      <a:pt x="539744" y="134511"/>
                    </a:lnTo>
                    <a:lnTo>
                      <a:pt x="539099" y="134569"/>
                    </a:lnTo>
                    <a:lnTo>
                      <a:pt x="538164" y="134804"/>
                    </a:lnTo>
                    <a:lnTo>
                      <a:pt x="537242" y="134630"/>
                    </a:lnTo>
                    <a:lnTo>
                      <a:pt x="536244" y="134264"/>
                    </a:lnTo>
                    <a:lnTo>
                      <a:pt x="534876" y="133673"/>
                    </a:lnTo>
                    <a:lnTo>
                      <a:pt x="533723" y="133144"/>
                    </a:lnTo>
                    <a:lnTo>
                      <a:pt x="532831" y="132874"/>
                    </a:lnTo>
                    <a:lnTo>
                      <a:pt x="531626" y="132488"/>
                    </a:lnTo>
                    <a:lnTo>
                      <a:pt x="530844" y="132411"/>
                    </a:lnTo>
                    <a:lnTo>
                      <a:pt x="529482" y="132186"/>
                    </a:lnTo>
                    <a:lnTo>
                      <a:pt x="528361" y="132051"/>
                    </a:lnTo>
                    <a:lnTo>
                      <a:pt x="527067" y="131879"/>
                    </a:lnTo>
                    <a:lnTo>
                      <a:pt x="525841" y="131856"/>
                    </a:lnTo>
                    <a:lnTo>
                      <a:pt x="523629" y="131345"/>
                    </a:lnTo>
                    <a:lnTo>
                      <a:pt x="521275" y="131121"/>
                    </a:lnTo>
                    <a:lnTo>
                      <a:pt x="519513" y="130547"/>
                    </a:lnTo>
                    <a:lnTo>
                      <a:pt x="517920" y="129885"/>
                    </a:lnTo>
                    <a:lnTo>
                      <a:pt x="516240" y="128780"/>
                    </a:lnTo>
                    <a:lnTo>
                      <a:pt x="515149" y="127794"/>
                    </a:lnTo>
                    <a:lnTo>
                      <a:pt x="514327" y="126668"/>
                    </a:lnTo>
                    <a:lnTo>
                      <a:pt x="513871" y="125206"/>
                    </a:lnTo>
                    <a:lnTo>
                      <a:pt x="513575" y="124172"/>
                    </a:lnTo>
                    <a:lnTo>
                      <a:pt x="513403" y="123074"/>
                    </a:lnTo>
                    <a:lnTo>
                      <a:pt x="512491" y="122735"/>
                    </a:lnTo>
                    <a:lnTo>
                      <a:pt x="511325" y="123485"/>
                    </a:lnTo>
                    <a:lnTo>
                      <a:pt x="510342" y="124481"/>
                    </a:lnTo>
                    <a:lnTo>
                      <a:pt x="509251" y="125611"/>
                    </a:lnTo>
                    <a:lnTo>
                      <a:pt x="508461" y="126259"/>
                    </a:lnTo>
                    <a:lnTo>
                      <a:pt x="507279" y="127419"/>
                    </a:lnTo>
                    <a:lnTo>
                      <a:pt x="506595" y="128231"/>
                    </a:lnTo>
                    <a:lnTo>
                      <a:pt x="505978" y="128950"/>
                    </a:lnTo>
                    <a:lnTo>
                      <a:pt x="505083" y="128170"/>
                    </a:lnTo>
                    <a:lnTo>
                      <a:pt x="504268" y="127467"/>
                    </a:lnTo>
                    <a:lnTo>
                      <a:pt x="503574" y="126796"/>
                    </a:lnTo>
                    <a:lnTo>
                      <a:pt x="502486" y="125849"/>
                    </a:lnTo>
                    <a:lnTo>
                      <a:pt x="501696" y="125389"/>
                    </a:lnTo>
                    <a:lnTo>
                      <a:pt x="500433" y="124683"/>
                    </a:lnTo>
                    <a:lnTo>
                      <a:pt x="499676" y="124069"/>
                    </a:lnTo>
                    <a:lnTo>
                      <a:pt x="499327" y="123722"/>
                    </a:lnTo>
                    <a:lnTo>
                      <a:pt x="499168" y="123563"/>
                    </a:lnTo>
                    <a:lnTo>
                      <a:pt x="502418" y="116543"/>
                    </a:lnTo>
                    <a:lnTo>
                      <a:pt x="502977" y="114762"/>
                    </a:lnTo>
                    <a:lnTo>
                      <a:pt x="503465" y="113898"/>
                    </a:lnTo>
                    <a:lnTo>
                      <a:pt x="504255" y="113413"/>
                    </a:lnTo>
                    <a:lnTo>
                      <a:pt x="505026" y="112935"/>
                    </a:lnTo>
                    <a:lnTo>
                      <a:pt x="505619" y="112411"/>
                    </a:lnTo>
                    <a:lnTo>
                      <a:pt x="505831" y="111546"/>
                    </a:lnTo>
                    <a:lnTo>
                      <a:pt x="505854" y="111455"/>
                    </a:lnTo>
                    <a:lnTo>
                      <a:pt x="505837" y="111157"/>
                    </a:lnTo>
                    <a:lnTo>
                      <a:pt x="505822" y="110867"/>
                    </a:lnTo>
                    <a:lnTo>
                      <a:pt x="505861" y="110331"/>
                    </a:lnTo>
                    <a:lnTo>
                      <a:pt x="505889" y="109971"/>
                    </a:lnTo>
                    <a:lnTo>
                      <a:pt x="505738" y="109188"/>
                    </a:lnTo>
                    <a:lnTo>
                      <a:pt x="505243" y="109492"/>
                    </a:lnTo>
                    <a:lnTo>
                      <a:pt x="504637" y="109351"/>
                    </a:lnTo>
                    <a:lnTo>
                      <a:pt x="504110" y="108950"/>
                    </a:lnTo>
                    <a:lnTo>
                      <a:pt x="503638" y="108048"/>
                    </a:lnTo>
                    <a:lnTo>
                      <a:pt x="503497" y="107582"/>
                    </a:lnTo>
                    <a:lnTo>
                      <a:pt x="503393" y="106884"/>
                    </a:lnTo>
                    <a:lnTo>
                      <a:pt x="503339" y="106530"/>
                    </a:lnTo>
                    <a:lnTo>
                      <a:pt x="503612" y="105778"/>
                    </a:lnTo>
                    <a:lnTo>
                      <a:pt x="504155" y="105505"/>
                    </a:lnTo>
                    <a:lnTo>
                      <a:pt x="504965" y="105155"/>
                    </a:lnTo>
                    <a:lnTo>
                      <a:pt x="505196" y="104336"/>
                    </a:lnTo>
                    <a:lnTo>
                      <a:pt x="505581" y="104061"/>
                    </a:lnTo>
                    <a:lnTo>
                      <a:pt x="506038" y="103662"/>
                    </a:lnTo>
                    <a:lnTo>
                      <a:pt x="506175" y="103544"/>
                    </a:lnTo>
                    <a:lnTo>
                      <a:pt x="505995" y="103040"/>
                    </a:lnTo>
                    <a:lnTo>
                      <a:pt x="505482" y="102407"/>
                    </a:lnTo>
                    <a:lnTo>
                      <a:pt x="505381" y="101584"/>
                    </a:lnTo>
                    <a:lnTo>
                      <a:pt x="504894" y="101168"/>
                    </a:lnTo>
                    <a:lnTo>
                      <a:pt x="504242" y="100541"/>
                    </a:lnTo>
                    <a:lnTo>
                      <a:pt x="504006" y="100119"/>
                    </a:lnTo>
                    <a:lnTo>
                      <a:pt x="503982" y="100075"/>
                    </a:lnTo>
                    <a:lnTo>
                      <a:pt x="504017" y="99392"/>
                    </a:lnTo>
                    <a:lnTo>
                      <a:pt x="504631" y="98932"/>
                    </a:lnTo>
                    <a:lnTo>
                      <a:pt x="505331" y="98718"/>
                    </a:lnTo>
                    <a:lnTo>
                      <a:pt x="506216" y="98222"/>
                    </a:lnTo>
                    <a:lnTo>
                      <a:pt x="506518" y="97764"/>
                    </a:lnTo>
                    <a:lnTo>
                      <a:pt x="507333" y="97558"/>
                    </a:lnTo>
                    <a:lnTo>
                      <a:pt x="508020" y="97401"/>
                    </a:lnTo>
                    <a:lnTo>
                      <a:pt x="508720" y="97134"/>
                    </a:lnTo>
                    <a:lnTo>
                      <a:pt x="508984" y="96531"/>
                    </a:lnTo>
                    <a:lnTo>
                      <a:pt x="509083" y="95343"/>
                    </a:lnTo>
                    <a:lnTo>
                      <a:pt x="509642" y="94451"/>
                    </a:lnTo>
                    <a:lnTo>
                      <a:pt x="510127" y="93923"/>
                    </a:lnTo>
                    <a:lnTo>
                      <a:pt x="510804" y="92723"/>
                    </a:lnTo>
                    <a:lnTo>
                      <a:pt x="511334" y="91850"/>
                    </a:lnTo>
                    <a:lnTo>
                      <a:pt x="511832" y="91314"/>
                    </a:lnTo>
                    <a:lnTo>
                      <a:pt x="512542" y="90738"/>
                    </a:lnTo>
                    <a:lnTo>
                      <a:pt x="513225" y="90215"/>
                    </a:lnTo>
                    <a:lnTo>
                      <a:pt x="513970" y="89371"/>
                    </a:lnTo>
                    <a:lnTo>
                      <a:pt x="514378" y="88763"/>
                    </a:lnTo>
                    <a:lnTo>
                      <a:pt x="514448" y="88659"/>
                    </a:lnTo>
                    <a:lnTo>
                      <a:pt x="514655" y="88349"/>
                    </a:lnTo>
                    <a:lnTo>
                      <a:pt x="513470" y="87252"/>
                    </a:lnTo>
                    <a:lnTo>
                      <a:pt x="512535" y="87515"/>
                    </a:lnTo>
                    <a:lnTo>
                      <a:pt x="511947" y="87471"/>
                    </a:lnTo>
                    <a:lnTo>
                      <a:pt x="511514" y="86523"/>
                    </a:lnTo>
                    <a:lnTo>
                      <a:pt x="510741" y="86185"/>
                    </a:lnTo>
                    <a:lnTo>
                      <a:pt x="510239" y="86154"/>
                    </a:lnTo>
                    <a:lnTo>
                      <a:pt x="510159" y="85630"/>
                    </a:lnTo>
                    <a:lnTo>
                      <a:pt x="509375" y="85393"/>
                    </a:lnTo>
                    <a:lnTo>
                      <a:pt x="508592" y="85145"/>
                    </a:lnTo>
                    <a:lnTo>
                      <a:pt x="507953" y="85091"/>
                    </a:lnTo>
                    <a:lnTo>
                      <a:pt x="507443" y="85200"/>
                    </a:lnTo>
                    <a:lnTo>
                      <a:pt x="506993" y="85115"/>
                    </a:lnTo>
                    <a:lnTo>
                      <a:pt x="506816" y="85082"/>
                    </a:lnTo>
                    <a:lnTo>
                      <a:pt x="506865" y="84955"/>
                    </a:lnTo>
                    <a:lnTo>
                      <a:pt x="507039" y="84494"/>
                    </a:lnTo>
                    <a:lnTo>
                      <a:pt x="506509" y="84372"/>
                    </a:lnTo>
                    <a:lnTo>
                      <a:pt x="505911" y="85129"/>
                    </a:lnTo>
                    <a:lnTo>
                      <a:pt x="505494" y="84933"/>
                    </a:lnTo>
                    <a:lnTo>
                      <a:pt x="504608" y="84048"/>
                    </a:lnTo>
                    <a:lnTo>
                      <a:pt x="503883" y="84918"/>
                    </a:lnTo>
                    <a:lnTo>
                      <a:pt x="503622" y="85669"/>
                    </a:lnTo>
                    <a:lnTo>
                      <a:pt x="502874" y="85729"/>
                    </a:lnTo>
                    <a:lnTo>
                      <a:pt x="502337" y="85274"/>
                    </a:lnTo>
                    <a:lnTo>
                      <a:pt x="502072" y="84410"/>
                    </a:lnTo>
                    <a:lnTo>
                      <a:pt x="501969" y="83838"/>
                    </a:lnTo>
                    <a:lnTo>
                      <a:pt x="501454" y="83325"/>
                    </a:lnTo>
                    <a:lnTo>
                      <a:pt x="501272" y="82878"/>
                    </a:lnTo>
                    <a:lnTo>
                      <a:pt x="500614" y="82073"/>
                    </a:lnTo>
                    <a:lnTo>
                      <a:pt x="500106" y="81584"/>
                    </a:lnTo>
                    <a:lnTo>
                      <a:pt x="499345" y="81113"/>
                    </a:lnTo>
                    <a:lnTo>
                      <a:pt x="498555" y="80798"/>
                    </a:lnTo>
                    <a:lnTo>
                      <a:pt x="497380" y="80197"/>
                    </a:lnTo>
                    <a:lnTo>
                      <a:pt x="493450" y="78666"/>
                    </a:lnTo>
                    <a:lnTo>
                      <a:pt x="491865" y="78480"/>
                    </a:lnTo>
                    <a:lnTo>
                      <a:pt x="491068" y="78569"/>
                    </a:lnTo>
                    <a:lnTo>
                      <a:pt x="490159" y="79138"/>
                    </a:lnTo>
                    <a:lnTo>
                      <a:pt x="489270" y="80021"/>
                    </a:lnTo>
                    <a:lnTo>
                      <a:pt x="488743" y="80346"/>
                    </a:lnTo>
                    <a:lnTo>
                      <a:pt x="487806" y="80884"/>
                    </a:lnTo>
                    <a:lnTo>
                      <a:pt x="487234" y="81046"/>
                    </a:lnTo>
                    <a:lnTo>
                      <a:pt x="486136" y="80930"/>
                    </a:lnTo>
                    <a:lnTo>
                      <a:pt x="485079" y="80611"/>
                    </a:lnTo>
                    <a:lnTo>
                      <a:pt x="484364" y="80413"/>
                    </a:lnTo>
                    <a:lnTo>
                      <a:pt x="483513" y="81176"/>
                    </a:lnTo>
                    <a:lnTo>
                      <a:pt x="483005" y="81048"/>
                    </a:lnTo>
                    <a:lnTo>
                      <a:pt x="482087" y="80991"/>
                    </a:lnTo>
                    <a:lnTo>
                      <a:pt x="481455" y="80714"/>
                    </a:lnTo>
                    <a:lnTo>
                      <a:pt x="480729" y="80708"/>
                    </a:lnTo>
                    <a:lnTo>
                      <a:pt x="480200" y="80802"/>
                    </a:lnTo>
                    <a:lnTo>
                      <a:pt x="479473" y="80338"/>
                    </a:lnTo>
                    <a:lnTo>
                      <a:pt x="478639" y="79556"/>
                    </a:lnTo>
                    <a:lnTo>
                      <a:pt x="477849" y="79771"/>
                    </a:lnTo>
                    <a:lnTo>
                      <a:pt x="477441" y="79565"/>
                    </a:lnTo>
                    <a:lnTo>
                      <a:pt x="477345" y="79517"/>
                    </a:lnTo>
                    <a:lnTo>
                      <a:pt x="477448" y="79035"/>
                    </a:lnTo>
                    <a:lnTo>
                      <a:pt x="477463" y="78911"/>
                    </a:lnTo>
                    <a:lnTo>
                      <a:pt x="477519" y="78464"/>
                    </a:lnTo>
                    <a:lnTo>
                      <a:pt x="477059" y="78021"/>
                    </a:lnTo>
                    <a:lnTo>
                      <a:pt x="476709" y="77852"/>
                    </a:lnTo>
                    <a:lnTo>
                      <a:pt x="476074" y="77546"/>
                    </a:lnTo>
                    <a:lnTo>
                      <a:pt x="475075" y="77295"/>
                    </a:lnTo>
                    <a:lnTo>
                      <a:pt x="474790" y="77764"/>
                    </a:lnTo>
                    <a:lnTo>
                      <a:pt x="474189" y="78351"/>
                    </a:lnTo>
                    <a:lnTo>
                      <a:pt x="473254" y="78435"/>
                    </a:lnTo>
                    <a:lnTo>
                      <a:pt x="473264" y="77224"/>
                    </a:lnTo>
                    <a:lnTo>
                      <a:pt x="472705" y="77153"/>
                    </a:lnTo>
                    <a:lnTo>
                      <a:pt x="472426" y="76556"/>
                    </a:lnTo>
                    <a:lnTo>
                      <a:pt x="472002" y="76277"/>
                    </a:lnTo>
                    <a:lnTo>
                      <a:pt x="471408" y="76069"/>
                    </a:lnTo>
                    <a:lnTo>
                      <a:pt x="470933" y="75924"/>
                    </a:lnTo>
                    <a:lnTo>
                      <a:pt x="470378" y="75407"/>
                    </a:lnTo>
                    <a:lnTo>
                      <a:pt x="469489" y="75176"/>
                    </a:lnTo>
                    <a:lnTo>
                      <a:pt x="468856" y="75411"/>
                    </a:lnTo>
                    <a:lnTo>
                      <a:pt x="468316" y="75051"/>
                    </a:lnTo>
                    <a:lnTo>
                      <a:pt x="467835" y="75134"/>
                    </a:lnTo>
                    <a:lnTo>
                      <a:pt x="467713" y="75674"/>
                    </a:lnTo>
                    <a:lnTo>
                      <a:pt x="467584" y="76611"/>
                    </a:lnTo>
                    <a:lnTo>
                      <a:pt x="466971" y="76316"/>
                    </a:lnTo>
                    <a:lnTo>
                      <a:pt x="466293" y="75554"/>
                    </a:lnTo>
                    <a:lnTo>
                      <a:pt x="466140" y="75086"/>
                    </a:lnTo>
                    <a:lnTo>
                      <a:pt x="466258" y="74646"/>
                    </a:lnTo>
                    <a:lnTo>
                      <a:pt x="466319" y="74123"/>
                    </a:lnTo>
                    <a:lnTo>
                      <a:pt x="466018" y="73545"/>
                    </a:lnTo>
                    <a:lnTo>
                      <a:pt x="466377" y="72867"/>
                    </a:lnTo>
                    <a:lnTo>
                      <a:pt x="466871" y="72335"/>
                    </a:lnTo>
                    <a:lnTo>
                      <a:pt x="467209" y="71744"/>
                    </a:lnTo>
                    <a:lnTo>
                      <a:pt x="467388" y="70402"/>
                    </a:lnTo>
                    <a:lnTo>
                      <a:pt x="467073" y="70036"/>
                    </a:lnTo>
                    <a:lnTo>
                      <a:pt x="466190" y="69165"/>
                    </a:lnTo>
                    <a:lnTo>
                      <a:pt x="465099" y="68879"/>
                    </a:lnTo>
                    <a:lnTo>
                      <a:pt x="464232" y="68266"/>
                    </a:lnTo>
                    <a:lnTo>
                      <a:pt x="464127" y="67830"/>
                    </a:lnTo>
                    <a:lnTo>
                      <a:pt x="463696" y="67402"/>
                    </a:lnTo>
                    <a:lnTo>
                      <a:pt x="462993" y="67271"/>
                    </a:lnTo>
                    <a:lnTo>
                      <a:pt x="462049" y="66912"/>
                    </a:lnTo>
                    <a:lnTo>
                      <a:pt x="461101" y="66782"/>
                    </a:lnTo>
                    <a:lnTo>
                      <a:pt x="460444" y="66883"/>
                    </a:lnTo>
                    <a:lnTo>
                      <a:pt x="459673" y="67958"/>
                    </a:lnTo>
                    <a:lnTo>
                      <a:pt x="458944" y="67721"/>
                    </a:lnTo>
                    <a:lnTo>
                      <a:pt x="458607" y="67055"/>
                    </a:lnTo>
                    <a:lnTo>
                      <a:pt x="458032" y="66790"/>
                    </a:lnTo>
                    <a:lnTo>
                      <a:pt x="457559" y="66925"/>
                    </a:lnTo>
                    <a:lnTo>
                      <a:pt x="457274" y="67836"/>
                    </a:lnTo>
                    <a:lnTo>
                      <a:pt x="456748" y="67688"/>
                    </a:lnTo>
                    <a:lnTo>
                      <a:pt x="455941" y="66952"/>
                    </a:lnTo>
                    <a:lnTo>
                      <a:pt x="456080" y="66484"/>
                    </a:lnTo>
                    <a:lnTo>
                      <a:pt x="456263" y="65820"/>
                    </a:lnTo>
                    <a:lnTo>
                      <a:pt x="455839" y="65489"/>
                    </a:lnTo>
                    <a:lnTo>
                      <a:pt x="455049" y="65248"/>
                    </a:lnTo>
                    <a:lnTo>
                      <a:pt x="454718" y="64805"/>
                    </a:lnTo>
                    <a:lnTo>
                      <a:pt x="454288" y="63945"/>
                    </a:lnTo>
                    <a:lnTo>
                      <a:pt x="453569" y="64141"/>
                    </a:lnTo>
                    <a:lnTo>
                      <a:pt x="453027" y="64263"/>
                    </a:lnTo>
                    <a:lnTo>
                      <a:pt x="452281" y="64256"/>
                    </a:lnTo>
                    <a:lnTo>
                      <a:pt x="451729" y="63973"/>
                    </a:lnTo>
                    <a:lnTo>
                      <a:pt x="451338" y="63479"/>
                    </a:lnTo>
                    <a:lnTo>
                      <a:pt x="450863" y="63360"/>
                    </a:lnTo>
                    <a:lnTo>
                      <a:pt x="450111" y="63132"/>
                    </a:lnTo>
                    <a:lnTo>
                      <a:pt x="449684" y="63017"/>
                    </a:lnTo>
                    <a:lnTo>
                      <a:pt x="449196" y="62888"/>
                    </a:lnTo>
                    <a:lnTo>
                      <a:pt x="448608" y="64086"/>
                    </a:lnTo>
                    <a:lnTo>
                      <a:pt x="447703" y="63891"/>
                    </a:lnTo>
                    <a:lnTo>
                      <a:pt x="446522" y="63687"/>
                    </a:lnTo>
                    <a:lnTo>
                      <a:pt x="445776" y="63681"/>
                    </a:lnTo>
                    <a:lnTo>
                      <a:pt x="445188" y="64044"/>
                    </a:lnTo>
                    <a:lnTo>
                      <a:pt x="443596" y="64586"/>
                    </a:lnTo>
                    <a:lnTo>
                      <a:pt x="442986" y="64670"/>
                    </a:lnTo>
                    <a:lnTo>
                      <a:pt x="442337" y="64821"/>
                    </a:lnTo>
                    <a:lnTo>
                      <a:pt x="441679" y="65232"/>
                    </a:lnTo>
                    <a:lnTo>
                      <a:pt x="441355" y="66549"/>
                    </a:lnTo>
                    <a:lnTo>
                      <a:pt x="440646" y="66204"/>
                    </a:lnTo>
                    <a:lnTo>
                      <a:pt x="440055" y="65939"/>
                    </a:lnTo>
                    <a:lnTo>
                      <a:pt x="439419" y="66320"/>
                    </a:lnTo>
                    <a:lnTo>
                      <a:pt x="439412" y="66998"/>
                    </a:lnTo>
                    <a:lnTo>
                      <a:pt x="439307" y="67643"/>
                    </a:lnTo>
                    <a:lnTo>
                      <a:pt x="438607" y="67872"/>
                    </a:lnTo>
                    <a:lnTo>
                      <a:pt x="437887" y="67660"/>
                    </a:lnTo>
                    <a:lnTo>
                      <a:pt x="437338" y="67599"/>
                    </a:lnTo>
                    <a:lnTo>
                      <a:pt x="436607" y="67891"/>
                    </a:lnTo>
                    <a:lnTo>
                      <a:pt x="435750" y="68019"/>
                    </a:lnTo>
                    <a:lnTo>
                      <a:pt x="435174" y="67897"/>
                    </a:lnTo>
                    <a:lnTo>
                      <a:pt x="434992" y="67408"/>
                    </a:lnTo>
                    <a:lnTo>
                      <a:pt x="435395" y="66828"/>
                    </a:lnTo>
                    <a:lnTo>
                      <a:pt x="435781" y="66372"/>
                    </a:lnTo>
                    <a:lnTo>
                      <a:pt x="435456" y="65544"/>
                    </a:lnTo>
                    <a:lnTo>
                      <a:pt x="434783" y="65053"/>
                    </a:lnTo>
                    <a:lnTo>
                      <a:pt x="434240" y="64818"/>
                    </a:lnTo>
                    <a:lnTo>
                      <a:pt x="433733" y="64689"/>
                    </a:lnTo>
                    <a:lnTo>
                      <a:pt x="433052" y="64442"/>
                    </a:lnTo>
                    <a:lnTo>
                      <a:pt x="432708" y="64086"/>
                    </a:lnTo>
                    <a:lnTo>
                      <a:pt x="432577" y="63405"/>
                    </a:lnTo>
                    <a:lnTo>
                      <a:pt x="432204" y="63036"/>
                    </a:lnTo>
                    <a:lnTo>
                      <a:pt x="431735" y="62551"/>
                    </a:lnTo>
                    <a:lnTo>
                      <a:pt x="431353" y="61720"/>
                    </a:lnTo>
                    <a:lnTo>
                      <a:pt x="430773" y="61350"/>
                    </a:lnTo>
                    <a:lnTo>
                      <a:pt x="429863" y="62529"/>
                    </a:lnTo>
                    <a:lnTo>
                      <a:pt x="428991" y="61781"/>
                    </a:lnTo>
                    <a:lnTo>
                      <a:pt x="428046" y="61401"/>
                    </a:lnTo>
                    <a:lnTo>
                      <a:pt x="427325" y="61271"/>
                    </a:lnTo>
                    <a:lnTo>
                      <a:pt x="427157" y="61710"/>
                    </a:lnTo>
                    <a:lnTo>
                      <a:pt x="426890" y="62275"/>
                    </a:lnTo>
                    <a:lnTo>
                      <a:pt x="426516" y="62721"/>
                    </a:lnTo>
                    <a:lnTo>
                      <a:pt x="425545" y="62699"/>
                    </a:lnTo>
                    <a:lnTo>
                      <a:pt x="425263" y="62168"/>
                    </a:lnTo>
                    <a:lnTo>
                      <a:pt x="425100" y="61325"/>
                    </a:lnTo>
                    <a:lnTo>
                      <a:pt x="424688" y="60830"/>
                    </a:lnTo>
                    <a:lnTo>
                      <a:pt x="424052" y="60420"/>
                    </a:lnTo>
                    <a:lnTo>
                      <a:pt x="423738" y="60063"/>
                    </a:lnTo>
                    <a:lnTo>
                      <a:pt x="423175" y="59693"/>
                    </a:lnTo>
                    <a:lnTo>
                      <a:pt x="422690" y="59517"/>
                    </a:lnTo>
                    <a:lnTo>
                      <a:pt x="422255" y="58859"/>
                    </a:lnTo>
                    <a:lnTo>
                      <a:pt x="421641" y="59086"/>
                    </a:lnTo>
                    <a:lnTo>
                      <a:pt x="420854" y="59600"/>
                    </a:lnTo>
                    <a:lnTo>
                      <a:pt x="420507" y="59873"/>
                    </a:lnTo>
                    <a:lnTo>
                      <a:pt x="419605" y="60615"/>
                    </a:lnTo>
                    <a:lnTo>
                      <a:pt x="419400" y="61096"/>
                    </a:lnTo>
                    <a:lnTo>
                      <a:pt x="418652" y="61591"/>
                    </a:lnTo>
                    <a:lnTo>
                      <a:pt x="417994" y="61514"/>
                    </a:lnTo>
                    <a:lnTo>
                      <a:pt x="417380" y="61447"/>
                    </a:lnTo>
                    <a:lnTo>
                      <a:pt x="416738" y="61710"/>
                    </a:lnTo>
                    <a:lnTo>
                      <a:pt x="416208" y="62086"/>
                    </a:lnTo>
                    <a:lnTo>
                      <a:pt x="415531" y="62147"/>
                    </a:lnTo>
                    <a:lnTo>
                      <a:pt x="414552" y="62076"/>
                    </a:lnTo>
                    <a:lnTo>
                      <a:pt x="413569" y="62168"/>
                    </a:lnTo>
                    <a:lnTo>
                      <a:pt x="412747" y="62500"/>
                    </a:lnTo>
                    <a:lnTo>
                      <a:pt x="412015" y="62773"/>
                    </a:lnTo>
                    <a:lnTo>
                      <a:pt x="411145" y="63158"/>
                    </a:lnTo>
                    <a:lnTo>
                      <a:pt x="410409" y="63151"/>
                    </a:lnTo>
                    <a:lnTo>
                      <a:pt x="409447" y="62859"/>
                    </a:lnTo>
                    <a:lnTo>
                      <a:pt x="408577" y="62769"/>
                    </a:lnTo>
                    <a:lnTo>
                      <a:pt x="407979" y="63088"/>
                    </a:lnTo>
                    <a:lnTo>
                      <a:pt x="407430" y="63536"/>
                    </a:lnTo>
                    <a:lnTo>
                      <a:pt x="407125" y="63918"/>
                    </a:lnTo>
                    <a:lnTo>
                      <a:pt x="406136" y="63951"/>
                    </a:lnTo>
                    <a:lnTo>
                      <a:pt x="405671" y="64057"/>
                    </a:lnTo>
                    <a:lnTo>
                      <a:pt x="405324" y="64708"/>
                    </a:lnTo>
                    <a:lnTo>
                      <a:pt x="404602" y="64914"/>
                    </a:lnTo>
                    <a:lnTo>
                      <a:pt x="404232" y="64391"/>
                    </a:lnTo>
                    <a:lnTo>
                      <a:pt x="403583" y="63605"/>
                    </a:lnTo>
                    <a:lnTo>
                      <a:pt x="403240" y="62888"/>
                    </a:lnTo>
                    <a:lnTo>
                      <a:pt x="402913" y="62580"/>
                    </a:lnTo>
                    <a:lnTo>
                      <a:pt x="402469" y="62666"/>
                    </a:lnTo>
                    <a:lnTo>
                      <a:pt x="401914" y="63399"/>
                    </a:lnTo>
                    <a:lnTo>
                      <a:pt x="401188" y="63013"/>
                    </a:lnTo>
                    <a:lnTo>
                      <a:pt x="400585" y="62342"/>
                    </a:lnTo>
                    <a:lnTo>
                      <a:pt x="400215" y="61511"/>
                    </a:lnTo>
                    <a:lnTo>
                      <a:pt x="399499" y="61842"/>
                    </a:lnTo>
                    <a:lnTo>
                      <a:pt x="398860" y="62002"/>
                    </a:lnTo>
                    <a:lnTo>
                      <a:pt x="398276" y="61765"/>
                    </a:lnTo>
                    <a:lnTo>
                      <a:pt x="397833" y="61058"/>
                    </a:lnTo>
                    <a:lnTo>
                      <a:pt x="397473" y="60489"/>
                    </a:lnTo>
                    <a:lnTo>
                      <a:pt x="396767" y="60086"/>
                    </a:lnTo>
                    <a:lnTo>
                      <a:pt x="396118" y="60166"/>
                    </a:lnTo>
                    <a:lnTo>
                      <a:pt x="395508" y="60326"/>
                    </a:lnTo>
                    <a:lnTo>
                      <a:pt x="395149" y="60910"/>
                    </a:lnTo>
                    <a:lnTo>
                      <a:pt x="394818" y="61271"/>
                    </a:lnTo>
                    <a:lnTo>
                      <a:pt x="394487" y="61970"/>
                    </a:lnTo>
                    <a:lnTo>
                      <a:pt x="393823" y="62252"/>
                    </a:lnTo>
                    <a:lnTo>
                      <a:pt x="393210" y="62121"/>
                    </a:lnTo>
                    <a:lnTo>
                      <a:pt x="392654" y="61597"/>
                    </a:lnTo>
                    <a:lnTo>
                      <a:pt x="392204" y="60773"/>
                    </a:lnTo>
                    <a:lnTo>
                      <a:pt x="391693" y="60721"/>
                    </a:lnTo>
                    <a:lnTo>
                      <a:pt x="391132" y="60901"/>
                    </a:lnTo>
                    <a:lnTo>
                      <a:pt x="390329" y="61250"/>
                    </a:lnTo>
                    <a:lnTo>
                      <a:pt x="389543" y="61340"/>
                    </a:lnTo>
                    <a:lnTo>
                      <a:pt x="389672" y="60538"/>
                    </a:lnTo>
                    <a:lnTo>
                      <a:pt x="389071" y="60128"/>
                    </a:lnTo>
                    <a:lnTo>
                      <a:pt x="388611" y="60448"/>
                    </a:lnTo>
                    <a:lnTo>
                      <a:pt x="388155" y="60699"/>
                    </a:lnTo>
                    <a:lnTo>
                      <a:pt x="387667" y="60666"/>
                    </a:lnTo>
                    <a:lnTo>
                      <a:pt x="387079" y="60653"/>
                    </a:lnTo>
                    <a:lnTo>
                      <a:pt x="386451" y="60676"/>
                    </a:lnTo>
                    <a:lnTo>
                      <a:pt x="385712" y="60842"/>
                    </a:lnTo>
                    <a:lnTo>
                      <a:pt x="385161" y="60907"/>
                    </a:lnTo>
                    <a:lnTo>
                      <a:pt x="384251" y="60811"/>
                    </a:lnTo>
                    <a:lnTo>
                      <a:pt x="383333" y="60750"/>
                    </a:lnTo>
                    <a:lnTo>
                      <a:pt x="382520" y="60624"/>
                    </a:lnTo>
                    <a:lnTo>
                      <a:pt x="381535" y="60416"/>
                    </a:lnTo>
                    <a:lnTo>
                      <a:pt x="380671" y="60550"/>
                    </a:lnTo>
                    <a:lnTo>
                      <a:pt x="379614" y="60374"/>
                    </a:lnTo>
                    <a:lnTo>
                      <a:pt x="379223" y="59995"/>
                    </a:lnTo>
                    <a:lnTo>
                      <a:pt x="379259" y="59308"/>
                    </a:lnTo>
                    <a:lnTo>
                      <a:pt x="379843" y="59071"/>
                    </a:lnTo>
                    <a:lnTo>
                      <a:pt x="380286" y="58974"/>
                    </a:lnTo>
                    <a:lnTo>
                      <a:pt x="380799" y="58804"/>
                    </a:lnTo>
                    <a:lnTo>
                      <a:pt x="381236" y="58611"/>
                    </a:lnTo>
                    <a:lnTo>
                      <a:pt x="381622" y="58142"/>
                    </a:lnTo>
                    <a:lnTo>
                      <a:pt x="381314" y="57507"/>
                    </a:lnTo>
                    <a:lnTo>
                      <a:pt x="380896" y="57323"/>
                    </a:lnTo>
                    <a:lnTo>
                      <a:pt x="380148" y="56977"/>
                    </a:lnTo>
                    <a:lnTo>
                      <a:pt x="379198" y="57344"/>
                    </a:lnTo>
                    <a:lnTo>
                      <a:pt x="378986" y="58014"/>
                    </a:lnTo>
                    <a:lnTo>
                      <a:pt x="378366" y="58174"/>
                    </a:lnTo>
                    <a:lnTo>
                      <a:pt x="378032" y="57827"/>
                    </a:lnTo>
                    <a:lnTo>
                      <a:pt x="377996" y="57180"/>
                    </a:lnTo>
                    <a:lnTo>
                      <a:pt x="377862" y="56634"/>
                    </a:lnTo>
                    <a:lnTo>
                      <a:pt x="377679" y="56117"/>
                    </a:lnTo>
                    <a:lnTo>
                      <a:pt x="377034" y="55644"/>
                    </a:lnTo>
                    <a:lnTo>
                      <a:pt x="376375" y="55390"/>
                    </a:lnTo>
                    <a:lnTo>
                      <a:pt x="375977" y="55128"/>
                    </a:lnTo>
                    <a:lnTo>
                      <a:pt x="375586" y="54810"/>
                    </a:lnTo>
                    <a:lnTo>
                      <a:pt x="375075" y="54331"/>
                    </a:lnTo>
                    <a:lnTo>
                      <a:pt x="374346" y="53763"/>
                    </a:lnTo>
                    <a:lnTo>
                      <a:pt x="373736" y="53459"/>
                    </a:lnTo>
                    <a:lnTo>
                      <a:pt x="372988" y="53490"/>
                    </a:lnTo>
                    <a:lnTo>
                      <a:pt x="372149" y="53799"/>
                    </a:lnTo>
                    <a:lnTo>
                      <a:pt x="371556" y="54030"/>
                    </a:lnTo>
                    <a:lnTo>
                      <a:pt x="370981" y="53802"/>
                    </a:lnTo>
                    <a:lnTo>
                      <a:pt x="370741" y="53301"/>
                    </a:lnTo>
                    <a:lnTo>
                      <a:pt x="370882" y="52318"/>
                    </a:lnTo>
                    <a:lnTo>
                      <a:pt x="370926" y="51226"/>
                    </a:lnTo>
                    <a:lnTo>
                      <a:pt x="370294" y="50677"/>
                    </a:lnTo>
                    <a:lnTo>
                      <a:pt x="369651" y="49994"/>
                    </a:lnTo>
                    <a:lnTo>
                      <a:pt x="369077" y="49499"/>
                    </a:lnTo>
                    <a:lnTo>
                      <a:pt x="368432" y="49849"/>
                    </a:lnTo>
                    <a:lnTo>
                      <a:pt x="367781" y="50423"/>
                    </a:lnTo>
                    <a:lnTo>
                      <a:pt x="367314" y="50270"/>
                    </a:lnTo>
                    <a:lnTo>
                      <a:pt x="366560" y="49778"/>
                    </a:lnTo>
                    <a:lnTo>
                      <a:pt x="365770" y="49217"/>
                    </a:lnTo>
                    <a:lnTo>
                      <a:pt x="365161" y="48931"/>
                    </a:lnTo>
                    <a:lnTo>
                      <a:pt x="364283" y="48652"/>
                    </a:lnTo>
                    <a:lnTo>
                      <a:pt x="363520" y="48244"/>
                    </a:lnTo>
                    <a:lnTo>
                      <a:pt x="362421" y="47454"/>
                    </a:lnTo>
                    <a:lnTo>
                      <a:pt x="361673" y="47252"/>
                    </a:lnTo>
                    <a:lnTo>
                      <a:pt x="360890" y="47505"/>
                    </a:lnTo>
                    <a:lnTo>
                      <a:pt x="360366" y="47746"/>
                    </a:lnTo>
                    <a:lnTo>
                      <a:pt x="359490" y="47473"/>
                    </a:lnTo>
                    <a:lnTo>
                      <a:pt x="358906" y="46975"/>
                    </a:lnTo>
                    <a:lnTo>
                      <a:pt x="357935" y="47660"/>
                    </a:lnTo>
                    <a:lnTo>
                      <a:pt x="357143" y="48511"/>
                    </a:lnTo>
                    <a:lnTo>
                      <a:pt x="356584" y="48083"/>
                    </a:lnTo>
                    <a:lnTo>
                      <a:pt x="356635" y="47511"/>
                    </a:lnTo>
                    <a:lnTo>
                      <a:pt x="356517" y="46870"/>
                    </a:lnTo>
                    <a:lnTo>
                      <a:pt x="356973" y="45399"/>
                    </a:lnTo>
                    <a:lnTo>
                      <a:pt x="356706" y="45017"/>
                    </a:lnTo>
                    <a:lnTo>
                      <a:pt x="356095" y="44761"/>
                    </a:lnTo>
                    <a:lnTo>
                      <a:pt x="355662" y="44471"/>
                    </a:lnTo>
                    <a:lnTo>
                      <a:pt x="355293" y="43861"/>
                    </a:lnTo>
                    <a:lnTo>
                      <a:pt x="354683" y="43258"/>
                    </a:lnTo>
                    <a:lnTo>
                      <a:pt x="354115" y="42836"/>
                    </a:lnTo>
                    <a:lnTo>
                      <a:pt x="353347" y="42140"/>
                    </a:lnTo>
                    <a:lnTo>
                      <a:pt x="352811" y="41992"/>
                    </a:lnTo>
                    <a:lnTo>
                      <a:pt x="352271" y="41649"/>
                    </a:lnTo>
                    <a:lnTo>
                      <a:pt x="351970" y="41071"/>
                    </a:lnTo>
                    <a:lnTo>
                      <a:pt x="351607" y="40647"/>
                    </a:lnTo>
                    <a:lnTo>
                      <a:pt x="351203" y="40464"/>
                    </a:lnTo>
                    <a:lnTo>
                      <a:pt x="350712" y="40095"/>
                    </a:lnTo>
                    <a:lnTo>
                      <a:pt x="350365" y="39031"/>
                    </a:lnTo>
                    <a:lnTo>
                      <a:pt x="350737" y="38567"/>
                    </a:lnTo>
                    <a:lnTo>
                      <a:pt x="350978" y="37982"/>
                    </a:lnTo>
                    <a:lnTo>
                      <a:pt x="350468" y="37629"/>
                    </a:lnTo>
                    <a:lnTo>
                      <a:pt x="349642" y="37273"/>
                    </a:lnTo>
                    <a:lnTo>
                      <a:pt x="349119" y="36999"/>
                    </a:lnTo>
                    <a:lnTo>
                      <a:pt x="348483" y="36191"/>
                    </a:lnTo>
                    <a:lnTo>
                      <a:pt x="348367" y="35636"/>
                    </a:lnTo>
                    <a:lnTo>
                      <a:pt x="347523" y="35459"/>
                    </a:lnTo>
                    <a:lnTo>
                      <a:pt x="346743" y="35577"/>
                    </a:lnTo>
                    <a:lnTo>
                      <a:pt x="346113" y="35613"/>
                    </a:lnTo>
                    <a:lnTo>
                      <a:pt x="345224" y="35144"/>
                    </a:lnTo>
                    <a:lnTo>
                      <a:pt x="344627" y="34261"/>
                    </a:lnTo>
                    <a:lnTo>
                      <a:pt x="343728" y="33339"/>
                    </a:lnTo>
                    <a:lnTo>
                      <a:pt x="343327" y="32623"/>
                    </a:lnTo>
                    <a:lnTo>
                      <a:pt x="342627" y="32363"/>
                    </a:lnTo>
                    <a:lnTo>
                      <a:pt x="342129" y="32264"/>
                    </a:lnTo>
                    <a:lnTo>
                      <a:pt x="341885" y="31747"/>
                    </a:lnTo>
                    <a:lnTo>
                      <a:pt x="341615" y="31159"/>
                    </a:lnTo>
                    <a:lnTo>
                      <a:pt x="341471" y="30730"/>
                    </a:lnTo>
                    <a:lnTo>
                      <a:pt x="340912" y="30263"/>
                    </a:lnTo>
                    <a:lnTo>
                      <a:pt x="340343" y="29484"/>
                    </a:lnTo>
                    <a:lnTo>
                      <a:pt x="340610" y="28591"/>
                    </a:lnTo>
                    <a:lnTo>
                      <a:pt x="340854" y="27881"/>
                    </a:lnTo>
                    <a:lnTo>
                      <a:pt x="340434" y="27347"/>
                    </a:lnTo>
                    <a:lnTo>
                      <a:pt x="339717" y="27011"/>
                    </a:lnTo>
                    <a:lnTo>
                      <a:pt x="338938" y="26925"/>
                    </a:lnTo>
                    <a:lnTo>
                      <a:pt x="338314" y="26715"/>
                    </a:lnTo>
                    <a:lnTo>
                      <a:pt x="337576" y="27194"/>
                    </a:lnTo>
                    <a:lnTo>
                      <a:pt x="337165" y="26728"/>
                    </a:lnTo>
                    <a:lnTo>
                      <a:pt x="337511" y="26183"/>
                    </a:lnTo>
                    <a:lnTo>
                      <a:pt x="337916" y="25759"/>
                    </a:lnTo>
                    <a:lnTo>
                      <a:pt x="337486" y="25303"/>
                    </a:lnTo>
                    <a:lnTo>
                      <a:pt x="336725" y="25091"/>
                    </a:lnTo>
                    <a:lnTo>
                      <a:pt x="335906" y="24937"/>
                    </a:lnTo>
                    <a:lnTo>
                      <a:pt x="335017" y="24500"/>
                    </a:lnTo>
                    <a:lnTo>
                      <a:pt x="334503" y="24204"/>
                    </a:lnTo>
                    <a:lnTo>
                      <a:pt x="334034" y="23729"/>
                    </a:lnTo>
                    <a:lnTo>
                      <a:pt x="332911" y="23248"/>
                    </a:lnTo>
                    <a:lnTo>
                      <a:pt x="332275" y="22788"/>
                    </a:lnTo>
                    <a:lnTo>
                      <a:pt x="332401" y="21639"/>
                    </a:lnTo>
                    <a:lnTo>
                      <a:pt x="331851" y="21685"/>
                    </a:lnTo>
                    <a:lnTo>
                      <a:pt x="331395" y="21433"/>
                    </a:lnTo>
                    <a:lnTo>
                      <a:pt x="331029" y="20824"/>
                    </a:lnTo>
                    <a:lnTo>
                      <a:pt x="331122" y="20235"/>
                    </a:lnTo>
                    <a:lnTo>
                      <a:pt x="331533" y="19424"/>
                    </a:lnTo>
                    <a:lnTo>
                      <a:pt x="331212" y="18962"/>
                    </a:lnTo>
                    <a:lnTo>
                      <a:pt x="330750" y="18582"/>
                    </a:lnTo>
                    <a:lnTo>
                      <a:pt x="330271" y="18037"/>
                    </a:lnTo>
                    <a:lnTo>
                      <a:pt x="329964" y="17439"/>
                    </a:lnTo>
                    <a:lnTo>
                      <a:pt x="329508" y="17334"/>
                    </a:lnTo>
                    <a:lnTo>
                      <a:pt x="328830" y="17279"/>
                    </a:lnTo>
                    <a:lnTo>
                      <a:pt x="328268" y="17060"/>
                    </a:lnTo>
                    <a:lnTo>
                      <a:pt x="327712" y="16582"/>
                    </a:lnTo>
                    <a:lnTo>
                      <a:pt x="327071" y="16384"/>
                    </a:lnTo>
                    <a:lnTo>
                      <a:pt x="326405" y="15818"/>
                    </a:lnTo>
                    <a:lnTo>
                      <a:pt x="325657" y="15596"/>
                    </a:lnTo>
                    <a:lnTo>
                      <a:pt x="325016" y="15205"/>
                    </a:lnTo>
                    <a:lnTo>
                      <a:pt x="325375" y="14887"/>
                    </a:lnTo>
                    <a:lnTo>
                      <a:pt x="325848" y="14167"/>
                    </a:lnTo>
                    <a:lnTo>
                      <a:pt x="325241" y="13776"/>
                    </a:lnTo>
                    <a:lnTo>
                      <a:pt x="324562" y="13728"/>
                    </a:lnTo>
                    <a:lnTo>
                      <a:pt x="323818" y="13442"/>
                    </a:lnTo>
                    <a:lnTo>
                      <a:pt x="322986" y="13066"/>
                    </a:lnTo>
                    <a:lnTo>
                      <a:pt x="322280" y="12941"/>
                    </a:lnTo>
                    <a:lnTo>
                      <a:pt x="322337" y="12335"/>
                    </a:lnTo>
                    <a:lnTo>
                      <a:pt x="322020" y="11634"/>
                    </a:lnTo>
                    <a:lnTo>
                      <a:pt x="321394" y="11406"/>
                    </a:lnTo>
                    <a:lnTo>
                      <a:pt x="320655" y="10791"/>
                    </a:lnTo>
                    <a:lnTo>
                      <a:pt x="320572" y="9531"/>
                    </a:lnTo>
                    <a:lnTo>
                      <a:pt x="321118" y="9150"/>
                    </a:lnTo>
                    <a:lnTo>
                      <a:pt x="321644" y="8440"/>
                    </a:lnTo>
                    <a:lnTo>
                      <a:pt x="321445" y="7858"/>
                    </a:lnTo>
                    <a:lnTo>
                      <a:pt x="321406" y="6969"/>
                    </a:lnTo>
                    <a:lnTo>
                      <a:pt x="320912" y="7168"/>
                    </a:lnTo>
                    <a:lnTo>
                      <a:pt x="320736" y="8064"/>
                    </a:lnTo>
                    <a:lnTo>
                      <a:pt x="320103" y="8423"/>
                    </a:lnTo>
                    <a:lnTo>
                      <a:pt x="319654" y="8160"/>
                    </a:lnTo>
                    <a:lnTo>
                      <a:pt x="319364" y="7624"/>
                    </a:lnTo>
                    <a:lnTo>
                      <a:pt x="319005" y="7351"/>
                    </a:lnTo>
                    <a:lnTo>
                      <a:pt x="318356" y="7152"/>
                    </a:lnTo>
                    <a:lnTo>
                      <a:pt x="317692" y="6950"/>
                    </a:lnTo>
                    <a:lnTo>
                      <a:pt x="317066" y="6683"/>
                    </a:lnTo>
                    <a:lnTo>
                      <a:pt x="316773" y="6333"/>
                    </a:lnTo>
                    <a:lnTo>
                      <a:pt x="316041" y="5765"/>
                    </a:lnTo>
                    <a:lnTo>
                      <a:pt x="315528" y="5374"/>
                    </a:lnTo>
                    <a:lnTo>
                      <a:pt x="315017" y="5251"/>
                    </a:lnTo>
                    <a:lnTo>
                      <a:pt x="314475" y="5225"/>
                    </a:lnTo>
                    <a:lnTo>
                      <a:pt x="313973" y="5164"/>
                    </a:lnTo>
                    <a:lnTo>
                      <a:pt x="313284" y="5408"/>
                    </a:lnTo>
                    <a:lnTo>
                      <a:pt x="313284" y="6269"/>
                    </a:lnTo>
                    <a:lnTo>
                      <a:pt x="312756" y="6709"/>
                    </a:lnTo>
                    <a:lnTo>
                      <a:pt x="312281" y="6116"/>
                    </a:lnTo>
                    <a:lnTo>
                      <a:pt x="311870" y="5897"/>
                    </a:lnTo>
                    <a:lnTo>
                      <a:pt x="311225" y="5534"/>
                    </a:lnTo>
                    <a:lnTo>
                      <a:pt x="310378" y="5836"/>
                    </a:lnTo>
                    <a:lnTo>
                      <a:pt x="309903" y="6147"/>
                    </a:lnTo>
                    <a:lnTo>
                      <a:pt x="309639" y="6610"/>
                    </a:lnTo>
                    <a:lnTo>
                      <a:pt x="308512" y="7328"/>
                    </a:lnTo>
                    <a:lnTo>
                      <a:pt x="307699" y="6782"/>
                    </a:lnTo>
                    <a:lnTo>
                      <a:pt x="307449" y="6423"/>
                    </a:lnTo>
                    <a:lnTo>
                      <a:pt x="307279" y="5832"/>
                    </a:lnTo>
                    <a:lnTo>
                      <a:pt x="307398" y="5081"/>
                    </a:lnTo>
                    <a:lnTo>
                      <a:pt x="306894" y="4320"/>
                    </a:lnTo>
                    <a:lnTo>
                      <a:pt x="306476" y="3971"/>
                    </a:lnTo>
                    <a:lnTo>
                      <a:pt x="305940" y="3604"/>
                    </a:lnTo>
                    <a:lnTo>
                      <a:pt x="305552" y="3177"/>
                    </a:lnTo>
                    <a:lnTo>
                      <a:pt x="304942" y="2223"/>
                    </a:lnTo>
                    <a:lnTo>
                      <a:pt x="304499" y="2355"/>
                    </a:lnTo>
                    <a:lnTo>
                      <a:pt x="304373" y="3097"/>
                    </a:lnTo>
                    <a:lnTo>
                      <a:pt x="304287" y="3645"/>
                    </a:lnTo>
                    <a:lnTo>
                      <a:pt x="303917" y="4185"/>
                    </a:lnTo>
                    <a:lnTo>
                      <a:pt x="303394" y="4324"/>
                    </a:lnTo>
                    <a:lnTo>
                      <a:pt x="302829" y="4542"/>
                    </a:lnTo>
                    <a:lnTo>
                      <a:pt x="302007" y="4648"/>
                    </a:lnTo>
                    <a:lnTo>
                      <a:pt x="302007" y="3604"/>
                    </a:lnTo>
                    <a:lnTo>
                      <a:pt x="301705" y="3129"/>
                    </a:lnTo>
                    <a:lnTo>
                      <a:pt x="301165" y="2998"/>
                    </a:lnTo>
                    <a:lnTo>
                      <a:pt x="300867" y="2483"/>
                    </a:lnTo>
                    <a:lnTo>
                      <a:pt x="300183" y="2320"/>
                    </a:lnTo>
                    <a:lnTo>
                      <a:pt x="299656" y="2624"/>
                    </a:lnTo>
                    <a:lnTo>
                      <a:pt x="298770" y="2664"/>
                    </a:lnTo>
                    <a:lnTo>
                      <a:pt x="298463" y="3068"/>
                    </a:lnTo>
                    <a:lnTo>
                      <a:pt x="297977" y="3225"/>
                    </a:lnTo>
                    <a:lnTo>
                      <a:pt x="297585" y="2429"/>
                    </a:lnTo>
                    <a:lnTo>
                      <a:pt x="297551" y="1876"/>
                    </a:lnTo>
                    <a:lnTo>
                      <a:pt x="297566" y="1366"/>
                    </a:lnTo>
                    <a:lnTo>
                      <a:pt x="296677" y="1097"/>
                    </a:lnTo>
                    <a:lnTo>
                      <a:pt x="296456" y="1559"/>
                    </a:lnTo>
                    <a:lnTo>
                      <a:pt x="296645" y="2034"/>
                    </a:lnTo>
                    <a:lnTo>
                      <a:pt x="296343" y="2494"/>
                    </a:lnTo>
                    <a:lnTo>
                      <a:pt x="295534" y="2111"/>
                    </a:lnTo>
                    <a:lnTo>
                      <a:pt x="295004" y="1903"/>
                    </a:lnTo>
                    <a:lnTo>
                      <a:pt x="294141" y="1922"/>
                    </a:lnTo>
                    <a:lnTo>
                      <a:pt x="293505" y="1559"/>
                    </a:lnTo>
                    <a:lnTo>
                      <a:pt x="293129" y="907"/>
                    </a:lnTo>
                    <a:lnTo>
                      <a:pt x="292359" y="1147"/>
                    </a:lnTo>
                    <a:lnTo>
                      <a:pt x="291719" y="1222"/>
                    </a:lnTo>
                    <a:lnTo>
                      <a:pt x="291216" y="538"/>
                    </a:lnTo>
                    <a:lnTo>
                      <a:pt x="290355" y="210"/>
                    </a:lnTo>
                    <a:lnTo>
                      <a:pt x="289594" y="310"/>
                    </a:lnTo>
                    <a:lnTo>
                      <a:pt x="288964" y="361"/>
                    </a:lnTo>
                    <a:lnTo>
                      <a:pt x="288111" y="355"/>
                    </a:lnTo>
                    <a:lnTo>
                      <a:pt x="287626" y="599"/>
                    </a:lnTo>
                    <a:lnTo>
                      <a:pt x="287401" y="1273"/>
                    </a:lnTo>
                    <a:lnTo>
                      <a:pt x="286842" y="1935"/>
                    </a:lnTo>
                    <a:lnTo>
                      <a:pt x="285982" y="1597"/>
                    </a:lnTo>
                    <a:lnTo>
                      <a:pt x="285157" y="1514"/>
                    </a:lnTo>
                    <a:lnTo>
                      <a:pt x="284207" y="1958"/>
                    </a:lnTo>
                    <a:lnTo>
                      <a:pt x="283461" y="2570"/>
                    </a:lnTo>
                    <a:lnTo>
                      <a:pt x="282489" y="3187"/>
                    </a:lnTo>
                    <a:lnTo>
                      <a:pt x="281702" y="3190"/>
                    </a:lnTo>
                    <a:lnTo>
                      <a:pt x="280839" y="3113"/>
                    </a:lnTo>
                    <a:lnTo>
                      <a:pt x="280106" y="2708"/>
                    </a:lnTo>
                    <a:lnTo>
                      <a:pt x="279188" y="2217"/>
                    </a:lnTo>
                    <a:lnTo>
                      <a:pt x="278452" y="2124"/>
                    </a:lnTo>
                    <a:lnTo>
                      <a:pt x="277698" y="2824"/>
                    </a:lnTo>
                    <a:lnTo>
                      <a:pt x="277194" y="2737"/>
                    </a:lnTo>
                    <a:lnTo>
                      <a:pt x="276448" y="2605"/>
                    </a:lnTo>
                    <a:lnTo>
                      <a:pt x="276006" y="2651"/>
                    </a:lnTo>
                    <a:lnTo>
                      <a:pt x="275435" y="2828"/>
                    </a:lnTo>
                    <a:lnTo>
                      <a:pt x="274526" y="3145"/>
                    </a:lnTo>
                    <a:lnTo>
                      <a:pt x="273614" y="3376"/>
                    </a:lnTo>
                    <a:lnTo>
                      <a:pt x="272693" y="3332"/>
                    </a:lnTo>
                    <a:lnTo>
                      <a:pt x="271960" y="3080"/>
                    </a:lnTo>
                    <a:lnTo>
                      <a:pt x="271666" y="2574"/>
                    </a:lnTo>
                    <a:lnTo>
                      <a:pt x="271340" y="1960"/>
                    </a:lnTo>
                    <a:lnTo>
                      <a:pt x="271065" y="1481"/>
                    </a:lnTo>
                    <a:lnTo>
                      <a:pt x="270737" y="1158"/>
                    </a:lnTo>
                    <a:lnTo>
                      <a:pt x="270159" y="1046"/>
                    </a:lnTo>
                    <a:lnTo>
                      <a:pt x="269472" y="1084"/>
                    </a:lnTo>
                    <a:lnTo>
                      <a:pt x="268527" y="1260"/>
                    </a:lnTo>
                    <a:lnTo>
                      <a:pt x="267922" y="1202"/>
                    </a:lnTo>
                    <a:lnTo>
                      <a:pt x="267353" y="1058"/>
                    </a:lnTo>
                    <a:lnTo>
                      <a:pt x="266884" y="994"/>
                    </a:lnTo>
                    <a:lnTo>
                      <a:pt x="266563" y="1347"/>
                    </a:lnTo>
                    <a:lnTo>
                      <a:pt x="266088" y="1668"/>
                    </a:lnTo>
                    <a:lnTo>
                      <a:pt x="265256" y="2179"/>
                    </a:lnTo>
                    <a:lnTo>
                      <a:pt x="265436" y="2702"/>
                    </a:lnTo>
                    <a:lnTo>
                      <a:pt x="265420" y="3649"/>
                    </a:lnTo>
                    <a:lnTo>
                      <a:pt x="264745" y="4025"/>
                    </a:lnTo>
                    <a:lnTo>
                      <a:pt x="264145" y="4294"/>
                    </a:lnTo>
                    <a:lnTo>
                      <a:pt x="263632" y="4404"/>
                    </a:lnTo>
                    <a:lnTo>
                      <a:pt x="263419" y="4853"/>
                    </a:lnTo>
                    <a:lnTo>
                      <a:pt x="262684" y="5537"/>
                    </a:lnTo>
                    <a:lnTo>
                      <a:pt x="261995" y="5691"/>
                    </a:lnTo>
                    <a:lnTo>
                      <a:pt x="261490" y="5868"/>
                    </a:lnTo>
                    <a:lnTo>
                      <a:pt x="260629" y="6394"/>
                    </a:lnTo>
                    <a:lnTo>
                      <a:pt x="260112" y="6754"/>
                    </a:lnTo>
                    <a:lnTo>
                      <a:pt x="259098" y="7036"/>
                    </a:lnTo>
                    <a:lnTo>
                      <a:pt x="258141" y="7486"/>
                    </a:lnTo>
                    <a:lnTo>
                      <a:pt x="257078" y="7662"/>
                    </a:lnTo>
                    <a:lnTo>
                      <a:pt x="255742" y="7885"/>
                    </a:lnTo>
                    <a:lnTo>
                      <a:pt x="255095" y="8436"/>
                    </a:lnTo>
                    <a:lnTo>
                      <a:pt x="254818" y="9146"/>
                    </a:lnTo>
                    <a:lnTo>
                      <a:pt x="254400" y="10289"/>
                    </a:lnTo>
                    <a:lnTo>
                      <a:pt x="254021" y="11326"/>
                    </a:lnTo>
                    <a:lnTo>
                      <a:pt x="253322" y="12135"/>
                    </a:lnTo>
                    <a:lnTo>
                      <a:pt x="252628" y="12482"/>
                    </a:lnTo>
                    <a:lnTo>
                      <a:pt x="251992" y="13005"/>
                    </a:lnTo>
                    <a:lnTo>
                      <a:pt x="251575" y="13991"/>
                    </a:lnTo>
                    <a:lnTo>
                      <a:pt x="250876" y="15060"/>
                    </a:lnTo>
                    <a:lnTo>
                      <a:pt x="250721" y="15472"/>
                    </a:lnTo>
                    <a:lnTo>
                      <a:pt x="250502" y="15860"/>
                    </a:lnTo>
                    <a:lnTo>
                      <a:pt x="250397" y="16287"/>
                    </a:lnTo>
                    <a:lnTo>
                      <a:pt x="249979" y="16932"/>
                    </a:lnTo>
                    <a:lnTo>
                      <a:pt x="249626" y="17231"/>
                    </a:lnTo>
                    <a:lnTo>
                      <a:pt x="249176" y="17289"/>
                    </a:lnTo>
                    <a:lnTo>
                      <a:pt x="248733" y="17346"/>
                    </a:lnTo>
                    <a:lnTo>
                      <a:pt x="248136" y="17594"/>
                    </a:lnTo>
                    <a:lnTo>
                      <a:pt x="247308" y="17995"/>
                    </a:lnTo>
                    <a:lnTo>
                      <a:pt x="246579" y="18008"/>
                    </a:lnTo>
                    <a:lnTo>
                      <a:pt x="246056" y="18031"/>
                    </a:lnTo>
                    <a:lnTo>
                      <a:pt x="245388" y="18031"/>
                    </a:lnTo>
                    <a:lnTo>
                      <a:pt x="244949" y="17918"/>
                    </a:lnTo>
                    <a:lnTo>
                      <a:pt x="244268" y="17674"/>
                    </a:lnTo>
                    <a:lnTo>
                      <a:pt x="243731" y="17356"/>
                    </a:lnTo>
                    <a:lnTo>
                      <a:pt x="243243" y="16884"/>
                    </a:lnTo>
                    <a:lnTo>
                      <a:pt x="242736" y="16627"/>
                    </a:lnTo>
                    <a:lnTo>
                      <a:pt x="242190" y="16874"/>
                    </a:lnTo>
                    <a:lnTo>
                      <a:pt x="241356" y="17327"/>
                    </a:lnTo>
                    <a:lnTo>
                      <a:pt x="240873" y="17340"/>
                    </a:lnTo>
                    <a:lnTo>
                      <a:pt x="240081" y="18043"/>
                    </a:lnTo>
                    <a:lnTo>
                      <a:pt x="239438" y="18447"/>
                    </a:lnTo>
                    <a:lnTo>
                      <a:pt x="238797" y="18861"/>
                    </a:lnTo>
                    <a:lnTo>
                      <a:pt x="238016" y="19298"/>
                    </a:lnTo>
                    <a:lnTo>
                      <a:pt x="237496" y="19216"/>
                    </a:lnTo>
                    <a:lnTo>
                      <a:pt x="236927" y="19237"/>
                    </a:lnTo>
                    <a:lnTo>
                      <a:pt x="236238" y="19594"/>
                    </a:lnTo>
                    <a:lnTo>
                      <a:pt x="235659" y="19472"/>
                    </a:lnTo>
                    <a:lnTo>
                      <a:pt x="234750" y="19466"/>
                    </a:lnTo>
                    <a:lnTo>
                      <a:pt x="233977" y="19548"/>
                    </a:lnTo>
                    <a:lnTo>
                      <a:pt x="233120" y="19943"/>
                    </a:lnTo>
                    <a:lnTo>
                      <a:pt x="232727" y="20227"/>
                    </a:lnTo>
                    <a:lnTo>
                      <a:pt x="231857" y="20406"/>
                    </a:lnTo>
                    <a:lnTo>
                      <a:pt x="231302" y="20506"/>
                    </a:lnTo>
                    <a:lnTo>
                      <a:pt x="230721" y="20630"/>
                    </a:lnTo>
                    <a:lnTo>
                      <a:pt x="230143" y="20754"/>
                    </a:lnTo>
                    <a:lnTo>
                      <a:pt x="229529" y="20782"/>
                    </a:lnTo>
                    <a:lnTo>
                      <a:pt x="228920" y="20923"/>
                    </a:lnTo>
                    <a:lnTo>
                      <a:pt x="228348" y="21100"/>
                    </a:lnTo>
                    <a:lnTo>
                      <a:pt x="227584" y="21357"/>
                    </a:lnTo>
                    <a:lnTo>
                      <a:pt x="226852" y="21922"/>
                    </a:lnTo>
                    <a:lnTo>
                      <a:pt x="226464" y="22269"/>
                    </a:lnTo>
                    <a:lnTo>
                      <a:pt x="225844" y="22330"/>
                    </a:lnTo>
                    <a:lnTo>
                      <a:pt x="225420" y="21935"/>
                    </a:lnTo>
                    <a:lnTo>
                      <a:pt x="225163" y="21283"/>
                    </a:lnTo>
                    <a:lnTo>
                      <a:pt x="224909" y="20557"/>
                    </a:lnTo>
                    <a:lnTo>
                      <a:pt x="224531" y="20252"/>
                    </a:lnTo>
                    <a:lnTo>
                      <a:pt x="223920" y="20409"/>
                    </a:lnTo>
                    <a:lnTo>
                      <a:pt x="223182" y="20721"/>
                    </a:lnTo>
                    <a:lnTo>
                      <a:pt x="221955" y="20773"/>
                    </a:lnTo>
                    <a:lnTo>
                      <a:pt x="221163" y="20724"/>
                    </a:lnTo>
                    <a:lnTo>
                      <a:pt x="220562" y="20689"/>
                    </a:lnTo>
                    <a:lnTo>
                      <a:pt x="219461" y="20937"/>
                    </a:lnTo>
                    <a:lnTo>
                      <a:pt x="218947" y="21290"/>
                    </a:lnTo>
                    <a:lnTo>
                      <a:pt x="218430" y="21758"/>
                    </a:lnTo>
                    <a:lnTo>
                      <a:pt x="217322" y="21966"/>
                    </a:lnTo>
                    <a:lnTo>
                      <a:pt x="216702" y="22130"/>
                    </a:lnTo>
                    <a:lnTo>
                      <a:pt x="216173" y="21941"/>
                    </a:lnTo>
                    <a:lnTo>
                      <a:pt x="215537" y="21848"/>
                    </a:lnTo>
                    <a:lnTo>
                      <a:pt x="214738" y="22323"/>
                    </a:lnTo>
                    <a:lnTo>
                      <a:pt x="213809" y="21954"/>
                    </a:lnTo>
                    <a:lnTo>
                      <a:pt x="213087" y="22420"/>
                    </a:lnTo>
                    <a:lnTo>
                      <a:pt x="212275" y="22420"/>
                    </a:lnTo>
                    <a:lnTo>
                      <a:pt x="211694" y="21851"/>
                    </a:lnTo>
                    <a:lnTo>
                      <a:pt x="210910" y="21754"/>
                    </a:lnTo>
                    <a:lnTo>
                      <a:pt x="210460" y="22330"/>
                    </a:lnTo>
                    <a:lnTo>
                      <a:pt x="210153" y="22782"/>
                    </a:lnTo>
                    <a:lnTo>
                      <a:pt x="209298" y="22889"/>
                    </a:lnTo>
                    <a:lnTo>
                      <a:pt x="208605" y="22570"/>
                    </a:lnTo>
                    <a:lnTo>
                      <a:pt x="208149" y="22313"/>
                    </a:lnTo>
                    <a:lnTo>
                      <a:pt x="207664" y="22490"/>
                    </a:lnTo>
                    <a:lnTo>
                      <a:pt x="206852" y="23225"/>
                    </a:lnTo>
                    <a:lnTo>
                      <a:pt x="206178" y="23874"/>
                    </a:lnTo>
                    <a:lnTo>
                      <a:pt x="205430" y="24744"/>
                    </a:lnTo>
                    <a:lnTo>
                      <a:pt x="204726" y="25267"/>
                    </a:lnTo>
                    <a:lnTo>
                      <a:pt x="204129" y="25366"/>
                    </a:lnTo>
                    <a:lnTo>
                      <a:pt x="203211" y="24863"/>
                    </a:lnTo>
                    <a:lnTo>
                      <a:pt x="202075" y="24162"/>
                    </a:lnTo>
                    <a:lnTo>
                      <a:pt x="201153" y="24231"/>
                    </a:lnTo>
                    <a:lnTo>
                      <a:pt x="200514" y="25074"/>
                    </a:lnTo>
                    <a:lnTo>
                      <a:pt x="200010" y="26064"/>
                    </a:lnTo>
                    <a:lnTo>
                      <a:pt x="199640" y="26629"/>
                    </a:lnTo>
                    <a:lnTo>
                      <a:pt x="198835" y="26080"/>
                    </a:lnTo>
                    <a:lnTo>
                      <a:pt x="198404" y="26545"/>
                    </a:lnTo>
                    <a:lnTo>
                      <a:pt x="197938" y="27062"/>
                    </a:lnTo>
                    <a:lnTo>
                      <a:pt x="197047" y="27129"/>
                    </a:lnTo>
                    <a:lnTo>
                      <a:pt x="195942" y="26805"/>
                    </a:lnTo>
                    <a:lnTo>
                      <a:pt x="195026" y="26998"/>
                    </a:lnTo>
                    <a:lnTo>
                      <a:pt x="194137" y="27454"/>
                    </a:lnTo>
                    <a:lnTo>
                      <a:pt x="193681" y="27913"/>
                    </a:lnTo>
                    <a:lnTo>
                      <a:pt x="193845" y="28918"/>
                    </a:lnTo>
                    <a:lnTo>
                      <a:pt x="193232" y="29239"/>
                    </a:lnTo>
                    <a:lnTo>
                      <a:pt x="192471" y="28902"/>
                    </a:lnTo>
                    <a:lnTo>
                      <a:pt x="191523" y="28687"/>
                    </a:lnTo>
                    <a:lnTo>
                      <a:pt x="190534" y="28523"/>
                    </a:lnTo>
                    <a:lnTo>
                      <a:pt x="190229" y="27977"/>
                    </a:lnTo>
                    <a:lnTo>
                      <a:pt x="189630" y="27952"/>
                    </a:lnTo>
                    <a:lnTo>
                      <a:pt x="189058" y="27614"/>
                    </a:lnTo>
                    <a:lnTo>
                      <a:pt x="188248" y="27181"/>
                    </a:lnTo>
                    <a:lnTo>
                      <a:pt x="187172" y="27755"/>
                    </a:lnTo>
                    <a:lnTo>
                      <a:pt x="186409" y="28347"/>
                    </a:lnTo>
                    <a:lnTo>
                      <a:pt x="185735" y="28957"/>
                    </a:lnTo>
                    <a:lnTo>
                      <a:pt x="185022" y="29509"/>
                    </a:lnTo>
                    <a:lnTo>
                      <a:pt x="184036" y="29961"/>
                    </a:lnTo>
                    <a:lnTo>
                      <a:pt x="182957" y="30597"/>
                    </a:lnTo>
                    <a:lnTo>
                      <a:pt x="182228" y="30144"/>
                    </a:lnTo>
                    <a:lnTo>
                      <a:pt x="181577" y="29856"/>
                    </a:lnTo>
                    <a:lnTo>
                      <a:pt x="180222" y="29974"/>
                    </a:lnTo>
                    <a:lnTo>
                      <a:pt x="179448" y="29763"/>
                    </a:lnTo>
                    <a:lnTo>
                      <a:pt x="178825" y="29429"/>
                    </a:lnTo>
                    <a:lnTo>
                      <a:pt x="178320" y="29110"/>
                    </a:lnTo>
                    <a:lnTo>
                      <a:pt x="177522" y="29297"/>
                    </a:lnTo>
                    <a:lnTo>
                      <a:pt x="177085" y="29705"/>
                    </a:lnTo>
                    <a:lnTo>
                      <a:pt x="176562" y="30116"/>
                    </a:lnTo>
                    <a:lnTo>
                      <a:pt x="175553" y="29223"/>
                    </a:lnTo>
                    <a:lnTo>
                      <a:pt x="174898" y="28908"/>
                    </a:lnTo>
                    <a:lnTo>
                      <a:pt x="174385" y="28581"/>
                    </a:lnTo>
                    <a:lnTo>
                      <a:pt x="173662" y="28272"/>
                    </a:lnTo>
                    <a:lnTo>
                      <a:pt x="173053" y="28501"/>
                    </a:lnTo>
                    <a:lnTo>
                      <a:pt x="172288" y="29098"/>
                    </a:lnTo>
                    <a:lnTo>
                      <a:pt x="171664" y="29614"/>
                    </a:lnTo>
                    <a:lnTo>
                      <a:pt x="170525" y="29772"/>
                    </a:lnTo>
                    <a:lnTo>
                      <a:pt x="170046" y="30289"/>
                    </a:lnTo>
                    <a:lnTo>
                      <a:pt x="169767" y="30742"/>
                    </a:lnTo>
                    <a:lnTo>
                      <a:pt x="169947" y="31314"/>
                    </a:lnTo>
                    <a:lnTo>
                      <a:pt x="169908" y="31997"/>
                    </a:lnTo>
                    <a:lnTo>
                      <a:pt x="168962" y="32354"/>
                    </a:lnTo>
                    <a:lnTo>
                      <a:pt x="168181" y="32791"/>
                    </a:lnTo>
                    <a:lnTo>
                      <a:pt x="167147" y="33056"/>
                    </a:lnTo>
                    <a:lnTo>
                      <a:pt x="165786" y="33699"/>
                    </a:lnTo>
                    <a:lnTo>
                      <a:pt x="165256" y="34560"/>
                    </a:lnTo>
                    <a:lnTo>
                      <a:pt x="164739" y="35067"/>
                    </a:lnTo>
                    <a:lnTo>
                      <a:pt x="164081" y="35773"/>
                    </a:lnTo>
                    <a:lnTo>
                      <a:pt x="163600" y="36766"/>
                    </a:lnTo>
                    <a:lnTo>
                      <a:pt x="162579" y="38287"/>
                    </a:lnTo>
                    <a:lnTo>
                      <a:pt x="161859" y="39466"/>
                    </a:lnTo>
                    <a:lnTo>
                      <a:pt x="161365" y="40477"/>
                    </a:lnTo>
                    <a:lnTo>
                      <a:pt x="160854" y="42015"/>
                    </a:lnTo>
                    <a:lnTo>
                      <a:pt x="160459" y="42821"/>
                    </a:lnTo>
                    <a:lnTo>
                      <a:pt x="159795" y="42843"/>
                    </a:lnTo>
                    <a:lnTo>
                      <a:pt x="159262" y="43097"/>
                    </a:lnTo>
                    <a:lnTo>
                      <a:pt x="158619" y="44038"/>
                    </a:lnTo>
                    <a:lnTo>
                      <a:pt x="158411" y="45164"/>
                    </a:lnTo>
                    <a:lnTo>
                      <a:pt x="157887" y="45399"/>
                    </a:lnTo>
                    <a:lnTo>
                      <a:pt x="156898" y="46034"/>
                    </a:lnTo>
                    <a:lnTo>
                      <a:pt x="156074" y="46789"/>
                    </a:lnTo>
                    <a:lnTo>
                      <a:pt x="155181" y="47666"/>
                    </a:lnTo>
                    <a:lnTo>
                      <a:pt x="154751" y="48946"/>
                    </a:lnTo>
                    <a:lnTo>
                      <a:pt x="154429" y="49560"/>
                    </a:lnTo>
                    <a:lnTo>
                      <a:pt x="153729" y="50616"/>
                    </a:lnTo>
                    <a:lnTo>
                      <a:pt x="152744" y="51018"/>
                    </a:lnTo>
                    <a:lnTo>
                      <a:pt x="152166" y="51737"/>
                    </a:lnTo>
                    <a:lnTo>
                      <a:pt x="151797" y="52253"/>
                    </a:lnTo>
                    <a:lnTo>
                      <a:pt x="150650" y="52928"/>
                    </a:lnTo>
                    <a:lnTo>
                      <a:pt x="149912" y="53866"/>
                    </a:lnTo>
                    <a:lnTo>
                      <a:pt x="149786" y="54357"/>
                    </a:lnTo>
                    <a:lnTo>
                      <a:pt x="148794" y="54652"/>
                    </a:lnTo>
                    <a:lnTo>
                      <a:pt x="147697" y="55249"/>
                    </a:lnTo>
                    <a:lnTo>
                      <a:pt x="147282" y="55583"/>
                    </a:lnTo>
                    <a:lnTo>
                      <a:pt x="146913" y="55953"/>
                    </a:lnTo>
                    <a:lnTo>
                      <a:pt x="146777" y="57363"/>
                    </a:lnTo>
                    <a:lnTo>
                      <a:pt x="146447" y="57725"/>
                    </a:lnTo>
                    <a:lnTo>
                      <a:pt x="145834" y="57411"/>
                    </a:lnTo>
                    <a:lnTo>
                      <a:pt x="145561" y="57966"/>
                    </a:lnTo>
                    <a:lnTo>
                      <a:pt x="145057" y="58464"/>
                    </a:lnTo>
                    <a:lnTo>
                      <a:pt x="144617" y="58970"/>
                    </a:lnTo>
                    <a:lnTo>
                      <a:pt x="143512" y="59382"/>
                    </a:lnTo>
                    <a:lnTo>
                      <a:pt x="142434" y="59590"/>
                    </a:lnTo>
                    <a:lnTo>
                      <a:pt x="141609" y="60288"/>
                    </a:lnTo>
                    <a:lnTo>
                      <a:pt x="140905" y="60849"/>
                    </a:lnTo>
                    <a:lnTo>
                      <a:pt x="140976" y="62317"/>
                    </a:lnTo>
                    <a:lnTo>
                      <a:pt x="140552" y="63183"/>
                    </a:lnTo>
                    <a:lnTo>
                      <a:pt x="139789" y="63135"/>
                    </a:lnTo>
                    <a:lnTo>
                      <a:pt x="138995" y="63000"/>
                    </a:lnTo>
                    <a:lnTo>
                      <a:pt x="138604" y="63739"/>
                    </a:lnTo>
                    <a:lnTo>
                      <a:pt x="138722" y="64330"/>
                    </a:lnTo>
                    <a:lnTo>
                      <a:pt x="138291" y="64904"/>
                    </a:lnTo>
                    <a:lnTo>
                      <a:pt x="137961" y="65538"/>
                    </a:lnTo>
                    <a:lnTo>
                      <a:pt x="137505" y="65862"/>
                    </a:lnTo>
                    <a:lnTo>
                      <a:pt x="137018" y="66471"/>
                    </a:lnTo>
                    <a:lnTo>
                      <a:pt x="136449" y="67191"/>
                    </a:lnTo>
                    <a:lnTo>
                      <a:pt x="135339" y="68221"/>
                    </a:lnTo>
                    <a:lnTo>
                      <a:pt x="135043" y="68912"/>
                    </a:lnTo>
                    <a:lnTo>
                      <a:pt x="134963" y="69898"/>
                    </a:lnTo>
                    <a:lnTo>
                      <a:pt x="135026" y="70835"/>
                    </a:lnTo>
                    <a:lnTo>
                      <a:pt x="135171" y="71900"/>
                    </a:lnTo>
                    <a:lnTo>
                      <a:pt x="134664" y="72337"/>
                    </a:lnTo>
                    <a:lnTo>
                      <a:pt x="134368" y="73281"/>
                    </a:lnTo>
                    <a:lnTo>
                      <a:pt x="134230" y="74148"/>
                    </a:lnTo>
                    <a:lnTo>
                      <a:pt x="133507" y="74537"/>
                    </a:lnTo>
                    <a:lnTo>
                      <a:pt x="132933" y="74277"/>
                    </a:lnTo>
                    <a:lnTo>
                      <a:pt x="131868" y="74642"/>
                    </a:lnTo>
                    <a:lnTo>
                      <a:pt x="130949" y="75279"/>
                    </a:lnTo>
                    <a:lnTo>
                      <a:pt x="130637" y="75680"/>
                    </a:lnTo>
                    <a:lnTo>
                      <a:pt x="130281" y="76110"/>
                    </a:lnTo>
                    <a:lnTo>
                      <a:pt x="129683" y="76714"/>
                    </a:lnTo>
                    <a:lnTo>
                      <a:pt x="129151" y="77699"/>
                    </a:lnTo>
                    <a:lnTo>
                      <a:pt x="128406" y="78416"/>
                    </a:lnTo>
                    <a:lnTo>
                      <a:pt x="128030" y="79475"/>
                    </a:lnTo>
                    <a:lnTo>
                      <a:pt x="128091" y="80056"/>
                    </a:lnTo>
                    <a:lnTo>
                      <a:pt x="128345" y="80754"/>
                    </a:lnTo>
                    <a:lnTo>
                      <a:pt x="128563" y="81424"/>
                    </a:lnTo>
                    <a:lnTo>
                      <a:pt x="128194" y="82693"/>
                    </a:lnTo>
                    <a:lnTo>
                      <a:pt x="128840" y="83414"/>
                    </a:lnTo>
                    <a:lnTo>
                      <a:pt x="128252" y="84076"/>
                    </a:lnTo>
                    <a:lnTo>
                      <a:pt x="127555" y="84898"/>
                    </a:lnTo>
                    <a:lnTo>
                      <a:pt x="127112" y="85771"/>
                    </a:lnTo>
                    <a:lnTo>
                      <a:pt x="126811" y="86330"/>
                    </a:lnTo>
                    <a:lnTo>
                      <a:pt x="126441" y="86847"/>
                    </a:lnTo>
                    <a:lnTo>
                      <a:pt x="126567" y="87843"/>
                    </a:lnTo>
                    <a:lnTo>
                      <a:pt x="126197" y="88320"/>
                    </a:lnTo>
                    <a:lnTo>
                      <a:pt x="125844" y="89097"/>
                    </a:lnTo>
                    <a:lnTo>
                      <a:pt x="126454" y="89608"/>
                    </a:lnTo>
                    <a:lnTo>
                      <a:pt x="126643" y="90112"/>
                    </a:lnTo>
                    <a:lnTo>
                      <a:pt x="127067" y="90681"/>
                    </a:lnTo>
                    <a:lnTo>
                      <a:pt x="127689" y="91140"/>
                    </a:lnTo>
                    <a:lnTo>
                      <a:pt x="127661" y="91663"/>
                    </a:lnTo>
                    <a:lnTo>
                      <a:pt x="127145" y="92383"/>
                    </a:lnTo>
                    <a:lnTo>
                      <a:pt x="126861" y="93661"/>
                    </a:lnTo>
                    <a:lnTo>
                      <a:pt x="127012" y="94203"/>
                    </a:lnTo>
                    <a:lnTo>
                      <a:pt x="127208" y="94816"/>
                    </a:lnTo>
                    <a:lnTo>
                      <a:pt x="127975" y="95413"/>
                    </a:lnTo>
                    <a:lnTo>
                      <a:pt x="128412" y="95844"/>
                    </a:lnTo>
                    <a:lnTo>
                      <a:pt x="129099" y="96636"/>
                    </a:lnTo>
                    <a:lnTo>
                      <a:pt x="128942" y="97340"/>
                    </a:lnTo>
                    <a:lnTo>
                      <a:pt x="128540" y="98059"/>
                    </a:lnTo>
                    <a:lnTo>
                      <a:pt x="128345" y="98685"/>
                    </a:lnTo>
                    <a:lnTo>
                      <a:pt x="128531" y="99392"/>
                    </a:lnTo>
                    <a:lnTo>
                      <a:pt x="128977" y="99851"/>
                    </a:lnTo>
                    <a:lnTo>
                      <a:pt x="129462" y="100214"/>
                    </a:lnTo>
                    <a:lnTo>
                      <a:pt x="129956" y="100615"/>
                    </a:lnTo>
                    <a:lnTo>
                      <a:pt x="129813" y="101203"/>
                    </a:lnTo>
                    <a:lnTo>
                      <a:pt x="128994" y="102256"/>
                    </a:lnTo>
                    <a:lnTo>
                      <a:pt x="128255" y="102519"/>
                    </a:lnTo>
                    <a:lnTo>
                      <a:pt x="127731" y="102773"/>
                    </a:lnTo>
                    <a:lnTo>
                      <a:pt x="127407" y="103473"/>
                    </a:lnTo>
                    <a:lnTo>
                      <a:pt x="127195" y="103993"/>
                    </a:lnTo>
                    <a:lnTo>
                      <a:pt x="126907" y="104465"/>
                    </a:lnTo>
                    <a:lnTo>
                      <a:pt x="125728" y="105155"/>
                    </a:lnTo>
                    <a:lnTo>
                      <a:pt x="125786" y="106122"/>
                    </a:lnTo>
                    <a:lnTo>
                      <a:pt x="125474" y="106504"/>
                    </a:lnTo>
                    <a:lnTo>
                      <a:pt x="124989" y="106992"/>
                    </a:lnTo>
                    <a:lnTo>
                      <a:pt x="123808" y="107894"/>
                    </a:lnTo>
                    <a:lnTo>
                      <a:pt x="123926" y="108639"/>
                    </a:lnTo>
                    <a:lnTo>
                      <a:pt x="123321" y="109233"/>
                    </a:lnTo>
                    <a:lnTo>
                      <a:pt x="122714" y="109939"/>
                    </a:lnTo>
                    <a:lnTo>
                      <a:pt x="122649" y="110431"/>
                    </a:lnTo>
                    <a:lnTo>
                      <a:pt x="123044" y="110957"/>
                    </a:lnTo>
                    <a:lnTo>
                      <a:pt x="123416" y="111570"/>
                    </a:lnTo>
                    <a:lnTo>
                      <a:pt x="123323" y="112003"/>
                    </a:lnTo>
                    <a:lnTo>
                      <a:pt x="122905" y="112540"/>
                    </a:lnTo>
                    <a:lnTo>
                      <a:pt x="121657" y="113375"/>
                    </a:lnTo>
                    <a:lnTo>
                      <a:pt x="120925" y="113802"/>
                    </a:lnTo>
                    <a:lnTo>
                      <a:pt x="119949" y="113529"/>
                    </a:lnTo>
                    <a:lnTo>
                      <a:pt x="119718" y="113902"/>
                    </a:lnTo>
                    <a:lnTo>
                      <a:pt x="119554" y="114499"/>
                    </a:lnTo>
                    <a:lnTo>
                      <a:pt x="119434" y="115282"/>
                    </a:lnTo>
                    <a:lnTo>
                      <a:pt x="119406" y="116024"/>
                    </a:lnTo>
                    <a:lnTo>
                      <a:pt x="119505" y="116508"/>
                    </a:lnTo>
                    <a:lnTo>
                      <a:pt x="119442" y="117667"/>
                    </a:lnTo>
                    <a:lnTo>
                      <a:pt x="119165" y="118650"/>
                    </a:lnTo>
                    <a:lnTo>
                      <a:pt x="119509" y="119475"/>
                    </a:lnTo>
                    <a:lnTo>
                      <a:pt x="119175" y="120117"/>
                    </a:lnTo>
                    <a:lnTo>
                      <a:pt x="118751" y="120355"/>
                    </a:lnTo>
                    <a:lnTo>
                      <a:pt x="118209" y="120580"/>
                    </a:lnTo>
                    <a:lnTo>
                      <a:pt x="118318" y="121065"/>
                    </a:lnTo>
                    <a:lnTo>
                      <a:pt x="118703" y="121697"/>
                    </a:lnTo>
                    <a:lnTo>
                      <a:pt x="117938" y="121639"/>
                    </a:lnTo>
                    <a:lnTo>
                      <a:pt x="117181" y="121735"/>
                    </a:lnTo>
                    <a:lnTo>
                      <a:pt x="116324" y="122054"/>
                    </a:lnTo>
                    <a:lnTo>
                      <a:pt x="116012" y="122590"/>
                    </a:lnTo>
                    <a:lnTo>
                      <a:pt x="115633" y="123145"/>
                    </a:lnTo>
                    <a:lnTo>
                      <a:pt x="115114" y="123180"/>
                    </a:lnTo>
                    <a:lnTo>
                      <a:pt x="114677" y="122866"/>
                    </a:lnTo>
                    <a:lnTo>
                      <a:pt x="114141" y="123273"/>
                    </a:lnTo>
                    <a:lnTo>
                      <a:pt x="114198" y="124115"/>
                    </a:lnTo>
                    <a:lnTo>
                      <a:pt x="114318" y="124763"/>
                    </a:lnTo>
                    <a:lnTo>
                      <a:pt x="114269" y="125334"/>
                    </a:lnTo>
                    <a:lnTo>
                      <a:pt x="113931" y="125647"/>
                    </a:lnTo>
                    <a:lnTo>
                      <a:pt x="112889" y="125878"/>
                    </a:lnTo>
                    <a:lnTo>
                      <a:pt x="112131" y="126234"/>
                    </a:lnTo>
                    <a:lnTo>
                      <a:pt x="111492" y="126151"/>
                    </a:lnTo>
                    <a:lnTo>
                      <a:pt x="110628" y="126276"/>
                    </a:lnTo>
                    <a:lnTo>
                      <a:pt x="109767" y="126902"/>
                    </a:lnTo>
                    <a:lnTo>
                      <a:pt x="109671" y="127393"/>
                    </a:lnTo>
                    <a:lnTo>
                      <a:pt x="109370" y="127929"/>
                    </a:lnTo>
                    <a:lnTo>
                      <a:pt x="109029" y="128450"/>
                    </a:lnTo>
                    <a:lnTo>
                      <a:pt x="109061" y="129085"/>
                    </a:lnTo>
                    <a:lnTo>
                      <a:pt x="108624" y="129429"/>
                    </a:lnTo>
                    <a:lnTo>
                      <a:pt x="108117" y="129278"/>
                    </a:lnTo>
                    <a:lnTo>
                      <a:pt x="107353" y="129210"/>
                    </a:lnTo>
                    <a:lnTo>
                      <a:pt x="106811" y="129988"/>
                    </a:lnTo>
                    <a:lnTo>
                      <a:pt x="105680" y="130282"/>
                    </a:lnTo>
                    <a:lnTo>
                      <a:pt x="105584" y="130908"/>
                    </a:lnTo>
                    <a:lnTo>
                      <a:pt x="105151" y="131047"/>
                    </a:lnTo>
                    <a:lnTo>
                      <a:pt x="104701" y="131612"/>
                    </a:lnTo>
                    <a:lnTo>
                      <a:pt x="103619" y="132498"/>
                    </a:lnTo>
                    <a:lnTo>
                      <a:pt x="103632" y="133146"/>
                    </a:lnTo>
                    <a:lnTo>
                      <a:pt x="103269" y="133683"/>
                    </a:lnTo>
                    <a:lnTo>
                      <a:pt x="102832" y="134094"/>
                    </a:lnTo>
                    <a:lnTo>
                      <a:pt x="102075" y="134325"/>
                    </a:lnTo>
                    <a:lnTo>
                      <a:pt x="101268" y="134392"/>
                    </a:lnTo>
                    <a:lnTo>
                      <a:pt x="100411" y="134787"/>
                    </a:lnTo>
                    <a:lnTo>
                      <a:pt x="99516" y="134922"/>
                    </a:lnTo>
                    <a:lnTo>
                      <a:pt x="97207" y="136623"/>
                    </a:lnTo>
                    <a:lnTo>
                      <a:pt x="96507" y="136923"/>
                    </a:lnTo>
                    <a:lnTo>
                      <a:pt x="95358" y="137035"/>
                    </a:lnTo>
                    <a:lnTo>
                      <a:pt x="93970" y="137241"/>
                    </a:lnTo>
                    <a:lnTo>
                      <a:pt x="93167" y="138033"/>
                    </a:lnTo>
                    <a:lnTo>
                      <a:pt x="93023" y="138474"/>
                    </a:lnTo>
                    <a:lnTo>
                      <a:pt x="92513" y="139125"/>
                    </a:lnTo>
                    <a:lnTo>
                      <a:pt x="91681" y="139115"/>
                    </a:lnTo>
                    <a:lnTo>
                      <a:pt x="90801" y="138909"/>
                    </a:lnTo>
                    <a:lnTo>
                      <a:pt x="90458" y="139468"/>
                    </a:lnTo>
                    <a:lnTo>
                      <a:pt x="90370" y="140258"/>
                    </a:lnTo>
                    <a:lnTo>
                      <a:pt x="90168" y="140760"/>
                    </a:lnTo>
                    <a:lnTo>
                      <a:pt x="89828" y="141161"/>
                    </a:lnTo>
                    <a:lnTo>
                      <a:pt x="89017" y="140997"/>
                    </a:lnTo>
                    <a:lnTo>
                      <a:pt x="88958" y="141594"/>
                    </a:lnTo>
                    <a:lnTo>
                      <a:pt x="88901" y="142239"/>
                    </a:lnTo>
                    <a:lnTo>
                      <a:pt x="88570" y="142721"/>
                    </a:lnTo>
                    <a:lnTo>
                      <a:pt x="87956" y="143139"/>
                    </a:lnTo>
                    <a:lnTo>
                      <a:pt x="87395" y="143489"/>
                    </a:lnTo>
                    <a:lnTo>
                      <a:pt x="86798" y="143935"/>
                    </a:lnTo>
                    <a:lnTo>
                      <a:pt x="85613" y="144567"/>
                    </a:lnTo>
                    <a:lnTo>
                      <a:pt x="84613" y="145261"/>
                    </a:lnTo>
                    <a:lnTo>
                      <a:pt x="83744" y="146330"/>
                    </a:lnTo>
                    <a:lnTo>
                      <a:pt x="82899" y="147152"/>
                    </a:lnTo>
                    <a:lnTo>
                      <a:pt x="82222" y="147994"/>
                    </a:lnTo>
                    <a:lnTo>
                      <a:pt x="81327" y="148883"/>
                    </a:lnTo>
                    <a:lnTo>
                      <a:pt x="80497" y="149955"/>
                    </a:lnTo>
                    <a:lnTo>
                      <a:pt x="80012" y="151021"/>
                    </a:lnTo>
                    <a:lnTo>
                      <a:pt x="79795" y="151975"/>
                    </a:lnTo>
                    <a:lnTo>
                      <a:pt x="80176" y="152627"/>
                    </a:lnTo>
                    <a:lnTo>
                      <a:pt x="80443" y="153381"/>
                    </a:lnTo>
                    <a:lnTo>
                      <a:pt x="79779" y="153847"/>
                    </a:lnTo>
                    <a:lnTo>
                      <a:pt x="79272" y="154431"/>
                    </a:lnTo>
                    <a:lnTo>
                      <a:pt x="79503" y="155468"/>
                    </a:lnTo>
                    <a:lnTo>
                      <a:pt x="79959" y="155860"/>
                    </a:lnTo>
                    <a:lnTo>
                      <a:pt x="80710" y="156197"/>
                    </a:lnTo>
                    <a:lnTo>
                      <a:pt x="80976" y="156827"/>
                    </a:lnTo>
                    <a:lnTo>
                      <a:pt x="81499" y="157867"/>
                    </a:lnTo>
                    <a:lnTo>
                      <a:pt x="81747" y="158625"/>
                    </a:lnTo>
                    <a:lnTo>
                      <a:pt x="81808" y="159863"/>
                    </a:lnTo>
                    <a:lnTo>
                      <a:pt x="82107" y="160997"/>
                    </a:lnTo>
                    <a:lnTo>
                      <a:pt x="82180" y="162069"/>
                    </a:lnTo>
                    <a:lnTo>
                      <a:pt x="81840" y="162558"/>
                    </a:lnTo>
                    <a:lnTo>
                      <a:pt x="81319" y="162695"/>
                    </a:lnTo>
                    <a:lnTo>
                      <a:pt x="80516" y="162397"/>
                    </a:lnTo>
                    <a:lnTo>
                      <a:pt x="79657" y="162359"/>
                    </a:lnTo>
                    <a:lnTo>
                      <a:pt x="79493" y="162885"/>
                    </a:lnTo>
                    <a:lnTo>
                      <a:pt x="79699" y="163633"/>
                    </a:lnTo>
                    <a:lnTo>
                      <a:pt x="79367" y="164170"/>
                    </a:lnTo>
                    <a:lnTo>
                      <a:pt x="79252" y="164641"/>
                    </a:lnTo>
                    <a:lnTo>
                      <a:pt x="79220" y="165492"/>
                    </a:lnTo>
                    <a:lnTo>
                      <a:pt x="79104" y="166070"/>
                    </a:lnTo>
                    <a:lnTo>
                      <a:pt x="78754" y="166578"/>
                    </a:lnTo>
                    <a:lnTo>
                      <a:pt x="78032" y="167187"/>
                    </a:lnTo>
                    <a:lnTo>
                      <a:pt x="77614" y="167531"/>
                    </a:lnTo>
                    <a:lnTo>
                      <a:pt x="77862" y="168131"/>
                    </a:lnTo>
                    <a:lnTo>
                      <a:pt x="78016" y="168948"/>
                    </a:lnTo>
                    <a:lnTo>
                      <a:pt x="77194" y="168838"/>
                    </a:lnTo>
                    <a:lnTo>
                      <a:pt x="76741" y="168864"/>
                    </a:lnTo>
                    <a:lnTo>
                      <a:pt x="76398" y="169583"/>
                    </a:lnTo>
                    <a:lnTo>
                      <a:pt x="75807" y="169730"/>
                    </a:lnTo>
                    <a:lnTo>
                      <a:pt x="75209" y="170370"/>
                    </a:lnTo>
                    <a:lnTo>
                      <a:pt x="74860" y="170982"/>
                    </a:lnTo>
                    <a:lnTo>
                      <a:pt x="74467" y="171702"/>
                    </a:lnTo>
                    <a:lnTo>
                      <a:pt x="74677" y="172286"/>
                    </a:lnTo>
                    <a:lnTo>
                      <a:pt x="75270" y="173337"/>
                    </a:lnTo>
                    <a:lnTo>
                      <a:pt x="74606" y="173686"/>
                    </a:lnTo>
                    <a:lnTo>
                      <a:pt x="73507" y="173799"/>
                    </a:lnTo>
                    <a:lnTo>
                      <a:pt x="73244" y="174228"/>
                    </a:lnTo>
                    <a:lnTo>
                      <a:pt x="73437" y="174704"/>
                    </a:lnTo>
                    <a:lnTo>
                      <a:pt x="74391" y="175112"/>
                    </a:lnTo>
                    <a:lnTo>
                      <a:pt x="73957" y="175426"/>
                    </a:lnTo>
                    <a:lnTo>
                      <a:pt x="73351" y="175959"/>
                    </a:lnTo>
                    <a:lnTo>
                      <a:pt x="73126" y="177356"/>
                    </a:lnTo>
                    <a:lnTo>
                      <a:pt x="73032" y="178313"/>
                    </a:lnTo>
                    <a:lnTo>
                      <a:pt x="72612" y="179148"/>
                    </a:lnTo>
                    <a:lnTo>
                      <a:pt x="72005" y="179661"/>
                    </a:lnTo>
                    <a:lnTo>
                      <a:pt x="71446" y="180304"/>
                    </a:lnTo>
                    <a:lnTo>
                      <a:pt x="71353" y="180823"/>
                    </a:lnTo>
                    <a:lnTo>
                      <a:pt x="71389" y="181733"/>
                    </a:lnTo>
                    <a:lnTo>
                      <a:pt x="71591" y="182674"/>
                    </a:lnTo>
                    <a:lnTo>
                      <a:pt x="71469" y="183685"/>
                    </a:lnTo>
                    <a:lnTo>
                      <a:pt x="71402" y="184416"/>
                    </a:lnTo>
                    <a:lnTo>
                      <a:pt x="71935" y="185576"/>
                    </a:lnTo>
                    <a:lnTo>
                      <a:pt x="71713" y="186103"/>
                    </a:lnTo>
                    <a:lnTo>
                      <a:pt x="71698" y="186811"/>
                    </a:lnTo>
                    <a:lnTo>
                      <a:pt x="71938" y="187573"/>
                    </a:lnTo>
                    <a:lnTo>
                      <a:pt x="72358" y="188507"/>
                    </a:lnTo>
                    <a:lnTo>
                      <a:pt x="73723" y="190620"/>
                    </a:lnTo>
                    <a:lnTo>
                      <a:pt x="74522" y="191788"/>
                    </a:lnTo>
                    <a:lnTo>
                      <a:pt x="74747" y="192421"/>
                    </a:lnTo>
                    <a:lnTo>
                      <a:pt x="76440" y="195946"/>
                    </a:lnTo>
                    <a:lnTo>
                      <a:pt x="76753" y="197138"/>
                    </a:lnTo>
                    <a:lnTo>
                      <a:pt x="76957" y="198165"/>
                    </a:lnTo>
                    <a:lnTo>
                      <a:pt x="77039" y="199983"/>
                    </a:lnTo>
                    <a:lnTo>
                      <a:pt x="77188" y="200823"/>
                    </a:lnTo>
                    <a:lnTo>
                      <a:pt x="77894" y="205103"/>
                    </a:lnTo>
                    <a:lnTo>
                      <a:pt x="77543" y="205746"/>
                    </a:lnTo>
                    <a:lnTo>
                      <a:pt x="77297" y="206430"/>
                    </a:lnTo>
                    <a:lnTo>
                      <a:pt x="77169" y="207296"/>
                    </a:lnTo>
                    <a:lnTo>
                      <a:pt x="76969" y="208240"/>
                    </a:lnTo>
                    <a:lnTo>
                      <a:pt x="76866" y="209332"/>
                    </a:lnTo>
                    <a:lnTo>
                      <a:pt x="76503" y="210158"/>
                    </a:lnTo>
                    <a:lnTo>
                      <a:pt x="75984" y="210761"/>
                    </a:lnTo>
                    <a:lnTo>
                      <a:pt x="75438" y="211303"/>
                    </a:lnTo>
                    <a:lnTo>
                      <a:pt x="74946" y="211975"/>
                    </a:lnTo>
                    <a:lnTo>
                      <a:pt x="74404" y="213079"/>
                    </a:lnTo>
                    <a:lnTo>
                      <a:pt x="74057" y="213965"/>
                    </a:lnTo>
                    <a:lnTo>
                      <a:pt x="73832" y="215266"/>
                    </a:lnTo>
                    <a:lnTo>
                      <a:pt x="73839" y="217045"/>
                    </a:lnTo>
                    <a:lnTo>
                      <a:pt x="73887" y="219353"/>
                    </a:lnTo>
                    <a:lnTo>
                      <a:pt x="73749" y="220191"/>
                    </a:lnTo>
                    <a:lnTo>
                      <a:pt x="73296" y="220785"/>
                    </a:lnTo>
                    <a:lnTo>
                      <a:pt x="72494" y="221440"/>
                    </a:lnTo>
                    <a:lnTo>
                      <a:pt x="71976" y="221928"/>
                    </a:lnTo>
                    <a:lnTo>
                      <a:pt x="71475" y="222744"/>
                    </a:lnTo>
                    <a:lnTo>
                      <a:pt x="70769" y="224057"/>
                    </a:lnTo>
                    <a:lnTo>
                      <a:pt x="70454" y="225416"/>
                    </a:lnTo>
                    <a:lnTo>
                      <a:pt x="70101" y="226015"/>
                    </a:lnTo>
                    <a:lnTo>
                      <a:pt x="69479" y="226802"/>
                    </a:lnTo>
                    <a:lnTo>
                      <a:pt x="68935" y="227458"/>
                    </a:lnTo>
                    <a:lnTo>
                      <a:pt x="68521" y="227996"/>
                    </a:lnTo>
                    <a:lnTo>
                      <a:pt x="67988" y="228773"/>
                    </a:lnTo>
                    <a:lnTo>
                      <a:pt x="66830" y="228677"/>
                    </a:lnTo>
                    <a:lnTo>
                      <a:pt x="66075" y="228655"/>
                    </a:lnTo>
                    <a:lnTo>
                      <a:pt x="65298" y="228488"/>
                    </a:lnTo>
                    <a:lnTo>
                      <a:pt x="64563" y="228485"/>
                    </a:lnTo>
                    <a:lnTo>
                      <a:pt x="63775" y="228683"/>
                    </a:lnTo>
                    <a:lnTo>
                      <a:pt x="61560" y="229259"/>
                    </a:lnTo>
                    <a:lnTo>
                      <a:pt x="59499" y="229483"/>
                    </a:lnTo>
                    <a:lnTo>
                      <a:pt x="56850" y="229843"/>
                    </a:lnTo>
                    <a:lnTo>
                      <a:pt x="56009" y="230250"/>
                    </a:lnTo>
                    <a:lnTo>
                      <a:pt x="55196" y="230826"/>
                    </a:lnTo>
                    <a:lnTo>
                      <a:pt x="54461" y="231477"/>
                    </a:lnTo>
                    <a:lnTo>
                      <a:pt x="53591" y="232100"/>
                    </a:lnTo>
                    <a:lnTo>
                      <a:pt x="52593" y="232559"/>
                    </a:lnTo>
                    <a:lnTo>
                      <a:pt x="46322" y="233612"/>
                    </a:lnTo>
                    <a:lnTo>
                      <a:pt x="45263" y="233866"/>
                    </a:lnTo>
                    <a:lnTo>
                      <a:pt x="44723" y="233965"/>
                    </a:lnTo>
                    <a:lnTo>
                      <a:pt x="44184" y="234123"/>
                    </a:lnTo>
                    <a:lnTo>
                      <a:pt x="43664" y="234386"/>
                    </a:lnTo>
                    <a:lnTo>
                      <a:pt x="43008" y="234807"/>
                    </a:lnTo>
                    <a:lnTo>
                      <a:pt x="42472" y="235311"/>
                    </a:lnTo>
                    <a:lnTo>
                      <a:pt x="41325" y="236284"/>
                    </a:lnTo>
                    <a:lnTo>
                      <a:pt x="39923" y="238316"/>
                    </a:lnTo>
                    <a:lnTo>
                      <a:pt x="39142" y="239617"/>
                    </a:lnTo>
                    <a:lnTo>
                      <a:pt x="38678" y="240400"/>
                    </a:lnTo>
                    <a:lnTo>
                      <a:pt x="38144" y="241774"/>
                    </a:lnTo>
                    <a:lnTo>
                      <a:pt x="37698" y="242686"/>
                    </a:lnTo>
                    <a:lnTo>
                      <a:pt x="37312" y="244205"/>
                    </a:lnTo>
                    <a:lnTo>
                      <a:pt x="36943" y="245084"/>
                    </a:lnTo>
                    <a:lnTo>
                      <a:pt x="36616" y="246006"/>
                    </a:lnTo>
                    <a:lnTo>
                      <a:pt x="36304" y="246655"/>
                    </a:lnTo>
                    <a:lnTo>
                      <a:pt x="35800" y="247865"/>
                    </a:lnTo>
                    <a:lnTo>
                      <a:pt x="35589" y="248716"/>
                    </a:lnTo>
                    <a:lnTo>
                      <a:pt x="35425" y="249519"/>
                    </a:lnTo>
                    <a:lnTo>
                      <a:pt x="35264" y="250427"/>
                    </a:lnTo>
                    <a:lnTo>
                      <a:pt x="34923" y="251442"/>
                    </a:lnTo>
                    <a:lnTo>
                      <a:pt x="34635" y="252507"/>
                    </a:lnTo>
                    <a:lnTo>
                      <a:pt x="34247" y="253417"/>
                    </a:lnTo>
                    <a:lnTo>
                      <a:pt x="33572" y="254165"/>
                    </a:lnTo>
                    <a:lnTo>
                      <a:pt x="33173" y="254726"/>
                    </a:lnTo>
                    <a:lnTo>
                      <a:pt x="32921" y="255192"/>
                    </a:lnTo>
                    <a:lnTo>
                      <a:pt x="32866" y="255869"/>
                    </a:lnTo>
                    <a:lnTo>
                      <a:pt x="32811" y="256740"/>
                    </a:lnTo>
                    <a:lnTo>
                      <a:pt x="32618" y="257735"/>
                    </a:lnTo>
                    <a:lnTo>
                      <a:pt x="32030" y="259932"/>
                    </a:lnTo>
                    <a:lnTo>
                      <a:pt x="31790" y="260638"/>
                    </a:lnTo>
                    <a:lnTo>
                      <a:pt x="31726" y="261334"/>
                    </a:lnTo>
                    <a:lnTo>
                      <a:pt x="31498" y="262735"/>
                    </a:lnTo>
                    <a:lnTo>
                      <a:pt x="31347" y="264069"/>
                    </a:lnTo>
                    <a:lnTo>
                      <a:pt x="31202" y="264571"/>
                    </a:lnTo>
                    <a:lnTo>
                      <a:pt x="30805" y="265416"/>
                    </a:lnTo>
                    <a:lnTo>
                      <a:pt x="30210" y="266404"/>
                    </a:lnTo>
                    <a:lnTo>
                      <a:pt x="29614" y="266947"/>
                    </a:lnTo>
                    <a:lnTo>
                      <a:pt x="28830" y="267473"/>
                    </a:lnTo>
                    <a:lnTo>
                      <a:pt x="28399" y="268084"/>
                    </a:lnTo>
                    <a:lnTo>
                      <a:pt x="28297" y="268925"/>
                    </a:lnTo>
                    <a:lnTo>
                      <a:pt x="28206" y="270286"/>
                    </a:lnTo>
                    <a:lnTo>
                      <a:pt x="27979" y="271881"/>
                    </a:lnTo>
                    <a:lnTo>
                      <a:pt x="28191" y="272992"/>
                    </a:lnTo>
                    <a:lnTo>
                      <a:pt x="28435" y="274287"/>
                    </a:lnTo>
                    <a:lnTo>
                      <a:pt x="28143" y="275263"/>
                    </a:lnTo>
                    <a:lnTo>
                      <a:pt x="27353" y="275885"/>
                    </a:lnTo>
                    <a:lnTo>
                      <a:pt x="26736" y="276467"/>
                    </a:lnTo>
                    <a:lnTo>
                      <a:pt x="26750" y="277346"/>
                    </a:lnTo>
                    <a:lnTo>
                      <a:pt x="27006" y="279231"/>
                    </a:lnTo>
                    <a:lnTo>
                      <a:pt x="26689" y="280808"/>
                    </a:lnTo>
                    <a:lnTo>
                      <a:pt x="26216" y="282442"/>
                    </a:lnTo>
                    <a:lnTo>
                      <a:pt x="25285" y="284709"/>
                    </a:lnTo>
                    <a:lnTo>
                      <a:pt x="24813" y="286227"/>
                    </a:lnTo>
                    <a:lnTo>
                      <a:pt x="24466" y="287592"/>
                    </a:lnTo>
                    <a:lnTo>
                      <a:pt x="24206" y="288446"/>
                    </a:lnTo>
                    <a:lnTo>
                      <a:pt x="24094" y="289281"/>
                    </a:lnTo>
                    <a:lnTo>
                      <a:pt x="24212" y="290055"/>
                    </a:lnTo>
                    <a:lnTo>
                      <a:pt x="24321" y="290568"/>
                    </a:lnTo>
                    <a:lnTo>
                      <a:pt x="24546" y="291320"/>
                    </a:lnTo>
                    <a:lnTo>
                      <a:pt x="24666" y="291969"/>
                    </a:lnTo>
                    <a:lnTo>
                      <a:pt x="24659" y="292992"/>
                    </a:lnTo>
                    <a:lnTo>
                      <a:pt x="23930" y="293622"/>
                    </a:lnTo>
                    <a:lnTo>
                      <a:pt x="23352" y="294251"/>
                    </a:lnTo>
                    <a:lnTo>
                      <a:pt x="22832" y="295054"/>
                    </a:lnTo>
                    <a:lnTo>
                      <a:pt x="22735" y="296223"/>
                    </a:lnTo>
                    <a:lnTo>
                      <a:pt x="22225" y="297121"/>
                    </a:lnTo>
                    <a:lnTo>
                      <a:pt x="21762" y="298001"/>
                    </a:lnTo>
                    <a:lnTo>
                      <a:pt x="21962" y="298852"/>
                    </a:lnTo>
                    <a:lnTo>
                      <a:pt x="22453" y="299646"/>
                    </a:lnTo>
                    <a:lnTo>
                      <a:pt x="22543" y="300214"/>
                    </a:lnTo>
                    <a:lnTo>
                      <a:pt x="22209" y="300545"/>
                    </a:lnTo>
                    <a:lnTo>
                      <a:pt x="21628" y="300708"/>
                    </a:lnTo>
                    <a:lnTo>
                      <a:pt x="21245" y="301007"/>
                    </a:lnTo>
                    <a:lnTo>
                      <a:pt x="21599" y="301762"/>
                    </a:lnTo>
                    <a:lnTo>
                      <a:pt x="21769" y="302430"/>
                    </a:lnTo>
                    <a:lnTo>
                      <a:pt x="21798" y="302949"/>
                    </a:lnTo>
                    <a:lnTo>
                      <a:pt x="22065" y="303434"/>
                    </a:lnTo>
                    <a:lnTo>
                      <a:pt x="21994" y="304063"/>
                    </a:lnTo>
                    <a:lnTo>
                      <a:pt x="21712" y="304487"/>
                    </a:lnTo>
                    <a:lnTo>
                      <a:pt x="21101" y="305261"/>
                    </a:lnTo>
                    <a:lnTo>
                      <a:pt x="20466" y="306160"/>
                    </a:lnTo>
                    <a:lnTo>
                      <a:pt x="19965" y="306449"/>
                    </a:lnTo>
                    <a:lnTo>
                      <a:pt x="19226" y="306664"/>
                    </a:lnTo>
                    <a:lnTo>
                      <a:pt x="18539" y="307136"/>
                    </a:lnTo>
                    <a:lnTo>
                      <a:pt x="18295" y="307901"/>
                    </a:lnTo>
                    <a:lnTo>
                      <a:pt x="18276" y="309149"/>
                    </a:lnTo>
                    <a:lnTo>
                      <a:pt x="17894" y="309448"/>
                    </a:lnTo>
                    <a:lnTo>
                      <a:pt x="17392" y="310193"/>
                    </a:lnTo>
                    <a:lnTo>
                      <a:pt x="17325" y="311467"/>
                    </a:lnTo>
                    <a:lnTo>
                      <a:pt x="16814" y="311692"/>
                    </a:lnTo>
                    <a:lnTo>
                      <a:pt x="15961" y="311779"/>
                    </a:lnTo>
                    <a:lnTo>
                      <a:pt x="15360" y="311583"/>
                    </a:lnTo>
                    <a:lnTo>
                      <a:pt x="14722" y="311519"/>
                    </a:lnTo>
                    <a:lnTo>
                      <a:pt x="13915" y="311712"/>
                    </a:lnTo>
                    <a:lnTo>
                      <a:pt x="13453" y="312322"/>
                    </a:lnTo>
                    <a:lnTo>
                      <a:pt x="13032" y="312524"/>
                    </a:lnTo>
                    <a:lnTo>
                      <a:pt x="12265" y="312736"/>
                    </a:lnTo>
                    <a:lnTo>
                      <a:pt x="11755" y="313202"/>
                    </a:lnTo>
                    <a:lnTo>
                      <a:pt x="12316" y="314100"/>
                    </a:lnTo>
                    <a:lnTo>
                      <a:pt x="13032" y="314476"/>
                    </a:lnTo>
                    <a:lnTo>
                      <a:pt x="13662" y="315047"/>
                    </a:lnTo>
                    <a:lnTo>
                      <a:pt x="13360" y="315898"/>
                    </a:lnTo>
                    <a:lnTo>
                      <a:pt x="13036" y="316650"/>
                    </a:lnTo>
                    <a:lnTo>
                      <a:pt x="12969" y="317346"/>
                    </a:lnTo>
                    <a:lnTo>
                      <a:pt x="12811" y="318650"/>
                    </a:lnTo>
                    <a:lnTo>
                      <a:pt x="12891" y="319774"/>
                    </a:lnTo>
                    <a:lnTo>
                      <a:pt x="13267" y="321289"/>
                    </a:lnTo>
                    <a:lnTo>
                      <a:pt x="13501" y="322169"/>
                    </a:lnTo>
                    <a:lnTo>
                      <a:pt x="13337" y="323069"/>
                    </a:lnTo>
                    <a:lnTo>
                      <a:pt x="13051" y="323928"/>
                    </a:lnTo>
                    <a:lnTo>
                      <a:pt x="13142" y="324847"/>
                    </a:lnTo>
                    <a:lnTo>
                      <a:pt x="13213" y="326054"/>
                    </a:lnTo>
                    <a:lnTo>
                      <a:pt x="13289" y="326819"/>
                    </a:lnTo>
                    <a:lnTo>
                      <a:pt x="13312" y="327486"/>
                    </a:lnTo>
                    <a:lnTo>
                      <a:pt x="13145" y="328414"/>
                    </a:lnTo>
                    <a:lnTo>
                      <a:pt x="13026" y="329380"/>
                    </a:lnTo>
                    <a:lnTo>
                      <a:pt x="12959" y="330395"/>
                    </a:lnTo>
                    <a:lnTo>
                      <a:pt x="12930" y="331313"/>
                    </a:lnTo>
                    <a:lnTo>
                      <a:pt x="13225" y="332280"/>
                    </a:lnTo>
                    <a:lnTo>
                      <a:pt x="13267" y="333420"/>
                    </a:lnTo>
                    <a:lnTo>
                      <a:pt x="12942" y="334338"/>
                    </a:lnTo>
                    <a:lnTo>
                      <a:pt x="12580" y="335179"/>
                    </a:lnTo>
                    <a:lnTo>
                      <a:pt x="12503" y="336165"/>
                    </a:lnTo>
                    <a:lnTo>
                      <a:pt x="12535" y="337703"/>
                    </a:lnTo>
                    <a:lnTo>
                      <a:pt x="12486" y="338516"/>
                    </a:lnTo>
                    <a:lnTo>
                      <a:pt x="12467" y="339203"/>
                    </a:lnTo>
                    <a:lnTo>
                      <a:pt x="12448" y="340457"/>
                    </a:lnTo>
                    <a:lnTo>
                      <a:pt x="12528" y="341010"/>
                    </a:lnTo>
                    <a:lnTo>
                      <a:pt x="12949" y="341655"/>
                    </a:lnTo>
                    <a:lnTo>
                      <a:pt x="13206" y="342054"/>
                    </a:lnTo>
                    <a:lnTo>
                      <a:pt x="13325" y="342934"/>
                    </a:lnTo>
                    <a:lnTo>
                      <a:pt x="13562" y="343781"/>
                    </a:lnTo>
                    <a:lnTo>
                      <a:pt x="13316" y="344526"/>
                    </a:lnTo>
                    <a:lnTo>
                      <a:pt x="12942" y="345376"/>
                    </a:lnTo>
                    <a:lnTo>
                      <a:pt x="12690" y="345823"/>
                    </a:lnTo>
                    <a:lnTo>
                      <a:pt x="12255" y="347204"/>
                    </a:lnTo>
                    <a:lnTo>
                      <a:pt x="11915" y="348395"/>
                    </a:lnTo>
                    <a:lnTo>
                      <a:pt x="11700" y="349294"/>
                    </a:lnTo>
                    <a:lnTo>
                      <a:pt x="11671" y="350405"/>
                    </a:lnTo>
                    <a:lnTo>
                      <a:pt x="11771" y="351130"/>
                    </a:lnTo>
                    <a:lnTo>
                      <a:pt x="12024" y="351767"/>
                    </a:lnTo>
                    <a:lnTo>
                      <a:pt x="11745" y="352454"/>
                    </a:lnTo>
                    <a:lnTo>
                      <a:pt x="11809" y="352967"/>
                    </a:lnTo>
                    <a:lnTo>
                      <a:pt x="11809" y="353805"/>
                    </a:lnTo>
                    <a:lnTo>
                      <a:pt x="11860" y="354948"/>
                    </a:lnTo>
                    <a:lnTo>
                      <a:pt x="11893" y="356358"/>
                    </a:lnTo>
                    <a:lnTo>
                      <a:pt x="11950" y="357016"/>
                    </a:lnTo>
                    <a:lnTo>
                      <a:pt x="11597" y="358089"/>
                    </a:lnTo>
                    <a:lnTo>
                      <a:pt x="11463" y="358968"/>
                    </a:lnTo>
                    <a:lnTo>
                      <a:pt x="11482" y="359549"/>
                    </a:lnTo>
                    <a:lnTo>
                      <a:pt x="11562" y="360205"/>
                    </a:lnTo>
                    <a:lnTo>
                      <a:pt x="11700" y="360940"/>
                    </a:lnTo>
                    <a:lnTo>
                      <a:pt x="11809" y="361636"/>
                    </a:lnTo>
                    <a:lnTo>
                      <a:pt x="11562" y="362089"/>
                    </a:lnTo>
                    <a:lnTo>
                      <a:pt x="11131" y="362430"/>
                    </a:lnTo>
                    <a:lnTo>
                      <a:pt x="10679" y="362747"/>
                    </a:lnTo>
                    <a:lnTo>
                      <a:pt x="10335" y="363155"/>
                    </a:lnTo>
                    <a:lnTo>
                      <a:pt x="10297" y="363804"/>
                    </a:lnTo>
                    <a:lnTo>
                      <a:pt x="10444" y="364256"/>
                    </a:lnTo>
                    <a:lnTo>
                      <a:pt x="10564" y="364760"/>
                    </a:lnTo>
                    <a:lnTo>
                      <a:pt x="10631" y="365271"/>
                    </a:lnTo>
                    <a:lnTo>
                      <a:pt x="10150" y="365785"/>
                    </a:lnTo>
                    <a:lnTo>
                      <a:pt x="9847" y="366122"/>
                    </a:lnTo>
                    <a:lnTo>
                      <a:pt x="9366" y="366275"/>
                    </a:lnTo>
                    <a:lnTo>
                      <a:pt x="8765" y="366558"/>
                    </a:lnTo>
                    <a:lnTo>
                      <a:pt x="8332" y="366876"/>
                    </a:lnTo>
                    <a:lnTo>
                      <a:pt x="7960" y="367303"/>
                    </a:lnTo>
                    <a:lnTo>
                      <a:pt x="7519" y="367987"/>
                    </a:lnTo>
                    <a:lnTo>
                      <a:pt x="7057" y="368491"/>
                    </a:lnTo>
                    <a:lnTo>
                      <a:pt x="6477" y="368780"/>
                    </a:lnTo>
                    <a:lnTo>
                      <a:pt x="5651" y="369015"/>
                    </a:lnTo>
                    <a:lnTo>
                      <a:pt x="5054" y="369063"/>
                    </a:lnTo>
                    <a:lnTo>
                      <a:pt x="4553" y="369149"/>
                    </a:lnTo>
                    <a:lnTo>
                      <a:pt x="3786" y="369140"/>
                    </a:lnTo>
                    <a:lnTo>
                      <a:pt x="3333" y="369187"/>
                    </a:lnTo>
                    <a:lnTo>
                      <a:pt x="2684" y="369313"/>
                    </a:lnTo>
                    <a:lnTo>
                      <a:pt x="2251" y="369496"/>
                    </a:lnTo>
                    <a:lnTo>
                      <a:pt x="1596" y="370601"/>
                    </a:lnTo>
                    <a:lnTo>
                      <a:pt x="1124" y="371162"/>
                    </a:lnTo>
                    <a:lnTo>
                      <a:pt x="867" y="371597"/>
                    </a:lnTo>
                    <a:lnTo>
                      <a:pt x="556" y="372543"/>
                    </a:lnTo>
                    <a:lnTo>
                      <a:pt x="346" y="373162"/>
                    </a:lnTo>
                    <a:lnTo>
                      <a:pt x="231" y="374427"/>
                    </a:lnTo>
                    <a:lnTo>
                      <a:pt x="212" y="375471"/>
                    </a:lnTo>
                    <a:lnTo>
                      <a:pt x="254" y="376544"/>
                    </a:lnTo>
                    <a:lnTo>
                      <a:pt x="468" y="377116"/>
                    </a:lnTo>
                    <a:lnTo>
                      <a:pt x="892" y="378169"/>
                    </a:lnTo>
                    <a:lnTo>
                      <a:pt x="796" y="378923"/>
                    </a:lnTo>
                    <a:lnTo>
                      <a:pt x="581" y="380043"/>
                    </a:lnTo>
                    <a:lnTo>
                      <a:pt x="334" y="380837"/>
                    </a:lnTo>
                    <a:lnTo>
                      <a:pt x="180" y="381649"/>
                    </a:lnTo>
                    <a:lnTo>
                      <a:pt x="285" y="382073"/>
                    </a:lnTo>
                    <a:lnTo>
                      <a:pt x="915" y="383155"/>
                    </a:lnTo>
                    <a:lnTo>
                      <a:pt x="1773" y="383716"/>
                    </a:lnTo>
                    <a:lnTo>
                      <a:pt x="2726" y="384655"/>
                    </a:lnTo>
                    <a:lnTo>
                      <a:pt x="3483" y="385203"/>
                    </a:lnTo>
                    <a:lnTo>
                      <a:pt x="3994" y="385852"/>
                    </a:lnTo>
                    <a:lnTo>
                      <a:pt x="4437" y="386983"/>
                    </a:lnTo>
                    <a:lnTo>
                      <a:pt x="4469" y="387698"/>
                    </a:lnTo>
                    <a:lnTo>
                      <a:pt x="4489" y="388286"/>
                    </a:lnTo>
                    <a:lnTo>
                      <a:pt x="4203" y="389088"/>
                    </a:lnTo>
                    <a:lnTo>
                      <a:pt x="3792" y="389525"/>
                    </a:lnTo>
                    <a:lnTo>
                      <a:pt x="3086" y="389813"/>
                    </a:lnTo>
                    <a:lnTo>
                      <a:pt x="2588" y="389821"/>
                    </a:lnTo>
                    <a:lnTo>
                      <a:pt x="2209" y="390199"/>
                    </a:lnTo>
                    <a:lnTo>
                      <a:pt x="1522" y="390889"/>
                    </a:lnTo>
                    <a:lnTo>
                      <a:pt x="964" y="392202"/>
                    </a:lnTo>
                    <a:lnTo>
                      <a:pt x="1191" y="393702"/>
                    </a:lnTo>
                    <a:lnTo>
                      <a:pt x="1387" y="394611"/>
                    </a:lnTo>
                    <a:lnTo>
                      <a:pt x="1577" y="395982"/>
                    </a:lnTo>
                    <a:lnTo>
                      <a:pt x="1834" y="397007"/>
                    </a:lnTo>
                    <a:lnTo>
                      <a:pt x="1962" y="397789"/>
                    </a:lnTo>
                    <a:lnTo>
                      <a:pt x="2248" y="398910"/>
                    </a:lnTo>
                    <a:lnTo>
                      <a:pt x="2443" y="399829"/>
                    </a:lnTo>
                    <a:lnTo>
                      <a:pt x="2739" y="400843"/>
                    </a:lnTo>
                    <a:lnTo>
                      <a:pt x="2829" y="401636"/>
                    </a:lnTo>
                    <a:lnTo>
                      <a:pt x="3095" y="402554"/>
                    </a:lnTo>
                    <a:lnTo>
                      <a:pt x="3449" y="403636"/>
                    </a:lnTo>
                    <a:lnTo>
                      <a:pt x="3695" y="404342"/>
                    </a:lnTo>
                    <a:lnTo>
                      <a:pt x="3853" y="405146"/>
                    </a:lnTo>
                    <a:lnTo>
                      <a:pt x="4071" y="405993"/>
                    </a:lnTo>
                    <a:lnTo>
                      <a:pt x="4300" y="407338"/>
                    </a:lnTo>
                    <a:lnTo>
                      <a:pt x="4376" y="408277"/>
                    </a:lnTo>
                    <a:lnTo>
                      <a:pt x="4328" y="409464"/>
                    </a:lnTo>
                    <a:lnTo>
                      <a:pt x="4456" y="410819"/>
                    </a:lnTo>
                    <a:lnTo>
                      <a:pt x="4647" y="411475"/>
                    </a:lnTo>
                    <a:lnTo>
                      <a:pt x="4861" y="412819"/>
                    </a:lnTo>
                    <a:lnTo>
                      <a:pt x="5089" y="414190"/>
                    </a:lnTo>
                    <a:lnTo>
                      <a:pt x="5218" y="415108"/>
                    </a:lnTo>
                    <a:lnTo>
                      <a:pt x="5355" y="415950"/>
                    </a:lnTo>
                    <a:lnTo>
                      <a:pt x="5536" y="416791"/>
                    </a:lnTo>
                    <a:lnTo>
                      <a:pt x="5731" y="418211"/>
                    </a:lnTo>
                    <a:lnTo>
                      <a:pt x="5899" y="419070"/>
                    </a:lnTo>
                    <a:lnTo>
                      <a:pt x="6088" y="420348"/>
                    </a:lnTo>
                    <a:lnTo>
                      <a:pt x="6464" y="421276"/>
                    </a:lnTo>
                    <a:lnTo>
                      <a:pt x="7231" y="422560"/>
                    </a:lnTo>
                    <a:lnTo>
                      <a:pt x="7603" y="423228"/>
                    </a:lnTo>
                    <a:lnTo>
                      <a:pt x="8017" y="423989"/>
                    </a:lnTo>
                    <a:lnTo>
                      <a:pt x="7860" y="424764"/>
                    </a:lnTo>
                    <a:lnTo>
                      <a:pt x="7654" y="425325"/>
                    </a:lnTo>
                    <a:lnTo>
                      <a:pt x="7654" y="426283"/>
                    </a:lnTo>
                    <a:lnTo>
                      <a:pt x="7883" y="426947"/>
                    </a:lnTo>
                    <a:lnTo>
                      <a:pt x="8345" y="427682"/>
                    </a:lnTo>
                    <a:lnTo>
                      <a:pt x="9269" y="428542"/>
                    </a:lnTo>
                    <a:lnTo>
                      <a:pt x="10017" y="429092"/>
                    </a:lnTo>
                    <a:lnTo>
                      <a:pt x="10499" y="429557"/>
                    </a:lnTo>
                    <a:lnTo>
                      <a:pt x="10933" y="430456"/>
                    </a:lnTo>
                    <a:lnTo>
                      <a:pt x="11247" y="431490"/>
                    </a:lnTo>
                    <a:lnTo>
                      <a:pt x="11456" y="432283"/>
                    </a:lnTo>
                    <a:lnTo>
                      <a:pt x="11996" y="433394"/>
                    </a:lnTo>
                    <a:lnTo>
                      <a:pt x="12547" y="434158"/>
                    </a:lnTo>
                    <a:lnTo>
                      <a:pt x="13354" y="434996"/>
                    </a:lnTo>
                    <a:lnTo>
                      <a:pt x="13816" y="435529"/>
                    </a:lnTo>
                    <a:lnTo>
                      <a:pt x="14121" y="436011"/>
                    </a:lnTo>
                    <a:lnTo>
                      <a:pt x="14346" y="436438"/>
                    </a:lnTo>
                    <a:lnTo>
                      <a:pt x="14648" y="436817"/>
                    </a:lnTo>
                    <a:lnTo>
                      <a:pt x="14757" y="437366"/>
                    </a:lnTo>
                    <a:lnTo>
                      <a:pt x="14522" y="437838"/>
                    </a:lnTo>
                    <a:lnTo>
                      <a:pt x="14438" y="438682"/>
                    </a:lnTo>
                    <a:lnTo>
                      <a:pt x="14657" y="439434"/>
                    </a:lnTo>
                    <a:lnTo>
                      <a:pt x="14766" y="440024"/>
                    </a:lnTo>
                    <a:lnTo>
                      <a:pt x="14927" y="440923"/>
                    </a:lnTo>
                    <a:lnTo>
                      <a:pt x="15104" y="441636"/>
                    </a:lnTo>
                    <a:lnTo>
                      <a:pt x="15560" y="441845"/>
                    </a:lnTo>
                    <a:lnTo>
                      <a:pt x="16186" y="442076"/>
                    </a:lnTo>
                    <a:lnTo>
                      <a:pt x="16686" y="442538"/>
                    </a:lnTo>
                    <a:lnTo>
                      <a:pt x="17142" y="443078"/>
                    </a:lnTo>
                    <a:lnTo>
                      <a:pt x="17623" y="443081"/>
                    </a:lnTo>
                    <a:lnTo>
                      <a:pt x="18140" y="443116"/>
                    </a:lnTo>
                    <a:lnTo>
                      <a:pt x="19018" y="443598"/>
                    </a:lnTo>
                    <a:lnTo>
                      <a:pt x="19512" y="444231"/>
                    </a:lnTo>
                    <a:lnTo>
                      <a:pt x="19766" y="444763"/>
                    </a:lnTo>
                    <a:lnTo>
                      <a:pt x="20428" y="445268"/>
                    </a:lnTo>
                    <a:lnTo>
                      <a:pt x="21094" y="445573"/>
                    </a:lnTo>
                    <a:lnTo>
                      <a:pt x="21756" y="445929"/>
                    </a:lnTo>
                    <a:lnTo>
                      <a:pt x="22046" y="446456"/>
                    </a:lnTo>
                    <a:lnTo>
                      <a:pt x="22325" y="446815"/>
                    </a:lnTo>
                    <a:lnTo>
                      <a:pt x="22531" y="447335"/>
                    </a:lnTo>
                    <a:lnTo>
                      <a:pt x="23388" y="447515"/>
                    </a:lnTo>
                    <a:lnTo>
                      <a:pt x="23981" y="447560"/>
                    </a:lnTo>
                    <a:lnTo>
                      <a:pt x="24655" y="447839"/>
                    </a:lnTo>
                    <a:lnTo>
                      <a:pt x="25137" y="448510"/>
                    </a:lnTo>
                    <a:lnTo>
                      <a:pt x="25420" y="449442"/>
                    </a:lnTo>
                    <a:lnTo>
                      <a:pt x="25517" y="450032"/>
                    </a:lnTo>
                    <a:lnTo>
                      <a:pt x="25599" y="450527"/>
                    </a:lnTo>
                    <a:lnTo>
                      <a:pt x="25851" y="451708"/>
                    </a:lnTo>
                    <a:lnTo>
                      <a:pt x="26126" y="452331"/>
                    </a:lnTo>
                    <a:lnTo>
                      <a:pt x="26492" y="452762"/>
                    </a:lnTo>
                    <a:lnTo>
                      <a:pt x="27580" y="453442"/>
                    </a:lnTo>
                    <a:lnTo>
                      <a:pt x="28351" y="454145"/>
                    </a:lnTo>
                    <a:lnTo>
                      <a:pt x="28929" y="454617"/>
                    </a:lnTo>
                    <a:lnTo>
                      <a:pt x="29561" y="455121"/>
                    </a:lnTo>
                    <a:lnTo>
                      <a:pt x="30631" y="456364"/>
                    </a:lnTo>
                    <a:lnTo>
                      <a:pt x="31148" y="457157"/>
                    </a:lnTo>
                    <a:lnTo>
                      <a:pt x="31677" y="458018"/>
                    </a:lnTo>
                    <a:lnTo>
                      <a:pt x="31896" y="458666"/>
                    </a:lnTo>
                    <a:lnTo>
                      <a:pt x="32143" y="459296"/>
                    </a:lnTo>
                    <a:lnTo>
                      <a:pt x="32458" y="459742"/>
                    </a:lnTo>
                    <a:lnTo>
                      <a:pt x="32641" y="460304"/>
                    </a:lnTo>
                    <a:lnTo>
                      <a:pt x="33010" y="461068"/>
                    </a:lnTo>
                    <a:lnTo>
                      <a:pt x="33396" y="461697"/>
                    </a:lnTo>
                    <a:lnTo>
                      <a:pt x="34003" y="462227"/>
                    </a:lnTo>
                    <a:lnTo>
                      <a:pt x="34365" y="462532"/>
                    </a:lnTo>
                    <a:lnTo>
                      <a:pt x="35188" y="463325"/>
                    </a:lnTo>
                    <a:lnTo>
                      <a:pt x="35663" y="463749"/>
                    </a:lnTo>
                    <a:lnTo>
                      <a:pt x="36024" y="464019"/>
                    </a:lnTo>
                    <a:lnTo>
                      <a:pt x="37068" y="464558"/>
                    </a:lnTo>
                    <a:lnTo>
                      <a:pt x="37566" y="464751"/>
                    </a:lnTo>
                    <a:lnTo>
                      <a:pt x="38106" y="464908"/>
                    </a:lnTo>
                    <a:lnTo>
                      <a:pt x="38835" y="465213"/>
                    </a:lnTo>
                    <a:lnTo>
                      <a:pt x="39313" y="466067"/>
                    </a:lnTo>
                    <a:lnTo>
                      <a:pt x="39480" y="466738"/>
                    </a:lnTo>
                    <a:lnTo>
                      <a:pt x="39798" y="467287"/>
                    </a:lnTo>
                    <a:lnTo>
                      <a:pt x="40266" y="467419"/>
                    </a:lnTo>
                    <a:lnTo>
                      <a:pt x="40945" y="467669"/>
                    </a:lnTo>
                    <a:lnTo>
                      <a:pt x="41346" y="467958"/>
                    </a:lnTo>
                    <a:lnTo>
                      <a:pt x="42054" y="468555"/>
                    </a:lnTo>
                    <a:lnTo>
                      <a:pt x="42678" y="468880"/>
                    </a:lnTo>
                    <a:lnTo>
                      <a:pt x="43327" y="469079"/>
                    </a:lnTo>
                    <a:lnTo>
                      <a:pt x="43914" y="468992"/>
                    </a:lnTo>
                    <a:lnTo>
                      <a:pt x="44393" y="468915"/>
                    </a:lnTo>
                    <a:lnTo>
                      <a:pt x="44939" y="468851"/>
                    </a:lnTo>
                    <a:lnTo>
                      <a:pt x="45548" y="468925"/>
                    </a:lnTo>
                    <a:lnTo>
                      <a:pt x="46197" y="469021"/>
                    </a:lnTo>
                    <a:lnTo>
                      <a:pt x="46740" y="469105"/>
                    </a:lnTo>
                    <a:lnTo>
                      <a:pt x="47674" y="468938"/>
                    </a:lnTo>
                    <a:lnTo>
                      <a:pt x="48236" y="469156"/>
                    </a:lnTo>
                    <a:lnTo>
                      <a:pt x="49013" y="469541"/>
                    </a:lnTo>
                    <a:lnTo>
                      <a:pt x="49671" y="469387"/>
                    </a:lnTo>
                    <a:lnTo>
                      <a:pt x="50181" y="469406"/>
                    </a:lnTo>
                    <a:lnTo>
                      <a:pt x="50795" y="469464"/>
                    </a:lnTo>
                    <a:lnTo>
                      <a:pt x="51312" y="469654"/>
                    </a:lnTo>
                    <a:lnTo>
                      <a:pt x="52230" y="470125"/>
                    </a:lnTo>
                    <a:lnTo>
                      <a:pt x="52862" y="470392"/>
                    </a:lnTo>
                    <a:lnTo>
                      <a:pt x="53364" y="470392"/>
                    </a:lnTo>
                    <a:lnTo>
                      <a:pt x="53826" y="470167"/>
                    </a:lnTo>
                    <a:lnTo>
                      <a:pt x="54648" y="469670"/>
                    </a:lnTo>
                    <a:lnTo>
                      <a:pt x="55219" y="470122"/>
                    </a:lnTo>
                    <a:lnTo>
                      <a:pt x="55999" y="470434"/>
                    </a:lnTo>
                    <a:lnTo>
                      <a:pt x="56767" y="470607"/>
                    </a:lnTo>
                    <a:lnTo>
                      <a:pt x="57829" y="470816"/>
                    </a:lnTo>
                    <a:lnTo>
                      <a:pt x="58844" y="471169"/>
                    </a:lnTo>
                    <a:lnTo>
                      <a:pt x="59560" y="471249"/>
                    </a:lnTo>
                    <a:lnTo>
                      <a:pt x="60064" y="471297"/>
                    </a:lnTo>
                    <a:lnTo>
                      <a:pt x="60844" y="471474"/>
                    </a:lnTo>
                    <a:lnTo>
                      <a:pt x="61245" y="471728"/>
                    </a:lnTo>
                    <a:lnTo>
                      <a:pt x="61863" y="472360"/>
                    </a:lnTo>
                    <a:lnTo>
                      <a:pt x="62321" y="472778"/>
                    </a:lnTo>
                    <a:lnTo>
                      <a:pt x="62816" y="472916"/>
                    </a:lnTo>
                    <a:lnTo>
                      <a:pt x="63455" y="472973"/>
                    </a:lnTo>
                    <a:lnTo>
                      <a:pt x="63901" y="472611"/>
                    </a:lnTo>
                    <a:lnTo>
                      <a:pt x="65111" y="472046"/>
                    </a:lnTo>
                    <a:lnTo>
                      <a:pt x="65471" y="471644"/>
                    </a:lnTo>
                    <a:lnTo>
                      <a:pt x="66454" y="471577"/>
                    </a:lnTo>
                    <a:lnTo>
                      <a:pt x="67260" y="471644"/>
                    </a:lnTo>
                    <a:lnTo>
                      <a:pt x="67738" y="472007"/>
                    </a:lnTo>
                    <a:lnTo>
                      <a:pt x="68261" y="472302"/>
                    </a:lnTo>
                    <a:lnTo>
                      <a:pt x="69450" y="472171"/>
                    </a:lnTo>
                    <a:lnTo>
                      <a:pt x="69969" y="472119"/>
                    </a:lnTo>
                    <a:lnTo>
                      <a:pt x="70561" y="472152"/>
                    </a:lnTo>
                    <a:lnTo>
                      <a:pt x="71425" y="472742"/>
                    </a:lnTo>
                    <a:lnTo>
                      <a:pt x="72452" y="473099"/>
                    </a:lnTo>
                    <a:lnTo>
                      <a:pt x="73412" y="473667"/>
                    </a:lnTo>
                    <a:lnTo>
                      <a:pt x="74263" y="474232"/>
                    </a:lnTo>
                    <a:lnTo>
                      <a:pt x="75066" y="474813"/>
                    </a:lnTo>
                    <a:lnTo>
                      <a:pt x="75977" y="475414"/>
                    </a:lnTo>
                    <a:lnTo>
                      <a:pt x="76776" y="475500"/>
                    </a:lnTo>
                    <a:lnTo>
                      <a:pt x="77942" y="475305"/>
                    </a:lnTo>
                    <a:lnTo>
                      <a:pt x="78392" y="475725"/>
                    </a:lnTo>
                    <a:lnTo>
                      <a:pt x="79037" y="477035"/>
                    </a:lnTo>
                    <a:lnTo>
                      <a:pt x="79535" y="477677"/>
                    </a:lnTo>
                    <a:lnTo>
                      <a:pt x="80087" y="478535"/>
                    </a:lnTo>
                    <a:lnTo>
                      <a:pt x="80306" y="479588"/>
                    </a:lnTo>
                    <a:lnTo>
                      <a:pt x="80321" y="480073"/>
                    </a:lnTo>
                    <a:lnTo>
                      <a:pt x="80279" y="480750"/>
                    </a:lnTo>
                    <a:lnTo>
                      <a:pt x="80308" y="481427"/>
                    </a:lnTo>
                    <a:lnTo>
                      <a:pt x="80770" y="482256"/>
                    </a:lnTo>
                    <a:lnTo>
                      <a:pt x="81567" y="482981"/>
                    </a:lnTo>
                    <a:lnTo>
                      <a:pt x="82575" y="483563"/>
                    </a:lnTo>
                    <a:lnTo>
                      <a:pt x="83208" y="484686"/>
                    </a:lnTo>
                    <a:lnTo>
                      <a:pt x="83905" y="485396"/>
                    </a:lnTo>
                    <a:lnTo>
                      <a:pt x="84762" y="486404"/>
                    </a:lnTo>
                    <a:lnTo>
                      <a:pt x="85346" y="487531"/>
                    </a:lnTo>
                    <a:lnTo>
                      <a:pt x="86168" y="487968"/>
                    </a:lnTo>
                    <a:lnTo>
                      <a:pt x="87246" y="488584"/>
                    </a:lnTo>
                    <a:lnTo>
                      <a:pt x="87950" y="488982"/>
                    </a:lnTo>
                    <a:lnTo>
                      <a:pt x="89090" y="488979"/>
                    </a:lnTo>
                    <a:lnTo>
                      <a:pt x="90030" y="489512"/>
                    </a:lnTo>
                    <a:lnTo>
                      <a:pt x="90557" y="490822"/>
                    </a:lnTo>
                    <a:lnTo>
                      <a:pt x="91110" y="491785"/>
                    </a:lnTo>
                    <a:lnTo>
                      <a:pt x="91887" y="492591"/>
                    </a:lnTo>
                    <a:lnTo>
                      <a:pt x="92548" y="492710"/>
                    </a:lnTo>
                    <a:lnTo>
                      <a:pt x="93215" y="492749"/>
                    </a:lnTo>
                    <a:lnTo>
                      <a:pt x="93415" y="493747"/>
                    </a:lnTo>
                    <a:lnTo>
                      <a:pt x="93980" y="494011"/>
                    </a:lnTo>
                    <a:lnTo>
                      <a:pt x="94467" y="494605"/>
                    </a:lnTo>
                    <a:lnTo>
                      <a:pt x="94831" y="495289"/>
                    </a:lnTo>
                    <a:lnTo>
                      <a:pt x="95726" y="495443"/>
                    </a:lnTo>
                    <a:lnTo>
                      <a:pt x="96555" y="495465"/>
                    </a:lnTo>
                    <a:lnTo>
                      <a:pt x="97319" y="495349"/>
                    </a:lnTo>
                    <a:lnTo>
                      <a:pt x="98360" y="495112"/>
                    </a:lnTo>
                    <a:lnTo>
                      <a:pt x="99056" y="495086"/>
                    </a:lnTo>
                    <a:lnTo>
                      <a:pt x="99836" y="495311"/>
                    </a:lnTo>
                    <a:lnTo>
                      <a:pt x="100899" y="495520"/>
                    </a:lnTo>
                    <a:lnTo>
                      <a:pt x="101766" y="495577"/>
                    </a:lnTo>
                    <a:lnTo>
                      <a:pt x="102508" y="495077"/>
                    </a:lnTo>
                    <a:lnTo>
                      <a:pt x="103458" y="494746"/>
                    </a:lnTo>
                    <a:lnTo>
                      <a:pt x="104714" y="494627"/>
                    </a:lnTo>
                    <a:lnTo>
                      <a:pt x="106113" y="494861"/>
                    </a:lnTo>
                    <a:lnTo>
                      <a:pt x="107340" y="495311"/>
                    </a:lnTo>
                    <a:lnTo>
                      <a:pt x="108315" y="495600"/>
                    </a:lnTo>
                    <a:lnTo>
                      <a:pt x="109189" y="496309"/>
                    </a:lnTo>
                    <a:lnTo>
                      <a:pt x="109809" y="497048"/>
                    </a:lnTo>
                    <a:lnTo>
                      <a:pt x="110370" y="497902"/>
                    </a:lnTo>
                    <a:lnTo>
                      <a:pt x="110866" y="498207"/>
                    </a:lnTo>
                    <a:lnTo>
                      <a:pt x="111723" y="498332"/>
                    </a:lnTo>
                    <a:lnTo>
                      <a:pt x="112500" y="498451"/>
                    </a:lnTo>
                    <a:lnTo>
                      <a:pt x="113650" y="498300"/>
                    </a:lnTo>
                    <a:lnTo>
                      <a:pt x="114288" y="498255"/>
                    </a:lnTo>
                    <a:lnTo>
                      <a:pt x="115013" y="498249"/>
                    </a:lnTo>
                    <a:lnTo>
                      <a:pt x="115707" y="498686"/>
                    </a:lnTo>
                    <a:lnTo>
                      <a:pt x="116198" y="498544"/>
                    </a:lnTo>
                    <a:lnTo>
                      <a:pt x="116959" y="498750"/>
                    </a:lnTo>
                    <a:lnTo>
                      <a:pt x="116995" y="499280"/>
                    </a:lnTo>
                    <a:lnTo>
                      <a:pt x="117493" y="499780"/>
                    </a:lnTo>
                    <a:lnTo>
                      <a:pt x="118154" y="499199"/>
                    </a:lnTo>
                    <a:lnTo>
                      <a:pt x="118587" y="498438"/>
                    </a:lnTo>
                    <a:lnTo>
                      <a:pt x="118747" y="497838"/>
                    </a:lnTo>
                    <a:lnTo>
                      <a:pt x="119679" y="497594"/>
                    </a:lnTo>
                    <a:lnTo>
                      <a:pt x="120607" y="498011"/>
                    </a:lnTo>
                    <a:lnTo>
                      <a:pt x="120947" y="498490"/>
                    </a:lnTo>
                    <a:lnTo>
                      <a:pt x="121172" y="499106"/>
                    </a:lnTo>
                    <a:lnTo>
                      <a:pt x="121397" y="499822"/>
                    </a:lnTo>
                    <a:lnTo>
                      <a:pt x="121115" y="500891"/>
                    </a:lnTo>
                    <a:lnTo>
                      <a:pt x="120579" y="502118"/>
                    </a:lnTo>
                    <a:lnTo>
                      <a:pt x="120707" y="503027"/>
                    </a:lnTo>
                    <a:lnTo>
                      <a:pt x="121239" y="503039"/>
                    </a:lnTo>
                    <a:lnTo>
                      <a:pt x="121968" y="503120"/>
                    </a:lnTo>
                    <a:lnTo>
                      <a:pt x="122559" y="503296"/>
                    </a:lnTo>
                    <a:lnTo>
                      <a:pt x="123298" y="503335"/>
                    </a:lnTo>
                    <a:lnTo>
                      <a:pt x="124048" y="503569"/>
                    </a:lnTo>
                    <a:lnTo>
                      <a:pt x="124613" y="504057"/>
                    </a:lnTo>
                    <a:lnTo>
                      <a:pt x="125260" y="504600"/>
                    </a:lnTo>
                    <a:lnTo>
                      <a:pt x="125882" y="504731"/>
                    </a:lnTo>
                    <a:lnTo>
                      <a:pt x="126697" y="504651"/>
                    </a:lnTo>
                    <a:lnTo>
                      <a:pt x="127703" y="504953"/>
                    </a:lnTo>
                    <a:lnTo>
                      <a:pt x="128534" y="505454"/>
                    </a:lnTo>
                    <a:lnTo>
                      <a:pt x="129321" y="506115"/>
                    </a:lnTo>
                    <a:lnTo>
                      <a:pt x="130374" y="507111"/>
                    </a:lnTo>
                    <a:lnTo>
                      <a:pt x="131080" y="507711"/>
                    </a:lnTo>
                    <a:lnTo>
                      <a:pt x="131610" y="508279"/>
                    </a:lnTo>
                    <a:lnTo>
                      <a:pt x="132005" y="509320"/>
                    </a:lnTo>
                    <a:lnTo>
                      <a:pt x="132252" y="510206"/>
                    </a:lnTo>
                    <a:lnTo>
                      <a:pt x="132519" y="511028"/>
                    </a:lnTo>
                    <a:lnTo>
                      <a:pt x="132990" y="511981"/>
                    </a:lnTo>
                    <a:lnTo>
                      <a:pt x="133910" y="512938"/>
                    </a:lnTo>
                    <a:lnTo>
                      <a:pt x="135142" y="514097"/>
                    </a:lnTo>
                    <a:lnTo>
                      <a:pt x="135935" y="514784"/>
                    </a:lnTo>
                    <a:lnTo>
                      <a:pt x="137432" y="516300"/>
                    </a:lnTo>
                    <a:lnTo>
                      <a:pt x="138346" y="517896"/>
                    </a:lnTo>
                    <a:lnTo>
                      <a:pt x="138905" y="518772"/>
                    </a:lnTo>
                    <a:lnTo>
                      <a:pt x="139808" y="520108"/>
                    </a:lnTo>
                    <a:lnTo>
                      <a:pt x="140762" y="521598"/>
                    </a:lnTo>
                    <a:lnTo>
                      <a:pt x="141035" y="522025"/>
                    </a:lnTo>
                    <a:lnTo>
                      <a:pt x="141342" y="522510"/>
                    </a:lnTo>
                    <a:lnTo>
                      <a:pt x="141548" y="523065"/>
                    </a:lnTo>
                    <a:lnTo>
                      <a:pt x="141821" y="523794"/>
                    </a:lnTo>
                    <a:lnTo>
                      <a:pt x="142395" y="525085"/>
                    </a:lnTo>
                    <a:lnTo>
                      <a:pt x="150246" y="546847"/>
                    </a:lnTo>
                    <a:lnTo>
                      <a:pt x="150454" y="547746"/>
                    </a:lnTo>
                    <a:lnTo>
                      <a:pt x="150574" y="548517"/>
                    </a:lnTo>
                    <a:lnTo>
                      <a:pt x="150624" y="549487"/>
                    </a:lnTo>
                    <a:lnTo>
                      <a:pt x="150779" y="550976"/>
                    </a:lnTo>
                    <a:lnTo>
                      <a:pt x="151000" y="552010"/>
                    </a:lnTo>
                    <a:lnTo>
                      <a:pt x="150885" y="553163"/>
                    </a:lnTo>
                    <a:lnTo>
                      <a:pt x="150927" y="554123"/>
                    </a:lnTo>
                    <a:lnTo>
                      <a:pt x="150862" y="555189"/>
                    </a:lnTo>
                    <a:lnTo>
                      <a:pt x="150988" y="555815"/>
                    </a:lnTo>
                    <a:lnTo>
                      <a:pt x="151299" y="556509"/>
                    </a:lnTo>
                    <a:lnTo>
                      <a:pt x="152118" y="557276"/>
                    </a:lnTo>
                    <a:lnTo>
                      <a:pt x="152526" y="557783"/>
                    </a:lnTo>
                    <a:lnTo>
                      <a:pt x="152920" y="558808"/>
                    </a:lnTo>
                    <a:lnTo>
                      <a:pt x="153126" y="559337"/>
                    </a:lnTo>
                    <a:lnTo>
                      <a:pt x="153700" y="559697"/>
                    </a:lnTo>
                    <a:lnTo>
                      <a:pt x="154963" y="559944"/>
                    </a:lnTo>
                    <a:lnTo>
                      <a:pt x="156320" y="560095"/>
                    </a:lnTo>
                    <a:lnTo>
                      <a:pt x="157438" y="560615"/>
                    </a:lnTo>
                    <a:lnTo>
                      <a:pt x="158472" y="561338"/>
                    </a:lnTo>
                    <a:lnTo>
                      <a:pt x="159743" y="562426"/>
                    </a:lnTo>
                    <a:lnTo>
                      <a:pt x="160947" y="563450"/>
                    </a:lnTo>
                    <a:lnTo>
                      <a:pt x="162001" y="564272"/>
                    </a:lnTo>
                    <a:lnTo>
                      <a:pt x="163308" y="565049"/>
                    </a:lnTo>
                    <a:lnTo>
                      <a:pt x="164634" y="565675"/>
                    </a:lnTo>
                    <a:lnTo>
                      <a:pt x="165513" y="566109"/>
                    </a:lnTo>
                    <a:lnTo>
                      <a:pt x="166752" y="566870"/>
                    </a:lnTo>
                    <a:lnTo>
                      <a:pt x="167664" y="567432"/>
                    </a:lnTo>
                    <a:lnTo>
                      <a:pt x="168769" y="568389"/>
                    </a:lnTo>
                    <a:lnTo>
                      <a:pt x="169813" y="569361"/>
                    </a:lnTo>
                    <a:lnTo>
                      <a:pt x="170172" y="569795"/>
                    </a:lnTo>
                    <a:lnTo>
                      <a:pt x="170820" y="571153"/>
                    </a:lnTo>
                    <a:lnTo>
                      <a:pt x="171614" y="572617"/>
                    </a:lnTo>
                    <a:lnTo>
                      <a:pt x="172188" y="573744"/>
                    </a:lnTo>
                    <a:lnTo>
                      <a:pt x="172622" y="574396"/>
                    </a:lnTo>
                    <a:lnTo>
                      <a:pt x="173559" y="574801"/>
                    </a:lnTo>
                    <a:lnTo>
                      <a:pt x="175093" y="574756"/>
                    </a:lnTo>
                    <a:lnTo>
                      <a:pt x="176205" y="574801"/>
                    </a:lnTo>
                    <a:lnTo>
                      <a:pt x="177730" y="574733"/>
                    </a:lnTo>
                    <a:lnTo>
                      <a:pt x="179178" y="574833"/>
                    </a:lnTo>
                    <a:lnTo>
                      <a:pt x="180289" y="574945"/>
                    </a:lnTo>
                    <a:lnTo>
                      <a:pt x="180999" y="575025"/>
                    </a:lnTo>
                    <a:lnTo>
                      <a:pt x="182306" y="575513"/>
                    </a:lnTo>
                    <a:lnTo>
                      <a:pt x="183718" y="576155"/>
                    </a:lnTo>
                    <a:lnTo>
                      <a:pt x="185134" y="576749"/>
                    </a:lnTo>
                    <a:lnTo>
                      <a:pt x="185876" y="577042"/>
                    </a:lnTo>
                    <a:lnTo>
                      <a:pt x="186617" y="577459"/>
                    </a:lnTo>
                    <a:lnTo>
                      <a:pt x="186268" y="578567"/>
                    </a:lnTo>
                    <a:lnTo>
                      <a:pt x="185090" y="579549"/>
                    </a:lnTo>
                    <a:lnTo>
                      <a:pt x="184342" y="580304"/>
                    </a:lnTo>
                    <a:lnTo>
                      <a:pt x="183342" y="581373"/>
                    </a:lnTo>
                    <a:lnTo>
                      <a:pt x="182739" y="582124"/>
                    </a:lnTo>
                    <a:lnTo>
                      <a:pt x="182337" y="583049"/>
                    </a:lnTo>
                    <a:lnTo>
                      <a:pt x="182119" y="584426"/>
                    </a:lnTo>
                    <a:lnTo>
                      <a:pt x="182052" y="585300"/>
                    </a:lnTo>
                    <a:lnTo>
                      <a:pt x="182238" y="586131"/>
                    </a:lnTo>
                    <a:lnTo>
                      <a:pt x="182453" y="587454"/>
                    </a:lnTo>
                    <a:lnTo>
                      <a:pt x="182995" y="588417"/>
                    </a:lnTo>
                    <a:lnTo>
                      <a:pt x="183346" y="588809"/>
                    </a:lnTo>
                    <a:lnTo>
                      <a:pt x="183695" y="589291"/>
                    </a:lnTo>
                    <a:lnTo>
                      <a:pt x="183959" y="590033"/>
                    </a:lnTo>
                    <a:lnTo>
                      <a:pt x="183840" y="590636"/>
                    </a:lnTo>
                    <a:lnTo>
                      <a:pt x="183310" y="591484"/>
                    </a:lnTo>
                    <a:lnTo>
                      <a:pt x="182858" y="592351"/>
                    </a:lnTo>
                    <a:lnTo>
                      <a:pt x="182020" y="593796"/>
                    </a:lnTo>
                    <a:lnTo>
                      <a:pt x="181705" y="594467"/>
                    </a:lnTo>
                    <a:lnTo>
                      <a:pt x="181137" y="595635"/>
                    </a:lnTo>
                    <a:lnTo>
                      <a:pt x="180761" y="596210"/>
                    </a:lnTo>
                    <a:lnTo>
                      <a:pt x="180109" y="597594"/>
                    </a:lnTo>
                    <a:lnTo>
                      <a:pt x="179300" y="599087"/>
                    </a:lnTo>
                    <a:lnTo>
                      <a:pt x="179159" y="600355"/>
                    </a:lnTo>
                    <a:lnTo>
                      <a:pt x="179043" y="601257"/>
                    </a:lnTo>
                    <a:lnTo>
                      <a:pt x="178799" y="602221"/>
                    </a:lnTo>
                    <a:lnTo>
                      <a:pt x="178096" y="603534"/>
                    </a:lnTo>
                    <a:lnTo>
                      <a:pt x="177692" y="604227"/>
                    </a:lnTo>
                    <a:lnTo>
                      <a:pt x="176863" y="605643"/>
                    </a:lnTo>
                    <a:lnTo>
                      <a:pt x="176516" y="606857"/>
                    </a:lnTo>
                    <a:lnTo>
                      <a:pt x="176211" y="607743"/>
                    </a:lnTo>
                    <a:lnTo>
                      <a:pt x="176398" y="608514"/>
                    </a:lnTo>
                    <a:lnTo>
                      <a:pt x="176494" y="609782"/>
                    </a:lnTo>
                    <a:lnTo>
                      <a:pt x="176558" y="611914"/>
                    </a:lnTo>
                    <a:lnTo>
                      <a:pt x="176597" y="613471"/>
                    </a:lnTo>
                    <a:lnTo>
                      <a:pt x="176793" y="620570"/>
                    </a:lnTo>
                    <a:lnTo>
                      <a:pt x="176972" y="621389"/>
                    </a:lnTo>
                    <a:lnTo>
                      <a:pt x="177345" y="622985"/>
                    </a:lnTo>
                    <a:lnTo>
                      <a:pt x="177669" y="624471"/>
                    </a:lnTo>
                    <a:lnTo>
                      <a:pt x="178436" y="626099"/>
                    </a:lnTo>
                    <a:lnTo>
                      <a:pt x="179104" y="627438"/>
                    </a:lnTo>
                    <a:lnTo>
                      <a:pt x="180392" y="629031"/>
                    </a:lnTo>
                    <a:lnTo>
                      <a:pt x="181198" y="629875"/>
                    </a:lnTo>
                    <a:lnTo>
                      <a:pt x="181657" y="631127"/>
                    </a:lnTo>
                    <a:lnTo>
                      <a:pt x="181699" y="632116"/>
                    </a:lnTo>
                    <a:lnTo>
                      <a:pt x="181609" y="633510"/>
                    </a:lnTo>
                    <a:lnTo>
                      <a:pt x="181390" y="635045"/>
                    </a:lnTo>
                    <a:lnTo>
                      <a:pt x="181416" y="636111"/>
                    </a:lnTo>
                    <a:lnTo>
                      <a:pt x="182312" y="637989"/>
                    </a:lnTo>
                    <a:lnTo>
                      <a:pt x="182813" y="639366"/>
                    </a:lnTo>
                    <a:lnTo>
                      <a:pt x="183218" y="640933"/>
                    </a:lnTo>
                    <a:lnTo>
                      <a:pt x="183430" y="642275"/>
                    </a:lnTo>
                    <a:lnTo>
                      <a:pt x="183381" y="643168"/>
                    </a:lnTo>
                    <a:lnTo>
                      <a:pt x="182953" y="644304"/>
                    </a:lnTo>
                    <a:lnTo>
                      <a:pt x="182466" y="645104"/>
                    </a:lnTo>
                    <a:lnTo>
                      <a:pt x="181997" y="645740"/>
                    </a:lnTo>
                    <a:lnTo>
                      <a:pt x="181175" y="646099"/>
                    </a:lnTo>
                    <a:lnTo>
                      <a:pt x="181163" y="646719"/>
                    </a:lnTo>
                    <a:lnTo>
                      <a:pt x="181484" y="647069"/>
                    </a:lnTo>
                    <a:lnTo>
                      <a:pt x="182071" y="647624"/>
                    </a:lnTo>
                    <a:lnTo>
                      <a:pt x="182739" y="648128"/>
                    </a:lnTo>
                    <a:lnTo>
                      <a:pt x="182729" y="649300"/>
                    </a:lnTo>
                    <a:lnTo>
                      <a:pt x="182103" y="650331"/>
                    </a:lnTo>
                    <a:lnTo>
                      <a:pt x="181499" y="650993"/>
                    </a:lnTo>
                    <a:lnTo>
                      <a:pt x="181217" y="651824"/>
                    </a:lnTo>
                    <a:lnTo>
                      <a:pt x="181285" y="652469"/>
                    </a:lnTo>
                    <a:lnTo>
                      <a:pt x="181831" y="653131"/>
                    </a:lnTo>
                    <a:lnTo>
                      <a:pt x="182199" y="653577"/>
                    </a:lnTo>
                    <a:lnTo>
                      <a:pt x="183294" y="654900"/>
                    </a:lnTo>
                    <a:lnTo>
                      <a:pt x="184039" y="653966"/>
                    </a:lnTo>
                    <a:lnTo>
                      <a:pt x="184999" y="653015"/>
                    </a:lnTo>
                    <a:lnTo>
                      <a:pt x="186758" y="652097"/>
                    </a:lnTo>
                    <a:lnTo>
                      <a:pt x="188752" y="650765"/>
                    </a:lnTo>
                    <a:lnTo>
                      <a:pt x="189485" y="650257"/>
                    </a:lnTo>
                    <a:lnTo>
                      <a:pt x="190500" y="650177"/>
                    </a:lnTo>
                    <a:lnTo>
                      <a:pt x="191868" y="650164"/>
                    </a:lnTo>
                    <a:lnTo>
                      <a:pt x="193421" y="650174"/>
                    </a:lnTo>
                    <a:lnTo>
                      <a:pt x="194965" y="650501"/>
                    </a:lnTo>
                    <a:lnTo>
                      <a:pt x="196278" y="651098"/>
                    </a:lnTo>
                    <a:lnTo>
                      <a:pt x="198154" y="651904"/>
                    </a:lnTo>
                    <a:lnTo>
                      <a:pt x="198858" y="652749"/>
                    </a:lnTo>
                    <a:lnTo>
                      <a:pt x="199159" y="653551"/>
                    </a:lnTo>
                    <a:lnTo>
                      <a:pt x="199978" y="654804"/>
                    </a:lnTo>
                    <a:lnTo>
                      <a:pt x="200655" y="655167"/>
                    </a:lnTo>
                    <a:lnTo>
                      <a:pt x="201789" y="654836"/>
                    </a:lnTo>
                    <a:lnTo>
                      <a:pt x="202611" y="654142"/>
                    </a:lnTo>
                    <a:lnTo>
                      <a:pt x="203699" y="652970"/>
                    </a:lnTo>
                    <a:lnTo>
                      <a:pt x="203644" y="653763"/>
                    </a:lnTo>
                    <a:lnTo>
                      <a:pt x="203865" y="654711"/>
                    </a:lnTo>
                    <a:lnTo>
                      <a:pt x="204634" y="654746"/>
                    </a:lnTo>
                    <a:lnTo>
                      <a:pt x="206168" y="654608"/>
                    </a:lnTo>
                    <a:lnTo>
                      <a:pt x="207655" y="654531"/>
                    </a:lnTo>
                    <a:lnTo>
                      <a:pt x="208425" y="654312"/>
                    </a:lnTo>
                    <a:lnTo>
                      <a:pt x="208300" y="653731"/>
                    </a:lnTo>
                    <a:lnTo>
                      <a:pt x="209530" y="654078"/>
                    </a:lnTo>
                    <a:lnTo>
                      <a:pt x="210660" y="654123"/>
                    </a:lnTo>
                    <a:lnTo>
                      <a:pt x="213053" y="654261"/>
                    </a:lnTo>
                    <a:lnTo>
                      <a:pt x="214574" y="654540"/>
                    </a:lnTo>
                    <a:lnTo>
                      <a:pt x="216095" y="654916"/>
                    </a:lnTo>
                    <a:lnTo>
                      <a:pt x="217431" y="655407"/>
                    </a:lnTo>
                    <a:lnTo>
                      <a:pt x="218456" y="655674"/>
                    </a:lnTo>
                    <a:lnTo>
                      <a:pt x="219940" y="656021"/>
                    </a:lnTo>
                    <a:lnTo>
                      <a:pt x="221089" y="656290"/>
                    </a:lnTo>
                    <a:lnTo>
                      <a:pt x="222415" y="656538"/>
                    </a:lnTo>
                    <a:lnTo>
                      <a:pt x="223342" y="656448"/>
                    </a:lnTo>
                    <a:lnTo>
                      <a:pt x="224386" y="656290"/>
                    </a:lnTo>
                    <a:lnTo>
                      <a:pt x="225182" y="656265"/>
                    </a:lnTo>
                    <a:lnTo>
                      <a:pt x="225706" y="656133"/>
                    </a:lnTo>
                    <a:lnTo>
                      <a:pt x="226752" y="655452"/>
                    </a:lnTo>
                    <a:lnTo>
                      <a:pt x="227231" y="654691"/>
                    </a:lnTo>
                    <a:lnTo>
                      <a:pt x="227792" y="654133"/>
                    </a:lnTo>
                    <a:lnTo>
                      <a:pt x="228367" y="653625"/>
                    </a:lnTo>
                    <a:lnTo>
                      <a:pt x="229385" y="652974"/>
                    </a:lnTo>
                    <a:lnTo>
                      <a:pt x="230471" y="652505"/>
                    </a:lnTo>
                    <a:lnTo>
                      <a:pt x="231555" y="651981"/>
                    </a:lnTo>
                    <a:lnTo>
                      <a:pt x="232442" y="651850"/>
                    </a:lnTo>
                    <a:lnTo>
                      <a:pt x="233790" y="652197"/>
                    </a:lnTo>
                    <a:lnTo>
                      <a:pt x="235036" y="652669"/>
                    </a:lnTo>
                    <a:lnTo>
                      <a:pt x="236606" y="653545"/>
                    </a:lnTo>
                    <a:lnTo>
                      <a:pt x="237345" y="653590"/>
                    </a:lnTo>
                    <a:lnTo>
                      <a:pt x="238503" y="653625"/>
                    </a:lnTo>
                    <a:lnTo>
                      <a:pt x="240144" y="654040"/>
                    </a:lnTo>
                    <a:lnTo>
                      <a:pt x="241499" y="654704"/>
                    </a:lnTo>
                    <a:lnTo>
                      <a:pt x="242501" y="655106"/>
                    </a:lnTo>
                    <a:lnTo>
                      <a:pt x="243875" y="655529"/>
                    </a:lnTo>
                    <a:lnTo>
                      <a:pt x="245096" y="655626"/>
                    </a:lnTo>
                    <a:lnTo>
                      <a:pt x="246810" y="655362"/>
                    </a:lnTo>
                    <a:lnTo>
                      <a:pt x="248525" y="654784"/>
                    </a:lnTo>
                    <a:lnTo>
                      <a:pt x="249594" y="654075"/>
                    </a:lnTo>
                    <a:lnTo>
                      <a:pt x="250208" y="653295"/>
                    </a:lnTo>
                    <a:lnTo>
                      <a:pt x="250943" y="652527"/>
                    </a:lnTo>
                    <a:lnTo>
                      <a:pt x="252099" y="651625"/>
                    </a:lnTo>
                    <a:lnTo>
                      <a:pt x="252641" y="651384"/>
                    </a:lnTo>
                    <a:lnTo>
                      <a:pt x="253685" y="651420"/>
                    </a:lnTo>
                    <a:lnTo>
                      <a:pt x="254715" y="651638"/>
                    </a:lnTo>
                    <a:lnTo>
                      <a:pt x="255782" y="651442"/>
                    </a:lnTo>
                    <a:lnTo>
                      <a:pt x="255714" y="650822"/>
                    </a:lnTo>
                    <a:lnTo>
                      <a:pt x="257082" y="650880"/>
                    </a:lnTo>
                    <a:lnTo>
                      <a:pt x="258102" y="651195"/>
                    </a:lnTo>
                    <a:lnTo>
                      <a:pt x="259095" y="651596"/>
                    </a:lnTo>
                    <a:lnTo>
                      <a:pt x="259994" y="651195"/>
                    </a:lnTo>
                    <a:lnTo>
                      <a:pt x="260803" y="650591"/>
                    </a:lnTo>
                    <a:lnTo>
                      <a:pt x="261541" y="650951"/>
                    </a:lnTo>
                    <a:lnTo>
                      <a:pt x="262071" y="651118"/>
                    </a:lnTo>
                    <a:lnTo>
                      <a:pt x="262688" y="651577"/>
                    </a:lnTo>
                    <a:lnTo>
                      <a:pt x="261702" y="652065"/>
                    </a:lnTo>
                    <a:lnTo>
                      <a:pt x="260150" y="652656"/>
                    </a:lnTo>
                    <a:lnTo>
                      <a:pt x="258673" y="653073"/>
                    </a:lnTo>
                    <a:lnTo>
                      <a:pt x="256427" y="653667"/>
                    </a:lnTo>
                    <a:lnTo>
                      <a:pt x="255007" y="654152"/>
                    </a:lnTo>
                    <a:lnTo>
                      <a:pt x="253624" y="654939"/>
                    </a:lnTo>
                    <a:lnTo>
                      <a:pt x="252958" y="655523"/>
                    </a:lnTo>
                    <a:lnTo>
                      <a:pt x="253402" y="655921"/>
                    </a:lnTo>
                    <a:lnTo>
                      <a:pt x="254400" y="656499"/>
                    </a:lnTo>
                    <a:lnTo>
                      <a:pt x="255778" y="656884"/>
                    </a:lnTo>
                    <a:lnTo>
                      <a:pt x="256940" y="656714"/>
                    </a:lnTo>
                    <a:lnTo>
                      <a:pt x="258722" y="656367"/>
                    </a:lnTo>
                    <a:lnTo>
                      <a:pt x="259730" y="655841"/>
                    </a:lnTo>
                    <a:lnTo>
                      <a:pt x="261083" y="654980"/>
                    </a:lnTo>
                    <a:lnTo>
                      <a:pt x="262495" y="653972"/>
                    </a:lnTo>
                    <a:lnTo>
                      <a:pt x="263773" y="652714"/>
                    </a:lnTo>
                    <a:lnTo>
                      <a:pt x="264743" y="651792"/>
                    </a:lnTo>
                    <a:lnTo>
                      <a:pt x="265506" y="650993"/>
                    </a:lnTo>
                    <a:lnTo>
                      <a:pt x="266533" y="649927"/>
                    </a:lnTo>
                    <a:lnTo>
                      <a:pt x="275435" y="656541"/>
                    </a:lnTo>
                    <a:lnTo>
                      <a:pt x="285575" y="667332"/>
                    </a:lnTo>
                    <a:lnTo>
                      <a:pt x="285609" y="668912"/>
                    </a:lnTo>
                    <a:lnTo>
                      <a:pt x="286017" y="670460"/>
                    </a:lnTo>
                    <a:lnTo>
                      <a:pt x="286252" y="671843"/>
                    </a:lnTo>
                    <a:lnTo>
                      <a:pt x="286130" y="673121"/>
                    </a:lnTo>
                    <a:lnTo>
                      <a:pt x="286434" y="674062"/>
                    </a:lnTo>
                    <a:lnTo>
                      <a:pt x="287651" y="675545"/>
                    </a:lnTo>
                    <a:lnTo>
                      <a:pt x="289164" y="676486"/>
                    </a:lnTo>
                    <a:lnTo>
                      <a:pt x="290744" y="678031"/>
                    </a:lnTo>
                    <a:lnTo>
                      <a:pt x="291527" y="679251"/>
                    </a:lnTo>
                    <a:lnTo>
                      <a:pt x="291662" y="680673"/>
                    </a:lnTo>
                    <a:lnTo>
                      <a:pt x="291925" y="681428"/>
                    </a:lnTo>
                    <a:lnTo>
                      <a:pt x="292750" y="682089"/>
                    </a:lnTo>
                    <a:lnTo>
                      <a:pt x="293508" y="683049"/>
                    </a:lnTo>
                    <a:lnTo>
                      <a:pt x="293544" y="684144"/>
                    </a:lnTo>
                    <a:lnTo>
                      <a:pt x="293139" y="685351"/>
                    </a:lnTo>
                    <a:lnTo>
                      <a:pt x="292910" y="686087"/>
                    </a:lnTo>
                    <a:lnTo>
                      <a:pt x="292946" y="686928"/>
                    </a:lnTo>
                    <a:lnTo>
                      <a:pt x="292914" y="688013"/>
                    </a:lnTo>
                    <a:lnTo>
                      <a:pt x="292706" y="689220"/>
                    </a:lnTo>
                    <a:lnTo>
                      <a:pt x="292223" y="689451"/>
                    </a:lnTo>
                    <a:lnTo>
                      <a:pt x="291563" y="690216"/>
                    </a:lnTo>
                    <a:lnTo>
                      <a:pt x="291758" y="690691"/>
                    </a:lnTo>
                    <a:lnTo>
                      <a:pt x="292050" y="691968"/>
                    </a:lnTo>
                    <a:lnTo>
                      <a:pt x="291225" y="692229"/>
                    </a:lnTo>
                    <a:lnTo>
                      <a:pt x="290888" y="693166"/>
                    </a:lnTo>
                    <a:lnTo>
                      <a:pt x="291042" y="694727"/>
                    </a:lnTo>
                    <a:lnTo>
                      <a:pt x="291048" y="696399"/>
                    </a:lnTo>
                    <a:lnTo>
                      <a:pt x="291643" y="697973"/>
                    </a:lnTo>
                    <a:lnTo>
                      <a:pt x="291815" y="699029"/>
                    </a:lnTo>
                    <a:lnTo>
                      <a:pt x="291903" y="700053"/>
                    </a:lnTo>
                    <a:lnTo>
                      <a:pt x="292099" y="700740"/>
                    </a:lnTo>
                    <a:lnTo>
                      <a:pt x="292872" y="701536"/>
                    </a:lnTo>
                    <a:lnTo>
                      <a:pt x="294093" y="702102"/>
                    </a:lnTo>
                    <a:lnTo>
                      <a:pt x="295152" y="702715"/>
                    </a:lnTo>
                    <a:lnTo>
                      <a:pt x="296539" y="703364"/>
                    </a:lnTo>
                    <a:lnTo>
                      <a:pt x="297551" y="703996"/>
                    </a:lnTo>
                    <a:lnTo>
                      <a:pt x="298886" y="704831"/>
                    </a:lnTo>
                    <a:lnTo>
                      <a:pt x="299839" y="705406"/>
                    </a:lnTo>
                    <a:lnTo>
                      <a:pt x="301314" y="706375"/>
                    </a:lnTo>
                    <a:lnTo>
                      <a:pt x="302730" y="707027"/>
                    </a:lnTo>
                    <a:lnTo>
                      <a:pt x="303821" y="707650"/>
                    </a:lnTo>
                    <a:lnTo>
                      <a:pt x="305109" y="708327"/>
                    </a:lnTo>
                    <a:lnTo>
                      <a:pt x="306111" y="708980"/>
                    </a:lnTo>
                    <a:lnTo>
                      <a:pt x="307269" y="709776"/>
                    </a:lnTo>
                    <a:lnTo>
                      <a:pt x="309134" y="711037"/>
                    </a:lnTo>
                    <a:lnTo>
                      <a:pt x="310766" y="712328"/>
                    </a:lnTo>
                    <a:lnTo>
                      <a:pt x="312073" y="713260"/>
                    </a:lnTo>
                    <a:lnTo>
                      <a:pt x="313341" y="713989"/>
                    </a:lnTo>
                    <a:lnTo>
                      <a:pt x="314176" y="714281"/>
                    </a:lnTo>
                    <a:lnTo>
                      <a:pt x="315473" y="714546"/>
                    </a:lnTo>
                    <a:lnTo>
                      <a:pt x="316340" y="714682"/>
                    </a:lnTo>
                    <a:lnTo>
                      <a:pt x="317361" y="715016"/>
                    </a:lnTo>
                    <a:lnTo>
                      <a:pt x="318620" y="715683"/>
                    </a:lnTo>
                    <a:lnTo>
                      <a:pt x="319612" y="716191"/>
                    </a:lnTo>
                    <a:lnTo>
                      <a:pt x="320312" y="716580"/>
                    </a:lnTo>
                    <a:lnTo>
                      <a:pt x="321795" y="717481"/>
                    </a:lnTo>
                    <a:lnTo>
                      <a:pt x="322963" y="718133"/>
                    </a:lnTo>
                    <a:lnTo>
                      <a:pt x="324575" y="718939"/>
                    </a:lnTo>
                    <a:lnTo>
                      <a:pt x="325705" y="719280"/>
                    </a:lnTo>
                    <a:lnTo>
                      <a:pt x="327298" y="719826"/>
                    </a:lnTo>
                    <a:lnTo>
                      <a:pt x="328695" y="720429"/>
                    </a:lnTo>
                    <a:lnTo>
                      <a:pt x="330387" y="721032"/>
                    </a:lnTo>
                    <a:lnTo>
                      <a:pt x="332204" y="721723"/>
                    </a:lnTo>
                    <a:lnTo>
                      <a:pt x="333325" y="722278"/>
                    </a:lnTo>
                    <a:lnTo>
                      <a:pt x="334830" y="722822"/>
                    </a:lnTo>
                    <a:lnTo>
                      <a:pt x="336257" y="722988"/>
                    </a:lnTo>
                    <a:lnTo>
                      <a:pt x="337772" y="723206"/>
                    </a:lnTo>
                    <a:lnTo>
                      <a:pt x="339131" y="723257"/>
                    </a:lnTo>
                    <a:lnTo>
                      <a:pt x="340723" y="723299"/>
                    </a:lnTo>
                    <a:lnTo>
                      <a:pt x="341686" y="723264"/>
                    </a:lnTo>
                    <a:lnTo>
                      <a:pt x="342934" y="723322"/>
                    </a:lnTo>
                    <a:lnTo>
                      <a:pt x="344155" y="723692"/>
                    </a:lnTo>
                    <a:lnTo>
                      <a:pt x="345394" y="724429"/>
                    </a:lnTo>
                    <a:lnTo>
                      <a:pt x="346691" y="724927"/>
                    </a:lnTo>
                    <a:lnTo>
                      <a:pt x="347626" y="725421"/>
                    </a:lnTo>
                    <a:lnTo>
                      <a:pt x="349195" y="726415"/>
                    </a:lnTo>
                    <a:lnTo>
                      <a:pt x="350359" y="727287"/>
                    </a:lnTo>
                    <a:lnTo>
                      <a:pt x="351575" y="728228"/>
                    </a:lnTo>
                    <a:lnTo>
                      <a:pt x="352744" y="729130"/>
                    </a:lnTo>
                    <a:lnTo>
                      <a:pt x="353788" y="729878"/>
                    </a:lnTo>
                    <a:lnTo>
                      <a:pt x="355004" y="730421"/>
                    </a:lnTo>
                    <a:lnTo>
                      <a:pt x="356185" y="730813"/>
                    </a:lnTo>
                    <a:lnTo>
                      <a:pt x="357345" y="731096"/>
                    </a:lnTo>
                    <a:lnTo>
                      <a:pt x="359194" y="731060"/>
                    </a:lnTo>
                    <a:lnTo>
                      <a:pt x="360848" y="731012"/>
                    </a:lnTo>
                    <a:lnTo>
                      <a:pt x="363398" y="730611"/>
                    </a:lnTo>
                    <a:lnTo>
                      <a:pt x="365131" y="730440"/>
                    </a:lnTo>
                    <a:lnTo>
                      <a:pt x="367039" y="730630"/>
                    </a:lnTo>
                    <a:lnTo>
                      <a:pt x="368396" y="731115"/>
                    </a:lnTo>
                    <a:lnTo>
                      <a:pt x="370018" y="731689"/>
                    </a:lnTo>
                    <a:lnTo>
                      <a:pt x="371710" y="732157"/>
                    </a:lnTo>
                    <a:lnTo>
                      <a:pt x="373569" y="732518"/>
                    </a:lnTo>
                    <a:lnTo>
                      <a:pt x="375300" y="732726"/>
                    </a:lnTo>
                    <a:lnTo>
                      <a:pt x="377011" y="732980"/>
                    </a:lnTo>
                    <a:lnTo>
                      <a:pt x="378927" y="733478"/>
                    </a:lnTo>
                    <a:lnTo>
                      <a:pt x="380601" y="734033"/>
                    </a:lnTo>
                    <a:lnTo>
                      <a:pt x="382232" y="734556"/>
                    </a:lnTo>
                    <a:lnTo>
                      <a:pt x="384068" y="735038"/>
                    </a:lnTo>
                    <a:lnTo>
                      <a:pt x="385381" y="734678"/>
                    </a:lnTo>
                    <a:lnTo>
                      <a:pt x="386987" y="734081"/>
                    </a:lnTo>
                    <a:lnTo>
                      <a:pt x="388483" y="733485"/>
                    </a:lnTo>
                    <a:lnTo>
                      <a:pt x="390336" y="732588"/>
                    </a:lnTo>
                    <a:lnTo>
                      <a:pt x="392147" y="731760"/>
                    </a:lnTo>
                    <a:lnTo>
                      <a:pt x="394696" y="730543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2B27EF9-3FBD-309B-79E6-6DD1B396B7F2}"/>
                  </a:ext>
                </a:extLst>
              </p:cNvPr>
              <p:cNvSpPr/>
              <p:nvPr/>
            </p:nvSpPr>
            <p:spPr>
              <a:xfrm flipV="1">
                <a:off x="3681798" y="4375774"/>
                <a:ext cx="858172" cy="840790"/>
              </a:xfrm>
              <a:custGeom>
                <a:avLst/>
                <a:gdLst>
                  <a:gd name="connsiteX0" fmla="*/ 367960 w 858172"/>
                  <a:gd name="connsiteY0" fmla="*/ 808502 h 840790"/>
                  <a:gd name="connsiteX1" fmla="*/ 368014 w 858172"/>
                  <a:gd name="connsiteY1" fmla="*/ 807825 h 840790"/>
                  <a:gd name="connsiteX2" fmla="*/ 368267 w 858172"/>
                  <a:gd name="connsiteY2" fmla="*/ 807359 h 840790"/>
                  <a:gd name="connsiteX3" fmla="*/ 368666 w 858172"/>
                  <a:gd name="connsiteY3" fmla="*/ 806798 h 840790"/>
                  <a:gd name="connsiteX4" fmla="*/ 369340 w 858172"/>
                  <a:gd name="connsiteY4" fmla="*/ 806050 h 840790"/>
                  <a:gd name="connsiteX5" fmla="*/ 369729 w 858172"/>
                  <a:gd name="connsiteY5" fmla="*/ 805141 h 840790"/>
                  <a:gd name="connsiteX6" fmla="*/ 370017 w 858172"/>
                  <a:gd name="connsiteY6" fmla="*/ 804075 h 840790"/>
                  <a:gd name="connsiteX7" fmla="*/ 370357 w 858172"/>
                  <a:gd name="connsiteY7" fmla="*/ 803060 h 840790"/>
                  <a:gd name="connsiteX8" fmla="*/ 370519 w 858172"/>
                  <a:gd name="connsiteY8" fmla="*/ 802152 h 840790"/>
                  <a:gd name="connsiteX9" fmla="*/ 370683 w 858172"/>
                  <a:gd name="connsiteY9" fmla="*/ 801350 h 840790"/>
                  <a:gd name="connsiteX10" fmla="*/ 370893 w 858172"/>
                  <a:gd name="connsiteY10" fmla="*/ 800499 h 840790"/>
                  <a:gd name="connsiteX11" fmla="*/ 371398 w 858172"/>
                  <a:gd name="connsiteY11" fmla="*/ 799288 h 840790"/>
                  <a:gd name="connsiteX12" fmla="*/ 371710 w 858172"/>
                  <a:gd name="connsiteY12" fmla="*/ 798639 h 840790"/>
                  <a:gd name="connsiteX13" fmla="*/ 372036 w 858172"/>
                  <a:gd name="connsiteY13" fmla="*/ 797717 h 840790"/>
                  <a:gd name="connsiteX14" fmla="*/ 372406 w 858172"/>
                  <a:gd name="connsiteY14" fmla="*/ 796839 h 840790"/>
                  <a:gd name="connsiteX15" fmla="*/ 372792 w 858172"/>
                  <a:gd name="connsiteY15" fmla="*/ 795320 h 840790"/>
                  <a:gd name="connsiteX16" fmla="*/ 373238 w 858172"/>
                  <a:gd name="connsiteY16" fmla="*/ 794408 h 840790"/>
                  <a:gd name="connsiteX17" fmla="*/ 373771 w 858172"/>
                  <a:gd name="connsiteY17" fmla="*/ 793034 h 840790"/>
                  <a:gd name="connsiteX18" fmla="*/ 374236 w 858172"/>
                  <a:gd name="connsiteY18" fmla="*/ 792250 h 840790"/>
                  <a:gd name="connsiteX19" fmla="*/ 375017 w 858172"/>
                  <a:gd name="connsiteY19" fmla="*/ 790950 h 840790"/>
                  <a:gd name="connsiteX20" fmla="*/ 376419 w 858172"/>
                  <a:gd name="connsiteY20" fmla="*/ 788918 h 840790"/>
                  <a:gd name="connsiteX21" fmla="*/ 377566 w 858172"/>
                  <a:gd name="connsiteY21" fmla="*/ 787945 h 840790"/>
                  <a:gd name="connsiteX22" fmla="*/ 378102 w 858172"/>
                  <a:gd name="connsiteY22" fmla="*/ 787441 h 840790"/>
                  <a:gd name="connsiteX23" fmla="*/ 378757 w 858172"/>
                  <a:gd name="connsiteY23" fmla="*/ 787019 h 840790"/>
                  <a:gd name="connsiteX24" fmla="*/ 379278 w 858172"/>
                  <a:gd name="connsiteY24" fmla="*/ 786756 h 840790"/>
                  <a:gd name="connsiteX25" fmla="*/ 379816 w 858172"/>
                  <a:gd name="connsiteY25" fmla="*/ 786599 h 840790"/>
                  <a:gd name="connsiteX26" fmla="*/ 380356 w 858172"/>
                  <a:gd name="connsiteY26" fmla="*/ 786500 h 840790"/>
                  <a:gd name="connsiteX27" fmla="*/ 381415 w 858172"/>
                  <a:gd name="connsiteY27" fmla="*/ 786246 h 840790"/>
                  <a:gd name="connsiteX28" fmla="*/ 387687 w 858172"/>
                  <a:gd name="connsiteY28" fmla="*/ 785193 h 840790"/>
                  <a:gd name="connsiteX29" fmla="*/ 388685 w 858172"/>
                  <a:gd name="connsiteY29" fmla="*/ 784733 h 840790"/>
                  <a:gd name="connsiteX30" fmla="*/ 389555 w 858172"/>
                  <a:gd name="connsiteY30" fmla="*/ 784111 h 840790"/>
                  <a:gd name="connsiteX31" fmla="*/ 390290 w 858172"/>
                  <a:gd name="connsiteY31" fmla="*/ 783459 h 840790"/>
                  <a:gd name="connsiteX32" fmla="*/ 391103 w 858172"/>
                  <a:gd name="connsiteY32" fmla="*/ 782884 h 840790"/>
                  <a:gd name="connsiteX33" fmla="*/ 391944 w 858172"/>
                  <a:gd name="connsiteY33" fmla="*/ 782476 h 840790"/>
                  <a:gd name="connsiteX34" fmla="*/ 394593 w 858172"/>
                  <a:gd name="connsiteY34" fmla="*/ 782117 h 840790"/>
                  <a:gd name="connsiteX35" fmla="*/ 396654 w 858172"/>
                  <a:gd name="connsiteY35" fmla="*/ 781892 h 840790"/>
                  <a:gd name="connsiteX36" fmla="*/ 398869 w 858172"/>
                  <a:gd name="connsiteY36" fmla="*/ 781317 h 840790"/>
                  <a:gd name="connsiteX37" fmla="*/ 399656 w 858172"/>
                  <a:gd name="connsiteY37" fmla="*/ 781119 h 840790"/>
                  <a:gd name="connsiteX38" fmla="*/ 400392 w 858172"/>
                  <a:gd name="connsiteY38" fmla="*/ 781121 h 840790"/>
                  <a:gd name="connsiteX39" fmla="*/ 401169 w 858172"/>
                  <a:gd name="connsiteY39" fmla="*/ 781289 h 840790"/>
                  <a:gd name="connsiteX40" fmla="*/ 401923 w 858172"/>
                  <a:gd name="connsiteY40" fmla="*/ 781310 h 840790"/>
                  <a:gd name="connsiteX41" fmla="*/ 403082 w 858172"/>
                  <a:gd name="connsiteY41" fmla="*/ 781407 h 840790"/>
                  <a:gd name="connsiteX42" fmla="*/ 403615 w 858172"/>
                  <a:gd name="connsiteY42" fmla="*/ 780630 h 840790"/>
                  <a:gd name="connsiteX43" fmla="*/ 404029 w 858172"/>
                  <a:gd name="connsiteY43" fmla="*/ 780091 h 840790"/>
                  <a:gd name="connsiteX44" fmla="*/ 404573 w 858172"/>
                  <a:gd name="connsiteY44" fmla="*/ 779436 h 840790"/>
                  <a:gd name="connsiteX45" fmla="*/ 405195 w 858172"/>
                  <a:gd name="connsiteY45" fmla="*/ 778648 h 840790"/>
                  <a:gd name="connsiteX46" fmla="*/ 405548 w 858172"/>
                  <a:gd name="connsiteY46" fmla="*/ 778049 h 840790"/>
                  <a:gd name="connsiteX47" fmla="*/ 405863 w 858172"/>
                  <a:gd name="connsiteY47" fmla="*/ 776690 h 840790"/>
                  <a:gd name="connsiteX48" fmla="*/ 406569 w 858172"/>
                  <a:gd name="connsiteY48" fmla="*/ 775377 h 840790"/>
                  <a:gd name="connsiteX49" fmla="*/ 407069 w 858172"/>
                  <a:gd name="connsiteY49" fmla="*/ 774562 h 840790"/>
                  <a:gd name="connsiteX50" fmla="*/ 407587 w 858172"/>
                  <a:gd name="connsiteY50" fmla="*/ 774074 h 840790"/>
                  <a:gd name="connsiteX51" fmla="*/ 408390 w 858172"/>
                  <a:gd name="connsiteY51" fmla="*/ 773419 h 840790"/>
                  <a:gd name="connsiteX52" fmla="*/ 408842 w 858172"/>
                  <a:gd name="connsiteY52" fmla="*/ 772824 h 840790"/>
                  <a:gd name="connsiteX53" fmla="*/ 408981 w 858172"/>
                  <a:gd name="connsiteY53" fmla="*/ 771986 h 840790"/>
                  <a:gd name="connsiteX54" fmla="*/ 408932 w 858172"/>
                  <a:gd name="connsiteY54" fmla="*/ 769678 h 840790"/>
                  <a:gd name="connsiteX55" fmla="*/ 408926 w 858172"/>
                  <a:gd name="connsiteY55" fmla="*/ 767899 h 840790"/>
                  <a:gd name="connsiteX56" fmla="*/ 409151 w 858172"/>
                  <a:gd name="connsiteY56" fmla="*/ 766599 h 840790"/>
                  <a:gd name="connsiteX57" fmla="*/ 409498 w 858172"/>
                  <a:gd name="connsiteY57" fmla="*/ 765712 h 840790"/>
                  <a:gd name="connsiteX58" fmla="*/ 410040 w 858172"/>
                  <a:gd name="connsiteY58" fmla="*/ 764609 h 840790"/>
                  <a:gd name="connsiteX59" fmla="*/ 410531 w 858172"/>
                  <a:gd name="connsiteY59" fmla="*/ 763937 h 840790"/>
                  <a:gd name="connsiteX60" fmla="*/ 411077 w 858172"/>
                  <a:gd name="connsiteY60" fmla="*/ 763394 h 840790"/>
                  <a:gd name="connsiteX61" fmla="*/ 411597 w 858172"/>
                  <a:gd name="connsiteY61" fmla="*/ 762791 h 840790"/>
                  <a:gd name="connsiteX62" fmla="*/ 411960 w 858172"/>
                  <a:gd name="connsiteY62" fmla="*/ 761966 h 840790"/>
                  <a:gd name="connsiteX63" fmla="*/ 412063 w 858172"/>
                  <a:gd name="connsiteY63" fmla="*/ 760873 h 840790"/>
                  <a:gd name="connsiteX64" fmla="*/ 412262 w 858172"/>
                  <a:gd name="connsiteY64" fmla="*/ 759930 h 840790"/>
                  <a:gd name="connsiteX65" fmla="*/ 412391 w 858172"/>
                  <a:gd name="connsiteY65" fmla="*/ 759064 h 840790"/>
                  <a:gd name="connsiteX66" fmla="*/ 412637 w 858172"/>
                  <a:gd name="connsiteY66" fmla="*/ 758379 h 840790"/>
                  <a:gd name="connsiteX67" fmla="*/ 412988 w 858172"/>
                  <a:gd name="connsiteY67" fmla="*/ 757737 h 840790"/>
                  <a:gd name="connsiteX68" fmla="*/ 412281 w 858172"/>
                  <a:gd name="connsiteY68" fmla="*/ 753457 h 840790"/>
                  <a:gd name="connsiteX69" fmla="*/ 412133 w 858172"/>
                  <a:gd name="connsiteY69" fmla="*/ 752616 h 840790"/>
                  <a:gd name="connsiteX70" fmla="*/ 412050 w 858172"/>
                  <a:gd name="connsiteY70" fmla="*/ 750799 h 840790"/>
                  <a:gd name="connsiteX71" fmla="*/ 411847 w 858172"/>
                  <a:gd name="connsiteY71" fmla="*/ 749771 h 840790"/>
                  <a:gd name="connsiteX72" fmla="*/ 411533 w 858172"/>
                  <a:gd name="connsiteY72" fmla="*/ 748580 h 840790"/>
                  <a:gd name="connsiteX73" fmla="*/ 409840 w 858172"/>
                  <a:gd name="connsiteY73" fmla="*/ 745054 h 840790"/>
                  <a:gd name="connsiteX74" fmla="*/ 409616 w 858172"/>
                  <a:gd name="connsiteY74" fmla="*/ 744422 h 840790"/>
                  <a:gd name="connsiteX75" fmla="*/ 408817 w 858172"/>
                  <a:gd name="connsiteY75" fmla="*/ 743253 h 840790"/>
                  <a:gd name="connsiteX76" fmla="*/ 407452 w 858172"/>
                  <a:gd name="connsiteY76" fmla="*/ 741140 h 840790"/>
                  <a:gd name="connsiteX77" fmla="*/ 407031 w 858172"/>
                  <a:gd name="connsiteY77" fmla="*/ 740207 h 840790"/>
                  <a:gd name="connsiteX78" fmla="*/ 406791 w 858172"/>
                  <a:gd name="connsiteY78" fmla="*/ 739445 h 840790"/>
                  <a:gd name="connsiteX79" fmla="*/ 406806 w 858172"/>
                  <a:gd name="connsiteY79" fmla="*/ 738736 h 840790"/>
                  <a:gd name="connsiteX80" fmla="*/ 407029 w 858172"/>
                  <a:gd name="connsiteY80" fmla="*/ 738209 h 840790"/>
                  <a:gd name="connsiteX81" fmla="*/ 406495 w 858172"/>
                  <a:gd name="connsiteY81" fmla="*/ 737049 h 840790"/>
                  <a:gd name="connsiteX82" fmla="*/ 406563 w 858172"/>
                  <a:gd name="connsiteY82" fmla="*/ 736318 h 840790"/>
                  <a:gd name="connsiteX83" fmla="*/ 406685 w 858172"/>
                  <a:gd name="connsiteY83" fmla="*/ 735307 h 840790"/>
                  <a:gd name="connsiteX84" fmla="*/ 406483 w 858172"/>
                  <a:gd name="connsiteY84" fmla="*/ 734366 h 840790"/>
                  <a:gd name="connsiteX85" fmla="*/ 406447 w 858172"/>
                  <a:gd name="connsiteY85" fmla="*/ 733457 h 840790"/>
                  <a:gd name="connsiteX86" fmla="*/ 406540 w 858172"/>
                  <a:gd name="connsiteY86" fmla="*/ 732937 h 840790"/>
                  <a:gd name="connsiteX87" fmla="*/ 407099 w 858172"/>
                  <a:gd name="connsiteY87" fmla="*/ 732295 h 840790"/>
                  <a:gd name="connsiteX88" fmla="*/ 407706 w 858172"/>
                  <a:gd name="connsiteY88" fmla="*/ 731782 h 840790"/>
                  <a:gd name="connsiteX89" fmla="*/ 408126 w 858172"/>
                  <a:gd name="connsiteY89" fmla="*/ 730946 h 840790"/>
                  <a:gd name="connsiteX90" fmla="*/ 408220 w 858172"/>
                  <a:gd name="connsiteY90" fmla="*/ 729990 h 840790"/>
                  <a:gd name="connsiteX91" fmla="*/ 408445 w 858172"/>
                  <a:gd name="connsiteY91" fmla="*/ 728593 h 840790"/>
                  <a:gd name="connsiteX92" fmla="*/ 409051 w 858172"/>
                  <a:gd name="connsiteY92" fmla="*/ 728059 h 840790"/>
                  <a:gd name="connsiteX93" fmla="*/ 409485 w 858172"/>
                  <a:gd name="connsiteY93" fmla="*/ 727745 h 840790"/>
                  <a:gd name="connsiteX94" fmla="*/ 408531 w 858172"/>
                  <a:gd name="connsiteY94" fmla="*/ 727338 h 840790"/>
                  <a:gd name="connsiteX95" fmla="*/ 408338 w 858172"/>
                  <a:gd name="connsiteY95" fmla="*/ 726862 h 840790"/>
                  <a:gd name="connsiteX96" fmla="*/ 408601 w 858172"/>
                  <a:gd name="connsiteY96" fmla="*/ 726432 h 840790"/>
                  <a:gd name="connsiteX97" fmla="*/ 409699 w 858172"/>
                  <a:gd name="connsiteY97" fmla="*/ 726319 h 840790"/>
                  <a:gd name="connsiteX98" fmla="*/ 410364 w 858172"/>
                  <a:gd name="connsiteY98" fmla="*/ 725970 h 840790"/>
                  <a:gd name="connsiteX99" fmla="*/ 409771 w 858172"/>
                  <a:gd name="connsiteY99" fmla="*/ 724920 h 840790"/>
                  <a:gd name="connsiteX100" fmla="*/ 409561 w 858172"/>
                  <a:gd name="connsiteY100" fmla="*/ 724336 h 840790"/>
                  <a:gd name="connsiteX101" fmla="*/ 409953 w 858172"/>
                  <a:gd name="connsiteY101" fmla="*/ 723615 h 840790"/>
                  <a:gd name="connsiteX102" fmla="*/ 410303 w 858172"/>
                  <a:gd name="connsiteY102" fmla="*/ 723003 h 840790"/>
                  <a:gd name="connsiteX103" fmla="*/ 410901 w 858172"/>
                  <a:gd name="connsiteY103" fmla="*/ 722363 h 840790"/>
                  <a:gd name="connsiteX104" fmla="*/ 411491 w 858172"/>
                  <a:gd name="connsiteY104" fmla="*/ 722216 h 840790"/>
                  <a:gd name="connsiteX105" fmla="*/ 411834 w 858172"/>
                  <a:gd name="connsiteY105" fmla="*/ 721497 h 840790"/>
                  <a:gd name="connsiteX106" fmla="*/ 412288 w 858172"/>
                  <a:gd name="connsiteY106" fmla="*/ 721472 h 840790"/>
                  <a:gd name="connsiteX107" fmla="*/ 413109 w 858172"/>
                  <a:gd name="connsiteY107" fmla="*/ 721581 h 840790"/>
                  <a:gd name="connsiteX108" fmla="*/ 412956 w 858172"/>
                  <a:gd name="connsiteY108" fmla="*/ 720764 h 840790"/>
                  <a:gd name="connsiteX109" fmla="*/ 412708 w 858172"/>
                  <a:gd name="connsiteY109" fmla="*/ 720165 h 840790"/>
                  <a:gd name="connsiteX110" fmla="*/ 413126 w 858172"/>
                  <a:gd name="connsiteY110" fmla="*/ 719821 h 840790"/>
                  <a:gd name="connsiteX111" fmla="*/ 413847 w 858172"/>
                  <a:gd name="connsiteY111" fmla="*/ 719211 h 840790"/>
                  <a:gd name="connsiteX112" fmla="*/ 414198 w 858172"/>
                  <a:gd name="connsiteY112" fmla="*/ 718703 h 840790"/>
                  <a:gd name="connsiteX113" fmla="*/ 414313 w 858172"/>
                  <a:gd name="connsiteY113" fmla="*/ 718125 h 840790"/>
                  <a:gd name="connsiteX114" fmla="*/ 414345 w 858172"/>
                  <a:gd name="connsiteY114" fmla="*/ 717274 h 840790"/>
                  <a:gd name="connsiteX115" fmla="*/ 414461 w 858172"/>
                  <a:gd name="connsiteY115" fmla="*/ 716803 h 840790"/>
                  <a:gd name="connsiteX116" fmla="*/ 414792 w 858172"/>
                  <a:gd name="connsiteY116" fmla="*/ 716266 h 840790"/>
                  <a:gd name="connsiteX117" fmla="*/ 414586 w 858172"/>
                  <a:gd name="connsiteY117" fmla="*/ 715518 h 840790"/>
                  <a:gd name="connsiteX118" fmla="*/ 414750 w 858172"/>
                  <a:gd name="connsiteY118" fmla="*/ 714992 h 840790"/>
                  <a:gd name="connsiteX119" fmla="*/ 415610 w 858172"/>
                  <a:gd name="connsiteY119" fmla="*/ 715030 h 840790"/>
                  <a:gd name="connsiteX120" fmla="*/ 416413 w 858172"/>
                  <a:gd name="connsiteY120" fmla="*/ 715329 h 840790"/>
                  <a:gd name="connsiteX121" fmla="*/ 416933 w 858172"/>
                  <a:gd name="connsiteY121" fmla="*/ 715192 h 840790"/>
                  <a:gd name="connsiteX122" fmla="*/ 417274 w 858172"/>
                  <a:gd name="connsiteY122" fmla="*/ 714703 h 840790"/>
                  <a:gd name="connsiteX123" fmla="*/ 417200 w 858172"/>
                  <a:gd name="connsiteY123" fmla="*/ 713631 h 840790"/>
                  <a:gd name="connsiteX124" fmla="*/ 416902 w 858172"/>
                  <a:gd name="connsiteY124" fmla="*/ 712497 h 840790"/>
                  <a:gd name="connsiteX125" fmla="*/ 416841 w 858172"/>
                  <a:gd name="connsiteY125" fmla="*/ 711258 h 840790"/>
                  <a:gd name="connsiteX126" fmla="*/ 416593 w 858172"/>
                  <a:gd name="connsiteY126" fmla="*/ 710500 h 840790"/>
                  <a:gd name="connsiteX127" fmla="*/ 416070 w 858172"/>
                  <a:gd name="connsiteY127" fmla="*/ 709460 h 840790"/>
                  <a:gd name="connsiteX128" fmla="*/ 415803 w 858172"/>
                  <a:gd name="connsiteY128" fmla="*/ 708830 h 840790"/>
                  <a:gd name="connsiteX129" fmla="*/ 415053 w 858172"/>
                  <a:gd name="connsiteY129" fmla="*/ 708494 h 840790"/>
                  <a:gd name="connsiteX130" fmla="*/ 414597 w 858172"/>
                  <a:gd name="connsiteY130" fmla="*/ 708101 h 840790"/>
                  <a:gd name="connsiteX131" fmla="*/ 414365 w 858172"/>
                  <a:gd name="connsiteY131" fmla="*/ 707065 h 840790"/>
                  <a:gd name="connsiteX132" fmla="*/ 414872 w 858172"/>
                  <a:gd name="connsiteY132" fmla="*/ 706481 h 840790"/>
                  <a:gd name="connsiteX133" fmla="*/ 415536 w 858172"/>
                  <a:gd name="connsiteY133" fmla="*/ 706014 h 840790"/>
                  <a:gd name="connsiteX134" fmla="*/ 415270 w 858172"/>
                  <a:gd name="connsiteY134" fmla="*/ 705260 h 840790"/>
                  <a:gd name="connsiteX135" fmla="*/ 414889 w 858172"/>
                  <a:gd name="connsiteY135" fmla="*/ 704609 h 840790"/>
                  <a:gd name="connsiteX136" fmla="*/ 415106 w 858172"/>
                  <a:gd name="connsiteY136" fmla="*/ 703655 h 840790"/>
                  <a:gd name="connsiteX137" fmla="*/ 415591 w 858172"/>
                  <a:gd name="connsiteY137" fmla="*/ 702588 h 840790"/>
                  <a:gd name="connsiteX138" fmla="*/ 416420 w 858172"/>
                  <a:gd name="connsiteY138" fmla="*/ 701516 h 840790"/>
                  <a:gd name="connsiteX139" fmla="*/ 417316 w 858172"/>
                  <a:gd name="connsiteY139" fmla="*/ 700627 h 840790"/>
                  <a:gd name="connsiteX140" fmla="*/ 417993 w 858172"/>
                  <a:gd name="connsiteY140" fmla="*/ 699785 h 840790"/>
                  <a:gd name="connsiteX141" fmla="*/ 418837 w 858172"/>
                  <a:gd name="connsiteY141" fmla="*/ 698963 h 840790"/>
                  <a:gd name="connsiteX142" fmla="*/ 419707 w 858172"/>
                  <a:gd name="connsiteY142" fmla="*/ 697894 h 840790"/>
                  <a:gd name="connsiteX143" fmla="*/ 420707 w 858172"/>
                  <a:gd name="connsiteY143" fmla="*/ 697201 h 840790"/>
                  <a:gd name="connsiteX144" fmla="*/ 421892 w 858172"/>
                  <a:gd name="connsiteY144" fmla="*/ 696568 h 840790"/>
                  <a:gd name="connsiteX145" fmla="*/ 422488 w 858172"/>
                  <a:gd name="connsiteY145" fmla="*/ 696122 h 840790"/>
                  <a:gd name="connsiteX146" fmla="*/ 423050 w 858172"/>
                  <a:gd name="connsiteY146" fmla="*/ 695772 h 840790"/>
                  <a:gd name="connsiteX147" fmla="*/ 423663 w 858172"/>
                  <a:gd name="connsiteY147" fmla="*/ 695354 h 840790"/>
                  <a:gd name="connsiteX148" fmla="*/ 423995 w 858172"/>
                  <a:gd name="connsiteY148" fmla="*/ 694873 h 840790"/>
                  <a:gd name="connsiteX149" fmla="*/ 424052 w 858172"/>
                  <a:gd name="connsiteY149" fmla="*/ 694228 h 840790"/>
                  <a:gd name="connsiteX150" fmla="*/ 424110 w 858172"/>
                  <a:gd name="connsiteY150" fmla="*/ 693631 h 840790"/>
                  <a:gd name="connsiteX151" fmla="*/ 424922 w 858172"/>
                  <a:gd name="connsiteY151" fmla="*/ 693795 h 840790"/>
                  <a:gd name="connsiteX152" fmla="*/ 425262 w 858172"/>
                  <a:gd name="connsiteY152" fmla="*/ 693393 h 840790"/>
                  <a:gd name="connsiteX153" fmla="*/ 425464 w 858172"/>
                  <a:gd name="connsiteY153" fmla="*/ 692892 h 840790"/>
                  <a:gd name="connsiteX154" fmla="*/ 425552 w 858172"/>
                  <a:gd name="connsiteY154" fmla="*/ 692102 h 840790"/>
                  <a:gd name="connsiteX155" fmla="*/ 425895 w 858172"/>
                  <a:gd name="connsiteY155" fmla="*/ 691543 h 840790"/>
                  <a:gd name="connsiteX156" fmla="*/ 426775 w 858172"/>
                  <a:gd name="connsiteY156" fmla="*/ 691749 h 840790"/>
                  <a:gd name="connsiteX157" fmla="*/ 427606 w 858172"/>
                  <a:gd name="connsiteY157" fmla="*/ 691759 h 840790"/>
                  <a:gd name="connsiteX158" fmla="*/ 428117 w 858172"/>
                  <a:gd name="connsiteY158" fmla="*/ 691107 h 840790"/>
                  <a:gd name="connsiteX159" fmla="*/ 428261 w 858172"/>
                  <a:gd name="connsiteY159" fmla="*/ 690667 h 840790"/>
                  <a:gd name="connsiteX160" fmla="*/ 429063 w 858172"/>
                  <a:gd name="connsiteY160" fmla="*/ 689874 h 840790"/>
                  <a:gd name="connsiteX161" fmla="*/ 430451 w 858172"/>
                  <a:gd name="connsiteY161" fmla="*/ 689668 h 840790"/>
                  <a:gd name="connsiteX162" fmla="*/ 431601 w 858172"/>
                  <a:gd name="connsiteY162" fmla="*/ 689557 h 840790"/>
                  <a:gd name="connsiteX163" fmla="*/ 432300 w 858172"/>
                  <a:gd name="connsiteY163" fmla="*/ 689257 h 840790"/>
                  <a:gd name="connsiteX164" fmla="*/ 434609 w 858172"/>
                  <a:gd name="connsiteY164" fmla="*/ 687555 h 840790"/>
                  <a:gd name="connsiteX165" fmla="*/ 435505 w 858172"/>
                  <a:gd name="connsiteY165" fmla="*/ 687420 h 840790"/>
                  <a:gd name="connsiteX166" fmla="*/ 436362 w 858172"/>
                  <a:gd name="connsiteY166" fmla="*/ 687025 h 840790"/>
                  <a:gd name="connsiteX167" fmla="*/ 437168 w 858172"/>
                  <a:gd name="connsiteY167" fmla="*/ 686958 h 840790"/>
                  <a:gd name="connsiteX168" fmla="*/ 437925 w 858172"/>
                  <a:gd name="connsiteY168" fmla="*/ 686727 h 840790"/>
                  <a:gd name="connsiteX169" fmla="*/ 438362 w 858172"/>
                  <a:gd name="connsiteY169" fmla="*/ 686317 h 840790"/>
                  <a:gd name="connsiteX170" fmla="*/ 438725 w 858172"/>
                  <a:gd name="connsiteY170" fmla="*/ 685780 h 840790"/>
                  <a:gd name="connsiteX171" fmla="*/ 438713 w 858172"/>
                  <a:gd name="connsiteY171" fmla="*/ 685132 h 840790"/>
                  <a:gd name="connsiteX172" fmla="*/ 439795 w 858172"/>
                  <a:gd name="connsiteY172" fmla="*/ 684245 h 840790"/>
                  <a:gd name="connsiteX173" fmla="*/ 440244 w 858172"/>
                  <a:gd name="connsiteY173" fmla="*/ 683680 h 840790"/>
                  <a:gd name="connsiteX174" fmla="*/ 440677 w 858172"/>
                  <a:gd name="connsiteY174" fmla="*/ 683542 h 840790"/>
                  <a:gd name="connsiteX175" fmla="*/ 440774 w 858172"/>
                  <a:gd name="connsiteY175" fmla="*/ 682916 h 840790"/>
                  <a:gd name="connsiteX176" fmla="*/ 441904 w 858172"/>
                  <a:gd name="connsiteY176" fmla="*/ 682621 h 840790"/>
                  <a:gd name="connsiteX177" fmla="*/ 442446 w 858172"/>
                  <a:gd name="connsiteY177" fmla="*/ 681844 h 840790"/>
                  <a:gd name="connsiteX178" fmla="*/ 443211 w 858172"/>
                  <a:gd name="connsiteY178" fmla="*/ 681911 h 840790"/>
                  <a:gd name="connsiteX179" fmla="*/ 443718 w 858172"/>
                  <a:gd name="connsiteY179" fmla="*/ 682062 h 840790"/>
                  <a:gd name="connsiteX180" fmla="*/ 444155 w 858172"/>
                  <a:gd name="connsiteY180" fmla="*/ 681718 h 840790"/>
                  <a:gd name="connsiteX181" fmla="*/ 444123 w 858172"/>
                  <a:gd name="connsiteY181" fmla="*/ 681083 h 840790"/>
                  <a:gd name="connsiteX182" fmla="*/ 444463 w 858172"/>
                  <a:gd name="connsiteY182" fmla="*/ 680562 h 840790"/>
                  <a:gd name="connsiteX183" fmla="*/ 444764 w 858172"/>
                  <a:gd name="connsiteY183" fmla="*/ 680026 h 840790"/>
                  <a:gd name="connsiteX184" fmla="*/ 444861 w 858172"/>
                  <a:gd name="connsiteY184" fmla="*/ 679535 h 840790"/>
                  <a:gd name="connsiteX185" fmla="*/ 445722 w 858172"/>
                  <a:gd name="connsiteY185" fmla="*/ 678909 h 840790"/>
                  <a:gd name="connsiteX186" fmla="*/ 446585 w 858172"/>
                  <a:gd name="connsiteY186" fmla="*/ 678784 h 840790"/>
                  <a:gd name="connsiteX187" fmla="*/ 447224 w 858172"/>
                  <a:gd name="connsiteY187" fmla="*/ 678867 h 840790"/>
                  <a:gd name="connsiteX188" fmla="*/ 447982 w 858172"/>
                  <a:gd name="connsiteY188" fmla="*/ 678511 h 840790"/>
                  <a:gd name="connsiteX189" fmla="*/ 449025 w 858172"/>
                  <a:gd name="connsiteY189" fmla="*/ 678280 h 840790"/>
                  <a:gd name="connsiteX190" fmla="*/ 449363 w 858172"/>
                  <a:gd name="connsiteY190" fmla="*/ 677968 h 840790"/>
                  <a:gd name="connsiteX191" fmla="*/ 449411 w 858172"/>
                  <a:gd name="connsiteY191" fmla="*/ 677396 h 840790"/>
                  <a:gd name="connsiteX192" fmla="*/ 449292 w 858172"/>
                  <a:gd name="connsiteY192" fmla="*/ 676749 h 840790"/>
                  <a:gd name="connsiteX193" fmla="*/ 449235 w 858172"/>
                  <a:gd name="connsiteY193" fmla="*/ 675907 h 840790"/>
                  <a:gd name="connsiteX194" fmla="*/ 449771 w 858172"/>
                  <a:gd name="connsiteY194" fmla="*/ 675499 h 840790"/>
                  <a:gd name="connsiteX195" fmla="*/ 450207 w 858172"/>
                  <a:gd name="connsiteY195" fmla="*/ 675814 h 840790"/>
                  <a:gd name="connsiteX196" fmla="*/ 450727 w 858172"/>
                  <a:gd name="connsiteY196" fmla="*/ 675778 h 840790"/>
                  <a:gd name="connsiteX197" fmla="*/ 451105 w 858172"/>
                  <a:gd name="connsiteY197" fmla="*/ 675223 h 840790"/>
                  <a:gd name="connsiteX198" fmla="*/ 451418 w 858172"/>
                  <a:gd name="connsiteY198" fmla="*/ 674687 h 840790"/>
                  <a:gd name="connsiteX199" fmla="*/ 452275 w 858172"/>
                  <a:gd name="connsiteY199" fmla="*/ 674369 h 840790"/>
                  <a:gd name="connsiteX200" fmla="*/ 453032 w 858172"/>
                  <a:gd name="connsiteY200" fmla="*/ 674272 h 840790"/>
                  <a:gd name="connsiteX201" fmla="*/ 453796 w 858172"/>
                  <a:gd name="connsiteY201" fmla="*/ 674330 h 840790"/>
                  <a:gd name="connsiteX202" fmla="*/ 453412 w 858172"/>
                  <a:gd name="connsiteY202" fmla="*/ 673698 h 840790"/>
                  <a:gd name="connsiteX203" fmla="*/ 453302 w 858172"/>
                  <a:gd name="connsiteY203" fmla="*/ 673213 h 840790"/>
                  <a:gd name="connsiteX204" fmla="*/ 453845 w 858172"/>
                  <a:gd name="connsiteY204" fmla="*/ 672988 h 840790"/>
                  <a:gd name="connsiteX205" fmla="*/ 454269 w 858172"/>
                  <a:gd name="connsiteY205" fmla="*/ 672751 h 840790"/>
                  <a:gd name="connsiteX206" fmla="*/ 454603 w 858172"/>
                  <a:gd name="connsiteY206" fmla="*/ 672108 h 840790"/>
                  <a:gd name="connsiteX207" fmla="*/ 454259 w 858172"/>
                  <a:gd name="connsiteY207" fmla="*/ 671284 h 840790"/>
                  <a:gd name="connsiteX208" fmla="*/ 454536 w 858172"/>
                  <a:gd name="connsiteY208" fmla="*/ 670301 h 840790"/>
                  <a:gd name="connsiteX209" fmla="*/ 454599 w 858172"/>
                  <a:gd name="connsiteY209" fmla="*/ 669141 h 840790"/>
                  <a:gd name="connsiteX210" fmla="*/ 454500 w 858172"/>
                  <a:gd name="connsiteY210" fmla="*/ 668657 h 840790"/>
                  <a:gd name="connsiteX211" fmla="*/ 454528 w 858172"/>
                  <a:gd name="connsiteY211" fmla="*/ 667916 h 840790"/>
                  <a:gd name="connsiteX212" fmla="*/ 454647 w 858172"/>
                  <a:gd name="connsiteY212" fmla="*/ 667132 h 840790"/>
                  <a:gd name="connsiteX213" fmla="*/ 454811 w 858172"/>
                  <a:gd name="connsiteY213" fmla="*/ 666535 h 840790"/>
                  <a:gd name="connsiteX214" fmla="*/ 455042 w 858172"/>
                  <a:gd name="connsiteY214" fmla="*/ 666162 h 840790"/>
                  <a:gd name="connsiteX215" fmla="*/ 456019 w 858172"/>
                  <a:gd name="connsiteY215" fmla="*/ 666435 h 840790"/>
                  <a:gd name="connsiteX216" fmla="*/ 456750 w 858172"/>
                  <a:gd name="connsiteY216" fmla="*/ 666008 h 840790"/>
                  <a:gd name="connsiteX217" fmla="*/ 457999 w 858172"/>
                  <a:gd name="connsiteY217" fmla="*/ 665174 h 840790"/>
                  <a:gd name="connsiteX218" fmla="*/ 458417 w 858172"/>
                  <a:gd name="connsiteY218" fmla="*/ 664637 h 840790"/>
                  <a:gd name="connsiteX219" fmla="*/ 458509 w 858172"/>
                  <a:gd name="connsiteY219" fmla="*/ 664203 h 840790"/>
                  <a:gd name="connsiteX220" fmla="*/ 458137 w 858172"/>
                  <a:gd name="connsiteY220" fmla="*/ 663590 h 840790"/>
                  <a:gd name="connsiteX221" fmla="*/ 457742 w 858172"/>
                  <a:gd name="connsiteY221" fmla="*/ 663064 h 840790"/>
                  <a:gd name="connsiteX222" fmla="*/ 457807 w 858172"/>
                  <a:gd name="connsiteY222" fmla="*/ 662573 h 840790"/>
                  <a:gd name="connsiteX223" fmla="*/ 458414 w 858172"/>
                  <a:gd name="connsiteY223" fmla="*/ 661867 h 840790"/>
                  <a:gd name="connsiteX224" fmla="*/ 459020 w 858172"/>
                  <a:gd name="connsiteY224" fmla="*/ 661272 h 840790"/>
                  <a:gd name="connsiteX225" fmla="*/ 458902 w 858172"/>
                  <a:gd name="connsiteY225" fmla="*/ 660527 h 840790"/>
                  <a:gd name="connsiteX226" fmla="*/ 460083 w 858172"/>
                  <a:gd name="connsiteY226" fmla="*/ 659625 h 840790"/>
                  <a:gd name="connsiteX227" fmla="*/ 460568 w 858172"/>
                  <a:gd name="connsiteY227" fmla="*/ 659137 h 840790"/>
                  <a:gd name="connsiteX228" fmla="*/ 460879 w 858172"/>
                  <a:gd name="connsiteY228" fmla="*/ 658755 h 840790"/>
                  <a:gd name="connsiteX229" fmla="*/ 460822 w 858172"/>
                  <a:gd name="connsiteY229" fmla="*/ 657789 h 840790"/>
                  <a:gd name="connsiteX230" fmla="*/ 462001 w 858172"/>
                  <a:gd name="connsiteY230" fmla="*/ 657098 h 840790"/>
                  <a:gd name="connsiteX231" fmla="*/ 462289 w 858172"/>
                  <a:gd name="connsiteY231" fmla="*/ 656627 h 840790"/>
                  <a:gd name="connsiteX232" fmla="*/ 462501 w 858172"/>
                  <a:gd name="connsiteY232" fmla="*/ 656106 h 840790"/>
                  <a:gd name="connsiteX233" fmla="*/ 462825 w 858172"/>
                  <a:gd name="connsiteY233" fmla="*/ 655406 h 840790"/>
                  <a:gd name="connsiteX234" fmla="*/ 463348 w 858172"/>
                  <a:gd name="connsiteY234" fmla="*/ 655152 h 840790"/>
                  <a:gd name="connsiteX235" fmla="*/ 464087 w 858172"/>
                  <a:gd name="connsiteY235" fmla="*/ 654889 h 840790"/>
                  <a:gd name="connsiteX236" fmla="*/ 464906 w 858172"/>
                  <a:gd name="connsiteY236" fmla="*/ 653836 h 840790"/>
                  <a:gd name="connsiteX237" fmla="*/ 465050 w 858172"/>
                  <a:gd name="connsiteY237" fmla="*/ 653248 h 840790"/>
                  <a:gd name="connsiteX238" fmla="*/ 464556 w 858172"/>
                  <a:gd name="connsiteY238" fmla="*/ 652847 h 840790"/>
                  <a:gd name="connsiteX239" fmla="*/ 464071 w 858172"/>
                  <a:gd name="connsiteY239" fmla="*/ 652484 h 840790"/>
                  <a:gd name="connsiteX240" fmla="*/ 463625 w 858172"/>
                  <a:gd name="connsiteY240" fmla="*/ 652025 h 840790"/>
                  <a:gd name="connsiteX241" fmla="*/ 463438 w 858172"/>
                  <a:gd name="connsiteY241" fmla="*/ 651318 h 840790"/>
                  <a:gd name="connsiteX242" fmla="*/ 463634 w 858172"/>
                  <a:gd name="connsiteY242" fmla="*/ 650692 h 840790"/>
                  <a:gd name="connsiteX243" fmla="*/ 464035 w 858172"/>
                  <a:gd name="connsiteY243" fmla="*/ 649973 h 840790"/>
                  <a:gd name="connsiteX244" fmla="*/ 464193 w 858172"/>
                  <a:gd name="connsiteY244" fmla="*/ 649270 h 840790"/>
                  <a:gd name="connsiteX245" fmla="*/ 463506 w 858172"/>
                  <a:gd name="connsiteY245" fmla="*/ 648477 h 840790"/>
                  <a:gd name="connsiteX246" fmla="*/ 463069 w 858172"/>
                  <a:gd name="connsiteY246" fmla="*/ 648047 h 840790"/>
                  <a:gd name="connsiteX247" fmla="*/ 462302 w 858172"/>
                  <a:gd name="connsiteY247" fmla="*/ 647450 h 840790"/>
                  <a:gd name="connsiteX248" fmla="*/ 462106 w 858172"/>
                  <a:gd name="connsiteY248" fmla="*/ 646836 h 840790"/>
                  <a:gd name="connsiteX249" fmla="*/ 461955 w 858172"/>
                  <a:gd name="connsiteY249" fmla="*/ 646294 h 840790"/>
                  <a:gd name="connsiteX250" fmla="*/ 462238 w 858172"/>
                  <a:gd name="connsiteY250" fmla="*/ 645016 h 840790"/>
                  <a:gd name="connsiteX251" fmla="*/ 462755 w 858172"/>
                  <a:gd name="connsiteY251" fmla="*/ 644296 h 840790"/>
                  <a:gd name="connsiteX252" fmla="*/ 462783 w 858172"/>
                  <a:gd name="connsiteY252" fmla="*/ 643773 h 840790"/>
                  <a:gd name="connsiteX253" fmla="*/ 462161 w 858172"/>
                  <a:gd name="connsiteY253" fmla="*/ 643315 h 840790"/>
                  <a:gd name="connsiteX254" fmla="*/ 461737 w 858172"/>
                  <a:gd name="connsiteY254" fmla="*/ 642746 h 840790"/>
                  <a:gd name="connsiteX255" fmla="*/ 461547 w 858172"/>
                  <a:gd name="connsiteY255" fmla="*/ 642241 h 840790"/>
                  <a:gd name="connsiteX256" fmla="*/ 460938 w 858172"/>
                  <a:gd name="connsiteY256" fmla="*/ 641731 h 840790"/>
                  <a:gd name="connsiteX257" fmla="*/ 461291 w 858172"/>
                  <a:gd name="connsiteY257" fmla="*/ 640954 h 840790"/>
                  <a:gd name="connsiteX258" fmla="*/ 461660 w 858172"/>
                  <a:gd name="connsiteY258" fmla="*/ 640476 h 840790"/>
                  <a:gd name="connsiteX259" fmla="*/ 461535 w 858172"/>
                  <a:gd name="connsiteY259" fmla="*/ 639480 h 840790"/>
                  <a:gd name="connsiteX260" fmla="*/ 461904 w 858172"/>
                  <a:gd name="connsiteY260" fmla="*/ 638963 h 840790"/>
                  <a:gd name="connsiteX261" fmla="*/ 462205 w 858172"/>
                  <a:gd name="connsiteY261" fmla="*/ 638405 h 840790"/>
                  <a:gd name="connsiteX262" fmla="*/ 462648 w 858172"/>
                  <a:gd name="connsiteY262" fmla="*/ 637531 h 840790"/>
                  <a:gd name="connsiteX263" fmla="*/ 463346 w 858172"/>
                  <a:gd name="connsiteY263" fmla="*/ 636709 h 840790"/>
                  <a:gd name="connsiteX264" fmla="*/ 463934 w 858172"/>
                  <a:gd name="connsiteY264" fmla="*/ 636048 h 840790"/>
                  <a:gd name="connsiteX265" fmla="*/ 463287 w 858172"/>
                  <a:gd name="connsiteY265" fmla="*/ 635326 h 840790"/>
                  <a:gd name="connsiteX266" fmla="*/ 463657 w 858172"/>
                  <a:gd name="connsiteY266" fmla="*/ 634057 h 840790"/>
                  <a:gd name="connsiteX267" fmla="*/ 463438 w 858172"/>
                  <a:gd name="connsiteY267" fmla="*/ 633387 h 840790"/>
                  <a:gd name="connsiteX268" fmla="*/ 463184 w 858172"/>
                  <a:gd name="connsiteY268" fmla="*/ 632690 h 840790"/>
                  <a:gd name="connsiteX269" fmla="*/ 463123 w 858172"/>
                  <a:gd name="connsiteY269" fmla="*/ 632108 h 840790"/>
                  <a:gd name="connsiteX270" fmla="*/ 463499 w 858172"/>
                  <a:gd name="connsiteY270" fmla="*/ 631049 h 840790"/>
                  <a:gd name="connsiteX271" fmla="*/ 464245 w 858172"/>
                  <a:gd name="connsiteY271" fmla="*/ 630333 h 840790"/>
                  <a:gd name="connsiteX272" fmla="*/ 464777 w 858172"/>
                  <a:gd name="connsiteY272" fmla="*/ 629347 h 840790"/>
                  <a:gd name="connsiteX273" fmla="*/ 465375 w 858172"/>
                  <a:gd name="connsiteY273" fmla="*/ 628744 h 840790"/>
                  <a:gd name="connsiteX274" fmla="*/ 465731 w 858172"/>
                  <a:gd name="connsiteY274" fmla="*/ 628313 h 840790"/>
                  <a:gd name="connsiteX275" fmla="*/ 466043 w 858172"/>
                  <a:gd name="connsiteY275" fmla="*/ 627912 h 840790"/>
                  <a:gd name="connsiteX276" fmla="*/ 466961 w 858172"/>
                  <a:gd name="connsiteY276" fmla="*/ 627276 h 840790"/>
                  <a:gd name="connsiteX277" fmla="*/ 468027 w 858172"/>
                  <a:gd name="connsiteY277" fmla="*/ 626910 h 840790"/>
                  <a:gd name="connsiteX278" fmla="*/ 468601 w 858172"/>
                  <a:gd name="connsiteY278" fmla="*/ 627170 h 840790"/>
                  <a:gd name="connsiteX279" fmla="*/ 469324 w 858172"/>
                  <a:gd name="connsiteY279" fmla="*/ 626782 h 840790"/>
                  <a:gd name="connsiteX280" fmla="*/ 469462 w 858172"/>
                  <a:gd name="connsiteY280" fmla="*/ 625914 h 840790"/>
                  <a:gd name="connsiteX281" fmla="*/ 469758 w 858172"/>
                  <a:gd name="connsiteY281" fmla="*/ 624971 h 840790"/>
                  <a:gd name="connsiteX282" fmla="*/ 470265 w 858172"/>
                  <a:gd name="connsiteY282" fmla="*/ 624534 h 840790"/>
                  <a:gd name="connsiteX283" fmla="*/ 470120 w 858172"/>
                  <a:gd name="connsiteY283" fmla="*/ 623468 h 840790"/>
                  <a:gd name="connsiteX284" fmla="*/ 470056 w 858172"/>
                  <a:gd name="connsiteY284" fmla="*/ 622531 h 840790"/>
                  <a:gd name="connsiteX285" fmla="*/ 470136 w 858172"/>
                  <a:gd name="connsiteY285" fmla="*/ 621545 h 840790"/>
                  <a:gd name="connsiteX286" fmla="*/ 470432 w 858172"/>
                  <a:gd name="connsiteY286" fmla="*/ 620855 h 840790"/>
                  <a:gd name="connsiteX287" fmla="*/ 471542 w 858172"/>
                  <a:gd name="connsiteY287" fmla="*/ 619825 h 840790"/>
                  <a:gd name="connsiteX288" fmla="*/ 472111 w 858172"/>
                  <a:gd name="connsiteY288" fmla="*/ 619105 h 840790"/>
                  <a:gd name="connsiteX289" fmla="*/ 472599 w 858172"/>
                  <a:gd name="connsiteY289" fmla="*/ 618495 h 840790"/>
                  <a:gd name="connsiteX290" fmla="*/ 473055 w 858172"/>
                  <a:gd name="connsiteY290" fmla="*/ 618171 h 840790"/>
                  <a:gd name="connsiteX291" fmla="*/ 473385 w 858172"/>
                  <a:gd name="connsiteY291" fmla="*/ 617537 h 840790"/>
                  <a:gd name="connsiteX292" fmla="*/ 473815 w 858172"/>
                  <a:gd name="connsiteY292" fmla="*/ 616963 h 840790"/>
                  <a:gd name="connsiteX293" fmla="*/ 473697 w 858172"/>
                  <a:gd name="connsiteY293" fmla="*/ 616373 h 840790"/>
                  <a:gd name="connsiteX294" fmla="*/ 474089 w 858172"/>
                  <a:gd name="connsiteY294" fmla="*/ 615634 h 840790"/>
                  <a:gd name="connsiteX295" fmla="*/ 474882 w 858172"/>
                  <a:gd name="connsiteY295" fmla="*/ 615768 h 840790"/>
                  <a:gd name="connsiteX296" fmla="*/ 475646 w 858172"/>
                  <a:gd name="connsiteY296" fmla="*/ 615816 h 840790"/>
                  <a:gd name="connsiteX297" fmla="*/ 476070 w 858172"/>
                  <a:gd name="connsiteY297" fmla="*/ 614950 h 840790"/>
                  <a:gd name="connsiteX298" fmla="*/ 475999 w 858172"/>
                  <a:gd name="connsiteY298" fmla="*/ 613482 h 840790"/>
                  <a:gd name="connsiteX299" fmla="*/ 476702 w 858172"/>
                  <a:gd name="connsiteY299" fmla="*/ 612921 h 840790"/>
                  <a:gd name="connsiteX300" fmla="*/ 477528 w 858172"/>
                  <a:gd name="connsiteY300" fmla="*/ 612224 h 840790"/>
                  <a:gd name="connsiteX301" fmla="*/ 478606 w 858172"/>
                  <a:gd name="connsiteY301" fmla="*/ 612015 h 840790"/>
                  <a:gd name="connsiteX302" fmla="*/ 479711 w 858172"/>
                  <a:gd name="connsiteY302" fmla="*/ 611604 h 840790"/>
                  <a:gd name="connsiteX303" fmla="*/ 480150 w 858172"/>
                  <a:gd name="connsiteY303" fmla="*/ 611097 h 840790"/>
                  <a:gd name="connsiteX304" fmla="*/ 480654 w 858172"/>
                  <a:gd name="connsiteY304" fmla="*/ 610599 h 840790"/>
                  <a:gd name="connsiteX305" fmla="*/ 480928 w 858172"/>
                  <a:gd name="connsiteY305" fmla="*/ 610044 h 840790"/>
                  <a:gd name="connsiteX306" fmla="*/ 481541 w 858172"/>
                  <a:gd name="connsiteY306" fmla="*/ 610358 h 840790"/>
                  <a:gd name="connsiteX307" fmla="*/ 481871 w 858172"/>
                  <a:gd name="connsiteY307" fmla="*/ 609996 h 840790"/>
                  <a:gd name="connsiteX308" fmla="*/ 482007 w 858172"/>
                  <a:gd name="connsiteY308" fmla="*/ 608586 h 840790"/>
                  <a:gd name="connsiteX309" fmla="*/ 482375 w 858172"/>
                  <a:gd name="connsiteY309" fmla="*/ 608217 h 840790"/>
                  <a:gd name="connsiteX310" fmla="*/ 482791 w 858172"/>
                  <a:gd name="connsiteY310" fmla="*/ 607883 h 840790"/>
                  <a:gd name="connsiteX311" fmla="*/ 483888 w 858172"/>
                  <a:gd name="connsiteY311" fmla="*/ 607286 h 840790"/>
                  <a:gd name="connsiteX312" fmla="*/ 484880 w 858172"/>
                  <a:gd name="connsiteY312" fmla="*/ 606990 h 840790"/>
                  <a:gd name="connsiteX313" fmla="*/ 485005 w 858172"/>
                  <a:gd name="connsiteY313" fmla="*/ 606500 h 840790"/>
                  <a:gd name="connsiteX314" fmla="*/ 485743 w 858172"/>
                  <a:gd name="connsiteY314" fmla="*/ 605561 h 840790"/>
                  <a:gd name="connsiteX315" fmla="*/ 486890 w 858172"/>
                  <a:gd name="connsiteY315" fmla="*/ 604887 h 840790"/>
                  <a:gd name="connsiteX316" fmla="*/ 487260 w 858172"/>
                  <a:gd name="connsiteY316" fmla="*/ 604370 h 840790"/>
                  <a:gd name="connsiteX317" fmla="*/ 487838 w 858172"/>
                  <a:gd name="connsiteY317" fmla="*/ 603651 h 840790"/>
                  <a:gd name="connsiteX318" fmla="*/ 488823 w 858172"/>
                  <a:gd name="connsiteY318" fmla="*/ 603250 h 840790"/>
                  <a:gd name="connsiteX319" fmla="*/ 489523 w 858172"/>
                  <a:gd name="connsiteY319" fmla="*/ 602193 h 840790"/>
                  <a:gd name="connsiteX320" fmla="*/ 489844 w 858172"/>
                  <a:gd name="connsiteY320" fmla="*/ 601580 h 840790"/>
                  <a:gd name="connsiteX321" fmla="*/ 490275 w 858172"/>
                  <a:gd name="connsiteY321" fmla="*/ 600300 h 840790"/>
                  <a:gd name="connsiteX322" fmla="*/ 491168 w 858172"/>
                  <a:gd name="connsiteY322" fmla="*/ 599422 h 840790"/>
                  <a:gd name="connsiteX323" fmla="*/ 491992 w 858172"/>
                  <a:gd name="connsiteY323" fmla="*/ 598668 h 840790"/>
                  <a:gd name="connsiteX324" fmla="*/ 492981 w 858172"/>
                  <a:gd name="connsiteY324" fmla="*/ 598033 h 840790"/>
                  <a:gd name="connsiteX325" fmla="*/ 493504 w 858172"/>
                  <a:gd name="connsiteY325" fmla="*/ 597798 h 840790"/>
                  <a:gd name="connsiteX326" fmla="*/ 493713 w 858172"/>
                  <a:gd name="connsiteY326" fmla="*/ 596671 h 840790"/>
                  <a:gd name="connsiteX327" fmla="*/ 494355 w 858172"/>
                  <a:gd name="connsiteY327" fmla="*/ 595730 h 840790"/>
                  <a:gd name="connsiteX328" fmla="*/ 494889 w 858172"/>
                  <a:gd name="connsiteY328" fmla="*/ 595476 h 840790"/>
                  <a:gd name="connsiteX329" fmla="*/ 495553 w 858172"/>
                  <a:gd name="connsiteY329" fmla="*/ 595455 h 840790"/>
                  <a:gd name="connsiteX330" fmla="*/ 495948 w 858172"/>
                  <a:gd name="connsiteY330" fmla="*/ 594648 h 840790"/>
                  <a:gd name="connsiteX331" fmla="*/ 496458 w 858172"/>
                  <a:gd name="connsiteY331" fmla="*/ 593110 h 840790"/>
                  <a:gd name="connsiteX332" fmla="*/ 496952 w 858172"/>
                  <a:gd name="connsiteY332" fmla="*/ 592099 h 840790"/>
                  <a:gd name="connsiteX333" fmla="*/ 497672 w 858172"/>
                  <a:gd name="connsiteY333" fmla="*/ 590921 h 840790"/>
                  <a:gd name="connsiteX334" fmla="*/ 498694 w 858172"/>
                  <a:gd name="connsiteY334" fmla="*/ 589399 h 840790"/>
                  <a:gd name="connsiteX335" fmla="*/ 499175 w 858172"/>
                  <a:gd name="connsiteY335" fmla="*/ 588406 h 840790"/>
                  <a:gd name="connsiteX336" fmla="*/ 499833 w 858172"/>
                  <a:gd name="connsiteY336" fmla="*/ 587700 h 840790"/>
                  <a:gd name="connsiteX337" fmla="*/ 500350 w 858172"/>
                  <a:gd name="connsiteY337" fmla="*/ 587193 h 840790"/>
                  <a:gd name="connsiteX338" fmla="*/ 500879 w 858172"/>
                  <a:gd name="connsiteY338" fmla="*/ 586332 h 840790"/>
                  <a:gd name="connsiteX339" fmla="*/ 502241 w 858172"/>
                  <a:gd name="connsiteY339" fmla="*/ 585690 h 840790"/>
                  <a:gd name="connsiteX340" fmla="*/ 503274 w 858172"/>
                  <a:gd name="connsiteY340" fmla="*/ 585424 h 840790"/>
                  <a:gd name="connsiteX341" fmla="*/ 504055 w 858172"/>
                  <a:gd name="connsiteY341" fmla="*/ 584987 h 840790"/>
                  <a:gd name="connsiteX342" fmla="*/ 505002 w 858172"/>
                  <a:gd name="connsiteY342" fmla="*/ 584630 h 840790"/>
                  <a:gd name="connsiteX343" fmla="*/ 505041 w 858172"/>
                  <a:gd name="connsiteY343" fmla="*/ 583947 h 840790"/>
                  <a:gd name="connsiteX344" fmla="*/ 504861 w 858172"/>
                  <a:gd name="connsiteY344" fmla="*/ 583376 h 840790"/>
                  <a:gd name="connsiteX345" fmla="*/ 505140 w 858172"/>
                  <a:gd name="connsiteY345" fmla="*/ 582922 h 840790"/>
                  <a:gd name="connsiteX346" fmla="*/ 505619 w 858172"/>
                  <a:gd name="connsiteY346" fmla="*/ 582405 h 840790"/>
                  <a:gd name="connsiteX347" fmla="*/ 506758 w 858172"/>
                  <a:gd name="connsiteY347" fmla="*/ 582248 h 840790"/>
                  <a:gd name="connsiteX348" fmla="*/ 507382 w 858172"/>
                  <a:gd name="connsiteY348" fmla="*/ 581731 h 840790"/>
                  <a:gd name="connsiteX349" fmla="*/ 508146 w 858172"/>
                  <a:gd name="connsiteY349" fmla="*/ 581134 h 840790"/>
                  <a:gd name="connsiteX350" fmla="*/ 508756 w 858172"/>
                  <a:gd name="connsiteY350" fmla="*/ 580905 h 840790"/>
                  <a:gd name="connsiteX351" fmla="*/ 509478 w 858172"/>
                  <a:gd name="connsiteY351" fmla="*/ 581214 h 840790"/>
                  <a:gd name="connsiteX352" fmla="*/ 509992 w 858172"/>
                  <a:gd name="connsiteY352" fmla="*/ 581542 h 840790"/>
                  <a:gd name="connsiteX353" fmla="*/ 510647 w 858172"/>
                  <a:gd name="connsiteY353" fmla="*/ 581857 h 840790"/>
                  <a:gd name="connsiteX354" fmla="*/ 511655 w 858172"/>
                  <a:gd name="connsiteY354" fmla="*/ 582749 h 840790"/>
                  <a:gd name="connsiteX355" fmla="*/ 512178 w 858172"/>
                  <a:gd name="connsiteY355" fmla="*/ 582338 h 840790"/>
                  <a:gd name="connsiteX356" fmla="*/ 512615 w 858172"/>
                  <a:gd name="connsiteY356" fmla="*/ 581930 h 840790"/>
                  <a:gd name="connsiteX357" fmla="*/ 513414 w 858172"/>
                  <a:gd name="connsiteY357" fmla="*/ 581744 h 840790"/>
                  <a:gd name="connsiteX358" fmla="*/ 513918 w 858172"/>
                  <a:gd name="connsiteY358" fmla="*/ 582062 h 840790"/>
                  <a:gd name="connsiteX359" fmla="*/ 514542 w 858172"/>
                  <a:gd name="connsiteY359" fmla="*/ 582396 h 840790"/>
                  <a:gd name="connsiteX360" fmla="*/ 515315 w 858172"/>
                  <a:gd name="connsiteY360" fmla="*/ 582607 h 840790"/>
                  <a:gd name="connsiteX361" fmla="*/ 516670 w 858172"/>
                  <a:gd name="connsiteY361" fmla="*/ 582489 h 840790"/>
                  <a:gd name="connsiteX362" fmla="*/ 517322 w 858172"/>
                  <a:gd name="connsiteY362" fmla="*/ 582777 h 840790"/>
                  <a:gd name="connsiteX363" fmla="*/ 518051 w 858172"/>
                  <a:gd name="connsiteY363" fmla="*/ 583231 h 840790"/>
                  <a:gd name="connsiteX364" fmla="*/ 519129 w 858172"/>
                  <a:gd name="connsiteY364" fmla="*/ 582595 h 840790"/>
                  <a:gd name="connsiteX365" fmla="*/ 520116 w 858172"/>
                  <a:gd name="connsiteY365" fmla="*/ 582142 h 840790"/>
                  <a:gd name="connsiteX366" fmla="*/ 520828 w 858172"/>
                  <a:gd name="connsiteY366" fmla="*/ 581590 h 840790"/>
                  <a:gd name="connsiteX367" fmla="*/ 521503 w 858172"/>
                  <a:gd name="connsiteY367" fmla="*/ 580980 h 840790"/>
                  <a:gd name="connsiteX368" fmla="*/ 522266 w 858172"/>
                  <a:gd name="connsiteY368" fmla="*/ 580389 h 840790"/>
                  <a:gd name="connsiteX369" fmla="*/ 523342 w 858172"/>
                  <a:gd name="connsiteY369" fmla="*/ 579814 h 840790"/>
                  <a:gd name="connsiteX370" fmla="*/ 524152 w 858172"/>
                  <a:gd name="connsiteY370" fmla="*/ 580248 h 840790"/>
                  <a:gd name="connsiteX371" fmla="*/ 524724 w 858172"/>
                  <a:gd name="connsiteY371" fmla="*/ 580585 h 840790"/>
                  <a:gd name="connsiteX372" fmla="*/ 525323 w 858172"/>
                  <a:gd name="connsiteY372" fmla="*/ 580611 h 840790"/>
                  <a:gd name="connsiteX373" fmla="*/ 525628 w 858172"/>
                  <a:gd name="connsiteY373" fmla="*/ 581157 h 840790"/>
                  <a:gd name="connsiteX374" fmla="*/ 526617 w 858172"/>
                  <a:gd name="connsiteY374" fmla="*/ 581321 h 840790"/>
                  <a:gd name="connsiteX375" fmla="*/ 527564 w 858172"/>
                  <a:gd name="connsiteY375" fmla="*/ 581535 h 840790"/>
                  <a:gd name="connsiteX376" fmla="*/ 528325 w 858172"/>
                  <a:gd name="connsiteY376" fmla="*/ 581872 h 840790"/>
                  <a:gd name="connsiteX377" fmla="*/ 528939 w 858172"/>
                  <a:gd name="connsiteY377" fmla="*/ 581552 h 840790"/>
                  <a:gd name="connsiteX378" fmla="*/ 528775 w 858172"/>
                  <a:gd name="connsiteY378" fmla="*/ 580546 h 840790"/>
                  <a:gd name="connsiteX379" fmla="*/ 529231 w 858172"/>
                  <a:gd name="connsiteY379" fmla="*/ 580088 h 840790"/>
                  <a:gd name="connsiteX380" fmla="*/ 530120 w 858172"/>
                  <a:gd name="connsiteY380" fmla="*/ 579632 h 840790"/>
                  <a:gd name="connsiteX381" fmla="*/ 531035 w 858172"/>
                  <a:gd name="connsiteY381" fmla="*/ 579439 h 840790"/>
                  <a:gd name="connsiteX382" fmla="*/ 532140 w 858172"/>
                  <a:gd name="connsiteY382" fmla="*/ 579762 h 840790"/>
                  <a:gd name="connsiteX383" fmla="*/ 533032 w 858172"/>
                  <a:gd name="connsiteY383" fmla="*/ 579695 h 840790"/>
                  <a:gd name="connsiteX384" fmla="*/ 533498 w 858172"/>
                  <a:gd name="connsiteY384" fmla="*/ 579178 h 840790"/>
                  <a:gd name="connsiteX385" fmla="*/ 533928 w 858172"/>
                  <a:gd name="connsiteY385" fmla="*/ 578713 h 840790"/>
                  <a:gd name="connsiteX386" fmla="*/ 534734 w 858172"/>
                  <a:gd name="connsiteY386" fmla="*/ 579262 h 840790"/>
                  <a:gd name="connsiteX387" fmla="*/ 535103 w 858172"/>
                  <a:gd name="connsiteY387" fmla="*/ 578697 h 840790"/>
                  <a:gd name="connsiteX388" fmla="*/ 535607 w 858172"/>
                  <a:gd name="connsiteY388" fmla="*/ 577708 h 840790"/>
                  <a:gd name="connsiteX389" fmla="*/ 536246 w 858172"/>
                  <a:gd name="connsiteY389" fmla="*/ 576864 h 840790"/>
                  <a:gd name="connsiteX390" fmla="*/ 537168 w 858172"/>
                  <a:gd name="connsiteY390" fmla="*/ 576796 h 840790"/>
                  <a:gd name="connsiteX391" fmla="*/ 538305 w 858172"/>
                  <a:gd name="connsiteY391" fmla="*/ 577497 h 840790"/>
                  <a:gd name="connsiteX392" fmla="*/ 539223 w 858172"/>
                  <a:gd name="connsiteY392" fmla="*/ 578000 h 840790"/>
                  <a:gd name="connsiteX393" fmla="*/ 539820 w 858172"/>
                  <a:gd name="connsiteY393" fmla="*/ 577901 h 840790"/>
                  <a:gd name="connsiteX394" fmla="*/ 540524 w 858172"/>
                  <a:gd name="connsiteY394" fmla="*/ 577377 h 840790"/>
                  <a:gd name="connsiteX395" fmla="*/ 541272 w 858172"/>
                  <a:gd name="connsiteY395" fmla="*/ 576507 h 840790"/>
                  <a:gd name="connsiteX396" fmla="*/ 541946 w 858172"/>
                  <a:gd name="connsiteY396" fmla="*/ 575858 h 840790"/>
                  <a:gd name="connsiteX397" fmla="*/ 542758 w 858172"/>
                  <a:gd name="connsiteY397" fmla="*/ 575123 h 840790"/>
                  <a:gd name="connsiteX398" fmla="*/ 543243 w 858172"/>
                  <a:gd name="connsiteY398" fmla="*/ 574947 h 840790"/>
                  <a:gd name="connsiteX399" fmla="*/ 543699 w 858172"/>
                  <a:gd name="connsiteY399" fmla="*/ 575203 h 840790"/>
                  <a:gd name="connsiteX400" fmla="*/ 544392 w 858172"/>
                  <a:gd name="connsiteY400" fmla="*/ 575522 h 840790"/>
                  <a:gd name="connsiteX401" fmla="*/ 545247 w 858172"/>
                  <a:gd name="connsiteY401" fmla="*/ 575415 h 840790"/>
                  <a:gd name="connsiteX402" fmla="*/ 545554 w 858172"/>
                  <a:gd name="connsiteY402" fmla="*/ 574963 h 840790"/>
                  <a:gd name="connsiteX403" fmla="*/ 546004 w 858172"/>
                  <a:gd name="connsiteY403" fmla="*/ 574388 h 840790"/>
                  <a:gd name="connsiteX404" fmla="*/ 546787 w 858172"/>
                  <a:gd name="connsiteY404" fmla="*/ 574484 h 840790"/>
                  <a:gd name="connsiteX405" fmla="*/ 547369 w 858172"/>
                  <a:gd name="connsiteY405" fmla="*/ 575053 h 840790"/>
                  <a:gd name="connsiteX406" fmla="*/ 548180 w 858172"/>
                  <a:gd name="connsiteY406" fmla="*/ 575053 h 840790"/>
                  <a:gd name="connsiteX407" fmla="*/ 548903 w 858172"/>
                  <a:gd name="connsiteY407" fmla="*/ 574587 h 840790"/>
                  <a:gd name="connsiteX408" fmla="*/ 549831 w 858172"/>
                  <a:gd name="connsiteY408" fmla="*/ 574957 h 840790"/>
                  <a:gd name="connsiteX409" fmla="*/ 550630 w 858172"/>
                  <a:gd name="connsiteY409" fmla="*/ 574482 h 840790"/>
                  <a:gd name="connsiteX410" fmla="*/ 551267 w 858172"/>
                  <a:gd name="connsiteY410" fmla="*/ 574574 h 840790"/>
                  <a:gd name="connsiteX411" fmla="*/ 551796 w 858172"/>
                  <a:gd name="connsiteY411" fmla="*/ 574764 h 840790"/>
                  <a:gd name="connsiteX412" fmla="*/ 552416 w 858172"/>
                  <a:gd name="connsiteY412" fmla="*/ 574600 h 840790"/>
                  <a:gd name="connsiteX413" fmla="*/ 553523 w 858172"/>
                  <a:gd name="connsiteY413" fmla="*/ 574392 h 840790"/>
                  <a:gd name="connsiteX414" fmla="*/ 554040 w 858172"/>
                  <a:gd name="connsiteY414" fmla="*/ 573923 h 840790"/>
                  <a:gd name="connsiteX415" fmla="*/ 554555 w 858172"/>
                  <a:gd name="connsiteY415" fmla="*/ 573570 h 840790"/>
                  <a:gd name="connsiteX416" fmla="*/ 555656 w 858172"/>
                  <a:gd name="connsiteY416" fmla="*/ 573322 h 840790"/>
                  <a:gd name="connsiteX417" fmla="*/ 556256 w 858172"/>
                  <a:gd name="connsiteY417" fmla="*/ 573358 h 840790"/>
                  <a:gd name="connsiteX418" fmla="*/ 557049 w 858172"/>
                  <a:gd name="connsiteY418" fmla="*/ 573406 h 840790"/>
                  <a:gd name="connsiteX419" fmla="*/ 558276 w 858172"/>
                  <a:gd name="connsiteY419" fmla="*/ 573354 h 840790"/>
                  <a:gd name="connsiteX420" fmla="*/ 559014 w 858172"/>
                  <a:gd name="connsiteY420" fmla="*/ 573043 h 840790"/>
                  <a:gd name="connsiteX421" fmla="*/ 559624 w 858172"/>
                  <a:gd name="connsiteY421" fmla="*/ 572885 h 840790"/>
                  <a:gd name="connsiteX422" fmla="*/ 560003 w 858172"/>
                  <a:gd name="connsiteY422" fmla="*/ 573190 h 840790"/>
                  <a:gd name="connsiteX423" fmla="*/ 560257 w 858172"/>
                  <a:gd name="connsiteY423" fmla="*/ 573917 h 840790"/>
                  <a:gd name="connsiteX424" fmla="*/ 560513 w 858172"/>
                  <a:gd name="connsiteY424" fmla="*/ 574568 h 840790"/>
                  <a:gd name="connsiteX425" fmla="*/ 560938 w 858172"/>
                  <a:gd name="connsiteY425" fmla="*/ 574963 h 840790"/>
                  <a:gd name="connsiteX426" fmla="*/ 561557 w 858172"/>
                  <a:gd name="connsiteY426" fmla="*/ 574902 h 840790"/>
                  <a:gd name="connsiteX427" fmla="*/ 561946 w 858172"/>
                  <a:gd name="connsiteY427" fmla="*/ 574555 h 840790"/>
                  <a:gd name="connsiteX428" fmla="*/ 562677 w 858172"/>
                  <a:gd name="connsiteY428" fmla="*/ 573990 h 840790"/>
                  <a:gd name="connsiteX429" fmla="*/ 563442 w 858172"/>
                  <a:gd name="connsiteY429" fmla="*/ 573734 h 840790"/>
                  <a:gd name="connsiteX430" fmla="*/ 564014 w 858172"/>
                  <a:gd name="connsiteY430" fmla="*/ 573556 h 840790"/>
                  <a:gd name="connsiteX431" fmla="*/ 564623 w 858172"/>
                  <a:gd name="connsiteY431" fmla="*/ 573415 h 840790"/>
                  <a:gd name="connsiteX432" fmla="*/ 565237 w 858172"/>
                  <a:gd name="connsiteY432" fmla="*/ 573387 h 840790"/>
                  <a:gd name="connsiteX433" fmla="*/ 565814 w 858172"/>
                  <a:gd name="connsiteY433" fmla="*/ 573264 h 840790"/>
                  <a:gd name="connsiteX434" fmla="*/ 566396 w 858172"/>
                  <a:gd name="connsiteY434" fmla="*/ 573139 h 840790"/>
                  <a:gd name="connsiteX435" fmla="*/ 566951 w 858172"/>
                  <a:gd name="connsiteY435" fmla="*/ 573039 h 840790"/>
                  <a:gd name="connsiteX436" fmla="*/ 567821 w 858172"/>
                  <a:gd name="connsiteY436" fmla="*/ 572860 h 840790"/>
                  <a:gd name="connsiteX437" fmla="*/ 568213 w 858172"/>
                  <a:gd name="connsiteY437" fmla="*/ 572577 h 840790"/>
                  <a:gd name="connsiteX438" fmla="*/ 569071 w 858172"/>
                  <a:gd name="connsiteY438" fmla="*/ 572182 h 840790"/>
                  <a:gd name="connsiteX439" fmla="*/ 569844 w 858172"/>
                  <a:gd name="connsiteY439" fmla="*/ 572099 h 840790"/>
                  <a:gd name="connsiteX440" fmla="*/ 570752 w 858172"/>
                  <a:gd name="connsiteY440" fmla="*/ 572106 h 840790"/>
                  <a:gd name="connsiteX441" fmla="*/ 571331 w 858172"/>
                  <a:gd name="connsiteY441" fmla="*/ 572227 h 840790"/>
                  <a:gd name="connsiteX442" fmla="*/ 572021 w 858172"/>
                  <a:gd name="connsiteY442" fmla="*/ 571871 h 840790"/>
                  <a:gd name="connsiteX443" fmla="*/ 572590 w 858172"/>
                  <a:gd name="connsiteY443" fmla="*/ 571849 h 840790"/>
                  <a:gd name="connsiteX444" fmla="*/ 573109 w 858172"/>
                  <a:gd name="connsiteY444" fmla="*/ 571932 h 840790"/>
                  <a:gd name="connsiteX445" fmla="*/ 573890 w 858172"/>
                  <a:gd name="connsiteY445" fmla="*/ 571495 h 840790"/>
                  <a:gd name="connsiteX446" fmla="*/ 574532 w 858172"/>
                  <a:gd name="connsiteY446" fmla="*/ 571081 h 840790"/>
                  <a:gd name="connsiteX447" fmla="*/ 575174 w 858172"/>
                  <a:gd name="connsiteY447" fmla="*/ 570677 h 840790"/>
                  <a:gd name="connsiteX448" fmla="*/ 575967 w 858172"/>
                  <a:gd name="connsiteY448" fmla="*/ 569973 h 840790"/>
                  <a:gd name="connsiteX449" fmla="*/ 576449 w 858172"/>
                  <a:gd name="connsiteY449" fmla="*/ 569961 h 840790"/>
                  <a:gd name="connsiteX450" fmla="*/ 577284 w 858172"/>
                  <a:gd name="connsiteY450" fmla="*/ 569507 h 840790"/>
                  <a:gd name="connsiteX451" fmla="*/ 577830 w 858172"/>
                  <a:gd name="connsiteY451" fmla="*/ 569261 h 840790"/>
                  <a:gd name="connsiteX452" fmla="*/ 578337 w 858172"/>
                  <a:gd name="connsiteY452" fmla="*/ 569517 h 840790"/>
                  <a:gd name="connsiteX453" fmla="*/ 578824 w 858172"/>
                  <a:gd name="connsiteY453" fmla="*/ 569990 h 840790"/>
                  <a:gd name="connsiteX454" fmla="*/ 579361 w 858172"/>
                  <a:gd name="connsiteY454" fmla="*/ 570307 h 840790"/>
                  <a:gd name="connsiteX455" fmla="*/ 580042 w 858172"/>
                  <a:gd name="connsiteY455" fmla="*/ 570551 h 840790"/>
                  <a:gd name="connsiteX456" fmla="*/ 580482 w 858172"/>
                  <a:gd name="connsiteY456" fmla="*/ 570664 h 840790"/>
                  <a:gd name="connsiteX457" fmla="*/ 581150 w 858172"/>
                  <a:gd name="connsiteY457" fmla="*/ 570664 h 840790"/>
                  <a:gd name="connsiteX458" fmla="*/ 581673 w 858172"/>
                  <a:gd name="connsiteY458" fmla="*/ 570641 h 840790"/>
                  <a:gd name="connsiteX459" fmla="*/ 582402 w 858172"/>
                  <a:gd name="connsiteY459" fmla="*/ 570629 h 840790"/>
                  <a:gd name="connsiteX460" fmla="*/ 583230 w 858172"/>
                  <a:gd name="connsiteY460" fmla="*/ 570227 h 840790"/>
                  <a:gd name="connsiteX461" fmla="*/ 583827 w 858172"/>
                  <a:gd name="connsiteY461" fmla="*/ 569980 h 840790"/>
                  <a:gd name="connsiteX462" fmla="*/ 584270 w 858172"/>
                  <a:gd name="connsiteY462" fmla="*/ 569922 h 840790"/>
                  <a:gd name="connsiteX463" fmla="*/ 584720 w 858172"/>
                  <a:gd name="connsiteY463" fmla="*/ 569864 h 840790"/>
                  <a:gd name="connsiteX464" fmla="*/ 585073 w 858172"/>
                  <a:gd name="connsiteY464" fmla="*/ 569566 h 840790"/>
                  <a:gd name="connsiteX465" fmla="*/ 585491 w 858172"/>
                  <a:gd name="connsiteY465" fmla="*/ 568920 h 840790"/>
                  <a:gd name="connsiteX466" fmla="*/ 585596 w 858172"/>
                  <a:gd name="connsiteY466" fmla="*/ 568494 h 840790"/>
                  <a:gd name="connsiteX467" fmla="*/ 585814 w 858172"/>
                  <a:gd name="connsiteY467" fmla="*/ 568105 h 840790"/>
                  <a:gd name="connsiteX468" fmla="*/ 585969 w 858172"/>
                  <a:gd name="connsiteY468" fmla="*/ 567694 h 840790"/>
                  <a:gd name="connsiteX469" fmla="*/ 586669 w 858172"/>
                  <a:gd name="connsiteY469" fmla="*/ 566624 h 840790"/>
                  <a:gd name="connsiteX470" fmla="*/ 587086 w 858172"/>
                  <a:gd name="connsiteY470" fmla="*/ 565639 h 840790"/>
                  <a:gd name="connsiteX471" fmla="*/ 587722 w 858172"/>
                  <a:gd name="connsiteY471" fmla="*/ 565115 h 840790"/>
                  <a:gd name="connsiteX472" fmla="*/ 588415 w 858172"/>
                  <a:gd name="connsiteY472" fmla="*/ 564769 h 840790"/>
                  <a:gd name="connsiteX473" fmla="*/ 589115 w 858172"/>
                  <a:gd name="connsiteY473" fmla="*/ 563960 h 840790"/>
                  <a:gd name="connsiteX474" fmla="*/ 589494 w 858172"/>
                  <a:gd name="connsiteY474" fmla="*/ 562922 h 840790"/>
                  <a:gd name="connsiteX475" fmla="*/ 589911 w 858172"/>
                  <a:gd name="connsiteY475" fmla="*/ 561779 h 840790"/>
                  <a:gd name="connsiteX476" fmla="*/ 590188 w 858172"/>
                  <a:gd name="connsiteY476" fmla="*/ 561069 h 840790"/>
                  <a:gd name="connsiteX477" fmla="*/ 590836 w 858172"/>
                  <a:gd name="connsiteY477" fmla="*/ 560518 h 840790"/>
                  <a:gd name="connsiteX478" fmla="*/ 592172 w 858172"/>
                  <a:gd name="connsiteY478" fmla="*/ 560296 h 840790"/>
                  <a:gd name="connsiteX479" fmla="*/ 593235 w 858172"/>
                  <a:gd name="connsiteY479" fmla="*/ 560119 h 840790"/>
                  <a:gd name="connsiteX480" fmla="*/ 594191 w 858172"/>
                  <a:gd name="connsiteY480" fmla="*/ 559670 h 840790"/>
                  <a:gd name="connsiteX481" fmla="*/ 595206 w 858172"/>
                  <a:gd name="connsiteY481" fmla="*/ 559388 h 840790"/>
                  <a:gd name="connsiteX482" fmla="*/ 595723 w 858172"/>
                  <a:gd name="connsiteY482" fmla="*/ 559027 h 840790"/>
                  <a:gd name="connsiteX483" fmla="*/ 596584 w 858172"/>
                  <a:gd name="connsiteY483" fmla="*/ 558501 h 840790"/>
                  <a:gd name="connsiteX484" fmla="*/ 597088 w 858172"/>
                  <a:gd name="connsiteY484" fmla="*/ 558325 h 840790"/>
                  <a:gd name="connsiteX485" fmla="*/ 597778 w 858172"/>
                  <a:gd name="connsiteY485" fmla="*/ 558170 h 840790"/>
                  <a:gd name="connsiteX486" fmla="*/ 598513 w 858172"/>
                  <a:gd name="connsiteY486" fmla="*/ 557487 h 840790"/>
                  <a:gd name="connsiteX487" fmla="*/ 598725 w 858172"/>
                  <a:gd name="connsiteY487" fmla="*/ 557037 h 840790"/>
                  <a:gd name="connsiteX488" fmla="*/ 599238 w 858172"/>
                  <a:gd name="connsiteY488" fmla="*/ 556928 h 840790"/>
                  <a:gd name="connsiteX489" fmla="*/ 599839 w 858172"/>
                  <a:gd name="connsiteY489" fmla="*/ 556659 h 840790"/>
                  <a:gd name="connsiteX490" fmla="*/ 600513 w 858172"/>
                  <a:gd name="connsiteY490" fmla="*/ 556283 h 840790"/>
                  <a:gd name="connsiteX491" fmla="*/ 600530 w 858172"/>
                  <a:gd name="connsiteY491" fmla="*/ 555335 h 840790"/>
                  <a:gd name="connsiteX492" fmla="*/ 600350 w 858172"/>
                  <a:gd name="connsiteY492" fmla="*/ 554812 h 840790"/>
                  <a:gd name="connsiteX493" fmla="*/ 601181 w 858172"/>
                  <a:gd name="connsiteY493" fmla="*/ 554301 h 840790"/>
                  <a:gd name="connsiteX494" fmla="*/ 601656 w 858172"/>
                  <a:gd name="connsiteY494" fmla="*/ 553980 h 840790"/>
                  <a:gd name="connsiteX495" fmla="*/ 601978 w 858172"/>
                  <a:gd name="connsiteY495" fmla="*/ 553627 h 840790"/>
                  <a:gd name="connsiteX496" fmla="*/ 602446 w 858172"/>
                  <a:gd name="connsiteY496" fmla="*/ 553692 h 840790"/>
                  <a:gd name="connsiteX497" fmla="*/ 603015 w 858172"/>
                  <a:gd name="connsiteY497" fmla="*/ 553835 h 840790"/>
                  <a:gd name="connsiteX498" fmla="*/ 603621 w 858172"/>
                  <a:gd name="connsiteY498" fmla="*/ 553894 h 840790"/>
                  <a:gd name="connsiteX499" fmla="*/ 604566 w 858172"/>
                  <a:gd name="connsiteY499" fmla="*/ 553717 h 840790"/>
                  <a:gd name="connsiteX500" fmla="*/ 605253 w 858172"/>
                  <a:gd name="connsiteY500" fmla="*/ 553679 h 840790"/>
                  <a:gd name="connsiteX501" fmla="*/ 605831 w 858172"/>
                  <a:gd name="connsiteY501" fmla="*/ 553791 h 840790"/>
                  <a:gd name="connsiteX502" fmla="*/ 606158 w 858172"/>
                  <a:gd name="connsiteY502" fmla="*/ 554115 h 840790"/>
                  <a:gd name="connsiteX503" fmla="*/ 606434 w 858172"/>
                  <a:gd name="connsiteY503" fmla="*/ 554594 h 840790"/>
                  <a:gd name="connsiteX504" fmla="*/ 606759 w 858172"/>
                  <a:gd name="connsiteY504" fmla="*/ 555207 h 840790"/>
                  <a:gd name="connsiteX505" fmla="*/ 607054 w 858172"/>
                  <a:gd name="connsiteY505" fmla="*/ 555714 h 840790"/>
                  <a:gd name="connsiteX506" fmla="*/ 607787 w 858172"/>
                  <a:gd name="connsiteY506" fmla="*/ 555965 h 840790"/>
                  <a:gd name="connsiteX507" fmla="*/ 608707 w 858172"/>
                  <a:gd name="connsiteY507" fmla="*/ 556010 h 840790"/>
                  <a:gd name="connsiteX508" fmla="*/ 609619 w 858172"/>
                  <a:gd name="connsiteY508" fmla="*/ 555778 h 840790"/>
                  <a:gd name="connsiteX509" fmla="*/ 610529 w 858172"/>
                  <a:gd name="connsiteY509" fmla="*/ 555461 h 840790"/>
                  <a:gd name="connsiteX510" fmla="*/ 611100 w 858172"/>
                  <a:gd name="connsiteY510" fmla="*/ 555284 h 840790"/>
                  <a:gd name="connsiteX511" fmla="*/ 611542 w 858172"/>
                  <a:gd name="connsiteY511" fmla="*/ 555239 h 840790"/>
                  <a:gd name="connsiteX512" fmla="*/ 612288 w 858172"/>
                  <a:gd name="connsiteY512" fmla="*/ 555371 h 840790"/>
                  <a:gd name="connsiteX513" fmla="*/ 612792 w 858172"/>
                  <a:gd name="connsiteY513" fmla="*/ 555457 h 840790"/>
                  <a:gd name="connsiteX514" fmla="*/ 613546 w 858172"/>
                  <a:gd name="connsiteY514" fmla="*/ 554757 h 840790"/>
                  <a:gd name="connsiteX515" fmla="*/ 614281 w 858172"/>
                  <a:gd name="connsiteY515" fmla="*/ 554850 h 840790"/>
                  <a:gd name="connsiteX516" fmla="*/ 615200 w 858172"/>
                  <a:gd name="connsiteY516" fmla="*/ 555342 h 840790"/>
                  <a:gd name="connsiteX517" fmla="*/ 615932 w 858172"/>
                  <a:gd name="connsiteY517" fmla="*/ 555747 h 840790"/>
                  <a:gd name="connsiteX518" fmla="*/ 616796 w 858172"/>
                  <a:gd name="connsiteY518" fmla="*/ 555823 h 840790"/>
                  <a:gd name="connsiteX519" fmla="*/ 617582 w 858172"/>
                  <a:gd name="connsiteY519" fmla="*/ 555820 h 840790"/>
                  <a:gd name="connsiteX520" fmla="*/ 618555 w 858172"/>
                  <a:gd name="connsiteY520" fmla="*/ 555203 h 840790"/>
                  <a:gd name="connsiteX521" fmla="*/ 619300 w 858172"/>
                  <a:gd name="connsiteY521" fmla="*/ 554591 h 840790"/>
                  <a:gd name="connsiteX522" fmla="*/ 620250 w 858172"/>
                  <a:gd name="connsiteY522" fmla="*/ 554148 h 840790"/>
                  <a:gd name="connsiteX523" fmla="*/ 621076 w 858172"/>
                  <a:gd name="connsiteY523" fmla="*/ 554230 h 840790"/>
                  <a:gd name="connsiteX524" fmla="*/ 621936 w 858172"/>
                  <a:gd name="connsiteY524" fmla="*/ 554568 h 840790"/>
                  <a:gd name="connsiteX525" fmla="*/ 622495 w 858172"/>
                  <a:gd name="connsiteY525" fmla="*/ 553906 h 840790"/>
                  <a:gd name="connsiteX526" fmla="*/ 622719 w 858172"/>
                  <a:gd name="connsiteY526" fmla="*/ 553232 h 840790"/>
                  <a:gd name="connsiteX527" fmla="*/ 623204 w 858172"/>
                  <a:gd name="connsiteY527" fmla="*/ 552988 h 840790"/>
                  <a:gd name="connsiteX528" fmla="*/ 624058 w 858172"/>
                  <a:gd name="connsiteY528" fmla="*/ 552995 h 840790"/>
                  <a:gd name="connsiteX529" fmla="*/ 624688 w 858172"/>
                  <a:gd name="connsiteY529" fmla="*/ 552944 h 840790"/>
                  <a:gd name="connsiteX530" fmla="*/ 625449 w 858172"/>
                  <a:gd name="connsiteY530" fmla="*/ 552843 h 840790"/>
                  <a:gd name="connsiteX531" fmla="*/ 626310 w 858172"/>
                  <a:gd name="connsiteY531" fmla="*/ 553171 h 840790"/>
                  <a:gd name="connsiteX532" fmla="*/ 626813 w 858172"/>
                  <a:gd name="connsiteY532" fmla="*/ 553856 h 840790"/>
                  <a:gd name="connsiteX533" fmla="*/ 627453 w 858172"/>
                  <a:gd name="connsiteY533" fmla="*/ 553781 h 840790"/>
                  <a:gd name="connsiteX534" fmla="*/ 628222 w 858172"/>
                  <a:gd name="connsiteY534" fmla="*/ 553541 h 840790"/>
                  <a:gd name="connsiteX535" fmla="*/ 628598 w 858172"/>
                  <a:gd name="connsiteY535" fmla="*/ 554192 h 840790"/>
                  <a:gd name="connsiteX536" fmla="*/ 629234 w 858172"/>
                  <a:gd name="connsiteY536" fmla="*/ 554555 h 840790"/>
                  <a:gd name="connsiteX537" fmla="*/ 630098 w 858172"/>
                  <a:gd name="connsiteY537" fmla="*/ 554536 h 840790"/>
                  <a:gd name="connsiteX538" fmla="*/ 630628 w 858172"/>
                  <a:gd name="connsiteY538" fmla="*/ 554745 h 840790"/>
                  <a:gd name="connsiteX539" fmla="*/ 631437 w 858172"/>
                  <a:gd name="connsiteY539" fmla="*/ 555127 h 840790"/>
                  <a:gd name="connsiteX540" fmla="*/ 631739 w 858172"/>
                  <a:gd name="connsiteY540" fmla="*/ 554667 h 840790"/>
                  <a:gd name="connsiteX541" fmla="*/ 631550 w 858172"/>
                  <a:gd name="connsiteY541" fmla="*/ 554192 h 840790"/>
                  <a:gd name="connsiteX542" fmla="*/ 631771 w 858172"/>
                  <a:gd name="connsiteY542" fmla="*/ 553730 h 840790"/>
                  <a:gd name="connsiteX543" fmla="*/ 632660 w 858172"/>
                  <a:gd name="connsiteY543" fmla="*/ 553999 h 840790"/>
                  <a:gd name="connsiteX544" fmla="*/ 632644 w 858172"/>
                  <a:gd name="connsiteY544" fmla="*/ 554510 h 840790"/>
                  <a:gd name="connsiteX545" fmla="*/ 632679 w 858172"/>
                  <a:gd name="connsiteY545" fmla="*/ 555062 h 840790"/>
                  <a:gd name="connsiteX546" fmla="*/ 633071 w 858172"/>
                  <a:gd name="connsiteY546" fmla="*/ 555858 h 840790"/>
                  <a:gd name="connsiteX547" fmla="*/ 633556 w 858172"/>
                  <a:gd name="connsiteY547" fmla="*/ 555701 h 840790"/>
                  <a:gd name="connsiteX548" fmla="*/ 633864 w 858172"/>
                  <a:gd name="connsiteY548" fmla="*/ 555297 h 840790"/>
                  <a:gd name="connsiteX549" fmla="*/ 634750 w 858172"/>
                  <a:gd name="connsiteY549" fmla="*/ 555258 h 840790"/>
                  <a:gd name="connsiteX550" fmla="*/ 635277 w 858172"/>
                  <a:gd name="connsiteY550" fmla="*/ 554953 h 840790"/>
                  <a:gd name="connsiteX551" fmla="*/ 635960 w 858172"/>
                  <a:gd name="connsiteY551" fmla="*/ 555117 h 840790"/>
                  <a:gd name="connsiteX552" fmla="*/ 636259 w 858172"/>
                  <a:gd name="connsiteY552" fmla="*/ 555631 h 840790"/>
                  <a:gd name="connsiteX553" fmla="*/ 636799 w 858172"/>
                  <a:gd name="connsiteY553" fmla="*/ 555762 h 840790"/>
                  <a:gd name="connsiteX554" fmla="*/ 637101 w 858172"/>
                  <a:gd name="connsiteY554" fmla="*/ 556237 h 840790"/>
                  <a:gd name="connsiteX555" fmla="*/ 637101 w 858172"/>
                  <a:gd name="connsiteY555" fmla="*/ 557281 h 840790"/>
                  <a:gd name="connsiteX556" fmla="*/ 637923 w 858172"/>
                  <a:gd name="connsiteY556" fmla="*/ 557175 h 840790"/>
                  <a:gd name="connsiteX557" fmla="*/ 638488 w 858172"/>
                  <a:gd name="connsiteY557" fmla="*/ 556957 h 840790"/>
                  <a:gd name="connsiteX558" fmla="*/ 639011 w 858172"/>
                  <a:gd name="connsiteY558" fmla="*/ 556819 h 840790"/>
                  <a:gd name="connsiteX559" fmla="*/ 639380 w 858172"/>
                  <a:gd name="connsiteY559" fmla="*/ 556279 h 840790"/>
                  <a:gd name="connsiteX560" fmla="*/ 639467 w 858172"/>
                  <a:gd name="connsiteY560" fmla="*/ 555730 h 840790"/>
                  <a:gd name="connsiteX561" fmla="*/ 639593 w 858172"/>
                  <a:gd name="connsiteY561" fmla="*/ 554989 h 840790"/>
                  <a:gd name="connsiteX562" fmla="*/ 640036 w 858172"/>
                  <a:gd name="connsiteY562" fmla="*/ 554856 h 840790"/>
                  <a:gd name="connsiteX563" fmla="*/ 640645 w 858172"/>
                  <a:gd name="connsiteY563" fmla="*/ 555810 h 840790"/>
                  <a:gd name="connsiteX564" fmla="*/ 641034 w 858172"/>
                  <a:gd name="connsiteY564" fmla="*/ 556237 h 840790"/>
                  <a:gd name="connsiteX565" fmla="*/ 641570 w 858172"/>
                  <a:gd name="connsiteY565" fmla="*/ 556604 h 840790"/>
                  <a:gd name="connsiteX566" fmla="*/ 641988 w 858172"/>
                  <a:gd name="connsiteY566" fmla="*/ 556953 h 840790"/>
                  <a:gd name="connsiteX567" fmla="*/ 642492 w 858172"/>
                  <a:gd name="connsiteY567" fmla="*/ 557714 h 840790"/>
                  <a:gd name="connsiteX568" fmla="*/ 642373 w 858172"/>
                  <a:gd name="connsiteY568" fmla="*/ 558466 h 840790"/>
                  <a:gd name="connsiteX569" fmla="*/ 642543 w 858172"/>
                  <a:gd name="connsiteY569" fmla="*/ 559056 h 840790"/>
                  <a:gd name="connsiteX570" fmla="*/ 642793 w 858172"/>
                  <a:gd name="connsiteY570" fmla="*/ 559416 h 840790"/>
                  <a:gd name="connsiteX571" fmla="*/ 643606 w 858172"/>
                  <a:gd name="connsiteY571" fmla="*/ 559962 h 840790"/>
                  <a:gd name="connsiteX572" fmla="*/ 644732 w 858172"/>
                  <a:gd name="connsiteY572" fmla="*/ 559243 h 840790"/>
                  <a:gd name="connsiteX573" fmla="*/ 644996 w 858172"/>
                  <a:gd name="connsiteY573" fmla="*/ 558781 h 840790"/>
                  <a:gd name="connsiteX574" fmla="*/ 645471 w 858172"/>
                  <a:gd name="connsiteY574" fmla="*/ 558470 h 840790"/>
                  <a:gd name="connsiteX575" fmla="*/ 646318 w 858172"/>
                  <a:gd name="connsiteY575" fmla="*/ 558167 h 840790"/>
                  <a:gd name="connsiteX576" fmla="*/ 646964 w 858172"/>
                  <a:gd name="connsiteY576" fmla="*/ 558531 h 840790"/>
                  <a:gd name="connsiteX577" fmla="*/ 647375 w 858172"/>
                  <a:gd name="connsiteY577" fmla="*/ 558749 h 840790"/>
                  <a:gd name="connsiteX578" fmla="*/ 647850 w 858172"/>
                  <a:gd name="connsiteY578" fmla="*/ 559342 h 840790"/>
                  <a:gd name="connsiteX579" fmla="*/ 648377 w 858172"/>
                  <a:gd name="connsiteY579" fmla="*/ 558903 h 840790"/>
                  <a:gd name="connsiteX580" fmla="*/ 648377 w 858172"/>
                  <a:gd name="connsiteY580" fmla="*/ 558042 h 840790"/>
                  <a:gd name="connsiteX581" fmla="*/ 649067 w 858172"/>
                  <a:gd name="connsiteY581" fmla="*/ 557798 h 840790"/>
                  <a:gd name="connsiteX582" fmla="*/ 649568 w 858172"/>
                  <a:gd name="connsiteY582" fmla="*/ 557859 h 840790"/>
                  <a:gd name="connsiteX583" fmla="*/ 650111 w 858172"/>
                  <a:gd name="connsiteY583" fmla="*/ 557884 h 840790"/>
                  <a:gd name="connsiteX584" fmla="*/ 650621 w 858172"/>
                  <a:gd name="connsiteY584" fmla="*/ 558007 h 840790"/>
                  <a:gd name="connsiteX585" fmla="*/ 651134 w 858172"/>
                  <a:gd name="connsiteY585" fmla="*/ 558398 h 840790"/>
                  <a:gd name="connsiteX586" fmla="*/ 651867 w 858172"/>
                  <a:gd name="connsiteY586" fmla="*/ 558966 h 840790"/>
                  <a:gd name="connsiteX587" fmla="*/ 652159 w 858172"/>
                  <a:gd name="connsiteY587" fmla="*/ 559317 h 840790"/>
                  <a:gd name="connsiteX588" fmla="*/ 652785 w 858172"/>
                  <a:gd name="connsiteY588" fmla="*/ 559583 h 840790"/>
                  <a:gd name="connsiteX589" fmla="*/ 653450 w 858172"/>
                  <a:gd name="connsiteY589" fmla="*/ 559785 h 840790"/>
                  <a:gd name="connsiteX590" fmla="*/ 654099 w 858172"/>
                  <a:gd name="connsiteY590" fmla="*/ 559985 h 840790"/>
                  <a:gd name="connsiteX591" fmla="*/ 654458 w 858172"/>
                  <a:gd name="connsiteY591" fmla="*/ 560258 h 840790"/>
                  <a:gd name="connsiteX592" fmla="*/ 654747 w 858172"/>
                  <a:gd name="connsiteY592" fmla="*/ 560794 h 840790"/>
                  <a:gd name="connsiteX593" fmla="*/ 655197 w 858172"/>
                  <a:gd name="connsiteY593" fmla="*/ 561057 h 840790"/>
                  <a:gd name="connsiteX594" fmla="*/ 655830 w 858172"/>
                  <a:gd name="connsiteY594" fmla="*/ 560697 h 840790"/>
                  <a:gd name="connsiteX595" fmla="*/ 656006 w 858172"/>
                  <a:gd name="connsiteY595" fmla="*/ 559802 h 840790"/>
                  <a:gd name="connsiteX596" fmla="*/ 656500 w 858172"/>
                  <a:gd name="connsiteY596" fmla="*/ 559602 h 840790"/>
                  <a:gd name="connsiteX597" fmla="*/ 656538 w 858172"/>
                  <a:gd name="connsiteY597" fmla="*/ 560491 h 840790"/>
                  <a:gd name="connsiteX598" fmla="*/ 656738 w 858172"/>
                  <a:gd name="connsiteY598" fmla="*/ 561073 h 840790"/>
                  <a:gd name="connsiteX599" fmla="*/ 656212 w 858172"/>
                  <a:gd name="connsiteY599" fmla="*/ 561783 h 840790"/>
                  <a:gd name="connsiteX600" fmla="*/ 655666 w 858172"/>
                  <a:gd name="connsiteY600" fmla="*/ 562164 h 840790"/>
                  <a:gd name="connsiteX601" fmla="*/ 655748 w 858172"/>
                  <a:gd name="connsiteY601" fmla="*/ 563424 h 840790"/>
                  <a:gd name="connsiteX602" fmla="*/ 656487 w 858172"/>
                  <a:gd name="connsiteY602" fmla="*/ 564040 h 840790"/>
                  <a:gd name="connsiteX603" fmla="*/ 657113 w 858172"/>
                  <a:gd name="connsiteY603" fmla="*/ 564267 h 840790"/>
                  <a:gd name="connsiteX604" fmla="*/ 657431 w 858172"/>
                  <a:gd name="connsiteY604" fmla="*/ 564968 h 840790"/>
                  <a:gd name="connsiteX605" fmla="*/ 657374 w 858172"/>
                  <a:gd name="connsiteY605" fmla="*/ 565574 h 840790"/>
                  <a:gd name="connsiteX606" fmla="*/ 658080 w 858172"/>
                  <a:gd name="connsiteY606" fmla="*/ 565700 h 840790"/>
                  <a:gd name="connsiteX607" fmla="*/ 658912 w 858172"/>
                  <a:gd name="connsiteY607" fmla="*/ 566076 h 840790"/>
                  <a:gd name="connsiteX608" fmla="*/ 659656 w 858172"/>
                  <a:gd name="connsiteY608" fmla="*/ 566361 h 840790"/>
                  <a:gd name="connsiteX609" fmla="*/ 660334 w 858172"/>
                  <a:gd name="connsiteY609" fmla="*/ 566410 h 840790"/>
                  <a:gd name="connsiteX610" fmla="*/ 660941 w 858172"/>
                  <a:gd name="connsiteY610" fmla="*/ 566801 h 840790"/>
                  <a:gd name="connsiteX611" fmla="*/ 660469 w 858172"/>
                  <a:gd name="connsiteY611" fmla="*/ 567521 h 840790"/>
                  <a:gd name="connsiteX612" fmla="*/ 660109 w 858172"/>
                  <a:gd name="connsiteY612" fmla="*/ 567838 h 840790"/>
                  <a:gd name="connsiteX613" fmla="*/ 660751 w 858172"/>
                  <a:gd name="connsiteY613" fmla="*/ 568230 h 840790"/>
                  <a:gd name="connsiteX614" fmla="*/ 661499 w 858172"/>
                  <a:gd name="connsiteY614" fmla="*/ 568452 h 840790"/>
                  <a:gd name="connsiteX615" fmla="*/ 662164 w 858172"/>
                  <a:gd name="connsiteY615" fmla="*/ 569017 h 840790"/>
                  <a:gd name="connsiteX616" fmla="*/ 662806 w 858172"/>
                  <a:gd name="connsiteY616" fmla="*/ 569215 h 840790"/>
                  <a:gd name="connsiteX617" fmla="*/ 663362 w 858172"/>
                  <a:gd name="connsiteY617" fmla="*/ 569694 h 840790"/>
                  <a:gd name="connsiteX618" fmla="*/ 663923 w 858172"/>
                  <a:gd name="connsiteY618" fmla="*/ 569912 h 840790"/>
                  <a:gd name="connsiteX619" fmla="*/ 664601 w 858172"/>
                  <a:gd name="connsiteY619" fmla="*/ 569967 h 840790"/>
                  <a:gd name="connsiteX620" fmla="*/ 665057 w 858172"/>
                  <a:gd name="connsiteY620" fmla="*/ 570072 h 840790"/>
                  <a:gd name="connsiteX621" fmla="*/ 665365 w 858172"/>
                  <a:gd name="connsiteY621" fmla="*/ 570670 h 840790"/>
                  <a:gd name="connsiteX622" fmla="*/ 665843 w 858172"/>
                  <a:gd name="connsiteY622" fmla="*/ 571215 h 840790"/>
                  <a:gd name="connsiteX623" fmla="*/ 666306 w 858172"/>
                  <a:gd name="connsiteY623" fmla="*/ 571595 h 840790"/>
                  <a:gd name="connsiteX624" fmla="*/ 666627 w 858172"/>
                  <a:gd name="connsiteY624" fmla="*/ 572057 h 840790"/>
                  <a:gd name="connsiteX625" fmla="*/ 666216 w 858172"/>
                  <a:gd name="connsiteY625" fmla="*/ 572869 h 840790"/>
                  <a:gd name="connsiteX626" fmla="*/ 666123 w 858172"/>
                  <a:gd name="connsiteY626" fmla="*/ 573457 h 840790"/>
                  <a:gd name="connsiteX627" fmla="*/ 666489 w 858172"/>
                  <a:gd name="connsiteY627" fmla="*/ 574066 h 840790"/>
                  <a:gd name="connsiteX628" fmla="*/ 666945 w 858172"/>
                  <a:gd name="connsiteY628" fmla="*/ 574318 h 840790"/>
                  <a:gd name="connsiteX629" fmla="*/ 667494 w 858172"/>
                  <a:gd name="connsiteY629" fmla="*/ 574272 h 840790"/>
                  <a:gd name="connsiteX630" fmla="*/ 667369 w 858172"/>
                  <a:gd name="connsiteY630" fmla="*/ 575422 h 840790"/>
                  <a:gd name="connsiteX631" fmla="*/ 668005 w 858172"/>
                  <a:gd name="connsiteY631" fmla="*/ 575881 h 840790"/>
                  <a:gd name="connsiteX632" fmla="*/ 669128 w 858172"/>
                  <a:gd name="connsiteY632" fmla="*/ 576363 h 840790"/>
                  <a:gd name="connsiteX633" fmla="*/ 669596 w 858172"/>
                  <a:gd name="connsiteY633" fmla="*/ 576838 h 840790"/>
                  <a:gd name="connsiteX634" fmla="*/ 670111 w 858172"/>
                  <a:gd name="connsiteY634" fmla="*/ 577133 h 840790"/>
                  <a:gd name="connsiteX635" fmla="*/ 671000 w 858172"/>
                  <a:gd name="connsiteY635" fmla="*/ 577570 h 840790"/>
                  <a:gd name="connsiteX636" fmla="*/ 671819 w 858172"/>
                  <a:gd name="connsiteY636" fmla="*/ 577724 h 840790"/>
                  <a:gd name="connsiteX637" fmla="*/ 672580 w 858172"/>
                  <a:gd name="connsiteY637" fmla="*/ 577936 h 840790"/>
                  <a:gd name="connsiteX638" fmla="*/ 673010 w 858172"/>
                  <a:gd name="connsiteY638" fmla="*/ 578392 h 840790"/>
                  <a:gd name="connsiteX639" fmla="*/ 672605 w 858172"/>
                  <a:gd name="connsiteY639" fmla="*/ 578816 h 840790"/>
                  <a:gd name="connsiteX640" fmla="*/ 672258 w 858172"/>
                  <a:gd name="connsiteY640" fmla="*/ 579361 h 840790"/>
                  <a:gd name="connsiteX641" fmla="*/ 672670 w 858172"/>
                  <a:gd name="connsiteY641" fmla="*/ 579827 h 840790"/>
                  <a:gd name="connsiteX642" fmla="*/ 673408 w 858172"/>
                  <a:gd name="connsiteY642" fmla="*/ 579348 h 840790"/>
                  <a:gd name="connsiteX643" fmla="*/ 674031 w 858172"/>
                  <a:gd name="connsiteY643" fmla="*/ 579558 h 840790"/>
                  <a:gd name="connsiteX644" fmla="*/ 674811 w 858172"/>
                  <a:gd name="connsiteY644" fmla="*/ 579644 h 840790"/>
                  <a:gd name="connsiteX645" fmla="*/ 675527 w 858172"/>
                  <a:gd name="connsiteY645" fmla="*/ 579981 h 840790"/>
                  <a:gd name="connsiteX646" fmla="*/ 675948 w 858172"/>
                  <a:gd name="connsiteY646" fmla="*/ 580514 h 840790"/>
                  <a:gd name="connsiteX647" fmla="*/ 675704 w 858172"/>
                  <a:gd name="connsiteY647" fmla="*/ 581224 h 840790"/>
                  <a:gd name="connsiteX648" fmla="*/ 675437 w 858172"/>
                  <a:gd name="connsiteY648" fmla="*/ 582117 h 840790"/>
                  <a:gd name="connsiteX649" fmla="*/ 676006 w 858172"/>
                  <a:gd name="connsiteY649" fmla="*/ 582897 h 840790"/>
                  <a:gd name="connsiteX650" fmla="*/ 676565 w 858172"/>
                  <a:gd name="connsiteY650" fmla="*/ 583363 h 840790"/>
                  <a:gd name="connsiteX651" fmla="*/ 676708 w 858172"/>
                  <a:gd name="connsiteY651" fmla="*/ 583792 h 840790"/>
                  <a:gd name="connsiteX652" fmla="*/ 676979 w 858172"/>
                  <a:gd name="connsiteY652" fmla="*/ 584380 h 840790"/>
                  <a:gd name="connsiteX653" fmla="*/ 677223 w 858172"/>
                  <a:gd name="connsiteY653" fmla="*/ 584897 h 840790"/>
                  <a:gd name="connsiteX654" fmla="*/ 677721 w 858172"/>
                  <a:gd name="connsiteY654" fmla="*/ 584996 h 840790"/>
                  <a:gd name="connsiteX655" fmla="*/ 678420 w 858172"/>
                  <a:gd name="connsiteY655" fmla="*/ 585256 h 840790"/>
                  <a:gd name="connsiteX656" fmla="*/ 678822 w 858172"/>
                  <a:gd name="connsiteY656" fmla="*/ 585973 h 840790"/>
                  <a:gd name="connsiteX657" fmla="*/ 679721 w 858172"/>
                  <a:gd name="connsiteY657" fmla="*/ 586895 h 840790"/>
                  <a:gd name="connsiteX658" fmla="*/ 680318 w 858172"/>
                  <a:gd name="connsiteY658" fmla="*/ 587777 h 840790"/>
                  <a:gd name="connsiteX659" fmla="*/ 681207 w 858172"/>
                  <a:gd name="connsiteY659" fmla="*/ 588246 h 840790"/>
                  <a:gd name="connsiteX660" fmla="*/ 681837 w 858172"/>
                  <a:gd name="connsiteY660" fmla="*/ 588210 h 840790"/>
                  <a:gd name="connsiteX661" fmla="*/ 682616 w 858172"/>
                  <a:gd name="connsiteY661" fmla="*/ 588092 h 840790"/>
                  <a:gd name="connsiteX662" fmla="*/ 683461 w 858172"/>
                  <a:gd name="connsiteY662" fmla="*/ 588269 h 840790"/>
                  <a:gd name="connsiteX663" fmla="*/ 683577 w 858172"/>
                  <a:gd name="connsiteY663" fmla="*/ 588824 h 840790"/>
                  <a:gd name="connsiteX664" fmla="*/ 684213 w 858172"/>
                  <a:gd name="connsiteY664" fmla="*/ 589633 h 840790"/>
                  <a:gd name="connsiteX665" fmla="*/ 684736 w 858172"/>
                  <a:gd name="connsiteY665" fmla="*/ 589906 h 840790"/>
                  <a:gd name="connsiteX666" fmla="*/ 685562 w 858172"/>
                  <a:gd name="connsiteY666" fmla="*/ 590263 h 840790"/>
                  <a:gd name="connsiteX667" fmla="*/ 686072 w 858172"/>
                  <a:gd name="connsiteY667" fmla="*/ 590616 h 840790"/>
                  <a:gd name="connsiteX668" fmla="*/ 685831 w 858172"/>
                  <a:gd name="connsiteY668" fmla="*/ 591200 h 840790"/>
                  <a:gd name="connsiteX669" fmla="*/ 685459 w 858172"/>
                  <a:gd name="connsiteY669" fmla="*/ 591665 h 840790"/>
                  <a:gd name="connsiteX670" fmla="*/ 685805 w 858172"/>
                  <a:gd name="connsiteY670" fmla="*/ 592728 h 840790"/>
                  <a:gd name="connsiteX671" fmla="*/ 686297 w 858172"/>
                  <a:gd name="connsiteY671" fmla="*/ 593097 h 840790"/>
                  <a:gd name="connsiteX672" fmla="*/ 686701 w 858172"/>
                  <a:gd name="connsiteY672" fmla="*/ 593280 h 840790"/>
                  <a:gd name="connsiteX673" fmla="*/ 687064 w 858172"/>
                  <a:gd name="connsiteY673" fmla="*/ 593704 h 840790"/>
                  <a:gd name="connsiteX674" fmla="*/ 687365 w 858172"/>
                  <a:gd name="connsiteY674" fmla="*/ 594282 h 840790"/>
                  <a:gd name="connsiteX675" fmla="*/ 687905 w 858172"/>
                  <a:gd name="connsiteY675" fmla="*/ 594625 h 840790"/>
                  <a:gd name="connsiteX676" fmla="*/ 688441 w 858172"/>
                  <a:gd name="connsiteY676" fmla="*/ 594774 h 840790"/>
                  <a:gd name="connsiteX677" fmla="*/ 689209 w 858172"/>
                  <a:gd name="connsiteY677" fmla="*/ 595470 h 840790"/>
                  <a:gd name="connsiteX678" fmla="*/ 689777 w 858172"/>
                  <a:gd name="connsiteY678" fmla="*/ 595891 h 840790"/>
                  <a:gd name="connsiteX679" fmla="*/ 690386 w 858172"/>
                  <a:gd name="connsiteY679" fmla="*/ 596495 h 840790"/>
                  <a:gd name="connsiteX680" fmla="*/ 690756 w 858172"/>
                  <a:gd name="connsiteY680" fmla="*/ 597104 h 840790"/>
                  <a:gd name="connsiteX681" fmla="*/ 691189 w 858172"/>
                  <a:gd name="connsiteY681" fmla="*/ 597394 h 840790"/>
                  <a:gd name="connsiteX682" fmla="*/ 691800 w 858172"/>
                  <a:gd name="connsiteY682" fmla="*/ 597650 h 840790"/>
                  <a:gd name="connsiteX683" fmla="*/ 692066 w 858172"/>
                  <a:gd name="connsiteY683" fmla="*/ 598033 h 840790"/>
                  <a:gd name="connsiteX684" fmla="*/ 691611 w 858172"/>
                  <a:gd name="connsiteY684" fmla="*/ 599503 h 840790"/>
                  <a:gd name="connsiteX685" fmla="*/ 691729 w 858172"/>
                  <a:gd name="connsiteY685" fmla="*/ 600145 h 840790"/>
                  <a:gd name="connsiteX686" fmla="*/ 691678 w 858172"/>
                  <a:gd name="connsiteY686" fmla="*/ 600716 h 840790"/>
                  <a:gd name="connsiteX687" fmla="*/ 692237 w 858172"/>
                  <a:gd name="connsiteY687" fmla="*/ 601144 h 840790"/>
                  <a:gd name="connsiteX688" fmla="*/ 693029 w 858172"/>
                  <a:gd name="connsiteY688" fmla="*/ 600293 h 840790"/>
                  <a:gd name="connsiteX689" fmla="*/ 693999 w 858172"/>
                  <a:gd name="connsiteY689" fmla="*/ 599609 h 840790"/>
                  <a:gd name="connsiteX690" fmla="*/ 694584 w 858172"/>
                  <a:gd name="connsiteY690" fmla="*/ 600107 h 840790"/>
                  <a:gd name="connsiteX691" fmla="*/ 695460 w 858172"/>
                  <a:gd name="connsiteY691" fmla="*/ 600380 h 840790"/>
                  <a:gd name="connsiteX692" fmla="*/ 695983 w 858172"/>
                  <a:gd name="connsiteY692" fmla="*/ 600138 h 840790"/>
                  <a:gd name="connsiteX693" fmla="*/ 696767 w 858172"/>
                  <a:gd name="connsiteY693" fmla="*/ 599886 h 840790"/>
                  <a:gd name="connsiteX694" fmla="*/ 697515 w 858172"/>
                  <a:gd name="connsiteY694" fmla="*/ 600087 h 840790"/>
                  <a:gd name="connsiteX695" fmla="*/ 698613 w 858172"/>
                  <a:gd name="connsiteY695" fmla="*/ 600877 h 840790"/>
                  <a:gd name="connsiteX696" fmla="*/ 699377 w 858172"/>
                  <a:gd name="connsiteY696" fmla="*/ 601285 h 840790"/>
                  <a:gd name="connsiteX697" fmla="*/ 700254 w 858172"/>
                  <a:gd name="connsiteY697" fmla="*/ 601565 h 840790"/>
                  <a:gd name="connsiteX698" fmla="*/ 700864 w 858172"/>
                  <a:gd name="connsiteY698" fmla="*/ 601850 h 840790"/>
                  <a:gd name="connsiteX699" fmla="*/ 701654 w 858172"/>
                  <a:gd name="connsiteY699" fmla="*/ 602412 h 840790"/>
                  <a:gd name="connsiteX700" fmla="*/ 702408 w 858172"/>
                  <a:gd name="connsiteY700" fmla="*/ 602903 h 840790"/>
                  <a:gd name="connsiteX701" fmla="*/ 702874 w 858172"/>
                  <a:gd name="connsiteY701" fmla="*/ 603057 h 840790"/>
                  <a:gd name="connsiteX702" fmla="*/ 703526 w 858172"/>
                  <a:gd name="connsiteY702" fmla="*/ 602483 h 840790"/>
                  <a:gd name="connsiteX703" fmla="*/ 704171 w 858172"/>
                  <a:gd name="connsiteY703" fmla="*/ 602132 h 840790"/>
                  <a:gd name="connsiteX704" fmla="*/ 704745 w 858172"/>
                  <a:gd name="connsiteY704" fmla="*/ 602628 h 840790"/>
                  <a:gd name="connsiteX705" fmla="*/ 705388 w 858172"/>
                  <a:gd name="connsiteY705" fmla="*/ 603311 h 840790"/>
                  <a:gd name="connsiteX706" fmla="*/ 706020 w 858172"/>
                  <a:gd name="connsiteY706" fmla="*/ 603859 h 840790"/>
                  <a:gd name="connsiteX707" fmla="*/ 705976 w 858172"/>
                  <a:gd name="connsiteY707" fmla="*/ 604952 h 840790"/>
                  <a:gd name="connsiteX708" fmla="*/ 705835 w 858172"/>
                  <a:gd name="connsiteY708" fmla="*/ 605935 h 840790"/>
                  <a:gd name="connsiteX709" fmla="*/ 706075 w 858172"/>
                  <a:gd name="connsiteY709" fmla="*/ 606435 h 840790"/>
                  <a:gd name="connsiteX710" fmla="*/ 706650 w 858172"/>
                  <a:gd name="connsiteY710" fmla="*/ 606664 h 840790"/>
                  <a:gd name="connsiteX711" fmla="*/ 707243 w 858172"/>
                  <a:gd name="connsiteY711" fmla="*/ 606432 h 840790"/>
                  <a:gd name="connsiteX712" fmla="*/ 708081 w 858172"/>
                  <a:gd name="connsiteY712" fmla="*/ 606124 h 840790"/>
                  <a:gd name="connsiteX713" fmla="*/ 708829 w 858172"/>
                  <a:gd name="connsiteY713" fmla="*/ 606092 h 840790"/>
                  <a:gd name="connsiteX714" fmla="*/ 709440 w 858172"/>
                  <a:gd name="connsiteY714" fmla="*/ 606397 h 840790"/>
                  <a:gd name="connsiteX715" fmla="*/ 710169 w 858172"/>
                  <a:gd name="connsiteY715" fmla="*/ 606965 h 840790"/>
                  <a:gd name="connsiteX716" fmla="*/ 710680 w 858172"/>
                  <a:gd name="connsiteY716" fmla="*/ 607443 h 840790"/>
                  <a:gd name="connsiteX717" fmla="*/ 711071 w 858172"/>
                  <a:gd name="connsiteY717" fmla="*/ 607761 h 840790"/>
                  <a:gd name="connsiteX718" fmla="*/ 711468 w 858172"/>
                  <a:gd name="connsiteY718" fmla="*/ 608024 h 840790"/>
                  <a:gd name="connsiteX719" fmla="*/ 712127 w 858172"/>
                  <a:gd name="connsiteY719" fmla="*/ 608278 h 840790"/>
                  <a:gd name="connsiteX720" fmla="*/ 712773 w 858172"/>
                  <a:gd name="connsiteY720" fmla="*/ 608750 h 840790"/>
                  <a:gd name="connsiteX721" fmla="*/ 712955 w 858172"/>
                  <a:gd name="connsiteY721" fmla="*/ 609267 h 840790"/>
                  <a:gd name="connsiteX722" fmla="*/ 713090 w 858172"/>
                  <a:gd name="connsiteY722" fmla="*/ 609813 h 840790"/>
                  <a:gd name="connsiteX723" fmla="*/ 713126 w 858172"/>
                  <a:gd name="connsiteY723" fmla="*/ 610461 h 840790"/>
                  <a:gd name="connsiteX724" fmla="*/ 713460 w 858172"/>
                  <a:gd name="connsiteY724" fmla="*/ 610808 h 840790"/>
                  <a:gd name="connsiteX725" fmla="*/ 714079 w 858172"/>
                  <a:gd name="connsiteY725" fmla="*/ 610648 h 840790"/>
                  <a:gd name="connsiteX726" fmla="*/ 714291 w 858172"/>
                  <a:gd name="connsiteY726" fmla="*/ 609977 h 840790"/>
                  <a:gd name="connsiteX727" fmla="*/ 715241 w 858172"/>
                  <a:gd name="connsiteY727" fmla="*/ 609610 h 840790"/>
                  <a:gd name="connsiteX728" fmla="*/ 715989 w 858172"/>
                  <a:gd name="connsiteY728" fmla="*/ 609957 h 840790"/>
                  <a:gd name="connsiteX729" fmla="*/ 716407 w 858172"/>
                  <a:gd name="connsiteY729" fmla="*/ 610141 h 840790"/>
                  <a:gd name="connsiteX730" fmla="*/ 716716 w 858172"/>
                  <a:gd name="connsiteY730" fmla="*/ 610776 h 840790"/>
                  <a:gd name="connsiteX731" fmla="*/ 716330 w 858172"/>
                  <a:gd name="connsiteY731" fmla="*/ 611244 h 840790"/>
                  <a:gd name="connsiteX732" fmla="*/ 715893 w 858172"/>
                  <a:gd name="connsiteY732" fmla="*/ 611437 h 840790"/>
                  <a:gd name="connsiteX733" fmla="*/ 715380 w 858172"/>
                  <a:gd name="connsiteY733" fmla="*/ 611608 h 840790"/>
                  <a:gd name="connsiteX734" fmla="*/ 714937 w 858172"/>
                  <a:gd name="connsiteY734" fmla="*/ 611704 h 840790"/>
                  <a:gd name="connsiteX735" fmla="*/ 714352 w 858172"/>
                  <a:gd name="connsiteY735" fmla="*/ 611942 h 840790"/>
                  <a:gd name="connsiteX736" fmla="*/ 714317 w 858172"/>
                  <a:gd name="connsiteY736" fmla="*/ 612629 h 840790"/>
                  <a:gd name="connsiteX737" fmla="*/ 714708 w 858172"/>
                  <a:gd name="connsiteY737" fmla="*/ 613007 h 840790"/>
                  <a:gd name="connsiteX738" fmla="*/ 715765 w 858172"/>
                  <a:gd name="connsiteY738" fmla="*/ 613184 h 840790"/>
                  <a:gd name="connsiteX739" fmla="*/ 716628 w 858172"/>
                  <a:gd name="connsiteY739" fmla="*/ 613049 h 840790"/>
                  <a:gd name="connsiteX740" fmla="*/ 717614 w 858172"/>
                  <a:gd name="connsiteY740" fmla="*/ 613257 h 840790"/>
                  <a:gd name="connsiteX741" fmla="*/ 718427 w 858172"/>
                  <a:gd name="connsiteY741" fmla="*/ 613383 h 840790"/>
                  <a:gd name="connsiteX742" fmla="*/ 719345 w 858172"/>
                  <a:gd name="connsiteY742" fmla="*/ 613444 h 840790"/>
                  <a:gd name="connsiteX743" fmla="*/ 720254 w 858172"/>
                  <a:gd name="connsiteY743" fmla="*/ 613541 h 840790"/>
                  <a:gd name="connsiteX744" fmla="*/ 720805 w 858172"/>
                  <a:gd name="connsiteY744" fmla="*/ 613476 h 840790"/>
                  <a:gd name="connsiteX745" fmla="*/ 721544 w 858172"/>
                  <a:gd name="connsiteY745" fmla="*/ 613309 h 840790"/>
                  <a:gd name="connsiteX746" fmla="*/ 722173 w 858172"/>
                  <a:gd name="connsiteY746" fmla="*/ 613287 h 840790"/>
                  <a:gd name="connsiteX747" fmla="*/ 722761 w 858172"/>
                  <a:gd name="connsiteY747" fmla="*/ 613299 h 840790"/>
                  <a:gd name="connsiteX748" fmla="*/ 723249 w 858172"/>
                  <a:gd name="connsiteY748" fmla="*/ 613332 h 840790"/>
                  <a:gd name="connsiteX749" fmla="*/ 723705 w 858172"/>
                  <a:gd name="connsiteY749" fmla="*/ 613081 h 840790"/>
                  <a:gd name="connsiteX750" fmla="*/ 724164 w 858172"/>
                  <a:gd name="connsiteY750" fmla="*/ 612761 h 840790"/>
                  <a:gd name="connsiteX751" fmla="*/ 724765 w 858172"/>
                  <a:gd name="connsiteY751" fmla="*/ 613171 h 840790"/>
                  <a:gd name="connsiteX752" fmla="*/ 724637 w 858172"/>
                  <a:gd name="connsiteY752" fmla="*/ 613974 h 840790"/>
                  <a:gd name="connsiteX753" fmla="*/ 725423 w 858172"/>
                  <a:gd name="connsiteY753" fmla="*/ 613884 h 840790"/>
                  <a:gd name="connsiteX754" fmla="*/ 726226 w 858172"/>
                  <a:gd name="connsiteY754" fmla="*/ 613534 h 840790"/>
                  <a:gd name="connsiteX755" fmla="*/ 726787 w 858172"/>
                  <a:gd name="connsiteY755" fmla="*/ 613354 h 840790"/>
                  <a:gd name="connsiteX756" fmla="*/ 727298 w 858172"/>
                  <a:gd name="connsiteY756" fmla="*/ 613406 h 840790"/>
                  <a:gd name="connsiteX757" fmla="*/ 727747 w 858172"/>
                  <a:gd name="connsiteY757" fmla="*/ 614230 h 840790"/>
                  <a:gd name="connsiteX758" fmla="*/ 728303 w 858172"/>
                  <a:gd name="connsiteY758" fmla="*/ 614755 h 840790"/>
                  <a:gd name="connsiteX759" fmla="*/ 728917 w 858172"/>
                  <a:gd name="connsiteY759" fmla="*/ 614886 h 840790"/>
                  <a:gd name="connsiteX760" fmla="*/ 729581 w 858172"/>
                  <a:gd name="connsiteY760" fmla="*/ 614604 h 840790"/>
                  <a:gd name="connsiteX761" fmla="*/ 729911 w 858172"/>
                  <a:gd name="connsiteY761" fmla="*/ 613904 h 840790"/>
                  <a:gd name="connsiteX762" fmla="*/ 730243 w 858172"/>
                  <a:gd name="connsiteY762" fmla="*/ 613543 h 840790"/>
                  <a:gd name="connsiteX763" fmla="*/ 730602 w 858172"/>
                  <a:gd name="connsiteY763" fmla="*/ 612959 h 840790"/>
                  <a:gd name="connsiteX764" fmla="*/ 731212 w 858172"/>
                  <a:gd name="connsiteY764" fmla="*/ 612799 h 840790"/>
                  <a:gd name="connsiteX765" fmla="*/ 731861 w 858172"/>
                  <a:gd name="connsiteY765" fmla="*/ 612719 h 840790"/>
                  <a:gd name="connsiteX766" fmla="*/ 732567 w 858172"/>
                  <a:gd name="connsiteY766" fmla="*/ 613123 h 840790"/>
                  <a:gd name="connsiteX767" fmla="*/ 732926 w 858172"/>
                  <a:gd name="connsiteY767" fmla="*/ 613692 h 840790"/>
                  <a:gd name="connsiteX768" fmla="*/ 733369 w 858172"/>
                  <a:gd name="connsiteY768" fmla="*/ 614398 h 840790"/>
                  <a:gd name="connsiteX769" fmla="*/ 733954 w 858172"/>
                  <a:gd name="connsiteY769" fmla="*/ 614635 h 840790"/>
                  <a:gd name="connsiteX770" fmla="*/ 734592 w 858172"/>
                  <a:gd name="connsiteY770" fmla="*/ 614475 h 840790"/>
                  <a:gd name="connsiteX771" fmla="*/ 735309 w 858172"/>
                  <a:gd name="connsiteY771" fmla="*/ 614144 h 840790"/>
                  <a:gd name="connsiteX772" fmla="*/ 735678 w 858172"/>
                  <a:gd name="connsiteY772" fmla="*/ 614976 h 840790"/>
                  <a:gd name="connsiteX773" fmla="*/ 736282 w 858172"/>
                  <a:gd name="connsiteY773" fmla="*/ 615646 h 840790"/>
                  <a:gd name="connsiteX774" fmla="*/ 737008 w 858172"/>
                  <a:gd name="connsiteY774" fmla="*/ 616032 h 840790"/>
                  <a:gd name="connsiteX775" fmla="*/ 737563 w 858172"/>
                  <a:gd name="connsiteY775" fmla="*/ 615300 h 840790"/>
                  <a:gd name="connsiteX776" fmla="*/ 738006 w 858172"/>
                  <a:gd name="connsiteY776" fmla="*/ 615213 h 840790"/>
                  <a:gd name="connsiteX777" fmla="*/ 738334 w 858172"/>
                  <a:gd name="connsiteY777" fmla="*/ 615522 h 840790"/>
                  <a:gd name="connsiteX778" fmla="*/ 738677 w 858172"/>
                  <a:gd name="connsiteY778" fmla="*/ 616238 h 840790"/>
                  <a:gd name="connsiteX779" fmla="*/ 739326 w 858172"/>
                  <a:gd name="connsiteY779" fmla="*/ 617024 h 840790"/>
                  <a:gd name="connsiteX780" fmla="*/ 739695 w 858172"/>
                  <a:gd name="connsiteY780" fmla="*/ 617547 h 840790"/>
                  <a:gd name="connsiteX781" fmla="*/ 740418 w 858172"/>
                  <a:gd name="connsiteY781" fmla="*/ 617342 h 840790"/>
                  <a:gd name="connsiteX782" fmla="*/ 740765 w 858172"/>
                  <a:gd name="connsiteY782" fmla="*/ 616690 h 840790"/>
                  <a:gd name="connsiteX783" fmla="*/ 741229 w 858172"/>
                  <a:gd name="connsiteY783" fmla="*/ 616585 h 840790"/>
                  <a:gd name="connsiteX784" fmla="*/ 742219 w 858172"/>
                  <a:gd name="connsiteY784" fmla="*/ 616552 h 840790"/>
                  <a:gd name="connsiteX785" fmla="*/ 742524 w 858172"/>
                  <a:gd name="connsiteY785" fmla="*/ 616170 h 840790"/>
                  <a:gd name="connsiteX786" fmla="*/ 743072 w 858172"/>
                  <a:gd name="connsiteY786" fmla="*/ 615721 h 840790"/>
                  <a:gd name="connsiteX787" fmla="*/ 743670 w 858172"/>
                  <a:gd name="connsiteY787" fmla="*/ 615402 h 840790"/>
                  <a:gd name="connsiteX788" fmla="*/ 744540 w 858172"/>
                  <a:gd name="connsiteY788" fmla="*/ 615493 h 840790"/>
                  <a:gd name="connsiteX789" fmla="*/ 745503 w 858172"/>
                  <a:gd name="connsiteY789" fmla="*/ 615785 h 840790"/>
                  <a:gd name="connsiteX790" fmla="*/ 746238 w 858172"/>
                  <a:gd name="connsiteY790" fmla="*/ 615791 h 840790"/>
                  <a:gd name="connsiteX791" fmla="*/ 747108 w 858172"/>
                  <a:gd name="connsiteY791" fmla="*/ 615406 h 840790"/>
                  <a:gd name="connsiteX792" fmla="*/ 747841 w 858172"/>
                  <a:gd name="connsiteY792" fmla="*/ 615133 h 840790"/>
                  <a:gd name="connsiteX793" fmla="*/ 748663 w 858172"/>
                  <a:gd name="connsiteY793" fmla="*/ 614802 h 840790"/>
                  <a:gd name="connsiteX794" fmla="*/ 749646 w 858172"/>
                  <a:gd name="connsiteY794" fmla="*/ 614709 h 840790"/>
                  <a:gd name="connsiteX795" fmla="*/ 750625 w 858172"/>
                  <a:gd name="connsiteY795" fmla="*/ 614780 h 840790"/>
                  <a:gd name="connsiteX796" fmla="*/ 751302 w 858172"/>
                  <a:gd name="connsiteY796" fmla="*/ 614719 h 840790"/>
                  <a:gd name="connsiteX797" fmla="*/ 751831 w 858172"/>
                  <a:gd name="connsiteY797" fmla="*/ 614343 h 840790"/>
                  <a:gd name="connsiteX798" fmla="*/ 752474 w 858172"/>
                  <a:gd name="connsiteY798" fmla="*/ 614080 h 840790"/>
                  <a:gd name="connsiteX799" fmla="*/ 753087 w 858172"/>
                  <a:gd name="connsiteY799" fmla="*/ 614148 h 840790"/>
                  <a:gd name="connsiteX800" fmla="*/ 753745 w 858172"/>
                  <a:gd name="connsiteY800" fmla="*/ 614224 h 840790"/>
                  <a:gd name="connsiteX801" fmla="*/ 754493 w 858172"/>
                  <a:gd name="connsiteY801" fmla="*/ 613730 h 840790"/>
                  <a:gd name="connsiteX802" fmla="*/ 754699 w 858172"/>
                  <a:gd name="connsiteY802" fmla="*/ 613249 h 840790"/>
                  <a:gd name="connsiteX803" fmla="*/ 755601 w 858172"/>
                  <a:gd name="connsiteY803" fmla="*/ 612507 h 840790"/>
                  <a:gd name="connsiteX804" fmla="*/ 755948 w 858172"/>
                  <a:gd name="connsiteY804" fmla="*/ 612234 h 840790"/>
                  <a:gd name="connsiteX805" fmla="*/ 756735 w 858172"/>
                  <a:gd name="connsiteY805" fmla="*/ 611719 h 840790"/>
                  <a:gd name="connsiteX806" fmla="*/ 757348 w 858172"/>
                  <a:gd name="connsiteY806" fmla="*/ 611492 h 840790"/>
                  <a:gd name="connsiteX807" fmla="*/ 757784 w 858172"/>
                  <a:gd name="connsiteY807" fmla="*/ 612150 h 840790"/>
                  <a:gd name="connsiteX808" fmla="*/ 758269 w 858172"/>
                  <a:gd name="connsiteY808" fmla="*/ 612326 h 840790"/>
                  <a:gd name="connsiteX809" fmla="*/ 758832 w 858172"/>
                  <a:gd name="connsiteY809" fmla="*/ 612696 h 840790"/>
                  <a:gd name="connsiteX810" fmla="*/ 759145 w 858172"/>
                  <a:gd name="connsiteY810" fmla="*/ 613053 h 840790"/>
                  <a:gd name="connsiteX811" fmla="*/ 759782 w 858172"/>
                  <a:gd name="connsiteY811" fmla="*/ 613463 h 840790"/>
                  <a:gd name="connsiteX812" fmla="*/ 760193 w 858172"/>
                  <a:gd name="connsiteY812" fmla="*/ 613958 h 840790"/>
                  <a:gd name="connsiteX813" fmla="*/ 760357 w 858172"/>
                  <a:gd name="connsiteY813" fmla="*/ 614802 h 840790"/>
                  <a:gd name="connsiteX814" fmla="*/ 760639 w 858172"/>
                  <a:gd name="connsiteY814" fmla="*/ 615333 h 840790"/>
                  <a:gd name="connsiteX815" fmla="*/ 761609 w 858172"/>
                  <a:gd name="connsiteY815" fmla="*/ 615354 h 840790"/>
                  <a:gd name="connsiteX816" fmla="*/ 761984 w 858172"/>
                  <a:gd name="connsiteY816" fmla="*/ 614908 h 840790"/>
                  <a:gd name="connsiteX817" fmla="*/ 762251 w 858172"/>
                  <a:gd name="connsiteY817" fmla="*/ 614343 h 840790"/>
                  <a:gd name="connsiteX818" fmla="*/ 762418 w 858172"/>
                  <a:gd name="connsiteY818" fmla="*/ 613904 h 840790"/>
                  <a:gd name="connsiteX819" fmla="*/ 763140 w 858172"/>
                  <a:gd name="connsiteY819" fmla="*/ 614035 h 840790"/>
                  <a:gd name="connsiteX820" fmla="*/ 764084 w 858172"/>
                  <a:gd name="connsiteY820" fmla="*/ 614414 h 840790"/>
                  <a:gd name="connsiteX821" fmla="*/ 764957 w 858172"/>
                  <a:gd name="connsiteY821" fmla="*/ 615162 h 840790"/>
                  <a:gd name="connsiteX822" fmla="*/ 765866 w 858172"/>
                  <a:gd name="connsiteY822" fmla="*/ 613984 h 840790"/>
                  <a:gd name="connsiteX823" fmla="*/ 766447 w 858172"/>
                  <a:gd name="connsiteY823" fmla="*/ 614353 h 840790"/>
                  <a:gd name="connsiteX824" fmla="*/ 766829 w 858172"/>
                  <a:gd name="connsiteY824" fmla="*/ 615184 h 840790"/>
                  <a:gd name="connsiteX825" fmla="*/ 767298 w 858172"/>
                  <a:gd name="connsiteY825" fmla="*/ 615669 h 840790"/>
                  <a:gd name="connsiteX826" fmla="*/ 767671 w 858172"/>
                  <a:gd name="connsiteY826" fmla="*/ 616039 h 840790"/>
                  <a:gd name="connsiteX827" fmla="*/ 767802 w 858172"/>
                  <a:gd name="connsiteY827" fmla="*/ 616719 h 840790"/>
                  <a:gd name="connsiteX828" fmla="*/ 768146 w 858172"/>
                  <a:gd name="connsiteY828" fmla="*/ 617075 h 840790"/>
                  <a:gd name="connsiteX829" fmla="*/ 768827 w 858172"/>
                  <a:gd name="connsiteY829" fmla="*/ 617323 h 840790"/>
                  <a:gd name="connsiteX830" fmla="*/ 769333 w 858172"/>
                  <a:gd name="connsiteY830" fmla="*/ 617451 h 840790"/>
                  <a:gd name="connsiteX831" fmla="*/ 769877 w 858172"/>
                  <a:gd name="connsiteY831" fmla="*/ 617686 h 840790"/>
                  <a:gd name="connsiteX832" fmla="*/ 770550 w 858172"/>
                  <a:gd name="connsiteY832" fmla="*/ 618177 h 840790"/>
                  <a:gd name="connsiteX833" fmla="*/ 770875 w 858172"/>
                  <a:gd name="connsiteY833" fmla="*/ 619005 h 840790"/>
                  <a:gd name="connsiteX834" fmla="*/ 770489 w 858172"/>
                  <a:gd name="connsiteY834" fmla="*/ 619461 h 840790"/>
                  <a:gd name="connsiteX835" fmla="*/ 770085 w 858172"/>
                  <a:gd name="connsiteY835" fmla="*/ 620042 h 840790"/>
                  <a:gd name="connsiteX836" fmla="*/ 770268 w 858172"/>
                  <a:gd name="connsiteY836" fmla="*/ 620531 h 840790"/>
                  <a:gd name="connsiteX837" fmla="*/ 770843 w 858172"/>
                  <a:gd name="connsiteY837" fmla="*/ 620653 h 840790"/>
                  <a:gd name="connsiteX838" fmla="*/ 771701 w 858172"/>
                  <a:gd name="connsiteY838" fmla="*/ 620524 h 840790"/>
                  <a:gd name="connsiteX839" fmla="*/ 772432 w 858172"/>
                  <a:gd name="connsiteY839" fmla="*/ 620232 h 840790"/>
                  <a:gd name="connsiteX840" fmla="*/ 772981 w 858172"/>
                  <a:gd name="connsiteY840" fmla="*/ 620293 h 840790"/>
                  <a:gd name="connsiteX841" fmla="*/ 773701 w 858172"/>
                  <a:gd name="connsiteY841" fmla="*/ 620505 h 840790"/>
                  <a:gd name="connsiteX842" fmla="*/ 774401 w 858172"/>
                  <a:gd name="connsiteY842" fmla="*/ 620277 h 840790"/>
                  <a:gd name="connsiteX843" fmla="*/ 774506 w 858172"/>
                  <a:gd name="connsiteY843" fmla="*/ 619632 h 840790"/>
                  <a:gd name="connsiteX844" fmla="*/ 774512 w 858172"/>
                  <a:gd name="connsiteY844" fmla="*/ 618953 h 840790"/>
                  <a:gd name="connsiteX845" fmla="*/ 775149 w 858172"/>
                  <a:gd name="connsiteY845" fmla="*/ 618572 h 840790"/>
                  <a:gd name="connsiteX846" fmla="*/ 775739 w 858172"/>
                  <a:gd name="connsiteY846" fmla="*/ 618838 h 840790"/>
                  <a:gd name="connsiteX847" fmla="*/ 776449 w 858172"/>
                  <a:gd name="connsiteY847" fmla="*/ 619182 h 840790"/>
                  <a:gd name="connsiteX848" fmla="*/ 776773 w 858172"/>
                  <a:gd name="connsiteY848" fmla="*/ 617865 h 840790"/>
                  <a:gd name="connsiteX849" fmla="*/ 777431 w 858172"/>
                  <a:gd name="connsiteY849" fmla="*/ 617455 h 840790"/>
                  <a:gd name="connsiteX850" fmla="*/ 778080 w 858172"/>
                  <a:gd name="connsiteY850" fmla="*/ 617304 h 840790"/>
                  <a:gd name="connsiteX851" fmla="*/ 778689 w 858172"/>
                  <a:gd name="connsiteY851" fmla="*/ 617220 h 840790"/>
                  <a:gd name="connsiteX852" fmla="*/ 780282 w 858172"/>
                  <a:gd name="connsiteY852" fmla="*/ 616678 h 840790"/>
                  <a:gd name="connsiteX853" fmla="*/ 780870 w 858172"/>
                  <a:gd name="connsiteY853" fmla="*/ 616314 h 840790"/>
                  <a:gd name="connsiteX854" fmla="*/ 781616 w 858172"/>
                  <a:gd name="connsiteY854" fmla="*/ 616321 h 840790"/>
                  <a:gd name="connsiteX855" fmla="*/ 782797 w 858172"/>
                  <a:gd name="connsiteY855" fmla="*/ 616524 h 840790"/>
                  <a:gd name="connsiteX856" fmla="*/ 783702 w 858172"/>
                  <a:gd name="connsiteY856" fmla="*/ 616719 h 840790"/>
                  <a:gd name="connsiteX857" fmla="*/ 784290 w 858172"/>
                  <a:gd name="connsiteY857" fmla="*/ 615522 h 840790"/>
                  <a:gd name="connsiteX858" fmla="*/ 784778 w 858172"/>
                  <a:gd name="connsiteY858" fmla="*/ 615650 h 840790"/>
                  <a:gd name="connsiteX859" fmla="*/ 785205 w 858172"/>
                  <a:gd name="connsiteY859" fmla="*/ 615766 h 840790"/>
                  <a:gd name="connsiteX860" fmla="*/ 785956 w 858172"/>
                  <a:gd name="connsiteY860" fmla="*/ 615993 h 840790"/>
                  <a:gd name="connsiteX861" fmla="*/ 786431 w 858172"/>
                  <a:gd name="connsiteY861" fmla="*/ 616112 h 840790"/>
                  <a:gd name="connsiteX862" fmla="*/ 786823 w 858172"/>
                  <a:gd name="connsiteY862" fmla="*/ 616606 h 840790"/>
                  <a:gd name="connsiteX863" fmla="*/ 787375 w 858172"/>
                  <a:gd name="connsiteY863" fmla="*/ 616890 h 840790"/>
                  <a:gd name="connsiteX864" fmla="*/ 788120 w 858172"/>
                  <a:gd name="connsiteY864" fmla="*/ 616896 h 840790"/>
                  <a:gd name="connsiteX865" fmla="*/ 788663 w 858172"/>
                  <a:gd name="connsiteY865" fmla="*/ 616774 h 840790"/>
                  <a:gd name="connsiteX866" fmla="*/ 789382 w 858172"/>
                  <a:gd name="connsiteY866" fmla="*/ 616578 h 840790"/>
                  <a:gd name="connsiteX867" fmla="*/ 789812 w 858172"/>
                  <a:gd name="connsiteY867" fmla="*/ 617438 h 840790"/>
                  <a:gd name="connsiteX868" fmla="*/ 790142 w 858172"/>
                  <a:gd name="connsiteY868" fmla="*/ 617881 h 840790"/>
                  <a:gd name="connsiteX869" fmla="*/ 790932 w 858172"/>
                  <a:gd name="connsiteY869" fmla="*/ 618123 h 840790"/>
                  <a:gd name="connsiteX870" fmla="*/ 791356 w 858172"/>
                  <a:gd name="connsiteY870" fmla="*/ 618453 h 840790"/>
                  <a:gd name="connsiteX871" fmla="*/ 791174 w 858172"/>
                  <a:gd name="connsiteY871" fmla="*/ 619117 h 840790"/>
                  <a:gd name="connsiteX872" fmla="*/ 791035 w 858172"/>
                  <a:gd name="connsiteY872" fmla="*/ 619586 h 840790"/>
                  <a:gd name="connsiteX873" fmla="*/ 791842 w 858172"/>
                  <a:gd name="connsiteY873" fmla="*/ 620321 h 840790"/>
                  <a:gd name="connsiteX874" fmla="*/ 792367 w 858172"/>
                  <a:gd name="connsiteY874" fmla="*/ 620470 h 840790"/>
                  <a:gd name="connsiteX875" fmla="*/ 792653 w 858172"/>
                  <a:gd name="connsiteY875" fmla="*/ 619558 h 840790"/>
                  <a:gd name="connsiteX876" fmla="*/ 793126 w 858172"/>
                  <a:gd name="connsiteY876" fmla="*/ 619423 h 840790"/>
                  <a:gd name="connsiteX877" fmla="*/ 793701 w 858172"/>
                  <a:gd name="connsiteY877" fmla="*/ 619689 h 840790"/>
                  <a:gd name="connsiteX878" fmla="*/ 794037 w 858172"/>
                  <a:gd name="connsiteY878" fmla="*/ 620354 h 840790"/>
                  <a:gd name="connsiteX879" fmla="*/ 794766 w 858172"/>
                  <a:gd name="connsiteY879" fmla="*/ 620592 h 840790"/>
                  <a:gd name="connsiteX880" fmla="*/ 795537 w 858172"/>
                  <a:gd name="connsiteY880" fmla="*/ 619516 h 840790"/>
                  <a:gd name="connsiteX881" fmla="*/ 796195 w 858172"/>
                  <a:gd name="connsiteY881" fmla="*/ 619416 h 840790"/>
                  <a:gd name="connsiteX882" fmla="*/ 797143 w 858172"/>
                  <a:gd name="connsiteY882" fmla="*/ 619545 h 840790"/>
                  <a:gd name="connsiteX883" fmla="*/ 798086 w 858172"/>
                  <a:gd name="connsiteY883" fmla="*/ 619905 h 840790"/>
                  <a:gd name="connsiteX884" fmla="*/ 798790 w 858172"/>
                  <a:gd name="connsiteY884" fmla="*/ 620035 h 840790"/>
                  <a:gd name="connsiteX885" fmla="*/ 799220 w 858172"/>
                  <a:gd name="connsiteY885" fmla="*/ 620463 h 840790"/>
                  <a:gd name="connsiteX886" fmla="*/ 799326 w 858172"/>
                  <a:gd name="connsiteY886" fmla="*/ 620899 h 840790"/>
                  <a:gd name="connsiteX887" fmla="*/ 800193 w 858172"/>
                  <a:gd name="connsiteY887" fmla="*/ 621512 h 840790"/>
                  <a:gd name="connsiteX888" fmla="*/ 801284 w 858172"/>
                  <a:gd name="connsiteY888" fmla="*/ 621798 h 840790"/>
                  <a:gd name="connsiteX889" fmla="*/ 802167 w 858172"/>
                  <a:gd name="connsiteY889" fmla="*/ 622669 h 840790"/>
                  <a:gd name="connsiteX890" fmla="*/ 802482 w 858172"/>
                  <a:gd name="connsiteY890" fmla="*/ 623035 h 840790"/>
                  <a:gd name="connsiteX891" fmla="*/ 802303 w 858172"/>
                  <a:gd name="connsiteY891" fmla="*/ 624378 h 840790"/>
                  <a:gd name="connsiteX892" fmla="*/ 801965 w 858172"/>
                  <a:gd name="connsiteY892" fmla="*/ 624968 h 840790"/>
                  <a:gd name="connsiteX893" fmla="*/ 801471 w 858172"/>
                  <a:gd name="connsiteY893" fmla="*/ 625500 h 840790"/>
                  <a:gd name="connsiteX894" fmla="*/ 801111 w 858172"/>
                  <a:gd name="connsiteY894" fmla="*/ 626178 h 840790"/>
                  <a:gd name="connsiteX895" fmla="*/ 801412 w 858172"/>
                  <a:gd name="connsiteY895" fmla="*/ 626756 h 840790"/>
                  <a:gd name="connsiteX896" fmla="*/ 801351 w 858172"/>
                  <a:gd name="connsiteY896" fmla="*/ 627280 h 840790"/>
                  <a:gd name="connsiteX897" fmla="*/ 801233 w 858172"/>
                  <a:gd name="connsiteY897" fmla="*/ 627719 h 840790"/>
                  <a:gd name="connsiteX898" fmla="*/ 801387 w 858172"/>
                  <a:gd name="connsiteY898" fmla="*/ 628188 h 840790"/>
                  <a:gd name="connsiteX899" fmla="*/ 802065 w 858172"/>
                  <a:gd name="connsiteY899" fmla="*/ 628950 h 840790"/>
                  <a:gd name="connsiteX900" fmla="*/ 802677 w 858172"/>
                  <a:gd name="connsiteY900" fmla="*/ 629244 h 840790"/>
                  <a:gd name="connsiteX901" fmla="*/ 802807 w 858172"/>
                  <a:gd name="connsiteY901" fmla="*/ 628307 h 840790"/>
                  <a:gd name="connsiteX902" fmla="*/ 802929 w 858172"/>
                  <a:gd name="connsiteY902" fmla="*/ 627767 h 840790"/>
                  <a:gd name="connsiteX903" fmla="*/ 803410 w 858172"/>
                  <a:gd name="connsiteY903" fmla="*/ 627685 h 840790"/>
                  <a:gd name="connsiteX904" fmla="*/ 803950 w 858172"/>
                  <a:gd name="connsiteY904" fmla="*/ 628044 h 840790"/>
                  <a:gd name="connsiteX905" fmla="*/ 804582 w 858172"/>
                  <a:gd name="connsiteY905" fmla="*/ 627809 h 840790"/>
                  <a:gd name="connsiteX906" fmla="*/ 805471 w 858172"/>
                  <a:gd name="connsiteY906" fmla="*/ 628040 h 840790"/>
                  <a:gd name="connsiteX907" fmla="*/ 806026 w 858172"/>
                  <a:gd name="connsiteY907" fmla="*/ 628557 h 840790"/>
                  <a:gd name="connsiteX908" fmla="*/ 806501 w 858172"/>
                  <a:gd name="connsiteY908" fmla="*/ 628702 h 840790"/>
                  <a:gd name="connsiteX909" fmla="*/ 807096 w 858172"/>
                  <a:gd name="connsiteY909" fmla="*/ 628910 h 840790"/>
                  <a:gd name="connsiteX910" fmla="*/ 807520 w 858172"/>
                  <a:gd name="connsiteY910" fmla="*/ 629190 h 840790"/>
                  <a:gd name="connsiteX911" fmla="*/ 807799 w 858172"/>
                  <a:gd name="connsiteY911" fmla="*/ 629786 h 840790"/>
                  <a:gd name="connsiteX912" fmla="*/ 808358 w 858172"/>
                  <a:gd name="connsiteY912" fmla="*/ 629858 h 840790"/>
                  <a:gd name="connsiteX913" fmla="*/ 808348 w 858172"/>
                  <a:gd name="connsiteY913" fmla="*/ 631068 h 840790"/>
                  <a:gd name="connsiteX914" fmla="*/ 809282 w 858172"/>
                  <a:gd name="connsiteY914" fmla="*/ 630984 h 840790"/>
                  <a:gd name="connsiteX915" fmla="*/ 809883 w 858172"/>
                  <a:gd name="connsiteY915" fmla="*/ 630397 h 840790"/>
                  <a:gd name="connsiteX916" fmla="*/ 810169 w 858172"/>
                  <a:gd name="connsiteY916" fmla="*/ 629929 h 840790"/>
                  <a:gd name="connsiteX917" fmla="*/ 811167 w 858172"/>
                  <a:gd name="connsiteY917" fmla="*/ 630179 h 840790"/>
                  <a:gd name="connsiteX918" fmla="*/ 812869 w 858172"/>
                  <a:gd name="connsiteY918" fmla="*/ 629658 h 840790"/>
                  <a:gd name="connsiteX919" fmla="*/ 814731 w 858172"/>
                  <a:gd name="connsiteY919" fmla="*/ 628779 h 840790"/>
                  <a:gd name="connsiteX920" fmla="*/ 816699 w 858172"/>
                  <a:gd name="connsiteY920" fmla="*/ 628005 h 840790"/>
                  <a:gd name="connsiteX921" fmla="*/ 817971 w 858172"/>
                  <a:gd name="connsiteY921" fmla="*/ 627408 h 840790"/>
                  <a:gd name="connsiteX922" fmla="*/ 819277 w 858172"/>
                  <a:gd name="connsiteY922" fmla="*/ 626977 h 840790"/>
                  <a:gd name="connsiteX923" fmla="*/ 820832 w 858172"/>
                  <a:gd name="connsiteY923" fmla="*/ 626834 h 840790"/>
                  <a:gd name="connsiteX924" fmla="*/ 822584 w 858172"/>
                  <a:gd name="connsiteY924" fmla="*/ 626323 h 840790"/>
                  <a:gd name="connsiteX925" fmla="*/ 822957 w 858172"/>
                  <a:gd name="connsiteY925" fmla="*/ 625844 h 840790"/>
                  <a:gd name="connsiteX926" fmla="*/ 823099 w 858172"/>
                  <a:gd name="connsiteY926" fmla="*/ 624464 h 840790"/>
                  <a:gd name="connsiteX927" fmla="*/ 823467 w 858172"/>
                  <a:gd name="connsiteY927" fmla="*/ 622193 h 840790"/>
                  <a:gd name="connsiteX928" fmla="*/ 823467 w 858172"/>
                  <a:gd name="connsiteY928" fmla="*/ 620434 h 840790"/>
                  <a:gd name="connsiteX929" fmla="*/ 823467 w 858172"/>
                  <a:gd name="connsiteY929" fmla="*/ 619934 h 840790"/>
                  <a:gd name="connsiteX930" fmla="*/ 823434 w 858172"/>
                  <a:gd name="connsiteY930" fmla="*/ 617931 h 840790"/>
                  <a:gd name="connsiteX931" fmla="*/ 823426 w 858172"/>
                  <a:gd name="connsiteY931" fmla="*/ 617464 h 840790"/>
                  <a:gd name="connsiteX932" fmla="*/ 823731 w 858172"/>
                  <a:gd name="connsiteY932" fmla="*/ 616167 h 840790"/>
                  <a:gd name="connsiteX933" fmla="*/ 823804 w 858172"/>
                  <a:gd name="connsiteY933" fmla="*/ 614259 h 840790"/>
                  <a:gd name="connsiteX934" fmla="*/ 823811 w 858172"/>
                  <a:gd name="connsiteY934" fmla="*/ 614064 h 840790"/>
                  <a:gd name="connsiteX935" fmla="*/ 823759 w 858172"/>
                  <a:gd name="connsiteY935" fmla="*/ 611967 h 840790"/>
                  <a:gd name="connsiteX936" fmla="*/ 823545 w 858172"/>
                  <a:gd name="connsiteY936" fmla="*/ 610195 h 840790"/>
                  <a:gd name="connsiteX937" fmla="*/ 823368 w 858172"/>
                  <a:gd name="connsiteY937" fmla="*/ 608400 h 840790"/>
                  <a:gd name="connsiteX938" fmla="*/ 822517 w 858172"/>
                  <a:gd name="connsiteY938" fmla="*/ 605670 h 840790"/>
                  <a:gd name="connsiteX939" fmla="*/ 821971 w 858172"/>
                  <a:gd name="connsiteY939" fmla="*/ 604168 h 840790"/>
                  <a:gd name="connsiteX940" fmla="*/ 821631 w 858172"/>
                  <a:gd name="connsiteY940" fmla="*/ 603090 h 840790"/>
                  <a:gd name="connsiteX941" fmla="*/ 821072 w 858172"/>
                  <a:gd name="connsiteY941" fmla="*/ 601558 h 840790"/>
                  <a:gd name="connsiteX942" fmla="*/ 820716 w 858172"/>
                  <a:gd name="connsiteY942" fmla="*/ 600964 h 840790"/>
                  <a:gd name="connsiteX943" fmla="*/ 820527 w 858172"/>
                  <a:gd name="connsiteY943" fmla="*/ 600491 h 840790"/>
                  <a:gd name="connsiteX944" fmla="*/ 820061 w 858172"/>
                  <a:gd name="connsiteY944" fmla="*/ 599314 h 840790"/>
                  <a:gd name="connsiteX945" fmla="*/ 819840 w 858172"/>
                  <a:gd name="connsiteY945" fmla="*/ 598581 h 840790"/>
                  <a:gd name="connsiteX946" fmla="*/ 819649 w 858172"/>
                  <a:gd name="connsiteY946" fmla="*/ 597946 h 840790"/>
                  <a:gd name="connsiteX947" fmla="*/ 818863 w 858172"/>
                  <a:gd name="connsiteY947" fmla="*/ 596938 h 840790"/>
                  <a:gd name="connsiteX948" fmla="*/ 818479 w 858172"/>
                  <a:gd name="connsiteY948" fmla="*/ 595766 h 840790"/>
                  <a:gd name="connsiteX949" fmla="*/ 809285 w 858172"/>
                  <a:gd name="connsiteY949" fmla="*/ 567706 h 840790"/>
                  <a:gd name="connsiteX950" fmla="*/ 809032 w 858172"/>
                  <a:gd name="connsiteY950" fmla="*/ 567231 h 840790"/>
                  <a:gd name="connsiteX951" fmla="*/ 806322 w 858172"/>
                  <a:gd name="connsiteY951" fmla="*/ 559102 h 840790"/>
                  <a:gd name="connsiteX952" fmla="*/ 803507 w 858172"/>
                  <a:gd name="connsiteY952" fmla="*/ 551425 h 840790"/>
                  <a:gd name="connsiteX953" fmla="*/ 801952 w 858172"/>
                  <a:gd name="connsiteY953" fmla="*/ 547822 h 840790"/>
                  <a:gd name="connsiteX954" fmla="*/ 801563 w 858172"/>
                  <a:gd name="connsiteY954" fmla="*/ 546927 h 840790"/>
                  <a:gd name="connsiteX955" fmla="*/ 799406 w 858172"/>
                  <a:gd name="connsiteY955" fmla="*/ 541962 h 840790"/>
                  <a:gd name="connsiteX956" fmla="*/ 797364 w 858172"/>
                  <a:gd name="connsiteY956" fmla="*/ 537388 h 840790"/>
                  <a:gd name="connsiteX957" fmla="*/ 795951 w 858172"/>
                  <a:gd name="connsiteY957" fmla="*/ 534491 h 840790"/>
                  <a:gd name="connsiteX958" fmla="*/ 793388 w 858172"/>
                  <a:gd name="connsiteY958" fmla="*/ 530618 h 840790"/>
                  <a:gd name="connsiteX959" fmla="*/ 787186 w 858172"/>
                  <a:gd name="connsiteY959" fmla="*/ 521050 h 840790"/>
                  <a:gd name="connsiteX960" fmla="*/ 781769 w 858172"/>
                  <a:gd name="connsiteY960" fmla="*/ 511562 h 840790"/>
                  <a:gd name="connsiteX961" fmla="*/ 778943 w 858172"/>
                  <a:gd name="connsiteY961" fmla="*/ 505246 h 840790"/>
                  <a:gd name="connsiteX962" fmla="*/ 776934 w 858172"/>
                  <a:gd name="connsiteY962" fmla="*/ 500157 h 840790"/>
                  <a:gd name="connsiteX963" fmla="*/ 776315 w 858172"/>
                  <a:gd name="connsiteY963" fmla="*/ 498251 h 840790"/>
                  <a:gd name="connsiteX964" fmla="*/ 775630 w 858172"/>
                  <a:gd name="connsiteY964" fmla="*/ 496132 h 840790"/>
                  <a:gd name="connsiteX965" fmla="*/ 775239 w 858172"/>
                  <a:gd name="connsiteY965" fmla="*/ 492995 h 840790"/>
                  <a:gd name="connsiteX966" fmla="*/ 774966 w 858172"/>
                  <a:gd name="connsiteY966" fmla="*/ 490808 h 840790"/>
                  <a:gd name="connsiteX967" fmla="*/ 773800 w 858172"/>
                  <a:gd name="connsiteY967" fmla="*/ 485710 h 840790"/>
                  <a:gd name="connsiteX968" fmla="*/ 770142 w 858172"/>
                  <a:gd name="connsiteY968" fmla="*/ 477897 h 840790"/>
                  <a:gd name="connsiteX969" fmla="*/ 769093 w 858172"/>
                  <a:gd name="connsiteY969" fmla="*/ 474373 h 840790"/>
                  <a:gd name="connsiteX970" fmla="*/ 768644 w 858172"/>
                  <a:gd name="connsiteY970" fmla="*/ 470683 h 840790"/>
                  <a:gd name="connsiteX971" fmla="*/ 768547 w 858172"/>
                  <a:gd name="connsiteY971" fmla="*/ 467507 h 840790"/>
                  <a:gd name="connsiteX972" fmla="*/ 768371 w 858172"/>
                  <a:gd name="connsiteY972" fmla="*/ 466868 h 840790"/>
                  <a:gd name="connsiteX973" fmla="*/ 767814 w 858172"/>
                  <a:gd name="connsiteY973" fmla="*/ 464881 h 840790"/>
                  <a:gd name="connsiteX974" fmla="*/ 765843 w 858172"/>
                  <a:gd name="connsiteY974" fmla="*/ 459802 h 840790"/>
                  <a:gd name="connsiteX975" fmla="*/ 765368 w 858172"/>
                  <a:gd name="connsiteY975" fmla="*/ 457621 h 840790"/>
                  <a:gd name="connsiteX976" fmla="*/ 764610 w 858172"/>
                  <a:gd name="connsiteY976" fmla="*/ 454140 h 840790"/>
                  <a:gd name="connsiteX977" fmla="*/ 763593 w 858172"/>
                  <a:gd name="connsiteY977" fmla="*/ 448595 h 840790"/>
                  <a:gd name="connsiteX978" fmla="*/ 761977 w 858172"/>
                  <a:gd name="connsiteY978" fmla="*/ 440870 h 840790"/>
                  <a:gd name="connsiteX979" fmla="*/ 761412 w 858172"/>
                  <a:gd name="connsiteY979" fmla="*/ 437043 h 840790"/>
                  <a:gd name="connsiteX980" fmla="*/ 761339 w 858172"/>
                  <a:gd name="connsiteY980" fmla="*/ 436558 h 840790"/>
                  <a:gd name="connsiteX981" fmla="*/ 761200 w 858172"/>
                  <a:gd name="connsiteY981" fmla="*/ 435596 h 840790"/>
                  <a:gd name="connsiteX982" fmla="*/ 761278 w 858172"/>
                  <a:gd name="connsiteY982" fmla="*/ 428795 h 840790"/>
                  <a:gd name="connsiteX983" fmla="*/ 761282 w 858172"/>
                  <a:gd name="connsiteY983" fmla="*/ 428294 h 840790"/>
                  <a:gd name="connsiteX984" fmla="*/ 761393 w 858172"/>
                  <a:gd name="connsiteY984" fmla="*/ 422990 h 840790"/>
                  <a:gd name="connsiteX985" fmla="*/ 761872 w 858172"/>
                  <a:gd name="connsiteY985" fmla="*/ 416556 h 840790"/>
                  <a:gd name="connsiteX986" fmla="*/ 762347 w 858172"/>
                  <a:gd name="connsiteY986" fmla="*/ 411629 h 840790"/>
                  <a:gd name="connsiteX987" fmla="*/ 762686 w 858172"/>
                  <a:gd name="connsiteY987" fmla="*/ 407684 h 840790"/>
                  <a:gd name="connsiteX988" fmla="*/ 762704 w 858172"/>
                  <a:gd name="connsiteY988" fmla="*/ 407484 h 840790"/>
                  <a:gd name="connsiteX989" fmla="*/ 762637 w 858172"/>
                  <a:gd name="connsiteY989" fmla="*/ 406297 h 840790"/>
                  <a:gd name="connsiteX990" fmla="*/ 761448 w 858172"/>
                  <a:gd name="connsiteY990" fmla="*/ 403439 h 840790"/>
                  <a:gd name="connsiteX991" fmla="*/ 760343 w 858172"/>
                  <a:gd name="connsiteY991" fmla="*/ 399230 h 840790"/>
                  <a:gd name="connsiteX992" fmla="*/ 760147 w 858172"/>
                  <a:gd name="connsiteY992" fmla="*/ 396710 h 840790"/>
                  <a:gd name="connsiteX993" fmla="*/ 759750 w 858172"/>
                  <a:gd name="connsiteY993" fmla="*/ 394157 h 840790"/>
                  <a:gd name="connsiteX994" fmla="*/ 759601 w 858172"/>
                  <a:gd name="connsiteY994" fmla="*/ 393717 h 840790"/>
                  <a:gd name="connsiteX995" fmla="*/ 758189 w 858172"/>
                  <a:gd name="connsiteY995" fmla="*/ 389453 h 840790"/>
                  <a:gd name="connsiteX996" fmla="*/ 756622 w 858172"/>
                  <a:gd name="connsiteY996" fmla="*/ 384191 h 840790"/>
                  <a:gd name="connsiteX997" fmla="*/ 755489 w 858172"/>
                  <a:gd name="connsiteY997" fmla="*/ 379500 h 840790"/>
                  <a:gd name="connsiteX998" fmla="*/ 754185 w 858172"/>
                  <a:gd name="connsiteY998" fmla="*/ 374504 h 840790"/>
                  <a:gd name="connsiteX999" fmla="*/ 753178 w 858172"/>
                  <a:gd name="connsiteY999" fmla="*/ 370227 h 840790"/>
                  <a:gd name="connsiteX1000" fmla="*/ 752230 w 858172"/>
                  <a:gd name="connsiteY1000" fmla="*/ 366091 h 840790"/>
                  <a:gd name="connsiteX1001" fmla="*/ 751829 w 858172"/>
                  <a:gd name="connsiteY1001" fmla="*/ 363340 h 840790"/>
                  <a:gd name="connsiteX1002" fmla="*/ 751680 w 858172"/>
                  <a:gd name="connsiteY1002" fmla="*/ 362357 h 840790"/>
                  <a:gd name="connsiteX1003" fmla="*/ 751469 w 858172"/>
                  <a:gd name="connsiteY1003" fmla="*/ 361224 h 840790"/>
                  <a:gd name="connsiteX1004" fmla="*/ 751144 w 858172"/>
                  <a:gd name="connsiteY1004" fmla="*/ 359878 h 840790"/>
                  <a:gd name="connsiteX1005" fmla="*/ 750893 w 858172"/>
                  <a:gd name="connsiteY1005" fmla="*/ 358662 h 840790"/>
                  <a:gd name="connsiteX1006" fmla="*/ 750852 w 858172"/>
                  <a:gd name="connsiteY1006" fmla="*/ 358466 h 840790"/>
                  <a:gd name="connsiteX1007" fmla="*/ 750968 w 858172"/>
                  <a:gd name="connsiteY1007" fmla="*/ 357597 h 840790"/>
                  <a:gd name="connsiteX1008" fmla="*/ 751010 w 858172"/>
                  <a:gd name="connsiteY1008" fmla="*/ 357284 h 840790"/>
                  <a:gd name="connsiteX1009" fmla="*/ 750682 w 858172"/>
                  <a:gd name="connsiteY1009" fmla="*/ 355807 h 840790"/>
                  <a:gd name="connsiteX1010" fmla="*/ 750203 w 858172"/>
                  <a:gd name="connsiteY1010" fmla="*/ 355464 h 840790"/>
                  <a:gd name="connsiteX1011" fmla="*/ 749674 w 858172"/>
                  <a:gd name="connsiteY1011" fmla="*/ 354863 h 840790"/>
                  <a:gd name="connsiteX1012" fmla="*/ 748747 w 858172"/>
                  <a:gd name="connsiteY1012" fmla="*/ 353535 h 840790"/>
                  <a:gd name="connsiteX1013" fmla="*/ 748151 w 858172"/>
                  <a:gd name="connsiteY1013" fmla="*/ 351710 h 840790"/>
                  <a:gd name="connsiteX1014" fmla="*/ 748094 w 858172"/>
                  <a:gd name="connsiteY1014" fmla="*/ 351537 h 840790"/>
                  <a:gd name="connsiteX1015" fmla="*/ 748213 w 858172"/>
                  <a:gd name="connsiteY1015" fmla="*/ 350843 h 840790"/>
                  <a:gd name="connsiteX1016" fmla="*/ 748406 w 858172"/>
                  <a:gd name="connsiteY1016" fmla="*/ 349694 h 840790"/>
                  <a:gd name="connsiteX1017" fmla="*/ 748617 w 858172"/>
                  <a:gd name="connsiteY1017" fmla="*/ 348875 h 840790"/>
                  <a:gd name="connsiteX1018" fmla="*/ 749203 w 858172"/>
                  <a:gd name="connsiteY1018" fmla="*/ 348198 h 840790"/>
                  <a:gd name="connsiteX1019" fmla="*/ 749195 w 858172"/>
                  <a:gd name="connsiteY1019" fmla="*/ 347440 h 840790"/>
                  <a:gd name="connsiteX1020" fmla="*/ 749192 w 858172"/>
                  <a:gd name="connsiteY1020" fmla="*/ 346939 h 840790"/>
                  <a:gd name="connsiteX1021" fmla="*/ 748971 w 858172"/>
                  <a:gd name="connsiteY1021" fmla="*/ 344210 h 840790"/>
                  <a:gd name="connsiteX1022" fmla="*/ 748734 w 858172"/>
                  <a:gd name="connsiteY1022" fmla="*/ 341849 h 840790"/>
                  <a:gd name="connsiteX1023" fmla="*/ 748537 w 858172"/>
                  <a:gd name="connsiteY1023" fmla="*/ 338944 h 840790"/>
                  <a:gd name="connsiteX1024" fmla="*/ 748495 w 858172"/>
                  <a:gd name="connsiteY1024" fmla="*/ 335970 h 840790"/>
                  <a:gd name="connsiteX1025" fmla="*/ 748421 w 858172"/>
                  <a:gd name="connsiteY1025" fmla="*/ 334424 h 840790"/>
                  <a:gd name="connsiteX1026" fmla="*/ 747799 w 858172"/>
                  <a:gd name="connsiteY1026" fmla="*/ 331421 h 840790"/>
                  <a:gd name="connsiteX1027" fmla="*/ 747192 w 858172"/>
                  <a:gd name="connsiteY1027" fmla="*/ 328079 h 840790"/>
                  <a:gd name="connsiteX1028" fmla="*/ 746801 w 858172"/>
                  <a:gd name="connsiteY1028" fmla="*/ 325809 h 840790"/>
                  <a:gd name="connsiteX1029" fmla="*/ 746043 w 858172"/>
                  <a:gd name="connsiteY1029" fmla="*/ 322177 h 840790"/>
                  <a:gd name="connsiteX1030" fmla="*/ 745500 w 858172"/>
                  <a:gd name="connsiteY1030" fmla="*/ 318681 h 840790"/>
                  <a:gd name="connsiteX1031" fmla="*/ 745121 w 858172"/>
                  <a:gd name="connsiteY1031" fmla="*/ 316498 h 840790"/>
                  <a:gd name="connsiteX1032" fmla="*/ 744799 w 858172"/>
                  <a:gd name="connsiteY1032" fmla="*/ 313344 h 840790"/>
                  <a:gd name="connsiteX1033" fmla="*/ 744498 w 858172"/>
                  <a:gd name="connsiteY1033" fmla="*/ 311781 h 840790"/>
                  <a:gd name="connsiteX1034" fmla="*/ 744135 w 858172"/>
                  <a:gd name="connsiteY1034" fmla="*/ 309386 h 840790"/>
                  <a:gd name="connsiteX1035" fmla="*/ 743616 w 858172"/>
                  <a:gd name="connsiteY1035" fmla="*/ 306049 h 840790"/>
                  <a:gd name="connsiteX1036" fmla="*/ 743049 w 858172"/>
                  <a:gd name="connsiteY1036" fmla="*/ 302407 h 840790"/>
                  <a:gd name="connsiteX1037" fmla="*/ 742996 w 858172"/>
                  <a:gd name="connsiteY1037" fmla="*/ 302059 h 840790"/>
                  <a:gd name="connsiteX1038" fmla="*/ 743188 w 858172"/>
                  <a:gd name="connsiteY1038" fmla="*/ 301515 h 840790"/>
                  <a:gd name="connsiteX1039" fmla="*/ 744427 w 858172"/>
                  <a:gd name="connsiteY1039" fmla="*/ 300777 h 840790"/>
                  <a:gd name="connsiteX1040" fmla="*/ 745005 w 858172"/>
                  <a:gd name="connsiteY1040" fmla="*/ 300822 h 840790"/>
                  <a:gd name="connsiteX1041" fmla="*/ 745747 w 858172"/>
                  <a:gd name="connsiteY1041" fmla="*/ 300870 h 840790"/>
                  <a:gd name="connsiteX1042" fmla="*/ 746373 w 858172"/>
                  <a:gd name="connsiteY1042" fmla="*/ 300790 h 840790"/>
                  <a:gd name="connsiteX1043" fmla="*/ 746864 w 858172"/>
                  <a:gd name="connsiteY1043" fmla="*/ 300733 h 840790"/>
                  <a:gd name="connsiteX1044" fmla="*/ 747468 w 858172"/>
                  <a:gd name="connsiteY1044" fmla="*/ 300643 h 840790"/>
                  <a:gd name="connsiteX1045" fmla="*/ 747976 w 858172"/>
                  <a:gd name="connsiteY1045" fmla="*/ 300466 h 840790"/>
                  <a:gd name="connsiteX1046" fmla="*/ 748592 w 858172"/>
                  <a:gd name="connsiteY1046" fmla="*/ 299866 h 840790"/>
                  <a:gd name="connsiteX1047" fmla="*/ 749020 w 858172"/>
                  <a:gd name="connsiteY1047" fmla="*/ 299246 h 840790"/>
                  <a:gd name="connsiteX1048" fmla="*/ 749877 w 858172"/>
                  <a:gd name="connsiteY1048" fmla="*/ 298157 h 840790"/>
                  <a:gd name="connsiteX1049" fmla="*/ 750207 w 858172"/>
                  <a:gd name="connsiteY1049" fmla="*/ 297849 h 840790"/>
                  <a:gd name="connsiteX1050" fmla="*/ 751045 w 858172"/>
                  <a:gd name="connsiteY1050" fmla="*/ 297130 h 840790"/>
                  <a:gd name="connsiteX1051" fmla="*/ 751972 w 858172"/>
                  <a:gd name="connsiteY1051" fmla="*/ 296160 h 840790"/>
                  <a:gd name="connsiteX1052" fmla="*/ 752558 w 858172"/>
                  <a:gd name="connsiteY1052" fmla="*/ 295480 h 840790"/>
                  <a:gd name="connsiteX1053" fmla="*/ 753004 w 858172"/>
                  <a:gd name="connsiteY1053" fmla="*/ 295014 h 840790"/>
                  <a:gd name="connsiteX1054" fmla="*/ 753601 w 858172"/>
                  <a:gd name="connsiteY1054" fmla="*/ 294433 h 840790"/>
                  <a:gd name="connsiteX1055" fmla="*/ 754693 w 858172"/>
                  <a:gd name="connsiteY1055" fmla="*/ 294041 h 840790"/>
                  <a:gd name="connsiteX1056" fmla="*/ 755380 w 858172"/>
                  <a:gd name="connsiteY1056" fmla="*/ 294012 h 840790"/>
                  <a:gd name="connsiteX1057" fmla="*/ 756170 w 858172"/>
                  <a:gd name="connsiteY1057" fmla="*/ 294038 h 840790"/>
                  <a:gd name="connsiteX1058" fmla="*/ 756853 w 858172"/>
                  <a:gd name="connsiteY1058" fmla="*/ 294016 h 840790"/>
                  <a:gd name="connsiteX1059" fmla="*/ 757403 w 858172"/>
                  <a:gd name="connsiteY1059" fmla="*/ 293997 h 840790"/>
                  <a:gd name="connsiteX1060" fmla="*/ 758330 w 858172"/>
                  <a:gd name="connsiteY1060" fmla="*/ 293470 h 840790"/>
                  <a:gd name="connsiteX1061" fmla="*/ 758729 w 858172"/>
                  <a:gd name="connsiteY1061" fmla="*/ 292898 h 840790"/>
                  <a:gd name="connsiteX1062" fmla="*/ 759390 w 858172"/>
                  <a:gd name="connsiteY1062" fmla="*/ 291804 h 840790"/>
                  <a:gd name="connsiteX1063" fmla="*/ 760141 w 858172"/>
                  <a:gd name="connsiteY1063" fmla="*/ 290988 h 840790"/>
                  <a:gd name="connsiteX1064" fmla="*/ 760578 w 858172"/>
                  <a:gd name="connsiteY1064" fmla="*/ 290532 h 840790"/>
                  <a:gd name="connsiteX1065" fmla="*/ 761223 w 858172"/>
                  <a:gd name="connsiteY1065" fmla="*/ 289913 h 840790"/>
                  <a:gd name="connsiteX1066" fmla="*/ 761711 w 858172"/>
                  <a:gd name="connsiteY1066" fmla="*/ 289591 h 840790"/>
                  <a:gd name="connsiteX1067" fmla="*/ 762404 w 858172"/>
                  <a:gd name="connsiteY1067" fmla="*/ 289627 h 840790"/>
                  <a:gd name="connsiteX1068" fmla="*/ 763198 w 858172"/>
                  <a:gd name="connsiteY1068" fmla="*/ 289770 h 840790"/>
                  <a:gd name="connsiteX1069" fmla="*/ 764059 w 858172"/>
                  <a:gd name="connsiteY1069" fmla="*/ 289941 h 840790"/>
                  <a:gd name="connsiteX1070" fmla="*/ 764999 w 858172"/>
                  <a:gd name="connsiteY1070" fmla="*/ 290356 h 840790"/>
                  <a:gd name="connsiteX1071" fmla="*/ 765362 w 858172"/>
                  <a:gd name="connsiteY1071" fmla="*/ 290982 h 840790"/>
                  <a:gd name="connsiteX1072" fmla="*/ 765589 w 858172"/>
                  <a:gd name="connsiteY1072" fmla="*/ 291562 h 840790"/>
                  <a:gd name="connsiteX1073" fmla="*/ 765904 w 858172"/>
                  <a:gd name="connsiteY1073" fmla="*/ 292323 h 840790"/>
                  <a:gd name="connsiteX1074" fmla="*/ 766351 w 858172"/>
                  <a:gd name="connsiteY1074" fmla="*/ 294180 h 840790"/>
                  <a:gd name="connsiteX1075" fmla="*/ 766774 w 858172"/>
                  <a:gd name="connsiteY1075" fmla="*/ 294748 h 840790"/>
                  <a:gd name="connsiteX1076" fmla="*/ 767372 w 858172"/>
                  <a:gd name="connsiteY1076" fmla="*/ 295248 h 840790"/>
                  <a:gd name="connsiteX1077" fmla="*/ 768303 w 858172"/>
                  <a:gd name="connsiteY1077" fmla="*/ 295682 h 840790"/>
                  <a:gd name="connsiteX1078" fmla="*/ 769321 w 858172"/>
                  <a:gd name="connsiteY1078" fmla="*/ 295997 h 840790"/>
                  <a:gd name="connsiteX1079" fmla="*/ 770079 w 858172"/>
                  <a:gd name="connsiteY1079" fmla="*/ 296613 h 840790"/>
                  <a:gd name="connsiteX1080" fmla="*/ 770159 w 858172"/>
                  <a:gd name="connsiteY1080" fmla="*/ 297310 h 840790"/>
                  <a:gd name="connsiteX1081" fmla="*/ 770182 w 858172"/>
                  <a:gd name="connsiteY1081" fmla="*/ 298617 h 840790"/>
                  <a:gd name="connsiteX1082" fmla="*/ 770224 w 858172"/>
                  <a:gd name="connsiteY1082" fmla="*/ 299195 h 840790"/>
                  <a:gd name="connsiteX1083" fmla="*/ 770403 w 858172"/>
                  <a:gd name="connsiteY1083" fmla="*/ 299920 h 840790"/>
                  <a:gd name="connsiteX1084" fmla="*/ 770856 w 858172"/>
                  <a:gd name="connsiteY1084" fmla="*/ 301175 h 840790"/>
                  <a:gd name="connsiteX1085" fmla="*/ 771260 w 858172"/>
                  <a:gd name="connsiteY1085" fmla="*/ 301782 h 840790"/>
                  <a:gd name="connsiteX1086" fmla="*/ 771877 w 858172"/>
                  <a:gd name="connsiteY1086" fmla="*/ 302274 h 840790"/>
                  <a:gd name="connsiteX1087" fmla="*/ 772531 w 858172"/>
                  <a:gd name="connsiteY1087" fmla="*/ 302360 h 840790"/>
                  <a:gd name="connsiteX1088" fmla="*/ 773501 w 858172"/>
                  <a:gd name="connsiteY1088" fmla="*/ 302065 h 840790"/>
                  <a:gd name="connsiteX1089" fmla="*/ 773947 w 858172"/>
                  <a:gd name="connsiteY1089" fmla="*/ 301891 h 840790"/>
                  <a:gd name="connsiteX1090" fmla="*/ 774693 w 858172"/>
                  <a:gd name="connsiteY1090" fmla="*/ 301666 h 840790"/>
                  <a:gd name="connsiteX1091" fmla="*/ 775180 w 858172"/>
                  <a:gd name="connsiteY1091" fmla="*/ 301490 h 840790"/>
                  <a:gd name="connsiteX1092" fmla="*/ 775845 w 858172"/>
                  <a:gd name="connsiteY1092" fmla="*/ 301305 h 840790"/>
                  <a:gd name="connsiteX1093" fmla="*/ 776452 w 858172"/>
                  <a:gd name="connsiteY1093" fmla="*/ 301603 h 840790"/>
                  <a:gd name="connsiteX1094" fmla="*/ 777008 w 858172"/>
                  <a:gd name="connsiteY1094" fmla="*/ 301387 h 840790"/>
                  <a:gd name="connsiteX1095" fmla="*/ 777328 w 858172"/>
                  <a:gd name="connsiteY1095" fmla="*/ 301086 h 840790"/>
                  <a:gd name="connsiteX1096" fmla="*/ 777522 w 858172"/>
                  <a:gd name="connsiteY1096" fmla="*/ 300384 h 840790"/>
                  <a:gd name="connsiteX1097" fmla="*/ 777592 w 858172"/>
                  <a:gd name="connsiteY1097" fmla="*/ 300129 h 840790"/>
                  <a:gd name="connsiteX1098" fmla="*/ 777412 w 858172"/>
                  <a:gd name="connsiteY1098" fmla="*/ 299500 h 840790"/>
                  <a:gd name="connsiteX1099" fmla="*/ 777332 w 858172"/>
                  <a:gd name="connsiteY1099" fmla="*/ 299236 h 840790"/>
                  <a:gd name="connsiteX1100" fmla="*/ 777245 w 858172"/>
                  <a:gd name="connsiteY1100" fmla="*/ 298950 h 840790"/>
                  <a:gd name="connsiteX1101" fmla="*/ 778048 w 858172"/>
                  <a:gd name="connsiteY1101" fmla="*/ 296947 h 840790"/>
                  <a:gd name="connsiteX1102" fmla="*/ 778420 w 858172"/>
                  <a:gd name="connsiteY1102" fmla="*/ 296636 h 840790"/>
                  <a:gd name="connsiteX1103" fmla="*/ 779114 w 858172"/>
                  <a:gd name="connsiteY1103" fmla="*/ 296256 h 840790"/>
                  <a:gd name="connsiteX1104" fmla="*/ 779563 w 858172"/>
                  <a:gd name="connsiteY1104" fmla="*/ 296205 h 840790"/>
                  <a:gd name="connsiteX1105" fmla="*/ 780286 w 858172"/>
                  <a:gd name="connsiteY1105" fmla="*/ 296115 h 840790"/>
                  <a:gd name="connsiteX1106" fmla="*/ 780765 w 858172"/>
                  <a:gd name="connsiteY1106" fmla="*/ 295991 h 840790"/>
                  <a:gd name="connsiteX1107" fmla="*/ 781261 w 858172"/>
                  <a:gd name="connsiteY1107" fmla="*/ 295813 h 840790"/>
                  <a:gd name="connsiteX1108" fmla="*/ 782786 w 858172"/>
                  <a:gd name="connsiteY1108" fmla="*/ 295769 h 840790"/>
                  <a:gd name="connsiteX1109" fmla="*/ 783416 w 858172"/>
                  <a:gd name="connsiteY1109" fmla="*/ 295913 h 840790"/>
                  <a:gd name="connsiteX1110" fmla="*/ 784473 w 858172"/>
                  <a:gd name="connsiteY1110" fmla="*/ 296170 h 840790"/>
                  <a:gd name="connsiteX1111" fmla="*/ 785343 w 858172"/>
                  <a:gd name="connsiteY1111" fmla="*/ 296311 h 840790"/>
                  <a:gd name="connsiteX1112" fmla="*/ 786438 w 858172"/>
                  <a:gd name="connsiteY1112" fmla="*/ 296569 h 840790"/>
                  <a:gd name="connsiteX1113" fmla="*/ 787182 w 858172"/>
                  <a:gd name="connsiteY1113" fmla="*/ 296983 h 840790"/>
                  <a:gd name="connsiteX1114" fmla="*/ 787959 w 858172"/>
                  <a:gd name="connsiteY1114" fmla="*/ 297531 h 840790"/>
                  <a:gd name="connsiteX1115" fmla="*/ 788862 w 858172"/>
                  <a:gd name="connsiteY1115" fmla="*/ 298427 h 840790"/>
                  <a:gd name="connsiteX1116" fmla="*/ 789382 w 858172"/>
                  <a:gd name="connsiteY1116" fmla="*/ 298889 h 840790"/>
                  <a:gd name="connsiteX1117" fmla="*/ 789850 w 858172"/>
                  <a:gd name="connsiteY1117" fmla="*/ 299198 h 840790"/>
                  <a:gd name="connsiteX1118" fmla="*/ 790528 w 858172"/>
                  <a:gd name="connsiteY1118" fmla="*/ 299612 h 840790"/>
                  <a:gd name="connsiteX1119" fmla="*/ 791125 w 858172"/>
                  <a:gd name="connsiteY1119" fmla="*/ 299570 h 840790"/>
                  <a:gd name="connsiteX1120" fmla="*/ 791819 w 858172"/>
                  <a:gd name="connsiteY1120" fmla="*/ 299580 h 840790"/>
                  <a:gd name="connsiteX1121" fmla="*/ 792583 w 858172"/>
                  <a:gd name="connsiteY1121" fmla="*/ 299634 h 840790"/>
                  <a:gd name="connsiteX1122" fmla="*/ 793151 w 858172"/>
                  <a:gd name="connsiteY1122" fmla="*/ 299689 h 840790"/>
                  <a:gd name="connsiteX1123" fmla="*/ 793796 w 858172"/>
                  <a:gd name="connsiteY1123" fmla="*/ 300074 h 840790"/>
                  <a:gd name="connsiteX1124" fmla="*/ 794416 w 858172"/>
                  <a:gd name="connsiteY1124" fmla="*/ 300710 h 840790"/>
                  <a:gd name="connsiteX1125" fmla="*/ 794876 w 858172"/>
                  <a:gd name="connsiteY1125" fmla="*/ 301230 h 840790"/>
                  <a:gd name="connsiteX1126" fmla="*/ 795290 w 858172"/>
                  <a:gd name="connsiteY1126" fmla="*/ 301542 h 840790"/>
                  <a:gd name="connsiteX1127" fmla="*/ 795739 w 858172"/>
                  <a:gd name="connsiteY1127" fmla="*/ 302091 h 840790"/>
                  <a:gd name="connsiteX1128" fmla="*/ 796182 w 858172"/>
                  <a:gd name="connsiteY1128" fmla="*/ 302938 h 840790"/>
                  <a:gd name="connsiteX1129" fmla="*/ 796725 w 858172"/>
                  <a:gd name="connsiteY1129" fmla="*/ 303952 h 840790"/>
                  <a:gd name="connsiteX1130" fmla="*/ 797479 w 858172"/>
                  <a:gd name="connsiteY1130" fmla="*/ 304483 h 840790"/>
                  <a:gd name="connsiteX1131" fmla="*/ 798790 w 858172"/>
                  <a:gd name="connsiteY1131" fmla="*/ 304284 h 840790"/>
                  <a:gd name="connsiteX1132" fmla="*/ 799288 w 858172"/>
                  <a:gd name="connsiteY1132" fmla="*/ 303664 h 840790"/>
                  <a:gd name="connsiteX1133" fmla="*/ 799569 w 858172"/>
                  <a:gd name="connsiteY1133" fmla="*/ 303257 h 840790"/>
                  <a:gd name="connsiteX1134" fmla="*/ 799656 w 858172"/>
                  <a:gd name="connsiteY1134" fmla="*/ 302938 h 840790"/>
                  <a:gd name="connsiteX1135" fmla="*/ 799724 w 858172"/>
                  <a:gd name="connsiteY1135" fmla="*/ 302685 h 840790"/>
                  <a:gd name="connsiteX1136" fmla="*/ 799586 w 858172"/>
                  <a:gd name="connsiteY1136" fmla="*/ 302183 h 840790"/>
                  <a:gd name="connsiteX1137" fmla="*/ 799357 w 858172"/>
                  <a:gd name="connsiteY1137" fmla="*/ 301708 h 840790"/>
                  <a:gd name="connsiteX1138" fmla="*/ 799164 w 858172"/>
                  <a:gd name="connsiteY1138" fmla="*/ 301313 h 840790"/>
                  <a:gd name="connsiteX1139" fmla="*/ 799166 w 858172"/>
                  <a:gd name="connsiteY1139" fmla="*/ 301194 h 840790"/>
                  <a:gd name="connsiteX1140" fmla="*/ 799168 w 858172"/>
                  <a:gd name="connsiteY1140" fmla="*/ 300694 h 840790"/>
                  <a:gd name="connsiteX1141" fmla="*/ 799303 w 858172"/>
                  <a:gd name="connsiteY1141" fmla="*/ 300242 h 840790"/>
                  <a:gd name="connsiteX1142" fmla="*/ 799685 w 858172"/>
                  <a:gd name="connsiteY1142" fmla="*/ 299939 h 840790"/>
                  <a:gd name="connsiteX1143" fmla="*/ 800173 w 858172"/>
                  <a:gd name="connsiteY1143" fmla="*/ 299657 h 840790"/>
                  <a:gd name="connsiteX1144" fmla="*/ 801179 w 858172"/>
                  <a:gd name="connsiteY1144" fmla="*/ 299557 h 840790"/>
                  <a:gd name="connsiteX1145" fmla="*/ 801984 w 858172"/>
                  <a:gd name="connsiteY1145" fmla="*/ 300597 h 840790"/>
                  <a:gd name="connsiteX1146" fmla="*/ 802418 w 858172"/>
                  <a:gd name="connsiteY1146" fmla="*/ 301294 h 840790"/>
                  <a:gd name="connsiteX1147" fmla="*/ 803727 w 858172"/>
                  <a:gd name="connsiteY1147" fmla="*/ 302296 h 840790"/>
                  <a:gd name="connsiteX1148" fmla="*/ 804486 w 858172"/>
                  <a:gd name="connsiteY1148" fmla="*/ 302437 h 840790"/>
                  <a:gd name="connsiteX1149" fmla="*/ 805265 w 858172"/>
                  <a:gd name="connsiteY1149" fmla="*/ 302126 h 840790"/>
                  <a:gd name="connsiteX1150" fmla="*/ 806024 w 858172"/>
                  <a:gd name="connsiteY1150" fmla="*/ 300777 h 840790"/>
                  <a:gd name="connsiteX1151" fmla="*/ 806377 w 858172"/>
                  <a:gd name="connsiteY1151" fmla="*/ 300332 h 840790"/>
                  <a:gd name="connsiteX1152" fmla="*/ 807196 w 858172"/>
                  <a:gd name="connsiteY1152" fmla="*/ 299624 h 840790"/>
                  <a:gd name="connsiteX1153" fmla="*/ 808503 w 858172"/>
                  <a:gd name="connsiteY1153" fmla="*/ 299128 h 840790"/>
                  <a:gd name="connsiteX1154" fmla="*/ 808923 w 858172"/>
                  <a:gd name="connsiteY1154" fmla="*/ 298786 h 840790"/>
                  <a:gd name="connsiteX1155" fmla="*/ 809215 w 858172"/>
                  <a:gd name="connsiteY1155" fmla="*/ 298418 h 840790"/>
                  <a:gd name="connsiteX1156" fmla="*/ 809394 w 858172"/>
                  <a:gd name="connsiteY1156" fmla="*/ 297275 h 840790"/>
                  <a:gd name="connsiteX1157" fmla="*/ 809789 w 858172"/>
                  <a:gd name="connsiteY1157" fmla="*/ 295659 h 840790"/>
                  <a:gd name="connsiteX1158" fmla="*/ 810297 w 858172"/>
                  <a:gd name="connsiteY1158" fmla="*/ 295021 h 840790"/>
                  <a:gd name="connsiteX1159" fmla="*/ 810756 w 858172"/>
                  <a:gd name="connsiteY1159" fmla="*/ 294748 h 840790"/>
                  <a:gd name="connsiteX1160" fmla="*/ 811558 w 858172"/>
                  <a:gd name="connsiteY1160" fmla="*/ 294985 h 840790"/>
                  <a:gd name="connsiteX1161" fmla="*/ 812089 w 858172"/>
                  <a:gd name="connsiteY1161" fmla="*/ 295197 h 840790"/>
                  <a:gd name="connsiteX1162" fmla="*/ 812802 w 858172"/>
                  <a:gd name="connsiteY1162" fmla="*/ 295521 h 840790"/>
                  <a:gd name="connsiteX1163" fmla="*/ 813360 w 858172"/>
                  <a:gd name="connsiteY1163" fmla="*/ 295840 h 840790"/>
                  <a:gd name="connsiteX1164" fmla="*/ 814172 w 858172"/>
                  <a:gd name="connsiteY1164" fmla="*/ 295615 h 840790"/>
                  <a:gd name="connsiteX1165" fmla="*/ 814571 w 858172"/>
                  <a:gd name="connsiteY1165" fmla="*/ 295111 h 840790"/>
                  <a:gd name="connsiteX1166" fmla="*/ 814764 w 858172"/>
                  <a:gd name="connsiteY1166" fmla="*/ 294220 h 840790"/>
                  <a:gd name="connsiteX1167" fmla="*/ 815232 w 858172"/>
                  <a:gd name="connsiteY1167" fmla="*/ 293540 h 840790"/>
                  <a:gd name="connsiteX1168" fmla="*/ 815945 w 858172"/>
                  <a:gd name="connsiteY1168" fmla="*/ 293315 h 840790"/>
                  <a:gd name="connsiteX1169" fmla="*/ 816844 w 858172"/>
                  <a:gd name="connsiteY1169" fmla="*/ 293422 h 840790"/>
                  <a:gd name="connsiteX1170" fmla="*/ 817422 w 858172"/>
                  <a:gd name="connsiteY1170" fmla="*/ 293380 h 840790"/>
                  <a:gd name="connsiteX1171" fmla="*/ 818584 w 858172"/>
                  <a:gd name="connsiteY1171" fmla="*/ 293132 h 840790"/>
                  <a:gd name="connsiteX1172" fmla="*/ 819326 w 858172"/>
                  <a:gd name="connsiteY1172" fmla="*/ 292976 h 840790"/>
                  <a:gd name="connsiteX1173" fmla="*/ 819807 w 858172"/>
                  <a:gd name="connsiteY1173" fmla="*/ 292747 h 840790"/>
                  <a:gd name="connsiteX1174" fmla="*/ 820527 w 858172"/>
                  <a:gd name="connsiteY1174" fmla="*/ 292362 h 840790"/>
                  <a:gd name="connsiteX1175" fmla="*/ 821664 w 858172"/>
                  <a:gd name="connsiteY1175" fmla="*/ 292031 h 840790"/>
                  <a:gd name="connsiteX1176" fmla="*/ 822360 w 858172"/>
                  <a:gd name="connsiteY1176" fmla="*/ 291964 h 840790"/>
                  <a:gd name="connsiteX1177" fmla="*/ 823202 w 858172"/>
                  <a:gd name="connsiteY1177" fmla="*/ 292548 h 840790"/>
                  <a:gd name="connsiteX1178" fmla="*/ 823570 w 858172"/>
                  <a:gd name="connsiteY1178" fmla="*/ 293514 h 840790"/>
                  <a:gd name="connsiteX1179" fmla="*/ 823712 w 858172"/>
                  <a:gd name="connsiteY1179" fmla="*/ 294295 h 840790"/>
                  <a:gd name="connsiteX1180" fmla="*/ 824026 w 858172"/>
                  <a:gd name="connsiteY1180" fmla="*/ 294905 h 840790"/>
                  <a:gd name="connsiteX1181" fmla="*/ 824061 w 858172"/>
                  <a:gd name="connsiteY1181" fmla="*/ 295502 h 840790"/>
                  <a:gd name="connsiteX1182" fmla="*/ 824041 w 858172"/>
                  <a:gd name="connsiteY1182" fmla="*/ 295649 h 840790"/>
                  <a:gd name="connsiteX1183" fmla="*/ 823937 w 858172"/>
                  <a:gd name="connsiteY1183" fmla="*/ 296378 h 840790"/>
                  <a:gd name="connsiteX1184" fmla="*/ 823974 w 858172"/>
                  <a:gd name="connsiteY1184" fmla="*/ 296620 h 840790"/>
                  <a:gd name="connsiteX1185" fmla="*/ 824045 w 858172"/>
                  <a:gd name="connsiteY1185" fmla="*/ 297086 h 840790"/>
                  <a:gd name="connsiteX1186" fmla="*/ 824389 w 858172"/>
                  <a:gd name="connsiteY1186" fmla="*/ 297903 h 840790"/>
                  <a:gd name="connsiteX1187" fmla="*/ 824883 w 858172"/>
                  <a:gd name="connsiteY1187" fmla="*/ 298269 h 840790"/>
                  <a:gd name="connsiteX1188" fmla="*/ 825359 w 858172"/>
                  <a:gd name="connsiteY1188" fmla="*/ 298170 h 840790"/>
                  <a:gd name="connsiteX1189" fmla="*/ 825917 w 858172"/>
                  <a:gd name="connsiteY1189" fmla="*/ 297660 h 840790"/>
                  <a:gd name="connsiteX1190" fmla="*/ 825949 w 858172"/>
                  <a:gd name="connsiteY1190" fmla="*/ 297538 h 840790"/>
                  <a:gd name="connsiteX1191" fmla="*/ 826039 w 858172"/>
                  <a:gd name="connsiteY1191" fmla="*/ 297187 h 840790"/>
                  <a:gd name="connsiteX1192" fmla="*/ 825497 w 858172"/>
                  <a:gd name="connsiteY1192" fmla="*/ 296285 h 840790"/>
                  <a:gd name="connsiteX1193" fmla="*/ 825488 w 858172"/>
                  <a:gd name="connsiteY1193" fmla="*/ 295879 h 840790"/>
                  <a:gd name="connsiteX1194" fmla="*/ 825478 w 858172"/>
                  <a:gd name="connsiteY1194" fmla="*/ 295399 h 840790"/>
                  <a:gd name="connsiteX1195" fmla="*/ 825866 w 858172"/>
                  <a:gd name="connsiteY1195" fmla="*/ 294636 h 840790"/>
                  <a:gd name="connsiteX1196" fmla="*/ 826698 w 858172"/>
                  <a:gd name="connsiteY1196" fmla="*/ 294234 h 840790"/>
                  <a:gd name="connsiteX1197" fmla="*/ 827141 w 858172"/>
                  <a:gd name="connsiteY1197" fmla="*/ 294180 h 840790"/>
                  <a:gd name="connsiteX1198" fmla="*/ 827917 w 858172"/>
                  <a:gd name="connsiteY1198" fmla="*/ 294527 h 840790"/>
                  <a:gd name="connsiteX1199" fmla="*/ 828656 w 858172"/>
                  <a:gd name="connsiteY1199" fmla="*/ 294571 h 840790"/>
                  <a:gd name="connsiteX1200" fmla="*/ 829054 w 858172"/>
                  <a:gd name="connsiteY1200" fmla="*/ 293897 h 840790"/>
                  <a:gd name="connsiteX1201" fmla="*/ 829121 w 858172"/>
                  <a:gd name="connsiteY1201" fmla="*/ 293156 h 840790"/>
                  <a:gd name="connsiteX1202" fmla="*/ 829144 w 858172"/>
                  <a:gd name="connsiteY1202" fmla="*/ 292901 h 840790"/>
                  <a:gd name="connsiteX1203" fmla="*/ 829138 w 858172"/>
                  <a:gd name="connsiteY1203" fmla="*/ 292826 h 840790"/>
                  <a:gd name="connsiteX1204" fmla="*/ 829100 w 858172"/>
                  <a:gd name="connsiteY1204" fmla="*/ 292423 h 840790"/>
                  <a:gd name="connsiteX1205" fmla="*/ 829333 w 858172"/>
                  <a:gd name="connsiteY1205" fmla="*/ 291816 h 840790"/>
                  <a:gd name="connsiteX1206" fmla="*/ 829864 w 858172"/>
                  <a:gd name="connsiteY1206" fmla="*/ 292506 h 840790"/>
                  <a:gd name="connsiteX1207" fmla="*/ 829892 w 858172"/>
                  <a:gd name="connsiteY1207" fmla="*/ 293130 h 840790"/>
                  <a:gd name="connsiteX1208" fmla="*/ 830156 w 858172"/>
                  <a:gd name="connsiteY1208" fmla="*/ 293486 h 840790"/>
                  <a:gd name="connsiteX1209" fmla="*/ 831196 w 858172"/>
                  <a:gd name="connsiteY1209" fmla="*/ 293813 h 840790"/>
                  <a:gd name="connsiteX1210" fmla="*/ 831495 w 858172"/>
                  <a:gd name="connsiteY1210" fmla="*/ 294195 h 840790"/>
                  <a:gd name="connsiteX1211" fmla="*/ 831871 w 858172"/>
                  <a:gd name="connsiteY1211" fmla="*/ 294474 h 840790"/>
                  <a:gd name="connsiteX1212" fmla="*/ 832377 w 858172"/>
                  <a:gd name="connsiteY1212" fmla="*/ 294417 h 840790"/>
                  <a:gd name="connsiteX1213" fmla="*/ 833033 w 858172"/>
                  <a:gd name="connsiteY1213" fmla="*/ 294346 h 840790"/>
                  <a:gd name="connsiteX1214" fmla="*/ 834150 w 858172"/>
                  <a:gd name="connsiteY1214" fmla="*/ 294247 h 840790"/>
                  <a:gd name="connsiteX1215" fmla="*/ 834594 w 858172"/>
                  <a:gd name="connsiteY1215" fmla="*/ 293813 h 840790"/>
                  <a:gd name="connsiteX1216" fmla="*/ 834691 w 858172"/>
                  <a:gd name="connsiteY1216" fmla="*/ 293437 h 840790"/>
                  <a:gd name="connsiteX1217" fmla="*/ 834783 w 858172"/>
                  <a:gd name="connsiteY1217" fmla="*/ 293088 h 840790"/>
                  <a:gd name="connsiteX1218" fmla="*/ 834462 w 858172"/>
                  <a:gd name="connsiteY1218" fmla="*/ 292554 h 840790"/>
                  <a:gd name="connsiteX1219" fmla="*/ 833907 w 858172"/>
                  <a:gd name="connsiteY1219" fmla="*/ 292031 h 840790"/>
                  <a:gd name="connsiteX1220" fmla="*/ 833283 w 858172"/>
                  <a:gd name="connsiteY1220" fmla="*/ 291691 h 840790"/>
                  <a:gd name="connsiteX1221" fmla="*/ 833226 w 858172"/>
                  <a:gd name="connsiteY1221" fmla="*/ 291659 h 840790"/>
                  <a:gd name="connsiteX1222" fmla="*/ 833308 w 858172"/>
                  <a:gd name="connsiteY1222" fmla="*/ 290978 h 840790"/>
                  <a:gd name="connsiteX1223" fmla="*/ 833636 w 858172"/>
                  <a:gd name="connsiteY1223" fmla="*/ 290560 h 840790"/>
                  <a:gd name="connsiteX1224" fmla="*/ 835546 w 858172"/>
                  <a:gd name="connsiteY1224" fmla="*/ 290092 h 840790"/>
                  <a:gd name="connsiteX1225" fmla="*/ 836321 w 858172"/>
                  <a:gd name="connsiteY1225" fmla="*/ 289783 h 840790"/>
                  <a:gd name="connsiteX1226" fmla="*/ 837396 w 858172"/>
                  <a:gd name="connsiteY1226" fmla="*/ 289321 h 840790"/>
                  <a:gd name="connsiteX1227" fmla="*/ 837894 w 858172"/>
                  <a:gd name="connsiteY1227" fmla="*/ 289379 h 840790"/>
                  <a:gd name="connsiteX1228" fmla="*/ 838247 w 858172"/>
                  <a:gd name="connsiteY1228" fmla="*/ 289751 h 840790"/>
                  <a:gd name="connsiteX1229" fmla="*/ 838649 w 858172"/>
                  <a:gd name="connsiteY1229" fmla="*/ 290098 h 840790"/>
                  <a:gd name="connsiteX1230" fmla="*/ 839187 w 858172"/>
                  <a:gd name="connsiteY1230" fmla="*/ 291023 h 840790"/>
                  <a:gd name="connsiteX1231" fmla="*/ 839602 w 858172"/>
                  <a:gd name="connsiteY1231" fmla="*/ 291707 h 840790"/>
                  <a:gd name="connsiteX1232" fmla="*/ 839952 w 858172"/>
                  <a:gd name="connsiteY1232" fmla="*/ 292310 h 840790"/>
                  <a:gd name="connsiteX1233" fmla="*/ 840282 w 858172"/>
                  <a:gd name="connsiteY1233" fmla="*/ 292982 h 840790"/>
                  <a:gd name="connsiteX1234" fmla="*/ 840704 w 858172"/>
                  <a:gd name="connsiteY1234" fmla="*/ 293283 h 840790"/>
                  <a:gd name="connsiteX1235" fmla="*/ 841445 w 858172"/>
                  <a:gd name="connsiteY1235" fmla="*/ 293405 h 840790"/>
                  <a:gd name="connsiteX1236" fmla="*/ 842376 w 858172"/>
                  <a:gd name="connsiteY1236" fmla="*/ 293797 h 840790"/>
                  <a:gd name="connsiteX1237" fmla="*/ 842725 w 858172"/>
                  <a:gd name="connsiteY1237" fmla="*/ 294253 h 840790"/>
                  <a:gd name="connsiteX1238" fmla="*/ 842803 w 858172"/>
                  <a:gd name="connsiteY1238" fmla="*/ 294895 h 840790"/>
                  <a:gd name="connsiteX1239" fmla="*/ 842751 w 858172"/>
                  <a:gd name="connsiteY1239" fmla="*/ 294965 h 840790"/>
                  <a:gd name="connsiteX1240" fmla="*/ 842250 w 858172"/>
                  <a:gd name="connsiteY1240" fmla="*/ 295637 h 840790"/>
                  <a:gd name="connsiteX1241" fmla="*/ 841695 w 858172"/>
                  <a:gd name="connsiteY1241" fmla="*/ 296247 h 840790"/>
                  <a:gd name="connsiteX1242" fmla="*/ 841317 w 858172"/>
                  <a:gd name="connsiteY1242" fmla="*/ 296802 h 840790"/>
                  <a:gd name="connsiteX1243" fmla="*/ 841492 w 858172"/>
                  <a:gd name="connsiteY1243" fmla="*/ 297046 h 840790"/>
                  <a:gd name="connsiteX1244" fmla="*/ 841664 w 858172"/>
                  <a:gd name="connsiteY1244" fmla="*/ 297284 h 840790"/>
                  <a:gd name="connsiteX1245" fmla="*/ 842103 w 858172"/>
                  <a:gd name="connsiteY1245" fmla="*/ 297458 h 840790"/>
                  <a:gd name="connsiteX1246" fmla="*/ 842774 w 858172"/>
                  <a:gd name="connsiteY1246" fmla="*/ 297031 h 840790"/>
                  <a:gd name="connsiteX1247" fmla="*/ 843381 w 858172"/>
                  <a:gd name="connsiteY1247" fmla="*/ 296378 h 840790"/>
                  <a:gd name="connsiteX1248" fmla="*/ 843719 w 858172"/>
                  <a:gd name="connsiteY1248" fmla="*/ 296016 h 840790"/>
                  <a:gd name="connsiteX1249" fmla="*/ 844385 w 858172"/>
                  <a:gd name="connsiteY1249" fmla="*/ 295416 h 840790"/>
                  <a:gd name="connsiteX1250" fmla="*/ 844581 w 858172"/>
                  <a:gd name="connsiteY1250" fmla="*/ 295283 h 840790"/>
                  <a:gd name="connsiteX1251" fmla="*/ 844765 w 858172"/>
                  <a:gd name="connsiteY1251" fmla="*/ 295159 h 840790"/>
                  <a:gd name="connsiteX1252" fmla="*/ 844322 w 858172"/>
                  <a:gd name="connsiteY1252" fmla="*/ 294253 h 840790"/>
                  <a:gd name="connsiteX1253" fmla="*/ 844081 w 858172"/>
                  <a:gd name="connsiteY1253" fmla="*/ 293739 h 840790"/>
                  <a:gd name="connsiteX1254" fmla="*/ 843708 w 858172"/>
                  <a:gd name="connsiteY1254" fmla="*/ 293466 h 840790"/>
                  <a:gd name="connsiteX1255" fmla="*/ 843345 w 858172"/>
                  <a:gd name="connsiteY1255" fmla="*/ 292917 h 840790"/>
                  <a:gd name="connsiteX1256" fmla="*/ 842916 w 858172"/>
                  <a:gd name="connsiteY1256" fmla="*/ 292314 h 840790"/>
                  <a:gd name="connsiteX1257" fmla="*/ 842897 w 858172"/>
                  <a:gd name="connsiteY1257" fmla="*/ 292006 h 840790"/>
                  <a:gd name="connsiteX1258" fmla="*/ 842880 w 858172"/>
                  <a:gd name="connsiteY1258" fmla="*/ 291736 h 840790"/>
                  <a:gd name="connsiteX1259" fmla="*/ 842902 w 858172"/>
                  <a:gd name="connsiteY1259" fmla="*/ 291438 h 840790"/>
                  <a:gd name="connsiteX1260" fmla="*/ 842935 w 858172"/>
                  <a:gd name="connsiteY1260" fmla="*/ 290972 h 840790"/>
                  <a:gd name="connsiteX1261" fmla="*/ 842219 w 858172"/>
                  <a:gd name="connsiteY1261" fmla="*/ 290220 h 840790"/>
                  <a:gd name="connsiteX1262" fmla="*/ 841878 w 858172"/>
                  <a:gd name="connsiteY1262" fmla="*/ 289727 h 840790"/>
                  <a:gd name="connsiteX1263" fmla="*/ 841679 w 858172"/>
                  <a:gd name="connsiteY1263" fmla="*/ 289438 h 840790"/>
                  <a:gd name="connsiteX1264" fmla="*/ 842026 w 858172"/>
                  <a:gd name="connsiteY1264" fmla="*/ 289071 h 840790"/>
                  <a:gd name="connsiteX1265" fmla="*/ 842521 w 858172"/>
                  <a:gd name="connsiteY1265" fmla="*/ 289113 h 840790"/>
                  <a:gd name="connsiteX1266" fmla="*/ 843118 w 858172"/>
                  <a:gd name="connsiteY1266" fmla="*/ 289177 h 840790"/>
                  <a:gd name="connsiteX1267" fmla="*/ 843583 w 858172"/>
                  <a:gd name="connsiteY1267" fmla="*/ 289344 h 840790"/>
                  <a:gd name="connsiteX1268" fmla="*/ 844200 w 858172"/>
                  <a:gd name="connsiteY1268" fmla="*/ 289562 h 840790"/>
                  <a:gd name="connsiteX1269" fmla="*/ 844788 w 858172"/>
                  <a:gd name="connsiteY1269" fmla="*/ 289295 h 840790"/>
                  <a:gd name="connsiteX1270" fmla="*/ 846072 w 858172"/>
                  <a:gd name="connsiteY1270" fmla="*/ 288740 h 840790"/>
                  <a:gd name="connsiteX1271" fmla="*/ 846354 w 858172"/>
                  <a:gd name="connsiteY1271" fmla="*/ 289100 h 840790"/>
                  <a:gd name="connsiteX1272" fmla="*/ 846353 w 858172"/>
                  <a:gd name="connsiteY1272" fmla="*/ 289600 h 840790"/>
                  <a:gd name="connsiteX1273" fmla="*/ 846353 w 858172"/>
                  <a:gd name="connsiteY1273" fmla="*/ 289861 h 840790"/>
                  <a:gd name="connsiteX1274" fmla="*/ 846518 w 858172"/>
                  <a:gd name="connsiteY1274" fmla="*/ 290545 h 840790"/>
                  <a:gd name="connsiteX1275" fmla="*/ 847022 w 858172"/>
                  <a:gd name="connsiteY1275" fmla="*/ 290558 h 840790"/>
                  <a:gd name="connsiteX1276" fmla="*/ 847570 w 858172"/>
                  <a:gd name="connsiteY1276" fmla="*/ 290297 h 840790"/>
                  <a:gd name="connsiteX1277" fmla="*/ 848047 w 858172"/>
                  <a:gd name="connsiteY1277" fmla="*/ 289709 h 840790"/>
                  <a:gd name="connsiteX1278" fmla="*/ 848997 w 858172"/>
                  <a:gd name="connsiteY1278" fmla="*/ 289726 h 840790"/>
                  <a:gd name="connsiteX1279" fmla="*/ 849415 w 858172"/>
                  <a:gd name="connsiteY1279" fmla="*/ 290461 h 840790"/>
                  <a:gd name="connsiteX1280" fmla="*/ 850104 w 858172"/>
                  <a:gd name="connsiteY1280" fmla="*/ 290339 h 840790"/>
                  <a:gd name="connsiteX1281" fmla="*/ 850143 w 858172"/>
                  <a:gd name="connsiteY1281" fmla="*/ 290106 h 840790"/>
                  <a:gd name="connsiteX1282" fmla="*/ 850190 w 858172"/>
                  <a:gd name="connsiteY1282" fmla="*/ 289829 h 840790"/>
                  <a:gd name="connsiteX1283" fmla="*/ 850001 w 858172"/>
                  <a:gd name="connsiteY1283" fmla="*/ 288930 h 840790"/>
                  <a:gd name="connsiteX1284" fmla="*/ 849469 w 858172"/>
                  <a:gd name="connsiteY1284" fmla="*/ 288239 h 840790"/>
                  <a:gd name="connsiteX1285" fmla="*/ 849295 w 858172"/>
                  <a:gd name="connsiteY1285" fmla="*/ 287610 h 840790"/>
                  <a:gd name="connsiteX1286" fmla="*/ 849119 w 858172"/>
                  <a:gd name="connsiteY1286" fmla="*/ 287106 h 840790"/>
                  <a:gd name="connsiteX1287" fmla="*/ 848795 w 858172"/>
                  <a:gd name="connsiteY1287" fmla="*/ 286595 h 840790"/>
                  <a:gd name="connsiteX1288" fmla="*/ 848108 w 858172"/>
                  <a:gd name="connsiteY1288" fmla="*/ 286226 h 840790"/>
                  <a:gd name="connsiteX1289" fmla="*/ 847593 w 858172"/>
                  <a:gd name="connsiteY1289" fmla="*/ 285988 h 840790"/>
                  <a:gd name="connsiteX1290" fmla="*/ 847167 w 858172"/>
                  <a:gd name="connsiteY1290" fmla="*/ 285706 h 840790"/>
                  <a:gd name="connsiteX1291" fmla="*/ 846892 w 858172"/>
                  <a:gd name="connsiteY1291" fmla="*/ 285553 h 840790"/>
                  <a:gd name="connsiteX1292" fmla="*/ 846598 w 858172"/>
                  <a:gd name="connsiteY1292" fmla="*/ 285388 h 840790"/>
                  <a:gd name="connsiteX1293" fmla="*/ 846977 w 858172"/>
                  <a:gd name="connsiteY1293" fmla="*/ 284955 h 840790"/>
                  <a:gd name="connsiteX1294" fmla="*/ 847475 w 858172"/>
                  <a:gd name="connsiteY1294" fmla="*/ 284801 h 840790"/>
                  <a:gd name="connsiteX1295" fmla="*/ 848056 w 858172"/>
                  <a:gd name="connsiteY1295" fmla="*/ 284633 h 840790"/>
                  <a:gd name="connsiteX1296" fmla="*/ 848612 w 858172"/>
                  <a:gd name="connsiteY1296" fmla="*/ 284788 h 840790"/>
                  <a:gd name="connsiteX1297" fmla="*/ 849301 w 858172"/>
                  <a:gd name="connsiteY1297" fmla="*/ 284942 h 840790"/>
                  <a:gd name="connsiteX1298" fmla="*/ 850480 w 858172"/>
                  <a:gd name="connsiteY1298" fmla="*/ 285028 h 840790"/>
                  <a:gd name="connsiteX1299" fmla="*/ 851530 w 858172"/>
                  <a:gd name="connsiteY1299" fmla="*/ 284518 h 840790"/>
                  <a:gd name="connsiteX1300" fmla="*/ 852098 w 858172"/>
                  <a:gd name="connsiteY1300" fmla="*/ 284589 h 840790"/>
                  <a:gd name="connsiteX1301" fmla="*/ 852539 w 858172"/>
                  <a:gd name="connsiteY1301" fmla="*/ 285055 h 840790"/>
                  <a:gd name="connsiteX1302" fmla="*/ 853232 w 858172"/>
                  <a:gd name="connsiteY1302" fmla="*/ 285763 h 840790"/>
                  <a:gd name="connsiteX1303" fmla="*/ 853489 w 858172"/>
                  <a:gd name="connsiteY1303" fmla="*/ 286769 h 840790"/>
                  <a:gd name="connsiteX1304" fmla="*/ 853382 w 858172"/>
                  <a:gd name="connsiteY1304" fmla="*/ 286852 h 840790"/>
                  <a:gd name="connsiteX1305" fmla="*/ 853029 w 858172"/>
                  <a:gd name="connsiteY1305" fmla="*/ 287125 h 840790"/>
                  <a:gd name="connsiteX1306" fmla="*/ 852525 w 858172"/>
                  <a:gd name="connsiteY1306" fmla="*/ 287430 h 840790"/>
                  <a:gd name="connsiteX1307" fmla="*/ 852205 w 858172"/>
                  <a:gd name="connsiteY1307" fmla="*/ 288201 h 840790"/>
                  <a:gd name="connsiteX1308" fmla="*/ 852311 w 858172"/>
                  <a:gd name="connsiteY1308" fmla="*/ 288445 h 840790"/>
                  <a:gd name="connsiteX1309" fmla="*/ 852484 w 858172"/>
                  <a:gd name="connsiteY1309" fmla="*/ 288837 h 840790"/>
                  <a:gd name="connsiteX1310" fmla="*/ 853075 w 858172"/>
                  <a:gd name="connsiteY1310" fmla="*/ 289520 h 840790"/>
                  <a:gd name="connsiteX1311" fmla="*/ 853241 w 858172"/>
                  <a:gd name="connsiteY1311" fmla="*/ 290272 h 840790"/>
                  <a:gd name="connsiteX1312" fmla="*/ 853169 w 858172"/>
                  <a:gd name="connsiteY1312" fmla="*/ 290445 h 840790"/>
                  <a:gd name="connsiteX1313" fmla="*/ 853056 w 858172"/>
                  <a:gd name="connsiteY1313" fmla="*/ 290715 h 840790"/>
                  <a:gd name="connsiteX1314" fmla="*/ 852743 w 858172"/>
                  <a:gd name="connsiteY1314" fmla="*/ 291219 h 840790"/>
                  <a:gd name="connsiteX1315" fmla="*/ 852510 w 858172"/>
                  <a:gd name="connsiteY1315" fmla="*/ 291691 h 840790"/>
                  <a:gd name="connsiteX1316" fmla="*/ 852664 w 858172"/>
                  <a:gd name="connsiteY1316" fmla="*/ 291879 h 840790"/>
                  <a:gd name="connsiteX1317" fmla="*/ 852907 w 858172"/>
                  <a:gd name="connsiteY1317" fmla="*/ 292169 h 840790"/>
                  <a:gd name="connsiteX1318" fmla="*/ 853566 w 858172"/>
                  <a:gd name="connsiteY1318" fmla="*/ 292288 h 840790"/>
                  <a:gd name="connsiteX1319" fmla="*/ 854218 w 858172"/>
                  <a:gd name="connsiteY1319" fmla="*/ 291948 h 840790"/>
                  <a:gd name="connsiteX1320" fmla="*/ 854602 w 858172"/>
                  <a:gd name="connsiteY1320" fmla="*/ 291424 h 840790"/>
                  <a:gd name="connsiteX1321" fmla="*/ 854846 w 858172"/>
                  <a:gd name="connsiteY1321" fmla="*/ 290940 h 840790"/>
                  <a:gd name="connsiteX1322" fmla="*/ 855267 w 858172"/>
                  <a:gd name="connsiteY1322" fmla="*/ 290573 h 840790"/>
                  <a:gd name="connsiteX1323" fmla="*/ 855886 w 858172"/>
                  <a:gd name="connsiteY1323" fmla="*/ 290278 h 840790"/>
                  <a:gd name="connsiteX1324" fmla="*/ 856336 w 858172"/>
                  <a:gd name="connsiteY1324" fmla="*/ 290349 h 840790"/>
                  <a:gd name="connsiteX1325" fmla="*/ 856648 w 858172"/>
                  <a:gd name="connsiteY1325" fmla="*/ 290673 h 840790"/>
                  <a:gd name="connsiteX1326" fmla="*/ 857145 w 858172"/>
                  <a:gd name="connsiteY1326" fmla="*/ 291472 h 840790"/>
                  <a:gd name="connsiteX1327" fmla="*/ 857788 w 858172"/>
                  <a:gd name="connsiteY1327" fmla="*/ 291713 h 840790"/>
                  <a:gd name="connsiteX1328" fmla="*/ 858099 w 858172"/>
                  <a:gd name="connsiteY1328" fmla="*/ 291514 h 840790"/>
                  <a:gd name="connsiteX1329" fmla="*/ 858353 w 858172"/>
                  <a:gd name="connsiteY1329" fmla="*/ 291350 h 840790"/>
                  <a:gd name="connsiteX1330" fmla="*/ 857894 w 858172"/>
                  <a:gd name="connsiteY1330" fmla="*/ 290741 h 840790"/>
                  <a:gd name="connsiteX1331" fmla="*/ 857496 w 858172"/>
                  <a:gd name="connsiteY1331" fmla="*/ 290015 h 840790"/>
                  <a:gd name="connsiteX1332" fmla="*/ 857447 w 858172"/>
                  <a:gd name="connsiteY1332" fmla="*/ 289605 h 840790"/>
                  <a:gd name="connsiteX1333" fmla="*/ 857399 w 858172"/>
                  <a:gd name="connsiteY1333" fmla="*/ 289209 h 840790"/>
                  <a:gd name="connsiteX1334" fmla="*/ 857649 w 858172"/>
                  <a:gd name="connsiteY1334" fmla="*/ 288660 h 840790"/>
                  <a:gd name="connsiteX1335" fmla="*/ 857984 w 858172"/>
                  <a:gd name="connsiteY1335" fmla="*/ 288462 h 840790"/>
                  <a:gd name="connsiteX1336" fmla="*/ 858199 w 858172"/>
                  <a:gd name="connsiteY1336" fmla="*/ 288335 h 840790"/>
                  <a:gd name="connsiteX1337" fmla="*/ 853947 w 858172"/>
                  <a:gd name="connsiteY1337" fmla="*/ 280897 h 840790"/>
                  <a:gd name="connsiteX1338" fmla="*/ 853289 w 858172"/>
                  <a:gd name="connsiteY1338" fmla="*/ 279847 h 840790"/>
                  <a:gd name="connsiteX1339" fmla="*/ 851341 w 858172"/>
                  <a:gd name="connsiteY1339" fmla="*/ 276752 h 840790"/>
                  <a:gd name="connsiteX1340" fmla="*/ 850621 w 858172"/>
                  <a:gd name="connsiteY1340" fmla="*/ 275460 h 840790"/>
                  <a:gd name="connsiteX1341" fmla="*/ 849931 w 858172"/>
                  <a:gd name="connsiteY1341" fmla="*/ 274600 h 840790"/>
                  <a:gd name="connsiteX1342" fmla="*/ 835697 w 858172"/>
                  <a:gd name="connsiteY1342" fmla="*/ 259910 h 840790"/>
                  <a:gd name="connsiteX1343" fmla="*/ 835190 w 858172"/>
                  <a:gd name="connsiteY1343" fmla="*/ 259416 h 840790"/>
                  <a:gd name="connsiteX1344" fmla="*/ 831238 w 858172"/>
                  <a:gd name="connsiteY1344" fmla="*/ 255313 h 840790"/>
                  <a:gd name="connsiteX1345" fmla="*/ 827272 w 858172"/>
                  <a:gd name="connsiteY1345" fmla="*/ 251197 h 840790"/>
                  <a:gd name="connsiteX1346" fmla="*/ 825965 w 858172"/>
                  <a:gd name="connsiteY1346" fmla="*/ 249915 h 840790"/>
                  <a:gd name="connsiteX1347" fmla="*/ 822963 w 858172"/>
                  <a:gd name="connsiteY1347" fmla="*/ 246675 h 840790"/>
                  <a:gd name="connsiteX1348" fmla="*/ 820427 w 858172"/>
                  <a:gd name="connsiteY1348" fmla="*/ 243979 h 840790"/>
                  <a:gd name="connsiteX1349" fmla="*/ 819315 w 858172"/>
                  <a:gd name="connsiteY1349" fmla="*/ 242803 h 840790"/>
                  <a:gd name="connsiteX1350" fmla="*/ 818404 w 858172"/>
                  <a:gd name="connsiteY1350" fmla="*/ 241985 h 840790"/>
                  <a:gd name="connsiteX1351" fmla="*/ 812259 w 858172"/>
                  <a:gd name="connsiteY1351" fmla="*/ 235479 h 840790"/>
                  <a:gd name="connsiteX1352" fmla="*/ 810480 w 858172"/>
                  <a:gd name="connsiteY1352" fmla="*/ 232968 h 840790"/>
                  <a:gd name="connsiteX1353" fmla="*/ 808330 w 858172"/>
                  <a:gd name="connsiteY1353" fmla="*/ 230297 h 840790"/>
                  <a:gd name="connsiteX1354" fmla="*/ 808066 w 858172"/>
                  <a:gd name="connsiteY1354" fmla="*/ 229970 h 840790"/>
                  <a:gd name="connsiteX1355" fmla="*/ 806894 w 858172"/>
                  <a:gd name="connsiteY1355" fmla="*/ 228554 h 840790"/>
                  <a:gd name="connsiteX1356" fmla="*/ 805257 w 858172"/>
                  <a:gd name="connsiteY1356" fmla="*/ 226576 h 840790"/>
                  <a:gd name="connsiteX1357" fmla="*/ 802938 w 858172"/>
                  <a:gd name="connsiteY1357" fmla="*/ 223469 h 840790"/>
                  <a:gd name="connsiteX1358" fmla="*/ 800324 w 858172"/>
                  <a:gd name="connsiteY1358" fmla="*/ 220007 h 840790"/>
                  <a:gd name="connsiteX1359" fmla="*/ 797101 w 858172"/>
                  <a:gd name="connsiteY1359" fmla="*/ 215588 h 840790"/>
                  <a:gd name="connsiteX1360" fmla="*/ 795126 w 858172"/>
                  <a:gd name="connsiteY1360" fmla="*/ 213071 h 840790"/>
                  <a:gd name="connsiteX1361" fmla="*/ 793075 w 858172"/>
                  <a:gd name="connsiteY1361" fmla="*/ 210497 h 840790"/>
                  <a:gd name="connsiteX1362" fmla="*/ 790972 w 858172"/>
                  <a:gd name="connsiteY1362" fmla="*/ 207745 h 840790"/>
                  <a:gd name="connsiteX1363" fmla="*/ 789661 w 858172"/>
                  <a:gd name="connsiteY1363" fmla="*/ 205013 h 840790"/>
                  <a:gd name="connsiteX1364" fmla="*/ 787324 w 858172"/>
                  <a:gd name="connsiteY1364" fmla="*/ 193107 h 840790"/>
                  <a:gd name="connsiteX1365" fmla="*/ 786007 w 858172"/>
                  <a:gd name="connsiteY1365" fmla="*/ 186120 h 840790"/>
                  <a:gd name="connsiteX1366" fmla="*/ 785847 w 858172"/>
                  <a:gd name="connsiteY1366" fmla="*/ 184650 h 840790"/>
                  <a:gd name="connsiteX1367" fmla="*/ 786215 w 858172"/>
                  <a:gd name="connsiteY1367" fmla="*/ 178983 h 840790"/>
                  <a:gd name="connsiteX1368" fmla="*/ 786270 w 858172"/>
                  <a:gd name="connsiteY1368" fmla="*/ 177531 h 840790"/>
                  <a:gd name="connsiteX1369" fmla="*/ 786537 w 858172"/>
                  <a:gd name="connsiteY1369" fmla="*/ 173476 h 840790"/>
                  <a:gd name="connsiteX1370" fmla="*/ 782639 w 858172"/>
                  <a:gd name="connsiteY1370" fmla="*/ 152021 h 840790"/>
                  <a:gd name="connsiteX1371" fmla="*/ 782212 w 858172"/>
                  <a:gd name="connsiteY1371" fmla="*/ 149470 h 840790"/>
                  <a:gd name="connsiteX1372" fmla="*/ 781683 w 858172"/>
                  <a:gd name="connsiteY1372" fmla="*/ 146888 h 840790"/>
                  <a:gd name="connsiteX1373" fmla="*/ 781332 w 858172"/>
                  <a:gd name="connsiteY1373" fmla="*/ 144534 h 840790"/>
                  <a:gd name="connsiteX1374" fmla="*/ 779990 w 858172"/>
                  <a:gd name="connsiteY1374" fmla="*/ 138343 h 840790"/>
                  <a:gd name="connsiteX1375" fmla="*/ 779968 w 858172"/>
                  <a:gd name="connsiteY1375" fmla="*/ 137255 h 840790"/>
                  <a:gd name="connsiteX1376" fmla="*/ 779130 w 858172"/>
                  <a:gd name="connsiteY1376" fmla="*/ 133691 h 840790"/>
                  <a:gd name="connsiteX1377" fmla="*/ 778439 w 858172"/>
                  <a:gd name="connsiteY1377" fmla="*/ 130294 h 840790"/>
                  <a:gd name="connsiteX1378" fmla="*/ 777739 w 858172"/>
                  <a:gd name="connsiteY1378" fmla="*/ 126791 h 840790"/>
                  <a:gd name="connsiteX1379" fmla="*/ 776838 w 858172"/>
                  <a:gd name="connsiteY1379" fmla="*/ 122026 h 840790"/>
                  <a:gd name="connsiteX1380" fmla="*/ 775447 w 858172"/>
                  <a:gd name="connsiteY1380" fmla="*/ 115126 h 840790"/>
                  <a:gd name="connsiteX1381" fmla="*/ 774189 w 858172"/>
                  <a:gd name="connsiteY1381" fmla="*/ 110054 h 840790"/>
                  <a:gd name="connsiteX1382" fmla="*/ 773810 w 858172"/>
                  <a:gd name="connsiteY1382" fmla="*/ 107774 h 840790"/>
                  <a:gd name="connsiteX1383" fmla="*/ 772978 w 858172"/>
                  <a:gd name="connsiteY1383" fmla="*/ 100681 h 840790"/>
                  <a:gd name="connsiteX1384" fmla="*/ 772300 w 858172"/>
                  <a:gd name="connsiteY1384" fmla="*/ 93267 h 840790"/>
                  <a:gd name="connsiteX1385" fmla="*/ 772002 w 858172"/>
                  <a:gd name="connsiteY1385" fmla="*/ 89212 h 840790"/>
                  <a:gd name="connsiteX1386" fmla="*/ 771478 w 858172"/>
                  <a:gd name="connsiteY1386" fmla="*/ 86833 h 840790"/>
                  <a:gd name="connsiteX1387" fmla="*/ 768881 w 858172"/>
                  <a:gd name="connsiteY1387" fmla="*/ 79589 h 840790"/>
                  <a:gd name="connsiteX1388" fmla="*/ 768284 w 858172"/>
                  <a:gd name="connsiteY1388" fmla="*/ 77412 h 840790"/>
                  <a:gd name="connsiteX1389" fmla="*/ 768033 w 858172"/>
                  <a:gd name="connsiteY1389" fmla="*/ 74546 h 840790"/>
                  <a:gd name="connsiteX1390" fmla="*/ 767436 w 858172"/>
                  <a:gd name="connsiteY1390" fmla="*/ 69264 h 840790"/>
                  <a:gd name="connsiteX1391" fmla="*/ 767182 w 858172"/>
                  <a:gd name="connsiteY1391" fmla="*/ 65940 h 840790"/>
                  <a:gd name="connsiteX1392" fmla="*/ 768175 w 858172"/>
                  <a:gd name="connsiteY1392" fmla="*/ 55021 h 840790"/>
                  <a:gd name="connsiteX1393" fmla="*/ 768291 w 858172"/>
                  <a:gd name="connsiteY1393" fmla="*/ 54021 h 840790"/>
                  <a:gd name="connsiteX1394" fmla="*/ 769331 w 858172"/>
                  <a:gd name="connsiteY1394" fmla="*/ 45234 h 840790"/>
                  <a:gd name="connsiteX1395" fmla="*/ 769738 w 858172"/>
                  <a:gd name="connsiteY1395" fmla="*/ 42146 h 840790"/>
                  <a:gd name="connsiteX1396" fmla="*/ 769686 w 858172"/>
                  <a:gd name="connsiteY1396" fmla="*/ 38725 h 840790"/>
                  <a:gd name="connsiteX1397" fmla="*/ 769176 w 858172"/>
                  <a:gd name="connsiteY1397" fmla="*/ 32115 h 840790"/>
                  <a:gd name="connsiteX1398" fmla="*/ 768734 w 858172"/>
                  <a:gd name="connsiteY1398" fmla="*/ 25385 h 840790"/>
                  <a:gd name="connsiteX1399" fmla="*/ 768223 w 858172"/>
                  <a:gd name="connsiteY1399" fmla="*/ 16273 h 840790"/>
                  <a:gd name="connsiteX1400" fmla="*/ 767831 w 858172"/>
                  <a:gd name="connsiteY1400" fmla="*/ 10368 h 840790"/>
                  <a:gd name="connsiteX1401" fmla="*/ 766637 w 858172"/>
                  <a:gd name="connsiteY1401" fmla="*/ 10490 h 840790"/>
                  <a:gd name="connsiteX1402" fmla="*/ 765969 w 858172"/>
                  <a:gd name="connsiteY1402" fmla="*/ 10615 h 840790"/>
                  <a:gd name="connsiteX1403" fmla="*/ 765349 w 858172"/>
                  <a:gd name="connsiteY1403" fmla="*/ 10857 h 840790"/>
                  <a:gd name="connsiteX1404" fmla="*/ 764774 w 858172"/>
                  <a:gd name="connsiteY1404" fmla="*/ 11155 h 840790"/>
                  <a:gd name="connsiteX1405" fmla="*/ 764164 w 858172"/>
                  <a:gd name="connsiteY1405" fmla="*/ 11414 h 840790"/>
                  <a:gd name="connsiteX1406" fmla="*/ 762963 w 858172"/>
                  <a:gd name="connsiteY1406" fmla="*/ 11848 h 840790"/>
                  <a:gd name="connsiteX1407" fmla="*/ 762173 w 858172"/>
                  <a:gd name="connsiteY1407" fmla="*/ 11691 h 840790"/>
                  <a:gd name="connsiteX1408" fmla="*/ 761464 w 858172"/>
                  <a:gd name="connsiteY1408" fmla="*/ 11414 h 840790"/>
                  <a:gd name="connsiteX1409" fmla="*/ 760565 w 858172"/>
                  <a:gd name="connsiteY1409" fmla="*/ 11332 h 840790"/>
                  <a:gd name="connsiteX1410" fmla="*/ 760042 w 858172"/>
                  <a:gd name="connsiteY1410" fmla="*/ 11633 h 840790"/>
                  <a:gd name="connsiteX1411" fmla="*/ 759120 w 858172"/>
                  <a:gd name="connsiteY1411" fmla="*/ 11781 h 840790"/>
                  <a:gd name="connsiteX1412" fmla="*/ 758838 w 858172"/>
                  <a:gd name="connsiteY1412" fmla="*/ 11264 h 840790"/>
                  <a:gd name="connsiteX1413" fmla="*/ 758809 w 858172"/>
                  <a:gd name="connsiteY1413" fmla="*/ 10159 h 840790"/>
                  <a:gd name="connsiteX1414" fmla="*/ 758439 w 858172"/>
                  <a:gd name="connsiteY1414" fmla="*/ 9508 h 840790"/>
                  <a:gd name="connsiteX1415" fmla="*/ 757328 w 858172"/>
                  <a:gd name="connsiteY1415" fmla="*/ 8624 h 840790"/>
                  <a:gd name="connsiteX1416" fmla="*/ 756224 w 858172"/>
                  <a:gd name="connsiteY1416" fmla="*/ 8104 h 840790"/>
                  <a:gd name="connsiteX1417" fmla="*/ 755370 w 858172"/>
                  <a:gd name="connsiteY1417" fmla="*/ 7796 h 840790"/>
                  <a:gd name="connsiteX1418" fmla="*/ 754361 w 858172"/>
                  <a:gd name="connsiteY1418" fmla="*/ 7228 h 840790"/>
                  <a:gd name="connsiteX1419" fmla="*/ 753115 w 858172"/>
                  <a:gd name="connsiteY1419" fmla="*/ 6888 h 840790"/>
                  <a:gd name="connsiteX1420" fmla="*/ 751546 w 858172"/>
                  <a:gd name="connsiteY1420" fmla="*/ 6676 h 840790"/>
                  <a:gd name="connsiteX1421" fmla="*/ 750108 w 858172"/>
                  <a:gd name="connsiteY1421" fmla="*/ 6611 h 840790"/>
                  <a:gd name="connsiteX1422" fmla="*/ 748444 w 858172"/>
                  <a:gd name="connsiteY1422" fmla="*/ 6611 h 840790"/>
                  <a:gd name="connsiteX1423" fmla="*/ 746608 w 858172"/>
                  <a:gd name="connsiteY1423" fmla="*/ 6598 h 840790"/>
                  <a:gd name="connsiteX1424" fmla="*/ 745866 w 858172"/>
                  <a:gd name="connsiteY1424" fmla="*/ 6528 h 840790"/>
                  <a:gd name="connsiteX1425" fmla="*/ 745024 w 858172"/>
                  <a:gd name="connsiteY1425" fmla="*/ 5921 h 840790"/>
                  <a:gd name="connsiteX1426" fmla="*/ 743814 w 858172"/>
                  <a:gd name="connsiteY1426" fmla="*/ 5253 h 840790"/>
                  <a:gd name="connsiteX1427" fmla="*/ 742341 w 858172"/>
                  <a:gd name="connsiteY1427" fmla="*/ 4521 h 840790"/>
                  <a:gd name="connsiteX1428" fmla="*/ 741595 w 858172"/>
                  <a:gd name="connsiteY1428" fmla="*/ 4575 h 840790"/>
                  <a:gd name="connsiteX1429" fmla="*/ 740899 w 858172"/>
                  <a:gd name="connsiteY1429" fmla="*/ 4787 h 840790"/>
                  <a:gd name="connsiteX1430" fmla="*/ 739926 w 858172"/>
                  <a:gd name="connsiteY1430" fmla="*/ 4993 h 840790"/>
                  <a:gd name="connsiteX1431" fmla="*/ 739319 w 858172"/>
                  <a:gd name="connsiteY1431" fmla="*/ 5077 h 840790"/>
                  <a:gd name="connsiteX1432" fmla="*/ 738410 w 858172"/>
                  <a:gd name="connsiteY1432" fmla="*/ 5022 h 840790"/>
                  <a:gd name="connsiteX1433" fmla="*/ 737328 w 858172"/>
                  <a:gd name="connsiteY1433" fmla="*/ 4820 h 840790"/>
                  <a:gd name="connsiteX1434" fmla="*/ 736664 w 858172"/>
                  <a:gd name="connsiteY1434" fmla="*/ 4711 h 840790"/>
                  <a:gd name="connsiteX1435" fmla="*/ 736002 w 858172"/>
                  <a:gd name="connsiteY1435" fmla="*/ 4562 h 840790"/>
                  <a:gd name="connsiteX1436" fmla="*/ 734699 w 858172"/>
                  <a:gd name="connsiteY1436" fmla="*/ 5140 h 840790"/>
                  <a:gd name="connsiteX1437" fmla="*/ 734076 w 858172"/>
                  <a:gd name="connsiteY1437" fmla="*/ 5556 h 840790"/>
                  <a:gd name="connsiteX1438" fmla="*/ 733107 w 858172"/>
                  <a:gd name="connsiteY1438" fmla="*/ 6216 h 840790"/>
                  <a:gd name="connsiteX1439" fmla="*/ 732403 w 858172"/>
                  <a:gd name="connsiteY1439" fmla="*/ 6666 h 840790"/>
                  <a:gd name="connsiteX1440" fmla="*/ 731594 w 858172"/>
                  <a:gd name="connsiteY1440" fmla="*/ 5995 h 840790"/>
                  <a:gd name="connsiteX1441" fmla="*/ 731623 w 858172"/>
                  <a:gd name="connsiteY1441" fmla="*/ 5432 h 840790"/>
                  <a:gd name="connsiteX1442" fmla="*/ 731285 w 858172"/>
                  <a:gd name="connsiteY1442" fmla="*/ 4705 h 840790"/>
                  <a:gd name="connsiteX1443" fmla="*/ 730932 w 858172"/>
                  <a:gd name="connsiteY1443" fmla="*/ 4251 h 840790"/>
                  <a:gd name="connsiteX1444" fmla="*/ 730495 w 858172"/>
                  <a:gd name="connsiteY1444" fmla="*/ 3432 h 840790"/>
                  <a:gd name="connsiteX1445" fmla="*/ 729799 w 858172"/>
                  <a:gd name="connsiteY1445" fmla="*/ 2104 h 840790"/>
                  <a:gd name="connsiteX1446" fmla="*/ 729802 w 858172"/>
                  <a:gd name="connsiteY1446" fmla="*/ 1657 h 840790"/>
                  <a:gd name="connsiteX1447" fmla="*/ 728990 w 858172"/>
                  <a:gd name="connsiteY1447" fmla="*/ 1249 h 840790"/>
                  <a:gd name="connsiteX1448" fmla="*/ 728331 w 858172"/>
                  <a:gd name="connsiteY1448" fmla="*/ 890 h 840790"/>
                  <a:gd name="connsiteX1449" fmla="*/ 727218 w 858172"/>
                  <a:gd name="connsiteY1449" fmla="*/ 425 h 840790"/>
                  <a:gd name="connsiteX1450" fmla="*/ 726290 w 858172"/>
                  <a:gd name="connsiteY1450" fmla="*/ 289 h 840790"/>
                  <a:gd name="connsiteX1451" fmla="*/ 725398 w 858172"/>
                  <a:gd name="connsiteY1451" fmla="*/ 363 h 840790"/>
                  <a:gd name="connsiteX1452" fmla="*/ 723795 w 858172"/>
                  <a:gd name="connsiteY1452" fmla="*/ 896 h 840790"/>
                  <a:gd name="connsiteX1453" fmla="*/ 721374 w 858172"/>
                  <a:gd name="connsiteY1453" fmla="*/ 1568 h 840790"/>
                  <a:gd name="connsiteX1454" fmla="*/ 720729 w 858172"/>
                  <a:gd name="connsiteY1454" fmla="*/ 1839 h 840790"/>
                  <a:gd name="connsiteX1455" fmla="*/ 720269 w 858172"/>
                  <a:gd name="connsiteY1455" fmla="*/ 2055 h 840790"/>
                  <a:gd name="connsiteX1456" fmla="*/ 719839 w 858172"/>
                  <a:gd name="connsiteY1456" fmla="*/ 2530 h 840790"/>
                  <a:gd name="connsiteX1457" fmla="*/ 719498 w 858172"/>
                  <a:gd name="connsiteY1457" fmla="*/ 3045 h 840790"/>
                  <a:gd name="connsiteX1458" fmla="*/ 719267 w 858172"/>
                  <a:gd name="connsiteY1458" fmla="*/ 4322 h 840790"/>
                  <a:gd name="connsiteX1459" fmla="*/ 717968 w 858172"/>
                  <a:gd name="connsiteY1459" fmla="*/ 5089 h 840790"/>
                  <a:gd name="connsiteX1460" fmla="*/ 715922 w 858172"/>
                  <a:gd name="connsiteY1460" fmla="*/ 5539 h 840790"/>
                  <a:gd name="connsiteX1461" fmla="*/ 714239 w 858172"/>
                  <a:gd name="connsiteY1461" fmla="*/ 5430 h 840790"/>
                  <a:gd name="connsiteX1462" fmla="*/ 712605 w 858172"/>
                  <a:gd name="connsiteY1462" fmla="*/ 5375 h 840790"/>
                  <a:gd name="connsiteX1463" fmla="*/ 711684 w 858172"/>
                  <a:gd name="connsiteY1463" fmla="*/ 5609 h 840790"/>
                  <a:gd name="connsiteX1464" fmla="*/ 710932 w 858172"/>
                  <a:gd name="connsiteY1464" fmla="*/ 5873 h 840790"/>
                  <a:gd name="connsiteX1465" fmla="*/ 709436 w 858172"/>
                  <a:gd name="connsiteY1465" fmla="*/ 6377 h 840790"/>
                  <a:gd name="connsiteX1466" fmla="*/ 707263 w 858172"/>
                  <a:gd name="connsiteY1466" fmla="*/ 6714 h 840790"/>
                  <a:gd name="connsiteX1467" fmla="*/ 704807 w 858172"/>
                  <a:gd name="connsiteY1467" fmla="*/ 6596 h 840790"/>
                  <a:gd name="connsiteX1468" fmla="*/ 701685 w 858172"/>
                  <a:gd name="connsiteY1468" fmla="*/ 6602 h 840790"/>
                  <a:gd name="connsiteX1469" fmla="*/ 699769 w 858172"/>
                  <a:gd name="connsiteY1469" fmla="*/ 7218 h 840790"/>
                  <a:gd name="connsiteX1470" fmla="*/ 699191 w 858172"/>
                  <a:gd name="connsiteY1470" fmla="*/ 7575 h 840790"/>
                  <a:gd name="connsiteX1471" fmla="*/ 698067 w 858172"/>
                  <a:gd name="connsiteY1471" fmla="*/ 7928 h 840790"/>
                  <a:gd name="connsiteX1472" fmla="*/ 696953 w 858172"/>
                  <a:gd name="connsiteY1472" fmla="*/ 8124 h 840790"/>
                  <a:gd name="connsiteX1473" fmla="*/ 694683 w 858172"/>
                  <a:gd name="connsiteY1473" fmla="*/ 8438 h 840790"/>
                  <a:gd name="connsiteX1474" fmla="*/ 692949 w 858172"/>
                  <a:gd name="connsiteY1474" fmla="*/ 8628 h 840790"/>
                  <a:gd name="connsiteX1475" fmla="*/ 691520 w 858172"/>
                  <a:gd name="connsiteY1475" fmla="*/ 9026 h 840790"/>
                  <a:gd name="connsiteX1476" fmla="*/ 690182 w 858172"/>
                  <a:gd name="connsiteY1476" fmla="*/ 9639 h 840790"/>
                  <a:gd name="connsiteX1477" fmla="*/ 688726 w 858172"/>
                  <a:gd name="connsiteY1477" fmla="*/ 10329 h 840790"/>
                  <a:gd name="connsiteX1478" fmla="*/ 686652 w 858172"/>
                  <a:gd name="connsiteY1478" fmla="*/ 11556 h 840790"/>
                  <a:gd name="connsiteX1479" fmla="*/ 685108 w 858172"/>
                  <a:gd name="connsiteY1479" fmla="*/ 12680 h 840790"/>
                  <a:gd name="connsiteX1480" fmla="*/ 683936 w 858172"/>
                  <a:gd name="connsiteY1480" fmla="*/ 13082 h 840790"/>
                  <a:gd name="connsiteX1481" fmla="*/ 682635 w 858172"/>
                  <a:gd name="connsiteY1481" fmla="*/ 13762 h 840790"/>
                  <a:gd name="connsiteX1482" fmla="*/ 681130 w 858172"/>
                  <a:gd name="connsiteY1482" fmla="*/ 14443 h 840790"/>
                  <a:gd name="connsiteX1483" fmla="*/ 679878 w 858172"/>
                  <a:gd name="connsiteY1483" fmla="*/ 14870 h 840790"/>
                  <a:gd name="connsiteX1484" fmla="*/ 678372 w 858172"/>
                  <a:gd name="connsiteY1484" fmla="*/ 15714 h 840790"/>
                  <a:gd name="connsiteX1485" fmla="*/ 676336 w 858172"/>
                  <a:gd name="connsiteY1485" fmla="*/ 16427 h 840790"/>
                  <a:gd name="connsiteX1486" fmla="*/ 674859 w 858172"/>
                  <a:gd name="connsiteY1486" fmla="*/ 16690 h 840790"/>
                  <a:gd name="connsiteX1487" fmla="*/ 673334 w 858172"/>
                  <a:gd name="connsiteY1487" fmla="*/ 17053 h 840790"/>
                  <a:gd name="connsiteX1488" fmla="*/ 671838 w 858172"/>
                  <a:gd name="connsiteY1488" fmla="*/ 17055 h 840790"/>
                  <a:gd name="connsiteX1489" fmla="*/ 669918 w 858172"/>
                  <a:gd name="connsiteY1489" fmla="*/ 17207 h 840790"/>
                  <a:gd name="connsiteX1490" fmla="*/ 668665 w 858172"/>
                  <a:gd name="connsiteY1490" fmla="*/ 17528 h 840790"/>
                  <a:gd name="connsiteX1491" fmla="*/ 667169 w 858172"/>
                  <a:gd name="connsiteY1491" fmla="*/ 17723 h 840790"/>
                  <a:gd name="connsiteX1492" fmla="*/ 665802 w 858172"/>
                  <a:gd name="connsiteY1492" fmla="*/ 18068 h 840790"/>
                  <a:gd name="connsiteX1493" fmla="*/ 664492 w 858172"/>
                  <a:gd name="connsiteY1493" fmla="*/ 19143 h 840790"/>
                  <a:gd name="connsiteX1494" fmla="*/ 663159 w 858172"/>
                  <a:gd name="connsiteY1494" fmla="*/ 19274 h 840790"/>
                  <a:gd name="connsiteX1495" fmla="*/ 661721 w 858172"/>
                  <a:gd name="connsiteY1495" fmla="*/ 18899 h 840790"/>
                  <a:gd name="connsiteX1496" fmla="*/ 660360 w 858172"/>
                  <a:gd name="connsiteY1496" fmla="*/ 18835 h 840790"/>
                  <a:gd name="connsiteX1497" fmla="*/ 658777 w 858172"/>
                  <a:gd name="connsiteY1497" fmla="*/ 19747 h 840790"/>
                  <a:gd name="connsiteX1498" fmla="*/ 657223 w 858172"/>
                  <a:gd name="connsiteY1498" fmla="*/ 20797 h 840790"/>
                  <a:gd name="connsiteX1499" fmla="*/ 655219 w 858172"/>
                  <a:gd name="connsiteY1499" fmla="*/ 21650 h 840790"/>
                  <a:gd name="connsiteX1500" fmla="*/ 653290 w 858172"/>
                  <a:gd name="connsiteY1500" fmla="*/ 22190 h 840790"/>
                  <a:gd name="connsiteX1501" fmla="*/ 650836 w 858172"/>
                  <a:gd name="connsiteY1501" fmla="*/ 22833 h 840790"/>
                  <a:gd name="connsiteX1502" fmla="*/ 648663 w 858172"/>
                  <a:gd name="connsiteY1502" fmla="*/ 23176 h 840790"/>
                  <a:gd name="connsiteX1503" fmla="*/ 646726 w 858172"/>
                  <a:gd name="connsiteY1503" fmla="*/ 23491 h 840790"/>
                  <a:gd name="connsiteX1504" fmla="*/ 644534 w 858172"/>
                  <a:gd name="connsiteY1504" fmla="*/ 24453 h 840790"/>
                  <a:gd name="connsiteX1505" fmla="*/ 643137 w 858172"/>
                  <a:gd name="connsiteY1505" fmla="*/ 25812 h 840790"/>
                  <a:gd name="connsiteX1506" fmla="*/ 642112 w 858172"/>
                  <a:gd name="connsiteY1506" fmla="*/ 26695 h 840790"/>
                  <a:gd name="connsiteX1507" fmla="*/ 641419 w 858172"/>
                  <a:gd name="connsiteY1507" fmla="*/ 27325 h 840790"/>
                  <a:gd name="connsiteX1508" fmla="*/ 640940 w 858172"/>
                  <a:gd name="connsiteY1508" fmla="*/ 27829 h 840790"/>
                  <a:gd name="connsiteX1509" fmla="*/ 639775 w 858172"/>
                  <a:gd name="connsiteY1509" fmla="*/ 28422 h 840790"/>
                  <a:gd name="connsiteX1510" fmla="*/ 639139 w 858172"/>
                  <a:gd name="connsiteY1510" fmla="*/ 28605 h 840790"/>
                  <a:gd name="connsiteX1511" fmla="*/ 637486 w 858172"/>
                  <a:gd name="connsiteY1511" fmla="*/ 28882 h 840790"/>
                  <a:gd name="connsiteX1512" fmla="*/ 636597 w 858172"/>
                  <a:gd name="connsiteY1512" fmla="*/ 29289 h 840790"/>
                  <a:gd name="connsiteX1513" fmla="*/ 635845 w 858172"/>
                  <a:gd name="connsiteY1513" fmla="*/ 30056 h 840790"/>
                  <a:gd name="connsiteX1514" fmla="*/ 635084 w 858172"/>
                  <a:gd name="connsiteY1514" fmla="*/ 30975 h 840790"/>
                  <a:gd name="connsiteX1515" fmla="*/ 634544 w 858172"/>
                  <a:gd name="connsiteY1515" fmla="*/ 31964 h 840790"/>
                  <a:gd name="connsiteX1516" fmla="*/ 633861 w 858172"/>
                  <a:gd name="connsiteY1516" fmla="*/ 32641 h 840790"/>
                  <a:gd name="connsiteX1517" fmla="*/ 632933 w 858172"/>
                  <a:gd name="connsiteY1517" fmla="*/ 33553 h 840790"/>
                  <a:gd name="connsiteX1518" fmla="*/ 632230 w 858172"/>
                  <a:gd name="connsiteY1518" fmla="*/ 34225 h 840790"/>
                  <a:gd name="connsiteX1519" fmla="*/ 630859 w 858172"/>
                  <a:gd name="connsiteY1519" fmla="*/ 34895 h 840790"/>
                  <a:gd name="connsiteX1520" fmla="*/ 630101 w 858172"/>
                  <a:gd name="connsiteY1520" fmla="*/ 35649 h 840790"/>
                  <a:gd name="connsiteX1521" fmla="*/ 629270 w 858172"/>
                  <a:gd name="connsiteY1521" fmla="*/ 36408 h 840790"/>
                  <a:gd name="connsiteX1522" fmla="*/ 628184 w 858172"/>
                  <a:gd name="connsiteY1522" fmla="*/ 37560 h 840790"/>
                  <a:gd name="connsiteX1523" fmla="*/ 626936 w 858172"/>
                  <a:gd name="connsiteY1523" fmla="*/ 38847 h 840790"/>
                  <a:gd name="connsiteX1524" fmla="*/ 626075 w 858172"/>
                  <a:gd name="connsiteY1524" fmla="*/ 40049 h 840790"/>
                  <a:gd name="connsiteX1525" fmla="*/ 625529 w 858172"/>
                  <a:gd name="connsiteY1525" fmla="*/ 41282 h 840790"/>
                  <a:gd name="connsiteX1526" fmla="*/ 625289 w 858172"/>
                  <a:gd name="connsiteY1526" fmla="*/ 42858 h 840790"/>
                  <a:gd name="connsiteX1527" fmla="*/ 625221 w 858172"/>
                  <a:gd name="connsiteY1527" fmla="*/ 44127 h 840790"/>
                  <a:gd name="connsiteX1528" fmla="*/ 624890 w 858172"/>
                  <a:gd name="connsiteY1528" fmla="*/ 44929 h 840790"/>
                  <a:gd name="connsiteX1529" fmla="*/ 624039 w 858172"/>
                  <a:gd name="connsiteY1529" fmla="*/ 45154 h 840790"/>
                  <a:gd name="connsiteX1530" fmla="*/ 622601 w 858172"/>
                  <a:gd name="connsiteY1530" fmla="*/ 45108 h 840790"/>
                  <a:gd name="connsiteX1531" fmla="*/ 620593 w 858172"/>
                  <a:gd name="connsiteY1531" fmla="*/ 45256 h 840790"/>
                  <a:gd name="connsiteX1532" fmla="*/ 619085 w 858172"/>
                  <a:gd name="connsiteY1532" fmla="*/ 45365 h 840790"/>
                  <a:gd name="connsiteX1533" fmla="*/ 617685 w 858172"/>
                  <a:gd name="connsiteY1533" fmla="*/ 44518 h 840790"/>
                  <a:gd name="connsiteX1534" fmla="*/ 616128 w 858172"/>
                  <a:gd name="connsiteY1534" fmla="*/ 43352 h 840790"/>
                  <a:gd name="connsiteX1535" fmla="*/ 614695 w 858172"/>
                  <a:gd name="connsiteY1535" fmla="*/ 42135 h 840790"/>
                  <a:gd name="connsiteX1536" fmla="*/ 613177 w 858172"/>
                  <a:gd name="connsiteY1536" fmla="*/ 41095 h 840790"/>
                  <a:gd name="connsiteX1537" fmla="*/ 611659 w 858172"/>
                  <a:gd name="connsiteY1537" fmla="*/ 40498 h 840790"/>
                  <a:gd name="connsiteX1538" fmla="*/ 609623 w 858172"/>
                  <a:gd name="connsiteY1538" fmla="*/ 39866 h 840790"/>
                  <a:gd name="connsiteX1539" fmla="*/ 608936 w 858172"/>
                  <a:gd name="connsiteY1539" fmla="*/ 39654 h 840790"/>
                  <a:gd name="connsiteX1540" fmla="*/ 608390 w 858172"/>
                  <a:gd name="connsiteY1540" fmla="*/ 39820 h 840790"/>
                  <a:gd name="connsiteX1541" fmla="*/ 607436 w 858172"/>
                  <a:gd name="connsiteY1541" fmla="*/ 39352 h 840790"/>
                  <a:gd name="connsiteX1542" fmla="*/ 606524 w 858172"/>
                  <a:gd name="connsiteY1542" fmla="*/ 39480 h 840790"/>
                  <a:gd name="connsiteX1543" fmla="*/ 605333 w 858172"/>
                  <a:gd name="connsiteY1543" fmla="*/ 39079 h 840790"/>
                  <a:gd name="connsiteX1544" fmla="*/ 604501 w 858172"/>
                  <a:gd name="connsiteY1544" fmla="*/ 39278 h 840790"/>
                  <a:gd name="connsiteX1545" fmla="*/ 603484 w 858172"/>
                  <a:gd name="connsiteY1545" fmla="*/ 39204 h 840790"/>
                  <a:gd name="connsiteX1546" fmla="*/ 603095 w 858172"/>
                  <a:gd name="connsiteY1546" fmla="*/ 39098 h 840790"/>
                  <a:gd name="connsiteX1547" fmla="*/ 602145 w 858172"/>
                  <a:gd name="connsiteY1547" fmla="*/ 38838 h 840790"/>
                  <a:gd name="connsiteX1548" fmla="*/ 600719 w 858172"/>
                  <a:gd name="connsiteY1548" fmla="*/ 38424 h 840790"/>
                  <a:gd name="connsiteX1549" fmla="*/ 599910 w 858172"/>
                  <a:gd name="connsiteY1549" fmla="*/ 38247 h 840790"/>
                  <a:gd name="connsiteX1550" fmla="*/ 600158 w 858172"/>
                  <a:gd name="connsiteY1550" fmla="*/ 39051 h 840790"/>
                  <a:gd name="connsiteX1551" fmla="*/ 599149 w 858172"/>
                  <a:gd name="connsiteY1551" fmla="*/ 39091 h 840790"/>
                  <a:gd name="connsiteX1552" fmla="*/ 598112 w 858172"/>
                  <a:gd name="connsiteY1552" fmla="*/ 39137 h 840790"/>
                  <a:gd name="connsiteX1553" fmla="*/ 596851 w 858172"/>
                  <a:gd name="connsiteY1553" fmla="*/ 39213 h 840790"/>
                  <a:gd name="connsiteX1554" fmla="*/ 595155 w 858172"/>
                  <a:gd name="connsiteY1554" fmla="*/ 39454 h 840790"/>
                  <a:gd name="connsiteX1555" fmla="*/ 594574 w 858172"/>
                  <a:gd name="connsiteY1555" fmla="*/ 39574 h 840790"/>
                  <a:gd name="connsiteX1556" fmla="*/ 594012 w 858172"/>
                  <a:gd name="connsiteY1556" fmla="*/ 39343 h 840790"/>
                  <a:gd name="connsiteX1557" fmla="*/ 593004 w 858172"/>
                  <a:gd name="connsiteY1557" fmla="*/ 39329 h 840790"/>
                  <a:gd name="connsiteX1558" fmla="*/ 591684 w 858172"/>
                  <a:gd name="connsiteY1558" fmla="*/ 39576 h 840790"/>
                  <a:gd name="connsiteX1559" fmla="*/ 590932 w 858172"/>
                  <a:gd name="connsiteY1559" fmla="*/ 39532 h 840790"/>
                  <a:gd name="connsiteX1560" fmla="*/ 589989 w 858172"/>
                  <a:gd name="connsiteY1560" fmla="*/ 39070 h 840790"/>
                  <a:gd name="connsiteX1561" fmla="*/ 589487 w 858172"/>
                  <a:gd name="connsiteY1561" fmla="*/ 39352 h 840790"/>
                  <a:gd name="connsiteX1562" fmla="*/ 588949 w 858172"/>
                  <a:gd name="connsiteY1562" fmla="*/ 39952 h 840790"/>
                  <a:gd name="connsiteX1563" fmla="*/ 588514 w 858172"/>
                  <a:gd name="connsiteY1563" fmla="*/ 39738 h 840790"/>
                  <a:gd name="connsiteX1564" fmla="*/ 587985 w 858172"/>
                  <a:gd name="connsiteY1564" fmla="*/ 39207 h 840790"/>
                  <a:gd name="connsiteX1565" fmla="*/ 587735 w 858172"/>
                  <a:gd name="connsiteY1565" fmla="*/ 39635 h 840790"/>
                  <a:gd name="connsiteX1566" fmla="*/ 586913 w 858172"/>
                  <a:gd name="connsiteY1566" fmla="*/ 39917 h 840790"/>
                  <a:gd name="connsiteX1567" fmla="*/ 586833 w 858172"/>
                  <a:gd name="connsiteY1567" fmla="*/ 39442 h 840790"/>
                  <a:gd name="connsiteX1568" fmla="*/ 586232 w 858172"/>
                  <a:gd name="connsiteY1568" fmla="*/ 39827 h 840790"/>
                  <a:gd name="connsiteX1569" fmla="*/ 585764 w 858172"/>
                  <a:gd name="connsiteY1569" fmla="*/ 40062 h 840790"/>
                  <a:gd name="connsiteX1570" fmla="*/ 584768 w 858172"/>
                  <a:gd name="connsiteY1570" fmla="*/ 40841 h 840790"/>
                  <a:gd name="connsiteX1571" fmla="*/ 584200 w 858172"/>
                  <a:gd name="connsiteY1571" fmla="*/ 40591 h 840790"/>
                  <a:gd name="connsiteX1572" fmla="*/ 583320 w 858172"/>
                  <a:gd name="connsiteY1572" fmla="*/ 39908 h 840790"/>
                  <a:gd name="connsiteX1573" fmla="*/ 582719 w 858172"/>
                  <a:gd name="connsiteY1573" fmla="*/ 40263 h 840790"/>
                  <a:gd name="connsiteX1574" fmla="*/ 582106 w 858172"/>
                  <a:gd name="connsiteY1574" fmla="*/ 39898 h 840790"/>
                  <a:gd name="connsiteX1575" fmla="*/ 581933 w 858172"/>
                  <a:gd name="connsiteY1575" fmla="*/ 39227 h 840790"/>
                  <a:gd name="connsiteX1576" fmla="*/ 581499 w 858172"/>
                  <a:gd name="connsiteY1576" fmla="*/ 39329 h 840790"/>
                  <a:gd name="connsiteX1577" fmla="*/ 581021 w 858172"/>
                  <a:gd name="connsiteY1577" fmla="*/ 39217 h 840790"/>
                  <a:gd name="connsiteX1578" fmla="*/ 580498 w 858172"/>
                  <a:gd name="connsiteY1578" fmla="*/ 39345 h 840790"/>
                  <a:gd name="connsiteX1579" fmla="*/ 580049 w 858172"/>
                  <a:gd name="connsiteY1579" fmla="*/ 39320 h 840790"/>
                  <a:gd name="connsiteX1580" fmla="*/ 579717 w 858172"/>
                  <a:gd name="connsiteY1580" fmla="*/ 39608 h 840790"/>
                  <a:gd name="connsiteX1581" fmla="*/ 579120 w 858172"/>
                  <a:gd name="connsiteY1581" fmla="*/ 38934 h 840790"/>
                  <a:gd name="connsiteX1582" fmla="*/ 578387 w 858172"/>
                  <a:gd name="connsiteY1582" fmla="*/ 38601 h 840790"/>
                  <a:gd name="connsiteX1583" fmla="*/ 577871 w 858172"/>
                  <a:gd name="connsiteY1583" fmla="*/ 39393 h 840790"/>
                  <a:gd name="connsiteX1584" fmla="*/ 576959 w 858172"/>
                  <a:gd name="connsiteY1584" fmla="*/ 39807 h 840790"/>
                  <a:gd name="connsiteX1585" fmla="*/ 576025 w 858172"/>
                  <a:gd name="connsiteY1585" fmla="*/ 39644 h 840790"/>
                  <a:gd name="connsiteX1586" fmla="*/ 575668 w 858172"/>
                  <a:gd name="connsiteY1586" fmla="*/ 39981 h 840790"/>
                  <a:gd name="connsiteX1587" fmla="*/ 574895 w 858172"/>
                  <a:gd name="connsiteY1587" fmla="*/ 40360 h 840790"/>
                  <a:gd name="connsiteX1588" fmla="*/ 574284 w 858172"/>
                  <a:gd name="connsiteY1588" fmla="*/ 40129 h 840790"/>
                  <a:gd name="connsiteX1589" fmla="*/ 574061 w 858172"/>
                  <a:gd name="connsiteY1589" fmla="*/ 40710 h 840790"/>
                  <a:gd name="connsiteX1590" fmla="*/ 574387 w 858172"/>
                  <a:gd name="connsiteY1590" fmla="*/ 41152 h 840790"/>
                  <a:gd name="connsiteX1591" fmla="*/ 574015 w 858172"/>
                  <a:gd name="connsiteY1591" fmla="*/ 41740 h 840790"/>
                  <a:gd name="connsiteX1592" fmla="*/ 572975 w 858172"/>
                  <a:gd name="connsiteY1592" fmla="*/ 41850 h 840790"/>
                  <a:gd name="connsiteX1593" fmla="*/ 572483 w 858172"/>
                  <a:gd name="connsiteY1593" fmla="*/ 42184 h 840790"/>
                  <a:gd name="connsiteX1594" fmla="*/ 571366 w 858172"/>
                  <a:gd name="connsiteY1594" fmla="*/ 42524 h 840790"/>
                  <a:gd name="connsiteX1595" fmla="*/ 570823 w 858172"/>
                  <a:gd name="connsiteY1595" fmla="*/ 42659 h 840790"/>
                  <a:gd name="connsiteX1596" fmla="*/ 570306 w 858172"/>
                  <a:gd name="connsiteY1596" fmla="*/ 43127 h 840790"/>
                  <a:gd name="connsiteX1597" fmla="*/ 569636 w 858172"/>
                  <a:gd name="connsiteY1597" fmla="*/ 43308 h 840790"/>
                  <a:gd name="connsiteX1598" fmla="*/ 569132 w 858172"/>
                  <a:gd name="connsiteY1598" fmla="*/ 42595 h 840790"/>
                  <a:gd name="connsiteX1599" fmla="*/ 568691 w 858172"/>
                  <a:gd name="connsiteY1599" fmla="*/ 42196 h 840790"/>
                  <a:gd name="connsiteX1600" fmla="*/ 567857 w 858172"/>
                  <a:gd name="connsiteY1600" fmla="*/ 42864 h 840790"/>
                  <a:gd name="connsiteX1601" fmla="*/ 567269 w 858172"/>
                  <a:gd name="connsiteY1601" fmla="*/ 43808 h 840790"/>
                  <a:gd name="connsiteX1602" fmla="*/ 566768 w 858172"/>
                  <a:gd name="connsiteY1602" fmla="*/ 44091 h 840790"/>
                  <a:gd name="connsiteX1603" fmla="*/ 566001 w 858172"/>
                  <a:gd name="connsiteY1603" fmla="*/ 44242 h 840790"/>
                  <a:gd name="connsiteX1604" fmla="*/ 565955 w 858172"/>
                  <a:gd name="connsiteY1604" fmla="*/ 44684 h 840790"/>
                  <a:gd name="connsiteX1605" fmla="*/ 566046 w 858172"/>
                  <a:gd name="connsiteY1605" fmla="*/ 45564 h 840790"/>
                  <a:gd name="connsiteX1606" fmla="*/ 565153 w 858172"/>
                  <a:gd name="connsiteY1606" fmla="*/ 45892 h 840790"/>
                  <a:gd name="connsiteX1607" fmla="*/ 564295 w 858172"/>
                  <a:gd name="connsiteY1607" fmla="*/ 45789 h 840790"/>
                  <a:gd name="connsiteX1608" fmla="*/ 563236 w 858172"/>
                  <a:gd name="connsiteY1608" fmla="*/ 46001 h 840790"/>
                  <a:gd name="connsiteX1609" fmla="*/ 562100 w 858172"/>
                  <a:gd name="connsiteY1609" fmla="*/ 45523 h 840790"/>
                  <a:gd name="connsiteX1610" fmla="*/ 561217 w 858172"/>
                  <a:gd name="connsiteY1610" fmla="*/ 45854 h 840790"/>
                  <a:gd name="connsiteX1611" fmla="*/ 560398 w 858172"/>
                  <a:gd name="connsiteY1611" fmla="*/ 45799 h 840790"/>
                  <a:gd name="connsiteX1612" fmla="*/ 559708 w 858172"/>
                  <a:gd name="connsiteY1612" fmla="*/ 45555 h 840790"/>
                  <a:gd name="connsiteX1613" fmla="*/ 559028 w 858172"/>
                  <a:gd name="connsiteY1613" fmla="*/ 45426 h 840790"/>
                  <a:gd name="connsiteX1614" fmla="*/ 558660 w 858172"/>
                  <a:gd name="connsiteY1614" fmla="*/ 45875 h 840790"/>
                  <a:gd name="connsiteX1615" fmla="*/ 558202 w 858172"/>
                  <a:gd name="connsiteY1615" fmla="*/ 45543 h 840790"/>
                  <a:gd name="connsiteX1616" fmla="*/ 557540 w 858172"/>
                  <a:gd name="connsiteY1616" fmla="*/ 44537 h 840790"/>
                  <a:gd name="connsiteX1617" fmla="*/ 557803 w 858172"/>
                  <a:gd name="connsiteY1617" fmla="*/ 43940 h 840790"/>
                  <a:gd name="connsiteX1618" fmla="*/ 557332 w 858172"/>
                  <a:gd name="connsiteY1618" fmla="*/ 43394 h 840790"/>
                  <a:gd name="connsiteX1619" fmla="*/ 556355 w 858172"/>
                  <a:gd name="connsiteY1619" fmla="*/ 42688 h 840790"/>
                  <a:gd name="connsiteX1620" fmla="*/ 555880 w 858172"/>
                  <a:gd name="connsiteY1620" fmla="*/ 42566 h 840790"/>
                  <a:gd name="connsiteX1621" fmla="*/ 555399 w 858172"/>
                  <a:gd name="connsiteY1621" fmla="*/ 42935 h 840790"/>
                  <a:gd name="connsiteX1622" fmla="*/ 554786 w 858172"/>
                  <a:gd name="connsiteY1622" fmla="*/ 42251 h 840790"/>
                  <a:gd name="connsiteX1623" fmla="*/ 553931 w 858172"/>
                  <a:gd name="connsiteY1623" fmla="*/ 42582 h 840790"/>
                  <a:gd name="connsiteX1624" fmla="*/ 553473 w 858172"/>
                  <a:gd name="connsiteY1624" fmla="*/ 43192 h 840790"/>
                  <a:gd name="connsiteX1625" fmla="*/ 552596 w 858172"/>
                  <a:gd name="connsiteY1625" fmla="*/ 42671 h 840790"/>
                  <a:gd name="connsiteX1626" fmla="*/ 552079 w 858172"/>
                  <a:gd name="connsiteY1626" fmla="*/ 42309 h 840790"/>
                  <a:gd name="connsiteX1627" fmla="*/ 551658 w 858172"/>
                  <a:gd name="connsiteY1627" fmla="*/ 42643 h 840790"/>
                  <a:gd name="connsiteX1628" fmla="*/ 551132 w 858172"/>
                  <a:gd name="connsiteY1628" fmla="*/ 43745 h 840790"/>
                  <a:gd name="connsiteX1629" fmla="*/ 549848 w 858172"/>
                  <a:gd name="connsiteY1629" fmla="*/ 44371 h 840790"/>
                  <a:gd name="connsiteX1630" fmla="*/ 548168 w 858172"/>
                  <a:gd name="connsiteY1630" fmla="*/ 44623 h 840790"/>
                  <a:gd name="connsiteX1631" fmla="*/ 547067 w 858172"/>
                  <a:gd name="connsiteY1631" fmla="*/ 44936 h 840790"/>
                  <a:gd name="connsiteX1632" fmla="*/ 546640 w 858172"/>
                  <a:gd name="connsiteY1632" fmla="*/ 45722 h 840790"/>
                  <a:gd name="connsiteX1633" fmla="*/ 546505 w 858172"/>
                  <a:gd name="connsiteY1633" fmla="*/ 46556 h 840790"/>
                  <a:gd name="connsiteX1634" fmla="*/ 545995 w 858172"/>
                  <a:gd name="connsiteY1634" fmla="*/ 46560 h 840790"/>
                  <a:gd name="connsiteX1635" fmla="*/ 545375 w 858172"/>
                  <a:gd name="connsiteY1635" fmla="*/ 45738 h 840790"/>
                  <a:gd name="connsiteX1636" fmla="*/ 544087 w 858172"/>
                  <a:gd name="connsiteY1636" fmla="*/ 45629 h 840790"/>
                  <a:gd name="connsiteX1637" fmla="*/ 543499 w 858172"/>
                  <a:gd name="connsiteY1637" fmla="*/ 45590 h 840790"/>
                  <a:gd name="connsiteX1638" fmla="*/ 542816 w 858172"/>
                  <a:gd name="connsiteY1638" fmla="*/ 45298 h 840790"/>
                  <a:gd name="connsiteX1639" fmla="*/ 542549 w 858172"/>
                  <a:gd name="connsiteY1639" fmla="*/ 45966 h 840790"/>
                  <a:gd name="connsiteX1640" fmla="*/ 541929 w 858172"/>
                  <a:gd name="connsiteY1640" fmla="*/ 46611 h 840790"/>
                  <a:gd name="connsiteX1641" fmla="*/ 541310 w 858172"/>
                  <a:gd name="connsiteY1641" fmla="*/ 46737 h 840790"/>
                  <a:gd name="connsiteX1642" fmla="*/ 540135 w 858172"/>
                  <a:gd name="connsiteY1642" fmla="*/ 47314 h 840790"/>
                  <a:gd name="connsiteX1643" fmla="*/ 539400 w 858172"/>
                  <a:gd name="connsiteY1643" fmla="*/ 47928 h 840790"/>
                  <a:gd name="connsiteX1644" fmla="*/ 538645 w 858172"/>
                  <a:gd name="connsiteY1644" fmla="*/ 47876 h 840790"/>
                  <a:gd name="connsiteX1645" fmla="*/ 538616 w 858172"/>
                  <a:gd name="connsiteY1645" fmla="*/ 48445 h 840790"/>
                  <a:gd name="connsiteX1646" fmla="*/ 538006 w 858172"/>
                  <a:gd name="connsiteY1646" fmla="*/ 49176 h 840790"/>
                  <a:gd name="connsiteX1647" fmla="*/ 537332 w 858172"/>
                  <a:gd name="connsiteY1647" fmla="*/ 49405 h 840790"/>
                  <a:gd name="connsiteX1648" fmla="*/ 537091 w 858172"/>
                  <a:gd name="connsiteY1648" fmla="*/ 49870 h 840790"/>
                  <a:gd name="connsiteX1649" fmla="*/ 536580 w 858172"/>
                  <a:gd name="connsiteY1649" fmla="*/ 50538 h 840790"/>
                  <a:gd name="connsiteX1650" fmla="*/ 535698 w 858172"/>
                  <a:gd name="connsiteY1650" fmla="*/ 49941 h 840790"/>
                  <a:gd name="connsiteX1651" fmla="*/ 534651 w 858172"/>
                  <a:gd name="connsiteY1651" fmla="*/ 49611 h 840790"/>
                  <a:gd name="connsiteX1652" fmla="*/ 534256 w 858172"/>
                  <a:gd name="connsiteY1652" fmla="*/ 50031 h 840790"/>
                  <a:gd name="connsiteX1653" fmla="*/ 534288 w 858172"/>
                  <a:gd name="connsiteY1653" fmla="*/ 50523 h 840790"/>
                  <a:gd name="connsiteX1654" fmla="*/ 534439 w 858172"/>
                  <a:gd name="connsiteY1654" fmla="*/ 51058 h 840790"/>
                  <a:gd name="connsiteX1655" fmla="*/ 534269 w 858172"/>
                  <a:gd name="connsiteY1655" fmla="*/ 51739 h 840790"/>
                  <a:gd name="connsiteX1656" fmla="*/ 533607 w 858172"/>
                  <a:gd name="connsiteY1656" fmla="*/ 51620 h 840790"/>
                  <a:gd name="connsiteX1657" fmla="*/ 532605 w 858172"/>
                  <a:gd name="connsiteY1657" fmla="*/ 52214 h 840790"/>
                  <a:gd name="connsiteX1658" fmla="*/ 532933 w 858172"/>
                  <a:gd name="connsiteY1658" fmla="*/ 52979 h 840790"/>
                  <a:gd name="connsiteX1659" fmla="*/ 532175 w 858172"/>
                  <a:gd name="connsiteY1659" fmla="*/ 53376 h 840790"/>
                  <a:gd name="connsiteX1660" fmla="*/ 532120 w 858172"/>
                  <a:gd name="connsiteY1660" fmla="*/ 53887 h 840790"/>
                  <a:gd name="connsiteX1661" fmla="*/ 531855 w 858172"/>
                  <a:gd name="connsiteY1661" fmla="*/ 54542 h 840790"/>
                  <a:gd name="connsiteX1662" fmla="*/ 530531 w 858172"/>
                  <a:gd name="connsiteY1662" fmla="*/ 54567 h 840790"/>
                  <a:gd name="connsiteX1663" fmla="*/ 529773 w 858172"/>
                  <a:gd name="connsiteY1663" fmla="*/ 55267 h 840790"/>
                  <a:gd name="connsiteX1664" fmla="*/ 528711 w 858172"/>
                  <a:gd name="connsiteY1664" fmla="*/ 56334 h 840790"/>
                  <a:gd name="connsiteX1665" fmla="*/ 528819 w 858172"/>
                  <a:gd name="connsiteY1665" fmla="*/ 57126 h 840790"/>
                  <a:gd name="connsiteX1666" fmla="*/ 528130 w 858172"/>
                  <a:gd name="connsiteY1666" fmla="*/ 57267 h 840790"/>
                  <a:gd name="connsiteX1667" fmla="*/ 527166 w 858172"/>
                  <a:gd name="connsiteY1667" fmla="*/ 57683 h 840790"/>
                  <a:gd name="connsiteX1668" fmla="*/ 527243 w 858172"/>
                  <a:gd name="connsiteY1668" fmla="*/ 58322 h 840790"/>
                  <a:gd name="connsiteX1669" fmla="*/ 526594 w 858172"/>
                  <a:gd name="connsiteY1669" fmla="*/ 58925 h 840790"/>
                  <a:gd name="connsiteX1670" fmla="*/ 525976 w 858172"/>
                  <a:gd name="connsiteY1670" fmla="*/ 59622 h 840790"/>
                  <a:gd name="connsiteX1671" fmla="*/ 525024 w 858172"/>
                  <a:gd name="connsiteY1671" fmla="*/ 58799 h 840790"/>
                  <a:gd name="connsiteX1672" fmla="*/ 524764 w 858172"/>
                  <a:gd name="connsiteY1672" fmla="*/ 57711 h 840790"/>
                  <a:gd name="connsiteX1673" fmla="*/ 523995 w 858172"/>
                  <a:gd name="connsiteY1673" fmla="*/ 57088 h 840790"/>
                  <a:gd name="connsiteX1674" fmla="*/ 523560 w 858172"/>
                  <a:gd name="connsiteY1674" fmla="*/ 55994 h 840790"/>
                  <a:gd name="connsiteX1675" fmla="*/ 523146 w 858172"/>
                  <a:gd name="connsiteY1675" fmla="*/ 56385 h 840790"/>
                  <a:gd name="connsiteX1676" fmla="*/ 522453 w 858172"/>
                  <a:gd name="connsiteY1676" fmla="*/ 56536 h 840790"/>
                  <a:gd name="connsiteX1677" fmla="*/ 521923 w 858172"/>
                  <a:gd name="connsiteY1677" fmla="*/ 55717 h 840790"/>
                  <a:gd name="connsiteX1678" fmla="*/ 522606 w 858172"/>
                  <a:gd name="connsiteY1678" fmla="*/ 54343 h 840790"/>
                  <a:gd name="connsiteX1679" fmla="*/ 522257 w 858172"/>
                  <a:gd name="connsiteY1679" fmla="*/ 53916 h 840790"/>
                  <a:gd name="connsiteX1680" fmla="*/ 521220 w 858172"/>
                  <a:gd name="connsiteY1680" fmla="*/ 53313 h 840790"/>
                  <a:gd name="connsiteX1681" fmla="*/ 520280 w 858172"/>
                  <a:gd name="connsiteY1681" fmla="*/ 53620 h 840790"/>
                  <a:gd name="connsiteX1682" fmla="*/ 519435 w 858172"/>
                  <a:gd name="connsiteY1682" fmla="*/ 53701 h 840790"/>
                  <a:gd name="connsiteX1683" fmla="*/ 519078 w 858172"/>
                  <a:gd name="connsiteY1683" fmla="*/ 52933 h 840790"/>
                  <a:gd name="connsiteX1684" fmla="*/ 518931 w 858172"/>
                  <a:gd name="connsiteY1684" fmla="*/ 52015 h 840790"/>
                  <a:gd name="connsiteX1685" fmla="*/ 518564 w 858172"/>
                  <a:gd name="connsiteY1685" fmla="*/ 51279 h 840790"/>
                  <a:gd name="connsiteX1686" fmla="*/ 518224 w 858172"/>
                  <a:gd name="connsiteY1686" fmla="*/ 50342 h 840790"/>
                  <a:gd name="connsiteX1687" fmla="*/ 517893 w 858172"/>
                  <a:gd name="connsiteY1687" fmla="*/ 49954 h 840790"/>
                  <a:gd name="connsiteX1688" fmla="*/ 516950 w 858172"/>
                  <a:gd name="connsiteY1688" fmla="*/ 49819 h 840790"/>
                  <a:gd name="connsiteX1689" fmla="*/ 515790 w 858172"/>
                  <a:gd name="connsiteY1689" fmla="*/ 49617 h 840790"/>
                  <a:gd name="connsiteX1690" fmla="*/ 515372 w 858172"/>
                  <a:gd name="connsiteY1690" fmla="*/ 50046 h 840790"/>
                  <a:gd name="connsiteX1691" fmla="*/ 514657 w 858172"/>
                  <a:gd name="connsiteY1691" fmla="*/ 50689 h 840790"/>
                  <a:gd name="connsiteX1692" fmla="*/ 514153 w 858172"/>
                  <a:gd name="connsiteY1692" fmla="*/ 50298 h 840790"/>
                  <a:gd name="connsiteX1693" fmla="*/ 513664 w 858172"/>
                  <a:gd name="connsiteY1693" fmla="*/ 49896 h 840790"/>
                  <a:gd name="connsiteX1694" fmla="*/ 512840 w 858172"/>
                  <a:gd name="connsiteY1694" fmla="*/ 49995 h 840790"/>
                  <a:gd name="connsiteX1695" fmla="*/ 512086 w 858172"/>
                  <a:gd name="connsiteY1695" fmla="*/ 50037 h 840790"/>
                  <a:gd name="connsiteX1696" fmla="*/ 511395 w 858172"/>
                  <a:gd name="connsiteY1696" fmla="*/ 49842 h 840790"/>
                  <a:gd name="connsiteX1697" fmla="*/ 511042 w 858172"/>
                  <a:gd name="connsiteY1697" fmla="*/ 49029 h 840790"/>
                  <a:gd name="connsiteX1698" fmla="*/ 510294 w 858172"/>
                  <a:gd name="connsiteY1698" fmla="*/ 48795 h 840790"/>
                  <a:gd name="connsiteX1699" fmla="*/ 509546 w 858172"/>
                  <a:gd name="connsiteY1699" fmla="*/ 48316 h 840790"/>
                  <a:gd name="connsiteX1700" fmla="*/ 509514 w 858172"/>
                  <a:gd name="connsiteY1700" fmla="*/ 48981 h 840790"/>
                  <a:gd name="connsiteX1701" fmla="*/ 509273 w 858172"/>
                  <a:gd name="connsiteY1701" fmla="*/ 49466 h 840790"/>
                  <a:gd name="connsiteX1702" fmla="*/ 508846 w 858172"/>
                  <a:gd name="connsiteY1702" fmla="*/ 49315 h 840790"/>
                  <a:gd name="connsiteX1703" fmla="*/ 507918 w 858172"/>
                  <a:gd name="connsiteY1703" fmla="*/ 49026 h 840790"/>
                  <a:gd name="connsiteX1704" fmla="*/ 506592 w 858172"/>
                  <a:gd name="connsiteY1704" fmla="*/ 49119 h 840790"/>
                  <a:gd name="connsiteX1705" fmla="*/ 505214 w 858172"/>
                  <a:gd name="connsiteY1705" fmla="*/ 48455 h 840790"/>
                  <a:gd name="connsiteX1706" fmla="*/ 503721 w 858172"/>
                  <a:gd name="connsiteY1706" fmla="*/ 48810 h 840790"/>
                  <a:gd name="connsiteX1707" fmla="*/ 502732 w 858172"/>
                  <a:gd name="connsiteY1707" fmla="*/ 48508 h 840790"/>
                  <a:gd name="connsiteX1708" fmla="*/ 501946 w 858172"/>
                  <a:gd name="connsiteY1708" fmla="*/ 47453 h 840790"/>
                  <a:gd name="connsiteX1709" fmla="*/ 502055 w 858172"/>
                  <a:gd name="connsiteY1709" fmla="*/ 46251 h 840790"/>
                  <a:gd name="connsiteX1710" fmla="*/ 501516 w 858172"/>
                  <a:gd name="connsiteY1710" fmla="*/ 45991 h 840790"/>
                  <a:gd name="connsiteX1711" fmla="*/ 500938 w 858172"/>
                  <a:gd name="connsiteY1711" fmla="*/ 45963 h 840790"/>
                  <a:gd name="connsiteX1712" fmla="*/ 500341 w 858172"/>
                  <a:gd name="connsiteY1712" fmla="*/ 46583 h 840790"/>
                  <a:gd name="connsiteX1713" fmla="*/ 499958 w 858172"/>
                  <a:gd name="connsiteY1713" fmla="*/ 46829 h 840790"/>
                  <a:gd name="connsiteX1714" fmla="*/ 499833 w 858172"/>
                  <a:gd name="connsiteY1714" fmla="*/ 47405 h 840790"/>
                  <a:gd name="connsiteX1715" fmla="*/ 499503 w 858172"/>
                  <a:gd name="connsiteY1715" fmla="*/ 48268 h 840790"/>
                  <a:gd name="connsiteX1716" fmla="*/ 498368 w 858172"/>
                  <a:gd name="connsiteY1716" fmla="*/ 48455 h 840790"/>
                  <a:gd name="connsiteX1717" fmla="*/ 497576 w 858172"/>
                  <a:gd name="connsiteY1717" fmla="*/ 49010 h 840790"/>
                  <a:gd name="connsiteX1718" fmla="*/ 497017 w 858172"/>
                  <a:gd name="connsiteY1718" fmla="*/ 49357 h 840790"/>
                  <a:gd name="connsiteX1719" fmla="*/ 496366 w 858172"/>
                  <a:gd name="connsiteY1719" fmla="*/ 49482 h 840790"/>
                  <a:gd name="connsiteX1720" fmla="*/ 495870 w 858172"/>
                  <a:gd name="connsiteY1720" fmla="*/ 49340 h 840790"/>
                  <a:gd name="connsiteX1721" fmla="*/ 495406 w 858172"/>
                  <a:gd name="connsiteY1721" fmla="*/ 48342 h 840790"/>
                  <a:gd name="connsiteX1722" fmla="*/ 494609 w 858172"/>
                  <a:gd name="connsiteY1722" fmla="*/ 48711 h 840790"/>
                  <a:gd name="connsiteX1723" fmla="*/ 493855 w 858172"/>
                  <a:gd name="connsiteY1723" fmla="*/ 49350 h 840790"/>
                  <a:gd name="connsiteX1724" fmla="*/ 492991 w 858172"/>
                  <a:gd name="connsiteY1724" fmla="*/ 49382 h 840790"/>
                  <a:gd name="connsiteX1725" fmla="*/ 492082 w 858172"/>
                  <a:gd name="connsiteY1725" fmla="*/ 49344 h 840790"/>
                  <a:gd name="connsiteX1726" fmla="*/ 491508 w 858172"/>
                  <a:gd name="connsiteY1726" fmla="*/ 50115 h 840790"/>
                  <a:gd name="connsiteX1727" fmla="*/ 491004 w 858172"/>
                  <a:gd name="connsiteY1727" fmla="*/ 49964 h 840790"/>
                  <a:gd name="connsiteX1728" fmla="*/ 490557 w 858172"/>
                  <a:gd name="connsiteY1728" fmla="*/ 50050 h 840790"/>
                  <a:gd name="connsiteX1729" fmla="*/ 490560 w 858172"/>
                  <a:gd name="connsiteY1729" fmla="*/ 51136 h 840790"/>
                  <a:gd name="connsiteX1730" fmla="*/ 489908 w 858172"/>
                  <a:gd name="connsiteY1730" fmla="*/ 50997 h 840790"/>
                  <a:gd name="connsiteX1731" fmla="*/ 489357 w 858172"/>
                  <a:gd name="connsiteY1731" fmla="*/ 51126 h 840790"/>
                  <a:gd name="connsiteX1732" fmla="*/ 488701 w 858172"/>
                  <a:gd name="connsiteY1732" fmla="*/ 50496 h 840790"/>
                  <a:gd name="connsiteX1733" fmla="*/ 488165 w 858172"/>
                  <a:gd name="connsiteY1733" fmla="*/ 50159 h 840790"/>
                  <a:gd name="connsiteX1734" fmla="*/ 487407 w 858172"/>
                  <a:gd name="connsiteY1734" fmla="*/ 50262 h 840790"/>
                  <a:gd name="connsiteX1735" fmla="*/ 486806 w 858172"/>
                  <a:gd name="connsiteY1735" fmla="*/ 50060 h 840790"/>
                  <a:gd name="connsiteX1736" fmla="*/ 486193 w 858172"/>
                  <a:gd name="connsiteY1736" fmla="*/ 50249 h 840790"/>
                  <a:gd name="connsiteX1737" fmla="*/ 485670 w 858172"/>
                  <a:gd name="connsiteY1737" fmla="*/ 50968 h 840790"/>
                  <a:gd name="connsiteX1738" fmla="*/ 485047 w 858172"/>
                  <a:gd name="connsiteY1738" fmla="*/ 50599 h 840790"/>
                  <a:gd name="connsiteX1739" fmla="*/ 484675 w 858172"/>
                  <a:gd name="connsiteY1739" fmla="*/ 51197 h 840790"/>
                  <a:gd name="connsiteX1740" fmla="*/ 483875 w 858172"/>
                  <a:gd name="connsiteY1740" fmla="*/ 51325 h 840790"/>
                  <a:gd name="connsiteX1741" fmla="*/ 483448 w 858172"/>
                  <a:gd name="connsiteY1741" fmla="*/ 51550 h 840790"/>
                  <a:gd name="connsiteX1742" fmla="*/ 483092 w 858172"/>
                  <a:gd name="connsiteY1742" fmla="*/ 51926 h 840790"/>
                  <a:gd name="connsiteX1743" fmla="*/ 482424 w 858172"/>
                  <a:gd name="connsiteY1743" fmla="*/ 52027 h 840790"/>
                  <a:gd name="connsiteX1744" fmla="*/ 481656 w 858172"/>
                  <a:gd name="connsiteY1744" fmla="*/ 51491 h 840790"/>
                  <a:gd name="connsiteX1745" fmla="*/ 480797 w 858172"/>
                  <a:gd name="connsiteY1745" fmla="*/ 50875 h 840790"/>
                  <a:gd name="connsiteX1746" fmla="*/ 480362 w 858172"/>
                  <a:gd name="connsiteY1746" fmla="*/ 51527 h 840790"/>
                  <a:gd name="connsiteX1747" fmla="*/ 480696 w 858172"/>
                  <a:gd name="connsiteY1747" fmla="*/ 52099 h 840790"/>
                  <a:gd name="connsiteX1748" fmla="*/ 480745 w 858172"/>
                  <a:gd name="connsiteY1748" fmla="*/ 52706 h 840790"/>
                  <a:gd name="connsiteX1749" fmla="*/ 480163 w 858172"/>
                  <a:gd name="connsiteY1749" fmla="*/ 52516 h 840790"/>
                  <a:gd name="connsiteX1750" fmla="*/ 479624 w 858172"/>
                  <a:gd name="connsiteY1750" fmla="*/ 52544 h 840790"/>
                  <a:gd name="connsiteX1751" fmla="*/ 479068 w 858172"/>
                  <a:gd name="connsiteY1751" fmla="*/ 52779 h 840790"/>
                  <a:gd name="connsiteX1752" fmla="*/ 478353 w 858172"/>
                  <a:gd name="connsiteY1752" fmla="*/ 52483 h 840790"/>
                  <a:gd name="connsiteX1753" fmla="*/ 477965 w 858172"/>
                  <a:gd name="connsiteY1753" fmla="*/ 52105 h 840790"/>
                  <a:gd name="connsiteX1754" fmla="*/ 477463 w 858172"/>
                  <a:gd name="connsiteY1754" fmla="*/ 51578 h 840790"/>
                  <a:gd name="connsiteX1755" fmla="*/ 477152 w 858172"/>
                  <a:gd name="connsiteY1755" fmla="*/ 51184 h 840790"/>
                  <a:gd name="connsiteX1756" fmla="*/ 475903 w 858172"/>
                  <a:gd name="connsiteY1756" fmla="*/ 51122 h 840790"/>
                  <a:gd name="connsiteX1757" fmla="*/ 476114 w 858172"/>
                  <a:gd name="connsiteY1757" fmla="*/ 50619 h 840790"/>
                  <a:gd name="connsiteX1758" fmla="*/ 475530 w 858172"/>
                  <a:gd name="connsiteY1758" fmla="*/ 49945 h 840790"/>
                  <a:gd name="connsiteX1759" fmla="*/ 474635 w 858172"/>
                  <a:gd name="connsiteY1759" fmla="*/ 49722 h 840790"/>
                  <a:gd name="connsiteX1760" fmla="*/ 473658 w 858172"/>
                  <a:gd name="connsiteY1760" fmla="*/ 49081 h 840790"/>
                  <a:gd name="connsiteX1761" fmla="*/ 473515 w 858172"/>
                  <a:gd name="connsiteY1761" fmla="*/ 48413 h 840790"/>
                  <a:gd name="connsiteX1762" fmla="*/ 473120 w 858172"/>
                  <a:gd name="connsiteY1762" fmla="*/ 47918 h 840790"/>
                  <a:gd name="connsiteX1763" fmla="*/ 472338 w 858172"/>
                  <a:gd name="connsiteY1763" fmla="*/ 47873 h 840790"/>
                  <a:gd name="connsiteX1764" fmla="*/ 471725 w 858172"/>
                  <a:gd name="connsiteY1764" fmla="*/ 46550 h 840790"/>
                  <a:gd name="connsiteX1765" fmla="*/ 470794 w 858172"/>
                  <a:gd name="connsiteY1765" fmla="*/ 46338 h 840790"/>
                  <a:gd name="connsiteX1766" fmla="*/ 469806 w 858172"/>
                  <a:gd name="connsiteY1766" fmla="*/ 46033 h 840790"/>
                  <a:gd name="connsiteX1767" fmla="*/ 469141 w 858172"/>
                  <a:gd name="connsiteY1767" fmla="*/ 45346 h 840790"/>
                  <a:gd name="connsiteX1768" fmla="*/ 469581 w 858172"/>
                  <a:gd name="connsiteY1768" fmla="*/ 44793 h 840790"/>
                  <a:gd name="connsiteX1769" fmla="*/ 469166 w 858172"/>
                  <a:gd name="connsiteY1769" fmla="*/ 44287 h 840790"/>
                  <a:gd name="connsiteX1770" fmla="*/ 468495 w 858172"/>
                  <a:gd name="connsiteY1770" fmla="*/ 43831 h 840790"/>
                  <a:gd name="connsiteX1771" fmla="*/ 467722 w 858172"/>
                  <a:gd name="connsiteY1771" fmla="*/ 43333 h 840790"/>
                  <a:gd name="connsiteX1772" fmla="*/ 468014 w 858172"/>
                  <a:gd name="connsiteY1772" fmla="*/ 42466 h 840790"/>
                  <a:gd name="connsiteX1773" fmla="*/ 468540 w 858172"/>
                  <a:gd name="connsiteY1773" fmla="*/ 41683 h 840790"/>
                  <a:gd name="connsiteX1774" fmla="*/ 469048 w 858172"/>
                  <a:gd name="connsiteY1774" fmla="*/ 41150 h 840790"/>
                  <a:gd name="connsiteX1775" fmla="*/ 468457 w 858172"/>
                  <a:gd name="connsiteY1775" fmla="*/ 40976 h 840790"/>
                  <a:gd name="connsiteX1776" fmla="*/ 467924 w 858172"/>
                  <a:gd name="connsiteY1776" fmla="*/ 40495 h 840790"/>
                  <a:gd name="connsiteX1777" fmla="*/ 467827 w 858172"/>
                  <a:gd name="connsiteY1777" fmla="*/ 39846 h 840790"/>
                  <a:gd name="connsiteX1778" fmla="*/ 468464 w 858172"/>
                  <a:gd name="connsiteY1778" fmla="*/ 39567 h 840790"/>
                  <a:gd name="connsiteX1779" fmla="*/ 468495 w 858172"/>
                  <a:gd name="connsiteY1779" fmla="*/ 38893 h 840790"/>
                  <a:gd name="connsiteX1780" fmla="*/ 468200 w 858172"/>
                  <a:gd name="connsiteY1780" fmla="*/ 38324 h 840790"/>
                  <a:gd name="connsiteX1781" fmla="*/ 467609 w 858172"/>
                  <a:gd name="connsiteY1781" fmla="*/ 37274 h 840790"/>
                  <a:gd name="connsiteX1782" fmla="*/ 466752 w 858172"/>
                  <a:gd name="connsiteY1782" fmla="*/ 37168 h 840790"/>
                  <a:gd name="connsiteX1783" fmla="*/ 466289 w 858172"/>
                  <a:gd name="connsiteY1783" fmla="*/ 36969 h 840790"/>
                  <a:gd name="connsiteX1784" fmla="*/ 465914 w 858172"/>
                  <a:gd name="connsiteY1784" fmla="*/ 36185 h 840790"/>
                  <a:gd name="connsiteX1785" fmla="*/ 465336 w 858172"/>
                  <a:gd name="connsiteY1785" fmla="*/ 35261 h 840790"/>
                  <a:gd name="connsiteX1786" fmla="*/ 464306 w 858172"/>
                  <a:gd name="connsiteY1786" fmla="*/ 34513 h 840790"/>
                  <a:gd name="connsiteX1787" fmla="*/ 464713 w 858172"/>
                  <a:gd name="connsiteY1787" fmla="*/ 33756 h 840790"/>
                  <a:gd name="connsiteX1788" fmla="*/ 464816 w 858172"/>
                  <a:gd name="connsiteY1788" fmla="*/ 33315 h 840790"/>
                  <a:gd name="connsiteX1789" fmla="*/ 463673 w 858172"/>
                  <a:gd name="connsiteY1789" fmla="*/ 32911 h 840790"/>
                  <a:gd name="connsiteX1790" fmla="*/ 462087 w 858172"/>
                  <a:gd name="connsiteY1790" fmla="*/ 32571 h 840790"/>
                  <a:gd name="connsiteX1791" fmla="*/ 461875 w 858172"/>
                  <a:gd name="connsiteY1791" fmla="*/ 31588 h 840790"/>
                  <a:gd name="connsiteX1792" fmla="*/ 461272 w 858172"/>
                  <a:gd name="connsiteY1792" fmla="*/ 31251 h 840790"/>
                  <a:gd name="connsiteX1793" fmla="*/ 460722 w 858172"/>
                  <a:gd name="connsiteY1793" fmla="*/ 30895 h 840790"/>
                  <a:gd name="connsiteX1794" fmla="*/ 460442 w 858172"/>
                  <a:gd name="connsiteY1794" fmla="*/ 31418 h 840790"/>
                  <a:gd name="connsiteX1795" fmla="*/ 460100 w 858172"/>
                  <a:gd name="connsiteY1795" fmla="*/ 31964 h 840790"/>
                  <a:gd name="connsiteX1796" fmla="*/ 459614 w 858172"/>
                  <a:gd name="connsiteY1796" fmla="*/ 32779 h 840790"/>
                  <a:gd name="connsiteX1797" fmla="*/ 458394 w 858172"/>
                  <a:gd name="connsiteY1797" fmla="*/ 32353 h 840790"/>
                  <a:gd name="connsiteX1798" fmla="*/ 457942 w 858172"/>
                  <a:gd name="connsiteY1798" fmla="*/ 31479 h 840790"/>
                  <a:gd name="connsiteX1799" fmla="*/ 457415 w 858172"/>
                  <a:gd name="connsiteY1799" fmla="*/ 31203 h 840790"/>
                  <a:gd name="connsiteX1800" fmla="*/ 457396 w 858172"/>
                  <a:gd name="connsiteY1800" fmla="*/ 30519 h 840790"/>
                  <a:gd name="connsiteX1801" fmla="*/ 456898 w 858172"/>
                  <a:gd name="connsiteY1801" fmla="*/ 30249 h 840790"/>
                  <a:gd name="connsiteX1802" fmla="*/ 456862 w 858172"/>
                  <a:gd name="connsiteY1802" fmla="*/ 29498 h 840790"/>
                  <a:gd name="connsiteX1803" fmla="*/ 456561 w 858172"/>
                  <a:gd name="connsiteY1803" fmla="*/ 29167 h 840790"/>
                  <a:gd name="connsiteX1804" fmla="*/ 456326 w 858172"/>
                  <a:gd name="connsiteY1804" fmla="*/ 28323 h 840790"/>
                  <a:gd name="connsiteX1805" fmla="*/ 456345 w 858172"/>
                  <a:gd name="connsiteY1805" fmla="*/ 27697 h 840790"/>
                  <a:gd name="connsiteX1806" fmla="*/ 455733 w 858172"/>
                  <a:gd name="connsiteY1806" fmla="*/ 27337 h 840790"/>
                  <a:gd name="connsiteX1807" fmla="*/ 455492 w 858172"/>
                  <a:gd name="connsiteY1807" fmla="*/ 26624 h 840790"/>
                  <a:gd name="connsiteX1808" fmla="*/ 454946 w 858172"/>
                  <a:gd name="connsiteY1808" fmla="*/ 25655 h 840790"/>
                  <a:gd name="connsiteX1809" fmla="*/ 454828 w 858172"/>
                  <a:gd name="connsiteY1809" fmla="*/ 24839 h 840790"/>
                  <a:gd name="connsiteX1810" fmla="*/ 454528 w 858172"/>
                  <a:gd name="connsiteY1810" fmla="*/ 24068 h 840790"/>
                  <a:gd name="connsiteX1811" fmla="*/ 454496 w 858172"/>
                  <a:gd name="connsiteY1811" fmla="*/ 23555 h 840790"/>
                  <a:gd name="connsiteX1812" fmla="*/ 454230 w 858172"/>
                  <a:gd name="connsiteY1812" fmla="*/ 22717 h 840790"/>
                  <a:gd name="connsiteX1813" fmla="*/ 453370 w 858172"/>
                  <a:gd name="connsiteY1813" fmla="*/ 22749 h 840790"/>
                  <a:gd name="connsiteX1814" fmla="*/ 452374 w 858172"/>
                  <a:gd name="connsiteY1814" fmla="*/ 22617 h 840790"/>
                  <a:gd name="connsiteX1815" fmla="*/ 451540 w 858172"/>
                  <a:gd name="connsiteY1815" fmla="*/ 22438 h 840790"/>
                  <a:gd name="connsiteX1816" fmla="*/ 450836 w 858172"/>
                  <a:gd name="connsiteY1816" fmla="*/ 22036 h 840790"/>
                  <a:gd name="connsiteX1817" fmla="*/ 449947 w 858172"/>
                  <a:gd name="connsiteY1817" fmla="*/ 21410 h 840790"/>
                  <a:gd name="connsiteX1818" fmla="*/ 449504 w 858172"/>
                  <a:gd name="connsiteY1818" fmla="*/ 21185 h 840790"/>
                  <a:gd name="connsiteX1819" fmla="*/ 448582 w 858172"/>
                  <a:gd name="connsiteY1819" fmla="*/ 21230 h 840790"/>
                  <a:gd name="connsiteX1820" fmla="*/ 447867 w 858172"/>
                  <a:gd name="connsiteY1820" fmla="*/ 21593 h 840790"/>
                  <a:gd name="connsiteX1821" fmla="*/ 447356 w 858172"/>
                  <a:gd name="connsiteY1821" fmla="*/ 21856 h 840790"/>
                  <a:gd name="connsiteX1822" fmla="*/ 446543 w 858172"/>
                  <a:gd name="connsiteY1822" fmla="*/ 22226 h 840790"/>
                  <a:gd name="connsiteX1823" fmla="*/ 445014 w 858172"/>
                  <a:gd name="connsiteY1823" fmla="*/ 21866 h 840790"/>
                  <a:gd name="connsiteX1824" fmla="*/ 444312 w 858172"/>
                  <a:gd name="connsiteY1824" fmla="*/ 22106 h 840790"/>
                  <a:gd name="connsiteX1825" fmla="*/ 443050 w 858172"/>
                  <a:gd name="connsiteY1825" fmla="*/ 22682 h 840790"/>
                  <a:gd name="connsiteX1826" fmla="*/ 442314 w 858172"/>
                  <a:gd name="connsiteY1826" fmla="*/ 22717 h 840790"/>
                  <a:gd name="connsiteX1827" fmla="*/ 441919 w 858172"/>
                  <a:gd name="connsiteY1827" fmla="*/ 23060 h 840790"/>
                  <a:gd name="connsiteX1828" fmla="*/ 440854 w 858172"/>
                  <a:gd name="connsiteY1828" fmla="*/ 22784 h 840790"/>
                  <a:gd name="connsiteX1829" fmla="*/ 439778 w 858172"/>
                  <a:gd name="connsiteY1829" fmla="*/ 23028 h 840790"/>
                  <a:gd name="connsiteX1830" fmla="*/ 438224 w 858172"/>
                  <a:gd name="connsiteY1830" fmla="*/ 22929 h 840790"/>
                  <a:gd name="connsiteX1831" fmla="*/ 437479 w 858172"/>
                  <a:gd name="connsiteY1831" fmla="*/ 22074 h 840790"/>
                  <a:gd name="connsiteX1832" fmla="*/ 434782 w 858172"/>
                  <a:gd name="connsiteY1832" fmla="*/ 21368 h 840790"/>
                  <a:gd name="connsiteX1833" fmla="*/ 431761 w 858172"/>
                  <a:gd name="connsiteY1833" fmla="*/ 21474 h 840790"/>
                  <a:gd name="connsiteX1834" fmla="*/ 429472 w 858172"/>
                  <a:gd name="connsiteY1834" fmla="*/ 21102 h 840790"/>
                  <a:gd name="connsiteX1835" fmla="*/ 426382 w 858172"/>
                  <a:gd name="connsiteY1835" fmla="*/ 20730 h 840790"/>
                  <a:gd name="connsiteX1836" fmla="*/ 424774 w 858172"/>
                  <a:gd name="connsiteY1836" fmla="*/ 20145 h 840790"/>
                  <a:gd name="connsiteX1837" fmla="*/ 421541 w 858172"/>
                  <a:gd name="connsiteY1837" fmla="*/ 18170 h 840790"/>
                  <a:gd name="connsiteX1838" fmla="*/ 417925 w 858172"/>
                  <a:gd name="connsiteY1838" fmla="*/ 16719 h 840790"/>
                  <a:gd name="connsiteX1839" fmla="*/ 414917 w 858172"/>
                  <a:gd name="connsiteY1839" fmla="*/ 16931 h 840790"/>
                  <a:gd name="connsiteX1840" fmla="*/ 410914 w 858172"/>
                  <a:gd name="connsiteY1840" fmla="*/ 16009 h 840790"/>
                  <a:gd name="connsiteX1841" fmla="*/ 404273 w 858172"/>
                  <a:gd name="connsiteY1841" fmla="*/ 14313 h 840790"/>
                  <a:gd name="connsiteX1842" fmla="*/ 398413 w 858172"/>
                  <a:gd name="connsiteY1842" fmla="*/ 12863 h 840790"/>
                  <a:gd name="connsiteX1843" fmla="*/ 396391 w 858172"/>
                  <a:gd name="connsiteY1843" fmla="*/ 13059 h 840790"/>
                  <a:gd name="connsiteX1844" fmla="*/ 394872 w 858172"/>
                  <a:gd name="connsiteY1844" fmla="*/ 13142 h 840790"/>
                  <a:gd name="connsiteX1845" fmla="*/ 392057 w 858172"/>
                  <a:gd name="connsiteY1845" fmla="*/ 13286 h 840790"/>
                  <a:gd name="connsiteX1846" fmla="*/ 389841 w 858172"/>
                  <a:gd name="connsiteY1846" fmla="*/ 13395 h 840790"/>
                  <a:gd name="connsiteX1847" fmla="*/ 389266 w 858172"/>
                  <a:gd name="connsiteY1847" fmla="*/ 13424 h 840790"/>
                  <a:gd name="connsiteX1848" fmla="*/ 388168 w 858172"/>
                  <a:gd name="connsiteY1848" fmla="*/ 13424 h 840790"/>
                  <a:gd name="connsiteX1849" fmla="*/ 385972 w 858172"/>
                  <a:gd name="connsiteY1849" fmla="*/ 13428 h 840790"/>
                  <a:gd name="connsiteX1850" fmla="*/ 382758 w 858172"/>
                  <a:gd name="connsiteY1850" fmla="*/ 13441 h 840790"/>
                  <a:gd name="connsiteX1851" fmla="*/ 381644 w 858172"/>
                  <a:gd name="connsiteY1851" fmla="*/ 13444 h 840790"/>
                  <a:gd name="connsiteX1852" fmla="*/ 379888 w 858172"/>
                  <a:gd name="connsiteY1852" fmla="*/ 13544 h 840790"/>
                  <a:gd name="connsiteX1853" fmla="*/ 377421 w 858172"/>
                  <a:gd name="connsiteY1853" fmla="*/ 13640 h 840790"/>
                  <a:gd name="connsiteX1854" fmla="*/ 374776 w 858172"/>
                  <a:gd name="connsiteY1854" fmla="*/ 13746 h 840790"/>
                  <a:gd name="connsiteX1855" fmla="*/ 374179 w 858172"/>
                  <a:gd name="connsiteY1855" fmla="*/ 13781 h 840790"/>
                  <a:gd name="connsiteX1856" fmla="*/ 373610 w 858172"/>
                  <a:gd name="connsiteY1856" fmla="*/ 13790 h 840790"/>
                  <a:gd name="connsiteX1857" fmla="*/ 372181 w 858172"/>
                  <a:gd name="connsiteY1857" fmla="*/ 13838 h 840790"/>
                  <a:gd name="connsiteX1858" fmla="*/ 370994 w 858172"/>
                  <a:gd name="connsiteY1858" fmla="*/ 13964 h 840790"/>
                  <a:gd name="connsiteX1859" fmla="*/ 369680 w 858172"/>
                  <a:gd name="connsiteY1859" fmla="*/ 14204 h 840790"/>
                  <a:gd name="connsiteX1860" fmla="*/ 368563 w 858172"/>
                  <a:gd name="connsiteY1860" fmla="*/ 14628 h 840790"/>
                  <a:gd name="connsiteX1861" fmla="*/ 367273 w 858172"/>
                  <a:gd name="connsiteY1861" fmla="*/ 15178 h 840790"/>
                  <a:gd name="connsiteX1862" fmla="*/ 365655 w 858172"/>
                  <a:gd name="connsiteY1862" fmla="*/ 15736 h 840790"/>
                  <a:gd name="connsiteX1863" fmla="*/ 363997 w 858172"/>
                  <a:gd name="connsiteY1863" fmla="*/ 16347 h 840790"/>
                  <a:gd name="connsiteX1864" fmla="*/ 361959 w 858172"/>
                  <a:gd name="connsiteY1864" fmla="*/ 17300 h 840790"/>
                  <a:gd name="connsiteX1865" fmla="*/ 360382 w 858172"/>
                  <a:gd name="connsiteY1865" fmla="*/ 18007 h 840790"/>
                  <a:gd name="connsiteX1866" fmla="*/ 358982 w 858172"/>
                  <a:gd name="connsiteY1866" fmla="*/ 18633 h 840790"/>
                  <a:gd name="connsiteX1867" fmla="*/ 357383 w 858172"/>
                  <a:gd name="connsiteY1867" fmla="*/ 19301 h 840790"/>
                  <a:gd name="connsiteX1868" fmla="*/ 355698 w 858172"/>
                  <a:gd name="connsiteY1868" fmla="*/ 19927 h 840790"/>
                  <a:gd name="connsiteX1869" fmla="*/ 353668 w 858172"/>
                  <a:gd name="connsiteY1869" fmla="*/ 21085 h 840790"/>
                  <a:gd name="connsiteX1870" fmla="*/ 351992 w 858172"/>
                  <a:gd name="connsiteY1870" fmla="*/ 22370 h 840790"/>
                  <a:gd name="connsiteX1871" fmla="*/ 350023 w 858172"/>
                  <a:gd name="connsiteY1871" fmla="*/ 24058 h 840790"/>
                  <a:gd name="connsiteX1872" fmla="*/ 347876 w 858172"/>
                  <a:gd name="connsiteY1872" fmla="*/ 25837 h 840790"/>
                  <a:gd name="connsiteX1873" fmla="*/ 345953 w 858172"/>
                  <a:gd name="connsiteY1873" fmla="*/ 27963 h 840790"/>
                  <a:gd name="connsiteX1874" fmla="*/ 343798 w 858172"/>
                  <a:gd name="connsiteY1874" fmla="*/ 30445 h 840790"/>
                  <a:gd name="connsiteX1875" fmla="*/ 340825 w 858172"/>
                  <a:gd name="connsiteY1875" fmla="*/ 34118 h 840790"/>
                  <a:gd name="connsiteX1876" fmla="*/ 340352 w 858172"/>
                  <a:gd name="connsiteY1876" fmla="*/ 34708 h 840790"/>
                  <a:gd name="connsiteX1877" fmla="*/ 339463 w 858172"/>
                  <a:gd name="connsiteY1877" fmla="*/ 35839 h 840790"/>
                  <a:gd name="connsiteX1878" fmla="*/ 338127 w 858172"/>
                  <a:gd name="connsiteY1878" fmla="*/ 37490 h 840790"/>
                  <a:gd name="connsiteX1879" fmla="*/ 336834 w 858172"/>
                  <a:gd name="connsiteY1879" fmla="*/ 38957 h 840790"/>
                  <a:gd name="connsiteX1880" fmla="*/ 335774 w 858172"/>
                  <a:gd name="connsiteY1880" fmla="*/ 40312 h 840790"/>
                  <a:gd name="connsiteX1881" fmla="*/ 335039 w 858172"/>
                  <a:gd name="connsiteY1881" fmla="*/ 41547 h 840790"/>
                  <a:gd name="connsiteX1882" fmla="*/ 334303 w 858172"/>
                  <a:gd name="connsiteY1882" fmla="*/ 43047 h 840790"/>
                  <a:gd name="connsiteX1883" fmla="*/ 333164 w 858172"/>
                  <a:gd name="connsiteY1883" fmla="*/ 45442 h 840790"/>
                  <a:gd name="connsiteX1884" fmla="*/ 332467 w 858172"/>
                  <a:gd name="connsiteY1884" fmla="*/ 46961 h 840790"/>
                  <a:gd name="connsiteX1885" fmla="*/ 331986 w 858172"/>
                  <a:gd name="connsiteY1885" fmla="*/ 48140 h 840790"/>
                  <a:gd name="connsiteX1886" fmla="*/ 331064 w 858172"/>
                  <a:gd name="connsiteY1886" fmla="*/ 50298 h 840790"/>
                  <a:gd name="connsiteX1887" fmla="*/ 330111 w 858172"/>
                  <a:gd name="connsiteY1887" fmla="*/ 52828 h 840790"/>
                  <a:gd name="connsiteX1888" fmla="*/ 329199 w 858172"/>
                  <a:gd name="connsiteY1888" fmla="*/ 54654 h 840790"/>
                  <a:gd name="connsiteX1889" fmla="*/ 328502 w 858172"/>
                  <a:gd name="connsiteY1889" fmla="*/ 56164 h 840790"/>
                  <a:gd name="connsiteX1890" fmla="*/ 327561 w 858172"/>
                  <a:gd name="connsiteY1890" fmla="*/ 57505 h 840790"/>
                  <a:gd name="connsiteX1891" fmla="*/ 326277 w 858172"/>
                  <a:gd name="connsiteY1891" fmla="*/ 58568 h 840790"/>
                  <a:gd name="connsiteX1892" fmla="*/ 325483 w 858172"/>
                  <a:gd name="connsiteY1892" fmla="*/ 59066 h 840790"/>
                  <a:gd name="connsiteX1893" fmla="*/ 324338 w 858172"/>
                  <a:gd name="connsiteY1893" fmla="*/ 59839 h 840790"/>
                  <a:gd name="connsiteX1894" fmla="*/ 322428 w 858172"/>
                  <a:gd name="connsiteY1894" fmla="*/ 60643 h 840790"/>
                  <a:gd name="connsiteX1895" fmla="*/ 319816 w 858172"/>
                  <a:gd name="connsiteY1895" fmla="*/ 61683 h 840790"/>
                  <a:gd name="connsiteX1896" fmla="*/ 316160 w 858172"/>
                  <a:gd name="connsiteY1896" fmla="*/ 62980 h 840790"/>
                  <a:gd name="connsiteX1897" fmla="*/ 314946 w 858172"/>
                  <a:gd name="connsiteY1897" fmla="*/ 63324 h 840790"/>
                  <a:gd name="connsiteX1898" fmla="*/ 312316 w 858172"/>
                  <a:gd name="connsiteY1898" fmla="*/ 64068 h 840790"/>
                  <a:gd name="connsiteX1899" fmla="*/ 308296 w 858172"/>
                  <a:gd name="connsiteY1899" fmla="*/ 65472 h 840790"/>
                  <a:gd name="connsiteX1900" fmla="*/ 303422 w 858172"/>
                  <a:gd name="connsiteY1900" fmla="*/ 67312 h 840790"/>
                  <a:gd name="connsiteX1901" fmla="*/ 298677 w 858172"/>
                  <a:gd name="connsiteY1901" fmla="*/ 68795 h 840790"/>
                  <a:gd name="connsiteX1902" fmla="*/ 294089 w 858172"/>
                  <a:gd name="connsiteY1902" fmla="*/ 69899 h 840790"/>
                  <a:gd name="connsiteX1903" fmla="*/ 289500 w 858172"/>
                  <a:gd name="connsiteY1903" fmla="*/ 71061 h 840790"/>
                  <a:gd name="connsiteX1904" fmla="*/ 284029 w 858172"/>
                  <a:gd name="connsiteY1904" fmla="*/ 72695 h 840790"/>
                  <a:gd name="connsiteX1905" fmla="*/ 279871 w 858172"/>
                  <a:gd name="connsiteY1905" fmla="*/ 73906 h 840790"/>
                  <a:gd name="connsiteX1906" fmla="*/ 275215 w 858172"/>
                  <a:gd name="connsiteY1906" fmla="*/ 75242 h 840790"/>
                  <a:gd name="connsiteX1907" fmla="*/ 269626 w 858172"/>
                  <a:gd name="connsiteY1907" fmla="*/ 76597 h 840790"/>
                  <a:gd name="connsiteX1908" fmla="*/ 265195 w 858172"/>
                  <a:gd name="connsiteY1908" fmla="*/ 77692 h 840790"/>
                  <a:gd name="connsiteX1909" fmla="*/ 261548 w 858172"/>
                  <a:gd name="connsiteY1909" fmla="*/ 78543 h 840790"/>
                  <a:gd name="connsiteX1910" fmla="*/ 257890 w 858172"/>
                  <a:gd name="connsiteY1910" fmla="*/ 79233 h 840790"/>
                  <a:gd name="connsiteX1911" fmla="*/ 254098 w 858172"/>
                  <a:gd name="connsiteY1911" fmla="*/ 79673 h 840790"/>
                  <a:gd name="connsiteX1912" fmla="*/ 250374 w 858172"/>
                  <a:gd name="connsiteY1912" fmla="*/ 79616 h 840790"/>
                  <a:gd name="connsiteX1913" fmla="*/ 245946 w 858172"/>
                  <a:gd name="connsiteY1913" fmla="*/ 79368 h 840790"/>
                  <a:gd name="connsiteX1914" fmla="*/ 242273 w 858172"/>
                  <a:gd name="connsiteY1914" fmla="*/ 78915 h 840790"/>
                  <a:gd name="connsiteX1915" fmla="*/ 238911 w 858172"/>
                  <a:gd name="connsiteY1915" fmla="*/ 78601 h 840790"/>
                  <a:gd name="connsiteX1916" fmla="*/ 235925 w 858172"/>
                  <a:gd name="connsiteY1916" fmla="*/ 78408 h 840790"/>
                  <a:gd name="connsiteX1917" fmla="*/ 235270 w 858172"/>
                  <a:gd name="connsiteY1917" fmla="*/ 78372 h 840790"/>
                  <a:gd name="connsiteX1918" fmla="*/ 234461 w 858172"/>
                  <a:gd name="connsiteY1918" fmla="*/ 79005 h 840790"/>
                  <a:gd name="connsiteX1919" fmla="*/ 234030 w 858172"/>
                  <a:gd name="connsiteY1919" fmla="*/ 79246 h 840790"/>
                  <a:gd name="connsiteX1920" fmla="*/ 232345 w 858172"/>
                  <a:gd name="connsiteY1920" fmla="*/ 79872 h 840790"/>
                  <a:gd name="connsiteX1921" fmla="*/ 230226 w 858172"/>
                  <a:gd name="connsiteY1921" fmla="*/ 80681 h 840790"/>
                  <a:gd name="connsiteX1922" fmla="*/ 228164 w 858172"/>
                  <a:gd name="connsiteY1922" fmla="*/ 81413 h 840790"/>
                  <a:gd name="connsiteX1923" fmla="*/ 226899 w 858172"/>
                  <a:gd name="connsiteY1923" fmla="*/ 82549 h 840790"/>
                  <a:gd name="connsiteX1924" fmla="*/ 224916 w 858172"/>
                  <a:gd name="connsiteY1924" fmla="*/ 83734 h 840790"/>
                  <a:gd name="connsiteX1925" fmla="*/ 222953 w 858172"/>
                  <a:gd name="connsiteY1925" fmla="*/ 85163 h 840790"/>
                  <a:gd name="connsiteX1926" fmla="*/ 222344 w 858172"/>
                  <a:gd name="connsiteY1926" fmla="*/ 86197 h 840790"/>
                  <a:gd name="connsiteX1927" fmla="*/ 222029 w 858172"/>
                  <a:gd name="connsiteY1927" fmla="*/ 86688 h 840790"/>
                  <a:gd name="connsiteX1928" fmla="*/ 222115 w 858172"/>
                  <a:gd name="connsiteY1928" fmla="*/ 87212 h 840790"/>
                  <a:gd name="connsiteX1929" fmla="*/ 222829 w 858172"/>
                  <a:gd name="connsiteY1929" fmla="*/ 88142 h 840790"/>
                  <a:gd name="connsiteX1930" fmla="*/ 223875 w 858172"/>
                  <a:gd name="connsiteY1930" fmla="*/ 88802 h 840790"/>
                  <a:gd name="connsiteX1931" fmla="*/ 225008 w 858172"/>
                  <a:gd name="connsiteY1931" fmla="*/ 90021 h 840790"/>
                  <a:gd name="connsiteX1932" fmla="*/ 225792 w 858172"/>
                  <a:gd name="connsiteY1932" fmla="*/ 90409 h 840790"/>
                  <a:gd name="connsiteX1933" fmla="*/ 226556 w 858172"/>
                  <a:gd name="connsiteY1933" fmla="*/ 90817 h 840790"/>
                  <a:gd name="connsiteX1934" fmla="*/ 227593 w 858172"/>
                  <a:gd name="connsiteY1934" fmla="*/ 91825 h 840790"/>
                  <a:gd name="connsiteX1935" fmla="*/ 227853 w 858172"/>
                  <a:gd name="connsiteY1935" fmla="*/ 93334 h 840790"/>
                  <a:gd name="connsiteX1936" fmla="*/ 227301 w 858172"/>
                  <a:gd name="connsiteY1936" fmla="*/ 94735 h 840790"/>
                  <a:gd name="connsiteX1937" fmla="*/ 226639 w 858172"/>
                  <a:gd name="connsiteY1937" fmla="*/ 96138 h 840790"/>
                  <a:gd name="connsiteX1938" fmla="*/ 225949 w 858172"/>
                  <a:gd name="connsiteY1938" fmla="*/ 98292 h 840790"/>
                  <a:gd name="connsiteX1939" fmla="*/ 225542 w 858172"/>
                  <a:gd name="connsiteY1939" fmla="*/ 100585 h 840790"/>
                  <a:gd name="connsiteX1940" fmla="*/ 225352 w 858172"/>
                  <a:gd name="connsiteY1940" fmla="*/ 102643 h 840790"/>
                  <a:gd name="connsiteX1941" fmla="*/ 225416 w 858172"/>
                  <a:gd name="connsiteY1941" fmla="*/ 104287 h 840790"/>
                  <a:gd name="connsiteX1942" fmla="*/ 225300 w 858172"/>
                  <a:gd name="connsiteY1942" fmla="*/ 106502 h 840790"/>
                  <a:gd name="connsiteX1943" fmla="*/ 225455 w 858172"/>
                  <a:gd name="connsiteY1943" fmla="*/ 107799 h 840790"/>
                  <a:gd name="connsiteX1944" fmla="*/ 225666 w 858172"/>
                  <a:gd name="connsiteY1944" fmla="*/ 109337 h 840790"/>
                  <a:gd name="connsiteX1945" fmla="*/ 224960 w 858172"/>
                  <a:gd name="connsiteY1945" fmla="*/ 110079 h 840790"/>
                  <a:gd name="connsiteX1946" fmla="*/ 223304 w 858172"/>
                  <a:gd name="connsiteY1946" fmla="*/ 109758 h 840790"/>
                  <a:gd name="connsiteX1947" fmla="*/ 221092 w 858172"/>
                  <a:gd name="connsiteY1947" fmla="*/ 109367 h 840790"/>
                  <a:gd name="connsiteX1948" fmla="*/ 218514 w 858172"/>
                  <a:gd name="connsiteY1948" fmla="*/ 108936 h 840790"/>
                  <a:gd name="connsiteX1949" fmla="*/ 216978 w 858172"/>
                  <a:gd name="connsiteY1949" fmla="*/ 108583 h 840790"/>
                  <a:gd name="connsiteX1950" fmla="*/ 214400 w 858172"/>
                  <a:gd name="connsiteY1950" fmla="*/ 108441 h 840790"/>
                  <a:gd name="connsiteX1951" fmla="*/ 212724 w 858172"/>
                  <a:gd name="connsiteY1951" fmla="*/ 107938 h 840790"/>
                  <a:gd name="connsiteX1952" fmla="*/ 210641 w 858172"/>
                  <a:gd name="connsiteY1952" fmla="*/ 107180 h 840790"/>
                  <a:gd name="connsiteX1953" fmla="*/ 209082 w 858172"/>
                  <a:gd name="connsiteY1953" fmla="*/ 107087 h 840790"/>
                  <a:gd name="connsiteX1954" fmla="*/ 208641 w 858172"/>
                  <a:gd name="connsiteY1954" fmla="*/ 107735 h 840790"/>
                  <a:gd name="connsiteX1955" fmla="*/ 208694 w 858172"/>
                  <a:gd name="connsiteY1955" fmla="*/ 108917 h 840790"/>
                  <a:gd name="connsiteX1956" fmla="*/ 208614 w 858172"/>
                  <a:gd name="connsiteY1956" fmla="*/ 110163 h 840790"/>
                  <a:gd name="connsiteX1957" fmla="*/ 209022 w 858172"/>
                  <a:gd name="connsiteY1957" fmla="*/ 111806 h 840790"/>
                  <a:gd name="connsiteX1958" fmla="*/ 209809 w 858172"/>
                  <a:gd name="connsiteY1958" fmla="*/ 113800 h 840790"/>
                  <a:gd name="connsiteX1959" fmla="*/ 210721 w 858172"/>
                  <a:gd name="connsiteY1959" fmla="*/ 114626 h 840790"/>
                  <a:gd name="connsiteX1960" fmla="*/ 212246 w 858172"/>
                  <a:gd name="connsiteY1960" fmla="*/ 116166 h 840790"/>
                  <a:gd name="connsiteX1961" fmla="*/ 212849 w 858172"/>
                  <a:gd name="connsiteY1961" fmla="*/ 117637 h 840790"/>
                  <a:gd name="connsiteX1962" fmla="*/ 213411 w 858172"/>
                  <a:gd name="connsiteY1962" fmla="*/ 119332 h 840790"/>
                  <a:gd name="connsiteX1963" fmla="*/ 213925 w 858172"/>
                  <a:gd name="connsiteY1963" fmla="*/ 121467 h 840790"/>
                  <a:gd name="connsiteX1964" fmla="*/ 214295 w 858172"/>
                  <a:gd name="connsiteY1964" fmla="*/ 123549 h 840790"/>
                  <a:gd name="connsiteX1965" fmla="*/ 214182 w 858172"/>
                  <a:gd name="connsiteY1965" fmla="*/ 125327 h 840790"/>
                  <a:gd name="connsiteX1966" fmla="*/ 214011 w 858172"/>
                  <a:gd name="connsiteY1966" fmla="*/ 126239 h 840790"/>
                  <a:gd name="connsiteX1967" fmla="*/ 213989 w 858172"/>
                  <a:gd name="connsiteY1967" fmla="*/ 127909 h 840790"/>
                  <a:gd name="connsiteX1968" fmla="*/ 214593 w 858172"/>
                  <a:gd name="connsiteY1968" fmla="*/ 129964 h 840790"/>
                  <a:gd name="connsiteX1969" fmla="*/ 215087 w 858172"/>
                  <a:gd name="connsiteY1969" fmla="*/ 131113 h 840790"/>
                  <a:gd name="connsiteX1970" fmla="*/ 215881 w 858172"/>
                  <a:gd name="connsiteY1970" fmla="*/ 131752 h 840790"/>
                  <a:gd name="connsiteX1971" fmla="*/ 216783 w 858172"/>
                  <a:gd name="connsiteY1971" fmla="*/ 132191 h 840790"/>
                  <a:gd name="connsiteX1972" fmla="*/ 217180 w 858172"/>
                  <a:gd name="connsiteY1972" fmla="*/ 133466 h 840790"/>
                  <a:gd name="connsiteX1973" fmla="*/ 218207 w 858172"/>
                  <a:gd name="connsiteY1973" fmla="*/ 134330 h 840790"/>
                  <a:gd name="connsiteX1974" fmla="*/ 218606 w 858172"/>
                  <a:gd name="connsiteY1974" fmla="*/ 135027 h 840790"/>
                  <a:gd name="connsiteX1975" fmla="*/ 218234 w 858172"/>
                  <a:gd name="connsiteY1975" fmla="*/ 135704 h 840790"/>
                  <a:gd name="connsiteX1976" fmla="*/ 217957 w 858172"/>
                  <a:gd name="connsiteY1976" fmla="*/ 136584 h 840790"/>
                  <a:gd name="connsiteX1977" fmla="*/ 218738 w 858172"/>
                  <a:gd name="connsiteY1977" fmla="*/ 137573 h 840790"/>
                  <a:gd name="connsiteX1978" fmla="*/ 219617 w 858172"/>
                  <a:gd name="connsiteY1978" fmla="*/ 139044 h 840790"/>
                  <a:gd name="connsiteX1979" fmla="*/ 220073 w 858172"/>
                  <a:gd name="connsiteY1979" fmla="*/ 140196 h 840790"/>
                  <a:gd name="connsiteX1980" fmla="*/ 220638 w 858172"/>
                  <a:gd name="connsiteY1980" fmla="*/ 142158 h 840790"/>
                  <a:gd name="connsiteX1981" fmla="*/ 221222 w 858172"/>
                  <a:gd name="connsiteY1981" fmla="*/ 143843 h 840790"/>
                  <a:gd name="connsiteX1982" fmla="*/ 221903 w 858172"/>
                  <a:gd name="connsiteY1982" fmla="*/ 144871 h 840790"/>
                  <a:gd name="connsiteX1983" fmla="*/ 223002 w 858172"/>
                  <a:gd name="connsiteY1983" fmla="*/ 145173 h 840790"/>
                  <a:gd name="connsiteX1984" fmla="*/ 224376 w 858172"/>
                  <a:gd name="connsiteY1984" fmla="*/ 145224 h 840790"/>
                  <a:gd name="connsiteX1985" fmla="*/ 225128 w 858172"/>
                  <a:gd name="connsiteY1985" fmla="*/ 146047 h 840790"/>
                  <a:gd name="connsiteX1986" fmla="*/ 225516 w 858172"/>
                  <a:gd name="connsiteY1986" fmla="*/ 146900 h 840790"/>
                  <a:gd name="connsiteX1987" fmla="*/ 226313 w 858172"/>
                  <a:gd name="connsiteY1987" fmla="*/ 147867 h 840790"/>
                  <a:gd name="connsiteX1988" fmla="*/ 227231 w 858172"/>
                  <a:gd name="connsiteY1988" fmla="*/ 149539 h 840790"/>
                  <a:gd name="connsiteX1989" fmla="*/ 228040 w 858172"/>
                  <a:gd name="connsiteY1989" fmla="*/ 151077 h 840790"/>
                  <a:gd name="connsiteX1990" fmla="*/ 229025 w 858172"/>
                  <a:gd name="connsiteY1990" fmla="*/ 152586 h 840790"/>
                  <a:gd name="connsiteX1991" fmla="*/ 230049 w 858172"/>
                  <a:gd name="connsiteY1991" fmla="*/ 153951 h 840790"/>
                  <a:gd name="connsiteX1992" fmla="*/ 231292 w 858172"/>
                  <a:gd name="connsiteY1992" fmla="*/ 155881 h 840790"/>
                  <a:gd name="connsiteX1993" fmla="*/ 232240 w 858172"/>
                  <a:gd name="connsiteY1993" fmla="*/ 157361 h 840790"/>
                  <a:gd name="connsiteX1994" fmla="*/ 233324 w 858172"/>
                  <a:gd name="connsiteY1994" fmla="*/ 159179 h 840790"/>
                  <a:gd name="connsiteX1995" fmla="*/ 234124 w 858172"/>
                  <a:gd name="connsiteY1995" fmla="*/ 160803 h 840790"/>
                  <a:gd name="connsiteX1996" fmla="*/ 234593 w 858172"/>
                  <a:gd name="connsiteY1996" fmla="*/ 162373 h 840790"/>
                  <a:gd name="connsiteX1997" fmla="*/ 234568 w 858172"/>
                  <a:gd name="connsiteY1997" fmla="*/ 163921 h 840790"/>
                  <a:gd name="connsiteX1998" fmla="*/ 234288 w 858172"/>
                  <a:gd name="connsiteY1998" fmla="*/ 165510 h 840790"/>
                  <a:gd name="connsiteX1999" fmla="*/ 234133 w 858172"/>
                  <a:gd name="connsiteY1999" fmla="*/ 166679 h 840790"/>
                  <a:gd name="connsiteX2000" fmla="*/ 233160 w 858172"/>
                  <a:gd name="connsiteY2000" fmla="*/ 167665 h 840790"/>
                  <a:gd name="connsiteX2001" fmla="*/ 232165 w 858172"/>
                  <a:gd name="connsiteY2001" fmla="*/ 169106 h 840790"/>
                  <a:gd name="connsiteX2002" fmla="*/ 231475 w 858172"/>
                  <a:gd name="connsiteY2002" fmla="*/ 171016 h 840790"/>
                  <a:gd name="connsiteX2003" fmla="*/ 231158 w 858172"/>
                  <a:gd name="connsiteY2003" fmla="*/ 172596 h 840790"/>
                  <a:gd name="connsiteX2004" fmla="*/ 231208 w 858172"/>
                  <a:gd name="connsiteY2004" fmla="*/ 173842 h 840790"/>
                  <a:gd name="connsiteX2005" fmla="*/ 231276 w 858172"/>
                  <a:gd name="connsiteY2005" fmla="*/ 175640 h 840790"/>
                  <a:gd name="connsiteX2006" fmla="*/ 230916 w 858172"/>
                  <a:gd name="connsiteY2006" fmla="*/ 177962 h 840790"/>
                  <a:gd name="connsiteX2007" fmla="*/ 230082 w 858172"/>
                  <a:gd name="connsiteY2007" fmla="*/ 180059 h 840790"/>
                  <a:gd name="connsiteX2008" fmla="*/ 229777 w 858172"/>
                  <a:gd name="connsiteY2008" fmla="*/ 181994 h 840790"/>
                  <a:gd name="connsiteX2009" fmla="*/ 229889 w 858172"/>
                  <a:gd name="connsiteY2009" fmla="*/ 183481 h 840790"/>
                  <a:gd name="connsiteX2010" fmla="*/ 229696 w 858172"/>
                  <a:gd name="connsiteY2010" fmla="*/ 184904 h 840790"/>
                  <a:gd name="connsiteX2011" fmla="*/ 229179 w 858172"/>
                  <a:gd name="connsiteY2011" fmla="*/ 186194 h 840790"/>
                  <a:gd name="connsiteX2012" fmla="*/ 229048 w 858172"/>
                  <a:gd name="connsiteY2012" fmla="*/ 187957 h 840790"/>
                  <a:gd name="connsiteX2013" fmla="*/ 228736 w 858172"/>
                  <a:gd name="connsiteY2013" fmla="*/ 190153 h 840790"/>
                  <a:gd name="connsiteX2014" fmla="*/ 228271 w 858172"/>
                  <a:gd name="connsiteY2014" fmla="*/ 191695 h 840790"/>
                  <a:gd name="connsiteX2015" fmla="*/ 227410 w 858172"/>
                  <a:gd name="connsiteY2015" fmla="*/ 193142 h 840790"/>
                  <a:gd name="connsiteX2016" fmla="*/ 227654 w 858172"/>
                  <a:gd name="connsiteY2016" fmla="*/ 194985 h 840790"/>
                  <a:gd name="connsiteX2017" fmla="*/ 227857 w 858172"/>
                  <a:gd name="connsiteY2017" fmla="*/ 196636 h 840790"/>
                  <a:gd name="connsiteX2018" fmla="*/ 228313 w 858172"/>
                  <a:gd name="connsiteY2018" fmla="*/ 198315 h 840790"/>
                  <a:gd name="connsiteX2019" fmla="*/ 228740 w 858172"/>
                  <a:gd name="connsiteY2019" fmla="*/ 199576 h 840790"/>
                  <a:gd name="connsiteX2020" fmla="*/ 228361 w 858172"/>
                  <a:gd name="connsiteY2020" fmla="*/ 201040 h 840790"/>
                  <a:gd name="connsiteX2021" fmla="*/ 228187 w 858172"/>
                  <a:gd name="connsiteY2021" fmla="*/ 202473 h 840790"/>
                  <a:gd name="connsiteX2022" fmla="*/ 227259 w 858172"/>
                  <a:gd name="connsiteY2022" fmla="*/ 203776 h 840790"/>
                  <a:gd name="connsiteX2023" fmla="*/ 225706 w 858172"/>
                  <a:gd name="connsiteY2023" fmla="*/ 205558 h 840790"/>
                  <a:gd name="connsiteX2024" fmla="*/ 224909 w 858172"/>
                  <a:gd name="connsiteY2024" fmla="*/ 207373 h 840790"/>
                  <a:gd name="connsiteX2025" fmla="*/ 225054 w 858172"/>
                  <a:gd name="connsiteY2025" fmla="*/ 209094 h 840790"/>
                  <a:gd name="connsiteX2026" fmla="*/ 225044 w 858172"/>
                  <a:gd name="connsiteY2026" fmla="*/ 211344 h 840790"/>
                  <a:gd name="connsiteX2027" fmla="*/ 225483 w 858172"/>
                  <a:gd name="connsiteY2027" fmla="*/ 214202 h 840790"/>
                  <a:gd name="connsiteX2028" fmla="*/ 226252 w 858172"/>
                  <a:gd name="connsiteY2028" fmla="*/ 216407 h 840790"/>
                  <a:gd name="connsiteX2029" fmla="*/ 227028 w 858172"/>
                  <a:gd name="connsiteY2029" fmla="*/ 217782 h 840790"/>
                  <a:gd name="connsiteX2030" fmla="*/ 227994 w 858172"/>
                  <a:gd name="connsiteY2030" fmla="*/ 219368 h 840790"/>
                  <a:gd name="connsiteX2031" fmla="*/ 228477 w 858172"/>
                  <a:gd name="connsiteY2031" fmla="*/ 220505 h 840790"/>
                  <a:gd name="connsiteX2032" fmla="*/ 229202 w 858172"/>
                  <a:gd name="connsiteY2032" fmla="*/ 222364 h 840790"/>
                  <a:gd name="connsiteX2033" fmla="*/ 230078 w 858172"/>
                  <a:gd name="connsiteY2033" fmla="*/ 224036 h 840790"/>
                  <a:gd name="connsiteX2034" fmla="*/ 230939 w 858172"/>
                  <a:gd name="connsiteY2034" fmla="*/ 225574 h 840790"/>
                  <a:gd name="connsiteX2035" fmla="*/ 230836 w 858172"/>
                  <a:gd name="connsiteY2035" fmla="*/ 230188 h 840790"/>
                  <a:gd name="connsiteX2036" fmla="*/ 233009 w 858172"/>
                  <a:gd name="connsiteY2036" fmla="*/ 230872 h 840790"/>
                  <a:gd name="connsiteX2037" fmla="*/ 234917 w 858172"/>
                  <a:gd name="connsiteY2037" fmla="*/ 231415 h 840790"/>
                  <a:gd name="connsiteX2038" fmla="*/ 235900 w 858172"/>
                  <a:gd name="connsiteY2038" fmla="*/ 231512 h 840790"/>
                  <a:gd name="connsiteX2039" fmla="*/ 236814 w 858172"/>
                  <a:gd name="connsiteY2039" fmla="*/ 230682 h 840790"/>
                  <a:gd name="connsiteX2040" fmla="*/ 238308 w 858172"/>
                  <a:gd name="connsiteY2040" fmla="*/ 229932 h 840790"/>
                  <a:gd name="connsiteX2041" fmla="*/ 239386 w 858172"/>
                  <a:gd name="connsiteY2041" fmla="*/ 230008 h 840790"/>
                  <a:gd name="connsiteX2042" fmla="*/ 240648 w 858172"/>
                  <a:gd name="connsiteY2042" fmla="*/ 230682 h 840790"/>
                  <a:gd name="connsiteX2043" fmla="*/ 241701 w 858172"/>
                  <a:gd name="connsiteY2043" fmla="*/ 231745 h 840790"/>
                  <a:gd name="connsiteX2044" fmla="*/ 241878 w 858172"/>
                  <a:gd name="connsiteY2044" fmla="*/ 233058 h 840790"/>
                  <a:gd name="connsiteX2045" fmla="*/ 241711 w 858172"/>
                  <a:gd name="connsiteY2045" fmla="*/ 234867 h 840790"/>
                  <a:gd name="connsiteX2046" fmla="*/ 241226 w 858172"/>
                  <a:gd name="connsiteY2046" fmla="*/ 236651 h 840790"/>
                  <a:gd name="connsiteX2047" fmla="*/ 242134 w 858172"/>
                  <a:gd name="connsiteY2047" fmla="*/ 238391 h 840790"/>
                  <a:gd name="connsiteX2048" fmla="*/ 242726 w 858172"/>
                  <a:gd name="connsiteY2048" fmla="*/ 240563 h 840790"/>
                  <a:gd name="connsiteX2049" fmla="*/ 242376 w 858172"/>
                  <a:gd name="connsiteY2049" fmla="*/ 242788 h 840790"/>
                  <a:gd name="connsiteX2050" fmla="*/ 242434 w 858172"/>
                  <a:gd name="connsiteY2050" fmla="*/ 244740 h 840790"/>
                  <a:gd name="connsiteX2051" fmla="*/ 243384 w 858172"/>
                  <a:gd name="connsiteY2051" fmla="*/ 245629 h 840790"/>
                  <a:gd name="connsiteX2052" fmla="*/ 242080 w 858172"/>
                  <a:gd name="connsiteY2052" fmla="*/ 246839 h 840790"/>
                  <a:gd name="connsiteX2053" fmla="*/ 240199 w 858172"/>
                  <a:gd name="connsiteY2053" fmla="*/ 247999 h 840790"/>
                  <a:gd name="connsiteX2054" fmla="*/ 238484 w 858172"/>
                  <a:gd name="connsiteY2054" fmla="*/ 249226 h 840790"/>
                  <a:gd name="connsiteX2055" fmla="*/ 237026 w 858172"/>
                  <a:gd name="connsiteY2055" fmla="*/ 251026 h 840790"/>
                  <a:gd name="connsiteX2056" fmla="*/ 236034 w 858172"/>
                  <a:gd name="connsiteY2056" fmla="*/ 252930 h 840790"/>
                  <a:gd name="connsiteX2057" fmla="*/ 235318 w 858172"/>
                  <a:gd name="connsiteY2057" fmla="*/ 254821 h 840790"/>
                  <a:gd name="connsiteX2058" fmla="*/ 234204 w 858172"/>
                  <a:gd name="connsiteY2058" fmla="*/ 257268 h 840790"/>
                  <a:gd name="connsiteX2059" fmla="*/ 233446 w 858172"/>
                  <a:gd name="connsiteY2059" fmla="*/ 259227 h 840790"/>
                  <a:gd name="connsiteX2060" fmla="*/ 233530 w 858172"/>
                  <a:gd name="connsiteY2060" fmla="*/ 259744 h 840790"/>
                  <a:gd name="connsiteX2061" fmla="*/ 233629 w 858172"/>
                  <a:gd name="connsiteY2061" fmla="*/ 260360 h 840790"/>
                  <a:gd name="connsiteX2062" fmla="*/ 233976 w 858172"/>
                  <a:gd name="connsiteY2062" fmla="*/ 262774 h 840790"/>
                  <a:gd name="connsiteX2063" fmla="*/ 234629 w 858172"/>
                  <a:gd name="connsiteY2063" fmla="*/ 265581 h 840790"/>
                  <a:gd name="connsiteX2064" fmla="*/ 235186 w 858172"/>
                  <a:gd name="connsiteY2064" fmla="*/ 267524 h 840790"/>
                  <a:gd name="connsiteX2065" fmla="*/ 235820 w 858172"/>
                  <a:gd name="connsiteY2065" fmla="*/ 269369 h 840790"/>
                  <a:gd name="connsiteX2066" fmla="*/ 236057 w 858172"/>
                  <a:gd name="connsiteY2066" fmla="*/ 271123 h 840790"/>
                  <a:gd name="connsiteX2067" fmla="*/ 235970 w 858172"/>
                  <a:gd name="connsiteY2067" fmla="*/ 272503 h 840790"/>
                  <a:gd name="connsiteX2068" fmla="*/ 235465 w 858172"/>
                  <a:gd name="connsiteY2068" fmla="*/ 274234 h 840790"/>
                  <a:gd name="connsiteX2069" fmla="*/ 234994 w 858172"/>
                  <a:gd name="connsiteY2069" fmla="*/ 274873 h 840790"/>
                  <a:gd name="connsiteX2070" fmla="*/ 233690 w 858172"/>
                  <a:gd name="connsiteY2070" fmla="*/ 276317 h 840790"/>
                  <a:gd name="connsiteX2071" fmla="*/ 230874 w 858172"/>
                  <a:gd name="connsiteY2071" fmla="*/ 279201 h 840790"/>
                  <a:gd name="connsiteX2072" fmla="*/ 229517 w 858172"/>
                  <a:gd name="connsiteY2072" fmla="*/ 281503 h 840790"/>
                  <a:gd name="connsiteX2073" fmla="*/ 228748 w 858172"/>
                  <a:gd name="connsiteY2073" fmla="*/ 283102 h 840790"/>
                  <a:gd name="connsiteX2074" fmla="*/ 228505 w 858172"/>
                  <a:gd name="connsiteY2074" fmla="*/ 283931 h 840790"/>
                  <a:gd name="connsiteX2075" fmla="*/ 228210 w 858172"/>
                  <a:gd name="connsiteY2075" fmla="*/ 284621 h 840790"/>
                  <a:gd name="connsiteX2076" fmla="*/ 228084 w 858172"/>
                  <a:gd name="connsiteY2076" fmla="*/ 285912 h 840790"/>
                  <a:gd name="connsiteX2077" fmla="*/ 227998 w 858172"/>
                  <a:gd name="connsiteY2077" fmla="*/ 287253 h 840790"/>
                  <a:gd name="connsiteX2078" fmla="*/ 228171 w 858172"/>
                  <a:gd name="connsiteY2078" fmla="*/ 289440 h 840790"/>
                  <a:gd name="connsiteX2079" fmla="*/ 228515 w 858172"/>
                  <a:gd name="connsiteY2079" fmla="*/ 291854 h 840790"/>
                  <a:gd name="connsiteX2080" fmla="*/ 228717 w 858172"/>
                  <a:gd name="connsiteY2080" fmla="*/ 293171 h 840790"/>
                  <a:gd name="connsiteX2081" fmla="*/ 228887 w 858172"/>
                  <a:gd name="connsiteY2081" fmla="*/ 294372 h 840790"/>
                  <a:gd name="connsiteX2082" fmla="*/ 228656 w 858172"/>
                  <a:gd name="connsiteY2082" fmla="*/ 295605 h 840790"/>
                  <a:gd name="connsiteX2083" fmla="*/ 228091 w 858172"/>
                  <a:gd name="connsiteY2083" fmla="*/ 296029 h 840790"/>
                  <a:gd name="connsiteX2084" fmla="*/ 227080 w 858172"/>
                  <a:gd name="connsiteY2084" fmla="*/ 297519 h 840790"/>
                  <a:gd name="connsiteX2085" fmla="*/ 225911 w 858172"/>
                  <a:gd name="connsiteY2085" fmla="*/ 299128 h 840790"/>
                  <a:gd name="connsiteX2086" fmla="*/ 225918 w 858172"/>
                  <a:gd name="connsiteY2086" fmla="*/ 300685 h 840790"/>
                  <a:gd name="connsiteX2087" fmla="*/ 226405 w 858172"/>
                  <a:gd name="connsiteY2087" fmla="*/ 301593 h 840790"/>
                  <a:gd name="connsiteX2088" fmla="*/ 227246 w 858172"/>
                  <a:gd name="connsiteY2088" fmla="*/ 302402 h 840790"/>
                  <a:gd name="connsiteX2089" fmla="*/ 228576 w 858172"/>
                  <a:gd name="connsiteY2089" fmla="*/ 303742 h 840790"/>
                  <a:gd name="connsiteX2090" fmla="*/ 229212 w 858172"/>
                  <a:gd name="connsiteY2090" fmla="*/ 304255 h 840790"/>
                  <a:gd name="connsiteX2091" fmla="*/ 230692 w 858172"/>
                  <a:gd name="connsiteY2091" fmla="*/ 305809 h 840790"/>
                  <a:gd name="connsiteX2092" fmla="*/ 231372 w 858172"/>
                  <a:gd name="connsiteY2092" fmla="*/ 307533 h 840790"/>
                  <a:gd name="connsiteX2093" fmla="*/ 231404 w 858172"/>
                  <a:gd name="connsiteY2093" fmla="*/ 309389 h 840790"/>
                  <a:gd name="connsiteX2094" fmla="*/ 231603 w 858172"/>
                  <a:gd name="connsiteY2094" fmla="*/ 311816 h 840790"/>
                  <a:gd name="connsiteX2095" fmla="*/ 232404 w 858172"/>
                  <a:gd name="connsiteY2095" fmla="*/ 312606 h 840790"/>
                  <a:gd name="connsiteX2096" fmla="*/ 233148 w 858172"/>
                  <a:gd name="connsiteY2096" fmla="*/ 312997 h 840790"/>
                  <a:gd name="connsiteX2097" fmla="*/ 234076 w 858172"/>
                  <a:gd name="connsiteY2097" fmla="*/ 313682 h 840790"/>
                  <a:gd name="connsiteX2098" fmla="*/ 235745 w 858172"/>
                  <a:gd name="connsiteY2098" fmla="*/ 314718 h 840790"/>
                  <a:gd name="connsiteX2099" fmla="*/ 237289 w 858172"/>
                  <a:gd name="connsiteY2099" fmla="*/ 315367 h 840790"/>
                  <a:gd name="connsiteX2100" fmla="*/ 238568 w 858172"/>
                  <a:gd name="connsiteY2100" fmla="*/ 315769 h 840790"/>
                  <a:gd name="connsiteX2101" fmla="*/ 240140 w 858172"/>
                  <a:gd name="connsiteY2101" fmla="*/ 316067 h 840790"/>
                  <a:gd name="connsiteX2102" fmla="*/ 242745 w 858172"/>
                  <a:gd name="connsiteY2102" fmla="*/ 316821 h 840790"/>
                  <a:gd name="connsiteX2103" fmla="*/ 244565 w 858172"/>
                  <a:gd name="connsiteY2103" fmla="*/ 318161 h 840790"/>
                  <a:gd name="connsiteX2104" fmla="*/ 244918 w 858172"/>
                  <a:gd name="connsiteY2104" fmla="*/ 319067 h 840790"/>
                  <a:gd name="connsiteX2105" fmla="*/ 245590 w 858172"/>
                  <a:gd name="connsiteY2105" fmla="*/ 320781 h 840790"/>
                  <a:gd name="connsiteX2106" fmla="*/ 245523 w 858172"/>
                  <a:gd name="connsiteY2106" fmla="*/ 323225 h 840790"/>
                  <a:gd name="connsiteX2107" fmla="*/ 245352 w 858172"/>
                  <a:gd name="connsiteY2107" fmla="*/ 324034 h 840790"/>
                  <a:gd name="connsiteX2108" fmla="*/ 244931 w 858172"/>
                  <a:gd name="connsiteY2108" fmla="*/ 326364 h 840790"/>
                  <a:gd name="connsiteX2109" fmla="*/ 244546 w 858172"/>
                  <a:gd name="connsiteY2109" fmla="*/ 328442 h 840790"/>
                  <a:gd name="connsiteX2110" fmla="*/ 244267 w 858172"/>
                  <a:gd name="connsiteY2110" fmla="*/ 330661 h 840790"/>
                  <a:gd name="connsiteX2111" fmla="*/ 243882 w 858172"/>
                  <a:gd name="connsiteY2111" fmla="*/ 332343 h 840790"/>
                  <a:gd name="connsiteX2112" fmla="*/ 243066 w 858172"/>
                  <a:gd name="connsiteY2112" fmla="*/ 334928 h 840790"/>
                  <a:gd name="connsiteX2113" fmla="*/ 242590 w 858172"/>
                  <a:gd name="connsiteY2113" fmla="*/ 336067 h 840790"/>
                  <a:gd name="connsiteX2114" fmla="*/ 242084 w 858172"/>
                  <a:gd name="connsiteY2114" fmla="*/ 338380 h 840790"/>
                  <a:gd name="connsiteX2115" fmla="*/ 241802 w 858172"/>
                  <a:gd name="connsiteY2115" fmla="*/ 339252 h 840790"/>
                  <a:gd name="connsiteX2116" fmla="*/ 241586 w 858172"/>
                  <a:gd name="connsiteY2116" fmla="*/ 340216 h 840790"/>
                  <a:gd name="connsiteX2117" fmla="*/ 240812 w 858172"/>
                  <a:gd name="connsiteY2117" fmla="*/ 342238 h 840790"/>
                  <a:gd name="connsiteX2118" fmla="*/ 240148 w 858172"/>
                  <a:gd name="connsiteY2118" fmla="*/ 344110 h 840790"/>
                  <a:gd name="connsiteX2119" fmla="*/ 239178 w 858172"/>
                  <a:gd name="connsiteY2119" fmla="*/ 345967 h 840790"/>
                  <a:gd name="connsiteX2120" fmla="*/ 238562 w 858172"/>
                  <a:gd name="connsiteY2120" fmla="*/ 347270 h 840790"/>
                  <a:gd name="connsiteX2121" fmla="*/ 237900 w 858172"/>
                  <a:gd name="connsiteY2121" fmla="*/ 348532 h 840790"/>
                  <a:gd name="connsiteX2122" fmla="*/ 237257 w 858172"/>
                  <a:gd name="connsiteY2122" fmla="*/ 349688 h 840790"/>
                  <a:gd name="connsiteX2123" fmla="*/ 236709 w 858172"/>
                  <a:gd name="connsiteY2123" fmla="*/ 350711 h 840790"/>
                  <a:gd name="connsiteX2124" fmla="*/ 236051 w 858172"/>
                  <a:gd name="connsiteY2124" fmla="*/ 351703 h 840790"/>
                  <a:gd name="connsiteX2125" fmla="*/ 235425 w 858172"/>
                  <a:gd name="connsiteY2125" fmla="*/ 352127 h 840790"/>
                  <a:gd name="connsiteX2126" fmla="*/ 234900 w 858172"/>
                  <a:gd name="connsiteY2126" fmla="*/ 352369 h 840790"/>
                  <a:gd name="connsiteX2127" fmla="*/ 233675 w 858172"/>
                  <a:gd name="connsiteY2127" fmla="*/ 352808 h 840790"/>
                  <a:gd name="connsiteX2128" fmla="*/ 232715 w 858172"/>
                  <a:gd name="connsiteY2128" fmla="*/ 353178 h 840790"/>
                  <a:gd name="connsiteX2129" fmla="*/ 231038 w 858172"/>
                  <a:gd name="connsiteY2129" fmla="*/ 353611 h 840790"/>
                  <a:gd name="connsiteX2130" fmla="*/ 229622 w 858172"/>
                  <a:gd name="connsiteY2130" fmla="*/ 353717 h 840790"/>
                  <a:gd name="connsiteX2131" fmla="*/ 228277 w 858172"/>
                  <a:gd name="connsiteY2131" fmla="*/ 352863 h 840790"/>
                  <a:gd name="connsiteX2132" fmla="*/ 227504 w 858172"/>
                  <a:gd name="connsiteY2132" fmla="*/ 352218 h 840790"/>
                  <a:gd name="connsiteX2133" fmla="*/ 226200 w 858172"/>
                  <a:gd name="connsiteY2133" fmla="*/ 351276 h 840790"/>
                  <a:gd name="connsiteX2134" fmla="*/ 225275 w 858172"/>
                  <a:gd name="connsiteY2134" fmla="*/ 350940 h 840790"/>
                  <a:gd name="connsiteX2135" fmla="*/ 223731 w 858172"/>
                  <a:gd name="connsiteY2135" fmla="*/ 351075 h 840790"/>
                  <a:gd name="connsiteX2136" fmla="*/ 223294 w 858172"/>
                  <a:gd name="connsiteY2136" fmla="*/ 351296 h 840790"/>
                  <a:gd name="connsiteX2137" fmla="*/ 222048 w 858172"/>
                  <a:gd name="connsiteY2137" fmla="*/ 351787 h 840790"/>
                  <a:gd name="connsiteX2138" fmla="*/ 221191 w 858172"/>
                  <a:gd name="connsiteY2138" fmla="*/ 352407 h 840790"/>
                  <a:gd name="connsiteX2139" fmla="*/ 220533 w 858172"/>
                  <a:gd name="connsiteY2139" fmla="*/ 352947 h 840790"/>
                  <a:gd name="connsiteX2140" fmla="*/ 220003 w 858172"/>
                  <a:gd name="connsiteY2140" fmla="*/ 353428 h 840790"/>
                  <a:gd name="connsiteX2141" fmla="*/ 219014 w 858172"/>
                  <a:gd name="connsiteY2141" fmla="*/ 354308 h 840790"/>
                  <a:gd name="connsiteX2142" fmla="*/ 218474 w 858172"/>
                  <a:gd name="connsiteY2142" fmla="*/ 354819 h 840790"/>
                  <a:gd name="connsiteX2143" fmla="*/ 217633 w 858172"/>
                  <a:gd name="connsiteY2143" fmla="*/ 355296 h 840790"/>
                  <a:gd name="connsiteX2144" fmla="*/ 216827 w 858172"/>
                  <a:gd name="connsiteY2144" fmla="*/ 355804 h 840790"/>
                  <a:gd name="connsiteX2145" fmla="*/ 215717 w 858172"/>
                  <a:gd name="connsiteY2145" fmla="*/ 355849 h 840790"/>
                  <a:gd name="connsiteX2146" fmla="*/ 214766 w 858172"/>
                  <a:gd name="connsiteY2146" fmla="*/ 355849 h 840790"/>
                  <a:gd name="connsiteX2147" fmla="*/ 213295 w 858172"/>
                  <a:gd name="connsiteY2147" fmla="*/ 356247 h 840790"/>
                  <a:gd name="connsiteX2148" fmla="*/ 212364 w 858172"/>
                  <a:gd name="connsiteY2148" fmla="*/ 356664 h 840790"/>
                  <a:gd name="connsiteX2149" fmla="*/ 211870 w 858172"/>
                  <a:gd name="connsiteY2149" fmla="*/ 357249 h 840790"/>
                  <a:gd name="connsiteX2150" fmla="*/ 211382 w 858172"/>
                  <a:gd name="connsiteY2150" fmla="*/ 358441 h 840790"/>
                  <a:gd name="connsiteX2151" fmla="*/ 211379 w 858172"/>
                  <a:gd name="connsiteY2151" fmla="*/ 358931 h 840790"/>
                  <a:gd name="connsiteX2152" fmla="*/ 210669 w 858172"/>
                  <a:gd name="connsiteY2152" fmla="*/ 360017 h 840790"/>
                  <a:gd name="connsiteX2153" fmla="*/ 210146 w 858172"/>
                  <a:gd name="connsiteY2153" fmla="*/ 361237 h 840790"/>
                  <a:gd name="connsiteX2154" fmla="*/ 209246 w 858172"/>
                  <a:gd name="connsiteY2154" fmla="*/ 363526 h 840790"/>
                  <a:gd name="connsiteX2155" fmla="*/ 208637 w 858172"/>
                  <a:gd name="connsiteY2155" fmla="*/ 365150 h 840790"/>
                  <a:gd name="connsiteX2156" fmla="*/ 208023 w 858172"/>
                  <a:gd name="connsiteY2156" fmla="*/ 366467 h 840790"/>
                  <a:gd name="connsiteX2157" fmla="*/ 206370 w 858172"/>
                  <a:gd name="connsiteY2157" fmla="*/ 368656 h 840790"/>
                  <a:gd name="connsiteX2158" fmla="*/ 205069 w 858172"/>
                  <a:gd name="connsiteY2158" fmla="*/ 370285 h 840790"/>
                  <a:gd name="connsiteX2159" fmla="*/ 203903 w 858172"/>
                  <a:gd name="connsiteY2159" fmla="*/ 371671 h 840790"/>
                  <a:gd name="connsiteX2160" fmla="*/ 202745 w 858172"/>
                  <a:gd name="connsiteY2160" fmla="*/ 372731 h 840790"/>
                  <a:gd name="connsiteX2161" fmla="*/ 201541 w 858172"/>
                  <a:gd name="connsiteY2161" fmla="*/ 373556 h 840790"/>
                  <a:gd name="connsiteX2162" fmla="*/ 200375 w 858172"/>
                  <a:gd name="connsiteY2162" fmla="*/ 374237 h 840790"/>
                  <a:gd name="connsiteX2163" fmla="*/ 198571 w 858172"/>
                  <a:gd name="connsiteY2163" fmla="*/ 375800 h 840790"/>
                  <a:gd name="connsiteX2164" fmla="*/ 196642 w 858172"/>
                  <a:gd name="connsiteY2164" fmla="*/ 377535 h 840790"/>
                  <a:gd name="connsiteX2165" fmla="*/ 193164 w 858172"/>
                  <a:gd name="connsiteY2165" fmla="*/ 380624 h 840790"/>
                  <a:gd name="connsiteX2166" fmla="*/ 191908 w 858172"/>
                  <a:gd name="connsiteY2166" fmla="*/ 380572 h 840790"/>
                  <a:gd name="connsiteX2167" fmla="*/ 189179 w 858172"/>
                  <a:gd name="connsiteY2167" fmla="*/ 380790 h 840790"/>
                  <a:gd name="connsiteX2168" fmla="*/ 188213 w 858172"/>
                  <a:gd name="connsiteY2168" fmla="*/ 380964 h 840790"/>
                  <a:gd name="connsiteX2169" fmla="*/ 187744 w 858172"/>
                  <a:gd name="connsiteY2169" fmla="*/ 380681 h 840790"/>
                  <a:gd name="connsiteX2170" fmla="*/ 186893 w 858172"/>
                  <a:gd name="connsiteY2170" fmla="*/ 380055 h 840790"/>
                  <a:gd name="connsiteX2171" fmla="*/ 186200 w 858172"/>
                  <a:gd name="connsiteY2171" fmla="*/ 379634 h 840790"/>
                  <a:gd name="connsiteX2172" fmla="*/ 185554 w 858172"/>
                  <a:gd name="connsiteY2172" fmla="*/ 379214 h 840790"/>
                  <a:gd name="connsiteX2173" fmla="*/ 184546 w 858172"/>
                  <a:gd name="connsiteY2173" fmla="*/ 378842 h 840790"/>
                  <a:gd name="connsiteX2174" fmla="*/ 183840 w 858172"/>
                  <a:gd name="connsiteY2174" fmla="*/ 378584 h 840790"/>
                  <a:gd name="connsiteX2175" fmla="*/ 182613 w 858172"/>
                  <a:gd name="connsiteY2175" fmla="*/ 378350 h 840790"/>
                  <a:gd name="connsiteX2176" fmla="*/ 182058 w 858172"/>
                  <a:gd name="connsiteY2176" fmla="*/ 377991 h 840790"/>
                  <a:gd name="connsiteX2177" fmla="*/ 181332 w 858172"/>
                  <a:gd name="connsiteY2177" fmla="*/ 377560 h 840790"/>
                  <a:gd name="connsiteX2178" fmla="*/ 180600 w 858172"/>
                  <a:gd name="connsiteY2178" fmla="*/ 377101 h 840790"/>
                  <a:gd name="connsiteX2179" fmla="*/ 179839 w 858172"/>
                  <a:gd name="connsiteY2179" fmla="*/ 376575 h 840790"/>
                  <a:gd name="connsiteX2180" fmla="*/ 178888 w 858172"/>
                  <a:gd name="connsiteY2180" fmla="*/ 376122 h 840790"/>
                  <a:gd name="connsiteX2181" fmla="*/ 177684 w 858172"/>
                  <a:gd name="connsiteY2181" fmla="*/ 375550 h 840790"/>
                  <a:gd name="connsiteX2182" fmla="*/ 176686 w 858172"/>
                  <a:gd name="connsiteY2182" fmla="*/ 375294 h 840790"/>
                  <a:gd name="connsiteX2183" fmla="*/ 175232 w 858172"/>
                  <a:gd name="connsiteY2183" fmla="*/ 375222 h 840790"/>
                  <a:gd name="connsiteX2184" fmla="*/ 174782 w 858172"/>
                  <a:gd name="connsiteY2184" fmla="*/ 375997 h 840790"/>
                  <a:gd name="connsiteX2185" fmla="*/ 174240 w 858172"/>
                  <a:gd name="connsiteY2185" fmla="*/ 377159 h 840790"/>
                  <a:gd name="connsiteX2186" fmla="*/ 173931 w 858172"/>
                  <a:gd name="connsiteY2186" fmla="*/ 377699 h 840790"/>
                  <a:gd name="connsiteX2187" fmla="*/ 173511 w 858172"/>
                  <a:gd name="connsiteY2187" fmla="*/ 378514 h 840790"/>
                  <a:gd name="connsiteX2188" fmla="*/ 172675 w 858172"/>
                  <a:gd name="connsiteY2188" fmla="*/ 378582 h 840790"/>
                  <a:gd name="connsiteX2189" fmla="*/ 171667 w 858172"/>
                  <a:gd name="connsiteY2189" fmla="*/ 378209 h 840790"/>
                  <a:gd name="connsiteX2190" fmla="*/ 170824 w 858172"/>
                  <a:gd name="connsiteY2190" fmla="*/ 377842 h 840790"/>
                  <a:gd name="connsiteX2191" fmla="*/ 169973 w 858172"/>
                  <a:gd name="connsiteY2191" fmla="*/ 377422 h 840790"/>
                  <a:gd name="connsiteX2192" fmla="*/ 169064 w 858172"/>
                  <a:gd name="connsiteY2192" fmla="*/ 376825 h 840790"/>
                  <a:gd name="connsiteX2193" fmla="*/ 168252 w 858172"/>
                  <a:gd name="connsiteY2193" fmla="*/ 376703 h 840790"/>
                  <a:gd name="connsiteX2194" fmla="*/ 167393 w 858172"/>
                  <a:gd name="connsiteY2194" fmla="*/ 376645 h 840790"/>
                  <a:gd name="connsiteX2195" fmla="*/ 166187 w 858172"/>
                  <a:gd name="connsiteY2195" fmla="*/ 376569 h 840790"/>
                  <a:gd name="connsiteX2196" fmla="*/ 165313 w 858172"/>
                  <a:gd name="connsiteY2196" fmla="*/ 376369 h 840790"/>
                  <a:gd name="connsiteX2197" fmla="*/ 164729 w 858172"/>
                  <a:gd name="connsiteY2197" fmla="*/ 375997 h 840790"/>
                  <a:gd name="connsiteX2198" fmla="*/ 164250 w 858172"/>
                  <a:gd name="connsiteY2198" fmla="*/ 375647 h 840790"/>
                  <a:gd name="connsiteX2199" fmla="*/ 163271 w 858172"/>
                  <a:gd name="connsiteY2199" fmla="*/ 374953 h 840790"/>
                  <a:gd name="connsiteX2200" fmla="*/ 162317 w 858172"/>
                  <a:gd name="connsiteY2200" fmla="*/ 374125 h 840790"/>
                  <a:gd name="connsiteX2201" fmla="*/ 161878 w 858172"/>
                  <a:gd name="connsiteY2201" fmla="*/ 373775 h 840790"/>
                  <a:gd name="connsiteX2202" fmla="*/ 161018 w 858172"/>
                  <a:gd name="connsiteY2202" fmla="*/ 373293 h 840790"/>
                  <a:gd name="connsiteX2203" fmla="*/ 160314 w 858172"/>
                  <a:gd name="connsiteY2203" fmla="*/ 372921 h 840790"/>
                  <a:gd name="connsiteX2204" fmla="*/ 159718 w 858172"/>
                  <a:gd name="connsiteY2204" fmla="*/ 372657 h 840790"/>
                  <a:gd name="connsiteX2205" fmla="*/ 158867 w 858172"/>
                  <a:gd name="connsiteY2205" fmla="*/ 372127 h 840790"/>
                  <a:gd name="connsiteX2206" fmla="*/ 158201 w 858172"/>
                  <a:gd name="connsiteY2206" fmla="*/ 371711 h 840790"/>
                  <a:gd name="connsiteX2207" fmla="*/ 157392 w 858172"/>
                  <a:gd name="connsiteY2207" fmla="*/ 370901 h 840790"/>
                  <a:gd name="connsiteX2208" fmla="*/ 156388 w 858172"/>
                  <a:gd name="connsiteY2208" fmla="*/ 370005 h 840790"/>
                  <a:gd name="connsiteX2209" fmla="*/ 155822 w 858172"/>
                  <a:gd name="connsiteY2209" fmla="*/ 369520 h 840790"/>
                  <a:gd name="connsiteX2210" fmla="*/ 155193 w 858172"/>
                  <a:gd name="connsiteY2210" fmla="*/ 369591 h 840790"/>
                  <a:gd name="connsiteX2211" fmla="*/ 154535 w 858172"/>
                  <a:gd name="connsiteY2211" fmla="*/ 369681 h 840790"/>
                  <a:gd name="connsiteX2212" fmla="*/ 153450 w 858172"/>
                  <a:gd name="connsiteY2212" fmla="*/ 369921 h 840790"/>
                  <a:gd name="connsiteX2213" fmla="*/ 152820 w 858172"/>
                  <a:gd name="connsiteY2213" fmla="*/ 370137 h 840790"/>
                  <a:gd name="connsiteX2214" fmla="*/ 152226 w 858172"/>
                  <a:gd name="connsiteY2214" fmla="*/ 370615 h 840790"/>
                  <a:gd name="connsiteX2215" fmla="*/ 151995 w 858172"/>
                  <a:gd name="connsiteY2215" fmla="*/ 371209 h 840790"/>
                  <a:gd name="connsiteX2216" fmla="*/ 151612 w 858172"/>
                  <a:gd name="connsiteY2216" fmla="*/ 372201 h 840790"/>
                  <a:gd name="connsiteX2217" fmla="*/ 151160 w 858172"/>
                  <a:gd name="connsiteY2217" fmla="*/ 372012 h 840790"/>
                  <a:gd name="connsiteX2218" fmla="*/ 150280 w 858172"/>
                  <a:gd name="connsiteY2218" fmla="*/ 371707 h 840790"/>
                  <a:gd name="connsiteX2219" fmla="*/ 149307 w 858172"/>
                  <a:gd name="connsiteY2219" fmla="*/ 371486 h 840790"/>
                  <a:gd name="connsiteX2220" fmla="*/ 148977 w 858172"/>
                  <a:gd name="connsiteY2220" fmla="*/ 371106 h 840790"/>
                  <a:gd name="connsiteX2221" fmla="*/ 148454 w 858172"/>
                  <a:gd name="connsiteY2221" fmla="*/ 370445 h 840790"/>
                  <a:gd name="connsiteX2222" fmla="*/ 147712 w 858172"/>
                  <a:gd name="connsiteY2222" fmla="*/ 369919 h 840790"/>
                  <a:gd name="connsiteX2223" fmla="*/ 146788 w 858172"/>
                  <a:gd name="connsiteY2223" fmla="*/ 369758 h 840790"/>
                  <a:gd name="connsiteX2224" fmla="*/ 145924 w 858172"/>
                  <a:gd name="connsiteY2224" fmla="*/ 369835 h 840790"/>
                  <a:gd name="connsiteX2225" fmla="*/ 144998 w 858172"/>
                  <a:gd name="connsiteY2225" fmla="*/ 369723 h 840790"/>
                  <a:gd name="connsiteX2226" fmla="*/ 144357 w 858172"/>
                  <a:gd name="connsiteY2226" fmla="*/ 369283 h 840790"/>
                  <a:gd name="connsiteX2227" fmla="*/ 142783 w 858172"/>
                  <a:gd name="connsiteY2227" fmla="*/ 369173 h 840790"/>
                  <a:gd name="connsiteX2228" fmla="*/ 141567 w 858172"/>
                  <a:gd name="connsiteY2228" fmla="*/ 369142 h 840790"/>
                  <a:gd name="connsiteX2229" fmla="*/ 140260 w 858172"/>
                  <a:gd name="connsiteY2229" fmla="*/ 369161 h 840790"/>
                  <a:gd name="connsiteX2230" fmla="*/ 139088 w 858172"/>
                  <a:gd name="connsiteY2230" fmla="*/ 369264 h 840790"/>
                  <a:gd name="connsiteX2231" fmla="*/ 138554 w 858172"/>
                  <a:gd name="connsiteY2231" fmla="*/ 369675 h 840790"/>
                  <a:gd name="connsiteX2232" fmla="*/ 137948 w 858172"/>
                  <a:gd name="connsiteY2232" fmla="*/ 370285 h 840790"/>
                  <a:gd name="connsiteX2233" fmla="*/ 137361 w 858172"/>
                  <a:gd name="connsiteY2233" fmla="*/ 371091 h 840790"/>
                  <a:gd name="connsiteX2234" fmla="*/ 136753 w 858172"/>
                  <a:gd name="connsiteY2234" fmla="*/ 372125 h 840790"/>
                  <a:gd name="connsiteX2235" fmla="*/ 136079 w 858172"/>
                  <a:gd name="connsiteY2235" fmla="*/ 372757 h 840790"/>
                  <a:gd name="connsiteX2236" fmla="*/ 135261 w 858172"/>
                  <a:gd name="connsiteY2236" fmla="*/ 373194 h 840790"/>
                  <a:gd name="connsiteX2237" fmla="*/ 134497 w 858172"/>
                  <a:gd name="connsiteY2237" fmla="*/ 373743 h 840790"/>
                  <a:gd name="connsiteX2238" fmla="*/ 134186 w 858172"/>
                  <a:gd name="connsiteY2238" fmla="*/ 374465 h 840790"/>
                  <a:gd name="connsiteX2239" fmla="*/ 133770 w 858172"/>
                  <a:gd name="connsiteY2239" fmla="*/ 375772 h 840790"/>
                  <a:gd name="connsiteX2240" fmla="*/ 133572 w 858172"/>
                  <a:gd name="connsiteY2240" fmla="*/ 377033 h 840790"/>
                  <a:gd name="connsiteX2241" fmla="*/ 132978 w 858172"/>
                  <a:gd name="connsiteY2241" fmla="*/ 378733 h 840790"/>
                  <a:gd name="connsiteX2242" fmla="*/ 132473 w 858172"/>
                  <a:gd name="connsiteY2242" fmla="*/ 380250 h 840790"/>
                  <a:gd name="connsiteX2243" fmla="*/ 131671 w 858172"/>
                  <a:gd name="connsiteY2243" fmla="*/ 381988 h 840790"/>
                  <a:gd name="connsiteX2244" fmla="*/ 131135 w 858172"/>
                  <a:gd name="connsiteY2244" fmla="*/ 383536 h 840790"/>
                  <a:gd name="connsiteX2245" fmla="*/ 130368 w 858172"/>
                  <a:gd name="connsiteY2245" fmla="*/ 384801 h 840790"/>
                  <a:gd name="connsiteX2246" fmla="*/ 129681 w 858172"/>
                  <a:gd name="connsiteY2246" fmla="*/ 385757 h 840790"/>
                  <a:gd name="connsiteX2247" fmla="*/ 129089 w 858172"/>
                  <a:gd name="connsiteY2247" fmla="*/ 386043 h 840790"/>
                  <a:gd name="connsiteX2248" fmla="*/ 128521 w 858172"/>
                  <a:gd name="connsiteY2248" fmla="*/ 385661 h 840790"/>
                  <a:gd name="connsiteX2249" fmla="*/ 127708 w 858172"/>
                  <a:gd name="connsiteY2249" fmla="*/ 385299 h 840790"/>
                  <a:gd name="connsiteX2250" fmla="*/ 126954 w 858172"/>
                  <a:gd name="connsiteY2250" fmla="*/ 385009 h 840790"/>
                  <a:gd name="connsiteX2251" fmla="*/ 126071 w 858172"/>
                  <a:gd name="connsiteY2251" fmla="*/ 385042 h 840790"/>
                  <a:gd name="connsiteX2252" fmla="*/ 125481 w 858172"/>
                  <a:gd name="connsiteY2252" fmla="*/ 385189 h 840790"/>
                  <a:gd name="connsiteX2253" fmla="*/ 124563 w 858172"/>
                  <a:gd name="connsiteY2253" fmla="*/ 385395 h 840790"/>
                  <a:gd name="connsiteX2254" fmla="*/ 123300 w 858172"/>
                  <a:gd name="connsiteY2254" fmla="*/ 385845 h 840790"/>
                  <a:gd name="connsiteX2255" fmla="*/ 122138 w 858172"/>
                  <a:gd name="connsiteY2255" fmla="*/ 386200 h 840790"/>
                  <a:gd name="connsiteX2256" fmla="*/ 121043 w 858172"/>
                  <a:gd name="connsiteY2256" fmla="*/ 386759 h 840790"/>
                  <a:gd name="connsiteX2257" fmla="*/ 120850 w 858172"/>
                  <a:gd name="connsiteY2257" fmla="*/ 387251 h 840790"/>
                  <a:gd name="connsiteX2258" fmla="*/ 121040 w 858172"/>
                  <a:gd name="connsiteY2258" fmla="*/ 388098 h 840790"/>
                  <a:gd name="connsiteX2259" fmla="*/ 121355 w 858172"/>
                  <a:gd name="connsiteY2259" fmla="*/ 389337 h 840790"/>
                  <a:gd name="connsiteX2260" fmla="*/ 121419 w 858172"/>
                  <a:gd name="connsiteY2260" fmla="*/ 390589 h 840790"/>
                  <a:gd name="connsiteX2261" fmla="*/ 121252 w 858172"/>
                  <a:gd name="connsiteY2261" fmla="*/ 391928 h 840790"/>
                  <a:gd name="connsiteX2262" fmla="*/ 120960 w 858172"/>
                  <a:gd name="connsiteY2262" fmla="*/ 393833 h 840790"/>
                  <a:gd name="connsiteX2263" fmla="*/ 120649 w 858172"/>
                  <a:gd name="connsiteY2263" fmla="*/ 395403 h 840790"/>
                  <a:gd name="connsiteX2264" fmla="*/ 120016 w 858172"/>
                  <a:gd name="connsiteY2264" fmla="*/ 396976 h 840790"/>
                  <a:gd name="connsiteX2265" fmla="*/ 119010 w 858172"/>
                  <a:gd name="connsiteY2265" fmla="*/ 398338 h 840790"/>
                  <a:gd name="connsiteX2266" fmla="*/ 117871 w 858172"/>
                  <a:gd name="connsiteY2266" fmla="*/ 399262 h 840790"/>
                  <a:gd name="connsiteX2267" fmla="*/ 116692 w 858172"/>
                  <a:gd name="connsiteY2267" fmla="*/ 400290 h 840790"/>
                  <a:gd name="connsiteX2268" fmla="*/ 115409 w 858172"/>
                  <a:gd name="connsiteY2268" fmla="*/ 400964 h 840790"/>
                  <a:gd name="connsiteX2269" fmla="*/ 113999 w 858172"/>
                  <a:gd name="connsiteY2269" fmla="*/ 401519 h 840790"/>
                  <a:gd name="connsiteX2270" fmla="*/ 113081 w 858172"/>
                  <a:gd name="connsiteY2270" fmla="*/ 401802 h 840790"/>
                  <a:gd name="connsiteX2271" fmla="*/ 111610 w 858172"/>
                  <a:gd name="connsiteY2271" fmla="*/ 402502 h 840790"/>
                  <a:gd name="connsiteX2272" fmla="*/ 110518 w 858172"/>
                  <a:gd name="connsiteY2272" fmla="*/ 402800 h 840790"/>
                  <a:gd name="connsiteX2273" fmla="*/ 109227 w 858172"/>
                  <a:gd name="connsiteY2273" fmla="*/ 403067 h 840790"/>
                  <a:gd name="connsiteX2274" fmla="*/ 108164 w 858172"/>
                  <a:gd name="connsiteY2274" fmla="*/ 403259 h 840790"/>
                  <a:gd name="connsiteX2275" fmla="*/ 107397 w 858172"/>
                  <a:gd name="connsiteY2275" fmla="*/ 403273 h 840790"/>
                  <a:gd name="connsiteX2276" fmla="*/ 106019 w 858172"/>
                  <a:gd name="connsiteY2276" fmla="*/ 403490 h 840790"/>
                  <a:gd name="connsiteX2277" fmla="*/ 104826 w 858172"/>
                  <a:gd name="connsiteY2277" fmla="*/ 403761 h 840790"/>
                  <a:gd name="connsiteX2278" fmla="*/ 103509 w 858172"/>
                  <a:gd name="connsiteY2278" fmla="*/ 403805 h 840790"/>
                  <a:gd name="connsiteX2279" fmla="*/ 102084 w 858172"/>
                  <a:gd name="connsiteY2279" fmla="*/ 403937 h 840790"/>
                  <a:gd name="connsiteX2280" fmla="*/ 101277 w 858172"/>
                  <a:gd name="connsiteY2280" fmla="*/ 403960 h 840790"/>
                  <a:gd name="connsiteX2281" fmla="*/ 99968 w 858172"/>
                  <a:gd name="connsiteY2281" fmla="*/ 403985 h 840790"/>
                  <a:gd name="connsiteX2282" fmla="*/ 98404 w 858172"/>
                  <a:gd name="connsiteY2282" fmla="*/ 404116 h 840790"/>
                  <a:gd name="connsiteX2283" fmla="*/ 97094 w 858172"/>
                  <a:gd name="connsiteY2283" fmla="*/ 404460 h 840790"/>
                  <a:gd name="connsiteX2284" fmla="*/ 96795 w 858172"/>
                  <a:gd name="connsiteY2284" fmla="*/ 404836 h 840790"/>
                  <a:gd name="connsiteX2285" fmla="*/ 96339 w 858172"/>
                  <a:gd name="connsiteY2285" fmla="*/ 405446 h 840790"/>
                  <a:gd name="connsiteX2286" fmla="*/ 95621 w 858172"/>
                  <a:gd name="connsiteY2286" fmla="*/ 406450 h 840790"/>
                  <a:gd name="connsiteX2287" fmla="*/ 94911 w 858172"/>
                  <a:gd name="connsiteY2287" fmla="*/ 407873 h 840790"/>
                  <a:gd name="connsiteX2288" fmla="*/ 94192 w 858172"/>
                  <a:gd name="connsiteY2288" fmla="*/ 409110 h 840790"/>
                  <a:gd name="connsiteX2289" fmla="*/ 93424 w 858172"/>
                  <a:gd name="connsiteY2289" fmla="*/ 410316 h 840790"/>
                  <a:gd name="connsiteX2290" fmla="*/ 92705 w 858172"/>
                  <a:gd name="connsiteY2290" fmla="*/ 411409 h 840790"/>
                  <a:gd name="connsiteX2291" fmla="*/ 92178 w 858172"/>
                  <a:gd name="connsiteY2291" fmla="*/ 412028 h 840790"/>
                  <a:gd name="connsiteX2292" fmla="*/ 90958 w 858172"/>
                  <a:gd name="connsiteY2292" fmla="*/ 412298 h 840790"/>
                  <a:gd name="connsiteX2293" fmla="*/ 90066 w 858172"/>
                  <a:gd name="connsiteY2293" fmla="*/ 411963 h 840790"/>
                  <a:gd name="connsiteX2294" fmla="*/ 89125 w 858172"/>
                  <a:gd name="connsiteY2294" fmla="*/ 411723 h 840790"/>
                  <a:gd name="connsiteX2295" fmla="*/ 88242 w 858172"/>
                  <a:gd name="connsiteY2295" fmla="*/ 411560 h 840790"/>
                  <a:gd name="connsiteX2296" fmla="*/ 87475 w 858172"/>
                  <a:gd name="connsiteY2296" fmla="*/ 411640 h 840790"/>
                  <a:gd name="connsiteX2297" fmla="*/ 86950 w 858172"/>
                  <a:gd name="connsiteY2297" fmla="*/ 411810 h 840790"/>
                  <a:gd name="connsiteX2298" fmla="*/ 85975 w 858172"/>
                  <a:gd name="connsiteY2298" fmla="*/ 412195 h 840790"/>
                  <a:gd name="connsiteX2299" fmla="*/ 85204 w 858172"/>
                  <a:gd name="connsiteY2299" fmla="*/ 412526 h 840790"/>
                  <a:gd name="connsiteX2300" fmla="*/ 84318 w 858172"/>
                  <a:gd name="connsiteY2300" fmla="*/ 412959 h 840790"/>
                  <a:gd name="connsiteX2301" fmla="*/ 83140 w 858172"/>
                  <a:gd name="connsiteY2301" fmla="*/ 413595 h 840790"/>
                  <a:gd name="connsiteX2302" fmla="*/ 82401 w 858172"/>
                  <a:gd name="connsiteY2302" fmla="*/ 413984 h 840790"/>
                  <a:gd name="connsiteX2303" fmla="*/ 81284 w 858172"/>
                  <a:gd name="connsiteY2303" fmla="*/ 414648 h 840790"/>
                  <a:gd name="connsiteX2304" fmla="*/ 80356 w 858172"/>
                  <a:gd name="connsiteY2304" fmla="*/ 415043 h 840790"/>
                  <a:gd name="connsiteX2305" fmla="*/ 79765 w 858172"/>
                  <a:gd name="connsiteY2305" fmla="*/ 415271 h 840790"/>
                  <a:gd name="connsiteX2306" fmla="*/ 78628 w 858172"/>
                  <a:gd name="connsiteY2306" fmla="*/ 415753 h 840790"/>
                  <a:gd name="connsiteX2307" fmla="*/ 77418 w 858172"/>
                  <a:gd name="connsiteY2307" fmla="*/ 416915 h 840790"/>
                  <a:gd name="connsiteX2308" fmla="*/ 76962 w 858172"/>
                  <a:gd name="connsiteY2308" fmla="*/ 417538 h 840790"/>
                  <a:gd name="connsiteX2309" fmla="*/ 76279 w 858172"/>
                  <a:gd name="connsiteY2309" fmla="*/ 418170 h 840790"/>
                  <a:gd name="connsiteX2310" fmla="*/ 75816 w 858172"/>
                  <a:gd name="connsiteY2310" fmla="*/ 418000 h 840790"/>
                  <a:gd name="connsiteX2311" fmla="*/ 75151 w 858172"/>
                  <a:gd name="connsiteY2311" fmla="*/ 417657 h 840790"/>
                  <a:gd name="connsiteX2312" fmla="*/ 74415 w 858172"/>
                  <a:gd name="connsiteY2312" fmla="*/ 417304 h 840790"/>
                  <a:gd name="connsiteX2313" fmla="*/ 73938 w 858172"/>
                  <a:gd name="connsiteY2313" fmla="*/ 417153 h 840790"/>
                  <a:gd name="connsiteX2314" fmla="*/ 73816 w 858172"/>
                  <a:gd name="connsiteY2314" fmla="*/ 417624 h 840790"/>
                  <a:gd name="connsiteX2315" fmla="*/ 74243 w 858172"/>
                  <a:gd name="connsiteY2315" fmla="*/ 418122 h 840790"/>
                  <a:gd name="connsiteX2316" fmla="*/ 74837 w 858172"/>
                  <a:gd name="connsiteY2316" fmla="*/ 418703 h 840790"/>
                  <a:gd name="connsiteX2317" fmla="*/ 75546 w 858172"/>
                  <a:gd name="connsiteY2317" fmla="*/ 419580 h 840790"/>
                  <a:gd name="connsiteX2318" fmla="*/ 76089 w 858172"/>
                  <a:gd name="connsiteY2318" fmla="*/ 420334 h 840790"/>
                  <a:gd name="connsiteX2319" fmla="*/ 76541 w 858172"/>
                  <a:gd name="connsiteY2319" fmla="*/ 421304 h 840790"/>
                  <a:gd name="connsiteX2320" fmla="*/ 76468 w 858172"/>
                  <a:gd name="connsiteY2320" fmla="*/ 421891 h 840790"/>
                  <a:gd name="connsiteX2321" fmla="*/ 76287 w 858172"/>
                  <a:gd name="connsiteY2321" fmla="*/ 422428 h 840790"/>
                  <a:gd name="connsiteX2322" fmla="*/ 75390 w 858172"/>
                  <a:gd name="connsiteY2322" fmla="*/ 422817 h 840790"/>
                  <a:gd name="connsiteX2323" fmla="*/ 74676 w 858172"/>
                  <a:gd name="connsiteY2323" fmla="*/ 423292 h 840790"/>
                  <a:gd name="connsiteX2324" fmla="*/ 74152 w 858172"/>
                  <a:gd name="connsiteY2324" fmla="*/ 423681 h 840790"/>
                  <a:gd name="connsiteX2325" fmla="*/ 73594 w 858172"/>
                  <a:gd name="connsiteY2325" fmla="*/ 424429 h 840790"/>
                  <a:gd name="connsiteX2326" fmla="*/ 72936 w 858172"/>
                  <a:gd name="connsiteY2326" fmla="*/ 425376 h 840790"/>
                  <a:gd name="connsiteX2327" fmla="*/ 72429 w 858172"/>
                  <a:gd name="connsiteY2327" fmla="*/ 425969 h 840790"/>
                  <a:gd name="connsiteX2328" fmla="*/ 71825 w 858172"/>
                  <a:gd name="connsiteY2328" fmla="*/ 426618 h 840790"/>
                  <a:gd name="connsiteX2329" fmla="*/ 71240 w 858172"/>
                  <a:gd name="connsiteY2329" fmla="*/ 426856 h 840790"/>
                  <a:gd name="connsiteX2330" fmla="*/ 70415 w 858172"/>
                  <a:gd name="connsiteY2330" fmla="*/ 427030 h 840790"/>
                  <a:gd name="connsiteX2331" fmla="*/ 69625 w 858172"/>
                  <a:gd name="connsiteY2331" fmla="*/ 427485 h 840790"/>
                  <a:gd name="connsiteX2332" fmla="*/ 68801 w 858172"/>
                  <a:gd name="connsiteY2332" fmla="*/ 428200 h 840790"/>
                  <a:gd name="connsiteX2333" fmla="*/ 67931 w 858172"/>
                  <a:gd name="connsiteY2333" fmla="*/ 428923 h 840790"/>
                  <a:gd name="connsiteX2334" fmla="*/ 67215 w 858172"/>
                  <a:gd name="connsiteY2334" fmla="*/ 429610 h 840790"/>
                  <a:gd name="connsiteX2335" fmla="*/ 66588 w 858172"/>
                  <a:gd name="connsiteY2335" fmla="*/ 430532 h 840790"/>
                  <a:gd name="connsiteX2336" fmla="*/ 66004 w 858172"/>
                  <a:gd name="connsiteY2336" fmla="*/ 430997 h 840790"/>
                  <a:gd name="connsiteX2337" fmla="*/ 65175 w 858172"/>
                  <a:gd name="connsiteY2337" fmla="*/ 431165 h 840790"/>
                  <a:gd name="connsiteX2338" fmla="*/ 64113 w 858172"/>
                  <a:gd name="connsiteY2338" fmla="*/ 431270 h 840790"/>
                  <a:gd name="connsiteX2339" fmla="*/ 63397 w 858172"/>
                  <a:gd name="connsiteY2339" fmla="*/ 431312 h 840790"/>
                  <a:gd name="connsiteX2340" fmla="*/ 62353 w 858172"/>
                  <a:gd name="connsiteY2340" fmla="*/ 431447 h 840790"/>
                  <a:gd name="connsiteX2341" fmla="*/ 61525 w 858172"/>
                  <a:gd name="connsiteY2341" fmla="*/ 431581 h 840790"/>
                  <a:gd name="connsiteX2342" fmla="*/ 60767 w 858172"/>
                  <a:gd name="connsiteY2342" fmla="*/ 431829 h 840790"/>
                  <a:gd name="connsiteX2343" fmla="*/ 60298 w 858172"/>
                  <a:gd name="connsiteY2343" fmla="*/ 432323 h 840790"/>
                  <a:gd name="connsiteX2344" fmla="*/ 59920 w 858172"/>
                  <a:gd name="connsiteY2344" fmla="*/ 432917 h 840790"/>
                  <a:gd name="connsiteX2345" fmla="*/ 59403 w 858172"/>
                  <a:gd name="connsiteY2345" fmla="*/ 433656 h 840790"/>
                  <a:gd name="connsiteX2346" fmla="*/ 59040 w 858172"/>
                  <a:gd name="connsiteY2346" fmla="*/ 434423 h 840790"/>
                  <a:gd name="connsiteX2347" fmla="*/ 58661 w 858172"/>
                  <a:gd name="connsiteY2347" fmla="*/ 435210 h 840790"/>
                  <a:gd name="connsiteX2348" fmla="*/ 58166 w 858172"/>
                  <a:gd name="connsiteY2348" fmla="*/ 435281 h 840790"/>
                  <a:gd name="connsiteX2349" fmla="*/ 57627 w 858172"/>
                  <a:gd name="connsiteY2349" fmla="*/ 435306 h 840790"/>
                  <a:gd name="connsiteX2350" fmla="*/ 56673 w 858172"/>
                  <a:gd name="connsiteY2350" fmla="*/ 435354 h 840790"/>
                  <a:gd name="connsiteX2351" fmla="*/ 56063 w 858172"/>
                  <a:gd name="connsiteY2351" fmla="*/ 435476 h 840790"/>
                  <a:gd name="connsiteX2352" fmla="*/ 55470 w 858172"/>
                  <a:gd name="connsiteY2352" fmla="*/ 435808 h 840790"/>
                  <a:gd name="connsiteX2353" fmla="*/ 54991 w 858172"/>
                  <a:gd name="connsiteY2353" fmla="*/ 436466 h 840790"/>
                  <a:gd name="connsiteX2354" fmla="*/ 54770 w 858172"/>
                  <a:gd name="connsiteY2354" fmla="*/ 436985 h 840790"/>
                  <a:gd name="connsiteX2355" fmla="*/ 54387 w 858172"/>
                  <a:gd name="connsiteY2355" fmla="*/ 437878 h 840790"/>
                  <a:gd name="connsiteX2356" fmla="*/ 53707 w 858172"/>
                  <a:gd name="connsiteY2356" fmla="*/ 439172 h 840790"/>
                  <a:gd name="connsiteX2357" fmla="*/ 53100 w 858172"/>
                  <a:gd name="connsiteY2357" fmla="*/ 440074 h 840790"/>
                  <a:gd name="connsiteX2358" fmla="*/ 52570 w 858172"/>
                  <a:gd name="connsiteY2358" fmla="*/ 441050 h 840790"/>
                  <a:gd name="connsiteX2359" fmla="*/ 52121 w 858172"/>
                  <a:gd name="connsiteY2359" fmla="*/ 441702 h 840790"/>
                  <a:gd name="connsiteX2360" fmla="*/ 51543 w 858172"/>
                  <a:gd name="connsiteY2360" fmla="*/ 442441 h 840790"/>
                  <a:gd name="connsiteX2361" fmla="*/ 51224 w 858172"/>
                  <a:gd name="connsiteY2361" fmla="*/ 442967 h 840790"/>
                  <a:gd name="connsiteX2362" fmla="*/ 50862 w 858172"/>
                  <a:gd name="connsiteY2362" fmla="*/ 443851 h 840790"/>
                  <a:gd name="connsiteX2363" fmla="*/ 50993 w 858172"/>
                  <a:gd name="connsiteY2363" fmla="*/ 444380 h 840790"/>
                  <a:gd name="connsiteX2364" fmla="*/ 50990 w 858172"/>
                  <a:gd name="connsiteY2364" fmla="*/ 445723 h 840790"/>
                  <a:gd name="connsiteX2365" fmla="*/ 50047 w 858172"/>
                  <a:gd name="connsiteY2365" fmla="*/ 445809 h 840790"/>
                  <a:gd name="connsiteX2366" fmla="*/ 49652 w 858172"/>
                  <a:gd name="connsiteY2366" fmla="*/ 446210 h 840790"/>
                  <a:gd name="connsiteX2367" fmla="*/ 49125 w 858172"/>
                  <a:gd name="connsiteY2367" fmla="*/ 446675 h 840790"/>
                  <a:gd name="connsiteX2368" fmla="*/ 48284 w 858172"/>
                  <a:gd name="connsiteY2368" fmla="*/ 447228 h 840790"/>
                  <a:gd name="connsiteX2369" fmla="*/ 47740 w 858172"/>
                  <a:gd name="connsiteY2369" fmla="*/ 447347 h 840790"/>
                  <a:gd name="connsiteX2370" fmla="*/ 46877 w 858172"/>
                  <a:gd name="connsiteY2370" fmla="*/ 447398 h 840790"/>
                  <a:gd name="connsiteX2371" fmla="*/ 46101 w 858172"/>
                  <a:gd name="connsiteY2371" fmla="*/ 447402 h 840790"/>
                  <a:gd name="connsiteX2372" fmla="*/ 45487 w 858172"/>
                  <a:gd name="connsiteY2372" fmla="*/ 447742 h 840790"/>
                  <a:gd name="connsiteX2373" fmla="*/ 44998 w 858172"/>
                  <a:gd name="connsiteY2373" fmla="*/ 448557 h 840790"/>
                  <a:gd name="connsiteX2374" fmla="*/ 44450 w 858172"/>
                  <a:gd name="connsiteY2374" fmla="*/ 449303 h 840790"/>
                  <a:gd name="connsiteX2375" fmla="*/ 43773 w 858172"/>
                  <a:gd name="connsiteY2375" fmla="*/ 450345 h 840790"/>
                  <a:gd name="connsiteX2376" fmla="*/ 43236 w 858172"/>
                  <a:gd name="connsiteY2376" fmla="*/ 450881 h 840790"/>
                  <a:gd name="connsiteX2377" fmla="*/ 42552 w 858172"/>
                  <a:gd name="connsiteY2377" fmla="*/ 451501 h 840790"/>
                  <a:gd name="connsiteX2378" fmla="*/ 42115 w 858172"/>
                  <a:gd name="connsiteY2378" fmla="*/ 451883 h 840790"/>
                  <a:gd name="connsiteX2379" fmla="*/ 41246 w 858172"/>
                  <a:gd name="connsiteY2379" fmla="*/ 452426 h 840790"/>
                  <a:gd name="connsiteX2380" fmla="*/ 40779 w 858172"/>
                  <a:gd name="connsiteY2380" fmla="*/ 452805 h 840790"/>
                  <a:gd name="connsiteX2381" fmla="*/ 40430 w 858172"/>
                  <a:gd name="connsiteY2381" fmla="*/ 453360 h 840790"/>
                  <a:gd name="connsiteX2382" fmla="*/ 39833 w 858172"/>
                  <a:gd name="connsiteY2382" fmla="*/ 454195 h 840790"/>
                  <a:gd name="connsiteX2383" fmla="*/ 39374 w 858172"/>
                  <a:gd name="connsiteY2383" fmla="*/ 454719 h 840790"/>
                  <a:gd name="connsiteX2384" fmla="*/ 38819 w 858172"/>
                  <a:gd name="connsiteY2384" fmla="*/ 455255 h 840790"/>
                  <a:gd name="connsiteX2385" fmla="*/ 38439 w 858172"/>
                  <a:gd name="connsiteY2385" fmla="*/ 455781 h 840790"/>
                  <a:gd name="connsiteX2386" fmla="*/ 37909 w 858172"/>
                  <a:gd name="connsiteY2386" fmla="*/ 455987 h 840790"/>
                  <a:gd name="connsiteX2387" fmla="*/ 37199 w 858172"/>
                  <a:gd name="connsiteY2387" fmla="*/ 456039 h 840790"/>
                  <a:gd name="connsiteX2388" fmla="*/ 36069 w 858172"/>
                  <a:gd name="connsiteY2388" fmla="*/ 455875 h 840790"/>
                  <a:gd name="connsiteX2389" fmla="*/ 35649 w 858172"/>
                  <a:gd name="connsiteY2389" fmla="*/ 455688 h 840790"/>
                  <a:gd name="connsiteX2390" fmla="*/ 34901 w 858172"/>
                  <a:gd name="connsiteY2390" fmla="*/ 455875 h 840790"/>
                  <a:gd name="connsiteX2391" fmla="*/ 34474 w 858172"/>
                  <a:gd name="connsiteY2391" fmla="*/ 456176 h 840790"/>
                  <a:gd name="connsiteX2392" fmla="*/ 33831 w 858172"/>
                  <a:gd name="connsiteY2392" fmla="*/ 456577 h 840790"/>
                  <a:gd name="connsiteX2393" fmla="*/ 32936 w 858172"/>
                  <a:gd name="connsiteY2393" fmla="*/ 456924 h 840790"/>
                  <a:gd name="connsiteX2394" fmla="*/ 31947 w 858172"/>
                  <a:gd name="connsiteY2394" fmla="*/ 457474 h 840790"/>
                  <a:gd name="connsiteX2395" fmla="*/ 31205 w 858172"/>
                  <a:gd name="connsiteY2395" fmla="*/ 457766 h 840790"/>
                  <a:gd name="connsiteX2396" fmla="*/ 30614 w 858172"/>
                  <a:gd name="connsiteY2396" fmla="*/ 457913 h 840790"/>
                  <a:gd name="connsiteX2397" fmla="*/ 29738 w 858172"/>
                  <a:gd name="connsiteY2397" fmla="*/ 458100 h 840790"/>
                  <a:gd name="connsiteX2398" fmla="*/ 28563 w 858172"/>
                  <a:gd name="connsiteY2398" fmla="*/ 458514 h 840790"/>
                  <a:gd name="connsiteX2399" fmla="*/ 27561 w 858172"/>
                  <a:gd name="connsiteY2399" fmla="*/ 458495 h 840790"/>
                  <a:gd name="connsiteX2400" fmla="*/ 26521 w 858172"/>
                  <a:gd name="connsiteY2400" fmla="*/ 458456 h 840790"/>
                  <a:gd name="connsiteX2401" fmla="*/ 25644 w 858172"/>
                  <a:gd name="connsiteY2401" fmla="*/ 458437 h 840790"/>
                  <a:gd name="connsiteX2402" fmla="*/ 24847 w 858172"/>
                  <a:gd name="connsiteY2402" fmla="*/ 458440 h 840790"/>
                  <a:gd name="connsiteX2403" fmla="*/ 23874 w 858172"/>
                  <a:gd name="connsiteY2403" fmla="*/ 458363 h 840790"/>
                  <a:gd name="connsiteX2404" fmla="*/ 23040 w 858172"/>
                  <a:gd name="connsiteY2404" fmla="*/ 458308 h 840790"/>
                  <a:gd name="connsiteX2405" fmla="*/ 21801 w 858172"/>
                  <a:gd name="connsiteY2405" fmla="*/ 458277 h 840790"/>
                  <a:gd name="connsiteX2406" fmla="*/ 20275 w 858172"/>
                  <a:gd name="connsiteY2406" fmla="*/ 458434 h 840790"/>
                  <a:gd name="connsiteX2407" fmla="*/ 19323 w 858172"/>
                  <a:gd name="connsiteY2407" fmla="*/ 458678 h 840790"/>
                  <a:gd name="connsiteX2408" fmla="*/ 18699 w 858172"/>
                  <a:gd name="connsiteY2408" fmla="*/ 459018 h 840790"/>
                  <a:gd name="connsiteX2409" fmla="*/ 18436 w 858172"/>
                  <a:gd name="connsiteY2409" fmla="*/ 459651 h 840790"/>
                  <a:gd name="connsiteX2410" fmla="*/ 18783 w 858172"/>
                  <a:gd name="connsiteY2410" fmla="*/ 460588 h 840790"/>
                  <a:gd name="connsiteX2411" fmla="*/ 18853 w 858172"/>
                  <a:gd name="connsiteY2411" fmla="*/ 461410 h 840790"/>
                  <a:gd name="connsiteX2412" fmla="*/ 18940 w 858172"/>
                  <a:gd name="connsiteY2412" fmla="*/ 462557 h 840790"/>
                  <a:gd name="connsiteX2413" fmla="*/ 19050 w 858172"/>
                  <a:gd name="connsiteY2413" fmla="*/ 463599 h 840790"/>
                  <a:gd name="connsiteX2414" fmla="*/ 19274 w 858172"/>
                  <a:gd name="connsiteY2414" fmla="*/ 464630 h 840790"/>
                  <a:gd name="connsiteX2415" fmla="*/ 19441 w 858172"/>
                  <a:gd name="connsiteY2415" fmla="*/ 465702 h 840790"/>
                  <a:gd name="connsiteX2416" fmla="*/ 19634 w 858172"/>
                  <a:gd name="connsiteY2416" fmla="*/ 467151 h 840790"/>
                  <a:gd name="connsiteX2417" fmla="*/ 19567 w 858172"/>
                  <a:gd name="connsiteY2417" fmla="*/ 467990 h 840790"/>
                  <a:gd name="connsiteX2418" fmla="*/ 19370 w 858172"/>
                  <a:gd name="connsiteY2418" fmla="*/ 468921 h 840790"/>
                  <a:gd name="connsiteX2419" fmla="*/ 19162 w 858172"/>
                  <a:gd name="connsiteY2419" fmla="*/ 470163 h 840790"/>
                  <a:gd name="connsiteX2420" fmla="*/ 18918 w 858172"/>
                  <a:gd name="connsiteY2420" fmla="*/ 471135 h 840790"/>
                  <a:gd name="connsiteX2421" fmla="*/ 18766 w 858172"/>
                  <a:gd name="connsiteY2421" fmla="*/ 472337 h 840790"/>
                  <a:gd name="connsiteX2422" fmla="*/ 18760 w 858172"/>
                  <a:gd name="connsiteY2422" fmla="*/ 473136 h 840790"/>
                  <a:gd name="connsiteX2423" fmla="*/ 18853 w 858172"/>
                  <a:gd name="connsiteY2423" fmla="*/ 473814 h 840790"/>
                  <a:gd name="connsiteX2424" fmla="*/ 18989 w 858172"/>
                  <a:gd name="connsiteY2424" fmla="*/ 475037 h 840790"/>
                  <a:gd name="connsiteX2425" fmla="*/ 19078 w 858172"/>
                  <a:gd name="connsiteY2425" fmla="*/ 475993 h 840790"/>
                  <a:gd name="connsiteX2426" fmla="*/ 19126 w 858172"/>
                  <a:gd name="connsiteY2426" fmla="*/ 477033 h 840790"/>
                  <a:gd name="connsiteX2427" fmla="*/ 19313 w 858172"/>
                  <a:gd name="connsiteY2427" fmla="*/ 478058 h 840790"/>
                  <a:gd name="connsiteX2428" fmla="*/ 19701 w 858172"/>
                  <a:gd name="connsiteY2428" fmla="*/ 479506 h 840790"/>
                  <a:gd name="connsiteX2429" fmla="*/ 19817 w 858172"/>
                  <a:gd name="connsiteY2429" fmla="*/ 480771 h 840790"/>
                  <a:gd name="connsiteX2430" fmla="*/ 19874 w 858172"/>
                  <a:gd name="connsiteY2430" fmla="*/ 481899 h 840790"/>
                  <a:gd name="connsiteX2431" fmla="*/ 20010 w 858172"/>
                  <a:gd name="connsiteY2431" fmla="*/ 483452 h 840790"/>
                  <a:gd name="connsiteX2432" fmla="*/ 20250 w 858172"/>
                  <a:gd name="connsiteY2432" fmla="*/ 485015 h 840790"/>
                  <a:gd name="connsiteX2433" fmla="*/ 20815 w 858172"/>
                  <a:gd name="connsiteY2433" fmla="*/ 486477 h 840790"/>
                  <a:gd name="connsiteX2434" fmla="*/ 21454 w 858172"/>
                  <a:gd name="connsiteY2434" fmla="*/ 487475 h 840790"/>
                  <a:gd name="connsiteX2435" fmla="*/ 22173 w 858172"/>
                  <a:gd name="connsiteY2435" fmla="*/ 488368 h 840790"/>
                  <a:gd name="connsiteX2436" fmla="*/ 23153 w 858172"/>
                  <a:gd name="connsiteY2436" fmla="*/ 489698 h 840790"/>
                  <a:gd name="connsiteX2437" fmla="*/ 23734 w 858172"/>
                  <a:gd name="connsiteY2437" fmla="*/ 490744 h 840790"/>
                  <a:gd name="connsiteX2438" fmla="*/ 24206 w 858172"/>
                  <a:gd name="connsiteY2438" fmla="*/ 491781 h 840790"/>
                  <a:gd name="connsiteX2439" fmla="*/ 24616 w 858172"/>
                  <a:gd name="connsiteY2439" fmla="*/ 492921 h 840790"/>
                  <a:gd name="connsiteX2440" fmla="*/ 25028 w 858172"/>
                  <a:gd name="connsiteY2440" fmla="*/ 494148 h 840790"/>
                  <a:gd name="connsiteX2441" fmla="*/ 25332 w 858172"/>
                  <a:gd name="connsiteY2441" fmla="*/ 495384 h 840790"/>
                  <a:gd name="connsiteX2442" fmla="*/ 25439 w 858172"/>
                  <a:gd name="connsiteY2442" fmla="*/ 496476 h 840790"/>
                  <a:gd name="connsiteX2443" fmla="*/ 24485 w 858172"/>
                  <a:gd name="connsiteY2443" fmla="*/ 497377 h 840790"/>
                  <a:gd name="connsiteX2444" fmla="*/ 24931 w 858172"/>
                  <a:gd name="connsiteY2444" fmla="*/ 498048 h 840790"/>
                  <a:gd name="connsiteX2445" fmla="*/ 25288 w 858172"/>
                  <a:gd name="connsiteY2445" fmla="*/ 498777 h 840790"/>
                  <a:gd name="connsiteX2446" fmla="*/ 25324 w 858172"/>
                  <a:gd name="connsiteY2446" fmla="*/ 499258 h 840790"/>
                  <a:gd name="connsiteX2447" fmla="*/ 25250 w 858172"/>
                  <a:gd name="connsiteY2447" fmla="*/ 500071 h 840790"/>
                  <a:gd name="connsiteX2448" fmla="*/ 25133 w 858172"/>
                  <a:gd name="connsiteY2448" fmla="*/ 501008 h 840790"/>
                  <a:gd name="connsiteX2449" fmla="*/ 24838 w 858172"/>
                  <a:gd name="connsiteY2449" fmla="*/ 502059 h 840790"/>
                  <a:gd name="connsiteX2450" fmla="*/ 24813 w 858172"/>
                  <a:gd name="connsiteY2450" fmla="*/ 502861 h 840790"/>
                  <a:gd name="connsiteX2451" fmla="*/ 24765 w 858172"/>
                  <a:gd name="connsiteY2451" fmla="*/ 504088 h 840790"/>
                  <a:gd name="connsiteX2452" fmla="*/ 24706 w 858172"/>
                  <a:gd name="connsiteY2452" fmla="*/ 505036 h 840790"/>
                  <a:gd name="connsiteX2453" fmla="*/ 24595 w 858172"/>
                  <a:gd name="connsiteY2453" fmla="*/ 505710 h 840790"/>
                  <a:gd name="connsiteX2454" fmla="*/ 23904 w 858172"/>
                  <a:gd name="connsiteY2454" fmla="*/ 507078 h 840790"/>
                  <a:gd name="connsiteX2455" fmla="*/ 23641 w 858172"/>
                  <a:gd name="connsiteY2455" fmla="*/ 507822 h 840790"/>
                  <a:gd name="connsiteX2456" fmla="*/ 23500 w 858172"/>
                  <a:gd name="connsiteY2456" fmla="*/ 509395 h 840790"/>
                  <a:gd name="connsiteX2457" fmla="*/ 23313 w 858172"/>
                  <a:gd name="connsiteY2457" fmla="*/ 510593 h 840790"/>
                  <a:gd name="connsiteX2458" fmla="*/ 22632 w 858172"/>
                  <a:gd name="connsiteY2458" fmla="*/ 512057 h 840790"/>
                  <a:gd name="connsiteX2459" fmla="*/ 21939 w 858172"/>
                  <a:gd name="connsiteY2459" fmla="*/ 512950 h 840790"/>
                  <a:gd name="connsiteX2460" fmla="*/ 21185 w 858172"/>
                  <a:gd name="connsiteY2460" fmla="*/ 514006 h 840790"/>
                  <a:gd name="connsiteX2461" fmla="*/ 20111 w 858172"/>
                  <a:gd name="connsiteY2461" fmla="*/ 515188 h 840790"/>
                  <a:gd name="connsiteX2462" fmla="*/ 18594 w 858172"/>
                  <a:gd name="connsiteY2462" fmla="*/ 516972 h 840790"/>
                  <a:gd name="connsiteX2463" fmla="*/ 16779 w 858172"/>
                  <a:gd name="connsiteY2463" fmla="*/ 518745 h 840790"/>
                  <a:gd name="connsiteX2464" fmla="*/ 15531 w 858172"/>
                  <a:gd name="connsiteY2464" fmla="*/ 520389 h 840790"/>
                  <a:gd name="connsiteX2465" fmla="*/ 14766 w 858172"/>
                  <a:gd name="connsiteY2465" fmla="*/ 521134 h 840790"/>
                  <a:gd name="connsiteX2466" fmla="*/ 13375 w 858172"/>
                  <a:gd name="connsiteY2466" fmla="*/ 521811 h 840790"/>
                  <a:gd name="connsiteX2467" fmla="*/ 11677 w 858172"/>
                  <a:gd name="connsiteY2467" fmla="*/ 522830 h 840790"/>
                  <a:gd name="connsiteX2468" fmla="*/ 10412 w 858172"/>
                  <a:gd name="connsiteY2468" fmla="*/ 523641 h 840790"/>
                  <a:gd name="connsiteX2469" fmla="*/ 9234 w 858172"/>
                  <a:gd name="connsiteY2469" fmla="*/ 524559 h 840790"/>
                  <a:gd name="connsiteX2470" fmla="*/ 7740 w 858172"/>
                  <a:gd name="connsiteY2470" fmla="*/ 525744 h 840790"/>
                  <a:gd name="connsiteX2471" fmla="*/ 6698 w 858172"/>
                  <a:gd name="connsiteY2471" fmla="*/ 527292 h 840790"/>
                  <a:gd name="connsiteX2472" fmla="*/ 5969 w 858172"/>
                  <a:gd name="connsiteY2472" fmla="*/ 528583 h 840790"/>
                  <a:gd name="connsiteX2473" fmla="*/ 5031 w 858172"/>
                  <a:gd name="connsiteY2473" fmla="*/ 530093 h 840790"/>
                  <a:gd name="connsiteX2474" fmla="*/ 3990 w 858172"/>
                  <a:gd name="connsiteY2474" fmla="*/ 531129 h 840790"/>
                  <a:gd name="connsiteX2475" fmla="*/ 2796 w 858172"/>
                  <a:gd name="connsiteY2475" fmla="*/ 533014 h 840790"/>
                  <a:gd name="connsiteX2476" fmla="*/ 2173 w 858172"/>
                  <a:gd name="connsiteY2476" fmla="*/ 534690 h 840790"/>
                  <a:gd name="connsiteX2477" fmla="*/ 2112 w 858172"/>
                  <a:gd name="connsiteY2477" fmla="*/ 536071 h 840790"/>
                  <a:gd name="connsiteX2478" fmla="*/ 1792 w 858172"/>
                  <a:gd name="connsiteY2478" fmla="*/ 537846 h 840790"/>
                  <a:gd name="connsiteX2479" fmla="*/ 1409 w 858172"/>
                  <a:gd name="connsiteY2479" fmla="*/ 538919 h 840790"/>
                  <a:gd name="connsiteX2480" fmla="*/ 882 w 858172"/>
                  <a:gd name="connsiteY2480" fmla="*/ 540720 h 840790"/>
                  <a:gd name="connsiteX2481" fmla="*/ 796 w 858172"/>
                  <a:gd name="connsiteY2481" fmla="*/ 541949 h 840790"/>
                  <a:gd name="connsiteX2482" fmla="*/ 920 w 858172"/>
                  <a:gd name="connsiteY2482" fmla="*/ 543416 h 840790"/>
                  <a:gd name="connsiteX2483" fmla="*/ 1105 w 858172"/>
                  <a:gd name="connsiteY2483" fmla="*/ 544907 h 840790"/>
                  <a:gd name="connsiteX2484" fmla="*/ 1136 w 858172"/>
                  <a:gd name="connsiteY2484" fmla="*/ 546685 h 840790"/>
                  <a:gd name="connsiteX2485" fmla="*/ 1271 w 858172"/>
                  <a:gd name="connsiteY2485" fmla="*/ 548313 h 840790"/>
                  <a:gd name="connsiteX2486" fmla="*/ 1418 w 858172"/>
                  <a:gd name="connsiteY2486" fmla="*/ 549588 h 840790"/>
                  <a:gd name="connsiteX2487" fmla="*/ 1731 w 858172"/>
                  <a:gd name="connsiteY2487" fmla="*/ 550879 h 840790"/>
                  <a:gd name="connsiteX2488" fmla="*/ 2296 w 858172"/>
                  <a:gd name="connsiteY2488" fmla="*/ 552699 h 840790"/>
                  <a:gd name="connsiteX2489" fmla="*/ 2450 w 858172"/>
                  <a:gd name="connsiteY2489" fmla="*/ 554352 h 840790"/>
                  <a:gd name="connsiteX2490" fmla="*/ 2389 w 858172"/>
                  <a:gd name="connsiteY2490" fmla="*/ 555543 h 840790"/>
                  <a:gd name="connsiteX2491" fmla="*/ 2302 w 858172"/>
                  <a:gd name="connsiteY2491" fmla="*/ 556510 h 840790"/>
                  <a:gd name="connsiteX2492" fmla="*/ 2857 w 858172"/>
                  <a:gd name="connsiteY2492" fmla="*/ 556995 h 840790"/>
                  <a:gd name="connsiteX2493" fmla="*/ 4109 w 858172"/>
                  <a:gd name="connsiteY2493" fmla="*/ 557974 h 840790"/>
                  <a:gd name="connsiteX2494" fmla="*/ 4908 w 858172"/>
                  <a:gd name="connsiteY2494" fmla="*/ 558804 h 840790"/>
                  <a:gd name="connsiteX2495" fmla="*/ 5988 w 858172"/>
                  <a:gd name="connsiteY2495" fmla="*/ 560117 h 840790"/>
                  <a:gd name="connsiteX2496" fmla="*/ 6784 w 858172"/>
                  <a:gd name="connsiteY2496" fmla="*/ 561340 h 840790"/>
                  <a:gd name="connsiteX2497" fmla="*/ 7818 w 858172"/>
                  <a:gd name="connsiteY2497" fmla="*/ 563369 h 840790"/>
                  <a:gd name="connsiteX2498" fmla="*/ 8460 w 858172"/>
                  <a:gd name="connsiteY2498" fmla="*/ 565029 h 840790"/>
                  <a:gd name="connsiteX2499" fmla="*/ 8595 w 858172"/>
                  <a:gd name="connsiteY2499" fmla="*/ 566643 h 840790"/>
                  <a:gd name="connsiteX2500" fmla="*/ 8328 w 858172"/>
                  <a:gd name="connsiteY2500" fmla="*/ 567847 h 840790"/>
                  <a:gd name="connsiteX2501" fmla="*/ 7490 w 858172"/>
                  <a:gd name="connsiteY2501" fmla="*/ 569582 h 840790"/>
                  <a:gd name="connsiteX2502" fmla="*/ 6809 w 858172"/>
                  <a:gd name="connsiteY2502" fmla="*/ 570959 h 840790"/>
                  <a:gd name="connsiteX2503" fmla="*/ 5666 w 858172"/>
                  <a:gd name="connsiteY2503" fmla="*/ 572285 h 840790"/>
                  <a:gd name="connsiteX2504" fmla="*/ 4521 w 858172"/>
                  <a:gd name="connsiteY2504" fmla="*/ 573329 h 840790"/>
                  <a:gd name="connsiteX2505" fmla="*/ 3628 w 858172"/>
                  <a:gd name="connsiteY2505" fmla="*/ 574276 h 840790"/>
                  <a:gd name="connsiteX2506" fmla="*/ 3038 w 858172"/>
                  <a:gd name="connsiteY2506" fmla="*/ 575383 h 840790"/>
                  <a:gd name="connsiteX2507" fmla="*/ 2784 w 858172"/>
                  <a:gd name="connsiteY2507" fmla="*/ 576224 h 840790"/>
                  <a:gd name="connsiteX2508" fmla="*/ 2568 w 858172"/>
                  <a:gd name="connsiteY2508" fmla="*/ 577285 h 840790"/>
                  <a:gd name="connsiteX2509" fmla="*/ 2488 w 858172"/>
                  <a:gd name="connsiteY2509" fmla="*/ 578630 h 840790"/>
                  <a:gd name="connsiteX2510" fmla="*/ 1987 w 858172"/>
                  <a:gd name="connsiteY2510" fmla="*/ 579705 h 840790"/>
                  <a:gd name="connsiteX2511" fmla="*/ 1233 w 858172"/>
                  <a:gd name="connsiteY2511" fmla="*/ 580823 h 840790"/>
                  <a:gd name="connsiteX2512" fmla="*/ 388 w 858172"/>
                  <a:gd name="connsiteY2512" fmla="*/ 581783 h 840790"/>
                  <a:gd name="connsiteX2513" fmla="*/ 195 w 858172"/>
                  <a:gd name="connsiteY2513" fmla="*/ 582457 h 840790"/>
                  <a:gd name="connsiteX2514" fmla="*/ 180 w 858172"/>
                  <a:gd name="connsiteY2514" fmla="*/ 583189 h 840790"/>
                  <a:gd name="connsiteX2515" fmla="*/ 340 w 858172"/>
                  <a:gd name="connsiteY2515" fmla="*/ 584226 h 840790"/>
                  <a:gd name="connsiteX2516" fmla="*/ 487 w 858172"/>
                  <a:gd name="connsiteY2516" fmla="*/ 585369 h 840790"/>
                  <a:gd name="connsiteX2517" fmla="*/ 655 w 858172"/>
                  <a:gd name="connsiteY2517" fmla="*/ 586258 h 840790"/>
                  <a:gd name="connsiteX2518" fmla="*/ 1011 w 858172"/>
                  <a:gd name="connsiteY2518" fmla="*/ 587036 h 840790"/>
                  <a:gd name="connsiteX2519" fmla="*/ 1977 w 858172"/>
                  <a:gd name="connsiteY2519" fmla="*/ 587998 h 840790"/>
                  <a:gd name="connsiteX2520" fmla="*/ 3092 w 858172"/>
                  <a:gd name="connsiteY2520" fmla="*/ 588820 h 840790"/>
                  <a:gd name="connsiteX2521" fmla="*/ 4790 w 858172"/>
                  <a:gd name="connsiteY2521" fmla="*/ 590101 h 840790"/>
                  <a:gd name="connsiteX2522" fmla="*/ 12615 w 858172"/>
                  <a:gd name="connsiteY2522" fmla="*/ 594613 h 840790"/>
                  <a:gd name="connsiteX2523" fmla="*/ 14182 w 858172"/>
                  <a:gd name="connsiteY2523" fmla="*/ 595535 h 840790"/>
                  <a:gd name="connsiteX2524" fmla="*/ 15745 w 858172"/>
                  <a:gd name="connsiteY2524" fmla="*/ 596388 h 840790"/>
                  <a:gd name="connsiteX2525" fmla="*/ 16268 w 858172"/>
                  <a:gd name="connsiteY2525" fmla="*/ 597159 h 840790"/>
                  <a:gd name="connsiteX2526" fmla="*/ 16564 w 858172"/>
                  <a:gd name="connsiteY2526" fmla="*/ 598254 h 840790"/>
                  <a:gd name="connsiteX2527" fmla="*/ 16701 w 858172"/>
                  <a:gd name="connsiteY2527" fmla="*/ 599461 h 840790"/>
                  <a:gd name="connsiteX2528" fmla="*/ 16831 w 858172"/>
                  <a:gd name="connsiteY2528" fmla="*/ 600806 h 840790"/>
                  <a:gd name="connsiteX2529" fmla="*/ 16773 w 858172"/>
                  <a:gd name="connsiteY2529" fmla="*/ 602682 h 840790"/>
                  <a:gd name="connsiteX2530" fmla="*/ 16783 w 858172"/>
                  <a:gd name="connsiteY2530" fmla="*/ 604084 h 840790"/>
                  <a:gd name="connsiteX2531" fmla="*/ 17062 w 858172"/>
                  <a:gd name="connsiteY2531" fmla="*/ 605710 h 840790"/>
                  <a:gd name="connsiteX2532" fmla="*/ 17039 w 858172"/>
                  <a:gd name="connsiteY2532" fmla="*/ 607276 h 840790"/>
                  <a:gd name="connsiteX2533" fmla="*/ 17180 w 858172"/>
                  <a:gd name="connsiteY2533" fmla="*/ 608118 h 840790"/>
                  <a:gd name="connsiteX2534" fmla="*/ 17277 w 858172"/>
                  <a:gd name="connsiteY2534" fmla="*/ 609414 h 840790"/>
                  <a:gd name="connsiteX2535" fmla="*/ 16981 w 858172"/>
                  <a:gd name="connsiteY2535" fmla="*/ 610786 h 840790"/>
                  <a:gd name="connsiteX2536" fmla="*/ 16220 w 858172"/>
                  <a:gd name="connsiteY2536" fmla="*/ 611415 h 840790"/>
                  <a:gd name="connsiteX2537" fmla="*/ 15478 w 858172"/>
                  <a:gd name="connsiteY2537" fmla="*/ 611778 h 840790"/>
                  <a:gd name="connsiteX2538" fmla="*/ 14413 w 858172"/>
                  <a:gd name="connsiteY2538" fmla="*/ 612202 h 840790"/>
                  <a:gd name="connsiteX2539" fmla="*/ 13469 w 858172"/>
                  <a:gd name="connsiteY2539" fmla="*/ 612484 h 840790"/>
                  <a:gd name="connsiteX2540" fmla="*/ 12442 w 858172"/>
                  <a:gd name="connsiteY2540" fmla="*/ 612805 h 840790"/>
                  <a:gd name="connsiteX2541" fmla="*/ 11908 w 858172"/>
                  <a:gd name="connsiteY2541" fmla="*/ 613014 h 840790"/>
                  <a:gd name="connsiteX2542" fmla="*/ 11060 w 858172"/>
                  <a:gd name="connsiteY2542" fmla="*/ 613373 h 840790"/>
                  <a:gd name="connsiteX2543" fmla="*/ 10257 w 858172"/>
                  <a:gd name="connsiteY2543" fmla="*/ 614218 h 840790"/>
                  <a:gd name="connsiteX2544" fmla="*/ 9686 w 858172"/>
                  <a:gd name="connsiteY2544" fmla="*/ 615413 h 840790"/>
                  <a:gd name="connsiteX2545" fmla="*/ 9276 w 858172"/>
                  <a:gd name="connsiteY2545" fmla="*/ 616625 h 840790"/>
                  <a:gd name="connsiteX2546" fmla="*/ 9175 w 858172"/>
                  <a:gd name="connsiteY2546" fmla="*/ 617621 h 840790"/>
                  <a:gd name="connsiteX2547" fmla="*/ 9189 w 858172"/>
                  <a:gd name="connsiteY2547" fmla="*/ 618655 h 840790"/>
                  <a:gd name="connsiteX2548" fmla="*/ 9060 w 858172"/>
                  <a:gd name="connsiteY2548" fmla="*/ 619689 h 840790"/>
                  <a:gd name="connsiteX2549" fmla="*/ 8897 w 858172"/>
                  <a:gd name="connsiteY2549" fmla="*/ 620752 h 840790"/>
                  <a:gd name="connsiteX2550" fmla="*/ 8829 w 858172"/>
                  <a:gd name="connsiteY2550" fmla="*/ 621758 h 840790"/>
                  <a:gd name="connsiteX2551" fmla="*/ 8768 w 858172"/>
                  <a:gd name="connsiteY2551" fmla="*/ 622964 h 840790"/>
                  <a:gd name="connsiteX2552" fmla="*/ 8679 w 858172"/>
                  <a:gd name="connsiteY2552" fmla="*/ 624479 h 840790"/>
                  <a:gd name="connsiteX2553" fmla="*/ 8669 w 858172"/>
                  <a:gd name="connsiteY2553" fmla="*/ 625408 h 840790"/>
                  <a:gd name="connsiteX2554" fmla="*/ 8639 w 858172"/>
                  <a:gd name="connsiteY2554" fmla="*/ 626666 h 840790"/>
                  <a:gd name="connsiteX2555" fmla="*/ 8463 w 858172"/>
                  <a:gd name="connsiteY2555" fmla="*/ 627620 h 840790"/>
                  <a:gd name="connsiteX2556" fmla="*/ 7971 w 858172"/>
                  <a:gd name="connsiteY2556" fmla="*/ 628958 h 840790"/>
                  <a:gd name="connsiteX2557" fmla="*/ 7853 w 858172"/>
                  <a:gd name="connsiteY2557" fmla="*/ 629973 h 840790"/>
                  <a:gd name="connsiteX2558" fmla="*/ 7985 w 858172"/>
                  <a:gd name="connsiteY2558" fmla="*/ 630767 h 840790"/>
                  <a:gd name="connsiteX2559" fmla="*/ 8245 w 858172"/>
                  <a:gd name="connsiteY2559" fmla="*/ 631601 h 840790"/>
                  <a:gd name="connsiteX2560" fmla="*/ 8097 w 858172"/>
                  <a:gd name="connsiteY2560" fmla="*/ 632741 h 840790"/>
                  <a:gd name="connsiteX2561" fmla="*/ 7677 w 858172"/>
                  <a:gd name="connsiteY2561" fmla="*/ 633618 h 840790"/>
                  <a:gd name="connsiteX2562" fmla="*/ 7169 w 858172"/>
                  <a:gd name="connsiteY2562" fmla="*/ 634337 h 840790"/>
                  <a:gd name="connsiteX2563" fmla="*/ 6679 w 858172"/>
                  <a:gd name="connsiteY2563" fmla="*/ 635482 h 840790"/>
                  <a:gd name="connsiteX2564" fmla="*/ 6710 w 858172"/>
                  <a:gd name="connsiteY2564" fmla="*/ 636102 h 840790"/>
                  <a:gd name="connsiteX2565" fmla="*/ 6839 w 858172"/>
                  <a:gd name="connsiteY2565" fmla="*/ 636700 h 840790"/>
                  <a:gd name="connsiteX2566" fmla="*/ 7330 w 858172"/>
                  <a:gd name="connsiteY2566" fmla="*/ 637831 h 840790"/>
                  <a:gd name="connsiteX2567" fmla="*/ 7439 w 858172"/>
                  <a:gd name="connsiteY2567" fmla="*/ 639146 h 840790"/>
                  <a:gd name="connsiteX2568" fmla="*/ 7400 w 858172"/>
                  <a:gd name="connsiteY2568" fmla="*/ 639821 h 840790"/>
                  <a:gd name="connsiteX2569" fmla="*/ 7637 w 858172"/>
                  <a:gd name="connsiteY2569" fmla="*/ 641128 h 840790"/>
                  <a:gd name="connsiteX2570" fmla="*/ 8383 w 858172"/>
                  <a:gd name="connsiteY2570" fmla="*/ 642033 h 840790"/>
                  <a:gd name="connsiteX2571" fmla="*/ 8932 w 858172"/>
                  <a:gd name="connsiteY2571" fmla="*/ 642672 h 840790"/>
                  <a:gd name="connsiteX2572" fmla="*/ 9346 w 858172"/>
                  <a:gd name="connsiteY2572" fmla="*/ 643221 h 840790"/>
                  <a:gd name="connsiteX2573" fmla="*/ 9795 w 858172"/>
                  <a:gd name="connsiteY2573" fmla="*/ 643850 h 840790"/>
                  <a:gd name="connsiteX2574" fmla="*/ 10181 w 858172"/>
                  <a:gd name="connsiteY2574" fmla="*/ 644759 h 840790"/>
                  <a:gd name="connsiteX2575" fmla="*/ 10348 w 858172"/>
                  <a:gd name="connsiteY2575" fmla="*/ 645752 h 840790"/>
                  <a:gd name="connsiteX2576" fmla="*/ 10318 w 858172"/>
                  <a:gd name="connsiteY2576" fmla="*/ 646615 h 840790"/>
                  <a:gd name="connsiteX2577" fmla="*/ 10043 w 858172"/>
                  <a:gd name="connsiteY2577" fmla="*/ 647318 h 840790"/>
                  <a:gd name="connsiteX2578" fmla="*/ 9732 w 858172"/>
                  <a:gd name="connsiteY2578" fmla="*/ 647937 h 840790"/>
                  <a:gd name="connsiteX2579" fmla="*/ 9436 w 858172"/>
                  <a:gd name="connsiteY2579" fmla="*/ 648624 h 840790"/>
                  <a:gd name="connsiteX2580" fmla="*/ 9484 w 858172"/>
                  <a:gd name="connsiteY2580" fmla="*/ 649068 h 840790"/>
                  <a:gd name="connsiteX2581" fmla="*/ 9603 w 858172"/>
                  <a:gd name="connsiteY2581" fmla="*/ 649610 h 840790"/>
                  <a:gd name="connsiteX2582" fmla="*/ 10496 w 858172"/>
                  <a:gd name="connsiteY2582" fmla="*/ 650324 h 840790"/>
                  <a:gd name="connsiteX2583" fmla="*/ 11469 w 858172"/>
                  <a:gd name="connsiteY2583" fmla="*/ 650593 h 840790"/>
                  <a:gd name="connsiteX2584" fmla="*/ 12008 w 858172"/>
                  <a:gd name="connsiteY2584" fmla="*/ 650757 h 840790"/>
                  <a:gd name="connsiteX2585" fmla="*/ 12618 w 858172"/>
                  <a:gd name="connsiteY2585" fmla="*/ 650891 h 840790"/>
                  <a:gd name="connsiteX2586" fmla="*/ 13293 w 858172"/>
                  <a:gd name="connsiteY2586" fmla="*/ 650265 h 840790"/>
                  <a:gd name="connsiteX2587" fmla="*/ 13913 w 858172"/>
                  <a:gd name="connsiteY2587" fmla="*/ 649809 h 840790"/>
                  <a:gd name="connsiteX2588" fmla="*/ 14470 w 858172"/>
                  <a:gd name="connsiteY2588" fmla="*/ 649685 h 840790"/>
                  <a:gd name="connsiteX2589" fmla="*/ 15293 w 858172"/>
                  <a:gd name="connsiteY2589" fmla="*/ 648853 h 840790"/>
                  <a:gd name="connsiteX2590" fmla="*/ 15873 w 858172"/>
                  <a:gd name="connsiteY2590" fmla="*/ 648368 h 840790"/>
                  <a:gd name="connsiteX2591" fmla="*/ 16901 w 858172"/>
                  <a:gd name="connsiteY2591" fmla="*/ 647614 h 840790"/>
                  <a:gd name="connsiteX2592" fmla="*/ 18285 w 858172"/>
                  <a:gd name="connsiteY2592" fmla="*/ 646888 h 840790"/>
                  <a:gd name="connsiteX2593" fmla="*/ 19248 w 858172"/>
                  <a:gd name="connsiteY2593" fmla="*/ 646792 h 840790"/>
                  <a:gd name="connsiteX2594" fmla="*/ 20179 w 858172"/>
                  <a:gd name="connsiteY2594" fmla="*/ 646733 h 840790"/>
                  <a:gd name="connsiteX2595" fmla="*/ 21296 w 858172"/>
                  <a:gd name="connsiteY2595" fmla="*/ 646384 h 840790"/>
                  <a:gd name="connsiteX2596" fmla="*/ 22466 w 858172"/>
                  <a:gd name="connsiteY2596" fmla="*/ 645870 h 840790"/>
                  <a:gd name="connsiteX2597" fmla="*/ 23740 w 858172"/>
                  <a:gd name="connsiteY2597" fmla="*/ 645427 h 840790"/>
                  <a:gd name="connsiteX2598" fmla="*/ 24876 w 858172"/>
                  <a:gd name="connsiteY2598" fmla="*/ 644544 h 840790"/>
                  <a:gd name="connsiteX2599" fmla="*/ 25965 w 858172"/>
                  <a:gd name="connsiteY2599" fmla="*/ 643840 h 840790"/>
                  <a:gd name="connsiteX2600" fmla="*/ 27202 w 858172"/>
                  <a:gd name="connsiteY2600" fmla="*/ 643048 h 840790"/>
                  <a:gd name="connsiteX2601" fmla="*/ 28389 w 858172"/>
                  <a:gd name="connsiteY2601" fmla="*/ 641972 h 840790"/>
                  <a:gd name="connsiteX2602" fmla="*/ 29593 w 858172"/>
                  <a:gd name="connsiteY2602" fmla="*/ 641972 h 840790"/>
                  <a:gd name="connsiteX2603" fmla="*/ 30489 w 858172"/>
                  <a:gd name="connsiteY2603" fmla="*/ 642001 h 840790"/>
                  <a:gd name="connsiteX2604" fmla="*/ 31684 w 858172"/>
                  <a:gd name="connsiteY2604" fmla="*/ 641953 h 840790"/>
                  <a:gd name="connsiteX2605" fmla="*/ 33096 w 858172"/>
                  <a:gd name="connsiteY2605" fmla="*/ 641535 h 840790"/>
                  <a:gd name="connsiteX2606" fmla="*/ 33921 w 858172"/>
                  <a:gd name="connsiteY2606" fmla="*/ 641281 h 840790"/>
                  <a:gd name="connsiteX2607" fmla="*/ 35148 w 858172"/>
                  <a:gd name="connsiteY2607" fmla="*/ 640964 h 840790"/>
                  <a:gd name="connsiteX2608" fmla="*/ 36609 w 858172"/>
                  <a:gd name="connsiteY2608" fmla="*/ 640777 h 840790"/>
                  <a:gd name="connsiteX2609" fmla="*/ 38060 w 858172"/>
                  <a:gd name="connsiteY2609" fmla="*/ 640710 h 840790"/>
                  <a:gd name="connsiteX2610" fmla="*/ 40141 w 858172"/>
                  <a:gd name="connsiteY2610" fmla="*/ 640659 h 840790"/>
                  <a:gd name="connsiteX2611" fmla="*/ 40594 w 858172"/>
                  <a:gd name="connsiteY2611" fmla="*/ 640688 h 840790"/>
                  <a:gd name="connsiteX2612" fmla="*/ 41672 w 858172"/>
                  <a:gd name="connsiteY2612" fmla="*/ 640533 h 840790"/>
                  <a:gd name="connsiteX2613" fmla="*/ 42889 w 858172"/>
                  <a:gd name="connsiteY2613" fmla="*/ 639837 h 840790"/>
                  <a:gd name="connsiteX2614" fmla="*/ 44280 w 858172"/>
                  <a:gd name="connsiteY2614" fmla="*/ 638957 h 840790"/>
                  <a:gd name="connsiteX2615" fmla="*/ 45624 w 858172"/>
                  <a:gd name="connsiteY2615" fmla="*/ 638386 h 840790"/>
                  <a:gd name="connsiteX2616" fmla="*/ 46704 w 858172"/>
                  <a:gd name="connsiteY2616" fmla="*/ 638212 h 840790"/>
                  <a:gd name="connsiteX2617" fmla="*/ 48803 w 858172"/>
                  <a:gd name="connsiteY2617" fmla="*/ 638123 h 840790"/>
                  <a:gd name="connsiteX2618" fmla="*/ 52422 w 858172"/>
                  <a:gd name="connsiteY2618" fmla="*/ 638682 h 840790"/>
                  <a:gd name="connsiteX2619" fmla="*/ 54503 w 858172"/>
                  <a:gd name="connsiteY2619" fmla="*/ 638951 h 840790"/>
                  <a:gd name="connsiteX2620" fmla="*/ 56348 w 858172"/>
                  <a:gd name="connsiteY2620" fmla="*/ 638803 h 840790"/>
                  <a:gd name="connsiteX2621" fmla="*/ 57369 w 858172"/>
                  <a:gd name="connsiteY2621" fmla="*/ 639400 h 840790"/>
                  <a:gd name="connsiteX2622" fmla="*/ 58302 w 858172"/>
                  <a:gd name="connsiteY2622" fmla="*/ 640463 h 840790"/>
                  <a:gd name="connsiteX2623" fmla="*/ 59470 w 858172"/>
                  <a:gd name="connsiteY2623" fmla="*/ 641109 h 840790"/>
                  <a:gd name="connsiteX2624" fmla="*/ 61336 w 858172"/>
                  <a:gd name="connsiteY2624" fmla="*/ 641978 h 840790"/>
                  <a:gd name="connsiteX2625" fmla="*/ 63846 w 858172"/>
                  <a:gd name="connsiteY2625" fmla="*/ 643077 h 840790"/>
                  <a:gd name="connsiteX2626" fmla="*/ 66299 w 858172"/>
                  <a:gd name="connsiteY2626" fmla="*/ 643741 h 840790"/>
                  <a:gd name="connsiteX2627" fmla="*/ 69677 w 858172"/>
                  <a:gd name="connsiteY2627" fmla="*/ 644204 h 840790"/>
                  <a:gd name="connsiteX2628" fmla="*/ 71456 w 858172"/>
                  <a:gd name="connsiteY2628" fmla="*/ 644479 h 840790"/>
                  <a:gd name="connsiteX2629" fmla="*/ 73318 w 858172"/>
                  <a:gd name="connsiteY2629" fmla="*/ 644499 h 840790"/>
                  <a:gd name="connsiteX2630" fmla="*/ 75379 w 858172"/>
                  <a:gd name="connsiteY2630" fmla="*/ 644990 h 840790"/>
                  <a:gd name="connsiteX2631" fmla="*/ 76535 w 858172"/>
                  <a:gd name="connsiteY2631" fmla="*/ 645649 h 840790"/>
                  <a:gd name="connsiteX2632" fmla="*/ 77804 w 858172"/>
                  <a:gd name="connsiteY2632" fmla="*/ 646573 h 840790"/>
                  <a:gd name="connsiteX2633" fmla="*/ 78548 w 858172"/>
                  <a:gd name="connsiteY2633" fmla="*/ 647685 h 840790"/>
                  <a:gd name="connsiteX2634" fmla="*/ 78949 w 858172"/>
                  <a:gd name="connsiteY2634" fmla="*/ 648555 h 840790"/>
                  <a:gd name="connsiteX2635" fmla="*/ 79813 w 858172"/>
                  <a:gd name="connsiteY2635" fmla="*/ 649498 h 840790"/>
                  <a:gd name="connsiteX2636" fmla="*/ 80266 w 858172"/>
                  <a:gd name="connsiteY2636" fmla="*/ 650059 h 840790"/>
                  <a:gd name="connsiteX2637" fmla="*/ 81265 w 858172"/>
                  <a:gd name="connsiteY2637" fmla="*/ 650195 h 840790"/>
                  <a:gd name="connsiteX2638" fmla="*/ 82687 w 858172"/>
                  <a:gd name="connsiteY2638" fmla="*/ 650059 h 840790"/>
                  <a:gd name="connsiteX2639" fmla="*/ 83943 w 858172"/>
                  <a:gd name="connsiteY2639" fmla="*/ 649922 h 840790"/>
                  <a:gd name="connsiteX2640" fmla="*/ 85240 w 858172"/>
                  <a:gd name="connsiteY2640" fmla="*/ 649624 h 840790"/>
                  <a:gd name="connsiteX2641" fmla="*/ 86061 w 858172"/>
                  <a:gd name="connsiteY2641" fmla="*/ 649244 h 840790"/>
                  <a:gd name="connsiteX2642" fmla="*/ 86889 w 858172"/>
                  <a:gd name="connsiteY2642" fmla="*/ 655515 h 840790"/>
                  <a:gd name="connsiteX2643" fmla="*/ 85830 w 858172"/>
                  <a:gd name="connsiteY2643" fmla="*/ 656751 h 840790"/>
                  <a:gd name="connsiteX2644" fmla="*/ 84822 w 858172"/>
                  <a:gd name="connsiteY2644" fmla="*/ 658299 h 840790"/>
                  <a:gd name="connsiteX2645" fmla="*/ 84330 w 858172"/>
                  <a:gd name="connsiteY2645" fmla="*/ 659825 h 840790"/>
                  <a:gd name="connsiteX2646" fmla="*/ 85637 w 858172"/>
                  <a:gd name="connsiteY2646" fmla="*/ 661237 h 840790"/>
                  <a:gd name="connsiteX2647" fmla="*/ 86698 w 858172"/>
                  <a:gd name="connsiteY2647" fmla="*/ 662848 h 840790"/>
                  <a:gd name="connsiteX2648" fmla="*/ 87523 w 858172"/>
                  <a:gd name="connsiteY2648" fmla="*/ 664624 h 840790"/>
                  <a:gd name="connsiteX2649" fmla="*/ 89652 w 858172"/>
                  <a:gd name="connsiteY2649" fmla="*/ 666178 h 840790"/>
                  <a:gd name="connsiteX2650" fmla="*/ 90721 w 858172"/>
                  <a:gd name="connsiteY2650" fmla="*/ 667385 h 840790"/>
                  <a:gd name="connsiteX2651" fmla="*/ 91517 w 858172"/>
                  <a:gd name="connsiteY2651" fmla="*/ 668391 h 840790"/>
                  <a:gd name="connsiteX2652" fmla="*/ 91831 w 858172"/>
                  <a:gd name="connsiteY2652" fmla="*/ 669433 h 840790"/>
                  <a:gd name="connsiteX2653" fmla="*/ 92175 w 858172"/>
                  <a:gd name="connsiteY2653" fmla="*/ 670603 h 840790"/>
                  <a:gd name="connsiteX2654" fmla="*/ 93392 w 858172"/>
                  <a:gd name="connsiteY2654" fmla="*/ 671557 h 840790"/>
                  <a:gd name="connsiteX2655" fmla="*/ 94323 w 858172"/>
                  <a:gd name="connsiteY2655" fmla="*/ 672272 h 840790"/>
                  <a:gd name="connsiteX2656" fmla="*/ 95678 w 858172"/>
                  <a:gd name="connsiteY2656" fmla="*/ 672475 h 840790"/>
                  <a:gd name="connsiteX2657" fmla="*/ 96747 w 858172"/>
                  <a:gd name="connsiteY2657" fmla="*/ 672860 h 840790"/>
                  <a:gd name="connsiteX2658" fmla="*/ 97239 w 858172"/>
                  <a:gd name="connsiteY2658" fmla="*/ 673845 h 840790"/>
                  <a:gd name="connsiteX2659" fmla="*/ 97582 w 858172"/>
                  <a:gd name="connsiteY2659" fmla="*/ 674606 h 840790"/>
                  <a:gd name="connsiteX2660" fmla="*/ 98269 w 858172"/>
                  <a:gd name="connsiteY2660" fmla="*/ 676144 h 840790"/>
                  <a:gd name="connsiteX2661" fmla="*/ 99033 w 858172"/>
                  <a:gd name="connsiteY2661" fmla="*/ 677236 h 840790"/>
                  <a:gd name="connsiteX2662" fmla="*/ 99939 w 858172"/>
                  <a:gd name="connsiteY2662" fmla="*/ 678703 h 840790"/>
                  <a:gd name="connsiteX2663" fmla="*/ 100478 w 858172"/>
                  <a:gd name="connsiteY2663" fmla="*/ 679689 h 840790"/>
                  <a:gd name="connsiteX2664" fmla="*/ 101390 w 858172"/>
                  <a:gd name="connsiteY2664" fmla="*/ 680190 h 840790"/>
                  <a:gd name="connsiteX2665" fmla="*/ 102998 w 858172"/>
                  <a:gd name="connsiteY2665" fmla="*/ 680951 h 840790"/>
                  <a:gd name="connsiteX2666" fmla="*/ 105265 w 858172"/>
                  <a:gd name="connsiteY2666" fmla="*/ 681288 h 840790"/>
                  <a:gd name="connsiteX2667" fmla="*/ 107366 w 858172"/>
                  <a:gd name="connsiteY2667" fmla="*/ 681703 h 840790"/>
                  <a:gd name="connsiteX2668" fmla="*/ 108897 w 858172"/>
                  <a:gd name="connsiteY2668" fmla="*/ 682309 h 840790"/>
                  <a:gd name="connsiteX2669" fmla="*/ 111016 w 858172"/>
                  <a:gd name="connsiteY2669" fmla="*/ 682996 h 840790"/>
                  <a:gd name="connsiteX2670" fmla="*/ 113302 w 858172"/>
                  <a:gd name="connsiteY2670" fmla="*/ 683516 h 840790"/>
                  <a:gd name="connsiteX2671" fmla="*/ 115675 w 858172"/>
                  <a:gd name="connsiteY2671" fmla="*/ 684046 h 840790"/>
                  <a:gd name="connsiteX2672" fmla="*/ 118256 w 858172"/>
                  <a:gd name="connsiteY2672" fmla="*/ 684691 h 840790"/>
                  <a:gd name="connsiteX2673" fmla="*/ 119187 w 858172"/>
                  <a:gd name="connsiteY2673" fmla="*/ 684428 h 840790"/>
                  <a:gd name="connsiteX2674" fmla="*/ 120571 w 858172"/>
                  <a:gd name="connsiteY2674" fmla="*/ 685636 h 840790"/>
                  <a:gd name="connsiteX2675" fmla="*/ 120494 w 858172"/>
                  <a:gd name="connsiteY2675" fmla="*/ 686323 h 840790"/>
                  <a:gd name="connsiteX2676" fmla="*/ 120603 w 858172"/>
                  <a:gd name="connsiteY2676" fmla="*/ 687549 h 840790"/>
                  <a:gd name="connsiteX2677" fmla="*/ 120504 w 858172"/>
                  <a:gd name="connsiteY2677" fmla="*/ 688458 h 840790"/>
                  <a:gd name="connsiteX2678" fmla="*/ 121262 w 858172"/>
                  <a:gd name="connsiteY2678" fmla="*/ 689421 h 840790"/>
                  <a:gd name="connsiteX2679" fmla="*/ 122260 w 858172"/>
                  <a:gd name="connsiteY2679" fmla="*/ 689838 h 840790"/>
                  <a:gd name="connsiteX2680" fmla="*/ 123172 w 858172"/>
                  <a:gd name="connsiteY2680" fmla="*/ 689624 h 840790"/>
                  <a:gd name="connsiteX2681" fmla="*/ 124017 w 858172"/>
                  <a:gd name="connsiteY2681" fmla="*/ 689681 h 840790"/>
                  <a:gd name="connsiteX2682" fmla="*/ 124880 w 858172"/>
                  <a:gd name="connsiteY2682" fmla="*/ 690336 h 840790"/>
                  <a:gd name="connsiteX2683" fmla="*/ 125195 w 858172"/>
                  <a:gd name="connsiteY2683" fmla="*/ 691591 h 840790"/>
                  <a:gd name="connsiteX2684" fmla="*/ 124970 w 858172"/>
                  <a:gd name="connsiteY2684" fmla="*/ 693360 h 840790"/>
                  <a:gd name="connsiteX2685" fmla="*/ 124893 w 858172"/>
                  <a:gd name="connsiteY2685" fmla="*/ 694482 h 840790"/>
                  <a:gd name="connsiteX2686" fmla="*/ 125529 w 858172"/>
                  <a:gd name="connsiteY2686" fmla="*/ 695114 h 840790"/>
                  <a:gd name="connsiteX2687" fmla="*/ 124462 w 858172"/>
                  <a:gd name="connsiteY2687" fmla="*/ 695679 h 840790"/>
                  <a:gd name="connsiteX2688" fmla="*/ 123345 w 858172"/>
                  <a:gd name="connsiteY2688" fmla="*/ 697226 h 840790"/>
                  <a:gd name="connsiteX2689" fmla="*/ 122523 w 858172"/>
                  <a:gd name="connsiteY2689" fmla="*/ 697942 h 840790"/>
                  <a:gd name="connsiteX2690" fmla="*/ 121718 w 858172"/>
                  <a:gd name="connsiteY2690" fmla="*/ 699015 h 840790"/>
                  <a:gd name="connsiteX2691" fmla="*/ 121101 w 858172"/>
                  <a:gd name="connsiteY2691" fmla="*/ 699818 h 840790"/>
                  <a:gd name="connsiteX2692" fmla="*/ 120867 w 858172"/>
                  <a:gd name="connsiteY2692" fmla="*/ 701150 h 840790"/>
                  <a:gd name="connsiteX2693" fmla="*/ 120976 w 858172"/>
                  <a:gd name="connsiteY2693" fmla="*/ 702707 h 840790"/>
                  <a:gd name="connsiteX2694" fmla="*/ 121065 w 858172"/>
                  <a:gd name="connsiteY2694" fmla="*/ 704233 h 840790"/>
                  <a:gd name="connsiteX2695" fmla="*/ 120956 w 858172"/>
                  <a:gd name="connsiteY2695" fmla="*/ 705632 h 840790"/>
                  <a:gd name="connsiteX2696" fmla="*/ 120970 w 858172"/>
                  <a:gd name="connsiteY2696" fmla="*/ 706987 h 840790"/>
                  <a:gd name="connsiteX2697" fmla="*/ 120645 w 858172"/>
                  <a:gd name="connsiteY2697" fmla="*/ 708647 h 840790"/>
                  <a:gd name="connsiteX2698" fmla="*/ 120687 w 858172"/>
                  <a:gd name="connsiteY2698" fmla="*/ 710080 h 840790"/>
                  <a:gd name="connsiteX2699" fmla="*/ 121275 w 858172"/>
                  <a:gd name="connsiteY2699" fmla="*/ 711614 h 840790"/>
                  <a:gd name="connsiteX2700" fmla="*/ 121412 w 858172"/>
                  <a:gd name="connsiteY2700" fmla="*/ 712599 h 840790"/>
                  <a:gd name="connsiteX2701" fmla="*/ 121493 w 858172"/>
                  <a:gd name="connsiteY2701" fmla="*/ 713207 h 840790"/>
                  <a:gd name="connsiteX2702" fmla="*/ 120748 w 858172"/>
                  <a:gd name="connsiteY2702" fmla="*/ 714696 h 840790"/>
                  <a:gd name="connsiteX2703" fmla="*/ 120915 w 858172"/>
                  <a:gd name="connsiteY2703" fmla="*/ 715496 h 840790"/>
                  <a:gd name="connsiteX2704" fmla="*/ 121426 w 858172"/>
                  <a:gd name="connsiteY2704" fmla="*/ 716568 h 840790"/>
                  <a:gd name="connsiteX2705" fmla="*/ 121955 w 858172"/>
                  <a:gd name="connsiteY2705" fmla="*/ 717314 h 840790"/>
                  <a:gd name="connsiteX2706" fmla="*/ 122054 w 858172"/>
                  <a:gd name="connsiteY2706" fmla="*/ 717933 h 840790"/>
                  <a:gd name="connsiteX2707" fmla="*/ 121739 w 858172"/>
                  <a:gd name="connsiteY2707" fmla="*/ 718520 h 840790"/>
                  <a:gd name="connsiteX2708" fmla="*/ 122350 w 858172"/>
                  <a:gd name="connsiteY2708" fmla="*/ 718491 h 840790"/>
                  <a:gd name="connsiteX2709" fmla="*/ 123391 w 858172"/>
                  <a:gd name="connsiteY2709" fmla="*/ 718405 h 840790"/>
                  <a:gd name="connsiteX2710" fmla="*/ 124283 w 858172"/>
                  <a:gd name="connsiteY2710" fmla="*/ 718934 h 840790"/>
                  <a:gd name="connsiteX2711" fmla="*/ 125433 w 858172"/>
                  <a:gd name="connsiteY2711" fmla="*/ 719455 h 840790"/>
                  <a:gd name="connsiteX2712" fmla="*/ 128244 w 858172"/>
                  <a:gd name="connsiteY2712" fmla="*/ 719369 h 840790"/>
                  <a:gd name="connsiteX2713" fmla="*/ 129994 w 858172"/>
                  <a:gd name="connsiteY2713" fmla="*/ 720505 h 840790"/>
                  <a:gd name="connsiteX2714" fmla="*/ 130721 w 858172"/>
                  <a:gd name="connsiteY2714" fmla="*/ 720774 h 840790"/>
                  <a:gd name="connsiteX2715" fmla="*/ 132654 w 858172"/>
                  <a:gd name="connsiteY2715" fmla="*/ 722203 h 840790"/>
                  <a:gd name="connsiteX2716" fmla="*/ 133646 w 858172"/>
                  <a:gd name="connsiteY2716" fmla="*/ 722434 h 840790"/>
                  <a:gd name="connsiteX2717" fmla="*/ 134419 w 858172"/>
                  <a:gd name="connsiteY2717" fmla="*/ 722521 h 840790"/>
                  <a:gd name="connsiteX2718" fmla="*/ 135097 w 858172"/>
                  <a:gd name="connsiteY2718" fmla="*/ 722521 h 840790"/>
                  <a:gd name="connsiteX2719" fmla="*/ 136606 w 858172"/>
                  <a:gd name="connsiteY2719" fmla="*/ 722180 h 840790"/>
                  <a:gd name="connsiteX2720" fmla="*/ 137540 w 858172"/>
                  <a:gd name="connsiteY2720" fmla="*/ 723911 h 840790"/>
                  <a:gd name="connsiteX2721" fmla="*/ 137363 w 858172"/>
                  <a:gd name="connsiteY2721" fmla="*/ 725109 h 840790"/>
                  <a:gd name="connsiteX2722" fmla="*/ 137171 w 858172"/>
                  <a:gd name="connsiteY2722" fmla="*/ 725979 h 840790"/>
                  <a:gd name="connsiteX2723" fmla="*/ 137778 w 858172"/>
                  <a:gd name="connsiteY2723" fmla="*/ 726538 h 840790"/>
                  <a:gd name="connsiteX2724" fmla="*/ 139573 w 858172"/>
                  <a:gd name="connsiteY2724" fmla="*/ 726535 h 840790"/>
                  <a:gd name="connsiteX2725" fmla="*/ 140369 w 858172"/>
                  <a:gd name="connsiteY2725" fmla="*/ 728304 h 840790"/>
                  <a:gd name="connsiteX2726" fmla="*/ 142832 w 858172"/>
                  <a:gd name="connsiteY2726" fmla="*/ 728574 h 840790"/>
                  <a:gd name="connsiteX2727" fmla="*/ 143323 w 858172"/>
                  <a:gd name="connsiteY2727" fmla="*/ 729334 h 840790"/>
                  <a:gd name="connsiteX2728" fmla="*/ 146797 w 858172"/>
                  <a:gd name="connsiteY2728" fmla="*/ 729023 h 840790"/>
                  <a:gd name="connsiteX2729" fmla="*/ 147641 w 858172"/>
                  <a:gd name="connsiteY2729" fmla="*/ 728628 h 840790"/>
                  <a:gd name="connsiteX2730" fmla="*/ 150579 w 858172"/>
                  <a:gd name="connsiteY2730" fmla="*/ 725418 h 840790"/>
                  <a:gd name="connsiteX2731" fmla="*/ 151131 w 858172"/>
                  <a:gd name="connsiteY2731" fmla="*/ 725125 h 840790"/>
                  <a:gd name="connsiteX2732" fmla="*/ 154526 w 858172"/>
                  <a:gd name="connsiteY2732" fmla="*/ 724187 h 840790"/>
                  <a:gd name="connsiteX2733" fmla="*/ 155791 w 858172"/>
                  <a:gd name="connsiteY2733" fmla="*/ 724525 h 840790"/>
                  <a:gd name="connsiteX2734" fmla="*/ 156625 w 858172"/>
                  <a:gd name="connsiteY2734" fmla="*/ 724842 h 840790"/>
                  <a:gd name="connsiteX2735" fmla="*/ 157251 w 858172"/>
                  <a:gd name="connsiteY2735" fmla="*/ 724791 h 840790"/>
                  <a:gd name="connsiteX2736" fmla="*/ 158693 w 858172"/>
                  <a:gd name="connsiteY2736" fmla="*/ 724560 h 840790"/>
                  <a:gd name="connsiteX2737" fmla="*/ 159643 w 858172"/>
                  <a:gd name="connsiteY2737" fmla="*/ 723535 h 840790"/>
                  <a:gd name="connsiteX2738" fmla="*/ 160831 w 858172"/>
                  <a:gd name="connsiteY2738" fmla="*/ 722258 h 840790"/>
                  <a:gd name="connsiteX2739" fmla="*/ 168592 w 858172"/>
                  <a:gd name="connsiteY2739" fmla="*/ 722550 h 840790"/>
                  <a:gd name="connsiteX2740" fmla="*/ 169641 w 858172"/>
                  <a:gd name="connsiteY2740" fmla="*/ 721978 h 840790"/>
                  <a:gd name="connsiteX2741" fmla="*/ 170984 w 858172"/>
                  <a:gd name="connsiteY2741" fmla="*/ 720724 h 840790"/>
                  <a:gd name="connsiteX2742" fmla="*/ 171652 w 858172"/>
                  <a:gd name="connsiteY2742" fmla="*/ 719901 h 840790"/>
                  <a:gd name="connsiteX2743" fmla="*/ 172641 w 858172"/>
                  <a:gd name="connsiteY2743" fmla="*/ 718770 h 840790"/>
                  <a:gd name="connsiteX2744" fmla="*/ 173366 w 858172"/>
                  <a:gd name="connsiteY2744" fmla="*/ 717919 h 840790"/>
                  <a:gd name="connsiteX2745" fmla="*/ 173591 w 858172"/>
                  <a:gd name="connsiteY2745" fmla="*/ 716877 h 840790"/>
                  <a:gd name="connsiteX2746" fmla="*/ 173501 w 858172"/>
                  <a:gd name="connsiteY2746" fmla="*/ 715810 h 840790"/>
                  <a:gd name="connsiteX2747" fmla="*/ 173402 w 858172"/>
                  <a:gd name="connsiteY2747" fmla="*/ 714616 h 840790"/>
                  <a:gd name="connsiteX2748" fmla="*/ 173234 w 858172"/>
                  <a:gd name="connsiteY2748" fmla="*/ 713958 h 840790"/>
                  <a:gd name="connsiteX2749" fmla="*/ 173950 w 858172"/>
                  <a:gd name="connsiteY2749" fmla="*/ 712702 h 840790"/>
                  <a:gd name="connsiteX2750" fmla="*/ 174921 w 858172"/>
                  <a:gd name="connsiteY2750" fmla="*/ 711685 h 840790"/>
                  <a:gd name="connsiteX2751" fmla="*/ 175331 w 858172"/>
                  <a:gd name="connsiteY2751" fmla="*/ 711049 h 840790"/>
                  <a:gd name="connsiteX2752" fmla="*/ 174936 w 858172"/>
                  <a:gd name="connsiteY2752" fmla="*/ 709948 h 840790"/>
                  <a:gd name="connsiteX2753" fmla="*/ 174927 w 858172"/>
                  <a:gd name="connsiteY2753" fmla="*/ 708866 h 840790"/>
                  <a:gd name="connsiteX2754" fmla="*/ 178083 w 858172"/>
                  <a:gd name="connsiteY2754" fmla="*/ 704852 h 840790"/>
                  <a:gd name="connsiteX2755" fmla="*/ 178375 w 858172"/>
                  <a:gd name="connsiteY2755" fmla="*/ 704155 h 840790"/>
                  <a:gd name="connsiteX2756" fmla="*/ 178728 w 858172"/>
                  <a:gd name="connsiteY2756" fmla="*/ 703044 h 840790"/>
                  <a:gd name="connsiteX2757" fmla="*/ 179239 w 858172"/>
                  <a:gd name="connsiteY2757" fmla="*/ 702222 h 840790"/>
                  <a:gd name="connsiteX2758" fmla="*/ 179718 w 858172"/>
                  <a:gd name="connsiteY2758" fmla="*/ 701390 h 840790"/>
                  <a:gd name="connsiteX2759" fmla="*/ 180386 w 858172"/>
                  <a:gd name="connsiteY2759" fmla="*/ 700804 h 840790"/>
                  <a:gd name="connsiteX2760" fmla="*/ 181236 w 858172"/>
                  <a:gd name="connsiteY2760" fmla="*/ 700232 h 840790"/>
                  <a:gd name="connsiteX2761" fmla="*/ 181718 w 858172"/>
                  <a:gd name="connsiteY2761" fmla="*/ 699959 h 840790"/>
                  <a:gd name="connsiteX2762" fmla="*/ 181518 w 858172"/>
                  <a:gd name="connsiteY2762" fmla="*/ 699083 h 840790"/>
                  <a:gd name="connsiteX2763" fmla="*/ 181590 w 858172"/>
                  <a:gd name="connsiteY2763" fmla="*/ 697940 h 840790"/>
                  <a:gd name="connsiteX2764" fmla="*/ 181981 w 858172"/>
                  <a:gd name="connsiteY2764" fmla="*/ 697217 h 840790"/>
                  <a:gd name="connsiteX2765" fmla="*/ 182254 w 858172"/>
                  <a:gd name="connsiteY2765" fmla="*/ 696211 h 840790"/>
                  <a:gd name="connsiteX2766" fmla="*/ 182870 w 858172"/>
                  <a:gd name="connsiteY2766" fmla="*/ 695129 h 840790"/>
                  <a:gd name="connsiteX2767" fmla="*/ 183762 w 858172"/>
                  <a:gd name="connsiteY2767" fmla="*/ 694568 h 840790"/>
                  <a:gd name="connsiteX2768" fmla="*/ 184546 w 858172"/>
                  <a:gd name="connsiteY2768" fmla="*/ 694170 h 840790"/>
                  <a:gd name="connsiteX2769" fmla="*/ 185099 w 858172"/>
                  <a:gd name="connsiteY2769" fmla="*/ 694022 h 840790"/>
                  <a:gd name="connsiteX2770" fmla="*/ 186235 w 858172"/>
                  <a:gd name="connsiteY2770" fmla="*/ 694041 h 840790"/>
                  <a:gd name="connsiteX2771" fmla="*/ 187304 w 858172"/>
                  <a:gd name="connsiteY2771" fmla="*/ 694330 h 840790"/>
                  <a:gd name="connsiteX2772" fmla="*/ 188059 w 858172"/>
                  <a:gd name="connsiteY2772" fmla="*/ 694690 h 840790"/>
                  <a:gd name="connsiteX2773" fmla="*/ 188479 w 858172"/>
                  <a:gd name="connsiteY2773" fmla="*/ 694892 h 840790"/>
                  <a:gd name="connsiteX2774" fmla="*/ 189478 w 858172"/>
                  <a:gd name="connsiteY2774" fmla="*/ 695152 h 840790"/>
                  <a:gd name="connsiteX2775" fmla="*/ 191578 w 858172"/>
                  <a:gd name="connsiteY2775" fmla="*/ 695117 h 840790"/>
                  <a:gd name="connsiteX2776" fmla="*/ 192952 w 858172"/>
                  <a:gd name="connsiteY2776" fmla="*/ 694967 h 840790"/>
                  <a:gd name="connsiteX2777" fmla="*/ 194326 w 858172"/>
                  <a:gd name="connsiteY2777" fmla="*/ 694873 h 840790"/>
                  <a:gd name="connsiteX2778" fmla="*/ 195424 w 858172"/>
                  <a:gd name="connsiteY2778" fmla="*/ 694789 h 840790"/>
                  <a:gd name="connsiteX2779" fmla="*/ 196680 w 858172"/>
                  <a:gd name="connsiteY2779" fmla="*/ 694626 h 840790"/>
                  <a:gd name="connsiteX2780" fmla="*/ 197820 w 858172"/>
                  <a:gd name="connsiteY2780" fmla="*/ 694360 h 840790"/>
                  <a:gd name="connsiteX2781" fmla="*/ 200353 w 858172"/>
                  <a:gd name="connsiteY2781" fmla="*/ 693765 h 840790"/>
                  <a:gd name="connsiteX2782" fmla="*/ 201659 w 858172"/>
                  <a:gd name="connsiteY2782" fmla="*/ 693383 h 840790"/>
                  <a:gd name="connsiteX2783" fmla="*/ 202867 w 858172"/>
                  <a:gd name="connsiteY2783" fmla="*/ 693152 h 840790"/>
                  <a:gd name="connsiteX2784" fmla="*/ 203859 w 858172"/>
                  <a:gd name="connsiteY2784" fmla="*/ 692809 h 840790"/>
                  <a:gd name="connsiteX2785" fmla="*/ 205262 w 858172"/>
                  <a:gd name="connsiteY2785" fmla="*/ 692754 h 840790"/>
                  <a:gd name="connsiteX2786" fmla="*/ 207048 w 858172"/>
                  <a:gd name="connsiteY2786" fmla="*/ 692883 h 840790"/>
                  <a:gd name="connsiteX2787" fmla="*/ 207811 w 858172"/>
                  <a:gd name="connsiteY2787" fmla="*/ 693184 h 840790"/>
                  <a:gd name="connsiteX2788" fmla="*/ 208469 w 858172"/>
                  <a:gd name="connsiteY2788" fmla="*/ 693627 h 840790"/>
                  <a:gd name="connsiteX2789" fmla="*/ 209436 w 858172"/>
                  <a:gd name="connsiteY2789" fmla="*/ 694809 h 840790"/>
                  <a:gd name="connsiteX2790" fmla="*/ 210307 w 858172"/>
                  <a:gd name="connsiteY2790" fmla="*/ 696074 h 840790"/>
                  <a:gd name="connsiteX2791" fmla="*/ 211253 w 858172"/>
                  <a:gd name="connsiteY2791" fmla="*/ 697265 h 840790"/>
                  <a:gd name="connsiteX2792" fmla="*/ 212390 w 858172"/>
                  <a:gd name="connsiteY2792" fmla="*/ 698193 h 840790"/>
                  <a:gd name="connsiteX2793" fmla="*/ 213341 w 858172"/>
                  <a:gd name="connsiteY2793" fmla="*/ 698610 h 840790"/>
                  <a:gd name="connsiteX2794" fmla="*/ 214917 w 858172"/>
                  <a:gd name="connsiteY2794" fmla="*/ 699600 h 840790"/>
                  <a:gd name="connsiteX2795" fmla="*/ 216308 w 858172"/>
                  <a:gd name="connsiteY2795" fmla="*/ 700993 h 840790"/>
                  <a:gd name="connsiteX2796" fmla="*/ 219065 w 858172"/>
                  <a:gd name="connsiteY2796" fmla="*/ 704245 h 840790"/>
                  <a:gd name="connsiteX2797" fmla="*/ 220392 w 858172"/>
                  <a:gd name="connsiteY2797" fmla="*/ 704518 h 840790"/>
                  <a:gd name="connsiteX2798" fmla="*/ 221958 w 858172"/>
                  <a:gd name="connsiteY2798" fmla="*/ 705023 h 840790"/>
                  <a:gd name="connsiteX2799" fmla="*/ 223644 w 858172"/>
                  <a:gd name="connsiteY2799" fmla="*/ 706098 h 840790"/>
                  <a:gd name="connsiteX2800" fmla="*/ 224966 w 858172"/>
                  <a:gd name="connsiteY2800" fmla="*/ 707093 h 840790"/>
                  <a:gd name="connsiteX2801" fmla="*/ 225407 w 858172"/>
                  <a:gd name="connsiteY2801" fmla="*/ 707886 h 840790"/>
                  <a:gd name="connsiteX2802" fmla="*/ 226197 w 858172"/>
                  <a:gd name="connsiteY2802" fmla="*/ 709223 h 840790"/>
                  <a:gd name="connsiteX2803" fmla="*/ 227009 w 858172"/>
                  <a:gd name="connsiteY2803" fmla="*/ 710606 h 840790"/>
                  <a:gd name="connsiteX2804" fmla="*/ 228412 w 858172"/>
                  <a:gd name="connsiteY2804" fmla="*/ 710673 h 840790"/>
                  <a:gd name="connsiteX2805" fmla="*/ 229343 w 858172"/>
                  <a:gd name="connsiteY2805" fmla="*/ 710686 h 840790"/>
                  <a:gd name="connsiteX2806" fmla="*/ 231003 w 858172"/>
                  <a:gd name="connsiteY2806" fmla="*/ 710343 h 840790"/>
                  <a:gd name="connsiteX2807" fmla="*/ 231915 w 858172"/>
                  <a:gd name="connsiteY2807" fmla="*/ 710092 h 840790"/>
                  <a:gd name="connsiteX2808" fmla="*/ 233112 w 858172"/>
                  <a:gd name="connsiteY2808" fmla="*/ 709883 h 840790"/>
                  <a:gd name="connsiteX2809" fmla="*/ 234223 w 858172"/>
                  <a:gd name="connsiteY2809" fmla="*/ 709517 h 840790"/>
                  <a:gd name="connsiteX2810" fmla="*/ 235167 w 858172"/>
                  <a:gd name="connsiteY2810" fmla="*/ 709174 h 840790"/>
                  <a:gd name="connsiteX2811" fmla="*/ 236343 w 858172"/>
                  <a:gd name="connsiteY2811" fmla="*/ 709183 h 840790"/>
                  <a:gd name="connsiteX2812" fmla="*/ 238738 w 858172"/>
                  <a:gd name="connsiteY2812" fmla="*/ 709681 h 840790"/>
                  <a:gd name="connsiteX2813" fmla="*/ 240285 w 858172"/>
                  <a:gd name="connsiteY2813" fmla="*/ 709897 h 840790"/>
                  <a:gd name="connsiteX2814" fmla="*/ 241050 w 858172"/>
                  <a:gd name="connsiteY2814" fmla="*/ 710047 h 840790"/>
                  <a:gd name="connsiteX2815" fmla="*/ 242277 w 858172"/>
                  <a:gd name="connsiteY2815" fmla="*/ 710780 h 840790"/>
                  <a:gd name="connsiteX2816" fmla="*/ 243216 w 858172"/>
                  <a:gd name="connsiteY2816" fmla="*/ 711534 h 840790"/>
                  <a:gd name="connsiteX2817" fmla="*/ 243972 w 858172"/>
                  <a:gd name="connsiteY2817" fmla="*/ 712282 h 840790"/>
                  <a:gd name="connsiteX2818" fmla="*/ 244380 w 858172"/>
                  <a:gd name="connsiteY2818" fmla="*/ 713322 h 840790"/>
                  <a:gd name="connsiteX2819" fmla="*/ 244691 w 858172"/>
                  <a:gd name="connsiteY2819" fmla="*/ 714318 h 840790"/>
                  <a:gd name="connsiteX2820" fmla="*/ 244533 w 858172"/>
                  <a:gd name="connsiteY2820" fmla="*/ 715101 h 840790"/>
                  <a:gd name="connsiteX2821" fmla="*/ 244206 w 858172"/>
                  <a:gd name="connsiteY2821" fmla="*/ 715891 h 840790"/>
                  <a:gd name="connsiteX2822" fmla="*/ 240218 w 858172"/>
                  <a:gd name="connsiteY2822" fmla="*/ 725764 h 840790"/>
                  <a:gd name="connsiteX2823" fmla="*/ 239842 w 858172"/>
                  <a:gd name="connsiteY2823" fmla="*/ 726409 h 840790"/>
                  <a:gd name="connsiteX2824" fmla="*/ 238571 w 858172"/>
                  <a:gd name="connsiteY2824" fmla="*/ 731688 h 840790"/>
                  <a:gd name="connsiteX2825" fmla="*/ 238314 w 858172"/>
                  <a:gd name="connsiteY2825" fmla="*/ 733088 h 840790"/>
                  <a:gd name="connsiteX2826" fmla="*/ 237820 w 858172"/>
                  <a:gd name="connsiteY2826" fmla="*/ 734362 h 840790"/>
                  <a:gd name="connsiteX2827" fmla="*/ 237463 w 858172"/>
                  <a:gd name="connsiteY2827" fmla="*/ 735017 h 840790"/>
                  <a:gd name="connsiteX2828" fmla="*/ 236921 w 858172"/>
                  <a:gd name="connsiteY2828" fmla="*/ 735994 h 840790"/>
                  <a:gd name="connsiteX2829" fmla="*/ 236310 w 858172"/>
                  <a:gd name="connsiteY2829" fmla="*/ 736812 h 840790"/>
                  <a:gd name="connsiteX2830" fmla="*/ 233764 w 858172"/>
                  <a:gd name="connsiteY2830" fmla="*/ 738264 h 840790"/>
                  <a:gd name="connsiteX2831" fmla="*/ 233614 w 858172"/>
                  <a:gd name="connsiteY2831" fmla="*/ 739995 h 840790"/>
                  <a:gd name="connsiteX2832" fmla="*/ 239909 w 858172"/>
                  <a:gd name="connsiteY2832" fmla="*/ 749816 h 840790"/>
                  <a:gd name="connsiteX2833" fmla="*/ 243105 w 858172"/>
                  <a:gd name="connsiteY2833" fmla="*/ 751366 h 840790"/>
                  <a:gd name="connsiteX2834" fmla="*/ 244312 w 858172"/>
                  <a:gd name="connsiteY2834" fmla="*/ 750609 h 840790"/>
                  <a:gd name="connsiteX2835" fmla="*/ 245483 w 858172"/>
                  <a:gd name="connsiteY2835" fmla="*/ 750156 h 840790"/>
                  <a:gd name="connsiteX2836" fmla="*/ 251452 w 858172"/>
                  <a:gd name="connsiteY2836" fmla="*/ 749280 h 840790"/>
                  <a:gd name="connsiteX2837" fmla="*/ 251963 w 858172"/>
                  <a:gd name="connsiteY2837" fmla="*/ 749530 h 840790"/>
                  <a:gd name="connsiteX2838" fmla="*/ 253000 w 858172"/>
                  <a:gd name="connsiteY2838" fmla="*/ 750275 h 840790"/>
                  <a:gd name="connsiteX2839" fmla="*/ 253665 w 858172"/>
                  <a:gd name="connsiteY2839" fmla="*/ 751088 h 840790"/>
                  <a:gd name="connsiteX2840" fmla="*/ 255389 w 858172"/>
                  <a:gd name="connsiteY2840" fmla="*/ 756423 h 840790"/>
                  <a:gd name="connsiteX2841" fmla="*/ 253356 w 858172"/>
                  <a:gd name="connsiteY2841" fmla="*/ 760341 h 840790"/>
                  <a:gd name="connsiteX2842" fmla="*/ 253690 w 858172"/>
                  <a:gd name="connsiteY2842" fmla="*/ 760736 h 840790"/>
                  <a:gd name="connsiteX2843" fmla="*/ 256528 w 858172"/>
                  <a:gd name="connsiteY2843" fmla="*/ 763350 h 840790"/>
                  <a:gd name="connsiteX2844" fmla="*/ 257148 w 858172"/>
                  <a:gd name="connsiteY2844" fmla="*/ 763426 h 840790"/>
                  <a:gd name="connsiteX2845" fmla="*/ 259483 w 858172"/>
                  <a:gd name="connsiteY2845" fmla="*/ 763924 h 840790"/>
                  <a:gd name="connsiteX2846" fmla="*/ 263682 w 858172"/>
                  <a:gd name="connsiteY2846" fmla="*/ 761073 h 840790"/>
                  <a:gd name="connsiteX2847" fmla="*/ 264309 w 858172"/>
                  <a:gd name="connsiteY2847" fmla="*/ 760842 h 840790"/>
                  <a:gd name="connsiteX2848" fmla="*/ 264809 w 858172"/>
                  <a:gd name="connsiteY2848" fmla="*/ 760854 h 840790"/>
                  <a:gd name="connsiteX2849" fmla="*/ 265429 w 858172"/>
                  <a:gd name="connsiteY2849" fmla="*/ 761336 h 840790"/>
                  <a:gd name="connsiteX2850" fmla="*/ 266370 w 858172"/>
                  <a:gd name="connsiteY2850" fmla="*/ 765038 h 840790"/>
                  <a:gd name="connsiteX2851" fmla="*/ 265468 w 858172"/>
                  <a:gd name="connsiteY2851" fmla="*/ 768542 h 840790"/>
                  <a:gd name="connsiteX2852" fmla="*/ 267641 w 858172"/>
                  <a:gd name="connsiteY2852" fmla="*/ 771402 h 840790"/>
                  <a:gd name="connsiteX2853" fmla="*/ 268149 w 858172"/>
                  <a:gd name="connsiteY2853" fmla="*/ 772334 h 840790"/>
                  <a:gd name="connsiteX2854" fmla="*/ 268531 w 858172"/>
                  <a:gd name="connsiteY2854" fmla="*/ 772979 h 840790"/>
                  <a:gd name="connsiteX2855" fmla="*/ 267889 w 858172"/>
                  <a:gd name="connsiteY2855" fmla="*/ 774542 h 840790"/>
                  <a:gd name="connsiteX2856" fmla="*/ 268681 w 858172"/>
                  <a:gd name="connsiteY2856" fmla="*/ 775637 h 840790"/>
                  <a:gd name="connsiteX2857" fmla="*/ 268874 w 858172"/>
                  <a:gd name="connsiteY2857" fmla="*/ 776253 h 840790"/>
                  <a:gd name="connsiteX2858" fmla="*/ 268971 w 858172"/>
                  <a:gd name="connsiteY2858" fmla="*/ 776999 h 840790"/>
                  <a:gd name="connsiteX2859" fmla="*/ 269353 w 858172"/>
                  <a:gd name="connsiteY2859" fmla="*/ 778167 h 840790"/>
                  <a:gd name="connsiteX2860" fmla="*/ 269093 w 858172"/>
                  <a:gd name="connsiteY2860" fmla="*/ 779224 h 840790"/>
                  <a:gd name="connsiteX2861" fmla="*/ 269212 w 858172"/>
                  <a:gd name="connsiteY2861" fmla="*/ 779959 h 840790"/>
                  <a:gd name="connsiteX2862" fmla="*/ 269279 w 858172"/>
                  <a:gd name="connsiteY2862" fmla="*/ 781119 h 840790"/>
                  <a:gd name="connsiteX2863" fmla="*/ 269937 w 858172"/>
                  <a:gd name="connsiteY2863" fmla="*/ 782636 h 840790"/>
                  <a:gd name="connsiteX2864" fmla="*/ 270410 w 858172"/>
                  <a:gd name="connsiteY2864" fmla="*/ 783417 h 840790"/>
                  <a:gd name="connsiteX2865" fmla="*/ 270923 w 858172"/>
                  <a:gd name="connsiteY2865" fmla="*/ 784413 h 840790"/>
                  <a:gd name="connsiteX2866" fmla="*/ 271324 w 858172"/>
                  <a:gd name="connsiteY2866" fmla="*/ 785224 h 840790"/>
                  <a:gd name="connsiteX2867" fmla="*/ 271700 w 858172"/>
                  <a:gd name="connsiteY2867" fmla="*/ 785989 h 840790"/>
                  <a:gd name="connsiteX2868" fmla="*/ 271835 w 858172"/>
                  <a:gd name="connsiteY2868" fmla="*/ 786647 h 840790"/>
                  <a:gd name="connsiteX2869" fmla="*/ 271927 w 858172"/>
                  <a:gd name="connsiteY2869" fmla="*/ 789605 h 840790"/>
                  <a:gd name="connsiteX2870" fmla="*/ 271948 w 858172"/>
                  <a:gd name="connsiteY2870" fmla="*/ 790658 h 840790"/>
                  <a:gd name="connsiteX2871" fmla="*/ 272172 w 858172"/>
                  <a:gd name="connsiteY2871" fmla="*/ 791450 h 840790"/>
                  <a:gd name="connsiteX2872" fmla="*/ 272486 w 858172"/>
                  <a:gd name="connsiteY2872" fmla="*/ 792523 h 840790"/>
                  <a:gd name="connsiteX2873" fmla="*/ 272862 w 858172"/>
                  <a:gd name="connsiteY2873" fmla="*/ 793258 h 840790"/>
                  <a:gd name="connsiteX2874" fmla="*/ 273097 w 858172"/>
                  <a:gd name="connsiteY2874" fmla="*/ 794177 h 840790"/>
                  <a:gd name="connsiteX2875" fmla="*/ 273286 w 858172"/>
                  <a:gd name="connsiteY2875" fmla="*/ 794918 h 840790"/>
                  <a:gd name="connsiteX2876" fmla="*/ 273009 w 858172"/>
                  <a:gd name="connsiteY2876" fmla="*/ 796736 h 840790"/>
                  <a:gd name="connsiteX2877" fmla="*/ 272894 w 858172"/>
                  <a:gd name="connsiteY2877" fmla="*/ 797850 h 840790"/>
                  <a:gd name="connsiteX2878" fmla="*/ 272847 w 858172"/>
                  <a:gd name="connsiteY2878" fmla="*/ 798730 h 840790"/>
                  <a:gd name="connsiteX2879" fmla="*/ 272717 w 858172"/>
                  <a:gd name="connsiteY2879" fmla="*/ 799860 h 840790"/>
                  <a:gd name="connsiteX2880" fmla="*/ 272464 w 858172"/>
                  <a:gd name="connsiteY2880" fmla="*/ 801453 h 840790"/>
                  <a:gd name="connsiteX2881" fmla="*/ 272063 w 858172"/>
                  <a:gd name="connsiteY2881" fmla="*/ 802178 h 840790"/>
                  <a:gd name="connsiteX2882" fmla="*/ 271700 w 858172"/>
                  <a:gd name="connsiteY2882" fmla="*/ 803311 h 840790"/>
                  <a:gd name="connsiteX2883" fmla="*/ 271376 w 858172"/>
                  <a:gd name="connsiteY2883" fmla="*/ 804140 h 840790"/>
                  <a:gd name="connsiteX2884" fmla="*/ 270708 w 858172"/>
                  <a:gd name="connsiteY2884" fmla="*/ 805937 h 840790"/>
                  <a:gd name="connsiteX2885" fmla="*/ 270069 w 858172"/>
                  <a:gd name="connsiteY2885" fmla="*/ 807706 h 840790"/>
                  <a:gd name="connsiteX2886" fmla="*/ 269905 w 858172"/>
                  <a:gd name="connsiteY2886" fmla="*/ 808510 h 840790"/>
                  <a:gd name="connsiteX2887" fmla="*/ 269853 w 858172"/>
                  <a:gd name="connsiteY2887" fmla="*/ 808956 h 840790"/>
                  <a:gd name="connsiteX2888" fmla="*/ 270297 w 858172"/>
                  <a:gd name="connsiteY2888" fmla="*/ 809380 h 840790"/>
                  <a:gd name="connsiteX2889" fmla="*/ 271790 w 858172"/>
                  <a:gd name="connsiteY2889" fmla="*/ 809149 h 840790"/>
                  <a:gd name="connsiteX2890" fmla="*/ 272820 w 858172"/>
                  <a:gd name="connsiteY2890" fmla="*/ 808994 h 840790"/>
                  <a:gd name="connsiteX2891" fmla="*/ 277419 w 858172"/>
                  <a:gd name="connsiteY2891" fmla="*/ 808149 h 840790"/>
                  <a:gd name="connsiteX2892" fmla="*/ 278921 w 858172"/>
                  <a:gd name="connsiteY2892" fmla="*/ 808481 h 840790"/>
                  <a:gd name="connsiteX2893" fmla="*/ 279335 w 858172"/>
                  <a:gd name="connsiteY2893" fmla="*/ 808702 h 840790"/>
                  <a:gd name="connsiteX2894" fmla="*/ 279669 w 858172"/>
                  <a:gd name="connsiteY2894" fmla="*/ 809000 h 840790"/>
                  <a:gd name="connsiteX2895" fmla="*/ 280228 w 858172"/>
                  <a:gd name="connsiteY2895" fmla="*/ 809832 h 840790"/>
                  <a:gd name="connsiteX2896" fmla="*/ 280909 w 858172"/>
                  <a:gd name="connsiteY2896" fmla="*/ 810626 h 840790"/>
                  <a:gd name="connsiteX2897" fmla="*/ 281400 w 858172"/>
                  <a:gd name="connsiteY2897" fmla="*/ 811389 h 840790"/>
                  <a:gd name="connsiteX2898" fmla="*/ 282087 w 858172"/>
                  <a:gd name="connsiteY2898" fmla="*/ 812192 h 840790"/>
                  <a:gd name="connsiteX2899" fmla="*/ 282716 w 858172"/>
                  <a:gd name="connsiteY2899" fmla="*/ 812866 h 840790"/>
                  <a:gd name="connsiteX2900" fmla="*/ 283413 w 858172"/>
                  <a:gd name="connsiteY2900" fmla="*/ 813525 h 840790"/>
                  <a:gd name="connsiteX2901" fmla="*/ 284151 w 858172"/>
                  <a:gd name="connsiteY2901" fmla="*/ 814280 h 840790"/>
                  <a:gd name="connsiteX2902" fmla="*/ 284781 w 858172"/>
                  <a:gd name="connsiteY2902" fmla="*/ 814838 h 840790"/>
                  <a:gd name="connsiteX2903" fmla="*/ 285477 w 858172"/>
                  <a:gd name="connsiteY2903" fmla="*/ 815313 h 840790"/>
                  <a:gd name="connsiteX2904" fmla="*/ 286431 w 858172"/>
                  <a:gd name="connsiteY2904" fmla="*/ 815805 h 840790"/>
                  <a:gd name="connsiteX2905" fmla="*/ 287208 w 858172"/>
                  <a:gd name="connsiteY2905" fmla="*/ 816026 h 840790"/>
                  <a:gd name="connsiteX2906" fmla="*/ 288306 w 858172"/>
                  <a:gd name="connsiteY2906" fmla="*/ 816160 h 840790"/>
                  <a:gd name="connsiteX2907" fmla="*/ 295675 w 858172"/>
                  <a:gd name="connsiteY2907" fmla="*/ 816383 h 840790"/>
                  <a:gd name="connsiteX2908" fmla="*/ 296795 w 858172"/>
                  <a:gd name="connsiteY2908" fmla="*/ 816450 h 840790"/>
                  <a:gd name="connsiteX2909" fmla="*/ 297354 w 858172"/>
                  <a:gd name="connsiteY2909" fmla="*/ 816459 h 840790"/>
                  <a:gd name="connsiteX2910" fmla="*/ 297787 w 858172"/>
                  <a:gd name="connsiteY2910" fmla="*/ 816295 h 840790"/>
                  <a:gd name="connsiteX2911" fmla="*/ 298728 w 858172"/>
                  <a:gd name="connsiteY2911" fmla="*/ 815753 h 840790"/>
                  <a:gd name="connsiteX2912" fmla="*/ 299476 w 858172"/>
                  <a:gd name="connsiteY2912" fmla="*/ 815162 h 840790"/>
                  <a:gd name="connsiteX2913" fmla="*/ 300250 w 858172"/>
                  <a:gd name="connsiteY2913" fmla="*/ 814614 h 840790"/>
                  <a:gd name="connsiteX2914" fmla="*/ 300970 w 858172"/>
                  <a:gd name="connsiteY2914" fmla="*/ 814215 h 840790"/>
                  <a:gd name="connsiteX2915" fmla="*/ 301772 w 858172"/>
                  <a:gd name="connsiteY2915" fmla="*/ 813811 h 840790"/>
                  <a:gd name="connsiteX2916" fmla="*/ 302774 w 858172"/>
                  <a:gd name="connsiteY2916" fmla="*/ 813335 h 840790"/>
                  <a:gd name="connsiteX2917" fmla="*/ 303670 w 858172"/>
                  <a:gd name="connsiteY2917" fmla="*/ 813007 h 840790"/>
                  <a:gd name="connsiteX2918" fmla="*/ 304514 w 858172"/>
                  <a:gd name="connsiteY2918" fmla="*/ 812599 h 840790"/>
                  <a:gd name="connsiteX2919" fmla="*/ 305317 w 858172"/>
                  <a:gd name="connsiteY2919" fmla="*/ 812330 h 840790"/>
                  <a:gd name="connsiteX2920" fmla="*/ 306231 w 858172"/>
                  <a:gd name="connsiteY2920" fmla="*/ 812225 h 840790"/>
                  <a:gd name="connsiteX2921" fmla="*/ 307391 w 858172"/>
                  <a:gd name="connsiteY2921" fmla="*/ 812282 h 840790"/>
                  <a:gd name="connsiteX2922" fmla="*/ 308139 w 858172"/>
                  <a:gd name="connsiteY2922" fmla="*/ 812368 h 840790"/>
                  <a:gd name="connsiteX2923" fmla="*/ 309179 w 858172"/>
                  <a:gd name="connsiteY2923" fmla="*/ 812446 h 840790"/>
                  <a:gd name="connsiteX2924" fmla="*/ 310082 w 858172"/>
                  <a:gd name="connsiteY2924" fmla="*/ 812571 h 840790"/>
                  <a:gd name="connsiteX2925" fmla="*/ 311125 w 858172"/>
                  <a:gd name="connsiteY2925" fmla="*/ 812744 h 840790"/>
                  <a:gd name="connsiteX2926" fmla="*/ 312089 w 858172"/>
                  <a:gd name="connsiteY2926" fmla="*/ 812927 h 840790"/>
                  <a:gd name="connsiteX2927" fmla="*/ 312677 w 858172"/>
                  <a:gd name="connsiteY2927" fmla="*/ 813120 h 840790"/>
                  <a:gd name="connsiteX2928" fmla="*/ 313038 w 858172"/>
                  <a:gd name="connsiteY2928" fmla="*/ 813525 h 840790"/>
                  <a:gd name="connsiteX2929" fmla="*/ 313305 w 858172"/>
                  <a:gd name="connsiteY2929" fmla="*/ 813933 h 840790"/>
                  <a:gd name="connsiteX2930" fmla="*/ 313828 w 858172"/>
                  <a:gd name="connsiteY2930" fmla="*/ 814870 h 840790"/>
                  <a:gd name="connsiteX2931" fmla="*/ 313944 w 858172"/>
                  <a:gd name="connsiteY2931" fmla="*/ 815663 h 840790"/>
                  <a:gd name="connsiteX2932" fmla="*/ 314143 w 858172"/>
                  <a:gd name="connsiteY2932" fmla="*/ 816620 h 840790"/>
                  <a:gd name="connsiteX2933" fmla="*/ 314349 w 858172"/>
                  <a:gd name="connsiteY2933" fmla="*/ 817557 h 840790"/>
                  <a:gd name="connsiteX2934" fmla="*/ 314744 w 858172"/>
                  <a:gd name="connsiteY2934" fmla="*/ 818370 h 840790"/>
                  <a:gd name="connsiteX2935" fmla="*/ 315431 w 858172"/>
                  <a:gd name="connsiteY2935" fmla="*/ 818871 h 840790"/>
                  <a:gd name="connsiteX2936" fmla="*/ 316346 w 858172"/>
                  <a:gd name="connsiteY2936" fmla="*/ 819034 h 840790"/>
                  <a:gd name="connsiteX2937" fmla="*/ 317229 w 858172"/>
                  <a:gd name="connsiteY2937" fmla="*/ 819053 h 840790"/>
                  <a:gd name="connsiteX2938" fmla="*/ 318240 w 858172"/>
                  <a:gd name="connsiteY2938" fmla="*/ 818909 h 840790"/>
                  <a:gd name="connsiteX2939" fmla="*/ 319066 w 858172"/>
                  <a:gd name="connsiteY2939" fmla="*/ 818832 h 840790"/>
                  <a:gd name="connsiteX2940" fmla="*/ 319971 w 858172"/>
                  <a:gd name="connsiteY2940" fmla="*/ 818656 h 840790"/>
                  <a:gd name="connsiteX2941" fmla="*/ 321098 w 858172"/>
                  <a:gd name="connsiteY2941" fmla="*/ 818501 h 840790"/>
                  <a:gd name="connsiteX2942" fmla="*/ 322071 w 858172"/>
                  <a:gd name="connsiteY2942" fmla="*/ 818337 h 840790"/>
                  <a:gd name="connsiteX2943" fmla="*/ 322896 w 858172"/>
                  <a:gd name="connsiteY2943" fmla="*/ 818192 h 840790"/>
                  <a:gd name="connsiteX2944" fmla="*/ 323987 w 858172"/>
                  <a:gd name="connsiteY2944" fmla="*/ 818045 h 840790"/>
                  <a:gd name="connsiteX2945" fmla="*/ 324832 w 858172"/>
                  <a:gd name="connsiteY2945" fmla="*/ 818180 h 840790"/>
                  <a:gd name="connsiteX2946" fmla="*/ 325705 w 858172"/>
                  <a:gd name="connsiteY2946" fmla="*/ 818411 h 840790"/>
                  <a:gd name="connsiteX2947" fmla="*/ 326149 w 858172"/>
                  <a:gd name="connsiteY2947" fmla="*/ 818608 h 840790"/>
                  <a:gd name="connsiteX2948" fmla="*/ 326601 w 858172"/>
                  <a:gd name="connsiteY2948" fmla="*/ 818511 h 840790"/>
                  <a:gd name="connsiteX2949" fmla="*/ 327464 w 858172"/>
                  <a:gd name="connsiteY2949" fmla="*/ 818286 h 840790"/>
                  <a:gd name="connsiteX2950" fmla="*/ 328219 w 858172"/>
                  <a:gd name="connsiteY2950" fmla="*/ 817872 h 840790"/>
                  <a:gd name="connsiteX2951" fmla="*/ 329192 w 858172"/>
                  <a:gd name="connsiteY2951" fmla="*/ 817339 h 840790"/>
                  <a:gd name="connsiteX2952" fmla="*/ 329969 w 858172"/>
                  <a:gd name="connsiteY2952" fmla="*/ 816883 h 840790"/>
                  <a:gd name="connsiteX2953" fmla="*/ 330775 w 858172"/>
                  <a:gd name="connsiteY2953" fmla="*/ 816478 h 840790"/>
                  <a:gd name="connsiteX2954" fmla="*/ 331786 w 858172"/>
                  <a:gd name="connsiteY2954" fmla="*/ 815898 h 840790"/>
                  <a:gd name="connsiteX2955" fmla="*/ 332717 w 858172"/>
                  <a:gd name="connsiteY2955" fmla="*/ 815396 h 840790"/>
                  <a:gd name="connsiteX2956" fmla="*/ 333228 w 858172"/>
                  <a:gd name="connsiteY2956" fmla="*/ 814969 h 840790"/>
                  <a:gd name="connsiteX2957" fmla="*/ 333797 w 858172"/>
                  <a:gd name="connsiteY2957" fmla="*/ 814137 h 840790"/>
                  <a:gd name="connsiteX2958" fmla="*/ 334249 w 858172"/>
                  <a:gd name="connsiteY2958" fmla="*/ 813498 h 840790"/>
                  <a:gd name="connsiteX2959" fmla="*/ 334956 w 858172"/>
                  <a:gd name="connsiteY2959" fmla="*/ 812571 h 840790"/>
                  <a:gd name="connsiteX2960" fmla="*/ 335495 w 858172"/>
                  <a:gd name="connsiteY2960" fmla="*/ 811759 h 840790"/>
                  <a:gd name="connsiteX2961" fmla="*/ 336072 w 858172"/>
                  <a:gd name="connsiteY2961" fmla="*/ 810956 h 840790"/>
                  <a:gd name="connsiteX2962" fmla="*/ 336702 w 858172"/>
                  <a:gd name="connsiteY2962" fmla="*/ 810269 h 840790"/>
                  <a:gd name="connsiteX2963" fmla="*/ 337518 w 858172"/>
                  <a:gd name="connsiteY2963" fmla="*/ 809788 h 840790"/>
                  <a:gd name="connsiteX2964" fmla="*/ 338372 w 858172"/>
                  <a:gd name="connsiteY2964" fmla="*/ 809235 h 840790"/>
                  <a:gd name="connsiteX2965" fmla="*/ 339245 w 858172"/>
                  <a:gd name="connsiteY2965" fmla="*/ 808846 h 840790"/>
                  <a:gd name="connsiteX2966" fmla="*/ 340081 w 858172"/>
                  <a:gd name="connsiteY2966" fmla="*/ 808462 h 840790"/>
                  <a:gd name="connsiteX2967" fmla="*/ 340777 w 858172"/>
                  <a:gd name="connsiteY2967" fmla="*/ 808231 h 840790"/>
                  <a:gd name="connsiteX2968" fmla="*/ 341621 w 858172"/>
                  <a:gd name="connsiteY2968" fmla="*/ 808082 h 840790"/>
                  <a:gd name="connsiteX2969" fmla="*/ 342388 w 858172"/>
                  <a:gd name="connsiteY2969" fmla="*/ 807947 h 840790"/>
                  <a:gd name="connsiteX2970" fmla="*/ 343163 w 858172"/>
                  <a:gd name="connsiteY2970" fmla="*/ 808034 h 840790"/>
                  <a:gd name="connsiteX2971" fmla="*/ 343734 w 858172"/>
                  <a:gd name="connsiteY2971" fmla="*/ 808237 h 840790"/>
                  <a:gd name="connsiteX2972" fmla="*/ 344449 w 858172"/>
                  <a:gd name="connsiteY2972" fmla="*/ 808563 h 840790"/>
                  <a:gd name="connsiteX2973" fmla="*/ 344922 w 858172"/>
                  <a:gd name="connsiteY2973" fmla="*/ 808933 h 840790"/>
                  <a:gd name="connsiteX2974" fmla="*/ 345197 w 858172"/>
                  <a:gd name="connsiteY2974" fmla="*/ 809611 h 840790"/>
                  <a:gd name="connsiteX2975" fmla="*/ 345249 w 858172"/>
                  <a:gd name="connsiteY2975" fmla="*/ 810208 h 840790"/>
                  <a:gd name="connsiteX2976" fmla="*/ 345211 w 858172"/>
                  <a:gd name="connsiteY2976" fmla="*/ 811155 h 840790"/>
                  <a:gd name="connsiteX2977" fmla="*/ 345172 w 858172"/>
                  <a:gd name="connsiteY2977" fmla="*/ 812093 h 840790"/>
                  <a:gd name="connsiteX2978" fmla="*/ 344995 w 858172"/>
                  <a:gd name="connsiteY2978" fmla="*/ 813116 h 840790"/>
                  <a:gd name="connsiteX2979" fmla="*/ 344886 w 858172"/>
                  <a:gd name="connsiteY2979" fmla="*/ 814116 h 840790"/>
                  <a:gd name="connsiteX2980" fmla="*/ 344642 w 858172"/>
                  <a:gd name="connsiteY2980" fmla="*/ 814818 h 840790"/>
                  <a:gd name="connsiteX2981" fmla="*/ 344517 w 858172"/>
                  <a:gd name="connsiteY2981" fmla="*/ 815852 h 840790"/>
                  <a:gd name="connsiteX2982" fmla="*/ 344054 w 858172"/>
                  <a:gd name="connsiteY2982" fmla="*/ 817759 h 840790"/>
                  <a:gd name="connsiteX2983" fmla="*/ 343959 w 858172"/>
                  <a:gd name="connsiteY2983" fmla="*/ 818732 h 840790"/>
                  <a:gd name="connsiteX2984" fmla="*/ 343762 w 858172"/>
                  <a:gd name="connsiteY2984" fmla="*/ 819390 h 840790"/>
                  <a:gd name="connsiteX2985" fmla="*/ 343772 w 858172"/>
                  <a:gd name="connsiteY2985" fmla="*/ 820136 h 840790"/>
                  <a:gd name="connsiteX2986" fmla="*/ 344029 w 858172"/>
                  <a:gd name="connsiteY2986" fmla="*/ 821016 h 840790"/>
                  <a:gd name="connsiteX2987" fmla="*/ 344453 w 858172"/>
                  <a:gd name="connsiteY2987" fmla="*/ 821875 h 840790"/>
                  <a:gd name="connsiteX2988" fmla="*/ 344886 w 858172"/>
                  <a:gd name="connsiteY2988" fmla="*/ 822756 h 840790"/>
                  <a:gd name="connsiteX2989" fmla="*/ 345497 w 858172"/>
                  <a:gd name="connsiteY2989" fmla="*/ 823665 h 840790"/>
                  <a:gd name="connsiteX2990" fmla="*/ 345949 w 858172"/>
                  <a:gd name="connsiteY2990" fmla="*/ 824531 h 840790"/>
                  <a:gd name="connsiteX2991" fmla="*/ 346392 w 858172"/>
                  <a:gd name="connsiteY2991" fmla="*/ 825655 h 840790"/>
                  <a:gd name="connsiteX2992" fmla="*/ 346707 w 858172"/>
                  <a:gd name="connsiteY2992" fmla="*/ 826233 h 840790"/>
                  <a:gd name="connsiteX2993" fmla="*/ 347069 w 858172"/>
                  <a:gd name="connsiteY2993" fmla="*/ 826930 h 840790"/>
                  <a:gd name="connsiteX2994" fmla="*/ 347513 w 858172"/>
                  <a:gd name="connsiteY2994" fmla="*/ 827645 h 840790"/>
                  <a:gd name="connsiteX2995" fmla="*/ 347809 w 858172"/>
                  <a:gd name="connsiteY2995" fmla="*/ 828445 h 840790"/>
                  <a:gd name="connsiteX2996" fmla="*/ 348193 w 858172"/>
                  <a:gd name="connsiteY2996" fmla="*/ 829027 h 840790"/>
                  <a:gd name="connsiteX2997" fmla="*/ 348458 w 858172"/>
                  <a:gd name="connsiteY2997" fmla="*/ 829556 h 840790"/>
                  <a:gd name="connsiteX2998" fmla="*/ 348832 w 858172"/>
                  <a:gd name="connsiteY2998" fmla="*/ 830340 h 840790"/>
                  <a:gd name="connsiteX2999" fmla="*/ 349138 w 858172"/>
                  <a:gd name="connsiteY2999" fmla="*/ 831075 h 840790"/>
                  <a:gd name="connsiteX3000" fmla="*/ 349540 w 858172"/>
                  <a:gd name="connsiteY3000" fmla="*/ 831858 h 840790"/>
                  <a:gd name="connsiteX3001" fmla="*/ 349943 w 858172"/>
                  <a:gd name="connsiteY3001" fmla="*/ 832931 h 840790"/>
                  <a:gd name="connsiteX3002" fmla="*/ 350152 w 858172"/>
                  <a:gd name="connsiteY3002" fmla="*/ 833666 h 840790"/>
                  <a:gd name="connsiteX3003" fmla="*/ 350437 w 858172"/>
                  <a:gd name="connsiteY3003" fmla="*/ 834196 h 840790"/>
                  <a:gd name="connsiteX3004" fmla="*/ 351036 w 858172"/>
                  <a:gd name="connsiteY3004" fmla="*/ 835076 h 840790"/>
                  <a:gd name="connsiteX3005" fmla="*/ 351511 w 858172"/>
                  <a:gd name="connsiteY3005" fmla="*/ 835753 h 840790"/>
                  <a:gd name="connsiteX3006" fmla="*/ 352336 w 858172"/>
                  <a:gd name="connsiteY3006" fmla="*/ 836450 h 840790"/>
                  <a:gd name="connsiteX3007" fmla="*/ 352847 w 858172"/>
                  <a:gd name="connsiteY3007" fmla="*/ 837028 h 840790"/>
                  <a:gd name="connsiteX3008" fmla="*/ 353643 w 858172"/>
                  <a:gd name="connsiteY3008" fmla="*/ 837637 h 840790"/>
                  <a:gd name="connsiteX3009" fmla="*/ 354467 w 858172"/>
                  <a:gd name="connsiteY3009" fmla="*/ 838177 h 840790"/>
                  <a:gd name="connsiteX3010" fmla="*/ 355236 w 858172"/>
                  <a:gd name="connsiteY3010" fmla="*/ 838717 h 840790"/>
                  <a:gd name="connsiteX3011" fmla="*/ 356032 w 858172"/>
                  <a:gd name="connsiteY3011" fmla="*/ 839259 h 840790"/>
                  <a:gd name="connsiteX3012" fmla="*/ 356847 w 858172"/>
                  <a:gd name="connsiteY3012" fmla="*/ 839760 h 840790"/>
                  <a:gd name="connsiteX3013" fmla="*/ 357762 w 858172"/>
                  <a:gd name="connsiteY3013" fmla="*/ 840264 h 840790"/>
                  <a:gd name="connsiteX3014" fmla="*/ 358539 w 858172"/>
                  <a:gd name="connsiteY3014" fmla="*/ 840669 h 840790"/>
                  <a:gd name="connsiteX3015" fmla="*/ 359300 w 858172"/>
                  <a:gd name="connsiteY3015" fmla="*/ 841079 h 840790"/>
                  <a:gd name="connsiteX3016" fmla="*/ 359560 w 858172"/>
                  <a:gd name="connsiteY3016" fmla="*/ 840226 h 840790"/>
                  <a:gd name="connsiteX3017" fmla="*/ 359907 w 858172"/>
                  <a:gd name="connsiteY3017" fmla="*/ 838860 h 840790"/>
                  <a:gd name="connsiteX3018" fmla="*/ 360379 w 858172"/>
                  <a:gd name="connsiteY3018" fmla="*/ 837343 h 840790"/>
                  <a:gd name="connsiteX3019" fmla="*/ 361310 w 858172"/>
                  <a:gd name="connsiteY3019" fmla="*/ 835076 h 840790"/>
                  <a:gd name="connsiteX3020" fmla="*/ 361782 w 858172"/>
                  <a:gd name="connsiteY3020" fmla="*/ 833441 h 840790"/>
                  <a:gd name="connsiteX3021" fmla="*/ 362100 w 858172"/>
                  <a:gd name="connsiteY3021" fmla="*/ 831864 h 840790"/>
                  <a:gd name="connsiteX3022" fmla="*/ 361843 w 858172"/>
                  <a:gd name="connsiteY3022" fmla="*/ 829979 h 840790"/>
                  <a:gd name="connsiteX3023" fmla="*/ 361829 w 858172"/>
                  <a:gd name="connsiteY3023" fmla="*/ 829100 h 840790"/>
                  <a:gd name="connsiteX3024" fmla="*/ 362447 w 858172"/>
                  <a:gd name="connsiteY3024" fmla="*/ 828519 h 840790"/>
                  <a:gd name="connsiteX3025" fmla="*/ 363237 w 858172"/>
                  <a:gd name="connsiteY3025" fmla="*/ 827896 h 840790"/>
                  <a:gd name="connsiteX3026" fmla="*/ 363529 w 858172"/>
                  <a:gd name="connsiteY3026" fmla="*/ 826920 h 840790"/>
                  <a:gd name="connsiteX3027" fmla="*/ 363285 w 858172"/>
                  <a:gd name="connsiteY3027" fmla="*/ 825626 h 840790"/>
                  <a:gd name="connsiteX3028" fmla="*/ 363073 w 858172"/>
                  <a:gd name="connsiteY3028" fmla="*/ 824514 h 840790"/>
                  <a:gd name="connsiteX3029" fmla="*/ 363300 w 858172"/>
                  <a:gd name="connsiteY3029" fmla="*/ 822919 h 840790"/>
                  <a:gd name="connsiteX3030" fmla="*/ 363390 w 858172"/>
                  <a:gd name="connsiteY3030" fmla="*/ 821558 h 840790"/>
                  <a:gd name="connsiteX3031" fmla="*/ 363493 w 858172"/>
                  <a:gd name="connsiteY3031" fmla="*/ 820717 h 840790"/>
                  <a:gd name="connsiteX3032" fmla="*/ 363924 w 858172"/>
                  <a:gd name="connsiteY3032" fmla="*/ 820106 h 840790"/>
                  <a:gd name="connsiteX3033" fmla="*/ 364707 w 858172"/>
                  <a:gd name="connsiteY3033" fmla="*/ 819581 h 840790"/>
                  <a:gd name="connsiteX3034" fmla="*/ 365304 w 858172"/>
                  <a:gd name="connsiteY3034" fmla="*/ 819037 h 840790"/>
                  <a:gd name="connsiteX3035" fmla="*/ 365898 w 858172"/>
                  <a:gd name="connsiteY3035" fmla="*/ 818049 h 840790"/>
                  <a:gd name="connsiteX3036" fmla="*/ 366296 w 858172"/>
                  <a:gd name="connsiteY3036" fmla="*/ 817204 h 840790"/>
                  <a:gd name="connsiteX3037" fmla="*/ 366441 w 858172"/>
                  <a:gd name="connsiteY3037" fmla="*/ 816703 h 840790"/>
                  <a:gd name="connsiteX3038" fmla="*/ 366592 w 858172"/>
                  <a:gd name="connsiteY3038" fmla="*/ 815368 h 840790"/>
                  <a:gd name="connsiteX3039" fmla="*/ 366819 w 858172"/>
                  <a:gd name="connsiteY3039" fmla="*/ 813967 h 840790"/>
                  <a:gd name="connsiteX3040" fmla="*/ 366884 w 858172"/>
                  <a:gd name="connsiteY3040" fmla="*/ 813271 h 840790"/>
                  <a:gd name="connsiteX3041" fmla="*/ 367124 w 858172"/>
                  <a:gd name="connsiteY3041" fmla="*/ 812565 h 840790"/>
                  <a:gd name="connsiteX3042" fmla="*/ 367712 w 858172"/>
                  <a:gd name="connsiteY3042" fmla="*/ 810368 h 840790"/>
                  <a:gd name="connsiteX3043" fmla="*/ 367905 w 858172"/>
                  <a:gd name="connsiteY3043" fmla="*/ 809374 h 840790"/>
                  <a:gd name="connsiteX3044" fmla="*/ 367960 w 858172"/>
                  <a:gd name="connsiteY3044" fmla="*/ 808502 h 84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</a:cxnLst>
                <a:rect l="l" t="t" r="r" b="b"/>
                <a:pathLst>
                  <a:path w="858172" h="840790">
                    <a:moveTo>
                      <a:pt x="367960" y="808502"/>
                    </a:moveTo>
                    <a:lnTo>
                      <a:pt x="368014" y="807825"/>
                    </a:lnTo>
                    <a:lnTo>
                      <a:pt x="368267" y="807359"/>
                    </a:lnTo>
                    <a:lnTo>
                      <a:pt x="368666" y="806798"/>
                    </a:lnTo>
                    <a:lnTo>
                      <a:pt x="369340" y="806050"/>
                    </a:lnTo>
                    <a:lnTo>
                      <a:pt x="369729" y="805141"/>
                    </a:lnTo>
                    <a:lnTo>
                      <a:pt x="370017" y="804075"/>
                    </a:lnTo>
                    <a:lnTo>
                      <a:pt x="370357" y="803060"/>
                    </a:lnTo>
                    <a:lnTo>
                      <a:pt x="370519" y="802152"/>
                    </a:lnTo>
                    <a:lnTo>
                      <a:pt x="370683" y="801350"/>
                    </a:lnTo>
                    <a:lnTo>
                      <a:pt x="370893" y="800499"/>
                    </a:lnTo>
                    <a:lnTo>
                      <a:pt x="371398" y="799288"/>
                    </a:lnTo>
                    <a:lnTo>
                      <a:pt x="371710" y="798639"/>
                    </a:lnTo>
                    <a:lnTo>
                      <a:pt x="372036" y="797717"/>
                    </a:lnTo>
                    <a:lnTo>
                      <a:pt x="372406" y="796839"/>
                    </a:lnTo>
                    <a:lnTo>
                      <a:pt x="372792" y="795320"/>
                    </a:lnTo>
                    <a:lnTo>
                      <a:pt x="373238" y="794408"/>
                    </a:lnTo>
                    <a:lnTo>
                      <a:pt x="373771" y="793034"/>
                    </a:lnTo>
                    <a:lnTo>
                      <a:pt x="374236" y="792250"/>
                    </a:lnTo>
                    <a:lnTo>
                      <a:pt x="375017" y="790950"/>
                    </a:lnTo>
                    <a:lnTo>
                      <a:pt x="376419" y="788918"/>
                    </a:lnTo>
                    <a:lnTo>
                      <a:pt x="377566" y="787945"/>
                    </a:lnTo>
                    <a:lnTo>
                      <a:pt x="378102" y="787441"/>
                    </a:lnTo>
                    <a:lnTo>
                      <a:pt x="378757" y="787019"/>
                    </a:lnTo>
                    <a:lnTo>
                      <a:pt x="379278" y="786756"/>
                    </a:lnTo>
                    <a:lnTo>
                      <a:pt x="379816" y="786599"/>
                    </a:lnTo>
                    <a:lnTo>
                      <a:pt x="380356" y="786500"/>
                    </a:lnTo>
                    <a:lnTo>
                      <a:pt x="381415" y="786246"/>
                    </a:lnTo>
                    <a:lnTo>
                      <a:pt x="387687" y="785193"/>
                    </a:lnTo>
                    <a:lnTo>
                      <a:pt x="388685" y="784733"/>
                    </a:lnTo>
                    <a:lnTo>
                      <a:pt x="389555" y="784111"/>
                    </a:lnTo>
                    <a:lnTo>
                      <a:pt x="390290" y="783459"/>
                    </a:lnTo>
                    <a:lnTo>
                      <a:pt x="391103" y="782884"/>
                    </a:lnTo>
                    <a:lnTo>
                      <a:pt x="391944" y="782476"/>
                    </a:lnTo>
                    <a:lnTo>
                      <a:pt x="394593" y="782117"/>
                    </a:lnTo>
                    <a:lnTo>
                      <a:pt x="396654" y="781892"/>
                    </a:lnTo>
                    <a:lnTo>
                      <a:pt x="398869" y="781317"/>
                    </a:lnTo>
                    <a:lnTo>
                      <a:pt x="399656" y="781119"/>
                    </a:lnTo>
                    <a:lnTo>
                      <a:pt x="400392" y="781121"/>
                    </a:lnTo>
                    <a:lnTo>
                      <a:pt x="401169" y="781289"/>
                    </a:lnTo>
                    <a:lnTo>
                      <a:pt x="401923" y="781310"/>
                    </a:lnTo>
                    <a:lnTo>
                      <a:pt x="403082" y="781407"/>
                    </a:lnTo>
                    <a:lnTo>
                      <a:pt x="403615" y="780630"/>
                    </a:lnTo>
                    <a:lnTo>
                      <a:pt x="404029" y="780091"/>
                    </a:lnTo>
                    <a:lnTo>
                      <a:pt x="404573" y="779436"/>
                    </a:lnTo>
                    <a:lnTo>
                      <a:pt x="405195" y="778648"/>
                    </a:lnTo>
                    <a:lnTo>
                      <a:pt x="405548" y="778049"/>
                    </a:lnTo>
                    <a:lnTo>
                      <a:pt x="405863" y="776690"/>
                    </a:lnTo>
                    <a:lnTo>
                      <a:pt x="406569" y="775377"/>
                    </a:lnTo>
                    <a:lnTo>
                      <a:pt x="407069" y="774562"/>
                    </a:lnTo>
                    <a:lnTo>
                      <a:pt x="407587" y="774074"/>
                    </a:lnTo>
                    <a:lnTo>
                      <a:pt x="408390" y="773419"/>
                    </a:lnTo>
                    <a:lnTo>
                      <a:pt x="408842" y="772824"/>
                    </a:lnTo>
                    <a:lnTo>
                      <a:pt x="408981" y="771986"/>
                    </a:lnTo>
                    <a:lnTo>
                      <a:pt x="408932" y="769678"/>
                    </a:lnTo>
                    <a:lnTo>
                      <a:pt x="408926" y="767899"/>
                    </a:lnTo>
                    <a:lnTo>
                      <a:pt x="409151" y="766599"/>
                    </a:lnTo>
                    <a:lnTo>
                      <a:pt x="409498" y="765712"/>
                    </a:lnTo>
                    <a:lnTo>
                      <a:pt x="410040" y="764609"/>
                    </a:lnTo>
                    <a:lnTo>
                      <a:pt x="410531" y="763937"/>
                    </a:lnTo>
                    <a:lnTo>
                      <a:pt x="411077" y="763394"/>
                    </a:lnTo>
                    <a:lnTo>
                      <a:pt x="411597" y="762791"/>
                    </a:lnTo>
                    <a:lnTo>
                      <a:pt x="411960" y="761966"/>
                    </a:lnTo>
                    <a:lnTo>
                      <a:pt x="412063" y="760873"/>
                    </a:lnTo>
                    <a:lnTo>
                      <a:pt x="412262" y="759930"/>
                    </a:lnTo>
                    <a:lnTo>
                      <a:pt x="412391" y="759064"/>
                    </a:lnTo>
                    <a:lnTo>
                      <a:pt x="412637" y="758379"/>
                    </a:lnTo>
                    <a:lnTo>
                      <a:pt x="412988" y="757737"/>
                    </a:lnTo>
                    <a:lnTo>
                      <a:pt x="412281" y="753457"/>
                    </a:lnTo>
                    <a:lnTo>
                      <a:pt x="412133" y="752616"/>
                    </a:lnTo>
                    <a:lnTo>
                      <a:pt x="412050" y="750799"/>
                    </a:lnTo>
                    <a:lnTo>
                      <a:pt x="411847" y="749771"/>
                    </a:lnTo>
                    <a:lnTo>
                      <a:pt x="411533" y="748580"/>
                    </a:lnTo>
                    <a:lnTo>
                      <a:pt x="409840" y="745054"/>
                    </a:lnTo>
                    <a:lnTo>
                      <a:pt x="409616" y="744422"/>
                    </a:lnTo>
                    <a:lnTo>
                      <a:pt x="408817" y="743253"/>
                    </a:lnTo>
                    <a:lnTo>
                      <a:pt x="407452" y="741140"/>
                    </a:lnTo>
                    <a:lnTo>
                      <a:pt x="407031" y="740207"/>
                    </a:lnTo>
                    <a:lnTo>
                      <a:pt x="406791" y="739445"/>
                    </a:lnTo>
                    <a:lnTo>
                      <a:pt x="406806" y="738736"/>
                    </a:lnTo>
                    <a:lnTo>
                      <a:pt x="407029" y="738209"/>
                    </a:lnTo>
                    <a:lnTo>
                      <a:pt x="406495" y="737049"/>
                    </a:lnTo>
                    <a:lnTo>
                      <a:pt x="406563" y="736318"/>
                    </a:lnTo>
                    <a:lnTo>
                      <a:pt x="406685" y="735307"/>
                    </a:lnTo>
                    <a:lnTo>
                      <a:pt x="406483" y="734366"/>
                    </a:lnTo>
                    <a:lnTo>
                      <a:pt x="406447" y="733457"/>
                    </a:lnTo>
                    <a:lnTo>
                      <a:pt x="406540" y="732937"/>
                    </a:lnTo>
                    <a:lnTo>
                      <a:pt x="407099" y="732295"/>
                    </a:lnTo>
                    <a:lnTo>
                      <a:pt x="407706" y="731782"/>
                    </a:lnTo>
                    <a:lnTo>
                      <a:pt x="408126" y="730946"/>
                    </a:lnTo>
                    <a:lnTo>
                      <a:pt x="408220" y="729990"/>
                    </a:lnTo>
                    <a:lnTo>
                      <a:pt x="408445" y="728593"/>
                    </a:lnTo>
                    <a:lnTo>
                      <a:pt x="409051" y="728059"/>
                    </a:lnTo>
                    <a:lnTo>
                      <a:pt x="409485" y="727745"/>
                    </a:lnTo>
                    <a:lnTo>
                      <a:pt x="408531" y="727338"/>
                    </a:lnTo>
                    <a:lnTo>
                      <a:pt x="408338" y="726862"/>
                    </a:lnTo>
                    <a:lnTo>
                      <a:pt x="408601" y="726432"/>
                    </a:lnTo>
                    <a:lnTo>
                      <a:pt x="409699" y="726319"/>
                    </a:lnTo>
                    <a:lnTo>
                      <a:pt x="410364" y="725970"/>
                    </a:lnTo>
                    <a:lnTo>
                      <a:pt x="409771" y="724920"/>
                    </a:lnTo>
                    <a:lnTo>
                      <a:pt x="409561" y="724336"/>
                    </a:lnTo>
                    <a:lnTo>
                      <a:pt x="409953" y="723615"/>
                    </a:lnTo>
                    <a:lnTo>
                      <a:pt x="410303" y="723003"/>
                    </a:lnTo>
                    <a:lnTo>
                      <a:pt x="410901" y="722363"/>
                    </a:lnTo>
                    <a:lnTo>
                      <a:pt x="411491" y="722216"/>
                    </a:lnTo>
                    <a:lnTo>
                      <a:pt x="411834" y="721497"/>
                    </a:lnTo>
                    <a:lnTo>
                      <a:pt x="412288" y="721472"/>
                    </a:lnTo>
                    <a:lnTo>
                      <a:pt x="413109" y="721581"/>
                    </a:lnTo>
                    <a:lnTo>
                      <a:pt x="412956" y="720764"/>
                    </a:lnTo>
                    <a:lnTo>
                      <a:pt x="412708" y="720165"/>
                    </a:lnTo>
                    <a:lnTo>
                      <a:pt x="413126" y="719821"/>
                    </a:lnTo>
                    <a:lnTo>
                      <a:pt x="413847" y="719211"/>
                    </a:lnTo>
                    <a:lnTo>
                      <a:pt x="414198" y="718703"/>
                    </a:lnTo>
                    <a:lnTo>
                      <a:pt x="414313" y="718125"/>
                    </a:lnTo>
                    <a:lnTo>
                      <a:pt x="414345" y="717274"/>
                    </a:lnTo>
                    <a:lnTo>
                      <a:pt x="414461" y="716803"/>
                    </a:lnTo>
                    <a:lnTo>
                      <a:pt x="414792" y="716266"/>
                    </a:lnTo>
                    <a:lnTo>
                      <a:pt x="414586" y="715518"/>
                    </a:lnTo>
                    <a:lnTo>
                      <a:pt x="414750" y="714992"/>
                    </a:lnTo>
                    <a:lnTo>
                      <a:pt x="415610" y="715030"/>
                    </a:lnTo>
                    <a:lnTo>
                      <a:pt x="416413" y="715329"/>
                    </a:lnTo>
                    <a:lnTo>
                      <a:pt x="416933" y="715192"/>
                    </a:lnTo>
                    <a:lnTo>
                      <a:pt x="417274" y="714703"/>
                    </a:lnTo>
                    <a:lnTo>
                      <a:pt x="417200" y="713631"/>
                    </a:lnTo>
                    <a:lnTo>
                      <a:pt x="416902" y="712497"/>
                    </a:lnTo>
                    <a:lnTo>
                      <a:pt x="416841" y="711258"/>
                    </a:lnTo>
                    <a:lnTo>
                      <a:pt x="416593" y="710500"/>
                    </a:lnTo>
                    <a:lnTo>
                      <a:pt x="416070" y="709460"/>
                    </a:lnTo>
                    <a:lnTo>
                      <a:pt x="415803" y="708830"/>
                    </a:lnTo>
                    <a:lnTo>
                      <a:pt x="415053" y="708494"/>
                    </a:lnTo>
                    <a:lnTo>
                      <a:pt x="414597" y="708101"/>
                    </a:lnTo>
                    <a:lnTo>
                      <a:pt x="414365" y="707065"/>
                    </a:lnTo>
                    <a:lnTo>
                      <a:pt x="414872" y="706481"/>
                    </a:lnTo>
                    <a:lnTo>
                      <a:pt x="415536" y="706014"/>
                    </a:lnTo>
                    <a:lnTo>
                      <a:pt x="415270" y="705260"/>
                    </a:lnTo>
                    <a:lnTo>
                      <a:pt x="414889" y="704609"/>
                    </a:lnTo>
                    <a:lnTo>
                      <a:pt x="415106" y="703655"/>
                    </a:lnTo>
                    <a:lnTo>
                      <a:pt x="415591" y="702588"/>
                    </a:lnTo>
                    <a:lnTo>
                      <a:pt x="416420" y="701516"/>
                    </a:lnTo>
                    <a:lnTo>
                      <a:pt x="417316" y="700627"/>
                    </a:lnTo>
                    <a:lnTo>
                      <a:pt x="417993" y="699785"/>
                    </a:lnTo>
                    <a:lnTo>
                      <a:pt x="418837" y="698963"/>
                    </a:lnTo>
                    <a:lnTo>
                      <a:pt x="419707" y="697894"/>
                    </a:lnTo>
                    <a:lnTo>
                      <a:pt x="420707" y="697201"/>
                    </a:lnTo>
                    <a:lnTo>
                      <a:pt x="421892" y="696568"/>
                    </a:lnTo>
                    <a:lnTo>
                      <a:pt x="422488" y="696122"/>
                    </a:lnTo>
                    <a:lnTo>
                      <a:pt x="423050" y="695772"/>
                    </a:lnTo>
                    <a:lnTo>
                      <a:pt x="423663" y="695354"/>
                    </a:lnTo>
                    <a:lnTo>
                      <a:pt x="423995" y="694873"/>
                    </a:lnTo>
                    <a:lnTo>
                      <a:pt x="424052" y="694228"/>
                    </a:lnTo>
                    <a:lnTo>
                      <a:pt x="424110" y="693631"/>
                    </a:lnTo>
                    <a:lnTo>
                      <a:pt x="424922" y="693795"/>
                    </a:lnTo>
                    <a:lnTo>
                      <a:pt x="425262" y="693393"/>
                    </a:lnTo>
                    <a:lnTo>
                      <a:pt x="425464" y="692892"/>
                    </a:lnTo>
                    <a:lnTo>
                      <a:pt x="425552" y="692102"/>
                    </a:lnTo>
                    <a:lnTo>
                      <a:pt x="425895" y="691543"/>
                    </a:lnTo>
                    <a:lnTo>
                      <a:pt x="426775" y="691749"/>
                    </a:lnTo>
                    <a:lnTo>
                      <a:pt x="427606" y="691759"/>
                    </a:lnTo>
                    <a:lnTo>
                      <a:pt x="428117" y="691107"/>
                    </a:lnTo>
                    <a:lnTo>
                      <a:pt x="428261" y="690667"/>
                    </a:lnTo>
                    <a:lnTo>
                      <a:pt x="429063" y="689874"/>
                    </a:lnTo>
                    <a:lnTo>
                      <a:pt x="430451" y="689668"/>
                    </a:lnTo>
                    <a:lnTo>
                      <a:pt x="431601" y="689557"/>
                    </a:lnTo>
                    <a:lnTo>
                      <a:pt x="432300" y="689257"/>
                    </a:lnTo>
                    <a:lnTo>
                      <a:pt x="434609" y="687555"/>
                    </a:lnTo>
                    <a:lnTo>
                      <a:pt x="435505" y="687420"/>
                    </a:lnTo>
                    <a:lnTo>
                      <a:pt x="436362" y="687025"/>
                    </a:lnTo>
                    <a:lnTo>
                      <a:pt x="437168" y="686958"/>
                    </a:lnTo>
                    <a:lnTo>
                      <a:pt x="437925" y="686727"/>
                    </a:lnTo>
                    <a:lnTo>
                      <a:pt x="438362" y="686317"/>
                    </a:lnTo>
                    <a:lnTo>
                      <a:pt x="438725" y="685780"/>
                    </a:lnTo>
                    <a:lnTo>
                      <a:pt x="438713" y="685132"/>
                    </a:lnTo>
                    <a:lnTo>
                      <a:pt x="439795" y="684245"/>
                    </a:lnTo>
                    <a:lnTo>
                      <a:pt x="440244" y="683680"/>
                    </a:lnTo>
                    <a:lnTo>
                      <a:pt x="440677" y="683542"/>
                    </a:lnTo>
                    <a:lnTo>
                      <a:pt x="440774" y="682916"/>
                    </a:lnTo>
                    <a:lnTo>
                      <a:pt x="441904" y="682621"/>
                    </a:lnTo>
                    <a:lnTo>
                      <a:pt x="442446" y="681844"/>
                    </a:lnTo>
                    <a:lnTo>
                      <a:pt x="443211" y="681911"/>
                    </a:lnTo>
                    <a:lnTo>
                      <a:pt x="443718" y="682062"/>
                    </a:lnTo>
                    <a:lnTo>
                      <a:pt x="444155" y="681718"/>
                    </a:lnTo>
                    <a:lnTo>
                      <a:pt x="444123" y="681083"/>
                    </a:lnTo>
                    <a:lnTo>
                      <a:pt x="444463" y="680562"/>
                    </a:lnTo>
                    <a:lnTo>
                      <a:pt x="444764" y="680026"/>
                    </a:lnTo>
                    <a:lnTo>
                      <a:pt x="444861" y="679535"/>
                    </a:lnTo>
                    <a:lnTo>
                      <a:pt x="445722" y="678909"/>
                    </a:lnTo>
                    <a:lnTo>
                      <a:pt x="446585" y="678784"/>
                    </a:lnTo>
                    <a:lnTo>
                      <a:pt x="447224" y="678867"/>
                    </a:lnTo>
                    <a:lnTo>
                      <a:pt x="447982" y="678511"/>
                    </a:lnTo>
                    <a:lnTo>
                      <a:pt x="449025" y="678280"/>
                    </a:lnTo>
                    <a:lnTo>
                      <a:pt x="449363" y="677968"/>
                    </a:lnTo>
                    <a:lnTo>
                      <a:pt x="449411" y="677396"/>
                    </a:lnTo>
                    <a:lnTo>
                      <a:pt x="449292" y="676749"/>
                    </a:lnTo>
                    <a:lnTo>
                      <a:pt x="449235" y="675907"/>
                    </a:lnTo>
                    <a:lnTo>
                      <a:pt x="449771" y="675499"/>
                    </a:lnTo>
                    <a:lnTo>
                      <a:pt x="450207" y="675814"/>
                    </a:lnTo>
                    <a:lnTo>
                      <a:pt x="450727" y="675778"/>
                    </a:lnTo>
                    <a:lnTo>
                      <a:pt x="451105" y="675223"/>
                    </a:lnTo>
                    <a:lnTo>
                      <a:pt x="451418" y="674687"/>
                    </a:lnTo>
                    <a:lnTo>
                      <a:pt x="452275" y="674369"/>
                    </a:lnTo>
                    <a:lnTo>
                      <a:pt x="453032" y="674272"/>
                    </a:lnTo>
                    <a:lnTo>
                      <a:pt x="453796" y="674330"/>
                    </a:lnTo>
                    <a:lnTo>
                      <a:pt x="453412" y="673698"/>
                    </a:lnTo>
                    <a:lnTo>
                      <a:pt x="453302" y="673213"/>
                    </a:lnTo>
                    <a:lnTo>
                      <a:pt x="453845" y="672988"/>
                    </a:lnTo>
                    <a:lnTo>
                      <a:pt x="454269" y="672751"/>
                    </a:lnTo>
                    <a:lnTo>
                      <a:pt x="454603" y="672108"/>
                    </a:lnTo>
                    <a:lnTo>
                      <a:pt x="454259" y="671284"/>
                    </a:lnTo>
                    <a:lnTo>
                      <a:pt x="454536" y="670301"/>
                    </a:lnTo>
                    <a:lnTo>
                      <a:pt x="454599" y="669141"/>
                    </a:lnTo>
                    <a:lnTo>
                      <a:pt x="454500" y="668657"/>
                    </a:lnTo>
                    <a:lnTo>
                      <a:pt x="454528" y="667916"/>
                    </a:lnTo>
                    <a:lnTo>
                      <a:pt x="454647" y="667132"/>
                    </a:lnTo>
                    <a:lnTo>
                      <a:pt x="454811" y="666535"/>
                    </a:lnTo>
                    <a:lnTo>
                      <a:pt x="455042" y="666162"/>
                    </a:lnTo>
                    <a:lnTo>
                      <a:pt x="456019" y="666435"/>
                    </a:lnTo>
                    <a:lnTo>
                      <a:pt x="456750" y="666008"/>
                    </a:lnTo>
                    <a:lnTo>
                      <a:pt x="457999" y="665174"/>
                    </a:lnTo>
                    <a:lnTo>
                      <a:pt x="458417" y="664637"/>
                    </a:lnTo>
                    <a:lnTo>
                      <a:pt x="458509" y="664203"/>
                    </a:lnTo>
                    <a:lnTo>
                      <a:pt x="458137" y="663590"/>
                    </a:lnTo>
                    <a:lnTo>
                      <a:pt x="457742" y="663064"/>
                    </a:lnTo>
                    <a:lnTo>
                      <a:pt x="457807" y="662573"/>
                    </a:lnTo>
                    <a:lnTo>
                      <a:pt x="458414" y="661867"/>
                    </a:lnTo>
                    <a:lnTo>
                      <a:pt x="459020" y="661272"/>
                    </a:lnTo>
                    <a:lnTo>
                      <a:pt x="458902" y="660527"/>
                    </a:lnTo>
                    <a:lnTo>
                      <a:pt x="460083" y="659625"/>
                    </a:lnTo>
                    <a:lnTo>
                      <a:pt x="460568" y="659137"/>
                    </a:lnTo>
                    <a:lnTo>
                      <a:pt x="460879" y="658755"/>
                    </a:lnTo>
                    <a:lnTo>
                      <a:pt x="460822" y="657789"/>
                    </a:lnTo>
                    <a:lnTo>
                      <a:pt x="462001" y="657098"/>
                    </a:lnTo>
                    <a:lnTo>
                      <a:pt x="462289" y="656627"/>
                    </a:lnTo>
                    <a:lnTo>
                      <a:pt x="462501" y="656106"/>
                    </a:lnTo>
                    <a:lnTo>
                      <a:pt x="462825" y="655406"/>
                    </a:lnTo>
                    <a:lnTo>
                      <a:pt x="463348" y="655152"/>
                    </a:lnTo>
                    <a:lnTo>
                      <a:pt x="464087" y="654889"/>
                    </a:lnTo>
                    <a:lnTo>
                      <a:pt x="464906" y="653836"/>
                    </a:lnTo>
                    <a:lnTo>
                      <a:pt x="465050" y="653248"/>
                    </a:lnTo>
                    <a:lnTo>
                      <a:pt x="464556" y="652847"/>
                    </a:lnTo>
                    <a:lnTo>
                      <a:pt x="464071" y="652484"/>
                    </a:lnTo>
                    <a:lnTo>
                      <a:pt x="463625" y="652025"/>
                    </a:lnTo>
                    <a:lnTo>
                      <a:pt x="463438" y="651318"/>
                    </a:lnTo>
                    <a:lnTo>
                      <a:pt x="463634" y="650692"/>
                    </a:lnTo>
                    <a:lnTo>
                      <a:pt x="464035" y="649973"/>
                    </a:lnTo>
                    <a:lnTo>
                      <a:pt x="464193" y="649270"/>
                    </a:lnTo>
                    <a:lnTo>
                      <a:pt x="463506" y="648477"/>
                    </a:lnTo>
                    <a:lnTo>
                      <a:pt x="463069" y="648047"/>
                    </a:lnTo>
                    <a:lnTo>
                      <a:pt x="462302" y="647450"/>
                    </a:lnTo>
                    <a:lnTo>
                      <a:pt x="462106" y="646836"/>
                    </a:lnTo>
                    <a:lnTo>
                      <a:pt x="461955" y="646294"/>
                    </a:lnTo>
                    <a:lnTo>
                      <a:pt x="462238" y="645016"/>
                    </a:lnTo>
                    <a:lnTo>
                      <a:pt x="462755" y="644296"/>
                    </a:lnTo>
                    <a:lnTo>
                      <a:pt x="462783" y="643773"/>
                    </a:lnTo>
                    <a:lnTo>
                      <a:pt x="462161" y="643315"/>
                    </a:lnTo>
                    <a:lnTo>
                      <a:pt x="461737" y="642746"/>
                    </a:lnTo>
                    <a:lnTo>
                      <a:pt x="461547" y="642241"/>
                    </a:lnTo>
                    <a:lnTo>
                      <a:pt x="460938" y="641731"/>
                    </a:lnTo>
                    <a:lnTo>
                      <a:pt x="461291" y="640954"/>
                    </a:lnTo>
                    <a:lnTo>
                      <a:pt x="461660" y="640476"/>
                    </a:lnTo>
                    <a:lnTo>
                      <a:pt x="461535" y="639480"/>
                    </a:lnTo>
                    <a:lnTo>
                      <a:pt x="461904" y="638963"/>
                    </a:lnTo>
                    <a:lnTo>
                      <a:pt x="462205" y="638405"/>
                    </a:lnTo>
                    <a:lnTo>
                      <a:pt x="462648" y="637531"/>
                    </a:lnTo>
                    <a:lnTo>
                      <a:pt x="463346" y="636709"/>
                    </a:lnTo>
                    <a:lnTo>
                      <a:pt x="463934" y="636048"/>
                    </a:lnTo>
                    <a:lnTo>
                      <a:pt x="463287" y="635326"/>
                    </a:lnTo>
                    <a:lnTo>
                      <a:pt x="463657" y="634057"/>
                    </a:lnTo>
                    <a:lnTo>
                      <a:pt x="463438" y="633387"/>
                    </a:lnTo>
                    <a:lnTo>
                      <a:pt x="463184" y="632690"/>
                    </a:lnTo>
                    <a:lnTo>
                      <a:pt x="463123" y="632108"/>
                    </a:lnTo>
                    <a:lnTo>
                      <a:pt x="463499" y="631049"/>
                    </a:lnTo>
                    <a:lnTo>
                      <a:pt x="464245" y="630333"/>
                    </a:lnTo>
                    <a:lnTo>
                      <a:pt x="464777" y="629347"/>
                    </a:lnTo>
                    <a:lnTo>
                      <a:pt x="465375" y="628744"/>
                    </a:lnTo>
                    <a:lnTo>
                      <a:pt x="465731" y="628313"/>
                    </a:lnTo>
                    <a:lnTo>
                      <a:pt x="466043" y="627912"/>
                    </a:lnTo>
                    <a:lnTo>
                      <a:pt x="466961" y="627276"/>
                    </a:lnTo>
                    <a:lnTo>
                      <a:pt x="468027" y="626910"/>
                    </a:lnTo>
                    <a:lnTo>
                      <a:pt x="468601" y="627170"/>
                    </a:lnTo>
                    <a:lnTo>
                      <a:pt x="469324" y="626782"/>
                    </a:lnTo>
                    <a:lnTo>
                      <a:pt x="469462" y="625914"/>
                    </a:lnTo>
                    <a:lnTo>
                      <a:pt x="469758" y="624971"/>
                    </a:lnTo>
                    <a:lnTo>
                      <a:pt x="470265" y="624534"/>
                    </a:lnTo>
                    <a:lnTo>
                      <a:pt x="470120" y="623468"/>
                    </a:lnTo>
                    <a:lnTo>
                      <a:pt x="470056" y="622531"/>
                    </a:lnTo>
                    <a:lnTo>
                      <a:pt x="470136" y="621545"/>
                    </a:lnTo>
                    <a:lnTo>
                      <a:pt x="470432" y="620855"/>
                    </a:lnTo>
                    <a:lnTo>
                      <a:pt x="471542" y="619825"/>
                    </a:lnTo>
                    <a:lnTo>
                      <a:pt x="472111" y="619105"/>
                    </a:lnTo>
                    <a:lnTo>
                      <a:pt x="472599" y="618495"/>
                    </a:lnTo>
                    <a:lnTo>
                      <a:pt x="473055" y="618171"/>
                    </a:lnTo>
                    <a:lnTo>
                      <a:pt x="473385" y="617537"/>
                    </a:lnTo>
                    <a:lnTo>
                      <a:pt x="473815" y="616963"/>
                    </a:lnTo>
                    <a:lnTo>
                      <a:pt x="473697" y="616373"/>
                    </a:lnTo>
                    <a:lnTo>
                      <a:pt x="474089" y="615634"/>
                    </a:lnTo>
                    <a:lnTo>
                      <a:pt x="474882" y="615768"/>
                    </a:lnTo>
                    <a:lnTo>
                      <a:pt x="475646" y="615816"/>
                    </a:lnTo>
                    <a:lnTo>
                      <a:pt x="476070" y="614950"/>
                    </a:lnTo>
                    <a:lnTo>
                      <a:pt x="475999" y="613482"/>
                    </a:lnTo>
                    <a:lnTo>
                      <a:pt x="476702" y="612921"/>
                    </a:lnTo>
                    <a:lnTo>
                      <a:pt x="477528" y="612224"/>
                    </a:lnTo>
                    <a:lnTo>
                      <a:pt x="478606" y="612015"/>
                    </a:lnTo>
                    <a:lnTo>
                      <a:pt x="479711" y="611604"/>
                    </a:lnTo>
                    <a:lnTo>
                      <a:pt x="480150" y="611097"/>
                    </a:lnTo>
                    <a:lnTo>
                      <a:pt x="480654" y="610599"/>
                    </a:lnTo>
                    <a:lnTo>
                      <a:pt x="480928" y="610044"/>
                    </a:lnTo>
                    <a:lnTo>
                      <a:pt x="481541" y="610358"/>
                    </a:lnTo>
                    <a:lnTo>
                      <a:pt x="481871" y="609996"/>
                    </a:lnTo>
                    <a:lnTo>
                      <a:pt x="482007" y="608586"/>
                    </a:lnTo>
                    <a:lnTo>
                      <a:pt x="482375" y="608217"/>
                    </a:lnTo>
                    <a:lnTo>
                      <a:pt x="482791" y="607883"/>
                    </a:lnTo>
                    <a:lnTo>
                      <a:pt x="483888" y="607286"/>
                    </a:lnTo>
                    <a:lnTo>
                      <a:pt x="484880" y="606990"/>
                    </a:lnTo>
                    <a:lnTo>
                      <a:pt x="485005" y="606500"/>
                    </a:lnTo>
                    <a:lnTo>
                      <a:pt x="485743" y="605561"/>
                    </a:lnTo>
                    <a:lnTo>
                      <a:pt x="486890" y="604887"/>
                    </a:lnTo>
                    <a:lnTo>
                      <a:pt x="487260" y="604370"/>
                    </a:lnTo>
                    <a:lnTo>
                      <a:pt x="487838" y="603651"/>
                    </a:lnTo>
                    <a:lnTo>
                      <a:pt x="488823" y="603250"/>
                    </a:lnTo>
                    <a:lnTo>
                      <a:pt x="489523" y="602193"/>
                    </a:lnTo>
                    <a:lnTo>
                      <a:pt x="489844" y="601580"/>
                    </a:lnTo>
                    <a:lnTo>
                      <a:pt x="490275" y="600300"/>
                    </a:lnTo>
                    <a:lnTo>
                      <a:pt x="491168" y="599422"/>
                    </a:lnTo>
                    <a:lnTo>
                      <a:pt x="491992" y="598668"/>
                    </a:lnTo>
                    <a:lnTo>
                      <a:pt x="492981" y="598033"/>
                    </a:lnTo>
                    <a:lnTo>
                      <a:pt x="493504" y="597798"/>
                    </a:lnTo>
                    <a:lnTo>
                      <a:pt x="493713" y="596671"/>
                    </a:lnTo>
                    <a:lnTo>
                      <a:pt x="494355" y="595730"/>
                    </a:lnTo>
                    <a:lnTo>
                      <a:pt x="494889" y="595476"/>
                    </a:lnTo>
                    <a:lnTo>
                      <a:pt x="495553" y="595455"/>
                    </a:lnTo>
                    <a:lnTo>
                      <a:pt x="495948" y="594648"/>
                    </a:lnTo>
                    <a:lnTo>
                      <a:pt x="496458" y="593110"/>
                    </a:lnTo>
                    <a:lnTo>
                      <a:pt x="496952" y="592099"/>
                    </a:lnTo>
                    <a:lnTo>
                      <a:pt x="497672" y="590921"/>
                    </a:lnTo>
                    <a:lnTo>
                      <a:pt x="498694" y="589399"/>
                    </a:lnTo>
                    <a:lnTo>
                      <a:pt x="499175" y="588406"/>
                    </a:lnTo>
                    <a:lnTo>
                      <a:pt x="499833" y="587700"/>
                    </a:lnTo>
                    <a:lnTo>
                      <a:pt x="500350" y="587193"/>
                    </a:lnTo>
                    <a:lnTo>
                      <a:pt x="500879" y="586332"/>
                    </a:lnTo>
                    <a:lnTo>
                      <a:pt x="502241" y="585690"/>
                    </a:lnTo>
                    <a:lnTo>
                      <a:pt x="503274" y="585424"/>
                    </a:lnTo>
                    <a:lnTo>
                      <a:pt x="504055" y="584987"/>
                    </a:lnTo>
                    <a:lnTo>
                      <a:pt x="505002" y="584630"/>
                    </a:lnTo>
                    <a:lnTo>
                      <a:pt x="505041" y="583947"/>
                    </a:lnTo>
                    <a:lnTo>
                      <a:pt x="504861" y="583376"/>
                    </a:lnTo>
                    <a:lnTo>
                      <a:pt x="505140" y="582922"/>
                    </a:lnTo>
                    <a:lnTo>
                      <a:pt x="505619" y="582405"/>
                    </a:lnTo>
                    <a:lnTo>
                      <a:pt x="506758" y="582248"/>
                    </a:lnTo>
                    <a:lnTo>
                      <a:pt x="507382" y="581731"/>
                    </a:lnTo>
                    <a:lnTo>
                      <a:pt x="508146" y="581134"/>
                    </a:lnTo>
                    <a:lnTo>
                      <a:pt x="508756" y="580905"/>
                    </a:lnTo>
                    <a:lnTo>
                      <a:pt x="509478" y="581214"/>
                    </a:lnTo>
                    <a:lnTo>
                      <a:pt x="509992" y="581542"/>
                    </a:lnTo>
                    <a:lnTo>
                      <a:pt x="510647" y="581857"/>
                    </a:lnTo>
                    <a:lnTo>
                      <a:pt x="511655" y="582749"/>
                    </a:lnTo>
                    <a:lnTo>
                      <a:pt x="512178" y="582338"/>
                    </a:lnTo>
                    <a:lnTo>
                      <a:pt x="512615" y="581930"/>
                    </a:lnTo>
                    <a:lnTo>
                      <a:pt x="513414" y="581744"/>
                    </a:lnTo>
                    <a:lnTo>
                      <a:pt x="513918" y="582062"/>
                    </a:lnTo>
                    <a:lnTo>
                      <a:pt x="514542" y="582396"/>
                    </a:lnTo>
                    <a:lnTo>
                      <a:pt x="515315" y="582607"/>
                    </a:lnTo>
                    <a:lnTo>
                      <a:pt x="516670" y="582489"/>
                    </a:lnTo>
                    <a:lnTo>
                      <a:pt x="517322" y="582777"/>
                    </a:lnTo>
                    <a:lnTo>
                      <a:pt x="518051" y="583231"/>
                    </a:lnTo>
                    <a:lnTo>
                      <a:pt x="519129" y="582595"/>
                    </a:lnTo>
                    <a:lnTo>
                      <a:pt x="520116" y="582142"/>
                    </a:lnTo>
                    <a:lnTo>
                      <a:pt x="520828" y="581590"/>
                    </a:lnTo>
                    <a:lnTo>
                      <a:pt x="521503" y="580980"/>
                    </a:lnTo>
                    <a:lnTo>
                      <a:pt x="522266" y="580389"/>
                    </a:lnTo>
                    <a:lnTo>
                      <a:pt x="523342" y="579814"/>
                    </a:lnTo>
                    <a:lnTo>
                      <a:pt x="524152" y="580248"/>
                    </a:lnTo>
                    <a:lnTo>
                      <a:pt x="524724" y="580585"/>
                    </a:lnTo>
                    <a:lnTo>
                      <a:pt x="525323" y="580611"/>
                    </a:lnTo>
                    <a:lnTo>
                      <a:pt x="525628" y="581157"/>
                    </a:lnTo>
                    <a:lnTo>
                      <a:pt x="526617" y="581321"/>
                    </a:lnTo>
                    <a:lnTo>
                      <a:pt x="527564" y="581535"/>
                    </a:lnTo>
                    <a:lnTo>
                      <a:pt x="528325" y="581872"/>
                    </a:lnTo>
                    <a:lnTo>
                      <a:pt x="528939" y="581552"/>
                    </a:lnTo>
                    <a:lnTo>
                      <a:pt x="528775" y="580546"/>
                    </a:lnTo>
                    <a:lnTo>
                      <a:pt x="529231" y="580088"/>
                    </a:lnTo>
                    <a:lnTo>
                      <a:pt x="530120" y="579632"/>
                    </a:lnTo>
                    <a:lnTo>
                      <a:pt x="531035" y="579439"/>
                    </a:lnTo>
                    <a:lnTo>
                      <a:pt x="532140" y="579762"/>
                    </a:lnTo>
                    <a:lnTo>
                      <a:pt x="533032" y="579695"/>
                    </a:lnTo>
                    <a:lnTo>
                      <a:pt x="533498" y="579178"/>
                    </a:lnTo>
                    <a:lnTo>
                      <a:pt x="533928" y="578713"/>
                    </a:lnTo>
                    <a:lnTo>
                      <a:pt x="534734" y="579262"/>
                    </a:lnTo>
                    <a:lnTo>
                      <a:pt x="535103" y="578697"/>
                    </a:lnTo>
                    <a:lnTo>
                      <a:pt x="535607" y="577708"/>
                    </a:lnTo>
                    <a:lnTo>
                      <a:pt x="536246" y="576864"/>
                    </a:lnTo>
                    <a:lnTo>
                      <a:pt x="537168" y="576796"/>
                    </a:lnTo>
                    <a:lnTo>
                      <a:pt x="538305" y="577497"/>
                    </a:lnTo>
                    <a:lnTo>
                      <a:pt x="539223" y="578000"/>
                    </a:lnTo>
                    <a:lnTo>
                      <a:pt x="539820" y="577901"/>
                    </a:lnTo>
                    <a:lnTo>
                      <a:pt x="540524" y="577377"/>
                    </a:lnTo>
                    <a:lnTo>
                      <a:pt x="541272" y="576507"/>
                    </a:lnTo>
                    <a:lnTo>
                      <a:pt x="541946" y="575858"/>
                    </a:lnTo>
                    <a:lnTo>
                      <a:pt x="542758" y="575123"/>
                    </a:lnTo>
                    <a:lnTo>
                      <a:pt x="543243" y="574947"/>
                    </a:lnTo>
                    <a:lnTo>
                      <a:pt x="543699" y="575203"/>
                    </a:lnTo>
                    <a:lnTo>
                      <a:pt x="544392" y="575522"/>
                    </a:lnTo>
                    <a:lnTo>
                      <a:pt x="545247" y="575415"/>
                    </a:lnTo>
                    <a:lnTo>
                      <a:pt x="545554" y="574963"/>
                    </a:lnTo>
                    <a:lnTo>
                      <a:pt x="546004" y="574388"/>
                    </a:lnTo>
                    <a:lnTo>
                      <a:pt x="546787" y="574484"/>
                    </a:lnTo>
                    <a:lnTo>
                      <a:pt x="547369" y="575053"/>
                    </a:lnTo>
                    <a:lnTo>
                      <a:pt x="548180" y="575053"/>
                    </a:lnTo>
                    <a:lnTo>
                      <a:pt x="548903" y="574587"/>
                    </a:lnTo>
                    <a:lnTo>
                      <a:pt x="549831" y="574957"/>
                    </a:lnTo>
                    <a:lnTo>
                      <a:pt x="550630" y="574482"/>
                    </a:lnTo>
                    <a:lnTo>
                      <a:pt x="551267" y="574574"/>
                    </a:lnTo>
                    <a:lnTo>
                      <a:pt x="551796" y="574764"/>
                    </a:lnTo>
                    <a:lnTo>
                      <a:pt x="552416" y="574600"/>
                    </a:lnTo>
                    <a:lnTo>
                      <a:pt x="553523" y="574392"/>
                    </a:lnTo>
                    <a:lnTo>
                      <a:pt x="554040" y="573923"/>
                    </a:lnTo>
                    <a:lnTo>
                      <a:pt x="554555" y="573570"/>
                    </a:lnTo>
                    <a:lnTo>
                      <a:pt x="555656" y="573322"/>
                    </a:lnTo>
                    <a:lnTo>
                      <a:pt x="556256" y="573358"/>
                    </a:lnTo>
                    <a:lnTo>
                      <a:pt x="557049" y="573406"/>
                    </a:lnTo>
                    <a:lnTo>
                      <a:pt x="558276" y="573354"/>
                    </a:lnTo>
                    <a:lnTo>
                      <a:pt x="559014" y="573043"/>
                    </a:lnTo>
                    <a:lnTo>
                      <a:pt x="559624" y="572885"/>
                    </a:lnTo>
                    <a:lnTo>
                      <a:pt x="560003" y="573190"/>
                    </a:lnTo>
                    <a:lnTo>
                      <a:pt x="560257" y="573917"/>
                    </a:lnTo>
                    <a:lnTo>
                      <a:pt x="560513" y="574568"/>
                    </a:lnTo>
                    <a:lnTo>
                      <a:pt x="560938" y="574963"/>
                    </a:lnTo>
                    <a:lnTo>
                      <a:pt x="561557" y="574902"/>
                    </a:lnTo>
                    <a:lnTo>
                      <a:pt x="561946" y="574555"/>
                    </a:lnTo>
                    <a:lnTo>
                      <a:pt x="562677" y="573990"/>
                    </a:lnTo>
                    <a:lnTo>
                      <a:pt x="563442" y="573734"/>
                    </a:lnTo>
                    <a:lnTo>
                      <a:pt x="564014" y="573556"/>
                    </a:lnTo>
                    <a:lnTo>
                      <a:pt x="564623" y="573415"/>
                    </a:lnTo>
                    <a:lnTo>
                      <a:pt x="565237" y="573387"/>
                    </a:lnTo>
                    <a:lnTo>
                      <a:pt x="565814" y="573264"/>
                    </a:lnTo>
                    <a:lnTo>
                      <a:pt x="566396" y="573139"/>
                    </a:lnTo>
                    <a:lnTo>
                      <a:pt x="566951" y="573039"/>
                    </a:lnTo>
                    <a:lnTo>
                      <a:pt x="567821" y="572860"/>
                    </a:lnTo>
                    <a:lnTo>
                      <a:pt x="568213" y="572577"/>
                    </a:lnTo>
                    <a:lnTo>
                      <a:pt x="569071" y="572182"/>
                    </a:lnTo>
                    <a:lnTo>
                      <a:pt x="569844" y="572099"/>
                    </a:lnTo>
                    <a:lnTo>
                      <a:pt x="570752" y="572106"/>
                    </a:lnTo>
                    <a:lnTo>
                      <a:pt x="571331" y="572227"/>
                    </a:lnTo>
                    <a:lnTo>
                      <a:pt x="572021" y="571871"/>
                    </a:lnTo>
                    <a:lnTo>
                      <a:pt x="572590" y="571849"/>
                    </a:lnTo>
                    <a:lnTo>
                      <a:pt x="573109" y="571932"/>
                    </a:lnTo>
                    <a:lnTo>
                      <a:pt x="573890" y="571495"/>
                    </a:lnTo>
                    <a:lnTo>
                      <a:pt x="574532" y="571081"/>
                    </a:lnTo>
                    <a:lnTo>
                      <a:pt x="575174" y="570677"/>
                    </a:lnTo>
                    <a:lnTo>
                      <a:pt x="575967" y="569973"/>
                    </a:lnTo>
                    <a:lnTo>
                      <a:pt x="576449" y="569961"/>
                    </a:lnTo>
                    <a:lnTo>
                      <a:pt x="577284" y="569507"/>
                    </a:lnTo>
                    <a:lnTo>
                      <a:pt x="577830" y="569261"/>
                    </a:lnTo>
                    <a:lnTo>
                      <a:pt x="578337" y="569517"/>
                    </a:lnTo>
                    <a:lnTo>
                      <a:pt x="578824" y="569990"/>
                    </a:lnTo>
                    <a:lnTo>
                      <a:pt x="579361" y="570307"/>
                    </a:lnTo>
                    <a:lnTo>
                      <a:pt x="580042" y="570551"/>
                    </a:lnTo>
                    <a:lnTo>
                      <a:pt x="580482" y="570664"/>
                    </a:lnTo>
                    <a:lnTo>
                      <a:pt x="581150" y="570664"/>
                    </a:lnTo>
                    <a:lnTo>
                      <a:pt x="581673" y="570641"/>
                    </a:lnTo>
                    <a:lnTo>
                      <a:pt x="582402" y="570629"/>
                    </a:lnTo>
                    <a:lnTo>
                      <a:pt x="583230" y="570227"/>
                    </a:lnTo>
                    <a:lnTo>
                      <a:pt x="583827" y="569980"/>
                    </a:lnTo>
                    <a:lnTo>
                      <a:pt x="584270" y="569922"/>
                    </a:lnTo>
                    <a:lnTo>
                      <a:pt x="584720" y="569864"/>
                    </a:lnTo>
                    <a:lnTo>
                      <a:pt x="585073" y="569566"/>
                    </a:lnTo>
                    <a:lnTo>
                      <a:pt x="585491" y="568920"/>
                    </a:lnTo>
                    <a:lnTo>
                      <a:pt x="585596" y="568494"/>
                    </a:lnTo>
                    <a:lnTo>
                      <a:pt x="585814" y="568105"/>
                    </a:lnTo>
                    <a:lnTo>
                      <a:pt x="585969" y="567694"/>
                    </a:lnTo>
                    <a:lnTo>
                      <a:pt x="586669" y="566624"/>
                    </a:lnTo>
                    <a:lnTo>
                      <a:pt x="587086" y="565639"/>
                    </a:lnTo>
                    <a:lnTo>
                      <a:pt x="587722" y="565115"/>
                    </a:lnTo>
                    <a:lnTo>
                      <a:pt x="588415" y="564769"/>
                    </a:lnTo>
                    <a:lnTo>
                      <a:pt x="589115" y="563960"/>
                    </a:lnTo>
                    <a:lnTo>
                      <a:pt x="589494" y="562922"/>
                    </a:lnTo>
                    <a:lnTo>
                      <a:pt x="589911" y="561779"/>
                    </a:lnTo>
                    <a:lnTo>
                      <a:pt x="590188" y="561069"/>
                    </a:lnTo>
                    <a:lnTo>
                      <a:pt x="590836" y="560518"/>
                    </a:lnTo>
                    <a:lnTo>
                      <a:pt x="592172" y="560296"/>
                    </a:lnTo>
                    <a:lnTo>
                      <a:pt x="593235" y="560119"/>
                    </a:lnTo>
                    <a:lnTo>
                      <a:pt x="594191" y="559670"/>
                    </a:lnTo>
                    <a:lnTo>
                      <a:pt x="595206" y="559388"/>
                    </a:lnTo>
                    <a:lnTo>
                      <a:pt x="595723" y="559027"/>
                    </a:lnTo>
                    <a:lnTo>
                      <a:pt x="596584" y="558501"/>
                    </a:lnTo>
                    <a:lnTo>
                      <a:pt x="597088" y="558325"/>
                    </a:lnTo>
                    <a:lnTo>
                      <a:pt x="597778" y="558170"/>
                    </a:lnTo>
                    <a:lnTo>
                      <a:pt x="598513" y="557487"/>
                    </a:lnTo>
                    <a:lnTo>
                      <a:pt x="598725" y="557037"/>
                    </a:lnTo>
                    <a:lnTo>
                      <a:pt x="599238" y="556928"/>
                    </a:lnTo>
                    <a:lnTo>
                      <a:pt x="599839" y="556659"/>
                    </a:lnTo>
                    <a:lnTo>
                      <a:pt x="600513" y="556283"/>
                    </a:lnTo>
                    <a:lnTo>
                      <a:pt x="600530" y="555335"/>
                    </a:lnTo>
                    <a:lnTo>
                      <a:pt x="600350" y="554812"/>
                    </a:lnTo>
                    <a:lnTo>
                      <a:pt x="601181" y="554301"/>
                    </a:lnTo>
                    <a:lnTo>
                      <a:pt x="601656" y="553980"/>
                    </a:lnTo>
                    <a:lnTo>
                      <a:pt x="601978" y="553627"/>
                    </a:lnTo>
                    <a:lnTo>
                      <a:pt x="602446" y="553692"/>
                    </a:lnTo>
                    <a:lnTo>
                      <a:pt x="603015" y="553835"/>
                    </a:lnTo>
                    <a:lnTo>
                      <a:pt x="603621" y="553894"/>
                    </a:lnTo>
                    <a:lnTo>
                      <a:pt x="604566" y="553717"/>
                    </a:lnTo>
                    <a:lnTo>
                      <a:pt x="605253" y="553679"/>
                    </a:lnTo>
                    <a:lnTo>
                      <a:pt x="605831" y="553791"/>
                    </a:lnTo>
                    <a:lnTo>
                      <a:pt x="606158" y="554115"/>
                    </a:lnTo>
                    <a:lnTo>
                      <a:pt x="606434" y="554594"/>
                    </a:lnTo>
                    <a:lnTo>
                      <a:pt x="606759" y="555207"/>
                    </a:lnTo>
                    <a:lnTo>
                      <a:pt x="607054" y="555714"/>
                    </a:lnTo>
                    <a:lnTo>
                      <a:pt x="607787" y="555965"/>
                    </a:lnTo>
                    <a:lnTo>
                      <a:pt x="608707" y="556010"/>
                    </a:lnTo>
                    <a:lnTo>
                      <a:pt x="609619" y="555778"/>
                    </a:lnTo>
                    <a:lnTo>
                      <a:pt x="610529" y="555461"/>
                    </a:lnTo>
                    <a:lnTo>
                      <a:pt x="611100" y="555284"/>
                    </a:lnTo>
                    <a:lnTo>
                      <a:pt x="611542" y="555239"/>
                    </a:lnTo>
                    <a:lnTo>
                      <a:pt x="612288" y="555371"/>
                    </a:lnTo>
                    <a:lnTo>
                      <a:pt x="612792" y="555457"/>
                    </a:lnTo>
                    <a:lnTo>
                      <a:pt x="613546" y="554757"/>
                    </a:lnTo>
                    <a:lnTo>
                      <a:pt x="614281" y="554850"/>
                    </a:lnTo>
                    <a:lnTo>
                      <a:pt x="615200" y="555342"/>
                    </a:lnTo>
                    <a:lnTo>
                      <a:pt x="615932" y="555747"/>
                    </a:lnTo>
                    <a:lnTo>
                      <a:pt x="616796" y="555823"/>
                    </a:lnTo>
                    <a:lnTo>
                      <a:pt x="617582" y="555820"/>
                    </a:lnTo>
                    <a:lnTo>
                      <a:pt x="618555" y="555203"/>
                    </a:lnTo>
                    <a:lnTo>
                      <a:pt x="619300" y="554591"/>
                    </a:lnTo>
                    <a:lnTo>
                      <a:pt x="620250" y="554148"/>
                    </a:lnTo>
                    <a:lnTo>
                      <a:pt x="621076" y="554230"/>
                    </a:lnTo>
                    <a:lnTo>
                      <a:pt x="621936" y="554568"/>
                    </a:lnTo>
                    <a:lnTo>
                      <a:pt x="622495" y="553906"/>
                    </a:lnTo>
                    <a:lnTo>
                      <a:pt x="622719" y="553232"/>
                    </a:lnTo>
                    <a:lnTo>
                      <a:pt x="623204" y="552988"/>
                    </a:lnTo>
                    <a:lnTo>
                      <a:pt x="624058" y="552995"/>
                    </a:lnTo>
                    <a:lnTo>
                      <a:pt x="624688" y="552944"/>
                    </a:lnTo>
                    <a:lnTo>
                      <a:pt x="625449" y="552843"/>
                    </a:lnTo>
                    <a:lnTo>
                      <a:pt x="626310" y="553171"/>
                    </a:lnTo>
                    <a:lnTo>
                      <a:pt x="626813" y="553856"/>
                    </a:lnTo>
                    <a:lnTo>
                      <a:pt x="627453" y="553781"/>
                    </a:lnTo>
                    <a:lnTo>
                      <a:pt x="628222" y="553541"/>
                    </a:lnTo>
                    <a:lnTo>
                      <a:pt x="628598" y="554192"/>
                    </a:lnTo>
                    <a:lnTo>
                      <a:pt x="629234" y="554555"/>
                    </a:lnTo>
                    <a:lnTo>
                      <a:pt x="630098" y="554536"/>
                    </a:lnTo>
                    <a:lnTo>
                      <a:pt x="630628" y="554745"/>
                    </a:lnTo>
                    <a:lnTo>
                      <a:pt x="631437" y="555127"/>
                    </a:lnTo>
                    <a:lnTo>
                      <a:pt x="631739" y="554667"/>
                    </a:lnTo>
                    <a:lnTo>
                      <a:pt x="631550" y="554192"/>
                    </a:lnTo>
                    <a:lnTo>
                      <a:pt x="631771" y="553730"/>
                    </a:lnTo>
                    <a:lnTo>
                      <a:pt x="632660" y="553999"/>
                    </a:lnTo>
                    <a:lnTo>
                      <a:pt x="632644" y="554510"/>
                    </a:lnTo>
                    <a:lnTo>
                      <a:pt x="632679" y="555062"/>
                    </a:lnTo>
                    <a:lnTo>
                      <a:pt x="633071" y="555858"/>
                    </a:lnTo>
                    <a:lnTo>
                      <a:pt x="633556" y="555701"/>
                    </a:lnTo>
                    <a:lnTo>
                      <a:pt x="633864" y="555297"/>
                    </a:lnTo>
                    <a:lnTo>
                      <a:pt x="634750" y="555258"/>
                    </a:lnTo>
                    <a:lnTo>
                      <a:pt x="635277" y="554953"/>
                    </a:lnTo>
                    <a:lnTo>
                      <a:pt x="635960" y="555117"/>
                    </a:lnTo>
                    <a:lnTo>
                      <a:pt x="636259" y="555631"/>
                    </a:lnTo>
                    <a:lnTo>
                      <a:pt x="636799" y="555762"/>
                    </a:lnTo>
                    <a:lnTo>
                      <a:pt x="637101" y="556237"/>
                    </a:lnTo>
                    <a:lnTo>
                      <a:pt x="637101" y="557281"/>
                    </a:lnTo>
                    <a:lnTo>
                      <a:pt x="637923" y="557175"/>
                    </a:lnTo>
                    <a:lnTo>
                      <a:pt x="638488" y="556957"/>
                    </a:lnTo>
                    <a:lnTo>
                      <a:pt x="639011" y="556819"/>
                    </a:lnTo>
                    <a:lnTo>
                      <a:pt x="639380" y="556279"/>
                    </a:lnTo>
                    <a:lnTo>
                      <a:pt x="639467" y="555730"/>
                    </a:lnTo>
                    <a:lnTo>
                      <a:pt x="639593" y="554989"/>
                    </a:lnTo>
                    <a:lnTo>
                      <a:pt x="640036" y="554856"/>
                    </a:lnTo>
                    <a:lnTo>
                      <a:pt x="640645" y="555810"/>
                    </a:lnTo>
                    <a:lnTo>
                      <a:pt x="641034" y="556237"/>
                    </a:lnTo>
                    <a:lnTo>
                      <a:pt x="641570" y="556604"/>
                    </a:lnTo>
                    <a:lnTo>
                      <a:pt x="641988" y="556953"/>
                    </a:lnTo>
                    <a:lnTo>
                      <a:pt x="642492" y="557714"/>
                    </a:lnTo>
                    <a:lnTo>
                      <a:pt x="642373" y="558466"/>
                    </a:lnTo>
                    <a:lnTo>
                      <a:pt x="642543" y="559056"/>
                    </a:lnTo>
                    <a:lnTo>
                      <a:pt x="642793" y="559416"/>
                    </a:lnTo>
                    <a:lnTo>
                      <a:pt x="643606" y="559962"/>
                    </a:lnTo>
                    <a:lnTo>
                      <a:pt x="644732" y="559243"/>
                    </a:lnTo>
                    <a:lnTo>
                      <a:pt x="644996" y="558781"/>
                    </a:lnTo>
                    <a:lnTo>
                      <a:pt x="645471" y="558470"/>
                    </a:lnTo>
                    <a:lnTo>
                      <a:pt x="646318" y="558167"/>
                    </a:lnTo>
                    <a:lnTo>
                      <a:pt x="646964" y="558531"/>
                    </a:lnTo>
                    <a:lnTo>
                      <a:pt x="647375" y="558749"/>
                    </a:lnTo>
                    <a:lnTo>
                      <a:pt x="647850" y="559342"/>
                    </a:lnTo>
                    <a:lnTo>
                      <a:pt x="648377" y="558903"/>
                    </a:lnTo>
                    <a:lnTo>
                      <a:pt x="648377" y="558042"/>
                    </a:lnTo>
                    <a:lnTo>
                      <a:pt x="649067" y="557798"/>
                    </a:lnTo>
                    <a:lnTo>
                      <a:pt x="649568" y="557859"/>
                    </a:lnTo>
                    <a:lnTo>
                      <a:pt x="650111" y="557884"/>
                    </a:lnTo>
                    <a:lnTo>
                      <a:pt x="650621" y="558007"/>
                    </a:lnTo>
                    <a:lnTo>
                      <a:pt x="651134" y="558398"/>
                    </a:lnTo>
                    <a:lnTo>
                      <a:pt x="651867" y="558966"/>
                    </a:lnTo>
                    <a:lnTo>
                      <a:pt x="652159" y="559317"/>
                    </a:lnTo>
                    <a:lnTo>
                      <a:pt x="652785" y="559583"/>
                    </a:lnTo>
                    <a:lnTo>
                      <a:pt x="653450" y="559785"/>
                    </a:lnTo>
                    <a:lnTo>
                      <a:pt x="654099" y="559985"/>
                    </a:lnTo>
                    <a:lnTo>
                      <a:pt x="654458" y="560258"/>
                    </a:lnTo>
                    <a:lnTo>
                      <a:pt x="654747" y="560794"/>
                    </a:lnTo>
                    <a:lnTo>
                      <a:pt x="655197" y="561057"/>
                    </a:lnTo>
                    <a:lnTo>
                      <a:pt x="655830" y="560697"/>
                    </a:lnTo>
                    <a:lnTo>
                      <a:pt x="656006" y="559802"/>
                    </a:lnTo>
                    <a:lnTo>
                      <a:pt x="656500" y="559602"/>
                    </a:lnTo>
                    <a:lnTo>
                      <a:pt x="656538" y="560491"/>
                    </a:lnTo>
                    <a:lnTo>
                      <a:pt x="656738" y="561073"/>
                    </a:lnTo>
                    <a:lnTo>
                      <a:pt x="656212" y="561783"/>
                    </a:lnTo>
                    <a:lnTo>
                      <a:pt x="655666" y="562164"/>
                    </a:lnTo>
                    <a:lnTo>
                      <a:pt x="655748" y="563424"/>
                    </a:lnTo>
                    <a:lnTo>
                      <a:pt x="656487" y="564040"/>
                    </a:lnTo>
                    <a:lnTo>
                      <a:pt x="657113" y="564267"/>
                    </a:lnTo>
                    <a:lnTo>
                      <a:pt x="657431" y="564968"/>
                    </a:lnTo>
                    <a:lnTo>
                      <a:pt x="657374" y="565574"/>
                    </a:lnTo>
                    <a:lnTo>
                      <a:pt x="658080" y="565700"/>
                    </a:lnTo>
                    <a:lnTo>
                      <a:pt x="658912" y="566076"/>
                    </a:lnTo>
                    <a:lnTo>
                      <a:pt x="659656" y="566361"/>
                    </a:lnTo>
                    <a:lnTo>
                      <a:pt x="660334" y="566410"/>
                    </a:lnTo>
                    <a:lnTo>
                      <a:pt x="660941" y="566801"/>
                    </a:lnTo>
                    <a:lnTo>
                      <a:pt x="660469" y="567521"/>
                    </a:lnTo>
                    <a:lnTo>
                      <a:pt x="660109" y="567838"/>
                    </a:lnTo>
                    <a:lnTo>
                      <a:pt x="660751" y="568230"/>
                    </a:lnTo>
                    <a:lnTo>
                      <a:pt x="661499" y="568452"/>
                    </a:lnTo>
                    <a:lnTo>
                      <a:pt x="662164" y="569017"/>
                    </a:lnTo>
                    <a:lnTo>
                      <a:pt x="662806" y="569215"/>
                    </a:lnTo>
                    <a:lnTo>
                      <a:pt x="663362" y="569694"/>
                    </a:lnTo>
                    <a:lnTo>
                      <a:pt x="663923" y="569912"/>
                    </a:lnTo>
                    <a:lnTo>
                      <a:pt x="664601" y="569967"/>
                    </a:lnTo>
                    <a:lnTo>
                      <a:pt x="665057" y="570072"/>
                    </a:lnTo>
                    <a:lnTo>
                      <a:pt x="665365" y="570670"/>
                    </a:lnTo>
                    <a:lnTo>
                      <a:pt x="665843" y="571215"/>
                    </a:lnTo>
                    <a:lnTo>
                      <a:pt x="666306" y="571595"/>
                    </a:lnTo>
                    <a:lnTo>
                      <a:pt x="666627" y="572057"/>
                    </a:lnTo>
                    <a:lnTo>
                      <a:pt x="666216" y="572869"/>
                    </a:lnTo>
                    <a:lnTo>
                      <a:pt x="666123" y="573457"/>
                    </a:lnTo>
                    <a:lnTo>
                      <a:pt x="666489" y="574066"/>
                    </a:lnTo>
                    <a:lnTo>
                      <a:pt x="666945" y="574318"/>
                    </a:lnTo>
                    <a:lnTo>
                      <a:pt x="667494" y="574272"/>
                    </a:lnTo>
                    <a:lnTo>
                      <a:pt x="667369" y="575422"/>
                    </a:lnTo>
                    <a:lnTo>
                      <a:pt x="668005" y="575881"/>
                    </a:lnTo>
                    <a:lnTo>
                      <a:pt x="669128" y="576363"/>
                    </a:lnTo>
                    <a:lnTo>
                      <a:pt x="669596" y="576838"/>
                    </a:lnTo>
                    <a:lnTo>
                      <a:pt x="670111" y="577133"/>
                    </a:lnTo>
                    <a:lnTo>
                      <a:pt x="671000" y="577570"/>
                    </a:lnTo>
                    <a:lnTo>
                      <a:pt x="671819" y="577724"/>
                    </a:lnTo>
                    <a:lnTo>
                      <a:pt x="672580" y="577936"/>
                    </a:lnTo>
                    <a:lnTo>
                      <a:pt x="673010" y="578392"/>
                    </a:lnTo>
                    <a:lnTo>
                      <a:pt x="672605" y="578816"/>
                    </a:lnTo>
                    <a:lnTo>
                      <a:pt x="672258" y="579361"/>
                    </a:lnTo>
                    <a:lnTo>
                      <a:pt x="672670" y="579827"/>
                    </a:lnTo>
                    <a:lnTo>
                      <a:pt x="673408" y="579348"/>
                    </a:lnTo>
                    <a:lnTo>
                      <a:pt x="674031" y="579558"/>
                    </a:lnTo>
                    <a:lnTo>
                      <a:pt x="674811" y="579644"/>
                    </a:lnTo>
                    <a:lnTo>
                      <a:pt x="675527" y="579981"/>
                    </a:lnTo>
                    <a:lnTo>
                      <a:pt x="675948" y="580514"/>
                    </a:lnTo>
                    <a:lnTo>
                      <a:pt x="675704" y="581224"/>
                    </a:lnTo>
                    <a:lnTo>
                      <a:pt x="675437" y="582117"/>
                    </a:lnTo>
                    <a:lnTo>
                      <a:pt x="676006" y="582897"/>
                    </a:lnTo>
                    <a:lnTo>
                      <a:pt x="676565" y="583363"/>
                    </a:lnTo>
                    <a:lnTo>
                      <a:pt x="676708" y="583792"/>
                    </a:lnTo>
                    <a:lnTo>
                      <a:pt x="676979" y="584380"/>
                    </a:lnTo>
                    <a:lnTo>
                      <a:pt x="677223" y="584897"/>
                    </a:lnTo>
                    <a:lnTo>
                      <a:pt x="677721" y="584996"/>
                    </a:lnTo>
                    <a:lnTo>
                      <a:pt x="678420" y="585256"/>
                    </a:lnTo>
                    <a:lnTo>
                      <a:pt x="678822" y="585973"/>
                    </a:lnTo>
                    <a:lnTo>
                      <a:pt x="679721" y="586895"/>
                    </a:lnTo>
                    <a:lnTo>
                      <a:pt x="680318" y="587777"/>
                    </a:lnTo>
                    <a:lnTo>
                      <a:pt x="681207" y="588246"/>
                    </a:lnTo>
                    <a:lnTo>
                      <a:pt x="681837" y="588210"/>
                    </a:lnTo>
                    <a:lnTo>
                      <a:pt x="682616" y="588092"/>
                    </a:lnTo>
                    <a:lnTo>
                      <a:pt x="683461" y="588269"/>
                    </a:lnTo>
                    <a:lnTo>
                      <a:pt x="683577" y="588824"/>
                    </a:lnTo>
                    <a:lnTo>
                      <a:pt x="684213" y="589633"/>
                    </a:lnTo>
                    <a:lnTo>
                      <a:pt x="684736" y="589906"/>
                    </a:lnTo>
                    <a:lnTo>
                      <a:pt x="685562" y="590263"/>
                    </a:lnTo>
                    <a:lnTo>
                      <a:pt x="686072" y="590616"/>
                    </a:lnTo>
                    <a:lnTo>
                      <a:pt x="685831" y="591200"/>
                    </a:lnTo>
                    <a:lnTo>
                      <a:pt x="685459" y="591665"/>
                    </a:lnTo>
                    <a:lnTo>
                      <a:pt x="685805" y="592728"/>
                    </a:lnTo>
                    <a:lnTo>
                      <a:pt x="686297" y="593097"/>
                    </a:lnTo>
                    <a:lnTo>
                      <a:pt x="686701" y="593280"/>
                    </a:lnTo>
                    <a:lnTo>
                      <a:pt x="687064" y="593704"/>
                    </a:lnTo>
                    <a:lnTo>
                      <a:pt x="687365" y="594282"/>
                    </a:lnTo>
                    <a:lnTo>
                      <a:pt x="687905" y="594625"/>
                    </a:lnTo>
                    <a:lnTo>
                      <a:pt x="688441" y="594774"/>
                    </a:lnTo>
                    <a:lnTo>
                      <a:pt x="689209" y="595470"/>
                    </a:lnTo>
                    <a:lnTo>
                      <a:pt x="689777" y="595891"/>
                    </a:lnTo>
                    <a:lnTo>
                      <a:pt x="690386" y="596495"/>
                    </a:lnTo>
                    <a:lnTo>
                      <a:pt x="690756" y="597104"/>
                    </a:lnTo>
                    <a:lnTo>
                      <a:pt x="691189" y="597394"/>
                    </a:lnTo>
                    <a:lnTo>
                      <a:pt x="691800" y="597650"/>
                    </a:lnTo>
                    <a:lnTo>
                      <a:pt x="692066" y="598033"/>
                    </a:lnTo>
                    <a:lnTo>
                      <a:pt x="691611" y="599503"/>
                    </a:lnTo>
                    <a:lnTo>
                      <a:pt x="691729" y="600145"/>
                    </a:lnTo>
                    <a:lnTo>
                      <a:pt x="691678" y="600716"/>
                    </a:lnTo>
                    <a:lnTo>
                      <a:pt x="692237" y="601144"/>
                    </a:lnTo>
                    <a:lnTo>
                      <a:pt x="693029" y="600293"/>
                    </a:lnTo>
                    <a:lnTo>
                      <a:pt x="693999" y="599609"/>
                    </a:lnTo>
                    <a:lnTo>
                      <a:pt x="694584" y="600107"/>
                    </a:lnTo>
                    <a:lnTo>
                      <a:pt x="695460" y="600380"/>
                    </a:lnTo>
                    <a:lnTo>
                      <a:pt x="695983" y="600138"/>
                    </a:lnTo>
                    <a:lnTo>
                      <a:pt x="696767" y="599886"/>
                    </a:lnTo>
                    <a:lnTo>
                      <a:pt x="697515" y="600087"/>
                    </a:lnTo>
                    <a:lnTo>
                      <a:pt x="698613" y="600877"/>
                    </a:lnTo>
                    <a:lnTo>
                      <a:pt x="699377" y="601285"/>
                    </a:lnTo>
                    <a:lnTo>
                      <a:pt x="700254" y="601565"/>
                    </a:lnTo>
                    <a:lnTo>
                      <a:pt x="700864" y="601850"/>
                    </a:lnTo>
                    <a:lnTo>
                      <a:pt x="701654" y="602412"/>
                    </a:lnTo>
                    <a:lnTo>
                      <a:pt x="702408" y="602903"/>
                    </a:lnTo>
                    <a:lnTo>
                      <a:pt x="702874" y="603057"/>
                    </a:lnTo>
                    <a:lnTo>
                      <a:pt x="703526" y="602483"/>
                    </a:lnTo>
                    <a:lnTo>
                      <a:pt x="704171" y="602132"/>
                    </a:lnTo>
                    <a:lnTo>
                      <a:pt x="704745" y="602628"/>
                    </a:lnTo>
                    <a:lnTo>
                      <a:pt x="705388" y="603311"/>
                    </a:lnTo>
                    <a:lnTo>
                      <a:pt x="706020" y="603859"/>
                    </a:lnTo>
                    <a:lnTo>
                      <a:pt x="705976" y="604952"/>
                    </a:lnTo>
                    <a:lnTo>
                      <a:pt x="705835" y="605935"/>
                    </a:lnTo>
                    <a:lnTo>
                      <a:pt x="706075" y="606435"/>
                    </a:lnTo>
                    <a:lnTo>
                      <a:pt x="706650" y="606664"/>
                    </a:lnTo>
                    <a:lnTo>
                      <a:pt x="707243" y="606432"/>
                    </a:lnTo>
                    <a:lnTo>
                      <a:pt x="708081" y="606124"/>
                    </a:lnTo>
                    <a:lnTo>
                      <a:pt x="708829" y="606092"/>
                    </a:lnTo>
                    <a:lnTo>
                      <a:pt x="709440" y="606397"/>
                    </a:lnTo>
                    <a:lnTo>
                      <a:pt x="710169" y="606965"/>
                    </a:lnTo>
                    <a:lnTo>
                      <a:pt x="710680" y="607443"/>
                    </a:lnTo>
                    <a:lnTo>
                      <a:pt x="711071" y="607761"/>
                    </a:lnTo>
                    <a:lnTo>
                      <a:pt x="711468" y="608024"/>
                    </a:lnTo>
                    <a:lnTo>
                      <a:pt x="712127" y="608278"/>
                    </a:lnTo>
                    <a:lnTo>
                      <a:pt x="712773" y="608750"/>
                    </a:lnTo>
                    <a:lnTo>
                      <a:pt x="712955" y="609267"/>
                    </a:lnTo>
                    <a:lnTo>
                      <a:pt x="713090" y="609813"/>
                    </a:lnTo>
                    <a:lnTo>
                      <a:pt x="713126" y="610461"/>
                    </a:lnTo>
                    <a:lnTo>
                      <a:pt x="713460" y="610808"/>
                    </a:lnTo>
                    <a:lnTo>
                      <a:pt x="714079" y="610648"/>
                    </a:lnTo>
                    <a:lnTo>
                      <a:pt x="714291" y="609977"/>
                    </a:lnTo>
                    <a:lnTo>
                      <a:pt x="715241" y="609610"/>
                    </a:lnTo>
                    <a:lnTo>
                      <a:pt x="715989" y="609957"/>
                    </a:lnTo>
                    <a:lnTo>
                      <a:pt x="716407" y="610141"/>
                    </a:lnTo>
                    <a:lnTo>
                      <a:pt x="716716" y="610776"/>
                    </a:lnTo>
                    <a:lnTo>
                      <a:pt x="716330" y="611244"/>
                    </a:lnTo>
                    <a:lnTo>
                      <a:pt x="715893" y="611437"/>
                    </a:lnTo>
                    <a:lnTo>
                      <a:pt x="715380" y="611608"/>
                    </a:lnTo>
                    <a:lnTo>
                      <a:pt x="714937" y="611704"/>
                    </a:lnTo>
                    <a:lnTo>
                      <a:pt x="714352" y="611942"/>
                    </a:lnTo>
                    <a:lnTo>
                      <a:pt x="714317" y="612629"/>
                    </a:lnTo>
                    <a:lnTo>
                      <a:pt x="714708" y="613007"/>
                    </a:lnTo>
                    <a:lnTo>
                      <a:pt x="715765" y="613184"/>
                    </a:lnTo>
                    <a:lnTo>
                      <a:pt x="716628" y="613049"/>
                    </a:lnTo>
                    <a:lnTo>
                      <a:pt x="717614" y="613257"/>
                    </a:lnTo>
                    <a:lnTo>
                      <a:pt x="718427" y="613383"/>
                    </a:lnTo>
                    <a:lnTo>
                      <a:pt x="719345" y="613444"/>
                    </a:lnTo>
                    <a:lnTo>
                      <a:pt x="720254" y="613541"/>
                    </a:lnTo>
                    <a:lnTo>
                      <a:pt x="720805" y="613476"/>
                    </a:lnTo>
                    <a:lnTo>
                      <a:pt x="721544" y="613309"/>
                    </a:lnTo>
                    <a:lnTo>
                      <a:pt x="722173" y="613287"/>
                    </a:lnTo>
                    <a:lnTo>
                      <a:pt x="722761" y="613299"/>
                    </a:lnTo>
                    <a:lnTo>
                      <a:pt x="723249" y="613332"/>
                    </a:lnTo>
                    <a:lnTo>
                      <a:pt x="723705" y="613081"/>
                    </a:lnTo>
                    <a:lnTo>
                      <a:pt x="724164" y="612761"/>
                    </a:lnTo>
                    <a:lnTo>
                      <a:pt x="724765" y="613171"/>
                    </a:lnTo>
                    <a:lnTo>
                      <a:pt x="724637" y="613974"/>
                    </a:lnTo>
                    <a:lnTo>
                      <a:pt x="725423" y="613884"/>
                    </a:lnTo>
                    <a:lnTo>
                      <a:pt x="726226" y="613534"/>
                    </a:lnTo>
                    <a:lnTo>
                      <a:pt x="726787" y="613354"/>
                    </a:lnTo>
                    <a:lnTo>
                      <a:pt x="727298" y="613406"/>
                    </a:lnTo>
                    <a:lnTo>
                      <a:pt x="727747" y="614230"/>
                    </a:lnTo>
                    <a:lnTo>
                      <a:pt x="728303" y="614755"/>
                    </a:lnTo>
                    <a:lnTo>
                      <a:pt x="728917" y="614886"/>
                    </a:lnTo>
                    <a:lnTo>
                      <a:pt x="729581" y="614604"/>
                    </a:lnTo>
                    <a:lnTo>
                      <a:pt x="729911" y="613904"/>
                    </a:lnTo>
                    <a:lnTo>
                      <a:pt x="730243" y="613543"/>
                    </a:lnTo>
                    <a:lnTo>
                      <a:pt x="730602" y="612959"/>
                    </a:lnTo>
                    <a:lnTo>
                      <a:pt x="731212" y="612799"/>
                    </a:lnTo>
                    <a:lnTo>
                      <a:pt x="731861" y="612719"/>
                    </a:lnTo>
                    <a:lnTo>
                      <a:pt x="732567" y="613123"/>
                    </a:lnTo>
                    <a:lnTo>
                      <a:pt x="732926" y="613692"/>
                    </a:lnTo>
                    <a:lnTo>
                      <a:pt x="733369" y="614398"/>
                    </a:lnTo>
                    <a:lnTo>
                      <a:pt x="733954" y="614635"/>
                    </a:lnTo>
                    <a:lnTo>
                      <a:pt x="734592" y="614475"/>
                    </a:lnTo>
                    <a:lnTo>
                      <a:pt x="735309" y="614144"/>
                    </a:lnTo>
                    <a:lnTo>
                      <a:pt x="735678" y="614976"/>
                    </a:lnTo>
                    <a:lnTo>
                      <a:pt x="736282" y="615646"/>
                    </a:lnTo>
                    <a:lnTo>
                      <a:pt x="737008" y="616032"/>
                    </a:lnTo>
                    <a:lnTo>
                      <a:pt x="737563" y="615300"/>
                    </a:lnTo>
                    <a:lnTo>
                      <a:pt x="738006" y="615213"/>
                    </a:lnTo>
                    <a:lnTo>
                      <a:pt x="738334" y="615522"/>
                    </a:lnTo>
                    <a:lnTo>
                      <a:pt x="738677" y="616238"/>
                    </a:lnTo>
                    <a:lnTo>
                      <a:pt x="739326" y="617024"/>
                    </a:lnTo>
                    <a:lnTo>
                      <a:pt x="739695" y="617547"/>
                    </a:lnTo>
                    <a:lnTo>
                      <a:pt x="740418" y="617342"/>
                    </a:lnTo>
                    <a:lnTo>
                      <a:pt x="740765" y="616690"/>
                    </a:lnTo>
                    <a:lnTo>
                      <a:pt x="741229" y="616585"/>
                    </a:lnTo>
                    <a:lnTo>
                      <a:pt x="742219" y="616552"/>
                    </a:lnTo>
                    <a:lnTo>
                      <a:pt x="742524" y="616170"/>
                    </a:lnTo>
                    <a:lnTo>
                      <a:pt x="743072" y="615721"/>
                    </a:lnTo>
                    <a:lnTo>
                      <a:pt x="743670" y="615402"/>
                    </a:lnTo>
                    <a:lnTo>
                      <a:pt x="744540" y="615493"/>
                    </a:lnTo>
                    <a:lnTo>
                      <a:pt x="745503" y="615785"/>
                    </a:lnTo>
                    <a:lnTo>
                      <a:pt x="746238" y="615791"/>
                    </a:lnTo>
                    <a:lnTo>
                      <a:pt x="747108" y="615406"/>
                    </a:lnTo>
                    <a:lnTo>
                      <a:pt x="747841" y="615133"/>
                    </a:lnTo>
                    <a:lnTo>
                      <a:pt x="748663" y="614802"/>
                    </a:lnTo>
                    <a:lnTo>
                      <a:pt x="749646" y="614709"/>
                    </a:lnTo>
                    <a:lnTo>
                      <a:pt x="750625" y="614780"/>
                    </a:lnTo>
                    <a:lnTo>
                      <a:pt x="751302" y="614719"/>
                    </a:lnTo>
                    <a:lnTo>
                      <a:pt x="751831" y="614343"/>
                    </a:lnTo>
                    <a:lnTo>
                      <a:pt x="752474" y="614080"/>
                    </a:lnTo>
                    <a:lnTo>
                      <a:pt x="753087" y="614148"/>
                    </a:lnTo>
                    <a:lnTo>
                      <a:pt x="753745" y="614224"/>
                    </a:lnTo>
                    <a:lnTo>
                      <a:pt x="754493" y="613730"/>
                    </a:lnTo>
                    <a:lnTo>
                      <a:pt x="754699" y="613249"/>
                    </a:lnTo>
                    <a:lnTo>
                      <a:pt x="755601" y="612507"/>
                    </a:lnTo>
                    <a:lnTo>
                      <a:pt x="755948" y="612234"/>
                    </a:lnTo>
                    <a:lnTo>
                      <a:pt x="756735" y="611719"/>
                    </a:lnTo>
                    <a:lnTo>
                      <a:pt x="757348" y="611492"/>
                    </a:lnTo>
                    <a:lnTo>
                      <a:pt x="757784" y="612150"/>
                    </a:lnTo>
                    <a:lnTo>
                      <a:pt x="758269" y="612326"/>
                    </a:lnTo>
                    <a:lnTo>
                      <a:pt x="758832" y="612696"/>
                    </a:lnTo>
                    <a:lnTo>
                      <a:pt x="759145" y="613053"/>
                    </a:lnTo>
                    <a:lnTo>
                      <a:pt x="759782" y="613463"/>
                    </a:lnTo>
                    <a:lnTo>
                      <a:pt x="760193" y="613958"/>
                    </a:lnTo>
                    <a:lnTo>
                      <a:pt x="760357" y="614802"/>
                    </a:lnTo>
                    <a:lnTo>
                      <a:pt x="760639" y="615333"/>
                    </a:lnTo>
                    <a:lnTo>
                      <a:pt x="761609" y="615354"/>
                    </a:lnTo>
                    <a:lnTo>
                      <a:pt x="761984" y="614908"/>
                    </a:lnTo>
                    <a:lnTo>
                      <a:pt x="762251" y="614343"/>
                    </a:lnTo>
                    <a:lnTo>
                      <a:pt x="762418" y="613904"/>
                    </a:lnTo>
                    <a:lnTo>
                      <a:pt x="763140" y="614035"/>
                    </a:lnTo>
                    <a:lnTo>
                      <a:pt x="764084" y="614414"/>
                    </a:lnTo>
                    <a:lnTo>
                      <a:pt x="764957" y="615162"/>
                    </a:lnTo>
                    <a:lnTo>
                      <a:pt x="765866" y="613984"/>
                    </a:lnTo>
                    <a:lnTo>
                      <a:pt x="766447" y="614353"/>
                    </a:lnTo>
                    <a:lnTo>
                      <a:pt x="766829" y="615184"/>
                    </a:lnTo>
                    <a:lnTo>
                      <a:pt x="767298" y="615669"/>
                    </a:lnTo>
                    <a:lnTo>
                      <a:pt x="767671" y="616039"/>
                    </a:lnTo>
                    <a:lnTo>
                      <a:pt x="767802" y="616719"/>
                    </a:lnTo>
                    <a:lnTo>
                      <a:pt x="768146" y="617075"/>
                    </a:lnTo>
                    <a:lnTo>
                      <a:pt x="768827" y="617323"/>
                    </a:lnTo>
                    <a:lnTo>
                      <a:pt x="769333" y="617451"/>
                    </a:lnTo>
                    <a:lnTo>
                      <a:pt x="769877" y="617686"/>
                    </a:lnTo>
                    <a:lnTo>
                      <a:pt x="770550" y="618177"/>
                    </a:lnTo>
                    <a:lnTo>
                      <a:pt x="770875" y="619005"/>
                    </a:lnTo>
                    <a:lnTo>
                      <a:pt x="770489" y="619461"/>
                    </a:lnTo>
                    <a:lnTo>
                      <a:pt x="770085" y="620042"/>
                    </a:lnTo>
                    <a:lnTo>
                      <a:pt x="770268" y="620531"/>
                    </a:lnTo>
                    <a:lnTo>
                      <a:pt x="770843" y="620653"/>
                    </a:lnTo>
                    <a:lnTo>
                      <a:pt x="771701" y="620524"/>
                    </a:lnTo>
                    <a:lnTo>
                      <a:pt x="772432" y="620232"/>
                    </a:lnTo>
                    <a:lnTo>
                      <a:pt x="772981" y="620293"/>
                    </a:lnTo>
                    <a:lnTo>
                      <a:pt x="773701" y="620505"/>
                    </a:lnTo>
                    <a:lnTo>
                      <a:pt x="774401" y="620277"/>
                    </a:lnTo>
                    <a:lnTo>
                      <a:pt x="774506" y="619632"/>
                    </a:lnTo>
                    <a:lnTo>
                      <a:pt x="774512" y="618953"/>
                    </a:lnTo>
                    <a:lnTo>
                      <a:pt x="775149" y="618572"/>
                    </a:lnTo>
                    <a:lnTo>
                      <a:pt x="775739" y="618838"/>
                    </a:lnTo>
                    <a:lnTo>
                      <a:pt x="776449" y="619182"/>
                    </a:lnTo>
                    <a:lnTo>
                      <a:pt x="776773" y="617865"/>
                    </a:lnTo>
                    <a:lnTo>
                      <a:pt x="777431" y="617455"/>
                    </a:lnTo>
                    <a:lnTo>
                      <a:pt x="778080" y="617304"/>
                    </a:lnTo>
                    <a:lnTo>
                      <a:pt x="778689" y="617220"/>
                    </a:lnTo>
                    <a:lnTo>
                      <a:pt x="780282" y="616678"/>
                    </a:lnTo>
                    <a:lnTo>
                      <a:pt x="780870" y="616314"/>
                    </a:lnTo>
                    <a:lnTo>
                      <a:pt x="781616" y="616321"/>
                    </a:lnTo>
                    <a:lnTo>
                      <a:pt x="782797" y="616524"/>
                    </a:lnTo>
                    <a:lnTo>
                      <a:pt x="783702" y="616719"/>
                    </a:lnTo>
                    <a:lnTo>
                      <a:pt x="784290" y="615522"/>
                    </a:lnTo>
                    <a:lnTo>
                      <a:pt x="784778" y="615650"/>
                    </a:lnTo>
                    <a:lnTo>
                      <a:pt x="785205" y="615766"/>
                    </a:lnTo>
                    <a:lnTo>
                      <a:pt x="785956" y="615993"/>
                    </a:lnTo>
                    <a:lnTo>
                      <a:pt x="786431" y="616112"/>
                    </a:lnTo>
                    <a:lnTo>
                      <a:pt x="786823" y="616606"/>
                    </a:lnTo>
                    <a:lnTo>
                      <a:pt x="787375" y="616890"/>
                    </a:lnTo>
                    <a:lnTo>
                      <a:pt x="788120" y="616896"/>
                    </a:lnTo>
                    <a:lnTo>
                      <a:pt x="788663" y="616774"/>
                    </a:lnTo>
                    <a:lnTo>
                      <a:pt x="789382" y="616578"/>
                    </a:lnTo>
                    <a:lnTo>
                      <a:pt x="789812" y="617438"/>
                    </a:lnTo>
                    <a:lnTo>
                      <a:pt x="790142" y="617881"/>
                    </a:lnTo>
                    <a:lnTo>
                      <a:pt x="790932" y="618123"/>
                    </a:lnTo>
                    <a:lnTo>
                      <a:pt x="791356" y="618453"/>
                    </a:lnTo>
                    <a:lnTo>
                      <a:pt x="791174" y="619117"/>
                    </a:lnTo>
                    <a:lnTo>
                      <a:pt x="791035" y="619586"/>
                    </a:lnTo>
                    <a:lnTo>
                      <a:pt x="791842" y="620321"/>
                    </a:lnTo>
                    <a:lnTo>
                      <a:pt x="792367" y="620470"/>
                    </a:lnTo>
                    <a:lnTo>
                      <a:pt x="792653" y="619558"/>
                    </a:lnTo>
                    <a:lnTo>
                      <a:pt x="793126" y="619423"/>
                    </a:lnTo>
                    <a:lnTo>
                      <a:pt x="793701" y="619689"/>
                    </a:lnTo>
                    <a:lnTo>
                      <a:pt x="794037" y="620354"/>
                    </a:lnTo>
                    <a:lnTo>
                      <a:pt x="794766" y="620592"/>
                    </a:lnTo>
                    <a:lnTo>
                      <a:pt x="795537" y="619516"/>
                    </a:lnTo>
                    <a:lnTo>
                      <a:pt x="796195" y="619416"/>
                    </a:lnTo>
                    <a:lnTo>
                      <a:pt x="797143" y="619545"/>
                    </a:lnTo>
                    <a:lnTo>
                      <a:pt x="798086" y="619905"/>
                    </a:lnTo>
                    <a:lnTo>
                      <a:pt x="798790" y="620035"/>
                    </a:lnTo>
                    <a:lnTo>
                      <a:pt x="799220" y="620463"/>
                    </a:lnTo>
                    <a:lnTo>
                      <a:pt x="799326" y="620899"/>
                    </a:lnTo>
                    <a:lnTo>
                      <a:pt x="800193" y="621512"/>
                    </a:lnTo>
                    <a:lnTo>
                      <a:pt x="801284" y="621798"/>
                    </a:lnTo>
                    <a:lnTo>
                      <a:pt x="802167" y="622669"/>
                    </a:lnTo>
                    <a:lnTo>
                      <a:pt x="802482" y="623035"/>
                    </a:lnTo>
                    <a:lnTo>
                      <a:pt x="802303" y="624378"/>
                    </a:lnTo>
                    <a:lnTo>
                      <a:pt x="801965" y="624968"/>
                    </a:lnTo>
                    <a:lnTo>
                      <a:pt x="801471" y="625500"/>
                    </a:lnTo>
                    <a:lnTo>
                      <a:pt x="801111" y="626178"/>
                    </a:lnTo>
                    <a:lnTo>
                      <a:pt x="801412" y="626756"/>
                    </a:lnTo>
                    <a:lnTo>
                      <a:pt x="801351" y="627280"/>
                    </a:lnTo>
                    <a:lnTo>
                      <a:pt x="801233" y="627719"/>
                    </a:lnTo>
                    <a:lnTo>
                      <a:pt x="801387" y="628188"/>
                    </a:lnTo>
                    <a:lnTo>
                      <a:pt x="802065" y="628950"/>
                    </a:lnTo>
                    <a:lnTo>
                      <a:pt x="802677" y="629244"/>
                    </a:lnTo>
                    <a:lnTo>
                      <a:pt x="802807" y="628307"/>
                    </a:lnTo>
                    <a:lnTo>
                      <a:pt x="802929" y="627767"/>
                    </a:lnTo>
                    <a:lnTo>
                      <a:pt x="803410" y="627685"/>
                    </a:lnTo>
                    <a:lnTo>
                      <a:pt x="803950" y="628044"/>
                    </a:lnTo>
                    <a:lnTo>
                      <a:pt x="804582" y="627809"/>
                    </a:lnTo>
                    <a:lnTo>
                      <a:pt x="805471" y="628040"/>
                    </a:lnTo>
                    <a:lnTo>
                      <a:pt x="806026" y="628557"/>
                    </a:lnTo>
                    <a:lnTo>
                      <a:pt x="806501" y="628702"/>
                    </a:lnTo>
                    <a:lnTo>
                      <a:pt x="807096" y="628910"/>
                    </a:lnTo>
                    <a:lnTo>
                      <a:pt x="807520" y="629190"/>
                    </a:lnTo>
                    <a:lnTo>
                      <a:pt x="807799" y="629786"/>
                    </a:lnTo>
                    <a:lnTo>
                      <a:pt x="808358" y="629858"/>
                    </a:lnTo>
                    <a:lnTo>
                      <a:pt x="808348" y="631068"/>
                    </a:lnTo>
                    <a:lnTo>
                      <a:pt x="809282" y="630984"/>
                    </a:lnTo>
                    <a:lnTo>
                      <a:pt x="809883" y="630397"/>
                    </a:lnTo>
                    <a:lnTo>
                      <a:pt x="810169" y="629929"/>
                    </a:lnTo>
                    <a:lnTo>
                      <a:pt x="811167" y="630179"/>
                    </a:lnTo>
                    <a:lnTo>
                      <a:pt x="812869" y="629658"/>
                    </a:lnTo>
                    <a:lnTo>
                      <a:pt x="814731" y="628779"/>
                    </a:lnTo>
                    <a:lnTo>
                      <a:pt x="816699" y="628005"/>
                    </a:lnTo>
                    <a:lnTo>
                      <a:pt x="817971" y="627408"/>
                    </a:lnTo>
                    <a:lnTo>
                      <a:pt x="819277" y="626977"/>
                    </a:lnTo>
                    <a:lnTo>
                      <a:pt x="820832" y="626834"/>
                    </a:lnTo>
                    <a:lnTo>
                      <a:pt x="822584" y="626323"/>
                    </a:lnTo>
                    <a:lnTo>
                      <a:pt x="822957" y="625844"/>
                    </a:lnTo>
                    <a:lnTo>
                      <a:pt x="823099" y="624464"/>
                    </a:lnTo>
                    <a:lnTo>
                      <a:pt x="823467" y="622193"/>
                    </a:lnTo>
                    <a:lnTo>
                      <a:pt x="823467" y="620434"/>
                    </a:lnTo>
                    <a:lnTo>
                      <a:pt x="823467" y="619934"/>
                    </a:lnTo>
                    <a:lnTo>
                      <a:pt x="823434" y="617931"/>
                    </a:lnTo>
                    <a:lnTo>
                      <a:pt x="823426" y="617464"/>
                    </a:lnTo>
                    <a:lnTo>
                      <a:pt x="823731" y="616167"/>
                    </a:lnTo>
                    <a:lnTo>
                      <a:pt x="823804" y="614259"/>
                    </a:lnTo>
                    <a:lnTo>
                      <a:pt x="823811" y="614064"/>
                    </a:lnTo>
                    <a:lnTo>
                      <a:pt x="823759" y="611967"/>
                    </a:lnTo>
                    <a:lnTo>
                      <a:pt x="823545" y="610195"/>
                    </a:lnTo>
                    <a:lnTo>
                      <a:pt x="823368" y="608400"/>
                    </a:lnTo>
                    <a:lnTo>
                      <a:pt x="822517" y="605670"/>
                    </a:lnTo>
                    <a:lnTo>
                      <a:pt x="821971" y="604168"/>
                    </a:lnTo>
                    <a:lnTo>
                      <a:pt x="821631" y="603090"/>
                    </a:lnTo>
                    <a:lnTo>
                      <a:pt x="821072" y="601558"/>
                    </a:lnTo>
                    <a:lnTo>
                      <a:pt x="820716" y="600964"/>
                    </a:lnTo>
                    <a:lnTo>
                      <a:pt x="820527" y="600491"/>
                    </a:lnTo>
                    <a:lnTo>
                      <a:pt x="820061" y="599314"/>
                    </a:lnTo>
                    <a:lnTo>
                      <a:pt x="819840" y="598581"/>
                    </a:lnTo>
                    <a:lnTo>
                      <a:pt x="819649" y="597946"/>
                    </a:lnTo>
                    <a:lnTo>
                      <a:pt x="818863" y="596938"/>
                    </a:lnTo>
                    <a:lnTo>
                      <a:pt x="818479" y="595766"/>
                    </a:lnTo>
                    <a:lnTo>
                      <a:pt x="809285" y="567706"/>
                    </a:lnTo>
                    <a:lnTo>
                      <a:pt x="809032" y="567231"/>
                    </a:lnTo>
                    <a:lnTo>
                      <a:pt x="806322" y="559102"/>
                    </a:lnTo>
                    <a:lnTo>
                      <a:pt x="803507" y="551425"/>
                    </a:lnTo>
                    <a:lnTo>
                      <a:pt x="801952" y="547822"/>
                    </a:lnTo>
                    <a:lnTo>
                      <a:pt x="801563" y="546927"/>
                    </a:lnTo>
                    <a:lnTo>
                      <a:pt x="799406" y="541962"/>
                    </a:lnTo>
                    <a:lnTo>
                      <a:pt x="797364" y="537388"/>
                    </a:lnTo>
                    <a:lnTo>
                      <a:pt x="795951" y="534491"/>
                    </a:lnTo>
                    <a:lnTo>
                      <a:pt x="793388" y="530618"/>
                    </a:lnTo>
                    <a:lnTo>
                      <a:pt x="787186" y="521050"/>
                    </a:lnTo>
                    <a:lnTo>
                      <a:pt x="781769" y="511562"/>
                    </a:lnTo>
                    <a:lnTo>
                      <a:pt x="778943" y="505246"/>
                    </a:lnTo>
                    <a:lnTo>
                      <a:pt x="776934" y="500157"/>
                    </a:lnTo>
                    <a:lnTo>
                      <a:pt x="776315" y="498251"/>
                    </a:lnTo>
                    <a:lnTo>
                      <a:pt x="775630" y="496132"/>
                    </a:lnTo>
                    <a:lnTo>
                      <a:pt x="775239" y="492995"/>
                    </a:lnTo>
                    <a:lnTo>
                      <a:pt x="774966" y="490808"/>
                    </a:lnTo>
                    <a:lnTo>
                      <a:pt x="773800" y="485710"/>
                    </a:lnTo>
                    <a:lnTo>
                      <a:pt x="770142" y="477897"/>
                    </a:lnTo>
                    <a:lnTo>
                      <a:pt x="769093" y="474373"/>
                    </a:lnTo>
                    <a:lnTo>
                      <a:pt x="768644" y="470683"/>
                    </a:lnTo>
                    <a:lnTo>
                      <a:pt x="768547" y="467507"/>
                    </a:lnTo>
                    <a:lnTo>
                      <a:pt x="768371" y="466868"/>
                    </a:lnTo>
                    <a:lnTo>
                      <a:pt x="767814" y="464881"/>
                    </a:lnTo>
                    <a:lnTo>
                      <a:pt x="765843" y="459802"/>
                    </a:lnTo>
                    <a:lnTo>
                      <a:pt x="765368" y="457621"/>
                    </a:lnTo>
                    <a:lnTo>
                      <a:pt x="764610" y="454140"/>
                    </a:lnTo>
                    <a:lnTo>
                      <a:pt x="763593" y="448595"/>
                    </a:lnTo>
                    <a:lnTo>
                      <a:pt x="761977" y="440870"/>
                    </a:lnTo>
                    <a:lnTo>
                      <a:pt x="761412" y="437043"/>
                    </a:lnTo>
                    <a:lnTo>
                      <a:pt x="761339" y="436558"/>
                    </a:lnTo>
                    <a:lnTo>
                      <a:pt x="761200" y="435596"/>
                    </a:lnTo>
                    <a:lnTo>
                      <a:pt x="761278" y="428795"/>
                    </a:lnTo>
                    <a:lnTo>
                      <a:pt x="761282" y="428294"/>
                    </a:lnTo>
                    <a:lnTo>
                      <a:pt x="761393" y="422990"/>
                    </a:lnTo>
                    <a:lnTo>
                      <a:pt x="761872" y="416556"/>
                    </a:lnTo>
                    <a:lnTo>
                      <a:pt x="762347" y="411629"/>
                    </a:lnTo>
                    <a:lnTo>
                      <a:pt x="762686" y="407684"/>
                    </a:lnTo>
                    <a:lnTo>
                      <a:pt x="762704" y="407484"/>
                    </a:lnTo>
                    <a:lnTo>
                      <a:pt x="762637" y="406297"/>
                    </a:lnTo>
                    <a:lnTo>
                      <a:pt x="761448" y="403439"/>
                    </a:lnTo>
                    <a:lnTo>
                      <a:pt x="760343" y="399230"/>
                    </a:lnTo>
                    <a:lnTo>
                      <a:pt x="760147" y="396710"/>
                    </a:lnTo>
                    <a:lnTo>
                      <a:pt x="759750" y="394157"/>
                    </a:lnTo>
                    <a:lnTo>
                      <a:pt x="759601" y="393717"/>
                    </a:lnTo>
                    <a:lnTo>
                      <a:pt x="758189" y="389453"/>
                    </a:lnTo>
                    <a:lnTo>
                      <a:pt x="756622" y="384191"/>
                    </a:lnTo>
                    <a:lnTo>
                      <a:pt x="755489" y="379500"/>
                    </a:lnTo>
                    <a:lnTo>
                      <a:pt x="754185" y="374504"/>
                    </a:lnTo>
                    <a:lnTo>
                      <a:pt x="753178" y="370227"/>
                    </a:lnTo>
                    <a:lnTo>
                      <a:pt x="752230" y="366091"/>
                    </a:lnTo>
                    <a:lnTo>
                      <a:pt x="751829" y="363340"/>
                    </a:lnTo>
                    <a:lnTo>
                      <a:pt x="751680" y="362357"/>
                    </a:lnTo>
                    <a:lnTo>
                      <a:pt x="751469" y="361224"/>
                    </a:lnTo>
                    <a:lnTo>
                      <a:pt x="751144" y="359878"/>
                    </a:lnTo>
                    <a:lnTo>
                      <a:pt x="750893" y="358662"/>
                    </a:lnTo>
                    <a:lnTo>
                      <a:pt x="750852" y="358466"/>
                    </a:lnTo>
                    <a:lnTo>
                      <a:pt x="750968" y="357597"/>
                    </a:lnTo>
                    <a:lnTo>
                      <a:pt x="751010" y="357284"/>
                    </a:lnTo>
                    <a:lnTo>
                      <a:pt x="750682" y="355807"/>
                    </a:lnTo>
                    <a:lnTo>
                      <a:pt x="750203" y="355464"/>
                    </a:lnTo>
                    <a:lnTo>
                      <a:pt x="749674" y="354863"/>
                    </a:lnTo>
                    <a:lnTo>
                      <a:pt x="748747" y="353535"/>
                    </a:lnTo>
                    <a:lnTo>
                      <a:pt x="748151" y="351710"/>
                    </a:lnTo>
                    <a:lnTo>
                      <a:pt x="748094" y="351537"/>
                    </a:lnTo>
                    <a:lnTo>
                      <a:pt x="748213" y="350843"/>
                    </a:lnTo>
                    <a:lnTo>
                      <a:pt x="748406" y="349694"/>
                    </a:lnTo>
                    <a:lnTo>
                      <a:pt x="748617" y="348875"/>
                    </a:lnTo>
                    <a:lnTo>
                      <a:pt x="749203" y="348198"/>
                    </a:lnTo>
                    <a:lnTo>
                      <a:pt x="749195" y="347440"/>
                    </a:lnTo>
                    <a:lnTo>
                      <a:pt x="749192" y="346939"/>
                    </a:lnTo>
                    <a:lnTo>
                      <a:pt x="748971" y="344210"/>
                    </a:lnTo>
                    <a:lnTo>
                      <a:pt x="748734" y="341849"/>
                    </a:lnTo>
                    <a:lnTo>
                      <a:pt x="748537" y="338944"/>
                    </a:lnTo>
                    <a:lnTo>
                      <a:pt x="748495" y="335970"/>
                    </a:lnTo>
                    <a:lnTo>
                      <a:pt x="748421" y="334424"/>
                    </a:lnTo>
                    <a:lnTo>
                      <a:pt x="747799" y="331421"/>
                    </a:lnTo>
                    <a:lnTo>
                      <a:pt x="747192" y="328079"/>
                    </a:lnTo>
                    <a:lnTo>
                      <a:pt x="746801" y="325809"/>
                    </a:lnTo>
                    <a:lnTo>
                      <a:pt x="746043" y="322177"/>
                    </a:lnTo>
                    <a:lnTo>
                      <a:pt x="745500" y="318681"/>
                    </a:lnTo>
                    <a:lnTo>
                      <a:pt x="745121" y="316498"/>
                    </a:lnTo>
                    <a:lnTo>
                      <a:pt x="744799" y="313344"/>
                    </a:lnTo>
                    <a:lnTo>
                      <a:pt x="744498" y="311781"/>
                    </a:lnTo>
                    <a:lnTo>
                      <a:pt x="744135" y="309386"/>
                    </a:lnTo>
                    <a:lnTo>
                      <a:pt x="743616" y="306049"/>
                    </a:lnTo>
                    <a:lnTo>
                      <a:pt x="743049" y="302407"/>
                    </a:lnTo>
                    <a:lnTo>
                      <a:pt x="742996" y="302059"/>
                    </a:lnTo>
                    <a:lnTo>
                      <a:pt x="743188" y="301515"/>
                    </a:lnTo>
                    <a:lnTo>
                      <a:pt x="744427" y="300777"/>
                    </a:lnTo>
                    <a:lnTo>
                      <a:pt x="745005" y="300822"/>
                    </a:lnTo>
                    <a:lnTo>
                      <a:pt x="745747" y="300870"/>
                    </a:lnTo>
                    <a:lnTo>
                      <a:pt x="746373" y="300790"/>
                    </a:lnTo>
                    <a:lnTo>
                      <a:pt x="746864" y="300733"/>
                    </a:lnTo>
                    <a:lnTo>
                      <a:pt x="747468" y="300643"/>
                    </a:lnTo>
                    <a:lnTo>
                      <a:pt x="747976" y="300466"/>
                    </a:lnTo>
                    <a:lnTo>
                      <a:pt x="748592" y="299866"/>
                    </a:lnTo>
                    <a:lnTo>
                      <a:pt x="749020" y="299246"/>
                    </a:lnTo>
                    <a:lnTo>
                      <a:pt x="749877" y="298157"/>
                    </a:lnTo>
                    <a:lnTo>
                      <a:pt x="750207" y="297849"/>
                    </a:lnTo>
                    <a:lnTo>
                      <a:pt x="751045" y="297130"/>
                    </a:lnTo>
                    <a:lnTo>
                      <a:pt x="751972" y="296160"/>
                    </a:lnTo>
                    <a:lnTo>
                      <a:pt x="752558" y="295480"/>
                    </a:lnTo>
                    <a:lnTo>
                      <a:pt x="753004" y="295014"/>
                    </a:lnTo>
                    <a:lnTo>
                      <a:pt x="753601" y="294433"/>
                    </a:lnTo>
                    <a:lnTo>
                      <a:pt x="754693" y="294041"/>
                    </a:lnTo>
                    <a:lnTo>
                      <a:pt x="755380" y="294012"/>
                    </a:lnTo>
                    <a:lnTo>
                      <a:pt x="756170" y="294038"/>
                    </a:lnTo>
                    <a:lnTo>
                      <a:pt x="756853" y="294016"/>
                    </a:lnTo>
                    <a:lnTo>
                      <a:pt x="757403" y="293997"/>
                    </a:lnTo>
                    <a:lnTo>
                      <a:pt x="758330" y="293470"/>
                    </a:lnTo>
                    <a:lnTo>
                      <a:pt x="758729" y="292898"/>
                    </a:lnTo>
                    <a:lnTo>
                      <a:pt x="759390" y="291804"/>
                    </a:lnTo>
                    <a:lnTo>
                      <a:pt x="760141" y="290988"/>
                    </a:lnTo>
                    <a:lnTo>
                      <a:pt x="760578" y="290532"/>
                    </a:lnTo>
                    <a:lnTo>
                      <a:pt x="761223" y="289913"/>
                    </a:lnTo>
                    <a:lnTo>
                      <a:pt x="761711" y="289591"/>
                    </a:lnTo>
                    <a:lnTo>
                      <a:pt x="762404" y="289627"/>
                    </a:lnTo>
                    <a:lnTo>
                      <a:pt x="763198" y="289770"/>
                    </a:lnTo>
                    <a:lnTo>
                      <a:pt x="764059" y="289941"/>
                    </a:lnTo>
                    <a:lnTo>
                      <a:pt x="764999" y="290356"/>
                    </a:lnTo>
                    <a:lnTo>
                      <a:pt x="765362" y="290982"/>
                    </a:lnTo>
                    <a:lnTo>
                      <a:pt x="765589" y="291562"/>
                    </a:lnTo>
                    <a:lnTo>
                      <a:pt x="765904" y="292323"/>
                    </a:lnTo>
                    <a:lnTo>
                      <a:pt x="766351" y="294180"/>
                    </a:lnTo>
                    <a:lnTo>
                      <a:pt x="766774" y="294748"/>
                    </a:lnTo>
                    <a:lnTo>
                      <a:pt x="767372" y="295248"/>
                    </a:lnTo>
                    <a:lnTo>
                      <a:pt x="768303" y="295682"/>
                    </a:lnTo>
                    <a:lnTo>
                      <a:pt x="769321" y="295997"/>
                    </a:lnTo>
                    <a:lnTo>
                      <a:pt x="770079" y="296613"/>
                    </a:lnTo>
                    <a:lnTo>
                      <a:pt x="770159" y="297310"/>
                    </a:lnTo>
                    <a:lnTo>
                      <a:pt x="770182" y="298617"/>
                    </a:lnTo>
                    <a:lnTo>
                      <a:pt x="770224" y="299195"/>
                    </a:lnTo>
                    <a:lnTo>
                      <a:pt x="770403" y="299920"/>
                    </a:lnTo>
                    <a:lnTo>
                      <a:pt x="770856" y="301175"/>
                    </a:lnTo>
                    <a:lnTo>
                      <a:pt x="771260" y="301782"/>
                    </a:lnTo>
                    <a:lnTo>
                      <a:pt x="771877" y="302274"/>
                    </a:lnTo>
                    <a:lnTo>
                      <a:pt x="772531" y="302360"/>
                    </a:lnTo>
                    <a:lnTo>
                      <a:pt x="773501" y="302065"/>
                    </a:lnTo>
                    <a:lnTo>
                      <a:pt x="773947" y="301891"/>
                    </a:lnTo>
                    <a:lnTo>
                      <a:pt x="774693" y="301666"/>
                    </a:lnTo>
                    <a:lnTo>
                      <a:pt x="775180" y="301490"/>
                    </a:lnTo>
                    <a:lnTo>
                      <a:pt x="775845" y="301305"/>
                    </a:lnTo>
                    <a:lnTo>
                      <a:pt x="776452" y="301603"/>
                    </a:lnTo>
                    <a:lnTo>
                      <a:pt x="777008" y="301387"/>
                    </a:lnTo>
                    <a:lnTo>
                      <a:pt x="777328" y="301086"/>
                    </a:lnTo>
                    <a:lnTo>
                      <a:pt x="777522" y="300384"/>
                    </a:lnTo>
                    <a:lnTo>
                      <a:pt x="777592" y="300129"/>
                    </a:lnTo>
                    <a:lnTo>
                      <a:pt x="777412" y="299500"/>
                    </a:lnTo>
                    <a:lnTo>
                      <a:pt x="777332" y="299236"/>
                    </a:lnTo>
                    <a:lnTo>
                      <a:pt x="777245" y="298950"/>
                    </a:lnTo>
                    <a:lnTo>
                      <a:pt x="778048" y="296947"/>
                    </a:lnTo>
                    <a:lnTo>
                      <a:pt x="778420" y="296636"/>
                    </a:lnTo>
                    <a:lnTo>
                      <a:pt x="779114" y="296256"/>
                    </a:lnTo>
                    <a:lnTo>
                      <a:pt x="779563" y="296205"/>
                    </a:lnTo>
                    <a:lnTo>
                      <a:pt x="780286" y="296115"/>
                    </a:lnTo>
                    <a:lnTo>
                      <a:pt x="780765" y="295991"/>
                    </a:lnTo>
                    <a:lnTo>
                      <a:pt x="781261" y="295813"/>
                    </a:lnTo>
                    <a:lnTo>
                      <a:pt x="782786" y="295769"/>
                    </a:lnTo>
                    <a:lnTo>
                      <a:pt x="783416" y="295913"/>
                    </a:lnTo>
                    <a:lnTo>
                      <a:pt x="784473" y="296170"/>
                    </a:lnTo>
                    <a:lnTo>
                      <a:pt x="785343" y="296311"/>
                    </a:lnTo>
                    <a:lnTo>
                      <a:pt x="786438" y="296569"/>
                    </a:lnTo>
                    <a:lnTo>
                      <a:pt x="787182" y="296983"/>
                    </a:lnTo>
                    <a:lnTo>
                      <a:pt x="787959" y="297531"/>
                    </a:lnTo>
                    <a:lnTo>
                      <a:pt x="788862" y="298427"/>
                    </a:lnTo>
                    <a:lnTo>
                      <a:pt x="789382" y="298889"/>
                    </a:lnTo>
                    <a:lnTo>
                      <a:pt x="789850" y="299198"/>
                    </a:lnTo>
                    <a:lnTo>
                      <a:pt x="790528" y="299612"/>
                    </a:lnTo>
                    <a:lnTo>
                      <a:pt x="791125" y="299570"/>
                    </a:lnTo>
                    <a:lnTo>
                      <a:pt x="791819" y="299580"/>
                    </a:lnTo>
                    <a:lnTo>
                      <a:pt x="792583" y="299634"/>
                    </a:lnTo>
                    <a:lnTo>
                      <a:pt x="793151" y="299689"/>
                    </a:lnTo>
                    <a:lnTo>
                      <a:pt x="793796" y="300074"/>
                    </a:lnTo>
                    <a:lnTo>
                      <a:pt x="794416" y="300710"/>
                    </a:lnTo>
                    <a:lnTo>
                      <a:pt x="794876" y="301230"/>
                    </a:lnTo>
                    <a:lnTo>
                      <a:pt x="795290" y="301542"/>
                    </a:lnTo>
                    <a:lnTo>
                      <a:pt x="795739" y="302091"/>
                    </a:lnTo>
                    <a:lnTo>
                      <a:pt x="796182" y="302938"/>
                    </a:lnTo>
                    <a:lnTo>
                      <a:pt x="796725" y="303952"/>
                    </a:lnTo>
                    <a:lnTo>
                      <a:pt x="797479" y="304483"/>
                    </a:lnTo>
                    <a:lnTo>
                      <a:pt x="798790" y="304284"/>
                    </a:lnTo>
                    <a:lnTo>
                      <a:pt x="799288" y="303664"/>
                    </a:lnTo>
                    <a:lnTo>
                      <a:pt x="799569" y="303257"/>
                    </a:lnTo>
                    <a:lnTo>
                      <a:pt x="799656" y="302938"/>
                    </a:lnTo>
                    <a:lnTo>
                      <a:pt x="799724" y="302685"/>
                    </a:lnTo>
                    <a:lnTo>
                      <a:pt x="799586" y="302183"/>
                    </a:lnTo>
                    <a:lnTo>
                      <a:pt x="799357" y="301708"/>
                    </a:lnTo>
                    <a:lnTo>
                      <a:pt x="799164" y="301313"/>
                    </a:lnTo>
                    <a:lnTo>
                      <a:pt x="799166" y="301194"/>
                    </a:lnTo>
                    <a:lnTo>
                      <a:pt x="799168" y="300694"/>
                    </a:lnTo>
                    <a:lnTo>
                      <a:pt x="799303" y="300242"/>
                    </a:lnTo>
                    <a:lnTo>
                      <a:pt x="799685" y="299939"/>
                    </a:lnTo>
                    <a:lnTo>
                      <a:pt x="800173" y="299657"/>
                    </a:lnTo>
                    <a:lnTo>
                      <a:pt x="801179" y="299557"/>
                    </a:lnTo>
                    <a:lnTo>
                      <a:pt x="801984" y="300597"/>
                    </a:lnTo>
                    <a:lnTo>
                      <a:pt x="802418" y="301294"/>
                    </a:lnTo>
                    <a:lnTo>
                      <a:pt x="803727" y="302296"/>
                    </a:lnTo>
                    <a:lnTo>
                      <a:pt x="804486" y="302437"/>
                    </a:lnTo>
                    <a:lnTo>
                      <a:pt x="805265" y="302126"/>
                    </a:lnTo>
                    <a:lnTo>
                      <a:pt x="806024" y="300777"/>
                    </a:lnTo>
                    <a:lnTo>
                      <a:pt x="806377" y="300332"/>
                    </a:lnTo>
                    <a:lnTo>
                      <a:pt x="807196" y="299624"/>
                    </a:lnTo>
                    <a:lnTo>
                      <a:pt x="808503" y="299128"/>
                    </a:lnTo>
                    <a:lnTo>
                      <a:pt x="808923" y="298786"/>
                    </a:lnTo>
                    <a:lnTo>
                      <a:pt x="809215" y="298418"/>
                    </a:lnTo>
                    <a:lnTo>
                      <a:pt x="809394" y="297275"/>
                    </a:lnTo>
                    <a:lnTo>
                      <a:pt x="809789" y="295659"/>
                    </a:lnTo>
                    <a:lnTo>
                      <a:pt x="810297" y="295021"/>
                    </a:lnTo>
                    <a:lnTo>
                      <a:pt x="810756" y="294748"/>
                    </a:lnTo>
                    <a:lnTo>
                      <a:pt x="811558" y="294985"/>
                    </a:lnTo>
                    <a:lnTo>
                      <a:pt x="812089" y="295197"/>
                    </a:lnTo>
                    <a:lnTo>
                      <a:pt x="812802" y="295521"/>
                    </a:lnTo>
                    <a:lnTo>
                      <a:pt x="813360" y="295840"/>
                    </a:lnTo>
                    <a:lnTo>
                      <a:pt x="814172" y="295615"/>
                    </a:lnTo>
                    <a:lnTo>
                      <a:pt x="814571" y="295111"/>
                    </a:lnTo>
                    <a:lnTo>
                      <a:pt x="814764" y="294220"/>
                    </a:lnTo>
                    <a:lnTo>
                      <a:pt x="815232" y="293540"/>
                    </a:lnTo>
                    <a:lnTo>
                      <a:pt x="815945" y="293315"/>
                    </a:lnTo>
                    <a:lnTo>
                      <a:pt x="816844" y="293422"/>
                    </a:lnTo>
                    <a:lnTo>
                      <a:pt x="817422" y="293380"/>
                    </a:lnTo>
                    <a:lnTo>
                      <a:pt x="818584" y="293132"/>
                    </a:lnTo>
                    <a:lnTo>
                      <a:pt x="819326" y="292976"/>
                    </a:lnTo>
                    <a:lnTo>
                      <a:pt x="819807" y="292747"/>
                    </a:lnTo>
                    <a:lnTo>
                      <a:pt x="820527" y="292362"/>
                    </a:lnTo>
                    <a:lnTo>
                      <a:pt x="821664" y="292031"/>
                    </a:lnTo>
                    <a:lnTo>
                      <a:pt x="822360" y="291964"/>
                    </a:lnTo>
                    <a:lnTo>
                      <a:pt x="823202" y="292548"/>
                    </a:lnTo>
                    <a:lnTo>
                      <a:pt x="823570" y="293514"/>
                    </a:lnTo>
                    <a:lnTo>
                      <a:pt x="823712" y="294295"/>
                    </a:lnTo>
                    <a:lnTo>
                      <a:pt x="824026" y="294905"/>
                    </a:lnTo>
                    <a:lnTo>
                      <a:pt x="824061" y="295502"/>
                    </a:lnTo>
                    <a:lnTo>
                      <a:pt x="824041" y="295649"/>
                    </a:lnTo>
                    <a:lnTo>
                      <a:pt x="823937" y="296378"/>
                    </a:lnTo>
                    <a:lnTo>
                      <a:pt x="823974" y="296620"/>
                    </a:lnTo>
                    <a:lnTo>
                      <a:pt x="824045" y="297086"/>
                    </a:lnTo>
                    <a:lnTo>
                      <a:pt x="824389" y="297903"/>
                    </a:lnTo>
                    <a:lnTo>
                      <a:pt x="824883" y="298269"/>
                    </a:lnTo>
                    <a:lnTo>
                      <a:pt x="825359" y="298170"/>
                    </a:lnTo>
                    <a:lnTo>
                      <a:pt x="825917" y="297660"/>
                    </a:lnTo>
                    <a:lnTo>
                      <a:pt x="825949" y="297538"/>
                    </a:lnTo>
                    <a:lnTo>
                      <a:pt x="826039" y="297187"/>
                    </a:lnTo>
                    <a:lnTo>
                      <a:pt x="825497" y="296285"/>
                    </a:lnTo>
                    <a:lnTo>
                      <a:pt x="825488" y="295879"/>
                    </a:lnTo>
                    <a:lnTo>
                      <a:pt x="825478" y="295399"/>
                    </a:lnTo>
                    <a:lnTo>
                      <a:pt x="825866" y="294636"/>
                    </a:lnTo>
                    <a:lnTo>
                      <a:pt x="826698" y="294234"/>
                    </a:lnTo>
                    <a:lnTo>
                      <a:pt x="827141" y="294180"/>
                    </a:lnTo>
                    <a:lnTo>
                      <a:pt x="827917" y="294527"/>
                    </a:lnTo>
                    <a:lnTo>
                      <a:pt x="828656" y="294571"/>
                    </a:lnTo>
                    <a:lnTo>
                      <a:pt x="829054" y="293897"/>
                    </a:lnTo>
                    <a:lnTo>
                      <a:pt x="829121" y="293156"/>
                    </a:lnTo>
                    <a:lnTo>
                      <a:pt x="829144" y="292901"/>
                    </a:lnTo>
                    <a:lnTo>
                      <a:pt x="829138" y="292826"/>
                    </a:lnTo>
                    <a:lnTo>
                      <a:pt x="829100" y="292423"/>
                    </a:lnTo>
                    <a:lnTo>
                      <a:pt x="829333" y="291816"/>
                    </a:lnTo>
                    <a:lnTo>
                      <a:pt x="829864" y="292506"/>
                    </a:lnTo>
                    <a:lnTo>
                      <a:pt x="829892" y="293130"/>
                    </a:lnTo>
                    <a:lnTo>
                      <a:pt x="830156" y="293486"/>
                    </a:lnTo>
                    <a:lnTo>
                      <a:pt x="831196" y="293813"/>
                    </a:lnTo>
                    <a:lnTo>
                      <a:pt x="831495" y="294195"/>
                    </a:lnTo>
                    <a:lnTo>
                      <a:pt x="831871" y="294474"/>
                    </a:lnTo>
                    <a:lnTo>
                      <a:pt x="832377" y="294417"/>
                    </a:lnTo>
                    <a:lnTo>
                      <a:pt x="833033" y="294346"/>
                    </a:lnTo>
                    <a:lnTo>
                      <a:pt x="834150" y="294247"/>
                    </a:lnTo>
                    <a:lnTo>
                      <a:pt x="834594" y="293813"/>
                    </a:lnTo>
                    <a:lnTo>
                      <a:pt x="834691" y="293437"/>
                    </a:lnTo>
                    <a:lnTo>
                      <a:pt x="834783" y="293088"/>
                    </a:lnTo>
                    <a:lnTo>
                      <a:pt x="834462" y="292554"/>
                    </a:lnTo>
                    <a:lnTo>
                      <a:pt x="833907" y="292031"/>
                    </a:lnTo>
                    <a:lnTo>
                      <a:pt x="833283" y="291691"/>
                    </a:lnTo>
                    <a:lnTo>
                      <a:pt x="833226" y="291659"/>
                    </a:lnTo>
                    <a:lnTo>
                      <a:pt x="833308" y="290978"/>
                    </a:lnTo>
                    <a:lnTo>
                      <a:pt x="833636" y="290560"/>
                    </a:lnTo>
                    <a:lnTo>
                      <a:pt x="835546" y="290092"/>
                    </a:lnTo>
                    <a:lnTo>
                      <a:pt x="836321" y="289783"/>
                    </a:lnTo>
                    <a:lnTo>
                      <a:pt x="837396" y="289321"/>
                    </a:lnTo>
                    <a:lnTo>
                      <a:pt x="837894" y="289379"/>
                    </a:lnTo>
                    <a:lnTo>
                      <a:pt x="838247" y="289751"/>
                    </a:lnTo>
                    <a:lnTo>
                      <a:pt x="838649" y="290098"/>
                    </a:lnTo>
                    <a:lnTo>
                      <a:pt x="839187" y="291023"/>
                    </a:lnTo>
                    <a:lnTo>
                      <a:pt x="839602" y="291707"/>
                    </a:lnTo>
                    <a:lnTo>
                      <a:pt x="839952" y="292310"/>
                    </a:lnTo>
                    <a:lnTo>
                      <a:pt x="840282" y="292982"/>
                    </a:lnTo>
                    <a:lnTo>
                      <a:pt x="840704" y="293283"/>
                    </a:lnTo>
                    <a:lnTo>
                      <a:pt x="841445" y="293405"/>
                    </a:lnTo>
                    <a:lnTo>
                      <a:pt x="842376" y="293797"/>
                    </a:lnTo>
                    <a:lnTo>
                      <a:pt x="842725" y="294253"/>
                    </a:lnTo>
                    <a:lnTo>
                      <a:pt x="842803" y="294895"/>
                    </a:lnTo>
                    <a:lnTo>
                      <a:pt x="842751" y="294965"/>
                    </a:lnTo>
                    <a:lnTo>
                      <a:pt x="842250" y="295637"/>
                    </a:lnTo>
                    <a:lnTo>
                      <a:pt x="841695" y="296247"/>
                    </a:lnTo>
                    <a:lnTo>
                      <a:pt x="841317" y="296802"/>
                    </a:lnTo>
                    <a:lnTo>
                      <a:pt x="841492" y="297046"/>
                    </a:lnTo>
                    <a:lnTo>
                      <a:pt x="841664" y="297284"/>
                    </a:lnTo>
                    <a:lnTo>
                      <a:pt x="842103" y="297458"/>
                    </a:lnTo>
                    <a:lnTo>
                      <a:pt x="842774" y="297031"/>
                    </a:lnTo>
                    <a:lnTo>
                      <a:pt x="843381" y="296378"/>
                    </a:lnTo>
                    <a:lnTo>
                      <a:pt x="843719" y="296016"/>
                    </a:lnTo>
                    <a:lnTo>
                      <a:pt x="844385" y="295416"/>
                    </a:lnTo>
                    <a:lnTo>
                      <a:pt x="844581" y="295283"/>
                    </a:lnTo>
                    <a:lnTo>
                      <a:pt x="844765" y="295159"/>
                    </a:lnTo>
                    <a:lnTo>
                      <a:pt x="844322" y="294253"/>
                    </a:lnTo>
                    <a:lnTo>
                      <a:pt x="844081" y="293739"/>
                    </a:lnTo>
                    <a:lnTo>
                      <a:pt x="843708" y="293466"/>
                    </a:lnTo>
                    <a:lnTo>
                      <a:pt x="843345" y="292917"/>
                    </a:lnTo>
                    <a:lnTo>
                      <a:pt x="842916" y="292314"/>
                    </a:lnTo>
                    <a:lnTo>
                      <a:pt x="842897" y="292006"/>
                    </a:lnTo>
                    <a:lnTo>
                      <a:pt x="842880" y="291736"/>
                    </a:lnTo>
                    <a:lnTo>
                      <a:pt x="842902" y="291438"/>
                    </a:lnTo>
                    <a:lnTo>
                      <a:pt x="842935" y="290972"/>
                    </a:lnTo>
                    <a:lnTo>
                      <a:pt x="842219" y="290220"/>
                    </a:lnTo>
                    <a:lnTo>
                      <a:pt x="841878" y="289727"/>
                    </a:lnTo>
                    <a:lnTo>
                      <a:pt x="841679" y="289438"/>
                    </a:lnTo>
                    <a:lnTo>
                      <a:pt x="842026" y="289071"/>
                    </a:lnTo>
                    <a:lnTo>
                      <a:pt x="842521" y="289113"/>
                    </a:lnTo>
                    <a:lnTo>
                      <a:pt x="843118" y="289177"/>
                    </a:lnTo>
                    <a:lnTo>
                      <a:pt x="843583" y="289344"/>
                    </a:lnTo>
                    <a:lnTo>
                      <a:pt x="844200" y="289562"/>
                    </a:lnTo>
                    <a:lnTo>
                      <a:pt x="844788" y="289295"/>
                    </a:lnTo>
                    <a:lnTo>
                      <a:pt x="846072" y="288740"/>
                    </a:lnTo>
                    <a:lnTo>
                      <a:pt x="846354" y="289100"/>
                    </a:lnTo>
                    <a:lnTo>
                      <a:pt x="846353" y="289600"/>
                    </a:lnTo>
                    <a:lnTo>
                      <a:pt x="846353" y="289861"/>
                    </a:lnTo>
                    <a:lnTo>
                      <a:pt x="846518" y="290545"/>
                    </a:lnTo>
                    <a:lnTo>
                      <a:pt x="847022" y="290558"/>
                    </a:lnTo>
                    <a:lnTo>
                      <a:pt x="847570" y="290297"/>
                    </a:lnTo>
                    <a:lnTo>
                      <a:pt x="848047" y="289709"/>
                    </a:lnTo>
                    <a:lnTo>
                      <a:pt x="848997" y="289726"/>
                    </a:lnTo>
                    <a:lnTo>
                      <a:pt x="849415" y="290461"/>
                    </a:lnTo>
                    <a:lnTo>
                      <a:pt x="850104" y="290339"/>
                    </a:lnTo>
                    <a:lnTo>
                      <a:pt x="850143" y="290106"/>
                    </a:lnTo>
                    <a:lnTo>
                      <a:pt x="850190" y="289829"/>
                    </a:lnTo>
                    <a:lnTo>
                      <a:pt x="850001" y="288930"/>
                    </a:lnTo>
                    <a:lnTo>
                      <a:pt x="849469" y="288239"/>
                    </a:lnTo>
                    <a:lnTo>
                      <a:pt x="849295" y="287610"/>
                    </a:lnTo>
                    <a:lnTo>
                      <a:pt x="849119" y="287106"/>
                    </a:lnTo>
                    <a:lnTo>
                      <a:pt x="848795" y="286595"/>
                    </a:lnTo>
                    <a:lnTo>
                      <a:pt x="848108" y="286226"/>
                    </a:lnTo>
                    <a:lnTo>
                      <a:pt x="847593" y="285988"/>
                    </a:lnTo>
                    <a:lnTo>
                      <a:pt x="847167" y="285706"/>
                    </a:lnTo>
                    <a:lnTo>
                      <a:pt x="846892" y="285553"/>
                    </a:lnTo>
                    <a:lnTo>
                      <a:pt x="846598" y="285388"/>
                    </a:lnTo>
                    <a:lnTo>
                      <a:pt x="846977" y="284955"/>
                    </a:lnTo>
                    <a:lnTo>
                      <a:pt x="847475" y="284801"/>
                    </a:lnTo>
                    <a:lnTo>
                      <a:pt x="848056" y="284633"/>
                    </a:lnTo>
                    <a:lnTo>
                      <a:pt x="848612" y="284788"/>
                    </a:lnTo>
                    <a:lnTo>
                      <a:pt x="849301" y="284942"/>
                    </a:lnTo>
                    <a:lnTo>
                      <a:pt x="850480" y="285028"/>
                    </a:lnTo>
                    <a:lnTo>
                      <a:pt x="851530" y="284518"/>
                    </a:lnTo>
                    <a:lnTo>
                      <a:pt x="852098" y="284589"/>
                    </a:lnTo>
                    <a:lnTo>
                      <a:pt x="852539" y="285055"/>
                    </a:lnTo>
                    <a:lnTo>
                      <a:pt x="853232" y="285763"/>
                    </a:lnTo>
                    <a:lnTo>
                      <a:pt x="853489" y="286769"/>
                    </a:lnTo>
                    <a:lnTo>
                      <a:pt x="853382" y="286852"/>
                    </a:lnTo>
                    <a:lnTo>
                      <a:pt x="853029" y="287125"/>
                    </a:lnTo>
                    <a:lnTo>
                      <a:pt x="852525" y="287430"/>
                    </a:lnTo>
                    <a:lnTo>
                      <a:pt x="852205" y="288201"/>
                    </a:lnTo>
                    <a:lnTo>
                      <a:pt x="852311" y="288445"/>
                    </a:lnTo>
                    <a:lnTo>
                      <a:pt x="852484" y="288837"/>
                    </a:lnTo>
                    <a:lnTo>
                      <a:pt x="853075" y="289520"/>
                    </a:lnTo>
                    <a:lnTo>
                      <a:pt x="853241" y="290272"/>
                    </a:lnTo>
                    <a:lnTo>
                      <a:pt x="853169" y="290445"/>
                    </a:lnTo>
                    <a:lnTo>
                      <a:pt x="853056" y="290715"/>
                    </a:lnTo>
                    <a:lnTo>
                      <a:pt x="852743" y="291219"/>
                    </a:lnTo>
                    <a:lnTo>
                      <a:pt x="852510" y="291691"/>
                    </a:lnTo>
                    <a:lnTo>
                      <a:pt x="852664" y="291879"/>
                    </a:lnTo>
                    <a:lnTo>
                      <a:pt x="852907" y="292169"/>
                    </a:lnTo>
                    <a:lnTo>
                      <a:pt x="853566" y="292288"/>
                    </a:lnTo>
                    <a:lnTo>
                      <a:pt x="854218" y="291948"/>
                    </a:lnTo>
                    <a:lnTo>
                      <a:pt x="854602" y="291424"/>
                    </a:lnTo>
                    <a:lnTo>
                      <a:pt x="854846" y="290940"/>
                    </a:lnTo>
                    <a:lnTo>
                      <a:pt x="855267" y="290573"/>
                    </a:lnTo>
                    <a:lnTo>
                      <a:pt x="855886" y="290278"/>
                    </a:lnTo>
                    <a:lnTo>
                      <a:pt x="856336" y="290349"/>
                    </a:lnTo>
                    <a:lnTo>
                      <a:pt x="856648" y="290673"/>
                    </a:lnTo>
                    <a:lnTo>
                      <a:pt x="857145" y="291472"/>
                    </a:lnTo>
                    <a:lnTo>
                      <a:pt x="857788" y="291713"/>
                    </a:lnTo>
                    <a:lnTo>
                      <a:pt x="858099" y="291514"/>
                    </a:lnTo>
                    <a:lnTo>
                      <a:pt x="858353" y="291350"/>
                    </a:lnTo>
                    <a:lnTo>
                      <a:pt x="857894" y="290741"/>
                    </a:lnTo>
                    <a:lnTo>
                      <a:pt x="857496" y="290015"/>
                    </a:lnTo>
                    <a:lnTo>
                      <a:pt x="857447" y="289605"/>
                    </a:lnTo>
                    <a:lnTo>
                      <a:pt x="857399" y="289209"/>
                    </a:lnTo>
                    <a:lnTo>
                      <a:pt x="857649" y="288660"/>
                    </a:lnTo>
                    <a:lnTo>
                      <a:pt x="857984" y="288462"/>
                    </a:lnTo>
                    <a:lnTo>
                      <a:pt x="858199" y="288335"/>
                    </a:lnTo>
                    <a:lnTo>
                      <a:pt x="853947" y="280897"/>
                    </a:lnTo>
                    <a:lnTo>
                      <a:pt x="853289" y="279847"/>
                    </a:lnTo>
                    <a:lnTo>
                      <a:pt x="851341" y="276752"/>
                    </a:lnTo>
                    <a:lnTo>
                      <a:pt x="850621" y="275460"/>
                    </a:lnTo>
                    <a:lnTo>
                      <a:pt x="849931" y="274600"/>
                    </a:lnTo>
                    <a:lnTo>
                      <a:pt x="835697" y="259910"/>
                    </a:lnTo>
                    <a:lnTo>
                      <a:pt x="835190" y="259416"/>
                    </a:lnTo>
                    <a:lnTo>
                      <a:pt x="831238" y="255313"/>
                    </a:lnTo>
                    <a:lnTo>
                      <a:pt x="827272" y="251197"/>
                    </a:lnTo>
                    <a:lnTo>
                      <a:pt x="825965" y="249915"/>
                    </a:lnTo>
                    <a:lnTo>
                      <a:pt x="822963" y="246675"/>
                    </a:lnTo>
                    <a:lnTo>
                      <a:pt x="820427" y="243979"/>
                    </a:lnTo>
                    <a:lnTo>
                      <a:pt x="819315" y="242803"/>
                    </a:lnTo>
                    <a:lnTo>
                      <a:pt x="818404" y="241985"/>
                    </a:lnTo>
                    <a:lnTo>
                      <a:pt x="812259" y="235479"/>
                    </a:lnTo>
                    <a:lnTo>
                      <a:pt x="810480" y="232968"/>
                    </a:lnTo>
                    <a:lnTo>
                      <a:pt x="808330" y="230297"/>
                    </a:lnTo>
                    <a:lnTo>
                      <a:pt x="808066" y="229970"/>
                    </a:lnTo>
                    <a:lnTo>
                      <a:pt x="806894" y="228554"/>
                    </a:lnTo>
                    <a:lnTo>
                      <a:pt x="805257" y="226576"/>
                    </a:lnTo>
                    <a:lnTo>
                      <a:pt x="802938" y="223469"/>
                    </a:lnTo>
                    <a:lnTo>
                      <a:pt x="800324" y="220007"/>
                    </a:lnTo>
                    <a:lnTo>
                      <a:pt x="797101" y="215588"/>
                    </a:lnTo>
                    <a:lnTo>
                      <a:pt x="795126" y="213071"/>
                    </a:lnTo>
                    <a:lnTo>
                      <a:pt x="793075" y="210497"/>
                    </a:lnTo>
                    <a:lnTo>
                      <a:pt x="790972" y="207745"/>
                    </a:lnTo>
                    <a:lnTo>
                      <a:pt x="789661" y="205013"/>
                    </a:lnTo>
                    <a:lnTo>
                      <a:pt x="787324" y="193107"/>
                    </a:lnTo>
                    <a:lnTo>
                      <a:pt x="786007" y="186120"/>
                    </a:lnTo>
                    <a:lnTo>
                      <a:pt x="785847" y="184650"/>
                    </a:lnTo>
                    <a:lnTo>
                      <a:pt x="786215" y="178983"/>
                    </a:lnTo>
                    <a:lnTo>
                      <a:pt x="786270" y="177531"/>
                    </a:lnTo>
                    <a:lnTo>
                      <a:pt x="786537" y="173476"/>
                    </a:lnTo>
                    <a:lnTo>
                      <a:pt x="782639" y="152021"/>
                    </a:lnTo>
                    <a:lnTo>
                      <a:pt x="782212" y="149470"/>
                    </a:lnTo>
                    <a:lnTo>
                      <a:pt x="781683" y="146888"/>
                    </a:lnTo>
                    <a:lnTo>
                      <a:pt x="781332" y="144534"/>
                    </a:lnTo>
                    <a:lnTo>
                      <a:pt x="779990" y="138343"/>
                    </a:lnTo>
                    <a:lnTo>
                      <a:pt x="779968" y="137255"/>
                    </a:lnTo>
                    <a:lnTo>
                      <a:pt x="779130" y="133691"/>
                    </a:lnTo>
                    <a:lnTo>
                      <a:pt x="778439" y="130294"/>
                    </a:lnTo>
                    <a:lnTo>
                      <a:pt x="777739" y="126791"/>
                    </a:lnTo>
                    <a:lnTo>
                      <a:pt x="776838" y="122026"/>
                    </a:lnTo>
                    <a:lnTo>
                      <a:pt x="775447" y="115126"/>
                    </a:lnTo>
                    <a:lnTo>
                      <a:pt x="774189" y="110054"/>
                    </a:lnTo>
                    <a:lnTo>
                      <a:pt x="773810" y="107774"/>
                    </a:lnTo>
                    <a:lnTo>
                      <a:pt x="772978" y="100681"/>
                    </a:lnTo>
                    <a:lnTo>
                      <a:pt x="772300" y="93267"/>
                    </a:lnTo>
                    <a:lnTo>
                      <a:pt x="772002" y="89212"/>
                    </a:lnTo>
                    <a:lnTo>
                      <a:pt x="771478" y="86833"/>
                    </a:lnTo>
                    <a:lnTo>
                      <a:pt x="768881" y="79589"/>
                    </a:lnTo>
                    <a:lnTo>
                      <a:pt x="768284" y="77412"/>
                    </a:lnTo>
                    <a:lnTo>
                      <a:pt x="768033" y="74546"/>
                    </a:lnTo>
                    <a:lnTo>
                      <a:pt x="767436" y="69264"/>
                    </a:lnTo>
                    <a:lnTo>
                      <a:pt x="767182" y="65940"/>
                    </a:lnTo>
                    <a:lnTo>
                      <a:pt x="768175" y="55021"/>
                    </a:lnTo>
                    <a:lnTo>
                      <a:pt x="768291" y="54021"/>
                    </a:lnTo>
                    <a:lnTo>
                      <a:pt x="769331" y="45234"/>
                    </a:lnTo>
                    <a:lnTo>
                      <a:pt x="769738" y="42146"/>
                    </a:lnTo>
                    <a:lnTo>
                      <a:pt x="769686" y="38725"/>
                    </a:lnTo>
                    <a:lnTo>
                      <a:pt x="769176" y="32115"/>
                    </a:lnTo>
                    <a:lnTo>
                      <a:pt x="768734" y="25385"/>
                    </a:lnTo>
                    <a:lnTo>
                      <a:pt x="768223" y="16273"/>
                    </a:lnTo>
                    <a:lnTo>
                      <a:pt x="767831" y="10368"/>
                    </a:lnTo>
                    <a:lnTo>
                      <a:pt x="766637" y="10490"/>
                    </a:lnTo>
                    <a:lnTo>
                      <a:pt x="765969" y="10615"/>
                    </a:lnTo>
                    <a:lnTo>
                      <a:pt x="765349" y="10857"/>
                    </a:lnTo>
                    <a:lnTo>
                      <a:pt x="764774" y="11155"/>
                    </a:lnTo>
                    <a:lnTo>
                      <a:pt x="764164" y="11414"/>
                    </a:lnTo>
                    <a:lnTo>
                      <a:pt x="762963" y="11848"/>
                    </a:lnTo>
                    <a:lnTo>
                      <a:pt x="762173" y="11691"/>
                    </a:lnTo>
                    <a:lnTo>
                      <a:pt x="761464" y="11414"/>
                    </a:lnTo>
                    <a:lnTo>
                      <a:pt x="760565" y="11332"/>
                    </a:lnTo>
                    <a:lnTo>
                      <a:pt x="760042" y="11633"/>
                    </a:lnTo>
                    <a:lnTo>
                      <a:pt x="759120" y="11781"/>
                    </a:lnTo>
                    <a:lnTo>
                      <a:pt x="758838" y="11264"/>
                    </a:lnTo>
                    <a:lnTo>
                      <a:pt x="758809" y="10159"/>
                    </a:lnTo>
                    <a:lnTo>
                      <a:pt x="758439" y="9508"/>
                    </a:lnTo>
                    <a:lnTo>
                      <a:pt x="757328" y="8624"/>
                    </a:lnTo>
                    <a:lnTo>
                      <a:pt x="756224" y="8104"/>
                    </a:lnTo>
                    <a:lnTo>
                      <a:pt x="755370" y="7796"/>
                    </a:lnTo>
                    <a:lnTo>
                      <a:pt x="754361" y="7228"/>
                    </a:lnTo>
                    <a:lnTo>
                      <a:pt x="753115" y="6888"/>
                    </a:lnTo>
                    <a:lnTo>
                      <a:pt x="751546" y="6676"/>
                    </a:lnTo>
                    <a:lnTo>
                      <a:pt x="750108" y="6611"/>
                    </a:lnTo>
                    <a:lnTo>
                      <a:pt x="748444" y="6611"/>
                    </a:lnTo>
                    <a:lnTo>
                      <a:pt x="746608" y="6598"/>
                    </a:lnTo>
                    <a:lnTo>
                      <a:pt x="745866" y="6528"/>
                    </a:lnTo>
                    <a:lnTo>
                      <a:pt x="745024" y="5921"/>
                    </a:lnTo>
                    <a:lnTo>
                      <a:pt x="743814" y="5253"/>
                    </a:lnTo>
                    <a:lnTo>
                      <a:pt x="742341" y="4521"/>
                    </a:lnTo>
                    <a:lnTo>
                      <a:pt x="741595" y="4575"/>
                    </a:lnTo>
                    <a:lnTo>
                      <a:pt x="740899" y="4787"/>
                    </a:lnTo>
                    <a:lnTo>
                      <a:pt x="739926" y="4993"/>
                    </a:lnTo>
                    <a:lnTo>
                      <a:pt x="739319" y="5077"/>
                    </a:lnTo>
                    <a:lnTo>
                      <a:pt x="738410" y="5022"/>
                    </a:lnTo>
                    <a:lnTo>
                      <a:pt x="737328" y="4820"/>
                    </a:lnTo>
                    <a:lnTo>
                      <a:pt x="736664" y="4711"/>
                    </a:lnTo>
                    <a:lnTo>
                      <a:pt x="736002" y="4562"/>
                    </a:lnTo>
                    <a:lnTo>
                      <a:pt x="734699" y="5140"/>
                    </a:lnTo>
                    <a:lnTo>
                      <a:pt x="734076" y="5556"/>
                    </a:lnTo>
                    <a:lnTo>
                      <a:pt x="733107" y="6216"/>
                    </a:lnTo>
                    <a:lnTo>
                      <a:pt x="732403" y="6666"/>
                    </a:lnTo>
                    <a:lnTo>
                      <a:pt x="731594" y="5995"/>
                    </a:lnTo>
                    <a:lnTo>
                      <a:pt x="731623" y="5432"/>
                    </a:lnTo>
                    <a:lnTo>
                      <a:pt x="731285" y="4705"/>
                    </a:lnTo>
                    <a:lnTo>
                      <a:pt x="730932" y="4251"/>
                    </a:lnTo>
                    <a:lnTo>
                      <a:pt x="730495" y="3432"/>
                    </a:lnTo>
                    <a:lnTo>
                      <a:pt x="729799" y="2104"/>
                    </a:lnTo>
                    <a:lnTo>
                      <a:pt x="729802" y="1657"/>
                    </a:lnTo>
                    <a:lnTo>
                      <a:pt x="728990" y="1249"/>
                    </a:lnTo>
                    <a:lnTo>
                      <a:pt x="728331" y="890"/>
                    </a:lnTo>
                    <a:lnTo>
                      <a:pt x="727218" y="425"/>
                    </a:lnTo>
                    <a:lnTo>
                      <a:pt x="726290" y="289"/>
                    </a:lnTo>
                    <a:lnTo>
                      <a:pt x="725398" y="363"/>
                    </a:lnTo>
                    <a:lnTo>
                      <a:pt x="723795" y="896"/>
                    </a:lnTo>
                    <a:lnTo>
                      <a:pt x="721374" y="1568"/>
                    </a:lnTo>
                    <a:lnTo>
                      <a:pt x="720729" y="1839"/>
                    </a:lnTo>
                    <a:lnTo>
                      <a:pt x="720269" y="2055"/>
                    </a:lnTo>
                    <a:lnTo>
                      <a:pt x="719839" y="2530"/>
                    </a:lnTo>
                    <a:lnTo>
                      <a:pt x="719498" y="3045"/>
                    </a:lnTo>
                    <a:lnTo>
                      <a:pt x="719267" y="4322"/>
                    </a:lnTo>
                    <a:lnTo>
                      <a:pt x="717968" y="5089"/>
                    </a:lnTo>
                    <a:lnTo>
                      <a:pt x="715922" y="5539"/>
                    </a:lnTo>
                    <a:lnTo>
                      <a:pt x="714239" y="5430"/>
                    </a:lnTo>
                    <a:lnTo>
                      <a:pt x="712605" y="5375"/>
                    </a:lnTo>
                    <a:lnTo>
                      <a:pt x="711684" y="5609"/>
                    </a:lnTo>
                    <a:lnTo>
                      <a:pt x="710932" y="5873"/>
                    </a:lnTo>
                    <a:lnTo>
                      <a:pt x="709436" y="6377"/>
                    </a:lnTo>
                    <a:lnTo>
                      <a:pt x="707263" y="6714"/>
                    </a:lnTo>
                    <a:lnTo>
                      <a:pt x="704807" y="6596"/>
                    </a:lnTo>
                    <a:lnTo>
                      <a:pt x="701685" y="6602"/>
                    </a:lnTo>
                    <a:lnTo>
                      <a:pt x="699769" y="7218"/>
                    </a:lnTo>
                    <a:lnTo>
                      <a:pt x="699191" y="7575"/>
                    </a:lnTo>
                    <a:lnTo>
                      <a:pt x="698067" y="7928"/>
                    </a:lnTo>
                    <a:lnTo>
                      <a:pt x="696953" y="8124"/>
                    </a:lnTo>
                    <a:lnTo>
                      <a:pt x="694683" y="8438"/>
                    </a:lnTo>
                    <a:lnTo>
                      <a:pt x="692949" y="8628"/>
                    </a:lnTo>
                    <a:lnTo>
                      <a:pt x="691520" y="9026"/>
                    </a:lnTo>
                    <a:lnTo>
                      <a:pt x="690182" y="9639"/>
                    </a:lnTo>
                    <a:lnTo>
                      <a:pt x="688726" y="10329"/>
                    </a:lnTo>
                    <a:lnTo>
                      <a:pt x="686652" y="11556"/>
                    </a:lnTo>
                    <a:lnTo>
                      <a:pt x="685108" y="12680"/>
                    </a:lnTo>
                    <a:lnTo>
                      <a:pt x="683936" y="13082"/>
                    </a:lnTo>
                    <a:lnTo>
                      <a:pt x="682635" y="13762"/>
                    </a:lnTo>
                    <a:lnTo>
                      <a:pt x="681130" y="14443"/>
                    </a:lnTo>
                    <a:lnTo>
                      <a:pt x="679878" y="14870"/>
                    </a:lnTo>
                    <a:lnTo>
                      <a:pt x="678372" y="15714"/>
                    </a:lnTo>
                    <a:lnTo>
                      <a:pt x="676336" y="16427"/>
                    </a:lnTo>
                    <a:lnTo>
                      <a:pt x="674859" y="16690"/>
                    </a:lnTo>
                    <a:lnTo>
                      <a:pt x="673334" y="17053"/>
                    </a:lnTo>
                    <a:lnTo>
                      <a:pt x="671838" y="17055"/>
                    </a:lnTo>
                    <a:lnTo>
                      <a:pt x="669918" y="17207"/>
                    </a:lnTo>
                    <a:lnTo>
                      <a:pt x="668665" y="17528"/>
                    </a:lnTo>
                    <a:lnTo>
                      <a:pt x="667169" y="17723"/>
                    </a:lnTo>
                    <a:lnTo>
                      <a:pt x="665802" y="18068"/>
                    </a:lnTo>
                    <a:lnTo>
                      <a:pt x="664492" y="19143"/>
                    </a:lnTo>
                    <a:lnTo>
                      <a:pt x="663159" y="19274"/>
                    </a:lnTo>
                    <a:lnTo>
                      <a:pt x="661721" y="18899"/>
                    </a:lnTo>
                    <a:lnTo>
                      <a:pt x="660360" y="18835"/>
                    </a:lnTo>
                    <a:lnTo>
                      <a:pt x="658777" y="19747"/>
                    </a:lnTo>
                    <a:lnTo>
                      <a:pt x="657223" y="20797"/>
                    </a:lnTo>
                    <a:lnTo>
                      <a:pt x="655219" y="21650"/>
                    </a:lnTo>
                    <a:lnTo>
                      <a:pt x="653290" y="22190"/>
                    </a:lnTo>
                    <a:lnTo>
                      <a:pt x="650836" y="22833"/>
                    </a:lnTo>
                    <a:lnTo>
                      <a:pt x="648663" y="23176"/>
                    </a:lnTo>
                    <a:lnTo>
                      <a:pt x="646726" y="23491"/>
                    </a:lnTo>
                    <a:lnTo>
                      <a:pt x="644534" y="24453"/>
                    </a:lnTo>
                    <a:lnTo>
                      <a:pt x="643137" y="25812"/>
                    </a:lnTo>
                    <a:lnTo>
                      <a:pt x="642112" y="26695"/>
                    </a:lnTo>
                    <a:lnTo>
                      <a:pt x="641419" y="27325"/>
                    </a:lnTo>
                    <a:lnTo>
                      <a:pt x="640940" y="27829"/>
                    </a:lnTo>
                    <a:lnTo>
                      <a:pt x="639775" y="28422"/>
                    </a:lnTo>
                    <a:lnTo>
                      <a:pt x="639139" y="28605"/>
                    </a:lnTo>
                    <a:lnTo>
                      <a:pt x="637486" y="28882"/>
                    </a:lnTo>
                    <a:lnTo>
                      <a:pt x="636597" y="29289"/>
                    </a:lnTo>
                    <a:lnTo>
                      <a:pt x="635845" y="30056"/>
                    </a:lnTo>
                    <a:lnTo>
                      <a:pt x="635084" y="30975"/>
                    </a:lnTo>
                    <a:lnTo>
                      <a:pt x="634544" y="31964"/>
                    </a:lnTo>
                    <a:lnTo>
                      <a:pt x="633861" y="32641"/>
                    </a:lnTo>
                    <a:lnTo>
                      <a:pt x="632933" y="33553"/>
                    </a:lnTo>
                    <a:lnTo>
                      <a:pt x="632230" y="34225"/>
                    </a:lnTo>
                    <a:lnTo>
                      <a:pt x="630859" y="34895"/>
                    </a:lnTo>
                    <a:lnTo>
                      <a:pt x="630101" y="35649"/>
                    </a:lnTo>
                    <a:lnTo>
                      <a:pt x="629270" y="36408"/>
                    </a:lnTo>
                    <a:lnTo>
                      <a:pt x="628184" y="37560"/>
                    </a:lnTo>
                    <a:lnTo>
                      <a:pt x="626936" y="38847"/>
                    </a:lnTo>
                    <a:lnTo>
                      <a:pt x="626075" y="40049"/>
                    </a:lnTo>
                    <a:lnTo>
                      <a:pt x="625529" y="41282"/>
                    </a:lnTo>
                    <a:lnTo>
                      <a:pt x="625289" y="42858"/>
                    </a:lnTo>
                    <a:lnTo>
                      <a:pt x="625221" y="44127"/>
                    </a:lnTo>
                    <a:lnTo>
                      <a:pt x="624890" y="44929"/>
                    </a:lnTo>
                    <a:lnTo>
                      <a:pt x="624039" y="45154"/>
                    </a:lnTo>
                    <a:lnTo>
                      <a:pt x="622601" y="45108"/>
                    </a:lnTo>
                    <a:lnTo>
                      <a:pt x="620593" y="45256"/>
                    </a:lnTo>
                    <a:lnTo>
                      <a:pt x="619085" y="45365"/>
                    </a:lnTo>
                    <a:lnTo>
                      <a:pt x="617685" y="44518"/>
                    </a:lnTo>
                    <a:lnTo>
                      <a:pt x="616128" y="43352"/>
                    </a:lnTo>
                    <a:lnTo>
                      <a:pt x="614695" y="42135"/>
                    </a:lnTo>
                    <a:lnTo>
                      <a:pt x="613177" y="41095"/>
                    </a:lnTo>
                    <a:lnTo>
                      <a:pt x="611659" y="40498"/>
                    </a:lnTo>
                    <a:lnTo>
                      <a:pt x="609623" y="39866"/>
                    </a:lnTo>
                    <a:lnTo>
                      <a:pt x="608936" y="39654"/>
                    </a:lnTo>
                    <a:lnTo>
                      <a:pt x="608390" y="39820"/>
                    </a:lnTo>
                    <a:lnTo>
                      <a:pt x="607436" y="39352"/>
                    </a:lnTo>
                    <a:lnTo>
                      <a:pt x="606524" y="39480"/>
                    </a:lnTo>
                    <a:lnTo>
                      <a:pt x="605333" y="39079"/>
                    </a:lnTo>
                    <a:lnTo>
                      <a:pt x="604501" y="39278"/>
                    </a:lnTo>
                    <a:lnTo>
                      <a:pt x="603484" y="39204"/>
                    </a:lnTo>
                    <a:lnTo>
                      <a:pt x="603095" y="39098"/>
                    </a:lnTo>
                    <a:lnTo>
                      <a:pt x="602145" y="38838"/>
                    </a:lnTo>
                    <a:lnTo>
                      <a:pt x="600719" y="38424"/>
                    </a:lnTo>
                    <a:lnTo>
                      <a:pt x="599910" y="38247"/>
                    </a:lnTo>
                    <a:lnTo>
                      <a:pt x="600158" y="39051"/>
                    </a:lnTo>
                    <a:lnTo>
                      <a:pt x="599149" y="39091"/>
                    </a:lnTo>
                    <a:lnTo>
                      <a:pt x="598112" y="39137"/>
                    </a:lnTo>
                    <a:lnTo>
                      <a:pt x="596851" y="39213"/>
                    </a:lnTo>
                    <a:lnTo>
                      <a:pt x="595155" y="39454"/>
                    </a:lnTo>
                    <a:lnTo>
                      <a:pt x="594574" y="39574"/>
                    </a:lnTo>
                    <a:lnTo>
                      <a:pt x="594012" y="39343"/>
                    </a:lnTo>
                    <a:lnTo>
                      <a:pt x="593004" y="39329"/>
                    </a:lnTo>
                    <a:lnTo>
                      <a:pt x="591684" y="39576"/>
                    </a:lnTo>
                    <a:lnTo>
                      <a:pt x="590932" y="39532"/>
                    </a:lnTo>
                    <a:lnTo>
                      <a:pt x="589989" y="39070"/>
                    </a:lnTo>
                    <a:lnTo>
                      <a:pt x="589487" y="39352"/>
                    </a:lnTo>
                    <a:lnTo>
                      <a:pt x="588949" y="39952"/>
                    </a:lnTo>
                    <a:lnTo>
                      <a:pt x="588514" y="39738"/>
                    </a:lnTo>
                    <a:lnTo>
                      <a:pt x="587985" y="39207"/>
                    </a:lnTo>
                    <a:lnTo>
                      <a:pt x="587735" y="39635"/>
                    </a:lnTo>
                    <a:lnTo>
                      <a:pt x="586913" y="39917"/>
                    </a:lnTo>
                    <a:lnTo>
                      <a:pt x="586833" y="39442"/>
                    </a:lnTo>
                    <a:lnTo>
                      <a:pt x="586232" y="39827"/>
                    </a:lnTo>
                    <a:lnTo>
                      <a:pt x="585764" y="40062"/>
                    </a:lnTo>
                    <a:lnTo>
                      <a:pt x="584768" y="40841"/>
                    </a:lnTo>
                    <a:lnTo>
                      <a:pt x="584200" y="40591"/>
                    </a:lnTo>
                    <a:lnTo>
                      <a:pt x="583320" y="39908"/>
                    </a:lnTo>
                    <a:lnTo>
                      <a:pt x="582719" y="40263"/>
                    </a:lnTo>
                    <a:lnTo>
                      <a:pt x="582106" y="39898"/>
                    </a:lnTo>
                    <a:lnTo>
                      <a:pt x="581933" y="39227"/>
                    </a:lnTo>
                    <a:lnTo>
                      <a:pt x="581499" y="39329"/>
                    </a:lnTo>
                    <a:lnTo>
                      <a:pt x="581021" y="39217"/>
                    </a:lnTo>
                    <a:lnTo>
                      <a:pt x="580498" y="39345"/>
                    </a:lnTo>
                    <a:lnTo>
                      <a:pt x="580049" y="39320"/>
                    </a:lnTo>
                    <a:lnTo>
                      <a:pt x="579717" y="39608"/>
                    </a:lnTo>
                    <a:lnTo>
                      <a:pt x="579120" y="38934"/>
                    </a:lnTo>
                    <a:lnTo>
                      <a:pt x="578387" y="38601"/>
                    </a:lnTo>
                    <a:lnTo>
                      <a:pt x="577871" y="39393"/>
                    </a:lnTo>
                    <a:lnTo>
                      <a:pt x="576959" y="39807"/>
                    </a:lnTo>
                    <a:lnTo>
                      <a:pt x="576025" y="39644"/>
                    </a:lnTo>
                    <a:lnTo>
                      <a:pt x="575668" y="39981"/>
                    </a:lnTo>
                    <a:lnTo>
                      <a:pt x="574895" y="40360"/>
                    </a:lnTo>
                    <a:lnTo>
                      <a:pt x="574284" y="40129"/>
                    </a:lnTo>
                    <a:lnTo>
                      <a:pt x="574061" y="40710"/>
                    </a:lnTo>
                    <a:lnTo>
                      <a:pt x="574387" y="41152"/>
                    </a:lnTo>
                    <a:lnTo>
                      <a:pt x="574015" y="41740"/>
                    </a:lnTo>
                    <a:lnTo>
                      <a:pt x="572975" y="41850"/>
                    </a:lnTo>
                    <a:lnTo>
                      <a:pt x="572483" y="42184"/>
                    </a:lnTo>
                    <a:lnTo>
                      <a:pt x="571366" y="42524"/>
                    </a:lnTo>
                    <a:lnTo>
                      <a:pt x="570823" y="42659"/>
                    </a:lnTo>
                    <a:lnTo>
                      <a:pt x="570306" y="43127"/>
                    </a:lnTo>
                    <a:lnTo>
                      <a:pt x="569636" y="43308"/>
                    </a:lnTo>
                    <a:lnTo>
                      <a:pt x="569132" y="42595"/>
                    </a:lnTo>
                    <a:lnTo>
                      <a:pt x="568691" y="42196"/>
                    </a:lnTo>
                    <a:lnTo>
                      <a:pt x="567857" y="42864"/>
                    </a:lnTo>
                    <a:lnTo>
                      <a:pt x="567269" y="43808"/>
                    </a:lnTo>
                    <a:lnTo>
                      <a:pt x="566768" y="44091"/>
                    </a:lnTo>
                    <a:lnTo>
                      <a:pt x="566001" y="44242"/>
                    </a:lnTo>
                    <a:lnTo>
                      <a:pt x="565955" y="44684"/>
                    </a:lnTo>
                    <a:lnTo>
                      <a:pt x="566046" y="45564"/>
                    </a:lnTo>
                    <a:lnTo>
                      <a:pt x="565153" y="45892"/>
                    </a:lnTo>
                    <a:lnTo>
                      <a:pt x="564295" y="45789"/>
                    </a:lnTo>
                    <a:lnTo>
                      <a:pt x="563236" y="46001"/>
                    </a:lnTo>
                    <a:lnTo>
                      <a:pt x="562100" y="45523"/>
                    </a:lnTo>
                    <a:lnTo>
                      <a:pt x="561217" y="45854"/>
                    </a:lnTo>
                    <a:lnTo>
                      <a:pt x="560398" y="45799"/>
                    </a:lnTo>
                    <a:lnTo>
                      <a:pt x="559708" y="45555"/>
                    </a:lnTo>
                    <a:lnTo>
                      <a:pt x="559028" y="45426"/>
                    </a:lnTo>
                    <a:lnTo>
                      <a:pt x="558660" y="45875"/>
                    </a:lnTo>
                    <a:lnTo>
                      <a:pt x="558202" y="45543"/>
                    </a:lnTo>
                    <a:lnTo>
                      <a:pt x="557540" y="44537"/>
                    </a:lnTo>
                    <a:lnTo>
                      <a:pt x="557803" y="43940"/>
                    </a:lnTo>
                    <a:lnTo>
                      <a:pt x="557332" y="43394"/>
                    </a:lnTo>
                    <a:lnTo>
                      <a:pt x="556355" y="42688"/>
                    </a:lnTo>
                    <a:lnTo>
                      <a:pt x="555880" y="42566"/>
                    </a:lnTo>
                    <a:lnTo>
                      <a:pt x="555399" y="42935"/>
                    </a:lnTo>
                    <a:lnTo>
                      <a:pt x="554786" y="42251"/>
                    </a:lnTo>
                    <a:lnTo>
                      <a:pt x="553931" y="42582"/>
                    </a:lnTo>
                    <a:lnTo>
                      <a:pt x="553473" y="43192"/>
                    </a:lnTo>
                    <a:lnTo>
                      <a:pt x="552596" y="42671"/>
                    </a:lnTo>
                    <a:lnTo>
                      <a:pt x="552079" y="42309"/>
                    </a:lnTo>
                    <a:lnTo>
                      <a:pt x="551658" y="42643"/>
                    </a:lnTo>
                    <a:lnTo>
                      <a:pt x="551132" y="43745"/>
                    </a:lnTo>
                    <a:lnTo>
                      <a:pt x="549848" y="44371"/>
                    </a:lnTo>
                    <a:lnTo>
                      <a:pt x="548168" y="44623"/>
                    </a:lnTo>
                    <a:lnTo>
                      <a:pt x="547067" y="44936"/>
                    </a:lnTo>
                    <a:lnTo>
                      <a:pt x="546640" y="45722"/>
                    </a:lnTo>
                    <a:lnTo>
                      <a:pt x="546505" y="46556"/>
                    </a:lnTo>
                    <a:lnTo>
                      <a:pt x="545995" y="46560"/>
                    </a:lnTo>
                    <a:lnTo>
                      <a:pt x="545375" y="45738"/>
                    </a:lnTo>
                    <a:lnTo>
                      <a:pt x="544087" y="45629"/>
                    </a:lnTo>
                    <a:lnTo>
                      <a:pt x="543499" y="45590"/>
                    </a:lnTo>
                    <a:lnTo>
                      <a:pt x="542816" y="45298"/>
                    </a:lnTo>
                    <a:lnTo>
                      <a:pt x="542549" y="45966"/>
                    </a:lnTo>
                    <a:lnTo>
                      <a:pt x="541929" y="46611"/>
                    </a:lnTo>
                    <a:lnTo>
                      <a:pt x="541310" y="46737"/>
                    </a:lnTo>
                    <a:lnTo>
                      <a:pt x="540135" y="47314"/>
                    </a:lnTo>
                    <a:lnTo>
                      <a:pt x="539400" y="47928"/>
                    </a:lnTo>
                    <a:lnTo>
                      <a:pt x="538645" y="47876"/>
                    </a:lnTo>
                    <a:lnTo>
                      <a:pt x="538616" y="48445"/>
                    </a:lnTo>
                    <a:lnTo>
                      <a:pt x="538006" y="49176"/>
                    </a:lnTo>
                    <a:lnTo>
                      <a:pt x="537332" y="49405"/>
                    </a:lnTo>
                    <a:lnTo>
                      <a:pt x="537091" y="49870"/>
                    </a:lnTo>
                    <a:lnTo>
                      <a:pt x="536580" y="50538"/>
                    </a:lnTo>
                    <a:lnTo>
                      <a:pt x="535698" y="49941"/>
                    </a:lnTo>
                    <a:lnTo>
                      <a:pt x="534651" y="49611"/>
                    </a:lnTo>
                    <a:lnTo>
                      <a:pt x="534256" y="50031"/>
                    </a:lnTo>
                    <a:lnTo>
                      <a:pt x="534288" y="50523"/>
                    </a:lnTo>
                    <a:lnTo>
                      <a:pt x="534439" y="51058"/>
                    </a:lnTo>
                    <a:lnTo>
                      <a:pt x="534269" y="51739"/>
                    </a:lnTo>
                    <a:lnTo>
                      <a:pt x="533607" y="51620"/>
                    </a:lnTo>
                    <a:lnTo>
                      <a:pt x="532605" y="52214"/>
                    </a:lnTo>
                    <a:lnTo>
                      <a:pt x="532933" y="52979"/>
                    </a:lnTo>
                    <a:lnTo>
                      <a:pt x="532175" y="53376"/>
                    </a:lnTo>
                    <a:lnTo>
                      <a:pt x="532120" y="53887"/>
                    </a:lnTo>
                    <a:lnTo>
                      <a:pt x="531855" y="54542"/>
                    </a:lnTo>
                    <a:lnTo>
                      <a:pt x="530531" y="54567"/>
                    </a:lnTo>
                    <a:lnTo>
                      <a:pt x="529773" y="55267"/>
                    </a:lnTo>
                    <a:lnTo>
                      <a:pt x="528711" y="56334"/>
                    </a:lnTo>
                    <a:lnTo>
                      <a:pt x="528819" y="57126"/>
                    </a:lnTo>
                    <a:lnTo>
                      <a:pt x="528130" y="57267"/>
                    </a:lnTo>
                    <a:lnTo>
                      <a:pt x="527166" y="57683"/>
                    </a:lnTo>
                    <a:lnTo>
                      <a:pt x="527243" y="58322"/>
                    </a:lnTo>
                    <a:lnTo>
                      <a:pt x="526594" y="58925"/>
                    </a:lnTo>
                    <a:lnTo>
                      <a:pt x="525976" y="59622"/>
                    </a:lnTo>
                    <a:lnTo>
                      <a:pt x="525024" y="58799"/>
                    </a:lnTo>
                    <a:lnTo>
                      <a:pt x="524764" y="57711"/>
                    </a:lnTo>
                    <a:lnTo>
                      <a:pt x="523995" y="57088"/>
                    </a:lnTo>
                    <a:lnTo>
                      <a:pt x="523560" y="55994"/>
                    </a:lnTo>
                    <a:lnTo>
                      <a:pt x="523146" y="56385"/>
                    </a:lnTo>
                    <a:lnTo>
                      <a:pt x="522453" y="56536"/>
                    </a:lnTo>
                    <a:lnTo>
                      <a:pt x="521923" y="55717"/>
                    </a:lnTo>
                    <a:lnTo>
                      <a:pt x="522606" y="54343"/>
                    </a:lnTo>
                    <a:lnTo>
                      <a:pt x="522257" y="53916"/>
                    </a:lnTo>
                    <a:lnTo>
                      <a:pt x="521220" y="53313"/>
                    </a:lnTo>
                    <a:lnTo>
                      <a:pt x="520280" y="53620"/>
                    </a:lnTo>
                    <a:lnTo>
                      <a:pt x="519435" y="53701"/>
                    </a:lnTo>
                    <a:lnTo>
                      <a:pt x="519078" y="52933"/>
                    </a:lnTo>
                    <a:lnTo>
                      <a:pt x="518931" y="52015"/>
                    </a:lnTo>
                    <a:lnTo>
                      <a:pt x="518564" y="51279"/>
                    </a:lnTo>
                    <a:lnTo>
                      <a:pt x="518224" y="50342"/>
                    </a:lnTo>
                    <a:lnTo>
                      <a:pt x="517893" y="49954"/>
                    </a:lnTo>
                    <a:lnTo>
                      <a:pt x="516950" y="49819"/>
                    </a:lnTo>
                    <a:lnTo>
                      <a:pt x="515790" y="49617"/>
                    </a:lnTo>
                    <a:lnTo>
                      <a:pt x="515372" y="50046"/>
                    </a:lnTo>
                    <a:lnTo>
                      <a:pt x="514657" y="50689"/>
                    </a:lnTo>
                    <a:lnTo>
                      <a:pt x="514153" y="50298"/>
                    </a:lnTo>
                    <a:lnTo>
                      <a:pt x="513664" y="49896"/>
                    </a:lnTo>
                    <a:lnTo>
                      <a:pt x="512840" y="49995"/>
                    </a:lnTo>
                    <a:lnTo>
                      <a:pt x="512086" y="50037"/>
                    </a:lnTo>
                    <a:lnTo>
                      <a:pt x="511395" y="49842"/>
                    </a:lnTo>
                    <a:lnTo>
                      <a:pt x="511042" y="49029"/>
                    </a:lnTo>
                    <a:lnTo>
                      <a:pt x="510294" y="48795"/>
                    </a:lnTo>
                    <a:lnTo>
                      <a:pt x="509546" y="48316"/>
                    </a:lnTo>
                    <a:lnTo>
                      <a:pt x="509514" y="48981"/>
                    </a:lnTo>
                    <a:lnTo>
                      <a:pt x="509273" y="49466"/>
                    </a:lnTo>
                    <a:lnTo>
                      <a:pt x="508846" y="49315"/>
                    </a:lnTo>
                    <a:lnTo>
                      <a:pt x="507918" y="49026"/>
                    </a:lnTo>
                    <a:lnTo>
                      <a:pt x="506592" y="49119"/>
                    </a:lnTo>
                    <a:lnTo>
                      <a:pt x="505214" y="48455"/>
                    </a:lnTo>
                    <a:lnTo>
                      <a:pt x="503721" y="48810"/>
                    </a:lnTo>
                    <a:lnTo>
                      <a:pt x="502732" y="48508"/>
                    </a:lnTo>
                    <a:lnTo>
                      <a:pt x="501946" y="47453"/>
                    </a:lnTo>
                    <a:lnTo>
                      <a:pt x="502055" y="46251"/>
                    </a:lnTo>
                    <a:lnTo>
                      <a:pt x="501516" y="45991"/>
                    </a:lnTo>
                    <a:lnTo>
                      <a:pt x="500938" y="45963"/>
                    </a:lnTo>
                    <a:lnTo>
                      <a:pt x="500341" y="46583"/>
                    </a:lnTo>
                    <a:lnTo>
                      <a:pt x="499958" y="46829"/>
                    </a:lnTo>
                    <a:lnTo>
                      <a:pt x="499833" y="47405"/>
                    </a:lnTo>
                    <a:lnTo>
                      <a:pt x="499503" y="48268"/>
                    </a:lnTo>
                    <a:lnTo>
                      <a:pt x="498368" y="48455"/>
                    </a:lnTo>
                    <a:lnTo>
                      <a:pt x="497576" y="49010"/>
                    </a:lnTo>
                    <a:lnTo>
                      <a:pt x="497017" y="49357"/>
                    </a:lnTo>
                    <a:lnTo>
                      <a:pt x="496366" y="49482"/>
                    </a:lnTo>
                    <a:lnTo>
                      <a:pt x="495870" y="49340"/>
                    </a:lnTo>
                    <a:lnTo>
                      <a:pt x="495406" y="48342"/>
                    </a:lnTo>
                    <a:lnTo>
                      <a:pt x="494609" y="48711"/>
                    </a:lnTo>
                    <a:lnTo>
                      <a:pt x="493855" y="49350"/>
                    </a:lnTo>
                    <a:lnTo>
                      <a:pt x="492991" y="49382"/>
                    </a:lnTo>
                    <a:lnTo>
                      <a:pt x="492082" y="49344"/>
                    </a:lnTo>
                    <a:lnTo>
                      <a:pt x="491508" y="50115"/>
                    </a:lnTo>
                    <a:lnTo>
                      <a:pt x="491004" y="49964"/>
                    </a:lnTo>
                    <a:lnTo>
                      <a:pt x="490557" y="50050"/>
                    </a:lnTo>
                    <a:lnTo>
                      <a:pt x="490560" y="51136"/>
                    </a:lnTo>
                    <a:lnTo>
                      <a:pt x="489908" y="50997"/>
                    </a:lnTo>
                    <a:lnTo>
                      <a:pt x="489357" y="51126"/>
                    </a:lnTo>
                    <a:lnTo>
                      <a:pt x="488701" y="50496"/>
                    </a:lnTo>
                    <a:lnTo>
                      <a:pt x="488165" y="50159"/>
                    </a:lnTo>
                    <a:lnTo>
                      <a:pt x="487407" y="50262"/>
                    </a:lnTo>
                    <a:lnTo>
                      <a:pt x="486806" y="50060"/>
                    </a:lnTo>
                    <a:lnTo>
                      <a:pt x="486193" y="50249"/>
                    </a:lnTo>
                    <a:lnTo>
                      <a:pt x="485670" y="50968"/>
                    </a:lnTo>
                    <a:lnTo>
                      <a:pt x="485047" y="50599"/>
                    </a:lnTo>
                    <a:lnTo>
                      <a:pt x="484675" y="51197"/>
                    </a:lnTo>
                    <a:lnTo>
                      <a:pt x="483875" y="51325"/>
                    </a:lnTo>
                    <a:lnTo>
                      <a:pt x="483448" y="51550"/>
                    </a:lnTo>
                    <a:lnTo>
                      <a:pt x="483092" y="51926"/>
                    </a:lnTo>
                    <a:lnTo>
                      <a:pt x="482424" y="52027"/>
                    </a:lnTo>
                    <a:lnTo>
                      <a:pt x="481656" y="51491"/>
                    </a:lnTo>
                    <a:lnTo>
                      <a:pt x="480797" y="50875"/>
                    </a:lnTo>
                    <a:lnTo>
                      <a:pt x="480362" y="51527"/>
                    </a:lnTo>
                    <a:lnTo>
                      <a:pt x="480696" y="52099"/>
                    </a:lnTo>
                    <a:lnTo>
                      <a:pt x="480745" y="52706"/>
                    </a:lnTo>
                    <a:lnTo>
                      <a:pt x="480163" y="52516"/>
                    </a:lnTo>
                    <a:lnTo>
                      <a:pt x="479624" y="52544"/>
                    </a:lnTo>
                    <a:lnTo>
                      <a:pt x="479068" y="52779"/>
                    </a:lnTo>
                    <a:lnTo>
                      <a:pt x="478353" y="52483"/>
                    </a:lnTo>
                    <a:lnTo>
                      <a:pt x="477965" y="52105"/>
                    </a:lnTo>
                    <a:lnTo>
                      <a:pt x="477463" y="51578"/>
                    </a:lnTo>
                    <a:lnTo>
                      <a:pt x="477152" y="51184"/>
                    </a:lnTo>
                    <a:lnTo>
                      <a:pt x="475903" y="51122"/>
                    </a:lnTo>
                    <a:lnTo>
                      <a:pt x="476114" y="50619"/>
                    </a:lnTo>
                    <a:lnTo>
                      <a:pt x="475530" y="49945"/>
                    </a:lnTo>
                    <a:lnTo>
                      <a:pt x="474635" y="49722"/>
                    </a:lnTo>
                    <a:lnTo>
                      <a:pt x="473658" y="49081"/>
                    </a:lnTo>
                    <a:lnTo>
                      <a:pt x="473515" y="48413"/>
                    </a:lnTo>
                    <a:lnTo>
                      <a:pt x="473120" y="47918"/>
                    </a:lnTo>
                    <a:lnTo>
                      <a:pt x="472338" y="47873"/>
                    </a:lnTo>
                    <a:lnTo>
                      <a:pt x="471725" y="46550"/>
                    </a:lnTo>
                    <a:lnTo>
                      <a:pt x="470794" y="46338"/>
                    </a:lnTo>
                    <a:lnTo>
                      <a:pt x="469806" y="46033"/>
                    </a:lnTo>
                    <a:lnTo>
                      <a:pt x="469141" y="45346"/>
                    </a:lnTo>
                    <a:lnTo>
                      <a:pt x="469581" y="44793"/>
                    </a:lnTo>
                    <a:lnTo>
                      <a:pt x="469166" y="44287"/>
                    </a:lnTo>
                    <a:lnTo>
                      <a:pt x="468495" y="43831"/>
                    </a:lnTo>
                    <a:lnTo>
                      <a:pt x="467722" y="43333"/>
                    </a:lnTo>
                    <a:lnTo>
                      <a:pt x="468014" y="42466"/>
                    </a:lnTo>
                    <a:lnTo>
                      <a:pt x="468540" y="41683"/>
                    </a:lnTo>
                    <a:lnTo>
                      <a:pt x="469048" y="41150"/>
                    </a:lnTo>
                    <a:lnTo>
                      <a:pt x="468457" y="40976"/>
                    </a:lnTo>
                    <a:lnTo>
                      <a:pt x="467924" y="40495"/>
                    </a:lnTo>
                    <a:lnTo>
                      <a:pt x="467827" y="39846"/>
                    </a:lnTo>
                    <a:lnTo>
                      <a:pt x="468464" y="39567"/>
                    </a:lnTo>
                    <a:lnTo>
                      <a:pt x="468495" y="38893"/>
                    </a:lnTo>
                    <a:lnTo>
                      <a:pt x="468200" y="38324"/>
                    </a:lnTo>
                    <a:lnTo>
                      <a:pt x="467609" y="37274"/>
                    </a:lnTo>
                    <a:lnTo>
                      <a:pt x="466752" y="37168"/>
                    </a:lnTo>
                    <a:lnTo>
                      <a:pt x="466289" y="36969"/>
                    </a:lnTo>
                    <a:lnTo>
                      <a:pt x="465914" y="36185"/>
                    </a:lnTo>
                    <a:lnTo>
                      <a:pt x="465336" y="35261"/>
                    </a:lnTo>
                    <a:lnTo>
                      <a:pt x="464306" y="34513"/>
                    </a:lnTo>
                    <a:lnTo>
                      <a:pt x="464713" y="33756"/>
                    </a:lnTo>
                    <a:lnTo>
                      <a:pt x="464816" y="33315"/>
                    </a:lnTo>
                    <a:lnTo>
                      <a:pt x="463673" y="32911"/>
                    </a:lnTo>
                    <a:lnTo>
                      <a:pt x="462087" y="32571"/>
                    </a:lnTo>
                    <a:lnTo>
                      <a:pt x="461875" y="31588"/>
                    </a:lnTo>
                    <a:lnTo>
                      <a:pt x="461272" y="31251"/>
                    </a:lnTo>
                    <a:lnTo>
                      <a:pt x="460722" y="30895"/>
                    </a:lnTo>
                    <a:lnTo>
                      <a:pt x="460442" y="31418"/>
                    </a:lnTo>
                    <a:lnTo>
                      <a:pt x="460100" y="31964"/>
                    </a:lnTo>
                    <a:lnTo>
                      <a:pt x="459614" y="32779"/>
                    </a:lnTo>
                    <a:lnTo>
                      <a:pt x="458394" y="32353"/>
                    </a:lnTo>
                    <a:lnTo>
                      <a:pt x="457942" y="31479"/>
                    </a:lnTo>
                    <a:lnTo>
                      <a:pt x="457415" y="31203"/>
                    </a:lnTo>
                    <a:lnTo>
                      <a:pt x="457396" y="30519"/>
                    </a:lnTo>
                    <a:lnTo>
                      <a:pt x="456898" y="30249"/>
                    </a:lnTo>
                    <a:lnTo>
                      <a:pt x="456862" y="29498"/>
                    </a:lnTo>
                    <a:lnTo>
                      <a:pt x="456561" y="29167"/>
                    </a:lnTo>
                    <a:lnTo>
                      <a:pt x="456326" y="28323"/>
                    </a:lnTo>
                    <a:lnTo>
                      <a:pt x="456345" y="27697"/>
                    </a:lnTo>
                    <a:lnTo>
                      <a:pt x="455733" y="27337"/>
                    </a:lnTo>
                    <a:lnTo>
                      <a:pt x="455492" y="26624"/>
                    </a:lnTo>
                    <a:lnTo>
                      <a:pt x="454946" y="25655"/>
                    </a:lnTo>
                    <a:lnTo>
                      <a:pt x="454828" y="24839"/>
                    </a:lnTo>
                    <a:lnTo>
                      <a:pt x="454528" y="24068"/>
                    </a:lnTo>
                    <a:lnTo>
                      <a:pt x="454496" y="23555"/>
                    </a:lnTo>
                    <a:lnTo>
                      <a:pt x="454230" y="22717"/>
                    </a:lnTo>
                    <a:lnTo>
                      <a:pt x="453370" y="22749"/>
                    </a:lnTo>
                    <a:lnTo>
                      <a:pt x="452374" y="22617"/>
                    </a:lnTo>
                    <a:lnTo>
                      <a:pt x="451540" y="22438"/>
                    </a:lnTo>
                    <a:lnTo>
                      <a:pt x="450836" y="22036"/>
                    </a:lnTo>
                    <a:lnTo>
                      <a:pt x="449947" y="21410"/>
                    </a:lnTo>
                    <a:lnTo>
                      <a:pt x="449504" y="21185"/>
                    </a:lnTo>
                    <a:lnTo>
                      <a:pt x="448582" y="21230"/>
                    </a:lnTo>
                    <a:lnTo>
                      <a:pt x="447867" y="21593"/>
                    </a:lnTo>
                    <a:lnTo>
                      <a:pt x="447356" y="21856"/>
                    </a:lnTo>
                    <a:lnTo>
                      <a:pt x="446543" y="22226"/>
                    </a:lnTo>
                    <a:lnTo>
                      <a:pt x="445014" y="21866"/>
                    </a:lnTo>
                    <a:lnTo>
                      <a:pt x="444312" y="22106"/>
                    </a:lnTo>
                    <a:lnTo>
                      <a:pt x="443050" y="22682"/>
                    </a:lnTo>
                    <a:lnTo>
                      <a:pt x="442314" y="22717"/>
                    </a:lnTo>
                    <a:lnTo>
                      <a:pt x="441919" y="23060"/>
                    </a:lnTo>
                    <a:lnTo>
                      <a:pt x="440854" y="22784"/>
                    </a:lnTo>
                    <a:lnTo>
                      <a:pt x="439778" y="23028"/>
                    </a:lnTo>
                    <a:lnTo>
                      <a:pt x="438224" y="22929"/>
                    </a:lnTo>
                    <a:lnTo>
                      <a:pt x="437479" y="22074"/>
                    </a:lnTo>
                    <a:lnTo>
                      <a:pt x="434782" y="21368"/>
                    </a:lnTo>
                    <a:lnTo>
                      <a:pt x="431761" y="21474"/>
                    </a:lnTo>
                    <a:lnTo>
                      <a:pt x="429472" y="21102"/>
                    </a:lnTo>
                    <a:lnTo>
                      <a:pt x="426382" y="20730"/>
                    </a:lnTo>
                    <a:lnTo>
                      <a:pt x="424774" y="20145"/>
                    </a:lnTo>
                    <a:lnTo>
                      <a:pt x="421541" y="18170"/>
                    </a:lnTo>
                    <a:lnTo>
                      <a:pt x="417925" y="16719"/>
                    </a:lnTo>
                    <a:lnTo>
                      <a:pt x="414917" y="16931"/>
                    </a:lnTo>
                    <a:lnTo>
                      <a:pt x="410914" y="16009"/>
                    </a:lnTo>
                    <a:lnTo>
                      <a:pt x="404273" y="14313"/>
                    </a:lnTo>
                    <a:lnTo>
                      <a:pt x="398413" y="12863"/>
                    </a:lnTo>
                    <a:lnTo>
                      <a:pt x="396391" y="13059"/>
                    </a:lnTo>
                    <a:lnTo>
                      <a:pt x="394872" y="13142"/>
                    </a:lnTo>
                    <a:lnTo>
                      <a:pt x="392057" y="13286"/>
                    </a:lnTo>
                    <a:lnTo>
                      <a:pt x="389841" y="13395"/>
                    </a:lnTo>
                    <a:lnTo>
                      <a:pt x="389266" y="13424"/>
                    </a:lnTo>
                    <a:lnTo>
                      <a:pt x="388168" y="13424"/>
                    </a:lnTo>
                    <a:lnTo>
                      <a:pt x="385972" y="13428"/>
                    </a:lnTo>
                    <a:lnTo>
                      <a:pt x="382758" y="13441"/>
                    </a:lnTo>
                    <a:lnTo>
                      <a:pt x="381644" y="13444"/>
                    </a:lnTo>
                    <a:lnTo>
                      <a:pt x="379888" y="13544"/>
                    </a:lnTo>
                    <a:lnTo>
                      <a:pt x="377421" y="13640"/>
                    </a:lnTo>
                    <a:lnTo>
                      <a:pt x="374776" y="13746"/>
                    </a:lnTo>
                    <a:lnTo>
                      <a:pt x="374179" y="13781"/>
                    </a:lnTo>
                    <a:lnTo>
                      <a:pt x="373610" y="13790"/>
                    </a:lnTo>
                    <a:lnTo>
                      <a:pt x="372181" y="13838"/>
                    </a:lnTo>
                    <a:lnTo>
                      <a:pt x="370994" y="13964"/>
                    </a:lnTo>
                    <a:lnTo>
                      <a:pt x="369680" y="14204"/>
                    </a:lnTo>
                    <a:lnTo>
                      <a:pt x="368563" y="14628"/>
                    </a:lnTo>
                    <a:lnTo>
                      <a:pt x="367273" y="15178"/>
                    </a:lnTo>
                    <a:lnTo>
                      <a:pt x="365655" y="15736"/>
                    </a:lnTo>
                    <a:lnTo>
                      <a:pt x="363997" y="16347"/>
                    </a:lnTo>
                    <a:lnTo>
                      <a:pt x="361959" y="17300"/>
                    </a:lnTo>
                    <a:lnTo>
                      <a:pt x="360382" y="18007"/>
                    </a:lnTo>
                    <a:lnTo>
                      <a:pt x="358982" y="18633"/>
                    </a:lnTo>
                    <a:lnTo>
                      <a:pt x="357383" y="19301"/>
                    </a:lnTo>
                    <a:lnTo>
                      <a:pt x="355698" y="19927"/>
                    </a:lnTo>
                    <a:lnTo>
                      <a:pt x="353668" y="21085"/>
                    </a:lnTo>
                    <a:lnTo>
                      <a:pt x="351992" y="22370"/>
                    </a:lnTo>
                    <a:lnTo>
                      <a:pt x="350023" y="24058"/>
                    </a:lnTo>
                    <a:lnTo>
                      <a:pt x="347876" y="25837"/>
                    </a:lnTo>
                    <a:lnTo>
                      <a:pt x="345953" y="27963"/>
                    </a:lnTo>
                    <a:lnTo>
                      <a:pt x="343798" y="30445"/>
                    </a:lnTo>
                    <a:lnTo>
                      <a:pt x="340825" y="34118"/>
                    </a:lnTo>
                    <a:lnTo>
                      <a:pt x="340352" y="34708"/>
                    </a:lnTo>
                    <a:lnTo>
                      <a:pt x="339463" y="35839"/>
                    </a:lnTo>
                    <a:lnTo>
                      <a:pt x="338127" y="37490"/>
                    </a:lnTo>
                    <a:lnTo>
                      <a:pt x="336834" y="38957"/>
                    </a:lnTo>
                    <a:lnTo>
                      <a:pt x="335774" y="40312"/>
                    </a:lnTo>
                    <a:lnTo>
                      <a:pt x="335039" y="41547"/>
                    </a:lnTo>
                    <a:lnTo>
                      <a:pt x="334303" y="43047"/>
                    </a:lnTo>
                    <a:lnTo>
                      <a:pt x="333164" y="45442"/>
                    </a:lnTo>
                    <a:lnTo>
                      <a:pt x="332467" y="46961"/>
                    </a:lnTo>
                    <a:lnTo>
                      <a:pt x="331986" y="48140"/>
                    </a:lnTo>
                    <a:lnTo>
                      <a:pt x="331064" y="50298"/>
                    </a:lnTo>
                    <a:lnTo>
                      <a:pt x="330111" y="52828"/>
                    </a:lnTo>
                    <a:lnTo>
                      <a:pt x="329199" y="54654"/>
                    </a:lnTo>
                    <a:lnTo>
                      <a:pt x="328502" y="56164"/>
                    </a:lnTo>
                    <a:lnTo>
                      <a:pt x="327561" y="57505"/>
                    </a:lnTo>
                    <a:lnTo>
                      <a:pt x="326277" y="58568"/>
                    </a:lnTo>
                    <a:lnTo>
                      <a:pt x="325483" y="59066"/>
                    </a:lnTo>
                    <a:lnTo>
                      <a:pt x="324338" y="59839"/>
                    </a:lnTo>
                    <a:lnTo>
                      <a:pt x="322428" y="60643"/>
                    </a:lnTo>
                    <a:lnTo>
                      <a:pt x="319816" y="61683"/>
                    </a:lnTo>
                    <a:lnTo>
                      <a:pt x="316160" y="62980"/>
                    </a:lnTo>
                    <a:lnTo>
                      <a:pt x="314946" y="63324"/>
                    </a:lnTo>
                    <a:lnTo>
                      <a:pt x="312316" y="64068"/>
                    </a:lnTo>
                    <a:lnTo>
                      <a:pt x="308296" y="65472"/>
                    </a:lnTo>
                    <a:lnTo>
                      <a:pt x="303422" y="67312"/>
                    </a:lnTo>
                    <a:lnTo>
                      <a:pt x="298677" y="68795"/>
                    </a:lnTo>
                    <a:lnTo>
                      <a:pt x="294089" y="69899"/>
                    </a:lnTo>
                    <a:lnTo>
                      <a:pt x="289500" y="71061"/>
                    </a:lnTo>
                    <a:lnTo>
                      <a:pt x="284029" y="72695"/>
                    </a:lnTo>
                    <a:lnTo>
                      <a:pt x="279871" y="73906"/>
                    </a:lnTo>
                    <a:lnTo>
                      <a:pt x="275215" y="75242"/>
                    </a:lnTo>
                    <a:lnTo>
                      <a:pt x="269626" y="76597"/>
                    </a:lnTo>
                    <a:lnTo>
                      <a:pt x="265195" y="77692"/>
                    </a:lnTo>
                    <a:lnTo>
                      <a:pt x="261548" y="78543"/>
                    </a:lnTo>
                    <a:lnTo>
                      <a:pt x="257890" y="79233"/>
                    </a:lnTo>
                    <a:lnTo>
                      <a:pt x="254098" y="79673"/>
                    </a:lnTo>
                    <a:lnTo>
                      <a:pt x="250374" y="79616"/>
                    </a:lnTo>
                    <a:lnTo>
                      <a:pt x="245946" y="79368"/>
                    </a:lnTo>
                    <a:lnTo>
                      <a:pt x="242273" y="78915"/>
                    </a:lnTo>
                    <a:lnTo>
                      <a:pt x="238911" y="78601"/>
                    </a:lnTo>
                    <a:lnTo>
                      <a:pt x="235925" y="78408"/>
                    </a:lnTo>
                    <a:lnTo>
                      <a:pt x="235270" y="78372"/>
                    </a:lnTo>
                    <a:lnTo>
                      <a:pt x="234461" y="79005"/>
                    </a:lnTo>
                    <a:lnTo>
                      <a:pt x="234030" y="79246"/>
                    </a:lnTo>
                    <a:lnTo>
                      <a:pt x="232345" y="79872"/>
                    </a:lnTo>
                    <a:lnTo>
                      <a:pt x="230226" y="80681"/>
                    </a:lnTo>
                    <a:lnTo>
                      <a:pt x="228164" y="81413"/>
                    </a:lnTo>
                    <a:lnTo>
                      <a:pt x="226899" y="82549"/>
                    </a:lnTo>
                    <a:lnTo>
                      <a:pt x="224916" y="83734"/>
                    </a:lnTo>
                    <a:lnTo>
                      <a:pt x="222953" y="85163"/>
                    </a:lnTo>
                    <a:lnTo>
                      <a:pt x="222344" y="86197"/>
                    </a:lnTo>
                    <a:lnTo>
                      <a:pt x="222029" y="86688"/>
                    </a:lnTo>
                    <a:lnTo>
                      <a:pt x="222115" y="87212"/>
                    </a:lnTo>
                    <a:lnTo>
                      <a:pt x="222829" y="88142"/>
                    </a:lnTo>
                    <a:lnTo>
                      <a:pt x="223875" y="88802"/>
                    </a:lnTo>
                    <a:lnTo>
                      <a:pt x="225008" y="90021"/>
                    </a:lnTo>
                    <a:lnTo>
                      <a:pt x="225792" y="90409"/>
                    </a:lnTo>
                    <a:lnTo>
                      <a:pt x="226556" y="90817"/>
                    </a:lnTo>
                    <a:lnTo>
                      <a:pt x="227593" y="91825"/>
                    </a:lnTo>
                    <a:lnTo>
                      <a:pt x="227853" y="93334"/>
                    </a:lnTo>
                    <a:lnTo>
                      <a:pt x="227301" y="94735"/>
                    </a:lnTo>
                    <a:lnTo>
                      <a:pt x="226639" y="96138"/>
                    </a:lnTo>
                    <a:lnTo>
                      <a:pt x="225949" y="98292"/>
                    </a:lnTo>
                    <a:lnTo>
                      <a:pt x="225542" y="100585"/>
                    </a:lnTo>
                    <a:lnTo>
                      <a:pt x="225352" y="102643"/>
                    </a:lnTo>
                    <a:lnTo>
                      <a:pt x="225416" y="104287"/>
                    </a:lnTo>
                    <a:lnTo>
                      <a:pt x="225300" y="106502"/>
                    </a:lnTo>
                    <a:lnTo>
                      <a:pt x="225455" y="107799"/>
                    </a:lnTo>
                    <a:lnTo>
                      <a:pt x="225666" y="109337"/>
                    </a:lnTo>
                    <a:lnTo>
                      <a:pt x="224960" y="110079"/>
                    </a:lnTo>
                    <a:lnTo>
                      <a:pt x="223304" y="109758"/>
                    </a:lnTo>
                    <a:lnTo>
                      <a:pt x="221092" y="109367"/>
                    </a:lnTo>
                    <a:lnTo>
                      <a:pt x="218514" y="108936"/>
                    </a:lnTo>
                    <a:lnTo>
                      <a:pt x="216978" y="108583"/>
                    </a:lnTo>
                    <a:lnTo>
                      <a:pt x="214400" y="108441"/>
                    </a:lnTo>
                    <a:lnTo>
                      <a:pt x="212724" y="107938"/>
                    </a:lnTo>
                    <a:lnTo>
                      <a:pt x="210641" y="107180"/>
                    </a:lnTo>
                    <a:lnTo>
                      <a:pt x="209082" y="107087"/>
                    </a:lnTo>
                    <a:lnTo>
                      <a:pt x="208641" y="107735"/>
                    </a:lnTo>
                    <a:lnTo>
                      <a:pt x="208694" y="108917"/>
                    </a:lnTo>
                    <a:lnTo>
                      <a:pt x="208614" y="110163"/>
                    </a:lnTo>
                    <a:lnTo>
                      <a:pt x="209022" y="111806"/>
                    </a:lnTo>
                    <a:lnTo>
                      <a:pt x="209809" y="113800"/>
                    </a:lnTo>
                    <a:lnTo>
                      <a:pt x="210721" y="114626"/>
                    </a:lnTo>
                    <a:lnTo>
                      <a:pt x="212246" y="116166"/>
                    </a:lnTo>
                    <a:lnTo>
                      <a:pt x="212849" y="117637"/>
                    </a:lnTo>
                    <a:lnTo>
                      <a:pt x="213411" y="119332"/>
                    </a:lnTo>
                    <a:lnTo>
                      <a:pt x="213925" y="121467"/>
                    </a:lnTo>
                    <a:lnTo>
                      <a:pt x="214295" y="123549"/>
                    </a:lnTo>
                    <a:lnTo>
                      <a:pt x="214182" y="125327"/>
                    </a:lnTo>
                    <a:lnTo>
                      <a:pt x="214011" y="126239"/>
                    </a:lnTo>
                    <a:lnTo>
                      <a:pt x="213989" y="127909"/>
                    </a:lnTo>
                    <a:lnTo>
                      <a:pt x="214593" y="129964"/>
                    </a:lnTo>
                    <a:lnTo>
                      <a:pt x="215087" y="131113"/>
                    </a:lnTo>
                    <a:lnTo>
                      <a:pt x="215881" y="131752"/>
                    </a:lnTo>
                    <a:lnTo>
                      <a:pt x="216783" y="132191"/>
                    </a:lnTo>
                    <a:lnTo>
                      <a:pt x="217180" y="133466"/>
                    </a:lnTo>
                    <a:lnTo>
                      <a:pt x="218207" y="134330"/>
                    </a:lnTo>
                    <a:lnTo>
                      <a:pt x="218606" y="135027"/>
                    </a:lnTo>
                    <a:lnTo>
                      <a:pt x="218234" y="135704"/>
                    </a:lnTo>
                    <a:lnTo>
                      <a:pt x="217957" y="136584"/>
                    </a:lnTo>
                    <a:lnTo>
                      <a:pt x="218738" y="137573"/>
                    </a:lnTo>
                    <a:lnTo>
                      <a:pt x="219617" y="139044"/>
                    </a:lnTo>
                    <a:lnTo>
                      <a:pt x="220073" y="140196"/>
                    </a:lnTo>
                    <a:lnTo>
                      <a:pt x="220638" y="142158"/>
                    </a:lnTo>
                    <a:lnTo>
                      <a:pt x="221222" y="143843"/>
                    </a:lnTo>
                    <a:lnTo>
                      <a:pt x="221903" y="144871"/>
                    </a:lnTo>
                    <a:lnTo>
                      <a:pt x="223002" y="145173"/>
                    </a:lnTo>
                    <a:lnTo>
                      <a:pt x="224376" y="145224"/>
                    </a:lnTo>
                    <a:lnTo>
                      <a:pt x="225128" y="146047"/>
                    </a:lnTo>
                    <a:lnTo>
                      <a:pt x="225516" y="146900"/>
                    </a:lnTo>
                    <a:lnTo>
                      <a:pt x="226313" y="147867"/>
                    </a:lnTo>
                    <a:lnTo>
                      <a:pt x="227231" y="149539"/>
                    </a:lnTo>
                    <a:lnTo>
                      <a:pt x="228040" y="151077"/>
                    </a:lnTo>
                    <a:lnTo>
                      <a:pt x="229025" y="152586"/>
                    </a:lnTo>
                    <a:lnTo>
                      <a:pt x="230049" y="153951"/>
                    </a:lnTo>
                    <a:lnTo>
                      <a:pt x="231292" y="155881"/>
                    </a:lnTo>
                    <a:lnTo>
                      <a:pt x="232240" y="157361"/>
                    </a:lnTo>
                    <a:lnTo>
                      <a:pt x="233324" y="159179"/>
                    </a:lnTo>
                    <a:lnTo>
                      <a:pt x="234124" y="160803"/>
                    </a:lnTo>
                    <a:lnTo>
                      <a:pt x="234593" y="162373"/>
                    </a:lnTo>
                    <a:lnTo>
                      <a:pt x="234568" y="163921"/>
                    </a:lnTo>
                    <a:lnTo>
                      <a:pt x="234288" y="165510"/>
                    </a:lnTo>
                    <a:lnTo>
                      <a:pt x="234133" y="166679"/>
                    </a:lnTo>
                    <a:lnTo>
                      <a:pt x="233160" y="167665"/>
                    </a:lnTo>
                    <a:lnTo>
                      <a:pt x="232165" y="169106"/>
                    </a:lnTo>
                    <a:lnTo>
                      <a:pt x="231475" y="171016"/>
                    </a:lnTo>
                    <a:lnTo>
                      <a:pt x="231158" y="172596"/>
                    </a:lnTo>
                    <a:lnTo>
                      <a:pt x="231208" y="173842"/>
                    </a:lnTo>
                    <a:lnTo>
                      <a:pt x="231276" y="175640"/>
                    </a:lnTo>
                    <a:lnTo>
                      <a:pt x="230916" y="177962"/>
                    </a:lnTo>
                    <a:lnTo>
                      <a:pt x="230082" y="180059"/>
                    </a:lnTo>
                    <a:lnTo>
                      <a:pt x="229777" y="181994"/>
                    </a:lnTo>
                    <a:lnTo>
                      <a:pt x="229889" y="183481"/>
                    </a:lnTo>
                    <a:lnTo>
                      <a:pt x="229696" y="184904"/>
                    </a:lnTo>
                    <a:lnTo>
                      <a:pt x="229179" y="186194"/>
                    </a:lnTo>
                    <a:lnTo>
                      <a:pt x="229048" y="187957"/>
                    </a:lnTo>
                    <a:lnTo>
                      <a:pt x="228736" y="190153"/>
                    </a:lnTo>
                    <a:lnTo>
                      <a:pt x="228271" y="191695"/>
                    </a:lnTo>
                    <a:lnTo>
                      <a:pt x="227410" y="193142"/>
                    </a:lnTo>
                    <a:lnTo>
                      <a:pt x="227654" y="194985"/>
                    </a:lnTo>
                    <a:lnTo>
                      <a:pt x="227857" y="196636"/>
                    </a:lnTo>
                    <a:lnTo>
                      <a:pt x="228313" y="198315"/>
                    </a:lnTo>
                    <a:lnTo>
                      <a:pt x="228740" y="199576"/>
                    </a:lnTo>
                    <a:lnTo>
                      <a:pt x="228361" y="201040"/>
                    </a:lnTo>
                    <a:lnTo>
                      <a:pt x="228187" y="202473"/>
                    </a:lnTo>
                    <a:lnTo>
                      <a:pt x="227259" y="203776"/>
                    </a:lnTo>
                    <a:lnTo>
                      <a:pt x="225706" y="205558"/>
                    </a:lnTo>
                    <a:lnTo>
                      <a:pt x="224909" y="207373"/>
                    </a:lnTo>
                    <a:lnTo>
                      <a:pt x="225054" y="209094"/>
                    </a:lnTo>
                    <a:lnTo>
                      <a:pt x="225044" y="211344"/>
                    </a:lnTo>
                    <a:lnTo>
                      <a:pt x="225483" y="214202"/>
                    </a:lnTo>
                    <a:lnTo>
                      <a:pt x="226252" y="216407"/>
                    </a:lnTo>
                    <a:lnTo>
                      <a:pt x="227028" y="217782"/>
                    </a:lnTo>
                    <a:lnTo>
                      <a:pt x="227994" y="219368"/>
                    </a:lnTo>
                    <a:lnTo>
                      <a:pt x="228477" y="220505"/>
                    </a:lnTo>
                    <a:lnTo>
                      <a:pt x="229202" y="222364"/>
                    </a:lnTo>
                    <a:lnTo>
                      <a:pt x="230078" y="224036"/>
                    </a:lnTo>
                    <a:lnTo>
                      <a:pt x="230939" y="225574"/>
                    </a:lnTo>
                    <a:lnTo>
                      <a:pt x="230836" y="230188"/>
                    </a:lnTo>
                    <a:lnTo>
                      <a:pt x="233009" y="230872"/>
                    </a:lnTo>
                    <a:lnTo>
                      <a:pt x="234917" y="231415"/>
                    </a:lnTo>
                    <a:lnTo>
                      <a:pt x="235900" y="231512"/>
                    </a:lnTo>
                    <a:lnTo>
                      <a:pt x="236814" y="230682"/>
                    </a:lnTo>
                    <a:lnTo>
                      <a:pt x="238308" y="229932"/>
                    </a:lnTo>
                    <a:lnTo>
                      <a:pt x="239386" y="230008"/>
                    </a:lnTo>
                    <a:lnTo>
                      <a:pt x="240648" y="230682"/>
                    </a:lnTo>
                    <a:lnTo>
                      <a:pt x="241701" y="231745"/>
                    </a:lnTo>
                    <a:lnTo>
                      <a:pt x="241878" y="233058"/>
                    </a:lnTo>
                    <a:lnTo>
                      <a:pt x="241711" y="234867"/>
                    </a:lnTo>
                    <a:lnTo>
                      <a:pt x="241226" y="236651"/>
                    </a:lnTo>
                    <a:lnTo>
                      <a:pt x="242134" y="238391"/>
                    </a:lnTo>
                    <a:lnTo>
                      <a:pt x="242726" y="240563"/>
                    </a:lnTo>
                    <a:lnTo>
                      <a:pt x="242376" y="242788"/>
                    </a:lnTo>
                    <a:lnTo>
                      <a:pt x="242434" y="244740"/>
                    </a:lnTo>
                    <a:lnTo>
                      <a:pt x="243384" y="245629"/>
                    </a:lnTo>
                    <a:lnTo>
                      <a:pt x="242080" y="246839"/>
                    </a:lnTo>
                    <a:lnTo>
                      <a:pt x="240199" y="247999"/>
                    </a:lnTo>
                    <a:lnTo>
                      <a:pt x="238484" y="249226"/>
                    </a:lnTo>
                    <a:lnTo>
                      <a:pt x="237026" y="251026"/>
                    </a:lnTo>
                    <a:lnTo>
                      <a:pt x="236034" y="252930"/>
                    </a:lnTo>
                    <a:lnTo>
                      <a:pt x="235318" y="254821"/>
                    </a:lnTo>
                    <a:lnTo>
                      <a:pt x="234204" y="257268"/>
                    </a:lnTo>
                    <a:lnTo>
                      <a:pt x="233446" y="259227"/>
                    </a:lnTo>
                    <a:lnTo>
                      <a:pt x="233530" y="259744"/>
                    </a:lnTo>
                    <a:lnTo>
                      <a:pt x="233629" y="260360"/>
                    </a:lnTo>
                    <a:lnTo>
                      <a:pt x="233976" y="262774"/>
                    </a:lnTo>
                    <a:lnTo>
                      <a:pt x="234629" y="265581"/>
                    </a:lnTo>
                    <a:lnTo>
                      <a:pt x="235186" y="267524"/>
                    </a:lnTo>
                    <a:lnTo>
                      <a:pt x="235820" y="269369"/>
                    </a:lnTo>
                    <a:lnTo>
                      <a:pt x="236057" y="271123"/>
                    </a:lnTo>
                    <a:lnTo>
                      <a:pt x="235970" y="272503"/>
                    </a:lnTo>
                    <a:lnTo>
                      <a:pt x="235465" y="274234"/>
                    </a:lnTo>
                    <a:lnTo>
                      <a:pt x="234994" y="274873"/>
                    </a:lnTo>
                    <a:lnTo>
                      <a:pt x="233690" y="276317"/>
                    </a:lnTo>
                    <a:lnTo>
                      <a:pt x="230874" y="279201"/>
                    </a:lnTo>
                    <a:lnTo>
                      <a:pt x="229517" y="281503"/>
                    </a:lnTo>
                    <a:lnTo>
                      <a:pt x="228748" y="283102"/>
                    </a:lnTo>
                    <a:lnTo>
                      <a:pt x="228505" y="283931"/>
                    </a:lnTo>
                    <a:lnTo>
                      <a:pt x="228210" y="284621"/>
                    </a:lnTo>
                    <a:lnTo>
                      <a:pt x="228084" y="285912"/>
                    </a:lnTo>
                    <a:lnTo>
                      <a:pt x="227998" y="287253"/>
                    </a:lnTo>
                    <a:lnTo>
                      <a:pt x="228171" y="289440"/>
                    </a:lnTo>
                    <a:lnTo>
                      <a:pt x="228515" y="291854"/>
                    </a:lnTo>
                    <a:lnTo>
                      <a:pt x="228717" y="293171"/>
                    </a:lnTo>
                    <a:lnTo>
                      <a:pt x="228887" y="294372"/>
                    </a:lnTo>
                    <a:lnTo>
                      <a:pt x="228656" y="295605"/>
                    </a:lnTo>
                    <a:lnTo>
                      <a:pt x="228091" y="296029"/>
                    </a:lnTo>
                    <a:lnTo>
                      <a:pt x="227080" y="297519"/>
                    </a:lnTo>
                    <a:lnTo>
                      <a:pt x="225911" y="299128"/>
                    </a:lnTo>
                    <a:lnTo>
                      <a:pt x="225918" y="300685"/>
                    </a:lnTo>
                    <a:lnTo>
                      <a:pt x="226405" y="301593"/>
                    </a:lnTo>
                    <a:lnTo>
                      <a:pt x="227246" y="302402"/>
                    </a:lnTo>
                    <a:lnTo>
                      <a:pt x="228576" y="303742"/>
                    </a:lnTo>
                    <a:lnTo>
                      <a:pt x="229212" y="304255"/>
                    </a:lnTo>
                    <a:lnTo>
                      <a:pt x="230692" y="305809"/>
                    </a:lnTo>
                    <a:lnTo>
                      <a:pt x="231372" y="307533"/>
                    </a:lnTo>
                    <a:lnTo>
                      <a:pt x="231404" y="309389"/>
                    </a:lnTo>
                    <a:lnTo>
                      <a:pt x="231603" y="311816"/>
                    </a:lnTo>
                    <a:lnTo>
                      <a:pt x="232404" y="312606"/>
                    </a:lnTo>
                    <a:lnTo>
                      <a:pt x="233148" y="312997"/>
                    </a:lnTo>
                    <a:lnTo>
                      <a:pt x="234076" y="313682"/>
                    </a:lnTo>
                    <a:lnTo>
                      <a:pt x="235745" y="314718"/>
                    </a:lnTo>
                    <a:lnTo>
                      <a:pt x="237289" y="315367"/>
                    </a:lnTo>
                    <a:lnTo>
                      <a:pt x="238568" y="315769"/>
                    </a:lnTo>
                    <a:lnTo>
                      <a:pt x="240140" y="316067"/>
                    </a:lnTo>
                    <a:lnTo>
                      <a:pt x="242745" y="316821"/>
                    </a:lnTo>
                    <a:lnTo>
                      <a:pt x="244565" y="318161"/>
                    </a:lnTo>
                    <a:lnTo>
                      <a:pt x="244918" y="319067"/>
                    </a:lnTo>
                    <a:lnTo>
                      <a:pt x="245590" y="320781"/>
                    </a:lnTo>
                    <a:lnTo>
                      <a:pt x="245523" y="323225"/>
                    </a:lnTo>
                    <a:lnTo>
                      <a:pt x="245352" y="324034"/>
                    </a:lnTo>
                    <a:lnTo>
                      <a:pt x="244931" y="326364"/>
                    </a:lnTo>
                    <a:lnTo>
                      <a:pt x="244546" y="328442"/>
                    </a:lnTo>
                    <a:lnTo>
                      <a:pt x="244267" y="330661"/>
                    </a:lnTo>
                    <a:lnTo>
                      <a:pt x="243882" y="332343"/>
                    </a:lnTo>
                    <a:lnTo>
                      <a:pt x="243066" y="334928"/>
                    </a:lnTo>
                    <a:lnTo>
                      <a:pt x="242590" y="336067"/>
                    </a:lnTo>
                    <a:lnTo>
                      <a:pt x="242084" y="338380"/>
                    </a:lnTo>
                    <a:lnTo>
                      <a:pt x="241802" y="339252"/>
                    </a:lnTo>
                    <a:lnTo>
                      <a:pt x="241586" y="340216"/>
                    </a:lnTo>
                    <a:lnTo>
                      <a:pt x="240812" y="342238"/>
                    </a:lnTo>
                    <a:lnTo>
                      <a:pt x="240148" y="344110"/>
                    </a:lnTo>
                    <a:lnTo>
                      <a:pt x="239178" y="345967"/>
                    </a:lnTo>
                    <a:lnTo>
                      <a:pt x="238562" y="347270"/>
                    </a:lnTo>
                    <a:lnTo>
                      <a:pt x="237900" y="348532"/>
                    </a:lnTo>
                    <a:lnTo>
                      <a:pt x="237257" y="349688"/>
                    </a:lnTo>
                    <a:lnTo>
                      <a:pt x="236709" y="350711"/>
                    </a:lnTo>
                    <a:lnTo>
                      <a:pt x="236051" y="351703"/>
                    </a:lnTo>
                    <a:lnTo>
                      <a:pt x="235425" y="352127"/>
                    </a:lnTo>
                    <a:lnTo>
                      <a:pt x="234900" y="352369"/>
                    </a:lnTo>
                    <a:lnTo>
                      <a:pt x="233675" y="352808"/>
                    </a:lnTo>
                    <a:lnTo>
                      <a:pt x="232715" y="353178"/>
                    </a:lnTo>
                    <a:lnTo>
                      <a:pt x="231038" y="353611"/>
                    </a:lnTo>
                    <a:lnTo>
                      <a:pt x="229622" y="353717"/>
                    </a:lnTo>
                    <a:lnTo>
                      <a:pt x="228277" y="352863"/>
                    </a:lnTo>
                    <a:lnTo>
                      <a:pt x="227504" y="352218"/>
                    </a:lnTo>
                    <a:lnTo>
                      <a:pt x="226200" y="351276"/>
                    </a:lnTo>
                    <a:lnTo>
                      <a:pt x="225275" y="350940"/>
                    </a:lnTo>
                    <a:lnTo>
                      <a:pt x="223731" y="351075"/>
                    </a:lnTo>
                    <a:lnTo>
                      <a:pt x="223294" y="351296"/>
                    </a:lnTo>
                    <a:lnTo>
                      <a:pt x="222048" y="351787"/>
                    </a:lnTo>
                    <a:lnTo>
                      <a:pt x="221191" y="352407"/>
                    </a:lnTo>
                    <a:lnTo>
                      <a:pt x="220533" y="352947"/>
                    </a:lnTo>
                    <a:lnTo>
                      <a:pt x="220003" y="353428"/>
                    </a:lnTo>
                    <a:lnTo>
                      <a:pt x="219014" y="354308"/>
                    </a:lnTo>
                    <a:lnTo>
                      <a:pt x="218474" y="354819"/>
                    </a:lnTo>
                    <a:lnTo>
                      <a:pt x="217633" y="355296"/>
                    </a:lnTo>
                    <a:lnTo>
                      <a:pt x="216827" y="355804"/>
                    </a:lnTo>
                    <a:lnTo>
                      <a:pt x="215717" y="355849"/>
                    </a:lnTo>
                    <a:lnTo>
                      <a:pt x="214766" y="355849"/>
                    </a:lnTo>
                    <a:lnTo>
                      <a:pt x="213295" y="356247"/>
                    </a:lnTo>
                    <a:lnTo>
                      <a:pt x="212364" y="356664"/>
                    </a:lnTo>
                    <a:lnTo>
                      <a:pt x="211870" y="357249"/>
                    </a:lnTo>
                    <a:lnTo>
                      <a:pt x="211382" y="358441"/>
                    </a:lnTo>
                    <a:lnTo>
                      <a:pt x="211379" y="358931"/>
                    </a:lnTo>
                    <a:lnTo>
                      <a:pt x="210669" y="360017"/>
                    </a:lnTo>
                    <a:lnTo>
                      <a:pt x="210146" y="361237"/>
                    </a:lnTo>
                    <a:lnTo>
                      <a:pt x="209246" y="363526"/>
                    </a:lnTo>
                    <a:lnTo>
                      <a:pt x="208637" y="365150"/>
                    </a:lnTo>
                    <a:lnTo>
                      <a:pt x="208023" y="366467"/>
                    </a:lnTo>
                    <a:lnTo>
                      <a:pt x="206370" y="368656"/>
                    </a:lnTo>
                    <a:lnTo>
                      <a:pt x="205069" y="370285"/>
                    </a:lnTo>
                    <a:lnTo>
                      <a:pt x="203903" y="371671"/>
                    </a:lnTo>
                    <a:lnTo>
                      <a:pt x="202745" y="372731"/>
                    </a:lnTo>
                    <a:lnTo>
                      <a:pt x="201541" y="373556"/>
                    </a:lnTo>
                    <a:lnTo>
                      <a:pt x="200375" y="374237"/>
                    </a:lnTo>
                    <a:lnTo>
                      <a:pt x="198571" y="375800"/>
                    </a:lnTo>
                    <a:lnTo>
                      <a:pt x="196642" y="377535"/>
                    </a:lnTo>
                    <a:lnTo>
                      <a:pt x="193164" y="380624"/>
                    </a:lnTo>
                    <a:lnTo>
                      <a:pt x="191908" y="380572"/>
                    </a:lnTo>
                    <a:lnTo>
                      <a:pt x="189179" y="380790"/>
                    </a:lnTo>
                    <a:lnTo>
                      <a:pt x="188213" y="380964"/>
                    </a:lnTo>
                    <a:lnTo>
                      <a:pt x="187744" y="380681"/>
                    </a:lnTo>
                    <a:lnTo>
                      <a:pt x="186893" y="380055"/>
                    </a:lnTo>
                    <a:lnTo>
                      <a:pt x="186200" y="379634"/>
                    </a:lnTo>
                    <a:lnTo>
                      <a:pt x="185554" y="379214"/>
                    </a:lnTo>
                    <a:lnTo>
                      <a:pt x="184546" y="378842"/>
                    </a:lnTo>
                    <a:lnTo>
                      <a:pt x="183840" y="378584"/>
                    </a:lnTo>
                    <a:lnTo>
                      <a:pt x="182613" y="378350"/>
                    </a:lnTo>
                    <a:lnTo>
                      <a:pt x="182058" y="377991"/>
                    </a:lnTo>
                    <a:lnTo>
                      <a:pt x="181332" y="377560"/>
                    </a:lnTo>
                    <a:lnTo>
                      <a:pt x="180600" y="377101"/>
                    </a:lnTo>
                    <a:lnTo>
                      <a:pt x="179839" y="376575"/>
                    </a:lnTo>
                    <a:lnTo>
                      <a:pt x="178888" y="376122"/>
                    </a:lnTo>
                    <a:lnTo>
                      <a:pt x="177684" y="375550"/>
                    </a:lnTo>
                    <a:lnTo>
                      <a:pt x="176686" y="375294"/>
                    </a:lnTo>
                    <a:lnTo>
                      <a:pt x="175232" y="375222"/>
                    </a:lnTo>
                    <a:lnTo>
                      <a:pt x="174782" y="375997"/>
                    </a:lnTo>
                    <a:lnTo>
                      <a:pt x="174240" y="377159"/>
                    </a:lnTo>
                    <a:lnTo>
                      <a:pt x="173931" y="377699"/>
                    </a:lnTo>
                    <a:lnTo>
                      <a:pt x="173511" y="378514"/>
                    </a:lnTo>
                    <a:lnTo>
                      <a:pt x="172675" y="378582"/>
                    </a:lnTo>
                    <a:lnTo>
                      <a:pt x="171667" y="378209"/>
                    </a:lnTo>
                    <a:lnTo>
                      <a:pt x="170824" y="377842"/>
                    </a:lnTo>
                    <a:lnTo>
                      <a:pt x="169973" y="377422"/>
                    </a:lnTo>
                    <a:lnTo>
                      <a:pt x="169064" y="376825"/>
                    </a:lnTo>
                    <a:lnTo>
                      <a:pt x="168252" y="376703"/>
                    </a:lnTo>
                    <a:lnTo>
                      <a:pt x="167393" y="376645"/>
                    </a:lnTo>
                    <a:lnTo>
                      <a:pt x="166187" y="376569"/>
                    </a:lnTo>
                    <a:lnTo>
                      <a:pt x="165313" y="376369"/>
                    </a:lnTo>
                    <a:lnTo>
                      <a:pt x="164729" y="375997"/>
                    </a:lnTo>
                    <a:lnTo>
                      <a:pt x="164250" y="375647"/>
                    </a:lnTo>
                    <a:lnTo>
                      <a:pt x="163271" y="374953"/>
                    </a:lnTo>
                    <a:lnTo>
                      <a:pt x="162317" y="374125"/>
                    </a:lnTo>
                    <a:lnTo>
                      <a:pt x="161878" y="373775"/>
                    </a:lnTo>
                    <a:lnTo>
                      <a:pt x="161018" y="373293"/>
                    </a:lnTo>
                    <a:lnTo>
                      <a:pt x="160314" y="372921"/>
                    </a:lnTo>
                    <a:lnTo>
                      <a:pt x="159718" y="372657"/>
                    </a:lnTo>
                    <a:lnTo>
                      <a:pt x="158867" y="372127"/>
                    </a:lnTo>
                    <a:lnTo>
                      <a:pt x="158201" y="371711"/>
                    </a:lnTo>
                    <a:lnTo>
                      <a:pt x="157392" y="370901"/>
                    </a:lnTo>
                    <a:lnTo>
                      <a:pt x="156388" y="370005"/>
                    </a:lnTo>
                    <a:lnTo>
                      <a:pt x="155822" y="369520"/>
                    </a:lnTo>
                    <a:lnTo>
                      <a:pt x="155193" y="369591"/>
                    </a:lnTo>
                    <a:lnTo>
                      <a:pt x="154535" y="369681"/>
                    </a:lnTo>
                    <a:lnTo>
                      <a:pt x="153450" y="369921"/>
                    </a:lnTo>
                    <a:lnTo>
                      <a:pt x="152820" y="370137"/>
                    </a:lnTo>
                    <a:lnTo>
                      <a:pt x="152226" y="370615"/>
                    </a:lnTo>
                    <a:lnTo>
                      <a:pt x="151995" y="371209"/>
                    </a:lnTo>
                    <a:lnTo>
                      <a:pt x="151612" y="372201"/>
                    </a:lnTo>
                    <a:lnTo>
                      <a:pt x="151160" y="372012"/>
                    </a:lnTo>
                    <a:lnTo>
                      <a:pt x="150280" y="371707"/>
                    </a:lnTo>
                    <a:lnTo>
                      <a:pt x="149307" y="371486"/>
                    </a:lnTo>
                    <a:lnTo>
                      <a:pt x="148977" y="371106"/>
                    </a:lnTo>
                    <a:lnTo>
                      <a:pt x="148454" y="370445"/>
                    </a:lnTo>
                    <a:lnTo>
                      <a:pt x="147712" y="369919"/>
                    </a:lnTo>
                    <a:lnTo>
                      <a:pt x="146788" y="369758"/>
                    </a:lnTo>
                    <a:lnTo>
                      <a:pt x="145924" y="369835"/>
                    </a:lnTo>
                    <a:lnTo>
                      <a:pt x="144998" y="369723"/>
                    </a:lnTo>
                    <a:lnTo>
                      <a:pt x="144357" y="369283"/>
                    </a:lnTo>
                    <a:lnTo>
                      <a:pt x="142783" y="369173"/>
                    </a:lnTo>
                    <a:lnTo>
                      <a:pt x="141567" y="369142"/>
                    </a:lnTo>
                    <a:lnTo>
                      <a:pt x="140260" y="369161"/>
                    </a:lnTo>
                    <a:lnTo>
                      <a:pt x="139088" y="369264"/>
                    </a:lnTo>
                    <a:lnTo>
                      <a:pt x="138554" y="369675"/>
                    </a:lnTo>
                    <a:lnTo>
                      <a:pt x="137948" y="370285"/>
                    </a:lnTo>
                    <a:lnTo>
                      <a:pt x="137361" y="371091"/>
                    </a:lnTo>
                    <a:lnTo>
                      <a:pt x="136753" y="372125"/>
                    </a:lnTo>
                    <a:lnTo>
                      <a:pt x="136079" y="372757"/>
                    </a:lnTo>
                    <a:lnTo>
                      <a:pt x="135261" y="373194"/>
                    </a:lnTo>
                    <a:lnTo>
                      <a:pt x="134497" y="373743"/>
                    </a:lnTo>
                    <a:lnTo>
                      <a:pt x="134186" y="374465"/>
                    </a:lnTo>
                    <a:lnTo>
                      <a:pt x="133770" y="375772"/>
                    </a:lnTo>
                    <a:lnTo>
                      <a:pt x="133572" y="377033"/>
                    </a:lnTo>
                    <a:lnTo>
                      <a:pt x="132978" y="378733"/>
                    </a:lnTo>
                    <a:lnTo>
                      <a:pt x="132473" y="380250"/>
                    </a:lnTo>
                    <a:lnTo>
                      <a:pt x="131671" y="381988"/>
                    </a:lnTo>
                    <a:lnTo>
                      <a:pt x="131135" y="383536"/>
                    </a:lnTo>
                    <a:lnTo>
                      <a:pt x="130368" y="384801"/>
                    </a:lnTo>
                    <a:lnTo>
                      <a:pt x="129681" y="385757"/>
                    </a:lnTo>
                    <a:lnTo>
                      <a:pt x="129089" y="386043"/>
                    </a:lnTo>
                    <a:lnTo>
                      <a:pt x="128521" y="385661"/>
                    </a:lnTo>
                    <a:lnTo>
                      <a:pt x="127708" y="385299"/>
                    </a:lnTo>
                    <a:lnTo>
                      <a:pt x="126954" y="385009"/>
                    </a:lnTo>
                    <a:lnTo>
                      <a:pt x="126071" y="385042"/>
                    </a:lnTo>
                    <a:lnTo>
                      <a:pt x="125481" y="385189"/>
                    </a:lnTo>
                    <a:lnTo>
                      <a:pt x="124563" y="385395"/>
                    </a:lnTo>
                    <a:lnTo>
                      <a:pt x="123300" y="385845"/>
                    </a:lnTo>
                    <a:lnTo>
                      <a:pt x="122138" y="386200"/>
                    </a:lnTo>
                    <a:lnTo>
                      <a:pt x="121043" y="386759"/>
                    </a:lnTo>
                    <a:lnTo>
                      <a:pt x="120850" y="387251"/>
                    </a:lnTo>
                    <a:lnTo>
                      <a:pt x="121040" y="388098"/>
                    </a:lnTo>
                    <a:lnTo>
                      <a:pt x="121355" y="389337"/>
                    </a:lnTo>
                    <a:lnTo>
                      <a:pt x="121419" y="390589"/>
                    </a:lnTo>
                    <a:lnTo>
                      <a:pt x="121252" y="391928"/>
                    </a:lnTo>
                    <a:lnTo>
                      <a:pt x="120960" y="393833"/>
                    </a:lnTo>
                    <a:lnTo>
                      <a:pt x="120649" y="395403"/>
                    </a:lnTo>
                    <a:lnTo>
                      <a:pt x="120016" y="396976"/>
                    </a:lnTo>
                    <a:lnTo>
                      <a:pt x="119010" y="398338"/>
                    </a:lnTo>
                    <a:lnTo>
                      <a:pt x="117871" y="399262"/>
                    </a:lnTo>
                    <a:lnTo>
                      <a:pt x="116692" y="400290"/>
                    </a:lnTo>
                    <a:lnTo>
                      <a:pt x="115409" y="400964"/>
                    </a:lnTo>
                    <a:lnTo>
                      <a:pt x="113999" y="401519"/>
                    </a:lnTo>
                    <a:lnTo>
                      <a:pt x="113081" y="401802"/>
                    </a:lnTo>
                    <a:lnTo>
                      <a:pt x="111610" y="402502"/>
                    </a:lnTo>
                    <a:lnTo>
                      <a:pt x="110518" y="402800"/>
                    </a:lnTo>
                    <a:lnTo>
                      <a:pt x="109227" y="403067"/>
                    </a:lnTo>
                    <a:lnTo>
                      <a:pt x="108164" y="403259"/>
                    </a:lnTo>
                    <a:lnTo>
                      <a:pt x="107397" y="403273"/>
                    </a:lnTo>
                    <a:lnTo>
                      <a:pt x="106019" y="403490"/>
                    </a:lnTo>
                    <a:lnTo>
                      <a:pt x="104826" y="403761"/>
                    </a:lnTo>
                    <a:lnTo>
                      <a:pt x="103509" y="403805"/>
                    </a:lnTo>
                    <a:lnTo>
                      <a:pt x="102084" y="403937"/>
                    </a:lnTo>
                    <a:lnTo>
                      <a:pt x="101277" y="403960"/>
                    </a:lnTo>
                    <a:lnTo>
                      <a:pt x="99968" y="403985"/>
                    </a:lnTo>
                    <a:lnTo>
                      <a:pt x="98404" y="404116"/>
                    </a:lnTo>
                    <a:lnTo>
                      <a:pt x="97094" y="404460"/>
                    </a:lnTo>
                    <a:lnTo>
                      <a:pt x="96795" y="404836"/>
                    </a:lnTo>
                    <a:lnTo>
                      <a:pt x="96339" y="405446"/>
                    </a:lnTo>
                    <a:lnTo>
                      <a:pt x="95621" y="406450"/>
                    </a:lnTo>
                    <a:lnTo>
                      <a:pt x="94911" y="407873"/>
                    </a:lnTo>
                    <a:lnTo>
                      <a:pt x="94192" y="409110"/>
                    </a:lnTo>
                    <a:lnTo>
                      <a:pt x="93424" y="410316"/>
                    </a:lnTo>
                    <a:lnTo>
                      <a:pt x="92705" y="411409"/>
                    </a:lnTo>
                    <a:lnTo>
                      <a:pt x="92178" y="412028"/>
                    </a:lnTo>
                    <a:lnTo>
                      <a:pt x="90958" y="412298"/>
                    </a:lnTo>
                    <a:lnTo>
                      <a:pt x="90066" y="411963"/>
                    </a:lnTo>
                    <a:lnTo>
                      <a:pt x="89125" y="411723"/>
                    </a:lnTo>
                    <a:lnTo>
                      <a:pt x="88242" y="411560"/>
                    </a:lnTo>
                    <a:lnTo>
                      <a:pt x="87475" y="411640"/>
                    </a:lnTo>
                    <a:lnTo>
                      <a:pt x="86950" y="411810"/>
                    </a:lnTo>
                    <a:lnTo>
                      <a:pt x="85975" y="412195"/>
                    </a:lnTo>
                    <a:lnTo>
                      <a:pt x="85204" y="412526"/>
                    </a:lnTo>
                    <a:lnTo>
                      <a:pt x="84318" y="412959"/>
                    </a:lnTo>
                    <a:lnTo>
                      <a:pt x="83140" y="413595"/>
                    </a:lnTo>
                    <a:lnTo>
                      <a:pt x="82401" y="413984"/>
                    </a:lnTo>
                    <a:lnTo>
                      <a:pt x="81284" y="414648"/>
                    </a:lnTo>
                    <a:lnTo>
                      <a:pt x="80356" y="415043"/>
                    </a:lnTo>
                    <a:lnTo>
                      <a:pt x="79765" y="415271"/>
                    </a:lnTo>
                    <a:lnTo>
                      <a:pt x="78628" y="415753"/>
                    </a:lnTo>
                    <a:lnTo>
                      <a:pt x="77418" y="416915"/>
                    </a:lnTo>
                    <a:lnTo>
                      <a:pt x="76962" y="417538"/>
                    </a:lnTo>
                    <a:lnTo>
                      <a:pt x="76279" y="418170"/>
                    </a:lnTo>
                    <a:lnTo>
                      <a:pt x="75816" y="418000"/>
                    </a:lnTo>
                    <a:lnTo>
                      <a:pt x="75151" y="417657"/>
                    </a:lnTo>
                    <a:lnTo>
                      <a:pt x="74415" y="417304"/>
                    </a:lnTo>
                    <a:lnTo>
                      <a:pt x="73938" y="417153"/>
                    </a:lnTo>
                    <a:lnTo>
                      <a:pt x="73816" y="417624"/>
                    </a:lnTo>
                    <a:lnTo>
                      <a:pt x="74243" y="418122"/>
                    </a:lnTo>
                    <a:lnTo>
                      <a:pt x="74837" y="418703"/>
                    </a:lnTo>
                    <a:lnTo>
                      <a:pt x="75546" y="419580"/>
                    </a:lnTo>
                    <a:lnTo>
                      <a:pt x="76089" y="420334"/>
                    </a:lnTo>
                    <a:lnTo>
                      <a:pt x="76541" y="421304"/>
                    </a:lnTo>
                    <a:lnTo>
                      <a:pt x="76468" y="421891"/>
                    </a:lnTo>
                    <a:lnTo>
                      <a:pt x="76287" y="422428"/>
                    </a:lnTo>
                    <a:lnTo>
                      <a:pt x="75390" y="422817"/>
                    </a:lnTo>
                    <a:lnTo>
                      <a:pt x="74676" y="423292"/>
                    </a:lnTo>
                    <a:lnTo>
                      <a:pt x="74152" y="423681"/>
                    </a:lnTo>
                    <a:lnTo>
                      <a:pt x="73594" y="424429"/>
                    </a:lnTo>
                    <a:lnTo>
                      <a:pt x="72936" y="425376"/>
                    </a:lnTo>
                    <a:lnTo>
                      <a:pt x="72429" y="425969"/>
                    </a:lnTo>
                    <a:lnTo>
                      <a:pt x="71825" y="426618"/>
                    </a:lnTo>
                    <a:lnTo>
                      <a:pt x="71240" y="426856"/>
                    </a:lnTo>
                    <a:lnTo>
                      <a:pt x="70415" y="427030"/>
                    </a:lnTo>
                    <a:lnTo>
                      <a:pt x="69625" y="427485"/>
                    </a:lnTo>
                    <a:lnTo>
                      <a:pt x="68801" y="428200"/>
                    </a:lnTo>
                    <a:lnTo>
                      <a:pt x="67931" y="428923"/>
                    </a:lnTo>
                    <a:lnTo>
                      <a:pt x="67215" y="429610"/>
                    </a:lnTo>
                    <a:lnTo>
                      <a:pt x="66588" y="430532"/>
                    </a:lnTo>
                    <a:lnTo>
                      <a:pt x="66004" y="430997"/>
                    </a:lnTo>
                    <a:lnTo>
                      <a:pt x="65175" y="431165"/>
                    </a:lnTo>
                    <a:lnTo>
                      <a:pt x="64113" y="431270"/>
                    </a:lnTo>
                    <a:lnTo>
                      <a:pt x="63397" y="431312"/>
                    </a:lnTo>
                    <a:lnTo>
                      <a:pt x="62353" y="431447"/>
                    </a:lnTo>
                    <a:lnTo>
                      <a:pt x="61525" y="431581"/>
                    </a:lnTo>
                    <a:lnTo>
                      <a:pt x="60767" y="431829"/>
                    </a:lnTo>
                    <a:lnTo>
                      <a:pt x="60298" y="432323"/>
                    </a:lnTo>
                    <a:lnTo>
                      <a:pt x="59920" y="432917"/>
                    </a:lnTo>
                    <a:lnTo>
                      <a:pt x="59403" y="433656"/>
                    </a:lnTo>
                    <a:lnTo>
                      <a:pt x="59040" y="434423"/>
                    </a:lnTo>
                    <a:lnTo>
                      <a:pt x="58661" y="435210"/>
                    </a:lnTo>
                    <a:lnTo>
                      <a:pt x="58166" y="435281"/>
                    </a:lnTo>
                    <a:lnTo>
                      <a:pt x="57627" y="435306"/>
                    </a:lnTo>
                    <a:lnTo>
                      <a:pt x="56673" y="435354"/>
                    </a:lnTo>
                    <a:lnTo>
                      <a:pt x="56063" y="435476"/>
                    </a:lnTo>
                    <a:lnTo>
                      <a:pt x="55470" y="435808"/>
                    </a:lnTo>
                    <a:lnTo>
                      <a:pt x="54991" y="436466"/>
                    </a:lnTo>
                    <a:lnTo>
                      <a:pt x="54770" y="436985"/>
                    </a:lnTo>
                    <a:lnTo>
                      <a:pt x="54387" y="437878"/>
                    </a:lnTo>
                    <a:lnTo>
                      <a:pt x="53707" y="439172"/>
                    </a:lnTo>
                    <a:lnTo>
                      <a:pt x="53100" y="440074"/>
                    </a:lnTo>
                    <a:lnTo>
                      <a:pt x="52570" y="441050"/>
                    </a:lnTo>
                    <a:lnTo>
                      <a:pt x="52121" y="441702"/>
                    </a:lnTo>
                    <a:lnTo>
                      <a:pt x="51543" y="442441"/>
                    </a:lnTo>
                    <a:lnTo>
                      <a:pt x="51224" y="442967"/>
                    </a:lnTo>
                    <a:lnTo>
                      <a:pt x="50862" y="443851"/>
                    </a:lnTo>
                    <a:lnTo>
                      <a:pt x="50993" y="444380"/>
                    </a:lnTo>
                    <a:lnTo>
                      <a:pt x="50990" y="445723"/>
                    </a:lnTo>
                    <a:lnTo>
                      <a:pt x="50047" y="445809"/>
                    </a:lnTo>
                    <a:lnTo>
                      <a:pt x="49652" y="446210"/>
                    </a:lnTo>
                    <a:lnTo>
                      <a:pt x="49125" y="446675"/>
                    </a:lnTo>
                    <a:lnTo>
                      <a:pt x="48284" y="447228"/>
                    </a:lnTo>
                    <a:lnTo>
                      <a:pt x="47740" y="447347"/>
                    </a:lnTo>
                    <a:lnTo>
                      <a:pt x="46877" y="447398"/>
                    </a:lnTo>
                    <a:lnTo>
                      <a:pt x="46101" y="447402"/>
                    </a:lnTo>
                    <a:lnTo>
                      <a:pt x="45487" y="447742"/>
                    </a:lnTo>
                    <a:lnTo>
                      <a:pt x="44998" y="448557"/>
                    </a:lnTo>
                    <a:lnTo>
                      <a:pt x="44450" y="449303"/>
                    </a:lnTo>
                    <a:lnTo>
                      <a:pt x="43773" y="450345"/>
                    </a:lnTo>
                    <a:lnTo>
                      <a:pt x="43236" y="450881"/>
                    </a:lnTo>
                    <a:lnTo>
                      <a:pt x="42552" y="451501"/>
                    </a:lnTo>
                    <a:lnTo>
                      <a:pt x="42115" y="451883"/>
                    </a:lnTo>
                    <a:lnTo>
                      <a:pt x="41246" y="452426"/>
                    </a:lnTo>
                    <a:lnTo>
                      <a:pt x="40779" y="452805"/>
                    </a:lnTo>
                    <a:lnTo>
                      <a:pt x="40430" y="453360"/>
                    </a:lnTo>
                    <a:lnTo>
                      <a:pt x="39833" y="454195"/>
                    </a:lnTo>
                    <a:lnTo>
                      <a:pt x="39374" y="454719"/>
                    </a:lnTo>
                    <a:lnTo>
                      <a:pt x="38819" y="455255"/>
                    </a:lnTo>
                    <a:lnTo>
                      <a:pt x="38439" y="455781"/>
                    </a:lnTo>
                    <a:lnTo>
                      <a:pt x="37909" y="455987"/>
                    </a:lnTo>
                    <a:lnTo>
                      <a:pt x="37199" y="456039"/>
                    </a:lnTo>
                    <a:lnTo>
                      <a:pt x="36069" y="455875"/>
                    </a:lnTo>
                    <a:lnTo>
                      <a:pt x="35649" y="455688"/>
                    </a:lnTo>
                    <a:lnTo>
                      <a:pt x="34901" y="455875"/>
                    </a:lnTo>
                    <a:lnTo>
                      <a:pt x="34474" y="456176"/>
                    </a:lnTo>
                    <a:lnTo>
                      <a:pt x="33831" y="456577"/>
                    </a:lnTo>
                    <a:lnTo>
                      <a:pt x="32936" y="456924"/>
                    </a:lnTo>
                    <a:lnTo>
                      <a:pt x="31947" y="457474"/>
                    </a:lnTo>
                    <a:lnTo>
                      <a:pt x="31205" y="457766"/>
                    </a:lnTo>
                    <a:lnTo>
                      <a:pt x="30614" y="457913"/>
                    </a:lnTo>
                    <a:lnTo>
                      <a:pt x="29738" y="458100"/>
                    </a:lnTo>
                    <a:lnTo>
                      <a:pt x="28563" y="458514"/>
                    </a:lnTo>
                    <a:lnTo>
                      <a:pt x="27561" y="458495"/>
                    </a:lnTo>
                    <a:lnTo>
                      <a:pt x="26521" y="458456"/>
                    </a:lnTo>
                    <a:lnTo>
                      <a:pt x="25644" y="458437"/>
                    </a:lnTo>
                    <a:lnTo>
                      <a:pt x="24847" y="458440"/>
                    </a:lnTo>
                    <a:lnTo>
                      <a:pt x="23874" y="458363"/>
                    </a:lnTo>
                    <a:lnTo>
                      <a:pt x="23040" y="458308"/>
                    </a:lnTo>
                    <a:lnTo>
                      <a:pt x="21801" y="458277"/>
                    </a:lnTo>
                    <a:lnTo>
                      <a:pt x="20275" y="458434"/>
                    </a:lnTo>
                    <a:lnTo>
                      <a:pt x="19323" y="458678"/>
                    </a:lnTo>
                    <a:lnTo>
                      <a:pt x="18699" y="459018"/>
                    </a:lnTo>
                    <a:lnTo>
                      <a:pt x="18436" y="459651"/>
                    </a:lnTo>
                    <a:lnTo>
                      <a:pt x="18783" y="460588"/>
                    </a:lnTo>
                    <a:lnTo>
                      <a:pt x="18853" y="461410"/>
                    </a:lnTo>
                    <a:lnTo>
                      <a:pt x="18940" y="462557"/>
                    </a:lnTo>
                    <a:lnTo>
                      <a:pt x="19050" y="463599"/>
                    </a:lnTo>
                    <a:lnTo>
                      <a:pt x="19274" y="464630"/>
                    </a:lnTo>
                    <a:lnTo>
                      <a:pt x="19441" y="465702"/>
                    </a:lnTo>
                    <a:lnTo>
                      <a:pt x="19634" y="467151"/>
                    </a:lnTo>
                    <a:lnTo>
                      <a:pt x="19567" y="467990"/>
                    </a:lnTo>
                    <a:lnTo>
                      <a:pt x="19370" y="468921"/>
                    </a:lnTo>
                    <a:lnTo>
                      <a:pt x="19162" y="470163"/>
                    </a:lnTo>
                    <a:lnTo>
                      <a:pt x="18918" y="471135"/>
                    </a:lnTo>
                    <a:lnTo>
                      <a:pt x="18766" y="472337"/>
                    </a:lnTo>
                    <a:lnTo>
                      <a:pt x="18760" y="473136"/>
                    </a:lnTo>
                    <a:lnTo>
                      <a:pt x="18853" y="473814"/>
                    </a:lnTo>
                    <a:lnTo>
                      <a:pt x="18989" y="475037"/>
                    </a:lnTo>
                    <a:lnTo>
                      <a:pt x="19078" y="475993"/>
                    </a:lnTo>
                    <a:lnTo>
                      <a:pt x="19126" y="477033"/>
                    </a:lnTo>
                    <a:lnTo>
                      <a:pt x="19313" y="478058"/>
                    </a:lnTo>
                    <a:lnTo>
                      <a:pt x="19701" y="479506"/>
                    </a:lnTo>
                    <a:lnTo>
                      <a:pt x="19817" y="480771"/>
                    </a:lnTo>
                    <a:lnTo>
                      <a:pt x="19874" y="481899"/>
                    </a:lnTo>
                    <a:lnTo>
                      <a:pt x="20010" y="483452"/>
                    </a:lnTo>
                    <a:lnTo>
                      <a:pt x="20250" y="485015"/>
                    </a:lnTo>
                    <a:lnTo>
                      <a:pt x="20815" y="486477"/>
                    </a:lnTo>
                    <a:lnTo>
                      <a:pt x="21454" y="487475"/>
                    </a:lnTo>
                    <a:lnTo>
                      <a:pt x="22173" y="488368"/>
                    </a:lnTo>
                    <a:lnTo>
                      <a:pt x="23153" y="489698"/>
                    </a:lnTo>
                    <a:lnTo>
                      <a:pt x="23734" y="490744"/>
                    </a:lnTo>
                    <a:lnTo>
                      <a:pt x="24206" y="491781"/>
                    </a:lnTo>
                    <a:lnTo>
                      <a:pt x="24616" y="492921"/>
                    </a:lnTo>
                    <a:lnTo>
                      <a:pt x="25028" y="494148"/>
                    </a:lnTo>
                    <a:lnTo>
                      <a:pt x="25332" y="495384"/>
                    </a:lnTo>
                    <a:lnTo>
                      <a:pt x="25439" y="496476"/>
                    </a:lnTo>
                    <a:lnTo>
                      <a:pt x="24485" y="497377"/>
                    </a:lnTo>
                    <a:lnTo>
                      <a:pt x="24931" y="498048"/>
                    </a:lnTo>
                    <a:lnTo>
                      <a:pt x="25288" y="498777"/>
                    </a:lnTo>
                    <a:lnTo>
                      <a:pt x="25324" y="499258"/>
                    </a:lnTo>
                    <a:lnTo>
                      <a:pt x="25250" y="500071"/>
                    </a:lnTo>
                    <a:lnTo>
                      <a:pt x="25133" y="501008"/>
                    </a:lnTo>
                    <a:lnTo>
                      <a:pt x="24838" y="502059"/>
                    </a:lnTo>
                    <a:lnTo>
                      <a:pt x="24813" y="502861"/>
                    </a:lnTo>
                    <a:lnTo>
                      <a:pt x="24765" y="504088"/>
                    </a:lnTo>
                    <a:lnTo>
                      <a:pt x="24706" y="505036"/>
                    </a:lnTo>
                    <a:lnTo>
                      <a:pt x="24595" y="505710"/>
                    </a:lnTo>
                    <a:lnTo>
                      <a:pt x="23904" y="507078"/>
                    </a:lnTo>
                    <a:lnTo>
                      <a:pt x="23641" y="507822"/>
                    </a:lnTo>
                    <a:lnTo>
                      <a:pt x="23500" y="509395"/>
                    </a:lnTo>
                    <a:lnTo>
                      <a:pt x="23313" y="510593"/>
                    </a:lnTo>
                    <a:lnTo>
                      <a:pt x="22632" y="512057"/>
                    </a:lnTo>
                    <a:lnTo>
                      <a:pt x="21939" y="512950"/>
                    </a:lnTo>
                    <a:lnTo>
                      <a:pt x="21185" y="514006"/>
                    </a:lnTo>
                    <a:lnTo>
                      <a:pt x="20111" y="515188"/>
                    </a:lnTo>
                    <a:lnTo>
                      <a:pt x="18594" y="516972"/>
                    </a:lnTo>
                    <a:lnTo>
                      <a:pt x="16779" y="518745"/>
                    </a:lnTo>
                    <a:lnTo>
                      <a:pt x="15531" y="520389"/>
                    </a:lnTo>
                    <a:lnTo>
                      <a:pt x="14766" y="521134"/>
                    </a:lnTo>
                    <a:lnTo>
                      <a:pt x="13375" y="521811"/>
                    </a:lnTo>
                    <a:lnTo>
                      <a:pt x="11677" y="522830"/>
                    </a:lnTo>
                    <a:lnTo>
                      <a:pt x="10412" y="523641"/>
                    </a:lnTo>
                    <a:lnTo>
                      <a:pt x="9234" y="524559"/>
                    </a:lnTo>
                    <a:lnTo>
                      <a:pt x="7740" y="525744"/>
                    </a:lnTo>
                    <a:lnTo>
                      <a:pt x="6698" y="527292"/>
                    </a:lnTo>
                    <a:lnTo>
                      <a:pt x="5969" y="528583"/>
                    </a:lnTo>
                    <a:lnTo>
                      <a:pt x="5031" y="530093"/>
                    </a:lnTo>
                    <a:lnTo>
                      <a:pt x="3990" y="531129"/>
                    </a:lnTo>
                    <a:lnTo>
                      <a:pt x="2796" y="533014"/>
                    </a:lnTo>
                    <a:lnTo>
                      <a:pt x="2173" y="534690"/>
                    </a:lnTo>
                    <a:lnTo>
                      <a:pt x="2112" y="536071"/>
                    </a:lnTo>
                    <a:lnTo>
                      <a:pt x="1792" y="537846"/>
                    </a:lnTo>
                    <a:lnTo>
                      <a:pt x="1409" y="538919"/>
                    </a:lnTo>
                    <a:lnTo>
                      <a:pt x="882" y="540720"/>
                    </a:lnTo>
                    <a:lnTo>
                      <a:pt x="796" y="541949"/>
                    </a:lnTo>
                    <a:lnTo>
                      <a:pt x="920" y="543416"/>
                    </a:lnTo>
                    <a:lnTo>
                      <a:pt x="1105" y="544907"/>
                    </a:lnTo>
                    <a:lnTo>
                      <a:pt x="1136" y="546685"/>
                    </a:lnTo>
                    <a:lnTo>
                      <a:pt x="1271" y="548313"/>
                    </a:lnTo>
                    <a:lnTo>
                      <a:pt x="1418" y="549588"/>
                    </a:lnTo>
                    <a:lnTo>
                      <a:pt x="1731" y="550879"/>
                    </a:lnTo>
                    <a:lnTo>
                      <a:pt x="2296" y="552699"/>
                    </a:lnTo>
                    <a:lnTo>
                      <a:pt x="2450" y="554352"/>
                    </a:lnTo>
                    <a:lnTo>
                      <a:pt x="2389" y="555543"/>
                    </a:lnTo>
                    <a:lnTo>
                      <a:pt x="2302" y="556510"/>
                    </a:lnTo>
                    <a:lnTo>
                      <a:pt x="2857" y="556995"/>
                    </a:lnTo>
                    <a:lnTo>
                      <a:pt x="4109" y="557974"/>
                    </a:lnTo>
                    <a:lnTo>
                      <a:pt x="4908" y="558804"/>
                    </a:lnTo>
                    <a:lnTo>
                      <a:pt x="5988" y="560117"/>
                    </a:lnTo>
                    <a:lnTo>
                      <a:pt x="6784" y="561340"/>
                    </a:lnTo>
                    <a:lnTo>
                      <a:pt x="7818" y="563369"/>
                    </a:lnTo>
                    <a:lnTo>
                      <a:pt x="8460" y="565029"/>
                    </a:lnTo>
                    <a:lnTo>
                      <a:pt x="8595" y="566643"/>
                    </a:lnTo>
                    <a:lnTo>
                      <a:pt x="8328" y="567847"/>
                    </a:lnTo>
                    <a:lnTo>
                      <a:pt x="7490" y="569582"/>
                    </a:lnTo>
                    <a:lnTo>
                      <a:pt x="6809" y="570959"/>
                    </a:lnTo>
                    <a:lnTo>
                      <a:pt x="5666" y="572285"/>
                    </a:lnTo>
                    <a:lnTo>
                      <a:pt x="4521" y="573329"/>
                    </a:lnTo>
                    <a:lnTo>
                      <a:pt x="3628" y="574276"/>
                    </a:lnTo>
                    <a:lnTo>
                      <a:pt x="3038" y="575383"/>
                    </a:lnTo>
                    <a:lnTo>
                      <a:pt x="2784" y="576224"/>
                    </a:lnTo>
                    <a:lnTo>
                      <a:pt x="2568" y="577285"/>
                    </a:lnTo>
                    <a:lnTo>
                      <a:pt x="2488" y="578630"/>
                    </a:lnTo>
                    <a:lnTo>
                      <a:pt x="1987" y="579705"/>
                    </a:lnTo>
                    <a:lnTo>
                      <a:pt x="1233" y="580823"/>
                    </a:lnTo>
                    <a:lnTo>
                      <a:pt x="388" y="581783"/>
                    </a:lnTo>
                    <a:lnTo>
                      <a:pt x="195" y="582457"/>
                    </a:lnTo>
                    <a:lnTo>
                      <a:pt x="180" y="583189"/>
                    </a:lnTo>
                    <a:lnTo>
                      <a:pt x="340" y="584226"/>
                    </a:lnTo>
                    <a:lnTo>
                      <a:pt x="487" y="585369"/>
                    </a:lnTo>
                    <a:lnTo>
                      <a:pt x="655" y="586258"/>
                    </a:lnTo>
                    <a:lnTo>
                      <a:pt x="1011" y="587036"/>
                    </a:lnTo>
                    <a:lnTo>
                      <a:pt x="1977" y="587998"/>
                    </a:lnTo>
                    <a:lnTo>
                      <a:pt x="3092" y="588820"/>
                    </a:lnTo>
                    <a:lnTo>
                      <a:pt x="4790" y="590101"/>
                    </a:lnTo>
                    <a:lnTo>
                      <a:pt x="12615" y="594613"/>
                    </a:lnTo>
                    <a:lnTo>
                      <a:pt x="14182" y="595535"/>
                    </a:lnTo>
                    <a:lnTo>
                      <a:pt x="15745" y="596388"/>
                    </a:lnTo>
                    <a:lnTo>
                      <a:pt x="16268" y="597159"/>
                    </a:lnTo>
                    <a:lnTo>
                      <a:pt x="16564" y="598254"/>
                    </a:lnTo>
                    <a:lnTo>
                      <a:pt x="16701" y="599461"/>
                    </a:lnTo>
                    <a:lnTo>
                      <a:pt x="16831" y="600806"/>
                    </a:lnTo>
                    <a:lnTo>
                      <a:pt x="16773" y="602682"/>
                    </a:lnTo>
                    <a:lnTo>
                      <a:pt x="16783" y="604084"/>
                    </a:lnTo>
                    <a:lnTo>
                      <a:pt x="17062" y="605710"/>
                    </a:lnTo>
                    <a:lnTo>
                      <a:pt x="17039" y="607276"/>
                    </a:lnTo>
                    <a:lnTo>
                      <a:pt x="17180" y="608118"/>
                    </a:lnTo>
                    <a:lnTo>
                      <a:pt x="17277" y="609414"/>
                    </a:lnTo>
                    <a:lnTo>
                      <a:pt x="16981" y="610786"/>
                    </a:lnTo>
                    <a:lnTo>
                      <a:pt x="16220" y="611415"/>
                    </a:lnTo>
                    <a:lnTo>
                      <a:pt x="15478" y="611778"/>
                    </a:lnTo>
                    <a:lnTo>
                      <a:pt x="14413" y="612202"/>
                    </a:lnTo>
                    <a:lnTo>
                      <a:pt x="13469" y="612484"/>
                    </a:lnTo>
                    <a:lnTo>
                      <a:pt x="12442" y="612805"/>
                    </a:lnTo>
                    <a:lnTo>
                      <a:pt x="11908" y="613014"/>
                    </a:lnTo>
                    <a:lnTo>
                      <a:pt x="11060" y="613373"/>
                    </a:lnTo>
                    <a:lnTo>
                      <a:pt x="10257" y="614218"/>
                    </a:lnTo>
                    <a:lnTo>
                      <a:pt x="9686" y="615413"/>
                    </a:lnTo>
                    <a:lnTo>
                      <a:pt x="9276" y="616625"/>
                    </a:lnTo>
                    <a:lnTo>
                      <a:pt x="9175" y="617621"/>
                    </a:lnTo>
                    <a:lnTo>
                      <a:pt x="9189" y="618655"/>
                    </a:lnTo>
                    <a:lnTo>
                      <a:pt x="9060" y="619689"/>
                    </a:lnTo>
                    <a:lnTo>
                      <a:pt x="8897" y="620752"/>
                    </a:lnTo>
                    <a:lnTo>
                      <a:pt x="8829" y="621758"/>
                    </a:lnTo>
                    <a:lnTo>
                      <a:pt x="8768" y="622964"/>
                    </a:lnTo>
                    <a:lnTo>
                      <a:pt x="8679" y="624479"/>
                    </a:lnTo>
                    <a:lnTo>
                      <a:pt x="8669" y="625408"/>
                    </a:lnTo>
                    <a:lnTo>
                      <a:pt x="8639" y="626666"/>
                    </a:lnTo>
                    <a:lnTo>
                      <a:pt x="8463" y="627620"/>
                    </a:lnTo>
                    <a:lnTo>
                      <a:pt x="7971" y="628958"/>
                    </a:lnTo>
                    <a:lnTo>
                      <a:pt x="7853" y="629973"/>
                    </a:lnTo>
                    <a:lnTo>
                      <a:pt x="7985" y="630767"/>
                    </a:lnTo>
                    <a:lnTo>
                      <a:pt x="8245" y="631601"/>
                    </a:lnTo>
                    <a:lnTo>
                      <a:pt x="8097" y="632741"/>
                    </a:lnTo>
                    <a:lnTo>
                      <a:pt x="7677" y="633618"/>
                    </a:lnTo>
                    <a:lnTo>
                      <a:pt x="7169" y="634337"/>
                    </a:lnTo>
                    <a:lnTo>
                      <a:pt x="6679" y="635482"/>
                    </a:lnTo>
                    <a:lnTo>
                      <a:pt x="6710" y="636102"/>
                    </a:lnTo>
                    <a:lnTo>
                      <a:pt x="6839" y="636700"/>
                    </a:lnTo>
                    <a:lnTo>
                      <a:pt x="7330" y="637831"/>
                    </a:lnTo>
                    <a:lnTo>
                      <a:pt x="7439" y="639146"/>
                    </a:lnTo>
                    <a:lnTo>
                      <a:pt x="7400" y="639821"/>
                    </a:lnTo>
                    <a:lnTo>
                      <a:pt x="7637" y="641128"/>
                    </a:lnTo>
                    <a:lnTo>
                      <a:pt x="8383" y="642033"/>
                    </a:lnTo>
                    <a:lnTo>
                      <a:pt x="8932" y="642672"/>
                    </a:lnTo>
                    <a:lnTo>
                      <a:pt x="9346" y="643221"/>
                    </a:lnTo>
                    <a:lnTo>
                      <a:pt x="9795" y="643850"/>
                    </a:lnTo>
                    <a:lnTo>
                      <a:pt x="10181" y="644759"/>
                    </a:lnTo>
                    <a:lnTo>
                      <a:pt x="10348" y="645752"/>
                    </a:lnTo>
                    <a:lnTo>
                      <a:pt x="10318" y="646615"/>
                    </a:lnTo>
                    <a:lnTo>
                      <a:pt x="10043" y="647318"/>
                    </a:lnTo>
                    <a:lnTo>
                      <a:pt x="9732" y="647937"/>
                    </a:lnTo>
                    <a:lnTo>
                      <a:pt x="9436" y="648624"/>
                    </a:lnTo>
                    <a:lnTo>
                      <a:pt x="9484" y="649068"/>
                    </a:lnTo>
                    <a:lnTo>
                      <a:pt x="9603" y="649610"/>
                    </a:lnTo>
                    <a:lnTo>
                      <a:pt x="10496" y="650324"/>
                    </a:lnTo>
                    <a:lnTo>
                      <a:pt x="11469" y="650593"/>
                    </a:lnTo>
                    <a:lnTo>
                      <a:pt x="12008" y="650757"/>
                    </a:lnTo>
                    <a:lnTo>
                      <a:pt x="12618" y="650891"/>
                    </a:lnTo>
                    <a:lnTo>
                      <a:pt x="13293" y="650265"/>
                    </a:lnTo>
                    <a:lnTo>
                      <a:pt x="13913" y="649809"/>
                    </a:lnTo>
                    <a:lnTo>
                      <a:pt x="14470" y="649685"/>
                    </a:lnTo>
                    <a:lnTo>
                      <a:pt x="15293" y="648853"/>
                    </a:lnTo>
                    <a:lnTo>
                      <a:pt x="15873" y="648368"/>
                    </a:lnTo>
                    <a:lnTo>
                      <a:pt x="16901" y="647614"/>
                    </a:lnTo>
                    <a:lnTo>
                      <a:pt x="18285" y="646888"/>
                    </a:lnTo>
                    <a:lnTo>
                      <a:pt x="19248" y="646792"/>
                    </a:lnTo>
                    <a:lnTo>
                      <a:pt x="20179" y="646733"/>
                    </a:lnTo>
                    <a:lnTo>
                      <a:pt x="21296" y="646384"/>
                    </a:lnTo>
                    <a:lnTo>
                      <a:pt x="22466" y="645870"/>
                    </a:lnTo>
                    <a:lnTo>
                      <a:pt x="23740" y="645427"/>
                    </a:lnTo>
                    <a:lnTo>
                      <a:pt x="24876" y="644544"/>
                    </a:lnTo>
                    <a:lnTo>
                      <a:pt x="25965" y="643840"/>
                    </a:lnTo>
                    <a:lnTo>
                      <a:pt x="27202" y="643048"/>
                    </a:lnTo>
                    <a:lnTo>
                      <a:pt x="28389" y="641972"/>
                    </a:lnTo>
                    <a:lnTo>
                      <a:pt x="29593" y="641972"/>
                    </a:lnTo>
                    <a:lnTo>
                      <a:pt x="30489" y="642001"/>
                    </a:lnTo>
                    <a:lnTo>
                      <a:pt x="31684" y="641953"/>
                    </a:lnTo>
                    <a:lnTo>
                      <a:pt x="33096" y="641535"/>
                    </a:lnTo>
                    <a:lnTo>
                      <a:pt x="33921" y="641281"/>
                    </a:lnTo>
                    <a:lnTo>
                      <a:pt x="35148" y="640964"/>
                    </a:lnTo>
                    <a:lnTo>
                      <a:pt x="36609" y="640777"/>
                    </a:lnTo>
                    <a:lnTo>
                      <a:pt x="38060" y="640710"/>
                    </a:lnTo>
                    <a:lnTo>
                      <a:pt x="40141" y="640659"/>
                    </a:lnTo>
                    <a:lnTo>
                      <a:pt x="40594" y="640688"/>
                    </a:lnTo>
                    <a:lnTo>
                      <a:pt x="41672" y="640533"/>
                    </a:lnTo>
                    <a:lnTo>
                      <a:pt x="42889" y="639837"/>
                    </a:lnTo>
                    <a:lnTo>
                      <a:pt x="44280" y="638957"/>
                    </a:lnTo>
                    <a:lnTo>
                      <a:pt x="45624" y="638386"/>
                    </a:lnTo>
                    <a:lnTo>
                      <a:pt x="46704" y="638212"/>
                    </a:lnTo>
                    <a:lnTo>
                      <a:pt x="48803" y="638123"/>
                    </a:lnTo>
                    <a:lnTo>
                      <a:pt x="52422" y="638682"/>
                    </a:lnTo>
                    <a:lnTo>
                      <a:pt x="54503" y="638951"/>
                    </a:lnTo>
                    <a:lnTo>
                      <a:pt x="56348" y="638803"/>
                    </a:lnTo>
                    <a:lnTo>
                      <a:pt x="57369" y="639400"/>
                    </a:lnTo>
                    <a:lnTo>
                      <a:pt x="58302" y="640463"/>
                    </a:lnTo>
                    <a:lnTo>
                      <a:pt x="59470" y="641109"/>
                    </a:lnTo>
                    <a:lnTo>
                      <a:pt x="61336" y="641978"/>
                    </a:lnTo>
                    <a:lnTo>
                      <a:pt x="63846" y="643077"/>
                    </a:lnTo>
                    <a:lnTo>
                      <a:pt x="66299" y="643741"/>
                    </a:lnTo>
                    <a:lnTo>
                      <a:pt x="69677" y="644204"/>
                    </a:lnTo>
                    <a:lnTo>
                      <a:pt x="71456" y="644479"/>
                    </a:lnTo>
                    <a:lnTo>
                      <a:pt x="73318" y="644499"/>
                    </a:lnTo>
                    <a:lnTo>
                      <a:pt x="75379" y="644990"/>
                    </a:lnTo>
                    <a:lnTo>
                      <a:pt x="76535" y="645649"/>
                    </a:lnTo>
                    <a:lnTo>
                      <a:pt x="77804" y="646573"/>
                    </a:lnTo>
                    <a:lnTo>
                      <a:pt x="78548" y="647685"/>
                    </a:lnTo>
                    <a:lnTo>
                      <a:pt x="78949" y="648555"/>
                    </a:lnTo>
                    <a:lnTo>
                      <a:pt x="79813" y="649498"/>
                    </a:lnTo>
                    <a:lnTo>
                      <a:pt x="80266" y="650059"/>
                    </a:lnTo>
                    <a:lnTo>
                      <a:pt x="81265" y="650195"/>
                    </a:lnTo>
                    <a:lnTo>
                      <a:pt x="82687" y="650059"/>
                    </a:lnTo>
                    <a:lnTo>
                      <a:pt x="83943" y="649922"/>
                    </a:lnTo>
                    <a:lnTo>
                      <a:pt x="85240" y="649624"/>
                    </a:lnTo>
                    <a:lnTo>
                      <a:pt x="86061" y="649244"/>
                    </a:lnTo>
                    <a:lnTo>
                      <a:pt x="86889" y="655515"/>
                    </a:lnTo>
                    <a:lnTo>
                      <a:pt x="85830" y="656751"/>
                    </a:lnTo>
                    <a:lnTo>
                      <a:pt x="84822" y="658299"/>
                    </a:lnTo>
                    <a:lnTo>
                      <a:pt x="84330" y="659825"/>
                    </a:lnTo>
                    <a:lnTo>
                      <a:pt x="85637" y="661237"/>
                    </a:lnTo>
                    <a:lnTo>
                      <a:pt x="86698" y="662848"/>
                    </a:lnTo>
                    <a:lnTo>
                      <a:pt x="87523" y="664624"/>
                    </a:lnTo>
                    <a:lnTo>
                      <a:pt x="89652" y="666178"/>
                    </a:lnTo>
                    <a:lnTo>
                      <a:pt x="90721" y="667385"/>
                    </a:lnTo>
                    <a:lnTo>
                      <a:pt x="91517" y="668391"/>
                    </a:lnTo>
                    <a:lnTo>
                      <a:pt x="91831" y="669433"/>
                    </a:lnTo>
                    <a:lnTo>
                      <a:pt x="92175" y="670603"/>
                    </a:lnTo>
                    <a:lnTo>
                      <a:pt x="93392" y="671557"/>
                    </a:lnTo>
                    <a:lnTo>
                      <a:pt x="94323" y="672272"/>
                    </a:lnTo>
                    <a:lnTo>
                      <a:pt x="95678" y="672475"/>
                    </a:lnTo>
                    <a:lnTo>
                      <a:pt x="96747" y="672860"/>
                    </a:lnTo>
                    <a:lnTo>
                      <a:pt x="97239" y="673845"/>
                    </a:lnTo>
                    <a:lnTo>
                      <a:pt x="97582" y="674606"/>
                    </a:lnTo>
                    <a:lnTo>
                      <a:pt x="98269" y="676144"/>
                    </a:lnTo>
                    <a:lnTo>
                      <a:pt x="99033" y="677236"/>
                    </a:lnTo>
                    <a:lnTo>
                      <a:pt x="99939" y="678703"/>
                    </a:lnTo>
                    <a:lnTo>
                      <a:pt x="100478" y="679689"/>
                    </a:lnTo>
                    <a:lnTo>
                      <a:pt x="101390" y="680190"/>
                    </a:lnTo>
                    <a:lnTo>
                      <a:pt x="102998" y="680951"/>
                    </a:lnTo>
                    <a:lnTo>
                      <a:pt x="105265" y="681288"/>
                    </a:lnTo>
                    <a:lnTo>
                      <a:pt x="107366" y="681703"/>
                    </a:lnTo>
                    <a:lnTo>
                      <a:pt x="108897" y="682309"/>
                    </a:lnTo>
                    <a:lnTo>
                      <a:pt x="111016" y="682996"/>
                    </a:lnTo>
                    <a:lnTo>
                      <a:pt x="113302" y="683516"/>
                    </a:lnTo>
                    <a:lnTo>
                      <a:pt x="115675" y="684046"/>
                    </a:lnTo>
                    <a:lnTo>
                      <a:pt x="118256" y="684691"/>
                    </a:lnTo>
                    <a:lnTo>
                      <a:pt x="119187" y="684428"/>
                    </a:lnTo>
                    <a:lnTo>
                      <a:pt x="120571" y="685636"/>
                    </a:lnTo>
                    <a:lnTo>
                      <a:pt x="120494" y="686323"/>
                    </a:lnTo>
                    <a:lnTo>
                      <a:pt x="120603" y="687549"/>
                    </a:lnTo>
                    <a:lnTo>
                      <a:pt x="120504" y="688458"/>
                    </a:lnTo>
                    <a:lnTo>
                      <a:pt x="121262" y="689421"/>
                    </a:lnTo>
                    <a:lnTo>
                      <a:pt x="122260" y="689838"/>
                    </a:lnTo>
                    <a:lnTo>
                      <a:pt x="123172" y="689624"/>
                    </a:lnTo>
                    <a:lnTo>
                      <a:pt x="124017" y="689681"/>
                    </a:lnTo>
                    <a:lnTo>
                      <a:pt x="124880" y="690336"/>
                    </a:lnTo>
                    <a:lnTo>
                      <a:pt x="125195" y="691591"/>
                    </a:lnTo>
                    <a:lnTo>
                      <a:pt x="124970" y="693360"/>
                    </a:lnTo>
                    <a:lnTo>
                      <a:pt x="124893" y="694482"/>
                    </a:lnTo>
                    <a:lnTo>
                      <a:pt x="125529" y="695114"/>
                    </a:lnTo>
                    <a:lnTo>
                      <a:pt x="124462" y="695679"/>
                    </a:lnTo>
                    <a:lnTo>
                      <a:pt x="123345" y="697226"/>
                    </a:lnTo>
                    <a:lnTo>
                      <a:pt x="122523" y="697942"/>
                    </a:lnTo>
                    <a:lnTo>
                      <a:pt x="121718" y="699015"/>
                    </a:lnTo>
                    <a:lnTo>
                      <a:pt x="121101" y="699818"/>
                    </a:lnTo>
                    <a:lnTo>
                      <a:pt x="120867" y="701150"/>
                    </a:lnTo>
                    <a:lnTo>
                      <a:pt x="120976" y="702707"/>
                    </a:lnTo>
                    <a:lnTo>
                      <a:pt x="121065" y="704233"/>
                    </a:lnTo>
                    <a:lnTo>
                      <a:pt x="120956" y="705632"/>
                    </a:lnTo>
                    <a:lnTo>
                      <a:pt x="120970" y="706987"/>
                    </a:lnTo>
                    <a:lnTo>
                      <a:pt x="120645" y="708647"/>
                    </a:lnTo>
                    <a:lnTo>
                      <a:pt x="120687" y="710080"/>
                    </a:lnTo>
                    <a:lnTo>
                      <a:pt x="121275" y="711614"/>
                    </a:lnTo>
                    <a:lnTo>
                      <a:pt x="121412" y="712599"/>
                    </a:lnTo>
                    <a:lnTo>
                      <a:pt x="121493" y="713207"/>
                    </a:lnTo>
                    <a:lnTo>
                      <a:pt x="120748" y="714696"/>
                    </a:lnTo>
                    <a:lnTo>
                      <a:pt x="120915" y="715496"/>
                    </a:lnTo>
                    <a:lnTo>
                      <a:pt x="121426" y="716568"/>
                    </a:lnTo>
                    <a:lnTo>
                      <a:pt x="121955" y="717314"/>
                    </a:lnTo>
                    <a:lnTo>
                      <a:pt x="122054" y="717933"/>
                    </a:lnTo>
                    <a:lnTo>
                      <a:pt x="121739" y="718520"/>
                    </a:lnTo>
                    <a:lnTo>
                      <a:pt x="122350" y="718491"/>
                    </a:lnTo>
                    <a:lnTo>
                      <a:pt x="123391" y="718405"/>
                    </a:lnTo>
                    <a:lnTo>
                      <a:pt x="124283" y="718934"/>
                    </a:lnTo>
                    <a:lnTo>
                      <a:pt x="125433" y="719455"/>
                    </a:lnTo>
                    <a:lnTo>
                      <a:pt x="128244" y="719369"/>
                    </a:lnTo>
                    <a:lnTo>
                      <a:pt x="129994" y="720505"/>
                    </a:lnTo>
                    <a:lnTo>
                      <a:pt x="130721" y="720774"/>
                    </a:lnTo>
                    <a:lnTo>
                      <a:pt x="132654" y="722203"/>
                    </a:lnTo>
                    <a:lnTo>
                      <a:pt x="133646" y="722434"/>
                    </a:lnTo>
                    <a:lnTo>
                      <a:pt x="134419" y="722521"/>
                    </a:lnTo>
                    <a:lnTo>
                      <a:pt x="135097" y="722521"/>
                    </a:lnTo>
                    <a:lnTo>
                      <a:pt x="136606" y="722180"/>
                    </a:lnTo>
                    <a:lnTo>
                      <a:pt x="137540" y="723911"/>
                    </a:lnTo>
                    <a:lnTo>
                      <a:pt x="137363" y="725109"/>
                    </a:lnTo>
                    <a:lnTo>
                      <a:pt x="137171" y="725979"/>
                    </a:lnTo>
                    <a:lnTo>
                      <a:pt x="137778" y="726538"/>
                    </a:lnTo>
                    <a:lnTo>
                      <a:pt x="139573" y="726535"/>
                    </a:lnTo>
                    <a:lnTo>
                      <a:pt x="140369" y="728304"/>
                    </a:lnTo>
                    <a:lnTo>
                      <a:pt x="142832" y="728574"/>
                    </a:lnTo>
                    <a:lnTo>
                      <a:pt x="143323" y="729334"/>
                    </a:lnTo>
                    <a:lnTo>
                      <a:pt x="146797" y="729023"/>
                    </a:lnTo>
                    <a:lnTo>
                      <a:pt x="147641" y="728628"/>
                    </a:lnTo>
                    <a:lnTo>
                      <a:pt x="150579" y="725418"/>
                    </a:lnTo>
                    <a:lnTo>
                      <a:pt x="151131" y="725125"/>
                    </a:lnTo>
                    <a:lnTo>
                      <a:pt x="154526" y="724187"/>
                    </a:lnTo>
                    <a:lnTo>
                      <a:pt x="155791" y="724525"/>
                    </a:lnTo>
                    <a:lnTo>
                      <a:pt x="156625" y="724842"/>
                    </a:lnTo>
                    <a:lnTo>
                      <a:pt x="157251" y="724791"/>
                    </a:lnTo>
                    <a:lnTo>
                      <a:pt x="158693" y="724560"/>
                    </a:lnTo>
                    <a:lnTo>
                      <a:pt x="159643" y="723535"/>
                    </a:lnTo>
                    <a:lnTo>
                      <a:pt x="160831" y="722258"/>
                    </a:lnTo>
                    <a:lnTo>
                      <a:pt x="168592" y="722550"/>
                    </a:lnTo>
                    <a:lnTo>
                      <a:pt x="169641" y="721978"/>
                    </a:lnTo>
                    <a:lnTo>
                      <a:pt x="170984" y="720724"/>
                    </a:lnTo>
                    <a:lnTo>
                      <a:pt x="171652" y="719901"/>
                    </a:lnTo>
                    <a:lnTo>
                      <a:pt x="172641" y="718770"/>
                    </a:lnTo>
                    <a:lnTo>
                      <a:pt x="173366" y="717919"/>
                    </a:lnTo>
                    <a:lnTo>
                      <a:pt x="173591" y="716877"/>
                    </a:lnTo>
                    <a:lnTo>
                      <a:pt x="173501" y="715810"/>
                    </a:lnTo>
                    <a:lnTo>
                      <a:pt x="173402" y="714616"/>
                    </a:lnTo>
                    <a:lnTo>
                      <a:pt x="173234" y="713958"/>
                    </a:lnTo>
                    <a:lnTo>
                      <a:pt x="173950" y="712702"/>
                    </a:lnTo>
                    <a:lnTo>
                      <a:pt x="174921" y="711685"/>
                    </a:lnTo>
                    <a:lnTo>
                      <a:pt x="175331" y="711049"/>
                    </a:lnTo>
                    <a:lnTo>
                      <a:pt x="174936" y="709948"/>
                    </a:lnTo>
                    <a:lnTo>
                      <a:pt x="174927" y="708866"/>
                    </a:lnTo>
                    <a:lnTo>
                      <a:pt x="178083" y="704852"/>
                    </a:lnTo>
                    <a:lnTo>
                      <a:pt x="178375" y="704155"/>
                    </a:lnTo>
                    <a:lnTo>
                      <a:pt x="178728" y="703044"/>
                    </a:lnTo>
                    <a:lnTo>
                      <a:pt x="179239" y="702222"/>
                    </a:lnTo>
                    <a:lnTo>
                      <a:pt x="179718" y="701390"/>
                    </a:lnTo>
                    <a:lnTo>
                      <a:pt x="180386" y="700804"/>
                    </a:lnTo>
                    <a:lnTo>
                      <a:pt x="181236" y="700232"/>
                    </a:lnTo>
                    <a:lnTo>
                      <a:pt x="181718" y="699959"/>
                    </a:lnTo>
                    <a:lnTo>
                      <a:pt x="181518" y="699083"/>
                    </a:lnTo>
                    <a:lnTo>
                      <a:pt x="181590" y="697940"/>
                    </a:lnTo>
                    <a:lnTo>
                      <a:pt x="181981" y="697217"/>
                    </a:lnTo>
                    <a:lnTo>
                      <a:pt x="182254" y="696211"/>
                    </a:lnTo>
                    <a:lnTo>
                      <a:pt x="182870" y="695129"/>
                    </a:lnTo>
                    <a:lnTo>
                      <a:pt x="183762" y="694568"/>
                    </a:lnTo>
                    <a:lnTo>
                      <a:pt x="184546" y="694170"/>
                    </a:lnTo>
                    <a:lnTo>
                      <a:pt x="185099" y="694022"/>
                    </a:lnTo>
                    <a:lnTo>
                      <a:pt x="186235" y="694041"/>
                    </a:lnTo>
                    <a:lnTo>
                      <a:pt x="187304" y="694330"/>
                    </a:lnTo>
                    <a:lnTo>
                      <a:pt x="188059" y="694690"/>
                    </a:lnTo>
                    <a:lnTo>
                      <a:pt x="188479" y="694892"/>
                    </a:lnTo>
                    <a:lnTo>
                      <a:pt x="189478" y="695152"/>
                    </a:lnTo>
                    <a:lnTo>
                      <a:pt x="191578" y="695117"/>
                    </a:lnTo>
                    <a:lnTo>
                      <a:pt x="192952" y="694967"/>
                    </a:lnTo>
                    <a:lnTo>
                      <a:pt x="194326" y="694873"/>
                    </a:lnTo>
                    <a:lnTo>
                      <a:pt x="195424" y="694789"/>
                    </a:lnTo>
                    <a:lnTo>
                      <a:pt x="196680" y="694626"/>
                    </a:lnTo>
                    <a:lnTo>
                      <a:pt x="197820" y="694360"/>
                    </a:lnTo>
                    <a:lnTo>
                      <a:pt x="200353" y="693765"/>
                    </a:lnTo>
                    <a:lnTo>
                      <a:pt x="201659" y="693383"/>
                    </a:lnTo>
                    <a:lnTo>
                      <a:pt x="202867" y="693152"/>
                    </a:lnTo>
                    <a:lnTo>
                      <a:pt x="203859" y="692809"/>
                    </a:lnTo>
                    <a:lnTo>
                      <a:pt x="205262" y="692754"/>
                    </a:lnTo>
                    <a:lnTo>
                      <a:pt x="207048" y="692883"/>
                    </a:lnTo>
                    <a:lnTo>
                      <a:pt x="207811" y="693184"/>
                    </a:lnTo>
                    <a:lnTo>
                      <a:pt x="208469" y="693627"/>
                    </a:lnTo>
                    <a:lnTo>
                      <a:pt x="209436" y="694809"/>
                    </a:lnTo>
                    <a:lnTo>
                      <a:pt x="210307" y="696074"/>
                    </a:lnTo>
                    <a:lnTo>
                      <a:pt x="211253" y="697265"/>
                    </a:lnTo>
                    <a:lnTo>
                      <a:pt x="212390" y="698193"/>
                    </a:lnTo>
                    <a:lnTo>
                      <a:pt x="213341" y="698610"/>
                    </a:lnTo>
                    <a:lnTo>
                      <a:pt x="214917" y="699600"/>
                    </a:lnTo>
                    <a:lnTo>
                      <a:pt x="216308" y="700993"/>
                    </a:lnTo>
                    <a:lnTo>
                      <a:pt x="219065" y="704245"/>
                    </a:lnTo>
                    <a:lnTo>
                      <a:pt x="220392" y="704518"/>
                    </a:lnTo>
                    <a:lnTo>
                      <a:pt x="221958" y="705023"/>
                    </a:lnTo>
                    <a:lnTo>
                      <a:pt x="223644" y="706098"/>
                    </a:lnTo>
                    <a:lnTo>
                      <a:pt x="224966" y="707093"/>
                    </a:lnTo>
                    <a:lnTo>
                      <a:pt x="225407" y="707886"/>
                    </a:lnTo>
                    <a:lnTo>
                      <a:pt x="226197" y="709223"/>
                    </a:lnTo>
                    <a:lnTo>
                      <a:pt x="227009" y="710606"/>
                    </a:lnTo>
                    <a:lnTo>
                      <a:pt x="228412" y="710673"/>
                    </a:lnTo>
                    <a:lnTo>
                      <a:pt x="229343" y="710686"/>
                    </a:lnTo>
                    <a:lnTo>
                      <a:pt x="231003" y="710343"/>
                    </a:lnTo>
                    <a:lnTo>
                      <a:pt x="231915" y="710092"/>
                    </a:lnTo>
                    <a:lnTo>
                      <a:pt x="233112" y="709883"/>
                    </a:lnTo>
                    <a:lnTo>
                      <a:pt x="234223" y="709517"/>
                    </a:lnTo>
                    <a:lnTo>
                      <a:pt x="235167" y="709174"/>
                    </a:lnTo>
                    <a:lnTo>
                      <a:pt x="236343" y="709183"/>
                    </a:lnTo>
                    <a:lnTo>
                      <a:pt x="238738" y="709681"/>
                    </a:lnTo>
                    <a:lnTo>
                      <a:pt x="240285" y="709897"/>
                    </a:lnTo>
                    <a:lnTo>
                      <a:pt x="241050" y="710047"/>
                    </a:lnTo>
                    <a:lnTo>
                      <a:pt x="242277" y="710780"/>
                    </a:lnTo>
                    <a:lnTo>
                      <a:pt x="243216" y="711534"/>
                    </a:lnTo>
                    <a:lnTo>
                      <a:pt x="243972" y="712282"/>
                    </a:lnTo>
                    <a:lnTo>
                      <a:pt x="244380" y="713322"/>
                    </a:lnTo>
                    <a:lnTo>
                      <a:pt x="244691" y="714318"/>
                    </a:lnTo>
                    <a:lnTo>
                      <a:pt x="244533" y="715101"/>
                    </a:lnTo>
                    <a:lnTo>
                      <a:pt x="244206" y="715891"/>
                    </a:lnTo>
                    <a:lnTo>
                      <a:pt x="240218" y="725764"/>
                    </a:lnTo>
                    <a:lnTo>
                      <a:pt x="239842" y="726409"/>
                    </a:lnTo>
                    <a:lnTo>
                      <a:pt x="238571" y="731688"/>
                    </a:lnTo>
                    <a:lnTo>
                      <a:pt x="238314" y="733088"/>
                    </a:lnTo>
                    <a:lnTo>
                      <a:pt x="237820" y="734362"/>
                    </a:lnTo>
                    <a:lnTo>
                      <a:pt x="237463" y="735017"/>
                    </a:lnTo>
                    <a:lnTo>
                      <a:pt x="236921" y="735994"/>
                    </a:lnTo>
                    <a:lnTo>
                      <a:pt x="236310" y="736812"/>
                    </a:lnTo>
                    <a:lnTo>
                      <a:pt x="233764" y="738264"/>
                    </a:lnTo>
                    <a:lnTo>
                      <a:pt x="233614" y="739995"/>
                    </a:lnTo>
                    <a:lnTo>
                      <a:pt x="239909" y="749816"/>
                    </a:lnTo>
                    <a:lnTo>
                      <a:pt x="243105" y="751366"/>
                    </a:lnTo>
                    <a:lnTo>
                      <a:pt x="244312" y="750609"/>
                    </a:lnTo>
                    <a:lnTo>
                      <a:pt x="245483" y="750156"/>
                    </a:lnTo>
                    <a:lnTo>
                      <a:pt x="251452" y="749280"/>
                    </a:lnTo>
                    <a:lnTo>
                      <a:pt x="251963" y="749530"/>
                    </a:lnTo>
                    <a:lnTo>
                      <a:pt x="253000" y="750275"/>
                    </a:lnTo>
                    <a:lnTo>
                      <a:pt x="253665" y="751088"/>
                    </a:lnTo>
                    <a:lnTo>
                      <a:pt x="255389" y="756423"/>
                    </a:lnTo>
                    <a:lnTo>
                      <a:pt x="253356" y="760341"/>
                    </a:lnTo>
                    <a:lnTo>
                      <a:pt x="253690" y="760736"/>
                    </a:lnTo>
                    <a:lnTo>
                      <a:pt x="256528" y="763350"/>
                    </a:lnTo>
                    <a:lnTo>
                      <a:pt x="257148" y="763426"/>
                    </a:lnTo>
                    <a:lnTo>
                      <a:pt x="259483" y="763924"/>
                    </a:lnTo>
                    <a:lnTo>
                      <a:pt x="263682" y="761073"/>
                    </a:lnTo>
                    <a:lnTo>
                      <a:pt x="264309" y="760842"/>
                    </a:lnTo>
                    <a:lnTo>
                      <a:pt x="264809" y="760854"/>
                    </a:lnTo>
                    <a:lnTo>
                      <a:pt x="265429" y="761336"/>
                    </a:lnTo>
                    <a:lnTo>
                      <a:pt x="266370" y="765038"/>
                    </a:lnTo>
                    <a:lnTo>
                      <a:pt x="265468" y="768542"/>
                    </a:lnTo>
                    <a:lnTo>
                      <a:pt x="267641" y="771402"/>
                    </a:lnTo>
                    <a:lnTo>
                      <a:pt x="268149" y="772334"/>
                    </a:lnTo>
                    <a:lnTo>
                      <a:pt x="268531" y="772979"/>
                    </a:lnTo>
                    <a:lnTo>
                      <a:pt x="267889" y="774542"/>
                    </a:lnTo>
                    <a:lnTo>
                      <a:pt x="268681" y="775637"/>
                    </a:lnTo>
                    <a:lnTo>
                      <a:pt x="268874" y="776253"/>
                    </a:lnTo>
                    <a:lnTo>
                      <a:pt x="268971" y="776999"/>
                    </a:lnTo>
                    <a:lnTo>
                      <a:pt x="269353" y="778167"/>
                    </a:lnTo>
                    <a:lnTo>
                      <a:pt x="269093" y="779224"/>
                    </a:lnTo>
                    <a:lnTo>
                      <a:pt x="269212" y="779959"/>
                    </a:lnTo>
                    <a:lnTo>
                      <a:pt x="269279" y="781119"/>
                    </a:lnTo>
                    <a:lnTo>
                      <a:pt x="269937" y="782636"/>
                    </a:lnTo>
                    <a:lnTo>
                      <a:pt x="270410" y="783417"/>
                    </a:lnTo>
                    <a:lnTo>
                      <a:pt x="270923" y="784413"/>
                    </a:lnTo>
                    <a:lnTo>
                      <a:pt x="271324" y="785224"/>
                    </a:lnTo>
                    <a:lnTo>
                      <a:pt x="271700" y="785989"/>
                    </a:lnTo>
                    <a:lnTo>
                      <a:pt x="271835" y="786647"/>
                    </a:lnTo>
                    <a:lnTo>
                      <a:pt x="271927" y="789605"/>
                    </a:lnTo>
                    <a:lnTo>
                      <a:pt x="271948" y="790658"/>
                    </a:lnTo>
                    <a:lnTo>
                      <a:pt x="272172" y="791450"/>
                    </a:lnTo>
                    <a:lnTo>
                      <a:pt x="272486" y="792523"/>
                    </a:lnTo>
                    <a:lnTo>
                      <a:pt x="272862" y="793258"/>
                    </a:lnTo>
                    <a:lnTo>
                      <a:pt x="273097" y="794177"/>
                    </a:lnTo>
                    <a:lnTo>
                      <a:pt x="273286" y="794918"/>
                    </a:lnTo>
                    <a:lnTo>
                      <a:pt x="273009" y="796736"/>
                    </a:lnTo>
                    <a:lnTo>
                      <a:pt x="272894" y="797850"/>
                    </a:lnTo>
                    <a:lnTo>
                      <a:pt x="272847" y="798730"/>
                    </a:lnTo>
                    <a:lnTo>
                      <a:pt x="272717" y="799860"/>
                    </a:lnTo>
                    <a:lnTo>
                      <a:pt x="272464" y="801453"/>
                    </a:lnTo>
                    <a:lnTo>
                      <a:pt x="272063" y="802178"/>
                    </a:lnTo>
                    <a:lnTo>
                      <a:pt x="271700" y="803311"/>
                    </a:lnTo>
                    <a:lnTo>
                      <a:pt x="271376" y="804140"/>
                    </a:lnTo>
                    <a:lnTo>
                      <a:pt x="270708" y="805937"/>
                    </a:lnTo>
                    <a:lnTo>
                      <a:pt x="270069" y="807706"/>
                    </a:lnTo>
                    <a:lnTo>
                      <a:pt x="269905" y="808510"/>
                    </a:lnTo>
                    <a:lnTo>
                      <a:pt x="269853" y="808956"/>
                    </a:lnTo>
                    <a:lnTo>
                      <a:pt x="270297" y="809380"/>
                    </a:lnTo>
                    <a:lnTo>
                      <a:pt x="271790" y="809149"/>
                    </a:lnTo>
                    <a:lnTo>
                      <a:pt x="272820" y="808994"/>
                    </a:lnTo>
                    <a:lnTo>
                      <a:pt x="277419" y="808149"/>
                    </a:lnTo>
                    <a:lnTo>
                      <a:pt x="278921" y="808481"/>
                    </a:lnTo>
                    <a:lnTo>
                      <a:pt x="279335" y="808702"/>
                    </a:lnTo>
                    <a:lnTo>
                      <a:pt x="279669" y="809000"/>
                    </a:lnTo>
                    <a:lnTo>
                      <a:pt x="280228" y="809832"/>
                    </a:lnTo>
                    <a:lnTo>
                      <a:pt x="280909" y="810626"/>
                    </a:lnTo>
                    <a:lnTo>
                      <a:pt x="281400" y="811389"/>
                    </a:lnTo>
                    <a:lnTo>
                      <a:pt x="282087" y="812192"/>
                    </a:lnTo>
                    <a:lnTo>
                      <a:pt x="282716" y="812866"/>
                    </a:lnTo>
                    <a:lnTo>
                      <a:pt x="283413" y="813525"/>
                    </a:lnTo>
                    <a:lnTo>
                      <a:pt x="284151" y="814280"/>
                    </a:lnTo>
                    <a:lnTo>
                      <a:pt x="284781" y="814838"/>
                    </a:lnTo>
                    <a:lnTo>
                      <a:pt x="285477" y="815313"/>
                    </a:lnTo>
                    <a:lnTo>
                      <a:pt x="286431" y="815805"/>
                    </a:lnTo>
                    <a:lnTo>
                      <a:pt x="287208" y="816026"/>
                    </a:lnTo>
                    <a:lnTo>
                      <a:pt x="288306" y="816160"/>
                    </a:lnTo>
                    <a:lnTo>
                      <a:pt x="295675" y="816383"/>
                    </a:lnTo>
                    <a:lnTo>
                      <a:pt x="296795" y="816450"/>
                    </a:lnTo>
                    <a:lnTo>
                      <a:pt x="297354" y="816459"/>
                    </a:lnTo>
                    <a:lnTo>
                      <a:pt x="297787" y="816295"/>
                    </a:lnTo>
                    <a:lnTo>
                      <a:pt x="298728" y="815753"/>
                    </a:lnTo>
                    <a:lnTo>
                      <a:pt x="299476" y="815162"/>
                    </a:lnTo>
                    <a:lnTo>
                      <a:pt x="300250" y="814614"/>
                    </a:lnTo>
                    <a:lnTo>
                      <a:pt x="300970" y="814215"/>
                    </a:lnTo>
                    <a:lnTo>
                      <a:pt x="301772" y="813811"/>
                    </a:lnTo>
                    <a:lnTo>
                      <a:pt x="302774" y="813335"/>
                    </a:lnTo>
                    <a:lnTo>
                      <a:pt x="303670" y="813007"/>
                    </a:lnTo>
                    <a:lnTo>
                      <a:pt x="304514" y="812599"/>
                    </a:lnTo>
                    <a:lnTo>
                      <a:pt x="305317" y="812330"/>
                    </a:lnTo>
                    <a:lnTo>
                      <a:pt x="306231" y="812225"/>
                    </a:lnTo>
                    <a:lnTo>
                      <a:pt x="307391" y="812282"/>
                    </a:lnTo>
                    <a:lnTo>
                      <a:pt x="308139" y="812368"/>
                    </a:lnTo>
                    <a:lnTo>
                      <a:pt x="309179" y="812446"/>
                    </a:lnTo>
                    <a:lnTo>
                      <a:pt x="310082" y="812571"/>
                    </a:lnTo>
                    <a:lnTo>
                      <a:pt x="311125" y="812744"/>
                    </a:lnTo>
                    <a:lnTo>
                      <a:pt x="312089" y="812927"/>
                    </a:lnTo>
                    <a:lnTo>
                      <a:pt x="312677" y="813120"/>
                    </a:lnTo>
                    <a:lnTo>
                      <a:pt x="313038" y="813525"/>
                    </a:lnTo>
                    <a:lnTo>
                      <a:pt x="313305" y="813933"/>
                    </a:lnTo>
                    <a:lnTo>
                      <a:pt x="313828" y="814870"/>
                    </a:lnTo>
                    <a:lnTo>
                      <a:pt x="313944" y="815663"/>
                    </a:lnTo>
                    <a:lnTo>
                      <a:pt x="314143" y="816620"/>
                    </a:lnTo>
                    <a:lnTo>
                      <a:pt x="314349" y="817557"/>
                    </a:lnTo>
                    <a:lnTo>
                      <a:pt x="314744" y="818370"/>
                    </a:lnTo>
                    <a:lnTo>
                      <a:pt x="315431" y="818871"/>
                    </a:lnTo>
                    <a:lnTo>
                      <a:pt x="316346" y="819034"/>
                    </a:lnTo>
                    <a:lnTo>
                      <a:pt x="317229" y="819053"/>
                    </a:lnTo>
                    <a:lnTo>
                      <a:pt x="318240" y="818909"/>
                    </a:lnTo>
                    <a:lnTo>
                      <a:pt x="319066" y="818832"/>
                    </a:lnTo>
                    <a:lnTo>
                      <a:pt x="319971" y="818656"/>
                    </a:lnTo>
                    <a:lnTo>
                      <a:pt x="321098" y="818501"/>
                    </a:lnTo>
                    <a:lnTo>
                      <a:pt x="322071" y="818337"/>
                    </a:lnTo>
                    <a:lnTo>
                      <a:pt x="322896" y="818192"/>
                    </a:lnTo>
                    <a:lnTo>
                      <a:pt x="323987" y="818045"/>
                    </a:lnTo>
                    <a:lnTo>
                      <a:pt x="324832" y="818180"/>
                    </a:lnTo>
                    <a:lnTo>
                      <a:pt x="325705" y="818411"/>
                    </a:lnTo>
                    <a:lnTo>
                      <a:pt x="326149" y="818608"/>
                    </a:lnTo>
                    <a:lnTo>
                      <a:pt x="326601" y="818511"/>
                    </a:lnTo>
                    <a:lnTo>
                      <a:pt x="327464" y="818286"/>
                    </a:lnTo>
                    <a:lnTo>
                      <a:pt x="328219" y="817872"/>
                    </a:lnTo>
                    <a:lnTo>
                      <a:pt x="329192" y="817339"/>
                    </a:lnTo>
                    <a:lnTo>
                      <a:pt x="329969" y="816883"/>
                    </a:lnTo>
                    <a:lnTo>
                      <a:pt x="330775" y="816478"/>
                    </a:lnTo>
                    <a:lnTo>
                      <a:pt x="331786" y="815898"/>
                    </a:lnTo>
                    <a:lnTo>
                      <a:pt x="332717" y="815396"/>
                    </a:lnTo>
                    <a:lnTo>
                      <a:pt x="333228" y="814969"/>
                    </a:lnTo>
                    <a:lnTo>
                      <a:pt x="333797" y="814137"/>
                    </a:lnTo>
                    <a:lnTo>
                      <a:pt x="334249" y="813498"/>
                    </a:lnTo>
                    <a:lnTo>
                      <a:pt x="334956" y="812571"/>
                    </a:lnTo>
                    <a:lnTo>
                      <a:pt x="335495" y="811759"/>
                    </a:lnTo>
                    <a:lnTo>
                      <a:pt x="336072" y="810956"/>
                    </a:lnTo>
                    <a:lnTo>
                      <a:pt x="336702" y="810269"/>
                    </a:lnTo>
                    <a:lnTo>
                      <a:pt x="337518" y="809788"/>
                    </a:lnTo>
                    <a:lnTo>
                      <a:pt x="338372" y="809235"/>
                    </a:lnTo>
                    <a:lnTo>
                      <a:pt x="339245" y="808846"/>
                    </a:lnTo>
                    <a:lnTo>
                      <a:pt x="340081" y="808462"/>
                    </a:lnTo>
                    <a:lnTo>
                      <a:pt x="340777" y="808231"/>
                    </a:lnTo>
                    <a:lnTo>
                      <a:pt x="341621" y="808082"/>
                    </a:lnTo>
                    <a:lnTo>
                      <a:pt x="342388" y="807947"/>
                    </a:lnTo>
                    <a:lnTo>
                      <a:pt x="343163" y="808034"/>
                    </a:lnTo>
                    <a:lnTo>
                      <a:pt x="343734" y="808237"/>
                    </a:lnTo>
                    <a:lnTo>
                      <a:pt x="344449" y="808563"/>
                    </a:lnTo>
                    <a:lnTo>
                      <a:pt x="344922" y="808933"/>
                    </a:lnTo>
                    <a:lnTo>
                      <a:pt x="345197" y="809611"/>
                    </a:lnTo>
                    <a:lnTo>
                      <a:pt x="345249" y="810208"/>
                    </a:lnTo>
                    <a:lnTo>
                      <a:pt x="345211" y="811155"/>
                    </a:lnTo>
                    <a:lnTo>
                      <a:pt x="345172" y="812093"/>
                    </a:lnTo>
                    <a:lnTo>
                      <a:pt x="344995" y="813116"/>
                    </a:lnTo>
                    <a:lnTo>
                      <a:pt x="344886" y="814116"/>
                    </a:lnTo>
                    <a:lnTo>
                      <a:pt x="344642" y="814818"/>
                    </a:lnTo>
                    <a:lnTo>
                      <a:pt x="344517" y="815852"/>
                    </a:lnTo>
                    <a:lnTo>
                      <a:pt x="344054" y="817759"/>
                    </a:lnTo>
                    <a:lnTo>
                      <a:pt x="343959" y="818732"/>
                    </a:lnTo>
                    <a:lnTo>
                      <a:pt x="343762" y="819390"/>
                    </a:lnTo>
                    <a:lnTo>
                      <a:pt x="343772" y="820136"/>
                    </a:lnTo>
                    <a:lnTo>
                      <a:pt x="344029" y="821016"/>
                    </a:lnTo>
                    <a:lnTo>
                      <a:pt x="344453" y="821875"/>
                    </a:lnTo>
                    <a:lnTo>
                      <a:pt x="344886" y="822756"/>
                    </a:lnTo>
                    <a:lnTo>
                      <a:pt x="345497" y="823665"/>
                    </a:lnTo>
                    <a:lnTo>
                      <a:pt x="345949" y="824531"/>
                    </a:lnTo>
                    <a:lnTo>
                      <a:pt x="346392" y="825655"/>
                    </a:lnTo>
                    <a:lnTo>
                      <a:pt x="346707" y="826233"/>
                    </a:lnTo>
                    <a:lnTo>
                      <a:pt x="347069" y="826930"/>
                    </a:lnTo>
                    <a:lnTo>
                      <a:pt x="347513" y="827645"/>
                    </a:lnTo>
                    <a:lnTo>
                      <a:pt x="347809" y="828445"/>
                    </a:lnTo>
                    <a:lnTo>
                      <a:pt x="348193" y="829027"/>
                    </a:lnTo>
                    <a:lnTo>
                      <a:pt x="348458" y="829556"/>
                    </a:lnTo>
                    <a:lnTo>
                      <a:pt x="348832" y="830340"/>
                    </a:lnTo>
                    <a:lnTo>
                      <a:pt x="349138" y="831075"/>
                    </a:lnTo>
                    <a:lnTo>
                      <a:pt x="349540" y="831858"/>
                    </a:lnTo>
                    <a:lnTo>
                      <a:pt x="349943" y="832931"/>
                    </a:lnTo>
                    <a:lnTo>
                      <a:pt x="350152" y="833666"/>
                    </a:lnTo>
                    <a:lnTo>
                      <a:pt x="350437" y="834196"/>
                    </a:lnTo>
                    <a:lnTo>
                      <a:pt x="351036" y="835076"/>
                    </a:lnTo>
                    <a:lnTo>
                      <a:pt x="351511" y="835753"/>
                    </a:lnTo>
                    <a:lnTo>
                      <a:pt x="352336" y="836450"/>
                    </a:lnTo>
                    <a:lnTo>
                      <a:pt x="352847" y="837028"/>
                    </a:lnTo>
                    <a:lnTo>
                      <a:pt x="353643" y="837637"/>
                    </a:lnTo>
                    <a:lnTo>
                      <a:pt x="354467" y="838177"/>
                    </a:lnTo>
                    <a:lnTo>
                      <a:pt x="355236" y="838717"/>
                    </a:lnTo>
                    <a:lnTo>
                      <a:pt x="356032" y="839259"/>
                    </a:lnTo>
                    <a:lnTo>
                      <a:pt x="356847" y="839760"/>
                    </a:lnTo>
                    <a:lnTo>
                      <a:pt x="357762" y="840264"/>
                    </a:lnTo>
                    <a:lnTo>
                      <a:pt x="358539" y="840669"/>
                    </a:lnTo>
                    <a:lnTo>
                      <a:pt x="359300" y="841079"/>
                    </a:lnTo>
                    <a:lnTo>
                      <a:pt x="359560" y="840226"/>
                    </a:lnTo>
                    <a:lnTo>
                      <a:pt x="359907" y="838860"/>
                    </a:lnTo>
                    <a:lnTo>
                      <a:pt x="360379" y="837343"/>
                    </a:lnTo>
                    <a:lnTo>
                      <a:pt x="361310" y="835076"/>
                    </a:lnTo>
                    <a:lnTo>
                      <a:pt x="361782" y="833441"/>
                    </a:lnTo>
                    <a:lnTo>
                      <a:pt x="362100" y="831864"/>
                    </a:lnTo>
                    <a:lnTo>
                      <a:pt x="361843" y="829979"/>
                    </a:lnTo>
                    <a:lnTo>
                      <a:pt x="361829" y="829100"/>
                    </a:lnTo>
                    <a:lnTo>
                      <a:pt x="362447" y="828519"/>
                    </a:lnTo>
                    <a:lnTo>
                      <a:pt x="363237" y="827896"/>
                    </a:lnTo>
                    <a:lnTo>
                      <a:pt x="363529" y="826920"/>
                    </a:lnTo>
                    <a:lnTo>
                      <a:pt x="363285" y="825626"/>
                    </a:lnTo>
                    <a:lnTo>
                      <a:pt x="363073" y="824514"/>
                    </a:lnTo>
                    <a:lnTo>
                      <a:pt x="363300" y="822919"/>
                    </a:lnTo>
                    <a:lnTo>
                      <a:pt x="363390" y="821558"/>
                    </a:lnTo>
                    <a:lnTo>
                      <a:pt x="363493" y="820717"/>
                    </a:lnTo>
                    <a:lnTo>
                      <a:pt x="363924" y="820106"/>
                    </a:lnTo>
                    <a:lnTo>
                      <a:pt x="364707" y="819581"/>
                    </a:lnTo>
                    <a:lnTo>
                      <a:pt x="365304" y="819037"/>
                    </a:lnTo>
                    <a:lnTo>
                      <a:pt x="365898" y="818049"/>
                    </a:lnTo>
                    <a:lnTo>
                      <a:pt x="366296" y="817204"/>
                    </a:lnTo>
                    <a:lnTo>
                      <a:pt x="366441" y="816703"/>
                    </a:lnTo>
                    <a:lnTo>
                      <a:pt x="366592" y="815368"/>
                    </a:lnTo>
                    <a:lnTo>
                      <a:pt x="366819" y="813967"/>
                    </a:lnTo>
                    <a:lnTo>
                      <a:pt x="366884" y="813271"/>
                    </a:lnTo>
                    <a:lnTo>
                      <a:pt x="367124" y="812565"/>
                    </a:lnTo>
                    <a:lnTo>
                      <a:pt x="367712" y="810368"/>
                    </a:lnTo>
                    <a:lnTo>
                      <a:pt x="367905" y="809374"/>
                    </a:lnTo>
                    <a:lnTo>
                      <a:pt x="367960" y="808502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FF4D7D1-5531-9052-3A86-E631897C3FF1}"/>
                  </a:ext>
                </a:extLst>
              </p:cNvPr>
              <p:cNvSpPr/>
              <p:nvPr/>
            </p:nvSpPr>
            <p:spPr>
              <a:xfrm flipV="1">
                <a:off x="4028212" y="3220396"/>
                <a:ext cx="1304852" cy="1061252"/>
              </a:xfrm>
              <a:custGeom>
                <a:avLst/>
                <a:gdLst>
                  <a:gd name="connsiteX0" fmla="*/ 1144846 w 1304852"/>
                  <a:gd name="connsiteY0" fmla="*/ 1042715 h 1061252"/>
                  <a:gd name="connsiteX1" fmla="*/ 1144871 w 1304852"/>
                  <a:gd name="connsiteY1" fmla="*/ 1041229 h 1061252"/>
                  <a:gd name="connsiteX2" fmla="*/ 1145026 w 1304852"/>
                  <a:gd name="connsiteY2" fmla="*/ 1039945 h 1061252"/>
                  <a:gd name="connsiteX3" fmla="*/ 1145348 w 1304852"/>
                  <a:gd name="connsiteY3" fmla="*/ 1038156 h 1061252"/>
                  <a:gd name="connsiteX4" fmla="*/ 1145579 w 1304852"/>
                  <a:gd name="connsiteY4" fmla="*/ 1037088 h 1061252"/>
                  <a:gd name="connsiteX5" fmla="*/ 1145970 w 1304852"/>
                  <a:gd name="connsiteY5" fmla="*/ 1035832 h 1061252"/>
                  <a:gd name="connsiteX6" fmla="*/ 1146339 w 1304852"/>
                  <a:gd name="connsiteY6" fmla="*/ 1034692 h 1061252"/>
                  <a:gd name="connsiteX7" fmla="*/ 1146731 w 1304852"/>
                  <a:gd name="connsiteY7" fmla="*/ 1033558 h 1061252"/>
                  <a:gd name="connsiteX8" fmla="*/ 1147430 w 1304852"/>
                  <a:gd name="connsiteY8" fmla="*/ 1032640 h 1061252"/>
                  <a:gd name="connsiteX9" fmla="*/ 1148420 w 1304852"/>
                  <a:gd name="connsiteY9" fmla="*/ 1031644 h 1061252"/>
                  <a:gd name="connsiteX10" fmla="*/ 1149155 w 1304852"/>
                  <a:gd name="connsiteY10" fmla="*/ 1030833 h 1061252"/>
                  <a:gd name="connsiteX11" fmla="*/ 1149868 w 1304852"/>
                  <a:gd name="connsiteY11" fmla="*/ 1029789 h 1061252"/>
                  <a:gd name="connsiteX12" fmla="*/ 1150436 w 1304852"/>
                  <a:gd name="connsiteY12" fmla="*/ 1028604 h 1061252"/>
                  <a:gd name="connsiteX13" fmla="*/ 1150754 w 1304852"/>
                  <a:gd name="connsiteY13" fmla="*/ 1027240 h 1061252"/>
                  <a:gd name="connsiteX14" fmla="*/ 1150594 w 1304852"/>
                  <a:gd name="connsiteY14" fmla="*/ 1025669 h 1061252"/>
                  <a:gd name="connsiteX15" fmla="*/ 1150202 w 1304852"/>
                  <a:gd name="connsiteY15" fmla="*/ 1023248 h 1061252"/>
                  <a:gd name="connsiteX16" fmla="*/ 1149880 w 1304852"/>
                  <a:gd name="connsiteY16" fmla="*/ 1021374 h 1061252"/>
                  <a:gd name="connsiteX17" fmla="*/ 1149788 w 1304852"/>
                  <a:gd name="connsiteY17" fmla="*/ 1019861 h 1061252"/>
                  <a:gd name="connsiteX18" fmla="*/ 1150205 w 1304852"/>
                  <a:gd name="connsiteY18" fmla="*/ 1018731 h 1061252"/>
                  <a:gd name="connsiteX19" fmla="*/ 1150424 w 1304852"/>
                  <a:gd name="connsiteY19" fmla="*/ 1017768 h 1061252"/>
                  <a:gd name="connsiteX20" fmla="*/ 1150073 w 1304852"/>
                  <a:gd name="connsiteY20" fmla="*/ 1016571 h 1061252"/>
                  <a:gd name="connsiteX21" fmla="*/ 1149819 w 1304852"/>
                  <a:gd name="connsiteY21" fmla="*/ 1015073 h 1061252"/>
                  <a:gd name="connsiteX22" fmla="*/ 1149932 w 1304852"/>
                  <a:gd name="connsiteY22" fmla="*/ 1013983 h 1061252"/>
                  <a:gd name="connsiteX23" fmla="*/ 1150443 w 1304852"/>
                  <a:gd name="connsiteY23" fmla="*/ 1012390 h 1061252"/>
                  <a:gd name="connsiteX24" fmla="*/ 1150645 w 1304852"/>
                  <a:gd name="connsiteY24" fmla="*/ 1010598 h 1061252"/>
                  <a:gd name="connsiteX25" fmla="*/ 1150327 w 1304852"/>
                  <a:gd name="connsiteY25" fmla="*/ 1008925 h 1061252"/>
                  <a:gd name="connsiteX26" fmla="*/ 1149636 w 1304852"/>
                  <a:gd name="connsiteY26" fmla="*/ 1007522 h 1061252"/>
                  <a:gd name="connsiteX27" fmla="*/ 1149277 w 1304852"/>
                  <a:gd name="connsiteY27" fmla="*/ 1006022 h 1061252"/>
                  <a:gd name="connsiteX28" fmla="*/ 1149342 w 1304852"/>
                  <a:gd name="connsiteY28" fmla="*/ 1004553 h 1061252"/>
                  <a:gd name="connsiteX29" fmla="*/ 1149283 w 1304852"/>
                  <a:gd name="connsiteY29" fmla="*/ 1003179 h 1061252"/>
                  <a:gd name="connsiteX30" fmla="*/ 1149117 w 1304852"/>
                  <a:gd name="connsiteY30" fmla="*/ 1001733 h 1061252"/>
                  <a:gd name="connsiteX31" fmla="*/ 1148808 w 1304852"/>
                  <a:gd name="connsiteY31" fmla="*/ 1000166 h 1061252"/>
                  <a:gd name="connsiteX32" fmla="*/ 1148060 w 1304852"/>
                  <a:gd name="connsiteY32" fmla="*/ 998702 h 1061252"/>
                  <a:gd name="connsiteX33" fmla="*/ 1147239 w 1304852"/>
                  <a:gd name="connsiteY33" fmla="*/ 996796 h 1061252"/>
                  <a:gd name="connsiteX34" fmla="*/ 1146214 w 1304852"/>
                  <a:gd name="connsiteY34" fmla="*/ 994579 h 1061252"/>
                  <a:gd name="connsiteX35" fmla="*/ 1145871 w 1304852"/>
                  <a:gd name="connsiteY35" fmla="*/ 993176 h 1061252"/>
                  <a:gd name="connsiteX36" fmla="*/ 1145892 w 1304852"/>
                  <a:gd name="connsiteY36" fmla="*/ 991096 h 1061252"/>
                  <a:gd name="connsiteX37" fmla="*/ 1146409 w 1304852"/>
                  <a:gd name="connsiteY37" fmla="*/ 989329 h 1061252"/>
                  <a:gd name="connsiteX38" fmla="*/ 1147016 w 1304852"/>
                  <a:gd name="connsiteY38" fmla="*/ 987869 h 1061252"/>
                  <a:gd name="connsiteX39" fmla="*/ 1147733 w 1304852"/>
                  <a:gd name="connsiteY39" fmla="*/ 985721 h 1061252"/>
                  <a:gd name="connsiteX40" fmla="*/ 1148359 w 1304852"/>
                  <a:gd name="connsiteY40" fmla="*/ 983631 h 1061252"/>
                  <a:gd name="connsiteX41" fmla="*/ 1148805 w 1304852"/>
                  <a:gd name="connsiteY41" fmla="*/ 981534 h 1061252"/>
                  <a:gd name="connsiteX42" fmla="*/ 1149178 w 1304852"/>
                  <a:gd name="connsiteY42" fmla="*/ 979338 h 1061252"/>
                  <a:gd name="connsiteX43" fmla="*/ 1149393 w 1304852"/>
                  <a:gd name="connsiteY43" fmla="*/ 977748 h 1061252"/>
                  <a:gd name="connsiteX44" fmla="*/ 1149605 w 1304852"/>
                  <a:gd name="connsiteY44" fmla="*/ 975945 h 1061252"/>
                  <a:gd name="connsiteX45" fmla="*/ 1149575 w 1304852"/>
                  <a:gd name="connsiteY45" fmla="*/ 974290 h 1061252"/>
                  <a:gd name="connsiteX46" fmla="*/ 1149039 w 1304852"/>
                  <a:gd name="connsiteY46" fmla="*/ 972699 h 1061252"/>
                  <a:gd name="connsiteX47" fmla="*/ 1148021 w 1304852"/>
                  <a:gd name="connsiteY47" fmla="*/ 971295 h 1061252"/>
                  <a:gd name="connsiteX48" fmla="*/ 1147023 w 1304852"/>
                  <a:gd name="connsiteY48" fmla="*/ 969632 h 1061252"/>
                  <a:gd name="connsiteX49" fmla="*/ 1146715 w 1304852"/>
                  <a:gd name="connsiteY49" fmla="*/ 968045 h 1061252"/>
                  <a:gd name="connsiteX50" fmla="*/ 1147145 w 1304852"/>
                  <a:gd name="connsiteY50" fmla="*/ 966587 h 1061252"/>
                  <a:gd name="connsiteX51" fmla="*/ 1147907 w 1304852"/>
                  <a:gd name="connsiteY51" fmla="*/ 964928 h 1061252"/>
                  <a:gd name="connsiteX52" fmla="*/ 1148565 w 1304852"/>
                  <a:gd name="connsiteY52" fmla="*/ 963368 h 1061252"/>
                  <a:gd name="connsiteX53" fmla="*/ 1149113 w 1304852"/>
                  <a:gd name="connsiteY53" fmla="*/ 961498 h 1061252"/>
                  <a:gd name="connsiteX54" fmla="*/ 1149544 w 1304852"/>
                  <a:gd name="connsiteY54" fmla="*/ 958975 h 1061252"/>
                  <a:gd name="connsiteX55" fmla="*/ 1149598 w 1304852"/>
                  <a:gd name="connsiteY55" fmla="*/ 957128 h 1061252"/>
                  <a:gd name="connsiteX56" fmla="*/ 1149525 w 1304852"/>
                  <a:gd name="connsiteY56" fmla="*/ 954949 h 1061252"/>
                  <a:gd name="connsiteX57" fmla="*/ 1149069 w 1304852"/>
                  <a:gd name="connsiteY57" fmla="*/ 952720 h 1061252"/>
                  <a:gd name="connsiteX58" fmla="*/ 1148606 w 1304852"/>
                  <a:gd name="connsiteY58" fmla="*/ 950611 h 1061252"/>
                  <a:gd name="connsiteX59" fmla="*/ 1148567 w 1304852"/>
                  <a:gd name="connsiteY59" fmla="*/ 948945 h 1061252"/>
                  <a:gd name="connsiteX60" fmla="*/ 1149039 w 1304852"/>
                  <a:gd name="connsiteY60" fmla="*/ 947381 h 1061252"/>
                  <a:gd name="connsiteX61" fmla="*/ 1149653 w 1304852"/>
                  <a:gd name="connsiteY61" fmla="*/ 945648 h 1061252"/>
                  <a:gd name="connsiteX62" fmla="*/ 1149668 w 1304852"/>
                  <a:gd name="connsiteY62" fmla="*/ 944089 h 1061252"/>
                  <a:gd name="connsiteX63" fmla="*/ 1149954 w 1304852"/>
                  <a:gd name="connsiteY63" fmla="*/ 943431 h 1061252"/>
                  <a:gd name="connsiteX64" fmla="*/ 1150330 w 1304852"/>
                  <a:gd name="connsiteY64" fmla="*/ 942465 h 1061252"/>
                  <a:gd name="connsiteX65" fmla="*/ 1150456 w 1304852"/>
                  <a:gd name="connsiteY65" fmla="*/ 941286 h 1061252"/>
                  <a:gd name="connsiteX66" fmla="*/ 1149492 w 1304852"/>
                  <a:gd name="connsiteY66" fmla="*/ 939721 h 1061252"/>
                  <a:gd name="connsiteX67" fmla="*/ 1149479 w 1304852"/>
                  <a:gd name="connsiteY67" fmla="*/ 938950 h 1061252"/>
                  <a:gd name="connsiteX68" fmla="*/ 1149540 w 1304852"/>
                  <a:gd name="connsiteY68" fmla="*/ 937536 h 1061252"/>
                  <a:gd name="connsiteX69" fmla="*/ 1149254 w 1304852"/>
                  <a:gd name="connsiteY69" fmla="*/ 936824 h 1061252"/>
                  <a:gd name="connsiteX70" fmla="*/ 1148907 w 1304852"/>
                  <a:gd name="connsiteY70" fmla="*/ 936435 h 1061252"/>
                  <a:gd name="connsiteX71" fmla="*/ 1148940 w 1304852"/>
                  <a:gd name="connsiteY71" fmla="*/ 935964 h 1061252"/>
                  <a:gd name="connsiteX72" fmla="*/ 1149117 w 1304852"/>
                  <a:gd name="connsiteY72" fmla="*/ 935439 h 1061252"/>
                  <a:gd name="connsiteX73" fmla="*/ 1149363 w 1304852"/>
                  <a:gd name="connsiteY73" fmla="*/ 934939 h 1061252"/>
                  <a:gd name="connsiteX74" fmla="*/ 1149492 w 1304852"/>
                  <a:gd name="connsiteY74" fmla="*/ 934319 h 1061252"/>
                  <a:gd name="connsiteX75" fmla="*/ 1149829 w 1304852"/>
                  <a:gd name="connsiteY75" fmla="*/ 933693 h 1061252"/>
                  <a:gd name="connsiteX76" fmla="*/ 1150494 w 1304852"/>
                  <a:gd name="connsiteY76" fmla="*/ 933151 h 1061252"/>
                  <a:gd name="connsiteX77" fmla="*/ 1150561 w 1304852"/>
                  <a:gd name="connsiteY77" fmla="*/ 932405 h 1061252"/>
                  <a:gd name="connsiteX78" fmla="*/ 1150395 w 1304852"/>
                  <a:gd name="connsiteY78" fmla="*/ 931760 h 1061252"/>
                  <a:gd name="connsiteX79" fmla="*/ 1150199 w 1304852"/>
                  <a:gd name="connsiteY79" fmla="*/ 931016 h 1061252"/>
                  <a:gd name="connsiteX80" fmla="*/ 1149989 w 1304852"/>
                  <a:gd name="connsiteY80" fmla="*/ 930472 h 1061252"/>
                  <a:gd name="connsiteX81" fmla="*/ 1149546 w 1304852"/>
                  <a:gd name="connsiteY81" fmla="*/ 930039 h 1061252"/>
                  <a:gd name="connsiteX82" fmla="*/ 1149380 w 1304852"/>
                  <a:gd name="connsiteY82" fmla="*/ 929247 h 1061252"/>
                  <a:gd name="connsiteX83" fmla="*/ 1149380 w 1304852"/>
                  <a:gd name="connsiteY83" fmla="*/ 928581 h 1061252"/>
                  <a:gd name="connsiteX84" fmla="*/ 1149271 w 1304852"/>
                  <a:gd name="connsiteY84" fmla="*/ 927894 h 1061252"/>
                  <a:gd name="connsiteX85" fmla="*/ 1149212 w 1304852"/>
                  <a:gd name="connsiteY85" fmla="*/ 927432 h 1061252"/>
                  <a:gd name="connsiteX86" fmla="*/ 1149203 w 1304852"/>
                  <a:gd name="connsiteY86" fmla="*/ 926697 h 1061252"/>
                  <a:gd name="connsiteX87" fmla="*/ 1149332 w 1304852"/>
                  <a:gd name="connsiteY87" fmla="*/ 925797 h 1061252"/>
                  <a:gd name="connsiteX88" fmla="*/ 1149342 w 1304852"/>
                  <a:gd name="connsiteY88" fmla="*/ 924957 h 1061252"/>
                  <a:gd name="connsiteX89" fmla="*/ 1149382 w 1304852"/>
                  <a:gd name="connsiteY89" fmla="*/ 924077 h 1061252"/>
                  <a:gd name="connsiteX90" fmla="*/ 1149165 w 1304852"/>
                  <a:gd name="connsiteY90" fmla="*/ 923673 h 1061252"/>
                  <a:gd name="connsiteX91" fmla="*/ 1148584 w 1304852"/>
                  <a:gd name="connsiteY91" fmla="*/ 923326 h 1061252"/>
                  <a:gd name="connsiteX92" fmla="*/ 1148355 w 1304852"/>
                  <a:gd name="connsiteY92" fmla="*/ 922744 h 1061252"/>
                  <a:gd name="connsiteX93" fmla="*/ 1148355 w 1304852"/>
                  <a:gd name="connsiteY93" fmla="*/ 922167 h 1061252"/>
                  <a:gd name="connsiteX94" fmla="*/ 1148375 w 1304852"/>
                  <a:gd name="connsiteY94" fmla="*/ 921681 h 1061252"/>
                  <a:gd name="connsiteX95" fmla="*/ 1148474 w 1304852"/>
                  <a:gd name="connsiteY95" fmla="*/ 921027 h 1061252"/>
                  <a:gd name="connsiteX96" fmla="*/ 1148802 w 1304852"/>
                  <a:gd name="connsiteY96" fmla="*/ 920658 h 1061252"/>
                  <a:gd name="connsiteX97" fmla="*/ 1149069 w 1304852"/>
                  <a:gd name="connsiteY97" fmla="*/ 920292 h 1061252"/>
                  <a:gd name="connsiteX98" fmla="*/ 1149187 w 1304852"/>
                  <a:gd name="connsiteY98" fmla="*/ 919710 h 1061252"/>
                  <a:gd name="connsiteX99" fmla="*/ 1149029 w 1304852"/>
                  <a:gd name="connsiteY99" fmla="*/ 919257 h 1061252"/>
                  <a:gd name="connsiteX100" fmla="*/ 1148606 w 1304852"/>
                  <a:gd name="connsiteY100" fmla="*/ 918368 h 1061252"/>
                  <a:gd name="connsiteX101" fmla="*/ 1148506 w 1304852"/>
                  <a:gd name="connsiteY101" fmla="*/ 917527 h 1061252"/>
                  <a:gd name="connsiteX102" fmla="*/ 1148539 w 1304852"/>
                  <a:gd name="connsiteY102" fmla="*/ 916975 h 1061252"/>
                  <a:gd name="connsiteX103" fmla="*/ 1149081 w 1304852"/>
                  <a:gd name="connsiteY103" fmla="*/ 916638 h 1061252"/>
                  <a:gd name="connsiteX104" fmla="*/ 1150099 w 1304852"/>
                  <a:gd name="connsiteY104" fmla="*/ 916349 h 1061252"/>
                  <a:gd name="connsiteX105" fmla="*/ 1151752 w 1304852"/>
                  <a:gd name="connsiteY105" fmla="*/ 915430 h 1061252"/>
                  <a:gd name="connsiteX106" fmla="*/ 1158072 w 1304852"/>
                  <a:gd name="connsiteY106" fmla="*/ 913113 h 1061252"/>
                  <a:gd name="connsiteX107" fmla="*/ 1161693 w 1304852"/>
                  <a:gd name="connsiteY107" fmla="*/ 911741 h 1061252"/>
                  <a:gd name="connsiteX108" fmla="*/ 1164365 w 1304852"/>
                  <a:gd name="connsiteY108" fmla="*/ 910678 h 1061252"/>
                  <a:gd name="connsiteX109" fmla="*/ 1164808 w 1304852"/>
                  <a:gd name="connsiteY109" fmla="*/ 910447 h 1061252"/>
                  <a:gd name="connsiteX110" fmla="*/ 1165235 w 1304852"/>
                  <a:gd name="connsiteY110" fmla="*/ 910187 h 1061252"/>
                  <a:gd name="connsiteX111" fmla="*/ 1165947 w 1304852"/>
                  <a:gd name="connsiteY111" fmla="*/ 909472 h 1061252"/>
                  <a:gd name="connsiteX112" fmla="*/ 1171063 w 1304852"/>
                  <a:gd name="connsiteY112" fmla="*/ 903865 h 1061252"/>
                  <a:gd name="connsiteX113" fmla="*/ 1173704 w 1304852"/>
                  <a:gd name="connsiteY113" fmla="*/ 900979 h 1061252"/>
                  <a:gd name="connsiteX114" fmla="*/ 1175603 w 1304852"/>
                  <a:gd name="connsiteY114" fmla="*/ 898853 h 1061252"/>
                  <a:gd name="connsiteX115" fmla="*/ 1179728 w 1304852"/>
                  <a:gd name="connsiteY115" fmla="*/ 894338 h 1061252"/>
                  <a:gd name="connsiteX116" fmla="*/ 1180293 w 1304852"/>
                  <a:gd name="connsiteY116" fmla="*/ 894422 h 1061252"/>
                  <a:gd name="connsiteX117" fmla="*/ 1180727 w 1304852"/>
                  <a:gd name="connsiteY117" fmla="*/ 893998 h 1061252"/>
                  <a:gd name="connsiteX118" fmla="*/ 1180974 w 1304852"/>
                  <a:gd name="connsiteY118" fmla="*/ 893205 h 1061252"/>
                  <a:gd name="connsiteX119" fmla="*/ 1181118 w 1304852"/>
                  <a:gd name="connsiteY119" fmla="*/ 892432 h 1061252"/>
                  <a:gd name="connsiteX120" fmla="*/ 1181198 w 1304852"/>
                  <a:gd name="connsiteY120" fmla="*/ 891960 h 1061252"/>
                  <a:gd name="connsiteX121" fmla="*/ 1181276 w 1304852"/>
                  <a:gd name="connsiteY121" fmla="*/ 891372 h 1061252"/>
                  <a:gd name="connsiteX122" fmla="*/ 1181421 w 1304852"/>
                  <a:gd name="connsiteY122" fmla="*/ 890833 h 1061252"/>
                  <a:gd name="connsiteX123" fmla="*/ 1181577 w 1304852"/>
                  <a:gd name="connsiteY123" fmla="*/ 890165 h 1061252"/>
                  <a:gd name="connsiteX124" fmla="*/ 1181706 w 1304852"/>
                  <a:gd name="connsiteY124" fmla="*/ 889635 h 1061252"/>
                  <a:gd name="connsiteX125" fmla="*/ 1181841 w 1304852"/>
                  <a:gd name="connsiteY125" fmla="*/ 888755 h 1061252"/>
                  <a:gd name="connsiteX126" fmla="*/ 1182018 w 1304852"/>
                  <a:gd name="connsiteY126" fmla="*/ 888049 h 1061252"/>
                  <a:gd name="connsiteX127" fmla="*/ 1182181 w 1304852"/>
                  <a:gd name="connsiteY127" fmla="*/ 887115 h 1061252"/>
                  <a:gd name="connsiteX128" fmla="*/ 1182310 w 1304852"/>
                  <a:gd name="connsiteY128" fmla="*/ 886427 h 1061252"/>
                  <a:gd name="connsiteX129" fmla="*/ 1182335 w 1304852"/>
                  <a:gd name="connsiteY129" fmla="*/ 885676 h 1061252"/>
                  <a:gd name="connsiteX130" fmla="*/ 1182364 w 1304852"/>
                  <a:gd name="connsiteY130" fmla="*/ 884825 h 1061252"/>
                  <a:gd name="connsiteX131" fmla="*/ 1182413 w 1304852"/>
                  <a:gd name="connsiteY131" fmla="*/ 884324 h 1061252"/>
                  <a:gd name="connsiteX132" fmla="*/ 1182509 w 1304852"/>
                  <a:gd name="connsiteY132" fmla="*/ 883415 h 1061252"/>
                  <a:gd name="connsiteX133" fmla="*/ 1182496 w 1304852"/>
                  <a:gd name="connsiteY133" fmla="*/ 882789 h 1061252"/>
                  <a:gd name="connsiteX134" fmla="*/ 1182524 w 1304852"/>
                  <a:gd name="connsiteY134" fmla="*/ 882347 h 1061252"/>
                  <a:gd name="connsiteX135" fmla="*/ 1182535 w 1304852"/>
                  <a:gd name="connsiteY135" fmla="*/ 881360 h 1061252"/>
                  <a:gd name="connsiteX136" fmla="*/ 1182560 w 1304852"/>
                  <a:gd name="connsiteY136" fmla="*/ 880879 h 1061252"/>
                  <a:gd name="connsiteX137" fmla="*/ 1182551 w 1304852"/>
                  <a:gd name="connsiteY137" fmla="*/ 880398 h 1061252"/>
                  <a:gd name="connsiteX138" fmla="*/ 1182428 w 1304852"/>
                  <a:gd name="connsiteY138" fmla="*/ 879257 h 1061252"/>
                  <a:gd name="connsiteX139" fmla="*/ 1182364 w 1304852"/>
                  <a:gd name="connsiteY139" fmla="*/ 877559 h 1061252"/>
                  <a:gd name="connsiteX140" fmla="*/ 1182310 w 1304852"/>
                  <a:gd name="connsiteY140" fmla="*/ 876868 h 1061252"/>
                  <a:gd name="connsiteX141" fmla="*/ 1182194 w 1304852"/>
                  <a:gd name="connsiteY141" fmla="*/ 875880 h 1061252"/>
                  <a:gd name="connsiteX142" fmla="*/ 1182053 w 1304852"/>
                  <a:gd name="connsiteY142" fmla="*/ 875235 h 1061252"/>
                  <a:gd name="connsiteX143" fmla="*/ 1181925 w 1304852"/>
                  <a:gd name="connsiteY143" fmla="*/ 874628 h 1061252"/>
                  <a:gd name="connsiteX144" fmla="*/ 1181835 w 1304852"/>
                  <a:gd name="connsiteY144" fmla="*/ 874155 h 1061252"/>
                  <a:gd name="connsiteX145" fmla="*/ 1181673 w 1304852"/>
                  <a:gd name="connsiteY145" fmla="*/ 873555 h 1061252"/>
                  <a:gd name="connsiteX146" fmla="*/ 1181475 w 1304852"/>
                  <a:gd name="connsiteY146" fmla="*/ 872525 h 1061252"/>
                  <a:gd name="connsiteX147" fmla="*/ 1181381 w 1304852"/>
                  <a:gd name="connsiteY147" fmla="*/ 871735 h 1061252"/>
                  <a:gd name="connsiteX148" fmla="*/ 1181320 w 1304852"/>
                  <a:gd name="connsiteY148" fmla="*/ 871010 h 1061252"/>
                  <a:gd name="connsiteX149" fmla="*/ 1181141 w 1304852"/>
                  <a:gd name="connsiteY149" fmla="*/ 869940 h 1061252"/>
                  <a:gd name="connsiteX150" fmla="*/ 1181099 w 1304852"/>
                  <a:gd name="connsiteY150" fmla="*/ 869329 h 1061252"/>
                  <a:gd name="connsiteX151" fmla="*/ 1181108 w 1304852"/>
                  <a:gd name="connsiteY151" fmla="*/ 868810 h 1061252"/>
                  <a:gd name="connsiteX152" fmla="*/ 1181057 w 1304852"/>
                  <a:gd name="connsiteY152" fmla="*/ 868376 h 1061252"/>
                  <a:gd name="connsiteX153" fmla="*/ 1180977 w 1304852"/>
                  <a:gd name="connsiteY153" fmla="*/ 867760 h 1061252"/>
                  <a:gd name="connsiteX154" fmla="*/ 1180887 w 1304852"/>
                  <a:gd name="connsiteY154" fmla="*/ 866967 h 1061252"/>
                  <a:gd name="connsiteX155" fmla="*/ 1180864 w 1304852"/>
                  <a:gd name="connsiteY155" fmla="*/ 866041 h 1061252"/>
                  <a:gd name="connsiteX156" fmla="*/ 1180823 w 1304852"/>
                  <a:gd name="connsiteY156" fmla="*/ 865547 h 1061252"/>
                  <a:gd name="connsiteX157" fmla="*/ 1180782 w 1304852"/>
                  <a:gd name="connsiteY157" fmla="*/ 864864 h 1061252"/>
                  <a:gd name="connsiteX158" fmla="*/ 1180762 w 1304852"/>
                  <a:gd name="connsiteY158" fmla="*/ 864064 h 1061252"/>
                  <a:gd name="connsiteX159" fmla="*/ 1180906 w 1304852"/>
                  <a:gd name="connsiteY159" fmla="*/ 863127 h 1061252"/>
                  <a:gd name="connsiteX160" fmla="*/ 1181041 w 1304852"/>
                  <a:gd name="connsiteY160" fmla="*/ 862238 h 1061252"/>
                  <a:gd name="connsiteX161" fmla="*/ 1181118 w 1304852"/>
                  <a:gd name="connsiteY161" fmla="*/ 861572 h 1061252"/>
                  <a:gd name="connsiteX162" fmla="*/ 1181209 w 1304852"/>
                  <a:gd name="connsiteY162" fmla="*/ 860972 h 1061252"/>
                  <a:gd name="connsiteX163" fmla="*/ 1181324 w 1304852"/>
                  <a:gd name="connsiteY163" fmla="*/ 860307 h 1061252"/>
                  <a:gd name="connsiteX164" fmla="*/ 1181459 w 1304852"/>
                  <a:gd name="connsiteY164" fmla="*/ 859476 h 1061252"/>
                  <a:gd name="connsiteX165" fmla="*/ 1181734 w 1304852"/>
                  <a:gd name="connsiteY165" fmla="*/ 858658 h 1061252"/>
                  <a:gd name="connsiteX166" fmla="*/ 1182059 w 1304852"/>
                  <a:gd name="connsiteY166" fmla="*/ 858019 h 1061252"/>
                  <a:gd name="connsiteX167" fmla="*/ 1182303 w 1304852"/>
                  <a:gd name="connsiteY167" fmla="*/ 857595 h 1061252"/>
                  <a:gd name="connsiteX168" fmla="*/ 1182589 w 1304852"/>
                  <a:gd name="connsiteY168" fmla="*/ 856849 h 1061252"/>
                  <a:gd name="connsiteX169" fmla="*/ 1182717 w 1304852"/>
                  <a:gd name="connsiteY169" fmla="*/ 856416 h 1061252"/>
                  <a:gd name="connsiteX170" fmla="*/ 1182923 w 1304852"/>
                  <a:gd name="connsiteY170" fmla="*/ 855912 h 1061252"/>
                  <a:gd name="connsiteX171" fmla="*/ 1183443 w 1304852"/>
                  <a:gd name="connsiteY171" fmla="*/ 854926 h 1061252"/>
                  <a:gd name="connsiteX172" fmla="*/ 1184034 w 1304852"/>
                  <a:gd name="connsiteY172" fmla="*/ 853834 h 1061252"/>
                  <a:gd name="connsiteX173" fmla="*/ 1184249 w 1304852"/>
                  <a:gd name="connsiteY173" fmla="*/ 853388 h 1061252"/>
                  <a:gd name="connsiteX174" fmla="*/ 1184445 w 1304852"/>
                  <a:gd name="connsiteY174" fmla="*/ 852907 h 1061252"/>
                  <a:gd name="connsiteX175" fmla="*/ 1184798 w 1304852"/>
                  <a:gd name="connsiteY175" fmla="*/ 852181 h 1061252"/>
                  <a:gd name="connsiteX176" fmla="*/ 1185055 w 1304852"/>
                  <a:gd name="connsiteY176" fmla="*/ 851651 h 1061252"/>
                  <a:gd name="connsiteX177" fmla="*/ 1185289 w 1304852"/>
                  <a:gd name="connsiteY177" fmla="*/ 851254 h 1061252"/>
                  <a:gd name="connsiteX178" fmla="*/ 1185556 w 1304852"/>
                  <a:gd name="connsiteY178" fmla="*/ 850733 h 1061252"/>
                  <a:gd name="connsiteX179" fmla="*/ 1185919 w 1304852"/>
                  <a:gd name="connsiteY179" fmla="*/ 849873 h 1061252"/>
                  <a:gd name="connsiteX180" fmla="*/ 1186195 w 1304852"/>
                  <a:gd name="connsiteY180" fmla="*/ 849150 h 1061252"/>
                  <a:gd name="connsiteX181" fmla="*/ 1186478 w 1304852"/>
                  <a:gd name="connsiteY181" fmla="*/ 848491 h 1061252"/>
                  <a:gd name="connsiteX182" fmla="*/ 1186734 w 1304852"/>
                  <a:gd name="connsiteY182" fmla="*/ 847844 h 1061252"/>
                  <a:gd name="connsiteX183" fmla="*/ 1187035 w 1304852"/>
                  <a:gd name="connsiteY183" fmla="*/ 847159 h 1061252"/>
                  <a:gd name="connsiteX184" fmla="*/ 1187411 w 1304852"/>
                  <a:gd name="connsiteY184" fmla="*/ 846348 h 1061252"/>
                  <a:gd name="connsiteX185" fmla="*/ 1187823 w 1304852"/>
                  <a:gd name="connsiteY185" fmla="*/ 845333 h 1061252"/>
                  <a:gd name="connsiteX186" fmla="*/ 1188117 w 1304852"/>
                  <a:gd name="connsiteY186" fmla="*/ 844684 h 1061252"/>
                  <a:gd name="connsiteX187" fmla="*/ 1188323 w 1304852"/>
                  <a:gd name="connsiteY187" fmla="*/ 844211 h 1061252"/>
                  <a:gd name="connsiteX188" fmla="*/ 1188619 w 1304852"/>
                  <a:gd name="connsiteY188" fmla="*/ 843476 h 1061252"/>
                  <a:gd name="connsiteX189" fmla="*/ 1188949 w 1304852"/>
                  <a:gd name="connsiteY189" fmla="*/ 842501 h 1061252"/>
                  <a:gd name="connsiteX190" fmla="*/ 1189226 w 1304852"/>
                  <a:gd name="connsiteY190" fmla="*/ 841807 h 1061252"/>
                  <a:gd name="connsiteX191" fmla="*/ 1189540 w 1304852"/>
                  <a:gd name="connsiteY191" fmla="*/ 840927 h 1061252"/>
                  <a:gd name="connsiteX192" fmla="*/ 1189804 w 1304852"/>
                  <a:gd name="connsiteY192" fmla="*/ 840057 h 1061252"/>
                  <a:gd name="connsiteX193" fmla="*/ 1189920 w 1304852"/>
                  <a:gd name="connsiteY193" fmla="*/ 839624 h 1061252"/>
                  <a:gd name="connsiteX194" fmla="*/ 1190233 w 1304852"/>
                  <a:gd name="connsiteY194" fmla="*/ 838542 h 1061252"/>
                  <a:gd name="connsiteX195" fmla="*/ 1190616 w 1304852"/>
                  <a:gd name="connsiteY195" fmla="*/ 837344 h 1061252"/>
                  <a:gd name="connsiteX196" fmla="*/ 1190783 w 1304852"/>
                  <a:gd name="connsiteY196" fmla="*/ 836767 h 1061252"/>
                  <a:gd name="connsiteX197" fmla="*/ 1191037 w 1304852"/>
                  <a:gd name="connsiteY197" fmla="*/ 836059 h 1061252"/>
                  <a:gd name="connsiteX198" fmla="*/ 1191184 w 1304852"/>
                  <a:gd name="connsiteY198" fmla="*/ 835578 h 1061252"/>
                  <a:gd name="connsiteX199" fmla="*/ 1191458 w 1304852"/>
                  <a:gd name="connsiteY199" fmla="*/ 834487 h 1061252"/>
                  <a:gd name="connsiteX200" fmla="*/ 1191515 w 1304852"/>
                  <a:gd name="connsiteY200" fmla="*/ 834040 h 1061252"/>
                  <a:gd name="connsiteX201" fmla="*/ 1191720 w 1304852"/>
                  <a:gd name="connsiteY201" fmla="*/ 833212 h 1061252"/>
                  <a:gd name="connsiteX202" fmla="*/ 1191945 w 1304852"/>
                  <a:gd name="connsiteY202" fmla="*/ 832621 h 1061252"/>
                  <a:gd name="connsiteX203" fmla="*/ 1192084 w 1304852"/>
                  <a:gd name="connsiteY203" fmla="*/ 832082 h 1061252"/>
                  <a:gd name="connsiteX204" fmla="*/ 1192160 w 1304852"/>
                  <a:gd name="connsiteY204" fmla="*/ 831346 h 1061252"/>
                  <a:gd name="connsiteX205" fmla="*/ 1192414 w 1304852"/>
                  <a:gd name="connsiteY205" fmla="*/ 830043 h 1061252"/>
                  <a:gd name="connsiteX206" fmla="*/ 1192609 w 1304852"/>
                  <a:gd name="connsiteY206" fmla="*/ 829117 h 1061252"/>
                  <a:gd name="connsiteX207" fmla="*/ 1192687 w 1304852"/>
                  <a:gd name="connsiteY207" fmla="*/ 828479 h 1061252"/>
                  <a:gd name="connsiteX208" fmla="*/ 1192761 w 1304852"/>
                  <a:gd name="connsiteY208" fmla="*/ 827464 h 1061252"/>
                  <a:gd name="connsiteX209" fmla="*/ 1192876 w 1304852"/>
                  <a:gd name="connsiteY209" fmla="*/ 826434 h 1061252"/>
                  <a:gd name="connsiteX210" fmla="*/ 1192983 w 1304852"/>
                  <a:gd name="connsiteY210" fmla="*/ 825245 h 1061252"/>
                  <a:gd name="connsiteX211" fmla="*/ 1192941 w 1304852"/>
                  <a:gd name="connsiteY211" fmla="*/ 824465 h 1061252"/>
                  <a:gd name="connsiteX212" fmla="*/ 1192832 w 1304852"/>
                  <a:gd name="connsiteY212" fmla="*/ 823894 h 1061252"/>
                  <a:gd name="connsiteX213" fmla="*/ 1192752 w 1304852"/>
                  <a:gd name="connsiteY213" fmla="*/ 823335 h 1061252"/>
                  <a:gd name="connsiteX214" fmla="*/ 1192790 w 1304852"/>
                  <a:gd name="connsiteY214" fmla="*/ 822526 h 1061252"/>
                  <a:gd name="connsiteX215" fmla="*/ 1192773 w 1304852"/>
                  <a:gd name="connsiteY215" fmla="*/ 821049 h 1061252"/>
                  <a:gd name="connsiteX216" fmla="*/ 1192825 w 1304852"/>
                  <a:gd name="connsiteY216" fmla="*/ 820577 h 1061252"/>
                  <a:gd name="connsiteX217" fmla="*/ 1192880 w 1304852"/>
                  <a:gd name="connsiteY217" fmla="*/ 820015 h 1061252"/>
                  <a:gd name="connsiteX218" fmla="*/ 1192960 w 1304852"/>
                  <a:gd name="connsiteY218" fmla="*/ 819418 h 1061252"/>
                  <a:gd name="connsiteX219" fmla="*/ 1193105 w 1304852"/>
                  <a:gd name="connsiteY219" fmla="*/ 818597 h 1061252"/>
                  <a:gd name="connsiteX220" fmla="*/ 1193300 w 1304852"/>
                  <a:gd name="connsiteY220" fmla="*/ 817912 h 1061252"/>
                  <a:gd name="connsiteX221" fmla="*/ 1193506 w 1304852"/>
                  <a:gd name="connsiteY221" fmla="*/ 817331 h 1061252"/>
                  <a:gd name="connsiteX222" fmla="*/ 1193663 w 1304852"/>
                  <a:gd name="connsiteY222" fmla="*/ 816704 h 1061252"/>
                  <a:gd name="connsiteX223" fmla="*/ 1193779 w 1304852"/>
                  <a:gd name="connsiteY223" fmla="*/ 816221 h 1061252"/>
                  <a:gd name="connsiteX224" fmla="*/ 1193935 w 1304852"/>
                  <a:gd name="connsiteY224" fmla="*/ 815710 h 1061252"/>
                  <a:gd name="connsiteX225" fmla="*/ 1194122 w 1304852"/>
                  <a:gd name="connsiteY225" fmla="*/ 815158 h 1061252"/>
                  <a:gd name="connsiteX226" fmla="*/ 1194456 w 1304852"/>
                  <a:gd name="connsiteY226" fmla="*/ 814297 h 1061252"/>
                  <a:gd name="connsiteX227" fmla="*/ 1194790 w 1304852"/>
                  <a:gd name="connsiteY227" fmla="*/ 813372 h 1061252"/>
                  <a:gd name="connsiteX228" fmla="*/ 1195120 w 1304852"/>
                  <a:gd name="connsiteY228" fmla="*/ 812376 h 1061252"/>
                  <a:gd name="connsiteX229" fmla="*/ 1195269 w 1304852"/>
                  <a:gd name="connsiteY229" fmla="*/ 811834 h 1061252"/>
                  <a:gd name="connsiteX230" fmla="*/ 1195473 w 1304852"/>
                  <a:gd name="connsiteY230" fmla="*/ 811218 h 1061252"/>
                  <a:gd name="connsiteX231" fmla="*/ 1195788 w 1304852"/>
                  <a:gd name="connsiteY231" fmla="*/ 810819 h 1061252"/>
                  <a:gd name="connsiteX232" fmla="*/ 1196469 w 1304852"/>
                  <a:gd name="connsiteY232" fmla="*/ 810617 h 1061252"/>
                  <a:gd name="connsiteX233" fmla="*/ 1197465 w 1304852"/>
                  <a:gd name="connsiteY233" fmla="*/ 810287 h 1061252"/>
                  <a:gd name="connsiteX234" fmla="*/ 1197940 w 1304852"/>
                  <a:gd name="connsiteY234" fmla="*/ 810197 h 1061252"/>
                  <a:gd name="connsiteX235" fmla="*/ 1198601 w 1304852"/>
                  <a:gd name="connsiteY235" fmla="*/ 810033 h 1061252"/>
                  <a:gd name="connsiteX236" fmla="*/ 1199349 w 1304852"/>
                  <a:gd name="connsiteY236" fmla="*/ 809712 h 1061252"/>
                  <a:gd name="connsiteX237" fmla="*/ 1200207 w 1304852"/>
                  <a:gd name="connsiteY237" fmla="*/ 809208 h 1061252"/>
                  <a:gd name="connsiteX238" fmla="*/ 1200669 w 1304852"/>
                  <a:gd name="connsiteY238" fmla="*/ 808935 h 1061252"/>
                  <a:gd name="connsiteX239" fmla="*/ 1201163 w 1304852"/>
                  <a:gd name="connsiteY239" fmla="*/ 808527 h 1061252"/>
                  <a:gd name="connsiteX240" fmla="*/ 1201774 w 1304852"/>
                  <a:gd name="connsiteY240" fmla="*/ 807766 h 1061252"/>
                  <a:gd name="connsiteX241" fmla="*/ 1202165 w 1304852"/>
                  <a:gd name="connsiteY241" fmla="*/ 807021 h 1061252"/>
                  <a:gd name="connsiteX242" fmla="*/ 1202194 w 1304852"/>
                  <a:gd name="connsiteY242" fmla="*/ 806306 h 1061252"/>
                  <a:gd name="connsiteX243" fmla="*/ 1202171 w 1304852"/>
                  <a:gd name="connsiteY243" fmla="*/ 805843 h 1061252"/>
                  <a:gd name="connsiteX244" fmla="*/ 1202211 w 1304852"/>
                  <a:gd name="connsiteY244" fmla="*/ 805236 h 1061252"/>
                  <a:gd name="connsiteX245" fmla="*/ 1202329 w 1304852"/>
                  <a:gd name="connsiteY245" fmla="*/ 804694 h 1061252"/>
                  <a:gd name="connsiteX246" fmla="*/ 1202474 w 1304852"/>
                  <a:gd name="connsiteY246" fmla="*/ 803894 h 1061252"/>
                  <a:gd name="connsiteX247" fmla="*/ 1202579 w 1304852"/>
                  <a:gd name="connsiteY247" fmla="*/ 803110 h 1061252"/>
                  <a:gd name="connsiteX248" fmla="*/ 1202814 w 1304852"/>
                  <a:gd name="connsiteY248" fmla="*/ 802311 h 1061252"/>
                  <a:gd name="connsiteX249" fmla="*/ 1203257 w 1304852"/>
                  <a:gd name="connsiteY249" fmla="*/ 801864 h 1061252"/>
                  <a:gd name="connsiteX250" fmla="*/ 1204146 w 1304852"/>
                  <a:gd name="connsiteY250" fmla="*/ 801245 h 1061252"/>
                  <a:gd name="connsiteX251" fmla="*/ 1204981 w 1304852"/>
                  <a:gd name="connsiteY251" fmla="*/ 800885 h 1061252"/>
                  <a:gd name="connsiteX252" fmla="*/ 1205495 w 1304852"/>
                  <a:gd name="connsiteY252" fmla="*/ 800767 h 1061252"/>
                  <a:gd name="connsiteX253" fmla="*/ 1206165 w 1304852"/>
                  <a:gd name="connsiteY253" fmla="*/ 800622 h 1061252"/>
                  <a:gd name="connsiteX254" fmla="*/ 1206789 w 1304852"/>
                  <a:gd name="connsiteY254" fmla="*/ 800446 h 1061252"/>
                  <a:gd name="connsiteX255" fmla="*/ 1207451 w 1304852"/>
                  <a:gd name="connsiteY255" fmla="*/ 800240 h 1061252"/>
                  <a:gd name="connsiteX256" fmla="*/ 1208464 w 1304852"/>
                  <a:gd name="connsiteY256" fmla="*/ 799543 h 1061252"/>
                  <a:gd name="connsiteX257" fmla="*/ 1208728 w 1304852"/>
                  <a:gd name="connsiteY257" fmla="*/ 799148 h 1061252"/>
                  <a:gd name="connsiteX258" fmla="*/ 1209180 w 1304852"/>
                  <a:gd name="connsiteY258" fmla="*/ 798557 h 1061252"/>
                  <a:gd name="connsiteX259" fmla="*/ 1209714 w 1304852"/>
                  <a:gd name="connsiteY259" fmla="*/ 798034 h 1061252"/>
                  <a:gd name="connsiteX260" fmla="*/ 1210462 w 1304852"/>
                  <a:gd name="connsiteY260" fmla="*/ 797280 h 1061252"/>
                  <a:gd name="connsiteX261" fmla="*/ 1211300 w 1304852"/>
                  <a:gd name="connsiteY261" fmla="*/ 796583 h 1061252"/>
                  <a:gd name="connsiteX262" fmla="*/ 1212286 w 1304852"/>
                  <a:gd name="connsiteY262" fmla="*/ 796050 h 1061252"/>
                  <a:gd name="connsiteX263" fmla="*/ 1212935 w 1304852"/>
                  <a:gd name="connsiteY263" fmla="*/ 795786 h 1061252"/>
                  <a:gd name="connsiteX264" fmla="*/ 1213962 w 1304852"/>
                  <a:gd name="connsiteY264" fmla="*/ 795225 h 1061252"/>
                  <a:gd name="connsiteX265" fmla="*/ 1214620 w 1304852"/>
                  <a:gd name="connsiteY265" fmla="*/ 794865 h 1061252"/>
                  <a:gd name="connsiteX266" fmla="*/ 1215605 w 1304852"/>
                  <a:gd name="connsiteY266" fmla="*/ 794236 h 1061252"/>
                  <a:gd name="connsiteX267" fmla="*/ 1216177 w 1304852"/>
                  <a:gd name="connsiteY267" fmla="*/ 793857 h 1061252"/>
                  <a:gd name="connsiteX268" fmla="*/ 1216719 w 1304852"/>
                  <a:gd name="connsiteY268" fmla="*/ 793607 h 1061252"/>
                  <a:gd name="connsiteX269" fmla="*/ 1217862 w 1304852"/>
                  <a:gd name="connsiteY269" fmla="*/ 793321 h 1061252"/>
                  <a:gd name="connsiteX270" fmla="*/ 1218652 w 1304852"/>
                  <a:gd name="connsiteY270" fmla="*/ 793282 h 1061252"/>
                  <a:gd name="connsiteX271" fmla="*/ 1219700 w 1304852"/>
                  <a:gd name="connsiteY271" fmla="*/ 793241 h 1061252"/>
                  <a:gd name="connsiteX272" fmla="*/ 1220162 w 1304852"/>
                  <a:gd name="connsiteY272" fmla="*/ 793074 h 1061252"/>
                  <a:gd name="connsiteX273" fmla="*/ 1220675 w 1304852"/>
                  <a:gd name="connsiteY273" fmla="*/ 792823 h 1061252"/>
                  <a:gd name="connsiteX274" fmla="*/ 1221129 w 1304852"/>
                  <a:gd name="connsiteY274" fmla="*/ 792416 h 1061252"/>
                  <a:gd name="connsiteX275" fmla="*/ 1221652 w 1304852"/>
                  <a:gd name="connsiteY275" fmla="*/ 791892 h 1061252"/>
                  <a:gd name="connsiteX276" fmla="*/ 1221995 w 1304852"/>
                  <a:gd name="connsiteY276" fmla="*/ 791525 h 1061252"/>
                  <a:gd name="connsiteX277" fmla="*/ 1222348 w 1304852"/>
                  <a:gd name="connsiteY277" fmla="*/ 790887 h 1061252"/>
                  <a:gd name="connsiteX278" fmla="*/ 1222625 w 1304852"/>
                  <a:gd name="connsiteY278" fmla="*/ 790540 h 1061252"/>
                  <a:gd name="connsiteX279" fmla="*/ 1223007 w 1304852"/>
                  <a:gd name="connsiteY279" fmla="*/ 789901 h 1061252"/>
                  <a:gd name="connsiteX280" fmla="*/ 1223388 w 1304852"/>
                  <a:gd name="connsiteY280" fmla="*/ 789214 h 1061252"/>
                  <a:gd name="connsiteX281" fmla="*/ 1223774 w 1304852"/>
                  <a:gd name="connsiteY281" fmla="*/ 788357 h 1061252"/>
                  <a:gd name="connsiteX282" fmla="*/ 1223995 w 1304852"/>
                  <a:gd name="connsiteY282" fmla="*/ 787323 h 1061252"/>
                  <a:gd name="connsiteX283" fmla="*/ 1224133 w 1304852"/>
                  <a:gd name="connsiteY283" fmla="*/ 786415 h 1061252"/>
                  <a:gd name="connsiteX284" fmla="*/ 1224387 w 1304852"/>
                  <a:gd name="connsiteY284" fmla="*/ 785506 h 1061252"/>
                  <a:gd name="connsiteX285" fmla="*/ 1224583 w 1304852"/>
                  <a:gd name="connsiteY285" fmla="*/ 784629 h 1061252"/>
                  <a:gd name="connsiteX286" fmla="*/ 1224688 w 1304852"/>
                  <a:gd name="connsiteY286" fmla="*/ 783730 h 1061252"/>
                  <a:gd name="connsiteX287" fmla="*/ 1224942 w 1304852"/>
                  <a:gd name="connsiteY287" fmla="*/ 783024 h 1061252"/>
                  <a:gd name="connsiteX288" fmla="*/ 1226016 w 1304852"/>
                  <a:gd name="connsiteY288" fmla="*/ 782106 h 1061252"/>
                  <a:gd name="connsiteX289" fmla="*/ 1226715 w 1304852"/>
                  <a:gd name="connsiteY289" fmla="*/ 781707 h 1061252"/>
                  <a:gd name="connsiteX290" fmla="*/ 1227829 w 1304852"/>
                  <a:gd name="connsiteY290" fmla="*/ 781011 h 1061252"/>
                  <a:gd name="connsiteX291" fmla="*/ 1228766 w 1304852"/>
                  <a:gd name="connsiteY291" fmla="*/ 780522 h 1061252"/>
                  <a:gd name="connsiteX292" fmla="*/ 1229306 w 1304852"/>
                  <a:gd name="connsiteY292" fmla="*/ 780224 h 1061252"/>
                  <a:gd name="connsiteX293" fmla="*/ 1230054 w 1304852"/>
                  <a:gd name="connsiteY293" fmla="*/ 779556 h 1061252"/>
                  <a:gd name="connsiteX294" fmla="*/ 1230607 w 1304852"/>
                  <a:gd name="connsiteY294" fmla="*/ 779100 h 1061252"/>
                  <a:gd name="connsiteX295" fmla="*/ 1230991 w 1304852"/>
                  <a:gd name="connsiteY295" fmla="*/ 778580 h 1061252"/>
                  <a:gd name="connsiteX296" fmla="*/ 1231325 w 1304852"/>
                  <a:gd name="connsiteY296" fmla="*/ 777941 h 1061252"/>
                  <a:gd name="connsiteX297" fmla="*/ 1231489 w 1304852"/>
                  <a:gd name="connsiteY297" fmla="*/ 777235 h 1061252"/>
                  <a:gd name="connsiteX298" fmla="*/ 1231567 w 1304852"/>
                  <a:gd name="connsiteY298" fmla="*/ 776792 h 1061252"/>
                  <a:gd name="connsiteX299" fmla="*/ 1231762 w 1304852"/>
                  <a:gd name="connsiteY299" fmla="*/ 775431 h 1061252"/>
                  <a:gd name="connsiteX300" fmla="*/ 1231888 w 1304852"/>
                  <a:gd name="connsiteY300" fmla="*/ 774300 h 1061252"/>
                  <a:gd name="connsiteX301" fmla="*/ 1231804 w 1304852"/>
                  <a:gd name="connsiteY301" fmla="*/ 773336 h 1061252"/>
                  <a:gd name="connsiteX302" fmla="*/ 1231624 w 1304852"/>
                  <a:gd name="connsiteY302" fmla="*/ 772216 h 1061252"/>
                  <a:gd name="connsiteX303" fmla="*/ 1231920 w 1304852"/>
                  <a:gd name="connsiteY303" fmla="*/ 771523 h 1061252"/>
                  <a:gd name="connsiteX304" fmla="*/ 1231987 w 1304852"/>
                  <a:gd name="connsiteY304" fmla="*/ 771067 h 1061252"/>
                  <a:gd name="connsiteX305" fmla="*/ 1231874 w 1304852"/>
                  <a:gd name="connsiteY305" fmla="*/ 770334 h 1061252"/>
                  <a:gd name="connsiteX306" fmla="*/ 1231685 w 1304852"/>
                  <a:gd name="connsiteY306" fmla="*/ 769523 h 1061252"/>
                  <a:gd name="connsiteX307" fmla="*/ 1231300 w 1304852"/>
                  <a:gd name="connsiteY307" fmla="*/ 768880 h 1061252"/>
                  <a:gd name="connsiteX308" fmla="*/ 1230806 w 1304852"/>
                  <a:gd name="connsiteY308" fmla="*/ 768321 h 1061252"/>
                  <a:gd name="connsiteX309" fmla="*/ 1230478 w 1304852"/>
                  <a:gd name="connsiteY309" fmla="*/ 767811 h 1061252"/>
                  <a:gd name="connsiteX310" fmla="*/ 1230369 w 1304852"/>
                  <a:gd name="connsiteY310" fmla="*/ 767243 h 1061252"/>
                  <a:gd name="connsiteX311" fmla="*/ 1230424 w 1304852"/>
                  <a:gd name="connsiteY311" fmla="*/ 766642 h 1061252"/>
                  <a:gd name="connsiteX312" fmla="*/ 1230651 w 1304852"/>
                  <a:gd name="connsiteY312" fmla="*/ 766224 h 1061252"/>
                  <a:gd name="connsiteX313" fmla="*/ 1230638 w 1304852"/>
                  <a:gd name="connsiteY313" fmla="*/ 765377 h 1061252"/>
                  <a:gd name="connsiteX314" fmla="*/ 1230468 w 1304852"/>
                  <a:gd name="connsiteY314" fmla="*/ 764972 h 1061252"/>
                  <a:gd name="connsiteX315" fmla="*/ 1230102 w 1304852"/>
                  <a:gd name="connsiteY315" fmla="*/ 764203 h 1061252"/>
                  <a:gd name="connsiteX316" fmla="*/ 1230041 w 1304852"/>
                  <a:gd name="connsiteY316" fmla="*/ 763557 h 1061252"/>
                  <a:gd name="connsiteX317" fmla="*/ 1229377 w 1304852"/>
                  <a:gd name="connsiteY317" fmla="*/ 762032 h 1061252"/>
                  <a:gd name="connsiteX318" fmla="*/ 1229069 w 1304852"/>
                  <a:gd name="connsiteY318" fmla="*/ 761396 h 1061252"/>
                  <a:gd name="connsiteX319" fmla="*/ 1228779 w 1304852"/>
                  <a:gd name="connsiteY319" fmla="*/ 760587 h 1061252"/>
                  <a:gd name="connsiteX320" fmla="*/ 1228533 w 1304852"/>
                  <a:gd name="connsiteY320" fmla="*/ 759759 h 1061252"/>
                  <a:gd name="connsiteX321" fmla="*/ 1228214 w 1304852"/>
                  <a:gd name="connsiteY321" fmla="*/ 759219 h 1061252"/>
                  <a:gd name="connsiteX322" fmla="*/ 1227726 w 1304852"/>
                  <a:gd name="connsiteY322" fmla="*/ 758429 h 1061252"/>
                  <a:gd name="connsiteX323" fmla="*/ 1227430 w 1304852"/>
                  <a:gd name="connsiteY323" fmla="*/ 758024 h 1061252"/>
                  <a:gd name="connsiteX324" fmla="*/ 1227084 w 1304852"/>
                  <a:gd name="connsiteY324" fmla="*/ 757524 h 1061252"/>
                  <a:gd name="connsiteX325" fmla="*/ 1226795 w 1304852"/>
                  <a:gd name="connsiteY325" fmla="*/ 756830 h 1061252"/>
                  <a:gd name="connsiteX326" fmla="*/ 1226657 w 1304852"/>
                  <a:gd name="connsiteY326" fmla="*/ 756384 h 1061252"/>
                  <a:gd name="connsiteX327" fmla="*/ 1226169 w 1304852"/>
                  <a:gd name="connsiteY327" fmla="*/ 755633 h 1061252"/>
                  <a:gd name="connsiteX328" fmla="*/ 1225963 w 1304852"/>
                  <a:gd name="connsiteY328" fmla="*/ 755219 h 1061252"/>
                  <a:gd name="connsiteX329" fmla="*/ 1226050 w 1304852"/>
                  <a:gd name="connsiteY329" fmla="*/ 754399 h 1061252"/>
                  <a:gd name="connsiteX330" fmla="*/ 1225572 w 1304852"/>
                  <a:gd name="connsiteY330" fmla="*/ 753744 h 1061252"/>
                  <a:gd name="connsiteX331" fmla="*/ 1225443 w 1304852"/>
                  <a:gd name="connsiteY331" fmla="*/ 753273 h 1061252"/>
                  <a:gd name="connsiteX332" fmla="*/ 1226115 w 1304852"/>
                  <a:gd name="connsiteY332" fmla="*/ 752662 h 1061252"/>
                  <a:gd name="connsiteX333" fmla="*/ 1226002 w 1304852"/>
                  <a:gd name="connsiteY333" fmla="*/ 752239 h 1061252"/>
                  <a:gd name="connsiteX334" fmla="*/ 1225864 w 1304852"/>
                  <a:gd name="connsiteY334" fmla="*/ 751445 h 1061252"/>
                  <a:gd name="connsiteX335" fmla="*/ 1225980 w 1304852"/>
                  <a:gd name="connsiteY335" fmla="*/ 750781 h 1061252"/>
                  <a:gd name="connsiteX336" fmla="*/ 1226028 w 1304852"/>
                  <a:gd name="connsiteY336" fmla="*/ 750309 h 1061252"/>
                  <a:gd name="connsiteX337" fmla="*/ 1225690 w 1304852"/>
                  <a:gd name="connsiteY337" fmla="*/ 749943 h 1061252"/>
                  <a:gd name="connsiteX338" fmla="*/ 1225415 w 1304852"/>
                  <a:gd name="connsiteY338" fmla="*/ 749546 h 1061252"/>
                  <a:gd name="connsiteX339" fmla="*/ 1224930 w 1304852"/>
                  <a:gd name="connsiteY339" fmla="*/ 748893 h 1061252"/>
                  <a:gd name="connsiteX340" fmla="*/ 1224688 w 1304852"/>
                  <a:gd name="connsiteY340" fmla="*/ 748498 h 1061252"/>
                  <a:gd name="connsiteX341" fmla="*/ 1224371 w 1304852"/>
                  <a:gd name="connsiteY341" fmla="*/ 747686 h 1061252"/>
                  <a:gd name="connsiteX342" fmla="*/ 1224104 w 1304852"/>
                  <a:gd name="connsiteY342" fmla="*/ 747310 h 1061252"/>
                  <a:gd name="connsiteX343" fmla="*/ 1223709 w 1304852"/>
                  <a:gd name="connsiteY343" fmla="*/ 746674 h 1061252"/>
                  <a:gd name="connsiteX344" fmla="*/ 1223440 w 1304852"/>
                  <a:gd name="connsiteY344" fmla="*/ 746270 h 1061252"/>
                  <a:gd name="connsiteX345" fmla="*/ 1222926 w 1304852"/>
                  <a:gd name="connsiteY345" fmla="*/ 745114 h 1061252"/>
                  <a:gd name="connsiteX346" fmla="*/ 1222675 w 1304852"/>
                  <a:gd name="connsiteY346" fmla="*/ 744565 h 1061252"/>
                  <a:gd name="connsiteX347" fmla="*/ 1222852 w 1304852"/>
                  <a:gd name="connsiteY347" fmla="*/ 743968 h 1061252"/>
                  <a:gd name="connsiteX348" fmla="*/ 1223186 w 1304852"/>
                  <a:gd name="connsiteY348" fmla="*/ 743522 h 1061252"/>
                  <a:gd name="connsiteX349" fmla="*/ 1222868 w 1304852"/>
                  <a:gd name="connsiteY349" fmla="*/ 742501 h 1061252"/>
                  <a:gd name="connsiteX350" fmla="*/ 1222560 w 1304852"/>
                  <a:gd name="connsiteY350" fmla="*/ 741778 h 1061252"/>
                  <a:gd name="connsiteX351" fmla="*/ 1222509 w 1304852"/>
                  <a:gd name="connsiteY351" fmla="*/ 741325 h 1061252"/>
                  <a:gd name="connsiteX352" fmla="*/ 1222470 w 1304852"/>
                  <a:gd name="connsiteY352" fmla="*/ 740629 h 1061252"/>
                  <a:gd name="connsiteX353" fmla="*/ 1222249 w 1304852"/>
                  <a:gd name="connsiteY353" fmla="*/ 739540 h 1061252"/>
                  <a:gd name="connsiteX354" fmla="*/ 1222120 w 1304852"/>
                  <a:gd name="connsiteY354" fmla="*/ 738988 h 1061252"/>
                  <a:gd name="connsiteX355" fmla="*/ 1221635 w 1304852"/>
                  <a:gd name="connsiteY355" fmla="*/ 738526 h 1061252"/>
                  <a:gd name="connsiteX356" fmla="*/ 1221591 w 1304852"/>
                  <a:gd name="connsiteY356" fmla="*/ 737225 h 1061252"/>
                  <a:gd name="connsiteX357" fmla="*/ 1221167 w 1304852"/>
                  <a:gd name="connsiteY357" fmla="*/ 737013 h 1061252"/>
                  <a:gd name="connsiteX358" fmla="*/ 1220316 w 1304852"/>
                  <a:gd name="connsiteY358" fmla="*/ 736370 h 1061252"/>
                  <a:gd name="connsiteX359" fmla="*/ 1219763 w 1304852"/>
                  <a:gd name="connsiteY359" fmla="*/ 736139 h 1061252"/>
                  <a:gd name="connsiteX360" fmla="*/ 1218784 w 1304852"/>
                  <a:gd name="connsiteY360" fmla="*/ 735649 h 1061252"/>
                  <a:gd name="connsiteX361" fmla="*/ 1218370 w 1304852"/>
                  <a:gd name="connsiteY361" fmla="*/ 735208 h 1061252"/>
                  <a:gd name="connsiteX362" fmla="*/ 1218425 w 1304852"/>
                  <a:gd name="connsiteY362" fmla="*/ 733828 h 1061252"/>
                  <a:gd name="connsiteX363" fmla="*/ 1218148 w 1304852"/>
                  <a:gd name="connsiteY363" fmla="*/ 733471 h 1061252"/>
                  <a:gd name="connsiteX364" fmla="*/ 1217801 w 1304852"/>
                  <a:gd name="connsiteY364" fmla="*/ 733029 h 1061252"/>
                  <a:gd name="connsiteX365" fmla="*/ 1217612 w 1304852"/>
                  <a:gd name="connsiteY365" fmla="*/ 732576 h 1061252"/>
                  <a:gd name="connsiteX366" fmla="*/ 1217956 w 1304852"/>
                  <a:gd name="connsiteY366" fmla="*/ 731859 h 1061252"/>
                  <a:gd name="connsiteX367" fmla="*/ 1218190 w 1304852"/>
                  <a:gd name="connsiteY367" fmla="*/ 731471 h 1061252"/>
                  <a:gd name="connsiteX368" fmla="*/ 1218643 w 1304852"/>
                  <a:gd name="connsiteY368" fmla="*/ 730739 h 1061252"/>
                  <a:gd name="connsiteX369" fmla="*/ 1218929 w 1304852"/>
                  <a:gd name="connsiteY369" fmla="*/ 730206 h 1061252"/>
                  <a:gd name="connsiteX370" fmla="*/ 1219721 w 1304852"/>
                  <a:gd name="connsiteY370" fmla="*/ 728729 h 1061252"/>
                  <a:gd name="connsiteX371" fmla="*/ 1219969 w 1304852"/>
                  <a:gd name="connsiteY371" fmla="*/ 728138 h 1061252"/>
                  <a:gd name="connsiteX372" fmla="*/ 1220213 w 1304852"/>
                  <a:gd name="connsiteY372" fmla="*/ 727134 h 1061252"/>
                  <a:gd name="connsiteX373" fmla="*/ 1220582 w 1304852"/>
                  <a:gd name="connsiteY373" fmla="*/ 725850 h 1061252"/>
                  <a:gd name="connsiteX374" fmla="*/ 1221131 w 1304852"/>
                  <a:gd name="connsiteY374" fmla="*/ 724121 h 1061252"/>
                  <a:gd name="connsiteX375" fmla="*/ 1221347 w 1304852"/>
                  <a:gd name="connsiteY375" fmla="*/ 723598 h 1061252"/>
                  <a:gd name="connsiteX376" fmla="*/ 1221524 w 1304852"/>
                  <a:gd name="connsiteY376" fmla="*/ 723165 h 1061252"/>
                  <a:gd name="connsiteX377" fmla="*/ 1221757 w 1304852"/>
                  <a:gd name="connsiteY377" fmla="*/ 722449 h 1061252"/>
                  <a:gd name="connsiteX378" fmla="*/ 1222072 w 1304852"/>
                  <a:gd name="connsiteY378" fmla="*/ 721762 h 1061252"/>
                  <a:gd name="connsiteX379" fmla="*/ 1222435 w 1304852"/>
                  <a:gd name="connsiteY379" fmla="*/ 720923 h 1061252"/>
                  <a:gd name="connsiteX380" fmla="*/ 1222602 w 1304852"/>
                  <a:gd name="connsiteY380" fmla="*/ 720304 h 1061252"/>
                  <a:gd name="connsiteX381" fmla="*/ 1222865 w 1304852"/>
                  <a:gd name="connsiteY381" fmla="*/ 719501 h 1061252"/>
                  <a:gd name="connsiteX382" fmla="*/ 1223061 w 1304852"/>
                  <a:gd name="connsiteY382" fmla="*/ 718923 h 1061252"/>
                  <a:gd name="connsiteX383" fmla="*/ 1223552 w 1304852"/>
                  <a:gd name="connsiteY383" fmla="*/ 717726 h 1061252"/>
                  <a:gd name="connsiteX384" fmla="*/ 1223925 w 1304852"/>
                  <a:gd name="connsiteY384" fmla="*/ 716914 h 1061252"/>
                  <a:gd name="connsiteX385" fmla="*/ 1224394 w 1304852"/>
                  <a:gd name="connsiteY385" fmla="*/ 715465 h 1061252"/>
                  <a:gd name="connsiteX386" fmla="*/ 1224804 w 1304852"/>
                  <a:gd name="connsiteY386" fmla="*/ 714307 h 1061252"/>
                  <a:gd name="connsiteX387" fmla="*/ 1225148 w 1304852"/>
                  <a:gd name="connsiteY387" fmla="*/ 713215 h 1061252"/>
                  <a:gd name="connsiteX388" fmla="*/ 1225491 w 1304852"/>
                  <a:gd name="connsiteY388" fmla="*/ 712393 h 1061252"/>
                  <a:gd name="connsiteX389" fmla="*/ 1225812 w 1304852"/>
                  <a:gd name="connsiteY389" fmla="*/ 711513 h 1061252"/>
                  <a:gd name="connsiteX390" fmla="*/ 1226266 w 1304852"/>
                  <a:gd name="connsiteY390" fmla="*/ 710094 h 1061252"/>
                  <a:gd name="connsiteX391" fmla="*/ 1226724 w 1304852"/>
                  <a:gd name="connsiteY391" fmla="*/ 708829 h 1061252"/>
                  <a:gd name="connsiteX392" fmla="*/ 1226901 w 1304852"/>
                  <a:gd name="connsiteY392" fmla="*/ 708338 h 1061252"/>
                  <a:gd name="connsiteX393" fmla="*/ 1227087 w 1304852"/>
                  <a:gd name="connsiteY393" fmla="*/ 707573 h 1061252"/>
                  <a:gd name="connsiteX394" fmla="*/ 1227260 w 1304852"/>
                  <a:gd name="connsiteY394" fmla="*/ 706665 h 1061252"/>
                  <a:gd name="connsiteX395" fmla="*/ 1227457 w 1304852"/>
                  <a:gd name="connsiteY395" fmla="*/ 705894 h 1061252"/>
                  <a:gd name="connsiteX396" fmla="*/ 1227855 w 1304852"/>
                  <a:gd name="connsiteY396" fmla="*/ 704163 h 1061252"/>
                  <a:gd name="connsiteX397" fmla="*/ 1228060 w 1304852"/>
                  <a:gd name="connsiteY397" fmla="*/ 703441 h 1061252"/>
                  <a:gd name="connsiteX398" fmla="*/ 1228275 w 1304852"/>
                  <a:gd name="connsiteY398" fmla="*/ 702726 h 1061252"/>
                  <a:gd name="connsiteX399" fmla="*/ 1228628 w 1304852"/>
                  <a:gd name="connsiteY399" fmla="*/ 701440 h 1061252"/>
                  <a:gd name="connsiteX400" fmla="*/ 1228901 w 1304852"/>
                  <a:gd name="connsiteY400" fmla="*/ 700503 h 1061252"/>
                  <a:gd name="connsiteX401" fmla="*/ 1229117 w 1304852"/>
                  <a:gd name="connsiteY401" fmla="*/ 699540 h 1061252"/>
                  <a:gd name="connsiteX402" fmla="*/ 1229251 w 1304852"/>
                  <a:gd name="connsiteY402" fmla="*/ 698766 h 1061252"/>
                  <a:gd name="connsiteX403" fmla="*/ 1229351 w 1304852"/>
                  <a:gd name="connsiteY403" fmla="*/ 698198 h 1061252"/>
                  <a:gd name="connsiteX404" fmla="*/ 1229457 w 1304852"/>
                  <a:gd name="connsiteY404" fmla="*/ 697635 h 1061252"/>
                  <a:gd name="connsiteX405" fmla="*/ 1229563 w 1304852"/>
                  <a:gd name="connsiteY405" fmla="*/ 697039 h 1061252"/>
                  <a:gd name="connsiteX406" fmla="*/ 1229720 w 1304852"/>
                  <a:gd name="connsiteY406" fmla="*/ 696343 h 1061252"/>
                  <a:gd name="connsiteX407" fmla="*/ 1229964 w 1304852"/>
                  <a:gd name="connsiteY407" fmla="*/ 695626 h 1061252"/>
                  <a:gd name="connsiteX408" fmla="*/ 1230426 w 1304852"/>
                  <a:gd name="connsiteY408" fmla="*/ 694692 h 1061252"/>
                  <a:gd name="connsiteX409" fmla="*/ 1230779 w 1304852"/>
                  <a:gd name="connsiteY409" fmla="*/ 693966 h 1061252"/>
                  <a:gd name="connsiteX410" fmla="*/ 1231043 w 1304852"/>
                  <a:gd name="connsiteY410" fmla="*/ 693260 h 1061252"/>
                  <a:gd name="connsiteX411" fmla="*/ 1231531 w 1304852"/>
                  <a:gd name="connsiteY411" fmla="*/ 692101 h 1061252"/>
                  <a:gd name="connsiteX412" fmla="*/ 1231798 w 1304852"/>
                  <a:gd name="connsiteY412" fmla="*/ 691597 h 1061252"/>
                  <a:gd name="connsiteX413" fmla="*/ 1232092 w 1304852"/>
                  <a:gd name="connsiteY413" fmla="*/ 690981 h 1061252"/>
                  <a:gd name="connsiteX414" fmla="*/ 1232346 w 1304852"/>
                  <a:gd name="connsiteY414" fmla="*/ 690418 h 1061252"/>
                  <a:gd name="connsiteX415" fmla="*/ 1232780 w 1304852"/>
                  <a:gd name="connsiteY415" fmla="*/ 689619 h 1061252"/>
                  <a:gd name="connsiteX416" fmla="*/ 1233004 w 1304852"/>
                  <a:gd name="connsiteY416" fmla="*/ 689115 h 1061252"/>
                  <a:gd name="connsiteX417" fmla="*/ 1233181 w 1304852"/>
                  <a:gd name="connsiteY417" fmla="*/ 688653 h 1061252"/>
                  <a:gd name="connsiteX418" fmla="*/ 1233239 w 1304852"/>
                  <a:gd name="connsiteY418" fmla="*/ 688109 h 1061252"/>
                  <a:gd name="connsiteX419" fmla="*/ 1233227 w 1304852"/>
                  <a:gd name="connsiteY419" fmla="*/ 687512 h 1061252"/>
                  <a:gd name="connsiteX420" fmla="*/ 1233351 w 1304852"/>
                  <a:gd name="connsiteY420" fmla="*/ 686680 h 1061252"/>
                  <a:gd name="connsiteX421" fmla="*/ 1233332 w 1304852"/>
                  <a:gd name="connsiteY421" fmla="*/ 685968 h 1061252"/>
                  <a:gd name="connsiteX422" fmla="*/ 1233429 w 1304852"/>
                  <a:gd name="connsiteY422" fmla="*/ 685310 h 1061252"/>
                  <a:gd name="connsiteX423" fmla="*/ 1233554 w 1304852"/>
                  <a:gd name="connsiteY423" fmla="*/ 684482 h 1061252"/>
                  <a:gd name="connsiteX424" fmla="*/ 1233611 w 1304852"/>
                  <a:gd name="connsiteY424" fmla="*/ 683039 h 1061252"/>
                  <a:gd name="connsiteX425" fmla="*/ 1233246 w 1304852"/>
                  <a:gd name="connsiteY425" fmla="*/ 682006 h 1061252"/>
                  <a:gd name="connsiteX426" fmla="*/ 1232777 w 1304852"/>
                  <a:gd name="connsiteY426" fmla="*/ 681194 h 1061252"/>
                  <a:gd name="connsiteX427" fmla="*/ 1232296 w 1304852"/>
                  <a:gd name="connsiteY427" fmla="*/ 680327 h 1061252"/>
                  <a:gd name="connsiteX428" fmla="*/ 1231852 w 1304852"/>
                  <a:gd name="connsiteY428" fmla="*/ 679476 h 1061252"/>
                  <a:gd name="connsiteX429" fmla="*/ 1231313 w 1304852"/>
                  <a:gd name="connsiteY429" fmla="*/ 678618 h 1061252"/>
                  <a:gd name="connsiteX430" fmla="*/ 1230882 w 1304852"/>
                  <a:gd name="connsiteY430" fmla="*/ 677787 h 1061252"/>
                  <a:gd name="connsiteX431" fmla="*/ 1230391 w 1304852"/>
                  <a:gd name="connsiteY431" fmla="*/ 676969 h 1061252"/>
                  <a:gd name="connsiteX432" fmla="*/ 1229951 w 1304852"/>
                  <a:gd name="connsiteY432" fmla="*/ 676137 h 1061252"/>
                  <a:gd name="connsiteX433" fmla="*/ 1229403 w 1304852"/>
                  <a:gd name="connsiteY433" fmla="*/ 675289 h 1061252"/>
                  <a:gd name="connsiteX434" fmla="*/ 1228911 w 1304852"/>
                  <a:gd name="connsiteY434" fmla="*/ 674448 h 1061252"/>
                  <a:gd name="connsiteX435" fmla="*/ 1228472 w 1304852"/>
                  <a:gd name="connsiteY435" fmla="*/ 673629 h 1061252"/>
                  <a:gd name="connsiteX436" fmla="*/ 1227989 w 1304852"/>
                  <a:gd name="connsiteY436" fmla="*/ 672750 h 1061252"/>
                  <a:gd name="connsiteX437" fmla="*/ 1227499 w 1304852"/>
                  <a:gd name="connsiteY437" fmla="*/ 671920 h 1061252"/>
                  <a:gd name="connsiteX438" fmla="*/ 1227145 w 1304852"/>
                  <a:gd name="connsiteY438" fmla="*/ 670973 h 1061252"/>
                  <a:gd name="connsiteX439" fmla="*/ 1227016 w 1304852"/>
                  <a:gd name="connsiteY439" fmla="*/ 670021 h 1061252"/>
                  <a:gd name="connsiteX440" fmla="*/ 1227136 w 1304852"/>
                  <a:gd name="connsiteY440" fmla="*/ 669082 h 1061252"/>
                  <a:gd name="connsiteX441" fmla="*/ 1227363 w 1304852"/>
                  <a:gd name="connsiteY441" fmla="*/ 668170 h 1061252"/>
                  <a:gd name="connsiteX442" fmla="*/ 1227800 w 1304852"/>
                  <a:gd name="connsiteY442" fmla="*/ 667237 h 1061252"/>
                  <a:gd name="connsiteX443" fmla="*/ 1228298 w 1304852"/>
                  <a:gd name="connsiteY443" fmla="*/ 666472 h 1061252"/>
                  <a:gd name="connsiteX444" fmla="*/ 1229020 w 1304852"/>
                  <a:gd name="connsiteY444" fmla="*/ 665602 h 1061252"/>
                  <a:gd name="connsiteX445" fmla="*/ 1229624 w 1304852"/>
                  <a:gd name="connsiteY445" fmla="*/ 664781 h 1061252"/>
                  <a:gd name="connsiteX446" fmla="*/ 1230144 w 1304852"/>
                  <a:gd name="connsiteY446" fmla="*/ 664064 h 1061252"/>
                  <a:gd name="connsiteX447" fmla="*/ 1230770 w 1304852"/>
                  <a:gd name="connsiteY447" fmla="*/ 663425 h 1061252"/>
                  <a:gd name="connsiteX448" fmla="*/ 1231325 w 1304852"/>
                  <a:gd name="connsiteY448" fmla="*/ 662526 h 1061252"/>
                  <a:gd name="connsiteX449" fmla="*/ 1231852 w 1304852"/>
                  <a:gd name="connsiteY449" fmla="*/ 661804 h 1061252"/>
                  <a:gd name="connsiteX450" fmla="*/ 1232359 w 1304852"/>
                  <a:gd name="connsiteY450" fmla="*/ 661011 h 1061252"/>
                  <a:gd name="connsiteX451" fmla="*/ 1233046 w 1304852"/>
                  <a:gd name="connsiteY451" fmla="*/ 660343 h 1061252"/>
                  <a:gd name="connsiteX452" fmla="*/ 1233496 w 1304852"/>
                  <a:gd name="connsiteY452" fmla="*/ 660188 h 1061252"/>
                  <a:gd name="connsiteX453" fmla="*/ 1234145 w 1304852"/>
                  <a:gd name="connsiteY453" fmla="*/ 660003 h 1061252"/>
                  <a:gd name="connsiteX454" fmla="*/ 1235047 w 1304852"/>
                  <a:gd name="connsiteY454" fmla="*/ 659755 h 1061252"/>
                  <a:gd name="connsiteX455" fmla="*/ 1235943 w 1304852"/>
                  <a:gd name="connsiteY455" fmla="*/ 659621 h 1061252"/>
                  <a:gd name="connsiteX456" fmla="*/ 1236454 w 1304852"/>
                  <a:gd name="connsiteY456" fmla="*/ 659514 h 1061252"/>
                  <a:gd name="connsiteX457" fmla="*/ 1236931 w 1304852"/>
                  <a:gd name="connsiteY457" fmla="*/ 659341 h 1061252"/>
                  <a:gd name="connsiteX458" fmla="*/ 1237330 w 1304852"/>
                  <a:gd name="connsiteY458" fmla="*/ 659024 h 1061252"/>
                  <a:gd name="connsiteX459" fmla="*/ 1238444 w 1304852"/>
                  <a:gd name="connsiteY459" fmla="*/ 658028 h 1061252"/>
                  <a:gd name="connsiteX460" fmla="*/ 1238836 w 1304852"/>
                  <a:gd name="connsiteY460" fmla="*/ 657761 h 1061252"/>
                  <a:gd name="connsiteX461" fmla="*/ 1239375 w 1304852"/>
                  <a:gd name="connsiteY461" fmla="*/ 657681 h 1061252"/>
                  <a:gd name="connsiteX462" fmla="*/ 1240400 w 1304852"/>
                  <a:gd name="connsiteY462" fmla="*/ 657642 h 1061252"/>
                  <a:gd name="connsiteX463" fmla="*/ 1241446 w 1304852"/>
                  <a:gd name="connsiteY463" fmla="*/ 657585 h 1061252"/>
                  <a:gd name="connsiteX464" fmla="*/ 1242461 w 1304852"/>
                  <a:gd name="connsiteY464" fmla="*/ 657517 h 1061252"/>
                  <a:gd name="connsiteX465" fmla="*/ 1243446 w 1304852"/>
                  <a:gd name="connsiteY465" fmla="*/ 657526 h 1061252"/>
                  <a:gd name="connsiteX466" fmla="*/ 1244239 w 1304852"/>
                  <a:gd name="connsiteY466" fmla="*/ 657232 h 1061252"/>
                  <a:gd name="connsiteX467" fmla="*/ 1244997 w 1304852"/>
                  <a:gd name="connsiteY467" fmla="*/ 656599 h 1061252"/>
                  <a:gd name="connsiteX468" fmla="*/ 1245690 w 1304852"/>
                  <a:gd name="connsiteY468" fmla="*/ 655841 h 1061252"/>
                  <a:gd name="connsiteX469" fmla="*/ 1246281 w 1304852"/>
                  <a:gd name="connsiteY469" fmla="*/ 655225 h 1061252"/>
                  <a:gd name="connsiteX470" fmla="*/ 1248853 w 1304852"/>
                  <a:gd name="connsiteY470" fmla="*/ 652213 h 1061252"/>
                  <a:gd name="connsiteX471" fmla="*/ 1251344 w 1304852"/>
                  <a:gd name="connsiteY471" fmla="*/ 649153 h 1061252"/>
                  <a:gd name="connsiteX472" fmla="*/ 1251752 w 1304852"/>
                  <a:gd name="connsiteY472" fmla="*/ 648819 h 1061252"/>
                  <a:gd name="connsiteX473" fmla="*/ 1253065 w 1304852"/>
                  <a:gd name="connsiteY473" fmla="*/ 648376 h 1061252"/>
                  <a:gd name="connsiteX474" fmla="*/ 1255631 w 1304852"/>
                  <a:gd name="connsiteY474" fmla="*/ 646995 h 1061252"/>
                  <a:gd name="connsiteX475" fmla="*/ 1256068 w 1304852"/>
                  <a:gd name="connsiteY475" fmla="*/ 646581 h 1061252"/>
                  <a:gd name="connsiteX476" fmla="*/ 1256536 w 1304852"/>
                  <a:gd name="connsiteY476" fmla="*/ 645926 h 1061252"/>
                  <a:gd name="connsiteX477" fmla="*/ 1256781 w 1304852"/>
                  <a:gd name="connsiteY477" fmla="*/ 645285 h 1061252"/>
                  <a:gd name="connsiteX478" fmla="*/ 1257028 w 1304852"/>
                  <a:gd name="connsiteY478" fmla="*/ 644276 h 1061252"/>
                  <a:gd name="connsiteX479" fmla="*/ 1257183 w 1304852"/>
                  <a:gd name="connsiteY479" fmla="*/ 643136 h 1061252"/>
                  <a:gd name="connsiteX480" fmla="*/ 1257192 w 1304852"/>
                  <a:gd name="connsiteY480" fmla="*/ 642594 h 1061252"/>
                  <a:gd name="connsiteX481" fmla="*/ 1257044 w 1304852"/>
                  <a:gd name="connsiteY481" fmla="*/ 642096 h 1061252"/>
                  <a:gd name="connsiteX482" fmla="*/ 1256706 w 1304852"/>
                  <a:gd name="connsiteY482" fmla="*/ 641119 h 1061252"/>
                  <a:gd name="connsiteX483" fmla="*/ 1256344 w 1304852"/>
                  <a:gd name="connsiteY483" fmla="*/ 640221 h 1061252"/>
                  <a:gd name="connsiteX484" fmla="*/ 1255991 w 1304852"/>
                  <a:gd name="connsiteY484" fmla="*/ 639396 h 1061252"/>
                  <a:gd name="connsiteX485" fmla="*/ 1255815 w 1304852"/>
                  <a:gd name="connsiteY485" fmla="*/ 638917 h 1061252"/>
                  <a:gd name="connsiteX486" fmla="*/ 1255519 w 1304852"/>
                  <a:gd name="connsiteY486" fmla="*/ 638037 h 1061252"/>
                  <a:gd name="connsiteX487" fmla="*/ 1254806 w 1304852"/>
                  <a:gd name="connsiteY487" fmla="*/ 636881 h 1061252"/>
                  <a:gd name="connsiteX488" fmla="*/ 1252748 w 1304852"/>
                  <a:gd name="connsiteY488" fmla="*/ 633622 h 1061252"/>
                  <a:gd name="connsiteX489" fmla="*/ 1252426 w 1304852"/>
                  <a:gd name="connsiteY489" fmla="*/ 632906 h 1061252"/>
                  <a:gd name="connsiteX490" fmla="*/ 1252218 w 1304852"/>
                  <a:gd name="connsiteY490" fmla="*/ 632187 h 1061252"/>
                  <a:gd name="connsiteX491" fmla="*/ 1252023 w 1304852"/>
                  <a:gd name="connsiteY491" fmla="*/ 631313 h 1061252"/>
                  <a:gd name="connsiteX492" fmla="*/ 1251630 w 1304852"/>
                  <a:gd name="connsiteY492" fmla="*/ 630479 h 1061252"/>
                  <a:gd name="connsiteX493" fmla="*/ 1251489 w 1304852"/>
                  <a:gd name="connsiteY493" fmla="*/ 629395 h 1061252"/>
                  <a:gd name="connsiteX494" fmla="*/ 1251203 w 1304852"/>
                  <a:gd name="connsiteY494" fmla="*/ 628483 h 1061252"/>
                  <a:gd name="connsiteX495" fmla="*/ 1251037 w 1304852"/>
                  <a:gd name="connsiteY495" fmla="*/ 627869 h 1061252"/>
                  <a:gd name="connsiteX496" fmla="*/ 1250800 w 1304852"/>
                  <a:gd name="connsiteY496" fmla="*/ 627401 h 1061252"/>
                  <a:gd name="connsiteX497" fmla="*/ 1250182 w 1304852"/>
                  <a:gd name="connsiteY497" fmla="*/ 626623 h 1061252"/>
                  <a:gd name="connsiteX498" fmla="*/ 1249569 w 1304852"/>
                  <a:gd name="connsiteY498" fmla="*/ 626025 h 1061252"/>
                  <a:gd name="connsiteX499" fmla="*/ 1243947 w 1304852"/>
                  <a:gd name="connsiteY499" fmla="*/ 623685 h 1061252"/>
                  <a:gd name="connsiteX500" fmla="*/ 1243520 w 1304852"/>
                  <a:gd name="connsiteY500" fmla="*/ 623406 h 1061252"/>
                  <a:gd name="connsiteX501" fmla="*/ 1242917 w 1304852"/>
                  <a:gd name="connsiteY501" fmla="*/ 622867 h 1061252"/>
                  <a:gd name="connsiteX502" fmla="*/ 1242515 w 1304852"/>
                  <a:gd name="connsiteY502" fmla="*/ 622478 h 1061252"/>
                  <a:gd name="connsiteX503" fmla="*/ 1242143 w 1304852"/>
                  <a:gd name="connsiteY503" fmla="*/ 622119 h 1061252"/>
                  <a:gd name="connsiteX504" fmla="*/ 1241129 w 1304852"/>
                  <a:gd name="connsiteY504" fmla="*/ 621270 h 1061252"/>
                  <a:gd name="connsiteX505" fmla="*/ 1239864 w 1304852"/>
                  <a:gd name="connsiteY505" fmla="*/ 620705 h 1061252"/>
                  <a:gd name="connsiteX506" fmla="*/ 1239298 w 1304852"/>
                  <a:gd name="connsiteY506" fmla="*/ 620438 h 1061252"/>
                  <a:gd name="connsiteX507" fmla="*/ 1238829 w 1304852"/>
                  <a:gd name="connsiteY507" fmla="*/ 620272 h 1061252"/>
                  <a:gd name="connsiteX508" fmla="*/ 1238357 w 1304852"/>
                  <a:gd name="connsiteY508" fmla="*/ 619781 h 1061252"/>
                  <a:gd name="connsiteX509" fmla="*/ 1238091 w 1304852"/>
                  <a:gd name="connsiteY509" fmla="*/ 619287 h 1061252"/>
                  <a:gd name="connsiteX510" fmla="*/ 1237969 w 1304852"/>
                  <a:gd name="connsiteY510" fmla="*/ 618690 h 1061252"/>
                  <a:gd name="connsiteX511" fmla="*/ 1237971 w 1304852"/>
                  <a:gd name="connsiteY511" fmla="*/ 618246 h 1061252"/>
                  <a:gd name="connsiteX512" fmla="*/ 1237840 w 1304852"/>
                  <a:gd name="connsiteY512" fmla="*/ 617186 h 1061252"/>
                  <a:gd name="connsiteX513" fmla="*/ 1238011 w 1304852"/>
                  <a:gd name="connsiteY513" fmla="*/ 615311 h 1061252"/>
                  <a:gd name="connsiteX514" fmla="*/ 1238223 w 1304852"/>
                  <a:gd name="connsiteY514" fmla="*/ 614515 h 1061252"/>
                  <a:gd name="connsiteX515" fmla="*/ 1238637 w 1304852"/>
                  <a:gd name="connsiteY515" fmla="*/ 613603 h 1061252"/>
                  <a:gd name="connsiteX516" fmla="*/ 1238973 w 1304852"/>
                  <a:gd name="connsiteY516" fmla="*/ 612746 h 1061252"/>
                  <a:gd name="connsiteX517" fmla="*/ 1239356 w 1304852"/>
                  <a:gd name="connsiteY517" fmla="*/ 611648 h 1061252"/>
                  <a:gd name="connsiteX518" fmla="*/ 1241610 w 1304852"/>
                  <a:gd name="connsiteY518" fmla="*/ 605548 h 1061252"/>
                  <a:gd name="connsiteX519" fmla="*/ 1242352 w 1304852"/>
                  <a:gd name="connsiteY519" fmla="*/ 603072 h 1061252"/>
                  <a:gd name="connsiteX520" fmla="*/ 1242724 w 1304852"/>
                  <a:gd name="connsiteY520" fmla="*/ 602594 h 1061252"/>
                  <a:gd name="connsiteX521" fmla="*/ 1243045 w 1304852"/>
                  <a:gd name="connsiteY521" fmla="*/ 602289 h 1061252"/>
                  <a:gd name="connsiteX522" fmla="*/ 1243251 w 1304852"/>
                  <a:gd name="connsiteY522" fmla="*/ 601772 h 1061252"/>
                  <a:gd name="connsiteX523" fmla="*/ 1243639 w 1304852"/>
                  <a:gd name="connsiteY523" fmla="*/ 601486 h 1061252"/>
                  <a:gd name="connsiteX524" fmla="*/ 1243986 w 1304852"/>
                  <a:gd name="connsiteY524" fmla="*/ 601052 h 1061252"/>
                  <a:gd name="connsiteX525" fmla="*/ 1245260 w 1304852"/>
                  <a:gd name="connsiteY525" fmla="*/ 600663 h 1061252"/>
                  <a:gd name="connsiteX526" fmla="*/ 1254472 w 1304852"/>
                  <a:gd name="connsiteY526" fmla="*/ 597347 h 1061252"/>
                  <a:gd name="connsiteX527" fmla="*/ 1255849 w 1304852"/>
                  <a:gd name="connsiteY527" fmla="*/ 596608 h 1061252"/>
                  <a:gd name="connsiteX528" fmla="*/ 1256225 w 1304852"/>
                  <a:gd name="connsiteY528" fmla="*/ 596261 h 1061252"/>
                  <a:gd name="connsiteX529" fmla="*/ 1256633 w 1304852"/>
                  <a:gd name="connsiteY529" fmla="*/ 595866 h 1061252"/>
                  <a:gd name="connsiteX530" fmla="*/ 1257372 w 1304852"/>
                  <a:gd name="connsiteY530" fmla="*/ 595324 h 1061252"/>
                  <a:gd name="connsiteX531" fmla="*/ 1257645 w 1304852"/>
                  <a:gd name="connsiteY531" fmla="*/ 594769 h 1061252"/>
                  <a:gd name="connsiteX532" fmla="*/ 1257901 w 1304852"/>
                  <a:gd name="connsiteY532" fmla="*/ 594252 h 1061252"/>
                  <a:gd name="connsiteX533" fmla="*/ 1260175 w 1304852"/>
                  <a:gd name="connsiteY533" fmla="*/ 588584 h 1061252"/>
                  <a:gd name="connsiteX534" fmla="*/ 1260612 w 1304852"/>
                  <a:gd name="connsiteY534" fmla="*/ 587763 h 1061252"/>
                  <a:gd name="connsiteX535" fmla="*/ 1260939 w 1304852"/>
                  <a:gd name="connsiteY535" fmla="*/ 586996 h 1061252"/>
                  <a:gd name="connsiteX536" fmla="*/ 1261330 w 1304852"/>
                  <a:gd name="connsiteY536" fmla="*/ 586248 h 1061252"/>
                  <a:gd name="connsiteX537" fmla="*/ 1261715 w 1304852"/>
                  <a:gd name="connsiteY537" fmla="*/ 585399 h 1061252"/>
                  <a:gd name="connsiteX538" fmla="*/ 1262259 w 1304852"/>
                  <a:gd name="connsiteY538" fmla="*/ 584433 h 1061252"/>
                  <a:gd name="connsiteX539" fmla="*/ 1262656 w 1304852"/>
                  <a:gd name="connsiteY539" fmla="*/ 583586 h 1061252"/>
                  <a:gd name="connsiteX540" fmla="*/ 1262997 w 1304852"/>
                  <a:gd name="connsiteY540" fmla="*/ 582953 h 1061252"/>
                  <a:gd name="connsiteX541" fmla="*/ 1263465 w 1304852"/>
                  <a:gd name="connsiteY541" fmla="*/ 582173 h 1061252"/>
                  <a:gd name="connsiteX542" fmla="*/ 1263845 w 1304852"/>
                  <a:gd name="connsiteY542" fmla="*/ 581354 h 1061252"/>
                  <a:gd name="connsiteX543" fmla="*/ 1263938 w 1304852"/>
                  <a:gd name="connsiteY543" fmla="*/ 580600 h 1061252"/>
                  <a:gd name="connsiteX544" fmla="*/ 1264192 w 1304852"/>
                  <a:gd name="connsiteY544" fmla="*/ 580024 h 1061252"/>
                  <a:gd name="connsiteX545" fmla="*/ 1264188 w 1304852"/>
                  <a:gd name="connsiteY545" fmla="*/ 579409 h 1061252"/>
                  <a:gd name="connsiteX546" fmla="*/ 1264432 w 1304852"/>
                  <a:gd name="connsiteY546" fmla="*/ 578362 h 1061252"/>
                  <a:gd name="connsiteX547" fmla="*/ 1264579 w 1304852"/>
                  <a:gd name="connsiteY547" fmla="*/ 577247 h 1061252"/>
                  <a:gd name="connsiteX548" fmla="*/ 1264524 w 1304852"/>
                  <a:gd name="connsiteY548" fmla="*/ 576526 h 1061252"/>
                  <a:gd name="connsiteX549" fmla="*/ 1264795 w 1304852"/>
                  <a:gd name="connsiteY549" fmla="*/ 575738 h 1061252"/>
                  <a:gd name="connsiteX550" fmla="*/ 1265205 w 1304852"/>
                  <a:gd name="connsiteY550" fmla="*/ 574614 h 1061252"/>
                  <a:gd name="connsiteX551" fmla="*/ 1265642 w 1304852"/>
                  <a:gd name="connsiteY551" fmla="*/ 573803 h 1061252"/>
                  <a:gd name="connsiteX552" fmla="*/ 1265993 w 1304852"/>
                  <a:gd name="connsiteY552" fmla="*/ 573055 h 1061252"/>
                  <a:gd name="connsiteX553" fmla="*/ 1266285 w 1304852"/>
                  <a:gd name="connsiteY553" fmla="*/ 572460 h 1061252"/>
                  <a:gd name="connsiteX554" fmla="*/ 1267026 w 1304852"/>
                  <a:gd name="connsiteY554" fmla="*/ 570960 h 1061252"/>
                  <a:gd name="connsiteX555" fmla="*/ 1267280 w 1304852"/>
                  <a:gd name="connsiteY555" fmla="*/ 570473 h 1061252"/>
                  <a:gd name="connsiteX556" fmla="*/ 1267553 w 1304852"/>
                  <a:gd name="connsiteY556" fmla="*/ 569782 h 1061252"/>
                  <a:gd name="connsiteX557" fmla="*/ 1267592 w 1304852"/>
                  <a:gd name="connsiteY557" fmla="*/ 569191 h 1061252"/>
                  <a:gd name="connsiteX558" fmla="*/ 1267492 w 1304852"/>
                  <a:gd name="connsiteY558" fmla="*/ 568752 h 1061252"/>
                  <a:gd name="connsiteX559" fmla="*/ 1267459 w 1304852"/>
                  <a:gd name="connsiteY559" fmla="*/ 568145 h 1061252"/>
                  <a:gd name="connsiteX560" fmla="*/ 1266879 w 1304852"/>
                  <a:gd name="connsiteY560" fmla="*/ 566228 h 1061252"/>
                  <a:gd name="connsiteX561" fmla="*/ 1266243 w 1304852"/>
                  <a:gd name="connsiteY561" fmla="*/ 564548 h 1061252"/>
                  <a:gd name="connsiteX562" fmla="*/ 1265507 w 1304852"/>
                  <a:gd name="connsiteY562" fmla="*/ 562693 h 1061252"/>
                  <a:gd name="connsiteX563" fmla="*/ 1264961 w 1304852"/>
                  <a:gd name="connsiteY563" fmla="*/ 561113 h 1061252"/>
                  <a:gd name="connsiteX564" fmla="*/ 1264505 w 1304852"/>
                  <a:gd name="connsiteY564" fmla="*/ 559983 h 1061252"/>
                  <a:gd name="connsiteX565" fmla="*/ 1263890 w 1304852"/>
                  <a:gd name="connsiteY565" fmla="*/ 557350 h 1061252"/>
                  <a:gd name="connsiteX566" fmla="*/ 1263360 w 1304852"/>
                  <a:gd name="connsiteY566" fmla="*/ 555539 h 1061252"/>
                  <a:gd name="connsiteX567" fmla="*/ 1263051 w 1304852"/>
                  <a:gd name="connsiteY567" fmla="*/ 554782 h 1061252"/>
                  <a:gd name="connsiteX568" fmla="*/ 1262910 w 1304852"/>
                  <a:gd name="connsiteY568" fmla="*/ 554198 h 1061252"/>
                  <a:gd name="connsiteX569" fmla="*/ 1262560 w 1304852"/>
                  <a:gd name="connsiteY569" fmla="*/ 553530 h 1061252"/>
                  <a:gd name="connsiteX570" fmla="*/ 1261892 w 1304852"/>
                  <a:gd name="connsiteY570" fmla="*/ 552528 h 1061252"/>
                  <a:gd name="connsiteX571" fmla="*/ 1261610 w 1304852"/>
                  <a:gd name="connsiteY571" fmla="*/ 551841 h 1061252"/>
                  <a:gd name="connsiteX572" fmla="*/ 1261022 w 1304852"/>
                  <a:gd name="connsiteY572" fmla="*/ 551032 h 1061252"/>
                  <a:gd name="connsiteX573" fmla="*/ 1260387 w 1304852"/>
                  <a:gd name="connsiteY573" fmla="*/ 550232 h 1061252"/>
                  <a:gd name="connsiteX574" fmla="*/ 1259944 w 1304852"/>
                  <a:gd name="connsiteY574" fmla="*/ 549384 h 1061252"/>
                  <a:gd name="connsiteX575" fmla="*/ 1259269 w 1304852"/>
                  <a:gd name="connsiteY575" fmla="*/ 548607 h 1061252"/>
                  <a:gd name="connsiteX576" fmla="*/ 1258585 w 1304852"/>
                  <a:gd name="connsiteY576" fmla="*/ 547991 h 1061252"/>
                  <a:gd name="connsiteX577" fmla="*/ 1257284 w 1304852"/>
                  <a:gd name="connsiteY577" fmla="*/ 546582 h 1061252"/>
                  <a:gd name="connsiteX578" fmla="*/ 1256557 w 1304852"/>
                  <a:gd name="connsiteY578" fmla="*/ 546122 h 1061252"/>
                  <a:gd name="connsiteX579" fmla="*/ 1255834 w 1304852"/>
                  <a:gd name="connsiteY579" fmla="*/ 545519 h 1061252"/>
                  <a:gd name="connsiteX580" fmla="*/ 1255011 w 1304852"/>
                  <a:gd name="connsiteY580" fmla="*/ 544819 h 1061252"/>
                  <a:gd name="connsiteX581" fmla="*/ 1254472 w 1304852"/>
                  <a:gd name="connsiteY581" fmla="*/ 544485 h 1061252"/>
                  <a:gd name="connsiteX582" fmla="*/ 1253853 w 1304852"/>
                  <a:gd name="connsiteY582" fmla="*/ 543993 h 1061252"/>
                  <a:gd name="connsiteX583" fmla="*/ 1253393 w 1304852"/>
                  <a:gd name="connsiteY583" fmla="*/ 543724 h 1061252"/>
                  <a:gd name="connsiteX584" fmla="*/ 1252581 w 1304852"/>
                  <a:gd name="connsiteY584" fmla="*/ 543130 h 1061252"/>
                  <a:gd name="connsiteX585" fmla="*/ 1251932 w 1304852"/>
                  <a:gd name="connsiteY585" fmla="*/ 542199 h 1061252"/>
                  <a:gd name="connsiteX586" fmla="*/ 1251634 w 1304852"/>
                  <a:gd name="connsiteY586" fmla="*/ 541541 h 1061252"/>
                  <a:gd name="connsiteX587" fmla="*/ 1251579 w 1304852"/>
                  <a:gd name="connsiteY587" fmla="*/ 540846 h 1061252"/>
                  <a:gd name="connsiteX588" fmla="*/ 1251432 w 1304852"/>
                  <a:gd name="connsiteY588" fmla="*/ 540289 h 1061252"/>
                  <a:gd name="connsiteX589" fmla="*/ 1251588 w 1304852"/>
                  <a:gd name="connsiteY589" fmla="*/ 539390 h 1061252"/>
                  <a:gd name="connsiteX590" fmla="*/ 1251718 w 1304852"/>
                  <a:gd name="connsiteY590" fmla="*/ 538314 h 1061252"/>
                  <a:gd name="connsiteX591" fmla="*/ 1252292 w 1304852"/>
                  <a:gd name="connsiteY591" fmla="*/ 537610 h 1061252"/>
                  <a:gd name="connsiteX592" fmla="*/ 1252802 w 1304852"/>
                  <a:gd name="connsiteY592" fmla="*/ 536952 h 1061252"/>
                  <a:gd name="connsiteX593" fmla="*/ 1253069 w 1304852"/>
                  <a:gd name="connsiteY593" fmla="*/ 536526 h 1061252"/>
                  <a:gd name="connsiteX594" fmla="*/ 1253506 w 1304852"/>
                  <a:gd name="connsiteY594" fmla="*/ 536127 h 1061252"/>
                  <a:gd name="connsiteX595" fmla="*/ 1253895 w 1304852"/>
                  <a:gd name="connsiteY595" fmla="*/ 535793 h 1061252"/>
                  <a:gd name="connsiteX596" fmla="*/ 1254250 w 1304852"/>
                  <a:gd name="connsiteY596" fmla="*/ 535469 h 1061252"/>
                  <a:gd name="connsiteX597" fmla="*/ 1254716 w 1304852"/>
                  <a:gd name="connsiteY597" fmla="*/ 535016 h 1061252"/>
                  <a:gd name="connsiteX598" fmla="*/ 1254773 w 1304852"/>
                  <a:gd name="connsiteY598" fmla="*/ 534011 h 1061252"/>
                  <a:gd name="connsiteX599" fmla="*/ 1254937 w 1304852"/>
                  <a:gd name="connsiteY599" fmla="*/ 533266 h 1061252"/>
                  <a:gd name="connsiteX600" fmla="*/ 1255233 w 1304852"/>
                  <a:gd name="connsiteY600" fmla="*/ 532297 h 1061252"/>
                  <a:gd name="connsiteX601" fmla="*/ 1256090 w 1304852"/>
                  <a:gd name="connsiteY601" fmla="*/ 531776 h 1061252"/>
                  <a:gd name="connsiteX602" fmla="*/ 1257028 w 1304852"/>
                  <a:gd name="connsiteY602" fmla="*/ 531469 h 1061252"/>
                  <a:gd name="connsiteX603" fmla="*/ 1257811 w 1304852"/>
                  <a:gd name="connsiteY603" fmla="*/ 531076 h 1061252"/>
                  <a:gd name="connsiteX604" fmla="*/ 1258347 w 1304852"/>
                  <a:gd name="connsiteY604" fmla="*/ 530893 h 1061252"/>
                  <a:gd name="connsiteX605" fmla="*/ 1258858 w 1304852"/>
                  <a:gd name="connsiteY605" fmla="*/ 530729 h 1061252"/>
                  <a:gd name="connsiteX606" fmla="*/ 1259455 w 1304852"/>
                  <a:gd name="connsiteY606" fmla="*/ 530080 h 1061252"/>
                  <a:gd name="connsiteX607" fmla="*/ 1259944 w 1304852"/>
                  <a:gd name="connsiteY607" fmla="*/ 529355 h 1061252"/>
                  <a:gd name="connsiteX608" fmla="*/ 1260467 w 1304852"/>
                  <a:gd name="connsiteY608" fmla="*/ 528382 h 1061252"/>
                  <a:gd name="connsiteX609" fmla="*/ 1262400 w 1304852"/>
                  <a:gd name="connsiteY609" fmla="*/ 524552 h 1061252"/>
                  <a:gd name="connsiteX610" fmla="*/ 1262660 w 1304852"/>
                  <a:gd name="connsiteY610" fmla="*/ 524141 h 1061252"/>
                  <a:gd name="connsiteX611" fmla="*/ 1262942 w 1304852"/>
                  <a:gd name="connsiteY611" fmla="*/ 523508 h 1061252"/>
                  <a:gd name="connsiteX612" fmla="*/ 1262545 w 1304852"/>
                  <a:gd name="connsiteY612" fmla="*/ 522844 h 1061252"/>
                  <a:gd name="connsiteX613" fmla="*/ 1262104 w 1304852"/>
                  <a:gd name="connsiteY613" fmla="*/ 522552 h 1061252"/>
                  <a:gd name="connsiteX614" fmla="*/ 1258942 w 1304852"/>
                  <a:gd name="connsiteY614" fmla="*/ 520754 h 1061252"/>
                  <a:gd name="connsiteX615" fmla="*/ 1258543 w 1304852"/>
                  <a:gd name="connsiteY615" fmla="*/ 520461 h 1061252"/>
                  <a:gd name="connsiteX616" fmla="*/ 1258293 w 1304852"/>
                  <a:gd name="connsiteY616" fmla="*/ 519877 h 1061252"/>
                  <a:gd name="connsiteX617" fmla="*/ 1258788 w 1304852"/>
                  <a:gd name="connsiteY617" fmla="*/ 515950 h 1061252"/>
                  <a:gd name="connsiteX618" fmla="*/ 1258868 w 1304852"/>
                  <a:gd name="connsiteY618" fmla="*/ 515513 h 1061252"/>
                  <a:gd name="connsiteX619" fmla="*/ 1258897 w 1304852"/>
                  <a:gd name="connsiteY619" fmla="*/ 514974 h 1061252"/>
                  <a:gd name="connsiteX620" fmla="*/ 1258883 w 1304852"/>
                  <a:gd name="connsiteY620" fmla="*/ 514444 h 1061252"/>
                  <a:gd name="connsiteX621" fmla="*/ 1258775 w 1304852"/>
                  <a:gd name="connsiteY621" fmla="*/ 513308 h 1061252"/>
                  <a:gd name="connsiteX622" fmla="*/ 1258723 w 1304852"/>
                  <a:gd name="connsiteY622" fmla="*/ 512740 h 1061252"/>
                  <a:gd name="connsiteX623" fmla="*/ 1259061 w 1304852"/>
                  <a:gd name="connsiteY623" fmla="*/ 511876 h 1061252"/>
                  <a:gd name="connsiteX624" fmla="*/ 1259458 w 1304852"/>
                  <a:gd name="connsiteY624" fmla="*/ 511143 h 1061252"/>
                  <a:gd name="connsiteX625" fmla="*/ 1259284 w 1304852"/>
                  <a:gd name="connsiteY625" fmla="*/ 509901 h 1061252"/>
                  <a:gd name="connsiteX626" fmla="*/ 1259108 w 1304852"/>
                  <a:gd name="connsiteY626" fmla="*/ 508922 h 1061252"/>
                  <a:gd name="connsiteX627" fmla="*/ 1258855 w 1304852"/>
                  <a:gd name="connsiteY627" fmla="*/ 508059 h 1061252"/>
                  <a:gd name="connsiteX628" fmla="*/ 1258931 w 1304852"/>
                  <a:gd name="connsiteY628" fmla="*/ 506985 h 1061252"/>
                  <a:gd name="connsiteX629" fmla="*/ 1258679 w 1304852"/>
                  <a:gd name="connsiteY629" fmla="*/ 506502 h 1061252"/>
                  <a:gd name="connsiteX630" fmla="*/ 1258408 w 1304852"/>
                  <a:gd name="connsiteY630" fmla="*/ 505983 h 1061252"/>
                  <a:gd name="connsiteX631" fmla="*/ 1258326 w 1304852"/>
                  <a:gd name="connsiteY631" fmla="*/ 505262 h 1061252"/>
                  <a:gd name="connsiteX632" fmla="*/ 1257985 w 1304852"/>
                  <a:gd name="connsiteY632" fmla="*/ 504478 h 1061252"/>
                  <a:gd name="connsiteX633" fmla="*/ 1257706 w 1304852"/>
                  <a:gd name="connsiteY633" fmla="*/ 503788 h 1061252"/>
                  <a:gd name="connsiteX634" fmla="*/ 1255866 w 1304852"/>
                  <a:gd name="connsiteY634" fmla="*/ 498095 h 1061252"/>
                  <a:gd name="connsiteX635" fmla="*/ 1255737 w 1304852"/>
                  <a:gd name="connsiteY635" fmla="*/ 497633 h 1061252"/>
                  <a:gd name="connsiteX636" fmla="*/ 1255962 w 1304852"/>
                  <a:gd name="connsiteY636" fmla="*/ 496994 h 1061252"/>
                  <a:gd name="connsiteX637" fmla="*/ 1256290 w 1304852"/>
                  <a:gd name="connsiteY637" fmla="*/ 496637 h 1061252"/>
                  <a:gd name="connsiteX638" fmla="*/ 1258251 w 1304852"/>
                  <a:gd name="connsiteY638" fmla="*/ 494265 h 1061252"/>
                  <a:gd name="connsiteX639" fmla="*/ 1258597 w 1304852"/>
                  <a:gd name="connsiteY639" fmla="*/ 493892 h 1061252"/>
                  <a:gd name="connsiteX640" fmla="*/ 1259257 w 1304852"/>
                  <a:gd name="connsiteY640" fmla="*/ 493812 h 1061252"/>
                  <a:gd name="connsiteX641" fmla="*/ 1259795 w 1304852"/>
                  <a:gd name="connsiteY641" fmla="*/ 493696 h 1061252"/>
                  <a:gd name="connsiteX642" fmla="*/ 1260393 w 1304852"/>
                  <a:gd name="connsiteY642" fmla="*/ 493482 h 1061252"/>
                  <a:gd name="connsiteX643" fmla="*/ 1261061 w 1304852"/>
                  <a:gd name="connsiteY643" fmla="*/ 493276 h 1061252"/>
                  <a:gd name="connsiteX644" fmla="*/ 1262200 w 1304852"/>
                  <a:gd name="connsiteY644" fmla="*/ 493128 h 1061252"/>
                  <a:gd name="connsiteX645" fmla="*/ 1262994 w 1304852"/>
                  <a:gd name="connsiteY645" fmla="*/ 492910 h 1061252"/>
                  <a:gd name="connsiteX646" fmla="*/ 1263812 w 1304852"/>
                  <a:gd name="connsiteY646" fmla="*/ 492412 h 1061252"/>
                  <a:gd name="connsiteX647" fmla="*/ 1263774 w 1304852"/>
                  <a:gd name="connsiteY647" fmla="*/ 491526 h 1061252"/>
                  <a:gd name="connsiteX648" fmla="*/ 1263716 w 1304852"/>
                  <a:gd name="connsiteY648" fmla="*/ 490534 h 1061252"/>
                  <a:gd name="connsiteX649" fmla="*/ 1263992 w 1304852"/>
                  <a:gd name="connsiteY649" fmla="*/ 489580 h 1061252"/>
                  <a:gd name="connsiteX650" fmla="*/ 1264050 w 1304852"/>
                  <a:gd name="connsiteY650" fmla="*/ 489089 h 1061252"/>
                  <a:gd name="connsiteX651" fmla="*/ 1264375 w 1304852"/>
                  <a:gd name="connsiteY651" fmla="*/ 488542 h 1061252"/>
                  <a:gd name="connsiteX652" fmla="*/ 1264518 w 1304852"/>
                  <a:gd name="connsiteY652" fmla="*/ 487923 h 1061252"/>
                  <a:gd name="connsiteX653" fmla="*/ 1264740 w 1304852"/>
                  <a:gd name="connsiteY653" fmla="*/ 487118 h 1061252"/>
                  <a:gd name="connsiteX654" fmla="*/ 1264858 w 1304852"/>
                  <a:gd name="connsiteY654" fmla="*/ 486643 h 1061252"/>
                  <a:gd name="connsiteX655" fmla="*/ 1264949 w 1304852"/>
                  <a:gd name="connsiteY655" fmla="*/ 485676 h 1061252"/>
                  <a:gd name="connsiteX656" fmla="*/ 1265033 w 1304852"/>
                  <a:gd name="connsiteY656" fmla="*/ 484989 h 1061252"/>
                  <a:gd name="connsiteX657" fmla="*/ 1265132 w 1304852"/>
                  <a:gd name="connsiteY657" fmla="*/ 484485 h 1061252"/>
                  <a:gd name="connsiteX658" fmla="*/ 1265463 w 1304852"/>
                  <a:gd name="connsiteY658" fmla="*/ 483329 h 1061252"/>
                  <a:gd name="connsiteX659" fmla="*/ 1265777 w 1304852"/>
                  <a:gd name="connsiteY659" fmla="*/ 482745 h 1061252"/>
                  <a:gd name="connsiteX660" fmla="*/ 1265902 w 1304852"/>
                  <a:gd name="connsiteY660" fmla="*/ 482250 h 1061252"/>
                  <a:gd name="connsiteX661" fmla="*/ 1266243 w 1304852"/>
                  <a:gd name="connsiteY661" fmla="*/ 481512 h 1061252"/>
                  <a:gd name="connsiteX662" fmla="*/ 1266506 w 1304852"/>
                  <a:gd name="connsiteY662" fmla="*/ 480888 h 1061252"/>
                  <a:gd name="connsiteX663" fmla="*/ 1266722 w 1304852"/>
                  <a:gd name="connsiteY663" fmla="*/ 480317 h 1061252"/>
                  <a:gd name="connsiteX664" fmla="*/ 1267004 w 1304852"/>
                  <a:gd name="connsiteY664" fmla="*/ 479672 h 1061252"/>
                  <a:gd name="connsiteX665" fmla="*/ 1267081 w 1304852"/>
                  <a:gd name="connsiteY665" fmla="*/ 479113 h 1061252"/>
                  <a:gd name="connsiteX666" fmla="*/ 1267350 w 1304852"/>
                  <a:gd name="connsiteY666" fmla="*/ 478182 h 1061252"/>
                  <a:gd name="connsiteX667" fmla="*/ 1267379 w 1304852"/>
                  <a:gd name="connsiteY667" fmla="*/ 477659 h 1061252"/>
                  <a:gd name="connsiteX668" fmla="*/ 1267585 w 1304852"/>
                  <a:gd name="connsiteY668" fmla="*/ 477096 h 1061252"/>
                  <a:gd name="connsiteX669" fmla="*/ 1268285 w 1304852"/>
                  <a:gd name="connsiteY669" fmla="*/ 476657 h 1061252"/>
                  <a:gd name="connsiteX670" fmla="*/ 1268712 w 1304852"/>
                  <a:gd name="connsiteY670" fmla="*/ 476436 h 1061252"/>
                  <a:gd name="connsiteX671" fmla="*/ 1269541 w 1304852"/>
                  <a:gd name="connsiteY671" fmla="*/ 475967 h 1061252"/>
                  <a:gd name="connsiteX672" fmla="*/ 1270092 w 1304852"/>
                  <a:gd name="connsiteY672" fmla="*/ 475465 h 1061252"/>
                  <a:gd name="connsiteX673" fmla="*/ 1270356 w 1304852"/>
                  <a:gd name="connsiteY673" fmla="*/ 474776 h 1061252"/>
                  <a:gd name="connsiteX674" fmla="*/ 1270976 w 1304852"/>
                  <a:gd name="connsiteY674" fmla="*/ 474200 h 1061252"/>
                  <a:gd name="connsiteX675" fmla="*/ 1271380 w 1304852"/>
                  <a:gd name="connsiteY675" fmla="*/ 473327 h 1061252"/>
                  <a:gd name="connsiteX676" fmla="*/ 1271609 w 1304852"/>
                  <a:gd name="connsiteY676" fmla="*/ 472955 h 1061252"/>
                  <a:gd name="connsiteX677" fmla="*/ 1271868 w 1304852"/>
                  <a:gd name="connsiteY677" fmla="*/ 472598 h 1061252"/>
                  <a:gd name="connsiteX678" fmla="*/ 1272424 w 1304852"/>
                  <a:gd name="connsiteY678" fmla="*/ 472101 h 1061252"/>
                  <a:gd name="connsiteX679" fmla="*/ 1272928 w 1304852"/>
                  <a:gd name="connsiteY679" fmla="*/ 471494 h 1061252"/>
                  <a:gd name="connsiteX680" fmla="*/ 1273345 w 1304852"/>
                  <a:gd name="connsiteY680" fmla="*/ 470910 h 1061252"/>
                  <a:gd name="connsiteX681" fmla="*/ 1273467 w 1304852"/>
                  <a:gd name="connsiteY681" fmla="*/ 470110 h 1061252"/>
                  <a:gd name="connsiteX682" fmla="*/ 1273541 w 1304852"/>
                  <a:gd name="connsiteY682" fmla="*/ 469522 h 1061252"/>
                  <a:gd name="connsiteX683" fmla="*/ 1273387 w 1304852"/>
                  <a:gd name="connsiteY683" fmla="*/ 468992 h 1061252"/>
                  <a:gd name="connsiteX684" fmla="*/ 1273262 w 1304852"/>
                  <a:gd name="connsiteY684" fmla="*/ 468402 h 1061252"/>
                  <a:gd name="connsiteX685" fmla="*/ 1272922 w 1304852"/>
                  <a:gd name="connsiteY685" fmla="*/ 467734 h 1061252"/>
                  <a:gd name="connsiteX686" fmla="*/ 1272504 w 1304852"/>
                  <a:gd name="connsiteY686" fmla="*/ 466469 h 1061252"/>
                  <a:gd name="connsiteX687" fmla="*/ 1272092 w 1304852"/>
                  <a:gd name="connsiteY687" fmla="*/ 465515 h 1061252"/>
                  <a:gd name="connsiteX688" fmla="*/ 1271733 w 1304852"/>
                  <a:gd name="connsiteY688" fmla="*/ 464838 h 1061252"/>
                  <a:gd name="connsiteX689" fmla="*/ 1271451 w 1304852"/>
                  <a:gd name="connsiteY689" fmla="*/ 464353 h 1061252"/>
                  <a:gd name="connsiteX690" fmla="*/ 1270941 w 1304852"/>
                  <a:gd name="connsiteY690" fmla="*/ 463531 h 1061252"/>
                  <a:gd name="connsiteX691" fmla="*/ 1270748 w 1304852"/>
                  <a:gd name="connsiteY691" fmla="*/ 463107 h 1061252"/>
                  <a:gd name="connsiteX692" fmla="*/ 1270365 w 1304852"/>
                  <a:gd name="connsiteY692" fmla="*/ 462546 h 1061252"/>
                  <a:gd name="connsiteX693" fmla="*/ 1269888 w 1304852"/>
                  <a:gd name="connsiteY693" fmla="*/ 461800 h 1061252"/>
                  <a:gd name="connsiteX694" fmla="*/ 1269514 w 1304852"/>
                  <a:gd name="connsiteY694" fmla="*/ 461094 h 1061252"/>
                  <a:gd name="connsiteX695" fmla="*/ 1269270 w 1304852"/>
                  <a:gd name="connsiteY695" fmla="*/ 460602 h 1061252"/>
                  <a:gd name="connsiteX696" fmla="*/ 1268949 w 1304852"/>
                  <a:gd name="connsiteY696" fmla="*/ 459829 h 1061252"/>
                  <a:gd name="connsiteX697" fmla="*/ 1268680 w 1304852"/>
                  <a:gd name="connsiteY697" fmla="*/ 459007 h 1061252"/>
                  <a:gd name="connsiteX698" fmla="*/ 1268583 w 1304852"/>
                  <a:gd name="connsiteY698" fmla="*/ 458478 h 1061252"/>
                  <a:gd name="connsiteX699" fmla="*/ 1268520 w 1304852"/>
                  <a:gd name="connsiteY699" fmla="*/ 457919 h 1061252"/>
                  <a:gd name="connsiteX700" fmla="*/ 1268520 w 1304852"/>
                  <a:gd name="connsiteY700" fmla="*/ 457417 h 1061252"/>
                  <a:gd name="connsiteX701" fmla="*/ 1268615 w 1304852"/>
                  <a:gd name="connsiteY701" fmla="*/ 456307 h 1061252"/>
                  <a:gd name="connsiteX702" fmla="*/ 1268770 w 1304852"/>
                  <a:gd name="connsiteY702" fmla="*/ 455266 h 1061252"/>
                  <a:gd name="connsiteX703" fmla="*/ 1268934 w 1304852"/>
                  <a:gd name="connsiteY703" fmla="*/ 454101 h 1061252"/>
                  <a:gd name="connsiteX704" fmla="*/ 1268831 w 1304852"/>
                  <a:gd name="connsiteY704" fmla="*/ 453041 h 1061252"/>
                  <a:gd name="connsiteX705" fmla="*/ 1268613 w 1304852"/>
                  <a:gd name="connsiteY705" fmla="*/ 451892 h 1061252"/>
                  <a:gd name="connsiteX706" fmla="*/ 1268487 w 1304852"/>
                  <a:gd name="connsiteY706" fmla="*/ 451305 h 1061252"/>
                  <a:gd name="connsiteX707" fmla="*/ 1268304 w 1304852"/>
                  <a:gd name="connsiteY707" fmla="*/ 450328 h 1061252"/>
                  <a:gd name="connsiteX708" fmla="*/ 1268188 w 1304852"/>
                  <a:gd name="connsiteY708" fmla="*/ 449673 h 1061252"/>
                  <a:gd name="connsiteX709" fmla="*/ 1268262 w 1304852"/>
                  <a:gd name="connsiteY709" fmla="*/ 448874 h 1061252"/>
                  <a:gd name="connsiteX710" fmla="*/ 1268808 w 1304852"/>
                  <a:gd name="connsiteY710" fmla="*/ 448376 h 1061252"/>
                  <a:gd name="connsiteX711" fmla="*/ 1269323 w 1304852"/>
                  <a:gd name="connsiteY711" fmla="*/ 447975 h 1061252"/>
                  <a:gd name="connsiteX712" fmla="*/ 1269778 w 1304852"/>
                  <a:gd name="connsiteY712" fmla="*/ 447666 h 1061252"/>
                  <a:gd name="connsiteX713" fmla="*/ 1270205 w 1304852"/>
                  <a:gd name="connsiteY713" fmla="*/ 447361 h 1061252"/>
                  <a:gd name="connsiteX714" fmla="*/ 1270886 w 1304852"/>
                  <a:gd name="connsiteY714" fmla="*/ 446902 h 1061252"/>
                  <a:gd name="connsiteX715" fmla="*/ 1271483 w 1304852"/>
                  <a:gd name="connsiteY715" fmla="*/ 446202 h 1061252"/>
                  <a:gd name="connsiteX716" fmla="*/ 1271739 w 1304852"/>
                  <a:gd name="connsiteY716" fmla="*/ 445702 h 1061252"/>
                  <a:gd name="connsiteX717" fmla="*/ 1271882 w 1304852"/>
                  <a:gd name="connsiteY717" fmla="*/ 445153 h 1061252"/>
                  <a:gd name="connsiteX718" fmla="*/ 1271916 w 1304852"/>
                  <a:gd name="connsiteY718" fmla="*/ 444555 h 1061252"/>
                  <a:gd name="connsiteX719" fmla="*/ 1272225 w 1304852"/>
                  <a:gd name="connsiteY719" fmla="*/ 443678 h 1061252"/>
                  <a:gd name="connsiteX720" fmla="*/ 1272658 w 1304852"/>
                  <a:gd name="connsiteY720" fmla="*/ 442099 h 1061252"/>
                  <a:gd name="connsiteX721" fmla="*/ 1272780 w 1304852"/>
                  <a:gd name="connsiteY721" fmla="*/ 441573 h 1061252"/>
                  <a:gd name="connsiteX722" fmla="*/ 1273025 w 1304852"/>
                  <a:gd name="connsiteY722" fmla="*/ 440481 h 1061252"/>
                  <a:gd name="connsiteX723" fmla="*/ 1273351 w 1304852"/>
                  <a:gd name="connsiteY723" fmla="*/ 439733 h 1061252"/>
                  <a:gd name="connsiteX724" fmla="*/ 1273582 w 1304852"/>
                  <a:gd name="connsiteY724" fmla="*/ 439308 h 1061252"/>
                  <a:gd name="connsiteX725" fmla="*/ 1274229 w 1304852"/>
                  <a:gd name="connsiteY725" fmla="*/ 438377 h 1061252"/>
                  <a:gd name="connsiteX726" fmla="*/ 1274626 w 1304852"/>
                  <a:gd name="connsiteY726" fmla="*/ 437755 h 1061252"/>
                  <a:gd name="connsiteX727" fmla="*/ 1275120 w 1304852"/>
                  <a:gd name="connsiteY727" fmla="*/ 437157 h 1061252"/>
                  <a:gd name="connsiteX728" fmla="*/ 1275795 w 1304852"/>
                  <a:gd name="connsiteY728" fmla="*/ 436293 h 1061252"/>
                  <a:gd name="connsiteX729" fmla="*/ 1276382 w 1304852"/>
                  <a:gd name="connsiteY729" fmla="*/ 435719 h 1061252"/>
                  <a:gd name="connsiteX730" fmla="*/ 1276710 w 1304852"/>
                  <a:gd name="connsiteY730" fmla="*/ 435373 h 1061252"/>
                  <a:gd name="connsiteX731" fmla="*/ 1277252 w 1304852"/>
                  <a:gd name="connsiteY731" fmla="*/ 434807 h 1061252"/>
                  <a:gd name="connsiteX732" fmla="*/ 1277721 w 1304852"/>
                  <a:gd name="connsiteY732" fmla="*/ 434377 h 1061252"/>
                  <a:gd name="connsiteX733" fmla="*/ 1278187 w 1304852"/>
                  <a:gd name="connsiteY733" fmla="*/ 433866 h 1061252"/>
                  <a:gd name="connsiteX734" fmla="*/ 1278723 w 1304852"/>
                  <a:gd name="connsiteY734" fmla="*/ 433129 h 1061252"/>
                  <a:gd name="connsiteX735" fmla="*/ 1279446 w 1304852"/>
                  <a:gd name="connsiteY735" fmla="*/ 432650 h 1061252"/>
                  <a:gd name="connsiteX736" fmla="*/ 1279902 w 1304852"/>
                  <a:gd name="connsiteY736" fmla="*/ 431853 h 1061252"/>
                  <a:gd name="connsiteX737" fmla="*/ 1280599 w 1304852"/>
                  <a:gd name="connsiteY737" fmla="*/ 431019 h 1061252"/>
                  <a:gd name="connsiteX738" fmla="*/ 1281391 w 1304852"/>
                  <a:gd name="connsiteY738" fmla="*/ 430084 h 1061252"/>
                  <a:gd name="connsiteX739" fmla="*/ 1282005 w 1304852"/>
                  <a:gd name="connsiteY739" fmla="*/ 429606 h 1061252"/>
                  <a:gd name="connsiteX740" fmla="*/ 1282820 w 1304852"/>
                  <a:gd name="connsiteY740" fmla="*/ 428569 h 1061252"/>
                  <a:gd name="connsiteX741" fmla="*/ 1283276 w 1304852"/>
                  <a:gd name="connsiteY741" fmla="*/ 427965 h 1061252"/>
                  <a:gd name="connsiteX742" fmla="*/ 1283684 w 1304852"/>
                  <a:gd name="connsiteY742" fmla="*/ 427458 h 1061252"/>
                  <a:gd name="connsiteX743" fmla="*/ 1284230 w 1304852"/>
                  <a:gd name="connsiteY743" fmla="*/ 426966 h 1061252"/>
                  <a:gd name="connsiteX744" fmla="*/ 1284676 w 1304852"/>
                  <a:gd name="connsiteY744" fmla="*/ 426431 h 1061252"/>
                  <a:gd name="connsiteX745" fmla="*/ 1285081 w 1304852"/>
                  <a:gd name="connsiteY745" fmla="*/ 426017 h 1061252"/>
                  <a:gd name="connsiteX746" fmla="*/ 1285598 w 1304852"/>
                  <a:gd name="connsiteY746" fmla="*/ 425403 h 1061252"/>
                  <a:gd name="connsiteX747" fmla="*/ 1285963 w 1304852"/>
                  <a:gd name="connsiteY747" fmla="*/ 424895 h 1061252"/>
                  <a:gd name="connsiteX748" fmla="*/ 1286266 w 1304852"/>
                  <a:gd name="connsiteY748" fmla="*/ 424298 h 1061252"/>
                  <a:gd name="connsiteX749" fmla="*/ 1286140 w 1304852"/>
                  <a:gd name="connsiteY749" fmla="*/ 423807 h 1061252"/>
                  <a:gd name="connsiteX750" fmla="*/ 1286144 w 1304852"/>
                  <a:gd name="connsiteY750" fmla="*/ 423071 h 1061252"/>
                  <a:gd name="connsiteX751" fmla="*/ 1286108 w 1304852"/>
                  <a:gd name="connsiteY751" fmla="*/ 422378 h 1061252"/>
                  <a:gd name="connsiteX752" fmla="*/ 1286062 w 1304852"/>
                  <a:gd name="connsiteY752" fmla="*/ 421329 h 1061252"/>
                  <a:gd name="connsiteX753" fmla="*/ 1286079 w 1304852"/>
                  <a:gd name="connsiteY753" fmla="*/ 420384 h 1061252"/>
                  <a:gd name="connsiteX754" fmla="*/ 1285915 w 1304852"/>
                  <a:gd name="connsiteY754" fmla="*/ 419409 h 1061252"/>
                  <a:gd name="connsiteX755" fmla="*/ 1285913 w 1304852"/>
                  <a:gd name="connsiteY755" fmla="*/ 418676 h 1061252"/>
                  <a:gd name="connsiteX756" fmla="*/ 1285819 w 1304852"/>
                  <a:gd name="connsiteY756" fmla="*/ 417415 h 1061252"/>
                  <a:gd name="connsiteX757" fmla="*/ 1285758 w 1304852"/>
                  <a:gd name="connsiteY757" fmla="*/ 416102 h 1061252"/>
                  <a:gd name="connsiteX758" fmla="*/ 1285627 w 1304852"/>
                  <a:gd name="connsiteY758" fmla="*/ 415100 h 1061252"/>
                  <a:gd name="connsiteX759" fmla="*/ 1285539 w 1304852"/>
                  <a:gd name="connsiteY759" fmla="*/ 414181 h 1061252"/>
                  <a:gd name="connsiteX760" fmla="*/ 1285457 w 1304852"/>
                  <a:gd name="connsiteY760" fmla="*/ 413381 h 1061252"/>
                  <a:gd name="connsiteX761" fmla="*/ 1285520 w 1304852"/>
                  <a:gd name="connsiteY761" fmla="*/ 412515 h 1061252"/>
                  <a:gd name="connsiteX762" fmla="*/ 1285652 w 1304852"/>
                  <a:gd name="connsiteY762" fmla="*/ 411927 h 1061252"/>
                  <a:gd name="connsiteX763" fmla="*/ 1285684 w 1304852"/>
                  <a:gd name="connsiteY763" fmla="*/ 411436 h 1061252"/>
                  <a:gd name="connsiteX764" fmla="*/ 1285854 w 1304852"/>
                  <a:gd name="connsiteY764" fmla="*/ 411032 h 1061252"/>
                  <a:gd name="connsiteX765" fmla="*/ 1286115 w 1304852"/>
                  <a:gd name="connsiteY765" fmla="*/ 410299 h 1061252"/>
                  <a:gd name="connsiteX766" fmla="*/ 1286275 w 1304852"/>
                  <a:gd name="connsiteY766" fmla="*/ 409759 h 1061252"/>
                  <a:gd name="connsiteX767" fmla="*/ 1286757 w 1304852"/>
                  <a:gd name="connsiteY767" fmla="*/ 408405 h 1061252"/>
                  <a:gd name="connsiteX768" fmla="*/ 1287174 w 1304852"/>
                  <a:gd name="connsiteY768" fmla="*/ 407817 h 1061252"/>
                  <a:gd name="connsiteX769" fmla="*/ 1287691 w 1304852"/>
                  <a:gd name="connsiteY769" fmla="*/ 407088 h 1061252"/>
                  <a:gd name="connsiteX770" fmla="*/ 1288105 w 1304852"/>
                  <a:gd name="connsiteY770" fmla="*/ 406578 h 1061252"/>
                  <a:gd name="connsiteX771" fmla="*/ 1288465 w 1304852"/>
                  <a:gd name="connsiteY771" fmla="*/ 406004 h 1061252"/>
                  <a:gd name="connsiteX772" fmla="*/ 1288764 w 1304852"/>
                  <a:gd name="connsiteY772" fmla="*/ 405609 h 1061252"/>
                  <a:gd name="connsiteX773" fmla="*/ 1289030 w 1304852"/>
                  <a:gd name="connsiteY773" fmla="*/ 405178 h 1061252"/>
                  <a:gd name="connsiteX774" fmla="*/ 1289470 w 1304852"/>
                  <a:gd name="connsiteY774" fmla="*/ 404263 h 1061252"/>
                  <a:gd name="connsiteX775" fmla="*/ 1290163 w 1304852"/>
                  <a:gd name="connsiteY775" fmla="*/ 401643 h 1061252"/>
                  <a:gd name="connsiteX776" fmla="*/ 1290474 w 1304852"/>
                  <a:gd name="connsiteY776" fmla="*/ 400914 h 1061252"/>
                  <a:gd name="connsiteX777" fmla="*/ 1290684 w 1304852"/>
                  <a:gd name="connsiteY777" fmla="*/ 400451 h 1061252"/>
                  <a:gd name="connsiteX778" fmla="*/ 1291033 w 1304852"/>
                  <a:gd name="connsiteY778" fmla="*/ 399661 h 1061252"/>
                  <a:gd name="connsiteX779" fmla="*/ 1291155 w 1304852"/>
                  <a:gd name="connsiteY779" fmla="*/ 398825 h 1061252"/>
                  <a:gd name="connsiteX780" fmla="*/ 1291281 w 1304852"/>
                  <a:gd name="connsiteY780" fmla="*/ 397572 h 1061252"/>
                  <a:gd name="connsiteX781" fmla="*/ 1291422 w 1304852"/>
                  <a:gd name="connsiteY781" fmla="*/ 396801 h 1061252"/>
                  <a:gd name="connsiteX782" fmla="*/ 1291567 w 1304852"/>
                  <a:gd name="connsiteY782" fmla="*/ 395877 h 1061252"/>
                  <a:gd name="connsiteX783" fmla="*/ 1291769 w 1304852"/>
                  <a:gd name="connsiteY783" fmla="*/ 394999 h 1061252"/>
                  <a:gd name="connsiteX784" fmla="*/ 1291910 w 1304852"/>
                  <a:gd name="connsiteY784" fmla="*/ 394354 h 1061252"/>
                  <a:gd name="connsiteX785" fmla="*/ 1292012 w 1304852"/>
                  <a:gd name="connsiteY785" fmla="*/ 393421 h 1061252"/>
                  <a:gd name="connsiteX786" fmla="*/ 1292096 w 1304852"/>
                  <a:gd name="connsiteY786" fmla="*/ 392948 h 1061252"/>
                  <a:gd name="connsiteX787" fmla="*/ 1292437 w 1304852"/>
                  <a:gd name="connsiteY787" fmla="*/ 391696 h 1061252"/>
                  <a:gd name="connsiteX788" fmla="*/ 1292638 w 1304852"/>
                  <a:gd name="connsiteY788" fmla="*/ 390881 h 1061252"/>
                  <a:gd name="connsiteX789" fmla="*/ 1292909 w 1304852"/>
                  <a:gd name="connsiteY789" fmla="*/ 389965 h 1061252"/>
                  <a:gd name="connsiteX790" fmla="*/ 1293143 w 1304852"/>
                  <a:gd name="connsiteY790" fmla="*/ 388771 h 1061252"/>
                  <a:gd name="connsiteX791" fmla="*/ 1293569 w 1304852"/>
                  <a:gd name="connsiteY791" fmla="*/ 386199 h 1061252"/>
                  <a:gd name="connsiteX792" fmla="*/ 1293920 w 1304852"/>
                  <a:gd name="connsiteY792" fmla="*/ 383964 h 1061252"/>
                  <a:gd name="connsiteX793" fmla="*/ 1294399 w 1304852"/>
                  <a:gd name="connsiteY793" fmla="*/ 381267 h 1061252"/>
                  <a:gd name="connsiteX794" fmla="*/ 1294684 w 1304852"/>
                  <a:gd name="connsiteY794" fmla="*/ 379418 h 1061252"/>
                  <a:gd name="connsiteX795" fmla="*/ 1294764 w 1304852"/>
                  <a:gd name="connsiteY795" fmla="*/ 378762 h 1061252"/>
                  <a:gd name="connsiteX796" fmla="*/ 1294803 w 1304852"/>
                  <a:gd name="connsiteY796" fmla="*/ 377155 h 1061252"/>
                  <a:gd name="connsiteX797" fmla="*/ 1294794 w 1304852"/>
                  <a:gd name="connsiteY797" fmla="*/ 375263 h 1061252"/>
                  <a:gd name="connsiteX798" fmla="*/ 1294857 w 1304852"/>
                  <a:gd name="connsiteY798" fmla="*/ 374348 h 1061252"/>
                  <a:gd name="connsiteX799" fmla="*/ 1294639 w 1304852"/>
                  <a:gd name="connsiteY799" fmla="*/ 372890 h 1061252"/>
                  <a:gd name="connsiteX800" fmla="*/ 1294450 w 1304852"/>
                  <a:gd name="connsiteY800" fmla="*/ 371368 h 1061252"/>
                  <a:gd name="connsiteX801" fmla="*/ 1294199 w 1304852"/>
                  <a:gd name="connsiteY801" fmla="*/ 370373 h 1061252"/>
                  <a:gd name="connsiteX802" fmla="*/ 1294067 w 1304852"/>
                  <a:gd name="connsiteY802" fmla="*/ 369648 h 1061252"/>
                  <a:gd name="connsiteX803" fmla="*/ 1293962 w 1304852"/>
                  <a:gd name="connsiteY803" fmla="*/ 369070 h 1061252"/>
                  <a:gd name="connsiteX804" fmla="*/ 1293756 w 1304852"/>
                  <a:gd name="connsiteY804" fmla="*/ 368521 h 1061252"/>
                  <a:gd name="connsiteX805" fmla="*/ 1293512 w 1304852"/>
                  <a:gd name="connsiteY805" fmla="*/ 368093 h 1061252"/>
                  <a:gd name="connsiteX806" fmla="*/ 1293210 w 1304852"/>
                  <a:gd name="connsiteY806" fmla="*/ 367689 h 1061252"/>
                  <a:gd name="connsiteX807" fmla="*/ 1292905 w 1304852"/>
                  <a:gd name="connsiteY807" fmla="*/ 367290 h 1061252"/>
                  <a:gd name="connsiteX808" fmla="*/ 1292378 w 1304852"/>
                  <a:gd name="connsiteY808" fmla="*/ 366431 h 1061252"/>
                  <a:gd name="connsiteX809" fmla="*/ 1292153 w 1304852"/>
                  <a:gd name="connsiteY809" fmla="*/ 365977 h 1061252"/>
                  <a:gd name="connsiteX810" fmla="*/ 1291991 w 1304852"/>
                  <a:gd name="connsiteY810" fmla="*/ 365561 h 1061252"/>
                  <a:gd name="connsiteX811" fmla="*/ 1291609 w 1304852"/>
                  <a:gd name="connsiteY811" fmla="*/ 364805 h 1061252"/>
                  <a:gd name="connsiteX812" fmla="*/ 1291426 w 1304852"/>
                  <a:gd name="connsiteY812" fmla="*/ 364275 h 1061252"/>
                  <a:gd name="connsiteX813" fmla="*/ 1291241 w 1304852"/>
                  <a:gd name="connsiteY813" fmla="*/ 363464 h 1061252"/>
                  <a:gd name="connsiteX814" fmla="*/ 1291107 w 1304852"/>
                  <a:gd name="connsiteY814" fmla="*/ 362943 h 1061252"/>
                  <a:gd name="connsiteX815" fmla="*/ 1291081 w 1304852"/>
                  <a:gd name="connsiteY815" fmla="*/ 362414 h 1061252"/>
                  <a:gd name="connsiteX816" fmla="*/ 1291052 w 1304852"/>
                  <a:gd name="connsiteY816" fmla="*/ 361941 h 1061252"/>
                  <a:gd name="connsiteX817" fmla="*/ 1290960 w 1304852"/>
                  <a:gd name="connsiteY817" fmla="*/ 361197 h 1061252"/>
                  <a:gd name="connsiteX818" fmla="*/ 1290697 w 1304852"/>
                  <a:gd name="connsiteY818" fmla="*/ 360407 h 1061252"/>
                  <a:gd name="connsiteX819" fmla="*/ 1290651 w 1304852"/>
                  <a:gd name="connsiteY819" fmla="*/ 359653 h 1061252"/>
                  <a:gd name="connsiteX820" fmla="*/ 1290773 w 1304852"/>
                  <a:gd name="connsiteY820" fmla="*/ 358949 h 1061252"/>
                  <a:gd name="connsiteX821" fmla="*/ 1290793 w 1304852"/>
                  <a:gd name="connsiteY821" fmla="*/ 357697 h 1061252"/>
                  <a:gd name="connsiteX822" fmla="*/ 1290731 w 1304852"/>
                  <a:gd name="connsiteY822" fmla="*/ 356031 h 1061252"/>
                  <a:gd name="connsiteX823" fmla="*/ 1290777 w 1304852"/>
                  <a:gd name="connsiteY823" fmla="*/ 354949 h 1061252"/>
                  <a:gd name="connsiteX824" fmla="*/ 1290600 w 1304852"/>
                  <a:gd name="connsiteY824" fmla="*/ 353080 h 1061252"/>
                  <a:gd name="connsiteX825" fmla="*/ 1290449 w 1304852"/>
                  <a:gd name="connsiteY825" fmla="*/ 351892 h 1061252"/>
                  <a:gd name="connsiteX826" fmla="*/ 1290323 w 1304852"/>
                  <a:gd name="connsiteY826" fmla="*/ 351276 h 1061252"/>
                  <a:gd name="connsiteX827" fmla="*/ 1290365 w 1304852"/>
                  <a:gd name="connsiteY827" fmla="*/ 349278 h 1061252"/>
                  <a:gd name="connsiteX828" fmla="*/ 1290151 w 1304852"/>
                  <a:gd name="connsiteY828" fmla="*/ 345172 h 1061252"/>
                  <a:gd name="connsiteX829" fmla="*/ 1290214 w 1304852"/>
                  <a:gd name="connsiteY829" fmla="*/ 344363 h 1061252"/>
                  <a:gd name="connsiteX830" fmla="*/ 1290231 w 1304852"/>
                  <a:gd name="connsiteY830" fmla="*/ 343042 h 1061252"/>
                  <a:gd name="connsiteX831" fmla="*/ 1290453 w 1304852"/>
                  <a:gd name="connsiteY831" fmla="*/ 342138 h 1061252"/>
                  <a:gd name="connsiteX832" fmla="*/ 1290474 w 1304852"/>
                  <a:gd name="connsiteY832" fmla="*/ 341655 h 1061252"/>
                  <a:gd name="connsiteX833" fmla="*/ 1290590 w 1304852"/>
                  <a:gd name="connsiteY833" fmla="*/ 340632 h 1061252"/>
                  <a:gd name="connsiteX834" fmla="*/ 1290793 w 1304852"/>
                  <a:gd name="connsiteY834" fmla="*/ 339620 h 1061252"/>
                  <a:gd name="connsiteX835" fmla="*/ 1290947 w 1304852"/>
                  <a:gd name="connsiteY835" fmla="*/ 338708 h 1061252"/>
                  <a:gd name="connsiteX836" fmla="*/ 1291187 w 1304852"/>
                  <a:gd name="connsiteY836" fmla="*/ 337764 h 1061252"/>
                  <a:gd name="connsiteX837" fmla="*/ 1291588 w 1304852"/>
                  <a:gd name="connsiteY837" fmla="*/ 336329 h 1061252"/>
                  <a:gd name="connsiteX838" fmla="*/ 1292038 w 1304852"/>
                  <a:gd name="connsiteY838" fmla="*/ 335125 h 1061252"/>
                  <a:gd name="connsiteX839" fmla="*/ 1292578 w 1304852"/>
                  <a:gd name="connsiteY839" fmla="*/ 334155 h 1061252"/>
                  <a:gd name="connsiteX840" fmla="*/ 1293063 w 1304852"/>
                  <a:gd name="connsiteY840" fmla="*/ 333442 h 1061252"/>
                  <a:gd name="connsiteX841" fmla="*/ 1293432 w 1304852"/>
                  <a:gd name="connsiteY841" fmla="*/ 332579 h 1061252"/>
                  <a:gd name="connsiteX842" fmla="*/ 1293855 w 1304852"/>
                  <a:gd name="connsiteY842" fmla="*/ 331066 h 1061252"/>
                  <a:gd name="connsiteX843" fmla="*/ 1294067 w 1304852"/>
                  <a:gd name="connsiteY843" fmla="*/ 330228 h 1061252"/>
                  <a:gd name="connsiteX844" fmla="*/ 1294378 w 1304852"/>
                  <a:gd name="connsiteY844" fmla="*/ 328700 h 1061252"/>
                  <a:gd name="connsiteX845" fmla="*/ 1294456 w 1304852"/>
                  <a:gd name="connsiteY845" fmla="*/ 327551 h 1061252"/>
                  <a:gd name="connsiteX846" fmla="*/ 1294498 w 1304852"/>
                  <a:gd name="connsiteY846" fmla="*/ 327078 h 1061252"/>
                  <a:gd name="connsiteX847" fmla="*/ 1294453 w 1304852"/>
                  <a:gd name="connsiteY847" fmla="*/ 326154 h 1061252"/>
                  <a:gd name="connsiteX848" fmla="*/ 1294450 w 1304852"/>
                  <a:gd name="connsiteY848" fmla="*/ 325422 h 1061252"/>
                  <a:gd name="connsiteX849" fmla="*/ 1294395 w 1304852"/>
                  <a:gd name="connsiteY849" fmla="*/ 324584 h 1061252"/>
                  <a:gd name="connsiteX850" fmla="*/ 1294283 w 1304852"/>
                  <a:gd name="connsiteY850" fmla="*/ 323502 h 1061252"/>
                  <a:gd name="connsiteX851" fmla="*/ 1294161 w 1304852"/>
                  <a:gd name="connsiteY851" fmla="*/ 322250 h 1061252"/>
                  <a:gd name="connsiteX852" fmla="*/ 1294145 w 1304852"/>
                  <a:gd name="connsiteY852" fmla="*/ 321389 h 1061252"/>
                  <a:gd name="connsiteX853" fmla="*/ 1294168 w 1304852"/>
                  <a:gd name="connsiteY853" fmla="*/ 320899 h 1061252"/>
                  <a:gd name="connsiteX854" fmla="*/ 1294372 w 1304852"/>
                  <a:gd name="connsiteY854" fmla="*/ 319482 h 1061252"/>
                  <a:gd name="connsiteX855" fmla="*/ 1294556 w 1304852"/>
                  <a:gd name="connsiteY855" fmla="*/ 318355 h 1061252"/>
                  <a:gd name="connsiteX856" fmla="*/ 1294668 w 1304852"/>
                  <a:gd name="connsiteY856" fmla="*/ 317854 h 1061252"/>
                  <a:gd name="connsiteX857" fmla="*/ 1294922 w 1304852"/>
                  <a:gd name="connsiteY857" fmla="*/ 316342 h 1061252"/>
                  <a:gd name="connsiteX858" fmla="*/ 1295262 w 1304852"/>
                  <a:gd name="connsiteY858" fmla="*/ 315314 h 1061252"/>
                  <a:gd name="connsiteX859" fmla="*/ 1295734 w 1304852"/>
                  <a:gd name="connsiteY859" fmla="*/ 313686 h 1061252"/>
                  <a:gd name="connsiteX860" fmla="*/ 1296023 w 1304852"/>
                  <a:gd name="connsiteY860" fmla="*/ 313051 h 1061252"/>
                  <a:gd name="connsiteX861" fmla="*/ 1296353 w 1304852"/>
                  <a:gd name="connsiteY861" fmla="*/ 312310 h 1061252"/>
                  <a:gd name="connsiteX862" fmla="*/ 1296822 w 1304852"/>
                  <a:gd name="connsiteY862" fmla="*/ 311156 h 1061252"/>
                  <a:gd name="connsiteX863" fmla="*/ 1297053 w 1304852"/>
                  <a:gd name="connsiteY863" fmla="*/ 310579 h 1061252"/>
                  <a:gd name="connsiteX864" fmla="*/ 1297372 w 1304852"/>
                  <a:gd name="connsiteY864" fmla="*/ 309860 h 1061252"/>
                  <a:gd name="connsiteX865" fmla="*/ 1297792 w 1304852"/>
                  <a:gd name="connsiteY865" fmla="*/ 308877 h 1061252"/>
                  <a:gd name="connsiteX866" fmla="*/ 1298139 w 1304852"/>
                  <a:gd name="connsiteY866" fmla="*/ 308251 h 1061252"/>
                  <a:gd name="connsiteX867" fmla="*/ 1298578 w 1304852"/>
                  <a:gd name="connsiteY867" fmla="*/ 307339 h 1061252"/>
                  <a:gd name="connsiteX868" fmla="*/ 1299095 w 1304852"/>
                  <a:gd name="connsiteY868" fmla="*/ 306221 h 1061252"/>
                  <a:gd name="connsiteX869" fmla="*/ 1299456 w 1304852"/>
                  <a:gd name="connsiteY869" fmla="*/ 305377 h 1061252"/>
                  <a:gd name="connsiteX870" fmla="*/ 1299796 w 1304852"/>
                  <a:gd name="connsiteY870" fmla="*/ 304462 h 1061252"/>
                  <a:gd name="connsiteX871" fmla="*/ 1300345 w 1304852"/>
                  <a:gd name="connsiteY871" fmla="*/ 303117 h 1061252"/>
                  <a:gd name="connsiteX872" fmla="*/ 1300328 w 1304852"/>
                  <a:gd name="connsiteY872" fmla="*/ 302507 h 1061252"/>
                  <a:gd name="connsiteX873" fmla="*/ 1300341 w 1304852"/>
                  <a:gd name="connsiteY873" fmla="*/ 301881 h 1061252"/>
                  <a:gd name="connsiteX874" fmla="*/ 1300700 w 1304852"/>
                  <a:gd name="connsiteY874" fmla="*/ 300821 h 1061252"/>
                  <a:gd name="connsiteX875" fmla="*/ 1300807 w 1304852"/>
                  <a:gd name="connsiteY875" fmla="*/ 299482 h 1061252"/>
                  <a:gd name="connsiteX876" fmla="*/ 1300900 w 1304852"/>
                  <a:gd name="connsiteY876" fmla="*/ 298866 h 1061252"/>
                  <a:gd name="connsiteX877" fmla="*/ 1301125 w 1304852"/>
                  <a:gd name="connsiteY877" fmla="*/ 297479 h 1061252"/>
                  <a:gd name="connsiteX878" fmla="*/ 1301469 w 1304852"/>
                  <a:gd name="connsiteY878" fmla="*/ 295912 h 1061252"/>
                  <a:gd name="connsiteX879" fmla="*/ 1301536 w 1304852"/>
                  <a:gd name="connsiteY879" fmla="*/ 295469 h 1061252"/>
                  <a:gd name="connsiteX880" fmla="*/ 1301603 w 1304852"/>
                  <a:gd name="connsiteY880" fmla="*/ 294493 h 1061252"/>
                  <a:gd name="connsiteX881" fmla="*/ 1301490 w 1304852"/>
                  <a:gd name="connsiteY881" fmla="*/ 293317 h 1061252"/>
                  <a:gd name="connsiteX882" fmla="*/ 1301417 w 1304852"/>
                  <a:gd name="connsiteY882" fmla="*/ 292312 h 1061252"/>
                  <a:gd name="connsiteX883" fmla="*/ 1301353 w 1304852"/>
                  <a:gd name="connsiteY883" fmla="*/ 291513 h 1061252"/>
                  <a:gd name="connsiteX884" fmla="*/ 1301402 w 1304852"/>
                  <a:gd name="connsiteY884" fmla="*/ 290280 h 1061252"/>
                  <a:gd name="connsiteX885" fmla="*/ 1301494 w 1304852"/>
                  <a:gd name="connsiteY885" fmla="*/ 289394 h 1061252"/>
                  <a:gd name="connsiteX886" fmla="*/ 1301488 w 1304852"/>
                  <a:gd name="connsiteY886" fmla="*/ 288787 h 1061252"/>
                  <a:gd name="connsiteX887" fmla="*/ 1301513 w 1304852"/>
                  <a:gd name="connsiteY887" fmla="*/ 287589 h 1061252"/>
                  <a:gd name="connsiteX888" fmla="*/ 1301507 w 1304852"/>
                  <a:gd name="connsiteY888" fmla="*/ 286780 h 1061252"/>
                  <a:gd name="connsiteX889" fmla="*/ 1301490 w 1304852"/>
                  <a:gd name="connsiteY889" fmla="*/ 286270 h 1061252"/>
                  <a:gd name="connsiteX890" fmla="*/ 1301436 w 1304852"/>
                  <a:gd name="connsiteY890" fmla="*/ 285711 h 1061252"/>
                  <a:gd name="connsiteX891" fmla="*/ 1301490 w 1304852"/>
                  <a:gd name="connsiteY891" fmla="*/ 284642 h 1061252"/>
                  <a:gd name="connsiteX892" fmla="*/ 1301606 w 1304852"/>
                  <a:gd name="connsiteY892" fmla="*/ 283232 h 1061252"/>
                  <a:gd name="connsiteX893" fmla="*/ 1301581 w 1304852"/>
                  <a:gd name="connsiteY893" fmla="*/ 282442 h 1061252"/>
                  <a:gd name="connsiteX894" fmla="*/ 1301616 w 1304852"/>
                  <a:gd name="connsiteY894" fmla="*/ 281633 h 1061252"/>
                  <a:gd name="connsiteX895" fmla="*/ 1301877 w 1304852"/>
                  <a:gd name="connsiteY895" fmla="*/ 280641 h 1061252"/>
                  <a:gd name="connsiteX896" fmla="*/ 1302175 w 1304852"/>
                  <a:gd name="connsiteY896" fmla="*/ 280086 h 1061252"/>
                  <a:gd name="connsiteX897" fmla="*/ 1303020 w 1304852"/>
                  <a:gd name="connsiteY897" fmla="*/ 278679 h 1061252"/>
                  <a:gd name="connsiteX898" fmla="*/ 1303362 w 1304852"/>
                  <a:gd name="connsiteY898" fmla="*/ 277546 h 1061252"/>
                  <a:gd name="connsiteX899" fmla="*/ 1303501 w 1304852"/>
                  <a:gd name="connsiteY899" fmla="*/ 277093 h 1061252"/>
                  <a:gd name="connsiteX900" fmla="*/ 1303633 w 1304852"/>
                  <a:gd name="connsiteY900" fmla="*/ 276467 h 1061252"/>
                  <a:gd name="connsiteX901" fmla="*/ 1303715 w 1304852"/>
                  <a:gd name="connsiteY901" fmla="*/ 276014 h 1061252"/>
                  <a:gd name="connsiteX902" fmla="*/ 1303764 w 1304852"/>
                  <a:gd name="connsiteY902" fmla="*/ 274191 h 1061252"/>
                  <a:gd name="connsiteX903" fmla="*/ 1303742 w 1304852"/>
                  <a:gd name="connsiteY903" fmla="*/ 272804 h 1061252"/>
                  <a:gd name="connsiteX904" fmla="*/ 1303667 w 1304852"/>
                  <a:gd name="connsiteY904" fmla="*/ 271763 h 1061252"/>
                  <a:gd name="connsiteX905" fmla="*/ 1303623 w 1304852"/>
                  <a:gd name="connsiteY905" fmla="*/ 270932 h 1061252"/>
                  <a:gd name="connsiteX906" fmla="*/ 1303604 w 1304852"/>
                  <a:gd name="connsiteY906" fmla="*/ 269612 h 1061252"/>
                  <a:gd name="connsiteX907" fmla="*/ 1303658 w 1304852"/>
                  <a:gd name="connsiteY907" fmla="*/ 268639 h 1061252"/>
                  <a:gd name="connsiteX908" fmla="*/ 1303770 w 1304852"/>
                  <a:gd name="connsiteY908" fmla="*/ 267503 h 1061252"/>
                  <a:gd name="connsiteX909" fmla="*/ 1303825 w 1304852"/>
                  <a:gd name="connsiteY909" fmla="*/ 266722 h 1061252"/>
                  <a:gd name="connsiteX910" fmla="*/ 1304213 w 1304852"/>
                  <a:gd name="connsiteY910" fmla="*/ 265721 h 1061252"/>
                  <a:gd name="connsiteX911" fmla="*/ 1304583 w 1304852"/>
                  <a:gd name="connsiteY911" fmla="*/ 264748 h 1061252"/>
                  <a:gd name="connsiteX912" fmla="*/ 1304763 w 1304852"/>
                  <a:gd name="connsiteY912" fmla="*/ 264298 h 1061252"/>
                  <a:gd name="connsiteX913" fmla="*/ 1305032 w 1304852"/>
                  <a:gd name="connsiteY913" fmla="*/ 263874 h 1061252"/>
                  <a:gd name="connsiteX914" fmla="*/ 1305001 w 1304852"/>
                  <a:gd name="connsiteY914" fmla="*/ 262953 h 1061252"/>
                  <a:gd name="connsiteX915" fmla="*/ 1304801 w 1304852"/>
                  <a:gd name="connsiteY915" fmla="*/ 261954 h 1061252"/>
                  <a:gd name="connsiteX916" fmla="*/ 1303658 w 1304852"/>
                  <a:gd name="connsiteY916" fmla="*/ 262426 h 1061252"/>
                  <a:gd name="connsiteX917" fmla="*/ 1303049 w 1304852"/>
                  <a:gd name="connsiteY917" fmla="*/ 262571 h 1061252"/>
                  <a:gd name="connsiteX918" fmla="*/ 1302586 w 1304852"/>
                  <a:gd name="connsiteY918" fmla="*/ 262686 h 1061252"/>
                  <a:gd name="connsiteX919" fmla="*/ 1302143 w 1304852"/>
                  <a:gd name="connsiteY919" fmla="*/ 262754 h 1061252"/>
                  <a:gd name="connsiteX920" fmla="*/ 1301327 w 1304852"/>
                  <a:gd name="connsiteY920" fmla="*/ 262869 h 1061252"/>
                  <a:gd name="connsiteX921" fmla="*/ 1300694 w 1304852"/>
                  <a:gd name="connsiteY921" fmla="*/ 262975 h 1061252"/>
                  <a:gd name="connsiteX922" fmla="*/ 1299837 w 1304852"/>
                  <a:gd name="connsiteY922" fmla="*/ 263101 h 1061252"/>
                  <a:gd name="connsiteX923" fmla="*/ 1298599 w 1304852"/>
                  <a:gd name="connsiteY923" fmla="*/ 263024 h 1061252"/>
                  <a:gd name="connsiteX924" fmla="*/ 1297840 w 1304852"/>
                  <a:gd name="connsiteY924" fmla="*/ 263088 h 1061252"/>
                  <a:gd name="connsiteX925" fmla="*/ 1296678 w 1304852"/>
                  <a:gd name="connsiteY925" fmla="*/ 263223 h 1061252"/>
                  <a:gd name="connsiteX926" fmla="*/ 1295468 w 1304852"/>
                  <a:gd name="connsiteY926" fmla="*/ 263377 h 1061252"/>
                  <a:gd name="connsiteX927" fmla="*/ 1294905 w 1304852"/>
                  <a:gd name="connsiteY927" fmla="*/ 263345 h 1061252"/>
                  <a:gd name="connsiteX928" fmla="*/ 1294424 w 1304852"/>
                  <a:gd name="connsiteY928" fmla="*/ 263297 h 1061252"/>
                  <a:gd name="connsiteX929" fmla="*/ 1293153 w 1304852"/>
                  <a:gd name="connsiteY929" fmla="*/ 263325 h 1061252"/>
                  <a:gd name="connsiteX930" fmla="*/ 1292167 w 1304852"/>
                  <a:gd name="connsiteY930" fmla="*/ 263297 h 1061252"/>
                  <a:gd name="connsiteX931" fmla="*/ 1291351 w 1304852"/>
                  <a:gd name="connsiteY931" fmla="*/ 263306 h 1061252"/>
                  <a:gd name="connsiteX932" fmla="*/ 1290523 w 1304852"/>
                  <a:gd name="connsiteY932" fmla="*/ 263264 h 1061252"/>
                  <a:gd name="connsiteX933" fmla="*/ 1289874 w 1304852"/>
                  <a:gd name="connsiteY933" fmla="*/ 263245 h 1061252"/>
                  <a:gd name="connsiteX934" fmla="*/ 1289392 w 1304852"/>
                  <a:gd name="connsiteY934" fmla="*/ 263149 h 1061252"/>
                  <a:gd name="connsiteX935" fmla="*/ 1288684 w 1304852"/>
                  <a:gd name="connsiteY935" fmla="*/ 262869 h 1061252"/>
                  <a:gd name="connsiteX936" fmla="*/ 1287886 w 1304852"/>
                  <a:gd name="connsiteY936" fmla="*/ 262433 h 1061252"/>
                  <a:gd name="connsiteX937" fmla="*/ 1287492 w 1304852"/>
                  <a:gd name="connsiteY937" fmla="*/ 262134 h 1061252"/>
                  <a:gd name="connsiteX938" fmla="*/ 1286843 w 1304852"/>
                  <a:gd name="connsiteY938" fmla="*/ 261643 h 1061252"/>
                  <a:gd name="connsiteX939" fmla="*/ 1286320 w 1304852"/>
                  <a:gd name="connsiteY939" fmla="*/ 261238 h 1061252"/>
                  <a:gd name="connsiteX940" fmla="*/ 1285652 w 1304852"/>
                  <a:gd name="connsiteY940" fmla="*/ 260805 h 1061252"/>
                  <a:gd name="connsiteX941" fmla="*/ 1284837 w 1304852"/>
                  <a:gd name="connsiteY941" fmla="*/ 260243 h 1061252"/>
                  <a:gd name="connsiteX942" fmla="*/ 1284345 w 1304852"/>
                  <a:gd name="connsiteY942" fmla="*/ 259655 h 1061252"/>
                  <a:gd name="connsiteX943" fmla="*/ 1283902 w 1304852"/>
                  <a:gd name="connsiteY943" fmla="*/ 259232 h 1061252"/>
                  <a:gd name="connsiteX944" fmla="*/ 1283469 w 1304852"/>
                  <a:gd name="connsiteY944" fmla="*/ 259039 h 1061252"/>
                  <a:gd name="connsiteX945" fmla="*/ 1282740 w 1304852"/>
                  <a:gd name="connsiteY945" fmla="*/ 258731 h 1061252"/>
                  <a:gd name="connsiteX946" fmla="*/ 1282158 w 1304852"/>
                  <a:gd name="connsiteY946" fmla="*/ 258448 h 1061252"/>
                  <a:gd name="connsiteX947" fmla="*/ 1281463 w 1304852"/>
                  <a:gd name="connsiteY947" fmla="*/ 258024 h 1061252"/>
                  <a:gd name="connsiteX948" fmla="*/ 1280681 w 1304852"/>
                  <a:gd name="connsiteY948" fmla="*/ 257764 h 1061252"/>
                  <a:gd name="connsiteX949" fmla="*/ 1280171 w 1304852"/>
                  <a:gd name="connsiteY949" fmla="*/ 257485 h 1061252"/>
                  <a:gd name="connsiteX950" fmla="*/ 1279356 w 1304852"/>
                  <a:gd name="connsiteY950" fmla="*/ 257318 h 1061252"/>
                  <a:gd name="connsiteX951" fmla="*/ 1278891 w 1304852"/>
                  <a:gd name="connsiteY951" fmla="*/ 257299 h 1061252"/>
                  <a:gd name="connsiteX952" fmla="*/ 1278261 w 1304852"/>
                  <a:gd name="connsiteY952" fmla="*/ 257193 h 1061252"/>
                  <a:gd name="connsiteX953" fmla="*/ 1277542 w 1304852"/>
                  <a:gd name="connsiteY953" fmla="*/ 257241 h 1061252"/>
                  <a:gd name="connsiteX954" fmla="*/ 1276498 w 1304852"/>
                  <a:gd name="connsiteY954" fmla="*/ 257328 h 1061252"/>
                  <a:gd name="connsiteX955" fmla="*/ 1275359 w 1304852"/>
                  <a:gd name="connsiteY955" fmla="*/ 257228 h 1061252"/>
                  <a:gd name="connsiteX956" fmla="*/ 1273763 w 1304852"/>
                  <a:gd name="connsiteY956" fmla="*/ 257498 h 1061252"/>
                  <a:gd name="connsiteX957" fmla="*/ 1272915 w 1304852"/>
                  <a:gd name="connsiteY957" fmla="*/ 257601 h 1061252"/>
                  <a:gd name="connsiteX958" fmla="*/ 1271939 w 1304852"/>
                  <a:gd name="connsiteY958" fmla="*/ 257678 h 1061252"/>
                  <a:gd name="connsiteX959" fmla="*/ 1270847 w 1304852"/>
                  <a:gd name="connsiteY959" fmla="*/ 257793 h 1061252"/>
                  <a:gd name="connsiteX960" fmla="*/ 1270176 w 1304852"/>
                  <a:gd name="connsiteY960" fmla="*/ 257803 h 1061252"/>
                  <a:gd name="connsiteX961" fmla="*/ 1268995 w 1304852"/>
                  <a:gd name="connsiteY961" fmla="*/ 257880 h 1061252"/>
                  <a:gd name="connsiteX962" fmla="*/ 1268541 w 1304852"/>
                  <a:gd name="connsiteY962" fmla="*/ 257867 h 1061252"/>
                  <a:gd name="connsiteX963" fmla="*/ 1267499 w 1304852"/>
                  <a:gd name="connsiteY963" fmla="*/ 257665 h 1061252"/>
                  <a:gd name="connsiteX964" fmla="*/ 1266831 w 1304852"/>
                  <a:gd name="connsiteY964" fmla="*/ 257501 h 1061252"/>
                  <a:gd name="connsiteX965" fmla="*/ 1266150 w 1304852"/>
                  <a:gd name="connsiteY965" fmla="*/ 257276 h 1061252"/>
                  <a:gd name="connsiteX966" fmla="*/ 1265245 w 1304852"/>
                  <a:gd name="connsiteY966" fmla="*/ 257045 h 1061252"/>
                  <a:gd name="connsiteX967" fmla="*/ 1264695 w 1304852"/>
                  <a:gd name="connsiteY967" fmla="*/ 256901 h 1061252"/>
                  <a:gd name="connsiteX968" fmla="*/ 1264223 w 1304852"/>
                  <a:gd name="connsiteY968" fmla="*/ 256775 h 1061252"/>
                  <a:gd name="connsiteX969" fmla="*/ 1263129 w 1304852"/>
                  <a:gd name="connsiteY969" fmla="*/ 256310 h 1061252"/>
                  <a:gd name="connsiteX970" fmla="*/ 1262547 w 1304852"/>
                  <a:gd name="connsiteY970" fmla="*/ 256079 h 1061252"/>
                  <a:gd name="connsiteX971" fmla="*/ 1261937 w 1304852"/>
                  <a:gd name="connsiteY971" fmla="*/ 255934 h 1061252"/>
                  <a:gd name="connsiteX972" fmla="*/ 1260669 w 1304852"/>
                  <a:gd name="connsiteY972" fmla="*/ 255565 h 1061252"/>
                  <a:gd name="connsiteX973" fmla="*/ 1259864 w 1304852"/>
                  <a:gd name="connsiteY973" fmla="*/ 255343 h 1061252"/>
                  <a:gd name="connsiteX974" fmla="*/ 1259301 w 1304852"/>
                  <a:gd name="connsiteY974" fmla="*/ 255189 h 1061252"/>
                  <a:gd name="connsiteX975" fmla="*/ 1258072 w 1304852"/>
                  <a:gd name="connsiteY975" fmla="*/ 254900 h 1061252"/>
                  <a:gd name="connsiteX976" fmla="*/ 1257124 w 1304852"/>
                  <a:gd name="connsiteY976" fmla="*/ 254704 h 1061252"/>
                  <a:gd name="connsiteX977" fmla="*/ 1256101 w 1304852"/>
                  <a:gd name="connsiteY977" fmla="*/ 254444 h 1061252"/>
                  <a:gd name="connsiteX978" fmla="*/ 1255532 w 1304852"/>
                  <a:gd name="connsiteY978" fmla="*/ 254338 h 1061252"/>
                  <a:gd name="connsiteX979" fmla="*/ 1255008 w 1304852"/>
                  <a:gd name="connsiteY979" fmla="*/ 254252 h 1061252"/>
                  <a:gd name="connsiteX980" fmla="*/ 1254508 w 1304852"/>
                  <a:gd name="connsiteY980" fmla="*/ 254191 h 1061252"/>
                  <a:gd name="connsiteX981" fmla="*/ 1253984 w 1304852"/>
                  <a:gd name="connsiteY981" fmla="*/ 254094 h 1061252"/>
                  <a:gd name="connsiteX982" fmla="*/ 1252882 w 1304852"/>
                  <a:gd name="connsiteY982" fmla="*/ 253805 h 1061252"/>
                  <a:gd name="connsiteX983" fmla="*/ 1251287 w 1304852"/>
                  <a:gd name="connsiteY983" fmla="*/ 253908 h 1061252"/>
                  <a:gd name="connsiteX984" fmla="*/ 1250716 w 1304852"/>
                  <a:gd name="connsiteY984" fmla="*/ 253870 h 1061252"/>
                  <a:gd name="connsiteX985" fmla="*/ 1249544 w 1304852"/>
                  <a:gd name="connsiteY985" fmla="*/ 253927 h 1061252"/>
                  <a:gd name="connsiteX986" fmla="*/ 1248628 w 1304852"/>
                  <a:gd name="connsiteY986" fmla="*/ 254072 h 1061252"/>
                  <a:gd name="connsiteX987" fmla="*/ 1247967 w 1304852"/>
                  <a:gd name="connsiteY987" fmla="*/ 254213 h 1061252"/>
                  <a:gd name="connsiteX988" fmla="*/ 1246965 w 1304852"/>
                  <a:gd name="connsiteY988" fmla="*/ 254521 h 1061252"/>
                  <a:gd name="connsiteX989" fmla="*/ 1245822 w 1304852"/>
                  <a:gd name="connsiteY989" fmla="*/ 254637 h 1061252"/>
                  <a:gd name="connsiteX990" fmla="*/ 1244994 w 1304852"/>
                  <a:gd name="connsiteY990" fmla="*/ 254653 h 1061252"/>
                  <a:gd name="connsiteX991" fmla="*/ 1244069 w 1304852"/>
                  <a:gd name="connsiteY991" fmla="*/ 254682 h 1061252"/>
                  <a:gd name="connsiteX992" fmla="*/ 1243587 w 1304852"/>
                  <a:gd name="connsiteY992" fmla="*/ 254711 h 1061252"/>
                  <a:gd name="connsiteX993" fmla="*/ 1242278 w 1304852"/>
                  <a:gd name="connsiteY993" fmla="*/ 254814 h 1061252"/>
                  <a:gd name="connsiteX994" fmla="*/ 1241205 w 1304852"/>
                  <a:gd name="connsiteY994" fmla="*/ 254929 h 1061252"/>
                  <a:gd name="connsiteX995" fmla="*/ 1239904 w 1304852"/>
                  <a:gd name="connsiteY995" fmla="*/ 255141 h 1061252"/>
                  <a:gd name="connsiteX996" fmla="*/ 1237866 w 1304852"/>
                  <a:gd name="connsiteY996" fmla="*/ 255533 h 1061252"/>
                  <a:gd name="connsiteX997" fmla="*/ 1236200 w 1304852"/>
                  <a:gd name="connsiteY997" fmla="*/ 255693 h 1061252"/>
                  <a:gd name="connsiteX998" fmla="*/ 1234912 w 1304852"/>
                  <a:gd name="connsiteY998" fmla="*/ 255732 h 1061252"/>
                  <a:gd name="connsiteX999" fmla="*/ 1233563 w 1304852"/>
                  <a:gd name="connsiteY999" fmla="*/ 255799 h 1061252"/>
                  <a:gd name="connsiteX1000" fmla="*/ 1232773 w 1304852"/>
                  <a:gd name="connsiteY1000" fmla="*/ 255941 h 1061252"/>
                  <a:gd name="connsiteX1001" fmla="*/ 1230943 w 1304852"/>
                  <a:gd name="connsiteY1001" fmla="*/ 256085 h 1061252"/>
                  <a:gd name="connsiteX1002" fmla="*/ 1229287 w 1304852"/>
                  <a:gd name="connsiteY1002" fmla="*/ 256236 h 1061252"/>
                  <a:gd name="connsiteX1003" fmla="*/ 1228600 w 1304852"/>
                  <a:gd name="connsiteY1003" fmla="*/ 256294 h 1061252"/>
                  <a:gd name="connsiteX1004" fmla="*/ 1227675 w 1304852"/>
                  <a:gd name="connsiteY1004" fmla="*/ 256506 h 1061252"/>
                  <a:gd name="connsiteX1005" fmla="*/ 1227113 w 1304852"/>
                  <a:gd name="connsiteY1005" fmla="*/ 256650 h 1061252"/>
                  <a:gd name="connsiteX1006" fmla="*/ 1226560 w 1304852"/>
                  <a:gd name="connsiteY1006" fmla="*/ 256811 h 1061252"/>
                  <a:gd name="connsiteX1007" fmla="*/ 1225812 w 1304852"/>
                  <a:gd name="connsiteY1007" fmla="*/ 256974 h 1061252"/>
                  <a:gd name="connsiteX1008" fmla="*/ 1225013 w 1304852"/>
                  <a:gd name="connsiteY1008" fmla="*/ 257032 h 1061252"/>
                  <a:gd name="connsiteX1009" fmla="*/ 1224255 w 1304852"/>
                  <a:gd name="connsiteY1009" fmla="*/ 257183 h 1061252"/>
                  <a:gd name="connsiteX1010" fmla="*/ 1223812 w 1304852"/>
                  <a:gd name="connsiteY1010" fmla="*/ 257337 h 1061252"/>
                  <a:gd name="connsiteX1011" fmla="*/ 1223341 w 1304852"/>
                  <a:gd name="connsiteY1011" fmla="*/ 257520 h 1061252"/>
                  <a:gd name="connsiteX1012" fmla="*/ 1221606 w 1304852"/>
                  <a:gd name="connsiteY1012" fmla="*/ 257857 h 1061252"/>
                  <a:gd name="connsiteX1013" fmla="*/ 1220248 w 1304852"/>
                  <a:gd name="connsiteY1013" fmla="*/ 257806 h 1061252"/>
                  <a:gd name="connsiteX1014" fmla="*/ 1219490 w 1304852"/>
                  <a:gd name="connsiteY1014" fmla="*/ 257690 h 1061252"/>
                  <a:gd name="connsiteX1015" fmla="*/ 1217994 w 1304852"/>
                  <a:gd name="connsiteY1015" fmla="*/ 257466 h 1061252"/>
                  <a:gd name="connsiteX1016" fmla="*/ 1217019 w 1304852"/>
                  <a:gd name="connsiteY1016" fmla="*/ 257379 h 1061252"/>
                  <a:gd name="connsiteX1017" fmla="*/ 1216456 w 1304852"/>
                  <a:gd name="connsiteY1017" fmla="*/ 257263 h 1061252"/>
                  <a:gd name="connsiteX1018" fmla="*/ 1214941 w 1304852"/>
                  <a:gd name="connsiteY1018" fmla="*/ 257260 h 1061252"/>
                  <a:gd name="connsiteX1019" fmla="*/ 1213849 w 1304852"/>
                  <a:gd name="connsiteY1019" fmla="*/ 257328 h 1061252"/>
                  <a:gd name="connsiteX1020" fmla="*/ 1212263 w 1304852"/>
                  <a:gd name="connsiteY1020" fmla="*/ 257334 h 1061252"/>
                  <a:gd name="connsiteX1021" fmla="*/ 1211287 w 1304852"/>
                  <a:gd name="connsiteY1021" fmla="*/ 257334 h 1061252"/>
                  <a:gd name="connsiteX1022" fmla="*/ 1210676 w 1304852"/>
                  <a:gd name="connsiteY1022" fmla="*/ 257267 h 1061252"/>
                  <a:gd name="connsiteX1023" fmla="*/ 1209546 w 1304852"/>
                  <a:gd name="connsiteY1023" fmla="*/ 257206 h 1061252"/>
                  <a:gd name="connsiteX1024" fmla="*/ 1208384 w 1304852"/>
                  <a:gd name="connsiteY1024" fmla="*/ 257167 h 1061252"/>
                  <a:gd name="connsiteX1025" fmla="*/ 1207184 w 1304852"/>
                  <a:gd name="connsiteY1025" fmla="*/ 257087 h 1061252"/>
                  <a:gd name="connsiteX1026" fmla="*/ 1206416 w 1304852"/>
                  <a:gd name="connsiteY1026" fmla="*/ 257096 h 1061252"/>
                  <a:gd name="connsiteX1027" fmla="*/ 1205392 w 1304852"/>
                  <a:gd name="connsiteY1027" fmla="*/ 257048 h 1061252"/>
                  <a:gd name="connsiteX1028" fmla="*/ 1204062 w 1304852"/>
                  <a:gd name="connsiteY1028" fmla="*/ 257112 h 1061252"/>
                  <a:gd name="connsiteX1029" fmla="*/ 1202891 w 1304852"/>
                  <a:gd name="connsiteY1029" fmla="*/ 257109 h 1061252"/>
                  <a:gd name="connsiteX1030" fmla="*/ 1201562 w 1304852"/>
                  <a:gd name="connsiteY1030" fmla="*/ 257196 h 1061252"/>
                  <a:gd name="connsiteX1031" fmla="*/ 1200318 w 1304852"/>
                  <a:gd name="connsiteY1031" fmla="*/ 257302 h 1061252"/>
                  <a:gd name="connsiteX1032" fmla="*/ 1199265 w 1304852"/>
                  <a:gd name="connsiteY1032" fmla="*/ 257366 h 1061252"/>
                  <a:gd name="connsiteX1033" fmla="*/ 1197837 w 1304852"/>
                  <a:gd name="connsiteY1033" fmla="*/ 257434 h 1061252"/>
                  <a:gd name="connsiteX1034" fmla="*/ 1196174 w 1304852"/>
                  <a:gd name="connsiteY1034" fmla="*/ 257430 h 1061252"/>
                  <a:gd name="connsiteX1035" fmla="*/ 1194916 w 1304852"/>
                  <a:gd name="connsiteY1035" fmla="*/ 257350 h 1061252"/>
                  <a:gd name="connsiteX1036" fmla="*/ 1193487 w 1304852"/>
                  <a:gd name="connsiteY1036" fmla="*/ 257379 h 1061252"/>
                  <a:gd name="connsiteX1037" fmla="*/ 1192468 w 1304852"/>
                  <a:gd name="connsiteY1037" fmla="*/ 257546 h 1061252"/>
                  <a:gd name="connsiteX1038" fmla="*/ 1191338 w 1304852"/>
                  <a:gd name="connsiteY1038" fmla="*/ 257462 h 1061252"/>
                  <a:gd name="connsiteX1039" fmla="*/ 1189567 w 1304852"/>
                  <a:gd name="connsiteY1039" fmla="*/ 257556 h 1061252"/>
                  <a:gd name="connsiteX1040" fmla="*/ 1188336 w 1304852"/>
                  <a:gd name="connsiteY1040" fmla="*/ 257594 h 1061252"/>
                  <a:gd name="connsiteX1041" fmla="*/ 1186621 w 1304852"/>
                  <a:gd name="connsiteY1041" fmla="*/ 257572 h 1061252"/>
                  <a:gd name="connsiteX1042" fmla="*/ 1185600 w 1304852"/>
                  <a:gd name="connsiteY1042" fmla="*/ 257495 h 1061252"/>
                  <a:gd name="connsiteX1043" fmla="*/ 1184448 w 1304852"/>
                  <a:gd name="connsiteY1043" fmla="*/ 257395 h 1061252"/>
                  <a:gd name="connsiteX1044" fmla="*/ 1182714 w 1304852"/>
                  <a:gd name="connsiteY1044" fmla="*/ 257247 h 1061252"/>
                  <a:gd name="connsiteX1045" fmla="*/ 1180608 w 1304852"/>
                  <a:gd name="connsiteY1045" fmla="*/ 256987 h 1061252"/>
                  <a:gd name="connsiteX1046" fmla="*/ 1179198 w 1304852"/>
                  <a:gd name="connsiteY1046" fmla="*/ 256917 h 1061252"/>
                  <a:gd name="connsiteX1047" fmla="*/ 1177320 w 1304852"/>
                  <a:gd name="connsiteY1047" fmla="*/ 256779 h 1061252"/>
                  <a:gd name="connsiteX1048" fmla="*/ 1175400 w 1304852"/>
                  <a:gd name="connsiteY1048" fmla="*/ 256679 h 1061252"/>
                  <a:gd name="connsiteX1049" fmla="*/ 1173422 w 1304852"/>
                  <a:gd name="connsiteY1049" fmla="*/ 256608 h 1061252"/>
                  <a:gd name="connsiteX1050" fmla="*/ 1172093 w 1304852"/>
                  <a:gd name="connsiteY1050" fmla="*/ 256570 h 1061252"/>
                  <a:gd name="connsiteX1051" fmla="*/ 1170712 w 1304852"/>
                  <a:gd name="connsiteY1051" fmla="*/ 256567 h 1061252"/>
                  <a:gd name="connsiteX1052" fmla="*/ 1169521 w 1304852"/>
                  <a:gd name="connsiteY1052" fmla="*/ 256480 h 1061252"/>
                  <a:gd name="connsiteX1053" fmla="*/ 1168420 w 1304852"/>
                  <a:gd name="connsiteY1053" fmla="*/ 256467 h 1061252"/>
                  <a:gd name="connsiteX1054" fmla="*/ 1167090 w 1304852"/>
                  <a:gd name="connsiteY1054" fmla="*/ 256467 h 1061252"/>
                  <a:gd name="connsiteX1055" fmla="*/ 1166157 w 1304852"/>
                  <a:gd name="connsiteY1055" fmla="*/ 256396 h 1061252"/>
                  <a:gd name="connsiteX1056" fmla="*/ 1164993 w 1304852"/>
                  <a:gd name="connsiteY1056" fmla="*/ 256329 h 1061252"/>
                  <a:gd name="connsiteX1057" fmla="*/ 1163812 w 1304852"/>
                  <a:gd name="connsiteY1057" fmla="*/ 256287 h 1061252"/>
                  <a:gd name="connsiteX1058" fmla="*/ 1162945 w 1304852"/>
                  <a:gd name="connsiteY1058" fmla="*/ 256335 h 1061252"/>
                  <a:gd name="connsiteX1059" fmla="*/ 1161892 w 1304852"/>
                  <a:gd name="connsiteY1059" fmla="*/ 256246 h 1061252"/>
                  <a:gd name="connsiteX1060" fmla="*/ 1160887 w 1304852"/>
                  <a:gd name="connsiteY1060" fmla="*/ 256197 h 1061252"/>
                  <a:gd name="connsiteX1061" fmla="*/ 1159953 w 1304852"/>
                  <a:gd name="connsiteY1061" fmla="*/ 256117 h 1061252"/>
                  <a:gd name="connsiteX1062" fmla="*/ 1158829 w 1304852"/>
                  <a:gd name="connsiteY1062" fmla="*/ 255973 h 1061252"/>
                  <a:gd name="connsiteX1063" fmla="*/ 1157709 w 1304852"/>
                  <a:gd name="connsiteY1063" fmla="*/ 255950 h 1061252"/>
                  <a:gd name="connsiteX1064" fmla="*/ 1157156 w 1304852"/>
                  <a:gd name="connsiteY1064" fmla="*/ 255912 h 1061252"/>
                  <a:gd name="connsiteX1065" fmla="*/ 1156585 w 1304852"/>
                  <a:gd name="connsiteY1065" fmla="*/ 255883 h 1061252"/>
                  <a:gd name="connsiteX1066" fmla="*/ 1155589 w 1304852"/>
                  <a:gd name="connsiteY1066" fmla="*/ 255860 h 1061252"/>
                  <a:gd name="connsiteX1067" fmla="*/ 1154431 w 1304852"/>
                  <a:gd name="connsiteY1067" fmla="*/ 255677 h 1061252"/>
                  <a:gd name="connsiteX1068" fmla="*/ 1153473 w 1304852"/>
                  <a:gd name="connsiteY1068" fmla="*/ 255530 h 1061252"/>
                  <a:gd name="connsiteX1069" fmla="*/ 1152420 w 1304852"/>
                  <a:gd name="connsiteY1069" fmla="*/ 255530 h 1061252"/>
                  <a:gd name="connsiteX1070" fmla="*/ 1151348 w 1304852"/>
                  <a:gd name="connsiteY1070" fmla="*/ 255565 h 1061252"/>
                  <a:gd name="connsiteX1071" fmla="*/ 1150205 w 1304852"/>
                  <a:gd name="connsiteY1071" fmla="*/ 255469 h 1061252"/>
                  <a:gd name="connsiteX1072" fmla="*/ 1149418 w 1304852"/>
                  <a:gd name="connsiteY1072" fmla="*/ 255449 h 1061252"/>
                  <a:gd name="connsiteX1073" fmla="*/ 1148846 w 1304852"/>
                  <a:gd name="connsiteY1073" fmla="*/ 255244 h 1061252"/>
                  <a:gd name="connsiteX1074" fmla="*/ 1148369 w 1304852"/>
                  <a:gd name="connsiteY1074" fmla="*/ 255135 h 1061252"/>
                  <a:gd name="connsiteX1075" fmla="*/ 1147273 w 1304852"/>
                  <a:gd name="connsiteY1075" fmla="*/ 255754 h 1061252"/>
                  <a:gd name="connsiteX1076" fmla="*/ 1147348 w 1304852"/>
                  <a:gd name="connsiteY1076" fmla="*/ 254544 h 1061252"/>
                  <a:gd name="connsiteX1077" fmla="*/ 1147376 w 1304852"/>
                  <a:gd name="connsiteY1077" fmla="*/ 253680 h 1061252"/>
                  <a:gd name="connsiteX1078" fmla="*/ 1146875 w 1304852"/>
                  <a:gd name="connsiteY1078" fmla="*/ 253150 h 1061252"/>
                  <a:gd name="connsiteX1079" fmla="*/ 1145796 w 1304852"/>
                  <a:gd name="connsiteY1079" fmla="*/ 253359 h 1061252"/>
                  <a:gd name="connsiteX1080" fmla="*/ 1145437 w 1304852"/>
                  <a:gd name="connsiteY1080" fmla="*/ 253083 h 1061252"/>
                  <a:gd name="connsiteX1081" fmla="*/ 1145340 w 1304852"/>
                  <a:gd name="connsiteY1081" fmla="*/ 252637 h 1061252"/>
                  <a:gd name="connsiteX1082" fmla="*/ 1145379 w 1304852"/>
                  <a:gd name="connsiteY1082" fmla="*/ 251558 h 1061252"/>
                  <a:gd name="connsiteX1083" fmla="*/ 1145945 w 1304852"/>
                  <a:gd name="connsiteY1083" fmla="*/ 251336 h 1061252"/>
                  <a:gd name="connsiteX1084" fmla="*/ 1145527 w 1304852"/>
                  <a:gd name="connsiteY1084" fmla="*/ 250521 h 1061252"/>
                  <a:gd name="connsiteX1085" fmla="*/ 1144846 w 1304852"/>
                  <a:gd name="connsiteY1085" fmla="*/ 249985 h 1061252"/>
                  <a:gd name="connsiteX1086" fmla="*/ 1144373 w 1304852"/>
                  <a:gd name="connsiteY1086" fmla="*/ 249985 h 1061252"/>
                  <a:gd name="connsiteX1087" fmla="*/ 1144127 w 1304852"/>
                  <a:gd name="connsiteY1087" fmla="*/ 250376 h 1061252"/>
                  <a:gd name="connsiteX1088" fmla="*/ 1143109 w 1304852"/>
                  <a:gd name="connsiteY1088" fmla="*/ 250267 h 1061252"/>
                  <a:gd name="connsiteX1089" fmla="*/ 1143520 w 1304852"/>
                  <a:gd name="connsiteY1089" fmla="*/ 249188 h 1061252"/>
                  <a:gd name="connsiteX1090" fmla="*/ 1143879 w 1304852"/>
                  <a:gd name="connsiteY1090" fmla="*/ 248797 h 1061252"/>
                  <a:gd name="connsiteX1091" fmla="*/ 1143520 w 1304852"/>
                  <a:gd name="connsiteY1091" fmla="*/ 248315 h 1061252"/>
                  <a:gd name="connsiteX1092" fmla="*/ 1142858 w 1304852"/>
                  <a:gd name="connsiteY1092" fmla="*/ 248764 h 1061252"/>
                  <a:gd name="connsiteX1093" fmla="*/ 1142444 w 1304852"/>
                  <a:gd name="connsiteY1093" fmla="*/ 248951 h 1061252"/>
                  <a:gd name="connsiteX1094" fmla="*/ 1142008 w 1304852"/>
                  <a:gd name="connsiteY1094" fmla="*/ 248598 h 1061252"/>
                  <a:gd name="connsiteX1095" fmla="*/ 1141856 w 1304852"/>
                  <a:gd name="connsiteY1095" fmla="*/ 247374 h 1061252"/>
                  <a:gd name="connsiteX1096" fmla="*/ 1141230 w 1304852"/>
                  <a:gd name="connsiteY1096" fmla="*/ 246745 h 1061252"/>
                  <a:gd name="connsiteX1097" fmla="*/ 1140720 w 1304852"/>
                  <a:gd name="connsiteY1097" fmla="*/ 246652 h 1061252"/>
                  <a:gd name="connsiteX1098" fmla="*/ 1140249 w 1304852"/>
                  <a:gd name="connsiteY1098" fmla="*/ 246710 h 1061252"/>
                  <a:gd name="connsiteX1099" fmla="*/ 1140039 w 1304852"/>
                  <a:gd name="connsiteY1099" fmla="*/ 246263 h 1061252"/>
                  <a:gd name="connsiteX1100" fmla="*/ 1140682 w 1304852"/>
                  <a:gd name="connsiteY1100" fmla="*/ 245778 h 1061252"/>
                  <a:gd name="connsiteX1101" fmla="*/ 1141285 w 1304852"/>
                  <a:gd name="connsiteY1101" fmla="*/ 245740 h 1061252"/>
                  <a:gd name="connsiteX1102" fmla="*/ 1141379 w 1304852"/>
                  <a:gd name="connsiteY1102" fmla="*/ 245072 h 1061252"/>
                  <a:gd name="connsiteX1103" fmla="*/ 1140717 w 1304852"/>
                  <a:gd name="connsiteY1103" fmla="*/ 244982 h 1061252"/>
                  <a:gd name="connsiteX1104" fmla="*/ 1139982 w 1304852"/>
                  <a:gd name="connsiteY1104" fmla="*/ 244947 h 1061252"/>
                  <a:gd name="connsiteX1105" fmla="*/ 1139318 w 1304852"/>
                  <a:gd name="connsiteY1105" fmla="*/ 244167 h 1061252"/>
                  <a:gd name="connsiteX1106" fmla="*/ 1139751 w 1304852"/>
                  <a:gd name="connsiteY1106" fmla="*/ 243219 h 1061252"/>
                  <a:gd name="connsiteX1107" fmla="*/ 1139581 w 1304852"/>
                  <a:gd name="connsiteY1107" fmla="*/ 242757 h 1061252"/>
                  <a:gd name="connsiteX1108" fmla="*/ 1138977 w 1304852"/>
                  <a:gd name="connsiteY1108" fmla="*/ 242722 h 1061252"/>
                  <a:gd name="connsiteX1109" fmla="*/ 1138446 w 1304852"/>
                  <a:gd name="connsiteY1109" fmla="*/ 243444 h 1061252"/>
                  <a:gd name="connsiteX1110" fmla="*/ 1138299 w 1304852"/>
                  <a:gd name="connsiteY1110" fmla="*/ 244317 h 1061252"/>
                  <a:gd name="connsiteX1111" fmla="*/ 1138078 w 1304852"/>
                  <a:gd name="connsiteY1111" fmla="*/ 245233 h 1061252"/>
                  <a:gd name="connsiteX1112" fmla="*/ 1137618 w 1304852"/>
                  <a:gd name="connsiteY1112" fmla="*/ 244523 h 1061252"/>
                  <a:gd name="connsiteX1113" fmla="*/ 1137127 w 1304852"/>
                  <a:gd name="connsiteY1113" fmla="*/ 244080 h 1061252"/>
                  <a:gd name="connsiteX1114" fmla="*/ 1136296 w 1304852"/>
                  <a:gd name="connsiteY1114" fmla="*/ 243524 h 1061252"/>
                  <a:gd name="connsiteX1115" fmla="*/ 1136521 w 1304852"/>
                  <a:gd name="connsiteY1115" fmla="*/ 242985 h 1061252"/>
                  <a:gd name="connsiteX1116" fmla="*/ 1136896 w 1304852"/>
                  <a:gd name="connsiteY1116" fmla="*/ 242596 h 1061252"/>
                  <a:gd name="connsiteX1117" fmla="*/ 1136746 w 1304852"/>
                  <a:gd name="connsiteY1117" fmla="*/ 241685 h 1061252"/>
                  <a:gd name="connsiteX1118" fmla="*/ 1136026 w 1304852"/>
                  <a:gd name="connsiteY1118" fmla="*/ 241556 h 1061252"/>
                  <a:gd name="connsiteX1119" fmla="*/ 1135914 w 1304852"/>
                  <a:gd name="connsiteY1119" fmla="*/ 241113 h 1061252"/>
                  <a:gd name="connsiteX1120" fmla="*/ 1136007 w 1304852"/>
                  <a:gd name="connsiteY1120" fmla="*/ 240407 h 1061252"/>
                  <a:gd name="connsiteX1121" fmla="*/ 1135515 w 1304852"/>
                  <a:gd name="connsiteY1121" fmla="*/ 240240 h 1061252"/>
                  <a:gd name="connsiteX1122" fmla="*/ 1135214 w 1304852"/>
                  <a:gd name="connsiteY1122" fmla="*/ 240798 h 1061252"/>
                  <a:gd name="connsiteX1123" fmla="*/ 1134610 w 1304852"/>
                  <a:gd name="connsiteY1123" fmla="*/ 240615 h 1061252"/>
                  <a:gd name="connsiteX1124" fmla="*/ 1134513 w 1304852"/>
                  <a:gd name="connsiteY1124" fmla="*/ 240188 h 1061252"/>
                  <a:gd name="connsiteX1125" fmla="*/ 1134683 w 1304852"/>
                  <a:gd name="connsiteY1125" fmla="*/ 239761 h 1061252"/>
                  <a:gd name="connsiteX1126" fmla="*/ 1135324 w 1304852"/>
                  <a:gd name="connsiteY1126" fmla="*/ 239517 h 1061252"/>
                  <a:gd name="connsiteX1127" fmla="*/ 1135265 w 1304852"/>
                  <a:gd name="connsiteY1127" fmla="*/ 238997 h 1061252"/>
                  <a:gd name="connsiteX1128" fmla="*/ 1134662 w 1304852"/>
                  <a:gd name="connsiteY1128" fmla="*/ 238869 h 1061252"/>
                  <a:gd name="connsiteX1129" fmla="*/ 1134078 w 1304852"/>
                  <a:gd name="connsiteY1129" fmla="*/ 239222 h 1061252"/>
                  <a:gd name="connsiteX1130" fmla="*/ 1133454 w 1304852"/>
                  <a:gd name="connsiteY1130" fmla="*/ 239354 h 1061252"/>
                  <a:gd name="connsiteX1131" fmla="*/ 1133002 w 1304852"/>
                  <a:gd name="connsiteY1131" fmla="*/ 239614 h 1061252"/>
                  <a:gd name="connsiteX1132" fmla="*/ 1132928 w 1304852"/>
                  <a:gd name="connsiteY1132" fmla="*/ 240153 h 1061252"/>
                  <a:gd name="connsiteX1133" fmla="*/ 1132248 w 1304852"/>
                  <a:gd name="connsiteY1133" fmla="*/ 240044 h 1061252"/>
                  <a:gd name="connsiteX1134" fmla="*/ 1132603 w 1304852"/>
                  <a:gd name="connsiteY1134" fmla="*/ 239209 h 1061252"/>
                  <a:gd name="connsiteX1135" fmla="*/ 1133017 w 1304852"/>
                  <a:gd name="connsiteY1135" fmla="*/ 238763 h 1061252"/>
                  <a:gd name="connsiteX1136" fmla="*/ 1133378 w 1304852"/>
                  <a:gd name="connsiteY1136" fmla="*/ 238018 h 1061252"/>
                  <a:gd name="connsiteX1137" fmla="*/ 1133901 w 1304852"/>
                  <a:gd name="connsiteY1137" fmla="*/ 237408 h 1061252"/>
                  <a:gd name="connsiteX1138" fmla="*/ 1133454 w 1304852"/>
                  <a:gd name="connsiteY1138" fmla="*/ 237154 h 1061252"/>
                  <a:gd name="connsiteX1139" fmla="*/ 1132764 w 1304852"/>
                  <a:gd name="connsiteY1139" fmla="*/ 237039 h 1061252"/>
                  <a:gd name="connsiteX1140" fmla="*/ 1132729 w 1304852"/>
                  <a:gd name="connsiteY1140" fmla="*/ 236088 h 1061252"/>
                  <a:gd name="connsiteX1141" fmla="*/ 1132674 w 1304852"/>
                  <a:gd name="connsiteY1141" fmla="*/ 235655 h 1061252"/>
                  <a:gd name="connsiteX1142" fmla="*/ 1132536 w 1304852"/>
                  <a:gd name="connsiteY1142" fmla="*/ 235144 h 1061252"/>
                  <a:gd name="connsiteX1143" fmla="*/ 1132263 w 1304852"/>
                  <a:gd name="connsiteY1143" fmla="*/ 234624 h 1061252"/>
                  <a:gd name="connsiteX1144" fmla="*/ 1132126 w 1304852"/>
                  <a:gd name="connsiteY1144" fmla="*/ 234117 h 1061252"/>
                  <a:gd name="connsiteX1145" fmla="*/ 1131592 w 1304852"/>
                  <a:gd name="connsiteY1145" fmla="*/ 234136 h 1061252"/>
                  <a:gd name="connsiteX1146" fmla="*/ 1131044 w 1304852"/>
                  <a:gd name="connsiteY1146" fmla="*/ 234492 h 1061252"/>
                  <a:gd name="connsiteX1147" fmla="*/ 1130716 w 1304852"/>
                  <a:gd name="connsiteY1147" fmla="*/ 234120 h 1061252"/>
                  <a:gd name="connsiteX1148" fmla="*/ 1131091 w 1304852"/>
                  <a:gd name="connsiteY1148" fmla="*/ 233394 h 1061252"/>
                  <a:gd name="connsiteX1149" fmla="*/ 1131865 w 1304852"/>
                  <a:gd name="connsiteY1149" fmla="*/ 233003 h 1061252"/>
                  <a:gd name="connsiteX1150" fmla="*/ 1132635 w 1304852"/>
                  <a:gd name="connsiteY1150" fmla="*/ 232800 h 1061252"/>
                  <a:gd name="connsiteX1151" fmla="*/ 1132378 w 1304852"/>
                  <a:gd name="connsiteY1151" fmla="*/ 232142 h 1061252"/>
                  <a:gd name="connsiteX1152" fmla="*/ 1132016 w 1304852"/>
                  <a:gd name="connsiteY1152" fmla="*/ 231805 h 1061252"/>
                  <a:gd name="connsiteX1153" fmla="*/ 1131553 w 1304852"/>
                  <a:gd name="connsiteY1153" fmla="*/ 231840 h 1061252"/>
                  <a:gd name="connsiteX1154" fmla="*/ 1131124 w 1304852"/>
                  <a:gd name="connsiteY1154" fmla="*/ 232601 h 1061252"/>
                  <a:gd name="connsiteX1155" fmla="*/ 1130693 w 1304852"/>
                  <a:gd name="connsiteY1155" fmla="*/ 232332 h 1061252"/>
                  <a:gd name="connsiteX1156" fmla="*/ 1130214 w 1304852"/>
                  <a:gd name="connsiteY1156" fmla="*/ 232534 h 1061252"/>
                  <a:gd name="connsiteX1157" fmla="*/ 1129784 w 1304852"/>
                  <a:gd name="connsiteY1157" fmla="*/ 232351 h 1061252"/>
                  <a:gd name="connsiteX1158" fmla="*/ 1128838 w 1304852"/>
                  <a:gd name="connsiteY1158" fmla="*/ 232216 h 1061252"/>
                  <a:gd name="connsiteX1159" fmla="*/ 1128355 w 1304852"/>
                  <a:gd name="connsiteY1159" fmla="*/ 231625 h 1061252"/>
                  <a:gd name="connsiteX1160" fmla="*/ 1128972 w 1304852"/>
                  <a:gd name="connsiteY1160" fmla="*/ 230932 h 1061252"/>
                  <a:gd name="connsiteX1161" fmla="*/ 1129695 w 1304852"/>
                  <a:gd name="connsiteY1161" fmla="*/ 230916 h 1061252"/>
                  <a:gd name="connsiteX1162" fmla="*/ 1130567 w 1304852"/>
                  <a:gd name="connsiteY1162" fmla="*/ 230068 h 1061252"/>
                  <a:gd name="connsiteX1163" fmla="*/ 1130311 w 1304852"/>
                  <a:gd name="connsiteY1163" fmla="*/ 229281 h 1061252"/>
                  <a:gd name="connsiteX1164" fmla="*/ 1130359 w 1304852"/>
                  <a:gd name="connsiteY1164" fmla="*/ 228803 h 1061252"/>
                  <a:gd name="connsiteX1165" fmla="*/ 1130240 w 1304852"/>
                  <a:gd name="connsiteY1165" fmla="*/ 228228 h 1061252"/>
                  <a:gd name="connsiteX1166" fmla="*/ 1129655 w 1304852"/>
                  <a:gd name="connsiteY1166" fmla="*/ 228299 h 1061252"/>
                  <a:gd name="connsiteX1167" fmla="*/ 1129296 w 1304852"/>
                  <a:gd name="connsiteY1167" fmla="*/ 228703 h 1061252"/>
                  <a:gd name="connsiteX1168" fmla="*/ 1128298 w 1304852"/>
                  <a:gd name="connsiteY1168" fmla="*/ 229195 h 1061252"/>
                  <a:gd name="connsiteX1169" fmla="*/ 1127836 w 1304852"/>
                  <a:gd name="connsiteY1169" fmla="*/ 228992 h 1061252"/>
                  <a:gd name="connsiteX1170" fmla="*/ 1127216 w 1304852"/>
                  <a:gd name="connsiteY1170" fmla="*/ 228353 h 1061252"/>
                  <a:gd name="connsiteX1171" fmla="*/ 1126837 w 1304852"/>
                  <a:gd name="connsiteY1171" fmla="*/ 227644 h 1061252"/>
                  <a:gd name="connsiteX1172" fmla="*/ 1127524 w 1304852"/>
                  <a:gd name="connsiteY1172" fmla="*/ 227458 h 1061252"/>
                  <a:gd name="connsiteX1173" fmla="*/ 1128191 w 1304852"/>
                  <a:gd name="connsiteY1173" fmla="*/ 227304 h 1061252"/>
                  <a:gd name="connsiteX1174" fmla="*/ 1127816 w 1304852"/>
                  <a:gd name="connsiteY1174" fmla="*/ 226404 h 1061252"/>
                  <a:gd name="connsiteX1175" fmla="*/ 1127720 w 1304852"/>
                  <a:gd name="connsiteY1175" fmla="*/ 225894 h 1061252"/>
                  <a:gd name="connsiteX1176" fmla="*/ 1127947 w 1304852"/>
                  <a:gd name="connsiteY1176" fmla="*/ 225143 h 1061252"/>
                  <a:gd name="connsiteX1177" fmla="*/ 1127620 w 1304852"/>
                  <a:gd name="connsiteY1177" fmla="*/ 224789 h 1061252"/>
                  <a:gd name="connsiteX1178" fmla="*/ 1126898 w 1304852"/>
                  <a:gd name="connsiteY1178" fmla="*/ 225011 h 1061252"/>
                  <a:gd name="connsiteX1179" fmla="*/ 1126419 w 1304852"/>
                  <a:gd name="connsiteY1179" fmla="*/ 225804 h 1061252"/>
                  <a:gd name="connsiteX1180" fmla="*/ 1125665 w 1304852"/>
                  <a:gd name="connsiteY1180" fmla="*/ 225721 h 1061252"/>
                  <a:gd name="connsiteX1181" fmla="*/ 1125285 w 1304852"/>
                  <a:gd name="connsiteY1181" fmla="*/ 225335 h 1061252"/>
                  <a:gd name="connsiteX1182" fmla="*/ 1124856 w 1304852"/>
                  <a:gd name="connsiteY1182" fmla="*/ 225502 h 1061252"/>
                  <a:gd name="connsiteX1183" fmla="*/ 1124512 w 1304852"/>
                  <a:gd name="connsiteY1183" fmla="*/ 225827 h 1061252"/>
                  <a:gd name="connsiteX1184" fmla="*/ 1124394 w 1304852"/>
                  <a:gd name="connsiteY1184" fmla="*/ 226315 h 1061252"/>
                  <a:gd name="connsiteX1185" fmla="*/ 1124413 w 1304852"/>
                  <a:gd name="connsiteY1185" fmla="*/ 227226 h 1061252"/>
                  <a:gd name="connsiteX1186" fmla="*/ 1123932 w 1304852"/>
                  <a:gd name="connsiteY1186" fmla="*/ 227060 h 1061252"/>
                  <a:gd name="connsiteX1187" fmla="*/ 1123741 w 1304852"/>
                  <a:gd name="connsiteY1187" fmla="*/ 226282 h 1061252"/>
                  <a:gd name="connsiteX1188" fmla="*/ 1123516 w 1304852"/>
                  <a:gd name="connsiteY1188" fmla="*/ 225827 h 1061252"/>
                  <a:gd name="connsiteX1189" fmla="*/ 1123565 w 1304852"/>
                  <a:gd name="connsiteY1189" fmla="*/ 225271 h 1061252"/>
                  <a:gd name="connsiteX1190" fmla="*/ 1124374 w 1304852"/>
                  <a:gd name="connsiteY1190" fmla="*/ 224645 h 1061252"/>
                  <a:gd name="connsiteX1191" fmla="*/ 1124117 w 1304852"/>
                  <a:gd name="connsiteY1191" fmla="*/ 224154 h 1061252"/>
                  <a:gd name="connsiteX1192" fmla="*/ 1123443 w 1304852"/>
                  <a:gd name="connsiteY1192" fmla="*/ 224391 h 1061252"/>
                  <a:gd name="connsiteX1193" fmla="*/ 1122618 w 1304852"/>
                  <a:gd name="connsiteY1193" fmla="*/ 224292 h 1061252"/>
                  <a:gd name="connsiteX1194" fmla="*/ 1121966 w 1304852"/>
                  <a:gd name="connsiteY1194" fmla="*/ 224664 h 1061252"/>
                  <a:gd name="connsiteX1195" fmla="*/ 1122014 w 1304852"/>
                  <a:gd name="connsiteY1195" fmla="*/ 225172 h 1061252"/>
                  <a:gd name="connsiteX1196" fmla="*/ 1121969 w 1304852"/>
                  <a:gd name="connsiteY1196" fmla="*/ 225628 h 1061252"/>
                  <a:gd name="connsiteX1197" fmla="*/ 1121522 w 1304852"/>
                  <a:gd name="connsiteY1197" fmla="*/ 225579 h 1061252"/>
                  <a:gd name="connsiteX1198" fmla="*/ 1120765 w 1304852"/>
                  <a:gd name="connsiteY1198" fmla="*/ 225139 h 1061252"/>
                  <a:gd name="connsiteX1199" fmla="*/ 1120971 w 1304852"/>
                  <a:gd name="connsiteY1199" fmla="*/ 224533 h 1061252"/>
                  <a:gd name="connsiteX1200" fmla="*/ 1121074 w 1304852"/>
                  <a:gd name="connsiteY1200" fmla="*/ 223839 h 1061252"/>
                  <a:gd name="connsiteX1201" fmla="*/ 1120332 w 1304852"/>
                  <a:gd name="connsiteY1201" fmla="*/ 223521 h 1061252"/>
                  <a:gd name="connsiteX1202" fmla="*/ 1119802 w 1304852"/>
                  <a:gd name="connsiteY1202" fmla="*/ 223775 h 1061252"/>
                  <a:gd name="connsiteX1203" fmla="*/ 1119889 w 1304852"/>
                  <a:gd name="connsiteY1203" fmla="*/ 224314 h 1061252"/>
                  <a:gd name="connsiteX1204" fmla="*/ 1120216 w 1304852"/>
                  <a:gd name="connsiteY1204" fmla="*/ 225175 h 1061252"/>
                  <a:gd name="connsiteX1205" fmla="*/ 1119667 w 1304852"/>
                  <a:gd name="connsiteY1205" fmla="*/ 225075 h 1061252"/>
                  <a:gd name="connsiteX1206" fmla="*/ 1119102 w 1304852"/>
                  <a:gd name="connsiteY1206" fmla="*/ 224693 h 1061252"/>
                  <a:gd name="connsiteX1207" fmla="*/ 1118257 w 1304852"/>
                  <a:gd name="connsiteY1207" fmla="*/ 224841 h 1061252"/>
                  <a:gd name="connsiteX1208" fmla="*/ 1118049 w 1304852"/>
                  <a:gd name="connsiteY1208" fmla="*/ 224369 h 1061252"/>
                  <a:gd name="connsiteX1209" fmla="*/ 1118030 w 1304852"/>
                  <a:gd name="connsiteY1209" fmla="*/ 223929 h 1061252"/>
                  <a:gd name="connsiteX1210" fmla="*/ 1117789 w 1304852"/>
                  <a:gd name="connsiteY1210" fmla="*/ 223425 h 1061252"/>
                  <a:gd name="connsiteX1211" fmla="*/ 1117824 w 1304852"/>
                  <a:gd name="connsiteY1211" fmla="*/ 222969 h 1061252"/>
                  <a:gd name="connsiteX1212" fmla="*/ 1117528 w 1304852"/>
                  <a:gd name="connsiteY1212" fmla="*/ 222394 h 1061252"/>
                  <a:gd name="connsiteX1213" fmla="*/ 1116893 w 1304852"/>
                  <a:gd name="connsiteY1213" fmla="*/ 222462 h 1061252"/>
                  <a:gd name="connsiteX1214" fmla="*/ 1116446 w 1304852"/>
                  <a:gd name="connsiteY1214" fmla="*/ 222532 h 1061252"/>
                  <a:gd name="connsiteX1215" fmla="*/ 1115984 w 1304852"/>
                  <a:gd name="connsiteY1215" fmla="*/ 222953 h 1061252"/>
                  <a:gd name="connsiteX1216" fmla="*/ 1115452 w 1304852"/>
                  <a:gd name="connsiteY1216" fmla="*/ 223277 h 1061252"/>
                  <a:gd name="connsiteX1217" fmla="*/ 1114784 w 1304852"/>
                  <a:gd name="connsiteY1217" fmla="*/ 223059 h 1061252"/>
                  <a:gd name="connsiteX1218" fmla="*/ 1114148 w 1304852"/>
                  <a:gd name="connsiteY1218" fmla="*/ 223245 h 1061252"/>
                  <a:gd name="connsiteX1219" fmla="*/ 1113683 w 1304852"/>
                  <a:gd name="connsiteY1219" fmla="*/ 223229 h 1061252"/>
                  <a:gd name="connsiteX1220" fmla="*/ 1113030 w 1304852"/>
                  <a:gd name="connsiteY1220" fmla="*/ 223280 h 1061252"/>
                  <a:gd name="connsiteX1221" fmla="*/ 1112584 w 1304852"/>
                  <a:gd name="connsiteY1221" fmla="*/ 223435 h 1061252"/>
                  <a:gd name="connsiteX1222" fmla="*/ 1112151 w 1304852"/>
                  <a:gd name="connsiteY1222" fmla="*/ 223855 h 1061252"/>
                  <a:gd name="connsiteX1223" fmla="*/ 1111498 w 1304852"/>
                  <a:gd name="connsiteY1223" fmla="*/ 223014 h 1061252"/>
                  <a:gd name="connsiteX1224" fmla="*/ 1111036 w 1304852"/>
                  <a:gd name="connsiteY1224" fmla="*/ 223030 h 1061252"/>
                  <a:gd name="connsiteX1225" fmla="*/ 1110693 w 1304852"/>
                  <a:gd name="connsiteY1225" fmla="*/ 223386 h 1061252"/>
                  <a:gd name="connsiteX1226" fmla="*/ 1110645 w 1304852"/>
                  <a:gd name="connsiteY1226" fmla="*/ 224195 h 1061252"/>
                  <a:gd name="connsiteX1227" fmla="*/ 1109958 w 1304852"/>
                  <a:gd name="connsiteY1227" fmla="*/ 224183 h 1061252"/>
                  <a:gd name="connsiteX1228" fmla="*/ 1109714 w 1304852"/>
                  <a:gd name="connsiteY1228" fmla="*/ 223659 h 1061252"/>
                  <a:gd name="connsiteX1229" fmla="*/ 1109970 w 1304852"/>
                  <a:gd name="connsiteY1229" fmla="*/ 223117 h 1061252"/>
                  <a:gd name="connsiteX1230" fmla="*/ 1110760 w 1304852"/>
                  <a:gd name="connsiteY1230" fmla="*/ 222625 h 1061252"/>
                  <a:gd name="connsiteX1231" fmla="*/ 1111084 w 1304852"/>
                  <a:gd name="connsiteY1231" fmla="*/ 222051 h 1061252"/>
                  <a:gd name="connsiteX1232" fmla="*/ 1110754 w 1304852"/>
                  <a:gd name="connsiteY1232" fmla="*/ 221454 h 1061252"/>
                  <a:gd name="connsiteX1233" fmla="*/ 1110122 w 1304852"/>
                  <a:gd name="connsiteY1233" fmla="*/ 221209 h 1061252"/>
                  <a:gd name="connsiteX1234" fmla="*/ 1109178 w 1304852"/>
                  <a:gd name="connsiteY1234" fmla="*/ 220975 h 1061252"/>
                  <a:gd name="connsiteX1235" fmla="*/ 1108628 w 1304852"/>
                  <a:gd name="connsiteY1235" fmla="*/ 221312 h 1061252"/>
                  <a:gd name="connsiteX1236" fmla="*/ 1108609 w 1304852"/>
                  <a:gd name="connsiteY1236" fmla="*/ 222218 h 1061252"/>
                  <a:gd name="connsiteX1237" fmla="*/ 1107829 w 1304852"/>
                  <a:gd name="connsiteY1237" fmla="*/ 221665 h 1061252"/>
                  <a:gd name="connsiteX1238" fmla="*/ 1107643 w 1304852"/>
                  <a:gd name="connsiteY1238" fmla="*/ 221059 h 1061252"/>
                  <a:gd name="connsiteX1239" fmla="*/ 1107232 w 1304852"/>
                  <a:gd name="connsiteY1239" fmla="*/ 220615 h 1061252"/>
                  <a:gd name="connsiteX1240" fmla="*/ 1106535 w 1304852"/>
                  <a:gd name="connsiteY1240" fmla="*/ 220657 h 1061252"/>
                  <a:gd name="connsiteX1241" fmla="*/ 1105793 w 1304852"/>
                  <a:gd name="connsiteY1241" fmla="*/ 220256 h 1061252"/>
                  <a:gd name="connsiteX1242" fmla="*/ 1104972 w 1304852"/>
                  <a:gd name="connsiteY1242" fmla="*/ 220336 h 1061252"/>
                  <a:gd name="connsiteX1243" fmla="*/ 1104088 w 1304852"/>
                  <a:gd name="connsiteY1243" fmla="*/ 220863 h 1061252"/>
                  <a:gd name="connsiteX1244" fmla="*/ 1103314 w 1304852"/>
                  <a:gd name="connsiteY1244" fmla="*/ 221097 h 1061252"/>
                  <a:gd name="connsiteX1245" fmla="*/ 1102495 w 1304852"/>
                  <a:gd name="connsiteY1245" fmla="*/ 221341 h 1061252"/>
                  <a:gd name="connsiteX1246" fmla="*/ 1101430 w 1304852"/>
                  <a:gd name="connsiteY1246" fmla="*/ 221405 h 1061252"/>
                  <a:gd name="connsiteX1247" fmla="*/ 1100537 w 1304852"/>
                  <a:gd name="connsiteY1247" fmla="*/ 221367 h 1061252"/>
                  <a:gd name="connsiteX1248" fmla="*/ 1099915 w 1304852"/>
                  <a:gd name="connsiteY1248" fmla="*/ 221338 h 1061252"/>
                  <a:gd name="connsiteX1249" fmla="*/ 1099324 w 1304852"/>
                  <a:gd name="connsiteY1249" fmla="*/ 221389 h 1061252"/>
                  <a:gd name="connsiteX1250" fmla="*/ 1098652 w 1304852"/>
                  <a:gd name="connsiteY1250" fmla="*/ 221521 h 1061252"/>
                  <a:gd name="connsiteX1251" fmla="*/ 1097740 w 1304852"/>
                  <a:gd name="connsiteY1251" fmla="*/ 221543 h 1061252"/>
                  <a:gd name="connsiteX1252" fmla="*/ 1097015 w 1304852"/>
                  <a:gd name="connsiteY1252" fmla="*/ 221791 h 1061252"/>
                  <a:gd name="connsiteX1253" fmla="*/ 1096694 w 1304852"/>
                  <a:gd name="connsiteY1253" fmla="*/ 222288 h 1061252"/>
                  <a:gd name="connsiteX1254" fmla="*/ 1096354 w 1304852"/>
                  <a:gd name="connsiteY1254" fmla="*/ 222616 h 1061252"/>
                  <a:gd name="connsiteX1255" fmla="*/ 1096065 w 1304852"/>
                  <a:gd name="connsiteY1255" fmla="*/ 223117 h 1061252"/>
                  <a:gd name="connsiteX1256" fmla="*/ 1096158 w 1304852"/>
                  <a:gd name="connsiteY1256" fmla="*/ 223868 h 1061252"/>
                  <a:gd name="connsiteX1257" fmla="*/ 1096129 w 1304852"/>
                  <a:gd name="connsiteY1257" fmla="*/ 224449 h 1061252"/>
                  <a:gd name="connsiteX1258" fmla="*/ 1096171 w 1304852"/>
                  <a:gd name="connsiteY1258" fmla="*/ 225030 h 1061252"/>
                  <a:gd name="connsiteX1259" fmla="*/ 1096732 w 1304852"/>
                  <a:gd name="connsiteY1259" fmla="*/ 225570 h 1061252"/>
                  <a:gd name="connsiteX1260" fmla="*/ 1097156 w 1304852"/>
                  <a:gd name="connsiteY1260" fmla="*/ 225740 h 1061252"/>
                  <a:gd name="connsiteX1261" fmla="*/ 1097891 w 1304852"/>
                  <a:gd name="connsiteY1261" fmla="*/ 225608 h 1061252"/>
                  <a:gd name="connsiteX1262" fmla="*/ 1098711 w 1304852"/>
                  <a:gd name="connsiteY1262" fmla="*/ 225422 h 1061252"/>
                  <a:gd name="connsiteX1263" fmla="*/ 1099934 w 1304852"/>
                  <a:gd name="connsiteY1263" fmla="*/ 225541 h 1061252"/>
                  <a:gd name="connsiteX1264" fmla="*/ 1099603 w 1304852"/>
                  <a:gd name="connsiteY1264" fmla="*/ 226051 h 1061252"/>
                  <a:gd name="connsiteX1265" fmla="*/ 1098890 w 1304852"/>
                  <a:gd name="connsiteY1265" fmla="*/ 226581 h 1061252"/>
                  <a:gd name="connsiteX1266" fmla="*/ 1098276 w 1304852"/>
                  <a:gd name="connsiteY1266" fmla="*/ 226918 h 1061252"/>
                  <a:gd name="connsiteX1267" fmla="*/ 1097792 w 1304852"/>
                  <a:gd name="connsiteY1267" fmla="*/ 227246 h 1061252"/>
                  <a:gd name="connsiteX1268" fmla="*/ 1097121 w 1304852"/>
                  <a:gd name="connsiteY1268" fmla="*/ 227727 h 1061252"/>
                  <a:gd name="connsiteX1269" fmla="*/ 1096488 w 1304852"/>
                  <a:gd name="connsiteY1269" fmla="*/ 228103 h 1061252"/>
                  <a:gd name="connsiteX1270" fmla="*/ 1095156 w 1304852"/>
                  <a:gd name="connsiteY1270" fmla="*/ 228726 h 1061252"/>
                  <a:gd name="connsiteX1271" fmla="*/ 1094635 w 1304852"/>
                  <a:gd name="connsiteY1271" fmla="*/ 229615 h 1061252"/>
                  <a:gd name="connsiteX1272" fmla="*/ 1094492 w 1304852"/>
                  <a:gd name="connsiteY1272" fmla="*/ 230408 h 1061252"/>
                  <a:gd name="connsiteX1273" fmla="*/ 1094658 w 1304852"/>
                  <a:gd name="connsiteY1273" fmla="*/ 231262 h 1061252"/>
                  <a:gd name="connsiteX1274" fmla="*/ 1094225 w 1304852"/>
                  <a:gd name="connsiteY1274" fmla="*/ 231561 h 1061252"/>
                  <a:gd name="connsiteX1275" fmla="*/ 1093532 w 1304852"/>
                  <a:gd name="connsiteY1275" fmla="*/ 231002 h 1061252"/>
                  <a:gd name="connsiteX1276" fmla="*/ 1093105 w 1304852"/>
                  <a:gd name="connsiteY1276" fmla="*/ 230861 h 1061252"/>
                  <a:gd name="connsiteX1277" fmla="*/ 1092471 w 1304852"/>
                  <a:gd name="connsiteY1277" fmla="*/ 230800 h 1061252"/>
                  <a:gd name="connsiteX1278" fmla="*/ 1091914 w 1304852"/>
                  <a:gd name="connsiteY1278" fmla="*/ 230823 h 1061252"/>
                  <a:gd name="connsiteX1279" fmla="*/ 1091364 w 1304852"/>
                  <a:gd name="connsiteY1279" fmla="*/ 231038 h 1061252"/>
                  <a:gd name="connsiteX1280" fmla="*/ 1090825 w 1304852"/>
                  <a:gd name="connsiteY1280" fmla="*/ 231301 h 1061252"/>
                  <a:gd name="connsiteX1281" fmla="*/ 1090153 w 1304852"/>
                  <a:gd name="connsiteY1281" fmla="*/ 231587 h 1061252"/>
                  <a:gd name="connsiteX1282" fmla="*/ 1089376 w 1304852"/>
                  <a:gd name="connsiteY1282" fmla="*/ 231937 h 1061252"/>
                  <a:gd name="connsiteX1283" fmla="*/ 1088680 w 1304852"/>
                  <a:gd name="connsiteY1283" fmla="*/ 231388 h 1061252"/>
                  <a:gd name="connsiteX1284" fmla="*/ 1088191 w 1304852"/>
                  <a:gd name="connsiteY1284" fmla="*/ 230848 h 1061252"/>
                  <a:gd name="connsiteX1285" fmla="*/ 1087749 w 1304852"/>
                  <a:gd name="connsiteY1285" fmla="*/ 230697 h 1061252"/>
                  <a:gd name="connsiteX1286" fmla="*/ 1087373 w 1304852"/>
                  <a:gd name="connsiteY1286" fmla="*/ 230444 h 1061252"/>
                  <a:gd name="connsiteX1287" fmla="*/ 1087258 w 1304852"/>
                  <a:gd name="connsiteY1287" fmla="*/ 229872 h 1061252"/>
                  <a:gd name="connsiteX1288" fmla="*/ 1087373 w 1304852"/>
                  <a:gd name="connsiteY1288" fmla="*/ 229192 h 1061252"/>
                  <a:gd name="connsiteX1289" fmla="*/ 1087411 w 1304852"/>
                  <a:gd name="connsiteY1289" fmla="*/ 228071 h 1061252"/>
                  <a:gd name="connsiteX1290" fmla="*/ 1087643 w 1304852"/>
                  <a:gd name="connsiteY1290" fmla="*/ 227361 h 1061252"/>
                  <a:gd name="connsiteX1291" fmla="*/ 1087428 w 1304852"/>
                  <a:gd name="connsiteY1291" fmla="*/ 226684 h 1061252"/>
                  <a:gd name="connsiteX1292" fmla="*/ 1086859 w 1304852"/>
                  <a:gd name="connsiteY1292" fmla="*/ 226870 h 1061252"/>
                  <a:gd name="connsiteX1293" fmla="*/ 1086092 w 1304852"/>
                  <a:gd name="connsiteY1293" fmla="*/ 227246 h 1061252"/>
                  <a:gd name="connsiteX1294" fmla="*/ 1085421 w 1304852"/>
                  <a:gd name="connsiteY1294" fmla="*/ 227615 h 1061252"/>
                  <a:gd name="connsiteX1295" fmla="*/ 1085000 w 1304852"/>
                  <a:gd name="connsiteY1295" fmla="*/ 228129 h 1061252"/>
                  <a:gd name="connsiteX1296" fmla="*/ 1085071 w 1304852"/>
                  <a:gd name="connsiteY1296" fmla="*/ 228838 h 1061252"/>
                  <a:gd name="connsiteX1297" fmla="*/ 1085466 w 1304852"/>
                  <a:gd name="connsiteY1297" fmla="*/ 229734 h 1061252"/>
                  <a:gd name="connsiteX1298" fmla="*/ 1085684 w 1304852"/>
                  <a:gd name="connsiteY1298" fmla="*/ 230415 h 1061252"/>
                  <a:gd name="connsiteX1299" fmla="*/ 1085934 w 1304852"/>
                  <a:gd name="connsiteY1299" fmla="*/ 231189 h 1061252"/>
                  <a:gd name="connsiteX1300" fmla="*/ 1086111 w 1304852"/>
                  <a:gd name="connsiteY1300" fmla="*/ 232023 h 1061252"/>
                  <a:gd name="connsiteX1301" fmla="*/ 1086073 w 1304852"/>
                  <a:gd name="connsiteY1301" fmla="*/ 232492 h 1061252"/>
                  <a:gd name="connsiteX1302" fmla="*/ 1086073 w 1304852"/>
                  <a:gd name="connsiteY1302" fmla="*/ 233154 h 1061252"/>
                  <a:gd name="connsiteX1303" fmla="*/ 1086552 w 1304852"/>
                  <a:gd name="connsiteY1303" fmla="*/ 233895 h 1061252"/>
                  <a:gd name="connsiteX1304" fmla="*/ 1087142 w 1304852"/>
                  <a:gd name="connsiteY1304" fmla="*/ 234281 h 1061252"/>
                  <a:gd name="connsiteX1305" fmla="*/ 1087556 w 1304852"/>
                  <a:gd name="connsiteY1305" fmla="*/ 234486 h 1061252"/>
                  <a:gd name="connsiteX1306" fmla="*/ 1088128 w 1304852"/>
                  <a:gd name="connsiteY1306" fmla="*/ 235045 h 1061252"/>
                  <a:gd name="connsiteX1307" fmla="*/ 1087945 w 1304852"/>
                  <a:gd name="connsiteY1307" fmla="*/ 235494 h 1061252"/>
                  <a:gd name="connsiteX1308" fmla="*/ 1087382 w 1304852"/>
                  <a:gd name="connsiteY1308" fmla="*/ 235758 h 1061252"/>
                  <a:gd name="connsiteX1309" fmla="*/ 1086856 w 1304852"/>
                  <a:gd name="connsiteY1309" fmla="*/ 235870 h 1061252"/>
                  <a:gd name="connsiteX1310" fmla="*/ 1085987 w 1304852"/>
                  <a:gd name="connsiteY1310" fmla="*/ 235668 h 1061252"/>
                  <a:gd name="connsiteX1311" fmla="*/ 1085026 w 1304852"/>
                  <a:gd name="connsiteY1311" fmla="*/ 235802 h 1061252"/>
                  <a:gd name="connsiteX1312" fmla="*/ 1084066 w 1304852"/>
                  <a:gd name="connsiteY1312" fmla="*/ 236303 h 1061252"/>
                  <a:gd name="connsiteX1313" fmla="*/ 1083530 w 1304852"/>
                  <a:gd name="connsiteY1313" fmla="*/ 236708 h 1061252"/>
                  <a:gd name="connsiteX1314" fmla="*/ 1082890 w 1304852"/>
                  <a:gd name="connsiteY1314" fmla="*/ 237771 h 1061252"/>
                  <a:gd name="connsiteX1315" fmla="*/ 1082749 w 1304852"/>
                  <a:gd name="connsiteY1315" fmla="*/ 238596 h 1061252"/>
                  <a:gd name="connsiteX1316" fmla="*/ 1082531 w 1304852"/>
                  <a:gd name="connsiteY1316" fmla="*/ 239395 h 1061252"/>
                  <a:gd name="connsiteX1317" fmla="*/ 1082110 w 1304852"/>
                  <a:gd name="connsiteY1317" fmla="*/ 239614 h 1061252"/>
                  <a:gd name="connsiteX1318" fmla="*/ 1081474 w 1304852"/>
                  <a:gd name="connsiteY1318" fmla="*/ 239485 h 1061252"/>
                  <a:gd name="connsiteX1319" fmla="*/ 1080894 w 1304852"/>
                  <a:gd name="connsiteY1319" fmla="*/ 239248 h 1061252"/>
                  <a:gd name="connsiteX1320" fmla="*/ 1080447 w 1304852"/>
                  <a:gd name="connsiteY1320" fmla="*/ 238936 h 1061252"/>
                  <a:gd name="connsiteX1321" fmla="*/ 1079950 w 1304852"/>
                  <a:gd name="connsiteY1321" fmla="*/ 238766 h 1061252"/>
                  <a:gd name="connsiteX1322" fmla="*/ 1079400 w 1304852"/>
                  <a:gd name="connsiteY1322" fmla="*/ 238512 h 1061252"/>
                  <a:gd name="connsiteX1323" fmla="*/ 1079009 w 1304852"/>
                  <a:gd name="connsiteY1323" fmla="*/ 238207 h 1061252"/>
                  <a:gd name="connsiteX1324" fmla="*/ 1078656 w 1304852"/>
                  <a:gd name="connsiteY1324" fmla="*/ 237861 h 1061252"/>
                  <a:gd name="connsiteX1325" fmla="*/ 1078704 w 1304852"/>
                  <a:gd name="connsiteY1325" fmla="*/ 237289 h 1061252"/>
                  <a:gd name="connsiteX1326" fmla="*/ 1078826 w 1304852"/>
                  <a:gd name="connsiteY1326" fmla="*/ 236811 h 1061252"/>
                  <a:gd name="connsiteX1327" fmla="*/ 1079291 w 1304852"/>
                  <a:gd name="connsiteY1327" fmla="*/ 236088 h 1061252"/>
                  <a:gd name="connsiteX1328" fmla="*/ 1079616 w 1304852"/>
                  <a:gd name="connsiteY1328" fmla="*/ 235559 h 1061252"/>
                  <a:gd name="connsiteX1329" fmla="*/ 1079372 w 1304852"/>
                  <a:gd name="connsiteY1329" fmla="*/ 235109 h 1061252"/>
                  <a:gd name="connsiteX1330" fmla="*/ 1078560 w 1304852"/>
                  <a:gd name="connsiteY1330" fmla="*/ 235074 h 1061252"/>
                  <a:gd name="connsiteX1331" fmla="*/ 1078171 w 1304852"/>
                  <a:gd name="connsiteY1331" fmla="*/ 235520 h 1061252"/>
                  <a:gd name="connsiteX1332" fmla="*/ 1078091 w 1304852"/>
                  <a:gd name="connsiteY1332" fmla="*/ 236233 h 1061252"/>
                  <a:gd name="connsiteX1333" fmla="*/ 1078068 w 1304852"/>
                  <a:gd name="connsiteY1333" fmla="*/ 236762 h 1061252"/>
                  <a:gd name="connsiteX1334" fmla="*/ 1078032 w 1304852"/>
                  <a:gd name="connsiteY1334" fmla="*/ 237337 h 1061252"/>
                  <a:gd name="connsiteX1335" fmla="*/ 1077770 w 1304852"/>
                  <a:gd name="connsiteY1335" fmla="*/ 237774 h 1061252"/>
                  <a:gd name="connsiteX1336" fmla="*/ 1077738 w 1304852"/>
                  <a:gd name="connsiteY1336" fmla="*/ 238249 h 1061252"/>
                  <a:gd name="connsiteX1337" fmla="*/ 1077378 w 1304852"/>
                  <a:gd name="connsiteY1337" fmla="*/ 238666 h 1061252"/>
                  <a:gd name="connsiteX1338" fmla="*/ 1076841 w 1304852"/>
                  <a:gd name="connsiteY1338" fmla="*/ 238927 h 1061252"/>
                  <a:gd name="connsiteX1339" fmla="*/ 1076177 w 1304852"/>
                  <a:gd name="connsiteY1339" fmla="*/ 238843 h 1061252"/>
                  <a:gd name="connsiteX1340" fmla="*/ 1075763 w 1304852"/>
                  <a:gd name="connsiteY1340" fmla="*/ 238567 h 1061252"/>
                  <a:gd name="connsiteX1341" fmla="*/ 1075070 w 1304852"/>
                  <a:gd name="connsiteY1341" fmla="*/ 238692 h 1061252"/>
                  <a:gd name="connsiteX1342" fmla="*/ 1074736 w 1304852"/>
                  <a:gd name="connsiteY1342" fmla="*/ 239636 h 1061252"/>
                  <a:gd name="connsiteX1343" fmla="*/ 1074765 w 1304852"/>
                  <a:gd name="connsiteY1343" fmla="*/ 240606 h 1061252"/>
                  <a:gd name="connsiteX1344" fmla="*/ 1075826 w 1304852"/>
                  <a:gd name="connsiteY1344" fmla="*/ 240712 h 1061252"/>
                  <a:gd name="connsiteX1345" fmla="*/ 1076100 w 1304852"/>
                  <a:gd name="connsiteY1345" fmla="*/ 241412 h 1061252"/>
                  <a:gd name="connsiteX1346" fmla="*/ 1075586 w 1304852"/>
                  <a:gd name="connsiteY1346" fmla="*/ 241823 h 1061252"/>
                  <a:gd name="connsiteX1347" fmla="*/ 1074677 w 1304852"/>
                  <a:gd name="connsiteY1347" fmla="*/ 241309 h 1061252"/>
                  <a:gd name="connsiteX1348" fmla="*/ 1074189 w 1304852"/>
                  <a:gd name="connsiteY1348" fmla="*/ 241434 h 1061252"/>
                  <a:gd name="connsiteX1349" fmla="*/ 1073988 w 1304852"/>
                  <a:gd name="connsiteY1349" fmla="*/ 242584 h 1061252"/>
                  <a:gd name="connsiteX1350" fmla="*/ 1073328 w 1304852"/>
                  <a:gd name="connsiteY1350" fmla="*/ 242805 h 1061252"/>
                  <a:gd name="connsiteX1351" fmla="*/ 1072845 w 1304852"/>
                  <a:gd name="connsiteY1351" fmla="*/ 243547 h 1061252"/>
                  <a:gd name="connsiteX1352" fmla="*/ 1072202 w 1304852"/>
                  <a:gd name="connsiteY1352" fmla="*/ 244244 h 1061252"/>
                  <a:gd name="connsiteX1353" fmla="*/ 1071496 w 1304852"/>
                  <a:gd name="connsiteY1353" fmla="*/ 244549 h 1061252"/>
                  <a:gd name="connsiteX1354" fmla="*/ 1070933 w 1304852"/>
                  <a:gd name="connsiteY1354" fmla="*/ 244472 h 1061252"/>
                  <a:gd name="connsiteX1355" fmla="*/ 1070529 w 1304852"/>
                  <a:gd name="connsiteY1355" fmla="*/ 244106 h 1061252"/>
                  <a:gd name="connsiteX1356" fmla="*/ 1070401 w 1304852"/>
                  <a:gd name="connsiteY1356" fmla="*/ 242886 h 1061252"/>
                  <a:gd name="connsiteX1357" fmla="*/ 1069845 w 1304852"/>
                  <a:gd name="connsiteY1357" fmla="*/ 242269 h 1061252"/>
                  <a:gd name="connsiteX1358" fmla="*/ 1069416 w 1304852"/>
                  <a:gd name="connsiteY1358" fmla="*/ 242378 h 1061252"/>
                  <a:gd name="connsiteX1359" fmla="*/ 1068866 w 1304852"/>
                  <a:gd name="connsiteY1359" fmla="*/ 241637 h 1061252"/>
                  <a:gd name="connsiteX1360" fmla="*/ 1067973 w 1304852"/>
                  <a:gd name="connsiteY1360" fmla="*/ 241717 h 1061252"/>
                  <a:gd name="connsiteX1361" fmla="*/ 1067415 w 1304852"/>
                  <a:gd name="connsiteY1361" fmla="*/ 241781 h 1061252"/>
                  <a:gd name="connsiteX1362" fmla="*/ 1066856 w 1304852"/>
                  <a:gd name="connsiteY1362" fmla="*/ 242240 h 1061252"/>
                  <a:gd name="connsiteX1363" fmla="*/ 1066743 w 1304852"/>
                  <a:gd name="connsiteY1363" fmla="*/ 243197 h 1061252"/>
                  <a:gd name="connsiteX1364" fmla="*/ 1066981 w 1304852"/>
                  <a:gd name="connsiteY1364" fmla="*/ 244138 h 1061252"/>
                  <a:gd name="connsiteX1365" fmla="*/ 1067090 w 1304852"/>
                  <a:gd name="connsiteY1365" fmla="*/ 244838 h 1061252"/>
                  <a:gd name="connsiteX1366" fmla="*/ 1066846 w 1304852"/>
                  <a:gd name="connsiteY1366" fmla="*/ 245252 h 1061252"/>
                  <a:gd name="connsiteX1367" fmla="*/ 1065905 w 1304852"/>
                  <a:gd name="connsiteY1367" fmla="*/ 245310 h 1061252"/>
                  <a:gd name="connsiteX1368" fmla="*/ 1065476 w 1304852"/>
                  <a:gd name="connsiteY1368" fmla="*/ 245672 h 1061252"/>
                  <a:gd name="connsiteX1369" fmla="*/ 1065726 w 1304852"/>
                  <a:gd name="connsiteY1369" fmla="*/ 246873 h 1061252"/>
                  <a:gd name="connsiteX1370" fmla="*/ 1066188 w 1304852"/>
                  <a:gd name="connsiteY1370" fmla="*/ 247015 h 1061252"/>
                  <a:gd name="connsiteX1371" fmla="*/ 1066850 w 1304852"/>
                  <a:gd name="connsiteY1371" fmla="*/ 246883 h 1061252"/>
                  <a:gd name="connsiteX1372" fmla="*/ 1067361 w 1304852"/>
                  <a:gd name="connsiteY1372" fmla="*/ 246710 h 1061252"/>
                  <a:gd name="connsiteX1373" fmla="*/ 1067958 w 1304852"/>
                  <a:gd name="connsiteY1373" fmla="*/ 246382 h 1061252"/>
                  <a:gd name="connsiteX1374" fmla="*/ 1068510 w 1304852"/>
                  <a:gd name="connsiteY1374" fmla="*/ 246424 h 1061252"/>
                  <a:gd name="connsiteX1375" fmla="*/ 1068622 w 1304852"/>
                  <a:gd name="connsiteY1375" fmla="*/ 247120 h 1061252"/>
                  <a:gd name="connsiteX1376" fmla="*/ 1067781 w 1304852"/>
                  <a:gd name="connsiteY1376" fmla="*/ 247471 h 1061252"/>
                  <a:gd name="connsiteX1377" fmla="*/ 1065594 w 1304852"/>
                  <a:gd name="connsiteY1377" fmla="*/ 248533 h 1061252"/>
                  <a:gd name="connsiteX1378" fmla="*/ 1065193 w 1304852"/>
                  <a:gd name="connsiteY1378" fmla="*/ 249063 h 1061252"/>
                  <a:gd name="connsiteX1379" fmla="*/ 1065151 w 1304852"/>
                  <a:gd name="connsiteY1379" fmla="*/ 249692 h 1061252"/>
                  <a:gd name="connsiteX1380" fmla="*/ 1065449 w 1304852"/>
                  <a:gd name="connsiteY1380" fmla="*/ 250309 h 1061252"/>
                  <a:gd name="connsiteX1381" fmla="*/ 1065132 w 1304852"/>
                  <a:gd name="connsiteY1381" fmla="*/ 251105 h 1061252"/>
                  <a:gd name="connsiteX1382" fmla="*/ 1064644 w 1304852"/>
                  <a:gd name="connsiteY1382" fmla="*/ 251022 h 1061252"/>
                  <a:gd name="connsiteX1383" fmla="*/ 1064069 w 1304852"/>
                  <a:gd name="connsiteY1383" fmla="*/ 250762 h 1061252"/>
                  <a:gd name="connsiteX1384" fmla="*/ 1063648 w 1304852"/>
                  <a:gd name="connsiteY1384" fmla="*/ 250457 h 1061252"/>
                  <a:gd name="connsiteX1385" fmla="*/ 1063125 w 1304852"/>
                  <a:gd name="connsiteY1385" fmla="*/ 250360 h 1061252"/>
                  <a:gd name="connsiteX1386" fmla="*/ 1062585 w 1304852"/>
                  <a:gd name="connsiteY1386" fmla="*/ 250784 h 1061252"/>
                  <a:gd name="connsiteX1387" fmla="*/ 1062522 w 1304852"/>
                  <a:gd name="connsiteY1387" fmla="*/ 251808 h 1061252"/>
                  <a:gd name="connsiteX1388" fmla="*/ 1061266 w 1304852"/>
                  <a:gd name="connsiteY1388" fmla="*/ 252598 h 1061252"/>
                  <a:gd name="connsiteX1389" fmla="*/ 1060951 w 1304852"/>
                  <a:gd name="connsiteY1389" fmla="*/ 253070 h 1061252"/>
                  <a:gd name="connsiteX1390" fmla="*/ 1061041 w 1304852"/>
                  <a:gd name="connsiteY1390" fmla="*/ 253507 h 1061252"/>
                  <a:gd name="connsiteX1391" fmla="*/ 1061350 w 1304852"/>
                  <a:gd name="connsiteY1391" fmla="*/ 253876 h 1061252"/>
                  <a:gd name="connsiteX1392" fmla="*/ 1062258 w 1304852"/>
                  <a:gd name="connsiteY1392" fmla="*/ 254374 h 1061252"/>
                  <a:gd name="connsiteX1393" fmla="*/ 1061774 w 1304852"/>
                  <a:gd name="connsiteY1393" fmla="*/ 254810 h 1061252"/>
                  <a:gd name="connsiteX1394" fmla="*/ 1061243 w 1304852"/>
                  <a:gd name="connsiteY1394" fmla="*/ 255115 h 1061252"/>
                  <a:gd name="connsiteX1395" fmla="*/ 1060402 w 1304852"/>
                  <a:gd name="connsiteY1395" fmla="*/ 255051 h 1061252"/>
                  <a:gd name="connsiteX1396" fmla="*/ 1059760 w 1304852"/>
                  <a:gd name="connsiteY1396" fmla="*/ 255314 h 1061252"/>
                  <a:gd name="connsiteX1397" fmla="*/ 1058839 w 1304852"/>
                  <a:gd name="connsiteY1397" fmla="*/ 255732 h 1061252"/>
                  <a:gd name="connsiteX1398" fmla="*/ 1058283 w 1304852"/>
                  <a:gd name="connsiteY1398" fmla="*/ 255828 h 1061252"/>
                  <a:gd name="connsiteX1399" fmla="*/ 1057892 w 1304852"/>
                  <a:gd name="connsiteY1399" fmla="*/ 255526 h 1061252"/>
                  <a:gd name="connsiteX1400" fmla="*/ 1058081 w 1304852"/>
                  <a:gd name="connsiteY1400" fmla="*/ 254820 h 1061252"/>
                  <a:gd name="connsiteX1401" fmla="*/ 1058579 w 1304852"/>
                  <a:gd name="connsiteY1401" fmla="*/ 254534 h 1061252"/>
                  <a:gd name="connsiteX1402" fmla="*/ 1058909 w 1304852"/>
                  <a:gd name="connsiteY1402" fmla="*/ 254136 h 1061252"/>
                  <a:gd name="connsiteX1403" fmla="*/ 1059902 w 1304852"/>
                  <a:gd name="connsiteY1403" fmla="*/ 253645 h 1061252"/>
                  <a:gd name="connsiteX1404" fmla="*/ 1059911 w 1304852"/>
                  <a:gd name="connsiteY1404" fmla="*/ 253166 h 1061252"/>
                  <a:gd name="connsiteX1405" fmla="*/ 1059590 w 1304852"/>
                  <a:gd name="connsiteY1405" fmla="*/ 252627 h 1061252"/>
                  <a:gd name="connsiteX1406" fmla="*/ 1058915 w 1304852"/>
                  <a:gd name="connsiteY1406" fmla="*/ 252569 h 1061252"/>
                  <a:gd name="connsiteX1407" fmla="*/ 1058325 w 1304852"/>
                  <a:gd name="connsiteY1407" fmla="*/ 252691 h 1061252"/>
                  <a:gd name="connsiteX1408" fmla="*/ 1057818 w 1304852"/>
                  <a:gd name="connsiteY1408" fmla="*/ 253192 h 1061252"/>
                  <a:gd name="connsiteX1409" fmla="*/ 1057417 w 1304852"/>
                  <a:gd name="connsiteY1409" fmla="*/ 253671 h 1061252"/>
                  <a:gd name="connsiteX1410" fmla="*/ 1057102 w 1304852"/>
                  <a:gd name="connsiteY1410" fmla="*/ 254004 h 1061252"/>
                  <a:gd name="connsiteX1411" fmla="*/ 1056742 w 1304852"/>
                  <a:gd name="connsiteY1411" fmla="*/ 254903 h 1061252"/>
                  <a:gd name="connsiteX1412" fmla="*/ 1056507 w 1304852"/>
                  <a:gd name="connsiteY1412" fmla="*/ 255777 h 1061252"/>
                  <a:gd name="connsiteX1413" fmla="*/ 1056912 w 1304852"/>
                  <a:gd name="connsiteY1413" fmla="*/ 256104 h 1061252"/>
                  <a:gd name="connsiteX1414" fmla="*/ 1057284 w 1304852"/>
                  <a:gd name="connsiteY1414" fmla="*/ 256400 h 1061252"/>
                  <a:gd name="connsiteX1415" fmla="*/ 1057702 w 1304852"/>
                  <a:gd name="connsiteY1415" fmla="*/ 256557 h 1061252"/>
                  <a:gd name="connsiteX1416" fmla="*/ 1058236 w 1304852"/>
                  <a:gd name="connsiteY1416" fmla="*/ 256663 h 1061252"/>
                  <a:gd name="connsiteX1417" fmla="*/ 1058367 w 1304852"/>
                  <a:gd name="connsiteY1417" fmla="*/ 257148 h 1061252"/>
                  <a:gd name="connsiteX1418" fmla="*/ 1057904 w 1304852"/>
                  <a:gd name="connsiteY1418" fmla="*/ 257450 h 1061252"/>
                  <a:gd name="connsiteX1419" fmla="*/ 1057085 w 1304852"/>
                  <a:gd name="connsiteY1419" fmla="*/ 257581 h 1061252"/>
                  <a:gd name="connsiteX1420" fmla="*/ 1056534 w 1304852"/>
                  <a:gd name="connsiteY1420" fmla="*/ 257517 h 1061252"/>
                  <a:gd name="connsiteX1421" fmla="*/ 1056000 w 1304852"/>
                  <a:gd name="connsiteY1421" fmla="*/ 257646 h 1061252"/>
                  <a:gd name="connsiteX1422" fmla="*/ 1055377 w 1304852"/>
                  <a:gd name="connsiteY1422" fmla="*/ 256881 h 1061252"/>
                  <a:gd name="connsiteX1423" fmla="*/ 1055534 w 1304852"/>
                  <a:gd name="connsiteY1423" fmla="*/ 256413 h 1061252"/>
                  <a:gd name="connsiteX1424" fmla="*/ 1055336 w 1304852"/>
                  <a:gd name="connsiteY1424" fmla="*/ 255873 h 1061252"/>
                  <a:gd name="connsiteX1425" fmla="*/ 1054639 w 1304852"/>
                  <a:gd name="connsiteY1425" fmla="*/ 255552 h 1061252"/>
                  <a:gd name="connsiteX1426" fmla="*/ 1054662 w 1304852"/>
                  <a:gd name="connsiteY1426" fmla="*/ 255086 h 1061252"/>
                  <a:gd name="connsiteX1427" fmla="*/ 1054706 w 1304852"/>
                  <a:gd name="connsiteY1427" fmla="*/ 254364 h 1061252"/>
                  <a:gd name="connsiteX1428" fmla="*/ 1054349 w 1304852"/>
                  <a:gd name="connsiteY1428" fmla="*/ 253667 h 1061252"/>
                  <a:gd name="connsiteX1429" fmla="*/ 1053380 w 1304852"/>
                  <a:gd name="connsiteY1429" fmla="*/ 253481 h 1061252"/>
                  <a:gd name="connsiteX1430" fmla="*/ 1053050 w 1304852"/>
                  <a:gd name="connsiteY1430" fmla="*/ 254040 h 1061252"/>
                  <a:gd name="connsiteX1431" fmla="*/ 1052860 w 1304852"/>
                  <a:gd name="connsiteY1431" fmla="*/ 254881 h 1061252"/>
                  <a:gd name="connsiteX1432" fmla="*/ 1053217 w 1304852"/>
                  <a:gd name="connsiteY1432" fmla="*/ 255436 h 1061252"/>
                  <a:gd name="connsiteX1433" fmla="*/ 1052864 w 1304852"/>
                  <a:gd name="connsiteY1433" fmla="*/ 256136 h 1061252"/>
                  <a:gd name="connsiteX1434" fmla="*/ 1052080 w 1304852"/>
                  <a:gd name="connsiteY1434" fmla="*/ 256323 h 1061252"/>
                  <a:gd name="connsiteX1435" fmla="*/ 1051470 w 1304852"/>
                  <a:gd name="connsiteY1435" fmla="*/ 255790 h 1061252"/>
                  <a:gd name="connsiteX1436" fmla="*/ 1050860 w 1304852"/>
                  <a:gd name="connsiteY1436" fmla="*/ 255639 h 1061252"/>
                  <a:gd name="connsiteX1437" fmla="*/ 1050044 w 1304852"/>
                  <a:gd name="connsiteY1437" fmla="*/ 255443 h 1061252"/>
                  <a:gd name="connsiteX1438" fmla="*/ 1049640 w 1304852"/>
                  <a:gd name="connsiteY1438" fmla="*/ 254907 h 1061252"/>
                  <a:gd name="connsiteX1439" fmla="*/ 1050632 w 1304852"/>
                  <a:gd name="connsiteY1439" fmla="*/ 254300 h 1061252"/>
                  <a:gd name="connsiteX1440" fmla="*/ 1051059 w 1304852"/>
                  <a:gd name="connsiteY1440" fmla="*/ 254043 h 1061252"/>
                  <a:gd name="connsiteX1441" fmla="*/ 1051605 w 1304852"/>
                  <a:gd name="connsiteY1441" fmla="*/ 253812 h 1061252"/>
                  <a:gd name="connsiteX1442" fmla="*/ 1052147 w 1304852"/>
                  <a:gd name="connsiteY1442" fmla="*/ 253484 h 1061252"/>
                  <a:gd name="connsiteX1443" fmla="*/ 1052668 w 1304852"/>
                  <a:gd name="connsiteY1443" fmla="*/ 252948 h 1061252"/>
                  <a:gd name="connsiteX1444" fmla="*/ 1052029 w 1304852"/>
                  <a:gd name="connsiteY1444" fmla="*/ 252739 h 1061252"/>
                  <a:gd name="connsiteX1445" fmla="*/ 1051505 w 1304852"/>
                  <a:gd name="connsiteY1445" fmla="*/ 252672 h 1061252"/>
                  <a:gd name="connsiteX1446" fmla="*/ 1050654 w 1304852"/>
                  <a:gd name="connsiteY1446" fmla="*/ 252277 h 1061252"/>
                  <a:gd name="connsiteX1447" fmla="*/ 1050061 w 1304852"/>
                  <a:gd name="connsiteY1447" fmla="*/ 252162 h 1061252"/>
                  <a:gd name="connsiteX1448" fmla="*/ 1049162 w 1304852"/>
                  <a:gd name="connsiteY1448" fmla="*/ 251953 h 1061252"/>
                  <a:gd name="connsiteX1449" fmla="*/ 1048497 w 1304852"/>
                  <a:gd name="connsiteY1449" fmla="*/ 251930 h 1061252"/>
                  <a:gd name="connsiteX1450" fmla="*/ 1048096 w 1304852"/>
                  <a:gd name="connsiteY1450" fmla="*/ 252210 h 1061252"/>
                  <a:gd name="connsiteX1451" fmla="*/ 1047292 w 1304852"/>
                  <a:gd name="connsiteY1451" fmla="*/ 253051 h 1061252"/>
                  <a:gd name="connsiteX1452" fmla="*/ 1046605 w 1304852"/>
                  <a:gd name="connsiteY1452" fmla="*/ 253751 h 1061252"/>
                  <a:gd name="connsiteX1453" fmla="*/ 1046204 w 1304852"/>
                  <a:gd name="connsiteY1453" fmla="*/ 253472 h 1061252"/>
                  <a:gd name="connsiteX1454" fmla="*/ 1045848 w 1304852"/>
                  <a:gd name="connsiteY1454" fmla="*/ 253028 h 1061252"/>
                  <a:gd name="connsiteX1455" fmla="*/ 1045443 w 1304852"/>
                  <a:gd name="connsiteY1455" fmla="*/ 252309 h 1061252"/>
                  <a:gd name="connsiteX1456" fmla="*/ 1045277 w 1304852"/>
                  <a:gd name="connsiteY1456" fmla="*/ 251609 h 1061252"/>
                  <a:gd name="connsiteX1457" fmla="*/ 1044069 w 1304852"/>
                  <a:gd name="connsiteY1457" fmla="*/ 251657 h 1061252"/>
                  <a:gd name="connsiteX1458" fmla="*/ 1043405 w 1304852"/>
                  <a:gd name="connsiteY1458" fmla="*/ 251754 h 1061252"/>
                  <a:gd name="connsiteX1459" fmla="*/ 1042293 w 1304852"/>
                  <a:gd name="connsiteY1459" fmla="*/ 252081 h 1061252"/>
                  <a:gd name="connsiteX1460" fmla="*/ 1041780 w 1304852"/>
                  <a:gd name="connsiteY1460" fmla="*/ 252222 h 1061252"/>
                  <a:gd name="connsiteX1461" fmla="*/ 1041157 w 1304852"/>
                  <a:gd name="connsiteY1461" fmla="*/ 252479 h 1061252"/>
                  <a:gd name="connsiteX1462" fmla="*/ 1040518 w 1304852"/>
                  <a:gd name="connsiteY1462" fmla="*/ 252572 h 1061252"/>
                  <a:gd name="connsiteX1463" fmla="*/ 1039950 w 1304852"/>
                  <a:gd name="connsiteY1463" fmla="*/ 252364 h 1061252"/>
                  <a:gd name="connsiteX1464" fmla="*/ 1039638 w 1304852"/>
                  <a:gd name="connsiteY1464" fmla="*/ 251898 h 1061252"/>
                  <a:gd name="connsiteX1465" fmla="*/ 1038929 w 1304852"/>
                  <a:gd name="connsiteY1465" fmla="*/ 251458 h 1061252"/>
                  <a:gd name="connsiteX1466" fmla="*/ 1038283 w 1304852"/>
                  <a:gd name="connsiteY1466" fmla="*/ 251404 h 1061252"/>
                  <a:gd name="connsiteX1467" fmla="*/ 1038001 w 1304852"/>
                  <a:gd name="connsiteY1467" fmla="*/ 251840 h 1061252"/>
                  <a:gd name="connsiteX1468" fmla="*/ 1037923 w 1304852"/>
                  <a:gd name="connsiteY1468" fmla="*/ 252476 h 1061252"/>
                  <a:gd name="connsiteX1469" fmla="*/ 1037770 w 1304852"/>
                  <a:gd name="connsiteY1469" fmla="*/ 253276 h 1061252"/>
                  <a:gd name="connsiteX1470" fmla="*/ 1037227 w 1304852"/>
                  <a:gd name="connsiteY1470" fmla="*/ 253019 h 1061252"/>
                  <a:gd name="connsiteX1471" fmla="*/ 1037152 w 1304852"/>
                  <a:gd name="connsiteY1471" fmla="*/ 252322 h 1061252"/>
                  <a:gd name="connsiteX1472" fmla="*/ 1036726 w 1304852"/>
                  <a:gd name="connsiteY1472" fmla="*/ 251718 h 1061252"/>
                  <a:gd name="connsiteX1473" fmla="*/ 1036511 w 1304852"/>
                  <a:gd name="connsiteY1473" fmla="*/ 251298 h 1061252"/>
                  <a:gd name="connsiteX1474" fmla="*/ 1036488 w 1304852"/>
                  <a:gd name="connsiteY1474" fmla="*/ 250787 h 1061252"/>
                  <a:gd name="connsiteX1475" fmla="*/ 1036581 w 1304852"/>
                  <a:gd name="connsiteY1475" fmla="*/ 250296 h 1061252"/>
                  <a:gd name="connsiteX1476" fmla="*/ 1037053 w 1304852"/>
                  <a:gd name="connsiteY1476" fmla="*/ 249506 h 1061252"/>
                  <a:gd name="connsiteX1477" fmla="*/ 1037345 w 1304852"/>
                  <a:gd name="connsiteY1477" fmla="*/ 249095 h 1061252"/>
                  <a:gd name="connsiteX1478" fmla="*/ 1037124 w 1304852"/>
                  <a:gd name="connsiteY1478" fmla="*/ 248504 h 1061252"/>
                  <a:gd name="connsiteX1479" fmla="*/ 1036627 w 1304852"/>
                  <a:gd name="connsiteY1479" fmla="*/ 248411 h 1061252"/>
                  <a:gd name="connsiteX1480" fmla="*/ 1036225 w 1304852"/>
                  <a:gd name="connsiteY1480" fmla="*/ 248691 h 1061252"/>
                  <a:gd name="connsiteX1481" fmla="*/ 1035419 w 1304852"/>
                  <a:gd name="connsiteY1481" fmla="*/ 248764 h 1061252"/>
                  <a:gd name="connsiteX1482" fmla="*/ 1035204 w 1304852"/>
                  <a:gd name="connsiteY1482" fmla="*/ 248344 h 1061252"/>
                  <a:gd name="connsiteX1483" fmla="*/ 1034992 w 1304852"/>
                  <a:gd name="connsiteY1483" fmla="*/ 247856 h 1061252"/>
                  <a:gd name="connsiteX1484" fmla="*/ 1034469 w 1304852"/>
                  <a:gd name="connsiteY1484" fmla="*/ 247576 h 1061252"/>
                  <a:gd name="connsiteX1485" fmla="*/ 1034068 w 1304852"/>
                  <a:gd name="connsiteY1485" fmla="*/ 247021 h 1061252"/>
                  <a:gd name="connsiteX1486" fmla="*/ 1034469 w 1304852"/>
                  <a:gd name="connsiteY1486" fmla="*/ 246530 h 1061252"/>
                  <a:gd name="connsiteX1487" fmla="*/ 1034042 w 1304852"/>
                  <a:gd name="connsiteY1487" fmla="*/ 246321 h 1061252"/>
                  <a:gd name="connsiteX1488" fmla="*/ 1033377 w 1304852"/>
                  <a:gd name="connsiteY1488" fmla="*/ 246626 h 1061252"/>
                  <a:gd name="connsiteX1489" fmla="*/ 1033072 w 1304852"/>
                  <a:gd name="connsiteY1489" fmla="*/ 247092 h 1061252"/>
                  <a:gd name="connsiteX1490" fmla="*/ 1032504 w 1304852"/>
                  <a:gd name="connsiteY1490" fmla="*/ 247930 h 1061252"/>
                  <a:gd name="connsiteX1491" fmla="*/ 1031746 w 1304852"/>
                  <a:gd name="connsiteY1491" fmla="*/ 248235 h 1061252"/>
                  <a:gd name="connsiteX1492" fmla="*/ 1031319 w 1304852"/>
                  <a:gd name="connsiteY1492" fmla="*/ 247721 h 1061252"/>
                  <a:gd name="connsiteX1493" fmla="*/ 1031223 w 1304852"/>
                  <a:gd name="connsiteY1493" fmla="*/ 247233 h 1061252"/>
                  <a:gd name="connsiteX1494" fmla="*/ 1031082 w 1304852"/>
                  <a:gd name="connsiteY1494" fmla="*/ 246536 h 1061252"/>
                  <a:gd name="connsiteX1495" fmla="*/ 1030561 w 1304852"/>
                  <a:gd name="connsiteY1495" fmla="*/ 246584 h 1061252"/>
                  <a:gd name="connsiteX1496" fmla="*/ 1029781 w 1304852"/>
                  <a:gd name="connsiteY1496" fmla="*/ 247374 h 1061252"/>
                  <a:gd name="connsiteX1497" fmla="*/ 1029258 w 1304852"/>
                  <a:gd name="connsiteY1497" fmla="*/ 247679 h 1061252"/>
                  <a:gd name="connsiteX1498" fmla="*/ 1028667 w 1304852"/>
                  <a:gd name="connsiteY1498" fmla="*/ 248167 h 1061252"/>
                  <a:gd name="connsiteX1499" fmla="*/ 1028596 w 1304852"/>
                  <a:gd name="connsiteY1499" fmla="*/ 248633 h 1061252"/>
                  <a:gd name="connsiteX1500" fmla="*/ 1028859 w 1304852"/>
                  <a:gd name="connsiteY1500" fmla="*/ 249169 h 1061252"/>
                  <a:gd name="connsiteX1501" fmla="*/ 1029405 w 1304852"/>
                  <a:gd name="connsiteY1501" fmla="*/ 249936 h 1061252"/>
                  <a:gd name="connsiteX1502" fmla="*/ 1028789 w 1304852"/>
                  <a:gd name="connsiteY1502" fmla="*/ 250030 h 1061252"/>
                  <a:gd name="connsiteX1503" fmla="*/ 1028458 w 1304852"/>
                  <a:gd name="connsiteY1503" fmla="*/ 249728 h 1061252"/>
                  <a:gd name="connsiteX1504" fmla="*/ 1027960 w 1304852"/>
                  <a:gd name="connsiteY1504" fmla="*/ 249798 h 1061252"/>
                  <a:gd name="connsiteX1505" fmla="*/ 1027678 w 1304852"/>
                  <a:gd name="connsiteY1505" fmla="*/ 250521 h 1061252"/>
                  <a:gd name="connsiteX1506" fmla="*/ 1027796 w 1304852"/>
                  <a:gd name="connsiteY1506" fmla="*/ 250964 h 1061252"/>
                  <a:gd name="connsiteX1507" fmla="*/ 1027745 w 1304852"/>
                  <a:gd name="connsiteY1507" fmla="*/ 251535 h 1061252"/>
                  <a:gd name="connsiteX1508" fmla="*/ 1027180 w 1304852"/>
                  <a:gd name="connsiteY1508" fmla="*/ 251079 h 1061252"/>
                  <a:gd name="connsiteX1509" fmla="*/ 1026853 w 1304852"/>
                  <a:gd name="connsiteY1509" fmla="*/ 250264 h 1061252"/>
                  <a:gd name="connsiteX1510" fmla="*/ 1026136 w 1304852"/>
                  <a:gd name="connsiteY1510" fmla="*/ 250431 h 1061252"/>
                  <a:gd name="connsiteX1511" fmla="*/ 1025995 w 1304852"/>
                  <a:gd name="connsiteY1511" fmla="*/ 251128 h 1061252"/>
                  <a:gd name="connsiteX1512" fmla="*/ 1025501 w 1304852"/>
                  <a:gd name="connsiteY1512" fmla="*/ 251632 h 1061252"/>
                  <a:gd name="connsiteX1513" fmla="*/ 1024955 w 1304852"/>
                  <a:gd name="connsiteY1513" fmla="*/ 251641 h 1061252"/>
                  <a:gd name="connsiteX1514" fmla="*/ 1024252 w 1304852"/>
                  <a:gd name="connsiteY1514" fmla="*/ 251461 h 1061252"/>
                  <a:gd name="connsiteX1515" fmla="*/ 1023722 w 1304852"/>
                  <a:gd name="connsiteY1515" fmla="*/ 251275 h 1061252"/>
                  <a:gd name="connsiteX1516" fmla="*/ 1023132 w 1304852"/>
                  <a:gd name="connsiteY1516" fmla="*/ 251201 h 1061252"/>
                  <a:gd name="connsiteX1517" fmla="*/ 1022319 w 1304852"/>
                  <a:gd name="connsiteY1517" fmla="*/ 251384 h 1061252"/>
                  <a:gd name="connsiteX1518" fmla="*/ 1022066 w 1304852"/>
                  <a:gd name="connsiteY1518" fmla="*/ 250996 h 1061252"/>
                  <a:gd name="connsiteX1519" fmla="*/ 1021921 w 1304852"/>
                  <a:gd name="connsiteY1519" fmla="*/ 250180 h 1061252"/>
                  <a:gd name="connsiteX1520" fmla="*/ 1021991 w 1304852"/>
                  <a:gd name="connsiteY1520" fmla="*/ 249111 h 1061252"/>
                  <a:gd name="connsiteX1521" fmla="*/ 1021944 w 1304852"/>
                  <a:gd name="connsiteY1521" fmla="*/ 248668 h 1061252"/>
                  <a:gd name="connsiteX1522" fmla="*/ 1021501 w 1304852"/>
                  <a:gd name="connsiteY1522" fmla="*/ 248125 h 1061252"/>
                  <a:gd name="connsiteX1523" fmla="*/ 1020993 w 1304852"/>
                  <a:gd name="connsiteY1523" fmla="*/ 247759 h 1061252"/>
                  <a:gd name="connsiteX1524" fmla="*/ 1020611 w 1304852"/>
                  <a:gd name="connsiteY1524" fmla="*/ 246982 h 1061252"/>
                  <a:gd name="connsiteX1525" fmla="*/ 1021067 w 1304852"/>
                  <a:gd name="connsiteY1525" fmla="*/ 246491 h 1061252"/>
                  <a:gd name="connsiteX1526" fmla="*/ 1020787 w 1304852"/>
                  <a:gd name="connsiteY1526" fmla="*/ 246006 h 1061252"/>
                  <a:gd name="connsiteX1527" fmla="*/ 1021182 w 1304852"/>
                  <a:gd name="connsiteY1527" fmla="*/ 245669 h 1061252"/>
                  <a:gd name="connsiteX1528" fmla="*/ 1021812 w 1304852"/>
                  <a:gd name="connsiteY1528" fmla="*/ 245958 h 1061252"/>
                  <a:gd name="connsiteX1529" fmla="*/ 1021716 w 1304852"/>
                  <a:gd name="connsiteY1529" fmla="*/ 246427 h 1061252"/>
                  <a:gd name="connsiteX1530" fmla="*/ 1022197 w 1304852"/>
                  <a:gd name="connsiteY1530" fmla="*/ 246453 h 1061252"/>
                  <a:gd name="connsiteX1531" fmla="*/ 1022686 w 1304852"/>
                  <a:gd name="connsiteY1531" fmla="*/ 246138 h 1061252"/>
                  <a:gd name="connsiteX1532" fmla="*/ 1023209 w 1304852"/>
                  <a:gd name="connsiteY1532" fmla="*/ 245942 h 1061252"/>
                  <a:gd name="connsiteX1533" fmla="*/ 1023748 w 1304852"/>
                  <a:gd name="connsiteY1533" fmla="*/ 245878 h 1061252"/>
                  <a:gd name="connsiteX1534" fmla="*/ 1023598 w 1304852"/>
                  <a:gd name="connsiteY1534" fmla="*/ 245223 h 1061252"/>
                  <a:gd name="connsiteX1535" fmla="*/ 1023182 w 1304852"/>
                  <a:gd name="connsiteY1535" fmla="*/ 244671 h 1061252"/>
                  <a:gd name="connsiteX1536" fmla="*/ 1023455 w 1304852"/>
                  <a:gd name="connsiteY1536" fmla="*/ 243968 h 1061252"/>
                  <a:gd name="connsiteX1537" fmla="*/ 1023617 w 1304852"/>
                  <a:gd name="connsiteY1537" fmla="*/ 243040 h 1061252"/>
                  <a:gd name="connsiteX1538" fmla="*/ 1023848 w 1304852"/>
                  <a:gd name="connsiteY1538" fmla="*/ 242571 h 1061252"/>
                  <a:gd name="connsiteX1539" fmla="*/ 1024823 w 1304852"/>
                  <a:gd name="connsiteY1539" fmla="*/ 242677 h 1061252"/>
                  <a:gd name="connsiteX1540" fmla="*/ 1025228 w 1304852"/>
                  <a:gd name="connsiteY1540" fmla="*/ 242497 h 1061252"/>
                  <a:gd name="connsiteX1541" fmla="*/ 1025020 w 1304852"/>
                  <a:gd name="connsiteY1541" fmla="*/ 241967 h 1061252"/>
                  <a:gd name="connsiteX1542" fmla="*/ 1024535 w 1304852"/>
                  <a:gd name="connsiteY1542" fmla="*/ 241704 h 1061252"/>
                  <a:gd name="connsiteX1543" fmla="*/ 1023186 w 1304852"/>
                  <a:gd name="connsiteY1543" fmla="*/ 241120 h 1061252"/>
                  <a:gd name="connsiteX1544" fmla="*/ 1022323 w 1304852"/>
                  <a:gd name="connsiteY1544" fmla="*/ 241457 h 1061252"/>
                  <a:gd name="connsiteX1545" fmla="*/ 1022304 w 1304852"/>
                  <a:gd name="connsiteY1545" fmla="*/ 240949 h 1061252"/>
                  <a:gd name="connsiteX1546" fmla="*/ 1022091 w 1304852"/>
                  <a:gd name="connsiteY1546" fmla="*/ 240359 h 1061252"/>
                  <a:gd name="connsiteX1547" fmla="*/ 1022316 w 1304852"/>
                  <a:gd name="connsiteY1547" fmla="*/ 239941 h 1061252"/>
                  <a:gd name="connsiteX1548" fmla="*/ 1022827 w 1304852"/>
                  <a:gd name="connsiteY1548" fmla="*/ 239643 h 1061252"/>
                  <a:gd name="connsiteX1549" fmla="*/ 1023552 w 1304852"/>
                  <a:gd name="connsiteY1549" fmla="*/ 239472 h 1061252"/>
                  <a:gd name="connsiteX1550" fmla="*/ 1023844 w 1304852"/>
                  <a:gd name="connsiteY1550" fmla="*/ 238894 h 1061252"/>
                  <a:gd name="connsiteX1551" fmla="*/ 1023482 w 1304852"/>
                  <a:gd name="connsiteY1551" fmla="*/ 238596 h 1061252"/>
                  <a:gd name="connsiteX1552" fmla="*/ 1022434 w 1304852"/>
                  <a:gd name="connsiteY1552" fmla="*/ 238333 h 1061252"/>
                  <a:gd name="connsiteX1553" fmla="*/ 1022798 w 1304852"/>
                  <a:gd name="connsiteY1553" fmla="*/ 237877 h 1061252"/>
                  <a:gd name="connsiteX1554" fmla="*/ 1023398 w 1304852"/>
                  <a:gd name="connsiteY1554" fmla="*/ 238008 h 1061252"/>
                  <a:gd name="connsiteX1555" fmla="*/ 1023880 w 1304852"/>
                  <a:gd name="connsiteY1555" fmla="*/ 237697 h 1061252"/>
                  <a:gd name="connsiteX1556" fmla="*/ 1024419 w 1304852"/>
                  <a:gd name="connsiteY1556" fmla="*/ 237511 h 1061252"/>
                  <a:gd name="connsiteX1557" fmla="*/ 1024438 w 1304852"/>
                  <a:gd name="connsiteY1557" fmla="*/ 237048 h 1061252"/>
                  <a:gd name="connsiteX1558" fmla="*/ 1023896 w 1304852"/>
                  <a:gd name="connsiteY1558" fmla="*/ 236801 h 1061252"/>
                  <a:gd name="connsiteX1559" fmla="*/ 1024264 w 1304852"/>
                  <a:gd name="connsiteY1559" fmla="*/ 236104 h 1061252"/>
                  <a:gd name="connsiteX1560" fmla="*/ 1025456 w 1304852"/>
                  <a:gd name="connsiteY1560" fmla="*/ 235449 h 1061252"/>
                  <a:gd name="connsiteX1561" fmla="*/ 1024291 w 1304852"/>
                  <a:gd name="connsiteY1561" fmla="*/ 235119 h 1061252"/>
                  <a:gd name="connsiteX1562" fmla="*/ 1024101 w 1304852"/>
                  <a:gd name="connsiteY1562" fmla="*/ 234553 h 1061252"/>
                  <a:gd name="connsiteX1563" fmla="*/ 1023350 w 1304852"/>
                  <a:gd name="connsiteY1563" fmla="*/ 233998 h 1061252"/>
                  <a:gd name="connsiteX1564" fmla="*/ 1023170 w 1304852"/>
                  <a:gd name="connsiteY1564" fmla="*/ 233449 h 1061252"/>
                  <a:gd name="connsiteX1565" fmla="*/ 1022862 w 1304852"/>
                  <a:gd name="connsiteY1565" fmla="*/ 232939 h 1061252"/>
                  <a:gd name="connsiteX1566" fmla="*/ 1022409 w 1304852"/>
                  <a:gd name="connsiteY1566" fmla="*/ 232431 h 1061252"/>
                  <a:gd name="connsiteX1567" fmla="*/ 1022258 w 1304852"/>
                  <a:gd name="connsiteY1567" fmla="*/ 231901 h 1061252"/>
                  <a:gd name="connsiteX1568" fmla="*/ 1021488 w 1304852"/>
                  <a:gd name="connsiteY1568" fmla="*/ 230970 h 1061252"/>
                  <a:gd name="connsiteX1569" fmla="*/ 1020894 w 1304852"/>
                  <a:gd name="connsiteY1569" fmla="*/ 230733 h 1061252"/>
                  <a:gd name="connsiteX1570" fmla="*/ 1020306 w 1304852"/>
                  <a:gd name="connsiteY1570" fmla="*/ 230986 h 1061252"/>
                  <a:gd name="connsiteX1571" fmla="*/ 1019644 w 1304852"/>
                  <a:gd name="connsiteY1571" fmla="*/ 230912 h 1061252"/>
                  <a:gd name="connsiteX1572" fmla="*/ 1018681 w 1304852"/>
                  <a:gd name="connsiteY1572" fmla="*/ 230948 h 1061252"/>
                  <a:gd name="connsiteX1573" fmla="*/ 1018726 w 1304852"/>
                  <a:gd name="connsiteY1573" fmla="*/ 230033 h 1061252"/>
                  <a:gd name="connsiteX1574" fmla="*/ 1019038 w 1304852"/>
                  <a:gd name="connsiteY1574" fmla="*/ 229452 h 1061252"/>
                  <a:gd name="connsiteX1575" fmla="*/ 1019024 w 1304852"/>
                  <a:gd name="connsiteY1575" fmla="*/ 228883 h 1061252"/>
                  <a:gd name="connsiteX1576" fmla="*/ 1018549 w 1304852"/>
                  <a:gd name="connsiteY1576" fmla="*/ 228142 h 1061252"/>
                  <a:gd name="connsiteX1577" fmla="*/ 1018598 w 1304852"/>
                  <a:gd name="connsiteY1577" fmla="*/ 227602 h 1061252"/>
                  <a:gd name="connsiteX1578" fmla="*/ 1018505 w 1304852"/>
                  <a:gd name="connsiteY1578" fmla="*/ 227082 h 1061252"/>
                  <a:gd name="connsiteX1579" fmla="*/ 1018001 w 1304852"/>
                  <a:gd name="connsiteY1579" fmla="*/ 226478 h 1061252"/>
                  <a:gd name="connsiteX1580" fmla="*/ 1017368 w 1304852"/>
                  <a:gd name="connsiteY1580" fmla="*/ 225884 h 1061252"/>
                  <a:gd name="connsiteX1581" fmla="*/ 1017455 w 1304852"/>
                  <a:gd name="connsiteY1581" fmla="*/ 225438 h 1061252"/>
                  <a:gd name="connsiteX1582" fmla="*/ 1017461 w 1304852"/>
                  <a:gd name="connsiteY1582" fmla="*/ 224928 h 1061252"/>
                  <a:gd name="connsiteX1583" fmla="*/ 1016990 w 1304852"/>
                  <a:gd name="connsiteY1583" fmla="*/ 224536 h 1061252"/>
                  <a:gd name="connsiteX1584" fmla="*/ 1016337 w 1304852"/>
                  <a:gd name="connsiteY1584" fmla="*/ 224163 h 1061252"/>
                  <a:gd name="connsiteX1585" fmla="*/ 1015824 w 1304852"/>
                  <a:gd name="connsiteY1585" fmla="*/ 223955 h 1061252"/>
                  <a:gd name="connsiteX1586" fmla="*/ 1015291 w 1304852"/>
                  <a:gd name="connsiteY1586" fmla="*/ 223505 h 1061252"/>
                  <a:gd name="connsiteX1587" fmla="*/ 1015043 w 1304852"/>
                  <a:gd name="connsiteY1587" fmla="*/ 222927 h 1061252"/>
                  <a:gd name="connsiteX1588" fmla="*/ 1014921 w 1304852"/>
                  <a:gd name="connsiteY1588" fmla="*/ 222118 h 1061252"/>
                  <a:gd name="connsiteX1589" fmla="*/ 1015076 w 1304852"/>
                  <a:gd name="connsiteY1589" fmla="*/ 221344 h 1061252"/>
                  <a:gd name="connsiteX1590" fmla="*/ 1015574 w 1304852"/>
                  <a:gd name="connsiteY1590" fmla="*/ 221033 h 1061252"/>
                  <a:gd name="connsiteX1591" fmla="*/ 1016183 w 1304852"/>
                  <a:gd name="connsiteY1591" fmla="*/ 220933 h 1061252"/>
                  <a:gd name="connsiteX1592" fmla="*/ 1016595 w 1304852"/>
                  <a:gd name="connsiteY1592" fmla="*/ 220468 h 1061252"/>
                  <a:gd name="connsiteX1593" fmla="*/ 1016604 w 1304852"/>
                  <a:gd name="connsiteY1593" fmla="*/ 219996 h 1061252"/>
                  <a:gd name="connsiteX1594" fmla="*/ 1016799 w 1304852"/>
                  <a:gd name="connsiteY1594" fmla="*/ 218143 h 1061252"/>
                  <a:gd name="connsiteX1595" fmla="*/ 1016572 w 1304852"/>
                  <a:gd name="connsiteY1595" fmla="*/ 217401 h 1061252"/>
                  <a:gd name="connsiteX1596" fmla="*/ 1016293 w 1304852"/>
                  <a:gd name="connsiteY1596" fmla="*/ 216923 h 1061252"/>
                  <a:gd name="connsiteX1597" fmla="*/ 1016514 w 1304852"/>
                  <a:gd name="connsiteY1597" fmla="*/ 215908 h 1061252"/>
                  <a:gd name="connsiteX1598" fmla="*/ 1016906 w 1304852"/>
                  <a:gd name="connsiteY1598" fmla="*/ 215347 h 1061252"/>
                  <a:gd name="connsiteX1599" fmla="*/ 1016145 w 1304852"/>
                  <a:gd name="connsiteY1599" fmla="*/ 214830 h 1061252"/>
                  <a:gd name="connsiteX1600" fmla="*/ 1015349 w 1304852"/>
                  <a:gd name="connsiteY1600" fmla="*/ 214438 h 1061252"/>
                  <a:gd name="connsiteX1601" fmla="*/ 1014805 w 1304852"/>
                  <a:gd name="connsiteY1601" fmla="*/ 214143 h 1061252"/>
                  <a:gd name="connsiteX1602" fmla="*/ 1014732 w 1304852"/>
                  <a:gd name="connsiteY1602" fmla="*/ 213642 h 1061252"/>
                  <a:gd name="connsiteX1603" fmla="*/ 1014710 w 1304852"/>
                  <a:gd name="connsiteY1603" fmla="*/ 212967 h 1061252"/>
                  <a:gd name="connsiteX1604" fmla="*/ 1014559 w 1304852"/>
                  <a:gd name="connsiteY1604" fmla="*/ 212149 h 1061252"/>
                  <a:gd name="connsiteX1605" fmla="*/ 1014341 w 1304852"/>
                  <a:gd name="connsiteY1605" fmla="*/ 211763 h 1061252"/>
                  <a:gd name="connsiteX1606" fmla="*/ 1014350 w 1304852"/>
                  <a:gd name="connsiteY1606" fmla="*/ 211311 h 1061252"/>
                  <a:gd name="connsiteX1607" fmla="*/ 1014524 w 1304852"/>
                  <a:gd name="connsiteY1607" fmla="*/ 210530 h 1061252"/>
                  <a:gd name="connsiteX1608" fmla="*/ 1013675 w 1304852"/>
                  <a:gd name="connsiteY1608" fmla="*/ 209965 h 1061252"/>
                  <a:gd name="connsiteX1609" fmla="*/ 1014038 w 1304852"/>
                  <a:gd name="connsiteY1609" fmla="*/ 208732 h 1061252"/>
                  <a:gd name="connsiteX1610" fmla="*/ 1013830 w 1304852"/>
                  <a:gd name="connsiteY1610" fmla="*/ 208032 h 1061252"/>
                  <a:gd name="connsiteX1611" fmla="*/ 1014036 w 1304852"/>
                  <a:gd name="connsiteY1611" fmla="*/ 207425 h 1061252"/>
                  <a:gd name="connsiteX1612" fmla="*/ 1014209 w 1304852"/>
                  <a:gd name="connsiteY1612" fmla="*/ 206982 h 1061252"/>
                  <a:gd name="connsiteX1613" fmla="*/ 1014097 w 1304852"/>
                  <a:gd name="connsiteY1613" fmla="*/ 206321 h 1061252"/>
                  <a:gd name="connsiteX1614" fmla="*/ 1013259 w 1304852"/>
                  <a:gd name="connsiteY1614" fmla="*/ 206260 h 1061252"/>
                  <a:gd name="connsiteX1615" fmla="*/ 1012975 w 1304852"/>
                  <a:gd name="connsiteY1615" fmla="*/ 205852 h 1061252"/>
                  <a:gd name="connsiteX1616" fmla="*/ 1012196 w 1304852"/>
                  <a:gd name="connsiteY1616" fmla="*/ 205624 h 1061252"/>
                  <a:gd name="connsiteX1617" fmla="*/ 1011975 w 1304852"/>
                  <a:gd name="connsiteY1617" fmla="*/ 204661 h 1061252"/>
                  <a:gd name="connsiteX1618" fmla="*/ 1011364 w 1304852"/>
                  <a:gd name="connsiteY1618" fmla="*/ 204240 h 1061252"/>
                  <a:gd name="connsiteX1619" fmla="*/ 1011136 w 1304852"/>
                  <a:gd name="connsiteY1619" fmla="*/ 203547 h 1061252"/>
                  <a:gd name="connsiteX1620" fmla="*/ 1010689 w 1304852"/>
                  <a:gd name="connsiteY1620" fmla="*/ 203184 h 1061252"/>
                  <a:gd name="connsiteX1621" fmla="*/ 1009723 w 1304852"/>
                  <a:gd name="connsiteY1621" fmla="*/ 203046 h 1061252"/>
                  <a:gd name="connsiteX1622" fmla="*/ 1010259 w 1304852"/>
                  <a:gd name="connsiteY1622" fmla="*/ 202529 h 1061252"/>
                  <a:gd name="connsiteX1623" fmla="*/ 1010025 w 1304852"/>
                  <a:gd name="connsiteY1623" fmla="*/ 201797 h 1061252"/>
                  <a:gd name="connsiteX1624" fmla="*/ 1009626 w 1304852"/>
                  <a:gd name="connsiteY1624" fmla="*/ 201396 h 1061252"/>
                  <a:gd name="connsiteX1625" fmla="*/ 1009197 w 1304852"/>
                  <a:gd name="connsiteY1625" fmla="*/ 200898 h 1061252"/>
                  <a:gd name="connsiteX1626" fmla="*/ 1008802 w 1304852"/>
                  <a:gd name="connsiteY1626" fmla="*/ 200400 h 1061252"/>
                  <a:gd name="connsiteX1627" fmla="*/ 1008388 w 1304852"/>
                  <a:gd name="connsiteY1627" fmla="*/ 199826 h 1061252"/>
                  <a:gd name="connsiteX1628" fmla="*/ 1008975 w 1304852"/>
                  <a:gd name="connsiteY1628" fmla="*/ 199325 h 1061252"/>
                  <a:gd name="connsiteX1629" fmla="*/ 1009431 w 1304852"/>
                  <a:gd name="connsiteY1629" fmla="*/ 198939 h 1061252"/>
                  <a:gd name="connsiteX1630" fmla="*/ 1009803 w 1304852"/>
                  <a:gd name="connsiteY1630" fmla="*/ 198484 h 1061252"/>
                  <a:gd name="connsiteX1631" fmla="*/ 1009777 w 1304852"/>
                  <a:gd name="connsiteY1631" fmla="*/ 197832 h 1061252"/>
                  <a:gd name="connsiteX1632" fmla="*/ 1009383 w 1304852"/>
                  <a:gd name="connsiteY1632" fmla="*/ 197273 h 1061252"/>
                  <a:gd name="connsiteX1633" fmla="*/ 1009588 w 1304852"/>
                  <a:gd name="connsiteY1633" fmla="*/ 196586 h 1061252"/>
                  <a:gd name="connsiteX1634" fmla="*/ 1008702 w 1304852"/>
                  <a:gd name="connsiteY1634" fmla="*/ 196390 h 1061252"/>
                  <a:gd name="connsiteX1635" fmla="*/ 1008666 w 1304852"/>
                  <a:gd name="connsiteY1635" fmla="*/ 195436 h 1061252"/>
                  <a:gd name="connsiteX1636" fmla="*/ 1008937 w 1304852"/>
                  <a:gd name="connsiteY1636" fmla="*/ 194753 h 1061252"/>
                  <a:gd name="connsiteX1637" fmla="*/ 1008170 w 1304852"/>
                  <a:gd name="connsiteY1637" fmla="*/ 194451 h 1061252"/>
                  <a:gd name="connsiteX1638" fmla="*/ 1007646 w 1304852"/>
                  <a:gd name="connsiteY1638" fmla="*/ 193992 h 1061252"/>
                  <a:gd name="connsiteX1639" fmla="*/ 1007653 w 1304852"/>
                  <a:gd name="connsiteY1639" fmla="*/ 193279 h 1061252"/>
                  <a:gd name="connsiteX1640" fmla="*/ 1007563 w 1304852"/>
                  <a:gd name="connsiteY1640" fmla="*/ 192730 h 1061252"/>
                  <a:gd name="connsiteX1641" fmla="*/ 1006763 w 1304852"/>
                  <a:gd name="connsiteY1641" fmla="*/ 192560 h 1061252"/>
                  <a:gd name="connsiteX1642" fmla="*/ 1006827 w 1304852"/>
                  <a:gd name="connsiteY1642" fmla="*/ 193057 h 1061252"/>
                  <a:gd name="connsiteX1643" fmla="*/ 1006037 w 1304852"/>
                  <a:gd name="connsiteY1643" fmla="*/ 193449 h 1061252"/>
                  <a:gd name="connsiteX1644" fmla="*/ 1005973 w 1304852"/>
                  <a:gd name="connsiteY1644" fmla="*/ 192842 h 1061252"/>
                  <a:gd name="connsiteX1645" fmla="*/ 1005498 w 1304852"/>
                  <a:gd name="connsiteY1645" fmla="*/ 192999 h 1061252"/>
                  <a:gd name="connsiteX1646" fmla="*/ 1004753 w 1304852"/>
                  <a:gd name="connsiteY1646" fmla="*/ 192579 h 1061252"/>
                  <a:gd name="connsiteX1647" fmla="*/ 1004596 w 1304852"/>
                  <a:gd name="connsiteY1647" fmla="*/ 192049 h 1061252"/>
                  <a:gd name="connsiteX1648" fmla="*/ 1004468 w 1304852"/>
                  <a:gd name="connsiteY1648" fmla="*/ 191551 h 1061252"/>
                  <a:gd name="connsiteX1649" fmla="*/ 1004130 w 1304852"/>
                  <a:gd name="connsiteY1649" fmla="*/ 191173 h 1061252"/>
                  <a:gd name="connsiteX1650" fmla="*/ 1003728 w 1304852"/>
                  <a:gd name="connsiteY1650" fmla="*/ 190938 h 1061252"/>
                  <a:gd name="connsiteX1651" fmla="*/ 1003083 w 1304852"/>
                  <a:gd name="connsiteY1651" fmla="*/ 190803 h 1061252"/>
                  <a:gd name="connsiteX1652" fmla="*/ 1002909 w 1304852"/>
                  <a:gd name="connsiteY1652" fmla="*/ 190280 h 1061252"/>
                  <a:gd name="connsiteX1653" fmla="*/ 1002762 w 1304852"/>
                  <a:gd name="connsiteY1653" fmla="*/ 189529 h 1061252"/>
                  <a:gd name="connsiteX1654" fmla="*/ 1002676 w 1304852"/>
                  <a:gd name="connsiteY1654" fmla="*/ 189069 h 1061252"/>
                  <a:gd name="connsiteX1655" fmla="*/ 1002100 w 1304852"/>
                  <a:gd name="connsiteY1655" fmla="*/ 188944 h 1061252"/>
                  <a:gd name="connsiteX1656" fmla="*/ 1001651 w 1304852"/>
                  <a:gd name="connsiteY1656" fmla="*/ 188684 h 1061252"/>
                  <a:gd name="connsiteX1657" fmla="*/ 1001841 w 1304852"/>
                  <a:gd name="connsiteY1657" fmla="*/ 188276 h 1061252"/>
                  <a:gd name="connsiteX1658" fmla="*/ 1002386 w 1304852"/>
                  <a:gd name="connsiteY1658" fmla="*/ 188353 h 1061252"/>
                  <a:gd name="connsiteX1659" fmla="*/ 1002380 w 1304852"/>
                  <a:gd name="connsiteY1659" fmla="*/ 187673 h 1061252"/>
                  <a:gd name="connsiteX1660" fmla="*/ 1002878 w 1304852"/>
                  <a:gd name="connsiteY1660" fmla="*/ 187409 h 1061252"/>
                  <a:gd name="connsiteX1661" fmla="*/ 1002617 w 1304852"/>
                  <a:gd name="connsiteY1661" fmla="*/ 187018 h 1061252"/>
                  <a:gd name="connsiteX1662" fmla="*/ 1002720 w 1304852"/>
                  <a:gd name="connsiteY1662" fmla="*/ 186225 h 1061252"/>
                  <a:gd name="connsiteX1663" fmla="*/ 1003472 w 1304852"/>
                  <a:gd name="connsiteY1663" fmla="*/ 186279 h 1061252"/>
                  <a:gd name="connsiteX1664" fmla="*/ 1003659 w 1304852"/>
                  <a:gd name="connsiteY1664" fmla="*/ 185515 h 1061252"/>
                  <a:gd name="connsiteX1665" fmla="*/ 1004339 w 1304852"/>
                  <a:gd name="connsiteY1665" fmla="*/ 185306 h 1061252"/>
                  <a:gd name="connsiteX1666" fmla="*/ 1004795 w 1304852"/>
                  <a:gd name="connsiteY1666" fmla="*/ 185576 h 1061252"/>
                  <a:gd name="connsiteX1667" fmla="*/ 1004952 w 1304852"/>
                  <a:gd name="connsiteY1667" fmla="*/ 185120 h 1061252"/>
                  <a:gd name="connsiteX1668" fmla="*/ 1004827 w 1304852"/>
                  <a:gd name="connsiteY1668" fmla="*/ 184603 h 1061252"/>
                  <a:gd name="connsiteX1669" fmla="*/ 1004537 w 1304852"/>
                  <a:gd name="connsiteY1669" fmla="*/ 184096 h 1061252"/>
                  <a:gd name="connsiteX1670" fmla="*/ 1004397 w 1304852"/>
                  <a:gd name="connsiteY1670" fmla="*/ 183634 h 1061252"/>
                  <a:gd name="connsiteX1671" fmla="*/ 1003886 w 1304852"/>
                  <a:gd name="connsiteY1671" fmla="*/ 183634 h 1061252"/>
                  <a:gd name="connsiteX1672" fmla="*/ 1003844 w 1304852"/>
                  <a:gd name="connsiteY1672" fmla="*/ 183158 h 1061252"/>
                  <a:gd name="connsiteX1673" fmla="*/ 1003989 w 1304852"/>
                  <a:gd name="connsiteY1673" fmla="*/ 182580 h 1061252"/>
                  <a:gd name="connsiteX1674" fmla="*/ 1004012 w 1304852"/>
                  <a:gd name="connsiteY1674" fmla="*/ 181864 h 1061252"/>
                  <a:gd name="connsiteX1675" fmla="*/ 1003516 w 1304852"/>
                  <a:gd name="connsiteY1675" fmla="*/ 181826 h 1061252"/>
                  <a:gd name="connsiteX1676" fmla="*/ 1003064 w 1304852"/>
                  <a:gd name="connsiteY1676" fmla="*/ 182369 h 1061252"/>
                  <a:gd name="connsiteX1677" fmla="*/ 1002772 w 1304852"/>
                  <a:gd name="connsiteY1677" fmla="*/ 181929 h 1061252"/>
                  <a:gd name="connsiteX1678" fmla="*/ 1002392 w 1304852"/>
                  <a:gd name="connsiteY1678" fmla="*/ 181633 h 1061252"/>
                  <a:gd name="connsiteX1679" fmla="*/ 1002688 w 1304852"/>
                  <a:gd name="connsiteY1679" fmla="*/ 181242 h 1061252"/>
                  <a:gd name="connsiteX1680" fmla="*/ 1002182 w 1304852"/>
                  <a:gd name="connsiteY1680" fmla="*/ 180689 h 1061252"/>
                  <a:gd name="connsiteX1681" fmla="*/ 1002384 w 1304852"/>
                  <a:gd name="connsiteY1681" fmla="*/ 179732 h 1061252"/>
                  <a:gd name="connsiteX1682" fmla="*/ 1002213 w 1304852"/>
                  <a:gd name="connsiteY1682" fmla="*/ 179225 h 1061252"/>
                  <a:gd name="connsiteX1683" fmla="*/ 1001970 w 1304852"/>
                  <a:gd name="connsiteY1683" fmla="*/ 178715 h 1061252"/>
                  <a:gd name="connsiteX1684" fmla="*/ 1002043 w 1304852"/>
                  <a:gd name="connsiteY1684" fmla="*/ 178101 h 1061252"/>
                  <a:gd name="connsiteX1685" fmla="*/ 1002085 w 1304852"/>
                  <a:gd name="connsiteY1685" fmla="*/ 177613 h 1061252"/>
                  <a:gd name="connsiteX1686" fmla="*/ 1001722 w 1304852"/>
                  <a:gd name="connsiteY1686" fmla="*/ 177263 h 1061252"/>
                  <a:gd name="connsiteX1687" fmla="*/ 1001581 w 1304852"/>
                  <a:gd name="connsiteY1687" fmla="*/ 176554 h 1061252"/>
                  <a:gd name="connsiteX1688" fmla="*/ 1002039 w 1304852"/>
                  <a:gd name="connsiteY1688" fmla="*/ 176223 h 1061252"/>
                  <a:gd name="connsiteX1689" fmla="*/ 1001583 w 1304852"/>
                  <a:gd name="connsiteY1689" fmla="*/ 175831 h 1061252"/>
                  <a:gd name="connsiteX1690" fmla="*/ 1001690 w 1304852"/>
                  <a:gd name="connsiteY1690" fmla="*/ 175212 h 1061252"/>
                  <a:gd name="connsiteX1691" fmla="*/ 1001270 w 1304852"/>
                  <a:gd name="connsiteY1691" fmla="*/ 175032 h 1061252"/>
                  <a:gd name="connsiteX1692" fmla="*/ 1000701 w 1304852"/>
                  <a:gd name="connsiteY1692" fmla="*/ 174573 h 1061252"/>
                  <a:gd name="connsiteX1693" fmla="*/ 1000255 w 1304852"/>
                  <a:gd name="connsiteY1693" fmla="*/ 174101 h 1061252"/>
                  <a:gd name="connsiteX1694" fmla="*/ 1000165 w 1304852"/>
                  <a:gd name="connsiteY1694" fmla="*/ 173581 h 1061252"/>
                  <a:gd name="connsiteX1695" fmla="*/ 1000123 w 1304852"/>
                  <a:gd name="connsiteY1695" fmla="*/ 173012 h 1061252"/>
                  <a:gd name="connsiteX1696" fmla="*/ 1000630 w 1304852"/>
                  <a:gd name="connsiteY1696" fmla="*/ 172556 h 1061252"/>
                  <a:gd name="connsiteX1697" fmla="*/ 1000884 w 1304852"/>
                  <a:gd name="connsiteY1697" fmla="*/ 172014 h 1061252"/>
                  <a:gd name="connsiteX1698" fmla="*/ 1000068 w 1304852"/>
                  <a:gd name="connsiteY1698" fmla="*/ 172068 h 1061252"/>
                  <a:gd name="connsiteX1699" fmla="*/ 999016 w 1304852"/>
                  <a:gd name="connsiteY1699" fmla="*/ 171911 h 1061252"/>
                  <a:gd name="connsiteX1700" fmla="*/ 999965 w 1304852"/>
                  <a:gd name="connsiteY1700" fmla="*/ 171018 h 1061252"/>
                  <a:gd name="connsiteX1701" fmla="*/ 999468 w 1304852"/>
                  <a:gd name="connsiteY1701" fmla="*/ 170123 h 1061252"/>
                  <a:gd name="connsiteX1702" fmla="*/ 999259 w 1304852"/>
                  <a:gd name="connsiteY1702" fmla="*/ 169439 h 1061252"/>
                  <a:gd name="connsiteX1703" fmla="*/ 999041 w 1304852"/>
                  <a:gd name="connsiteY1703" fmla="*/ 168797 h 1061252"/>
                  <a:gd name="connsiteX1704" fmla="*/ 998774 w 1304852"/>
                  <a:gd name="connsiteY1704" fmla="*/ 168440 h 1061252"/>
                  <a:gd name="connsiteX1705" fmla="*/ 998337 w 1304852"/>
                  <a:gd name="connsiteY1705" fmla="*/ 167904 h 1061252"/>
                  <a:gd name="connsiteX1706" fmla="*/ 999522 w 1304852"/>
                  <a:gd name="connsiteY1706" fmla="*/ 166893 h 1061252"/>
                  <a:gd name="connsiteX1707" fmla="*/ 998541 w 1304852"/>
                  <a:gd name="connsiteY1707" fmla="*/ 166658 h 1061252"/>
                  <a:gd name="connsiteX1708" fmla="*/ 997801 w 1304852"/>
                  <a:gd name="connsiteY1708" fmla="*/ 166488 h 1061252"/>
                  <a:gd name="connsiteX1709" fmla="*/ 997297 w 1304852"/>
                  <a:gd name="connsiteY1709" fmla="*/ 166347 h 1061252"/>
                  <a:gd name="connsiteX1710" fmla="*/ 996826 w 1304852"/>
                  <a:gd name="connsiteY1710" fmla="*/ 166225 h 1061252"/>
                  <a:gd name="connsiteX1711" fmla="*/ 996421 w 1304852"/>
                  <a:gd name="connsiteY1711" fmla="*/ 165955 h 1061252"/>
                  <a:gd name="connsiteX1712" fmla="*/ 996498 w 1304852"/>
                  <a:gd name="connsiteY1712" fmla="*/ 165377 h 1061252"/>
                  <a:gd name="connsiteX1713" fmla="*/ 996543 w 1304852"/>
                  <a:gd name="connsiteY1713" fmla="*/ 164664 h 1061252"/>
                  <a:gd name="connsiteX1714" fmla="*/ 996608 w 1304852"/>
                  <a:gd name="connsiteY1714" fmla="*/ 163688 h 1061252"/>
                  <a:gd name="connsiteX1715" fmla="*/ 996623 w 1304852"/>
                  <a:gd name="connsiteY1715" fmla="*/ 162850 h 1061252"/>
                  <a:gd name="connsiteX1716" fmla="*/ 996540 w 1304852"/>
                  <a:gd name="connsiteY1716" fmla="*/ 162147 h 1061252"/>
                  <a:gd name="connsiteX1717" fmla="*/ 996293 w 1304852"/>
                  <a:gd name="connsiteY1717" fmla="*/ 161463 h 1061252"/>
                  <a:gd name="connsiteX1718" fmla="*/ 995846 w 1304852"/>
                  <a:gd name="connsiteY1718" fmla="*/ 161030 h 1061252"/>
                  <a:gd name="connsiteX1719" fmla="*/ 995383 w 1304852"/>
                  <a:gd name="connsiteY1719" fmla="*/ 160879 h 1061252"/>
                  <a:gd name="connsiteX1720" fmla="*/ 994873 w 1304852"/>
                  <a:gd name="connsiteY1720" fmla="*/ 160718 h 1061252"/>
                  <a:gd name="connsiteX1721" fmla="*/ 994889 w 1304852"/>
                  <a:gd name="connsiteY1721" fmla="*/ 160266 h 1061252"/>
                  <a:gd name="connsiteX1722" fmla="*/ 995593 w 1304852"/>
                  <a:gd name="connsiteY1722" fmla="*/ 159277 h 1061252"/>
                  <a:gd name="connsiteX1723" fmla="*/ 994681 w 1304852"/>
                  <a:gd name="connsiteY1723" fmla="*/ 157970 h 1061252"/>
                  <a:gd name="connsiteX1724" fmla="*/ 995282 w 1304852"/>
                  <a:gd name="connsiteY1724" fmla="*/ 157793 h 1061252"/>
                  <a:gd name="connsiteX1725" fmla="*/ 995660 w 1304852"/>
                  <a:gd name="connsiteY1725" fmla="*/ 157270 h 1061252"/>
                  <a:gd name="connsiteX1726" fmla="*/ 994948 w 1304852"/>
                  <a:gd name="connsiteY1726" fmla="*/ 157279 h 1061252"/>
                  <a:gd name="connsiteX1727" fmla="*/ 994423 w 1304852"/>
                  <a:gd name="connsiteY1727" fmla="*/ 156753 h 1061252"/>
                  <a:gd name="connsiteX1728" fmla="*/ 994587 w 1304852"/>
                  <a:gd name="connsiteY1728" fmla="*/ 156175 h 1061252"/>
                  <a:gd name="connsiteX1729" fmla="*/ 995112 w 1304852"/>
                  <a:gd name="connsiteY1729" fmla="*/ 156021 h 1061252"/>
                  <a:gd name="connsiteX1730" fmla="*/ 995747 w 1304852"/>
                  <a:gd name="connsiteY1730" fmla="*/ 156043 h 1061252"/>
                  <a:gd name="connsiteX1731" fmla="*/ 995444 w 1304852"/>
                  <a:gd name="connsiteY1731" fmla="*/ 155452 h 1061252"/>
                  <a:gd name="connsiteX1732" fmla="*/ 995120 w 1304852"/>
                  <a:gd name="connsiteY1732" fmla="*/ 154740 h 1061252"/>
                  <a:gd name="connsiteX1733" fmla="*/ 995043 w 1304852"/>
                  <a:gd name="connsiteY1733" fmla="*/ 154248 h 1061252"/>
                  <a:gd name="connsiteX1734" fmla="*/ 994471 w 1304852"/>
                  <a:gd name="connsiteY1734" fmla="*/ 154306 h 1061252"/>
                  <a:gd name="connsiteX1735" fmla="*/ 993820 w 1304852"/>
                  <a:gd name="connsiteY1735" fmla="*/ 154322 h 1061252"/>
                  <a:gd name="connsiteX1736" fmla="*/ 993509 w 1304852"/>
                  <a:gd name="connsiteY1736" fmla="*/ 153940 h 1061252"/>
                  <a:gd name="connsiteX1737" fmla="*/ 993593 w 1304852"/>
                  <a:gd name="connsiteY1737" fmla="*/ 153202 h 1061252"/>
                  <a:gd name="connsiteX1738" fmla="*/ 993477 w 1304852"/>
                  <a:gd name="connsiteY1738" fmla="*/ 152476 h 1061252"/>
                  <a:gd name="connsiteX1739" fmla="*/ 993582 w 1304852"/>
                  <a:gd name="connsiteY1739" fmla="*/ 152039 h 1061252"/>
                  <a:gd name="connsiteX1740" fmla="*/ 993826 w 1304852"/>
                  <a:gd name="connsiteY1740" fmla="*/ 151516 h 1061252"/>
                  <a:gd name="connsiteX1741" fmla="*/ 993955 w 1304852"/>
                  <a:gd name="connsiteY1741" fmla="*/ 150954 h 1061252"/>
                  <a:gd name="connsiteX1742" fmla="*/ 993977 w 1304852"/>
                  <a:gd name="connsiteY1742" fmla="*/ 150357 h 1061252"/>
                  <a:gd name="connsiteX1743" fmla="*/ 993791 w 1304852"/>
                  <a:gd name="connsiteY1743" fmla="*/ 149747 h 1061252"/>
                  <a:gd name="connsiteX1744" fmla="*/ 993483 w 1304852"/>
                  <a:gd name="connsiteY1744" fmla="*/ 149352 h 1061252"/>
                  <a:gd name="connsiteX1745" fmla="*/ 992815 w 1304852"/>
                  <a:gd name="connsiteY1745" fmla="*/ 149423 h 1061252"/>
                  <a:gd name="connsiteX1746" fmla="*/ 992478 w 1304852"/>
                  <a:gd name="connsiteY1746" fmla="*/ 149121 h 1061252"/>
                  <a:gd name="connsiteX1747" fmla="*/ 992189 w 1304852"/>
                  <a:gd name="connsiteY1747" fmla="*/ 148736 h 1061252"/>
                  <a:gd name="connsiteX1748" fmla="*/ 991679 w 1304852"/>
                  <a:gd name="connsiteY1748" fmla="*/ 148623 h 1061252"/>
                  <a:gd name="connsiteX1749" fmla="*/ 991133 w 1304852"/>
                  <a:gd name="connsiteY1749" fmla="*/ 148151 h 1061252"/>
                  <a:gd name="connsiteX1750" fmla="*/ 990552 w 1304852"/>
                  <a:gd name="connsiteY1750" fmla="*/ 148029 h 1061252"/>
                  <a:gd name="connsiteX1751" fmla="*/ 990044 w 1304852"/>
                  <a:gd name="connsiteY1751" fmla="*/ 147824 h 1061252"/>
                  <a:gd name="connsiteX1752" fmla="*/ 989569 w 1304852"/>
                  <a:gd name="connsiteY1752" fmla="*/ 147422 h 1061252"/>
                  <a:gd name="connsiteX1753" fmla="*/ 989168 w 1304852"/>
                  <a:gd name="connsiteY1753" fmla="*/ 147056 h 1061252"/>
                  <a:gd name="connsiteX1754" fmla="*/ 989110 w 1304852"/>
                  <a:gd name="connsiteY1754" fmla="*/ 146311 h 1061252"/>
                  <a:gd name="connsiteX1755" fmla="*/ 988586 w 1304852"/>
                  <a:gd name="connsiteY1755" fmla="*/ 146237 h 1061252"/>
                  <a:gd name="connsiteX1756" fmla="*/ 988334 w 1304852"/>
                  <a:gd name="connsiteY1756" fmla="*/ 145871 h 1061252"/>
                  <a:gd name="connsiteX1757" fmla="*/ 987878 w 1304852"/>
                  <a:gd name="connsiteY1757" fmla="*/ 145730 h 1061252"/>
                  <a:gd name="connsiteX1758" fmla="*/ 987248 w 1304852"/>
                  <a:gd name="connsiteY1758" fmla="*/ 145990 h 1061252"/>
                  <a:gd name="connsiteX1759" fmla="*/ 987340 w 1304852"/>
                  <a:gd name="connsiteY1759" fmla="*/ 145245 h 1061252"/>
                  <a:gd name="connsiteX1760" fmla="*/ 986741 w 1304852"/>
                  <a:gd name="connsiteY1760" fmla="*/ 145217 h 1061252"/>
                  <a:gd name="connsiteX1761" fmla="*/ 987067 w 1304852"/>
                  <a:gd name="connsiteY1761" fmla="*/ 144693 h 1061252"/>
                  <a:gd name="connsiteX1762" fmla="*/ 986615 w 1304852"/>
                  <a:gd name="connsiteY1762" fmla="*/ 144266 h 1061252"/>
                  <a:gd name="connsiteX1763" fmla="*/ 985700 w 1304852"/>
                  <a:gd name="connsiteY1763" fmla="*/ 144581 h 1061252"/>
                  <a:gd name="connsiteX1764" fmla="*/ 985148 w 1304852"/>
                  <a:gd name="connsiteY1764" fmla="*/ 144555 h 1061252"/>
                  <a:gd name="connsiteX1765" fmla="*/ 984624 w 1304852"/>
                  <a:gd name="connsiteY1765" fmla="*/ 144122 h 1061252"/>
                  <a:gd name="connsiteX1766" fmla="*/ 984210 w 1304852"/>
                  <a:gd name="connsiteY1766" fmla="*/ 143961 h 1061252"/>
                  <a:gd name="connsiteX1767" fmla="*/ 983334 w 1304852"/>
                  <a:gd name="connsiteY1767" fmla="*/ 143752 h 1061252"/>
                  <a:gd name="connsiteX1768" fmla="*/ 982726 w 1304852"/>
                  <a:gd name="connsiteY1768" fmla="*/ 143778 h 1061252"/>
                  <a:gd name="connsiteX1769" fmla="*/ 982390 w 1304852"/>
                  <a:gd name="connsiteY1769" fmla="*/ 143181 h 1061252"/>
                  <a:gd name="connsiteX1770" fmla="*/ 981590 w 1304852"/>
                  <a:gd name="connsiteY1770" fmla="*/ 142943 h 1061252"/>
                  <a:gd name="connsiteX1771" fmla="*/ 981128 w 1304852"/>
                  <a:gd name="connsiteY1771" fmla="*/ 142792 h 1061252"/>
                  <a:gd name="connsiteX1772" fmla="*/ 980409 w 1304852"/>
                  <a:gd name="connsiteY1772" fmla="*/ 142738 h 1061252"/>
                  <a:gd name="connsiteX1773" fmla="*/ 979760 w 1304852"/>
                  <a:gd name="connsiteY1773" fmla="*/ 142510 h 1061252"/>
                  <a:gd name="connsiteX1774" fmla="*/ 979018 w 1304852"/>
                  <a:gd name="connsiteY1774" fmla="*/ 141848 h 1061252"/>
                  <a:gd name="connsiteX1775" fmla="*/ 978438 w 1304852"/>
                  <a:gd name="connsiteY1775" fmla="*/ 141697 h 1061252"/>
                  <a:gd name="connsiteX1776" fmla="*/ 977866 w 1304852"/>
                  <a:gd name="connsiteY1776" fmla="*/ 141508 h 1061252"/>
                  <a:gd name="connsiteX1777" fmla="*/ 976274 w 1304852"/>
                  <a:gd name="connsiteY1777" fmla="*/ 141518 h 1061252"/>
                  <a:gd name="connsiteX1778" fmla="*/ 975358 w 1304852"/>
                  <a:gd name="connsiteY1778" fmla="*/ 141909 h 1061252"/>
                  <a:gd name="connsiteX1779" fmla="*/ 974099 w 1304852"/>
                  <a:gd name="connsiteY1779" fmla="*/ 142012 h 1061252"/>
                  <a:gd name="connsiteX1780" fmla="*/ 973551 w 1304852"/>
                  <a:gd name="connsiteY1780" fmla="*/ 141842 h 1061252"/>
                  <a:gd name="connsiteX1781" fmla="*/ 972947 w 1304852"/>
                  <a:gd name="connsiteY1781" fmla="*/ 141585 h 1061252"/>
                  <a:gd name="connsiteX1782" fmla="*/ 972208 w 1304852"/>
                  <a:gd name="connsiteY1782" fmla="*/ 141261 h 1061252"/>
                  <a:gd name="connsiteX1783" fmla="*/ 971399 w 1304852"/>
                  <a:gd name="connsiteY1783" fmla="*/ 140879 h 1061252"/>
                  <a:gd name="connsiteX1784" fmla="*/ 970960 w 1304852"/>
                  <a:gd name="connsiteY1784" fmla="*/ 141286 h 1061252"/>
                  <a:gd name="connsiteX1785" fmla="*/ 969990 w 1304852"/>
                  <a:gd name="connsiteY1785" fmla="*/ 142025 h 1061252"/>
                  <a:gd name="connsiteX1786" fmla="*/ 969447 w 1304852"/>
                  <a:gd name="connsiteY1786" fmla="*/ 141913 h 1061252"/>
                  <a:gd name="connsiteX1787" fmla="*/ 968979 w 1304852"/>
                  <a:gd name="connsiteY1787" fmla="*/ 142263 h 1061252"/>
                  <a:gd name="connsiteX1788" fmla="*/ 968365 w 1304852"/>
                  <a:gd name="connsiteY1788" fmla="*/ 141502 h 1061252"/>
                  <a:gd name="connsiteX1789" fmla="*/ 967472 w 1304852"/>
                  <a:gd name="connsiteY1789" fmla="*/ 142202 h 1061252"/>
                  <a:gd name="connsiteX1790" fmla="*/ 966853 w 1304852"/>
                  <a:gd name="connsiteY1790" fmla="*/ 142137 h 1061252"/>
                  <a:gd name="connsiteX1791" fmla="*/ 966291 w 1304852"/>
                  <a:gd name="connsiteY1791" fmla="*/ 141900 h 1061252"/>
                  <a:gd name="connsiteX1792" fmla="*/ 965691 w 1304852"/>
                  <a:gd name="connsiteY1792" fmla="*/ 141941 h 1061252"/>
                  <a:gd name="connsiteX1793" fmla="*/ 964993 w 1304852"/>
                  <a:gd name="connsiteY1793" fmla="*/ 142243 h 1061252"/>
                  <a:gd name="connsiteX1794" fmla="*/ 964849 w 1304852"/>
                  <a:gd name="connsiteY1794" fmla="*/ 142767 h 1061252"/>
                  <a:gd name="connsiteX1795" fmla="*/ 964792 w 1304852"/>
                  <a:gd name="connsiteY1795" fmla="*/ 143422 h 1061252"/>
                  <a:gd name="connsiteX1796" fmla="*/ 964611 w 1304852"/>
                  <a:gd name="connsiteY1796" fmla="*/ 144513 h 1061252"/>
                  <a:gd name="connsiteX1797" fmla="*/ 964377 w 1304852"/>
                  <a:gd name="connsiteY1797" fmla="*/ 145245 h 1061252"/>
                  <a:gd name="connsiteX1798" fmla="*/ 964204 w 1304852"/>
                  <a:gd name="connsiteY1798" fmla="*/ 145952 h 1061252"/>
                  <a:gd name="connsiteX1799" fmla="*/ 964098 w 1304852"/>
                  <a:gd name="connsiteY1799" fmla="*/ 146414 h 1061252"/>
                  <a:gd name="connsiteX1800" fmla="*/ 963972 w 1304852"/>
                  <a:gd name="connsiteY1800" fmla="*/ 147169 h 1061252"/>
                  <a:gd name="connsiteX1801" fmla="*/ 963985 w 1304852"/>
                  <a:gd name="connsiteY1801" fmla="*/ 148151 h 1061252"/>
                  <a:gd name="connsiteX1802" fmla="*/ 964079 w 1304852"/>
                  <a:gd name="connsiteY1802" fmla="*/ 148777 h 1061252"/>
                  <a:gd name="connsiteX1803" fmla="*/ 964419 w 1304852"/>
                  <a:gd name="connsiteY1803" fmla="*/ 149904 h 1061252"/>
                  <a:gd name="connsiteX1804" fmla="*/ 964178 w 1304852"/>
                  <a:gd name="connsiteY1804" fmla="*/ 150986 h 1061252"/>
                  <a:gd name="connsiteX1805" fmla="*/ 964268 w 1304852"/>
                  <a:gd name="connsiteY1805" fmla="*/ 151420 h 1061252"/>
                  <a:gd name="connsiteX1806" fmla="*/ 964945 w 1304852"/>
                  <a:gd name="connsiteY1806" fmla="*/ 151513 h 1061252"/>
                  <a:gd name="connsiteX1807" fmla="*/ 964663 w 1304852"/>
                  <a:gd name="connsiteY1807" fmla="*/ 152283 h 1061252"/>
                  <a:gd name="connsiteX1808" fmla="*/ 964323 w 1304852"/>
                  <a:gd name="connsiteY1808" fmla="*/ 152807 h 1061252"/>
                  <a:gd name="connsiteX1809" fmla="*/ 963892 w 1304852"/>
                  <a:gd name="connsiteY1809" fmla="*/ 153311 h 1061252"/>
                  <a:gd name="connsiteX1810" fmla="*/ 963472 w 1304852"/>
                  <a:gd name="connsiteY1810" fmla="*/ 153786 h 1061252"/>
                  <a:gd name="connsiteX1811" fmla="*/ 963010 w 1304852"/>
                  <a:gd name="connsiteY1811" fmla="*/ 154078 h 1061252"/>
                  <a:gd name="connsiteX1812" fmla="*/ 962344 w 1304852"/>
                  <a:gd name="connsiteY1812" fmla="*/ 154679 h 1061252"/>
                  <a:gd name="connsiteX1813" fmla="*/ 961764 w 1304852"/>
                  <a:gd name="connsiteY1813" fmla="*/ 154981 h 1061252"/>
                  <a:gd name="connsiteX1814" fmla="*/ 960791 w 1304852"/>
                  <a:gd name="connsiteY1814" fmla="*/ 155295 h 1061252"/>
                  <a:gd name="connsiteX1815" fmla="*/ 960171 w 1304852"/>
                  <a:gd name="connsiteY1815" fmla="*/ 155375 h 1061252"/>
                  <a:gd name="connsiteX1816" fmla="*/ 959732 w 1304852"/>
                  <a:gd name="connsiteY1816" fmla="*/ 155427 h 1061252"/>
                  <a:gd name="connsiteX1817" fmla="*/ 958963 w 1304852"/>
                  <a:gd name="connsiteY1817" fmla="*/ 155536 h 1061252"/>
                  <a:gd name="connsiteX1818" fmla="*/ 958010 w 1304852"/>
                  <a:gd name="connsiteY1818" fmla="*/ 155725 h 1061252"/>
                  <a:gd name="connsiteX1819" fmla="*/ 957314 w 1304852"/>
                  <a:gd name="connsiteY1819" fmla="*/ 156008 h 1061252"/>
                  <a:gd name="connsiteX1820" fmla="*/ 956488 w 1304852"/>
                  <a:gd name="connsiteY1820" fmla="*/ 156583 h 1061252"/>
                  <a:gd name="connsiteX1821" fmla="*/ 955961 w 1304852"/>
                  <a:gd name="connsiteY1821" fmla="*/ 157231 h 1061252"/>
                  <a:gd name="connsiteX1822" fmla="*/ 955018 w 1304852"/>
                  <a:gd name="connsiteY1822" fmla="*/ 157494 h 1061252"/>
                  <a:gd name="connsiteX1823" fmla="*/ 954585 w 1304852"/>
                  <a:gd name="connsiteY1823" fmla="*/ 157806 h 1061252"/>
                  <a:gd name="connsiteX1824" fmla="*/ 954314 w 1304852"/>
                  <a:gd name="connsiteY1824" fmla="*/ 158464 h 1061252"/>
                  <a:gd name="connsiteX1825" fmla="*/ 954032 w 1304852"/>
                  <a:gd name="connsiteY1825" fmla="*/ 159267 h 1061252"/>
                  <a:gd name="connsiteX1826" fmla="*/ 953927 w 1304852"/>
                  <a:gd name="connsiteY1826" fmla="*/ 159758 h 1061252"/>
                  <a:gd name="connsiteX1827" fmla="*/ 953958 w 1304852"/>
                  <a:gd name="connsiteY1827" fmla="*/ 160577 h 1061252"/>
                  <a:gd name="connsiteX1828" fmla="*/ 953852 w 1304852"/>
                  <a:gd name="connsiteY1828" fmla="*/ 161158 h 1061252"/>
                  <a:gd name="connsiteX1829" fmla="*/ 953803 w 1304852"/>
                  <a:gd name="connsiteY1829" fmla="*/ 161601 h 1061252"/>
                  <a:gd name="connsiteX1830" fmla="*/ 953711 w 1304852"/>
                  <a:gd name="connsiteY1830" fmla="*/ 162352 h 1061252"/>
                  <a:gd name="connsiteX1831" fmla="*/ 953486 w 1304852"/>
                  <a:gd name="connsiteY1831" fmla="*/ 162828 h 1061252"/>
                  <a:gd name="connsiteX1832" fmla="*/ 952979 w 1304852"/>
                  <a:gd name="connsiteY1832" fmla="*/ 163370 h 1061252"/>
                  <a:gd name="connsiteX1833" fmla="*/ 952299 w 1304852"/>
                  <a:gd name="connsiteY1833" fmla="*/ 163479 h 1061252"/>
                  <a:gd name="connsiteX1834" fmla="*/ 951769 w 1304852"/>
                  <a:gd name="connsiteY1834" fmla="*/ 163483 h 1061252"/>
                  <a:gd name="connsiteX1835" fmla="*/ 950992 w 1304852"/>
                  <a:gd name="connsiteY1835" fmla="*/ 163534 h 1061252"/>
                  <a:gd name="connsiteX1836" fmla="*/ 950320 w 1304852"/>
                  <a:gd name="connsiteY1836" fmla="*/ 163412 h 1061252"/>
                  <a:gd name="connsiteX1837" fmla="*/ 949347 w 1304852"/>
                  <a:gd name="connsiteY1837" fmla="*/ 163438 h 1061252"/>
                  <a:gd name="connsiteX1838" fmla="*/ 948317 w 1304852"/>
                  <a:gd name="connsiteY1838" fmla="*/ 163569 h 1061252"/>
                  <a:gd name="connsiteX1839" fmla="*/ 947412 w 1304852"/>
                  <a:gd name="connsiteY1839" fmla="*/ 163553 h 1061252"/>
                  <a:gd name="connsiteX1840" fmla="*/ 946563 w 1304852"/>
                  <a:gd name="connsiteY1840" fmla="*/ 163637 h 1061252"/>
                  <a:gd name="connsiteX1841" fmla="*/ 945247 w 1304852"/>
                  <a:gd name="connsiteY1841" fmla="*/ 163730 h 1061252"/>
                  <a:gd name="connsiteX1842" fmla="*/ 944027 w 1304852"/>
                  <a:gd name="connsiteY1842" fmla="*/ 163823 h 1061252"/>
                  <a:gd name="connsiteX1843" fmla="*/ 942878 w 1304852"/>
                  <a:gd name="connsiteY1843" fmla="*/ 163887 h 1061252"/>
                  <a:gd name="connsiteX1844" fmla="*/ 941777 w 1304852"/>
                  <a:gd name="connsiteY1844" fmla="*/ 163845 h 1061252"/>
                  <a:gd name="connsiteX1845" fmla="*/ 940367 w 1304852"/>
                  <a:gd name="connsiteY1845" fmla="*/ 163929 h 1061252"/>
                  <a:gd name="connsiteX1846" fmla="*/ 938942 w 1304852"/>
                  <a:gd name="connsiteY1846" fmla="*/ 163823 h 1061252"/>
                  <a:gd name="connsiteX1847" fmla="*/ 937417 w 1304852"/>
                  <a:gd name="connsiteY1847" fmla="*/ 163839 h 1061252"/>
                  <a:gd name="connsiteX1848" fmla="*/ 936629 w 1304852"/>
                  <a:gd name="connsiteY1848" fmla="*/ 163919 h 1061252"/>
                  <a:gd name="connsiteX1849" fmla="*/ 936158 w 1304852"/>
                  <a:gd name="connsiteY1849" fmla="*/ 163903 h 1061252"/>
                  <a:gd name="connsiteX1850" fmla="*/ 935381 w 1304852"/>
                  <a:gd name="connsiteY1850" fmla="*/ 163794 h 1061252"/>
                  <a:gd name="connsiteX1851" fmla="*/ 934122 w 1304852"/>
                  <a:gd name="connsiteY1851" fmla="*/ 163955 h 1061252"/>
                  <a:gd name="connsiteX1852" fmla="*/ 933168 w 1304852"/>
                  <a:gd name="connsiteY1852" fmla="*/ 164073 h 1061252"/>
                  <a:gd name="connsiteX1853" fmla="*/ 932186 w 1304852"/>
                  <a:gd name="connsiteY1853" fmla="*/ 164282 h 1061252"/>
                  <a:gd name="connsiteX1854" fmla="*/ 931771 w 1304852"/>
                  <a:gd name="connsiteY1854" fmla="*/ 164449 h 1061252"/>
                  <a:gd name="connsiteX1855" fmla="*/ 931084 w 1304852"/>
                  <a:gd name="connsiteY1855" fmla="*/ 164587 h 1061252"/>
                  <a:gd name="connsiteX1856" fmla="*/ 930664 w 1304852"/>
                  <a:gd name="connsiteY1856" fmla="*/ 164745 h 1061252"/>
                  <a:gd name="connsiteX1857" fmla="*/ 929964 w 1304852"/>
                  <a:gd name="connsiteY1857" fmla="*/ 164940 h 1061252"/>
                  <a:gd name="connsiteX1858" fmla="*/ 929524 w 1304852"/>
                  <a:gd name="connsiteY1858" fmla="*/ 165040 h 1061252"/>
                  <a:gd name="connsiteX1859" fmla="*/ 928519 w 1304852"/>
                  <a:gd name="connsiteY1859" fmla="*/ 165322 h 1061252"/>
                  <a:gd name="connsiteX1860" fmla="*/ 927941 w 1304852"/>
                  <a:gd name="connsiteY1860" fmla="*/ 165518 h 1061252"/>
                  <a:gd name="connsiteX1861" fmla="*/ 926968 w 1304852"/>
                  <a:gd name="connsiteY1861" fmla="*/ 165525 h 1061252"/>
                  <a:gd name="connsiteX1862" fmla="*/ 926535 w 1304852"/>
                  <a:gd name="connsiteY1862" fmla="*/ 165412 h 1061252"/>
                  <a:gd name="connsiteX1863" fmla="*/ 925754 w 1304852"/>
                  <a:gd name="connsiteY1863" fmla="*/ 165165 h 1061252"/>
                  <a:gd name="connsiteX1864" fmla="*/ 925126 w 1304852"/>
                  <a:gd name="connsiteY1864" fmla="*/ 164985 h 1061252"/>
                  <a:gd name="connsiteX1865" fmla="*/ 924426 w 1304852"/>
                  <a:gd name="connsiteY1865" fmla="*/ 164748 h 1061252"/>
                  <a:gd name="connsiteX1866" fmla="*/ 923449 w 1304852"/>
                  <a:gd name="connsiteY1866" fmla="*/ 164481 h 1061252"/>
                  <a:gd name="connsiteX1867" fmla="*/ 922634 w 1304852"/>
                  <a:gd name="connsiteY1867" fmla="*/ 164343 h 1061252"/>
                  <a:gd name="connsiteX1868" fmla="*/ 922172 w 1304852"/>
                  <a:gd name="connsiteY1868" fmla="*/ 164179 h 1061252"/>
                  <a:gd name="connsiteX1869" fmla="*/ 921678 w 1304852"/>
                  <a:gd name="connsiteY1869" fmla="*/ 164077 h 1061252"/>
                  <a:gd name="connsiteX1870" fmla="*/ 921167 w 1304852"/>
                  <a:gd name="connsiteY1870" fmla="*/ 164032 h 1061252"/>
                  <a:gd name="connsiteX1871" fmla="*/ 920310 w 1304852"/>
                  <a:gd name="connsiteY1871" fmla="*/ 164025 h 1061252"/>
                  <a:gd name="connsiteX1872" fmla="*/ 919445 w 1304852"/>
                  <a:gd name="connsiteY1872" fmla="*/ 164369 h 1061252"/>
                  <a:gd name="connsiteX1873" fmla="*/ 918762 w 1304852"/>
                  <a:gd name="connsiteY1873" fmla="*/ 164796 h 1061252"/>
                  <a:gd name="connsiteX1874" fmla="*/ 918556 w 1304852"/>
                  <a:gd name="connsiteY1874" fmla="*/ 165338 h 1061252"/>
                  <a:gd name="connsiteX1875" fmla="*/ 918116 w 1304852"/>
                  <a:gd name="connsiteY1875" fmla="*/ 166035 h 1061252"/>
                  <a:gd name="connsiteX1876" fmla="*/ 917577 w 1304852"/>
                  <a:gd name="connsiteY1876" fmla="*/ 166867 h 1061252"/>
                  <a:gd name="connsiteX1877" fmla="*/ 917012 w 1304852"/>
                  <a:gd name="connsiteY1877" fmla="*/ 167901 h 1061252"/>
                  <a:gd name="connsiteX1878" fmla="*/ 916700 w 1304852"/>
                  <a:gd name="connsiteY1878" fmla="*/ 168646 h 1061252"/>
                  <a:gd name="connsiteX1879" fmla="*/ 916280 w 1304852"/>
                  <a:gd name="connsiteY1879" fmla="*/ 169400 h 1061252"/>
                  <a:gd name="connsiteX1880" fmla="*/ 915820 w 1304852"/>
                  <a:gd name="connsiteY1880" fmla="*/ 170020 h 1061252"/>
                  <a:gd name="connsiteX1881" fmla="*/ 915566 w 1304852"/>
                  <a:gd name="connsiteY1881" fmla="*/ 170579 h 1061252"/>
                  <a:gd name="connsiteX1882" fmla="*/ 914912 w 1304852"/>
                  <a:gd name="connsiteY1882" fmla="*/ 171423 h 1061252"/>
                  <a:gd name="connsiteX1883" fmla="*/ 914472 w 1304852"/>
                  <a:gd name="connsiteY1883" fmla="*/ 172149 h 1061252"/>
                  <a:gd name="connsiteX1884" fmla="*/ 913894 w 1304852"/>
                  <a:gd name="connsiteY1884" fmla="*/ 173115 h 1061252"/>
                  <a:gd name="connsiteX1885" fmla="*/ 913034 w 1304852"/>
                  <a:gd name="connsiteY1885" fmla="*/ 174162 h 1061252"/>
                  <a:gd name="connsiteX1886" fmla="*/ 912507 w 1304852"/>
                  <a:gd name="connsiteY1886" fmla="*/ 174936 h 1061252"/>
                  <a:gd name="connsiteX1887" fmla="*/ 911820 w 1304852"/>
                  <a:gd name="connsiteY1887" fmla="*/ 175449 h 1061252"/>
                  <a:gd name="connsiteX1888" fmla="*/ 910769 w 1304852"/>
                  <a:gd name="connsiteY1888" fmla="*/ 175677 h 1061252"/>
                  <a:gd name="connsiteX1889" fmla="*/ 910336 w 1304852"/>
                  <a:gd name="connsiteY1889" fmla="*/ 175777 h 1061252"/>
                  <a:gd name="connsiteX1890" fmla="*/ 909588 w 1304852"/>
                  <a:gd name="connsiteY1890" fmla="*/ 176079 h 1061252"/>
                  <a:gd name="connsiteX1891" fmla="*/ 909277 w 1304852"/>
                  <a:gd name="connsiteY1891" fmla="*/ 176679 h 1061252"/>
                  <a:gd name="connsiteX1892" fmla="*/ 909072 w 1304852"/>
                  <a:gd name="connsiteY1892" fmla="*/ 177190 h 1061252"/>
                  <a:gd name="connsiteX1893" fmla="*/ 908660 w 1304852"/>
                  <a:gd name="connsiteY1893" fmla="*/ 177568 h 1061252"/>
                  <a:gd name="connsiteX1894" fmla="*/ 908189 w 1304852"/>
                  <a:gd name="connsiteY1894" fmla="*/ 177649 h 1061252"/>
                  <a:gd name="connsiteX1895" fmla="*/ 907727 w 1304852"/>
                  <a:gd name="connsiteY1895" fmla="*/ 177671 h 1061252"/>
                  <a:gd name="connsiteX1896" fmla="*/ 907059 w 1304852"/>
                  <a:gd name="connsiteY1896" fmla="*/ 177780 h 1061252"/>
                  <a:gd name="connsiteX1897" fmla="*/ 906281 w 1304852"/>
                  <a:gd name="connsiteY1897" fmla="*/ 177870 h 1061252"/>
                  <a:gd name="connsiteX1898" fmla="*/ 905700 w 1304852"/>
                  <a:gd name="connsiteY1898" fmla="*/ 177854 h 1061252"/>
                  <a:gd name="connsiteX1899" fmla="*/ 904480 w 1304852"/>
                  <a:gd name="connsiteY1899" fmla="*/ 177427 h 1061252"/>
                  <a:gd name="connsiteX1900" fmla="*/ 903542 w 1304852"/>
                  <a:gd name="connsiteY1900" fmla="*/ 176814 h 1061252"/>
                  <a:gd name="connsiteX1901" fmla="*/ 903080 w 1304852"/>
                  <a:gd name="connsiteY1901" fmla="*/ 176615 h 1061252"/>
                  <a:gd name="connsiteX1902" fmla="*/ 902605 w 1304852"/>
                  <a:gd name="connsiteY1902" fmla="*/ 176531 h 1061252"/>
                  <a:gd name="connsiteX1903" fmla="*/ 901924 w 1304852"/>
                  <a:gd name="connsiteY1903" fmla="*/ 176059 h 1061252"/>
                  <a:gd name="connsiteX1904" fmla="*/ 901304 w 1304852"/>
                  <a:gd name="connsiteY1904" fmla="*/ 176114 h 1061252"/>
                  <a:gd name="connsiteX1905" fmla="*/ 900627 w 1304852"/>
                  <a:gd name="connsiteY1905" fmla="*/ 176242 h 1061252"/>
                  <a:gd name="connsiteX1906" fmla="*/ 900039 w 1304852"/>
                  <a:gd name="connsiteY1906" fmla="*/ 176371 h 1061252"/>
                  <a:gd name="connsiteX1907" fmla="*/ 899587 w 1304852"/>
                  <a:gd name="connsiteY1907" fmla="*/ 176457 h 1061252"/>
                  <a:gd name="connsiteX1908" fmla="*/ 898730 w 1304852"/>
                  <a:gd name="connsiteY1908" fmla="*/ 176464 h 1061252"/>
                  <a:gd name="connsiteX1909" fmla="*/ 898228 w 1304852"/>
                  <a:gd name="connsiteY1909" fmla="*/ 176506 h 1061252"/>
                  <a:gd name="connsiteX1910" fmla="*/ 897638 w 1304852"/>
                  <a:gd name="connsiteY1910" fmla="*/ 176640 h 1061252"/>
                  <a:gd name="connsiteX1911" fmla="*/ 896587 w 1304852"/>
                  <a:gd name="connsiteY1911" fmla="*/ 176791 h 1061252"/>
                  <a:gd name="connsiteX1912" fmla="*/ 896106 w 1304852"/>
                  <a:gd name="connsiteY1912" fmla="*/ 176833 h 1061252"/>
                  <a:gd name="connsiteX1913" fmla="*/ 895477 w 1304852"/>
                  <a:gd name="connsiteY1913" fmla="*/ 177000 h 1061252"/>
                  <a:gd name="connsiteX1914" fmla="*/ 894715 w 1304852"/>
                  <a:gd name="connsiteY1914" fmla="*/ 176637 h 1061252"/>
                  <a:gd name="connsiteX1915" fmla="*/ 894240 w 1304852"/>
                  <a:gd name="connsiteY1915" fmla="*/ 176307 h 1061252"/>
                  <a:gd name="connsiteX1916" fmla="*/ 893583 w 1304852"/>
                  <a:gd name="connsiteY1916" fmla="*/ 175693 h 1061252"/>
                  <a:gd name="connsiteX1917" fmla="*/ 892675 w 1304852"/>
                  <a:gd name="connsiteY1917" fmla="*/ 175414 h 1061252"/>
                  <a:gd name="connsiteX1918" fmla="*/ 891620 w 1304852"/>
                  <a:gd name="connsiteY1918" fmla="*/ 174903 h 1061252"/>
                  <a:gd name="connsiteX1919" fmla="*/ 890773 w 1304852"/>
                  <a:gd name="connsiteY1919" fmla="*/ 174473 h 1061252"/>
                  <a:gd name="connsiteX1920" fmla="*/ 889809 w 1304852"/>
                  <a:gd name="connsiteY1920" fmla="*/ 173943 h 1061252"/>
                  <a:gd name="connsiteX1921" fmla="*/ 888972 w 1304852"/>
                  <a:gd name="connsiteY1921" fmla="*/ 173455 h 1061252"/>
                  <a:gd name="connsiteX1922" fmla="*/ 888082 w 1304852"/>
                  <a:gd name="connsiteY1922" fmla="*/ 173208 h 1061252"/>
                  <a:gd name="connsiteX1923" fmla="*/ 887180 w 1304852"/>
                  <a:gd name="connsiteY1923" fmla="*/ 173112 h 1061252"/>
                  <a:gd name="connsiteX1924" fmla="*/ 886265 w 1304852"/>
                  <a:gd name="connsiteY1924" fmla="*/ 173016 h 1061252"/>
                  <a:gd name="connsiteX1925" fmla="*/ 885752 w 1304852"/>
                  <a:gd name="connsiteY1925" fmla="*/ 173073 h 1061252"/>
                  <a:gd name="connsiteX1926" fmla="*/ 885180 w 1304852"/>
                  <a:gd name="connsiteY1926" fmla="*/ 173150 h 1061252"/>
                  <a:gd name="connsiteX1927" fmla="*/ 884508 w 1304852"/>
                  <a:gd name="connsiteY1927" fmla="*/ 173279 h 1061252"/>
                  <a:gd name="connsiteX1928" fmla="*/ 883857 w 1304852"/>
                  <a:gd name="connsiteY1928" fmla="*/ 173459 h 1061252"/>
                  <a:gd name="connsiteX1929" fmla="*/ 882949 w 1304852"/>
                  <a:gd name="connsiteY1929" fmla="*/ 173895 h 1061252"/>
                  <a:gd name="connsiteX1930" fmla="*/ 882153 w 1304852"/>
                  <a:gd name="connsiteY1930" fmla="*/ 173927 h 1061252"/>
                  <a:gd name="connsiteX1931" fmla="*/ 881516 w 1304852"/>
                  <a:gd name="connsiteY1931" fmla="*/ 174165 h 1061252"/>
                  <a:gd name="connsiteX1932" fmla="*/ 881138 w 1304852"/>
                  <a:gd name="connsiteY1932" fmla="*/ 174444 h 1061252"/>
                  <a:gd name="connsiteX1933" fmla="*/ 880434 w 1304852"/>
                  <a:gd name="connsiteY1933" fmla="*/ 174605 h 1061252"/>
                  <a:gd name="connsiteX1934" fmla="*/ 879799 w 1304852"/>
                  <a:gd name="connsiteY1934" fmla="*/ 174419 h 1061252"/>
                  <a:gd name="connsiteX1935" fmla="*/ 879009 w 1304852"/>
                  <a:gd name="connsiteY1935" fmla="*/ 174499 h 1061252"/>
                  <a:gd name="connsiteX1936" fmla="*/ 877949 w 1304852"/>
                  <a:gd name="connsiteY1936" fmla="*/ 174804 h 1061252"/>
                  <a:gd name="connsiteX1937" fmla="*/ 877375 w 1304852"/>
                  <a:gd name="connsiteY1937" fmla="*/ 175440 h 1061252"/>
                  <a:gd name="connsiteX1938" fmla="*/ 876982 w 1304852"/>
                  <a:gd name="connsiteY1938" fmla="*/ 175931 h 1061252"/>
                  <a:gd name="connsiteX1939" fmla="*/ 876408 w 1304852"/>
                  <a:gd name="connsiteY1939" fmla="*/ 176554 h 1061252"/>
                  <a:gd name="connsiteX1940" fmla="*/ 875770 w 1304852"/>
                  <a:gd name="connsiteY1940" fmla="*/ 177013 h 1061252"/>
                  <a:gd name="connsiteX1941" fmla="*/ 875230 w 1304852"/>
                  <a:gd name="connsiteY1941" fmla="*/ 177312 h 1061252"/>
                  <a:gd name="connsiteX1942" fmla="*/ 874719 w 1304852"/>
                  <a:gd name="connsiteY1942" fmla="*/ 177697 h 1061252"/>
                  <a:gd name="connsiteX1943" fmla="*/ 873929 w 1304852"/>
                  <a:gd name="connsiteY1943" fmla="*/ 178288 h 1061252"/>
                  <a:gd name="connsiteX1944" fmla="*/ 873400 w 1304852"/>
                  <a:gd name="connsiteY1944" fmla="*/ 178766 h 1061252"/>
                  <a:gd name="connsiteX1945" fmla="*/ 873068 w 1304852"/>
                  <a:gd name="connsiteY1945" fmla="*/ 179068 h 1061252"/>
                  <a:gd name="connsiteX1946" fmla="*/ 872388 w 1304852"/>
                  <a:gd name="connsiteY1946" fmla="*/ 179537 h 1061252"/>
                  <a:gd name="connsiteX1947" fmla="*/ 871746 w 1304852"/>
                  <a:gd name="connsiteY1947" fmla="*/ 179582 h 1061252"/>
                  <a:gd name="connsiteX1948" fmla="*/ 871081 w 1304852"/>
                  <a:gd name="connsiteY1948" fmla="*/ 179463 h 1061252"/>
                  <a:gd name="connsiteX1949" fmla="*/ 870593 w 1304852"/>
                  <a:gd name="connsiteY1949" fmla="*/ 179241 h 1061252"/>
                  <a:gd name="connsiteX1950" fmla="*/ 870196 w 1304852"/>
                  <a:gd name="connsiteY1950" fmla="*/ 178904 h 1061252"/>
                  <a:gd name="connsiteX1951" fmla="*/ 869662 w 1304852"/>
                  <a:gd name="connsiteY1951" fmla="*/ 178605 h 1061252"/>
                  <a:gd name="connsiteX1952" fmla="*/ 868998 w 1304852"/>
                  <a:gd name="connsiteY1952" fmla="*/ 178390 h 1061252"/>
                  <a:gd name="connsiteX1953" fmla="*/ 868435 w 1304852"/>
                  <a:gd name="connsiteY1953" fmla="*/ 178361 h 1061252"/>
                  <a:gd name="connsiteX1954" fmla="*/ 867200 w 1304852"/>
                  <a:gd name="connsiteY1954" fmla="*/ 178644 h 1061252"/>
                  <a:gd name="connsiteX1955" fmla="*/ 866439 w 1304852"/>
                  <a:gd name="connsiteY1955" fmla="*/ 178715 h 1061252"/>
                  <a:gd name="connsiteX1956" fmla="*/ 865950 w 1304852"/>
                  <a:gd name="connsiteY1956" fmla="*/ 178599 h 1061252"/>
                  <a:gd name="connsiteX1957" fmla="*/ 865617 w 1304852"/>
                  <a:gd name="connsiteY1957" fmla="*/ 178063 h 1061252"/>
                  <a:gd name="connsiteX1958" fmla="*/ 865549 w 1304852"/>
                  <a:gd name="connsiteY1958" fmla="*/ 177572 h 1061252"/>
                  <a:gd name="connsiteX1959" fmla="*/ 865334 w 1304852"/>
                  <a:gd name="connsiteY1959" fmla="*/ 177039 h 1061252"/>
                  <a:gd name="connsiteX1960" fmla="*/ 865241 w 1304852"/>
                  <a:gd name="connsiteY1960" fmla="*/ 176352 h 1061252"/>
                  <a:gd name="connsiteX1961" fmla="*/ 865065 w 1304852"/>
                  <a:gd name="connsiteY1961" fmla="*/ 175819 h 1061252"/>
                  <a:gd name="connsiteX1962" fmla="*/ 864807 w 1304852"/>
                  <a:gd name="connsiteY1962" fmla="*/ 175401 h 1061252"/>
                  <a:gd name="connsiteX1963" fmla="*/ 864641 w 1304852"/>
                  <a:gd name="connsiteY1963" fmla="*/ 174868 h 1061252"/>
                  <a:gd name="connsiteX1964" fmla="*/ 864397 w 1304852"/>
                  <a:gd name="connsiteY1964" fmla="*/ 174354 h 1061252"/>
                  <a:gd name="connsiteX1965" fmla="*/ 864281 w 1304852"/>
                  <a:gd name="connsiteY1965" fmla="*/ 173783 h 1061252"/>
                  <a:gd name="connsiteX1966" fmla="*/ 863630 w 1304852"/>
                  <a:gd name="connsiteY1966" fmla="*/ 173308 h 1061252"/>
                  <a:gd name="connsiteX1967" fmla="*/ 862855 w 1304852"/>
                  <a:gd name="connsiteY1967" fmla="*/ 173128 h 1061252"/>
                  <a:gd name="connsiteX1968" fmla="*/ 862262 w 1304852"/>
                  <a:gd name="connsiteY1968" fmla="*/ 173359 h 1061252"/>
                  <a:gd name="connsiteX1969" fmla="*/ 861632 w 1304852"/>
                  <a:gd name="connsiteY1969" fmla="*/ 173288 h 1061252"/>
                  <a:gd name="connsiteX1970" fmla="*/ 861079 w 1304852"/>
                  <a:gd name="connsiteY1970" fmla="*/ 173391 h 1061252"/>
                  <a:gd name="connsiteX1971" fmla="*/ 860470 w 1304852"/>
                  <a:gd name="connsiteY1971" fmla="*/ 173340 h 1061252"/>
                  <a:gd name="connsiteX1972" fmla="*/ 859674 w 1304852"/>
                  <a:gd name="connsiteY1972" fmla="*/ 173205 h 1061252"/>
                  <a:gd name="connsiteX1973" fmla="*/ 859166 w 1304852"/>
                  <a:gd name="connsiteY1973" fmla="*/ 172877 h 1061252"/>
                  <a:gd name="connsiteX1974" fmla="*/ 858684 w 1304852"/>
                  <a:gd name="connsiteY1974" fmla="*/ 172621 h 1061252"/>
                  <a:gd name="connsiteX1975" fmla="*/ 858083 w 1304852"/>
                  <a:gd name="connsiteY1975" fmla="*/ 172582 h 1061252"/>
                  <a:gd name="connsiteX1976" fmla="*/ 857426 w 1304852"/>
                  <a:gd name="connsiteY1976" fmla="*/ 172508 h 1061252"/>
                  <a:gd name="connsiteX1977" fmla="*/ 857095 w 1304852"/>
                  <a:gd name="connsiteY1977" fmla="*/ 172055 h 1061252"/>
                  <a:gd name="connsiteX1978" fmla="*/ 856768 w 1304852"/>
                  <a:gd name="connsiteY1978" fmla="*/ 171702 h 1061252"/>
                  <a:gd name="connsiteX1979" fmla="*/ 856238 w 1304852"/>
                  <a:gd name="connsiteY1979" fmla="*/ 171487 h 1061252"/>
                  <a:gd name="connsiteX1980" fmla="*/ 855688 w 1304852"/>
                  <a:gd name="connsiteY1980" fmla="*/ 171449 h 1061252"/>
                  <a:gd name="connsiteX1981" fmla="*/ 855236 w 1304852"/>
                  <a:gd name="connsiteY1981" fmla="*/ 171686 h 1061252"/>
                  <a:gd name="connsiteX1982" fmla="*/ 854797 w 1304852"/>
                  <a:gd name="connsiteY1982" fmla="*/ 171917 h 1061252"/>
                  <a:gd name="connsiteX1983" fmla="*/ 854356 w 1304852"/>
                  <a:gd name="connsiteY1983" fmla="*/ 171731 h 1061252"/>
                  <a:gd name="connsiteX1984" fmla="*/ 854112 w 1304852"/>
                  <a:gd name="connsiteY1984" fmla="*/ 171330 h 1061252"/>
                  <a:gd name="connsiteX1985" fmla="*/ 853442 w 1304852"/>
                  <a:gd name="connsiteY1985" fmla="*/ 171651 h 1061252"/>
                  <a:gd name="connsiteX1986" fmla="*/ 852864 w 1304852"/>
                  <a:gd name="connsiteY1986" fmla="*/ 171943 h 1061252"/>
                  <a:gd name="connsiteX1987" fmla="*/ 852456 w 1304852"/>
                  <a:gd name="connsiteY1987" fmla="*/ 171680 h 1061252"/>
                  <a:gd name="connsiteX1988" fmla="*/ 851942 w 1304852"/>
                  <a:gd name="connsiteY1988" fmla="*/ 171844 h 1061252"/>
                  <a:gd name="connsiteX1989" fmla="*/ 851515 w 1304852"/>
                  <a:gd name="connsiteY1989" fmla="*/ 172136 h 1061252"/>
                  <a:gd name="connsiteX1990" fmla="*/ 851017 w 1304852"/>
                  <a:gd name="connsiteY1990" fmla="*/ 171962 h 1061252"/>
                  <a:gd name="connsiteX1991" fmla="*/ 850618 w 1304852"/>
                  <a:gd name="connsiteY1991" fmla="*/ 172319 h 1061252"/>
                  <a:gd name="connsiteX1992" fmla="*/ 850417 w 1304852"/>
                  <a:gd name="connsiteY1992" fmla="*/ 171889 h 1061252"/>
                  <a:gd name="connsiteX1993" fmla="*/ 849721 w 1304852"/>
                  <a:gd name="connsiteY1993" fmla="*/ 171644 h 1061252"/>
                  <a:gd name="connsiteX1994" fmla="*/ 848879 w 1304852"/>
                  <a:gd name="connsiteY1994" fmla="*/ 171670 h 1061252"/>
                  <a:gd name="connsiteX1995" fmla="*/ 848551 w 1304852"/>
                  <a:gd name="connsiteY1995" fmla="*/ 172046 h 1061252"/>
                  <a:gd name="connsiteX1996" fmla="*/ 848012 w 1304852"/>
                  <a:gd name="connsiteY1996" fmla="*/ 172213 h 1061252"/>
                  <a:gd name="connsiteX1997" fmla="*/ 847553 w 1304852"/>
                  <a:gd name="connsiteY1997" fmla="*/ 172123 h 1061252"/>
                  <a:gd name="connsiteX1998" fmla="*/ 846779 w 1304852"/>
                  <a:gd name="connsiteY1998" fmla="*/ 171413 h 1061252"/>
                  <a:gd name="connsiteX1999" fmla="*/ 846159 w 1304852"/>
                  <a:gd name="connsiteY1999" fmla="*/ 171234 h 1061252"/>
                  <a:gd name="connsiteX2000" fmla="*/ 845725 w 1304852"/>
                  <a:gd name="connsiteY2000" fmla="*/ 171400 h 1061252"/>
                  <a:gd name="connsiteX2001" fmla="*/ 845437 w 1304852"/>
                  <a:gd name="connsiteY2001" fmla="*/ 172165 h 1061252"/>
                  <a:gd name="connsiteX2002" fmla="*/ 845058 w 1304852"/>
                  <a:gd name="connsiteY2002" fmla="*/ 172784 h 1061252"/>
                  <a:gd name="connsiteX2003" fmla="*/ 845044 w 1304852"/>
                  <a:gd name="connsiteY2003" fmla="*/ 173237 h 1061252"/>
                  <a:gd name="connsiteX2004" fmla="*/ 844561 w 1304852"/>
                  <a:gd name="connsiteY2004" fmla="*/ 173365 h 1061252"/>
                  <a:gd name="connsiteX2005" fmla="*/ 844348 w 1304852"/>
                  <a:gd name="connsiteY2005" fmla="*/ 173998 h 1061252"/>
                  <a:gd name="connsiteX2006" fmla="*/ 843132 w 1304852"/>
                  <a:gd name="connsiteY2006" fmla="*/ 174919 h 1061252"/>
                  <a:gd name="connsiteX2007" fmla="*/ 842624 w 1304852"/>
                  <a:gd name="connsiteY2007" fmla="*/ 175257 h 1061252"/>
                  <a:gd name="connsiteX2008" fmla="*/ 842187 w 1304852"/>
                  <a:gd name="connsiteY2008" fmla="*/ 175430 h 1061252"/>
                  <a:gd name="connsiteX2009" fmla="*/ 840682 w 1304852"/>
                  <a:gd name="connsiteY2009" fmla="*/ 175806 h 1061252"/>
                  <a:gd name="connsiteX2010" fmla="*/ 840207 w 1304852"/>
                  <a:gd name="connsiteY2010" fmla="*/ 175937 h 1061252"/>
                  <a:gd name="connsiteX2011" fmla="*/ 839554 w 1304852"/>
                  <a:gd name="connsiteY2011" fmla="*/ 176117 h 1061252"/>
                  <a:gd name="connsiteX2012" fmla="*/ 838110 w 1304852"/>
                  <a:gd name="connsiteY2012" fmla="*/ 176406 h 1061252"/>
                  <a:gd name="connsiteX2013" fmla="*/ 837335 w 1304852"/>
                  <a:gd name="connsiteY2013" fmla="*/ 176278 h 1061252"/>
                  <a:gd name="connsiteX2014" fmla="*/ 837018 w 1304852"/>
                  <a:gd name="connsiteY2014" fmla="*/ 175973 h 1061252"/>
                  <a:gd name="connsiteX2015" fmla="*/ 836883 w 1304852"/>
                  <a:gd name="connsiteY2015" fmla="*/ 175286 h 1061252"/>
                  <a:gd name="connsiteX2016" fmla="*/ 836453 w 1304852"/>
                  <a:gd name="connsiteY2016" fmla="*/ 174701 h 1061252"/>
                  <a:gd name="connsiteX2017" fmla="*/ 835940 w 1304852"/>
                  <a:gd name="connsiteY2017" fmla="*/ 174871 h 1061252"/>
                  <a:gd name="connsiteX2018" fmla="*/ 835204 w 1304852"/>
                  <a:gd name="connsiteY2018" fmla="*/ 174666 h 1061252"/>
                  <a:gd name="connsiteX2019" fmla="*/ 833505 w 1304852"/>
                  <a:gd name="connsiteY2019" fmla="*/ 174553 h 1061252"/>
                  <a:gd name="connsiteX2020" fmla="*/ 832703 w 1304852"/>
                  <a:gd name="connsiteY2020" fmla="*/ 175147 h 1061252"/>
                  <a:gd name="connsiteX2021" fmla="*/ 831977 w 1304852"/>
                  <a:gd name="connsiteY2021" fmla="*/ 175979 h 1061252"/>
                  <a:gd name="connsiteX2022" fmla="*/ 831095 w 1304852"/>
                  <a:gd name="connsiteY2022" fmla="*/ 177010 h 1061252"/>
                  <a:gd name="connsiteX2023" fmla="*/ 830330 w 1304852"/>
                  <a:gd name="connsiteY2023" fmla="*/ 177880 h 1061252"/>
                  <a:gd name="connsiteX2024" fmla="*/ 829604 w 1304852"/>
                  <a:gd name="connsiteY2024" fmla="*/ 178435 h 1061252"/>
                  <a:gd name="connsiteX2025" fmla="*/ 828760 w 1304852"/>
                  <a:gd name="connsiteY2025" fmla="*/ 178435 h 1061252"/>
                  <a:gd name="connsiteX2026" fmla="*/ 827832 w 1304852"/>
                  <a:gd name="connsiteY2026" fmla="*/ 178159 h 1061252"/>
                  <a:gd name="connsiteX2027" fmla="*/ 826836 w 1304852"/>
                  <a:gd name="connsiteY2027" fmla="*/ 176528 h 1061252"/>
                  <a:gd name="connsiteX2028" fmla="*/ 826666 w 1304852"/>
                  <a:gd name="connsiteY2028" fmla="*/ 175716 h 1061252"/>
                  <a:gd name="connsiteX2029" fmla="*/ 827187 w 1304852"/>
                  <a:gd name="connsiteY2029" fmla="*/ 175417 h 1061252"/>
                  <a:gd name="connsiteX2030" fmla="*/ 826882 w 1304852"/>
                  <a:gd name="connsiteY2030" fmla="*/ 174836 h 1061252"/>
                  <a:gd name="connsiteX2031" fmla="*/ 826828 w 1304852"/>
                  <a:gd name="connsiteY2031" fmla="*/ 174181 h 1061252"/>
                  <a:gd name="connsiteX2032" fmla="*/ 826939 w 1304852"/>
                  <a:gd name="connsiteY2032" fmla="*/ 173507 h 1061252"/>
                  <a:gd name="connsiteX2033" fmla="*/ 827206 w 1304852"/>
                  <a:gd name="connsiteY2033" fmla="*/ 173102 h 1061252"/>
                  <a:gd name="connsiteX2034" fmla="*/ 827727 w 1304852"/>
                  <a:gd name="connsiteY2034" fmla="*/ 172980 h 1061252"/>
                  <a:gd name="connsiteX2035" fmla="*/ 828092 w 1304852"/>
                  <a:gd name="connsiteY2035" fmla="*/ 172621 h 1061252"/>
                  <a:gd name="connsiteX2036" fmla="*/ 828214 w 1304852"/>
                  <a:gd name="connsiteY2036" fmla="*/ 172142 h 1061252"/>
                  <a:gd name="connsiteX2037" fmla="*/ 827893 w 1304852"/>
                  <a:gd name="connsiteY2037" fmla="*/ 171738 h 1061252"/>
                  <a:gd name="connsiteX2038" fmla="*/ 828189 w 1304852"/>
                  <a:gd name="connsiteY2038" fmla="*/ 170848 h 1061252"/>
                  <a:gd name="connsiteX2039" fmla="*/ 828141 w 1304852"/>
                  <a:gd name="connsiteY2039" fmla="*/ 170270 h 1061252"/>
                  <a:gd name="connsiteX2040" fmla="*/ 827614 w 1304852"/>
                  <a:gd name="connsiteY2040" fmla="*/ 169683 h 1061252"/>
                  <a:gd name="connsiteX2041" fmla="*/ 827267 w 1304852"/>
                  <a:gd name="connsiteY2041" fmla="*/ 169214 h 1061252"/>
                  <a:gd name="connsiteX2042" fmla="*/ 826878 w 1304852"/>
                  <a:gd name="connsiteY2042" fmla="*/ 168617 h 1061252"/>
                  <a:gd name="connsiteX2043" fmla="*/ 826740 w 1304852"/>
                  <a:gd name="connsiteY2043" fmla="*/ 168135 h 1061252"/>
                  <a:gd name="connsiteX2044" fmla="*/ 826821 w 1304852"/>
                  <a:gd name="connsiteY2044" fmla="*/ 167560 h 1061252"/>
                  <a:gd name="connsiteX2045" fmla="*/ 826403 w 1304852"/>
                  <a:gd name="connsiteY2045" fmla="*/ 167034 h 1061252"/>
                  <a:gd name="connsiteX2046" fmla="*/ 825710 w 1304852"/>
                  <a:gd name="connsiteY2046" fmla="*/ 166488 h 1061252"/>
                  <a:gd name="connsiteX2047" fmla="*/ 825218 w 1304852"/>
                  <a:gd name="connsiteY2047" fmla="*/ 166693 h 1061252"/>
                  <a:gd name="connsiteX2048" fmla="*/ 824977 w 1304852"/>
                  <a:gd name="connsiteY2048" fmla="*/ 165855 h 1061252"/>
                  <a:gd name="connsiteX2049" fmla="*/ 823863 w 1304852"/>
                  <a:gd name="connsiteY2049" fmla="*/ 164693 h 1061252"/>
                  <a:gd name="connsiteX2050" fmla="*/ 823533 w 1304852"/>
                  <a:gd name="connsiteY2050" fmla="*/ 164353 h 1061252"/>
                  <a:gd name="connsiteX2051" fmla="*/ 823166 w 1304852"/>
                  <a:gd name="connsiteY2051" fmla="*/ 164045 h 1061252"/>
                  <a:gd name="connsiteX2052" fmla="*/ 822663 w 1304852"/>
                  <a:gd name="connsiteY2052" fmla="*/ 163412 h 1061252"/>
                  <a:gd name="connsiteX2053" fmla="*/ 822678 w 1304852"/>
                  <a:gd name="connsiteY2053" fmla="*/ 162815 h 1061252"/>
                  <a:gd name="connsiteX2054" fmla="*/ 822139 w 1304852"/>
                  <a:gd name="connsiteY2054" fmla="*/ 163004 h 1061252"/>
                  <a:gd name="connsiteX2055" fmla="*/ 821798 w 1304852"/>
                  <a:gd name="connsiteY2055" fmla="*/ 162577 h 1061252"/>
                  <a:gd name="connsiteX2056" fmla="*/ 821391 w 1304852"/>
                  <a:gd name="connsiteY2056" fmla="*/ 161929 h 1061252"/>
                  <a:gd name="connsiteX2057" fmla="*/ 820785 w 1304852"/>
                  <a:gd name="connsiteY2057" fmla="*/ 161980 h 1061252"/>
                  <a:gd name="connsiteX2058" fmla="*/ 820367 w 1304852"/>
                  <a:gd name="connsiteY2058" fmla="*/ 161759 h 1061252"/>
                  <a:gd name="connsiteX2059" fmla="*/ 819966 w 1304852"/>
                  <a:gd name="connsiteY2059" fmla="*/ 161980 h 1061252"/>
                  <a:gd name="connsiteX2060" fmla="*/ 819288 w 1304852"/>
                  <a:gd name="connsiteY2060" fmla="*/ 162577 h 1061252"/>
                  <a:gd name="connsiteX2061" fmla="*/ 818575 w 1304852"/>
                  <a:gd name="connsiteY2061" fmla="*/ 162407 h 1061252"/>
                  <a:gd name="connsiteX2062" fmla="*/ 818245 w 1304852"/>
                  <a:gd name="connsiteY2062" fmla="*/ 162853 h 1061252"/>
                  <a:gd name="connsiteX2063" fmla="*/ 817689 w 1304852"/>
                  <a:gd name="connsiteY2063" fmla="*/ 162561 h 1061252"/>
                  <a:gd name="connsiteX2064" fmla="*/ 817028 w 1304852"/>
                  <a:gd name="connsiteY2064" fmla="*/ 162478 h 1061252"/>
                  <a:gd name="connsiteX2065" fmla="*/ 816228 w 1304852"/>
                  <a:gd name="connsiteY2065" fmla="*/ 162067 h 1061252"/>
                  <a:gd name="connsiteX2066" fmla="*/ 815566 w 1304852"/>
                  <a:gd name="connsiteY2066" fmla="*/ 161810 h 1061252"/>
                  <a:gd name="connsiteX2067" fmla="*/ 815293 w 1304852"/>
                  <a:gd name="connsiteY2067" fmla="*/ 161421 h 1061252"/>
                  <a:gd name="connsiteX2068" fmla="*/ 814841 w 1304852"/>
                  <a:gd name="connsiteY2068" fmla="*/ 161148 h 1061252"/>
                  <a:gd name="connsiteX2069" fmla="*/ 814436 w 1304852"/>
                  <a:gd name="connsiteY2069" fmla="*/ 160615 h 1061252"/>
                  <a:gd name="connsiteX2070" fmla="*/ 813743 w 1304852"/>
                  <a:gd name="connsiteY2070" fmla="*/ 160821 h 1061252"/>
                  <a:gd name="connsiteX2071" fmla="*/ 813259 w 1304852"/>
                  <a:gd name="connsiteY2071" fmla="*/ 160847 h 1061252"/>
                  <a:gd name="connsiteX2072" fmla="*/ 812196 w 1304852"/>
                  <a:gd name="connsiteY2072" fmla="*/ 160599 h 1061252"/>
                  <a:gd name="connsiteX2073" fmla="*/ 811621 w 1304852"/>
                  <a:gd name="connsiteY2073" fmla="*/ 160378 h 1061252"/>
                  <a:gd name="connsiteX2074" fmla="*/ 810925 w 1304852"/>
                  <a:gd name="connsiteY2074" fmla="*/ 160192 h 1061252"/>
                  <a:gd name="connsiteX2075" fmla="*/ 810429 w 1304852"/>
                  <a:gd name="connsiteY2075" fmla="*/ 160330 h 1061252"/>
                  <a:gd name="connsiteX2076" fmla="*/ 809774 w 1304852"/>
                  <a:gd name="connsiteY2076" fmla="*/ 160086 h 1061252"/>
                  <a:gd name="connsiteX2077" fmla="*/ 809373 w 1304852"/>
                  <a:gd name="connsiteY2077" fmla="*/ 159864 h 1061252"/>
                  <a:gd name="connsiteX2078" fmla="*/ 809046 w 1304852"/>
                  <a:gd name="connsiteY2078" fmla="*/ 159530 h 1061252"/>
                  <a:gd name="connsiteX2079" fmla="*/ 808374 w 1304852"/>
                  <a:gd name="connsiteY2079" fmla="*/ 159209 h 1061252"/>
                  <a:gd name="connsiteX2080" fmla="*/ 807633 w 1304852"/>
                  <a:gd name="connsiteY2080" fmla="*/ 158927 h 1061252"/>
                  <a:gd name="connsiteX2081" fmla="*/ 807576 w 1304852"/>
                  <a:gd name="connsiteY2081" fmla="*/ 158432 h 1061252"/>
                  <a:gd name="connsiteX2082" fmla="*/ 807427 w 1304852"/>
                  <a:gd name="connsiteY2082" fmla="*/ 157864 h 1061252"/>
                  <a:gd name="connsiteX2083" fmla="*/ 807238 w 1304852"/>
                  <a:gd name="connsiteY2083" fmla="*/ 157337 h 1061252"/>
                  <a:gd name="connsiteX2084" fmla="*/ 806843 w 1304852"/>
                  <a:gd name="connsiteY2084" fmla="*/ 156791 h 1061252"/>
                  <a:gd name="connsiteX2085" fmla="*/ 806403 w 1304852"/>
                  <a:gd name="connsiteY2085" fmla="*/ 156278 h 1061252"/>
                  <a:gd name="connsiteX2086" fmla="*/ 806521 w 1304852"/>
                  <a:gd name="connsiteY2086" fmla="*/ 155742 h 1061252"/>
                  <a:gd name="connsiteX2087" fmla="*/ 806290 w 1304852"/>
                  <a:gd name="connsiteY2087" fmla="*/ 155308 h 1061252"/>
                  <a:gd name="connsiteX2088" fmla="*/ 805704 w 1304852"/>
                  <a:gd name="connsiteY2088" fmla="*/ 155366 h 1061252"/>
                  <a:gd name="connsiteX2089" fmla="*/ 805151 w 1304852"/>
                  <a:gd name="connsiteY2089" fmla="*/ 155356 h 1061252"/>
                  <a:gd name="connsiteX2090" fmla="*/ 804977 w 1304852"/>
                  <a:gd name="connsiteY2090" fmla="*/ 154708 h 1061252"/>
                  <a:gd name="connsiteX2091" fmla="*/ 804317 w 1304852"/>
                  <a:gd name="connsiteY2091" fmla="*/ 154913 h 1061252"/>
                  <a:gd name="connsiteX2092" fmla="*/ 804053 w 1304852"/>
                  <a:gd name="connsiteY2092" fmla="*/ 154097 h 1061252"/>
                  <a:gd name="connsiteX2093" fmla="*/ 803712 w 1304852"/>
                  <a:gd name="connsiteY2093" fmla="*/ 153574 h 1061252"/>
                  <a:gd name="connsiteX2094" fmla="*/ 803395 w 1304852"/>
                  <a:gd name="connsiteY2094" fmla="*/ 153170 h 1061252"/>
                  <a:gd name="connsiteX2095" fmla="*/ 802977 w 1304852"/>
                  <a:gd name="connsiteY2095" fmla="*/ 153343 h 1061252"/>
                  <a:gd name="connsiteX2096" fmla="*/ 802525 w 1304852"/>
                  <a:gd name="connsiteY2096" fmla="*/ 153240 h 1061252"/>
                  <a:gd name="connsiteX2097" fmla="*/ 802300 w 1304852"/>
                  <a:gd name="connsiteY2097" fmla="*/ 152743 h 1061252"/>
                  <a:gd name="connsiteX2098" fmla="*/ 801638 w 1304852"/>
                  <a:gd name="connsiteY2098" fmla="*/ 152845 h 1061252"/>
                  <a:gd name="connsiteX2099" fmla="*/ 801019 w 1304852"/>
                  <a:gd name="connsiteY2099" fmla="*/ 152922 h 1061252"/>
                  <a:gd name="connsiteX2100" fmla="*/ 800370 w 1304852"/>
                  <a:gd name="connsiteY2100" fmla="*/ 153378 h 1061252"/>
                  <a:gd name="connsiteX2101" fmla="*/ 799865 w 1304852"/>
                  <a:gd name="connsiteY2101" fmla="*/ 153070 h 1061252"/>
                  <a:gd name="connsiteX2102" fmla="*/ 799067 w 1304852"/>
                  <a:gd name="connsiteY2102" fmla="*/ 153086 h 1061252"/>
                  <a:gd name="connsiteX2103" fmla="*/ 798659 w 1304852"/>
                  <a:gd name="connsiteY2103" fmla="*/ 152749 h 1061252"/>
                  <a:gd name="connsiteX2104" fmla="*/ 798543 w 1304852"/>
                  <a:gd name="connsiteY2104" fmla="*/ 152255 h 1061252"/>
                  <a:gd name="connsiteX2105" fmla="*/ 798646 w 1304852"/>
                  <a:gd name="connsiteY2105" fmla="*/ 151789 h 1061252"/>
                  <a:gd name="connsiteX2106" fmla="*/ 798283 w 1304852"/>
                  <a:gd name="connsiteY2106" fmla="*/ 151259 h 1061252"/>
                  <a:gd name="connsiteX2107" fmla="*/ 797917 w 1304852"/>
                  <a:gd name="connsiteY2107" fmla="*/ 150884 h 1061252"/>
                  <a:gd name="connsiteX2108" fmla="*/ 797673 w 1304852"/>
                  <a:gd name="connsiteY2108" fmla="*/ 150081 h 1061252"/>
                  <a:gd name="connsiteX2109" fmla="*/ 797184 w 1304852"/>
                  <a:gd name="connsiteY2109" fmla="*/ 150029 h 1061252"/>
                  <a:gd name="connsiteX2110" fmla="*/ 797134 w 1304852"/>
                  <a:gd name="connsiteY2110" fmla="*/ 149567 h 1061252"/>
                  <a:gd name="connsiteX2111" fmla="*/ 796629 w 1304852"/>
                  <a:gd name="connsiteY2111" fmla="*/ 149397 h 1061252"/>
                  <a:gd name="connsiteX2112" fmla="*/ 796165 w 1304852"/>
                  <a:gd name="connsiteY2112" fmla="*/ 149275 h 1061252"/>
                  <a:gd name="connsiteX2113" fmla="*/ 796184 w 1304852"/>
                  <a:gd name="connsiteY2113" fmla="*/ 148437 h 1061252"/>
                  <a:gd name="connsiteX2114" fmla="*/ 796552 w 1304852"/>
                  <a:gd name="connsiteY2114" fmla="*/ 147769 h 1061252"/>
                  <a:gd name="connsiteX2115" fmla="*/ 796934 w 1304852"/>
                  <a:gd name="connsiteY2115" fmla="*/ 147374 h 1061252"/>
                  <a:gd name="connsiteX2116" fmla="*/ 797551 w 1304852"/>
                  <a:gd name="connsiteY2116" fmla="*/ 147060 h 1061252"/>
                  <a:gd name="connsiteX2117" fmla="*/ 797715 w 1304852"/>
                  <a:gd name="connsiteY2117" fmla="*/ 146254 h 1061252"/>
                  <a:gd name="connsiteX2118" fmla="*/ 797583 w 1304852"/>
                  <a:gd name="connsiteY2118" fmla="*/ 145480 h 1061252"/>
                  <a:gd name="connsiteX2119" fmla="*/ 797654 w 1304852"/>
                  <a:gd name="connsiteY2119" fmla="*/ 144982 h 1061252"/>
                  <a:gd name="connsiteX2120" fmla="*/ 797882 w 1304852"/>
                  <a:gd name="connsiteY2120" fmla="*/ 144475 h 1061252"/>
                  <a:gd name="connsiteX2121" fmla="*/ 798363 w 1304852"/>
                  <a:gd name="connsiteY2121" fmla="*/ 144006 h 1061252"/>
                  <a:gd name="connsiteX2122" fmla="*/ 798627 w 1304852"/>
                  <a:gd name="connsiteY2122" fmla="*/ 143598 h 1061252"/>
                  <a:gd name="connsiteX2123" fmla="*/ 799394 w 1304852"/>
                  <a:gd name="connsiteY2123" fmla="*/ 143216 h 1061252"/>
                  <a:gd name="connsiteX2124" fmla="*/ 799856 w 1304852"/>
                  <a:gd name="connsiteY2124" fmla="*/ 142831 h 1061252"/>
                  <a:gd name="connsiteX2125" fmla="*/ 800730 w 1304852"/>
                  <a:gd name="connsiteY2125" fmla="*/ 142192 h 1061252"/>
                  <a:gd name="connsiteX2126" fmla="*/ 801189 w 1304852"/>
                  <a:gd name="connsiteY2126" fmla="*/ 141675 h 1061252"/>
                  <a:gd name="connsiteX2127" fmla="*/ 801922 w 1304852"/>
                  <a:gd name="connsiteY2127" fmla="*/ 141489 h 1061252"/>
                  <a:gd name="connsiteX2128" fmla="*/ 802303 w 1304852"/>
                  <a:gd name="connsiteY2128" fmla="*/ 141168 h 1061252"/>
                  <a:gd name="connsiteX2129" fmla="*/ 802932 w 1304852"/>
                  <a:gd name="connsiteY2129" fmla="*/ 140265 h 1061252"/>
                  <a:gd name="connsiteX2130" fmla="*/ 804059 w 1304852"/>
                  <a:gd name="connsiteY2130" fmla="*/ 139434 h 1061252"/>
                  <a:gd name="connsiteX2131" fmla="*/ 804550 w 1304852"/>
                  <a:gd name="connsiteY2131" fmla="*/ 138663 h 1061252"/>
                  <a:gd name="connsiteX2132" fmla="*/ 805488 w 1304852"/>
                  <a:gd name="connsiteY2132" fmla="*/ 137950 h 1061252"/>
                  <a:gd name="connsiteX2133" fmla="*/ 805745 w 1304852"/>
                  <a:gd name="connsiteY2133" fmla="*/ 137109 h 1061252"/>
                  <a:gd name="connsiteX2134" fmla="*/ 806355 w 1304852"/>
                  <a:gd name="connsiteY2134" fmla="*/ 136602 h 1061252"/>
                  <a:gd name="connsiteX2135" fmla="*/ 807261 w 1304852"/>
                  <a:gd name="connsiteY2135" fmla="*/ 135735 h 1061252"/>
                  <a:gd name="connsiteX2136" fmla="*/ 807555 w 1304852"/>
                  <a:gd name="connsiteY2136" fmla="*/ 135260 h 1061252"/>
                  <a:gd name="connsiteX2137" fmla="*/ 808002 w 1304852"/>
                  <a:gd name="connsiteY2137" fmla="*/ 134981 h 1061252"/>
                  <a:gd name="connsiteX2138" fmla="*/ 808458 w 1304852"/>
                  <a:gd name="connsiteY2138" fmla="*/ 134460 h 1061252"/>
                  <a:gd name="connsiteX2139" fmla="*/ 809244 w 1304852"/>
                  <a:gd name="connsiteY2139" fmla="*/ 134390 h 1061252"/>
                  <a:gd name="connsiteX2140" fmla="*/ 809832 w 1304852"/>
                  <a:gd name="connsiteY2140" fmla="*/ 134046 h 1061252"/>
                  <a:gd name="connsiteX2141" fmla="*/ 810237 w 1304852"/>
                  <a:gd name="connsiteY2141" fmla="*/ 133542 h 1061252"/>
                  <a:gd name="connsiteX2142" fmla="*/ 810507 w 1304852"/>
                  <a:gd name="connsiteY2142" fmla="*/ 132932 h 1061252"/>
                  <a:gd name="connsiteX2143" fmla="*/ 810747 w 1304852"/>
                  <a:gd name="connsiteY2143" fmla="*/ 132332 h 1061252"/>
                  <a:gd name="connsiteX2144" fmla="*/ 810994 w 1304852"/>
                  <a:gd name="connsiteY2144" fmla="*/ 131789 h 1061252"/>
                  <a:gd name="connsiteX2145" fmla="*/ 810965 w 1304852"/>
                  <a:gd name="connsiteY2145" fmla="*/ 131285 h 1061252"/>
                  <a:gd name="connsiteX2146" fmla="*/ 811030 w 1304852"/>
                  <a:gd name="connsiteY2146" fmla="*/ 130123 h 1061252"/>
                  <a:gd name="connsiteX2147" fmla="*/ 811156 w 1304852"/>
                  <a:gd name="connsiteY2147" fmla="*/ 129220 h 1061252"/>
                  <a:gd name="connsiteX2148" fmla="*/ 811245 w 1304852"/>
                  <a:gd name="connsiteY2148" fmla="*/ 128694 h 1061252"/>
                  <a:gd name="connsiteX2149" fmla="*/ 811219 w 1304852"/>
                  <a:gd name="connsiteY2149" fmla="*/ 128145 h 1061252"/>
                  <a:gd name="connsiteX2150" fmla="*/ 811347 w 1304852"/>
                  <a:gd name="connsiteY2150" fmla="*/ 127676 h 1061252"/>
                  <a:gd name="connsiteX2151" fmla="*/ 811444 w 1304852"/>
                  <a:gd name="connsiteY2151" fmla="*/ 127188 h 1061252"/>
                  <a:gd name="connsiteX2152" fmla="*/ 811864 w 1304852"/>
                  <a:gd name="connsiteY2152" fmla="*/ 126494 h 1061252"/>
                  <a:gd name="connsiteX2153" fmla="*/ 812038 w 1304852"/>
                  <a:gd name="connsiteY2153" fmla="*/ 125737 h 1061252"/>
                  <a:gd name="connsiteX2154" fmla="*/ 812427 w 1304852"/>
                  <a:gd name="connsiteY2154" fmla="*/ 124610 h 1061252"/>
                  <a:gd name="connsiteX2155" fmla="*/ 812761 w 1304852"/>
                  <a:gd name="connsiteY2155" fmla="*/ 124173 h 1061252"/>
                  <a:gd name="connsiteX2156" fmla="*/ 814218 w 1304852"/>
                  <a:gd name="connsiteY2156" fmla="*/ 123518 h 1061252"/>
                  <a:gd name="connsiteX2157" fmla="*/ 814858 w 1304852"/>
                  <a:gd name="connsiteY2157" fmla="*/ 123107 h 1061252"/>
                  <a:gd name="connsiteX2158" fmla="*/ 815413 w 1304852"/>
                  <a:gd name="connsiteY2158" fmla="*/ 122455 h 1061252"/>
                  <a:gd name="connsiteX2159" fmla="*/ 815856 w 1304852"/>
                  <a:gd name="connsiteY2159" fmla="*/ 122051 h 1061252"/>
                  <a:gd name="connsiteX2160" fmla="*/ 816793 w 1304852"/>
                  <a:gd name="connsiteY2160" fmla="*/ 121425 h 1061252"/>
                  <a:gd name="connsiteX2161" fmla="*/ 817438 w 1304852"/>
                  <a:gd name="connsiteY2161" fmla="*/ 121216 h 1061252"/>
                  <a:gd name="connsiteX2162" fmla="*/ 818158 w 1304852"/>
                  <a:gd name="connsiteY2162" fmla="*/ 121065 h 1061252"/>
                  <a:gd name="connsiteX2163" fmla="*/ 818957 w 1304852"/>
                  <a:gd name="connsiteY2163" fmla="*/ 120969 h 1061252"/>
                  <a:gd name="connsiteX2164" fmla="*/ 820248 w 1304852"/>
                  <a:gd name="connsiteY2164" fmla="*/ 120898 h 1061252"/>
                  <a:gd name="connsiteX2165" fmla="*/ 820848 w 1304852"/>
                  <a:gd name="connsiteY2165" fmla="*/ 120940 h 1061252"/>
                  <a:gd name="connsiteX2166" fmla="*/ 821353 w 1304852"/>
                  <a:gd name="connsiteY2166" fmla="*/ 120737 h 1061252"/>
                  <a:gd name="connsiteX2167" fmla="*/ 821735 w 1304852"/>
                  <a:gd name="connsiteY2167" fmla="*/ 120359 h 1061252"/>
                  <a:gd name="connsiteX2168" fmla="*/ 822296 w 1304852"/>
                  <a:gd name="connsiteY2168" fmla="*/ 119408 h 1061252"/>
                  <a:gd name="connsiteX2169" fmla="*/ 823208 w 1304852"/>
                  <a:gd name="connsiteY2169" fmla="*/ 119167 h 1061252"/>
                  <a:gd name="connsiteX2170" fmla="*/ 824666 w 1304852"/>
                  <a:gd name="connsiteY2170" fmla="*/ 119138 h 1061252"/>
                  <a:gd name="connsiteX2171" fmla="*/ 825481 w 1304852"/>
                  <a:gd name="connsiteY2171" fmla="*/ 119135 h 1061252"/>
                  <a:gd name="connsiteX2172" fmla="*/ 826259 w 1304852"/>
                  <a:gd name="connsiteY2172" fmla="*/ 119171 h 1061252"/>
                  <a:gd name="connsiteX2173" fmla="*/ 827093 w 1304852"/>
                  <a:gd name="connsiteY2173" fmla="*/ 119312 h 1061252"/>
                  <a:gd name="connsiteX2174" fmla="*/ 827954 w 1304852"/>
                  <a:gd name="connsiteY2174" fmla="*/ 119472 h 1061252"/>
                  <a:gd name="connsiteX2175" fmla="*/ 828612 w 1304852"/>
                  <a:gd name="connsiteY2175" fmla="*/ 119498 h 1061252"/>
                  <a:gd name="connsiteX2176" fmla="*/ 829454 w 1304852"/>
                  <a:gd name="connsiteY2176" fmla="*/ 119370 h 1061252"/>
                  <a:gd name="connsiteX2177" fmla="*/ 829790 w 1304852"/>
                  <a:gd name="connsiteY2177" fmla="*/ 118808 h 1061252"/>
                  <a:gd name="connsiteX2178" fmla="*/ 829482 w 1304852"/>
                  <a:gd name="connsiteY2178" fmla="*/ 118358 h 1061252"/>
                  <a:gd name="connsiteX2179" fmla="*/ 828901 w 1304852"/>
                  <a:gd name="connsiteY2179" fmla="*/ 118021 h 1061252"/>
                  <a:gd name="connsiteX2180" fmla="*/ 828494 w 1304852"/>
                  <a:gd name="connsiteY2180" fmla="*/ 117674 h 1061252"/>
                  <a:gd name="connsiteX2181" fmla="*/ 827979 w 1304852"/>
                  <a:gd name="connsiteY2181" fmla="*/ 117376 h 1061252"/>
                  <a:gd name="connsiteX2182" fmla="*/ 827675 w 1304852"/>
                  <a:gd name="connsiteY2182" fmla="*/ 116888 h 1061252"/>
                  <a:gd name="connsiteX2183" fmla="*/ 827379 w 1304852"/>
                  <a:gd name="connsiteY2183" fmla="*/ 116490 h 1061252"/>
                  <a:gd name="connsiteX2184" fmla="*/ 827162 w 1304852"/>
                  <a:gd name="connsiteY2184" fmla="*/ 116005 h 1061252"/>
                  <a:gd name="connsiteX2185" fmla="*/ 826971 w 1304852"/>
                  <a:gd name="connsiteY2185" fmla="*/ 115241 h 1061252"/>
                  <a:gd name="connsiteX2186" fmla="*/ 826767 w 1304852"/>
                  <a:gd name="connsiteY2186" fmla="*/ 114647 h 1061252"/>
                  <a:gd name="connsiteX2187" fmla="*/ 826683 w 1304852"/>
                  <a:gd name="connsiteY2187" fmla="*/ 114030 h 1061252"/>
                  <a:gd name="connsiteX2188" fmla="*/ 826535 w 1304852"/>
                  <a:gd name="connsiteY2188" fmla="*/ 113150 h 1061252"/>
                  <a:gd name="connsiteX2189" fmla="*/ 826304 w 1304852"/>
                  <a:gd name="connsiteY2189" fmla="*/ 111423 h 1061252"/>
                  <a:gd name="connsiteX2190" fmla="*/ 826079 w 1304852"/>
                  <a:gd name="connsiteY2190" fmla="*/ 110842 h 1061252"/>
                  <a:gd name="connsiteX2191" fmla="*/ 825931 w 1304852"/>
                  <a:gd name="connsiteY2191" fmla="*/ 110399 h 1061252"/>
                  <a:gd name="connsiteX2192" fmla="*/ 825632 w 1304852"/>
                  <a:gd name="connsiteY2192" fmla="*/ 109208 h 1061252"/>
                  <a:gd name="connsiteX2193" fmla="*/ 825514 w 1304852"/>
                  <a:gd name="connsiteY2193" fmla="*/ 108780 h 1061252"/>
                  <a:gd name="connsiteX2194" fmla="*/ 825267 w 1304852"/>
                  <a:gd name="connsiteY2194" fmla="*/ 108324 h 1061252"/>
                  <a:gd name="connsiteX2195" fmla="*/ 824975 w 1304852"/>
                  <a:gd name="connsiteY2195" fmla="*/ 107268 h 1061252"/>
                  <a:gd name="connsiteX2196" fmla="*/ 825023 w 1304852"/>
                  <a:gd name="connsiteY2196" fmla="*/ 106481 h 1061252"/>
                  <a:gd name="connsiteX2197" fmla="*/ 825321 w 1304852"/>
                  <a:gd name="connsiteY2197" fmla="*/ 105932 h 1061252"/>
                  <a:gd name="connsiteX2198" fmla="*/ 826040 w 1304852"/>
                  <a:gd name="connsiteY2198" fmla="*/ 104751 h 1061252"/>
                  <a:gd name="connsiteX2199" fmla="*/ 826483 w 1304852"/>
                  <a:gd name="connsiteY2199" fmla="*/ 104308 h 1061252"/>
                  <a:gd name="connsiteX2200" fmla="*/ 827318 w 1304852"/>
                  <a:gd name="connsiteY2200" fmla="*/ 103438 h 1061252"/>
                  <a:gd name="connsiteX2201" fmla="*/ 827584 w 1304852"/>
                  <a:gd name="connsiteY2201" fmla="*/ 102972 h 1061252"/>
                  <a:gd name="connsiteX2202" fmla="*/ 828195 w 1304852"/>
                  <a:gd name="connsiteY2202" fmla="*/ 102523 h 1061252"/>
                  <a:gd name="connsiteX2203" fmla="*/ 828956 w 1304852"/>
                  <a:gd name="connsiteY2203" fmla="*/ 101845 h 1061252"/>
                  <a:gd name="connsiteX2204" fmla="*/ 829284 w 1304852"/>
                  <a:gd name="connsiteY2204" fmla="*/ 101360 h 1061252"/>
                  <a:gd name="connsiteX2205" fmla="*/ 829572 w 1304852"/>
                  <a:gd name="connsiteY2205" fmla="*/ 100721 h 1061252"/>
                  <a:gd name="connsiteX2206" fmla="*/ 829611 w 1304852"/>
                  <a:gd name="connsiteY2206" fmla="*/ 100240 h 1061252"/>
                  <a:gd name="connsiteX2207" fmla="*/ 829595 w 1304852"/>
                  <a:gd name="connsiteY2207" fmla="*/ 99578 h 1061252"/>
                  <a:gd name="connsiteX2208" fmla="*/ 829427 w 1304852"/>
                  <a:gd name="connsiteY2208" fmla="*/ 99055 h 1061252"/>
                  <a:gd name="connsiteX2209" fmla="*/ 829293 w 1304852"/>
                  <a:gd name="connsiteY2209" fmla="*/ 98541 h 1061252"/>
                  <a:gd name="connsiteX2210" fmla="*/ 828917 w 1304852"/>
                  <a:gd name="connsiteY2210" fmla="*/ 97726 h 1061252"/>
                  <a:gd name="connsiteX2211" fmla="*/ 828442 w 1304852"/>
                  <a:gd name="connsiteY2211" fmla="*/ 96820 h 1061252"/>
                  <a:gd name="connsiteX2212" fmla="*/ 828160 w 1304852"/>
                  <a:gd name="connsiteY2212" fmla="*/ 96255 h 1061252"/>
                  <a:gd name="connsiteX2213" fmla="*/ 827704 w 1304852"/>
                  <a:gd name="connsiteY2213" fmla="*/ 95526 h 1061252"/>
                  <a:gd name="connsiteX2214" fmla="*/ 827488 w 1304852"/>
                  <a:gd name="connsiteY2214" fmla="*/ 95022 h 1061252"/>
                  <a:gd name="connsiteX2215" fmla="*/ 827038 w 1304852"/>
                  <a:gd name="connsiteY2215" fmla="*/ 94348 h 1061252"/>
                  <a:gd name="connsiteX2216" fmla="*/ 826971 w 1304852"/>
                  <a:gd name="connsiteY2216" fmla="*/ 93789 h 1061252"/>
                  <a:gd name="connsiteX2217" fmla="*/ 827154 w 1304852"/>
                  <a:gd name="connsiteY2217" fmla="*/ 93118 h 1061252"/>
                  <a:gd name="connsiteX2218" fmla="*/ 827466 w 1304852"/>
                  <a:gd name="connsiteY2218" fmla="*/ 92344 h 1061252"/>
                  <a:gd name="connsiteX2219" fmla="*/ 827582 w 1304852"/>
                  <a:gd name="connsiteY2219" fmla="*/ 91905 h 1061252"/>
                  <a:gd name="connsiteX2220" fmla="*/ 828160 w 1304852"/>
                  <a:gd name="connsiteY2220" fmla="*/ 90636 h 1061252"/>
                  <a:gd name="connsiteX2221" fmla="*/ 828343 w 1304852"/>
                  <a:gd name="connsiteY2221" fmla="*/ 89898 h 1061252"/>
                  <a:gd name="connsiteX2222" fmla="*/ 828538 w 1304852"/>
                  <a:gd name="connsiteY2222" fmla="*/ 89076 h 1061252"/>
                  <a:gd name="connsiteX2223" fmla="*/ 828706 w 1304852"/>
                  <a:gd name="connsiteY2223" fmla="*/ 88578 h 1061252"/>
                  <a:gd name="connsiteX2224" fmla="*/ 831177 w 1304852"/>
                  <a:gd name="connsiteY2224" fmla="*/ 81527 h 1061252"/>
                  <a:gd name="connsiteX2225" fmla="*/ 831717 w 1304852"/>
                  <a:gd name="connsiteY2225" fmla="*/ 80622 h 1061252"/>
                  <a:gd name="connsiteX2226" fmla="*/ 832163 w 1304852"/>
                  <a:gd name="connsiteY2226" fmla="*/ 80073 h 1061252"/>
                  <a:gd name="connsiteX2227" fmla="*/ 832654 w 1304852"/>
                  <a:gd name="connsiteY2227" fmla="*/ 79524 h 1061252"/>
                  <a:gd name="connsiteX2228" fmla="*/ 833158 w 1304852"/>
                  <a:gd name="connsiteY2228" fmla="*/ 79036 h 1061252"/>
                  <a:gd name="connsiteX2229" fmla="*/ 833512 w 1304852"/>
                  <a:gd name="connsiteY2229" fmla="*/ 78609 h 1061252"/>
                  <a:gd name="connsiteX2230" fmla="*/ 834131 w 1304852"/>
                  <a:gd name="connsiteY2230" fmla="*/ 78101 h 1061252"/>
                  <a:gd name="connsiteX2231" fmla="*/ 834713 w 1304852"/>
                  <a:gd name="connsiteY2231" fmla="*/ 77633 h 1061252"/>
                  <a:gd name="connsiteX2232" fmla="*/ 835730 w 1304852"/>
                  <a:gd name="connsiteY2232" fmla="*/ 76968 h 1061252"/>
                  <a:gd name="connsiteX2233" fmla="*/ 836546 w 1304852"/>
                  <a:gd name="connsiteY2233" fmla="*/ 76457 h 1061252"/>
                  <a:gd name="connsiteX2234" fmla="*/ 837192 w 1304852"/>
                  <a:gd name="connsiteY2234" fmla="*/ 76239 h 1061252"/>
                  <a:gd name="connsiteX2235" fmla="*/ 837879 w 1304852"/>
                  <a:gd name="connsiteY2235" fmla="*/ 75809 h 1061252"/>
                  <a:gd name="connsiteX2236" fmla="*/ 838232 w 1304852"/>
                  <a:gd name="connsiteY2236" fmla="*/ 75459 h 1061252"/>
                  <a:gd name="connsiteX2237" fmla="*/ 838800 w 1304852"/>
                  <a:gd name="connsiteY2237" fmla="*/ 74714 h 1061252"/>
                  <a:gd name="connsiteX2238" fmla="*/ 840075 w 1304852"/>
                  <a:gd name="connsiteY2238" fmla="*/ 72922 h 1061252"/>
                  <a:gd name="connsiteX2239" fmla="*/ 840573 w 1304852"/>
                  <a:gd name="connsiteY2239" fmla="*/ 72226 h 1061252"/>
                  <a:gd name="connsiteX2240" fmla="*/ 840916 w 1304852"/>
                  <a:gd name="connsiteY2240" fmla="*/ 71837 h 1061252"/>
                  <a:gd name="connsiteX2241" fmla="*/ 845517 w 1304852"/>
                  <a:gd name="connsiteY2241" fmla="*/ 69217 h 1061252"/>
                  <a:gd name="connsiteX2242" fmla="*/ 846063 w 1304852"/>
                  <a:gd name="connsiteY2242" fmla="*/ 68986 h 1061252"/>
                  <a:gd name="connsiteX2243" fmla="*/ 846657 w 1304852"/>
                  <a:gd name="connsiteY2243" fmla="*/ 68344 h 1061252"/>
                  <a:gd name="connsiteX2244" fmla="*/ 847697 w 1304852"/>
                  <a:gd name="connsiteY2244" fmla="*/ 67538 h 1061252"/>
                  <a:gd name="connsiteX2245" fmla="*/ 848426 w 1304852"/>
                  <a:gd name="connsiteY2245" fmla="*/ 66963 h 1061252"/>
                  <a:gd name="connsiteX2246" fmla="*/ 849177 w 1304852"/>
                  <a:gd name="connsiteY2246" fmla="*/ 66305 h 1061252"/>
                  <a:gd name="connsiteX2247" fmla="*/ 849832 w 1304852"/>
                  <a:gd name="connsiteY2247" fmla="*/ 65586 h 1061252"/>
                  <a:gd name="connsiteX2248" fmla="*/ 850436 w 1304852"/>
                  <a:gd name="connsiteY2248" fmla="*/ 64915 h 1061252"/>
                  <a:gd name="connsiteX2249" fmla="*/ 850690 w 1304852"/>
                  <a:gd name="connsiteY2249" fmla="*/ 64536 h 1061252"/>
                  <a:gd name="connsiteX2250" fmla="*/ 850946 w 1304852"/>
                  <a:gd name="connsiteY2250" fmla="*/ 64061 h 1061252"/>
                  <a:gd name="connsiteX2251" fmla="*/ 851190 w 1304852"/>
                  <a:gd name="connsiteY2251" fmla="*/ 63229 h 1061252"/>
                  <a:gd name="connsiteX2252" fmla="*/ 851271 w 1304852"/>
                  <a:gd name="connsiteY2252" fmla="*/ 62612 h 1061252"/>
                  <a:gd name="connsiteX2253" fmla="*/ 851217 w 1304852"/>
                  <a:gd name="connsiteY2253" fmla="*/ 62054 h 1061252"/>
                  <a:gd name="connsiteX2254" fmla="*/ 847395 w 1304852"/>
                  <a:gd name="connsiteY2254" fmla="*/ 53317 h 1061252"/>
                  <a:gd name="connsiteX2255" fmla="*/ 847052 w 1304852"/>
                  <a:gd name="connsiteY2255" fmla="*/ 52768 h 1061252"/>
                  <a:gd name="connsiteX2256" fmla="*/ 846624 w 1304852"/>
                  <a:gd name="connsiteY2256" fmla="*/ 51641 h 1061252"/>
                  <a:gd name="connsiteX2257" fmla="*/ 846452 w 1304852"/>
                  <a:gd name="connsiteY2257" fmla="*/ 50819 h 1061252"/>
                  <a:gd name="connsiteX2258" fmla="*/ 846513 w 1304852"/>
                  <a:gd name="connsiteY2258" fmla="*/ 50045 h 1061252"/>
                  <a:gd name="connsiteX2259" fmla="*/ 846487 w 1304852"/>
                  <a:gd name="connsiteY2259" fmla="*/ 49024 h 1061252"/>
                  <a:gd name="connsiteX2260" fmla="*/ 846521 w 1304852"/>
                  <a:gd name="connsiteY2260" fmla="*/ 48087 h 1061252"/>
                  <a:gd name="connsiteX2261" fmla="*/ 846474 w 1304852"/>
                  <a:gd name="connsiteY2261" fmla="*/ 47169 h 1061252"/>
                  <a:gd name="connsiteX2262" fmla="*/ 846435 w 1304852"/>
                  <a:gd name="connsiteY2262" fmla="*/ 46549 h 1061252"/>
                  <a:gd name="connsiteX2263" fmla="*/ 846387 w 1304852"/>
                  <a:gd name="connsiteY2263" fmla="*/ 45900 h 1061252"/>
                  <a:gd name="connsiteX2264" fmla="*/ 846365 w 1304852"/>
                  <a:gd name="connsiteY2264" fmla="*/ 45245 h 1061252"/>
                  <a:gd name="connsiteX2265" fmla="*/ 846365 w 1304852"/>
                  <a:gd name="connsiteY2265" fmla="*/ 44683 h 1061252"/>
                  <a:gd name="connsiteX2266" fmla="*/ 846435 w 1304852"/>
                  <a:gd name="connsiteY2266" fmla="*/ 43932 h 1061252"/>
                  <a:gd name="connsiteX2267" fmla="*/ 846596 w 1304852"/>
                  <a:gd name="connsiteY2267" fmla="*/ 42988 h 1061252"/>
                  <a:gd name="connsiteX2268" fmla="*/ 846866 w 1304852"/>
                  <a:gd name="connsiteY2268" fmla="*/ 42053 h 1061252"/>
                  <a:gd name="connsiteX2269" fmla="*/ 847078 w 1304852"/>
                  <a:gd name="connsiteY2269" fmla="*/ 41103 h 1061252"/>
                  <a:gd name="connsiteX2270" fmla="*/ 847328 w 1304852"/>
                  <a:gd name="connsiteY2270" fmla="*/ 40179 h 1061252"/>
                  <a:gd name="connsiteX2271" fmla="*/ 847447 w 1304852"/>
                  <a:gd name="connsiteY2271" fmla="*/ 39521 h 1061252"/>
                  <a:gd name="connsiteX2272" fmla="*/ 847694 w 1304852"/>
                  <a:gd name="connsiteY2272" fmla="*/ 38706 h 1061252"/>
                  <a:gd name="connsiteX2273" fmla="*/ 847903 w 1304852"/>
                  <a:gd name="connsiteY2273" fmla="*/ 37838 h 1061252"/>
                  <a:gd name="connsiteX2274" fmla="*/ 848291 w 1304852"/>
                  <a:gd name="connsiteY2274" fmla="*/ 36762 h 1061252"/>
                  <a:gd name="connsiteX2275" fmla="*/ 848532 w 1304852"/>
                  <a:gd name="connsiteY2275" fmla="*/ 35752 h 1061252"/>
                  <a:gd name="connsiteX2276" fmla="*/ 848782 w 1304852"/>
                  <a:gd name="connsiteY2276" fmla="*/ 34916 h 1061252"/>
                  <a:gd name="connsiteX2277" fmla="*/ 849019 w 1304852"/>
                  <a:gd name="connsiteY2277" fmla="*/ 34088 h 1061252"/>
                  <a:gd name="connsiteX2278" fmla="*/ 849328 w 1304852"/>
                  <a:gd name="connsiteY2278" fmla="*/ 33233 h 1061252"/>
                  <a:gd name="connsiteX2279" fmla="*/ 849591 w 1304852"/>
                  <a:gd name="connsiteY2279" fmla="*/ 32126 h 1061252"/>
                  <a:gd name="connsiteX2280" fmla="*/ 849839 w 1304852"/>
                  <a:gd name="connsiteY2280" fmla="*/ 31288 h 1061252"/>
                  <a:gd name="connsiteX2281" fmla="*/ 850076 w 1304852"/>
                  <a:gd name="connsiteY2281" fmla="*/ 30434 h 1061252"/>
                  <a:gd name="connsiteX2282" fmla="*/ 850387 w 1304852"/>
                  <a:gd name="connsiteY2282" fmla="*/ 29461 h 1061252"/>
                  <a:gd name="connsiteX2283" fmla="*/ 850635 w 1304852"/>
                  <a:gd name="connsiteY2283" fmla="*/ 28665 h 1061252"/>
                  <a:gd name="connsiteX2284" fmla="*/ 850904 w 1304852"/>
                  <a:gd name="connsiteY2284" fmla="*/ 27740 h 1061252"/>
                  <a:gd name="connsiteX2285" fmla="*/ 851261 w 1304852"/>
                  <a:gd name="connsiteY2285" fmla="*/ 26837 h 1061252"/>
                  <a:gd name="connsiteX2286" fmla="*/ 851435 w 1304852"/>
                  <a:gd name="connsiteY2286" fmla="*/ 25894 h 1061252"/>
                  <a:gd name="connsiteX2287" fmla="*/ 851692 w 1304852"/>
                  <a:gd name="connsiteY2287" fmla="*/ 25018 h 1061252"/>
                  <a:gd name="connsiteX2288" fmla="*/ 851980 w 1304852"/>
                  <a:gd name="connsiteY2288" fmla="*/ 24144 h 1061252"/>
                  <a:gd name="connsiteX2289" fmla="*/ 852341 w 1304852"/>
                  <a:gd name="connsiteY2289" fmla="*/ 23036 h 1061252"/>
                  <a:gd name="connsiteX2290" fmla="*/ 852549 w 1304852"/>
                  <a:gd name="connsiteY2290" fmla="*/ 22326 h 1061252"/>
                  <a:gd name="connsiteX2291" fmla="*/ 852896 w 1304852"/>
                  <a:gd name="connsiteY2291" fmla="*/ 21415 h 1061252"/>
                  <a:gd name="connsiteX2292" fmla="*/ 853326 w 1304852"/>
                  <a:gd name="connsiteY2292" fmla="*/ 20339 h 1061252"/>
                  <a:gd name="connsiteX2293" fmla="*/ 853675 w 1304852"/>
                  <a:gd name="connsiteY2293" fmla="*/ 19376 h 1061252"/>
                  <a:gd name="connsiteX2294" fmla="*/ 854013 w 1304852"/>
                  <a:gd name="connsiteY2294" fmla="*/ 18368 h 1061252"/>
                  <a:gd name="connsiteX2295" fmla="*/ 854497 w 1304852"/>
                  <a:gd name="connsiteY2295" fmla="*/ 16888 h 1061252"/>
                  <a:gd name="connsiteX2296" fmla="*/ 854925 w 1304852"/>
                  <a:gd name="connsiteY2296" fmla="*/ 15861 h 1061252"/>
                  <a:gd name="connsiteX2297" fmla="*/ 855326 w 1304852"/>
                  <a:gd name="connsiteY2297" fmla="*/ 14794 h 1061252"/>
                  <a:gd name="connsiteX2298" fmla="*/ 855589 w 1304852"/>
                  <a:gd name="connsiteY2298" fmla="*/ 13628 h 1061252"/>
                  <a:gd name="connsiteX2299" fmla="*/ 855898 w 1304852"/>
                  <a:gd name="connsiteY2299" fmla="*/ 12737 h 1061252"/>
                  <a:gd name="connsiteX2300" fmla="*/ 856286 w 1304852"/>
                  <a:gd name="connsiteY2300" fmla="*/ 11754 h 1061252"/>
                  <a:gd name="connsiteX2301" fmla="*/ 856585 w 1304852"/>
                  <a:gd name="connsiteY2301" fmla="*/ 10832 h 1061252"/>
                  <a:gd name="connsiteX2302" fmla="*/ 856739 w 1304852"/>
                  <a:gd name="connsiteY2302" fmla="*/ 10321 h 1061252"/>
                  <a:gd name="connsiteX2303" fmla="*/ 856816 w 1304852"/>
                  <a:gd name="connsiteY2303" fmla="*/ 9840 h 1061252"/>
                  <a:gd name="connsiteX2304" fmla="*/ 856793 w 1304852"/>
                  <a:gd name="connsiteY2304" fmla="*/ 9339 h 1061252"/>
                  <a:gd name="connsiteX2305" fmla="*/ 856125 w 1304852"/>
                  <a:gd name="connsiteY2305" fmla="*/ 8613 h 1061252"/>
                  <a:gd name="connsiteX2306" fmla="*/ 855570 w 1304852"/>
                  <a:gd name="connsiteY2306" fmla="*/ 8199 h 1061252"/>
                  <a:gd name="connsiteX2307" fmla="*/ 854562 w 1304852"/>
                  <a:gd name="connsiteY2307" fmla="*/ 7869 h 1061252"/>
                  <a:gd name="connsiteX2308" fmla="*/ 854083 w 1304852"/>
                  <a:gd name="connsiteY2308" fmla="*/ 7667 h 1061252"/>
                  <a:gd name="connsiteX2309" fmla="*/ 853673 w 1304852"/>
                  <a:gd name="connsiteY2309" fmla="*/ 7419 h 1061252"/>
                  <a:gd name="connsiteX2310" fmla="*/ 853226 w 1304852"/>
                  <a:gd name="connsiteY2310" fmla="*/ 7066 h 1061252"/>
                  <a:gd name="connsiteX2311" fmla="*/ 852789 w 1304852"/>
                  <a:gd name="connsiteY2311" fmla="*/ 6606 h 1061252"/>
                  <a:gd name="connsiteX2312" fmla="*/ 852449 w 1304852"/>
                  <a:gd name="connsiteY2312" fmla="*/ 6263 h 1061252"/>
                  <a:gd name="connsiteX2313" fmla="*/ 852131 w 1304852"/>
                  <a:gd name="connsiteY2313" fmla="*/ 5852 h 1061252"/>
                  <a:gd name="connsiteX2314" fmla="*/ 851913 w 1304852"/>
                  <a:gd name="connsiteY2314" fmla="*/ 5454 h 1061252"/>
                  <a:gd name="connsiteX2315" fmla="*/ 851698 w 1304852"/>
                  <a:gd name="connsiteY2315" fmla="*/ 4581 h 1061252"/>
                  <a:gd name="connsiteX2316" fmla="*/ 851595 w 1304852"/>
                  <a:gd name="connsiteY2316" fmla="*/ 4135 h 1061252"/>
                  <a:gd name="connsiteX2317" fmla="*/ 851210 w 1304852"/>
                  <a:gd name="connsiteY2317" fmla="*/ 3656 h 1061252"/>
                  <a:gd name="connsiteX2318" fmla="*/ 850696 w 1304852"/>
                  <a:gd name="connsiteY2318" fmla="*/ 3168 h 1061252"/>
                  <a:gd name="connsiteX2319" fmla="*/ 850244 w 1304852"/>
                  <a:gd name="connsiteY2319" fmla="*/ 2446 h 1061252"/>
                  <a:gd name="connsiteX2320" fmla="*/ 849967 w 1304852"/>
                  <a:gd name="connsiteY2320" fmla="*/ 1890 h 1061252"/>
                  <a:gd name="connsiteX2321" fmla="*/ 849828 w 1304852"/>
                  <a:gd name="connsiteY2321" fmla="*/ 1242 h 1061252"/>
                  <a:gd name="connsiteX2322" fmla="*/ 849649 w 1304852"/>
                  <a:gd name="connsiteY2322" fmla="*/ 795 h 1061252"/>
                  <a:gd name="connsiteX2323" fmla="*/ 849251 w 1304852"/>
                  <a:gd name="connsiteY2323" fmla="*/ 412 h 1061252"/>
                  <a:gd name="connsiteX2324" fmla="*/ 848696 w 1304852"/>
                  <a:gd name="connsiteY2324" fmla="*/ 124 h 1061252"/>
                  <a:gd name="connsiteX2325" fmla="*/ 848122 w 1304852"/>
                  <a:gd name="connsiteY2325" fmla="*/ 252 h 1061252"/>
                  <a:gd name="connsiteX2326" fmla="*/ 847752 w 1304852"/>
                  <a:gd name="connsiteY2326" fmla="*/ 612 h 1061252"/>
                  <a:gd name="connsiteX2327" fmla="*/ 847636 w 1304852"/>
                  <a:gd name="connsiteY2327" fmla="*/ 1078 h 1061252"/>
                  <a:gd name="connsiteX2328" fmla="*/ 847414 w 1304852"/>
                  <a:gd name="connsiteY2328" fmla="*/ 1585 h 1061252"/>
                  <a:gd name="connsiteX2329" fmla="*/ 846836 w 1304852"/>
                  <a:gd name="connsiteY2329" fmla="*/ 2041 h 1061252"/>
                  <a:gd name="connsiteX2330" fmla="*/ 845998 w 1304852"/>
                  <a:gd name="connsiteY2330" fmla="*/ 2250 h 1061252"/>
                  <a:gd name="connsiteX2331" fmla="*/ 845372 w 1304852"/>
                  <a:gd name="connsiteY2331" fmla="*/ 2648 h 1061252"/>
                  <a:gd name="connsiteX2332" fmla="*/ 845273 w 1304852"/>
                  <a:gd name="connsiteY2332" fmla="*/ 3274 h 1061252"/>
                  <a:gd name="connsiteX2333" fmla="*/ 845168 w 1304852"/>
                  <a:gd name="connsiteY2333" fmla="*/ 3736 h 1061252"/>
                  <a:gd name="connsiteX2334" fmla="*/ 845141 w 1304852"/>
                  <a:gd name="connsiteY2334" fmla="*/ 4228 h 1061252"/>
                  <a:gd name="connsiteX2335" fmla="*/ 843979 w 1304852"/>
                  <a:gd name="connsiteY2335" fmla="*/ 4366 h 1061252"/>
                  <a:gd name="connsiteX2336" fmla="*/ 843561 w 1304852"/>
                  <a:gd name="connsiteY2336" fmla="*/ 4610 h 1061252"/>
                  <a:gd name="connsiteX2337" fmla="*/ 843260 w 1304852"/>
                  <a:gd name="connsiteY2337" fmla="*/ 5040 h 1061252"/>
                  <a:gd name="connsiteX2338" fmla="*/ 843044 w 1304852"/>
                  <a:gd name="connsiteY2338" fmla="*/ 5686 h 1061252"/>
                  <a:gd name="connsiteX2339" fmla="*/ 842772 w 1304852"/>
                  <a:gd name="connsiteY2339" fmla="*/ 6251 h 1061252"/>
                  <a:gd name="connsiteX2340" fmla="*/ 842377 w 1304852"/>
                  <a:gd name="connsiteY2340" fmla="*/ 6726 h 1061252"/>
                  <a:gd name="connsiteX2341" fmla="*/ 841934 w 1304852"/>
                  <a:gd name="connsiteY2341" fmla="*/ 6980 h 1061252"/>
                  <a:gd name="connsiteX2342" fmla="*/ 841405 w 1304852"/>
                  <a:gd name="connsiteY2342" fmla="*/ 6636 h 1061252"/>
                  <a:gd name="connsiteX2343" fmla="*/ 840894 w 1304852"/>
                  <a:gd name="connsiteY2343" fmla="*/ 6680 h 1061252"/>
                  <a:gd name="connsiteX2344" fmla="*/ 840361 w 1304852"/>
                  <a:gd name="connsiteY2344" fmla="*/ 6526 h 1061252"/>
                  <a:gd name="connsiteX2345" fmla="*/ 839930 w 1304852"/>
                  <a:gd name="connsiteY2345" fmla="*/ 6825 h 1061252"/>
                  <a:gd name="connsiteX2346" fmla="*/ 839420 w 1304852"/>
                  <a:gd name="connsiteY2346" fmla="*/ 6594 h 1061252"/>
                  <a:gd name="connsiteX2347" fmla="*/ 838842 w 1304852"/>
                  <a:gd name="connsiteY2347" fmla="*/ 6726 h 1061252"/>
                  <a:gd name="connsiteX2348" fmla="*/ 838335 w 1304852"/>
                  <a:gd name="connsiteY2348" fmla="*/ 6816 h 1061252"/>
                  <a:gd name="connsiteX2349" fmla="*/ 837936 w 1304852"/>
                  <a:gd name="connsiteY2349" fmla="*/ 6558 h 1061252"/>
                  <a:gd name="connsiteX2350" fmla="*/ 837484 w 1304852"/>
                  <a:gd name="connsiteY2350" fmla="*/ 6751 h 1061252"/>
                  <a:gd name="connsiteX2351" fmla="*/ 836951 w 1304852"/>
                  <a:gd name="connsiteY2351" fmla="*/ 6571 h 1061252"/>
                  <a:gd name="connsiteX2352" fmla="*/ 836488 w 1304852"/>
                  <a:gd name="connsiteY2352" fmla="*/ 6093 h 1061252"/>
                  <a:gd name="connsiteX2353" fmla="*/ 836035 w 1304852"/>
                  <a:gd name="connsiteY2353" fmla="*/ 5849 h 1061252"/>
                  <a:gd name="connsiteX2354" fmla="*/ 835638 w 1304852"/>
                  <a:gd name="connsiteY2354" fmla="*/ 5496 h 1061252"/>
                  <a:gd name="connsiteX2355" fmla="*/ 835194 w 1304852"/>
                  <a:gd name="connsiteY2355" fmla="*/ 5014 h 1061252"/>
                  <a:gd name="connsiteX2356" fmla="*/ 834459 w 1304852"/>
                  <a:gd name="connsiteY2356" fmla="*/ 5158 h 1061252"/>
                  <a:gd name="connsiteX2357" fmla="*/ 834003 w 1304852"/>
                  <a:gd name="connsiteY2357" fmla="*/ 5297 h 1061252"/>
                  <a:gd name="connsiteX2358" fmla="*/ 833564 w 1304852"/>
                  <a:gd name="connsiteY2358" fmla="*/ 4946 h 1061252"/>
                  <a:gd name="connsiteX2359" fmla="*/ 833066 w 1304852"/>
                  <a:gd name="connsiteY2359" fmla="*/ 5203 h 1061252"/>
                  <a:gd name="connsiteX2360" fmla="*/ 832250 w 1304852"/>
                  <a:gd name="connsiteY2360" fmla="*/ 5146 h 1061252"/>
                  <a:gd name="connsiteX2361" fmla="*/ 831946 w 1304852"/>
                  <a:gd name="connsiteY2361" fmla="*/ 5717 h 1061252"/>
                  <a:gd name="connsiteX2362" fmla="*/ 831742 w 1304852"/>
                  <a:gd name="connsiteY2362" fmla="*/ 6398 h 1061252"/>
                  <a:gd name="connsiteX2363" fmla="*/ 831097 w 1304852"/>
                  <a:gd name="connsiteY2363" fmla="*/ 6799 h 1061252"/>
                  <a:gd name="connsiteX2364" fmla="*/ 830372 w 1304852"/>
                  <a:gd name="connsiteY2364" fmla="*/ 7011 h 1061252"/>
                  <a:gd name="connsiteX2365" fmla="*/ 830227 w 1304852"/>
                  <a:gd name="connsiteY2365" fmla="*/ 7483 h 1061252"/>
                  <a:gd name="connsiteX2366" fmla="*/ 829820 w 1304852"/>
                  <a:gd name="connsiteY2366" fmla="*/ 7734 h 1061252"/>
                  <a:gd name="connsiteX2367" fmla="*/ 829740 w 1304852"/>
                  <a:gd name="connsiteY2367" fmla="*/ 8279 h 1061252"/>
                  <a:gd name="connsiteX2368" fmla="*/ 829373 w 1304852"/>
                  <a:gd name="connsiteY2368" fmla="*/ 8707 h 1061252"/>
                  <a:gd name="connsiteX2369" fmla="*/ 829135 w 1304852"/>
                  <a:gd name="connsiteY2369" fmla="*/ 9545 h 1061252"/>
                  <a:gd name="connsiteX2370" fmla="*/ 828834 w 1304852"/>
                  <a:gd name="connsiteY2370" fmla="*/ 10014 h 1061252"/>
                  <a:gd name="connsiteX2371" fmla="*/ 828551 w 1304852"/>
                  <a:gd name="connsiteY2371" fmla="*/ 10386 h 1061252"/>
                  <a:gd name="connsiteX2372" fmla="*/ 827912 w 1304852"/>
                  <a:gd name="connsiteY2372" fmla="*/ 10348 h 1061252"/>
                  <a:gd name="connsiteX2373" fmla="*/ 827363 w 1304852"/>
                  <a:gd name="connsiteY2373" fmla="*/ 10832 h 1061252"/>
                  <a:gd name="connsiteX2374" fmla="*/ 826673 w 1304852"/>
                  <a:gd name="connsiteY2374" fmla="*/ 11279 h 1061252"/>
                  <a:gd name="connsiteX2375" fmla="*/ 826265 w 1304852"/>
                  <a:gd name="connsiteY2375" fmla="*/ 11703 h 1061252"/>
                  <a:gd name="connsiteX2376" fmla="*/ 825822 w 1304852"/>
                  <a:gd name="connsiteY2376" fmla="*/ 11625 h 1061252"/>
                  <a:gd name="connsiteX2377" fmla="*/ 825382 w 1304852"/>
                  <a:gd name="connsiteY2377" fmla="*/ 11876 h 1061252"/>
                  <a:gd name="connsiteX2378" fmla="*/ 825244 w 1304852"/>
                  <a:gd name="connsiteY2378" fmla="*/ 12373 h 1061252"/>
                  <a:gd name="connsiteX2379" fmla="*/ 825616 w 1304852"/>
                  <a:gd name="connsiteY2379" fmla="*/ 12653 h 1061252"/>
                  <a:gd name="connsiteX2380" fmla="*/ 825302 w 1304852"/>
                  <a:gd name="connsiteY2380" fmla="*/ 13241 h 1061252"/>
                  <a:gd name="connsiteX2381" fmla="*/ 825077 w 1304852"/>
                  <a:gd name="connsiteY2381" fmla="*/ 13943 h 1061252"/>
                  <a:gd name="connsiteX2382" fmla="*/ 824782 w 1304852"/>
                  <a:gd name="connsiteY2382" fmla="*/ 14466 h 1061252"/>
                  <a:gd name="connsiteX2383" fmla="*/ 825279 w 1304852"/>
                  <a:gd name="connsiteY2383" fmla="*/ 14701 h 1061252"/>
                  <a:gd name="connsiteX2384" fmla="*/ 825395 w 1304852"/>
                  <a:gd name="connsiteY2384" fmla="*/ 15212 h 1061252"/>
                  <a:gd name="connsiteX2385" fmla="*/ 825328 w 1304852"/>
                  <a:gd name="connsiteY2385" fmla="*/ 15703 h 1061252"/>
                  <a:gd name="connsiteX2386" fmla="*/ 824846 w 1304852"/>
                  <a:gd name="connsiteY2386" fmla="*/ 15697 h 1061252"/>
                  <a:gd name="connsiteX2387" fmla="*/ 824910 w 1304852"/>
                  <a:gd name="connsiteY2387" fmla="*/ 16975 h 1061252"/>
                  <a:gd name="connsiteX2388" fmla="*/ 824853 w 1304852"/>
                  <a:gd name="connsiteY2388" fmla="*/ 17485 h 1061252"/>
                  <a:gd name="connsiteX2389" fmla="*/ 825090 w 1304852"/>
                  <a:gd name="connsiteY2389" fmla="*/ 18053 h 1061252"/>
                  <a:gd name="connsiteX2390" fmla="*/ 825328 w 1304852"/>
                  <a:gd name="connsiteY2390" fmla="*/ 18467 h 1061252"/>
                  <a:gd name="connsiteX2391" fmla="*/ 824672 w 1304852"/>
                  <a:gd name="connsiteY2391" fmla="*/ 18679 h 1061252"/>
                  <a:gd name="connsiteX2392" fmla="*/ 824242 w 1304852"/>
                  <a:gd name="connsiteY2392" fmla="*/ 19036 h 1061252"/>
                  <a:gd name="connsiteX2393" fmla="*/ 823760 w 1304852"/>
                  <a:gd name="connsiteY2393" fmla="*/ 19145 h 1061252"/>
                  <a:gd name="connsiteX2394" fmla="*/ 823336 w 1304852"/>
                  <a:gd name="connsiteY2394" fmla="*/ 19338 h 1061252"/>
                  <a:gd name="connsiteX2395" fmla="*/ 822769 w 1304852"/>
                  <a:gd name="connsiteY2395" fmla="*/ 19324 h 1061252"/>
                  <a:gd name="connsiteX2396" fmla="*/ 822701 w 1304852"/>
                  <a:gd name="connsiteY2396" fmla="*/ 19771 h 1061252"/>
                  <a:gd name="connsiteX2397" fmla="*/ 822078 w 1304852"/>
                  <a:gd name="connsiteY2397" fmla="*/ 19662 h 1061252"/>
                  <a:gd name="connsiteX2398" fmla="*/ 821648 w 1304852"/>
                  <a:gd name="connsiteY2398" fmla="*/ 20019 h 1061252"/>
                  <a:gd name="connsiteX2399" fmla="*/ 821038 w 1304852"/>
                  <a:gd name="connsiteY2399" fmla="*/ 19816 h 1061252"/>
                  <a:gd name="connsiteX2400" fmla="*/ 820585 w 1304852"/>
                  <a:gd name="connsiteY2400" fmla="*/ 19828 h 1061252"/>
                  <a:gd name="connsiteX2401" fmla="*/ 820302 w 1304852"/>
                  <a:gd name="connsiteY2401" fmla="*/ 20397 h 1061252"/>
                  <a:gd name="connsiteX2402" fmla="*/ 819792 w 1304852"/>
                  <a:gd name="connsiteY2402" fmla="*/ 20307 h 1061252"/>
                  <a:gd name="connsiteX2403" fmla="*/ 819709 w 1304852"/>
                  <a:gd name="connsiteY2403" fmla="*/ 19861 h 1061252"/>
                  <a:gd name="connsiteX2404" fmla="*/ 818919 w 1304852"/>
                  <a:gd name="connsiteY2404" fmla="*/ 19717 h 1061252"/>
                  <a:gd name="connsiteX2405" fmla="*/ 818331 w 1304852"/>
                  <a:gd name="connsiteY2405" fmla="*/ 19761 h 1061252"/>
                  <a:gd name="connsiteX2406" fmla="*/ 817628 w 1304852"/>
                  <a:gd name="connsiteY2406" fmla="*/ 19797 h 1061252"/>
                  <a:gd name="connsiteX2407" fmla="*/ 817108 w 1304852"/>
                  <a:gd name="connsiteY2407" fmla="*/ 20153 h 1061252"/>
                  <a:gd name="connsiteX2408" fmla="*/ 816791 w 1304852"/>
                  <a:gd name="connsiteY2408" fmla="*/ 19841 h 1061252"/>
                  <a:gd name="connsiteX2409" fmla="*/ 816203 w 1304852"/>
                  <a:gd name="connsiteY2409" fmla="*/ 19742 h 1061252"/>
                  <a:gd name="connsiteX2410" fmla="*/ 816100 w 1304852"/>
                  <a:gd name="connsiteY2410" fmla="*/ 20378 h 1061252"/>
                  <a:gd name="connsiteX2411" fmla="*/ 815919 w 1304852"/>
                  <a:gd name="connsiteY2411" fmla="*/ 21100 h 1061252"/>
                  <a:gd name="connsiteX2412" fmla="*/ 815715 w 1304852"/>
                  <a:gd name="connsiteY2412" fmla="*/ 21502 h 1061252"/>
                  <a:gd name="connsiteX2413" fmla="*/ 815150 w 1304852"/>
                  <a:gd name="connsiteY2413" fmla="*/ 21415 h 1061252"/>
                  <a:gd name="connsiteX2414" fmla="*/ 815137 w 1304852"/>
                  <a:gd name="connsiteY2414" fmla="*/ 22074 h 1061252"/>
                  <a:gd name="connsiteX2415" fmla="*/ 815274 w 1304852"/>
                  <a:gd name="connsiteY2415" fmla="*/ 22673 h 1061252"/>
                  <a:gd name="connsiteX2416" fmla="*/ 814799 w 1304852"/>
                  <a:gd name="connsiteY2416" fmla="*/ 22782 h 1061252"/>
                  <a:gd name="connsiteX2417" fmla="*/ 814369 w 1304852"/>
                  <a:gd name="connsiteY2417" fmla="*/ 22895 h 1061252"/>
                  <a:gd name="connsiteX2418" fmla="*/ 814392 w 1304852"/>
                  <a:gd name="connsiteY2418" fmla="*/ 24045 h 1061252"/>
                  <a:gd name="connsiteX2419" fmla="*/ 814141 w 1304852"/>
                  <a:gd name="connsiteY2419" fmla="*/ 24423 h 1061252"/>
                  <a:gd name="connsiteX2420" fmla="*/ 814324 w 1304852"/>
                  <a:gd name="connsiteY2420" fmla="*/ 24934 h 1061252"/>
                  <a:gd name="connsiteX2421" fmla="*/ 813929 w 1304852"/>
                  <a:gd name="connsiteY2421" fmla="*/ 25207 h 1061252"/>
                  <a:gd name="connsiteX2422" fmla="*/ 813339 w 1304852"/>
                  <a:gd name="connsiteY2422" fmla="*/ 25625 h 1061252"/>
                  <a:gd name="connsiteX2423" fmla="*/ 812715 w 1304852"/>
                  <a:gd name="connsiteY2423" fmla="*/ 25213 h 1061252"/>
                  <a:gd name="connsiteX2424" fmla="*/ 811855 w 1304852"/>
                  <a:gd name="connsiteY2424" fmla="*/ 24969 h 1061252"/>
                  <a:gd name="connsiteX2425" fmla="*/ 811402 w 1304852"/>
                  <a:gd name="connsiteY2425" fmla="*/ 25438 h 1061252"/>
                  <a:gd name="connsiteX2426" fmla="*/ 811245 w 1304852"/>
                  <a:gd name="connsiteY2426" fmla="*/ 26039 h 1061252"/>
                  <a:gd name="connsiteX2427" fmla="*/ 810690 w 1304852"/>
                  <a:gd name="connsiteY2427" fmla="*/ 25993 h 1061252"/>
                  <a:gd name="connsiteX2428" fmla="*/ 810211 w 1304852"/>
                  <a:gd name="connsiteY2428" fmla="*/ 26360 h 1061252"/>
                  <a:gd name="connsiteX2429" fmla="*/ 809467 w 1304852"/>
                  <a:gd name="connsiteY2429" fmla="*/ 26083 h 1061252"/>
                  <a:gd name="connsiteX2430" fmla="*/ 809013 w 1304852"/>
                  <a:gd name="connsiteY2430" fmla="*/ 26507 h 1061252"/>
                  <a:gd name="connsiteX2431" fmla="*/ 808664 w 1304852"/>
                  <a:gd name="connsiteY2431" fmla="*/ 26776 h 1061252"/>
                  <a:gd name="connsiteX2432" fmla="*/ 808208 w 1304852"/>
                  <a:gd name="connsiteY2432" fmla="*/ 26331 h 1061252"/>
                  <a:gd name="connsiteX2433" fmla="*/ 807508 w 1304852"/>
                  <a:gd name="connsiteY2433" fmla="*/ 25942 h 1061252"/>
                  <a:gd name="connsiteX2434" fmla="*/ 807200 w 1304852"/>
                  <a:gd name="connsiteY2434" fmla="*/ 26276 h 1061252"/>
                  <a:gd name="connsiteX2435" fmla="*/ 806670 w 1304852"/>
                  <a:gd name="connsiteY2435" fmla="*/ 26163 h 1061252"/>
                  <a:gd name="connsiteX2436" fmla="*/ 806011 w 1304852"/>
                  <a:gd name="connsiteY2436" fmla="*/ 26108 h 1061252"/>
                  <a:gd name="connsiteX2437" fmla="*/ 805909 w 1304852"/>
                  <a:gd name="connsiteY2437" fmla="*/ 25663 h 1061252"/>
                  <a:gd name="connsiteX2438" fmla="*/ 805353 w 1304852"/>
                  <a:gd name="connsiteY2438" fmla="*/ 25618 h 1061252"/>
                  <a:gd name="connsiteX2439" fmla="*/ 805061 w 1304852"/>
                  <a:gd name="connsiteY2439" fmla="*/ 26100 h 1061252"/>
                  <a:gd name="connsiteX2440" fmla="*/ 804473 w 1304852"/>
                  <a:gd name="connsiteY2440" fmla="*/ 25785 h 1061252"/>
                  <a:gd name="connsiteX2441" fmla="*/ 803874 w 1304852"/>
                  <a:gd name="connsiteY2441" fmla="*/ 25795 h 1061252"/>
                  <a:gd name="connsiteX2442" fmla="*/ 803090 w 1304852"/>
                  <a:gd name="connsiteY2442" fmla="*/ 25919 h 1061252"/>
                  <a:gd name="connsiteX2443" fmla="*/ 802422 w 1304852"/>
                  <a:gd name="connsiteY2443" fmla="*/ 25688 h 1061252"/>
                  <a:gd name="connsiteX2444" fmla="*/ 801648 w 1304852"/>
                  <a:gd name="connsiteY2444" fmla="*/ 25907 h 1061252"/>
                  <a:gd name="connsiteX2445" fmla="*/ 801302 w 1304852"/>
                  <a:gd name="connsiteY2445" fmla="*/ 26211 h 1061252"/>
                  <a:gd name="connsiteX2446" fmla="*/ 800505 w 1304852"/>
                  <a:gd name="connsiteY2446" fmla="*/ 26360 h 1061252"/>
                  <a:gd name="connsiteX2447" fmla="*/ 799895 w 1304852"/>
                  <a:gd name="connsiteY2447" fmla="*/ 26456 h 1061252"/>
                  <a:gd name="connsiteX2448" fmla="*/ 799262 w 1304852"/>
                  <a:gd name="connsiteY2448" fmla="*/ 26392 h 1061252"/>
                  <a:gd name="connsiteX2449" fmla="*/ 798909 w 1304852"/>
                  <a:gd name="connsiteY2449" fmla="*/ 25913 h 1061252"/>
                  <a:gd name="connsiteX2450" fmla="*/ 798730 w 1304852"/>
                  <a:gd name="connsiteY2450" fmla="*/ 25490 h 1061252"/>
                  <a:gd name="connsiteX2451" fmla="*/ 798344 w 1304852"/>
                  <a:gd name="connsiteY2451" fmla="*/ 24988 h 1061252"/>
                  <a:gd name="connsiteX2452" fmla="*/ 797833 w 1304852"/>
                  <a:gd name="connsiteY2452" fmla="*/ 24642 h 1061252"/>
                  <a:gd name="connsiteX2453" fmla="*/ 797593 w 1304852"/>
                  <a:gd name="connsiteY2453" fmla="*/ 24179 h 1061252"/>
                  <a:gd name="connsiteX2454" fmla="*/ 797117 w 1304852"/>
                  <a:gd name="connsiteY2454" fmla="*/ 23534 h 1061252"/>
                  <a:gd name="connsiteX2455" fmla="*/ 796485 w 1304852"/>
                  <a:gd name="connsiteY2455" fmla="*/ 23274 h 1061252"/>
                  <a:gd name="connsiteX2456" fmla="*/ 796010 w 1304852"/>
                  <a:gd name="connsiteY2456" fmla="*/ 23040 h 1061252"/>
                  <a:gd name="connsiteX2457" fmla="*/ 795464 w 1304852"/>
                  <a:gd name="connsiteY2457" fmla="*/ 22439 h 1061252"/>
                  <a:gd name="connsiteX2458" fmla="*/ 794706 w 1304852"/>
                  <a:gd name="connsiteY2458" fmla="*/ 22070 h 1061252"/>
                  <a:gd name="connsiteX2459" fmla="*/ 794241 w 1304852"/>
                  <a:gd name="connsiteY2459" fmla="*/ 21691 h 1061252"/>
                  <a:gd name="connsiteX2460" fmla="*/ 793846 w 1304852"/>
                  <a:gd name="connsiteY2460" fmla="*/ 21347 h 1061252"/>
                  <a:gd name="connsiteX2461" fmla="*/ 793489 w 1304852"/>
                  <a:gd name="connsiteY2461" fmla="*/ 20914 h 1061252"/>
                  <a:gd name="connsiteX2462" fmla="*/ 793200 w 1304852"/>
                  <a:gd name="connsiteY2462" fmla="*/ 20330 h 1061252"/>
                  <a:gd name="connsiteX2463" fmla="*/ 793095 w 1304852"/>
                  <a:gd name="connsiteY2463" fmla="*/ 19710 h 1061252"/>
                  <a:gd name="connsiteX2464" fmla="*/ 793062 w 1304852"/>
                  <a:gd name="connsiteY2464" fmla="*/ 19084 h 1061252"/>
                  <a:gd name="connsiteX2465" fmla="*/ 793197 w 1304852"/>
                  <a:gd name="connsiteY2465" fmla="*/ 17893 h 1061252"/>
                  <a:gd name="connsiteX2466" fmla="*/ 792603 w 1304852"/>
                  <a:gd name="connsiteY2466" fmla="*/ 16862 h 1061252"/>
                  <a:gd name="connsiteX2467" fmla="*/ 792099 w 1304852"/>
                  <a:gd name="connsiteY2467" fmla="*/ 16399 h 1061252"/>
                  <a:gd name="connsiteX2468" fmla="*/ 791611 w 1304852"/>
                  <a:gd name="connsiteY2468" fmla="*/ 16088 h 1061252"/>
                  <a:gd name="connsiteX2469" fmla="*/ 790808 w 1304852"/>
                  <a:gd name="connsiteY2469" fmla="*/ 15989 h 1061252"/>
                  <a:gd name="connsiteX2470" fmla="*/ 789903 w 1304852"/>
                  <a:gd name="connsiteY2470" fmla="*/ 15815 h 1061252"/>
                  <a:gd name="connsiteX2471" fmla="*/ 789232 w 1304852"/>
                  <a:gd name="connsiteY2471" fmla="*/ 15613 h 1061252"/>
                  <a:gd name="connsiteX2472" fmla="*/ 788468 w 1304852"/>
                  <a:gd name="connsiteY2472" fmla="*/ 15205 h 1061252"/>
                  <a:gd name="connsiteX2473" fmla="*/ 787957 w 1304852"/>
                  <a:gd name="connsiteY2473" fmla="*/ 15254 h 1061252"/>
                  <a:gd name="connsiteX2474" fmla="*/ 786968 w 1304852"/>
                  <a:gd name="connsiteY2474" fmla="*/ 14724 h 1061252"/>
                  <a:gd name="connsiteX2475" fmla="*/ 786130 w 1304852"/>
                  <a:gd name="connsiteY2475" fmla="*/ 15147 h 1061252"/>
                  <a:gd name="connsiteX2476" fmla="*/ 785610 w 1304852"/>
                  <a:gd name="connsiteY2476" fmla="*/ 14935 h 1061252"/>
                  <a:gd name="connsiteX2477" fmla="*/ 784917 w 1304852"/>
                  <a:gd name="connsiteY2477" fmla="*/ 14849 h 1061252"/>
                  <a:gd name="connsiteX2478" fmla="*/ 784281 w 1304852"/>
                  <a:gd name="connsiteY2478" fmla="*/ 15016 h 1061252"/>
                  <a:gd name="connsiteX2479" fmla="*/ 783494 w 1304852"/>
                  <a:gd name="connsiteY2479" fmla="*/ 14811 h 1061252"/>
                  <a:gd name="connsiteX2480" fmla="*/ 782849 w 1304852"/>
                  <a:gd name="connsiteY2480" fmla="*/ 14502 h 1061252"/>
                  <a:gd name="connsiteX2481" fmla="*/ 782592 w 1304852"/>
                  <a:gd name="connsiteY2481" fmla="*/ 13628 h 1061252"/>
                  <a:gd name="connsiteX2482" fmla="*/ 782785 w 1304852"/>
                  <a:gd name="connsiteY2482" fmla="*/ 13060 h 1061252"/>
                  <a:gd name="connsiteX2483" fmla="*/ 782470 w 1304852"/>
                  <a:gd name="connsiteY2483" fmla="*/ 12733 h 1061252"/>
                  <a:gd name="connsiteX2484" fmla="*/ 781924 w 1304852"/>
                  <a:gd name="connsiteY2484" fmla="*/ 12935 h 1061252"/>
                  <a:gd name="connsiteX2485" fmla="*/ 781109 w 1304852"/>
                  <a:gd name="connsiteY2485" fmla="*/ 13295 h 1061252"/>
                  <a:gd name="connsiteX2486" fmla="*/ 780280 w 1304852"/>
                  <a:gd name="connsiteY2486" fmla="*/ 12878 h 1061252"/>
                  <a:gd name="connsiteX2487" fmla="*/ 779349 w 1304852"/>
                  <a:gd name="connsiteY2487" fmla="*/ 13147 h 1061252"/>
                  <a:gd name="connsiteX2488" fmla="*/ 778842 w 1304852"/>
                  <a:gd name="connsiteY2488" fmla="*/ 13468 h 1061252"/>
                  <a:gd name="connsiteX2489" fmla="*/ 778062 w 1304852"/>
                  <a:gd name="connsiteY2489" fmla="*/ 13812 h 1061252"/>
                  <a:gd name="connsiteX2490" fmla="*/ 777985 w 1304852"/>
                  <a:gd name="connsiteY2490" fmla="*/ 13285 h 1061252"/>
                  <a:gd name="connsiteX2491" fmla="*/ 777230 w 1304852"/>
                  <a:gd name="connsiteY2491" fmla="*/ 13346 h 1061252"/>
                  <a:gd name="connsiteX2492" fmla="*/ 776658 w 1304852"/>
                  <a:gd name="connsiteY2492" fmla="*/ 13118 h 1061252"/>
                  <a:gd name="connsiteX2493" fmla="*/ 775416 w 1304852"/>
                  <a:gd name="connsiteY2493" fmla="*/ 13382 h 1061252"/>
                  <a:gd name="connsiteX2494" fmla="*/ 774664 w 1304852"/>
                  <a:gd name="connsiteY2494" fmla="*/ 13430 h 1061252"/>
                  <a:gd name="connsiteX2495" fmla="*/ 773483 w 1304852"/>
                  <a:gd name="connsiteY2495" fmla="*/ 13262 h 1061252"/>
                  <a:gd name="connsiteX2496" fmla="*/ 773059 w 1304852"/>
                  <a:gd name="connsiteY2496" fmla="*/ 13407 h 1061252"/>
                  <a:gd name="connsiteX2497" fmla="*/ 772780 w 1304852"/>
                  <a:gd name="connsiteY2497" fmla="*/ 13754 h 1061252"/>
                  <a:gd name="connsiteX2498" fmla="*/ 772366 w 1304852"/>
                  <a:gd name="connsiteY2498" fmla="*/ 14184 h 1061252"/>
                  <a:gd name="connsiteX2499" fmla="*/ 771829 w 1304852"/>
                  <a:gd name="connsiteY2499" fmla="*/ 14710 h 1061252"/>
                  <a:gd name="connsiteX2500" fmla="*/ 771345 w 1304852"/>
                  <a:gd name="connsiteY2500" fmla="*/ 14819 h 1061252"/>
                  <a:gd name="connsiteX2501" fmla="*/ 770786 w 1304852"/>
                  <a:gd name="connsiteY2501" fmla="*/ 15250 h 1061252"/>
                  <a:gd name="connsiteX2502" fmla="*/ 770529 w 1304852"/>
                  <a:gd name="connsiteY2502" fmla="*/ 15668 h 1061252"/>
                  <a:gd name="connsiteX2503" fmla="*/ 770696 w 1304852"/>
                  <a:gd name="connsiteY2503" fmla="*/ 16807 h 1061252"/>
                  <a:gd name="connsiteX2504" fmla="*/ 770892 w 1304852"/>
                  <a:gd name="connsiteY2504" fmla="*/ 17408 h 1061252"/>
                  <a:gd name="connsiteX2505" fmla="*/ 771187 w 1304852"/>
                  <a:gd name="connsiteY2505" fmla="*/ 17893 h 1061252"/>
                  <a:gd name="connsiteX2506" fmla="*/ 771126 w 1304852"/>
                  <a:gd name="connsiteY2506" fmla="*/ 18647 h 1061252"/>
                  <a:gd name="connsiteX2507" fmla="*/ 771418 w 1304852"/>
                  <a:gd name="connsiteY2507" fmla="*/ 19209 h 1061252"/>
                  <a:gd name="connsiteX2508" fmla="*/ 771589 w 1304852"/>
                  <a:gd name="connsiteY2508" fmla="*/ 19626 h 1061252"/>
                  <a:gd name="connsiteX2509" fmla="*/ 771560 w 1304852"/>
                  <a:gd name="connsiteY2509" fmla="*/ 20162 h 1061252"/>
                  <a:gd name="connsiteX2510" fmla="*/ 771553 w 1304852"/>
                  <a:gd name="connsiteY2510" fmla="*/ 20631 h 1061252"/>
                  <a:gd name="connsiteX2511" fmla="*/ 771576 w 1304852"/>
                  <a:gd name="connsiteY2511" fmla="*/ 21097 h 1061252"/>
                  <a:gd name="connsiteX2512" fmla="*/ 771624 w 1304852"/>
                  <a:gd name="connsiteY2512" fmla="*/ 21707 h 1061252"/>
                  <a:gd name="connsiteX2513" fmla="*/ 771396 w 1304852"/>
                  <a:gd name="connsiteY2513" fmla="*/ 22439 h 1061252"/>
                  <a:gd name="connsiteX2514" fmla="*/ 771762 w 1304852"/>
                  <a:gd name="connsiteY2514" fmla="*/ 22965 h 1061252"/>
                  <a:gd name="connsiteX2515" fmla="*/ 771833 w 1304852"/>
                  <a:gd name="connsiteY2515" fmla="*/ 23431 h 1061252"/>
                  <a:gd name="connsiteX2516" fmla="*/ 771409 w 1304852"/>
                  <a:gd name="connsiteY2516" fmla="*/ 24318 h 1061252"/>
                  <a:gd name="connsiteX2517" fmla="*/ 771518 w 1304852"/>
                  <a:gd name="connsiteY2517" fmla="*/ 24783 h 1061252"/>
                  <a:gd name="connsiteX2518" fmla="*/ 771784 w 1304852"/>
                  <a:gd name="connsiteY2518" fmla="*/ 25332 h 1061252"/>
                  <a:gd name="connsiteX2519" fmla="*/ 771736 w 1304852"/>
                  <a:gd name="connsiteY2519" fmla="*/ 26026 h 1061252"/>
                  <a:gd name="connsiteX2520" fmla="*/ 772089 w 1304852"/>
                  <a:gd name="connsiteY2520" fmla="*/ 26912 h 1061252"/>
                  <a:gd name="connsiteX2521" fmla="*/ 771210 w 1304852"/>
                  <a:gd name="connsiteY2521" fmla="*/ 27795 h 1061252"/>
                  <a:gd name="connsiteX2522" fmla="*/ 770545 w 1304852"/>
                  <a:gd name="connsiteY2522" fmla="*/ 28337 h 1061252"/>
                  <a:gd name="connsiteX2523" fmla="*/ 769938 w 1304852"/>
                  <a:gd name="connsiteY2523" fmla="*/ 28276 h 1061252"/>
                  <a:gd name="connsiteX2524" fmla="*/ 769283 w 1304852"/>
                  <a:gd name="connsiteY2524" fmla="*/ 28135 h 1061252"/>
                  <a:gd name="connsiteX2525" fmla="*/ 768782 w 1304852"/>
                  <a:gd name="connsiteY2525" fmla="*/ 28096 h 1061252"/>
                  <a:gd name="connsiteX2526" fmla="*/ 768237 w 1304852"/>
                  <a:gd name="connsiteY2526" fmla="*/ 27907 h 1061252"/>
                  <a:gd name="connsiteX2527" fmla="*/ 767858 w 1304852"/>
                  <a:gd name="connsiteY2527" fmla="*/ 27657 h 1061252"/>
                  <a:gd name="connsiteX2528" fmla="*/ 767373 w 1304852"/>
                  <a:gd name="connsiteY2528" fmla="*/ 28087 h 1061252"/>
                  <a:gd name="connsiteX2529" fmla="*/ 766660 w 1304852"/>
                  <a:gd name="connsiteY2529" fmla="*/ 27923 h 1061252"/>
                  <a:gd name="connsiteX2530" fmla="*/ 766156 w 1304852"/>
                  <a:gd name="connsiteY2530" fmla="*/ 28090 h 1061252"/>
                  <a:gd name="connsiteX2531" fmla="*/ 764798 w 1304852"/>
                  <a:gd name="connsiteY2531" fmla="*/ 28215 h 1061252"/>
                  <a:gd name="connsiteX2532" fmla="*/ 763751 w 1304852"/>
                  <a:gd name="connsiteY2532" fmla="*/ 28325 h 1061252"/>
                  <a:gd name="connsiteX2533" fmla="*/ 763318 w 1304852"/>
                  <a:gd name="connsiteY2533" fmla="*/ 28466 h 1061252"/>
                  <a:gd name="connsiteX2534" fmla="*/ 762708 w 1304852"/>
                  <a:gd name="connsiteY2534" fmla="*/ 28476 h 1061252"/>
                  <a:gd name="connsiteX2535" fmla="*/ 761947 w 1304852"/>
                  <a:gd name="connsiteY2535" fmla="*/ 28579 h 1061252"/>
                  <a:gd name="connsiteX2536" fmla="*/ 761423 w 1304852"/>
                  <a:gd name="connsiteY2536" fmla="*/ 28745 h 1061252"/>
                  <a:gd name="connsiteX2537" fmla="*/ 760736 w 1304852"/>
                  <a:gd name="connsiteY2537" fmla="*/ 28707 h 1061252"/>
                  <a:gd name="connsiteX2538" fmla="*/ 760010 w 1304852"/>
                  <a:gd name="connsiteY2538" fmla="*/ 29092 h 1061252"/>
                  <a:gd name="connsiteX2539" fmla="*/ 759516 w 1304852"/>
                  <a:gd name="connsiteY2539" fmla="*/ 29268 h 1061252"/>
                  <a:gd name="connsiteX2540" fmla="*/ 759041 w 1304852"/>
                  <a:gd name="connsiteY2540" fmla="*/ 29381 h 1061252"/>
                  <a:gd name="connsiteX2541" fmla="*/ 758530 w 1304852"/>
                  <a:gd name="connsiteY2541" fmla="*/ 29285 h 1061252"/>
                  <a:gd name="connsiteX2542" fmla="*/ 757988 w 1304852"/>
                  <a:gd name="connsiteY2542" fmla="*/ 28793 h 1061252"/>
                  <a:gd name="connsiteX2543" fmla="*/ 757631 w 1304852"/>
                  <a:gd name="connsiteY2543" fmla="*/ 28507 h 1061252"/>
                  <a:gd name="connsiteX2544" fmla="*/ 756658 w 1304852"/>
                  <a:gd name="connsiteY2544" fmla="*/ 28902 h 1061252"/>
                  <a:gd name="connsiteX2545" fmla="*/ 756170 w 1304852"/>
                  <a:gd name="connsiteY2545" fmla="*/ 28880 h 1061252"/>
                  <a:gd name="connsiteX2546" fmla="*/ 756013 w 1304852"/>
                  <a:gd name="connsiteY2546" fmla="*/ 28041 h 1061252"/>
                  <a:gd name="connsiteX2547" fmla="*/ 754905 w 1304852"/>
                  <a:gd name="connsiteY2547" fmla="*/ 27827 h 1061252"/>
                  <a:gd name="connsiteX2548" fmla="*/ 754565 w 1304852"/>
                  <a:gd name="connsiteY2548" fmla="*/ 28163 h 1061252"/>
                  <a:gd name="connsiteX2549" fmla="*/ 754045 w 1304852"/>
                  <a:gd name="connsiteY2549" fmla="*/ 28906 h 1061252"/>
                  <a:gd name="connsiteX2550" fmla="*/ 753046 w 1304852"/>
                  <a:gd name="connsiteY2550" fmla="*/ 28976 h 1061252"/>
                  <a:gd name="connsiteX2551" fmla="*/ 752292 w 1304852"/>
                  <a:gd name="connsiteY2551" fmla="*/ 28713 h 1061252"/>
                  <a:gd name="connsiteX2552" fmla="*/ 751756 w 1304852"/>
                  <a:gd name="connsiteY2552" fmla="*/ 28440 h 1061252"/>
                  <a:gd name="connsiteX2553" fmla="*/ 751075 w 1304852"/>
                  <a:gd name="connsiteY2553" fmla="*/ 28556 h 1061252"/>
                  <a:gd name="connsiteX2554" fmla="*/ 750413 w 1304852"/>
                  <a:gd name="connsiteY2554" fmla="*/ 28864 h 1061252"/>
                  <a:gd name="connsiteX2555" fmla="*/ 749935 w 1304852"/>
                  <a:gd name="connsiteY2555" fmla="*/ 29224 h 1061252"/>
                  <a:gd name="connsiteX2556" fmla="*/ 749479 w 1304852"/>
                  <a:gd name="connsiteY2556" fmla="*/ 29362 h 1061252"/>
                  <a:gd name="connsiteX2557" fmla="*/ 748802 w 1304852"/>
                  <a:gd name="connsiteY2557" fmla="*/ 29304 h 1061252"/>
                  <a:gd name="connsiteX2558" fmla="*/ 747861 w 1304852"/>
                  <a:gd name="connsiteY2558" fmla="*/ 29050 h 1061252"/>
                  <a:gd name="connsiteX2559" fmla="*/ 747161 w 1304852"/>
                  <a:gd name="connsiteY2559" fmla="*/ 29014 h 1061252"/>
                  <a:gd name="connsiteX2560" fmla="*/ 746310 w 1304852"/>
                  <a:gd name="connsiteY2560" fmla="*/ 28774 h 1061252"/>
                  <a:gd name="connsiteX2561" fmla="*/ 745809 w 1304852"/>
                  <a:gd name="connsiteY2561" fmla="*/ 28967 h 1061252"/>
                  <a:gd name="connsiteX2562" fmla="*/ 745177 w 1304852"/>
                  <a:gd name="connsiteY2562" fmla="*/ 29243 h 1061252"/>
                  <a:gd name="connsiteX2563" fmla="*/ 743510 w 1304852"/>
                  <a:gd name="connsiteY2563" fmla="*/ 29348 h 1061252"/>
                  <a:gd name="connsiteX2564" fmla="*/ 742964 w 1304852"/>
                  <a:gd name="connsiteY2564" fmla="*/ 29852 h 1061252"/>
                  <a:gd name="connsiteX2565" fmla="*/ 742248 w 1304852"/>
                  <a:gd name="connsiteY2565" fmla="*/ 30392 h 1061252"/>
                  <a:gd name="connsiteX2566" fmla="*/ 741558 w 1304852"/>
                  <a:gd name="connsiteY2566" fmla="*/ 30659 h 1061252"/>
                  <a:gd name="connsiteX2567" fmla="*/ 741093 w 1304852"/>
                  <a:gd name="connsiteY2567" fmla="*/ 30951 h 1061252"/>
                  <a:gd name="connsiteX2568" fmla="*/ 740627 w 1304852"/>
                  <a:gd name="connsiteY2568" fmla="*/ 31166 h 1061252"/>
                  <a:gd name="connsiteX2569" fmla="*/ 739766 w 1304852"/>
                  <a:gd name="connsiteY2569" fmla="*/ 31510 h 1061252"/>
                  <a:gd name="connsiteX2570" fmla="*/ 739310 w 1304852"/>
                  <a:gd name="connsiteY2570" fmla="*/ 31580 h 1061252"/>
                  <a:gd name="connsiteX2571" fmla="*/ 738672 w 1304852"/>
                  <a:gd name="connsiteY2571" fmla="*/ 31609 h 1061252"/>
                  <a:gd name="connsiteX2572" fmla="*/ 737824 w 1304852"/>
                  <a:gd name="connsiteY2572" fmla="*/ 31676 h 1061252"/>
                  <a:gd name="connsiteX2573" fmla="*/ 737394 w 1304852"/>
                  <a:gd name="connsiteY2573" fmla="*/ 31552 h 1061252"/>
                  <a:gd name="connsiteX2574" fmla="*/ 735907 w 1304852"/>
                  <a:gd name="connsiteY2574" fmla="*/ 31561 h 1061252"/>
                  <a:gd name="connsiteX2575" fmla="*/ 735368 w 1304852"/>
                  <a:gd name="connsiteY2575" fmla="*/ 31580 h 1061252"/>
                  <a:gd name="connsiteX2576" fmla="*/ 734639 w 1304852"/>
                  <a:gd name="connsiteY2576" fmla="*/ 31541 h 1061252"/>
                  <a:gd name="connsiteX2577" fmla="*/ 733833 w 1304852"/>
                  <a:gd name="connsiteY2577" fmla="*/ 31451 h 1061252"/>
                  <a:gd name="connsiteX2578" fmla="*/ 733232 w 1304852"/>
                  <a:gd name="connsiteY2578" fmla="*/ 31541 h 1061252"/>
                  <a:gd name="connsiteX2579" fmla="*/ 732260 w 1304852"/>
                  <a:gd name="connsiteY2579" fmla="*/ 31478 h 1061252"/>
                  <a:gd name="connsiteX2580" fmla="*/ 731768 w 1304852"/>
                  <a:gd name="connsiteY2580" fmla="*/ 31375 h 1061252"/>
                  <a:gd name="connsiteX2581" fmla="*/ 731277 w 1304852"/>
                  <a:gd name="connsiteY2581" fmla="*/ 31288 h 1061252"/>
                  <a:gd name="connsiteX2582" fmla="*/ 730619 w 1304852"/>
                  <a:gd name="connsiteY2582" fmla="*/ 31211 h 1061252"/>
                  <a:gd name="connsiteX2583" fmla="*/ 729550 w 1304852"/>
                  <a:gd name="connsiteY2583" fmla="*/ 30993 h 1061252"/>
                  <a:gd name="connsiteX2584" fmla="*/ 728872 w 1304852"/>
                  <a:gd name="connsiteY2584" fmla="*/ 31022 h 1061252"/>
                  <a:gd name="connsiteX2585" fmla="*/ 728330 w 1304852"/>
                  <a:gd name="connsiteY2585" fmla="*/ 30987 h 1061252"/>
                  <a:gd name="connsiteX2586" fmla="*/ 727761 w 1304852"/>
                  <a:gd name="connsiteY2586" fmla="*/ 30842 h 1061252"/>
                  <a:gd name="connsiteX2587" fmla="*/ 727283 w 1304852"/>
                  <a:gd name="connsiteY2587" fmla="*/ 30623 h 1061252"/>
                  <a:gd name="connsiteX2588" fmla="*/ 726451 w 1304852"/>
                  <a:gd name="connsiteY2588" fmla="*/ 30264 h 1061252"/>
                  <a:gd name="connsiteX2589" fmla="*/ 725758 w 1304852"/>
                  <a:gd name="connsiteY2589" fmla="*/ 29981 h 1061252"/>
                  <a:gd name="connsiteX2590" fmla="*/ 724945 w 1304852"/>
                  <a:gd name="connsiteY2590" fmla="*/ 29756 h 1061252"/>
                  <a:gd name="connsiteX2591" fmla="*/ 723639 w 1304852"/>
                  <a:gd name="connsiteY2591" fmla="*/ 29621 h 1061252"/>
                  <a:gd name="connsiteX2592" fmla="*/ 722980 w 1304852"/>
                  <a:gd name="connsiteY2592" fmla="*/ 29612 h 1061252"/>
                  <a:gd name="connsiteX2593" fmla="*/ 722470 w 1304852"/>
                  <a:gd name="connsiteY2593" fmla="*/ 29381 h 1061252"/>
                  <a:gd name="connsiteX2594" fmla="*/ 721625 w 1304852"/>
                  <a:gd name="connsiteY2594" fmla="*/ 29342 h 1061252"/>
                  <a:gd name="connsiteX2595" fmla="*/ 720916 w 1304852"/>
                  <a:gd name="connsiteY2595" fmla="*/ 29426 h 1061252"/>
                  <a:gd name="connsiteX2596" fmla="*/ 720216 w 1304852"/>
                  <a:gd name="connsiteY2596" fmla="*/ 28915 h 1061252"/>
                  <a:gd name="connsiteX2597" fmla="*/ 719577 w 1304852"/>
                  <a:gd name="connsiteY2597" fmla="*/ 28770 h 1061252"/>
                  <a:gd name="connsiteX2598" fmla="*/ 718941 w 1304852"/>
                  <a:gd name="connsiteY2598" fmla="*/ 28665 h 1061252"/>
                  <a:gd name="connsiteX2599" fmla="*/ 718097 w 1304852"/>
                  <a:gd name="connsiteY2599" fmla="*/ 28546 h 1061252"/>
                  <a:gd name="connsiteX2600" fmla="*/ 717130 w 1304852"/>
                  <a:gd name="connsiteY2600" fmla="*/ 28678 h 1061252"/>
                  <a:gd name="connsiteX2601" fmla="*/ 716671 w 1304852"/>
                  <a:gd name="connsiteY2601" fmla="*/ 28504 h 1061252"/>
                  <a:gd name="connsiteX2602" fmla="*/ 716177 w 1304852"/>
                  <a:gd name="connsiteY2602" fmla="*/ 28613 h 1061252"/>
                  <a:gd name="connsiteX2603" fmla="*/ 715400 w 1304852"/>
                  <a:gd name="connsiteY2603" fmla="*/ 28543 h 1061252"/>
                  <a:gd name="connsiteX2604" fmla="*/ 714664 w 1304852"/>
                  <a:gd name="connsiteY2604" fmla="*/ 28341 h 1061252"/>
                  <a:gd name="connsiteX2605" fmla="*/ 713123 w 1304852"/>
                  <a:gd name="connsiteY2605" fmla="*/ 28163 h 1061252"/>
                  <a:gd name="connsiteX2606" fmla="*/ 712680 w 1304852"/>
                  <a:gd name="connsiteY2606" fmla="*/ 28071 h 1061252"/>
                  <a:gd name="connsiteX2607" fmla="*/ 712083 w 1304852"/>
                  <a:gd name="connsiteY2607" fmla="*/ 27907 h 1061252"/>
                  <a:gd name="connsiteX2608" fmla="*/ 711621 w 1304852"/>
                  <a:gd name="connsiteY2608" fmla="*/ 27968 h 1061252"/>
                  <a:gd name="connsiteX2609" fmla="*/ 711120 w 1304852"/>
                  <a:gd name="connsiteY2609" fmla="*/ 27871 h 1061252"/>
                  <a:gd name="connsiteX2610" fmla="*/ 710625 w 1304852"/>
                  <a:gd name="connsiteY2610" fmla="*/ 28020 h 1061252"/>
                  <a:gd name="connsiteX2611" fmla="*/ 710214 w 1304852"/>
                  <a:gd name="connsiteY2611" fmla="*/ 27839 h 1061252"/>
                  <a:gd name="connsiteX2612" fmla="*/ 709444 w 1304852"/>
                  <a:gd name="connsiteY2612" fmla="*/ 27558 h 1061252"/>
                  <a:gd name="connsiteX2613" fmla="*/ 708664 w 1304852"/>
                  <a:gd name="connsiteY2613" fmla="*/ 27644 h 1061252"/>
                  <a:gd name="connsiteX2614" fmla="*/ 708843 w 1304852"/>
                  <a:gd name="connsiteY2614" fmla="*/ 26776 h 1061252"/>
                  <a:gd name="connsiteX2615" fmla="*/ 708506 w 1304852"/>
                  <a:gd name="connsiteY2615" fmla="*/ 26394 h 1061252"/>
                  <a:gd name="connsiteX2616" fmla="*/ 708137 w 1304852"/>
                  <a:gd name="connsiteY2616" fmla="*/ 26138 h 1061252"/>
                  <a:gd name="connsiteX2617" fmla="*/ 707793 w 1304852"/>
                  <a:gd name="connsiteY2617" fmla="*/ 25496 h 1061252"/>
                  <a:gd name="connsiteX2618" fmla="*/ 707379 w 1304852"/>
                  <a:gd name="connsiteY2618" fmla="*/ 25242 h 1061252"/>
                  <a:gd name="connsiteX2619" fmla="*/ 706686 w 1304852"/>
                  <a:gd name="connsiteY2619" fmla="*/ 25014 h 1061252"/>
                  <a:gd name="connsiteX2620" fmla="*/ 706172 w 1304852"/>
                  <a:gd name="connsiteY2620" fmla="*/ 25280 h 1061252"/>
                  <a:gd name="connsiteX2621" fmla="*/ 705366 w 1304852"/>
                  <a:gd name="connsiteY2621" fmla="*/ 25114 h 1061252"/>
                  <a:gd name="connsiteX2622" fmla="*/ 704676 w 1304852"/>
                  <a:gd name="connsiteY2622" fmla="*/ 24610 h 1061252"/>
                  <a:gd name="connsiteX2623" fmla="*/ 704191 w 1304852"/>
                  <a:gd name="connsiteY2623" fmla="*/ 25066 h 1061252"/>
                  <a:gd name="connsiteX2624" fmla="*/ 703838 w 1304852"/>
                  <a:gd name="connsiteY2624" fmla="*/ 25400 h 1061252"/>
                  <a:gd name="connsiteX2625" fmla="*/ 703417 w 1304852"/>
                  <a:gd name="connsiteY2625" fmla="*/ 25826 h 1061252"/>
                  <a:gd name="connsiteX2626" fmla="*/ 702958 w 1304852"/>
                  <a:gd name="connsiteY2626" fmla="*/ 26411 h 1061252"/>
                  <a:gd name="connsiteX2627" fmla="*/ 702492 w 1304852"/>
                  <a:gd name="connsiteY2627" fmla="*/ 26616 h 1061252"/>
                  <a:gd name="connsiteX2628" fmla="*/ 701882 w 1304852"/>
                  <a:gd name="connsiteY2628" fmla="*/ 26606 h 1061252"/>
                  <a:gd name="connsiteX2629" fmla="*/ 701141 w 1304852"/>
                  <a:gd name="connsiteY2629" fmla="*/ 26818 h 1061252"/>
                  <a:gd name="connsiteX2630" fmla="*/ 700858 w 1304852"/>
                  <a:gd name="connsiteY2630" fmla="*/ 27326 h 1061252"/>
                  <a:gd name="connsiteX2631" fmla="*/ 700335 w 1304852"/>
                  <a:gd name="connsiteY2631" fmla="*/ 27946 h 1061252"/>
                  <a:gd name="connsiteX2632" fmla="*/ 700560 w 1304852"/>
                  <a:gd name="connsiteY2632" fmla="*/ 28703 h 1061252"/>
                  <a:gd name="connsiteX2633" fmla="*/ 700084 w 1304852"/>
                  <a:gd name="connsiteY2633" fmla="*/ 28858 h 1061252"/>
                  <a:gd name="connsiteX2634" fmla="*/ 699336 w 1304852"/>
                  <a:gd name="connsiteY2634" fmla="*/ 28405 h 1061252"/>
                  <a:gd name="connsiteX2635" fmla="*/ 699108 w 1304852"/>
                  <a:gd name="connsiteY2635" fmla="*/ 28980 h 1061252"/>
                  <a:gd name="connsiteX2636" fmla="*/ 698527 w 1304852"/>
                  <a:gd name="connsiteY2636" fmla="*/ 29214 h 1061252"/>
                  <a:gd name="connsiteX2637" fmla="*/ 698148 w 1304852"/>
                  <a:gd name="connsiteY2637" fmla="*/ 28803 h 1061252"/>
                  <a:gd name="connsiteX2638" fmla="*/ 697381 w 1304852"/>
                  <a:gd name="connsiteY2638" fmla="*/ 28232 h 1061252"/>
                  <a:gd name="connsiteX2639" fmla="*/ 697467 w 1304852"/>
                  <a:gd name="connsiteY2639" fmla="*/ 27592 h 1061252"/>
                  <a:gd name="connsiteX2640" fmla="*/ 697525 w 1304852"/>
                  <a:gd name="connsiteY2640" fmla="*/ 27034 h 1061252"/>
                  <a:gd name="connsiteX2641" fmla="*/ 696951 w 1304852"/>
                  <a:gd name="connsiteY2641" fmla="*/ 26803 h 1061252"/>
                  <a:gd name="connsiteX2642" fmla="*/ 696594 w 1304852"/>
                  <a:gd name="connsiteY2642" fmla="*/ 26160 h 1061252"/>
                  <a:gd name="connsiteX2643" fmla="*/ 695936 w 1304852"/>
                  <a:gd name="connsiteY2643" fmla="*/ 26218 h 1061252"/>
                  <a:gd name="connsiteX2644" fmla="*/ 695474 w 1304852"/>
                  <a:gd name="connsiteY2644" fmla="*/ 26192 h 1061252"/>
                  <a:gd name="connsiteX2645" fmla="*/ 695092 w 1304852"/>
                  <a:gd name="connsiteY2645" fmla="*/ 26642 h 1061252"/>
                  <a:gd name="connsiteX2646" fmla="*/ 694716 w 1304852"/>
                  <a:gd name="connsiteY2646" fmla="*/ 27320 h 1061252"/>
                  <a:gd name="connsiteX2647" fmla="*/ 694433 w 1304852"/>
                  <a:gd name="connsiteY2647" fmla="*/ 27869 h 1061252"/>
                  <a:gd name="connsiteX2648" fmla="*/ 694266 w 1304852"/>
                  <a:gd name="connsiteY2648" fmla="*/ 28600 h 1061252"/>
                  <a:gd name="connsiteX2649" fmla="*/ 694006 w 1304852"/>
                  <a:gd name="connsiteY2649" fmla="*/ 29329 h 1061252"/>
                  <a:gd name="connsiteX2650" fmla="*/ 693069 w 1304852"/>
                  <a:gd name="connsiteY2650" fmla="*/ 29014 h 1061252"/>
                  <a:gd name="connsiteX2651" fmla="*/ 692597 w 1304852"/>
                  <a:gd name="connsiteY2651" fmla="*/ 29512 h 1061252"/>
                  <a:gd name="connsiteX2652" fmla="*/ 692154 w 1304852"/>
                  <a:gd name="connsiteY2652" fmla="*/ 29650 h 1061252"/>
                  <a:gd name="connsiteX2653" fmla="*/ 691980 w 1304852"/>
                  <a:gd name="connsiteY2653" fmla="*/ 30100 h 1061252"/>
                  <a:gd name="connsiteX2654" fmla="*/ 691900 w 1304852"/>
                  <a:gd name="connsiteY2654" fmla="*/ 30672 h 1061252"/>
                  <a:gd name="connsiteX2655" fmla="*/ 692972 w 1304852"/>
                  <a:gd name="connsiteY2655" fmla="*/ 30774 h 1061252"/>
                  <a:gd name="connsiteX2656" fmla="*/ 693454 w 1304852"/>
                  <a:gd name="connsiteY2656" fmla="*/ 30703 h 1061252"/>
                  <a:gd name="connsiteX2657" fmla="*/ 693846 w 1304852"/>
                  <a:gd name="connsiteY2657" fmla="*/ 30999 h 1061252"/>
                  <a:gd name="connsiteX2658" fmla="*/ 693345 w 1304852"/>
                  <a:gd name="connsiteY2658" fmla="*/ 31552 h 1061252"/>
                  <a:gd name="connsiteX2659" fmla="*/ 692799 w 1304852"/>
                  <a:gd name="connsiteY2659" fmla="*/ 31776 h 1061252"/>
                  <a:gd name="connsiteX2660" fmla="*/ 692186 w 1304852"/>
                  <a:gd name="connsiteY2660" fmla="*/ 31882 h 1061252"/>
                  <a:gd name="connsiteX2661" fmla="*/ 691685 w 1304852"/>
                  <a:gd name="connsiteY2661" fmla="*/ 32472 h 1061252"/>
                  <a:gd name="connsiteX2662" fmla="*/ 691216 w 1304852"/>
                  <a:gd name="connsiteY2662" fmla="*/ 33025 h 1061252"/>
                  <a:gd name="connsiteX2663" fmla="*/ 690715 w 1304852"/>
                  <a:gd name="connsiteY2663" fmla="*/ 32865 h 1061252"/>
                  <a:gd name="connsiteX2664" fmla="*/ 689922 w 1304852"/>
                  <a:gd name="connsiteY2664" fmla="*/ 32688 h 1061252"/>
                  <a:gd name="connsiteX2665" fmla="*/ 689466 w 1304852"/>
                  <a:gd name="connsiteY2665" fmla="*/ 32846 h 1061252"/>
                  <a:gd name="connsiteX2666" fmla="*/ 689010 w 1304852"/>
                  <a:gd name="connsiteY2666" fmla="*/ 33128 h 1061252"/>
                  <a:gd name="connsiteX2667" fmla="*/ 689723 w 1304852"/>
                  <a:gd name="connsiteY2667" fmla="*/ 33535 h 1061252"/>
                  <a:gd name="connsiteX2668" fmla="*/ 690214 w 1304852"/>
                  <a:gd name="connsiteY2668" fmla="*/ 34159 h 1061252"/>
                  <a:gd name="connsiteX2669" fmla="*/ 689932 w 1304852"/>
                  <a:gd name="connsiteY2669" fmla="*/ 34544 h 1061252"/>
                  <a:gd name="connsiteX2670" fmla="*/ 688660 w 1304852"/>
                  <a:gd name="connsiteY2670" fmla="*/ 34785 h 1061252"/>
                  <a:gd name="connsiteX2671" fmla="*/ 688863 w 1304852"/>
                  <a:gd name="connsiteY2671" fmla="*/ 35745 h 1061252"/>
                  <a:gd name="connsiteX2672" fmla="*/ 687858 w 1304852"/>
                  <a:gd name="connsiteY2672" fmla="*/ 35691 h 1061252"/>
                  <a:gd name="connsiteX2673" fmla="*/ 687219 w 1304852"/>
                  <a:gd name="connsiteY2673" fmla="*/ 36412 h 1061252"/>
                  <a:gd name="connsiteX2674" fmla="*/ 687386 w 1304852"/>
                  <a:gd name="connsiteY2674" fmla="*/ 36920 h 1061252"/>
                  <a:gd name="connsiteX2675" fmla="*/ 687636 w 1304852"/>
                  <a:gd name="connsiteY2675" fmla="*/ 37405 h 1061252"/>
                  <a:gd name="connsiteX2676" fmla="*/ 687071 w 1304852"/>
                  <a:gd name="connsiteY2676" fmla="*/ 38038 h 1061252"/>
                  <a:gd name="connsiteX2677" fmla="*/ 686827 w 1304852"/>
                  <a:gd name="connsiteY2677" fmla="*/ 38477 h 1061252"/>
                  <a:gd name="connsiteX2678" fmla="*/ 686201 w 1304852"/>
                  <a:gd name="connsiteY2678" fmla="*/ 38410 h 1061252"/>
                  <a:gd name="connsiteX2679" fmla="*/ 685732 w 1304852"/>
                  <a:gd name="connsiteY2679" fmla="*/ 37575 h 1061252"/>
                  <a:gd name="connsiteX2680" fmla="*/ 684692 w 1304852"/>
                  <a:gd name="connsiteY2680" fmla="*/ 38133 h 1061252"/>
                  <a:gd name="connsiteX2681" fmla="*/ 683745 w 1304852"/>
                  <a:gd name="connsiteY2681" fmla="*/ 38342 h 1061252"/>
                  <a:gd name="connsiteX2682" fmla="*/ 683163 w 1304852"/>
                  <a:gd name="connsiteY2682" fmla="*/ 38805 h 1061252"/>
                  <a:gd name="connsiteX2683" fmla="*/ 683382 w 1304852"/>
                  <a:gd name="connsiteY2683" fmla="*/ 39215 h 1061252"/>
                  <a:gd name="connsiteX2684" fmla="*/ 683905 w 1304852"/>
                  <a:gd name="connsiteY2684" fmla="*/ 39656 h 1061252"/>
                  <a:gd name="connsiteX2685" fmla="*/ 684281 w 1304852"/>
                  <a:gd name="connsiteY2685" fmla="*/ 39292 h 1061252"/>
                  <a:gd name="connsiteX2686" fmla="*/ 684419 w 1304852"/>
                  <a:gd name="connsiteY2686" fmla="*/ 39851 h 1061252"/>
                  <a:gd name="connsiteX2687" fmla="*/ 684750 w 1304852"/>
                  <a:gd name="connsiteY2687" fmla="*/ 40442 h 1061252"/>
                  <a:gd name="connsiteX2688" fmla="*/ 684310 w 1304852"/>
                  <a:gd name="connsiteY2688" fmla="*/ 40731 h 1061252"/>
                  <a:gd name="connsiteX2689" fmla="*/ 683796 w 1304852"/>
                  <a:gd name="connsiteY2689" fmla="*/ 40609 h 1061252"/>
                  <a:gd name="connsiteX2690" fmla="*/ 683112 w 1304852"/>
                  <a:gd name="connsiteY2690" fmla="*/ 40038 h 1061252"/>
                  <a:gd name="connsiteX2691" fmla="*/ 682868 w 1304852"/>
                  <a:gd name="connsiteY2691" fmla="*/ 40593 h 1061252"/>
                  <a:gd name="connsiteX2692" fmla="*/ 683440 w 1304852"/>
                  <a:gd name="connsiteY2692" fmla="*/ 41055 h 1061252"/>
                  <a:gd name="connsiteX2693" fmla="*/ 683061 w 1304852"/>
                  <a:gd name="connsiteY2693" fmla="*/ 41498 h 1061252"/>
                  <a:gd name="connsiteX2694" fmla="*/ 682653 w 1304852"/>
                  <a:gd name="connsiteY2694" fmla="*/ 41164 h 1061252"/>
                  <a:gd name="connsiteX2695" fmla="*/ 682316 w 1304852"/>
                  <a:gd name="connsiteY2695" fmla="*/ 40670 h 1061252"/>
                  <a:gd name="connsiteX2696" fmla="*/ 681850 w 1304852"/>
                  <a:gd name="connsiteY2696" fmla="*/ 40830 h 1061252"/>
                  <a:gd name="connsiteX2697" fmla="*/ 681536 w 1304852"/>
                  <a:gd name="connsiteY2697" fmla="*/ 41399 h 1061252"/>
                  <a:gd name="connsiteX2698" fmla="*/ 681105 w 1304852"/>
                  <a:gd name="connsiteY2698" fmla="*/ 42025 h 1061252"/>
                  <a:gd name="connsiteX2699" fmla="*/ 681317 w 1304852"/>
                  <a:gd name="connsiteY2699" fmla="*/ 42712 h 1061252"/>
                  <a:gd name="connsiteX2700" fmla="*/ 681105 w 1304852"/>
                  <a:gd name="connsiteY2700" fmla="*/ 43421 h 1061252"/>
                  <a:gd name="connsiteX2701" fmla="*/ 680306 w 1304852"/>
                  <a:gd name="connsiteY2701" fmla="*/ 42538 h 1061252"/>
                  <a:gd name="connsiteX2702" fmla="*/ 679529 w 1304852"/>
                  <a:gd name="connsiteY2702" fmla="*/ 44208 h 1061252"/>
                  <a:gd name="connsiteX2703" fmla="*/ 679060 w 1304852"/>
                  <a:gd name="connsiteY2703" fmla="*/ 43257 h 1061252"/>
                  <a:gd name="connsiteX2704" fmla="*/ 678283 w 1304852"/>
                  <a:gd name="connsiteY2704" fmla="*/ 43223 h 1061252"/>
                  <a:gd name="connsiteX2705" fmla="*/ 677763 w 1304852"/>
                  <a:gd name="connsiteY2705" fmla="*/ 43415 h 1061252"/>
                  <a:gd name="connsiteX2706" fmla="*/ 677471 w 1304852"/>
                  <a:gd name="connsiteY2706" fmla="*/ 43935 h 1061252"/>
                  <a:gd name="connsiteX2707" fmla="*/ 677943 w 1304852"/>
                  <a:gd name="connsiteY2707" fmla="*/ 45078 h 1061252"/>
                  <a:gd name="connsiteX2708" fmla="*/ 677410 w 1304852"/>
                  <a:gd name="connsiteY2708" fmla="*/ 45017 h 1061252"/>
                  <a:gd name="connsiteX2709" fmla="*/ 676938 w 1304852"/>
                  <a:gd name="connsiteY2709" fmla="*/ 44835 h 1061252"/>
                  <a:gd name="connsiteX2710" fmla="*/ 676296 w 1304852"/>
                  <a:gd name="connsiteY2710" fmla="*/ 44673 h 1061252"/>
                  <a:gd name="connsiteX2711" fmla="*/ 675846 w 1304852"/>
                  <a:gd name="connsiteY2711" fmla="*/ 44700 h 1061252"/>
                  <a:gd name="connsiteX2712" fmla="*/ 675625 w 1304852"/>
                  <a:gd name="connsiteY2712" fmla="*/ 45081 h 1061252"/>
                  <a:gd name="connsiteX2713" fmla="*/ 675846 w 1304852"/>
                  <a:gd name="connsiteY2713" fmla="*/ 45589 h 1061252"/>
                  <a:gd name="connsiteX2714" fmla="*/ 676299 w 1304852"/>
                  <a:gd name="connsiteY2714" fmla="*/ 45946 h 1061252"/>
                  <a:gd name="connsiteX2715" fmla="*/ 676007 w 1304852"/>
                  <a:gd name="connsiteY2715" fmla="*/ 46314 h 1061252"/>
                  <a:gd name="connsiteX2716" fmla="*/ 675583 w 1304852"/>
                  <a:gd name="connsiteY2716" fmla="*/ 45993 h 1061252"/>
                  <a:gd name="connsiteX2717" fmla="*/ 674918 w 1304852"/>
                  <a:gd name="connsiteY2717" fmla="*/ 45715 h 1061252"/>
                  <a:gd name="connsiteX2718" fmla="*/ 674131 w 1304852"/>
                  <a:gd name="connsiteY2718" fmla="*/ 45679 h 1061252"/>
                  <a:gd name="connsiteX2719" fmla="*/ 674183 w 1304852"/>
                  <a:gd name="connsiteY2719" fmla="*/ 46240 h 1061252"/>
                  <a:gd name="connsiteX2720" fmla="*/ 674430 w 1304852"/>
                  <a:gd name="connsiteY2720" fmla="*/ 46742 h 1061252"/>
                  <a:gd name="connsiteX2721" fmla="*/ 674677 w 1304852"/>
                  <a:gd name="connsiteY2721" fmla="*/ 47223 h 1061252"/>
                  <a:gd name="connsiteX2722" fmla="*/ 674796 w 1304852"/>
                  <a:gd name="connsiteY2722" fmla="*/ 47747 h 1061252"/>
                  <a:gd name="connsiteX2723" fmla="*/ 675024 w 1304852"/>
                  <a:gd name="connsiteY2723" fmla="*/ 48327 h 1061252"/>
                  <a:gd name="connsiteX2724" fmla="*/ 675236 w 1304852"/>
                  <a:gd name="connsiteY2724" fmla="*/ 48883 h 1061252"/>
                  <a:gd name="connsiteX2725" fmla="*/ 675159 w 1304852"/>
                  <a:gd name="connsiteY2725" fmla="*/ 49362 h 1061252"/>
                  <a:gd name="connsiteX2726" fmla="*/ 674777 w 1304852"/>
                  <a:gd name="connsiteY2726" fmla="*/ 49724 h 1061252"/>
                  <a:gd name="connsiteX2727" fmla="*/ 674045 w 1304852"/>
                  <a:gd name="connsiteY2727" fmla="*/ 49776 h 1061252"/>
                  <a:gd name="connsiteX2728" fmla="*/ 673862 w 1304852"/>
                  <a:gd name="connsiteY2728" fmla="*/ 50392 h 1061252"/>
                  <a:gd name="connsiteX2729" fmla="*/ 674282 w 1304852"/>
                  <a:gd name="connsiteY2729" fmla="*/ 50887 h 1061252"/>
                  <a:gd name="connsiteX2730" fmla="*/ 674106 w 1304852"/>
                  <a:gd name="connsiteY2730" fmla="*/ 51400 h 1061252"/>
                  <a:gd name="connsiteX2731" fmla="*/ 673409 w 1304852"/>
                  <a:gd name="connsiteY2731" fmla="*/ 51436 h 1061252"/>
                  <a:gd name="connsiteX2732" fmla="*/ 672854 w 1304852"/>
                  <a:gd name="connsiteY2732" fmla="*/ 51054 h 1061252"/>
                  <a:gd name="connsiteX2733" fmla="*/ 672500 w 1304852"/>
                  <a:gd name="connsiteY2733" fmla="*/ 50601 h 1061252"/>
                  <a:gd name="connsiteX2734" fmla="*/ 671945 w 1304852"/>
                  <a:gd name="connsiteY2734" fmla="*/ 50941 h 1061252"/>
                  <a:gd name="connsiteX2735" fmla="*/ 672077 w 1304852"/>
                  <a:gd name="connsiteY2735" fmla="*/ 51400 h 1061252"/>
                  <a:gd name="connsiteX2736" fmla="*/ 672500 w 1304852"/>
                  <a:gd name="connsiteY2736" fmla="*/ 51667 h 1061252"/>
                  <a:gd name="connsiteX2737" fmla="*/ 673062 w 1304852"/>
                  <a:gd name="connsiteY2737" fmla="*/ 51908 h 1061252"/>
                  <a:gd name="connsiteX2738" fmla="*/ 673210 w 1304852"/>
                  <a:gd name="connsiteY2738" fmla="*/ 52447 h 1061252"/>
                  <a:gd name="connsiteX2739" fmla="*/ 672716 w 1304852"/>
                  <a:gd name="connsiteY2739" fmla="*/ 52604 h 1061252"/>
                  <a:gd name="connsiteX2740" fmla="*/ 672295 w 1304852"/>
                  <a:gd name="connsiteY2740" fmla="*/ 52948 h 1061252"/>
                  <a:gd name="connsiteX2741" fmla="*/ 672703 w 1304852"/>
                  <a:gd name="connsiteY2741" fmla="*/ 53430 h 1061252"/>
                  <a:gd name="connsiteX2742" fmla="*/ 672802 w 1304852"/>
                  <a:gd name="connsiteY2742" fmla="*/ 53956 h 1061252"/>
                  <a:gd name="connsiteX2743" fmla="*/ 671762 w 1304852"/>
                  <a:gd name="connsiteY2743" fmla="*/ 54313 h 1061252"/>
                  <a:gd name="connsiteX2744" fmla="*/ 671023 w 1304852"/>
                  <a:gd name="connsiteY2744" fmla="*/ 54101 h 1061252"/>
                  <a:gd name="connsiteX2745" fmla="*/ 670937 w 1304852"/>
                  <a:gd name="connsiteY2745" fmla="*/ 54826 h 1061252"/>
                  <a:gd name="connsiteX2746" fmla="*/ 671370 w 1304852"/>
                  <a:gd name="connsiteY2746" fmla="*/ 55096 h 1061252"/>
                  <a:gd name="connsiteX2747" fmla="*/ 671239 w 1304852"/>
                  <a:gd name="connsiteY2747" fmla="*/ 55539 h 1061252"/>
                  <a:gd name="connsiteX2748" fmla="*/ 670661 w 1304852"/>
                  <a:gd name="connsiteY2748" fmla="*/ 55240 h 1061252"/>
                  <a:gd name="connsiteX2749" fmla="*/ 670169 w 1304852"/>
                  <a:gd name="connsiteY2749" fmla="*/ 55311 h 1061252"/>
                  <a:gd name="connsiteX2750" fmla="*/ 670356 w 1304852"/>
                  <a:gd name="connsiteY2750" fmla="*/ 55950 h 1061252"/>
                  <a:gd name="connsiteX2751" fmla="*/ 671081 w 1304852"/>
                  <a:gd name="connsiteY2751" fmla="*/ 56194 h 1061252"/>
                  <a:gd name="connsiteX2752" fmla="*/ 671935 w 1304852"/>
                  <a:gd name="connsiteY2752" fmla="*/ 56721 h 1061252"/>
                  <a:gd name="connsiteX2753" fmla="*/ 672150 w 1304852"/>
                  <a:gd name="connsiteY2753" fmla="*/ 57103 h 1061252"/>
                  <a:gd name="connsiteX2754" fmla="*/ 671630 w 1304852"/>
                  <a:gd name="connsiteY2754" fmla="*/ 57517 h 1061252"/>
                  <a:gd name="connsiteX2755" fmla="*/ 671094 w 1304852"/>
                  <a:gd name="connsiteY2755" fmla="*/ 57732 h 1061252"/>
                  <a:gd name="connsiteX2756" fmla="*/ 670516 w 1304852"/>
                  <a:gd name="connsiteY2756" fmla="*/ 57726 h 1061252"/>
                  <a:gd name="connsiteX2757" fmla="*/ 669646 w 1304852"/>
                  <a:gd name="connsiteY2757" fmla="*/ 57517 h 1061252"/>
                  <a:gd name="connsiteX2758" fmla="*/ 669084 w 1304852"/>
                  <a:gd name="connsiteY2758" fmla="*/ 57629 h 1061252"/>
                  <a:gd name="connsiteX2759" fmla="*/ 668667 w 1304852"/>
                  <a:gd name="connsiteY2759" fmla="*/ 58088 h 1061252"/>
                  <a:gd name="connsiteX2760" fmla="*/ 669084 w 1304852"/>
                  <a:gd name="connsiteY2760" fmla="*/ 58345 h 1061252"/>
                  <a:gd name="connsiteX2761" fmla="*/ 668647 w 1304852"/>
                  <a:gd name="connsiteY2761" fmla="*/ 58939 h 1061252"/>
                  <a:gd name="connsiteX2762" fmla="*/ 667649 w 1304852"/>
                  <a:gd name="connsiteY2762" fmla="*/ 58727 h 1061252"/>
                  <a:gd name="connsiteX2763" fmla="*/ 667373 w 1304852"/>
                  <a:gd name="connsiteY2763" fmla="*/ 59225 h 1061252"/>
                  <a:gd name="connsiteX2764" fmla="*/ 667187 w 1304852"/>
                  <a:gd name="connsiteY2764" fmla="*/ 59652 h 1061252"/>
                  <a:gd name="connsiteX2765" fmla="*/ 666593 w 1304852"/>
                  <a:gd name="connsiteY2765" fmla="*/ 60079 h 1061252"/>
                  <a:gd name="connsiteX2766" fmla="*/ 665899 w 1304852"/>
                  <a:gd name="connsiteY2766" fmla="*/ 59838 h 1061252"/>
                  <a:gd name="connsiteX2767" fmla="*/ 665450 w 1304852"/>
                  <a:gd name="connsiteY2767" fmla="*/ 60522 h 1061252"/>
                  <a:gd name="connsiteX2768" fmla="*/ 664798 w 1304852"/>
                  <a:gd name="connsiteY2768" fmla="*/ 61074 h 1061252"/>
                  <a:gd name="connsiteX2769" fmla="*/ 664412 w 1304852"/>
                  <a:gd name="connsiteY2769" fmla="*/ 61861 h 1061252"/>
                  <a:gd name="connsiteX2770" fmla="*/ 664021 w 1304852"/>
                  <a:gd name="connsiteY2770" fmla="*/ 62291 h 1061252"/>
                  <a:gd name="connsiteX2771" fmla="*/ 663491 w 1304852"/>
                  <a:gd name="connsiteY2771" fmla="*/ 62324 h 1061252"/>
                  <a:gd name="connsiteX2772" fmla="*/ 663285 w 1304852"/>
                  <a:gd name="connsiteY2772" fmla="*/ 62760 h 1061252"/>
                  <a:gd name="connsiteX2773" fmla="*/ 662788 w 1304852"/>
                  <a:gd name="connsiteY2773" fmla="*/ 63062 h 1061252"/>
                  <a:gd name="connsiteX2774" fmla="*/ 662197 w 1304852"/>
                  <a:gd name="connsiteY2774" fmla="*/ 63181 h 1061252"/>
                  <a:gd name="connsiteX2775" fmla="*/ 661616 w 1304852"/>
                  <a:gd name="connsiteY2775" fmla="*/ 63261 h 1061252"/>
                  <a:gd name="connsiteX2776" fmla="*/ 661770 w 1304852"/>
                  <a:gd name="connsiteY2776" fmla="*/ 63813 h 1061252"/>
                  <a:gd name="connsiteX2777" fmla="*/ 662441 w 1304852"/>
                  <a:gd name="connsiteY2777" fmla="*/ 64244 h 1061252"/>
                  <a:gd name="connsiteX2778" fmla="*/ 662711 w 1304852"/>
                  <a:gd name="connsiteY2778" fmla="*/ 64732 h 1061252"/>
                  <a:gd name="connsiteX2779" fmla="*/ 662239 w 1304852"/>
                  <a:gd name="connsiteY2779" fmla="*/ 64908 h 1061252"/>
                  <a:gd name="connsiteX2780" fmla="*/ 661561 w 1304852"/>
                  <a:gd name="connsiteY2780" fmla="*/ 64953 h 1061252"/>
                  <a:gd name="connsiteX2781" fmla="*/ 661009 w 1304852"/>
                  <a:gd name="connsiteY2781" fmla="*/ 64841 h 1061252"/>
                  <a:gd name="connsiteX2782" fmla="*/ 660376 w 1304852"/>
                  <a:gd name="connsiteY2782" fmla="*/ 64757 h 1061252"/>
                  <a:gd name="connsiteX2783" fmla="*/ 659837 w 1304852"/>
                  <a:gd name="connsiteY2783" fmla="*/ 64799 h 1061252"/>
                  <a:gd name="connsiteX2784" fmla="*/ 659166 w 1304852"/>
                  <a:gd name="connsiteY2784" fmla="*/ 64777 h 1061252"/>
                  <a:gd name="connsiteX2785" fmla="*/ 658636 w 1304852"/>
                  <a:gd name="connsiteY2785" fmla="*/ 64828 h 1061252"/>
                  <a:gd name="connsiteX2786" fmla="*/ 657927 w 1304852"/>
                  <a:gd name="connsiteY2786" fmla="*/ 64513 h 1061252"/>
                  <a:gd name="connsiteX2787" fmla="*/ 657374 w 1304852"/>
                  <a:gd name="connsiteY2787" fmla="*/ 64314 h 1061252"/>
                  <a:gd name="connsiteX2788" fmla="*/ 656918 w 1304852"/>
                  <a:gd name="connsiteY2788" fmla="*/ 64240 h 1061252"/>
                  <a:gd name="connsiteX2789" fmla="*/ 656402 w 1304852"/>
                  <a:gd name="connsiteY2789" fmla="*/ 64764 h 1061252"/>
                  <a:gd name="connsiteX2790" fmla="*/ 655047 w 1304852"/>
                  <a:gd name="connsiteY2790" fmla="*/ 65101 h 1061252"/>
                  <a:gd name="connsiteX2791" fmla="*/ 654472 w 1304852"/>
                  <a:gd name="connsiteY2791" fmla="*/ 64488 h 1061252"/>
                  <a:gd name="connsiteX2792" fmla="*/ 654164 w 1304852"/>
                  <a:gd name="connsiteY2792" fmla="*/ 64054 h 1061252"/>
                  <a:gd name="connsiteX2793" fmla="*/ 653627 w 1304852"/>
                  <a:gd name="connsiteY2793" fmla="*/ 63274 h 1061252"/>
                  <a:gd name="connsiteX2794" fmla="*/ 653878 w 1304852"/>
                  <a:gd name="connsiteY2794" fmla="*/ 62596 h 1061252"/>
                  <a:gd name="connsiteX2795" fmla="*/ 654430 w 1304852"/>
                  <a:gd name="connsiteY2795" fmla="*/ 62468 h 1061252"/>
                  <a:gd name="connsiteX2796" fmla="*/ 655027 w 1304852"/>
                  <a:gd name="connsiteY2796" fmla="*/ 62070 h 1061252"/>
                  <a:gd name="connsiteX2797" fmla="*/ 655239 w 1304852"/>
                  <a:gd name="connsiteY2797" fmla="*/ 61402 h 1061252"/>
                  <a:gd name="connsiteX2798" fmla="*/ 655480 w 1304852"/>
                  <a:gd name="connsiteY2798" fmla="*/ 60676 h 1061252"/>
                  <a:gd name="connsiteX2799" fmla="*/ 655750 w 1304852"/>
                  <a:gd name="connsiteY2799" fmla="*/ 59668 h 1061252"/>
                  <a:gd name="connsiteX2800" fmla="*/ 655872 w 1304852"/>
                  <a:gd name="connsiteY2800" fmla="*/ 58991 h 1061252"/>
                  <a:gd name="connsiteX2801" fmla="*/ 655859 w 1304852"/>
                  <a:gd name="connsiteY2801" fmla="*/ 58365 h 1061252"/>
                  <a:gd name="connsiteX2802" fmla="*/ 655647 w 1304852"/>
                  <a:gd name="connsiteY2802" fmla="*/ 57729 h 1061252"/>
                  <a:gd name="connsiteX2803" fmla="*/ 655165 w 1304852"/>
                  <a:gd name="connsiteY2803" fmla="*/ 57751 h 1061252"/>
                  <a:gd name="connsiteX2804" fmla="*/ 654584 w 1304852"/>
                  <a:gd name="connsiteY2804" fmla="*/ 57957 h 1061252"/>
                  <a:gd name="connsiteX2805" fmla="*/ 653958 w 1304852"/>
                  <a:gd name="connsiteY2805" fmla="*/ 58368 h 1061252"/>
                  <a:gd name="connsiteX2806" fmla="*/ 652571 w 1304852"/>
                  <a:gd name="connsiteY2806" fmla="*/ 58522 h 1061252"/>
                  <a:gd name="connsiteX2807" fmla="*/ 652138 w 1304852"/>
                  <a:gd name="connsiteY2807" fmla="*/ 58320 h 1061252"/>
                  <a:gd name="connsiteX2808" fmla="*/ 651656 w 1304852"/>
                  <a:gd name="connsiteY2808" fmla="*/ 58394 h 1061252"/>
                  <a:gd name="connsiteX2809" fmla="*/ 651216 w 1304852"/>
                  <a:gd name="connsiteY2809" fmla="*/ 58820 h 1061252"/>
                  <a:gd name="connsiteX2810" fmla="*/ 650657 w 1304852"/>
                  <a:gd name="connsiteY2810" fmla="*/ 59045 h 1061252"/>
                  <a:gd name="connsiteX2811" fmla="*/ 650185 w 1304852"/>
                  <a:gd name="connsiteY2811" fmla="*/ 59135 h 1061252"/>
                  <a:gd name="connsiteX2812" fmla="*/ 649466 w 1304852"/>
                  <a:gd name="connsiteY2812" fmla="*/ 58840 h 1061252"/>
                  <a:gd name="connsiteX2813" fmla="*/ 648879 w 1304852"/>
                  <a:gd name="connsiteY2813" fmla="*/ 59328 h 1061252"/>
                  <a:gd name="connsiteX2814" fmla="*/ 649100 w 1304852"/>
                  <a:gd name="connsiteY2814" fmla="*/ 60050 h 1061252"/>
                  <a:gd name="connsiteX2815" fmla="*/ 649229 w 1304852"/>
                  <a:gd name="connsiteY2815" fmla="*/ 60542 h 1061252"/>
                  <a:gd name="connsiteX2816" fmla="*/ 648641 w 1304852"/>
                  <a:gd name="connsiteY2816" fmla="*/ 60760 h 1061252"/>
                  <a:gd name="connsiteX2817" fmla="*/ 648140 w 1304852"/>
                  <a:gd name="connsiteY2817" fmla="*/ 60744 h 1061252"/>
                  <a:gd name="connsiteX2818" fmla="*/ 647626 w 1304852"/>
                  <a:gd name="connsiteY2818" fmla="*/ 60641 h 1061252"/>
                  <a:gd name="connsiteX2819" fmla="*/ 646820 w 1304852"/>
                  <a:gd name="connsiteY2819" fmla="*/ 60615 h 1061252"/>
                  <a:gd name="connsiteX2820" fmla="*/ 646031 w 1304852"/>
                  <a:gd name="connsiteY2820" fmla="*/ 60487 h 1061252"/>
                  <a:gd name="connsiteX2821" fmla="*/ 644978 w 1304852"/>
                  <a:gd name="connsiteY2821" fmla="*/ 60233 h 1061252"/>
                  <a:gd name="connsiteX2822" fmla="*/ 644409 w 1304852"/>
                  <a:gd name="connsiteY2822" fmla="*/ 60747 h 1061252"/>
                  <a:gd name="connsiteX2823" fmla="*/ 643802 w 1304852"/>
                  <a:gd name="connsiteY2823" fmla="*/ 61389 h 1061252"/>
                  <a:gd name="connsiteX2824" fmla="*/ 643237 w 1304852"/>
                  <a:gd name="connsiteY2824" fmla="*/ 61974 h 1061252"/>
                  <a:gd name="connsiteX2825" fmla="*/ 642618 w 1304852"/>
                  <a:gd name="connsiteY2825" fmla="*/ 62179 h 1061252"/>
                  <a:gd name="connsiteX2826" fmla="*/ 642399 w 1304852"/>
                  <a:gd name="connsiteY2826" fmla="*/ 61707 h 1061252"/>
                  <a:gd name="connsiteX2827" fmla="*/ 642345 w 1304852"/>
                  <a:gd name="connsiteY2827" fmla="*/ 61168 h 1061252"/>
                  <a:gd name="connsiteX2828" fmla="*/ 642361 w 1304852"/>
                  <a:gd name="connsiteY2828" fmla="*/ 60558 h 1061252"/>
                  <a:gd name="connsiteX2829" fmla="*/ 642248 w 1304852"/>
                  <a:gd name="connsiteY2829" fmla="*/ 59537 h 1061252"/>
                  <a:gd name="connsiteX2830" fmla="*/ 641703 w 1304852"/>
                  <a:gd name="connsiteY2830" fmla="*/ 59113 h 1061252"/>
                  <a:gd name="connsiteX2831" fmla="*/ 641006 w 1304852"/>
                  <a:gd name="connsiteY2831" fmla="*/ 59312 h 1061252"/>
                  <a:gd name="connsiteX2832" fmla="*/ 640453 w 1304852"/>
                  <a:gd name="connsiteY2832" fmla="*/ 59286 h 1061252"/>
                  <a:gd name="connsiteX2833" fmla="*/ 639805 w 1304852"/>
                  <a:gd name="connsiteY2833" fmla="*/ 59415 h 1061252"/>
                  <a:gd name="connsiteX2834" fmla="*/ 639352 w 1304852"/>
                  <a:gd name="connsiteY2834" fmla="*/ 59437 h 1061252"/>
                  <a:gd name="connsiteX2835" fmla="*/ 638379 w 1304852"/>
                  <a:gd name="connsiteY2835" fmla="*/ 59569 h 1061252"/>
                  <a:gd name="connsiteX2836" fmla="*/ 638267 w 1304852"/>
                  <a:gd name="connsiteY2836" fmla="*/ 60198 h 1061252"/>
                  <a:gd name="connsiteX2837" fmla="*/ 637679 w 1304852"/>
                  <a:gd name="connsiteY2837" fmla="*/ 60792 h 1061252"/>
                  <a:gd name="connsiteX2838" fmla="*/ 637268 w 1304852"/>
                  <a:gd name="connsiteY2838" fmla="*/ 61161 h 1061252"/>
                  <a:gd name="connsiteX2839" fmla="*/ 636569 w 1304852"/>
                  <a:gd name="connsiteY2839" fmla="*/ 61039 h 1061252"/>
                  <a:gd name="connsiteX2840" fmla="*/ 635515 w 1304852"/>
                  <a:gd name="connsiteY2840" fmla="*/ 60988 h 1061252"/>
                  <a:gd name="connsiteX2841" fmla="*/ 634953 w 1304852"/>
                  <a:gd name="connsiteY2841" fmla="*/ 60644 h 1061252"/>
                  <a:gd name="connsiteX2842" fmla="*/ 634430 w 1304852"/>
                  <a:gd name="connsiteY2842" fmla="*/ 60609 h 1061252"/>
                  <a:gd name="connsiteX2843" fmla="*/ 633900 w 1304852"/>
                  <a:gd name="connsiteY2843" fmla="*/ 60516 h 1061252"/>
                  <a:gd name="connsiteX2844" fmla="*/ 633406 w 1304852"/>
                  <a:gd name="connsiteY2844" fmla="*/ 60317 h 1061252"/>
                  <a:gd name="connsiteX2845" fmla="*/ 632892 w 1304852"/>
                  <a:gd name="connsiteY2845" fmla="*/ 60224 h 1061252"/>
                  <a:gd name="connsiteX2846" fmla="*/ 631955 w 1304852"/>
                  <a:gd name="connsiteY2846" fmla="*/ 59832 h 1061252"/>
                  <a:gd name="connsiteX2847" fmla="*/ 631531 w 1304852"/>
                  <a:gd name="connsiteY2847" fmla="*/ 59556 h 1061252"/>
                  <a:gd name="connsiteX2848" fmla="*/ 631107 w 1304852"/>
                  <a:gd name="connsiteY2848" fmla="*/ 59328 h 1061252"/>
                  <a:gd name="connsiteX2849" fmla="*/ 630417 w 1304852"/>
                  <a:gd name="connsiteY2849" fmla="*/ 58975 h 1061252"/>
                  <a:gd name="connsiteX2850" fmla="*/ 629489 w 1304852"/>
                  <a:gd name="connsiteY2850" fmla="*/ 58554 h 1061252"/>
                  <a:gd name="connsiteX2851" fmla="*/ 628779 w 1304852"/>
                  <a:gd name="connsiteY2851" fmla="*/ 58686 h 1061252"/>
                  <a:gd name="connsiteX2852" fmla="*/ 628278 w 1304852"/>
                  <a:gd name="connsiteY2852" fmla="*/ 58814 h 1061252"/>
                  <a:gd name="connsiteX2853" fmla="*/ 627867 w 1304852"/>
                  <a:gd name="connsiteY2853" fmla="*/ 59058 h 1061252"/>
                  <a:gd name="connsiteX2854" fmla="*/ 627299 w 1304852"/>
                  <a:gd name="connsiteY2854" fmla="*/ 59469 h 1061252"/>
                  <a:gd name="connsiteX2855" fmla="*/ 626849 w 1304852"/>
                  <a:gd name="connsiteY2855" fmla="*/ 59944 h 1061252"/>
                  <a:gd name="connsiteX2856" fmla="*/ 626429 w 1304852"/>
                  <a:gd name="connsiteY2856" fmla="*/ 60448 h 1061252"/>
                  <a:gd name="connsiteX2857" fmla="*/ 626146 w 1304852"/>
                  <a:gd name="connsiteY2857" fmla="*/ 60827 h 1061252"/>
                  <a:gd name="connsiteX2858" fmla="*/ 625462 w 1304852"/>
                  <a:gd name="connsiteY2858" fmla="*/ 61421 h 1061252"/>
                  <a:gd name="connsiteX2859" fmla="*/ 625039 w 1304852"/>
                  <a:gd name="connsiteY2859" fmla="*/ 61598 h 1061252"/>
                  <a:gd name="connsiteX2860" fmla="*/ 624489 w 1304852"/>
                  <a:gd name="connsiteY2860" fmla="*/ 61688 h 1061252"/>
                  <a:gd name="connsiteX2861" fmla="*/ 623359 w 1304852"/>
                  <a:gd name="connsiteY2861" fmla="*/ 61713 h 1061252"/>
                  <a:gd name="connsiteX2862" fmla="*/ 622807 w 1304852"/>
                  <a:gd name="connsiteY2862" fmla="*/ 61640 h 1061252"/>
                  <a:gd name="connsiteX2863" fmla="*/ 622117 w 1304852"/>
                  <a:gd name="connsiteY2863" fmla="*/ 61723 h 1061252"/>
                  <a:gd name="connsiteX2864" fmla="*/ 621468 w 1304852"/>
                  <a:gd name="connsiteY2864" fmla="*/ 61842 h 1061252"/>
                  <a:gd name="connsiteX2865" fmla="*/ 620328 w 1304852"/>
                  <a:gd name="connsiteY2865" fmla="*/ 61925 h 1061252"/>
                  <a:gd name="connsiteX2866" fmla="*/ 619288 w 1304852"/>
                  <a:gd name="connsiteY2866" fmla="*/ 62182 h 1061252"/>
                  <a:gd name="connsiteX2867" fmla="*/ 618588 w 1304852"/>
                  <a:gd name="connsiteY2867" fmla="*/ 62295 h 1061252"/>
                  <a:gd name="connsiteX2868" fmla="*/ 617891 w 1304852"/>
                  <a:gd name="connsiteY2868" fmla="*/ 62307 h 1061252"/>
                  <a:gd name="connsiteX2869" fmla="*/ 617201 w 1304852"/>
                  <a:gd name="connsiteY2869" fmla="*/ 62083 h 1061252"/>
                  <a:gd name="connsiteX2870" fmla="*/ 617140 w 1304852"/>
                  <a:gd name="connsiteY2870" fmla="*/ 61646 h 1061252"/>
                  <a:gd name="connsiteX2871" fmla="*/ 617034 w 1304852"/>
                  <a:gd name="connsiteY2871" fmla="*/ 60895 h 1061252"/>
                  <a:gd name="connsiteX2872" fmla="*/ 616967 w 1304852"/>
                  <a:gd name="connsiteY2872" fmla="*/ 59505 h 1061252"/>
                  <a:gd name="connsiteX2873" fmla="*/ 616745 w 1304852"/>
                  <a:gd name="connsiteY2873" fmla="*/ 58859 h 1061252"/>
                  <a:gd name="connsiteX2874" fmla="*/ 616398 w 1304852"/>
                  <a:gd name="connsiteY2874" fmla="*/ 58435 h 1061252"/>
                  <a:gd name="connsiteX2875" fmla="*/ 615689 w 1304852"/>
                  <a:gd name="connsiteY2875" fmla="*/ 58198 h 1061252"/>
                  <a:gd name="connsiteX2876" fmla="*/ 615178 w 1304852"/>
                  <a:gd name="connsiteY2876" fmla="*/ 58368 h 1061252"/>
                  <a:gd name="connsiteX2877" fmla="*/ 614443 w 1304852"/>
                  <a:gd name="connsiteY2877" fmla="*/ 58747 h 1061252"/>
                  <a:gd name="connsiteX2878" fmla="*/ 613746 w 1304852"/>
                  <a:gd name="connsiteY2878" fmla="*/ 59061 h 1061252"/>
                  <a:gd name="connsiteX2879" fmla="*/ 613293 w 1304852"/>
                  <a:gd name="connsiteY2879" fmla="*/ 59161 h 1061252"/>
                  <a:gd name="connsiteX2880" fmla="*/ 612764 w 1304852"/>
                  <a:gd name="connsiteY2880" fmla="*/ 59135 h 1061252"/>
                  <a:gd name="connsiteX2881" fmla="*/ 612202 w 1304852"/>
                  <a:gd name="connsiteY2881" fmla="*/ 58994 h 1061252"/>
                  <a:gd name="connsiteX2882" fmla="*/ 611675 w 1304852"/>
                  <a:gd name="connsiteY2882" fmla="*/ 58506 h 1061252"/>
                  <a:gd name="connsiteX2883" fmla="*/ 611014 w 1304852"/>
                  <a:gd name="connsiteY2883" fmla="*/ 58056 h 1061252"/>
                  <a:gd name="connsiteX2884" fmla="*/ 610381 w 1304852"/>
                  <a:gd name="connsiteY2884" fmla="*/ 57719 h 1061252"/>
                  <a:gd name="connsiteX2885" fmla="*/ 609713 w 1304852"/>
                  <a:gd name="connsiteY2885" fmla="*/ 57697 h 1061252"/>
                  <a:gd name="connsiteX2886" fmla="*/ 609132 w 1304852"/>
                  <a:gd name="connsiteY2886" fmla="*/ 57633 h 1061252"/>
                  <a:gd name="connsiteX2887" fmla="*/ 608246 w 1304852"/>
                  <a:gd name="connsiteY2887" fmla="*/ 57716 h 1061252"/>
                  <a:gd name="connsiteX2888" fmla="*/ 607687 w 1304852"/>
                  <a:gd name="connsiteY2888" fmla="*/ 57690 h 1061252"/>
                  <a:gd name="connsiteX2889" fmla="*/ 606955 w 1304852"/>
                  <a:gd name="connsiteY2889" fmla="*/ 57511 h 1061252"/>
                  <a:gd name="connsiteX2890" fmla="*/ 606188 w 1304852"/>
                  <a:gd name="connsiteY2890" fmla="*/ 57148 h 1061252"/>
                  <a:gd name="connsiteX2891" fmla="*/ 605966 w 1304852"/>
                  <a:gd name="connsiteY2891" fmla="*/ 56464 h 1061252"/>
                  <a:gd name="connsiteX2892" fmla="*/ 605912 w 1304852"/>
                  <a:gd name="connsiteY2892" fmla="*/ 55790 h 1061252"/>
                  <a:gd name="connsiteX2893" fmla="*/ 605822 w 1304852"/>
                  <a:gd name="connsiteY2893" fmla="*/ 55231 h 1061252"/>
                  <a:gd name="connsiteX2894" fmla="*/ 605571 w 1304852"/>
                  <a:gd name="connsiteY2894" fmla="*/ 54611 h 1061252"/>
                  <a:gd name="connsiteX2895" fmla="*/ 604586 w 1304852"/>
                  <a:gd name="connsiteY2895" fmla="*/ 54473 h 1061252"/>
                  <a:gd name="connsiteX2896" fmla="*/ 603700 w 1304852"/>
                  <a:gd name="connsiteY2896" fmla="*/ 54287 h 1061252"/>
                  <a:gd name="connsiteX2897" fmla="*/ 603407 w 1304852"/>
                  <a:gd name="connsiteY2897" fmla="*/ 53401 h 1061252"/>
                  <a:gd name="connsiteX2898" fmla="*/ 603899 w 1304852"/>
                  <a:gd name="connsiteY2898" fmla="*/ 52800 h 1061252"/>
                  <a:gd name="connsiteX2899" fmla="*/ 604165 w 1304852"/>
                  <a:gd name="connsiteY2899" fmla="*/ 52232 h 1061252"/>
                  <a:gd name="connsiteX2900" fmla="*/ 604351 w 1304852"/>
                  <a:gd name="connsiteY2900" fmla="*/ 51429 h 1061252"/>
                  <a:gd name="connsiteX2901" fmla="*/ 604428 w 1304852"/>
                  <a:gd name="connsiteY2901" fmla="*/ 50463 h 1061252"/>
                  <a:gd name="connsiteX2902" fmla="*/ 604367 w 1304852"/>
                  <a:gd name="connsiteY2902" fmla="*/ 49959 h 1061252"/>
                  <a:gd name="connsiteX2903" fmla="*/ 604278 w 1304852"/>
                  <a:gd name="connsiteY2903" fmla="*/ 49371 h 1061252"/>
                  <a:gd name="connsiteX2904" fmla="*/ 604149 w 1304852"/>
                  <a:gd name="connsiteY2904" fmla="*/ 48819 h 1061252"/>
                  <a:gd name="connsiteX2905" fmla="*/ 603835 w 1304852"/>
                  <a:gd name="connsiteY2905" fmla="*/ 48241 h 1061252"/>
                  <a:gd name="connsiteX2906" fmla="*/ 603350 w 1304852"/>
                  <a:gd name="connsiteY2906" fmla="*/ 47698 h 1061252"/>
                  <a:gd name="connsiteX2907" fmla="*/ 602730 w 1304852"/>
                  <a:gd name="connsiteY2907" fmla="*/ 47505 h 1061252"/>
                  <a:gd name="connsiteX2908" fmla="*/ 602187 w 1304852"/>
                  <a:gd name="connsiteY2908" fmla="*/ 47375 h 1061252"/>
                  <a:gd name="connsiteX2909" fmla="*/ 601430 w 1304852"/>
                  <a:gd name="connsiteY2909" fmla="*/ 47190 h 1061252"/>
                  <a:gd name="connsiteX2910" fmla="*/ 600563 w 1304852"/>
                  <a:gd name="connsiteY2910" fmla="*/ 47066 h 1061252"/>
                  <a:gd name="connsiteX2911" fmla="*/ 599567 w 1304852"/>
                  <a:gd name="connsiteY2911" fmla="*/ 46892 h 1061252"/>
                  <a:gd name="connsiteX2912" fmla="*/ 598819 w 1304852"/>
                  <a:gd name="connsiteY2912" fmla="*/ 46719 h 1061252"/>
                  <a:gd name="connsiteX2913" fmla="*/ 598129 w 1304852"/>
                  <a:gd name="connsiteY2913" fmla="*/ 46381 h 1061252"/>
                  <a:gd name="connsiteX2914" fmla="*/ 597570 w 1304852"/>
                  <a:gd name="connsiteY2914" fmla="*/ 46122 h 1061252"/>
                  <a:gd name="connsiteX2915" fmla="*/ 596829 w 1304852"/>
                  <a:gd name="connsiteY2915" fmla="*/ 45669 h 1061252"/>
                  <a:gd name="connsiteX2916" fmla="*/ 595824 w 1304852"/>
                  <a:gd name="connsiteY2916" fmla="*/ 44982 h 1061252"/>
                  <a:gd name="connsiteX2917" fmla="*/ 595018 w 1304852"/>
                  <a:gd name="connsiteY2917" fmla="*/ 44501 h 1061252"/>
                  <a:gd name="connsiteX2918" fmla="*/ 593952 w 1304852"/>
                  <a:gd name="connsiteY2918" fmla="*/ 43999 h 1061252"/>
                  <a:gd name="connsiteX2919" fmla="*/ 593008 w 1304852"/>
                  <a:gd name="connsiteY2919" fmla="*/ 43576 h 1061252"/>
                  <a:gd name="connsiteX2920" fmla="*/ 592308 w 1304852"/>
                  <a:gd name="connsiteY2920" fmla="*/ 43326 h 1061252"/>
                  <a:gd name="connsiteX2921" fmla="*/ 591470 w 1304852"/>
                  <a:gd name="connsiteY2921" fmla="*/ 43074 h 1061252"/>
                  <a:gd name="connsiteX2922" fmla="*/ 590821 w 1304852"/>
                  <a:gd name="connsiteY2922" fmla="*/ 42834 h 1061252"/>
                  <a:gd name="connsiteX2923" fmla="*/ 590150 w 1304852"/>
                  <a:gd name="connsiteY2923" fmla="*/ 42448 h 1061252"/>
                  <a:gd name="connsiteX2924" fmla="*/ 589736 w 1304852"/>
                  <a:gd name="connsiteY2924" fmla="*/ 42217 h 1061252"/>
                  <a:gd name="connsiteX2925" fmla="*/ 588969 w 1304852"/>
                  <a:gd name="connsiteY2925" fmla="*/ 41820 h 1061252"/>
                  <a:gd name="connsiteX2926" fmla="*/ 588387 w 1304852"/>
                  <a:gd name="connsiteY2926" fmla="*/ 41639 h 1061252"/>
                  <a:gd name="connsiteX2927" fmla="*/ 588050 w 1304852"/>
                  <a:gd name="connsiteY2927" fmla="*/ 41338 h 1061252"/>
                  <a:gd name="connsiteX2928" fmla="*/ 587183 w 1304852"/>
                  <a:gd name="connsiteY2928" fmla="*/ 41261 h 1061252"/>
                  <a:gd name="connsiteX2929" fmla="*/ 586573 w 1304852"/>
                  <a:gd name="connsiteY2929" fmla="*/ 41177 h 1061252"/>
                  <a:gd name="connsiteX2930" fmla="*/ 586092 w 1304852"/>
                  <a:gd name="connsiteY2930" fmla="*/ 41072 h 1061252"/>
                  <a:gd name="connsiteX2931" fmla="*/ 585511 w 1304852"/>
                  <a:gd name="connsiteY2931" fmla="*/ 41042 h 1061252"/>
                  <a:gd name="connsiteX2932" fmla="*/ 584900 w 1304852"/>
                  <a:gd name="connsiteY2932" fmla="*/ 41042 h 1061252"/>
                  <a:gd name="connsiteX2933" fmla="*/ 584053 w 1304852"/>
                  <a:gd name="connsiteY2933" fmla="*/ 41177 h 1061252"/>
                  <a:gd name="connsiteX2934" fmla="*/ 583571 w 1304852"/>
                  <a:gd name="connsiteY2934" fmla="*/ 41244 h 1061252"/>
                  <a:gd name="connsiteX2935" fmla="*/ 582724 w 1304852"/>
                  <a:gd name="connsiteY2935" fmla="*/ 41517 h 1061252"/>
                  <a:gd name="connsiteX2936" fmla="*/ 582004 w 1304852"/>
                  <a:gd name="connsiteY2936" fmla="*/ 41809 h 1061252"/>
                  <a:gd name="connsiteX2937" fmla="*/ 581465 w 1304852"/>
                  <a:gd name="connsiteY2937" fmla="*/ 41992 h 1061252"/>
                  <a:gd name="connsiteX2938" fmla="*/ 580922 w 1304852"/>
                  <a:gd name="connsiteY2938" fmla="*/ 42166 h 1061252"/>
                  <a:gd name="connsiteX2939" fmla="*/ 580232 w 1304852"/>
                  <a:gd name="connsiteY2939" fmla="*/ 42410 h 1061252"/>
                  <a:gd name="connsiteX2940" fmla="*/ 579632 w 1304852"/>
                  <a:gd name="connsiteY2940" fmla="*/ 42612 h 1061252"/>
                  <a:gd name="connsiteX2941" fmla="*/ 579015 w 1304852"/>
                  <a:gd name="connsiteY2941" fmla="*/ 42818 h 1061252"/>
                  <a:gd name="connsiteX2942" fmla="*/ 579115 w 1304852"/>
                  <a:gd name="connsiteY2942" fmla="*/ 43450 h 1061252"/>
                  <a:gd name="connsiteX2943" fmla="*/ 579144 w 1304852"/>
                  <a:gd name="connsiteY2943" fmla="*/ 44471 h 1061252"/>
                  <a:gd name="connsiteX2944" fmla="*/ 579384 w 1304852"/>
                  <a:gd name="connsiteY2944" fmla="*/ 44950 h 1061252"/>
                  <a:gd name="connsiteX2945" fmla="*/ 579526 w 1304852"/>
                  <a:gd name="connsiteY2945" fmla="*/ 45730 h 1061252"/>
                  <a:gd name="connsiteX2946" fmla="*/ 579310 w 1304852"/>
                  <a:gd name="connsiteY2946" fmla="*/ 46488 h 1061252"/>
                  <a:gd name="connsiteX2947" fmla="*/ 578643 w 1304852"/>
                  <a:gd name="connsiteY2947" fmla="*/ 47272 h 1061252"/>
                  <a:gd name="connsiteX2948" fmla="*/ 578309 w 1304852"/>
                  <a:gd name="connsiteY2948" fmla="*/ 47637 h 1061252"/>
                  <a:gd name="connsiteX2949" fmla="*/ 578010 w 1304852"/>
                  <a:gd name="connsiteY2949" fmla="*/ 47961 h 1061252"/>
                  <a:gd name="connsiteX2950" fmla="*/ 577352 w 1304852"/>
                  <a:gd name="connsiteY2950" fmla="*/ 48806 h 1061252"/>
                  <a:gd name="connsiteX2951" fmla="*/ 577079 w 1304852"/>
                  <a:gd name="connsiteY2951" fmla="*/ 49308 h 1061252"/>
                  <a:gd name="connsiteX2952" fmla="*/ 576857 w 1304852"/>
                  <a:gd name="connsiteY2952" fmla="*/ 49718 h 1061252"/>
                  <a:gd name="connsiteX2953" fmla="*/ 576639 w 1304852"/>
                  <a:gd name="connsiteY2953" fmla="*/ 50110 h 1061252"/>
                  <a:gd name="connsiteX2954" fmla="*/ 576385 w 1304852"/>
                  <a:gd name="connsiteY2954" fmla="*/ 50562 h 1061252"/>
                  <a:gd name="connsiteX2955" fmla="*/ 576234 w 1304852"/>
                  <a:gd name="connsiteY2955" fmla="*/ 51002 h 1061252"/>
                  <a:gd name="connsiteX2956" fmla="*/ 575981 w 1304852"/>
                  <a:gd name="connsiteY2956" fmla="*/ 51616 h 1061252"/>
                  <a:gd name="connsiteX2957" fmla="*/ 575753 w 1304852"/>
                  <a:gd name="connsiteY2957" fmla="*/ 52165 h 1061252"/>
                  <a:gd name="connsiteX2958" fmla="*/ 575519 w 1304852"/>
                  <a:gd name="connsiteY2958" fmla="*/ 52730 h 1061252"/>
                  <a:gd name="connsiteX2959" fmla="*/ 575152 w 1304852"/>
                  <a:gd name="connsiteY2959" fmla="*/ 53073 h 1061252"/>
                  <a:gd name="connsiteX2960" fmla="*/ 574876 w 1304852"/>
                  <a:gd name="connsiteY2960" fmla="*/ 53577 h 1061252"/>
                  <a:gd name="connsiteX2961" fmla="*/ 574369 w 1304852"/>
                  <a:gd name="connsiteY2961" fmla="*/ 54329 h 1061252"/>
                  <a:gd name="connsiteX2962" fmla="*/ 573826 w 1304852"/>
                  <a:gd name="connsiteY2962" fmla="*/ 54810 h 1061252"/>
                  <a:gd name="connsiteX2963" fmla="*/ 573451 w 1304852"/>
                  <a:gd name="connsiteY2963" fmla="*/ 55096 h 1061252"/>
                  <a:gd name="connsiteX2964" fmla="*/ 572972 w 1304852"/>
                  <a:gd name="connsiteY2964" fmla="*/ 55594 h 1061252"/>
                  <a:gd name="connsiteX2965" fmla="*/ 572728 w 1304852"/>
                  <a:gd name="connsiteY2965" fmla="*/ 55976 h 1061252"/>
                  <a:gd name="connsiteX2966" fmla="*/ 571608 w 1304852"/>
                  <a:gd name="connsiteY2966" fmla="*/ 58355 h 1061252"/>
                  <a:gd name="connsiteX2967" fmla="*/ 570779 w 1304852"/>
                  <a:gd name="connsiteY2967" fmla="*/ 60118 h 1061252"/>
                  <a:gd name="connsiteX2968" fmla="*/ 570339 w 1304852"/>
                  <a:gd name="connsiteY2968" fmla="*/ 61065 h 1061252"/>
                  <a:gd name="connsiteX2969" fmla="*/ 570002 w 1304852"/>
                  <a:gd name="connsiteY2969" fmla="*/ 61787 h 1061252"/>
                  <a:gd name="connsiteX2970" fmla="*/ 569913 w 1304852"/>
                  <a:gd name="connsiteY2970" fmla="*/ 62224 h 1061252"/>
                  <a:gd name="connsiteX2971" fmla="*/ 569736 w 1304852"/>
                  <a:gd name="connsiteY2971" fmla="*/ 62779 h 1061252"/>
                  <a:gd name="connsiteX2972" fmla="*/ 569601 w 1304852"/>
                  <a:gd name="connsiteY2972" fmla="*/ 63197 h 1061252"/>
                  <a:gd name="connsiteX2973" fmla="*/ 569505 w 1304852"/>
                  <a:gd name="connsiteY2973" fmla="*/ 64051 h 1061252"/>
                  <a:gd name="connsiteX2974" fmla="*/ 569418 w 1304852"/>
                  <a:gd name="connsiteY2974" fmla="*/ 64497 h 1061252"/>
                  <a:gd name="connsiteX2975" fmla="*/ 569280 w 1304852"/>
                  <a:gd name="connsiteY2975" fmla="*/ 65210 h 1061252"/>
                  <a:gd name="connsiteX2976" fmla="*/ 569168 w 1304852"/>
                  <a:gd name="connsiteY2976" fmla="*/ 65961 h 1061252"/>
                  <a:gd name="connsiteX2977" fmla="*/ 569107 w 1304852"/>
                  <a:gd name="connsiteY2977" fmla="*/ 66424 h 1061252"/>
                  <a:gd name="connsiteX2978" fmla="*/ 568721 w 1304852"/>
                  <a:gd name="connsiteY2978" fmla="*/ 67525 h 1061252"/>
                  <a:gd name="connsiteX2979" fmla="*/ 568461 w 1304852"/>
                  <a:gd name="connsiteY2979" fmla="*/ 68267 h 1061252"/>
                  <a:gd name="connsiteX2980" fmla="*/ 568185 w 1304852"/>
                  <a:gd name="connsiteY2980" fmla="*/ 68678 h 1061252"/>
                  <a:gd name="connsiteX2981" fmla="*/ 567819 w 1304852"/>
                  <a:gd name="connsiteY2981" fmla="*/ 69220 h 1061252"/>
                  <a:gd name="connsiteX2982" fmla="*/ 567411 w 1304852"/>
                  <a:gd name="connsiteY2982" fmla="*/ 70036 h 1061252"/>
                  <a:gd name="connsiteX2983" fmla="*/ 567164 w 1304852"/>
                  <a:gd name="connsiteY2983" fmla="*/ 70511 h 1061252"/>
                  <a:gd name="connsiteX2984" fmla="*/ 567042 w 1304852"/>
                  <a:gd name="connsiteY2984" fmla="*/ 71089 h 1061252"/>
                  <a:gd name="connsiteX2985" fmla="*/ 566975 w 1304852"/>
                  <a:gd name="connsiteY2985" fmla="*/ 71654 h 1061252"/>
                  <a:gd name="connsiteX2986" fmla="*/ 566926 w 1304852"/>
                  <a:gd name="connsiteY2986" fmla="*/ 72219 h 1061252"/>
                  <a:gd name="connsiteX2987" fmla="*/ 566833 w 1304852"/>
                  <a:gd name="connsiteY2987" fmla="*/ 73125 h 1061252"/>
                  <a:gd name="connsiteX2988" fmla="*/ 566724 w 1304852"/>
                  <a:gd name="connsiteY2988" fmla="*/ 73728 h 1061252"/>
                  <a:gd name="connsiteX2989" fmla="*/ 566641 w 1304852"/>
                  <a:gd name="connsiteY2989" fmla="*/ 74560 h 1061252"/>
                  <a:gd name="connsiteX2990" fmla="*/ 566689 w 1304852"/>
                  <a:gd name="connsiteY2990" fmla="*/ 75122 h 1061252"/>
                  <a:gd name="connsiteX2991" fmla="*/ 566660 w 1304852"/>
                  <a:gd name="connsiteY2991" fmla="*/ 75870 h 1061252"/>
                  <a:gd name="connsiteX2992" fmla="*/ 566464 w 1304852"/>
                  <a:gd name="connsiteY2992" fmla="*/ 76265 h 1061252"/>
                  <a:gd name="connsiteX2993" fmla="*/ 565938 w 1304852"/>
                  <a:gd name="connsiteY2993" fmla="*/ 76881 h 1061252"/>
                  <a:gd name="connsiteX2994" fmla="*/ 565520 w 1304852"/>
                  <a:gd name="connsiteY2994" fmla="*/ 77209 h 1061252"/>
                  <a:gd name="connsiteX2995" fmla="*/ 565498 w 1304852"/>
                  <a:gd name="connsiteY2995" fmla="*/ 77758 h 1061252"/>
                  <a:gd name="connsiteX2996" fmla="*/ 565559 w 1304852"/>
                  <a:gd name="connsiteY2996" fmla="*/ 78573 h 1061252"/>
                  <a:gd name="connsiteX2997" fmla="*/ 565591 w 1304852"/>
                  <a:gd name="connsiteY2997" fmla="*/ 79280 h 1061252"/>
                  <a:gd name="connsiteX2998" fmla="*/ 564155 w 1304852"/>
                  <a:gd name="connsiteY2998" fmla="*/ 79614 h 1061252"/>
                  <a:gd name="connsiteX2999" fmla="*/ 563468 w 1304852"/>
                  <a:gd name="connsiteY2999" fmla="*/ 79671 h 1061252"/>
                  <a:gd name="connsiteX3000" fmla="*/ 562964 w 1304852"/>
                  <a:gd name="connsiteY3000" fmla="*/ 79716 h 1061252"/>
                  <a:gd name="connsiteX3001" fmla="*/ 562345 w 1304852"/>
                  <a:gd name="connsiteY3001" fmla="*/ 80188 h 1061252"/>
                  <a:gd name="connsiteX3002" fmla="*/ 562036 w 1304852"/>
                  <a:gd name="connsiteY3002" fmla="*/ 80933 h 1061252"/>
                  <a:gd name="connsiteX3003" fmla="*/ 561340 w 1304852"/>
                  <a:gd name="connsiteY3003" fmla="*/ 81068 h 1061252"/>
                  <a:gd name="connsiteX3004" fmla="*/ 561285 w 1304852"/>
                  <a:gd name="connsiteY3004" fmla="*/ 81897 h 1061252"/>
                  <a:gd name="connsiteX3005" fmla="*/ 561256 w 1304852"/>
                  <a:gd name="connsiteY3005" fmla="*/ 82346 h 1061252"/>
                  <a:gd name="connsiteX3006" fmla="*/ 561471 w 1304852"/>
                  <a:gd name="connsiteY3006" fmla="*/ 82783 h 1061252"/>
                  <a:gd name="connsiteX3007" fmla="*/ 561426 w 1304852"/>
                  <a:gd name="connsiteY3007" fmla="*/ 83235 h 1061252"/>
                  <a:gd name="connsiteX3008" fmla="*/ 561317 w 1304852"/>
                  <a:gd name="connsiteY3008" fmla="*/ 83804 h 1061252"/>
                  <a:gd name="connsiteX3009" fmla="*/ 561410 w 1304852"/>
                  <a:gd name="connsiteY3009" fmla="*/ 84574 h 1061252"/>
                  <a:gd name="connsiteX3010" fmla="*/ 561487 w 1304852"/>
                  <a:gd name="connsiteY3010" fmla="*/ 85200 h 1061252"/>
                  <a:gd name="connsiteX3011" fmla="*/ 561555 w 1304852"/>
                  <a:gd name="connsiteY3011" fmla="*/ 85749 h 1061252"/>
                  <a:gd name="connsiteX3012" fmla="*/ 561751 w 1304852"/>
                  <a:gd name="connsiteY3012" fmla="*/ 86144 h 1061252"/>
                  <a:gd name="connsiteX3013" fmla="*/ 562155 w 1304852"/>
                  <a:gd name="connsiteY3013" fmla="*/ 86947 h 1061252"/>
                  <a:gd name="connsiteX3014" fmla="*/ 562454 w 1304852"/>
                  <a:gd name="connsiteY3014" fmla="*/ 87541 h 1061252"/>
                  <a:gd name="connsiteX3015" fmla="*/ 563751 w 1304852"/>
                  <a:gd name="connsiteY3015" fmla="*/ 88193 h 1061252"/>
                  <a:gd name="connsiteX3016" fmla="*/ 564262 w 1304852"/>
                  <a:gd name="connsiteY3016" fmla="*/ 89002 h 1061252"/>
                  <a:gd name="connsiteX3017" fmla="*/ 564316 w 1304852"/>
                  <a:gd name="connsiteY3017" fmla="*/ 90013 h 1061252"/>
                  <a:gd name="connsiteX3018" fmla="*/ 564127 w 1304852"/>
                  <a:gd name="connsiteY3018" fmla="*/ 90662 h 1061252"/>
                  <a:gd name="connsiteX3019" fmla="*/ 563995 w 1304852"/>
                  <a:gd name="connsiteY3019" fmla="*/ 91188 h 1061252"/>
                  <a:gd name="connsiteX3020" fmla="*/ 563735 w 1304852"/>
                  <a:gd name="connsiteY3020" fmla="*/ 92572 h 1061252"/>
                  <a:gd name="connsiteX3021" fmla="*/ 563501 w 1304852"/>
                  <a:gd name="connsiteY3021" fmla="*/ 93054 h 1061252"/>
                  <a:gd name="connsiteX3022" fmla="*/ 563173 w 1304852"/>
                  <a:gd name="connsiteY3022" fmla="*/ 93545 h 1061252"/>
                  <a:gd name="connsiteX3023" fmla="*/ 562977 w 1304852"/>
                  <a:gd name="connsiteY3023" fmla="*/ 94130 h 1061252"/>
                  <a:gd name="connsiteX3024" fmla="*/ 563183 w 1304852"/>
                  <a:gd name="connsiteY3024" fmla="*/ 95282 h 1061252"/>
                  <a:gd name="connsiteX3025" fmla="*/ 562996 w 1304852"/>
                  <a:gd name="connsiteY3025" fmla="*/ 95706 h 1061252"/>
                  <a:gd name="connsiteX3026" fmla="*/ 562691 w 1304852"/>
                  <a:gd name="connsiteY3026" fmla="*/ 96233 h 1061252"/>
                  <a:gd name="connsiteX3027" fmla="*/ 562839 w 1304852"/>
                  <a:gd name="connsiteY3027" fmla="*/ 96846 h 1061252"/>
                  <a:gd name="connsiteX3028" fmla="*/ 562945 w 1304852"/>
                  <a:gd name="connsiteY3028" fmla="*/ 97427 h 1061252"/>
                  <a:gd name="connsiteX3029" fmla="*/ 563215 w 1304852"/>
                  <a:gd name="connsiteY3029" fmla="*/ 97915 h 1061252"/>
                  <a:gd name="connsiteX3030" fmla="*/ 563523 w 1304852"/>
                  <a:gd name="connsiteY3030" fmla="*/ 98525 h 1061252"/>
                  <a:gd name="connsiteX3031" fmla="*/ 564111 w 1304852"/>
                  <a:gd name="connsiteY3031" fmla="*/ 98910 h 1061252"/>
                  <a:gd name="connsiteX3032" fmla="*/ 564499 w 1304852"/>
                  <a:gd name="connsiteY3032" fmla="*/ 99129 h 1061252"/>
                  <a:gd name="connsiteX3033" fmla="*/ 565282 w 1304852"/>
                  <a:gd name="connsiteY3033" fmla="*/ 99514 h 1061252"/>
                  <a:gd name="connsiteX3034" fmla="*/ 565790 w 1304852"/>
                  <a:gd name="connsiteY3034" fmla="*/ 99842 h 1061252"/>
                  <a:gd name="connsiteX3035" fmla="*/ 566230 w 1304852"/>
                  <a:gd name="connsiteY3035" fmla="*/ 100012 h 1061252"/>
                  <a:gd name="connsiteX3036" fmla="*/ 566567 w 1304852"/>
                  <a:gd name="connsiteY3036" fmla="*/ 100362 h 1061252"/>
                  <a:gd name="connsiteX3037" fmla="*/ 566589 w 1304852"/>
                  <a:gd name="connsiteY3037" fmla="*/ 100988 h 1061252"/>
                  <a:gd name="connsiteX3038" fmla="*/ 566499 w 1304852"/>
                  <a:gd name="connsiteY3038" fmla="*/ 101508 h 1061252"/>
                  <a:gd name="connsiteX3039" fmla="*/ 566644 w 1304852"/>
                  <a:gd name="connsiteY3039" fmla="*/ 102166 h 1061252"/>
                  <a:gd name="connsiteX3040" fmla="*/ 567039 w 1304852"/>
                  <a:gd name="connsiteY3040" fmla="*/ 102574 h 1061252"/>
                  <a:gd name="connsiteX3041" fmla="*/ 568127 w 1304852"/>
                  <a:gd name="connsiteY3041" fmla="*/ 103271 h 1061252"/>
                  <a:gd name="connsiteX3042" fmla="*/ 568391 w 1304852"/>
                  <a:gd name="connsiteY3042" fmla="*/ 103861 h 1061252"/>
                  <a:gd name="connsiteX3043" fmla="*/ 568448 w 1304852"/>
                  <a:gd name="connsiteY3043" fmla="*/ 104481 h 1061252"/>
                  <a:gd name="connsiteX3044" fmla="*/ 568577 w 1304852"/>
                  <a:gd name="connsiteY3044" fmla="*/ 105162 h 1061252"/>
                  <a:gd name="connsiteX3045" fmla="*/ 568708 w 1304852"/>
                  <a:gd name="connsiteY3045" fmla="*/ 105810 h 1061252"/>
                  <a:gd name="connsiteX3046" fmla="*/ 569293 w 1304852"/>
                  <a:gd name="connsiteY3046" fmla="*/ 106119 h 1061252"/>
                  <a:gd name="connsiteX3047" fmla="*/ 569967 w 1304852"/>
                  <a:gd name="connsiteY3047" fmla="*/ 106038 h 1061252"/>
                  <a:gd name="connsiteX3048" fmla="*/ 570323 w 1304852"/>
                  <a:gd name="connsiteY3048" fmla="*/ 106607 h 1061252"/>
                  <a:gd name="connsiteX3049" fmla="*/ 570458 w 1304852"/>
                  <a:gd name="connsiteY3049" fmla="*/ 107201 h 1061252"/>
                  <a:gd name="connsiteX3050" fmla="*/ 570307 w 1304852"/>
                  <a:gd name="connsiteY3050" fmla="*/ 107695 h 1061252"/>
                  <a:gd name="connsiteX3051" fmla="*/ 570269 w 1304852"/>
                  <a:gd name="connsiteY3051" fmla="*/ 108257 h 1061252"/>
                  <a:gd name="connsiteX3052" fmla="*/ 570279 w 1304852"/>
                  <a:gd name="connsiteY3052" fmla="*/ 108829 h 1061252"/>
                  <a:gd name="connsiteX3053" fmla="*/ 570442 w 1304852"/>
                  <a:gd name="connsiteY3053" fmla="*/ 109458 h 1061252"/>
                  <a:gd name="connsiteX3054" fmla="*/ 570911 w 1304852"/>
                  <a:gd name="connsiteY3054" fmla="*/ 109676 h 1061252"/>
                  <a:gd name="connsiteX3055" fmla="*/ 571344 w 1304852"/>
                  <a:gd name="connsiteY3055" fmla="*/ 109840 h 1061252"/>
                  <a:gd name="connsiteX3056" fmla="*/ 571235 w 1304852"/>
                  <a:gd name="connsiteY3056" fmla="*/ 110453 h 1061252"/>
                  <a:gd name="connsiteX3057" fmla="*/ 570882 w 1304852"/>
                  <a:gd name="connsiteY3057" fmla="*/ 110871 h 1061252"/>
                  <a:gd name="connsiteX3058" fmla="*/ 570812 w 1304852"/>
                  <a:gd name="connsiteY3058" fmla="*/ 111311 h 1061252"/>
                  <a:gd name="connsiteX3059" fmla="*/ 570683 w 1304852"/>
                  <a:gd name="connsiteY3059" fmla="*/ 112283 h 1061252"/>
                  <a:gd name="connsiteX3060" fmla="*/ 570580 w 1304852"/>
                  <a:gd name="connsiteY3060" fmla="*/ 113125 h 1061252"/>
                  <a:gd name="connsiteX3061" fmla="*/ 570657 w 1304852"/>
                  <a:gd name="connsiteY3061" fmla="*/ 113937 h 1061252"/>
                  <a:gd name="connsiteX3062" fmla="*/ 570645 w 1304852"/>
                  <a:gd name="connsiteY3062" fmla="*/ 114621 h 1061252"/>
                  <a:gd name="connsiteX3063" fmla="*/ 571258 w 1304852"/>
                  <a:gd name="connsiteY3063" fmla="*/ 115180 h 1061252"/>
                  <a:gd name="connsiteX3064" fmla="*/ 572144 w 1304852"/>
                  <a:gd name="connsiteY3064" fmla="*/ 115144 h 1061252"/>
                  <a:gd name="connsiteX3065" fmla="*/ 573030 w 1304852"/>
                  <a:gd name="connsiteY3065" fmla="*/ 115048 h 1061252"/>
                  <a:gd name="connsiteX3066" fmla="*/ 573582 w 1304852"/>
                  <a:gd name="connsiteY3066" fmla="*/ 115074 h 1061252"/>
                  <a:gd name="connsiteX3067" fmla="*/ 575127 w 1304852"/>
                  <a:gd name="connsiteY3067" fmla="*/ 114939 h 1061252"/>
                  <a:gd name="connsiteX3068" fmla="*/ 575788 w 1304852"/>
                  <a:gd name="connsiteY3068" fmla="*/ 115003 h 1061252"/>
                  <a:gd name="connsiteX3069" fmla="*/ 576398 w 1304852"/>
                  <a:gd name="connsiteY3069" fmla="*/ 115453 h 1061252"/>
                  <a:gd name="connsiteX3070" fmla="*/ 576527 w 1304852"/>
                  <a:gd name="connsiteY3070" fmla="*/ 115960 h 1061252"/>
                  <a:gd name="connsiteX3071" fmla="*/ 576857 w 1304852"/>
                  <a:gd name="connsiteY3071" fmla="*/ 116978 h 1061252"/>
                  <a:gd name="connsiteX3072" fmla="*/ 577034 w 1304852"/>
                  <a:gd name="connsiteY3072" fmla="*/ 117629 h 1061252"/>
                  <a:gd name="connsiteX3073" fmla="*/ 577336 w 1304852"/>
                  <a:gd name="connsiteY3073" fmla="*/ 118323 h 1061252"/>
                  <a:gd name="connsiteX3074" fmla="*/ 577679 w 1304852"/>
                  <a:gd name="connsiteY3074" fmla="*/ 118769 h 1061252"/>
                  <a:gd name="connsiteX3075" fmla="*/ 578004 w 1304852"/>
                  <a:gd name="connsiteY3075" fmla="*/ 119126 h 1061252"/>
                  <a:gd name="connsiteX3076" fmla="*/ 578620 w 1304852"/>
                  <a:gd name="connsiteY3076" fmla="*/ 119704 h 1061252"/>
                  <a:gd name="connsiteX3077" fmla="*/ 579095 w 1304852"/>
                  <a:gd name="connsiteY3077" fmla="*/ 120240 h 1061252"/>
                  <a:gd name="connsiteX3078" fmla="*/ 580299 w 1304852"/>
                  <a:gd name="connsiteY3078" fmla="*/ 120930 h 1061252"/>
                  <a:gd name="connsiteX3079" fmla="*/ 581057 w 1304852"/>
                  <a:gd name="connsiteY3079" fmla="*/ 121527 h 1061252"/>
                  <a:gd name="connsiteX3080" fmla="*/ 581824 w 1304852"/>
                  <a:gd name="connsiteY3080" fmla="*/ 121996 h 1061252"/>
                  <a:gd name="connsiteX3081" fmla="*/ 582271 w 1304852"/>
                  <a:gd name="connsiteY3081" fmla="*/ 122645 h 1061252"/>
                  <a:gd name="connsiteX3082" fmla="*/ 582598 w 1304852"/>
                  <a:gd name="connsiteY3082" fmla="*/ 123348 h 1061252"/>
                  <a:gd name="connsiteX3083" fmla="*/ 582948 w 1304852"/>
                  <a:gd name="connsiteY3083" fmla="*/ 123919 h 1061252"/>
                  <a:gd name="connsiteX3084" fmla="*/ 583606 w 1304852"/>
                  <a:gd name="connsiteY3084" fmla="*/ 124224 h 1061252"/>
                  <a:gd name="connsiteX3085" fmla="*/ 584226 w 1304852"/>
                  <a:gd name="connsiteY3085" fmla="*/ 124510 h 1061252"/>
                  <a:gd name="connsiteX3086" fmla="*/ 584621 w 1304852"/>
                  <a:gd name="connsiteY3086" fmla="*/ 125050 h 1061252"/>
                  <a:gd name="connsiteX3087" fmla="*/ 585173 w 1304852"/>
                  <a:gd name="connsiteY3087" fmla="*/ 125692 h 1061252"/>
                  <a:gd name="connsiteX3088" fmla="*/ 585639 w 1304852"/>
                  <a:gd name="connsiteY3088" fmla="*/ 126109 h 1061252"/>
                  <a:gd name="connsiteX3089" fmla="*/ 587283 w 1304852"/>
                  <a:gd name="connsiteY3089" fmla="*/ 126947 h 1061252"/>
                  <a:gd name="connsiteX3090" fmla="*/ 588114 w 1304852"/>
                  <a:gd name="connsiteY3090" fmla="*/ 127252 h 1061252"/>
                  <a:gd name="connsiteX3091" fmla="*/ 588638 w 1304852"/>
                  <a:gd name="connsiteY3091" fmla="*/ 127445 h 1061252"/>
                  <a:gd name="connsiteX3092" fmla="*/ 589762 w 1304852"/>
                  <a:gd name="connsiteY3092" fmla="*/ 127634 h 1061252"/>
                  <a:gd name="connsiteX3093" fmla="*/ 590789 w 1304852"/>
                  <a:gd name="connsiteY3093" fmla="*/ 127653 h 1061252"/>
                  <a:gd name="connsiteX3094" fmla="*/ 591756 w 1304852"/>
                  <a:gd name="connsiteY3094" fmla="*/ 127881 h 1061252"/>
                  <a:gd name="connsiteX3095" fmla="*/ 592298 w 1304852"/>
                  <a:gd name="connsiteY3095" fmla="*/ 127711 h 1061252"/>
                  <a:gd name="connsiteX3096" fmla="*/ 593249 w 1304852"/>
                  <a:gd name="connsiteY3096" fmla="*/ 127406 h 1061252"/>
                  <a:gd name="connsiteX3097" fmla="*/ 593730 w 1304852"/>
                  <a:gd name="connsiteY3097" fmla="*/ 128302 h 1061252"/>
                  <a:gd name="connsiteX3098" fmla="*/ 594176 w 1304852"/>
                  <a:gd name="connsiteY3098" fmla="*/ 128835 h 1061252"/>
                  <a:gd name="connsiteX3099" fmla="*/ 594950 w 1304852"/>
                  <a:gd name="connsiteY3099" fmla="*/ 129294 h 1061252"/>
                  <a:gd name="connsiteX3100" fmla="*/ 595570 w 1304852"/>
                  <a:gd name="connsiteY3100" fmla="*/ 129484 h 1061252"/>
                  <a:gd name="connsiteX3101" fmla="*/ 596113 w 1304852"/>
                  <a:gd name="connsiteY3101" fmla="*/ 129580 h 1061252"/>
                  <a:gd name="connsiteX3102" fmla="*/ 596575 w 1304852"/>
                  <a:gd name="connsiteY3102" fmla="*/ 129763 h 1061252"/>
                  <a:gd name="connsiteX3103" fmla="*/ 597002 w 1304852"/>
                  <a:gd name="connsiteY3103" fmla="*/ 130245 h 1061252"/>
                  <a:gd name="connsiteX3104" fmla="*/ 596963 w 1304852"/>
                  <a:gd name="connsiteY3104" fmla="*/ 130986 h 1061252"/>
                  <a:gd name="connsiteX3105" fmla="*/ 596906 w 1304852"/>
                  <a:gd name="connsiteY3105" fmla="*/ 131522 h 1061252"/>
                  <a:gd name="connsiteX3106" fmla="*/ 596633 w 1304852"/>
                  <a:gd name="connsiteY3106" fmla="*/ 132434 h 1061252"/>
                  <a:gd name="connsiteX3107" fmla="*/ 597060 w 1304852"/>
                  <a:gd name="connsiteY3107" fmla="*/ 133234 h 1061252"/>
                  <a:gd name="connsiteX3108" fmla="*/ 597467 w 1304852"/>
                  <a:gd name="connsiteY3108" fmla="*/ 134091 h 1061252"/>
                  <a:gd name="connsiteX3109" fmla="*/ 598222 w 1304852"/>
                  <a:gd name="connsiteY3109" fmla="*/ 134797 h 1061252"/>
                  <a:gd name="connsiteX3110" fmla="*/ 598026 w 1304852"/>
                  <a:gd name="connsiteY3110" fmla="*/ 136130 h 1061252"/>
                  <a:gd name="connsiteX3111" fmla="*/ 597660 w 1304852"/>
                  <a:gd name="connsiteY3111" fmla="*/ 136528 h 1061252"/>
                  <a:gd name="connsiteX3112" fmla="*/ 597272 w 1304852"/>
                  <a:gd name="connsiteY3112" fmla="*/ 136965 h 1061252"/>
                  <a:gd name="connsiteX3113" fmla="*/ 596556 w 1304852"/>
                  <a:gd name="connsiteY3113" fmla="*/ 137594 h 1061252"/>
                  <a:gd name="connsiteX3114" fmla="*/ 595897 w 1304852"/>
                  <a:gd name="connsiteY3114" fmla="*/ 137918 h 1061252"/>
                  <a:gd name="connsiteX3115" fmla="*/ 595191 w 1304852"/>
                  <a:gd name="connsiteY3115" fmla="*/ 138394 h 1061252"/>
                  <a:gd name="connsiteX3116" fmla="*/ 594819 w 1304852"/>
                  <a:gd name="connsiteY3116" fmla="*/ 138994 h 1061252"/>
                  <a:gd name="connsiteX3117" fmla="*/ 594754 w 1304852"/>
                  <a:gd name="connsiteY3117" fmla="*/ 139440 h 1061252"/>
                  <a:gd name="connsiteX3118" fmla="*/ 594886 w 1304852"/>
                  <a:gd name="connsiteY3118" fmla="*/ 139964 h 1061252"/>
                  <a:gd name="connsiteX3119" fmla="*/ 595043 w 1304852"/>
                  <a:gd name="connsiteY3119" fmla="*/ 140641 h 1061252"/>
                  <a:gd name="connsiteX3120" fmla="*/ 595759 w 1304852"/>
                  <a:gd name="connsiteY3120" fmla="*/ 141155 h 1061252"/>
                  <a:gd name="connsiteX3121" fmla="*/ 596767 w 1304852"/>
                  <a:gd name="connsiteY3121" fmla="*/ 141325 h 1061252"/>
                  <a:gd name="connsiteX3122" fmla="*/ 596922 w 1304852"/>
                  <a:gd name="connsiteY3122" fmla="*/ 141800 h 1061252"/>
                  <a:gd name="connsiteX3123" fmla="*/ 596784 w 1304852"/>
                  <a:gd name="connsiteY3123" fmla="*/ 142298 h 1061252"/>
                  <a:gd name="connsiteX3124" fmla="*/ 596418 w 1304852"/>
                  <a:gd name="connsiteY3124" fmla="*/ 142943 h 1061252"/>
                  <a:gd name="connsiteX3125" fmla="*/ 596745 w 1304852"/>
                  <a:gd name="connsiteY3125" fmla="*/ 143345 h 1061252"/>
                  <a:gd name="connsiteX3126" fmla="*/ 597423 w 1304852"/>
                  <a:gd name="connsiteY3126" fmla="*/ 143190 h 1061252"/>
                  <a:gd name="connsiteX3127" fmla="*/ 597641 w 1304852"/>
                  <a:gd name="connsiteY3127" fmla="*/ 143996 h 1061252"/>
                  <a:gd name="connsiteX3128" fmla="*/ 598042 w 1304852"/>
                  <a:gd name="connsiteY3128" fmla="*/ 144847 h 1061252"/>
                  <a:gd name="connsiteX3129" fmla="*/ 598450 w 1304852"/>
                  <a:gd name="connsiteY3129" fmla="*/ 145592 h 1061252"/>
                  <a:gd name="connsiteX3130" fmla="*/ 599050 w 1304852"/>
                  <a:gd name="connsiteY3130" fmla="*/ 145380 h 1061252"/>
                  <a:gd name="connsiteX3131" fmla="*/ 598861 w 1304852"/>
                  <a:gd name="connsiteY3131" fmla="*/ 144857 h 1061252"/>
                  <a:gd name="connsiteX3132" fmla="*/ 598646 w 1304852"/>
                  <a:gd name="connsiteY3132" fmla="*/ 144350 h 1061252"/>
                  <a:gd name="connsiteX3133" fmla="*/ 598973 w 1304852"/>
                  <a:gd name="connsiteY3133" fmla="*/ 143974 h 1061252"/>
                  <a:gd name="connsiteX3134" fmla="*/ 599320 w 1304852"/>
                  <a:gd name="connsiteY3134" fmla="*/ 143650 h 1061252"/>
                  <a:gd name="connsiteX3135" fmla="*/ 599693 w 1304852"/>
                  <a:gd name="connsiteY3135" fmla="*/ 144096 h 1061252"/>
                  <a:gd name="connsiteX3136" fmla="*/ 599709 w 1304852"/>
                  <a:gd name="connsiteY3136" fmla="*/ 144639 h 1061252"/>
                  <a:gd name="connsiteX3137" fmla="*/ 600116 w 1304852"/>
                  <a:gd name="connsiteY3137" fmla="*/ 144963 h 1061252"/>
                  <a:gd name="connsiteX3138" fmla="*/ 600755 w 1304852"/>
                  <a:gd name="connsiteY3138" fmla="*/ 144982 h 1061252"/>
                  <a:gd name="connsiteX3139" fmla="*/ 600309 w 1304852"/>
                  <a:gd name="connsiteY3139" fmla="*/ 145592 h 1061252"/>
                  <a:gd name="connsiteX3140" fmla="*/ 599978 w 1304852"/>
                  <a:gd name="connsiteY3140" fmla="*/ 146353 h 1061252"/>
                  <a:gd name="connsiteX3141" fmla="*/ 600508 w 1304852"/>
                  <a:gd name="connsiteY3141" fmla="*/ 147156 h 1061252"/>
                  <a:gd name="connsiteX3142" fmla="*/ 600055 w 1304852"/>
                  <a:gd name="connsiteY3142" fmla="*/ 147801 h 1061252"/>
                  <a:gd name="connsiteX3143" fmla="*/ 599628 w 1304852"/>
                  <a:gd name="connsiteY3143" fmla="*/ 148122 h 1061252"/>
                  <a:gd name="connsiteX3144" fmla="*/ 600559 w 1304852"/>
                  <a:gd name="connsiteY3144" fmla="*/ 148713 h 1061252"/>
                  <a:gd name="connsiteX3145" fmla="*/ 601141 w 1304852"/>
                  <a:gd name="connsiteY3145" fmla="*/ 149018 h 1061252"/>
                  <a:gd name="connsiteX3146" fmla="*/ 601641 w 1304852"/>
                  <a:gd name="connsiteY3146" fmla="*/ 149628 h 1061252"/>
                  <a:gd name="connsiteX3147" fmla="*/ 601972 w 1304852"/>
                  <a:gd name="connsiteY3147" fmla="*/ 150065 h 1061252"/>
                  <a:gd name="connsiteX3148" fmla="*/ 602117 w 1304852"/>
                  <a:gd name="connsiteY3148" fmla="*/ 150556 h 1061252"/>
                  <a:gd name="connsiteX3149" fmla="*/ 602338 w 1304852"/>
                  <a:gd name="connsiteY3149" fmla="*/ 151018 h 1061252"/>
                  <a:gd name="connsiteX3150" fmla="*/ 602502 w 1304852"/>
                  <a:gd name="connsiteY3150" fmla="*/ 151577 h 1061252"/>
                  <a:gd name="connsiteX3151" fmla="*/ 602669 w 1304852"/>
                  <a:gd name="connsiteY3151" fmla="*/ 152370 h 1061252"/>
                  <a:gd name="connsiteX3152" fmla="*/ 602492 w 1304852"/>
                  <a:gd name="connsiteY3152" fmla="*/ 153054 h 1061252"/>
                  <a:gd name="connsiteX3153" fmla="*/ 602203 w 1304852"/>
                  <a:gd name="connsiteY3153" fmla="*/ 153818 h 1061252"/>
                  <a:gd name="connsiteX3154" fmla="*/ 600925 w 1304852"/>
                  <a:gd name="connsiteY3154" fmla="*/ 153911 h 1061252"/>
                  <a:gd name="connsiteX3155" fmla="*/ 600364 w 1304852"/>
                  <a:gd name="connsiteY3155" fmla="*/ 153664 h 1061252"/>
                  <a:gd name="connsiteX3156" fmla="*/ 600229 w 1304852"/>
                  <a:gd name="connsiteY3156" fmla="*/ 154139 h 1061252"/>
                  <a:gd name="connsiteX3157" fmla="*/ 600364 w 1304852"/>
                  <a:gd name="connsiteY3157" fmla="*/ 154846 h 1061252"/>
                  <a:gd name="connsiteX3158" fmla="*/ 600848 w 1304852"/>
                  <a:gd name="connsiteY3158" fmla="*/ 154939 h 1061252"/>
                  <a:gd name="connsiteX3159" fmla="*/ 601507 w 1304852"/>
                  <a:gd name="connsiteY3159" fmla="*/ 155035 h 1061252"/>
                  <a:gd name="connsiteX3160" fmla="*/ 601641 w 1304852"/>
                  <a:gd name="connsiteY3160" fmla="*/ 155472 h 1061252"/>
                  <a:gd name="connsiteX3161" fmla="*/ 601330 w 1304852"/>
                  <a:gd name="connsiteY3161" fmla="*/ 156197 h 1061252"/>
                  <a:gd name="connsiteX3162" fmla="*/ 601003 w 1304852"/>
                  <a:gd name="connsiteY3162" fmla="*/ 156862 h 1061252"/>
                  <a:gd name="connsiteX3163" fmla="*/ 600826 w 1304852"/>
                  <a:gd name="connsiteY3163" fmla="*/ 157395 h 1061252"/>
                  <a:gd name="connsiteX3164" fmla="*/ 600714 w 1304852"/>
                  <a:gd name="connsiteY3164" fmla="*/ 157970 h 1061252"/>
                  <a:gd name="connsiteX3165" fmla="*/ 599904 w 1304852"/>
                  <a:gd name="connsiteY3165" fmla="*/ 158262 h 1061252"/>
                  <a:gd name="connsiteX3166" fmla="*/ 598469 w 1304852"/>
                  <a:gd name="connsiteY3166" fmla="*/ 158082 h 1061252"/>
                  <a:gd name="connsiteX3167" fmla="*/ 597956 w 1304852"/>
                  <a:gd name="connsiteY3167" fmla="*/ 157954 h 1061252"/>
                  <a:gd name="connsiteX3168" fmla="*/ 597397 w 1304852"/>
                  <a:gd name="connsiteY3168" fmla="*/ 157854 h 1061252"/>
                  <a:gd name="connsiteX3169" fmla="*/ 597310 w 1304852"/>
                  <a:gd name="connsiteY3169" fmla="*/ 158455 h 1061252"/>
                  <a:gd name="connsiteX3170" fmla="*/ 598155 w 1304852"/>
                  <a:gd name="connsiteY3170" fmla="*/ 159090 h 1061252"/>
                  <a:gd name="connsiteX3171" fmla="*/ 598550 w 1304852"/>
                  <a:gd name="connsiteY3171" fmla="*/ 159363 h 1061252"/>
                  <a:gd name="connsiteX3172" fmla="*/ 598932 w 1304852"/>
                  <a:gd name="connsiteY3172" fmla="*/ 159851 h 1061252"/>
                  <a:gd name="connsiteX3173" fmla="*/ 599243 w 1304852"/>
                  <a:gd name="connsiteY3173" fmla="*/ 160192 h 1061252"/>
                  <a:gd name="connsiteX3174" fmla="*/ 598864 w 1304852"/>
                  <a:gd name="connsiteY3174" fmla="*/ 160615 h 1061252"/>
                  <a:gd name="connsiteX3175" fmla="*/ 598286 w 1304852"/>
                  <a:gd name="connsiteY3175" fmla="*/ 160208 h 1061252"/>
                  <a:gd name="connsiteX3176" fmla="*/ 597692 w 1304852"/>
                  <a:gd name="connsiteY3176" fmla="*/ 159931 h 1061252"/>
                  <a:gd name="connsiteX3177" fmla="*/ 597012 w 1304852"/>
                  <a:gd name="connsiteY3177" fmla="*/ 159678 h 1061252"/>
                  <a:gd name="connsiteX3178" fmla="*/ 596983 w 1304852"/>
                  <a:gd name="connsiteY3178" fmla="*/ 160336 h 1061252"/>
                  <a:gd name="connsiteX3179" fmla="*/ 596835 w 1304852"/>
                  <a:gd name="connsiteY3179" fmla="*/ 160872 h 1061252"/>
                  <a:gd name="connsiteX3180" fmla="*/ 596915 w 1304852"/>
                  <a:gd name="connsiteY3180" fmla="*/ 162073 h 1061252"/>
                  <a:gd name="connsiteX3181" fmla="*/ 596867 w 1304852"/>
                  <a:gd name="connsiteY3181" fmla="*/ 162754 h 1061252"/>
                  <a:gd name="connsiteX3182" fmla="*/ 596999 w 1304852"/>
                  <a:gd name="connsiteY3182" fmla="*/ 163438 h 1061252"/>
                  <a:gd name="connsiteX3183" fmla="*/ 597262 w 1304852"/>
                  <a:gd name="connsiteY3183" fmla="*/ 163955 h 1061252"/>
                  <a:gd name="connsiteX3184" fmla="*/ 597856 w 1304852"/>
                  <a:gd name="connsiteY3184" fmla="*/ 164507 h 1061252"/>
                  <a:gd name="connsiteX3185" fmla="*/ 597856 w 1304852"/>
                  <a:gd name="connsiteY3185" fmla="*/ 165367 h 1061252"/>
                  <a:gd name="connsiteX3186" fmla="*/ 597872 w 1304852"/>
                  <a:gd name="connsiteY3186" fmla="*/ 165855 h 1061252"/>
                  <a:gd name="connsiteX3187" fmla="*/ 598251 w 1304852"/>
                  <a:gd name="connsiteY3187" fmla="*/ 166205 h 1061252"/>
                  <a:gd name="connsiteX3188" fmla="*/ 598681 w 1304852"/>
                  <a:gd name="connsiteY3188" fmla="*/ 166751 h 1061252"/>
                  <a:gd name="connsiteX3189" fmla="*/ 598954 w 1304852"/>
                  <a:gd name="connsiteY3189" fmla="*/ 167259 h 1061252"/>
                  <a:gd name="connsiteX3190" fmla="*/ 599201 w 1304852"/>
                  <a:gd name="connsiteY3190" fmla="*/ 167955 h 1061252"/>
                  <a:gd name="connsiteX3191" fmla="*/ 599355 w 1304852"/>
                  <a:gd name="connsiteY3191" fmla="*/ 168379 h 1061252"/>
                  <a:gd name="connsiteX3192" fmla="*/ 599275 w 1304852"/>
                  <a:gd name="connsiteY3192" fmla="*/ 169079 h 1061252"/>
                  <a:gd name="connsiteX3193" fmla="*/ 598691 w 1304852"/>
                  <a:gd name="connsiteY3193" fmla="*/ 169631 h 1061252"/>
                  <a:gd name="connsiteX3194" fmla="*/ 598777 w 1304852"/>
                  <a:gd name="connsiteY3194" fmla="*/ 170550 h 1061252"/>
                  <a:gd name="connsiteX3195" fmla="*/ 598906 w 1304852"/>
                  <a:gd name="connsiteY3195" fmla="*/ 171246 h 1061252"/>
                  <a:gd name="connsiteX3196" fmla="*/ 598749 w 1304852"/>
                  <a:gd name="connsiteY3196" fmla="*/ 172152 h 1061252"/>
                  <a:gd name="connsiteX3197" fmla="*/ 598572 w 1304852"/>
                  <a:gd name="connsiteY3197" fmla="*/ 172778 h 1061252"/>
                  <a:gd name="connsiteX3198" fmla="*/ 598431 w 1304852"/>
                  <a:gd name="connsiteY3198" fmla="*/ 173837 h 1061252"/>
                  <a:gd name="connsiteX3199" fmla="*/ 597670 w 1304852"/>
                  <a:gd name="connsiteY3199" fmla="*/ 173902 h 1061252"/>
                  <a:gd name="connsiteX3200" fmla="*/ 597869 w 1304852"/>
                  <a:gd name="connsiteY3200" fmla="*/ 174711 h 1061252"/>
                  <a:gd name="connsiteX3201" fmla="*/ 597423 w 1304852"/>
                  <a:gd name="connsiteY3201" fmla="*/ 174810 h 1061252"/>
                  <a:gd name="connsiteX3202" fmla="*/ 596845 w 1304852"/>
                  <a:gd name="connsiteY3202" fmla="*/ 174631 h 1061252"/>
                  <a:gd name="connsiteX3203" fmla="*/ 596498 w 1304852"/>
                  <a:gd name="connsiteY3203" fmla="*/ 175051 h 1061252"/>
                  <a:gd name="connsiteX3204" fmla="*/ 596495 w 1304852"/>
                  <a:gd name="connsiteY3204" fmla="*/ 175584 h 1061252"/>
                  <a:gd name="connsiteX3205" fmla="*/ 596029 w 1304852"/>
                  <a:gd name="connsiteY3205" fmla="*/ 176117 h 1061252"/>
                  <a:gd name="connsiteX3206" fmla="*/ 595711 w 1304852"/>
                  <a:gd name="connsiteY3206" fmla="*/ 176531 h 1061252"/>
                  <a:gd name="connsiteX3207" fmla="*/ 595753 w 1304852"/>
                  <a:gd name="connsiteY3207" fmla="*/ 177045 h 1061252"/>
                  <a:gd name="connsiteX3208" fmla="*/ 595262 w 1304852"/>
                  <a:gd name="connsiteY3208" fmla="*/ 177446 h 1061252"/>
                  <a:gd name="connsiteX3209" fmla="*/ 594748 w 1304852"/>
                  <a:gd name="connsiteY3209" fmla="*/ 177697 h 1061252"/>
                  <a:gd name="connsiteX3210" fmla="*/ 594318 w 1304852"/>
                  <a:gd name="connsiteY3210" fmla="*/ 177549 h 1061252"/>
                  <a:gd name="connsiteX3211" fmla="*/ 593775 w 1304852"/>
                  <a:gd name="connsiteY3211" fmla="*/ 177032 h 1061252"/>
                  <a:gd name="connsiteX3212" fmla="*/ 593377 w 1304852"/>
                  <a:gd name="connsiteY3212" fmla="*/ 176512 h 1061252"/>
                  <a:gd name="connsiteX3213" fmla="*/ 592571 w 1304852"/>
                  <a:gd name="connsiteY3213" fmla="*/ 175652 h 1061252"/>
                  <a:gd name="connsiteX3214" fmla="*/ 592455 w 1304852"/>
                  <a:gd name="connsiteY3214" fmla="*/ 174823 h 1061252"/>
                  <a:gd name="connsiteX3215" fmla="*/ 592109 w 1304852"/>
                  <a:gd name="connsiteY3215" fmla="*/ 174338 h 1061252"/>
                  <a:gd name="connsiteX3216" fmla="*/ 591563 w 1304852"/>
                  <a:gd name="connsiteY3216" fmla="*/ 174473 h 1061252"/>
                  <a:gd name="connsiteX3217" fmla="*/ 591762 w 1304852"/>
                  <a:gd name="connsiteY3217" fmla="*/ 175279 h 1061252"/>
                  <a:gd name="connsiteX3218" fmla="*/ 591216 w 1304852"/>
                  <a:gd name="connsiteY3218" fmla="*/ 175732 h 1061252"/>
                  <a:gd name="connsiteX3219" fmla="*/ 590969 w 1304852"/>
                  <a:gd name="connsiteY3219" fmla="*/ 175147 h 1061252"/>
                  <a:gd name="connsiteX3220" fmla="*/ 590853 w 1304852"/>
                  <a:gd name="connsiteY3220" fmla="*/ 174351 h 1061252"/>
                  <a:gd name="connsiteX3221" fmla="*/ 590677 w 1304852"/>
                  <a:gd name="connsiteY3221" fmla="*/ 173889 h 1061252"/>
                  <a:gd name="connsiteX3222" fmla="*/ 590291 w 1304852"/>
                  <a:gd name="connsiteY3222" fmla="*/ 174303 h 1061252"/>
                  <a:gd name="connsiteX3223" fmla="*/ 590044 w 1304852"/>
                  <a:gd name="connsiteY3223" fmla="*/ 174711 h 1061252"/>
                  <a:gd name="connsiteX3224" fmla="*/ 589518 w 1304852"/>
                  <a:gd name="connsiteY3224" fmla="*/ 174675 h 1061252"/>
                  <a:gd name="connsiteX3225" fmla="*/ 589665 w 1304852"/>
                  <a:gd name="connsiteY3225" fmla="*/ 174175 h 1061252"/>
                  <a:gd name="connsiteX3226" fmla="*/ 589996 w 1304852"/>
                  <a:gd name="connsiteY3226" fmla="*/ 173362 h 1061252"/>
                  <a:gd name="connsiteX3227" fmla="*/ 590009 w 1304852"/>
                  <a:gd name="connsiteY3227" fmla="*/ 172585 h 1061252"/>
                  <a:gd name="connsiteX3228" fmla="*/ 589450 w 1304852"/>
                  <a:gd name="connsiteY3228" fmla="*/ 172486 h 1061252"/>
                  <a:gd name="connsiteX3229" fmla="*/ 589039 w 1304852"/>
                  <a:gd name="connsiteY3229" fmla="*/ 172242 h 1061252"/>
                  <a:gd name="connsiteX3230" fmla="*/ 588660 w 1304852"/>
                  <a:gd name="connsiteY3230" fmla="*/ 171917 h 1061252"/>
                  <a:gd name="connsiteX3231" fmla="*/ 588468 w 1304852"/>
                  <a:gd name="connsiteY3231" fmla="*/ 171484 h 1061252"/>
                  <a:gd name="connsiteX3232" fmla="*/ 588786 w 1304852"/>
                  <a:gd name="connsiteY3232" fmla="*/ 171128 h 1061252"/>
                  <a:gd name="connsiteX3233" fmla="*/ 589665 w 1304852"/>
                  <a:gd name="connsiteY3233" fmla="*/ 171189 h 1061252"/>
                  <a:gd name="connsiteX3234" fmla="*/ 590490 w 1304852"/>
                  <a:gd name="connsiteY3234" fmla="*/ 171140 h 1061252"/>
                  <a:gd name="connsiteX3235" fmla="*/ 590195 w 1304852"/>
                  <a:gd name="connsiteY3235" fmla="*/ 170052 h 1061252"/>
                  <a:gd name="connsiteX3236" fmla="*/ 590246 w 1304852"/>
                  <a:gd name="connsiteY3236" fmla="*/ 169095 h 1061252"/>
                  <a:gd name="connsiteX3237" fmla="*/ 590279 w 1304852"/>
                  <a:gd name="connsiteY3237" fmla="*/ 168658 h 1061252"/>
                  <a:gd name="connsiteX3238" fmla="*/ 590179 w 1304852"/>
                  <a:gd name="connsiteY3238" fmla="*/ 167487 h 1061252"/>
                  <a:gd name="connsiteX3239" fmla="*/ 589852 w 1304852"/>
                  <a:gd name="connsiteY3239" fmla="*/ 166700 h 1061252"/>
                  <a:gd name="connsiteX3240" fmla="*/ 589649 w 1304852"/>
                  <a:gd name="connsiteY3240" fmla="*/ 166305 h 1061252"/>
                  <a:gd name="connsiteX3241" fmla="*/ 589630 w 1304852"/>
                  <a:gd name="connsiteY3241" fmla="*/ 165794 h 1061252"/>
                  <a:gd name="connsiteX3242" fmla="*/ 589604 w 1304852"/>
                  <a:gd name="connsiteY3242" fmla="*/ 165050 h 1061252"/>
                  <a:gd name="connsiteX3243" fmla="*/ 589604 w 1304852"/>
                  <a:gd name="connsiteY3243" fmla="*/ 164584 h 1061252"/>
                  <a:gd name="connsiteX3244" fmla="*/ 589402 w 1304852"/>
                  <a:gd name="connsiteY3244" fmla="*/ 163540 h 1061252"/>
                  <a:gd name="connsiteX3245" fmla="*/ 589155 w 1304852"/>
                  <a:gd name="connsiteY3245" fmla="*/ 163133 h 1061252"/>
                  <a:gd name="connsiteX3246" fmla="*/ 588484 w 1304852"/>
                  <a:gd name="connsiteY3246" fmla="*/ 163085 h 1061252"/>
                  <a:gd name="connsiteX3247" fmla="*/ 588041 w 1304852"/>
                  <a:gd name="connsiteY3247" fmla="*/ 162632 h 1061252"/>
                  <a:gd name="connsiteX3248" fmla="*/ 588166 w 1304852"/>
                  <a:gd name="connsiteY3248" fmla="*/ 162173 h 1061252"/>
                  <a:gd name="connsiteX3249" fmla="*/ 587723 w 1304852"/>
                  <a:gd name="connsiteY3249" fmla="*/ 161710 h 1061252"/>
                  <a:gd name="connsiteX3250" fmla="*/ 587199 w 1304852"/>
                  <a:gd name="connsiteY3250" fmla="*/ 161958 h 1061252"/>
                  <a:gd name="connsiteX3251" fmla="*/ 587177 w 1304852"/>
                  <a:gd name="connsiteY3251" fmla="*/ 162426 h 1061252"/>
                  <a:gd name="connsiteX3252" fmla="*/ 586734 w 1304852"/>
                  <a:gd name="connsiteY3252" fmla="*/ 162346 h 1061252"/>
                  <a:gd name="connsiteX3253" fmla="*/ 586387 w 1304852"/>
                  <a:gd name="connsiteY3253" fmla="*/ 161486 h 1061252"/>
                  <a:gd name="connsiteX3254" fmla="*/ 585873 w 1304852"/>
                  <a:gd name="connsiteY3254" fmla="*/ 161630 h 1061252"/>
                  <a:gd name="connsiteX3255" fmla="*/ 585161 w 1304852"/>
                  <a:gd name="connsiteY3255" fmla="*/ 162596 h 1061252"/>
                  <a:gd name="connsiteX3256" fmla="*/ 584817 w 1304852"/>
                  <a:gd name="connsiteY3256" fmla="*/ 162311 h 1061252"/>
                  <a:gd name="connsiteX3257" fmla="*/ 585247 w 1304852"/>
                  <a:gd name="connsiteY3257" fmla="*/ 161405 h 1061252"/>
                  <a:gd name="connsiteX3258" fmla="*/ 585000 w 1304852"/>
                  <a:gd name="connsiteY3258" fmla="*/ 160933 h 1061252"/>
                  <a:gd name="connsiteX3259" fmla="*/ 584242 w 1304852"/>
                  <a:gd name="connsiteY3259" fmla="*/ 160413 h 1061252"/>
                  <a:gd name="connsiteX3260" fmla="*/ 583748 w 1304852"/>
                  <a:gd name="connsiteY3260" fmla="*/ 160445 h 1061252"/>
                  <a:gd name="connsiteX3261" fmla="*/ 583157 w 1304852"/>
                  <a:gd name="connsiteY3261" fmla="*/ 161646 h 1061252"/>
                  <a:gd name="connsiteX3262" fmla="*/ 582916 w 1304852"/>
                  <a:gd name="connsiteY3262" fmla="*/ 161062 h 1061252"/>
                  <a:gd name="connsiteX3263" fmla="*/ 582772 w 1304852"/>
                  <a:gd name="connsiteY3263" fmla="*/ 160285 h 1061252"/>
                  <a:gd name="connsiteX3264" fmla="*/ 582293 w 1304852"/>
                  <a:gd name="connsiteY3264" fmla="*/ 160041 h 1061252"/>
                  <a:gd name="connsiteX3265" fmla="*/ 581600 w 1304852"/>
                  <a:gd name="connsiteY3265" fmla="*/ 159861 h 1061252"/>
                  <a:gd name="connsiteX3266" fmla="*/ 581080 w 1304852"/>
                  <a:gd name="connsiteY3266" fmla="*/ 159151 h 1061252"/>
                  <a:gd name="connsiteX3267" fmla="*/ 580559 w 1304852"/>
                  <a:gd name="connsiteY3267" fmla="*/ 158859 h 1061252"/>
                  <a:gd name="connsiteX3268" fmla="*/ 580287 w 1304852"/>
                  <a:gd name="connsiteY3268" fmla="*/ 158281 h 1061252"/>
                  <a:gd name="connsiteX3269" fmla="*/ 580248 w 1304852"/>
                  <a:gd name="connsiteY3269" fmla="*/ 157848 h 1061252"/>
                  <a:gd name="connsiteX3270" fmla="*/ 580139 w 1304852"/>
                  <a:gd name="connsiteY3270" fmla="*/ 157318 h 1061252"/>
                  <a:gd name="connsiteX3271" fmla="*/ 580258 w 1304852"/>
                  <a:gd name="connsiteY3271" fmla="*/ 156775 h 1061252"/>
                  <a:gd name="connsiteX3272" fmla="*/ 580280 w 1304852"/>
                  <a:gd name="connsiteY3272" fmla="*/ 156265 h 1061252"/>
                  <a:gd name="connsiteX3273" fmla="*/ 579914 w 1304852"/>
                  <a:gd name="connsiteY3273" fmla="*/ 156011 h 1061252"/>
                  <a:gd name="connsiteX3274" fmla="*/ 579394 w 1304852"/>
                  <a:gd name="connsiteY3274" fmla="*/ 156265 h 1061252"/>
                  <a:gd name="connsiteX3275" fmla="*/ 579082 w 1304852"/>
                  <a:gd name="connsiteY3275" fmla="*/ 155815 h 1061252"/>
                  <a:gd name="connsiteX3276" fmla="*/ 579590 w 1304852"/>
                  <a:gd name="connsiteY3276" fmla="*/ 155629 h 1061252"/>
                  <a:gd name="connsiteX3277" fmla="*/ 580043 w 1304852"/>
                  <a:gd name="connsiteY3277" fmla="*/ 155016 h 1061252"/>
                  <a:gd name="connsiteX3278" fmla="*/ 579503 w 1304852"/>
                  <a:gd name="connsiteY3278" fmla="*/ 154592 h 1061252"/>
                  <a:gd name="connsiteX3279" fmla="*/ 579073 w 1304852"/>
                  <a:gd name="connsiteY3279" fmla="*/ 154232 h 1061252"/>
                  <a:gd name="connsiteX3280" fmla="*/ 577801 w 1304852"/>
                  <a:gd name="connsiteY3280" fmla="*/ 154062 h 1061252"/>
                  <a:gd name="connsiteX3281" fmla="*/ 577240 w 1304852"/>
                  <a:gd name="connsiteY3281" fmla="*/ 154187 h 1061252"/>
                  <a:gd name="connsiteX3282" fmla="*/ 576466 w 1304852"/>
                  <a:gd name="connsiteY3282" fmla="*/ 154570 h 1061252"/>
                  <a:gd name="connsiteX3283" fmla="*/ 576190 w 1304852"/>
                  <a:gd name="connsiteY3283" fmla="*/ 154990 h 1061252"/>
                  <a:gd name="connsiteX3284" fmla="*/ 575926 w 1304852"/>
                  <a:gd name="connsiteY3284" fmla="*/ 155989 h 1061252"/>
                  <a:gd name="connsiteX3285" fmla="*/ 575278 w 1304852"/>
                  <a:gd name="connsiteY3285" fmla="*/ 156307 h 1061252"/>
                  <a:gd name="connsiteX3286" fmla="*/ 574934 w 1304852"/>
                  <a:gd name="connsiteY3286" fmla="*/ 155966 h 1061252"/>
                  <a:gd name="connsiteX3287" fmla="*/ 574481 w 1304852"/>
                  <a:gd name="connsiteY3287" fmla="*/ 155777 h 1061252"/>
                  <a:gd name="connsiteX3288" fmla="*/ 574115 w 1304852"/>
                  <a:gd name="connsiteY3288" fmla="*/ 155436 h 1061252"/>
                  <a:gd name="connsiteX3289" fmla="*/ 574176 w 1304852"/>
                  <a:gd name="connsiteY3289" fmla="*/ 154781 h 1061252"/>
                  <a:gd name="connsiteX3290" fmla="*/ 574093 w 1304852"/>
                  <a:gd name="connsiteY3290" fmla="*/ 154252 h 1061252"/>
                  <a:gd name="connsiteX3291" fmla="*/ 573560 w 1304852"/>
                  <a:gd name="connsiteY3291" fmla="*/ 153288 h 1061252"/>
                  <a:gd name="connsiteX3292" fmla="*/ 573059 w 1304852"/>
                  <a:gd name="connsiteY3292" fmla="*/ 152829 h 1061252"/>
                  <a:gd name="connsiteX3293" fmla="*/ 572218 w 1304852"/>
                  <a:gd name="connsiteY3293" fmla="*/ 153041 h 1061252"/>
                  <a:gd name="connsiteX3294" fmla="*/ 571335 w 1304852"/>
                  <a:gd name="connsiteY3294" fmla="*/ 153041 h 1061252"/>
                  <a:gd name="connsiteX3295" fmla="*/ 570860 w 1304852"/>
                  <a:gd name="connsiteY3295" fmla="*/ 153211 h 1061252"/>
                  <a:gd name="connsiteX3296" fmla="*/ 570105 w 1304852"/>
                  <a:gd name="connsiteY3296" fmla="*/ 153166 h 1061252"/>
                  <a:gd name="connsiteX3297" fmla="*/ 569482 w 1304852"/>
                  <a:gd name="connsiteY3297" fmla="*/ 153654 h 1061252"/>
                  <a:gd name="connsiteX3298" fmla="*/ 570343 w 1304852"/>
                  <a:gd name="connsiteY3298" fmla="*/ 154200 h 1061252"/>
                  <a:gd name="connsiteX3299" fmla="*/ 570940 w 1304852"/>
                  <a:gd name="connsiteY3299" fmla="*/ 155170 h 1061252"/>
                  <a:gd name="connsiteX3300" fmla="*/ 571152 w 1304852"/>
                  <a:gd name="connsiteY3300" fmla="*/ 155642 h 1061252"/>
                  <a:gd name="connsiteX3301" fmla="*/ 571550 w 1304852"/>
                  <a:gd name="connsiteY3301" fmla="*/ 156621 h 1061252"/>
                  <a:gd name="connsiteX3302" fmla="*/ 571441 w 1304852"/>
                  <a:gd name="connsiteY3302" fmla="*/ 157385 h 1061252"/>
                  <a:gd name="connsiteX3303" fmla="*/ 571107 w 1304852"/>
                  <a:gd name="connsiteY3303" fmla="*/ 158522 h 1061252"/>
                  <a:gd name="connsiteX3304" fmla="*/ 570266 w 1304852"/>
                  <a:gd name="connsiteY3304" fmla="*/ 159765 h 1061252"/>
                  <a:gd name="connsiteX3305" fmla="*/ 569633 w 1304852"/>
                  <a:gd name="connsiteY3305" fmla="*/ 160304 h 1061252"/>
                  <a:gd name="connsiteX3306" fmla="*/ 568455 w 1304852"/>
                  <a:gd name="connsiteY3306" fmla="*/ 161094 h 1061252"/>
                  <a:gd name="connsiteX3307" fmla="*/ 568368 w 1304852"/>
                  <a:gd name="connsiteY3307" fmla="*/ 161627 h 1061252"/>
                  <a:gd name="connsiteX3308" fmla="*/ 568814 w 1304852"/>
                  <a:gd name="connsiteY3308" fmla="*/ 162227 h 1061252"/>
                  <a:gd name="connsiteX3309" fmla="*/ 568985 w 1304852"/>
                  <a:gd name="connsiteY3309" fmla="*/ 162747 h 1061252"/>
                  <a:gd name="connsiteX3310" fmla="*/ 569351 w 1304852"/>
                  <a:gd name="connsiteY3310" fmla="*/ 163203 h 1061252"/>
                  <a:gd name="connsiteX3311" fmla="*/ 570051 w 1304852"/>
                  <a:gd name="connsiteY3311" fmla="*/ 163948 h 1061252"/>
                  <a:gd name="connsiteX3312" fmla="*/ 570179 w 1304852"/>
                  <a:gd name="connsiteY3312" fmla="*/ 164860 h 1061252"/>
                  <a:gd name="connsiteX3313" fmla="*/ 569967 w 1304852"/>
                  <a:gd name="connsiteY3313" fmla="*/ 165313 h 1061252"/>
                  <a:gd name="connsiteX3314" fmla="*/ 569925 w 1304852"/>
                  <a:gd name="connsiteY3314" fmla="*/ 166225 h 1061252"/>
                  <a:gd name="connsiteX3315" fmla="*/ 569039 w 1304852"/>
                  <a:gd name="connsiteY3315" fmla="*/ 167714 h 1061252"/>
                  <a:gd name="connsiteX3316" fmla="*/ 568516 w 1304852"/>
                  <a:gd name="connsiteY3316" fmla="*/ 168752 h 1061252"/>
                  <a:gd name="connsiteX3317" fmla="*/ 569052 w 1304852"/>
                  <a:gd name="connsiteY3317" fmla="*/ 169766 h 1061252"/>
                  <a:gd name="connsiteX3318" fmla="*/ 569839 w 1304852"/>
                  <a:gd name="connsiteY3318" fmla="*/ 170823 h 1061252"/>
                  <a:gd name="connsiteX3319" fmla="*/ 572401 w 1304852"/>
                  <a:gd name="connsiteY3319" fmla="*/ 172136 h 1061252"/>
                  <a:gd name="connsiteX3320" fmla="*/ 572661 w 1304852"/>
                  <a:gd name="connsiteY3320" fmla="*/ 172582 h 1061252"/>
                  <a:gd name="connsiteX3321" fmla="*/ 573203 w 1304852"/>
                  <a:gd name="connsiteY3321" fmla="*/ 173417 h 1061252"/>
                  <a:gd name="connsiteX3322" fmla="*/ 573422 w 1304852"/>
                  <a:gd name="connsiteY3322" fmla="*/ 173918 h 1061252"/>
                  <a:gd name="connsiteX3323" fmla="*/ 573711 w 1304852"/>
                  <a:gd name="connsiteY3323" fmla="*/ 174448 h 1061252"/>
                  <a:gd name="connsiteX3324" fmla="*/ 574000 w 1304852"/>
                  <a:gd name="connsiteY3324" fmla="*/ 175491 h 1061252"/>
                  <a:gd name="connsiteX3325" fmla="*/ 574180 w 1304852"/>
                  <a:gd name="connsiteY3325" fmla="*/ 176438 h 1061252"/>
                  <a:gd name="connsiteX3326" fmla="*/ 574228 w 1304852"/>
                  <a:gd name="connsiteY3326" fmla="*/ 177090 h 1061252"/>
                  <a:gd name="connsiteX3327" fmla="*/ 573968 w 1304852"/>
                  <a:gd name="connsiteY3327" fmla="*/ 177854 h 1061252"/>
                  <a:gd name="connsiteX3328" fmla="*/ 574173 w 1304852"/>
                  <a:gd name="connsiteY3328" fmla="*/ 178358 h 1061252"/>
                  <a:gd name="connsiteX3329" fmla="*/ 573248 w 1304852"/>
                  <a:gd name="connsiteY3329" fmla="*/ 182776 h 1061252"/>
                  <a:gd name="connsiteX3330" fmla="*/ 573358 w 1304852"/>
                  <a:gd name="connsiteY3330" fmla="*/ 183370 h 1061252"/>
                  <a:gd name="connsiteX3331" fmla="*/ 573778 w 1304852"/>
                  <a:gd name="connsiteY3331" fmla="*/ 184629 h 1061252"/>
                  <a:gd name="connsiteX3332" fmla="*/ 574632 w 1304852"/>
                  <a:gd name="connsiteY3332" fmla="*/ 185939 h 1061252"/>
                  <a:gd name="connsiteX3333" fmla="*/ 574674 w 1304852"/>
                  <a:gd name="connsiteY3333" fmla="*/ 187262 h 1061252"/>
                  <a:gd name="connsiteX3334" fmla="*/ 573284 w 1304852"/>
                  <a:gd name="connsiteY3334" fmla="*/ 189747 h 1061252"/>
                  <a:gd name="connsiteX3335" fmla="*/ 572651 w 1304852"/>
                  <a:gd name="connsiteY3335" fmla="*/ 190575 h 1061252"/>
                  <a:gd name="connsiteX3336" fmla="*/ 571216 w 1304852"/>
                  <a:gd name="connsiteY3336" fmla="*/ 191237 h 1061252"/>
                  <a:gd name="connsiteX3337" fmla="*/ 570417 w 1304852"/>
                  <a:gd name="connsiteY3337" fmla="*/ 192187 h 1061252"/>
                  <a:gd name="connsiteX3338" fmla="*/ 570542 w 1304852"/>
                  <a:gd name="connsiteY3338" fmla="*/ 193266 h 1061252"/>
                  <a:gd name="connsiteX3339" fmla="*/ 571065 w 1304852"/>
                  <a:gd name="connsiteY3339" fmla="*/ 193610 h 1061252"/>
                  <a:gd name="connsiteX3340" fmla="*/ 571482 w 1304852"/>
                  <a:gd name="connsiteY3340" fmla="*/ 194277 h 1061252"/>
                  <a:gd name="connsiteX3341" fmla="*/ 572016 w 1304852"/>
                  <a:gd name="connsiteY3341" fmla="*/ 194797 h 1061252"/>
                  <a:gd name="connsiteX3342" fmla="*/ 572353 w 1304852"/>
                  <a:gd name="connsiteY3342" fmla="*/ 195584 h 1061252"/>
                  <a:gd name="connsiteX3343" fmla="*/ 571849 w 1304852"/>
                  <a:gd name="connsiteY3343" fmla="*/ 196082 h 1061252"/>
                  <a:gd name="connsiteX3344" fmla="*/ 571258 w 1304852"/>
                  <a:gd name="connsiteY3344" fmla="*/ 196162 h 1061252"/>
                  <a:gd name="connsiteX3345" fmla="*/ 569697 w 1304852"/>
                  <a:gd name="connsiteY3345" fmla="*/ 196660 h 1061252"/>
                  <a:gd name="connsiteX3346" fmla="*/ 570034 w 1304852"/>
                  <a:gd name="connsiteY3346" fmla="*/ 199681 h 1061252"/>
                  <a:gd name="connsiteX3347" fmla="*/ 570243 w 1304852"/>
                  <a:gd name="connsiteY3347" fmla="*/ 201752 h 1061252"/>
                  <a:gd name="connsiteX3348" fmla="*/ 570285 w 1304852"/>
                  <a:gd name="connsiteY3348" fmla="*/ 203078 h 1061252"/>
                  <a:gd name="connsiteX3349" fmla="*/ 569440 w 1304852"/>
                  <a:gd name="connsiteY3349" fmla="*/ 203242 h 1061252"/>
                  <a:gd name="connsiteX3350" fmla="*/ 568943 w 1304852"/>
                  <a:gd name="connsiteY3350" fmla="*/ 202693 h 1061252"/>
                  <a:gd name="connsiteX3351" fmla="*/ 568384 w 1304852"/>
                  <a:gd name="connsiteY3351" fmla="*/ 202609 h 1061252"/>
                  <a:gd name="connsiteX3352" fmla="*/ 568278 w 1304852"/>
                  <a:gd name="connsiteY3352" fmla="*/ 202157 h 1061252"/>
                  <a:gd name="connsiteX3353" fmla="*/ 567588 w 1304852"/>
                  <a:gd name="connsiteY3353" fmla="*/ 201877 h 1061252"/>
                  <a:gd name="connsiteX3354" fmla="*/ 567000 w 1304852"/>
                  <a:gd name="connsiteY3354" fmla="*/ 201627 h 1061252"/>
                  <a:gd name="connsiteX3355" fmla="*/ 565693 w 1304852"/>
                  <a:gd name="connsiteY3355" fmla="*/ 201213 h 1061252"/>
                  <a:gd name="connsiteX3356" fmla="*/ 564682 w 1304852"/>
                  <a:gd name="connsiteY3356" fmla="*/ 201046 h 1061252"/>
                  <a:gd name="connsiteX3357" fmla="*/ 563966 w 1304852"/>
                  <a:gd name="connsiteY3357" fmla="*/ 200757 h 1061252"/>
                  <a:gd name="connsiteX3358" fmla="*/ 563208 w 1304852"/>
                  <a:gd name="connsiteY3358" fmla="*/ 200343 h 1061252"/>
                  <a:gd name="connsiteX3359" fmla="*/ 561902 w 1304852"/>
                  <a:gd name="connsiteY3359" fmla="*/ 200134 h 1061252"/>
                  <a:gd name="connsiteX3360" fmla="*/ 559712 w 1304852"/>
                  <a:gd name="connsiteY3360" fmla="*/ 201126 h 1061252"/>
                  <a:gd name="connsiteX3361" fmla="*/ 558193 w 1304852"/>
                  <a:gd name="connsiteY3361" fmla="*/ 201787 h 1061252"/>
                  <a:gd name="connsiteX3362" fmla="*/ 557310 w 1304852"/>
                  <a:gd name="connsiteY3362" fmla="*/ 202574 h 1061252"/>
                  <a:gd name="connsiteX3363" fmla="*/ 556719 w 1304852"/>
                  <a:gd name="connsiteY3363" fmla="*/ 203197 h 1061252"/>
                  <a:gd name="connsiteX3364" fmla="*/ 556087 w 1304852"/>
                  <a:gd name="connsiteY3364" fmla="*/ 203733 h 1061252"/>
                  <a:gd name="connsiteX3365" fmla="*/ 555666 w 1304852"/>
                  <a:gd name="connsiteY3365" fmla="*/ 204436 h 1061252"/>
                  <a:gd name="connsiteX3366" fmla="*/ 554526 w 1304852"/>
                  <a:gd name="connsiteY3366" fmla="*/ 205017 h 1061252"/>
                  <a:gd name="connsiteX3367" fmla="*/ 553936 w 1304852"/>
                  <a:gd name="connsiteY3367" fmla="*/ 205512 h 1061252"/>
                  <a:gd name="connsiteX3368" fmla="*/ 553075 w 1304852"/>
                  <a:gd name="connsiteY3368" fmla="*/ 205897 h 1061252"/>
                  <a:gd name="connsiteX3369" fmla="*/ 553065 w 1304852"/>
                  <a:gd name="connsiteY3369" fmla="*/ 206443 h 1061252"/>
                  <a:gd name="connsiteX3370" fmla="*/ 553422 w 1304852"/>
                  <a:gd name="connsiteY3370" fmla="*/ 206735 h 1061252"/>
                  <a:gd name="connsiteX3371" fmla="*/ 553900 w 1304852"/>
                  <a:gd name="connsiteY3371" fmla="*/ 207146 h 1061252"/>
                  <a:gd name="connsiteX3372" fmla="*/ 554819 w 1304852"/>
                  <a:gd name="connsiteY3372" fmla="*/ 207833 h 1061252"/>
                  <a:gd name="connsiteX3373" fmla="*/ 555284 w 1304852"/>
                  <a:gd name="connsiteY3373" fmla="*/ 208662 h 1061252"/>
                  <a:gd name="connsiteX3374" fmla="*/ 555156 w 1304852"/>
                  <a:gd name="connsiteY3374" fmla="*/ 209156 h 1061252"/>
                  <a:gd name="connsiteX3375" fmla="*/ 554819 w 1304852"/>
                  <a:gd name="connsiteY3375" fmla="*/ 210026 h 1061252"/>
                  <a:gd name="connsiteX3376" fmla="*/ 554661 w 1304852"/>
                  <a:gd name="connsiteY3376" fmla="*/ 210713 h 1061252"/>
                  <a:gd name="connsiteX3377" fmla="*/ 554472 w 1304852"/>
                  <a:gd name="connsiteY3377" fmla="*/ 211686 h 1061252"/>
                  <a:gd name="connsiteX3378" fmla="*/ 554530 w 1304852"/>
                  <a:gd name="connsiteY3378" fmla="*/ 212264 h 1061252"/>
                  <a:gd name="connsiteX3379" fmla="*/ 554189 w 1304852"/>
                  <a:gd name="connsiteY3379" fmla="*/ 213083 h 1061252"/>
                  <a:gd name="connsiteX3380" fmla="*/ 553672 w 1304852"/>
                  <a:gd name="connsiteY3380" fmla="*/ 213327 h 1061252"/>
                  <a:gd name="connsiteX3381" fmla="*/ 553191 w 1304852"/>
                  <a:gd name="connsiteY3381" fmla="*/ 213552 h 1061252"/>
                  <a:gd name="connsiteX3382" fmla="*/ 552709 w 1304852"/>
                  <a:gd name="connsiteY3382" fmla="*/ 213619 h 1061252"/>
                  <a:gd name="connsiteX3383" fmla="*/ 552016 w 1304852"/>
                  <a:gd name="connsiteY3383" fmla="*/ 213471 h 1061252"/>
                  <a:gd name="connsiteX3384" fmla="*/ 551351 w 1304852"/>
                  <a:gd name="connsiteY3384" fmla="*/ 213211 h 1061252"/>
                  <a:gd name="connsiteX3385" fmla="*/ 550680 w 1304852"/>
                  <a:gd name="connsiteY3385" fmla="*/ 212900 h 1061252"/>
                  <a:gd name="connsiteX3386" fmla="*/ 550089 w 1304852"/>
                  <a:gd name="connsiteY3386" fmla="*/ 212807 h 1061252"/>
                  <a:gd name="connsiteX3387" fmla="*/ 549646 w 1304852"/>
                  <a:gd name="connsiteY3387" fmla="*/ 212858 h 1061252"/>
                  <a:gd name="connsiteX3388" fmla="*/ 548705 w 1304852"/>
                  <a:gd name="connsiteY3388" fmla="*/ 213597 h 1061252"/>
                  <a:gd name="connsiteX3389" fmla="*/ 548683 w 1304852"/>
                  <a:gd name="connsiteY3389" fmla="*/ 214332 h 1061252"/>
                  <a:gd name="connsiteX3390" fmla="*/ 548843 w 1304852"/>
                  <a:gd name="connsiteY3390" fmla="*/ 214810 h 1061252"/>
                  <a:gd name="connsiteX3391" fmla="*/ 548969 w 1304852"/>
                  <a:gd name="connsiteY3391" fmla="*/ 215350 h 1061252"/>
                  <a:gd name="connsiteX3392" fmla="*/ 549636 w 1304852"/>
                  <a:gd name="connsiteY3392" fmla="*/ 215709 h 1061252"/>
                  <a:gd name="connsiteX3393" fmla="*/ 550243 w 1304852"/>
                  <a:gd name="connsiteY3393" fmla="*/ 216027 h 1061252"/>
                  <a:gd name="connsiteX3394" fmla="*/ 550962 w 1304852"/>
                  <a:gd name="connsiteY3394" fmla="*/ 216544 h 1061252"/>
                  <a:gd name="connsiteX3395" fmla="*/ 551316 w 1304852"/>
                  <a:gd name="connsiteY3395" fmla="*/ 216817 h 1061252"/>
                  <a:gd name="connsiteX3396" fmla="*/ 552044 w 1304852"/>
                  <a:gd name="connsiteY3396" fmla="*/ 216917 h 1061252"/>
                  <a:gd name="connsiteX3397" fmla="*/ 552468 w 1304852"/>
                  <a:gd name="connsiteY3397" fmla="*/ 217135 h 1061252"/>
                  <a:gd name="connsiteX3398" fmla="*/ 552703 w 1304852"/>
                  <a:gd name="connsiteY3398" fmla="*/ 217530 h 1061252"/>
                  <a:gd name="connsiteX3399" fmla="*/ 553598 w 1304852"/>
                  <a:gd name="connsiteY3399" fmla="*/ 218355 h 1061252"/>
                  <a:gd name="connsiteX3400" fmla="*/ 554308 w 1304852"/>
                  <a:gd name="connsiteY3400" fmla="*/ 219729 h 1061252"/>
                  <a:gd name="connsiteX3401" fmla="*/ 553993 w 1304852"/>
                  <a:gd name="connsiteY3401" fmla="*/ 220176 h 1061252"/>
                  <a:gd name="connsiteX3402" fmla="*/ 552940 w 1304852"/>
                  <a:gd name="connsiteY3402" fmla="*/ 220686 h 1061252"/>
                  <a:gd name="connsiteX3403" fmla="*/ 552471 w 1304852"/>
                  <a:gd name="connsiteY3403" fmla="*/ 220856 h 1061252"/>
                  <a:gd name="connsiteX3404" fmla="*/ 551772 w 1304852"/>
                  <a:gd name="connsiteY3404" fmla="*/ 221113 h 1061252"/>
                  <a:gd name="connsiteX3405" fmla="*/ 551052 w 1304852"/>
                  <a:gd name="connsiteY3405" fmla="*/ 220660 h 1061252"/>
                  <a:gd name="connsiteX3406" fmla="*/ 550317 w 1304852"/>
                  <a:gd name="connsiteY3406" fmla="*/ 220416 h 1061252"/>
                  <a:gd name="connsiteX3407" fmla="*/ 549039 w 1304852"/>
                  <a:gd name="connsiteY3407" fmla="*/ 219961 h 1061252"/>
                  <a:gd name="connsiteX3408" fmla="*/ 548400 w 1304852"/>
                  <a:gd name="connsiteY3408" fmla="*/ 219803 h 1061252"/>
                  <a:gd name="connsiteX3409" fmla="*/ 547877 w 1304852"/>
                  <a:gd name="connsiteY3409" fmla="*/ 220288 h 1061252"/>
                  <a:gd name="connsiteX3410" fmla="*/ 547938 w 1304852"/>
                  <a:gd name="connsiteY3410" fmla="*/ 220779 h 1061252"/>
                  <a:gd name="connsiteX3411" fmla="*/ 548407 w 1304852"/>
                  <a:gd name="connsiteY3411" fmla="*/ 221643 h 1061252"/>
                  <a:gd name="connsiteX3412" fmla="*/ 548708 w 1304852"/>
                  <a:gd name="connsiteY3412" fmla="*/ 222006 h 1061252"/>
                  <a:gd name="connsiteX3413" fmla="*/ 548824 w 1304852"/>
                  <a:gd name="connsiteY3413" fmla="*/ 222808 h 1061252"/>
                  <a:gd name="connsiteX3414" fmla="*/ 548448 w 1304852"/>
                  <a:gd name="connsiteY3414" fmla="*/ 223232 h 1061252"/>
                  <a:gd name="connsiteX3415" fmla="*/ 547591 w 1304852"/>
                  <a:gd name="connsiteY3415" fmla="*/ 223643 h 1061252"/>
                  <a:gd name="connsiteX3416" fmla="*/ 546724 w 1304852"/>
                  <a:gd name="connsiteY3416" fmla="*/ 224134 h 1061252"/>
                  <a:gd name="connsiteX3417" fmla="*/ 546355 w 1304852"/>
                  <a:gd name="connsiteY3417" fmla="*/ 224539 h 1061252"/>
                  <a:gd name="connsiteX3418" fmla="*/ 545777 w 1304852"/>
                  <a:gd name="connsiteY3418" fmla="*/ 225300 h 1061252"/>
                  <a:gd name="connsiteX3419" fmla="*/ 545793 w 1304852"/>
                  <a:gd name="connsiteY3419" fmla="*/ 226125 h 1061252"/>
                  <a:gd name="connsiteX3420" fmla="*/ 545989 w 1304852"/>
                  <a:gd name="connsiteY3420" fmla="*/ 227307 h 1061252"/>
                  <a:gd name="connsiteX3421" fmla="*/ 545957 w 1304852"/>
                  <a:gd name="connsiteY3421" fmla="*/ 227946 h 1061252"/>
                  <a:gd name="connsiteX3422" fmla="*/ 545864 w 1304852"/>
                  <a:gd name="connsiteY3422" fmla="*/ 228421 h 1061252"/>
                  <a:gd name="connsiteX3423" fmla="*/ 545600 w 1304852"/>
                  <a:gd name="connsiteY3423" fmla="*/ 229217 h 1061252"/>
                  <a:gd name="connsiteX3424" fmla="*/ 545238 w 1304852"/>
                  <a:gd name="connsiteY3424" fmla="*/ 229615 h 1061252"/>
                  <a:gd name="connsiteX3425" fmla="*/ 544348 w 1304852"/>
                  <a:gd name="connsiteY3425" fmla="*/ 230209 h 1061252"/>
                  <a:gd name="connsiteX3426" fmla="*/ 543276 w 1304852"/>
                  <a:gd name="connsiteY3426" fmla="*/ 230665 h 1061252"/>
                  <a:gd name="connsiteX3427" fmla="*/ 542406 w 1304852"/>
                  <a:gd name="connsiteY3427" fmla="*/ 231657 h 1061252"/>
                  <a:gd name="connsiteX3428" fmla="*/ 542155 w 1304852"/>
                  <a:gd name="connsiteY3428" fmla="*/ 232280 h 1061252"/>
                  <a:gd name="connsiteX3429" fmla="*/ 541940 w 1304852"/>
                  <a:gd name="connsiteY3429" fmla="*/ 233015 h 1061252"/>
                  <a:gd name="connsiteX3430" fmla="*/ 542014 w 1304852"/>
                  <a:gd name="connsiteY3430" fmla="*/ 234492 h 1061252"/>
                  <a:gd name="connsiteX3431" fmla="*/ 542695 w 1304852"/>
                  <a:gd name="connsiteY3431" fmla="*/ 234634 h 1061252"/>
                  <a:gd name="connsiteX3432" fmla="*/ 543218 w 1304852"/>
                  <a:gd name="connsiteY3432" fmla="*/ 234859 h 1061252"/>
                  <a:gd name="connsiteX3433" fmla="*/ 544188 w 1304852"/>
                  <a:gd name="connsiteY3433" fmla="*/ 235180 h 1061252"/>
                  <a:gd name="connsiteX3434" fmla="*/ 544769 w 1304852"/>
                  <a:gd name="connsiteY3434" fmla="*/ 235314 h 1061252"/>
                  <a:gd name="connsiteX3435" fmla="*/ 545658 w 1304852"/>
                  <a:gd name="connsiteY3435" fmla="*/ 235514 h 1061252"/>
                  <a:gd name="connsiteX3436" fmla="*/ 546384 w 1304852"/>
                  <a:gd name="connsiteY3436" fmla="*/ 235674 h 1061252"/>
                  <a:gd name="connsiteX3437" fmla="*/ 547414 w 1304852"/>
                  <a:gd name="connsiteY3437" fmla="*/ 235835 h 1061252"/>
                  <a:gd name="connsiteX3438" fmla="*/ 548387 w 1304852"/>
                  <a:gd name="connsiteY3438" fmla="*/ 236133 h 1061252"/>
                  <a:gd name="connsiteX3439" fmla="*/ 549456 w 1304852"/>
                  <a:gd name="connsiteY3439" fmla="*/ 236470 h 1061252"/>
                  <a:gd name="connsiteX3440" fmla="*/ 550307 w 1304852"/>
                  <a:gd name="connsiteY3440" fmla="*/ 236589 h 1061252"/>
                  <a:gd name="connsiteX3441" fmla="*/ 551287 w 1304852"/>
                  <a:gd name="connsiteY3441" fmla="*/ 236477 h 1061252"/>
                  <a:gd name="connsiteX3442" fmla="*/ 551865 w 1304852"/>
                  <a:gd name="connsiteY3442" fmla="*/ 236779 h 1061252"/>
                  <a:gd name="connsiteX3443" fmla="*/ 552715 w 1304852"/>
                  <a:gd name="connsiteY3443" fmla="*/ 237238 h 1061252"/>
                  <a:gd name="connsiteX3444" fmla="*/ 553338 w 1304852"/>
                  <a:gd name="connsiteY3444" fmla="*/ 238140 h 1061252"/>
                  <a:gd name="connsiteX3445" fmla="*/ 553457 w 1304852"/>
                  <a:gd name="connsiteY3445" fmla="*/ 238898 h 1061252"/>
                  <a:gd name="connsiteX3446" fmla="*/ 553377 w 1304852"/>
                  <a:gd name="connsiteY3446" fmla="*/ 239434 h 1061252"/>
                  <a:gd name="connsiteX3447" fmla="*/ 553114 w 1304852"/>
                  <a:gd name="connsiteY3447" fmla="*/ 239890 h 1061252"/>
                  <a:gd name="connsiteX3448" fmla="*/ 552789 w 1304852"/>
                  <a:gd name="connsiteY3448" fmla="*/ 240365 h 1061252"/>
                  <a:gd name="connsiteX3449" fmla="*/ 552244 w 1304852"/>
                  <a:gd name="connsiteY3449" fmla="*/ 241062 h 1061252"/>
                  <a:gd name="connsiteX3450" fmla="*/ 551881 w 1304852"/>
                  <a:gd name="connsiteY3450" fmla="*/ 241579 h 1061252"/>
                  <a:gd name="connsiteX3451" fmla="*/ 551415 w 1304852"/>
                  <a:gd name="connsiteY3451" fmla="*/ 242092 h 1061252"/>
                  <a:gd name="connsiteX3452" fmla="*/ 550828 w 1304852"/>
                  <a:gd name="connsiteY3452" fmla="*/ 242690 h 1061252"/>
                  <a:gd name="connsiteX3453" fmla="*/ 550465 w 1304852"/>
                  <a:gd name="connsiteY3453" fmla="*/ 243007 h 1061252"/>
                  <a:gd name="connsiteX3454" fmla="*/ 550099 w 1304852"/>
                  <a:gd name="connsiteY3454" fmla="*/ 243483 h 1061252"/>
                  <a:gd name="connsiteX3455" fmla="*/ 549312 w 1304852"/>
                  <a:gd name="connsiteY3455" fmla="*/ 244218 h 1061252"/>
                  <a:gd name="connsiteX3456" fmla="*/ 548137 w 1304852"/>
                  <a:gd name="connsiteY3456" fmla="*/ 244793 h 1061252"/>
                  <a:gd name="connsiteX3457" fmla="*/ 546926 w 1304852"/>
                  <a:gd name="connsiteY3457" fmla="*/ 244196 h 1061252"/>
                  <a:gd name="connsiteX3458" fmla="*/ 546217 w 1304852"/>
                  <a:gd name="connsiteY3458" fmla="*/ 243797 h 1061252"/>
                  <a:gd name="connsiteX3459" fmla="*/ 545671 w 1304852"/>
                  <a:gd name="connsiteY3459" fmla="*/ 243460 h 1061252"/>
                  <a:gd name="connsiteX3460" fmla="*/ 544984 w 1304852"/>
                  <a:gd name="connsiteY3460" fmla="*/ 243203 h 1061252"/>
                  <a:gd name="connsiteX3461" fmla="*/ 544297 w 1304852"/>
                  <a:gd name="connsiteY3461" fmla="*/ 242963 h 1061252"/>
                  <a:gd name="connsiteX3462" fmla="*/ 543783 w 1304852"/>
                  <a:gd name="connsiteY3462" fmla="*/ 242741 h 1061252"/>
                  <a:gd name="connsiteX3463" fmla="*/ 543035 w 1304852"/>
                  <a:gd name="connsiteY3463" fmla="*/ 242780 h 1061252"/>
                  <a:gd name="connsiteX3464" fmla="*/ 541892 w 1304852"/>
                  <a:gd name="connsiteY3464" fmla="*/ 243319 h 1061252"/>
                  <a:gd name="connsiteX3465" fmla="*/ 541304 w 1304852"/>
                  <a:gd name="connsiteY3465" fmla="*/ 243817 h 1061252"/>
                  <a:gd name="connsiteX3466" fmla="*/ 540477 w 1304852"/>
                  <a:gd name="connsiteY3466" fmla="*/ 244648 h 1061252"/>
                  <a:gd name="connsiteX3467" fmla="*/ 540010 w 1304852"/>
                  <a:gd name="connsiteY3467" fmla="*/ 245583 h 1061252"/>
                  <a:gd name="connsiteX3468" fmla="*/ 539362 w 1304852"/>
                  <a:gd name="connsiteY3468" fmla="*/ 246299 h 1061252"/>
                  <a:gd name="connsiteX3469" fmla="*/ 538594 w 1304852"/>
                  <a:gd name="connsiteY3469" fmla="*/ 246555 h 1061252"/>
                  <a:gd name="connsiteX3470" fmla="*/ 537888 w 1304852"/>
                  <a:gd name="connsiteY3470" fmla="*/ 246594 h 1061252"/>
                  <a:gd name="connsiteX3471" fmla="*/ 537281 w 1304852"/>
                  <a:gd name="connsiteY3471" fmla="*/ 246594 h 1061252"/>
                  <a:gd name="connsiteX3472" fmla="*/ 536754 w 1304852"/>
                  <a:gd name="connsiteY3472" fmla="*/ 246575 h 1061252"/>
                  <a:gd name="connsiteX3473" fmla="*/ 536289 w 1304852"/>
                  <a:gd name="connsiteY3473" fmla="*/ 246555 h 1061252"/>
                  <a:gd name="connsiteX3474" fmla="*/ 535724 w 1304852"/>
                  <a:gd name="connsiteY3474" fmla="*/ 246594 h 1061252"/>
                  <a:gd name="connsiteX3475" fmla="*/ 534915 w 1304852"/>
                  <a:gd name="connsiteY3475" fmla="*/ 246671 h 1061252"/>
                  <a:gd name="connsiteX3476" fmla="*/ 534045 w 1304852"/>
                  <a:gd name="connsiteY3476" fmla="*/ 246751 h 1061252"/>
                  <a:gd name="connsiteX3477" fmla="*/ 533541 w 1304852"/>
                  <a:gd name="connsiteY3477" fmla="*/ 246751 h 1061252"/>
                  <a:gd name="connsiteX3478" fmla="*/ 532995 w 1304852"/>
                  <a:gd name="connsiteY3478" fmla="*/ 247027 h 1061252"/>
                  <a:gd name="connsiteX3479" fmla="*/ 532439 w 1304852"/>
                  <a:gd name="connsiteY3479" fmla="*/ 247480 h 1061252"/>
                  <a:gd name="connsiteX3480" fmla="*/ 531970 w 1304852"/>
                  <a:gd name="connsiteY3480" fmla="*/ 248353 h 1061252"/>
                  <a:gd name="connsiteX3481" fmla="*/ 531623 w 1304852"/>
                  <a:gd name="connsiteY3481" fmla="*/ 249079 h 1061252"/>
                  <a:gd name="connsiteX3482" fmla="*/ 531354 w 1304852"/>
                  <a:gd name="connsiteY3482" fmla="*/ 249866 h 1061252"/>
                  <a:gd name="connsiteX3483" fmla="*/ 530976 w 1304852"/>
                  <a:gd name="connsiteY3483" fmla="*/ 250688 h 1061252"/>
                  <a:gd name="connsiteX3484" fmla="*/ 530615 w 1304852"/>
                  <a:gd name="connsiteY3484" fmla="*/ 251709 h 1061252"/>
                  <a:gd name="connsiteX3485" fmla="*/ 530480 w 1304852"/>
                  <a:gd name="connsiteY3485" fmla="*/ 252258 h 1061252"/>
                  <a:gd name="connsiteX3486" fmla="*/ 530615 w 1304852"/>
                  <a:gd name="connsiteY3486" fmla="*/ 253266 h 1061252"/>
                  <a:gd name="connsiteX3487" fmla="*/ 530799 w 1304852"/>
                  <a:gd name="connsiteY3487" fmla="*/ 254425 h 1061252"/>
                  <a:gd name="connsiteX3488" fmla="*/ 531062 w 1304852"/>
                  <a:gd name="connsiteY3488" fmla="*/ 254842 h 1061252"/>
                  <a:gd name="connsiteX3489" fmla="*/ 531360 w 1304852"/>
                  <a:gd name="connsiteY3489" fmla="*/ 255318 h 1061252"/>
                  <a:gd name="connsiteX3490" fmla="*/ 531957 w 1304852"/>
                  <a:gd name="connsiteY3490" fmla="*/ 256008 h 1061252"/>
                  <a:gd name="connsiteX3491" fmla="*/ 532787 w 1304852"/>
                  <a:gd name="connsiteY3491" fmla="*/ 256326 h 1061252"/>
                  <a:gd name="connsiteX3492" fmla="*/ 533859 w 1304852"/>
                  <a:gd name="connsiteY3492" fmla="*/ 256486 h 1061252"/>
                  <a:gd name="connsiteX3493" fmla="*/ 534645 w 1304852"/>
                  <a:gd name="connsiteY3493" fmla="*/ 256525 h 1061252"/>
                  <a:gd name="connsiteX3494" fmla="*/ 535615 w 1304852"/>
                  <a:gd name="connsiteY3494" fmla="*/ 256467 h 1061252"/>
                  <a:gd name="connsiteX3495" fmla="*/ 536315 w 1304852"/>
                  <a:gd name="connsiteY3495" fmla="*/ 256351 h 1061252"/>
                  <a:gd name="connsiteX3496" fmla="*/ 536777 w 1304852"/>
                  <a:gd name="connsiteY3496" fmla="*/ 256692 h 1061252"/>
                  <a:gd name="connsiteX3497" fmla="*/ 536651 w 1304852"/>
                  <a:gd name="connsiteY3497" fmla="*/ 257161 h 1061252"/>
                  <a:gd name="connsiteX3498" fmla="*/ 536739 w 1304852"/>
                  <a:gd name="connsiteY3498" fmla="*/ 257751 h 1061252"/>
                  <a:gd name="connsiteX3499" fmla="*/ 536642 w 1304852"/>
                  <a:gd name="connsiteY3499" fmla="*/ 258304 h 1061252"/>
                  <a:gd name="connsiteX3500" fmla="*/ 536495 w 1304852"/>
                  <a:gd name="connsiteY3500" fmla="*/ 259273 h 1061252"/>
                  <a:gd name="connsiteX3501" fmla="*/ 536672 w 1304852"/>
                  <a:gd name="connsiteY3501" fmla="*/ 259720 h 1061252"/>
                  <a:gd name="connsiteX3502" fmla="*/ 537092 w 1304852"/>
                  <a:gd name="connsiteY3502" fmla="*/ 260301 h 1061252"/>
                  <a:gd name="connsiteX3503" fmla="*/ 537676 w 1304852"/>
                  <a:gd name="connsiteY3503" fmla="*/ 260702 h 1061252"/>
                  <a:gd name="connsiteX3504" fmla="*/ 538344 w 1304852"/>
                  <a:gd name="connsiteY3504" fmla="*/ 260956 h 1061252"/>
                  <a:gd name="connsiteX3505" fmla="*/ 538723 w 1304852"/>
                  <a:gd name="connsiteY3505" fmla="*/ 261277 h 1061252"/>
                  <a:gd name="connsiteX3506" fmla="*/ 538993 w 1304852"/>
                  <a:gd name="connsiteY3506" fmla="*/ 261675 h 1061252"/>
                  <a:gd name="connsiteX3507" fmla="*/ 539269 w 1304852"/>
                  <a:gd name="connsiteY3507" fmla="*/ 262083 h 1061252"/>
                  <a:gd name="connsiteX3508" fmla="*/ 539599 w 1304852"/>
                  <a:gd name="connsiteY3508" fmla="*/ 262959 h 1061252"/>
                  <a:gd name="connsiteX3509" fmla="*/ 539689 w 1304852"/>
                  <a:gd name="connsiteY3509" fmla="*/ 263621 h 1061252"/>
                  <a:gd name="connsiteX3510" fmla="*/ 539699 w 1304852"/>
                  <a:gd name="connsiteY3510" fmla="*/ 264231 h 1061252"/>
                  <a:gd name="connsiteX3511" fmla="*/ 539416 w 1304852"/>
                  <a:gd name="connsiteY3511" fmla="*/ 264696 h 1061252"/>
                  <a:gd name="connsiteX3512" fmla="*/ 539111 w 1304852"/>
                  <a:gd name="connsiteY3512" fmla="*/ 265457 h 1061252"/>
                  <a:gd name="connsiteX3513" fmla="*/ 538784 w 1304852"/>
                  <a:gd name="connsiteY3513" fmla="*/ 266067 h 1061252"/>
                  <a:gd name="connsiteX3514" fmla="*/ 538424 w 1304852"/>
                  <a:gd name="connsiteY3514" fmla="*/ 266526 h 1061252"/>
                  <a:gd name="connsiteX3515" fmla="*/ 538189 w 1304852"/>
                  <a:gd name="connsiteY3515" fmla="*/ 267140 h 1061252"/>
                  <a:gd name="connsiteX3516" fmla="*/ 537878 w 1304852"/>
                  <a:gd name="connsiteY3516" fmla="*/ 267583 h 1061252"/>
                  <a:gd name="connsiteX3517" fmla="*/ 537069 w 1304852"/>
                  <a:gd name="connsiteY3517" fmla="*/ 268639 h 1061252"/>
                  <a:gd name="connsiteX3518" fmla="*/ 536819 w 1304852"/>
                  <a:gd name="connsiteY3518" fmla="*/ 269310 h 1061252"/>
                  <a:gd name="connsiteX3519" fmla="*/ 537115 w 1304852"/>
                  <a:gd name="connsiteY3519" fmla="*/ 270107 h 1061252"/>
                  <a:gd name="connsiteX3520" fmla="*/ 538142 w 1304852"/>
                  <a:gd name="connsiteY3520" fmla="*/ 271163 h 1061252"/>
                  <a:gd name="connsiteX3521" fmla="*/ 539651 w 1304852"/>
                  <a:gd name="connsiteY3521" fmla="*/ 272739 h 1061252"/>
                  <a:gd name="connsiteX3522" fmla="*/ 539943 w 1304852"/>
                  <a:gd name="connsiteY3522" fmla="*/ 274358 h 1061252"/>
                  <a:gd name="connsiteX3523" fmla="*/ 539952 w 1304852"/>
                  <a:gd name="connsiteY3523" fmla="*/ 274984 h 1061252"/>
                  <a:gd name="connsiteX3524" fmla="*/ 539664 w 1304852"/>
                  <a:gd name="connsiteY3524" fmla="*/ 275909 h 1061252"/>
                  <a:gd name="connsiteX3525" fmla="*/ 539680 w 1304852"/>
                  <a:gd name="connsiteY3525" fmla="*/ 276843 h 1061252"/>
                  <a:gd name="connsiteX3526" fmla="*/ 540769 w 1304852"/>
                  <a:gd name="connsiteY3526" fmla="*/ 277822 h 1061252"/>
                  <a:gd name="connsiteX3527" fmla="*/ 541593 w 1304852"/>
                  <a:gd name="connsiteY3527" fmla="*/ 278708 h 1061252"/>
                  <a:gd name="connsiteX3528" fmla="*/ 542014 w 1304852"/>
                  <a:gd name="connsiteY3528" fmla="*/ 279383 h 1061252"/>
                  <a:gd name="connsiteX3529" fmla="*/ 542184 w 1304852"/>
                  <a:gd name="connsiteY3529" fmla="*/ 280240 h 1061252"/>
                  <a:gd name="connsiteX3530" fmla="*/ 541972 w 1304852"/>
                  <a:gd name="connsiteY3530" fmla="*/ 280840 h 1061252"/>
                  <a:gd name="connsiteX3531" fmla="*/ 541375 w 1304852"/>
                  <a:gd name="connsiteY3531" fmla="*/ 281617 h 1061252"/>
                  <a:gd name="connsiteX3532" fmla="*/ 540922 w 1304852"/>
                  <a:gd name="connsiteY3532" fmla="*/ 282076 h 1061252"/>
                  <a:gd name="connsiteX3533" fmla="*/ 540223 w 1304852"/>
                  <a:gd name="connsiteY3533" fmla="*/ 282686 h 1061252"/>
                  <a:gd name="connsiteX3534" fmla="*/ 539365 w 1304852"/>
                  <a:gd name="connsiteY3534" fmla="*/ 283252 h 1061252"/>
                  <a:gd name="connsiteX3535" fmla="*/ 538678 w 1304852"/>
                  <a:gd name="connsiteY3535" fmla="*/ 283666 h 1061252"/>
                  <a:gd name="connsiteX3536" fmla="*/ 538225 w 1304852"/>
                  <a:gd name="connsiteY3536" fmla="*/ 283910 h 1061252"/>
                  <a:gd name="connsiteX3537" fmla="*/ 537727 w 1304852"/>
                  <a:gd name="connsiteY3537" fmla="*/ 284154 h 1061252"/>
                  <a:gd name="connsiteX3538" fmla="*/ 536094 w 1304852"/>
                  <a:gd name="connsiteY3538" fmla="*/ 285512 h 1061252"/>
                  <a:gd name="connsiteX3539" fmla="*/ 535550 w 1304852"/>
                  <a:gd name="connsiteY3539" fmla="*/ 286003 h 1061252"/>
                  <a:gd name="connsiteX3540" fmla="*/ 535422 w 1304852"/>
                  <a:gd name="connsiteY3540" fmla="*/ 286501 h 1061252"/>
                  <a:gd name="connsiteX3541" fmla="*/ 535220 w 1304852"/>
                  <a:gd name="connsiteY3541" fmla="*/ 287281 h 1061252"/>
                  <a:gd name="connsiteX3542" fmla="*/ 534880 w 1304852"/>
                  <a:gd name="connsiteY3542" fmla="*/ 287920 h 1061252"/>
                  <a:gd name="connsiteX3543" fmla="*/ 534657 w 1304852"/>
                  <a:gd name="connsiteY3543" fmla="*/ 288559 h 1061252"/>
                  <a:gd name="connsiteX3544" fmla="*/ 533290 w 1304852"/>
                  <a:gd name="connsiteY3544" fmla="*/ 288684 h 1061252"/>
                  <a:gd name="connsiteX3545" fmla="*/ 531926 w 1304852"/>
                  <a:gd name="connsiteY3545" fmla="*/ 289070 h 1061252"/>
                  <a:gd name="connsiteX3546" fmla="*/ 513271 w 1304852"/>
                  <a:gd name="connsiteY3546" fmla="*/ 293712 h 1061252"/>
                  <a:gd name="connsiteX3547" fmla="*/ 487392 w 1304852"/>
                  <a:gd name="connsiteY3547" fmla="*/ 300150 h 1061252"/>
                  <a:gd name="connsiteX3548" fmla="*/ 473550 w 1304852"/>
                  <a:gd name="connsiteY3548" fmla="*/ 303935 h 1061252"/>
                  <a:gd name="connsiteX3549" fmla="*/ 472770 w 1304852"/>
                  <a:gd name="connsiteY3549" fmla="*/ 304131 h 1061252"/>
                  <a:gd name="connsiteX3550" fmla="*/ 471752 w 1304852"/>
                  <a:gd name="connsiteY3550" fmla="*/ 304481 h 1061252"/>
                  <a:gd name="connsiteX3551" fmla="*/ 470718 w 1304852"/>
                  <a:gd name="connsiteY3551" fmla="*/ 304723 h 1061252"/>
                  <a:gd name="connsiteX3552" fmla="*/ 470041 w 1304852"/>
                  <a:gd name="connsiteY3552" fmla="*/ 305040 h 1061252"/>
                  <a:gd name="connsiteX3553" fmla="*/ 469264 w 1304852"/>
                  <a:gd name="connsiteY3553" fmla="*/ 305438 h 1061252"/>
                  <a:gd name="connsiteX3554" fmla="*/ 468249 w 1304852"/>
                  <a:gd name="connsiteY3554" fmla="*/ 305862 h 1061252"/>
                  <a:gd name="connsiteX3555" fmla="*/ 466959 w 1304852"/>
                  <a:gd name="connsiteY3555" fmla="*/ 306549 h 1061252"/>
                  <a:gd name="connsiteX3556" fmla="*/ 466005 w 1304852"/>
                  <a:gd name="connsiteY3556" fmla="*/ 307030 h 1061252"/>
                  <a:gd name="connsiteX3557" fmla="*/ 464795 w 1304852"/>
                  <a:gd name="connsiteY3557" fmla="*/ 307677 h 1061252"/>
                  <a:gd name="connsiteX3558" fmla="*/ 463789 w 1304852"/>
                  <a:gd name="connsiteY3558" fmla="*/ 308177 h 1061252"/>
                  <a:gd name="connsiteX3559" fmla="*/ 462274 w 1304852"/>
                  <a:gd name="connsiteY3559" fmla="*/ 309057 h 1061252"/>
                  <a:gd name="connsiteX3560" fmla="*/ 460698 w 1304852"/>
                  <a:gd name="connsiteY3560" fmla="*/ 310043 h 1061252"/>
                  <a:gd name="connsiteX3561" fmla="*/ 459397 w 1304852"/>
                  <a:gd name="connsiteY3561" fmla="*/ 310919 h 1061252"/>
                  <a:gd name="connsiteX3562" fmla="*/ 458225 w 1304852"/>
                  <a:gd name="connsiteY3562" fmla="*/ 311625 h 1061252"/>
                  <a:gd name="connsiteX3563" fmla="*/ 455933 w 1304852"/>
                  <a:gd name="connsiteY3563" fmla="*/ 312717 h 1061252"/>
                  <a:gd name="connsiteX3564" fmla="*/ 454151 w 1304852"/>
                  <a:gd name="connsiteY3564" fmla="*/ 313709 h 1061252"/>
                  <a:gd name="connsiteX3565" fmla="*/ 452613 w 1304852"/>
                  <a:gd name="connsiteY3565" fmla="*/ 314907 h 1061252"/>
                  <a:gd name="connsiteX3566" fmla="*/ 450968 w 1304852"/>
                  <a:gd name="connsiteY3566" fmla="*/ 316281 h 1061252"/>
                  <a:gd name="connsiteX3567" fmla="*/ 449669 w 1304852"/>
                  <a:gd name="connsiteY3567" fmla="*/ 317296 h 1061252"/>
                  <a:gd name="connsiteX3568" fmla="*/ 448182 w 1304852"/>
                  <a:gd name="connsiteY3568" fmla="*/ 318191 h 1061252"/>
                  <a:gd name="connsiteX3569" fmla="*/ 446400 w 1304852"/>
                  <a:gd name="connsiteY3569" fmla="*/ 319157 h 1061252"/>
                  <a:gd name="connsiteX3570" fmla="*/ 445251 w 1304852"/>
                  <a:gd name="connsiteY3570" fmla="*/ 318981 h 1061252"/>
                  <a:gd name="connsiteX3571" fmla="*/ 444303 w 1304852"/>
                  <a:gd name="connsiteY3571" fmla="*/ 320140 h 1061252"/>
                  <a:gd name="connsiteX3572" fmla="*/ 442627 w 1304852"/>
                  <a:gd name="connsiteY3572" fmla="*/ 321338 h 1061252"/>
                  <a:gd name="connsiteX3573" fmla="*/ 440502 w 1304852"/>
                  <a:gd name="connsiteY3573" fmla="*/ 322834 h 1061252"/>
                  <a:gd name="connsiteX3574" fmla="*/ 438443 w 1304852"/>
                  <a:gd name="connsiteY3574" fmla="*/ 324353 h 1061252"/>
                  <a:gd name="connsiteX3575" fmla="*/ 436928 w 1304852"/>
                  <a:gd name="connsiteY3575" fmla="*/ 325288 h 1061252"/>
                  <a:gd name="connsiteX3576" fmla="*/ 435470 w 1304852"/>
                  <a:gd name="connsiteY3576" fmla="*/ 326051 h 1061252"/>
                  <a:gd name="connsiteX3577" fmla="*/ 432516 w 1304852"/>
                  <a:gd name="connsiteY3577" fmla="*/ 327595 h 1061252"/>
                  <a:gd name="connsiteX3578" fmla="*/ 430596 w 1304852"/>
                  <a:gd name="connsiteY3578" fmla="*/ 328832 h 1061252"/>
                  <a:gd name="connsiteX3579" fmla="*/ 429392 w 1304852"/>
                  <a:gd name="connsiteY3579" fmla="*/ 329477 h 1061252"/>
                  <a:gd name="connsiteX3580" fmla="*/ 427709 w 1304852"/>
                  <a:gd name="connsiteY3580" fmla="*/ 330257 h 1061252"/>
                  <a:gd name="connsiteX3581" fmla="*/ 425574 w 1304852"/>
                  <a:gd name="connsiteY3581" fmla="*/ 331330 h 1061252"/>
                  <a:gd name="connsiteX3582" fmla="*/ 424293 w 1304852"/>
                  <a:gd name="connsiteY3582" fmla="*/ 331946 h 1061252"/>
                  <a:gd name="connsiteX3583" fmla="*/ 422660 w 1304852"/>
                  <a:gd name="connsiteY3583" fmla="*/ 332755 h 1061252"/>
                  <a:gd name="connsiteX3584" fmla="*/ 421911 w 1304852"/>
                  <a:gd name="connsiteY3584" fmla="*/ 333077 h 1061252"/>
                  <a:gd name="connsiteX3585" fmla="*/ 420887 w 1304852"/>
                  <a:gd name="connsiteY3585" fmla="*/ 333430 h 1061252"/>
                  <a:gd name="connsiteX3586" fmla="*/ 419095 w 1304852"/>
                  <a:gd name="connsiteY3586" fmla="*/ 334213 h 1061252"/>
                  <a:gd name="connsiteX3587" fmla="*/ 417570 w 1304852"/>
                  <a:gd name="connsiteY3587" fmla="*/ 334869 h 1061252"/>
                  <a:gd name="connsiteX3588" fmla="*/ 416222 w 1304852"/>
                  <a:gd name="connsiteY3588" fmla="*/ 335465 h 1061252"/>
                  <a:gd name="connsiteX3589" fmla="*/ 414655 w 1304852"/>
                  <a:gd name="connsiteY3589" fmla="*/ 336073 h 1061252"/>
                  <a:gd name="connsiteX3590" fmla="*/ 412834 w 1304852"/>
                  <a:gd name="connsiteY3590" fmla="*/ 336497 h 1061252"/>
                  <a:gd name="connsiteX3591" fmla="*/ 411514 w 1304852"/>
                  <a:gd name="connsiteY3591" fmla="*/ 336688 h 1061252"/>
                  <a:gd name="connsiteX3592" fmla="*/ 409951 w 1304852"/>
                  <a:gd name="connsiteY3592" fmla="*/ 336859 h 1061252"/>
                  <a:gd name="connsiteX3593" fmla="*/ 407835 w 1304852"/>
                  <a:gd name="connsiteY3593" fmla="*/ 337456 h 1061252"/>
                  <a:gd name="connsiteX3594" fmla="*/ 406249 w 1304852"/>
                  <a:gd name="connsiteY3594" fmla="*/ 337880 h 1061252"/>
                  <a:gd name="connsiteX3595" fmla="*/ 404782 w 1304852"/>
                  <a:gd name="connsiteY3595" fmla="*/ 338419 h 1061252"/>
                  <a:gd name="connsiteX3596" fmla="*/ 403532 w 1304852"/>
                  <a:gd name="connsiteY3596" fmla="*/ 339180 h 1061252"/>
                  <a:gd name="connsiteX3597" fmla="*/ 402518 w 1304852"/>
                  <a:gd name="connsiteY3597" fmla="*/ 339556 h 1061252"/>
                  <a:gd name="connsiteX3598" fmla="*/ 401189 w 1304852"/>
                  <a:gd name="connsiteY3598" fmla="*/ 340029 h 1061252"/>
                  <a:gd name="connsiteX3599" fmla="*/ 399603 w 1304852"/>
                  <a:gd name="connsiteY3599" fmla="*/ 340403 h 1061252"/>
                  <a:gd name="connsiteX3600" fmla="*/ 398296 w 1304852"/>
                  <a:gd name="connsiteY3600" fmla="*/ 340770 h 1061252"/>
                  <a:gd name="connsiteX3601" fmla="*/ 396433 w 1304852"/>
                  <a:gd name="connsiteY3601" fmla="*/ 341434 h 1061252"/>
                  <a:gd name="connsiteX3602" fmla="*/ 394780 w 1304852"/>
                  <a:gd name="connsiteY3602" fmla="*/ 342262 h 1061252"/>
                  <a:gd name="connsiteX3603" fmla="*/ 392808 w 1304852"/>
                  <a:gd name="connsiteY3603" fmla="*/ 343595 h 1061252"/>
                  <a:gd name="connsiteX3604" fmla="*/ 391540 w 1304852"/>
                  <a:gd name="connsiteY3604" fmla="*/ 344552 h 1061252"/>
                  <a:gd name="connsiteX3605" fmla="*/ 389569 w 1304852"/>
                  <a:gd name="connsiteY3605" fmla="*/ 345322 h 1061252"/>
                  <a:gd name="connsiteX3606" fmla="*/ 386919 w 1304852"/>
                  <a:gd name="connsiteY3606" fmla="*/ 346622 h 1061252"/>
                  <a:gd name="connsiteX3607" fmla="*/ 384881 w 1304852"/>
                  <a:gd name="connsiteY3607" fmla="*/ 347509 h 1061252"/>
                  <a:gd name="connsiteX3608" fmla="*/ 383375 w 1304852"/>
                  <a:gd name="connsiteY3608" fmla="*/ 348097 h 1061252"/>
                  <a:gd name="connsiteX3609" fmla="*/ 380826 w 1304852"/>
                  <a:gd name="connsiteY3609" fmla="*/ 349314 h 1061252"/>
                  <a:gd name="connsiteX3610" fmla="*/ 379015 w 1304852"/>
                  <a:gd name="connsiteY3610" fmla="*/ 350142 h 1061252"/>
                  <a:gd name="connsiteX3611" fmla="*/ 377162 w 1304852"/>
                  <a:gd name="connsiteY3611" fmla="*/ 351038 h 1061252"/>
                  <a:gd name="connsiteX3612" fmla="*/ 375666 w 1304852"/>
                  <a:gd name="connsiteY3612" fmla="*/ 351635 h 1061252"/>
                  <a:gd name="connsiteX3613" fmla="*/ 374061 w 1304852"/>
                  <a:gd name="connsiteY3613" fmla="*/ 352232 h 1061252"/>
                  <a:gd name="connsiteX3614" fmla="*/ 372748 w 1304852"/>
                  <a:gd name="connsiteY3614" fmla="*/ 352591 h 1061252"/>
                  <a:gd name="connsiteX3615" fmla="*/ 370911 w 1304852"/>
                  <a:gd name="connsiteY3615" fmla="*/ 352110 h 1061252"/>
                  <a:gd name="connsiteX3616" fmla="*/ 369280 w 1304852"/>
                  <a:gd name="connsiteY3616" fmla="*/ 351587 h 1061252"/>
                  <a:gd name="connsiteX3617" fmla="*/ 367607 w 1304852"/>
                  <a:gd name="connsiteY3617" fmla="*/ 351032 h 1061252"/>
                  <a:gd name="connsiteX3618" fmla="*/ 365690 w 1304852"/>
                  <a:gd name="connsiteY3618" fmla="*/ 350534 h 1061252"/>
                  <a:gd name="connsiteX3619" fmla="*/ 363979 w 1304852"/>
                  <a:gd name="connsiteY3619" fmla="*/ 350280 h 1061252"/>
                  <a:gd name="connsiteX3620" fmla="*/ 362248 w 1304852"/>
                  <a:gd name="connsiteY3620" fmla="*/ 350072 h 1061252"/>
                  <a:gd name="connsiteX3621" fmla="*/ 360389 w 1304852"/>
                  <a:gd name="connsiteY3621" fmla="*/ 349711 h 1061252"/>
                  <a:gd name="connsiteX3622" fmla="*/ 358697 w 1304852"/>
                  <a:gd name="connsiteY3622" fmla="*/ 349242 h 1061252"/>
                  <a:gd name="connsiteX3623" fmla="*/ 357076 w 1304852"/>
                  <a:gd name="connsiteY3623" fmla="*/ 348668 h 1061252"/>
                  <a:gd name="connsiteX3624" fmla="*/ 355718 w 1304852"/>
                  <a:gd name="connsiteY3624" fmla="*/ 348183 h 1061252"/>
                  <a:gd name="connsiteX3625" fmla="*/ 353811 w 1304852"/>
                  <a:gd name="connsiteY3625" fmla="*/ 347994 h 1061252"/>
                  <a:gd name="connsiteX3626" fmla="*/ 352077 w 1304852"/>
                  <a:gd name="connsiteY3626" fmla="*/ 348164 h 1061252"/>
                  <a:gd name="connsiteX3627" fmla="*/ 349527 w 1304852"/>
                  <a:gd name="connsiteY3627" fmla="*/ 348566 h 1061252"/>
                  <a:gd name="connsiteX3628" fmla="*/ 347873 w 1304852"/>
                  <a:gd name="connsiteY3628" fmla="*/ 348614 h 1061252"/>
                  <a:gd name="connsiteX3629" fmla="*/ 346024 w 1304852"/>
                  <a:gd name="connsiteY3629" fmla="*/ 348649 h 1061252"/>
                  <a:gd name="connsiteX3630" fmla="*/ 344865 w 1304852"/>
                  <a:gd name="connsiteY3630" fmla="*/ 348366 h 1061252"/>
                  <a:gd name="connsiteX3631" fmla="*/ 343684 w 1304852"/>
                  <a:gd name="connsiteY3631" fmla="*/ 347975 h 1061252"/>
                  <a:gd name="connsiteX3632" fmla="*/ 342467 w 1304852"/>
                  <a:gd name="connsiteY3632" fmla="*/ 347431 h 1061252"/>
                  <a:gd name="connsiteX3633" fmla="*/ 341423 w 1304852"/>
                  <a:gd name="connsiteY3633" fmla="*/ 346683 h 1061252"/>
                  <a:gd name="connsiteX3634" fmla="*/ 340255 w 1304852"/>
                  <a:gd name="connsiteY3634" fmla="*/ 345782 h 1061252"/>
                  <a:gd name="connsiteX3635" fmla="*/ 339038 w 1304852"/>
                  <a:gd name="connsiteY3635" fmla="*/ 344841 h 1061252"/>
                  <a:gd name="connsiteX3636" fmla="*/ 337875 w 1304852"/>
                  <a:gd name="connsiteY3636" fmla="*/ 343968 h 1061252"/>
                  <a:gd name="connsiteX3637" fmla="*/ 336305 w 1304852"/>
                  <a:gd name="connsiteY3637" fmla="*/ 342975 h 1061252"/>
                  <a:gd name="connsiteX3638" fmla="*/ 335370 w 1304852"/>
                  <a:gd name="connsiteY3638" fmla="*/ 342481 h 1061252"/>
                  <a:gd name="connsiteX3639" fmla="*/ 334073 w 1304852"/>
                  <a:gd name="connsiteY3639" fmla="*/ 341983 h 1061252"/>
                  <a:gd name="connsiteX3640" fmla="*/ 332834 w 1304852"/>
                  <a:gd name="connsiteY3640" fmla="*/ 341245 h 1061252"/>
                  <a:gd name="connsiteX3641" fmla="*/ 331613 w 1304852"/>
                  <a:gd name="connsiteY3641" fmla="*/ 340876 h 1061252"/>
                  <a:gd name="connsiteX3642" fmla="*/ 330365 w 1304852"/>
                  <a:gd name="connsiteY3642" fmla="*/ 340817 h 1061252"/>
                  <a:gd name="connsiteX3643" fmla="*/ 329402 w 1304852"/>
                  <a:gd name="connsiteY3643" fmla="*/ 340853 h 1061252"/>
                  <a:gd name="connsiteX3644" fmla="*/ 327810 w 1304852"/>
                  <a:gd name="connsiteY3644" fmla="*/ 340811 h 1061252"/>
                  <a:gd name="connsiteX3645" fmla="*/ 326451 w 1304852"/>
                  <a:gd name="connsiteY3645" fmla="*/ 340760 h 1061252"/>
                  <a:gd name="connsiteX3646" fmla="*/ 324936 w 1304852"/>
                  <a:gd name="connsiteY3646" fmla="*/ 340542 h 1061252"/>
                  <a:gd name="connsiteX3647" fmla="*/ 323510 w 1304852"/>
                  <a:gd name="connsiteY3647" fmla="*/ 340375 h 1061252"/>
                  <a:gd name="connsiteX3648" fmla="*/ 322005 w 1304852"/>
                  <a:gd name="connsiteY3648" fmla="*/ 339832 h 1061252"/>
                  <a:gd name="connsiteX3649" fmla="*/ 320883 w 1304852"/>
                  <a:gd name="connsiteY3649" fmla="*/ 339277 h 1061252"/>
                  <a:gd name="connsiteX3650" fmla="*/ 319066 w 1304852"/>
                  <a:gd name="connsiteY3650" fmla="*/ 338586 h 1061252"/>
                  <a:gd name="connsiteX3651" fmla="*/ 317374 w 1304852"/>
                  <a:gd name="connsiteY3651" fmla="*/ 337983 h 1061252"/>
                  <a:gd name="connsiteX3652" fmla="*/ 315977 w 1304852"/>
                  <a:gd name="connsiteY3652" fmla="*/ 337379 h 1061252"/>
                  <a:gd name="connsiteX3653" fmla="*/ 314385 w 1304852"/>
                  <a:gd name="connsiteY3653" fmla="*/ 336833 h 1061252"/>
                  <a:gd name="connsiteX3654" fmla="*/ 313254 w 1304852"/>
                  <a:gd name="connsiteY3654" fmla="*/ 336493 h 1061252"/>
                  <a:gd name="connsiteX3655" fmla="*/ 311643 w 1304852"/>
                  <a:gd name="connsiteY3655" fmla="*/ 335686 h 1061252"/>
                  <a:gd name="connsiteX3656" fmla="*/ 310474 w 1304852"/>
                  <a:gd name="connsiteY3656" fmla="*/ 335035 h 1061252"/>
                  <a:gd name="connsiteX3657" fmla="*/ 308991 w 1304852"/>
                  <a:gd name="connsiteY3657" fmla="*/ 334133 h 1061252"/>
                  <a:gd name="connsiteX3658" fmla="*/ 308291 w 1304852"/>
                  <a:gd name="connsiteY3658" fmla="*/ 333745 h 1061252"/>
                  <a:gd name="connsiteX3659" fmla="*/ 307299 w 1304852"/>
                  <a:gd name="connsiteY3659" fmla="*/ 333237 h 1061252"/>
                  <a:gd name="connsiteX3660" fmla="*/ 306041 w 1304852"/>
                  <a:gd name="connsiteY3660" fmla="*/ 332570 h 1061252"/>
                  <a:gd name="connsiteX3661" fmla="*/ 305020 w 1304852"/>
                  <a:gd name="connsiteY3661" fmla="*/ 332236 h 1061252"/>
                  <a:gd name="connsiteX3662" fmla="*/ 304152 w 1304852"/>
                  <a:gd name="connsiteY3662" fmla="*/ 332100 h 1061252"/>
                  <a:gd name="connsiteX3663" fmla="*/ 302856 w 1304852"/>
                  <a:gd name="connsiteY3663" fmla="*/ 331835 h 1061252"/>
                  <a:gd name="connsiteX3664" fmla="*/ 302020 w 1304852"/>
                  <a:gd name="connsiteY3664" fmla="*/ 331542 h 1061252"/>
                  <a:gd name="connsiteX3665" fmla="*/ 300752 w 1304852"/>
                  <a:gd name="connsiteY3665" fmla="*/ 330813 h 1061252"/>
                  <a:gd name="connsiteX3666" fmla="*/ 299446 w 1304852"/>
                  <a:gd name="connsiteY3666" fmla="*/ 329881 h 1061252"/>
                  <a:gd name="connsiteX3667" fmla="*/ 297814 w 1304852"/>
                  <a:gd name="connsiteY3667" fmla="*/ 328591 h 1061252"/>
                  <a:gd name="connsiteX3668" fmla="*/ 295948 w 1304852"/>
                  <a:gd name="connsiteY3668" fmla="*/ 327330 h 1061252"/>
                  <a:gd name="connsiteX3669" fmla="*/ 294790 w 1304852"/>
                  <a:gd name="connsiteY3669" fmla="*/ 326534 h 1061252"/>
                  <a:gd name="connsiteX3670" fmla="*/ 293788 w 1304852"/>
                  <a:gd name="connsiteY3670" fmla="*/ 325881 h 1061252"/>
                  <a:gd name="connsiteX3671" fmla="*/ 292500 w 1304852"/>
                  <a:gd name="connsiteY3671" fmla="*/ 325204 h 1061252"/>
                  <a:gd name="connsiteX3672" fmla="*/ 291409 w 1304852"/>
                  <a:gd name="connsiteY3672" fmla="*/ 324580 h 1061252"/>
                  <a:gd name="connsiteX3673" fmla="*/ 289993 w 1304852"/>
                  <a:gd name="connsiteY3673" fmla="*/ 323929 h 1061252"/>
                  <a:gd name="connsiteX3674" fmla="*/ 288519 w 1304852"/>
                  <a:gd name="connsiteY3674" fmla="*/ 322960 h 1061252"/>
                  <a:gd name="connsiteX3675" fmla="*/ 287565 w 1304852"/>
                  <a:gd name="connsiteY3675" fmla="*/ 322384 h 1061252"/>
                  <a:gd name="connsiteX3676" fmla="*/ 286230 w 1304852"/>
                  <a:gd name="connsiteY3676" fmla="*/ 321550 h 1061252"/>
                  <a:gd name="connsiteX3677" fmla="*/ 285218 w 1304852"/>
                  <a:gd name="connsiteY3677" fmla="*/ 320918 h 1061252"/>
                  <a:gd name="connsiteX3678" fmla="*/ 283831 w 1304852"/>
                  <a:gd name="connsiteY3678" fmla="*/ 320269 h 1061252"/>
                  <a:gd name="connsiteX3679" fmla="*/ 282772 w 1304852"/>
                  <a:gd name="connsiteY3679" fmla="*/ 319655 h 1061252"/>
                  <a:gd name="connsiteX3680" fmla="*/ 281551 w 1304852"/>
                  <a:gd name="connsiteY3680" fmla="*/ 319090 h 1061252"/>
                  <a:gd name="connsiteX3681" fmla="*/ 280778 w 1304852"/>
                  <a:gd name="connsiteY3681" fmla="*/ 318294 h 1061252"/>
                  <a:gd name="connsiteX3682" fmla="*/ 280582 w 1304852"/>
                  <a:gd name="connsiteY3682" fmla="*/ 317607 h 1061252"/>
                  <a:gd name="connsiteX3683" fmla="*/ 280495 w 1304852"/>
                  <a:gd name="connsiteY3683" fmla="*/ 316583 h 1061252"/>
                  <a:gd name="connsiteX3684" fmla="*/ 280322 w 1304852"/>
                  <a:gd name="connsiteY3684" fmla="*/ 315526 h 1061252"/>
                  <a:gd name="connsiteX3685" fmla="*/ 279728 w 1304852"/>
                  <a:gd name="connsiteY3685" fmla="*/ 313953 h 1061252"/>
                  <a:gd name="connsiteX3686" fmla="*/ 279721 w 1304852"/>
                  <a:gd name="connsiteY3686" fmla="*/ 312280 h 1061252"/>
                  <a:gd name="connsiteX3687" fmla="*/ 279568 w 1304852"/>
                  <a:gd name="connsiteY3687" fmla="*/ 310719 h 1061252"/>
                  <a:gd name="connsiteX3688" fmla="*/ 279904 w 1304852"/>
                  <a:gd name="connsiteY3688" fmla="*/ 309782 h 1061252"/>
                  <a:gd name="connsiteX3689" fmla="*/ 280730 w 1304852"/>
                  <a:gd name="connsiteY3689" fmla="*/ 309522 h 1061252"/>
                  <a:gd name="connsiteX3690" fmla="*/ 280438 w 1304852"/>
                  <a:gd name="connsiteY3690" fmla="*/ 308244 h 1061252"/>
                  <a:gd name="connsiteX3691" fmla="*/ 280242 w 1304852"/>
                  <a:gd name="connsiteY3691" fmla="*/ 307769 h 1061252"/>
                  <a:gd name="connsiteX3692" fmla="*/ 280902 w 1304852"/>
                  <a:gd name="connsiteY3692" fmla="*/ 307005 h 1061252"/>
                  <a:gd name="connsiteX3693" fmla="*/ 281385 w 1304852"/>
                  <a:gd name="connsiteY3693" fmla="*/ 306774 h 1061252"/>
                  <a:gd name="connsiteX3694" fmla="*/ 281593 w 1304852"/>
                  <a:gd name="connsiteY3694" fmla="*/ 305567 h 1061252"/>
                  <a:gd name="connsiteX3695" fmla="*/ 281625 w 1304852"/>
                  <a:gd name="connsiteY3695" fmla="*/ 304481 h 1061252"/>
                  <a:gd name="connsiteX3696" fmla="*/ 281589 w 1304852"/>
                  <a:gd name="connsiteY3696" fmla="*/ 303641 h 1061252"/>
                  <a:gd name="connsiteX3697" fmla="*/ 281818 w 1304852"/>
                  <a:gd name="connsiteY3697" fmla="*/ 302905 h 1061252"/>
                  <a:gd name="connsiteX3698" fmla="*/ 282223 w 1304852"/>
                  <a:gd name="connsiteY3698" fmla="*/ 301698 h 1061252"/>
                  <a:gd name="connsiteX3699" fmla="*/ 282188 w 1304852"/>
                  <a:gd name="connsiteY3699" fmla="*/ 300603 h 1061252"/>
                  <a:gd name="connsiteX3700" fmla="*/ 281429 w 1304852"/>
                  <a:gd name="connsiteY3700" fmla="*/ 299643 h 1061252"/>
                  <a:gd name="connsiteX3701" fmla="*/ 280604 w 1304852"/>
                  <a:gd name="connsiteY3701" fmla="*/ 298981 h 1061252"/>
                  <a:gd name="connsiteX3702" fmla="*/ 280341 w 1304852"/>
                  <a:gd name="connsiteY3702" fmla="*/ 298227 h 1061252"/>
                  <a:gd name="connsiteX3703" fmla="*/ 280206 w 1304852"/>
                  <a:gd name="connsiteY3703" fmla="*/ 296804 h 1061252"/>
                  <a:gd name="connsiteX3704" fmla="*/ 279423 w 1304852"/>
                  <a:gd name="connsiteY3704" fmla="*/ 295584 h 1061252"/>
                  <a:gd name="connsiteX3705" fmla="*/ 277843 w 1304852"/>
                  <a:gd name="connsiteY3705" fmla="*/ 294040 h 1061252"/>
                  <a:gd name="connsiteX3706" fmla="*/ 276330 w 1304852"/>
                  <a:gd name="connsiteY3706" fmla="*/ 293099 h 1061252"/>
                  <a:gd name="connsiteX3707" fmla="*/ 275114 w 1304852"/>
                  <a:gd name="connsiteY3707" fmla="*/ 291616 h 1061252"/>
                  <a:gd name="connsiteX3708" fmla="*/ 274809 w 1304852"/>
                  <a:gd name="connsiteY3708" fmla="*/ 290675 h 1061252"/>
                  <a:gd name="connsiteX3709" fmla="*/ 274931 w 1304852"/>
                  <a:gd name="connsiteY3709" fmla="*/ 289397 h 1061252"/>
                  <a:gd name="connsiteX3710" fmla="*/ 274696 w 1304852"/>
                  <a:gd name="connsiteY3710" fmla="*/ 288013 h 1061252"/>
                  <a:gd name="connsiteX3711" fmla="*/ 274288 w 1304852"/>
                  <a:gd name="connsiteY3711" fmla="*/ 286466 h 1061252"/>
                  <a:gd name="connsiteX3712" fmla="*/ 274254 w 1304852"/>
                  <a:gd name="connsiteY3712" fmla="*/ 284886 h 1061252"/>
                  <a:gd name="connsiteX3713" fmla="*/ 264114 w 1304852"/>
                  <a:gd name="connsiteY3713" fmla="*/ 274094 h 1061252"/>
                  <a:gd name="connsiteX3714" fmla="*/ 153034 w 1304852"/>
                  <a:gd name="connsiteY3714" fmla="*/ 380972 h 1061252"/>
                  <a:gd name="connsiteX3715" fmla="*/ 16331 w 1304852"/>
                  <a:gd name="connsiteY3715" fmla="*/ 424073 h 1061252"/>
                  <a:gd name="connsiteX3716" fmla="*/ 180 w 1304852"/>
                  <a:gd name="connsiteY3716" fmla="*/ 460413 h 1061252"/>
                  <a:gd name="connsiteX3717" fmla="*/ 21686 w 1304852"/>
                  <a:gd name="connsiteY3717" fmla="*/ 501113 h 1061252"/>
                  <a:gd name="connsiteX3718" fmla="*/ 22262 w 1304852"/>
                  <a:gd name="connsiteY3718" fmla="*/ 501958 h 1061252"/>
                  <a:gd name="connsiteX3719" fmla="*/ 22730 w 1304852"/>
                  <a:gd name="connsiteY3719" fmla="*/ 502953 h 1061252"/>
                  <a:gd name="connsiteX3720" fmla="*/ 22999 w 1304852"/>
                  <a:gd name="connsiteY3720" fmla="*/ 503647 h 1061252"/>
                  <a:gd name="connsiteX3721" fmla="*/ 23500 w 1304852"/>
                  <a:gd name="connsiteY3721" fmla="*/ 504854 h 1061252"/>
                  <a:gd name="connsiteX3722" fmla="*/ 23812 w 1304852"/>
                  <a:gd name="connsiteY3722" fmla="*/ 505752 h 1061252"/>
                  <a:gd name="connsiteX3723" fmla="*/ 24428 w 1304852"/>
                  <a:gd name="connsiteY3723" fmla="*/ 506632 h 1061252"/>
                  <a:gd name="connsiteX3724" fmla="*/ 25090 w 1304852"/>
                  <a:gd name="connsiteY3724" fmla="*/ 507471 h 1061252"/>
                  <a:gd name="connsiteX3725" fmla="*/ 25453 w 1304852"/>
                  <a:gd name="connsiteY3725" fmla="*/ 507933 h 1061252"/>
                  <a:gd name="connsiteX3726" fmla="*/ 25979 w 1304852"/>
                  <a:gd name="connsiteY3726" fmla="*/ 508845 h 1061252"/>
                  <a:gd name="connsiteX3727" fmla="*/ 26245 w 1304852"/>
                  <a:gd name="connsiteY3727" fmla="*/ 509307 h 1061252"/>
                  <a:gd name="connsiteX3728" fmla="*/ 26550 w 1304852"/>
                  <a:gd name="connsiteY3728" fmla="*/ 509744 h 1061252"/>
                  <a:gd name="connsiteX3729" fmla="*/ 26882 w 1304852"/>
                  <a:gd name="connsiteY3729" fmla="*/ 510065 h 1061252"/>
                  <a:gd name="connsiteX3730" fmla="*/ 27809 w 1304852"/>
                  <a:gd name="connsiteY3730" fmla="*/ 510366 h 1061252"/>
                  <a:gd name="connsiteX3731" fmla="*/ 28798 w 1304852"/>
                  <a:gd name="connsiteY3731" fmla="*/ 510710 h 1061252"/>
                  <a:gd name="connsiteX3732" fmla="*/ 29292 w 1304852"/>
                  <a:gd name="connsiteY3732" fmla="*/ 510986 h 1061252"/>
                  <a:gd name="connsiteX3733" fmla="*/ 29748 w 1304852"/>
                  <a:gd name="connsiteY3733" fmla="*/ 511250 h 1061252"/>
                  <a:gd name="connsiteX3734" fmla="*/ 30236 w 1304852"/>
                  <a:gd name="connsiteY3734" fmla="*/ 511870 h 1061252"/>
                  <a:gd name="connsiteX3735" fmla="*/ 30435 w 1304852"/>
                  <a:gd name="connsiteY3735" fmla="*/ 514068 h 1061252"/>
                  <a:gd name="connsiteX3736" fmla="*/ 30817 w 1304852"/>
                  <a:gd name="connsiteY3736" fmla="*/ 514763 h 1061252"/>
                  <a:gd name="connsiteX3737" fmla="*/ 31820 w 1304852"/>
                  <a:gd name="connsiteY3737" fmla="*/ 514769 h 1061252"/>
                  <a:gd name="connsiteX3738" fmla="*/ 32786 w 1304852"/>
                  <a:gd name="connsiteY3738" fmla="*/ 514299 h 1061252"/>
                  <a:gd name="connsiteX3739" fmla="*/ 33341 w 1304852"/>
                  <a:gd name="connsiteY3739" fmla="*/ 514040 h 1061252"/>
                  <a:gd name="connsiteX3740" fmla="*/ 33954 w 1304852"/>
                  <a:gd name="connsiteY3740" fmla="*/ 513835 h 1061252"/>
                  <a:gd name="connsiteX3741" fmla="*/ 34539 w 1304852"/>
                  <a:gd name="connsiteY3741" fmla="*/ 513446 h 1061252"/>
                  <a:gd name="connsiteX3742" fmla="*/ 35608 w 1304852"/>
                  <a:gd name="connsiteY3742" fmla="*/ 513061 h 1061252"/>
                  <a:gd name="connsiteX3743" fmla="*/ 36106 w 1304852"/>
                  <a:gd name="connsiteY3743" fmla="*/ 513147 h 1061252"/>
                  <a:gd name="connsiteX3744" fmla="*/ 36879 w 1304852"/>
                  <a:gd name="connsiteY3744" fmla="*/ 513221 h 1061252"/>
                  <a:gd name="connsiteX3745" fmla="*/ 37339 w 1304852"/>
                  <a:gd name="connsiteY3745" fmla="*/ 513305 h 1061252"/>
                  <a:gd name="connsiteX3746" fmla="*/ 37961 w 1304852"/>
                  <a:gd name="connsiteY3746" fmla="*/ 513843 h 1061252"/>
                  <a:gd name="connsiteX3747" fmla="*/ 38049 w 1304852"/>
                  <a:gd name="connsiteY3747" fmla="*/ 514939 h 1061252"/>
                  <a:gd name="connsiteX3748" fmla="*/ 37881 w 1304852"/>
                  <a:gd name="connsiteY3748" fmla="*/ 515604 h 1061252"/>
                  <a:gd name="connsiteX3749" fmla="*/ 37316 w 1304852"/>
                  <a:gd name="connsiteY3749" fmla="*/ 516034 h 1061252"/>
                  <a:gd name="connsiteX3750" fmla="*/ 36770 w 1304852"/>
                  <a:gd name="connsiteY3750" fmla="*/ 516634 h 1061252"/>
                  <a:gd name="connsiteX3751" fmla="*/ 36379 w 1304852"/>
                  <a:gd name="connsiteY3751" fmla="*/ 517213 h 1061252"/>
                  <a:gd name="connsiteX3752" fmla="*/ 35984 w 1304852"/>
                  <a:gd name="connsiteY3752" fmla="*/ 517793 h 1061252"/>
                  <a:gd name="connsiteX3753" fmla="*/ 35875 w 1304852"/>
                  <a:gd name="connsiteY3753" fmla="*/ 518371 h 1061252"/>
                  <a:gd name="connsiteX3754" fmla="*/ 35967 w 1304852"/>
                  <a:gd name="connsiteY3754" fmla="*/ 519341 h 1061252"/>
                  <a:gd name="connsiteX3755" fmla="*/ 36748 w 1304852"/>
                  <a:gd name="connsiteY3755" fmla="*/ 520329 h 1061252"/>
                  <a:gd name="connsiteX3756" fmla="*/ 37259 w 1304852"/>
                  <a:gd name="connsiteY3756" fmla="*/ 520642 h 1061252"/>
                  <a:gd name="connsiteX3757" fmla="*/ 37856 w 1304852"/>
                  <a:gd name="connsiteY3757" fmla="*/ 520867 h 1061252"/>
                  <a:gd name="connsiteX3758" fmla="*/ 38761 w 1304852"/>
                  <a:gd name="connsiteY3758" fmla="*/ 520928 h 1061252"/>
                  <a:gd name="connsiteX3759" fmla="*/ 40036 w 1304852"/>
                  <a:gd name="connsiteY3759" fmla="*/ 521451 h 1061252"/>
                  <a:gd name="connsiteX3760" fmla="*/ 40379 w 1304852"/>
                  <a:gd name="connsiteY3760" fmla="*/ 521881 h 1061252"/>
                  <a:gd name="connsiteX3761" fmla="*/ 40703 w 1304852"/>
                  <a:gd name="connsiteY3761" fmla="*/ 522292 h 1061252"/>
                  <a:gd name="connsiteX3762" fmla="*/ 40848 w 1304852"/>
                  <a:gd name="connsiteY3762" fmla="*/ 523487 h 1061252"/>
                  <a:gd name="connsiteX3763" fmla="*/ 40906 w 1304852"/>
                  <a:gd name="connsiteY3763" fmla="*/ 523968 h 1061252"/>
                  <a:gd name="connsiteX3764" fmla="*/ 40854 w 1304852"/>
                  <a:gd name="connsiteY3764" fmla="*/ 524880 h 1061252"/>
                  <a:gd name="connsiteX3765" fmla="*/ 40553 w 1304852"/>
                  <a:gd name="connsiteY3765" fmla="*/ 525290 h 1061252"/>
                  <a:gd name="connsiteX3766" fmla="*/ 40348 w 1304852"/>
                  <a:gd name="connsiteY3766" fmla="*/ 525994 h 1061252"/>
                  <a:gd name="connsiteX3767" fmla="*/ 40190 w 1304852"/>
                  <a:gd name="connsiteY3767" fmla="*/ 526664 h 1061252"/>
                  <a:gd name="connsiteX3768" fmla="*/ 40090 w 1304852"/>
                  <a:gd name="connsiteY3768" fmla="*/ 527220 h 1061252"/>
                  <a:gd name="connsiteX3769" fmla="*/ 40623 w 1304852"/>
                  <a:gd name="connsiteY3769" fmla="*/ 527817 h 1061252"/>
                  <a:gd name="connsiteX3770" fmla="*/ 40964 w 1304852"/>
                  <a:gd name="connsiteY3770" fmla="*/ 528145 h 1061252"/>
                  <a:gd name="connsiteX3771" fmla="*/ 41802 w 1304852"/>
                  <a:gd name="connsiteY3771" fmla="*/ 528450 h 1061252"/>
                  <a:gd name="connsiteX3772" fmla="*/ 42399 w 1304852"/>
                  <a:gd name="connsiteY3772" fmla="*/ 528748 h 1061252"/>
                  <a:gd name="connsiteX3773" fmla="*/ 43134 w 1304852"/>
                  <a:gd name="connsiteY3773" fmla="*/ 529160 h 1061252"/>
                  <a:gd name="connsiteX3774" fmla="*/ 43982 w 1304852"/>
                  <a:gd name="connsiteY3774" fmla="*/ 530011 h 1061252"/>
                  <a:gd name="connsiteX3775" fmla="*/ 44313 w 1304852"/>
                  <a:gd name="connsiteY3775" fmla="*/ 530437 h 1061252"/>
                  <a:gd name="connsiteX3776" fmla="*/ 44704 w 1304852"/>
                  <a:gd name="connsiteY3776" fmla="*/ 530986 h 1061252"/>
                  <a:gd name="connsiteX3777" fmla="*/ 45125 w 1304852"/>
                  <a:gd name="connsiteY3777" fmla="*/ 531578 h 1061252"/>
                  <a:gd name="connsiteX3778" fmla="*/ 45523 w 1304852"/>
                  <a:gd name="connsiteY3778" fmla="*/ 532164 h 1061252"/>
                  <a:gd name="connsiteX3779" fmla="*/ 45840 w 1304852"/>
                  <a:gd name="connsiteY3779" fmla="*/ 532906 h 1061252"/>
                  <a:gd name="connsiteX3780" fmla="*/ 46210 w 1304852"/>
                  <a:gd name="connsiteY3780" fmla="*/ 533513 h 1061252"/>
                  <a:gd name="connsiteX3781" fmla="*/ 46567 w 1304852"/>
                  <a:gd name="connsiteY3781" fmla="*/ 534120 h 1061252"/>
                  <a:gd name="connsiteX3782" fmla="*/ 46884 w 1304852"/>
                  <a:gd name="connsiteY3782" fmla="*/ 534647 h 1061252"/>
                  <a:gd name="connsiteX3783" fmla="*/ 47107 w 1304852"/>
                  <a:gd name="connsiteY3783" fmla="*/ 535042 h 1061252"/>
                  <a:gd name="connsiteX3784" fmla="*/ 47517 w 1304852"/>
                  <a:gd name="connsiteY3784" fmla="*/ 535652 h 1061252"/>
                  <a:gd name="connsiteX3785" fmla="*/ 48117 w 1304852"/>
                  <a:gd name="connsiteY3785" fmla="*/ 536223 h 1061252"/>
                  <a:gd name="connsiteX3786" fmla="*/ 48599 w 1304852"/>
                  <a:gd name="connsiteY3786" fmla="*/ 536648 h 1061252"/>
                  <a:gd name="connsiteX3787" fmla="*/ 49340 w 1304852"/>
                  <a:gd name="connsiteY3787" fmla="*/ 537003 h 1061252"/>
                  <a:gd name="connsiteX3788" fmla="*/ 49868 w 1304852"/>
                  <a:gd name="connsiteY3788" fmla="*/ 537247 h 1061252"/>
                  <a:gd name="connsiteX3789" fmla="*/ 50410 w 1304852"/>
                  <a:gd name="connsiteY3789" fmla="*/ 538104 h 1061252"/>
                  <a:gd name="connsiteX3790" fmla="*/ 50336 w 1304852"/>
                  <a:gd name="connsiteY3790" fmla="*/ 538766 h 1061252"/>
                  <a:gd name="connsiteX3791" fmla="*/ 50256 w 1304852"/>
                  <a:gd name="connsiteY3791" fmla="*/ 539482 h 1061252"/>
                  <a:gd name="connsiteX3792" fmla="*/ 50311 w 1304852"/>
                  <a:gd name="connsiteY3792" fmla="*/ 540333 h 1061252"/>
                  <a:gd name="connsiteX3793" fmla="*/ 50458 w 1304852"/>
                  <a:gd name="connsiteY3793" fmla="*/ 541277 h 1061252"/>
                  <a:gd name="connsiteX3794" fmla="*/ 50685 w 1304852"/>
                  <a:gd name="connsiteY3794" fmla="*/ 541665 h 1061252"/>
                  <a:gd name="connsiteX3795" fmla="*/ 50958 w 1304852"/>
                  <a:gd name="connsiteY3795" fmla="*/ 542159 h 1061252"/>
                  <a:gd name="connsiteX3796" fmla="*/ 51366 w 1304852"/>
                  <a:gd name="connsiteY3796" fmla="*/ 542648 h 1061252"/>
                  <a:gd name="connsiteX3797" fmla="*/ 51685 w 1304852"/>
                  <a:gd name="connsiteY3797" fmla="*/ 543146 h 1061252"/>
                  <a:gd name="connsiteX3798" fmla="*/ 52160 w 1304852"/>
                  <a:gd name="connsiteY3798" fmla="*/ 543371 h 1061252"/>
                  <a:gd name="connsiteX3799" fmla="*/ 52038 w 1304852"/>
                  <a:gd name="connsiteY3799" fmla="*/ 543945 h 1061252"/>
                  <a:gd name="connsiteX3800" fmla="*/ 52458 w 1304852"/>
                  <a:gd name="connsiteY3800" fmla="*/ 544501 h 1061252"/>
                  <a:gd name="connsiteX3801" fmla="*/ 53053 w 1304852"/>
                  <a:gd name="connsiteY3801" fmla="*/ 545127 h 1061252"/>
                  <a:gd name="connsiteX3802" fmla="*/ 53830 w 1304852"/>
                  <a:gd name="connsiteY3802" fmla="*/ 545901 h 1061252"/>
                  <a:gd name="connsiteX3803" fmla="*/ 54584 w 1304852"/>
                  <a:gd name="connsiteY3803" fmla="*/ 546678 h 1061252"/>
                  <a:gd name="connsiteX3804" fmla="*/ 55492 w 1304852"/>
                  <a:gd name="connsiteY3804" fmla="*/ 547612 h 1061252"/>
                  <a:gd name="connsiteX3805" fmla="*/ 55843 w 1304852"/>
                  <a:gd name="connsiteY3805" fmla="*/ 548026 h 1061252"/>
                  <a:gd name="connsiteX3806" fmla="*/ 56353 w 1304852"/>
                  <a:gd name="connsiteY3806" fmla="*/ 548626 h 1061252"/>
                  <a:gd name="connsiteX3807" fmla="*/ 56732 w 1304852"/>
                  <a:gd name="connsiteY3807" fmla="*/ 549086 h 1061252"/>
                  <a:gd name="connsiteX3808" fmla="*/ 57448 w 1304852"/>
                  <a:gd name="connsiteY3808" fmla="*/ 549885 h 1061252"/>
                  <a:gd name="connsiteX3809" fmla="*/ 58709 w 1304852"/>
                  <a:gd name="connsiteY3809" fmla="*/ 551362 h 1061252"/>
                  <a:gd name="connsiteX3810" fmla="*/ 59921 w 1304852"/>
                  <a:gd name="connsiteY3810" fmla="*/ 552868 h 1061252"/>
                  <a:gd name="connsiteX3811" fmla="*/ 60948 w 1304852"/>
                  <a:gd name="connsiteY3811" fmla="*/ 553851 h 1061252"/>
                  <a:gd name="connsiteX3812" fmla="*/ 62261 w 1304852"/>
                  <a:gd name="connsiteY3812" fmla="*/ 555038 h 1061252"/>
                  <a:gd name="connsiteX3813" fmla="*/ 62816 w 1304852"/>
                  <a:gd name="connsiteY3813" fmla="*/ 555553 h 1061252"/>
                  <a:gd name="connsiteX3814" fmla="*/ 63699 w 1304852"/>
                  <a:gd name="connsiteY3814" fmla="*/ 556371 h 1061252"/>
                  <a:gd name="connsiteX3815" fmla="*/ 64650 w 1304852"/>
                  <a:gd name="connsiteY3815" fmla="*/ 557392 h 1061252"/>
                  <a:gd name="connsiteX3816" fmla="*/ 65529 w 1304852"/>
                  <a:gd name="connsiteY3816" fmla="*/ 558220 h 1061252"/>
                  <a:gd name="connsiteX3817" fmla="*/ 67225 w 1304852"/>
                  <a:gd name="connsiteY3817" fmla="*/ 559688 h 1061252"/>
                  <a:gd name="connsiteX3818" fmla="*/ 68390 w 1304852"/>
                  <a:gd name="connsiteY3818" fmla="*/ 560510 h 1061252"/>
                  <a:gd name="connsiteX3819" fmla="*/ 69685 w 1304852"/>
                  <a:gd name="connsiteY3819" fmla="*/ 561434 h 1061252"/>
                  <a:gd name="connsiteX3820" fmla="*/ 70294 w 1304852"/>
                  <a:gd name="connsiteY3820" fmla="*/ 561903 h 1061252"/>
                  <a:gd name="connsiteX3821" fmla="*/ 71049 w 1304852"/>
                  <a:gd name="connsiteY3821" fmla="*/ 562603 h 1061252"/>
                  <a:gd name="connsiteX3822" fmla="*/ 71187 w 1304852"/>
                  <a:gd name="connsiteY3822" fmla="*/ 563920 h 1061252"/>
                  <a:gd name="connsiteX3823" fmla="*/ 70696 w 1304852"/>
                  <a:gd name="connsiteY3823" fmla="*/ 565201 h 1061252"/>
                  <a:gd name="connsiteX3824" fmla="*/ 69777 w 1304852"/>
                  <a:gd name="connsiteY3824" fmla="*/ 566813 h 1061252"/>
                  <a:gd name="connsiteX3825" fmla="*/ 69447 w 1304852"/>
                  <a:gd name="connsiteY3825" fmla="*/ 567930 h 1061252"/>
                  <a:gd name="connsiteX3826" fmla="*/ 69822 w 1304852"/>
                  <a:gd name="connsiteY3826" fmla="*/ 569124 h 1061252"/>
                  <a:gd name="connsiteX3827" fmla="*/ 70994 w 1304852"/>
                  <a:gd name="connsiteY3827" fmla="*/ 570578 h 1061252"/>
                  <a:gd name="connsiteX3828" fmla="*/ 71830 w 1304852"/>
                  <a:gd name="connsiteY3828" fmla="*/ 571137 h 1061252"/>
                  <a:gd name="connsiteX3829" fmla="*/ 73448 w 1304852"/>
                  <a:gd name="connsiteY3829" fmla="*/ 570720 h 1061252"/>
                  <a:gd name="connsiteX3830" fmla="*/ 75188 w 1304852"/>
                  <a:gd name="connsiteY3830" fmla="*/ 569618 h 1061252"/>
                  <a:gd name="connsiteX3831" fmla="*/ 76690 w 1304852"/>
                  <a:gd name="connsiteY3831" fmla="*/ 568912 h 1061252"/>
                  <a:gd name="connsiteX3832" fmla="*/ 77961 w 1304852"/>
                  <a:gd name="connsiteY3832" fmla="*/ 569130 h 1061252"/>
                  <a:gd name="connsiteX3833" fmla="*/ 78627 w 1304852"/>
                  <a:gd name="connsiteY3833" fmla="*/ 569782 h 1061252"/>
                  <a:gd name="connsiteX3834" fmla="*/ 79715 w 1304852"/>
                  <a:gd name="connsiteY3834" fmla="*/ 570572 h 1061252"/>
                  <a:gd name="connsiteX3835" fmla="*/ 81275 w 1304852"/>
                  <a:gd name="connsiteY3835" fmla="*/ 571654 h 1061252"/>
                  <a:gd name="connsiteX3836" fmla="*/ 81741 w 1304852"/>
                  <a:gd name="connsiteY3836" fmla="*/ 572769 h 1061252"/>
                  <a:gd name="connsiteX3837" fmla="*/ 81535 w 1304852"/>
                  <a:gd name="connsiteY3837" fmla="*/ 573946 h 1061252"/>
                  <a:gd name="connsiteX3838" fmla="*/ 80999 w 1304852"/>
                  <a:gd name="connsiteY3838" fmla="*/ 574593 h 1061252"/>
                  <a:gd name="connsiteX3839" fmla="*/ 80293 w 1304852"/>
                  <a:gd name="connsiteY3839" fmla="*/ 575797 h 1061252"/>
                  <a:gd name="connsiteX3840" fmla="*/ 80373 w 1304852"/>
                  <a:gd name="connsiteY3840" fmla="*/ 577083 h 1061252"/>
                  <a:gd name="connsiteX3841" fmla="*/ 81005 w 1304852"/>
                  <a:gd name="connsiteY3841" fmla="*/ 578207 h 1061252"/>
                  <a:gd name="connsiteX3842" fmla="*/ 81692 w 1304852"/>
                  <a:gd name="connsiteY3842" fmla="*/ 578532 h 1061252"/>
                  <a:gd name="connsiteX3843" fmla="*/ 82951 w 1304852"/>
                  <a:gd name="connsiteY3843" fmla="*/ 578760 h 1061252"/>
                  <a:gd name="connsiteX3844" fmla="*/ 84079 w 1304852"/>
                  <a:gd name="connsiteY3844" fmla="*/ 578487 h 1061252"/>
                  <a:gd name="connsiteX3845" fmla="*/ 85388 w 1304852"/>
                  <a:gd name="connsiteY3845" fmla="*/ 578320 h 1061252"/>
                  <a:gd name="connsiteX3846" fmla="*/ 86470 w 1304852"/>
                  <a:gd name="connsiteY3846" fmla="*/ 578821 h 1061252"/>
                  <a:gd name="connsiteX3847" fmla="*/ 87141 w 1304852"/>
                  <a:gd name="connsiteY3847" fmla="*/ 580121 h 1061252"/>
                  <a:gd name="connsiteX3848" fmla="*/ 88086 w 1304852"/>
                  <a:gd name="connsiteY3848" fmla="*/ 580278 h 1061252"/>
                  <a:gd name="connsiteX3849" fmla="*/ 88647 w 1304852"/>
                  <a:gd name="connsiteY3849" fmla="*/ 580138 h 1061252"/>
                  <a:gd name="connsiteX3850" fmla="*/ 89084 w 1304852"/>
                  <a:gd name="connsiteY3850" fmla="*/ 580005 h 1061252"/>
                  <a:gd name="connsiteX3851" fmla="*/ 90689 w 1304852"/>
                  <a:gd name="connsiteY3851" fmla="*/ 579967 h 1061252"/>
                  <a:gd name="connsiteX3852" fmla="*/ 91296 w 1304852"/>
                  <a:gd name="connsiteY3852" fmla="*/ 580356 h 1061252"/>
                  <a:gd name="connsiteX3853" fmla="*/ 92244 w 1304852"/>
                  <a:gd name="connsiteY3853" fmla="*/ 580343 h 1061252"/>
                  <a:gd name="connsiteX3854" fmla="*/ 93698 w 1304852"/>
                  <a:gd name="connsiteY3854" fmla="*/ 579335 h 1061252"/>
                  <a:gd name="connsiteX3855" fmla="*/ 94574 w 1304852"/>
                  <a:gd name="connsiteY3855" fmla="*/ 579222 h 1061252"/>
                  <a:gd name="connsiteX3856" fmla="*/ 95612 w 1304852"/>
                  <a:gd name="connsiteY3856" fmla="*/ 580301 h 1061252"/>
                  <a:gd name="connsiteX3857" fmla="*/ 96452 w 1304852"/>
                  <a:gd name="connsiteY3857" fmla="*/ 581113 h 1061252"/>
                  <a:gd name="connsiteX3858" fmla="*/ 97232 w 1304852"/>
                  <a:gd name="connsiteY3858" fmla="*/ 581094 h 1061252"/>
                  <a:gd name="connsiteX3859" fmla="*/ 97650 w 1304852"/>
                  <a:gd name="connsiteY3859" fmla="*/ 580673 h 1061252"/>
                  <a:gd name="connsiteX3860" fmla="*/ 98253 w 1304852"/>
                  <a:gd name="connsiteY3860" fmla="*/ 580452 h 1061252"/>
                  <a:gd name="connsiteX3861" fmla="*/ 99278 w 1304852"/>
                  <a:gd name="connsiteY3861" fmla="*/ 580333 h 1061252"/>
                  <a:gd name="connsiteX3862" fmla="*/ 100501 w 1304852"/>
                  <a:gd name="connsiteY3862" fmla="*/ 580167 h 1061252"/>
                  <a:gd name="connsiteX3863" fmla="*/ 100829 w 1304852"/>
                  <a:gd name="connsiteY3863" fmla="*/ 581018 h 1061252"/>
                  <a:gd name="connsiteX3864" fmla="*/ 101022 w 1304852"/>
                  <a:gd name="connsiteY3864" fmla="*/ 581736 h 1061252"/>
                  <a:gd name="connsiteX3865" fmla="*/ 101631 w 1304852"/>
                  <a:gd name="connsiteY3865" fmla="*/ 582153 h 1061252"/>
                  <a:gd name="connsiteX3866" fmla="*/ 102264 w 1304852"/>
                  <a:gd name="connsiteY3866" fmla="*/ 583290 h 1061252"/>
                  <a:gd name="connsiteX3867" fmla="*/ 102913 w 1304852"/>
                  <a:gd name="connsiteY3867" fmla="*/ 583611 h 1061252"/>
                  <a:gd name="connsiteX3868" fmla="*/ 103510 w 1304852"/>
                  <a:gd name="connsiteY3868" fmla="*/ 584283 h 1061252"/>
                  <a:gd name="connsiteX3869" fmla="*/ 103940 w 1304852"/>
                  <a:gd name="connsiteY3869" fmla="*/ 584834 h 1061252"/>
                  <a:gd name="connsiteX3870" fmla="*/ 103825 w 1304852"/>
                  <a:gd name="connsiteY3870" fmla="*/ 585724 h 1061252"/>
                  <a:gd name="connsiteX3871" fmla="*/ 103989 w 1304852"/>
                  <a:gd name="connsiteY3871" fmla="*/ 586502 h 1061252"/>
                  <a:gd name="connsiteX3872" fmla="*/ 104547 w 1304852"/>
                  <a:gd name="connsiteY3872" fmla="*/ 587034 h 1061252"/>
                  <a:gd name="connsiteX3873" fmla="*/ 105365 w 1304852"/>
                  <a:gd name="connsiteY3873" fmla="*/ 586468 h 1061252"/>
                  <a:gd name="connsiteX3874" fmla="*/ 106358 w 1304852"/>
                  <a:gd name="connsiteY3874" fmla="*/ 585663 h 1061252"/>
                  <a:gd name="connsiteX3875" fmla="*/ 107542 w 1304852"/>
                  <a:gd name="connsiteY3875" fmla="*/ 585127 h 1061252"/>
                  <a:gd name="connsiteX3876" fmla="*/ 108676 w 1304852"/>
                  <a:gd name="connsiteY3876" fmla="*/ 585113 h 1061252"/>
                  <a:gd name="connsiteX3877" fmla="*/ 109720 w 1304852"/>
                  <a:gd name="connsiteY3877" fmla="*/ 585256 h 1061252"/>
                  <a:gd name="connsiteX3878" fmla="*/ 110849 w 1304852"/>
                  <a:gd name="connsiteY3878" fmla="*/ 585666 h 1061252"/>
                  <a:gd name="connsiteX3879" fmla="*/ 112423 w 1304852"/>
                  <a:gd name="connsiteY3879" fmla="*/ 586277 h 1061252"/>
                  <a:gd name="connsiteX3880" fmla="*/ 113601 w 1304852"/>
                  <a:gd name="connsiteY3880" fmla="*/ 586941 h 1061252"/>
                  <a:gd name="connsiteX3881" fmla="*/ 114613 w 1304852"/>
                  <a:gd name="connsiteY3881" fmla="*/ 587679 h 1061252"/>
                  <a:gd name="connsiteX3882" fmla="*/ 115631 w 1304852"/>
                  <a:gd name="connsiteY3882" fmla="*/ 588469 h 1061252"/>
                  <a:gd name="connsiteX3883" fmla="*/ 116572 w 1304852"/>
                  <a:gd name="connsiteY3883" fmla="*/ 589246 h 1061252"/>
                  <a:gd name="connsiteX3884" fmla="*/ 117473 w 1304852"/>
                  <a:gd name="connsiteY3884" fmla="*/ 589958 h 1061252"/>
                  <a:gd name="connsiteX3885" fmla="*/ 118234 w 1304852"/>
                  <a:gd name="connsiteY3885" fmla="*/ 589645 h 1061252"/>
                  <a:gd name="connsiteX3886" fmla="*/ 118957 w 1304852"/>
                  <a:gd name="connsiteY3886" fmla="*/ 589195 h 1061252"/>
                  <a:gd name="connsiteX3887" fmla="*/ 119696 w 1304852"/>
                  <a:gd name="connsiteY3887" fmla="*/ 589304 h 1061252"/>
                  <a:gd name="connsiteX3888" fmla="*/ 120636 w 1304852"/>
                  <a:gd name="connsiteY3888" fmla="*/ 590325 h 1061252"/>
                  <a:gd name="connsiteX3889" fmla="*/ 121574 w 1304852"/>
                  <a:gd name="connsiteY3889" fmla="*/ 591237 h 1061252"/>
                  <a:gd name="connsiteX3890" fmla="*/ 122900 w 1304852"/>
                  <a:gd name="connsiteY3890" fmla="*/ 592338 h 1061252"/>
                  <a:gd name="connsiteX3891" fmla="*/ 124624 w 1304852"/>
                  <a:gd name="connsiteY3891" fmla="*/ 593742 h 1061252"/>
                  <a:gd name="connsiteX3892" fmla="*/ 125732 w 1304852"/>
                  <a:gd name="connsiteY3892" fmla="*/ 594685 h 1061252"/>
                  <a:gd name="connsiteX3893" fmla="*/ 127264 w 1304852"/>
                  <a:gd name="connsiteY3893" fmla="*/ 595311 h 1061252"/>
                  <a:gd name="connsiteX3894" fmla="*/ 129203 w 1304852"/>
                  <a:gd name="connsiteY3894" fmla="*/ 595893 h 1061252"/>
                  <a:gd name="connsiteX3895" fmla="*/ 130285 w 1304852"/>
                  <a:gd name="connsiteY3895" fmla="*/ 596294 h 1061252"/>
                  <a:gd name="connsiteX3896" fmla="*/ 131504 w 1304852"/>
                  <a:gd name="connsiteY3896" fmla="*/ 596477 h 1061252"/>
                  <a:gd name="connsiteX3897" fmla="*/ 133383 w 1304852"/>
                  <a:gd name="connsiteY3897" fmla="*/ 596852 h 1061252"/>
                  <a:gd name="connsiteX3898" fmla="*/ 134721 w 1304852"/>
                  <a:gd name="connsiteY3898" fmla="*/ 597036 h 1061252"/>
                  <a:gd name="connsiteX3899" fmla="*/ 135795 w 1304852"/>
                  <a:gd name="connsiteY3899" fmla="*/ 597158 h 1061252"/>
                  <a:gd name="connsiteX3900" fmla="*/ 136803 w 1304852"/>
                  <a:gd name="connsiteY3900" fmla="*/ 596910 h 1061252"/>
                  <a:gd name="connsiteX3901" fmla="*/ 137811 w 1304852"/>
                  <a:gd name="connsiteY3901" fmla="*/ 596364 h 1061252"/>
                  <a:gd name="connsiteX3902" fmla="*/ 139124 w 1304852"/>
                  <a:gd name="connsiteY3902" fmla="*/ 595736 h 1061252"/>
                  <a:gd name="connsiteX3903" fmla="*/ 140142 w 1304852"/>
                  <a:gd name="connsiteY3903" fmla="*/ 595681 h 1061252"/>
                  <a:gd name="connsiteX3904" fmla="*/ 141173 w 1304852"/>
                  <a:gd name="connsiteY3904" fmla="*/ 596240 h 1061252"/>
                  <a:gd name="connsiteX3905" fmla="*/ 142711 w 1304852"/>
                  <a:gd name="connsiteY3905" fmla="*/ 597446 h 1061252"/>
                  <a:gd name="connsiteX3906" fmla="*/ 144596 w 1304852"/>
                  <a:gd name="connsiteY3906" fmla="*/ 598625 h 1061252"/>
                  <a:gd name="connsiteX3907" fmla="*/ 146031 w 1304852"/>
                  <a:gd name="connsiteY3907" fmla="*/ 599341 h 1061252"/>
                  <a:gd name="connsiteX3908" fmla="*/ 147674 w 1304852"/>
                  <a:gd name="connsiteY3908" fmla="*/ 599784 h 1061252"/>
                  <a:gd name="connsiteX3909" fmla="*/ 148878 w 1304852"/>
                  <a:gd name="connsiteY3909" fmla="*/ 600940 h 1061252"/>
                  <a:gd name="connsiteX3910" fmla="*/ 150044 w 1304852"/>
                  <a:gd name="connsiteY3910" fmla="*/ 602215 h 1061252"/>
                  <a:gd name="connsiteX3911" fmla="*/ 150859 w 1304852"/>
                  <a:gd name="connsiteY3911" fmla="*/ 603814 h 1061252"/>
                  <a:gd name="connsiteX3912" fmla="*/ 151893 w 1304852"/>
                  <a:gd name="connsiteY3912" fmla="*/ 605859 h 1061252"/>
                  <a:gd name="connsiteX3913" fmla="*/ 152847 w 1304852"/>
                  <a:gd name="connsiteY3913" fmla="*/ 607586 h 1061252"/>
                  <a:gd name="connsiteX3914" fmla="*/ 153977 w 1304852"/>
                  <a:gd name="connsiteY3914" fmla="*/ 609767 h 1061252"/>
                  <a:gd name="connsiteX3915" fmla="*/ 154773 w 1304852"/>
                  <a:gd name="connsiteY3915" fmla="*/ 611465 h 1061252"/>
                  <a:gd name="connsiteX3916" fmla="*/ 155259 w 1304852"/>
                  <a:gd name="connsiteY3916" fmla="*/ 612830 h 1061252"/>
                  <a:gd name="connsiteX3917" fmla="*/ 156049 w 1304852"/>
                  <a:gd name="connsiteY3917" fmla="*/ 614389 h 1061252"/>
                  <a:gd name="connsiteX3918" fmla="*/ 156257 w 1304852"/>
                  <a:gd name="connsiteY3918" fmla="*/ 615825 h 1061252"/>
                  <a:gd name="connsiteX3919" fmla="*/ 155496 w 1304852"/>
                  <a:gd name="connsiteY3919" fmla="*/ 617764 h 1061252"/>
                  <a:gd name="connsiteX3920" fmla="*/ 154429 w 1304852"/>
                  <a:gd name="connsiteY3920" fmla="*/ 619180 h 1061252"/>
                  <a:gd name="connsiteX3921" fmla="*/ 154565 w 1304852"/>
                  <a:gd name="connsiteY3921" fmla="*/ 620195 h 1061252"/>
                  <a:gd name="connsiteX3922" fmla="*/ 155206 w 1304852"/>
                  <a:gd name="connsiteY3922" fmla="*/ 621438 h 1061252"/>
                  <a:gd name="connsiteX3923" fmla="*/ 156234 w 1304852"/>
                  <a:gd name="connsiteY3923" fmla="*/ 622459 h 1061252"/>
                  <a:gd name="connsiteX3924" fmla="*/ 157089 w 1304852"/>
                  <a:gd name="connsiteY3924" fmla="*/ 622867 h 1061252"/>
                  <a:gd name="connsiteX3925" fmla="*/ 156931 w 1304852"/>
                  <a:gd name="connsiteY3925" fmla="*/ 624279 h 1061252"/>
                  <a:gd name="connsiteX3926" fmla="*/ 157288 w 1304852"/>
                  <a:gd name="connsiteY3926" fmla="*/ 625731 h 1061252"/>
                  <a:gd name="connsiteX3927" fmla="*/ 157618 w 1304852"/>
                  <a:gd name="connsiteY3927" fmla="*/ 626565 h 1061252"/>
                  <a:gd name="connsiteX3928" fmla="*/ 158202 w 1304852"/>
                  <a:gd name="connsiteY3928" fmla="*/ 627622 h 1061252"/>
                  <a:gd name="connsiteX3929" fmla="*/ 159207 w 1304852"/>
                  <a:gd name="connsiteY3929" fmla="*/ 629185 h 1061252"/>
                  <a:gd name="connsiteX3930" fmla="*/ 160549 w 1304852"/>
                  <a:gd name="connsiteY3930" fmla="*/ 629269 h 1061252"/>
                  <a:gd name="connsiteX3931" fmla="*/ 161908 w 1304852"/>
                  <a:gd name="connsiteY3931" fmla="*/ 629635 h 1061252"/>
                  <a:gd name="connsiteX3932" fmla="*/ 162367 w 1304852"/>
                  <a:gd name="connsiteY3932" fmla="*/ 629985 h 1061252"/>
                  <a:gd name="connsiteX3933" fmla="*/ 163092 w 1304852"/>
                  <a:gd name="connsiteY3933" fmla="*/ 630656 h 1061252"/>
                  <a:gd name="connsiteX3934" fmla="*/ 163787 w 1304852"/>
                  <a:gd name="connsiteY3934" fmla="*/ 631559 h 1061252"/>
                  <a:gd name="connsiteX3935" fmla="*/ 163732 w 1304852"/>
                  <a:gd name="connsiteY3935" fmla="*/ 632515 h 1061252"/>
                  <a:gd name="connsiteX3936" fmla="*/ 163892 w 1304852"/>
                  <a:gd name="connsiteY3936" fmla="*/ 633744 h 1061252"/>
                  <a:gd name="connsiteX3937" fmla="*/ 164737 w 1304852"/>
                  <a:gd name="connsiteY3937" fmla="*/ 634213 h 1061252"/>
                  <a:gd name="connsiteX3938" fmla="*/ 165674 w 1304852"/>
                  <a:gd name="connsiteY3938" fmla="*/ 635755 h 1061252"/>
                  <a:gd name="connsiteX3939" fmla="*/ 165943 w 1304852"/>
                  <a:gd name="connsiteY3939" fmla="*/ 636715 h 1061252"/>
                  <a:gd name="connsiteX3940" fmla="*/ 167161 w 1304852"/>
                  <a:gd name="connsiteY3940" fmla="*/ 637601 h 1061252"/>
                  <a:gd name="connsiteX3941" fmla="*/ 168073 w 1304852"/>
                  <a:gd name="connsiteY3941" fmla="*/ 638185 h 1061252"/>
                  <a:gd name="connsiteX3942" fmla="*/ 169298 w 1304852"/>
                  <a:gd name="connsiteY3942" fmla="*/ 639014 h 1061252"/>
                  <a:gd name="connsiteX3943" fmla="*/ 170300 w 1304852"/>
                  <a:gd name="connsiteY3943" fmla="*/ 639793 h 1061252"/>
                  <a:gd name="connsiteX3944" fmla="*/ 170994 w 1304852"/>
                  <a:gd name="connsiteY3944" fmla="*/ 640764 h 1061252"/>
                  <a:gd name="connsiteX3945" fmla="*/ 171334 w 1304852"/>
                  <a:gd name="connsiteY3945" fmla="*/ 641354 h 1061252"/>
                  <a:gd name="connsiteX3946" fmla="*/ 172128 w 1304852"/>
                  <a:gd name="connsiteY3946" fmla="*/ 642241 h 1061252"/>
                  <a:gd name="connsiteX3947" fmla="*/ 173059 w 1304852"/>
                  <a:gd name="connsiteY3947" fmla="*/ 643104 h 1061252"/>
                  <a:gd name="connsiteX3948" fmla="*/ 174359 w 1304852"/>
                  <a:gd name="connsiteY3948" fmla="*/ 645075 h 1061252"/>
                  <a:gd name="connsiteX3949" fmla="*/ 175252 w 1304852"/>
                  <a:gd name="connsiteY3949" fmla="*/ 645468 h 1061252"/>
                  <a:gd name="connsiteX3950" fmla="*/ 176219 w 1304852"/>
                  <a:gd name="connsiteY3950" fmla="*/ 645277 h 1061252"/>
                  <a:gd name="connsiteX3951" fmla="*/ 177988 w 1304852"/>
                  <a:gd name="connsiteY3951" fmla="*/ 644687 h 1061252"/>
                  <a:gd name="connsiteX3952" fmla="*/ 178935 w 1304852"/>
                  <a:gd name="connsiteY3952" fmla="*/ 644713 h 1061252"/>
                  <a:gd name="connsiteX3953" fmla="*/ 179888 w 1304852"/>
                  <a:gd name="connsiteY3953" fmla="*/ 645191 h 1061252"/>
                  <a:gd name="connsiteX3954" fmla="*/ 181429 w 1304852"/>
                  <a:gd name="connsiteY3954" fmla="*/ 646067 h 1061252"/>
                  <a:gd name="connsiteX3955" fmla="*/ 182371 w 1304852"/>
                  <a:gd name="connsiteY3955" fmla="*/ 646741 h 1061252"/>
                  <a:gd name="connsiteX3956" fmla="*/ 183234 w 1304852"/>
                  <a:gd name="connsiteY3956" fmla="*/ 647529 h 1061252"/>
                  <a:gd name="connsiteX3957" fmla="*/ 184419 w 1304852"/>
                  <a:gd name="connsiteY3957" fmla="*/ 648735 h 1061252"/>
                  <a:gd name="connsiteX3958" fmla="*/ 185356 w 1304852"/>
                  <a:gd name="connsiteY3958" fmla="*/ 650094 h 1061252"/>
                  <a:gd name="connsiteX3959" fmla="*/ 186175 w 1304852"/>
                  <a:gd name="connsiteY3959" fmla="*/ 651452 h 1061252"/>
                  <a:gd name="connsiteX3960" fmla="*/ 186802 w 1304852"/>
                  <a:gd name="connsiteY3960" fmla="*/ 652374 h 1061252"/>
                  <a:gd name="connsiteX3961" fmla="*/ 187623 w 1304852"/>
                  <a:gd name="connsiteY3961" fmla="*/ 653702 h 1061252"/>
                  <a:gd name="connsiteX3962" fmla="*/ 188342 w 1304852"/>
                  <a:gd name="connsiteY3962" fmla="*/ 655080 h 1061252"/>
                  <a:gd name="connsiteX3963" fmla="*/ 189199 w 1304852"/>
                  <a:gd name="connsiteY3963" fmla="*/ 656650 h 1061252"/>
                  <a:gd name="connsiteX3964" fmla="*/ 190227 w 1304852"/>
                  <a:gd name="connsiteY3964" fmla="*/ 658262 h 1061252"/>
                  <a:gd name="connsiteX3965" fmla="*/ 191273 w 1304852"/>
                  <a:gd name="connsiteY3965" fmla="*/ 659601 h 1061252"/>
                  <a:gd name="connsiteX3966" fmla="*/ 192330 w 1304852"/>
                  <a:gd name="connsiteY3966" fmla="*/ 660959 h 1061252"/>
                  <a:gd name="connsiteX3967" fmla="*/ 193334 w 1304852"/>
                  <a:gd name="connsiteY3967" fmla="*/ 662310 h 1061252"/>
                  <a:gd name="connsiteX3968" fmla="*/ 194410 w 1304852"/>
                  <a:gd name="connsiteY3968" fmla="*/ 663930 h 1061252"/>
                  <a:gd name="connsiteX3969" fmla="*/ 195349 w 1304852"/>
                  <a:gd name="connsiteY3969" fmla="*/ 665249 h 1061252"/>
                  <a:gd name="connsiteX3970" fmla="*/ 196847 w 1304852"/>
                  <a:gd name="connsiteY3970" fmla="*/ 667067 h 1061252"/>
                  <a:gd name="connsiteX3971" fmla="*/ 198472 w 1304852"/>
                  <a:gd name="connsiteY3971" fmla="*/ 668758 h 1061252"/>
                  <a:gd name="connsiteX3972" fmla="*/ 199599 w 1304852"/>
                  <a:gd name="connsiteY3972" fmla="*/ 669914 h 1061252"/>
                  <a:gd name="connsiteX3973" fmla="*/ 200902 w 1304852"/>
                  <a:gd name="connsiteY3973" fmla="*/ 671266 h 1061252"/>
                  <a:gd name="connsiteX3974" fmla="*/ 201356 w 1304852"/>
                  <a:gd name="connsiteY3974" fmla="*/ 671334 h 1061252"/>
                  <a:gd name="connsiteX3975" fmla="*/ 202094 w 1304852"/>
                  <a:gd name="connsiteY3975" fmla="*/ 671484 h 1061252"/>
                  <a:gd name="connsiteX3976" fmla="*/ 202942 w 1304852"/>
                  <a:gd name="connsiteY3976" fmla="*/ 671498 h 1061252"/>
                  <a:gd name="connsiteX3977" fmla="*/ 203947 w 1304852"/>
                  <a:gd name="connsiteY3977" fmla="*/ 671378 h 1061252"/>
                  <a:gd name="connsiteX3978" fmla="*/ 205379 w 1304852"/>
                  <a:gd name="connsiteY3978" fmla="*/ 671057 h 1061252"/>
                  <a:gd name="connsiteX3979" fmla="*/ 206672 w 1304852"/>
                  <a:gd name="connsiteY3979" fmla="*/ 670781 h 1061252"/>
                  <a:gd name="connsiteX3980" fmla="*/ 208033 w 1304852"/>
                  <a:gd name="connsiteY3980" fmla="*/ 670595 h 1061252"/>
                  <a:gd name="connsiteX3981" fmla="*/ 209363 w 1304852"/>
                  <a:gd name="connsiteY3981" fmla="*/ 670572 h 1061252"/>
                  <a:gd name="connsiteX3982" fmla="*/ 210368 w 1304852"/>
                  <a:gd name="connsiteY3982" fmla="*/ 670511 h 1061252"/>
                  <a:gd name="connsiteX3983" fmla="*/ 211495 w 1304852"/>
                  <a:gd name="connsiteY3983" fmla="*/ 670149 h 1061252"/>
                  <a:gd name="connsiteX3984" fmla="*/ 212513 w 1304852"/>
                  <a:gd name="connsiteY3984" fmla="*/ 669767 h 1061252"/>
                  <a:gd name="connsiteX3985" fmla="*/ 213290 w 1304852"/>
                  <a:gd name="connsiteY3985" fmla="*/ 669866 h 1061252"/>
                  <a:gd name="connsiteX3986" fmla="*/ 213926 w 1304852"/>
                  <a:gd name="connsiteY3986" fmla="*/ 670643 h 1061252"/>
                  <a:gd name="connsiteX3987" fmla="*/ 214668 w 1304852"/>
                  <a:gd name="connsiteY3987" fmla="*/ 670708 h 1061252"/>
                  <a:gd name="connsiteX3988" fmla="*/ 215387 w 1304852"/>
                  <a:gd name="connsiteY3988" fmla="*/ 670672 h 1061252"/>
                  <a:gd name="connsiteX3989" fmla="*/ 215904 w 1304852"/>
                  <a:gd name="connsiteY3989" fmla="*/ 671244 h 1061252"/>
                  <a:gd name="connsiteX3990" fmla="*/ 216200 w 1304852"/>
                  <a:gd name="connsiteY3990" fmla="*/ 671757 h 1061252"/>
                  <a:gd name="connsiteX3991" fmla="*/ 216587 w 1304852"/>
                  <a:gd name="connsiteY3991" fmla="*/ 672553 h 1061252"/>
                  <a:gd name="connsiteX3992" fmla="*/ 217118 w 1304852"/>
                  <a:gd name="connsiteY3992" fmla="*/ 673038 h 1061252"/>
                  <a:gd name="connsiteX3993" fmla="*/ 217738 w 1304852"/>
                  <a:gd name="connsiteY3993" fmla="*/ 673257 h 1061252"/>
                  <a:gd name="connsiteX3994" fmla="*/ 218366 w 1304852"/>
                  <a:gd name="connsiteY3994" fmla="*/ 673559 h 1061252"/>
                  <a:gd name="connsiteX3995" fmla="*/ 218719 w 1304852"/>
                  <a:gd name="connsiteY3995" fmla="*/ 673889 h 1061252"/>
                  <a:gd name="connsiteX3996" fmla="*/ 218684 w 1304852"/>
                  <a:gd name="connsiteY3996" fmla="*/ 674567 h 1061252"/>
                  <a:gd name="connsiteX3997" fmla="*/ 218929 w 1304852"/>
                  <a:gd name="connsiteY3997" fmla="*/ 675023 h 1061252"/>
                  <a:gd name="connsiteX3998" fmla="*/ 219112 w 1304852"/>
                  <a:gd name="connsiteY3998" fmla="*/ 675574 h 1061252"/>
                  <a:gd name="connsiteX3999" fmla="*/ 219532 w 1304852"/>
                  <a:gd name="connsiteY3999" fmla="*/ 676175 h 1061252"/>
                  <a:gd name="connsiteX4000" fmla="*/ 219904 w 1304852"/>
                  <a:gd name="connsiteY4000" fmla="*/ 676776 h 1061252"/>
                  <a:gd name="connsiteX4001" fmla="*/ 219930 w 1304852"/>
                  <a:gd name="connsiteY4001" fmla="*/ 677251 h 1061252"/>
                  <a:gd name="connsiteX4002" fmla="*/ 220045 w 1304852"/>
                  <a:gd name="connsiteY4002" fmla="*/ 677696 h 1061252"/>
                  <a:gd name="connsiteX4003" fmla="*/ 220213 w 1304852"/>
                  <a:gd name="connsiteY4003" fmla="*/ 678169 h 1061252"/>
                  <a:gd name="connsiteX4004" fmla="*/ 220148 w 1304852"/>
                  <a:gd name="connsiteY4004" fmla="*/ 678759 h 1061252"/>
                  <a:gd name="connsiteX4005" fmla="*/ 219715 w 1304852"/>
                  <a:gd name="connsiteY4005" fmla="*/ 678991 h 1061252"/>
                  <a:gd name="connsiteX4006" fmla="*/ 219249 w 1304852"/>
                  <a:gd name="connsiteY4006" fmla="*/ 679036 h 1061252"/>
                  <a:gd name="connsiteX4007" fmla="*/ 219570 w 1304852"/>
                  <a:gd name="connsiteY4007" fmla="*/ 679890 h 1061252"/>
                  <a:gd name="connsiteX4008" fmla="*/ 219330 w 1304852"/>
                  <a:gd name="connsiteY4008" fmla="*/ 680381 h 1061252"/>
                  <a:gd name="connsiteX4009" fmla="*/ 219602 w 1304852"/>
                  <a:gd name="connsiteY4009" fmla="*/ 680972 h 1061252"/>
                  <a:gd name="connsiteX4010" fmla="*/ 220245 w 1304852"/>
                  <a:gd name="connsiteY4010" fmla="*/ 681129 h 1061252"/>
                  <a:gd name="connsiteX4011" fmla="*/ 220826 w 1304852"/>
                  <a:gd name="connsiteY4011" fmla="*/ 681238 h 1061252"/>
                  <a:gd name="connsiteX4012" fmla="*/ 221394 w 1304852"/>
                  <a:gd name="connsiteY4012" fmla="*/ 681650 h 1061252"/>
                  <a:gd name="connsiteX4013" fmla="*/ 221753 w 1304852"/>
                  <a:gd name="connsiteY4013" fmla="*/ 682318 h 1061252"/>
                  <a:gd name="connsiteX4014" fmla="*/ 221738 w 1304852"/>
                  <a:gd name="connsiteY4014" fmla="*/ 683264 h 1061252"/>
                  <a:gd name="connsiteX4015" fmla="*/ 221484 w 1304852"/>
                  <a:gd name="connsiteY4015" fmla="*/ 683753 h 1061252"/>
                  <a:gd name="connsiteX4016" fmla="*/ 222037 w 1304852"/>
                  <a:gd name="connsiteY4016" fmla="*/ 684253 h 1061252"/>
                  <a:gd name="connsiteX4017" fmla="*/ 222692 w 1304852"/>
                  <a:gd name="connsiteY4017" fmla="*/ 684581 h 1061252"/>
                  <a:gd name="connsiteX4018" fmla="*/ 223211 w 1304852"/>
                  <a:gd name="connsiteY4018" fmla="*/ 684713 h 1061252"/>
                  <a:gd name="connsiteX4019" fmla="*/ 223356 w 1304852"/>
                  <a:gd name="connsiteY4019" fmla="*/ 685249 h 1061252"/>
                  <a:gd name="connsiteX4020" fmla="*/ 223988 w 1304852"/>
                  <a:gd name="connsiteY4020" fmla="*/ 684944 h 1061252"/>
                  <a:gd name="connsiteX4021" fmla="*/ 224711 w 1304852"/>
                  <a:gd name="connsiteY4021" fmla="*/ 683978 h 1061252"/>
                  <a:gd name="connsiteX4022" fmla="*/ 225186 w 1304852"/>
                  <a:gd name="connsiteY4022" fmla="*/ 684022 h 1061252"/>
                  <a:gd name="connsiteX4023" fmla="*/ 225106 w 1304852"/>
                  <a:gd name="connsiteY4023" fmla="*/ 685285 h 1061252"/>
                  <a:gd name="connsiteX4024" fmla="*/ 225218 w 1304852"/>
                  <a:gd name="connsiteY4024" fmla="*/ 685708 h 1061252"/>
                  <a:gd name="connsiteX4025" fmla="*/ 225716 w 1304852"/>
                  <a:gd name="connsiteY4025" fmla="*/ 686199 h 1061252"/>
                  <a:gd name="connsiteX4026" fmla="*/ 226358 w 1304852"/>
                  <a:gd name="connsiteY4026" fmla="*/ 685711 h 1061252"/>
                  <a:gd name="connsiteX4027" fmla="*/ 226894 w 1304852"/>
                  <a:gd name="connsiteY4027" fmla="*/ 685136 h 1061252"/>
                  <a:gd name="connsiteX4028" fmla="*/ 227122 w 1304852"/>
                  <a:gd name="connsiteY4028" fmla="*/ 684459 h 1061252"/>
                  <a:gd name="connsiteX4029" fmla="*/ 227251 w 1304852"/>
                  <a:gd name="connsiteY4029" fmla="*/ 683373 h 1061252"/>
                  <a:gd name="connsiteX4030" fmla="*/ 227951 w 1304852"/>
                  <a:gd name="connsiteY4030" fmla="*/ 683201 h 1061252"/>
                  <a:gd name="connsiteX4031" fmla="*/ 228560 w 1304852"/>
                  <a:gd name="connsiteY4031" fmla="*/ 683432 h 1061252"/>
                  <a:gd name="connsiteX4032" fmla="*/ 229081 w 1304852"/>
                  <a:gd name="connsiteY4032" fmla="*/ 683942 h 1061252"/>
                  <a:gd name="connsiteX4033" fmla="*/ 229867 w 1304852"/>
                  <a:gd name="connsiteY4033" fmla="*/ 684196 h 1061252"/>
                  <a:gd name="connsiteX4034" fmla="*/ 230121 w 1304852"/>
                  <a:gd name="connsiteY4034" fmla="*/ 684728 h 1061252"/>
                  <a:gd name="connsiteX4035" fmla="*/ 230143 w 1304852"/>
                  <a:gd name="connsiteY4035" fmla="*/ 685567 h 1061252"/>
                  <a:gd name="connsiteX4036" fmla="*/ 229231 w 1304852"/>
                  <a:gd name="connsiteY4036" fmla="*/ 686447 h 1061252"/>
                  <a:gd name="connsiteX4037" fmla="*/ 229485 w 1304852"/>
                  <a:gd name="connsiteY4037" fmla="*/ 686912 h 1061252"/>
                  <a:gd name="connsiteX4038" fmla="*/ 229762 w 1304852"/>
                  <a:gd name="connsiteY4038" fmla="*/ 687272 h 1061252"/>
                  <a:gd name="connsiteX4039" fmla="*/ 229527 w 1304852"/>
                  <a:gd name="connsiteY4039" fmla="*/ 687827 h 1061252"/>
                  <a:gd name="connsiteX4040" fmla="*/ 229460 w 1304852"/>
                  <a:gd name="connsiteY4040" fmla="*/ 688447 h 1061252"/>
                  <a:gd name="connsiteX4041" fmla="*/ 229954 w 1304852"/>
                  <a:gd name="connsiteY4041" fmla="*/ 688704 h 1061252"/>
                  <a:gd name="connsiteX4042" fmla="*/ 230512 w 1304852"/>
                  <a:gd name="connsiteY4042" fmla="*/ 688970 h 1061252"/>
                  <a:gd name="connsiteX4043" fmla="*/ 230323 w 1304852"/>
                  <a:gd name="connsiteY4043" fmla="*/ 689439 h 1061252"/>
                  <a:gd name="connsiteX4044" fmla="*/ 230189 w 1304852"/>
                  <a:gd name="connsiteY4044" fmla="*/ 690168 h 1061252"/>
                  <a:gd name="connsiteX4045" fmla="*/ 230455 w 1304852"/>
                  <a:gd name="connsiteY4045" fmla="*/ 690521 h 1061252"/>
                  <a:gd name="connsiteX4046" fmla="*/ 230777 w 1304852"/>
                  <a:gd name="connsiteY4046" fmla="*/ 691025 h 1061252"/>
                  <a:gd name="connsiteX4047" fmla="*/ 231441 w 1304852"/>
                  <a:gd name="connsiteY4047" fmla="*/ 690823 h 1061252"/>
                  <a:gd name="connsiteX4048" fmla="*/ 231716 w 1304852"/>
                  <a:gd name="connsiteY4048" fmla="*/ 691378 h 1061252"/>
                  <a:gd name="connsiteX4049" fmla="*/ 232002 w 1304852"/>
                  <a:gd name="connsiteY4049" fmla="*/ 691988 h 1061252"/>
                  <a:gd name="connsiteX4050" fmla="*/ 232468 w 1304852"/>
                  <a:gd name="connsiteY4050" fmla="*/ 692229 h 1061252"/>
                  <a:gd name="connsiteX4051" fmla="*/ 232802 w 1304852"/>
                  <a:gd name="connsiteY4051" fmla="*/ 692653 h 1061252"/>
                  <a:gd name="connsiteX4052" fmla="*/ 232456 w 1304852"/>
                  <a:gd name="connsiteY4052" fmla="*/ 693067 h 1061252"/>
                  <a:gd name="connsiteX4053" fmla="*/ 232099 w 1304852"/>
                  <a:gd name="connsiteY4053" fmla="*/ 693433 h 1061252"/>
                  <a:gd name="connsiteX4054" fmla="*/ 231922 w 1304852"/>
                  <a:gd name="connsiteY4054" fmla="*/ 694066 h 1061252"/>
                  <a:gd name="connsiteX4055" fmla="*/ 232340 w 1304852"/>
                  <a:gd name="connsiteY4055" fmla="*/ 694322 h 1061252"/>
                  <a:gd name="connsiteX4056" fmla="*/ 232506 w 1304852"/>
                  <a:gd name="connsiteY4056" fmla="*/ 694746 h 1061252"/>
                  <a:gd name="connsiteX4057" fmla="*/ 232718 w 1304852"/>
                  <a:gd name="connsiteY4057" fmla="*/ 695395 h 1061252"/>
                  <a:gd name="connsiteX4058" fmla="*/ 232250 w 1304852"/>
                  <a:gd name="connsiteY4058" fmla="*/ 695675 h 1061252"/>
                  <a:gd name="connsiteX4059" fmla="*/ 231630 w 1304852"/>
                  <a:gd name="connsiteY4059" fmla="*/ 696002 h 1061252"/>
                  <a:gd name="connsiteX4060" fmla="*/ 231100 w 1304852"/>
                  <a:gd name="connsiteY4060" fmla="*/ 696545 h 1061252"/>
                  <a:gd name="connsiteX4061" fmla="*/ 230773 w 1304852"/>
                  <a:gd name="connsiteY4061" fmla="*/ 697078 h 1061252"/>
                  <a:gd name="connsiteX4062" fmla="*/ 230204 w 1304852"/>
                  <a:gd name="connsiteY4062" fmla="*/ 697434 h 1061252"/>
                  <a:gd name="connsiteX4063" fmla="*/ 229552 w 1304852"/>
                  <a:gd name="connsiteY4063" fmla="*/ 697343 h 1061252"/>
                  <a:gd name="connsiteX4064" fmla="*/ 229052 w 1304852"/>
                  <a:gd name="connsiteY4064" fmla="*/ 697303 h 1061252"/>
                  <a:gd name="connsiteX4065" fmla="*/ 228573 w 1304852"/>
                  <a:gd name="connsiteY4065" fmla="*/ 697759 h 1061252"/>
                  <a:gd name="connsiteX4066" fmla="*/ 228439 w 1304852"/>
                  <a:gd name="connsiteY4066" fmla="*/ 698269 h 1061252"/>
                  <a:gd name="connsiteX4067" fmla="*/ 228040 w 1304852"/>
                  <a:gd name="connsiteY4067" fmla="*/ 698551 h 1061252"/>
                  <a:gd name="connsiteX4068" fmla="*/ 228002 w 1304852"/>
                  <a:gd name="connsiteY4068" fmla="*/ 699007 h 1061252"/>
                  <a:gd name="connsiteX4069" fmla="*/ 227626 w 1304852"/>
                  <a:gd name="connsiteY4069" fmla="*/ 699791 h 1061252"/>
                  <a:gd name="connsiteX4070" fmla="*/ 227061 w 1304852"/>
                  <a:gd name="connsiteY4070" fmla="*/ 700070 h 1061252"/>
                  <a:gd name="connsiteX4071" fmla="*/ 226329 w 1304852"/>
                  <a:gd name="connsiteY4071" fmla="*/ 699915 h 1061252"/>
                  <a:gd name="connsiteX4072" fmla="*/ 225806 w 1304852"/>
                  <a:gd name="connsiteY4072" fmla="*/ 700362 h 1061252"/>
                  <a:gd name="connsiteX4073" fmla="*/ 225703 w 1304852"/>
                  <a:gd name="connsiteY4073" fmla="*/ 700923 h 1061252"/>
                  <a:gd name="connsiteX4074" fmla="*/ 225716 w 1304852"/>
                  <a:gd name="connsiteY4074" fmla="*/ 701515 h 1061252"/>
                  <a:gd name="connsiteX4075" fmla="*/ 225789 w 1304852"/>
                  <a:gd name="connsiteY4075" fmla="*/ 702125 h 1061252"/>
                  <a:gd name="connsiteX4076" fmla="*/ 225434 w 1304852"/>
                  <a:gd name="connsiteY4076" fmla="*/ 702787 h 1061252"/>
                  <a:gd name="connsiteX4077" fmla="*/ 225067 w 1304852"/>
                  <a:gd name="connsiteY4077" fmla="*/ 703188 h 1061252"/>
                  <a:gd name="connsiteX4078" fmla="*/ 225189 w 1304852"/>
                  <a:gd name="connsiteY4078" fmla="*/ 703907 h 1061252"/>
                  <a:gd name="connsiteX4079" fmla="*/ 225678 w 1304852"/>
                  <a:gd name="connsiteY4079" fmla="*/ 704638 h 1061252"/>
                  <a:gd name="connsiteX4080" fmla="*/ 226210 w 1304852"/>
                  <a:gd name="connsiteY4080" fmla="*/ 705798 h 1061252"/>
                  <a:gd name="connsiteX4081" fmla="*/ 226159 w 1304852"/>
                  <a:gd name="connsiteY4081" fmla="*/ 706434 h 1061252"/>
                  <a:gd name="connsiteX4082" fmla="*/ 225758 w 1304852"/>
                  <a:gd name="connsiteY4082" fmla="*/ 706932 h 1061252"/>
                  <a:gd name="connsiteX4083" fmla="*/ 225857 w 1304852"/>
                  <a:gd name="connsiteY4083" fmla="*/ 707401 h 1061252"/>
                  <a:gd name="connsiteX4084" fmla="*/ 226024 w 1304852"/>
                  <a:gd name="connsiteY4084" fmla="*/ 707823 h 1061252"/>
                  <a:gd name="connsiteX4085" fmla="*/ 226689 w 1304852"/>
                  <a:gd name="connsiteY4085" fmla="*/ 708119 h 1061252"/>
                  <a:gd name="connsiteX4086" fmla="*/ 226795 w 1304852"/>
                  <a:gd name="connsiteY4086" fmla="*/ 708624 h 1061252"/>
                  <a:gd name="connsiteX4087" fmla="*/ 226631 w 1304852"/>
                  <a:gd name="connsiteY4087" fmla="*/ 709153 h 1061252"/>
                  <a:gd name="connsiteX4088" fmla="*/ 226329 w 1304852"/>
                  <a:gd name="connsiteY4088" fmla="*/ 709741 h 1061252"/>
                  <a:gd name="connsiteX4089" fmla="*/ 226140 w 1304852"/>
                  <a:gd name="connsiteY4089" fmla="*/ 710174 h 1061252"/>
                  <a:gd name="connsiteX4090" fmla="*/ 226560 w 1304852"/>
                  <a:gd name="connsiteY4090" fmla="*/ 711240 h 1061252"/>
                  <a:gd name="connsiteX4091" fmla="*/ 225924 w 1304852"/>
                  <a:gd name="connsiteY4091" fmla="*/ 711619 h 1061252"/>
                  <a:gd name="connsiteX4092" fmla="*/ 225774 w 1304852"/>
                  <a:gd name="connsiteY4092" fmla="*/ 712261 h 1061252"/>
                  <a:gd name="connsiteX4093" fmla="*/ 225768 w 1304852"/>
                  <a:gd name="connsiteY4093" fmla="*/ 712752 h 1061252"/>
                  <a:gd name="connsiteX4094" fmla="*/ 225434 w 1304852"/>
                  <a:gd name="connsiteY4094" fmla="*/ 713513 h 1061252"/>
                  <a:gd name="connsiteX4095" fmla="*/ 225764 w 1304852"/>
                  <a:gd name="connsiteY4095" fmla="*/ 714133 h 1061252"/>
                  <a:gd name="connsiteX4096" fmla="*/ 225930 w 1304852"/>
                  <a:gd name="connsiteY4096" fmla="*/ 714927 h 1061252"/>
                  <a:gd name="connsiteX4097" fmla="*/ 226094 w 1304852"/>
                  <a:gd name="connsiteY4097" fmla="*/ 715385 h 1061252"/>
                  <a:gd name="connsiteX4098" fmla="*/ 226666 w 1304852"/>
                  <a:gd name="connsiteY4098" fmla="*/ 715677 h 1061252"/>
                  <a:gd name="connsiteX4099" fmla="*/ 226705 w 1304852"/>
                  <a:gd name="connsiteY4099" fmla="*/ 716200 h 1061252"/>
                  <a:gd name="connsiteX4100" fmla="*/ 226570 w 1304852"/>
                  <a:gd name="connsiteY4100" fmla="*/ 716670 h 1061252"/>
                  <a:gd name="connsiteX4101" fmla="*/ 226756 w 1304852"/>
                  <a:gd name="connsiteY4101" fmla="*/ 717158 h 1061252"/>
                  <a:gd name="connsiteX4102" fmla="*/ 226911 w 1304852"/>
                  <a:gd name="connsiteY4102" fmla="*/ 717799 h 1061252"/>
                  <a:gd name="connsiteX4103" fmla="*/ 227376 w 1304852"/>
                  <a:gd name="connsiteY4103" fmla="*/ 718085 h 1061252"/>
                  <a:gd name="connsiteX4104" fmla="*/ 226888 w 1304852"/>
                  <a:gd name="connsiteY4104" fmla="*/ 718574 h 1061252"/>
                  <a:gd name="connsiteX4105" fmla="*/ 227061 w 1304852"/>
                  <a:gd name="connsiteY4105" fmla="*/ 719684 h 1061252"/>
                  <a:gd name="connsiteX4106" fmla="*/ 227751 w 1304852"/>
                  <a:gd name="connsiteY4106" fmla="*/ 720140 h 1061252"/>
                  <a:gd name="connsiteX4107" fmla="*/ 228075 w 1304852"/>
                  <a:gd name="connsiteY4107" fmla="*/ 720474 h 1061252"/>
                  <a:gd name="connsiteX4108" fmla="*/ 228840 w 1304852"/>
                  <a:gd name="connsiteY4108" fmla="*/ 721325 h 1061252"/>
                  <a:gd name="connsiteX4109" fmla="*/ 229630 w 1304852"/>
                  <a:gd name="connsiteY4109" fmla="*/ 722119 h 1061252"/>
                  <a:gd name="connsiteX4110" fmla="*/ 230811 w 1304852"/>
                  <a:gd name="connsiteY4110" fmla="*/ 722186 h 1061252"/>
                  <a:gd name="connsiteX4111" fmla="*/ 231579 w 1304852"/>
                  <a:gd name="connsiteY4111" fmla="*/ 722388 h 1061252"/>
                  <a:gd name="connsiteX4112" fmla="*/ 232000 w 1304852"/>
                  <a:gd name="connsiteY4112" fmla="*/ 722795 h 1061252"/>
                  <a:gd name="connsiteX4113" fmla="*/ 231790 w 1304852"/>
                  <a:gd name="connsiteY4113" fmla="*/ 723535 h 1061252"/>
                  <a:gd name="connsiteX4114" fmla="*/ 231672 w 1304852"/>
                  <a:gd name="connsiteY4114" fmla="*/ 723978 h 1061252"/>
                  <a:gd name="connsiteX4115" fmla="*/ 231521 w 1304852"/>
                  <a:gd name="connsiteY4115" fmla="*/ 724537 h 1061252"/>
                  <a:gd name="connsiteX4116" fmla="*/ 231431 w 1304852"/>
                  <a:gd name="connsiteY4116" fmla="*/ 725043 h 1061252"/>
                  <a:gd name="connsiteX4117" fmla="*/ 231598 w 1304852"/>
                  <a:gd name="connsiteY4117" fmla="*/ 725730 h 1061252"/>
                  <a:gd name="connsiteX4118" fmla="*/ 232176 w 1304852"/>
                  <a:gd name="connsiteY4118" fmla="*/ 725689 h 1061252"/>
                  <a:gd name="connsiteX4119" fmla="*/ 233174 w 1304852"/>
                  <a:gd name="connsiteY4119" fmla="*/ 724951 h 1061252"/>
                  <a:gd name="connsiteX4120" fmla="*/ 233620 w 1304852"/>
                  <a:gd name="connsiteY4120" fmla="*/ 724646 h 1061252"/>
                  <a:gd name="connsiteX4121" fmla="*/ 234655 w 1304852"/>
                  <a:gd name="connsiteY4121" fmla="*/ 723778 h 1061252"/>
                  <a:gd name="connsiteX4122" fmla="*/ 235752 w 1304852"/>
                  <a:gd name="connsiteY4122" fmla="*/ 722953 h 1061252"/>
                  <a:gd name="connsiteX4123" fmla="*/ 236276 w 1304852"/>
                  <a:gd name="connsiteY4123" fmla="*/ 722776 h 1061252"/>
                  <a:gd name="connsiteX4124" fmla="*/ 236819 w 1304852"/>
                  <a:gd name="connsiteY4124" fmla="*/ 722940 h 1061252"/>
                  <a:gd name="connsiteX4125" fmla="*/ 237017 w 1304852"/>
                  <a:gd name="connsiteY4125" fmla="*/ 723413 h 1061252"/>
                  <a:gd name="connsiteX4126" fmla="*/ 236960 w 1304852"/>
                  <a:gd name="connsiteY4126" fmla="*/ 724054 h 1061252"/>
                  <a:gd name="connsiteX4127" fmla="*/ 237252 w 1304852"/>
                  <a:gd name="connsiteY4127" fmla="*/ 725394 h 1061252"/>
                  <a:gd name="connsiteX4128" fmla="*/ 237368 w 1304852"/>
                  <a:gd name="connsiteY4128" fmla="*/ 726558 h 1061252"/>
                  <a:gd name="connsiteX4129" fmla="*/ 237400 w 1304852"/>
                  <a:gd name="connsiteY4129" fmla="*/ 727583 h 1061252"/>
                  <a:gd name="connsiteX4130" fmla="*/ 237551 w 1304852"/>
                  <a:gd name="connsiteY4130" fmla="*/ 728430 h 1061252"/>
                  <a:gd name="connsiteX4131" fmla="*/ 237593 w 1304852"/>
                  <a:gd name="connsiteY4131" fmla="*/ 729613 h 1061252"/>
                  <a:gd name="connsiteX4132" fmla="*/ 237599 w 1304852"/>
                  <a:gd name="connsiteY4132" fmla="*/ 730672 h 1061252"/>
                  <a:gd name="connsiteX4133" fmla="*/ 237464 w 1304852"/>
                  <a:gd name="connsiteY4133" fmla="*/ 731176 h 1061252"/>
                  <a:gd name="connsiteX4134" fmla="*/ 237339 w 1304852"/>
                  <a:gd name="connsiteY4134" fmla="*/ 731924 h 1061252"/>
                  <a:gd name="connsiteX4135" fmla="*/ 237143 w 1304852"/>
                  <a:gd name="connsiteY4135" fmla="*/ 733051 h 1061252"/>
                  <a:gd name="connsiteX4136" fmla="*/ 236992 w 1304852"/>
                  <a:gd name="connsiteY4136" fmla="*/ 734040 h 1061252"/>
                  <a:gd name="connsiteX4137" fmla="*/ 237162 w 1304852"/>
                  <a:gd name="connsiteY4137" fmla="*/ 734540 h 1061252"/>
                  <a:gd name="connsiteX4138" fmla="*/ 237268 w 1304852"/>
                  <a:gd name="connsiteY4138" fmla="*/ 735097 h 1061252"/>
                  <a:gd name="connsiteX4139" fmla="*/ 237221 w 1304852"/>
                  <a:gd name="connsiteY4139" fmla="*/ 736160 h 1061252"/>
                  <a:gd name="connsiteX4140" fmla="*/ 237301 w 1304852"/>
                  <a:gd name="connsiteY4140" fmla="*/ 736927 h 1061252"/>
                  <a:gd name="connsiteX4141" fmla="*/ 237400 w 1304852"/>
                  <a:gd name="connsiteY4141" fmla="*/ 737530 h 1061252"/>
                  <a:gd name="connsiteX4142" fmla="*/ 237593 w 1304852"/>
                  <a:gd name="connsiteY4142" fmla="*/ 738522 h 1061252"/>
                  <a:gd name="connsiteX4143" fmla="*/ 237769 w 1304852"/>
                  <a:gd name="connsiteY4143" fmla="*/ 739431 h 1061252"/>
                  <a:gd name="connsiteX4144" fmla="*/ 238019 w 1304852"/>
                  <a:gd name="connsiteY4144" fmla="*/ 740728 h 1061252"/>
                  <a:gd name="connsiteX4145" fmla="*/ 238257 w 1304852"/>
                  <a:gd name="connsiteY4145" fmla="*/ 741945 h 1061252"/>
                  <a:gd name="connsiteX4146" fmla="*/ 238494 w 1304852"/>
                  <a:gd name="connsiteY4146" fmla="*/ 743146 h 1061252"/>
                  <a:gd name="connsiteX4147" fmla="*/ 238681 w 1304852"/>
                  <a:gd name="connsiteY4147" fmla="*/ 744112 h 1061252"/>
                  <a:gd name="connsiteX4148" fmla="*/ 239011 w 1304852"/>
                  <a:gd name="connsiteY4148" fmla="*/ 745191 h 1061252"/>
                  <a:gd name="connsiteX4149" fmla="*/ 239217 w 1304852"/>
                  <a:gd name="connsiteY4149" fmla="*/ 746142 h 1061252"/>
                  <a:gd name="connsiteX4150" fmla="*/ 239574 w 1304852"/>
                  <a:gd name="connsiteY4150" fmla="*/ 747468 h 1061252"/>
                  <a:gd name="connsiteX4151" fmla="*/ 239850 w 1304852"/>
                  <a:gd name="connsiteY4151" fmla="*/ 749670 h 1061252"/>
                  <a:gd name="connsiteX4152" fmla="*/ 240238 w 1304852"/>
                  <a:gd name="connsiteY4152" fmla="*/ 751809 h 1061252"/>
                  <a:gd name="connsiteX4153" fmla="*/ 240328 w 1304852"/>
                  <a:gd name="connsiteY4153" fmla="*/ 752300 h 1061252"/>
                  <a:gd name="connsiteX4154" fmla="*/ 240427 w 1304852"/>
                  <a:gd name="connsiteY4154" fmla="*/ 752962 h 1061252"/>
                  <a:gd name="connsiteX4155" fmla="*/ 240534 w 1304852"/>
                  <a:gd name="connsiteY4155" fmla="*/ 753658 h 1061252"/>
                  <a:gd name="connsiteX4156" fmla="*/ 240852 w 1304852"/>
                  <a:gd name="connsiteY4156" fmla="*/ 755116 h 1061252"/>
                  <a:gd name="connsiteX4157" fmla="*/ 241137 w 1304852"/>
                  <a:gd name="connsiteY4157" fmla="*/ 756746 h 1061252"/>
                  <a:gd name="connsiteX4158" fmla="*/ 241089 w 1304852"/>
                  <a:gd name="connsiteY4158" fmla="*/ 758114 h 1061252"/>
                  <a:gd name="connsiteX4159" fmla="*/ 240961 w 1304852"/>
                  <a:gd name="connsiteY4159" fmla="*/ 759980 h 1061252"/>
                  <a:gd name="connsiteX4160" fmla="*/ 240768 w 1304852"/>
                  <a:gd name="connsiteY4160" fmla="*/ 761261 h 1061252"/>
                  <a:gd name="connsiteX4161" fmla="*/ 240774 w 1304852"/>
                  <a:gd name="connsiteY4161" fmla="*/ 762693 h 1061252"/>
                  <a:gd name="connsiteX4162" fmla="*/ 240906 w 1304852"/>
                  <a:gd name="connsiteY4162" fmla="*/ 764543 h 1061252"/>
                  <a:gd name="connsiteX4163" fmla="*/ 240909 w 1304852"/>
                  <a:gd name="connsiteY4163" fmla="*/ 765579 h 1061252"/>
                  <a:gd name="connsiteX4164" fmla="*/ 240932 w 1304852"/>
                  <a:gd name="connsiteY4164" fmla="*/ 766825 h 1061252"/>
                  <a:gd name="connsiteX4165" fmla="*/ 241127 w 1304852"/>
                  <a:gd name="connsiteY4165" fmla="*/ 768010 h 1061252"/>
                  <a:gd name="connsiteX4166" fmla="*/ 241266 w 1304852"/>
                  <a:gd name="connsiteY4166" fmla="*/ 768977 h 1061252"/>
                  <a:gd name="connsiteX4167" fmla="*/ 241561 w 1304852"/>
                  <a:gd name="connsiteY4167" fmla="*/ 770351 h 1061252"/>
                  <a:gd name="connsiteX4168" fmla="*/ 241722 w 1304852"/>
                  <a:gd name="connsiteY4168" fmla="*/ 771834 h 1061252"/>
                  <a:gd name="connsiteX4169" fmla="*/ 241898 w 1304852"/>
                  <a:gd name="connsiteY4169" fmla="*/ 773500 h 1061252"/>
                  <a:gd name="connsiteX4170" fmla="*/ 242059 w 1304852"/>
                  <a:gd name="connsiteY4170" fmla="*/ 775071 h 1061252"/>
                  <a:gd name="connsiteX4171" fmla="*/ 242066 w 1304852"/>
                  <a:gd name="connsiteY4171" fmla="*/ 776169 h 1061252"/>
                  <a:gd name="connsiteX4172" fmla="*/ 242068 w 1304852"/>
                  <a:gd name="connsiteY4172" fmla="*/ 776618 h 1061252"/>
                  <a:gd name="connsiteX4173" fmla="*/ 241997 w 1304852"/>
                  <a:gd name="connsiteY4173" fmla="*/ 777164 h 1061252"/>
                  <a:gd name="connsiteX4174" fmla="*/ 241850 w 1304852"/>
                  <a:gd name="connsiteY4174" fmla="*/ 778284 h 1061252"/>
                  <a:gd name="connsiteX4175" fmla="*/ 241667 w 1304852"/>
                  <a:gd name="connsiteY4175" fmla="*/ 780089 h 1061252"/>
                  <a:gd name="connsiteX4176" fmla="*/ 241429 w 1304852"/>
                  <a:gd name="connsiteY4176" fmla="*/ 782404 h 1061252"/>
                  <a:gd name="connsiteX4177" fmla="*/ 241240 w 1304852"/>
                  <a:gd name="connsiteY4177" fmla="*/ 784507 h 1061252"/>
                  <a:gd name="connsiteX4178" fmla="*/ 241144 w 1304852"/>
                  <a:gd name="connsiteY4178" fmla="*/ 786014 h 1061252"/>
                  <a:gd name="connsiteX4179" fmla="*/ 241034 w 1304852"/>
                  <a:gd name="connsiteY4179" fmla="*/ 786871 h 1061252"/>
                  <a:gd name="connsiteX4180" fmla="*/ 240906 w 1304852"/>
                  <a:gd name="connsiteY4180" fmla="*/ 787901 h 1061252"/>
                  <a:gd name="connsiteX4181" fmla="*/ 240923 w 1304852"/>
                  <a:gd name="connsiteY4181" fmla="*/ 789342 h 1061252"/>
                  <a:gd name="connsiteX4182" fmla="*/ 240890 w 1304852"/>
                  <a:gd name="connsiteY4182" fmla="*/ 790647 h 1061252"/>
                  <a:gd name="connsiteX4183" fmla="*/ 241211 w 1304852"/>
                  <a:gd name="connsiteY4183" fmla="*/ 791998 h 1061252"/>
                  <a:gd name="connsiteX4184" fmla="*/ 241535 w 1304852"/>
                  <a:gd name="connsiteY4184" fmla="*/ 792737 h 1061252"/>
                  <a:gd name="connsiteX4185" fmla="*/ 241898 w 1304852"/>
                  <a:gd name="connsiteY4185" fmla="*/ 793340 h 1061252"/>
                  <a:gd name="connsiteX4186" fmla="*/ 242331 w 1304852"/>
                  <a:gd name="connsiteY4186" fmla="*/ 794092 h 1061252"/>
                  <a:gd name="connsiteX4187" fmla="*/ 242945 w 1304852"/>
                  <a:gd name="connsiteY4187" fmla="*/ 794859 h 1061252"/>
                  <a:gd name="connsiteX4188" fmla="*/ 243202 w 1304852"/>
                  <a:gd name="connsiteY4188" fmla="*/ 795746 h 1061252"/>
                  <a:gd name="connsiteX4189" fmla="*/ 243507 w 1304852"/>
                  <a:gd name="connsiteY4189" fmla="*/ 796891 h 1061252"/>
                  <a:gd name="connsiteX4190" fmla="*/ 243713 w 1304852"/>
                  <a:gd name="connsiteY4190" fmla="*/ 798066 h 1061252"/>
                  <a:gd name="connsiteX4191" fmla="*/ 244123 w 1304852"/>
                  <a:gd name="connsiteY4191" fmla="*/ 799290 h 1061252"/>
                  <a:gd name="connsiteX4192" fmla="*/ 244310 w 1304852"/>
                  <a:gd name="connsiteY4192" fmla="*/ 800186 h 1061252"/>
                  <a:gd name="connsiteX4193" fmla="*/ 244380 w 1304852"/>
                  <a:gd name="connsiteY4193" fmla="*/ 800850 h 1061252"/>
                  <a:gd name="connsiteX4194" fmla="*/ 244455 w 1304852"/>
                  <a:gd name="connsiteY4194" fmla="*/ 801541 h 1061252"/>
                  <a:gd name="connsiteX4195" fmla="*/ 244499 w 1304852"/>
                  <a:gd name="connsiteY4195" fmla="*/ 802520 h 1061252"/>
                  <a:gd name="connsiteX4196" fmla="*/ 244088 w 1304852"/>
                  <a:gd name="connsiteY4196" fmla="*/ 803522 h 1061252"/>
                  <a:gd name="connsiteX4197" fmla="*/ 243488 w 1304852"/>
                  <a:gd name="connsiteY4197" fmla="*/ 805426 h 1061252"/>
                  <a:gd name="connsiteX4198" fmla="*/ 243041 w 1304852"/>
                  <a:gd name="connsiteY4198" fmla="*/ 806701 h 1061252"/>
                  <a:gd name="connsiteX4199" fmla="*/ 242793 w 1304852"/>
                  <a:gd name="connsiteY4199" fmla="*/ 807191 h 1061252"/>
                  <a:gd name="connsiteX4200" fmla="*/ 242480 w 1304852"/>
                  <a:gd name="connsiteY4200" fmla="*/ 807825 h 1061252"/>
                  <a:gd name="connsiteX4201" fmla="*/ 242078 w 1304852"/>
                  <a:gd name="connsiteY4201" fmla="*/ 808922 h 1061252"/>
                  <a:gd name="connsiteX4202" fmla="*/ 241869 w 1304852"/>
                  <a:gd name="connsiteY4202" fmla="*/ 809850 h 1061252"/>
                  <a:gd name="connsiteX4203" fmla="*/ 241774 w 1304852"/>
                  <a:gd name="connsiteY4203" fmla="*/ 810321 h 1061252"/>
                  <a:gd name="connsiteX4204" fmla="*/ 241786 w 1304852"/>
                  <a:gd name="connsiteY4204" fmla="*/ 811831 h 1061252"/>
                  <a:gd name="connsiteX4205" fmla="*/ 241741 w 1304852"/>
                  <a:gd name="connsiteY4205" fmla="*/ 813183 h 1061252"/>
                  <a:gd name="connsiteX4206" fmla="*/ 241956 w 1304852"/>
                  <a:gd name="connsiteY4206" fmla="*/ 814229 h 1061252"/>
                  <a:gd name="connsiteX4207" fmla="*/ 242087 w 1304852"/>
                  <a:gd name="connsiteY4207" fmla="*/ 814868 h 1061252"/>
                  <a:gd name="connsiteX4208" fmla="*/ 242428 w 1304852"/>
                  <a:gd name="connsiteY4208" fmla="*/ 815876 h 1061252"/>
                  <a:gd name="connsiteX4209" fmla="*/ 242704 w 1304852"/>
                  <a:gd name="connsiteY4209" fmla="*/ 817141 h 1061252"/>
                  <a:gd name="connsiteX4210" fmla="*/ 243012 w 1304852"/>
                  <a:gd name="connsiteY4210" fmla="*/ 818223 h 1061252"/>
                  <a:gd name="connsiteX4211" fmla="*/ 243298 w 1304852"/>
                  <a:gd name="connsiteY4211" fmla="*/ 819175 h 1061252"/>
                  <a:gd name="connsiteX4212" fmla="*/ 243472 w 1304852"/>
                  <a:gd name="connsiteY4212" fmla="*/ 819746 h 1061252"/>
                  <a:gd name="connsiteX4213" fmla="*/ 243715 w 1304852"/>
                  <a:gd name="connsiteY4213" fmla="*/ 820221 h 1061252"/>
                  <a:gd name="connsiteX4214" fmla="*/ 243860 w 1304852"/>
                  <a:gd name="connsiteY4214" fmla="*/ 820834 h 1061252"/>
                  <a:gd name="connsiteX4215" fmla="*/ 244367 w 1304852"/>
                  <a:gd name="connsiteY4215" fmla="*/ 822016 h 1061252"/>
                  <a:gd name="connsiteX4216" fmla="*/ 245067 w 1304852"/>
                  <a:gd name="connsiteY4216" fmla="*/ 823454 h 1061252"/>
                  <a:gd name="connsiteX4217" fmla="*/ 245382 w 1304852"/>
                  <a:gd name="connsiteY4217" fmla="*/ 824360 h 1061252"/>
                  <a:gd name="connsiteX4218" fmla="*/ 245674 w 1304852"/>
                  <a:gd name="connsiteY4218" fmla="*/ 825217 h 1061252"/>
                  <a:gd name="connsiteX4219" fmla="*/ 246114 w 1304852"/>
                  <a:gd name="connsiteY4219" fmla="*/ 826254 h 1061252"/>
                  <a:gd name="connsiteX4220" fmla="*/ 246445 w 1304852"/>
                  <a:gd name="connsiteY4220" fmla="*/ 827259 h 1061252"/>
                  <a:gd name="connsiteX4221" fmla="*/ 246766 w 1304852"/>
                  <a:gd name="connsiteY4221" fmla="*/ 828405 h 1061252"/>
                  <a:gd name="connsiteX4222" fmla="*/ 246955 w 1304852"/>
                  <a:gd name="connsiteY4222" fmla="*/ 828935 h 1061252"/>
                  <a:gd name="connsiteX4223" fmla="*/ 247373 w 1304852"/>
                  <a:gd name="connsiteY4223" fmla="*/ 829924 h 1061252"/>
                  <a:gd name="connsiteX4224" fmla="*/ 247739 w 1304852"/>
                  <a:gd name="connsiteY4224" fmla="*/ 830678 h 1061252"/>
                  <a:gd name="connsiteX4225" fmla="*/ 247938 w 1304852"/>
                  <a:gd name="connsiteY4225" fmla="*/ 831308 h 1061252"/>
                  <a:gd name="connsiteX4226" fmla="*/ 248352 w 1304852"/>
                  <a:gd name="connsiteY4226" fmla="*/ 832104 h 1061252"/>
                  <a:gd name="connsiteX4227" fmla="*/ 248689 w 1304852"/>
                  <a:gd name="connsiteY4227" fmla="*/ 832431 h 1061252"/>
                  <a:gd name="connsiteX4228" fmla="*/ 249157 w 1304852"/>
                  <a:gd name="connsiteY4228" fmla="*/ 833054 h 1061252"/>
                  <a:gd name="connsiteX4229" fmla="*/ 249697 w 1304852"/>
                  <a:gd name="connsiteY4229" fmla="*/ 833485 h 1061252"/>
                  <a:gd name="connsiteX4230" fmla="*/ 250243 w 1304852"/>
                  <a:gd name="connsiteY4230" fmla="*/ 834056 h 1061252"/>
                  <a:gd name="connsiteX4231" fmla="*/ 250693 w 1304852"/>
                  <a:gd name="connsiteY4231" fmla="*/ 834586 h 1061252"/>
                  <a:gd name="connsiteX4232" fmla="*/ 251117 w 1304852"/>
                  <a:gd name="connsiteY4232" fmla="*/ 835032 h 1061252"/>
                  <a:gd name="connsiteX4233" fmla="*/ 251729 w 1304852"/>
                  <a:gd name="connsiteY4233" fmla="*/ 835765 h 1061252"/>
                  <a:gd name="connsiteX4234" fmla="*/ 252214 w 1304852"/>
                  <a:gd name="connsiteY4234" fmla="*/ 836160 h 1061252"/>
                  <a:gd name="connsiteX4235" fmla="*/ 252899 w 1304852"/>
                  <a:gd name="connsiteY4235" fmla="*/ 836307 h 1061252"/>
                  <a:gd name="connsiteX4236" fmla="*/ 253592 w 1304852"/>
                  <a:gd name="connsiteY4236" fmla="*/ 836744 h 1061252"/>
                  <a:gd name="connsiteX4237" fmla="*/ 254359 w 1304852"/>
                  <a:gd name="connsiteY4237" fmla="*/ 836895 h 1061252"/>
                  <a:gd name="connsiteX4238" fmla="*/ 255223 w 1304852"/>
                  <a:gd name="connsiteY4238" fmla="*/ 837235 h 1061252"/>
                  <a:gd name="connsiteX4239" fmla="*/ 256379 w 1304852"/>
                  <a:gd name="connsiteY4239" fmla="*/ 837678 h 1061252"/>
                  <a:gd name="connsiteX4240" fmla="*/ 258135 w 1304852"/>
                  <a:gd name="connsiteY4240" fmla="*/ 837748 h 1061252"/>
                  <a:gd name="connsiteX4241" fmla="*/ 259801 w 1304852"/>
                  <a:gd name="connsiteY4241" fmla="*/ 837935 h 1061252"/>
                  <a:gd name="connsiteX4242" fmla="*/ 261263 w 1304852"/>
                  <a:gd name="connsiteY4242" fmla="*/ 838028 h 1061252"/>
                  <a:gd name="connsiteX4243" fmla="*/ 262421 w 1304852"/>
                  <a:gd name="connsiteY4243" fmla="*/ 837935 h 1061252"/>
                  <a:gd name="connsiteX4244" fmla="*/ 263379 w 1304852"/>
                  <a:gd name="connsiteY4244" fmla="*/ 838721 h 1061252"/>
                  <a:gd name="connsiteX4245" fmla="*/ 264104 w 1304852"/>
                  <a:gd name="connsiteY4245" fmla="*/ 839318 h 1061252"/>
                  <a:gd name="connsiteX4246" fmla="*/ 267075 w 1304852"/>
                  <a:gd name="connsiteY4246" fmla="*/ 841762 h 1061252"/>
                  <a:gd name="connsiteX4247" fmla="*/ 269361 w 1304852"/>
                  <a:gd name="connsiteY4247" fmla="*/ 843640 h 1061252"/>
                  <a:gd name="connsiteX4248" fmla="*/ 270057 w 1304852"/>
                  <a:gd name="connsiteY4248" fmla="*/ 844211 h 1061252"/>
                  <a:gd name="connsiteX4249" fmla="*/ 270523 w 1304852"/>
                  <a:gd name="connsiteY4249" fmla="*/ 844680 h 1061252"/>
                  <a:gd name="connsiteX4250" fmla="*/ 271123 w 1304852"/>
                  <a:gd name="connsiteY4250" fmla="*/ 845123 h 1061252"/>
                  <a:gd name="connsiteX4251" fmla="*/ 271649 w 1304852"/>
                  <a:gd name="connsiteY4251" fmla="*/ 845377 h 1061252"/>
                  <a:gd name="connsiteX4252" fmla="*/ 272407 w 1304852"/>
                  <a:gd name="connsiteY4252" fmla="*/ 845715 h 1061252"/>
                  <a:gd name="connsiteX4253" fmla="*/ 274218 w 1304852"/>
                  <a:gd name="connsiteY4253" fmla="*/ 846520 h 1061252"/>
                  <a:gd name="connsiteX4254" fmla="*/ 275236 w 1304852"/>
                  <a:gd name="connsiteY4254" fmla="*/ 846852 h 1061252"/>
                  <a:gd name="connsiteX4255" fmla="*/ 275975 w 1304852"/>
                  <a:gd name="connsiteY4255" fmla="*/ 847089 h 1061252"/>
                  <a:gd name="connsiteX4256" fmla="*/ 277692 w 1304852"/>
                  <a:gd name="connsiteY4256" fmla="*/ 847586 h 1061252"/>
                  <a:gd name="connsiteX4257" fmla="*/ 279789 w 1304852"/>
                  <a:gd name="connsiteY4257" fmla="*/ 848206 h 1061252"/>
                  <a:gd name="connsiteX4258" fmla="*/ 280528 w 1304852"/>
                  <a:gd name="connsiteY4258" fmla="*/ 848428 h 1061252"/>
                  <a:gd name="connsiteX4259" fmla="*/ 281622 w 1304852"/>
                  <a:gd name="connsiteY4259" fmla="*/ 848730 h 1061252"/>
                  <a:gd name="connsiteX4260" fmla="*/ 282104 w 1304852"/>
                  <a:gd name="connsiteY4260" fmla="*/ 848896 h 1061252"/>
                  <a:gd name="connsiteX4261" fmla="*/ 282572 w 1304852"/>
                  <a:gd name="connsiteY4261" fmla="*/ 849002 h 1061252"/>
                  <a:gd name="connsiteX4262" fmla="*/ 283452 w 1304852"/>
                  <a:gd name="connsiteY4262" fmla="*/ 849323 h 1061252"/>
                  <a:gd name="connsiteX4263" fmla="*/ 284348 w 1304852"/>
                  <a:gd name="connsiteY4263" fmla="*/ 849648 h 1061252"/>
                  <a:gd name="connsiteX4264" fmla="*/ 285228 w 1304852"/>
                  <a:gd name="connsiteY4264" fmla="*/ 849968 h 1061252"/>
                  <a:gd name="connsiteX4265" fmla="*/ 286245 w 1304852"/>
                  <a:gd name="connsiteY4265" fmla="*/ 850335 h 1061252"/>
                  <a:gd name="connsiteX4266" fmla="*/ 287075 w 1304852"/>
                  <a:gd name="connsiteY4266" fmla="*/ 850630 h 1061252"/>
                  <a:gd name="connsiteX4267" fmla="*/ 288907 w 1304852"/>
                  <a:gd name="connsiteY4267" fmla="*/ 851201 h 1061252"/>
                  <a:gd name="connsiteX4268" fmla="*/ 289838 w 1304852"/>
                  <a:gd name="connsiteY4268" fmla="*/ 851674 h 1061252"/>
                  <a:gd name="connsiteX4269" fmla="*/ 290735 w 1304852"/>
                  <a:gd name="connsiteY4269" fmla="*/ 851689 h 1061252"/>
                  <a:gd name="connsiteX4270" fmla="*/ 291743 w 1304852"/>
                  <a:gd name="connsiteY4270" fmla="*/ 851783 h 1061252"/>
                  <a:gd name="connsiteX4271" fmla="*/ 292574 w 1304852"/>
                  <a:gd name="connsiteY4271" fmla="*/ 852092 h 1061252"/>
                  <a:gd name="connsiteX4272" fmla="*/ 293544 w 1304852"/>
                  <a:gd name="connsiteY4272" fmla="*/ 852496 h 1061252"/>
                  <a:gd name="connsiteX4273" fmla="*/ 295309 w 1304852"/>
                  <a:gd name="connsiteY4273" fmla="*/ 853138 h 1061252"/>
                  <a:gd name="connsiteX4274" fmla="*/ 296202 w 1304852"/>
                  <a:gd name="connsiteY4274" fmla="*/ 853565 h 1061252"/>
                  <a:gd name="connsiteX4275" fmla="*/ 297127 w 1304852"/>
                  <a:gd name="connsiteY4275" fmla="*/ 853844 h 1061252"/>
                  <a:gd name="connsiteX4276" fmla="*/ 298023 w 1304852"/>
                  <a:gd name="connsiteY4276" fmla="*/ 853901 h 1061252"/>
                  <a:gd name="connsiteX4277" fmla="*/ 299057 w 1304852"/>
                  <a:gd name="connsiteY4277" fmla="*/ 854208 h 1061252"/>
                  <a:gd name="connsiteX4278" fmla="*/ 299965 w 1304852"/>
                  <a:gd name="connsiteY4278" fmla="*/ 854479 h 1061252"/>
                  <a:gd name="connsiteX4279" fmla="*/ 300839 w 1304852"/>
                  <a:gd name="connsiteY4279" fmla="*/ 854670 h 1061252"/>
                  <a:gd name="connsiteX4280" fmla="*/ 301898 w 1304852"/>
                  <a:gd name="connsiteY4280" fmla="*/ 854904 h 1061252"/>
                  <a:gd name="connsiteX4281" fmla="*/ 302801 w 1304852"/>
                  <a:gd name="connsiteY4281" fmla="*/ 855052 h 1061252"/>
                  <a:gd name="connsiteX4282" fmla="*/ 303738 w 1304852"/>
                  <a:gd name="connsiteY4282" fmla="*/ 855405 h 1061252"/>
                  <a:gd name="connsiteX4283" fmla="*/ 304576 w 1304852"/>
                  <a:gd name="connsiteY4283" fmla="*/ 855796 h 1061252"/>
                  <a:gd name="connsiteX4284" fmla="*/ 305459 w 1304852"/>
                  <a:gd name="connsiteY4284" fmla="*/ 856076 h 1061252"/>
                  <a:gd name="connsiteX4285" fmla="*/ 306232 w 1304852"/>
                  <a:gd name="connsiteY4285" fmla="*/ 856647 h 1061252"/>
                  <a:gd name="connsiteX4286" fmla="*/ 307071 w 1304852"/>
                  <a:gd name="connsiteY4286" fmla="*/ 857254 h 1061252"/>
                  <a:gd name="connsiteX4287" fmla="*/ 307428 w 1304852"/>
                  <a:gd name="connsiteY4287" fmla="*/ 857922 h 1061252"/>
                  <a:gd name="connsiteX4288" fmla="*/ 309482 w 1304852"/>
                  <a:gd name="connsiteY4288" fmla="*/ 862266 h 1061252"/>
                  <a:gd name="connsiteX4289" fmla="*/ 310342 w 1304852"/>
                  <a:gd name="connsiteY4289" fmla="*/ 864081 h 1061252"/>
                  <a:gd name="connsiteX4290" fmla="*/ 310674 w 1304852"/>
                  <a:gd name="connsiteY4290" fmla="*/ 864780 h 1061252"/>
                  <a:gd name="connsiteX4291" fmla="*/ 311008 w 1304852"/>
                  <a:gd name="connsiteY4291" fmla="*/ 865615 h 1061252"/>
                  <a:gd name="connsiteX4292" fmla="*/ 311682 w 1304852"/>
                  <a:gd name="connsiteY4292" fmla="*/ 867384 h 1061252"/>
                  <a:gd name="connsiteX4293" fmla="*/ 312041 w 1304852"/>
                  <a:gd name="connsiteY4293" fmla="*/ 868319 h 1061252"/>
                  <a:gd name="connsiteX4294" fmla="*/ 312689 w 1304852"/>
                  <a:gd name="connsiteY4294" fmla="*/ 870020 h 1061252"/>
                  <a:gd name="connsiteX4295" fmla="*/ 313512 w 1304852"/>
                  <a:gd name="connsiteY4295" fmla="*/ 871899 h 1061252"/>
                  <a:gd name="connsiteX4296" fmla="*/ 314208 w 1304852"/>
                  <a:gd name="connsiteY4296" fmla="*/ 873691 h 1061252"/>
                  <a:gd name="connsiteX4297" fmla="*/ 314764 w 1304852"/>
                  <a:gd name="connsiteY4297" fmla="*/ 875546 h 1061252"/>
                  <a:gd name="connsiteX4298" fmla="*/ 315277 w 1304852"/>
                  <a:gd name="connsiteY4298" fmla="*/ 877273 h 1061252"/>
                  <a:gd name="connsiteX4299" fmla="*/ 316160 w 1304852"/>
                  <a:gd name="connsiteY4299" fmla="*/ 879906 h 1061252"/>
                  <a:gd name="connsiteX4300" fmla="*/ 316767 w 1304852"/>
                  <a:gd name="connsiteY4300" fmla="*/ 881730 h 1061252"/>
                  <a:gd name="connsiteX4301" fmla="*/ 317464 w 1304852"/>
                  <a:gd name="connsiteY4301" fmla="*/ 883512 h 1061252"/>
                  <a:gd name="connsiteX4302" fmla="*/ 318145 w 1304852"/>
                  <a:gd name="connsiteY4302" fmla="*/ 885259 h 1061252"/>
                  <a:gd name="connsiteX4303" fmla="*/ 318784 w 1304852"/>
                  <a:gd name="connsiteY4303" fmla="*/ 887253 h 1061252"/>
                  <a:gd name="connsiteX4304" fmla="*/ 319051 w 1304852"/>
                  <a:gd name="connsiteY4304" fmla="*/ 888094 h 1061252"/>
                  <a:gd name="connsiteX4305" fmla="*/ 319294 w 1304852"/>
                  <a:gd name="connsiteY4305" fmla="*/ 888852 h 1061252"/>
                  <a:gd name="connsiteX4306" fmla="*/ 319515 w 1304852"/>
                  <a:gd name="connsiteY4306" fmla="*/ 889837 h 1061252"/>
                  <a:gd name="connsiteX4307" fmla="*/ 319750 w 1304852"/>
                  <a:gd name="connsiteY4307" fmla="*/ 890880 h 1061252"/>
                  <a:gd name="connsiteX4308" fmla="*/ 319879 w 1304852"/>
                  <a:gd name="connsiteY4308" fmla="*/ 891731 h 1061252"/>
                  <a:gd name="connsiteX4309" fmla="*/ 320007 w 1304852"/>
                  <a:gd name="connsiteY4309" fmla="*/ 892573 h 1061252"/>
                  <a:gd name="connsiteX4310" fmla="*/ 320133 w 1304852"/>
                  <a:gd name="connsiteY4310" fmla="*/ 893481 h 1061252"/>
                  <a:gd name="connsiteX4311" fmla="*/ 320296 w 1304852"/>
                  <a:gd name="connsiteY4311" fmla="*/ 894561 h 1061252"/>
                  <a:gd name="connsiteX4312" fmla="*/ 321192 w 1304852"/>
                  <a:gd name="connsiteY4312" fmla="*/ 894653 h 1061252"/>
                  <a:gd name="connsiteX4313" fmla="*/ 322448 w 1304852"/>
                  <a:gd name="connsiteY4313" fmla="*/ 894731 h 1061252"/>
                  <a:gd name="connsiteX4314" fmla="*/ 323060 w 1304852"/>
                  <a:gd name="connsiteY4314" fmla="*/ 894821 h 1061252"/>
                  <a:gd name="connsiteX4315" fmla="*/ 323625 w 1304852"/>
                  <a:gd name="connsiteY4315" fmla="*/ 894958 h 1061252"/>
                  <a:gd name="connsiteX4316" fmla="*/ 324419 w 1304852"/>
                  <a:gd name="connsiteY4316" fmla="*/ 895067 h 1061252"/>
                  <a:gd name="connsiteX4317" fmla="*/ 325150 w 1304852"/>
                  <a:gd name="connsiteY4317" fmla="*/ 895099 h 1061252"/>
                  <a:gd name="connsiteX4318" fmla="*/ 326342 w 1304852"/>
                  <a:gd name="connsiteY4318" fmla="*/ 895038 h 1061252"/>
                  <a:gd name="connsiteX4319" fmla="*/ 327514 w 1304852"/>
                  <a:gd name="connsiteY4319" fmla="*/ 895237 h 1061252"/>
                  <a:gd name="connsiteX4320" fmla="*/ 328157 w 1304852"/>
                  <a:gd name="connsiteY4320" fmla="*/ 895196 h 1061252"/>
                  <a:gd name="connsiteX4321" fmla="*/ 334771 w 1304852"/>
                  <a:gd name="connsiteY4321" fmla="*/ 896365 h 1061252"/>
                  <a:gd name="connsiteX4322" fmla="*/ 340569 w 1304852"/>
                  <a:gd name="connsiteY4322" fmla="*/ 897351 h 1061252"/>
                  <a:gd name="connsiteX4323" fmla="*/ 345533 w 1304852"/>
                  <a:gd name="connsiteY4323" fmla="*/ 898275 h 1061252"/>
                  <a:gd name="connsiteX4324" fmla="*/ 349987 w 1304852"/>
                  <a:gd name="connsiteY4324" fmla="*/ 899357 h 1061252"/>
                  <a:gd name="connsiteX4325" fmla="*/ 353438 w 1304852"/>
                  <a:gd name="connsiteY4325" fmla="*/ 900349 h 1061252"/>
                  <a:gd name="connsiteX4326" fmla="*/ 357689 w 1304852"/>
                  <a:gd name="connsiteY4326" fmla="*/ 901236 h 1061252"/>
                  <a:gd name="connsiteX4327" fmla="*/ 362961 w 1304852"/>
                  <a:gd name="connsiteY4327" fmla="*/ 902551 h 1061252"/>
                  <a:gd name="connsiteX4328" fmla="*/ 367157 w 1304852"/>
                  <a:gd name="connsiteY4328" fmla="*/ 903833 h 1061252"/>
                  <a:gd name="connsiteX4329" fmla="*/ 371939 w 1304852"/>
                  <a:gd name="connsiteY4329" fmla="*/ 905759 h 1061252"/>
                  <a:gd name="connsiteX4330" fmla="*/ 377323 w 1304852"/>
                  <a:gd name="connsiteY4330" fmla="*/ 907471 h 1061252"/>
                  <a:gd name="connsiteX4331" fmla="*/ 380223 w 1304852"/>
                  <a:gd name="connsiteY4331" fmla="*/ 908390 h 1061252"/>
                  <a:gd name="connsiteX4332" fmla="*/ 383642 w 1304852"/>
                  <a:gd name="connsiteY4332" fmla="*/ 909426 h 1061252"/>
                  <a:gd name="connsiteX4333" fmla="*/ 388711 w 1304852"/>
                  <a:gd name="connsiteY4333" fmla="*/ 911182 h 1061252"/>
                  <a:gd name="connsiteX4334" fmla="*/ 392159 w 1304852"/>
                  <a:gd name="connsiteY4334" fmla="*/ 912405 h 1061252"/>
                  <a:gd name="connsiteX4335" fmla="*/ 395489 w 1304852"/>
                  <a:gd name="connsiteY4335" fmla="*/ 913588 h 1061252"/>
                  <a:gd name="connsiteX4336" fmla="*/ 399943 w 1304852"/>
                  <a:gd name="connsiteY4336" fmla="*/ 915443 h 1061252"/>
                  <a:gd name="connsiteX4337" fmla="*/ 402184 w 1304852"/>
                  <a:gd name="connsiteY4337" fmla="*/ 916271 h 1061252"/>
                  <a:gd name="connsiteX4338" fmla="*/ 404881 w 1304852"/>
                  <a:gd name="connsiteY4338" fmla="*/ 917351 h 1061252"/>
                  <a:gd name="connsiteX4339" fmla="*/ 407620 w 1304852"/>
                  <a:gd name="connsiteY4339" fmla="*/ 918660 h 1061252"/>
                  <a:gd name="connsiteX4340" fmla="*/ 408323 w 1304852"/>
                  <a:gd name="connsiteY4340" fmla="*/ 919040 h 1061252"/>
                  <a:gd name="connsiteX4341" fmla="*/ 408852 w 1304852"/>
                  <a:gd name="connsiteY4341" fmla="*/ 919412 h 1061252"/>
                  <a:gd name="connsiteX4342" fmla="*/ 411737 w 1304852"/>
                  <a:gd name="connsiteY4342" fmla="*/ 921286 h 1061252"/>
                  <a:gd name="connsiteX4343" fmla="*/ 414889 w 1304852"/>
                  <a:gd name="connsiteY4343" fmla="*/ 923400 h 1061252"/>
                  <a:gd name="connsiteX4344" fmla="*/ 418139 w 1304852"/>
                  <a:gd name="connsiteY4344" fmla="*/ 925354 h 1061252"/>
                  <a:gd name="connsiteX4345" fmla="*/ 420816 w 1304852"/>
                  <a:gd name="connsiteY4345" fmla="*/ 926723 h 1061252"/>
                  <a:gd name="connsiteX4346" fmla="*/ 421824 w 1304852"/>
                  <a:gd name="connsiteY4346" fmla="*/ 927255 h 1061252"/>
                  <a:gd name="connsiteX4347" fmla="*/ 422196 w 1304852"/>
                  <a:gd name="connsiteY4347" fmla="*/ 927503 h 1061252"/>
                  <a:gd name="connsiteX4348" fmla="*/ 423041 w 1304852"/>
                  <a:gd name="connsiteY4348" fmla="*/ 927795 h 1061252"/>
                  <a:gd name="connsiteX4349" fmla="*/ 423471 w 1304852"/>
                  <a:gd name="connsiteY4349" fmla="*/ 927955 h 1061252"/>
                  <a:gd name="connsiteX4350" fmla="*/ 423965 w 1304852"/>
                  <a:gd name="connsiteY4350" fmla="*/ 928037 h 1061252"/>
                  <a:gd name="connsiteX4351" fmla="*/ 424765 w 1304852"/>
                  <a:gd name="connsiteY4351" fmla="*/ 928087 h 1061252"/>
                  <a:gd name="connsiteX4352" fmla="*/ 425494 w 1304852"/>
                  <a:gd name="connsiteY4352" fmla="*/ 928104 h 1061252"/>
                  <a:gd name="connsiteX4353" fmla="*/ 426509 w 1304852"/>
                  <a:gd name="connsiteY4353" fmla="*/ 928174 h 1061252"/>
                  <a:gd name="connsiteX4354" fmla="*/ 427151 w 1304852"/>
                  <a:gd name="connsiteY4354" fmla="*/ 928241 h 1061252"/>
                  <a:gd name="connsiteX4355" fmla="*/ 428015 w 1304852"/>
                  <a:gd name="connsiteY4355" fmla="*/ 928640 h 1061252"/>
                  <a:gd name="connsiteX4356" fmla="*/ 428493 w 1304852"/>
                  <a:gd name="connsiteY4356" fmla="*/ 928915 h 1061252"/>
                  <a:gd name="connsiteX4357" fmla="*/ 431791 w 1304852"/>
                  <a:gd name="connsiteY4357" fmla="*/ 931132 h 1061252"/>
                  <a:gd name="connsiteX4358" fmla="*/ 433107 w 1304852"/>
                  <a:gd name="connsiteY4358" fmla="*/ 932258 h 1061252"/>
                  <a:gd name="connsiteX4359" fmla="*/ 434651 w 1304852"/>
                  <a:gd name="connsiteY4359" fmla="*/ 933466 h 1061252"/>
                  <a:gd name="connsiteX4360" fmla="*/ 435531 w 1304852"/>
                  <a:gd name="connsiteY4360" fmla="*/ 934134 h 1061252"/>
                  <a:gd name="connsiteX4361" fmla="*/ 436067 w 1304852"/>
                  <a:gd name="connsiteY4361" fmla="*/ 934489 h 1061252"/>
                  <a:gd name="connsiteX4362" fmla="*/ 436430 w 1304852"/>
                  <a:gd name="connsiteY4362" fmla="*/ 934773 h 1061252"/>
                  <a:gd name="connsiteX4363" fmla="*/ 436780 w 1304852"/>
                  <a:gd name="connsiteY4363" fmla="*/ 935270 h 1061252"/>
                  <a:gd name="connsiteX4364" fmla="*/ 437050 w 1304852"/>
                  <a:gd name="connsiteY4364" fmla="*/ 935729 h 1061252"/>
                  <a:gd name="connsiteX4365" fmla="*/ 437269 w 1304852"/>
                  <a:gd name="connsiteY4365" fmla="*/ 936359 h 1061252"/>
                  <a:gd name="connsiteX4366" fmla="*/ 437641 w 1304852"/>
                  <a:gd name="connsiteY4366" fmla="*/ 937145 h 1061252"/>
                  <a:gd name="connsiteX4367" fmla="*/ 437971 w 1304852"/>
                  <a:gd name="connsiteY4367" fmla="*/ 937720 h 1061252"/>
                  <a:gd name="connsiteX4368" fmla="*/ 438241 w 1304852"/>
                  <a:gd name="connsiteY4368" fmla="*/ 938111 h 1061252"/>
                  <a:gd name="connsiteX4369" fmla="*/ 438752 w 1304852"/>
                  <a:gd name="connsiteY4369" fmla="*/ 938416 h 1061252"/>
                  <a:gd name="connsiteX4370" fmla="*/ 439317 w 1304852"/>
                  <a:gd name="connsiteY4370" fmla="*/ 938879 h 1061252"/>
                  <a:gd name="connsiteX4371" fmla="*/ 440000 w 1304852"/>
                  <a:gd name="connsiteY4371" fmla="*/ 939456 h 1061252"/>
                  <a:gd name="connsiteX4372" fmla="*/ 440900 w 1304852"/>
                  <a:gd name="connsiteY4372" fmla="*/ 940015 h 1061252"/>
                  <a:gd name="connsiteX4373" fmla="*/ 441725 w 1304852"/>
                  <a:gd name="connsiteY4373" fmla="*/ 940414 h 1061252"/>
                  <a:gd name="connsiteX4374" fmla="*/ 442421 w 1304852"/>
                  <a:gd name="connsiteY4374" fmla="*/ 940683 h 1061252"/>
                  <a:gd name="connsiteX4375" fmla="*/ 443108 w 1304852"/>
                  <a:gd name="connsiteY4375" fmla="*/ 940924 h 1061252"/>
                  <a:gd name="connsiteX4376" fmla="*/ 443709 w 1304852"/>
                  <a:gd name="connsiteY4376" fmla="*/ 941126 h 1061252"/>
                  <a:gd name="connsiteX4377" fmla="*/ 444534 w 1304852"/>
                  <a:gd name="connsiteY4377" fmla="*/ 941377 h 1061252"/>
                  <a:gd name="connsiteX4378" fmla="*/ 445392 w 1304852"/>
                  <a:gd name="connsiteY4378" fmla="*/ 941457 h 1061252"/>
                  <a:gd name="connsiteX4379" fmla="*/ 446400 w 1304852"/>
                  <a:gd name="connsiteY4379" fmla="*/ 941467 h 1061252"/>
                  <a:gd name="connsiteX4380" fmla="*/ 447219 w 1304852"/>
                  <a:gd name="connsiteY4380" fmla="*/ 941364 h 1061252"/>
                  <a:gd name="connsiteX4381" fmla="*/ 447719 w 1304852"/>
                  <a:gd name="connsiteY4381" fmla="*/ 940982 h 1061252"/>
                  <a:gd name="connsiteX4382" fmla="*/ 448705 w 1304852"/>
                  <a:gd name="connsiteY4382" fmla="*/ 940387 h 1061252"/>
                  <a:gd name="connsiteX4383" fmla="*/ 449277 w 1304852"/>
                  <a:gd name="connsiteY4383" fmla="*/ 940394 h 1061252"/>
                  <a:gd name="connsiteX4384" fmla="*/ 449900 w 1304852"/>
                  <a:gd name="connsiteY4384" fmla="*/ 940256 h 1061252"/>
                  <a:gd name="connsiteX4385" fmla="*/ 450472 w 1304852"/>
                  <a:gd name="connsiteY4385" fmla="*/ 940265 h 1061252"/>
                  <a:gd name="connsiteX4386" fmla="*/ 451573 w 1304852"/>
                  <a:gd name="connsiteY4386" fmla="*/ 939990 h 1061252"/>
                  <a:gd name="connsiteX4387" fmla="*/ 452147 w 1304852"/>
                  <a:gd name="connsiteY4387" fmla="*/ 939822 h 1061252"/>
                  <a:gd name="connsiteX4388" fmla="*/ 453046 w 1304852"/>
                  <a:gd name="connsiteY4388" fmla="*/ 939639 h 1061252"/>
                  <a:gd name="connsiteX4389" fmla="*/ 454729 w 1304852"/>
                  <a:gd name="connsiteY4389" fmla="*/ 939389 h 1061252"/>
                  <a:gd name="connsiteX4390" fmla="*/ 455242 w 1304852"/>
                  <a:gd name="connsiteY4390" fmla="*/ 939251 h 1061252"/>
                  <a:gd name="connsiteX4391" fmla="*/ 455743 w 1304852"/>
                  <a:gd name="connsiteY4391" fmla="*/ 939463 h 1061252"/>
                  <a:gd name="connsiteX4392" fmla="*/ 456183 w 1304852"/>
                  <a:gd name="connsiteY4392" fmla="*/ 939778 h 1061252"/>
                  <a:gd name="connsiteX4393" fmla="*/ 456571 w 1304852"/>
                  <a:gd name="connsiteY4393" fmla="*/ 940246 h 1061252"/>
                  <a:gd name="connsiteX4394" fmla="*/ 457265 w 1304852"/>
                  <a:gd name="connsiteY4394" fmla="*/ 940843 h 1061252"/>
                  <a:gd name="connsiteX4395" fmla="*/ 457977 w 1304852"/>
                  <a:gd name="connsiteY4395" fmla="*/ 941557 h 1061252"/>
                  <a:gd name="connsiteX4396" fmla="*/ 458706 w 1304852"/>
                  <a:gd name="connsiteY4396" fmla="*/ 942368 h 1061252"/>
                  <a:gd name="connsiteX4397" fmla="*/ 459278 w 1304852"/>
                  <a:gd name="connsiteY4397" fmla="*/ 943091 h 1061252"/>
                  <a:gd name="connsiteX4398" fmla="*/ 459638 w 1304852"/>
                  <a:gd name="connsiteY4398" fmla="*/ 943557 h 1061252"/>
                  <a:gd name="connsiteX4399" fmla="*/ 460364 w 1304852"/>
                  <a:gd name="connsiteY4399" fmla="*/ 943990 h 1061252"/>
                  <a:gd name="connsiteX4400" fmla="*/ 460794 w 1304852"/>
                  <a:gd name="connsiteY4400" fmla="*/ 944295 h 1061252"/>
                  <a:gd name="connsiteX4401" fmla="*/ 461420 w 1304852"/>
                  <a:gd name="connsiteY4401" fmla="*/ 944594 h 1061252"/>
                  <a:gd name="connsiteX4402" fmla="*/ 462020 w 1304852"/>
                  <a:gd name="connsiteY4402" fmla="*/ 944757 h 1061252"/>
                  <a:gd name="connsiteX4403" fmla="*/ 462633 w 1304852"/>
                  <a:gd name="connsiteY4403" fmla="*/ 944745 h 1061252"/>
                  <a:gd name="connsiteX4404" fmla="*/ 463333 w 1304852"/>
                  <a:gd name="connsiteY4404" fmla="*/ 944696 h 1061252"/>
                  <a:gd name="connsiteX4405" fmla="*/ 463986 w 1304852"/>
                  <a:gd name="connsiteY4405" fmla="*/ 944732 h 1061252"/>
                  <a:gd name="connsiteX4406" fmla="*/ 464650 w 1304852"/>
                  <a:gd name="connsiteY4406" fmla="*/ 944606 h 1061252"/>
                  <a:gd name="connsiteX4407" fmla="*/ 465089 w 1304852"/>
                  <a:gd name="connsiteY4407" fmla="*/ 944776 h 1061252"/>
                  <a:gd name="connsiteX4408" fmla="*/ 465776 w 1304852"/>
                  <a:gd name="connsiteY4408" fmla="*/ 945192 h 1061252"/>
                  <a:gd name="connsiteX4409" fmla="*/ 466375 w 1304852"/>
                  <a:gd name="connsiteY4409" fmla="*/ 945438 h 1061252"/>
                  <a:gd name="connsiteX4410" fmla="*/ 467232 w 1304852"/>
                  <a:gd name="connsiteY4410" fmla="*/ 945634 h 1061252"/>
                  <a:gd name="connsiteX4411" fmla="*/ 467732 w 1304852"/>
                  <a:gd name="connsiteY4411" fmla="*/ 945776 h 1061252"/>
                  <a:gd name="connsiteX4412" fmla="*/ 468304 w 1304852"/>
                  <a:gd name="connsiteY4412" fmla="*/ 945994 h 1061252"/>
                  <a:gd name="connsiteX4413" fmla="*/ 468869 w 1304852"/>
                  <a:gd name="connsiteY4413" fmla="*/ 946369 h 1061252"/>
                  <a:gd name="connsiteX4414" fmla="*/ 469457 w 1304852"/>
                  <a:gd name="connsiteY4414" fmla="*/ 946822 h 1061252"/>
                  <a:gd name="connsiteX4415" fmla="*/ 470295 w 1304852"/>
                  <a:gd name="connsiteY4415" fmla="*/ 947024 h 1061252"/>
                  <a:gd name="connsiteX4416" fmla="*/ 471056 w 1304852"/>
                  <a:gd name="connsiteY4416" fmla="*/ 946871 h 1061252"/>
                  <a:gd name="connsiteX4417" fmla="*/ 471524 w 1304852"/>
                  <a:gd name="connsiteY4417" fmla="*/ 946518 h 1061252"/>
                  <a:gd name="connsiteX4418" fmla="*/ 472112 w 1304852"/>
                  <a:gd name="connsiteY4418" fmla="*/ 946180 h 1061252"/>
                  <a:gd name="connsiteX4419" fmla="*/ 472636 w 1304852"/>
                  <a:gd name="connsiteY4419" fmla="*/ 946001 h 1061252"/>
                  <a:gd name="connsiteX4420" fmla="*/ 473361 w 1304852"/>
                  <a:gd name="connsiteY4420" fmla="*/ 946293 h 1061252"/>
                  <a:gd name="connsiteX4421" fmla="*/ 474128 w 1304852"/>
                  <a:gd name="connsiteY4421" fmla="*/ 945919 h 1061252"/>
                  <a:gd name="connsiteX4422" fmla="*/ 474468 w 1304852"/>
                  <a:gd name="connsiteY4422" fmla="*/ 945587 h 1061252"/>
                  <a:gd name="connsiteX4423" fmla="*/ 474771 w 1304852"/>
                  <a:gd name="connsiteY4423" fmla="*/ 945213 h 1061252"/>
                  <a:gd name="connsiteX4424" fmla="*/ 474928 w 1304852"/>
                  <a:gd name="connsiteY4424" fmla="*/ 944793 h 1061252"/>
                  <a:gd name="connsiteX4425" fmla="*/ 475153 w 1304852"/>
                  <a:gd name="connsiteY4425" fmla="*/ 944238 h 1061252"/>
                  <a:gd name="connsiteX4426" fmla="*/ 475663 w 1304852"/>
                  <a:gd name="connsiteY4426" fmla="*/ 944389 h 1061252"/>
                  <a:gd name="connsiteX4427" fmla="*/ 476071 w 1304852"/>
                  <a:gd name="connsiteY4427" fmla="*/ 944867 h 1061252"/>
                  <a:gd name="connsiteX4428" fmla="*/ 476773 w 1304852"/>
                  <a:gd name="connsiteY4428" fmla="*/ 945377 h 1061252"/>
                  <a:gd name="connsiteX4429" fmla="*/ 477332 w 1304852"/>
                  <a:gd name="connsiteY4429" fmla="*/ 945079 h 1061252"/>
                  <a:gd name="connsiteX4430" fmla="*/ 478059 w 1304852"/>
                  <a:gd name="connsiteY4430" fmla="*/ 944845 h 1061252"/>
                  <a:gd name="connsiteX4431" fmla="*/ 478639 w 1304852"/>
                  <a:gd name="connsiteY4431" fmla="*/ 944892 h 1061252"/>
                  <a:gd name="connsiteX4432" fmla="*/ 479069 w 1304852"/>
                  <a:gd name="connsiteY4432" fmla="*/ 945804 h 1061252"/>
                  <a:gd name="connsiteX4433" fmla="*/ 479278 w 1304852"/>
                  <a:gd name="connsiteY4433" fmla="*/ 946424 h 1061252"/>
                  <a:gd name="connsiteX4434" fmla="*/ 479828 w 1304852"/>
                  <a:gd name="connsiteY4434" fmla="*/ 946608 h 1061252"/>
                  <a:gd name="connsiteX4435" fmla="*/ 480374 w 1304852"/>
                  <a:gd name="connsiteY4435" fmla="*/ 946526 h 1061252"/>
                  <a:gd name="connsiteX4436" fmla="*/ 481429 w 1304852"/>
                  <a:gd name="connsiteY4436" fmla="*/ 946533 h 1061252"/>
                  <a:gd name="connsiteX4437" fmla="*/ 482486 w 1304852"/>
                  <a:gd name="connsiteY4437" fmla="*/ 946559 h 1061252"/>
                  <a:gd name="connsiteX4438" fmla="*/ 482935 w 1304852"/>
                  <a:gd name="connsiteY4438" fmla="*/ 946890 h 1061252"/>
                  <a:gd name="connsiteX4439" fmla="*/ 483433 w 1304852"/>
                  <a:gd name="connsiteY4439" fmla="*/ 947352 h 1061252"/>
                  <a:gd name="connsiteX4440" fmla="*/ 483953 w 1304852"/>
                  <a:gd name="connsiteY4440" fmla="*/ 947455 h 1061252"/>
                  <a:gd name="connsiteX4441" fmla="*/ 484563 w 1304852"/>
                  <a:gd name="connsiteY4441" fmla="*/ 947127 h 1061252"/>
                  <a:gd name="connsiteX4442" fmla="*/ 485225 w 1304852"/>
                  <a:gd name="connsiteY4442" fmla="*/ 947165 h 1061252"/>
                  <a:gd name="connsiteX4443" fmla="*/ 485755 w 1304852"/>
                  <a:gd name="connsiteY4443" fmla="*/ 947423 h 1061252"/>
                  <a:gd name="connsiteX4444" fmla="*/ 486335 w 1304852"/>
                  <a:gd name="connsiteY4444" fmla="*/ 947384 h 1061252"/>
                  <a:gd name="connsiteX4445" fmla="*/ 487020 w 1304852"/>
                  <a:gd name="connsiteY4445" fmla="*/ 946642 h 1061252"/>
                  <a:gd name="connsiteX4446" fmla="*/ 487594 w 1304852"/>
                  <a:gd name="connsiteY4446" fmla="*/ 945917 h 1061252"/>
                  <a:gd name="connsiteX4447" fmla="*/ 488205 w 1304852"/>
                  <a:gd name="connsiteY4447" fmla="*/ 945518 h 1061252"/>
                  <a:gd name="connsiteX4448" fmla="*/ 488654 w 1304852"/>
                  <a:gd name="connsiteY4448" fmla="*/ 945169 h 1061252"/>
                  <a:gd name="connsiteX4449" fmla="*/ 489306 w 1304852"/>
                  <a:gd name="connsiteY4449" fmla="*/ 944398 h 1061252"/>
                  <a:gd name="connsiteX4450" fmla="*/ 490381 w 1304852"/>
                  <a:gd name="connsiteY4450" fmla="*/ 944469 h 1061252"/>
                  <a:gd name="connsiteX4451" fmla="*/ 490654 w 1304852"/>
                  <a:gd name="connsiteY4451" fmla="*/ 944089 h 1061252"/>
                  <a:gd name="connsiteX4452" fmla="*/ 490741 w 1304852"/>
                  <a:gd name="connsiteY4452" fmla="*/ 943570 h 1061252"/>
                  <a:gd name="connsiteX4453" fmla="*/ 490741 w 1304852"/>
                  <a:gd name="connsiteY4453" fmla="*/ 942973 h 1061252"/>
                  <a:gd name="connsiteX4454" fmla="*/ 491201 w 1304852"/>
                  <a:gd name="connsiteY4454" fmla="*/ 942700 h 1061252"/>
                  <a:gd name="connsiteX4455" fmla="*/ 491521 w 1304852"/>
                  <a:gd name="connsiteY4455" fmla="*/ 942307 h 1061252"/>
                  <a:gd name="connsiteX4456" fmla="*/ 491916 w 1304852"/>
                  <a:gd name="connsiteY4456" fmla="*/ 941782 h 1061252"/>
                  <a:gd name="connsiteX4457" fmla="*/ 492199 w 1304852"/>
                  <a:gd name="connsiteY4457" fmla="*/ 941383 h 1061252"/>
                  <a:gd name="connsiteX4458" fmla="*/ 492167 w 1304852"/>
                  <a:gd name="connsiteY4458" fmla="*/ 940927 h 1061252"/>
                  <a:gd name="connsiteX4459" fmla="*/ 492044 w 1304852"/>
                  <a:gd name="connsiteY4459" fmla="*/ 940500 h 1061252"/>
                  <a:gd name="connsiteX4460" fmla="*/ 492350 w 1304852"/>
                  <a:gd name="connsiteY4460" fmla="*/ 939986 h 1061252"/>
                  <a:gd name="connsiteX4461" fmla="*/ 492921 w 1304852"/>
                  <a:gd name="connsiteY4461" fmla="*/ 940051 h 1061252"/>
                  <a:gd name="connsiteX4462" fmla="*/ 493666 w 1304852"/>
                  <a:gd name="connsiteY4462" fmla="*/ 939639 h 1061252"/>
                  <a:gd name="connsiteX4463" fmla="*/ 494113 w 1304852"/>
                  <a:gd name="connsiteY4463" fmla="*/ 939557 h 1061252"/>
                  <a:gd name="connsiteX4464" fmla="*/ 494770 w 1304852"/>
                  <a:gd name="connsiteY4464" fmla="*/ 939286 h 1061252"/>
                  <a:gd name="connsiteX4465" fmla="*/ 495338 w 1304852"/>
                  <a:gd name="connsiteY4465" fmla="*/ 938965 h 1061252"/>
                  <a:gd name="connsiteX4466" fmla="*/ 495945 w 1304852"/>
                  <a:gd name="connsiteY4466" fmla="*/ 938494 h 1061252"/>
                  <a:gd name="connsiteX4467" fmla="*/ 496289 w 1304852"/>
                  <a:gd name="connsiteY4467" fmla="*/ 938160 h 1061252"/>
                  <a:gd name="connsiteX4468" fmla="*/ 497050 w 1304852"/>
                  <a:gd name="connsiteY4468" fmla="*/ 937447 h 1061252"/>
                  <a:gd name="connsiteX4469" fmla="*/ 497672 w 1304852"/>
                  <a:gd name="connsiteY4469" fmla="*/ 937370 h 1061252"/>
                  <a:gd name="connsiteX4470" fmla="*/ 498260 w 1304852"/>
                  <a:gd name="connsiteY4470" fmla="*/ 937177 h 1061252"/>
                  <a:gd name="connsiteX4471" fmla="*/ 498794 w 1304852"/>
                  <a:gd name="connsiteY4471" fmla="*/ 937222 h 1061252"/>
                  <a:gd name="connsiteX4472" fmla="*/ 499275 w 1304852"/>
                  <a:gd name="connsiteY4472" fmla="*/ 937296 h 1061252"/>
                  <a:gd name="connsiteX4473" fmla="*/ 502252 w 1304852"/>
                  <a:gd name="connsiteY4473" fmla="*/ 937849 h 1061252"/>
                  <a:gd name="connsiteX4474" fmla="*/ 504261 w 1304852"/>
                  <a:gd name="connsiteY4474" fmla="*/ 938204 h 1061252"/>
                  <a:gd name="connsiteX4475" fmla="*/ 505835 w 1304852"/>
                  <a:gd name="connsiteY4475" fmla="*/ 938651 h 1061252"/>
                  <a:gd name="connsiteX4476" fmla="*/ 507186 w 1304852"/>
                  <a:gd name="connsiteY4476" fmla="*/ 938795 h 1061252"/>
                  <a:gd name="connsiteX4477" fmla="*/ 509129 w 1304852"/>
                  <a:gd name="connsiteY4477" fmla="*/ 938901 h 1061252"/>
                  <a:gd name="connsiteX4478" fmla="*/ 511743 w 1304852"/>
                  <a:gd name="connsiteY4478" fmla="*/ 939206 h 1061252"/>
                  <a:gd name="connsiteX4479" fmla="*/ 512879 w 1304852"/>
                  <a:gd name="connsiteY4479" fmla="*/ 939338 h 1061252"/>
                  <a:gd name="connsiteX4480" fmla="*/ 514703 w 1304852"/>
                  <a:gd name="connsiteY4480" fmla="*/ 939547 h 1061252"/>
                  <a:gd name="connsiteX4481" fmla="*/ 517592 w 1304852"/>
                  <a:gd name="connsiteY4481" fmla="*/ 939752 h 1061252"/>
                  <a:gd name="connsiteX4482" fmla="*/ 521362 w 1304852"/>
                  <a:gd name="connsiteY4482" fmla="*/ 940160 h 1061252"/>
                  <a:gd name="connsiteX4483" fmla="*/ 525068 w 1304852"/>
                  <a:gd name="connsiteY4483" fmla="*/ 940645 h 1061252"/>
                  <a:gd name="connsiteX4484" fmla="*/ 527070 w 1304852"/>
                  <a:gd name="connsiteY4484" fmla="*/ 940828 h 1061252"/>
                  <a:gd name="connsiteX4485" fmla="*/ 529803 w 1304852"/>
                  <a:gd name="connsiteY4485" fmla="*/ 941107 h 1061252"/>
                  <a:gd name="connsiteX4486" fmla="*/ 532031 w 1304852"/>
                  <a:gd name="connsiteY4486" fmla="*/ 941399 h 1061252"/>
                  <a:gd name="connsiteX4487" fmla="*/ 534903 w 1304852"/>
                  <a:gd name="connsiteY4487" fmla="*/ 941669 h 1061252"/>
                  <a:gd name="connsiteX4488" fmla="*/ 537583 w 1304852"/>
                  <a:gd name="connsiteY4488" fmla="*/ 942064 h 1061252"/>
                  <a:gd name="connsiteX4489" fmla="*/ 540347 w 1304852"/>
                  <a:gd name="connsiteY4489" fmla="*/ 942286 h 1061252"/>
                  <a:gd name="connsiteX4490" fmla="*/ 543334 w 1304852"/>
                  <a:gd name="connsiteY4490" fmla="*/ 942664 h 1061252"/>
                  <a:gd name="connsiteX4491" fmla="*/ 547113 w 1304852"/>
                  <a:gd name="connsiteY4491" fmla="*/ 943043 h 1061252"/>
                  <a:gd name="connsiteX4492" fmla="*/ 547899 w 1304852"/>
                  <a:gd name="connsiteY4492" fmla="*/ 943265 h 1061252"/>
                  <a:gd name="connsiteX4493" fmla="*/ 548423 w 1304852"/>
                  <a:gd name="connsiteY4493" fmla="*/ 943265 h 1061252"/>
                  <a:gd name="connsiteX4494" fmla="*/ 549174 w 1304852"/>
                  <a:gd name="connsiteY4494" fmla="*/ 943236 h 1061252"/>
                  <a:gd name="connsiteX4495" fmla="*/ 549807 w 1304852"/>
                  <a:gd name="connsiteY4495" fmla="*/ 943177 h 1061252"/>
                  <a:gd name="connsiteX4496" fmla="*/ 550384 w 1304852"/>
                  <a:gd name="connsiteY4496" fmla="*/ 942982 h 1061252"/>
                  <a:gd name="connsiteX4497" fmla="*/ 550840 w 1304852"/>
                  <a:gd name="connsiteY4497" fmla="*/ 942805 h 1061252"/>
                  <a:gd name="connsiteX4498" fmla="*/ 551534 w 1304852"/>
                  <a:gd name="connsiteY4498" fmla="*/ 942661 h 1061252"/>
                  <a:gd name="connsiteX4499" fmla="*/ 552317 w 1304852"/>
                  <a:gd name="connsiteY4499" fmla="*/ 942440 h 1061252"/>
                  <a:gd name="connsiteX4500" fmla="*/ 557435 w 1304852"/>
                  <a:gd name="connsiteY4500" fmla="*/ 941181 h 1061252"/>
                  <a:gd name="connsiteX4501" fmla="*/ 559384 w 1304852"/>
                  <a:gd name="connsiteY4501" fmla="*/ 940956 h 1061252"/>
                  <a:gd name="connsiteX4502" fmla="*/ 561173 w 1304852"/>
                  <a:gd name="connsiteY4502" fmla="*/ 940904 h 1061252"/>
                  <a:gd name="connsiteX4503" fmla="*/ 562251 w 1304852"/>
                  <a:gd name="connsiteY4503" fmla="*/ 940811 h 1061252"/>
                  <a:gd name="connsiteX4504" fmla="*/ 563703 w 1304852"/>
                  <a:gd name="connsiteY4504" fmla="*/ 940872 h 1061252"/>
                  <a:gd name="connsiteX4505" fmla="*/ 565234 w 1304852"/>
                  <a:gd name="connsiteY4505" fmla="*/ 940872 h 1061252"/>
                  <a:gd name="connsiteX4506" fmla="*/ 567530 w 1304852"/>
                  <a:gd name="connsiteY4506" fmla="*/ 941204 h 1061252"/>
                  <a:gd name="connsiteX4507" fmla="*/ 569858 w 1304852"/>
                  <a:gd name="connsiteY4507" fmla="*/ 941476 h 1061252"/>
                  <a:gd name="connsiteX4508" fmla="*/ 571804 w 1304852"/>
                  <a:gd name="connsiteY4508" fmla="*/ 941685 h 1061252"/>
                  <a:gd name="connsiteX4509" fmla="*/ 573765 w 1304852"/>
                  <a:gd name="connsiteY4509" fmla="*/ 941878 h 1061252"/>
                  <a:gd name="connsiteX4510" fmla="*/ 575586 w 1304852"/>
                  <a:gd name="connsiteY4510" fmla="*/ 942257 h 1061252"/>
                  <a:gd name="connsiteX4511" fmla="*/ 577975 w 1304852"/>
                  <a:gd name="connsiteY4511" fmla="*/ 942542 h 1061252"/>
                  <a:gd name="connsiteX4512" fmla="*/ 579375 w 1304852"/>
                  <a:gd name="connsiteY4512" fmla="*/ 942639 h 1061252"/>
                  <a:gd name="connsiteX4513" fmla="*/ 581269 w 1304852"/>
                  <a:gd name="connsiteY4513" fmla="*/ 942915 h 1061252"/>
                  <a:gd name="connsiteX4514" fmla="*/ 583292 w 1304852"/>
                  <a:gd name="connsiteY4514" fmla="*/ 943104 h 1061252"/>
                  <a:gd name="connsiteX4515" fmla="*/ 585196 w 1304852"/>
                  <a:gd name="connsiteY4515" fmla="*/ 943230 h 1061252"/>
                  <a:gd name="connsiteX4516" fmla="*/ 587116 w 1304852"/>
                  <a:gd name="connsiteY4516" fmla="*/ 943544 h 1061252"/>
                  <a:gd name="connsiteX4517" fmla="*/ 589042 w 1304852"/>
                  <a:gd name="connsiteY4517" fmla="*/ 943705 h 1061252"/>
                  <a:gd name="connsiteX4518" fmla="*/ 590352 w 1304852"/>
                  <a:gd name="connsiteY4518" fmla="*/ 943879 h 1061252"/>
                  <a:gd name="connsiteX4519" fmla="*/ 591290 w 1304852"/>
                  <a:gd name="connsiteY4519" fmla="*/ 943910 h 1061252"/>
                  <a:gd name="connsiteX4520" fmla="*/ 591913 w 1304852"/>
                  <a:gd name="connsiteY4520" fmla="*/ 943887 h 1061252"/>
                  <a:gd name="connsiteX4521" fmla="*/ 592825 w 1304852"/>
                  <a:gd name="connsiteY4521" fmla="*/ 943736 h 1061252"/>
                  <a:gd name="connsiteX4522" fmla="*/ 593493 w 1304852"/>
                  <a:gd name="connsiteY4522" fmla="*/ 943409 h 1061252"/>
                  <a:gd name="connsiteX4523" fmla="*/ 594186 w 1304852"/>
                  <a:gd name="connsiteY4523" fmla="*/ 943217 h 1061252"/>
                  <a:gd name="connsiteX4524" fmla="*/ 595091 w 1304852"/>
                  <a:gd name="connsiteY4524" fmla="*/ 942851 h 1061252"/>
                  <a:gd name="connsiteX4525" fmla="*/ 595618 w 1304852"/>
                  <a:gd name="connsiteY4525" fmla="*/ 942667 h 1061252"/>
                  <a:gd name="connsiteX4526" fmla="*/ 596324 w 1304852"/>
                  <a:gd name="connsiteY4526" fmla="*/ 942292 h 1061252"/>
                  <a:gd name="connsiteX4527" fmla="*/ 596735 w 1304852"/>
                  <a:gd name="connsiteY4527" fmla="*/ 941900 h 1061252"/>
                  <a:gd name="connsiteX4528" fmla="*/ 597079 w 1304852"/>
                  <a:gd name="connsiteY4528" fmla="*/ 941431 h 1061252"/>
                  <a:gd name="connsiteX4529" fmla="*/ 597455 w 1304852"/>
                  <a:gd name="connsiteY4529" fmla="*/ 940658 h 1061252"/>
                  <a:gd name="connsiteX4530" fmla="*/ 598447 w 1304852"/>
                  <a:gd name="connsiteY4530" fmla="*/ 939053 h 1061252"/>
                  <a:gd name="connsiteX4531" fmla="*/ 599513 w 1304852"/>
                  <a:gd name="connsiteY4531" fmla="*/ 937040 h 1061252"/>
                  <a:gd name="connsiteX4532" fmla="*/ 600409 w 1304852"/>
                  <a:gd name="connsiteY4532" fmla="*/ 935256 h 1061252"/>
                  <a:gd name="connsiteX4533" fmla="*/ 600836 w 1304852"/>
                  <a:gd name="connsiteY4533" fmla="*/ 934454 h 1061252"/>
                  <a:gd name="connsiteX4534" fmla="*/ 601035 w 1304852"/>
                  <a:gd name="connsiteY4534" fmla="*/ 933590 h 1061252"/>
                  <a:gd name="connsiteX4535" fmla="*/ 601616 w 1304852"/>
                  <a:gd name="connsiteY4535" fmla="*/ 932451 h 1061252"/>
                  <a:gd name="connsiteX4536" fmla="*/ 602197 w 1304852"/>
                  <a:gd name="connsiteY4536" fmla="*/ 931234 h 1061252"/>
                  <a:gd name="connsiteX4537" fmla="*/ 602669 w 1304852"/>
                  <a:gd name="connsiteY4537" fmla="*/ 930023 h 1061252"/>
                  <a:gd name="connsiteX4538" fmla="*/ 603048 w 1304852"/>
                  <a:gd name="connsiteY4538" fmla="*/ 929201 h 1061252"/>
                  <a:gd name="connsiteX4539" fmla="*/ 603273 w 1304852"/>
                  <a:gd name="connsiteY4539" fmla="*/ 928646 h 1061252"/>
                  <a:gd name="connsiteX4540" fmla="*/ 603667 w 1304852"/>
                  <a:gd name="connsiteY4540" fmla="*/ 927946 h 1061252"/>
                  <a:gd name="connsiteX4541" fmla="*/ 603764 w 1304852"/>
                  <a:gd name="connsiteY4541" fmla="*/ 927465 h 1061252"/>
                  <a:gd name="connsiteX4542" fmla="*/ 603934 w 1304852"/>
                  <a:gd name="connsiteY4542" fmla="*/ 926697 h 1061252"/>
                  <a:gd name="connsiteX4543" fmla="*/ 603973 w 1304852"/>
                  <a:gd name="connsiteY4543" fmla="*/ 926110 h 1061252"/>
                  <a:gd name="connsiteX4544" fmla="*/ 604050 w 1304852"/>
                  <a:gd name="connsiteY4544" fmla="*/ 925532 h 1061252"/>
                  <a:gd name="connsiteX4545" fmla="*/ 604191 w 1304852"/>
                  <a:gd name="connsiteY4545" fmla="*/ 924549 h 1061252"/>
                  <a:gd name="connsiteX4546" fmla="*/ 604345 w 1304852"/>
                  <a:gd name="connsiteY4546" fmla="*/ 923589 h 1061252"/>
                  <a:gd name="connsiteX4547" fmla="*/ 604432 w 1304852"/>
                  <a:gd name="connsiteY4547" fmla="*/ 922414 h 1061252"/>
                  <a:gd name="connsiteX4548" fmla="*/ 604689 w 1304852"/>
                  <a:gd name="connsiteY4548" fmla="*/ 921646 h 1061252"/>
                  <a:gd name="connsiteX4549" fmla="*/ 604711 w 1304852"/>
                  <a:gd name="connsiteY4549" fmla="*/ 921074 h 1061252"/>
                  <a:gd name="connsiteX4550" fmla="*/ 604608 w 1304852"/>
                  <a:gd name="connsiteY4550" fmla="*/ 920507 h 1061252"/>
                  <a:gd name="connsiteX4551" fmla="*/ 604271 w 1304852"/>
                  <a:gd name="connsiteY4551" fmla="*/ 919816 h 1061252"/>
                  <a:gd name="connsiteX4552" fmla="*/ 604082 w 1304852"/>
                  <a:gd name="connsiteY4552" fmla="*/ 919244 h 1061252"/>
                  <a:gd name="connsiteX4553" fmla="*/ 603700 w 1304852"/>
                  <a:gd name="connsiteY4553" fmla="*/ 918410 h 1061252"/>
                  <a:gd name="connsiteX4554" fmla="*/ 603440 w 1304852"/>
                  <a:gd name="connsiteY4554" fmla="*/ 917328 h 1061252"/>
                  <a:gd name="connsiteX4555" fmla="*/ 603234 w 1304852"/>
                  <a:gd name="connsiteY4555" fmla="*/ 916525 h 1061252"/>
                  <a:gd name="connsiteX4556" fmla="*/ 602874 w 1304852"/>
                  <a:gd name="connsiteY4556" fmla="*/ 915488 h 1061252"/>
                  <a:gd name="connsiteX4557" fmla="*/ 602357 w 1304852"/>
                  <a:gd name="connsiteY4557" fmla="*/ 914235 h 1061252"/>
                  <a:gd name="connsiteX4558" fmla="*/ 602104 w 1304852"/>
                  <a:gd name="connsiteY4558" fmla="*/ 913346 h 1061252"/>
                  <a:gd name="connsiteX4559" fmla="*/ 601821 w 1304852"/>
                  <a:gd name="connsiteY4559" fmla="*/ 912496 h 1061252"/>
                  <a:gd name="connsiteX4560" fmla="*/ 601513 w 1304852"/>
                  <a:gd name="connsiteY4560" fmla="*/ 911363 h 1061252"/>
                  <a:gd name="connsiteX4561" fmla="*/ 601134 w 1304852"/>
                  <a:gd name="connsiteY4561" fmla="*/ 910865 h 1061252"/>
                  <a:gd name="connsiteX4562" fmla="*/ 600993 w 1304852"/>
                  <a:gd name="connsiteY4562" fmla="*/ 910293 h 1061252"/>
                  <a:gd name="connsiteX4563" fmla="*/ 600813 w 1304852"/>
                  <a:gd name="connsiteY4563" fmla="*/ 909840 h 1061252"/>
                  <a:gd name="connsiteX4564" fmla="*/ 600514 w 1304852"/>
                  <a:gd name="connsiteY4564" fmla="*/ 909342 h 1061252"/>
                  <a:gd name="connsiteX4565" fmla="*/ 600373 w 1304852"/>
                  <a:gd name="connsiteY4565" fmla="*/ 908886 h 1061252"/>
                  <a:gd name="connsiteX4566" fmla="*/ 600222 w 1304852"/>
                  <a:gd name="connsiteY4566" fmla="*/ 908260 h 1061252"/>
                  <a:gd name="connsiteX4567" fmla="*/ 600071 w 1304852"/>
                  <a:gd name="connsiteY4567" fmla="*/ 907804 h 1061252"/>
                  <a:gd name="connsiteX4568" fmla="*/ 599872 w 1304852"/>
                  <a:gd name="connsiteY4568" fmla="*/ 907339 h 1061252"/>
                  <a:gd name="connsiteX4569" fmla="*/ 599721 w 1304852"/>
                  <a:gd name="connsiteY4569" fmla="*/ 906902 h 1061252"/>
                  <a:gd name="connsiteX4570" fmla="*/ 599468 w 1304852"/>
                  <a:gd name="connsiteY4570" fmla="*/ 905869 h 1061252"/>
                  <a:gd name="connsiteX4571" fmla="*/ 599005 w 1304852"/>
                  <a:gd name="connsiteY4571" fmla="*/ 905204 h 1061252"/>
                  <a:gd name="connsiteX4572" fmla="*/ 598726 w 1304852"/>
                  <a:gd name="connsiteY4572" fmla="*/ 904728 h 1061252"/>
                  <a:gd name="connsiteX4573" fmla="*/ 598787 w 1304852"/>
                  <a:gd name="connsiteY4573" fmla="*/ 903776 h 1061252"/>
                  <a:gd name="connsiteX4574" fmla="*/ 598858 w 1304852"/>
                  <a:gd name="connsiteY4574" fmla="*/ 903169 h 1061252"/>
                  <a:gd name="connsiteX4575" fmla="*/ 598575 w 1304852"/>
                  <a:gd name="connsiteY4575" fmla="*/ 902259 h 1061252"/>
                  <a:gd name="connsiteX4576" fmla="*/ 598363 w 1304852"/>
                  <a:gd name="connsiteY4576" fmla="*/ 901852 h 1061252"/>
                  <a:gd name="connsiteX4577" fmla="*/ 598090 w 1304852"/>
                  <a:gd name="connsiteY4577" fmla="*/ 901463 h 1061252"/>
                  <a:gd name="connsiteX4578" fmla="*/ 597837 w 1304852"/>
                  <a:gd name="connsiteY4578" fmla="*/ 900763 h 1061252"/>
                  <a:gd name="connsiteX4579" fmla="*/ 597663 w 1304852"/>
                  <a:gd name="connsiteY4579" fmla="*/ 900278 h 1061252"/>
                  <a:gd name="connsiteX4580" fmla="*/ 597692 w 1304852"/>
                  <a:gd name="connsiteY4580" fmla="*/ 899778 h 1061252"/>
                  <a:gd name="connsiteX4581" fmla="*/ 597525 w 1304852"/>
                  <a:gd name="connsiteY4581" fmla="*/ 898985 h 1061252"/>
                  <a:gd name="connsiteX4582" fmla="*/ 597496 w 1304852"/>
                  <a:gd name="connsiteY4582" fmla="*/ 898301 h 1061252"/>
                  <a:gd name="connsiteX4583" fmla="*/ 597294 w 1304852"/>
                  <a:gd name="connsiteY4583" fmla="*/ 897883 h 1061252"/>
                  <a:gd name="connsiteX4584" fmla="*/ 597044 w 1304852"/>
                  <a:gd name="connsiteY4584" fmla="*/ 897485 h 1061252"/>
                  <a:gd name="connsiteX4585" fmla="*/ 596706 w 1304852"/>
                  <a:gd name="connsiteY4585" fmla="*/ 896805 h 1061252"/>
                  <a:gd name="connsiteX4586" fmla="*/ 596639 w 1304852"/>
                  <a:gd name="connsiteY4586" fmla="*/ 896111 h 1061252"/>
                  <a:gd name="connsiteX4587" fmla="*/ 596658 w 1304852"/>
                  <a:gd name="connsiteY4587" fmla="*/ 895582 h 1061252"/>
                  <a:gd name="connsiteX4588" fmla="*/ 596495 w 1304852"/>
                  <a:gd name="connsiteY4588" fmla="*/ 895145 h 1061252"/>
                  <a:gd name="connsiteX4589" fmla="*/ 595718 w 1304852"/>
                  <a:gd name="connsiteY4589" fmla="*/ 894178 h 1061252"/>
                  <a:gd name="connsiteX4590" fmla="*/ 595345 w 1304852"/>
                  <a:gd name="connsiteY4590" fmla="*/ 893514 h 1061252"/>
                  <a:gd name="connsiteX4591" fmla="*/ 595775 w 1304852"/>
                  <a:gd name="connsiteY4591" fmla="*/ 892544 h 1061252"/>
                  <a:gd name="connsiteX4592" fmla="*/ 595101 w 1304852"/>
                  <a:gd name="connsiteY4592" fmla="*/ 891915 h 1061252"/>
                  <a:gd name="connsiteX4593" fmla="*/ 594279 w 1304852"/>
                  <a:gd name="connsiteY4593" fmla="*/ 890897 h 1061252"/>
                  <a:gd name="connsiteX4594" fmla="*/ 593470 w 1304852"/>
                  <a:gd name="connsiteY4594" fmla="*/ 889512 h 1061252"/>
                  <a:gd name="connsiteX4595" fmla="*/ 591784 w 1304852"/>
                  <a:gd name="connsiteY4595" fmla="*/ 888045 h 1061252"/>
                  <a:gd name="connsiteX4596" fmla="*/ 590253 w 1304852"/>
                  <a:gd name="connsiteY4596" fmla="*/ 886892 h 1061252"/>
                  <a:gd name="connsiteX4597" fmla="*/ 588943 w 1304852"/>
                  <a:gd name="connsiteY4597" fmla="*/ 885994 h 1061252"/>
                  <a:gd name="connsiteX4598" fmla="*/ 587764 w 1304852"/>
                  <a:gd name="connsiteY4598" fmla="*/ 884873 h 1061252"/>
                  <a:gd name="connsiteX4599" fmla="*/ 587039 w 1304852"/>
                  <a:gd name="connsiteY4599" fmla="*/ 883345 h 1061252"/>
                  <a:gd name="connsiteX4600" fmla="*/ 586605 w 1304852"/>
                  <a:gd name="connsiteY4600" fmla="*/ 881887 h 1061252"/>
                  <a:gd name="connsiteX4601" fmla="*/ 586833 w 1304852"/>
                  <a:gd name="connsiteY4601" fmla="*/ 880728 h 1061252"/>
                  <a:gd name="connsiteX4602" fmla="*/ 587357 w 1304852"/>
                  <a:gd name="connsiteY4602" fmla="*/ 878843 h 1061252"/>
                  <a:gd name="connsiteX4603" fmla="*/ 588458 w 1304852"/>
                  <a:gd name="connsiteY4603" fmla="*/ 875855 h 1061252"/>
                  <a:gd name="connsiteX4604" fmla="*/ 588130 w 1304852"/>
                  <a:gd name="connsiteY4604" fmla="*/ 874862 h 1061252"/>
                  <a:gd name="connsiteX4605" fmla="*/ 587292 w 1304852"/>
                  <a:gd name="connsiteY4605" fmla="*/ 873437 h 1061252"/>
                  <a:gd name="connsiteX4606" fmla="*/ 586291 w 1304852"/>
                  <a:gd name="connsiteY4606" fmla="*/ 872416 h 1061252"/>
                  <a:gd name="connsiteX4607" fmla="*/ 584888 w 1304852"/>
                  <a:gd name="connsiteY4607" fmla="*/ 871292 h 1061252"/>
                  <a:gd name="connsiteX4608" fmla="*/ 582691 w 1304852"/>
                  <a:gd name="connsiteY4608" fmla="*/ 869567 h 1061252"/>
                  <a:gd name="connsiteX4609" fmla="*/ 581359 w 1304852"/>
                  <a:gd name="connsiteY4609" fmla="*/ 867692 h 1061252"/>
                  <a:gd name="connsiteX4610" fmla="*/ 581474 w 1304852"/>
                  <a:gd name="connsiteY4610" fmla="*/ 866514 h 1061252"/>
                  <a:gd name="connsiteX4611" fmla="*/ 581426 w 1304852"/>
                  <a:gd name="connsiteY4611" fmla="*/ 862713 h 1061252"/>
                  <a:gd name="connsiteX4612" fmla="*/ 582380 w 1304852"/>
                  <a:gd name="connsiteY4612" fmla="*/ 860542 h 1061252"/>
                  <a:gd name="connsiteX4613" fmla="*/ 582563 w 1304852"/>
                  <a:gd name="connsiteY4613" fmla="*/ 858824 h 1061252"/>
                  <a:gd name="connsiteX4614" fmla="*/ 582512 w 1304852"/>
                  <a:gd name="connsiteY4614" fmla="*/ 857181 h 1061252"/>
                  <a:gd name="connsiteX4615" fmla="*/ 582056 w 1304852"/>
                  <a:gd name="connsiteY4615" fmla="*/ 856191 h 1061252"/>
                  <a:gd name="connsiteX4616" fmla="*/ 581992 w 1304852"/>
                  <a:gd name="connsiteY4616" fmla="*/ 854968 h 1061252"/>
                  <a:gd name="connsiteX4617" fmla="*/ 581853 w 1304852"/>
                  <a:gd name="connsiteY4617" fmla="*/ 853796 h 1061252"/>
                  <a:gd name="connsiteX4618" fmla="*/ 582001 w 1304852"/>
                  <a:gd name="connsiteY4618" fmla="*/ 852588 h 1061252"/>
                  <a:gd name="connsiteX4619" fmla="*/ 581372 w 1304852"/>
                  <a:gd name="connsiteY4619" fmla="*/ 851632 h 1061252"/>
                  <a:gd name="connsiteX4620" fmla="*/ 580457 w 1304852"/>
                  <a:gd name="connsiteY4620" fmla="*/ 850961 h 1061252"/>
                  <a:gd name="connsiteX4621" fmla="*/ 580617 w 1304852"/>
                  <a:gd name="connsiteY4621" fmla="*/ 850161 h 1061252"/>
                  <a:gd name="connsiteX4622" fmla="*/ 581035 w 1304852"/>
                  <a:gd name="connsiteY4622" fmla="*/ 848611 h 1061252"/>
                  <a:gd name="connsiteX4623" fmla="*/ 580524 w 1304852"/>
                  <a:gd name="connsiteY4623" fmla="*/ 847163 h 1061252"/>
                  <a:gd name="connsiteX4624" fmla="*/ 579667 w 1304852"/>
                  <a:gd name="connsiteY4624" fmla="*/ 846375 h 1061252"/>
                  <a:gd name="connsiteX4625" fmla="*/ 580370 w 1304852"/>
                  <a:gd name="connsiteY4625" fmla="*/ 845005 h 1061252"/>
                  <a:gd name="connsiteX4626" fmla="*/ 580890 w 1304852"/>
                  <a:gd name="connsiteY4626" fmla="*/ 844054 h 1061252"/>
                  <a:gd name="connsiteX4627" fmla="*/ 581301 w 1304852"/>
                  <a:gd name="connsiteY4627" fmla="*/ 843014 h 1061252"/>
                  <a:gd name="connsiteX4628" fmla="*/ 581764 w 1304852"/>
                  <a:gd name="connsiteY4628" fmla="*/ 841871 h 1061252"/>
                  <a:gd name="connsiteX4629" fmla="*/ 582447 w 1304852"/>
                  <a:gd name="connsiteY4629" fmla="*/ 840549 h 1061252"/>
                  <a:gd name="connsiteX4630" fmla="*/ 582374 w 1304852"/>
                  <a:gd name="connsiteY4630" fmla="*/ 839559 h 1061252"/>
                  <a:gd name="connsiteX4631" fmla="*/ 582332 w 1304852"/>
                  <a:gd name="connsiteY4631" fmla="*/ 838372 h 1061252"/>
                  <a:gd name="connsiteX4632" fmla="*/ 582492 w 1304852"/>
                  <a:gd name="connsiteY4632" fmla="*/ 836904 h 1061252"/>
                  <a:gd name="connsiteX4633" fmla="*/ 582418 w 1304852"/>
                  <a:gd name="connsiteY4633" fmla="*/ 836040 h 1061252"/>
                  <a:gd name="connsiteX4634" fmla="*/ 581905 w 1304852"/>
                  <a:gd name="connsiteY4634" fmla="*/ 834149 h 1061252"/>
                  <a:gd name="connsiteX4635" fmla="*/ 582059 w 1304852"/>
                  <a:gd name="connsiteY4635" fmla="*/ 832428 h 1061252"/>
                  <a:gd name="connsiteX4636" fmla="*/ 582396 w 1304852"/>
                  <a:gd name="connsiteY4636" fmla="*/ 829873 h 1061252"/>
                  <a:gd name="connsiteX4637" fmla="*/ 582955 w 1304852"/>
                  <a:gd name="connsiteY4637" fmla="*/ 828258 h 1061252"/>
                  <a:gd name="connsiteX4638" fmla="*/ 582874 w 1304852"/>
                  <a:gd name="connsiteY4638" fmla="*/ 827191 h 1061252"/>
                  <a:gd name="connsiteX4639" fmla="*/ 583231 w 1304852"/>
                  <a:gd name="connsiteY4639" fmla="*/ 825785 h 1061252"/>
                  <a:gd name="connsiteX4640" fmla="*/ 583658 w 1304852"/>
                  <a:gd name="connsiteY4640" fmla="*/ 824469 h 1061252"/>
                  <a:gd name="connsiteX4641" fmla="*/ 585758 w 1304852"/>
                  <a:gd name="connsiteY4641" fmla="*/ 822054 h 1061252"/>
                  <a:gd name="connsiteX4642" fmla="*/ 587806 w 1304852"/>
                  <a:gd name="connsiteY4642" fmla="*/ 820064 h 1061252"/>
                  <a:gd name="connsiteX4643" fmla="*/ 589460 w 1304852"/>
                  <a:gd name="connsiteY4643" fmla="*/ 818513 h 1061252"/>
                  <a:gd name="connsiteX4644" fmla="*/ 590368 w 1304852"/>
                  <a:gd name="connsiteY4644" fmla="*/ 818372 h 1061252"/>
                  <a:gd name="connsiteX4645" fmla="*/ 591431 w 1304852"/>
                  <a:gd name="connsiteY4645" fmla="*/ 817383 h 1061252"/>
                  <a:gd name="connsiteX4646" fmla="*/ 592565 w 1304852"/>
                  <a:gd name="connsiteY4646" fmla="*/ 815774 h 1061252"/>
                  <a:gd name="connsiteX4647" fmla="*/ 592985 w 1304852"/>
                  <a:gd name="connsiteY4647" fmla="*/ 814698 h 1061252"/>
                  <a:gd name="connsiteX4648" fmla="*/ 592911 w 1304852"/>
                  <a:gd name="connsiteY4648" fmla="*/ 812473 h 1061252"/>
                  <a:gd name="connsiteX4649" fmla="*/ 592616 w 1304852"/>
                  <a:gd name="connsiteY4649" fmla="*/ 811231 h 1061252"/>
                  <a:gd name="connsiteX4650" fmla="*/ 592629 w 1304852"/>
                  <a:gd name="connsiteY4650" fmla="*/ 810274 h 1061252"/>
                  <a:gd name="connsiteX4651" fmla="*/ 592131 w 1304852"/>
                  <a:gd name="connsiteY4651" fmla="*/ 809288 h 1061252"/>
                  <a:gd name="connsiteX4652" fmla="*/ 591563 w 1304852"/>
                  <a:gd name="connsiteY4652" fmla="*/ 808331 h 1061252"/>
                  <a:gd name="connsiteX4653" fmla="*/ 592003 w 1304852"/>
                  <a:gd name="connsiteY4653" fmla="*/ 806726 h 1061252"/>
                  <a:gd name="connsiteX4654" fmla="*/ 591614 w 1304852"/>
                  <a:gd name="connsiteY4654" fmla="*/ 806312 h 1061252"/>
                  <a:gd name="connsiteX4655" fmla="*/ 591595 w 1304852"/>
                  <a:gd name="connsiteY4655" fmla="*/ 802522 h 1061252"/>
                  <a:gd name="connsiteX4656" fmla="*/ 592305 w 1304852"/>
                  <a:gd name="connsiteY4656" fmla="*/ 802028 h 1061252"/>
                  <a:gd name="connsiteX4657" fmla="*/ 592330 w 1304852"/>
                  <a:gd name="connsiteY4657" fmla="*/ 800927 h 1061252"/>
                  <a:gd name="connsiteX4658" fmla="*/ 593881 w 1304852"/>
                  <a:gd name="connsiteY4658" fmla="*/ 799704 h 1061252"/>
                  <a:gd name="connsiteX4659" fmla="*/ 595050 w 1304852"/>
                  <a:gd name="connsiteY4659" fmla="*/ 798263 h 1061252"/>
                  <a:gd name="connsiteX4660" fmla="*/ 596401 w 1304852"/>
                  <a:gd name="connsiteY4660" fmla="*/ 797103 h 1061252"/>
                  <a:gd name="connsiteX4661" fmla="*/ 597962 w 1304852"/>
                  <a:gd name="connsiteY4661" fmla="*/ 795116 h 1061252"/>
                  <a:gd name="connsiteX4662" fmla="*/ 599599 w 1304852"/>
                  <a:gd name="connsiteY4662" fmla="*/ 792662 h 1061252"/>
                  <a:gd name="connsiteX4663" fmla="*/ 601507 w 1304852"/>
                  <a:gd name="connsiteY4663" fmla="*/ 790682 h 1061252"/>
                  <a:gd name="connsiteX4664" fmla="*/ 603594 w 1304852"/>
                  <a:gd name="connsiteY4664" fmla="*/ 788527 h 1061252"/>
                  <a:gd name="connsiteX4665" fmla="*/ 605738 w 1304852"/>
                  <a:gd name="connsiteY4665" fmla="*/ 786636 h 1061252"/>
                  <a:gd name="connsiteX4666" fmla="*/ 605886 w 1304852"/>
                  <a:gd name="connsiteY4666" fmla="*/ 784665 h 1061252"/>
                  <a:gd name="connsiteX4667" fmla="*/ 606002 w 1304852"/>
                  <a:gd name="connsiteY4667" fmla="*/ 781707 h 1061252"/>
                  <a:gd name="connsiteX4668" fmla="*/ 607276 w 1304852"/>
                  <a:gd name="connsiteY4668" fmla="*/ 781621 h 1061252"/>
                  <a:gd name="connsiteX4669" fmla="*/ 607973 w 1304852"/>
                  <a:gd name="connsiteY4669" fmla="*/ 779446 h 1061252"/>
                  <a:gd name="connsiteX4670" fmla="*/ 608358 w 1304852"/>
                  <a:gd name="connsiteY4670" fmla="*/ 777440 h 1061252"/>
                  <a:gd name="connsiteX4671" fmla="*/ 609203 w 1304852"/>
                  <a:gd name="connsiteY4671" fmla="*/ 775649 h 1061252"/>
                  <a:gd name="connsiteX4672" fmla="*/ 609607 w 1304852"/>
                  <a:gd name="connsiteY4672" fmla="*/ 774008 h 1061252"/>
                  <a:gd name="connsiteX4673" fmla="*/ 610985 w 1304852"/>
                  <a:gd name="connsiteY4673" fmla="*/ 773099 h 1061252"/>
                  <a:gd name="connsiteX4674" fmla="*/ 612199 w 1304852"/>
                  <a:gd name="connsiteY4674" fmla="*/ 771144 h 1061252"/>
                  <a:gd name="connsiteX4675" fmla="*/ 613014 w 1304852"/>
                  <a:gd name="connsiteY4675" fmla="*/ 769485 h 1061252"/>
                  <a:gd name="connsiteX4676" fmla="*/ 614857 w 1304852"/>
                  <a:gd name="connsiteY4676" fmla="*/ 767201 h 1061252"/>
                  <a:gd name="connsiteX4677" fmla="*/ 616915 w 1304852"/>
                  <a:gd name="connsiteY4677" fmla="*/ 766363 h 1061252"/>
                  <a:gd name="connsiteX4678" fmla="*/ 618334 w 1304852"/>
                  <a:gd name="connsiteY4678" fmla="*/ 765088 h 1061252"/>
                  <a:gd name="connsiteX4679" fmla="*/ 619211 w 1304852"/>
                  <a:gd name="connsiteY4679" fmla="*/ 763457 h 1061252"/>
                  <a:gd name="connsiteX4680" fmla="*/ 619638 w 1304852"/>
                  <a:gd name="connsiteY4680" fmla="*/ 761345 h 1061252"/>
                  <a:gd name="connsiteX4681" fmla="*/ 620983 w 1304852"/>
                  <a:gd name="connsiteY4681" fmla="*/ 759848 h 1061252"/>
                  <a:gd name="connsiteX4682" fmla="*/ 625462 w 1304852"/>
                  <a:gd name="connsiteY4682" fmla="*/ 754403 h 1061252"/>
                  <a:gd name="connsiteX4683" fmla="*/ 630696 w 1304852"/>
                  <a:gd name="connsiteY4683" fmla="*/ 747220 h 1061252"/>
                  <a:gd name="connsiteX4684" fmla="*/ 636186 w 1304852"/>
                  <a:gd name="connsiteY4684" fmla="*/ 741335 h 1061252"/>
                  <a:gd name="connsiteX4685" fmla="*/ 640726 w 1304852"/>
                  <a:gd name="connsiteY4685" fmla="*/ 736914 h 1061252"/>
                  <a:gd name="connsiteX4686" fmla="*/ 643982 w 1304852"/>
                  <a:gd name="connsiteY4686" fmla="*/ 734477 h 1061252"/>
                  <a:gd name="connsiteX4687" fmla="*/ 646615 w 1304852"/>
                  <a:gd name="connsiteY4687" fmla="*/ 732187 h 1061252"/>
                  <a:gd name="connsiteX4688" fmla="*/ 648631 w 1304852"/>
                  <a:gd name="connsiteY4688" fmla="*/ 731443 h 1061252"/>
                  <a:gd name="connsiteX4689" fmla="*/ 653730 w 1304852"/>
                  <a:gd name="connsiteY4689" fmla="*/ 730464 h 1061252"/>
                  <a:gd name="connsiteX4690" fmla="*/ 658164 w 1304852"/>
                  <a:gd name="connsiteY4690" fmla="*/ 729584 h 1061252"/>
                  <a:gd name="connsiteX4691" fmla="*/ 664884 w 1304852"/>
                  <a:gd name="connsiteY4691" fmla="*/ 729708 h 1061252"/>
                  <a:gd name="connsiteX4692" fmla="*/ 667235 w 1304852"/>
                  <a:gd name="connsiteY4692" fmla="*/ 730296 h 1061252"/>
                  <a:gd name="connsiteX4693" fmla="*/ 674103 w 1304852"/>
                  <a:gd name="connsiteY4693" fmla="*/ 734265 h 1061252"/>
                  <a:gd name="connsiteX4694" fmla="*/ 677166 w 1304852"/>
                  <a:gd name="connsiteY4694" fmla="*/ 736175 h 1061252"/>
                  <a:gd name="connsiteX4695" fmla="*/ 679911 w 1304852"/>
                  <a:gd name="connsiteY4695" fmla="*/ 737858 h 1061252"/>
                  <a:gd name="connsiteX4696" fmla="*/ 682036 w 1304852"/>
                  <a:gd name="connsiteY4696" fmla="*/ 739582 h 1061252"/>
                  <a:gd name="connsiteX4697" fmla="*/ 683337 w 1304852"/>
                  <a:gd name="connsiteY4697" fmla="*/ 740423 h 1061252"/>
                  <a:gd name="connsiteX4698" fmla="*/ 685260 w 1304852"/>
                  <a:gd name="connsiteY4698" fmla="*/ 741595 h 1061252"/>
                  <a:gd name="connsiteX4699" fmla="*/ 687886 w 1304852"/>
                  <a:gd name="connsiteY4699" fmla="*/ 743005 h 1061252"/>
                  <a:gd name="connsiteX4700" fmla="*/ 690741 w 1304852"/>
                  <a:gd name="connsiteY4700" fmla="*/ 744854 h 1061252"/>
                  <a:gd name="connsiteX4701" fmla="*/ 693329 w 1304852"/>
                  <a:gd name="connsiteY4701" fmla="*/ 746945 h 1061252"/>
                  <a:gd name="connsiteX4702" fmla="*/ 696424 w 1304852"/>
                  <a:gd name="connsiteY4702" fmla="*/ 749191 h 1061252"/>
                  <a:gd name="connsiteX4703" fmla="*/ 698787 w 1304852"/>
                  <a:gd name="connsiteY4703" fmla="*/ 751063 h 1061252"/>
                  <a:gd name="connsiteX4704" fmla="*/ 701314 w 1304852"/>
                  <a:gd name="connsiteY4704" fmla="*/ 752948 h 1061252"/>
                  <a:gd name="connsiteX4705" fmla="*/ 704939 w 1304852"/>
                  <a:gd name="connsiteY4705" fmla="*/ 755658 h 1061252"/>
                  <a:gd name="connsiteX4706" fmla="*/ 707408 w 1304852"/>
                  <a:gd name="connsiteY4706" fmla="*/ 757530 h 1061252"/>
                  <a:gd name="connsiteX4707" fmla="*/ 710150 w 1304852"/>
                  <a:gd name="connsiteY4707" fmla="*/ 759206 h 1061252"/>
                  <a:gd name="connsiteX4708" fmla="*/ 712687 w 1304852"/>
                  <a:gd name="connsiteY4708" fmla="*/ 761245 h 1061252"/>
                  <a:gd name="connsiteX4709" fmla="*/ 715037 w 1304852"/>
                  <a:gd name="connsiteY4709" fmla="*/ 763297 h 1061252"/>
                  <a:gd name="connsiteX4710" fmla="*/ 717339 w 1304852"/>
                  <a:gd name="connsiteY4710" fmla="*/ 765178 h 1061252"/>
                  <a:gd name="connsiteX4711" fmla="*/ 721227 w 1304852"/>
                  <a:gd name="connsiteY4711" fmla="*/ 767972 h 1061252"/>
                  <a:gd name="connsiteX4712" fmla="*/ 725238 w 1304852"/>
                  <a:gd name="connsiteY4712" fmla="*/ 770525 h 1061252"/>
                  <a:gd name="connsiteX4713" fmla="*/ 728413 w 1304852"/>
                  <a:gd name="connsiteY4713" fmla="*/ 772958 h 1061252"/>
                  <a:gd name="connsiteX4714" fmla="*/ 731971 w 1304852"/>
                  <a:gd name="connsiteY4714" fmla="*/ 775996 h 1061252"/>
                  <a:gd name="connsiteX4715" fmla="*/ 733952 w 1304852"/>
                  <a:gd name="connsiteY4715" fmla="*/ 777543 h 1061252"/>
                  <a:gd name="connsiteX4716" fmla="*/ 736620 w 1304852"/>
                  <a:gd name="connsiteY4716" fmla="*/ 779446 h 1061252"/>
                  <a:gd name="connsiteX4717" fmla="*/ 739638 w 1304852"/>
                  <a:gd name="connsiteY4717" fmla="*/ 781238 h 1061252"/>
                  <a:gd name="connsiteX4718" fmla="*/ 742923 w 1304852"/>
                  <a:gd name="connsiteY4718" fmla="*/ 783402 h 1061252"/>
                  <a:gd name="connsiteX4719" fmla="*/ 745617 w 1304852"/>
                  <a:gd name="connsiteY4719" fmla="*/ 784957 h 1061252"/>
                  <a:gd name="connsiteX4720" fmla="*/ 747598 w 1304852"/>
                  <a:gd name="connsiteY4720" fmla="*/ 785850 h 1061252"/>
                  <a:gd name="connsiteX4721" fmla="*/ 751085 w 1304852"/>
                  <a:gd name="connsiteY4721" fmla="*/ 787872 h 1061252"/>
                  <a:gd name="connsiteX4722" fmla="*/ 755230 w 1304852"/>
                  <a:gd name="connsiteY4722" fmla="*/ 790020 h 1061252"/>
                  <a:gd name="connsiteX4723" fmla="*/ 756999 w 1304852"/>
                  <a:gd name="connsiteY4723" fmla="*/ 790791 h 1061252"/>
                  <a:gd name="connsiteX4724" fmla="*/ 757808 w 1304852"/>
                  <a:gd name="connsiteY4724" fmla="*/ 791182 h 1061252"/>
                  <a:gd name="connsiteX4725" fmla="*/ 758331 w 1304852"/>
                  <a:gd name="connsiteY4725" fmla="*/ 791424 h 1061252"/>
                  <a:gd name="connsiteX4726" fmla="*/ 759506 w 1304852"/>
                  <a:gd name="connsiteY4726" fmla="*/ 791937 h 1061252"/>
                  <a:gd name="connsiteX4727" fmla="*/ 760611 w 1304852"/>
                  <a:gd name="connsiteY4727" fmla="*/ 792329 h 1061252"/>
                  <a:gd name="connsiteX4728" fmla="*/ 763847 w 1304852"/>
                  <a:gd name="connsiteY4728" fmla="*/ 793996 h 1061252"/>
                  <a:gd name="connsiteX4729" fmla="*/ 766175 w 1304852"/>
                  <a:gd name="connsiteY4729" fmla="*/ 795212 h 1061252"/>
                  <a:gd name="connsiteX4730" fmla="*/ 768089 w 1304852"/>
                  <a:gd name="connsiteY4730" fmla="*/ 796099 h 1061252"/>
                  <a:gd name="connsiteX4731" fmla="*/ 769235 w 1304852"/>
                  <a:gd name="connsiteY4731" fmla="*/ 796679 h 1061252"/>
                  <a:gd name="connsiteX4732" fmla="*/ 770298 w 1304852"/>
                  <a:gd name="connsiteY4732" fmla="*/ 797303 h 1061252"/>
                  <a:gd name="connsiteX4733" fmla="*/ 771688 w 1304852"/>
                  <a:gd name="connsiteY4733" fmla="*/ 797929 h 1061252"/>
                  <a:gd name="connsiteX4734" fmla="*/ 772992 w 1304852"/>
                  <a:gd name="connsiteY4734" fmla="*/ 798708 h 1061252"/>
                  <a:gd name="connsiteX4735" fmla="*/ 774225 w 1304852"/>
                  <a:gd name="connsiteY4735" fmla="*/ 799385 h 1061252"/>
                  <a:gd name="connsiteX4736" fmla="*/ 775438 w 1304852"/>
                  <a:gd name="connsiteY4736" fmla="*/ 800154 h 1061252"/>
                  <a:gd name="connsiteX4737" fmla="*/ 778068 w 1304852"/>
                  <a:gd name="connsiteY4737" fmla="*/ 801534 h 1061252"/>
                  <a:gd name="connsiteX4738" fmla="*/ 779172 w 1304852"/>
                  <a:gd name="connsiteY4738" fmla="*/ 802150 h 1061252"/>
                  <a:gd name="connsiteX4739" fmla="*/ 780357 w 1304852"/>
                  <a:gd name="connsiteY4739" fmla="*/ 802694 h 1061252"/>
                  <a:gd name="connsiteX4740" fmla="*/ 781487 w 1304852"/>
                  <a:gd name="connsiteY4740" fmla="*/ 803419 h 1061252"/>
                  <a:gd name="connsiteX4741" fmla="*/ 782647 w 1304852"/>
                  <a:gd name="connsiteY4741" fmla="*/ 804102 h 1061252"/>
                  <a:gd name="connsiteX4742" fmla="*/ 783822 w 1304852"/>
                  <a:gd name="connsiteY4742" fmla="*/ 804722 h 1061252"/>
                  <a:gd name="connsiteX4743" fmla="*/ 784833 w 1304852"/>
                  <a:gd name="connsiteY4743" fmla="*/ 805396 h 1061252"/>
                  <a:gd name="connsiteX4744" fmla="*/ 785755 w 1304852"/>
                  <a:gd name="connsiteY4744" fmla="*/ 805917 h 1061252"/>
                  <a:gd name="connsiteX4745" fmla="*/ 786756 w 1304852"/>
                  <a:gd name="connsiteY4745" fmla="*/ 806629 h 1061252"/>
                  <a:gd name="connsiteX4746" fmla="*/ 787996 w 1304852"/>
                  <a:gd name="connsiteY4746" fmla="*/ 807298 h 1061252"/>
                  <a:gd name="connsiteX4747" fmla="*/ 789004 w 1304852"/>
                  <a:gd name="connsiteY4747" fmla="*/ 808084 h 1061252"/>
                  <a:gd name="connsiteX4748" fmla="*/ 790147 w 1304852"/>
                  <a:gd name="connsiteY4748" fmla="*/ 808762 h 1061252"/>
                  <a:gd name="connsiteX4749" fmla="*/ 791001 w 1304852"/>
                  <a:gd name="connsiteY4749" fmla="*/ 809436 h 1061252"/>
                  <a:gd name="connsiteX4750" fmla="*/ 792061 w 1304852"/>
                  <a:gd name="connsiteY4750" fmla="*/ 809947 h 1061252"/>
                  <a:gd name="connsiteX4751" fmla="*/ 793082 w 1304852"/>
                  <a:gd name="connsiteY4751" fmla="*/ 810907 h 1061252"/>
                  <a:gd name="connsiteX4752" fmla="*/ 794202 w 1304852"/>
                  <a:gd name="connsiteY4752" fmla="*/ 811571 h 1061252"/>
                  <a:gd name="connsiteX4753" fmla="*/ 795306 w 1304852"/>
                  <a:gd name="connsiteY4753" fmla="*/ 812499 h 1061252"/>
                  <a:gd name="connsiteX4754" fmla="*/ 796276 w 1304852"/>
                  <a:gd name="connsiteY4754" fmla="*/ 813292 h 1061252"/>
                  <a:gd name="connsiteX4755" fmla="*/ 797430 w 1304852"/>
                  <a:gd name="connsiteY4755" fmla="*/ 814191 h 1061252"/>
                  <a:gd name="connsiteX4756" fmla="*/ 798341 w 1304852"/>
                  <a:gd name="connsiteY4756" fmla="*/ 814935 h 1061252"/>
                  <a:gd name="connsiteX4757" fmla="*/ 799253 w 1304852"/>
                  <a:gd name="connsiteY4757" fmla="*/ 815431 h 1061252"/>
                  <a:gd name="connsiteX4758" fmla="*/ 800384 w 1304852"/>
                  <a:gd name="connsiteY4758" fmla="*/ 816358 h 1061252"/>
                  <a:gd name="connsiteX4759" fmla="*/ 801506 w 1304852"/>
                  <a:gd name="connsiteY4759" fmla="*/ 817004 h 1061252"/>
                  <a:gd name="connsiteX4760" fmla="*/ 802548 w 1304852"/>
                  <a:gd name="connsiteY4760" fmla="*/ 817736 h 1061252"/>
                  <a:gd name="connsiteX4761" fmla="*/ 803613 w 1304852"/>
                  <a:gd name="connsiteY4761" fmla="*/ 818609 h 1061252"/>
                  <a:gd name="connsiteX4762" fmla="*/ 804691 w 1304852"/>
                  <a:gd name="connsiteY4762" fmla="*/ 819370 h 1061252"/>
                  <a:gd name="connsiteX4763" fmla="*/ 806923 w 1304852"/>
                  <a:gd name="connsiteY4763" fmla="*/ 821030 h 1061252"/>
                  <a:gd name="connsiteX4764" fmla="*/ 809326 w 1304852"/>
                  <a:gd name="connsiteY4764" fmla="*/ 822992 h 1061252"/>
                  <a:gd name="connsiteX4765" fmla="*/ 811200 w 1304852"/>
                  <a:gd name="connsiteY4765" fmla="*/ 824417 h 1061252"/>
                  <a:gd name="connsiteX4766" fmla="*/ 813037 w 1304852"/>
                  <a:gd name="connsiteY4766" fmla="*/ 826071 h 1061252"/>
                  <a:gd name="connsiteX4767" fmla="*/ 814915 w 1304852"/>
                  <a:gd name="connsiteY4767" fmla="*/ 827728 h 1061252"/>
                  <a:gd name="connsiteX4768" fmla="*/ 816915 w 1304852"/>
                  <a:gd name="connsiteY4768" fmla="*/ 829272 h 1061252"/>
                  <a:gd name="connsiteX4769" fmla="*/ 817673 w 1304852"/>
                  <a:gd name="connsiteY4769" fmla="*/ 830119 h 1061252"/>
                  <a:gd name="connsiteX4770" fmla="*/ 818607 w 1304852"/>
                  <a:gd name="connsiteY4770" fmla="*/ 830846 h 1061252"/>
                  <a:gd name="connsiteX4771" fmla="*/ 819699 w 1304852"/>
                  <a:gd name="connsiteY4771" fmla="*/ 831760 h 1061252"/>
                  <a:gd name="connsiteX4772" fmla="*/ 820418 w 1304852"/>
                  <a:gd name="connsiteY4772" fmla="*/ 832531 h 1061252"/>
                  <a:gd name="connsiteX4773" fmla="*/ 821430 w 1304852"/>
                  <a:gd name="connsiteY4773" fmla="*/ 833670 h 1061252"/>
                  <a:gd name="connsiteX4774" fmla="*/ 822203 w 1304852"/>
                  <a:gd name="connsiteY4774" fmla="*/ 834721 h 1061252"/>
                  <a:gd name="connsiteX4775" fmla="*/ 823000 w 1304852"/>
                  <a:gd name="connsiteY4775" fmla="*/ 835925 h 1061252"/>
                  <a:gd name="connsiteX4776" fmla="*/ 823752 w 1304852"/>
                  <a:gd name="connsiteY4776" fmla="*/ 836994 h 1061252"/>
                  <a:gd name="connsiteX4777" fmla="*/ 824724 w 1304852"/>
                  <a:gd name="connsiteY4777" fmla="*/ 838051 h 1061252"/>
                  <a:gd name="connsiteX4778" fmla="*/ 825616 w 1304852"/>
                  <a:gd name="connsiteY4778" fmla="*/ 839267 h 1061252"/>
                  <a:gd name="connsiteX4779" fmla="*/ 827097 w 1304852"/>
                  <a:gd name="connsiteY4779" fmla="*/ 841287 h 1061252"/>
                  <a:gd name="connsiteX4780" fmla="*/ 827967 w 1304852"/>
                  <a:gd name="connsiteY4780" fmla="*/ 842648 h 1061252"/>
                  <a:gd name="connsiteX4781" fmla="*/ 828689 w 1304852"/>
                  <a:gd name="connsiteY4781" fmla="*/ 844032 h 1061252"/>
                  <a:gd name="connsiteX4782" fmla="*/ 829223 w 1304852"/>
                  <a:gd name="connsiteY4782" fmla="*/ 845123 h 1061252"/>
                  <a:gd name="connsiteX4783" fmla="*/ 830032 w 1304852"/>
                  <a:gd name="connsiteY4783" fmla="*/ 846598 h 1061252"/>
                  <a:gd name="connsiteX4784" fmla="*/ 830767 w 1304852"/>
                  <a:gd name="connsiteY4784" fmla="*/ 848119 h 1061252"/>
                  <a:gd name="connsiteX4785" fmla="*/ 831168 w 1304852"/>
                  <a:gd name="connsiteY4785" fmla="*/ 849329 h 1061252"/>
                  <a:gd name="connsiteX4786" fmla="*/ 831400 w 1304852"/>
                  <a:gd name="connsiteY4786" fmla="*/ 850611 h 1061252"/>
                  <a:gd name="connsiteX4787" fmla="*/ 831891 w 1304852"/>
                  <a:gd name="connsiteY4787" fmla="*/ 851786 h 1061252"/>
                  <a:gd name="connsiteX4788" fmla="*/ 832144 w 1304852"/>
                  <a:gd name="connsiteY4788" fmla="*/ 852216 h 1061252"/>
                  <a:gd name="connsiteX4789" fmla="*/ 832694 w 1304852"/>
                  <a:gd name="connsiteY4789" fmla="*/ 853145 h 1061252"/>
                  <a:gd name="connsiteX4790" fmla="*/ 833297 w 1304852"/>
                  <a:gd name="connsiteY4790" fmla="*/ 854506 h 1061252"/>
                  <a:gd name="connsiteX4791" fmla="*/ 833727 w 1304852"/>
                  <a:gd name="connsiteY4791" fmla="*/ 855767 h 1061252"/>
                  <a:gd name="connsiteX4792" fmla="*/ 834341 w 1304852"/>
                  <a:gd name="connsiteY4792" fmla="*/ 857090 h 1061252"/>
                  <a:gd name="connsiteX4793" fmla="*/ 834774 w 1304852"/>
                  <a:gd name="connsiteY4793" fmla="*/ 858263 h 1061252"/>
                  <a:gd name="connsiteX4794" fmla="*/ 835243 w 1304852"/>
                  <a:gd name="connsiteY4794" fmla="*/ 859515 h 1061252"/>
                  <a:gd name="connsiteX4795" fmla="*/ 835839 w 1304852"/>
                  <a:gd name="connsiteY4795" fmla="*/ 860837 h 1061252"/>
                  <a:gd name="connsiteX4796" fmla="*/ 836694 w 1304852"/>
                  <a:gd name="connsiteY4796" fmla="*/ 862122 h 1061252"/>
                  <a:gd name="connsiteX4797" fmla="*/ 837506 w 1304852"/>
                  <a:gd name="connsiteY4797" fmla="*/ 863412 h 1061252"/>
                  <a:gd name="connsiteX4798" fmla="*/ 838075 w 1304852"/>
                  <a:gd name="connsiteY4798" fmla="*/ 864408 h 1061252"/>
                  <a:gd name="connsiteX4799" fmla="*/ 838739 w 1304852"/>
                  <a:gd name="connsiteY4799" fmla="*/ 865387 h 1061252"/>
                  <a:gd name="connsiteX4800" fmla="*/ 839587 w 1304852"/>
                  <a:gd name="connsiteY4800" fmla="*/ 866572 h 1061252"/>
                  <a:gd name="connsiteX4801" fmla="*/ 840210 w 1304852"/>
                  <a:gd name="connsiteY4801" fmla="*/ 867384 h 1061252"/>
                  <a:gd name="connsiteX4802" fmla="*/ 841144 w 1304852"/>
                  <a:gd name="connsiteY4802" fmla="*/ 868623 h 1061252"/>
                  <a:gd name="connsiteX4803" fmla="*/ 841949 w 1304852"/>
                  <a:gd name="connsiteY4803" fmla="*/ 869644 h 1061252"/>
                  <a:gd name="connsiteX4804" fmla="*/ 842636 w 1304852"/>
                  <a:gd name="connsiteY4804" fmla="*/ 870566 h 1061252"/>
                  <a:gd name="connsiteX4805" fmla="*/ 843729 w 1304852"/>
                  <a:gd name="connsiteY4805" fmla="*/ 871786 h 1061252"/>
                  <a:gd name="connsiteX4806" fmla="*/ 844470 w 1304852"/>
                  <a:gd name="connsiteY4806" fmla="*/ 872634 h 1061252"/>
                  <a:gd name="connsiteX4807" fmla="*/ 845267 w 1304852"/>
                  <a:gd name="connsiteY4807" fmla="*/ 873569 h 1061252"/>
                  <a:gd name="connsiteX4808" fmla="*/ 846027 w 1304852"/>
                  <a:gd name="connsiteY4808" fmla="*/ 874435 h 1061252"/>
                  <a:gd name="connsiteX4809" fmla="*/ 847299 w 1304852"/>
                  <a:gd name="connsiteY4809" fmla="*/ 875616 h 1061252"/>
                  <a:gd name="connsiteX4810" fmla="*/ 848237 w 1304852"/>
                  <a:gd name="connsiteY4810" fmla="*/ 876458 h 1061252"/>
                  <a:gd name="connsiteX4811" fmla="*/ 849238 w 1304852"/>
                  <a:gd name="connsiteY4811" fmla="*/ 876927 h 1061252"/>
                  <a:gd name="connsiteX4812" fmla="*/ 850420 w 1304852"/>
                  <a:gd name="connsiteY4812" fmla="*/ 877883 h 1061252"/>
                  <a:gd name="connsiteX4813" fmla="*/ 851303 w 1304852"/>
                  <a:gd name="connsiteY4813" fmla="*/ 878366 h 1061252"/>
                  <a:gd name="connsiteX4814" fmla="*/ 852673 w 1304852"/>
                  <a:gd name="connsiteY4814" fmla="*/ 879261 h 1061252"/>
                  <a:gd name="connsiteX4815" fmla="*/ 853765 w 1304852"/>
                  <a:gd name="connsiteY4815" fmla="*/ 879983 h 1061252"/>
                  <a:gd name="connsiteX4816" fmla="*/ 855011 w 1304852"/>
                  <a:gd name="connsiteY4816" fmla="*/ 880780 h 1061252"/>
                  <a:gd name="connsiteX4817" fmla="*/ 855994 w 1304852"/>
                  <a:gd name="connsiteY4817" fmla="*/ 881499 h 1061252"/>
                  <a:gd name="connsiteX4818" fmla="*/ 857127 w 1304852"/>
                  <a:gd name="connsiteY4818" fmla="*/ 882404 h 1061252"/>
                  <a:gd name="connsiteX4819" fmla="*/ 858232 w 1304852"/>
                  <a:gd name="connsiteY4819" fmla="*/ 883310 h 1061252"/>
                  <a:gd name="connsiteX4820" fmla="*/ 859195 w 1304852"/>
                  <a:gd name="connsiteY4820" fmla="*/ 883755 h 1061252"/>
                  <a:gd name="connsiteX4821" fmla="*/ 860178 w 1304852"/>
                  <a:gd name="connsiteY4821" fmla="*/ 884465 h 1061252"/>
                  <a:gd name="connsiteX4822" fmla="*/ 861304 w 1304852"/>
                  <a:gd name="connsiteY4822" fmla="*/ 885255 h 1061252"/>
                  <a:gd name="connsiteX4823" fmla="*/ 862506 w 1304852"/>
                  <a:gd name="connsiteY4823" fmla="*/ 885913 h 1061252"/>
                  <a:gd name="connsiteX4824" fmla="*/ 863504 w 1304852"/>
                  <a:gd name="connsiteY4824" fmla="*/ 886518 h 1061252"/>
                  <a:gd name="connsiteX4825" fmla="*/ 864804 w 1304852"/>
                  <a:gd name="connsiteY4825" fmla="*/ 887457 h 1061252"/>
                  <a:gd name="connsiteX4826" fmla="*/ 865748 w 1304852"/>
                  <a:gd name="connsiteY4826" fmla="*/ 887808 h 1061252"/>
                  <a:gd name="connsiteX4827" fmla="*/ 866673 w 1304852"/>
                  <a:gd name="connsiteY4827" fmla="*/ 888283 h 1061252"/>
                  <a:gd name="connsiteX4828" fmla="*/ 867836 w 1304852"/>
                  <a:gd name="connsiteY4828" fmla="*/ 888865 h 1061252"/>
                  <a:gd name="connsiteX4829" fmla="*/ 868992 w 1304852"/>
                  <a:gd name="connsiteY4829" fmla="*/ 889423 h 1061252"/>
                  <a:gd name="connsiteX4830" fmla="*/ 870047 w 1304852"/>
                  <a:gd name="connsiteY4830" fmla="*/ 890029 h 1061252"/>
                  <a:gd name="connsiteX4831" fmla="*/ 871425 w 1304852"/>
                  <a:gd name="connsiteY4831" fmla="*/ 890771 h 1061252"/>
                  <a:gd name="connsiteX4832" fmla="*/ 872189 w 1304852"/>
                  <a:gd name="connsiteY4832" fmla="*/ 891250 h 1061252"/>
                  <a:gd name="connsiteX4833" fmla="*/ 873368 w 1304852"/>
                  <a:gd name="connsiteY4833" fmla="*/ 891985 h 1061252"/>
                  <a:gd name="connsiteX4834" fmla="*/ 874251 w 1304852"/>
                  <a:gd name="connsiteY4834" fmla="*/ 892487 h 1061252"/>
                  <a:gd name="connsiteX4835" fmla="*/ 874934 w 1304852"/>
                  <a:gd name="connsiteY4835" fmla="*/ 892945 h 1061252"/>
                  <a:gd name="connsiteX4836" fmla="*/ 875872 w 1304852"/>
                  <a:gd name="connsiteY4836" fmla="*/ 893517 h 1061252"/>
                  <a:gd name="connsiteX4837" fmla="*/ 876982 w 1304852"/>
                  <a:gd name="connsiteY4837" fmla="*/ 894239 h 1061252"/>
                  <a:gd name="connsiteX4838" fmla="*/ 877753 w 1304852"/>
                  <a:gd name="connsiteY4838" fmla="*/ 894878 h 1061252"/>
                  <a:gd name="connsiteX4839" fmla="*/ 879773 w 1304852"/>
                  <a:gd name="connsiteY4839" fmla="*/ 895639 h 1061252"/>
                  <a:gd name="connsiteX4840" fmla="*/ 880306 w 1304852"/>
                  <a:gd name="connsiteY4840" fmla="*/ 896031 h 1061252"/>
                  <a:gd name="connsiteX4841" fmla="*/ 881180 w 1304852"/>
                  <a:gd name="connsiteY4841" fmla="*/ 896586 h 1061252"/>
                  <a:gd name="connsiteX4842" fmla="*/ 881880 w 1304852"/>
                  <a:gd name="connsiteY4842" fmla="*/ 896952 h 1061252"/>
                  <a:gd name="connsiteX4843" fmla="*/ 882476 w 1304852"/>
                  <a:gd name="connsiteY4843" fmla="*/ 897450 h 1061252"/>
                  <a:gd name="connsiteX4844" fmla="*/ 883119 w 1304852"/>
                  <a:gd name="connsiteY4844" fmla="*/ 897835 h 1061252"/>
                  <a:gd name="connsiteX4845" fmla="*/ 883840 w 1304852"/>
                  <a:gd name="connsiteY4845" fmla="*/ 898153 h 1061252"/>
                  <a:gd name="connsiteX4846" fmla="*/ 884512 w 1304852"/>
                  <a:gd name="connsiteY4846" fmla="*/ 898586 h 1061252"/>
                  <a:gd name="connsiteX4847" fmla="*/ 885248 w 1304852"/>
                  <a:gd name="connsiteY4847" fmla="*/ 899110 h 1061252"/>
                  <a:gd name="connsiteX4848" fmla="*/ 886073 w 1304852"/>
                  <a:gd name="connsiteY4848" fmla="*/ 899605 h 1061252"/>
                  <a:gd name="connsiteX4849" fmla="*/ 886979 w 1304852"/>
                  <a:gd name="connsiteY4849" fmla="*/ 900044 h 1061252"/>
                  <a:gd name="connsiteX4850" fmla="*/ 887626 w 1304852"/>
                  <a:gd name="connsiteY4850" fmla="*/ 900256 h 1061252"/>
                  <a:gd name="connsiteX4851" fmla="*/ 888378 w 1304852"/>
                  <a:gd name="connsiteY4851" fmla="*/ 900517 h 1061252"/>
                  <a:gd name="connsiteX4852" fmla="*/ 889004 w 1304852"/>
                  <a:gd name="connsiteY4852" fmla="*/ 900795 h 1061252"/>
                  <a:gd name="connsiteX4853" fmla="*/ 889639 w 1304852"/>
                  <a:gd name="connsiteY4853" fmla="*/ 901024 h 1061252"/>
                  <a:gd name="connsiteX4854" fmla="*/ 890272 w 1304852"/>
                  <a:gd name="connsiteY4854" fmla="*/ 901303 h 1061252"/>
                  <a:gd name="connsiteX4855" fmla="*/ 890879 w 1304852"/>
                  <a:gd name="connsiteY4855" fmla="*/ 901579 h 1061252"/>
                  <a:gd name="connsiteX4856" fmla="*/ 891572 w 1304852"/>
                  <a:gd name="connsiteY4856" fmla="*/ 901868 h 1061252"/>
                  <a:gd name="connsiteX4857" fmla="*/ 892257 w 1304852"/>
                  <a:gd name="connsiteY4857" fmla="*/ 902089 h 1061252"/>
                  <a:gd name="connsiteX4858" fmla="*/ 892864 w 1304852"/>
                  <a:gd name="connsiteY4858" fmla="*/ 902311 h 1061252"/>
                  <a:gd name="connsiteX4859" fmla="*/ 893624 w 1304852"/>
                  <a:gd name="connsiteY4859" fmla="*/ 902629 h 1061252"/>
                  <a:gd name="connsiteX4860" fmla="*/ 893984 w 1304852"/>
                  <a:gd name="connsiteY4860" fmla="*/ 901736 h 1061252"/>
                  <a:gd name="connsiteX4861" fmla="*/ 894488 w 1304852"/>
                  <a:gd name="connsiteY4861" fmla="*/ 901984 h 1061252"/>
                  <a:gd name="connsiteX4862" fmla="*/ 895034 w 1304852"/>
                  <a:gd name="connsiteY4862" fmla="*/ 902231 h 1061252"/>
                  <a:gd name="connsiteX4863" fmla="*/ 895648 w 1304852"/>
                  <a:gd name="connsiteY4863" fmla="*/ 902410 h 1061252"/>
                  <a:gd name="connsiteX4864" fmla="*/ 896213 w 1304852"/>
                  <a:gd name="connsiteY4864" fmla="*/ 902639 h 1061252"/>
                  <a:gd name="connsiteX4865" fmla="*/ 896816 w 1304852"/>
                  <a:gd name="connsiteY4865" fmla="*/ 902918 h 1061252"/>
                  <a:gd name="connsiteX4866" fmla="*/ 898007 w 1304852"/>
                  <a:gd name="connsiteY4866" fmla="*/ 903423 h 1061252"/>
                  <a:gd name="connsiteX4867" fmla="*/ 898671 w 1304852"/>
                  <a:gd name="connsiteY4867" fmla="*/ 903656 h 1061252"/>
                  <a:gd name="connsiteX4868" fmla="*/ 899224 w 1304852"/>
                  <a:gd name="connsiteY4868" fmla="*/ 903772 h 1061252"/>
                  <a:gd name="connsiteX4869" fmla="*/ 900056 w 1304852"/>
                  <a:gd name="connsiteY4869" fmla="*/ 903967 h 1061252"/>
                  <a:gd name="connsiteX4870" fmla="*/ 900486 w 1304852"/>
                  <a:gd name="connsiteY4870" fmla="*/ 904102 h 1061252"/>
                  <a:gd name="connsiteX4871" fmla="*/ 901304 w 1304852"/>
                  <a:gd name="connsiteY4871" fmla="*/ 904414 h 1061252"/>
                  <a:gd name="connsiteX4872" fmla="*/ 901709 w 1304852"/>
                  <a:gd name="connsiteY4872" fmla="*/ 904606 h 1061252"/>
                  <a:gd name="connsiteX4873" fmla="*/ 902165 w 1304852"/>
                  <a:gd name="connsiteY4873" fmla="*/ 904776 h 1061252"/>
                  <a:gd name="connsiteX4874" fmla="*/ 903029 w 1304852"/>
                  <a:gd name="connsiteY4874" fmla="*/ 905117 h 1061252"/>
                  <a:gd name="connsiteX4875" fmla="*/ 903722 w 1304852"/>
                  <a:gd name="connsiteY4875" fmla="*/ 905364 h 1061252"/>
                  <a:gd name="connsiteX4876" fmla="*/ 904355 w 1304852"/>
                  <a:gd name="connsiteY4876" fmla="*/ 905593 h 1061252"/>
                  <a:gd name="connsiteX4877" fmla="*/ 905077 w 1304852"/>
                  <a:gd name="connsiteY4877" fmla="*/ 905907 h 1061252"/>
                  <a:gd name="connsiteX4878" fmla="*/ 905514 w 1304852"/>
                  <a:gd name="connsiteY4878" fmla="*/ 906029 h 1061252"/>
                  <a:gd name="connsiteX4879" fmla="*/ 906733 w 1304852"/>
                  <a:gd name="connsiteY4879" fmla="*/ 906514 h 1061252"/>
                  <a:gd name="connsiteX4880" fmla="*/ 907328 w 1304852"/>
                  <a:gd name="connsiteY4880" fmla="*/ 906742 h 1061252"/>
                  <a:gd name="connsiteX4881" fmla="*/ 908378 w 1304852"/>
                  <a:gd name="connsiteY4881" fmla="*/ 907153 h 1061252"/>
                  <a:gd name="connsiteX4882" fmla="*/ 909091 w 1304852"/>
                  <a:gd name="connsiteY4882" fmla="*/ 907429 h 1061252"/>
                  <a:gd name="connsiteX4883" fmla="*/ 909626 w 1304852"/>
                  <a:gd name="connsiteY4883" fmla="*/ 907648 h 1061252"/>
                  <a:gd name="connsiteX4884" fmla="*/ 910240 w 1304852"/>
                  <a:gd name="connsiteY4884" fmla="*/ 907827 h 1061252"/>
                  <a:gd name="connsiteX4885" fmla="*/ 910744 w 1304852"/>
                  <a:gd name="connsiteY4885" fmla="*/ 907988 h 1061252"/>
                  <a:gd name="connsiteX4886" fmla="*/ 911467 w 1304852"/>
                  <a:gd name="connsiteY4886" fmla="*/ 908245 h 1061252"/>
                  <a:gd name="connsiteX4887" fmla="*/ 912179 w 1304852"/>
                  <a:gd name="connsiteY4887" fmla="*/ 908527 h 1061252"/>
                  <a:gd name="connsiteX4888" fmla="*/ 913114 w 1304852"/>
                  <a:gd name="connsiteY4888" fmla="*/ 908900 h 1061252"/>
                  <a:gd name="connsiteX4889" fmla="*/ 913736 w 1304852"/>
                  <a:gd name="connsiteY4889" fmla="*/ 909138 h 1061252"/>
                  <a:gd name="connsiteX4890" fmla="*/ 914559 w 1304852"/>
                  <a:gd name="connsiteY4890" fmla="*/ 909558 h 1061252"/>
                  <a:gd name="connsiteX4891" fmla="*/ 915769 w 1304852"/>
                  <a:gd name="connsiteY4891" fmla="*/ 910129 h 1061252"/>
                  <a:gd name="connsiteX4892" fmla="*/ 916501 w 1304852"/>
                  <a:gd name="connsiteY4892" fmla="*/ 910464 h 1061252"/>
                  <a:gd name="connsiteX4893" fmla="*/ 917108 w 1304852"/>
                  <a:gd name="connsiteY4893" fmla="*/ 910798 h 1061252"/>
                  <a:gd name="connsiteX4894" fmla="*/ 917602 w 1304852"/>
                  <a:gd name="connsiteY4894" fmla="*/ 911054 h 1061252"/>
                  <a:gd name="connsiteX4895" fmla="*/ 918152 w 1304852"/>
                  <a:gd name="connsiteY4895" fmla="*/ 911622 h 1061252"/>
                  <a:gd name="connsiteX4896" fmla="*/ 918915 w 1304852"/>
                  <a:gd name="connsiteY4896" fmla="*/ 912107 h 1061252"/>
                  <a:gd name="connsiteX4897" fmla="*/ 919510 w 1304852"/>
                  <a:gd name="connsiteY4897" fmla="*/ 912569 h 1061252"/>
                  <a:gd name="connsiteX4898" fmla="*/ 920615 w 1304852"/>
                  <a:gd name="connsiteY4898" fmla="*/ 913382 h 1061252"/>
                  <a:gd name="connsiteX4899" fmla="*/ 921218 w 1304852"/>
                  <a:gd name="connsiteY4899" fmla="*/ 913806 h 1061252"/>
                  <a:gd name="connsiteX4900" fmla="*/ 922004 w 1304852"/>
                  <a:gd name="connsiteY4900" fmla="*/ 914641 h 1061252"/>
                  <a:gd name="connsiteX4901" fmla="*/ 922602 w 1304852"/>
                  <a:gd name="connsiteY4901" fmla="*/ 915244 h 1061252"/>
                  <a:gd name="connsiteX4902" fmla="*/ 923138 w 1304852"/>
                  <a:gd name="connsiteY4902" fmla="*/ 915745 h 1061252"/>
                  <a:gd name="connsiteX4903" fmla="*/ 923697 w 1304852"/>
                  <a:gd name="connsiteY4903" fmla="*/ 916252 h 1061252"/>
                  <a:gd name="connsiteX4904" fmla="*/ 924025 w 1304852"/>
                  <a:gd name="connsiteY4904" fmla="*/ 916561 h 1061252"/>
                  <a:gd name="connsiteX4905" fmla="*/ 924393 w 1304852"/>
                  <a:gd name="connsiteY4905" fmla="*/ 916895 h 1061252"/>
                  <a:gd name="connsiteX4906" fmla="*/ 924920 w 1304852"/>
                  <a:gd name="connsiteY4906" fmla="*/ 917492 h 1061252"/>
                  <a:gd name="connsiteX4907" fmla="*/ 925317 w 1304852"/>
                  <a:gd name="connsiteY4907" fmla="*/ 917983 h 1061252"/>
                  <a:gd name="connsiteX4908" fmla="*/ 925957 w 1304852"/>
                  <a:gd name="connsiteY4908" fmla="*/ 918788 h 1061252"/>
                  <a:gd name="connsiteX4909" fmla="*/ 926374 w 1304852"/>
                  <a:gd name="connsiteY4909" fmla="*/ 919280 h 1061252"/>
                  <a:gd name="connsiteX4910" fmla="*/ 926857 w 1304852"/>
                  <a:gd name="connsiteY4910" fmla="*/ 920022 h 1061252"/>
                  <a:gd name="connsiteX4911" fmla="*/ 927601 w 1304852"/>
                  <a:gd name="connsiteY4911" fmla="*/ 920828 h 1061252"/>
                  <a:gd name="connsiteX4912" fmla="*/ 928089 w 1304852"/>
                  <a:gd name="connsiteY4912" fmla="*/ 921425 h 1061252"/>
                  <a:gd name="connsiteX4913" fmla="*/ 928676 w 1304852"/>
                  <a:gd name="connsiteY4913" fmla="*/ 922076 h 1061252"/>
                  <a:gd name="connsiteX4914" fmla="*/ 929296 w 1304852"/>
                  <a:gd name="connsiteY4914" fmla="*/ 922835 h 1061252"/>
                  <a:gd name="connsiteX4915" fmla="*/ 929765 w 1304852"/>
                  <a:gd name="connsiteY4915" fmla="*/ 923461 h 1061252"/>
                  <a:gd name="connsiteX4916" fmla="*/ 930112 w 1304852"/>
                  <a:gd name="connsiteY4916" fmla="*/ 923837 h 1061252"/>
                  <a:gd name="connsiteX4917" fmla="*/ 930571 w 1304852"/>
                  <a:gd name="connsiteY4917" fmla="*/ 924276 h 1061252"/>
                  <a:gd name="connsiteX4918" fmla="*/ 931059 w 1304852"/>
                  <a:gd name="connsiteY4918" fmla="*/ 924806 h 1061252"/>
                  <a:gd name="connsiteX4919" fmla="*/ 931538 w 1304852"/>
                  <a:gd name="connsiteY4919" fmla="*/ 925375 h 1061252"/>
                  <a:gd name="connsiteX4920" fmla="*/ 932144 w 1304852"/>
                  <a:gd name="connsiteY4920" fmla="*/ 926123 h 1061252"/>
                  <a:gd name="connsiteX4921" fmla="*/ 932462 w 1304852"/>
                  <a:gd name="connsiteY4921" fmla="*/ 926499 h 1061252"/>
                  <a:gd name="connsiteX4922" fmla="*/ 932784 w 1304852"/>
                  <a:gd name="connsiteY4922" fmla="*/ 926961 h 1061252"/>
                  <a:gd name="connsiteX4923" fmla="*/ 933339 w 1304852"/>
                  <a:gd name="connsiteY4923" fmla="*/ 927535 h 1061252"/>
                  <a:gd name="connsiteX4924" fmla="*/ 933858 w 1304852"/>
                  <a:gd name="connsiteY4924" fmla="*/ 928113 h 1061252"/>
                  <a:gd name="connsiteX4925" fmla="*/ 934186 w 1304852"/>
                  <a:gd name="connsiteY4925" fmla="*/ 928470 h 1061252"/>
                  <a:gd name="connsiteX4926" fmla="*/ 934607 w 1304852"/>
                  <a:gd name="connsiteY4926" fmla="*/ 929016 h 1061252"/>
                  <a:gd name="connsiteX4927" fmla="*/ 935281 w 1304852"/>
                  <a:gd name="connsiteY4927" fmla="*/ 929735 h 1061252"/>
                  <a:gd name="connsiteX4928" fmla="*/ 935769 w 1304852"/>
                  <a:gd name="connsiteY4928" fmla="*/ 930312 h 1061252"/>
                  <a:gd name="connsiteX4929" fmla="*/ 936129 w 1304852"/>
                  <a:gd name="connsiteY4929" fmla="*/ 930726 h 1061252"/>
                  <a:gd name="connsiteX4930" fmla="*/ 936636 w 1304852"/>
                  <a:gd name="connsiteY4930" fmla="*/ 931330 h 1061252"/>
                  <a:gd name="connsiteX4931" fmla="*/ 937104 w 1304852"/>
                  <a:gd name="connsiteY4931" fmla="*/ 931880 h 1061252"/>
                  <a:gd name="connsiteX4932" fmla="*/ 937413 w 1304852"/>
                  <a:gd name="connsiteY4932" fmla="*/ 932235 h 1061252"/>
                  <a:gd name="connsiteX4933" fmla="*/ 937791 w 1304852"/>
                  <a:gd name="connsiteY4933" fmla="*/ 932609 h 1061252"/>
                  <a:gd name="connsiteX4934" fmla="*/ 938527 w 1304852"/>
                  <a:gd name="connsiteY4934" fmla="*/ 933244 h 1061252"/>
                  <a:gd name="connsiteX4935" fmla="*/ 938848 w 1304852"/>
                  <a:gd name="connsiteY4935" fmla="*/ 933597 h 1061252"/>
                  <a:gd name="connsiteX4936" fmla="*/ 939564 w 1304852"/>
                  <a:gd name="connsiteY4936" fmla="*/ 934277 h 1061252"/>
                  <a:gd name="connsiteX4937" fmla="*/ 939991 w 1304852"/>
                  <a:gd name="connsiteY4937" fmla="*/ 934672 h 1061252"/>
                  <a:gd name="connsiteX4938" fmla="*/ 940579 w 1304852"/>
                  <a:gd name="connsiteY4938" fmla="*/ 935199 h 1061252"/>
                  <a:gd name="connsiteX4939" fmla="*/ 941064 w 1304852"/>
                  <a:gd name="connsiteY4939" fmla="*/ 935613 h 1061252"/>
                  <a:gd name="connsiteX4940" fmla="*/ 941722 w 1304852"/>
                  <a:gd name="connsiteY4940" fmla="*/ 936140 h 1061252"/>
                  <a:gd name="connsiteX4941" fmla="*/ 942666 w 1304852"/>
                  <a:gd name="connsiteY4941" fmla="*/ 936985 h 1061252"/>
                  <a:gd name="connsiteX4942" fmla="*/ 943064 w 1304852"/>
                  <a:gd name="connsiteY4942" fmla="*/ 937328 h 1061252"/>
                  <a:gd name="connsiteX4943" fmla="*/ 943809 w 1304852"/>
                  <a:gd name="connsiteY4943" fmla="*/ 938031 h 1061252"/>
                  <a:gd name="connsiteX4944" fmla="*/ 944416 w 1304852"/>
                  <a:gd name="connsiteY4944" fmla="*/ 938500 h 1061252"/>
                  <a:gd name="connsiteX4945" fmla="*/ 945113 w 1304852"/>
                  <a:gd name="connsiteY4945" fmla="*/ 939229 h 1061252"/>
                  <a:gd name="connsiteX4946" fmla="*/ 945569 w 1304852"/>
                  <a:gd name="connsiteY4946" fmla="*/ 939710 h 1061252"/>
                  <a:gd name="connsiteX4947" fmla="*/ 946346 w 1304852"/>
                  <a:gd name="connsiteY4947" fmla="*/ 940439 h 1061252"/>
                  <a:gd name="connsiteX4948" fmla="*/ 946695 w 1304852"/>
                  <a:gd name="connsiteY4948" fmla="*/ 940870 h 1061252"/>
                  <a:gd name="connsiteX4949" fmla="*/ 947431 w 1304852"/>
                  <a:gd name="connsiteY4949" fmla="*/ 941505 h 1061252"/>
                  <a:gd name="connsiteX4950" fmla="*/ 947848 w 1304852"/>
                  <a:gd name="connsiteY4950" fmla="*/ 941925 h 1061252"/>
                  <a:gd name="connsiteX4951" fmla="*/ 948605 w 1304852"/>
                  <a:gd name="connsiteY4951" fmla="*/ 942763 h 1061252"/>
                  <a:gd name="connsiteX4952" fmla="*/ 949212 w 1304852"/>
                  <a:gd name="connsiteY4952" fmla="*/ 943368 h 1061252"/>
                  <a:gd name="connsiteX4953" fmla="*/ 949563 w 1304852"/>
                  <a:gd name="connsiteY4953" fmla="*/ 943820 h 1061252"/>
                  <a:gd name="connsiteX4954" fmla="*/ 950288 w 1304852"/>
                  <a:gd name="connsiteY4954" fmla="*/ 944722 h 1061252"/>
                  <a:gd name="connsiteX4955" fmla="*/ 950667 w 1304852"/>
                  <a:gd name="connsiteY4955" fmla="*/ 945204 h 1061252"/>
                  <a:gd name="connsiteX4956" fmla="*/ 951130 w 1304852"/>
                  <a:gd name="connsiteY4956" fmla="*/ 946003 h 1061252"/>
                  <a:gd name="connsiteX4957" fmla="*/ 951467 w 1304852"/>
                  <a:gd name="connsiteY4957" fmla="*/ 946408 h 1061252"/>
                  <a:gd name="connsiteX4958" fmla="*/ 951836 w 1304852"/>
                  <a:gd name="connsiteY4958" fmla="*/ 946915 h 1061252"/>
                  <a:gd name="connsiteX4959" fmla="*/ 952553 w 1304852"/>
                  <a:gd name="connsiteY4959" fmla="*/ 947648 h 1061252"/>
                  <a:gd name="connsiteX4960" fmla="*/ 953001 w 1304852"/>
                  <a:gd name="connsiteY4960" fmla="*/ 948280 h 1061252"/>
                  <a:gd name="connsiteX4961" fmla="*/ 953560 w 1304852"/>
                  <a:gd name="connsiteY4961" fmla="*/ 949003 h 1061252"/>
                  <a:gd name="connsiteX4962" fmla="*/ 954000 w 1304852"/>
                  <a:gd name="connsiteY4962" fmla="*/ 949548 h 1061252"/>
                  <a:gd name="connsiteX4963" fmla="*/ 954280 w 1304852"/>
                  <a:gd name="connsiteY4963" fmla="*/ 949962 h 1061252"/>
                  <a:gd name="connsiteX4964" fmla="*/ 954809 w 1304852"/>
                  <a:gd name="connsiteY4964" fmla="*/ 950781 h 1061252"/>
                  <a:gd name="connsiteX4965" fmla="*/ 955416 w 1304852"/>
                  <a:gd name="connsiteY4965" fmla="*/ 951365 h 1061252"/>
                  <a:gd name="connsiteX4966" fmla="*/ 956064 w 1304852"/>
                  <a:gd name="connsiteY4966" fmla="*/ 952126 h 1061252"/>
                  <a:gd name="connsiteX4967" fmla="*/ 956812 w 1304852"/>
                  <a:gd name="connsiteY4967" fmla="*/ 952970 h 1061252"/>
                  <a:gd name="connsiteX4968" fmla="*/ 957390 w 1304852"/>
                  <a:gd name="connsiteY4968" fmla="*/ 953655 h 1061252"/>
                  <a:gd name="connsiteX4969" fmla="*/ 957997 w 1304852"/>
                  <a:gd name="connsiteY4969" fmla="*/ 954365 h 1061252"/>
                  <a:gd name="connsiteX4970" fmla="*/ 958575 w 1304852"/>
                  <a:gd name="connsiteY4970" fmla="*/ 954958 h 1061252"/>
                  <a:gd name="connsiteX4971" fmla="*/ 959073 w 1304852"/>
                  <a:gd name="connsiteY4971" fmla="*/ 955401 h 1061252"/>
                  <a:gd name="connsiteX4972" fmla="*/ 959936 w 1304852"/>
                  <a:gd name="connsiteY4972" fmla="*/ 956092 h 1061252"/>
                  <a:gd name="connsiteX4973" fmla="*/ 961089 w 1304852"/>
                  <a:gd name="connsiteY4973" fmla="*/ 957097 h 1061252"/>
                  <a:gd name="connsiteX4974" fmla="*/ 961957 w 1304852"/>
                  <a:gd name="connsiteY4974" fmla="*/ 957916 h 1061252"/>
                  <a:gd name="connsiteX4975" fmla="*/ 962644 w 1304852"/>
                  <a:gd name="connsiteY4975" fmla="*/ 958567 h 1061252"/>
                  <a:gd name="connsiteX4976" fmla="*/ 963052 w 1304852"/>
                  <a:gd name="connsiteY4976" fmla="*/ 959011 h 1061252"/>
                  <a:gd name="connsiteX4977" fmla="*/ 963767 w 1304852"/>
                  <a:gd name="connsiteY4977" fmla="*/ 959729 h 1061252"/>
                  <a:gd name="connsiteX4978" fmla="*/ 964416 w 1304852"/>
                  <a:gd name="connsiteY4978" fmla="*/ 960324 h 1061252"/>
                  <a:gd name="connsiteX4979" fmla="*/ 964933 w 1304852"/>
                  <a:gd name="connsiteY4979" fmla="*/ 960763 h 1061252"/>
                  <a:gd name="connsiteX4980" fmla="*/ 965279 w 1304852"/>
                  <a:gd name="connsiteY4980" fmla="*/ 961043 h 1061252"/>
                  <a:gd name="connsiteX4981" fmla="*/ 965966 w 1304852"/>
                  <a:gd name="connsiteY4981" fmla="*/ 961752 h 1061252"/>
                  <a:gd name="connsiteX4982" fmla="*/ 966876 w 1304852"/>
                  <a:gd name="connsiteY4982" fmla="*/ 962918 h 1061252"/>
                  <a:gd name="connsiteX4983" fmla="*/ 967559 w 1304852"/>
                  <a:gd name="connsiteY4983" fmla="*/ 963297 h 1061252"/>
                  <a:gd name="connsiteX4984" fmla="*/ 968118 w 1304852"/>
                  <a:gd name="connsiteY4984" fmla="*/ 964164 h 1061252"/>
                  <a:gd name="connsiteX4985" fmla="*/ 968538 w 1304852"/>
                  <a:gd name="connsiteY4985" fmla="*/ 964694 h 1061252"/>
                  <a:gd name="connsiteX4986" fmla="*/ 969036 w 1304852"/>
                  <a:gd name="connsiteY4986" fmla="*/ 965348 h 1061252"/>
                  <a:gd name="connsiteX4987" fmla="*/ 969614 w 1304852"/>
                  <a:gd name="connsiteY4987" fmla="*/ 965961 h 1061252"/>
                  <a:gd name="connsiteX4988" fmla="*/ 970013 w 1304852"/>
                  <a:gd name="connsiteY4988" fmla="*/ 966402 h 1061252"/>
                  <a:gd name="connsiteX4989" fmla="*/ 970391 w 1304852"/>
                  <a:gd name="connsiteY4989" fmla="*/ 966883 h 1061252"/>
                  <a:gd name="connsiteX4990" fmla="*/ 970870 w 1304852"/>
                  <a:gd name="connsiteY4990" fmla="*/ 967499 h 1061252"/>
                  <a:gd name="connsiteX4991" fmla="*/ 971219 w 1304852"/>
                  <a:gd name="connsiteY4991" fmla="*/ 967833 h 1061252"/>
                  <a:gd name="connsiteX4992" fmla="*/ 971797 w 1304852"/>
                  <a:gd name="connsiteY4992" fmla="*/ 968556 h 1061252"/>
                  <a:gd name="connsiteX4993" fmla="*/ 972456 w 1304852"/>
                  <a:gd name="connsiteY4993" fmla="*/ 969333 h 1061252"/>
                  <a:gd name="connsiteX4994" fmla="*/ 972793 w 1304852"/>
                  <a:gd name="connsiteY4994" fmla="*/ 969642 h 1061252"/>
                  <a:gd name="connsiteX4995" fmla="*/ 973358 w 1304852"/>
                  <a:gd name="connsiteY4995" fmla="*/ 970062 h 1061252"/>
                  <a:gd name="connsiteX4996" fmla="*/ 973736 w 1304852"/>
                  <a:gd name="connsiteY4996" fmla="*/ 970350 h 1061252"/>
                  <a:gd name="connsiteX4997" fmla="*/ 974106 w 1304852"/>
                  <a:gd name="connsiteY4997" fmla="*/ 970608 h 1061252"/>
                  <a:gd name="connsiteX4998" fmla="*/ 974690 w 1304852"/>
                  <a:gd name="connsiteY4998" fmla="*/ 971051 h 1061252"/>
                  <a:gd name="connsiteX4999" fmla="*/ 975108 w 1304852"/>
                  <a:gd name="connsiteY4999" fmla="*/ 971356 h 1061252"/>
                  <a:gd name="connsiteX5000" fmla="*/ 975686 w 1304852"/>
                  <a:gd name="connsiteY5000" fmla="*/ 971758 h 1061252"/>
                  <a:gd name="connsiteX5001" fmla="*/ 976152 w 1304852"/>
                  <a:gd name="connsiteY5001" fmla="*/ 972239 h 1061252"/>
                  <a:gd name="connsiteX5002" fmla="*/ 976768 w 1304852"/>
                  <a:gd name="connsiteY5002" fmla="*/ 972794 h 1061252"/>
                  <a:gd name="connsiteX5003" fmla="*/ 977169 w 1304852"/>
                  <a:gd name="connsiteY5003" fmla="*/ 973247 h 1061252"/>
                  <a:gd name="connsiteX5004" fmla="*/ 977587 w 1304852"/>
                  <a:gd name="connsiteY5004" fmla="*/ 973735 h 1061252"/>
                  <a:gd name="connsiteX5005" fmla="*/ 978264 w 1304852"/>
                  <a:gd name="connsiteY5005" fmla="*/ 974515 h 1061252"/>
                  <a:gd name="connsiteX5006" fmla="*/ 978842 w 1304852"/>
                  <a:gd name="connsiteY5006" fmla="*/ 975350 h 1061252"/>
                  <a:gd name="connsiteX5007" fmla="*/ 979144 w 1304852"/>
                  <a:gd name="connsiteY5007" fmla="*/ 975745 h 1061252"/>
                  <a:gd name="connsiteX5008" fmla="*/ 979651 w 1304852"/>
                  <a:gd name="connsiteY5008" fmla="*/ 976401 h 1061252"/>
                  <a:gd name="connsiteX5009" fmla="*/ 979982 w 1304852"/>
                  <a:gd name="connsiteY5009" fmla="*/ 977094 h 1061252"/>
                  <a:gd name="connsiteX5010" fmla="*/ 980303 w 1304852"/>
                  <a:gd name="connsiteY5010" fmla="*/ 977652 h 1061252"/>
                  <a:gd name="connsiteX5011" fmla="*/ 980585 w 1304852"/>
                  <a:gd name="connsiteY5011" fmla="*/ 978307 h 1061252"/>
                  <a:gd name="connsiteX5012" fmla="*/ 980915 w 1304852"/>
                  <a:gd name="connsiteY5012" fmla="*/ 978931 h 1061252"/>
                  <a:gd name="connsiteX5013" fmla="*/ 981256 w 1304852"/>
                  <a:gd name="connsiteY5013" fmla="*/ 979781 h 1061252"/>
                  <a:gd name="connsiteX5014" fmla="*/ 981529 w 1304852"/>
                  <a:gd name="connsiteY5014" fmla="*/ 980504 h 1061252"/>
                  <a:gd name="connsiteX5015" fmla="*/ 981770 w 1304852"/>
                  <a:gd name="connsiteY5015" fmla="*/ 980956 h 1061252"/>
                  <a:gd name="connsiteX5016" fmla="*/ 982100 w 1304852"/>
                  <a:gd name="connsiteY5016" fmla="*/ 981496 h 1061252"/>
                  <a:gd name="connsiteX5017" fmla="*/ 982329 w 1304852"/>
                  <a:gd name="connsiteY5017" fmla="*/ 981939 h 1061252"/>
                  <a:gd name="connsiteX5018" fmla="*/ 982522 w 1304852"/>
                  <a:gd name="connsiteY5018" fmla="*/ 982450 h 1061252"/>
                  <a:gd name="connsiteX5019" fmla="*/ 982833 w 1304852"/>
                  <a:gd name="connsiteY5019" fmla="*/ 983181 h 1061252"/>
                  <a:gd name="connsiteX5020" fmla="*/ 983115 w 1304852"/>
                  <a:gd name="connsiteY5020" fmla="*/ 983837 h 1061252"/>
                  <a:gd name="connsiteX5021" fmla="*/ 983405 w 1304852"/>
                  <a:gd name="connsiteY5021" fmla="*/ 984385 h 1061252"/>
                  <a:gd name="connsiteX5022" fmla="*/ 983787 w 1304852"/>
                  <a:gd name="connsiteY5022" fmla="*/ 984954 h 1061252"/>
                  <a:gd name="connsiteX5023" fmla="*/ 984264 w 1304852"/>
                  <a:gd name="connsiteY5023" fmla="*/ 985519 h 1061252"/>
                  <a:gd name="connsiteX5024" fmla="*/ 984731 w 1304852"/>
                  <a:gd name="connsiteY5024" fmla="*/ 985961 h 1061252"/>
                  <a:gd name="connsiteX5025" fmla="*/ 985189 w 1304852"/>
                  <a:gd name="connsiteY5025" fmla="*/ 986392 h 1061252"/>
                  <a:gd name="connsiteX5026" fmla="*/ 985517 w 1304852"/>
                  <a:gd name="connsiteY5026" fmla="*/ 986700 h 1061252"/>
                  <a:gd name="connsiteX5027" fmla="*/ 986214 w 1304852"/>
                  <a:gd name="connsiteY5027" fmla="*/ 987188 h 1061252"/>
                  <a:gd name="connsiteX5028" fmla="*/ 986949 w 1304852"/>
                  <a:gd name="connsiteY5028" fmla="*/ 987696 h 1061252"/>
                  <a:gd name="connsiteX5029" fmla="*/ 987643 w 1304852"/>
                  <a:gd name="connsiteY5029" fmla="*/ 988232 h 1061252"/>
                  <a:gd name="connsiteX5030" fmla="*/ 988240 w 1304852"/>
                  <a:gd name="connsiteY5030" fmla="*/ 988778 h 1061252"/>
                  <a:gd name="connsiteX5031" fmla="*/ 988817 w 1304852"/>
                  <a:gd name="connsiteY5031" fmla="*/ 989192 h 1061252"/>
                  <a:gd name="connsiteX5032" fmla="*/ 989662 w 1304852"/>
                  <a:gd name="connsiteY5032" fmla="*/ 989696 h 1061252"/>
                  <a:gd name="connsiteX5033" fmla="*/ 990423 w 1304852"/>
                  <a:gd name="connsiteY5033" fmla="*/ 990030 h 1061252"/>
                  <a:gd name="connsiteX5034" fmla="*/ 991448 w 1304852"/>
                  <a:gd name="connsiteY5034" fmla="*/ 990562 h 1061252"/>
                  <a:gd name="connsiteX5035" fmla="*/ 992170 w 1304852"/>
                  <a:gd name="connsiteY5035" fmla="*/ 990926 h 1061252"/>
                  <a:gd name="connsiteX5036" fmla="*/ 993171 w 1304852"/>
                  <a:gd name="connsiteY5036" fmla="*/ 991453 h 1061252"/>
                  <a:gd name="connsiteX5037" fmla="*/ 993958 w 1304852"/>
                  <a:gd name="connsiteY5037" fmla="*/ 991909 h 1061252"/>
                  <a:gd name="connsiteX5038" fmla="*/ 994742 w 1304852"/>
                  <a:gd name="connsiteY5038" fmla="*/ 992405 h 1061252"/>
                  <a:gd name="connsiteX5039" fmla="*/ 995576 w 1304852"/>
                  <a:gd name="connsiteY5039" fmla="*/ 992913 h 1061252"/>
                  <a:gd name="connsiteX5040" fmla="*/ 997224 w 1304852"/>
                  <a:gd name="connsiteY5040" fmla="*/ 993703 h 1061252"/>
                  <a:gd name="connsiteX5041" fmla="*/ 998800 w 1304852"/>
                  <a:gd name="connsiteY5041" fmla="*/ 994447 h 1061252"/>
                  <a:gd name="connsiteX5042" fmla="*/ 999850 w 1304852"/>
                  <a:gd name="connsiteY5042" fmla="*/ 994962 h 1061252"/>
                  <a:gd name="connsiteX5043" fmla="*/ 1001121 w 1304852"/>
                  <a:gd name="connsiteY5043" fmla="*/ 995542 h 1061252"/>
                  <a:gd name="connsiteX5044" fmla="*/ 1002342 w 1304852"/>
                  <a:gd name="connsiteY5044" fmla="*/ 996124 h 1061252"/>
                  <a:gd name="connsiteX5045" fmla="*/ 1002897 w 1304852"/>
                  <a:gd name="connsiteY5045" fmla="*/ 996420 h 1061252"/>
                  <a:gd name="connsiteX5046" fmla="*/ 1003800 w 1304852"/>
                  <a:gd name="connsiteY5046" fmla="*/ 996846 h 1061252"/>
                  <a:gd name="connsiteX5047" fmla="*/ 1004653 w 1304852"/>
                  <a:gd name="connsiteY5047" fmla="*/ 997334 h 1061252"/>
                  <a:gd name="connsiteX5048" fmla="*/ 1005674 w 1304852"/>
                  <a:gd name="connsiteY5048" fmla="*/ 997935 h 1061252"/>
                  <a:gd name="connsiteX5049" fmla="*/ 1006975 w 1304852"/>
                  <a:gd name="connsiteY5049" fmla="*/ 998487 h 1061252"/>
                  <a:gd name="connsiteX5050" fmla="*/ 1008214 w 1304852"/>
                  <a:gd name="connsiteY5050" fmla="*/ 998972 h 1061252"/>
                  <a:gd name="connsiteX5051" fmla="*/ 1009116 w 1304852"/>
                  <a:gd name="connsiteY5051" fmla="*/ 999380 h 1061252"/>
                  <a:gd name="connsiteX5052" fmla="*/ 1010028 w 1304852"/>
                  <a:gd name="connsiteY5052" fmla="*/ 999820 h 1061252"/>
                  <a:gd name="connsiteX5053" fmla="*/ 1010824 w 1304852"/>
                  <a:gd name="connsiteY5053" fmla="*/ 1000231 h 1061252"/>
                  <a:gd name="connsiteX5054" fmla="*/ 1011580 w 1304852"/>
                  <a:gd name="connsiteY5054" fmla="*/ 1000670 h 1061252"/>
                  <a:gd name="connsiteX5055" fmla="*/ 1012301 w 1304852"/>
                  <a:gd name="connsiteY5055" fmla="*/ 1001001 h 1061252"/>
                  <a:gd name="connsiteX5056" fmla="*/ 1012975 w 1304852"/>
                  <a:gd name="connsiteY5056" fmla="*/ 1001316 h 1061252"/>
                  <a:gd name="connsiteX5057" fmla="*/ 1013654 w 1304852"/>
                  <a:gd name="connsiteY5057" fmla="*/ 1001717 h 1061252"/>
                  <a:gd name="connsiteX5058" fmla="*/ 1014337 w 1304852"/>
                  <a:gd name="connsiteY5058" fmla="*/ 1002118 h 1061252"/>
                  <a:gd name="connsiteX5059" fmla="*/ 1015647 w 1304852"/>
                  <a:gd name="connsiteY5059" fmla="*/ 1002834 h 1061252"/>
                  <a:gd name="connsiteX5060" fmla="*/ 1016241 w 1304852"/>
                  <a:gd name="connsiteY5060" fmla="*/ 1003139 h 1061252"/>
                  <a:gd name="connsiteX5061" fmla="*/ 1017085 w 1304852"/>
                  <a:gd name="connsiteY5061" fmla="*/ 1003682 h 1061252"/>
                  <a:gd name="connsiteX5062" fmla="*/ 1018148 w 1304852"/>
                  <a:gd name="connsiteY5062" fmla="*/ 1004247 h 1061252"/>
                  <a:gd name="connsiteX5063" fmla="*/ 1018875 w 1304852"/>
                  <a:gd name="connsiteY5063" fmla="*/ 1004706 h 1061252"/>
                  <a:gd name="connsiteX5064" fmla="*/ 1019558 w 1304852"/>
                  <a:gd name="connsiteY5064" fmla="*/ 1005079 h 1061252"/>
                  <a:gd name="connsiteX5065" fmla="*/ 1020602 w 1304852"/>
                  <a:gd name="connsiteY5065" fmla="*/ 1005641 h 1061252"/>
                  <a:gd name="connsiteX5066" fmla="*/ 1021234 w 1304852"/>
                  <a:gd name="connsiteY5066" fmla="*/ 1005965 h 1061252"/>
                  <a:gd name="connsiteX5067" fmla="*/ 1021890 w 1304852"/>
                  <a:gd name="connsiteY5067" fmla="*/ 1006299 h 1061252"/>
                  <a:gd name="connsiteX5068" fmla="*/ 1022772 w 1304852"/>
                  <a:gd name="connsiteY5068" fmla="*/ 1006736 h 1061252"/>
                  <a:gd name="connsiteX5069" fmla="*/ 1023507 w 1304852"/>
                  <a:gd name="connsiteY5069" fmla="*/ 1006925 h 1061252"/>
                  <a:gd name="connsiteX5070" fmla="*/ 1024291 w 1304852"/>
                  <a:gd name="connsiteY5070" fmla="*/ 1007227 h 1061252"/>
                  <a:gd name="connsiteX5071" fmla="*/ 1024882 w 1304852"/>
                  <a:gd name="connsiteY5071" fmla="*/ 1007272 h 1061252"/>
                  <a:gd name="connsiteX5072" fmla="*/ 1025546 w 1304852"/>
                  <a:gd name="connsiteY5072" fmla="*/ 1007471 h 1061252"/>
                  <a:gd name="connsiteX5073" fmla="*/ 1026111 w 1304852"/>
                  <a:gd name="connsiteY5073" fmla="*/ 1007650 h 1061252"/>
                  <a:gd name="connsiteX5074" fmla="*/ 1026586 w 1304852"/>
                  <a:gd name="connsiteY5074" fmla="*/ 1007744 h 1061252"/>
                  <a:gd name="connsiteX5075" fmla="*/ 1027716 w 1304852"/>
                  <a:gd name="connsiteY5075" fmla="*/ 1008026 h 1061252"/>
                  <a:gd name="connsiteX5076" fmla="*/ 1028378 w 1304852"/>
                  <a:gd name="connsiteY5076" fmla="*/ 1008154 h 1061252"/>
                  <a:gd name="connsiteX5077" fmla="*/ 1029527 w 1304852"/>
                  <a:gd name="connsiteY5077" fmla="*/ 1008389 h 1061252"/>
                  <a:gd name="connsiteX5078" fmla="*/ 1030586 w 1304852"/>
                  <a:gd name="connsiteY5078" fmla="*/ 1008575 h 1061252"/>
                  <a:gd name="connsiteX5079" fmla="*/ 1031528 w 1304852"/>
                  <a:gd name="connsiteY5079" fmla="*/ 1008820 h 1061252"/>
                  <a:gd name="connsiteX5080" fmla="*/ 1032003 w 1304852"/>
                  <a:gd name="connsiteY5080" fmla="*/ 1008970 h 1061252"/>
                  <a:gd name="connsiteX5081" fmla="*/ 1032838 w 1304852"/>
                  <a:gd name="connsiteY5081" fmla="*/ 1009285 h 1061252"/>
                  <a:gd name="connsiteX5082" fmla="*/ 1033540 w 1304852"/>
                  <a:gd name="connsiteY5082" fmla="*/ 1009499 h 1061252"/>
                  <a:gd name="connsiteX5083" fmla="*/ 1033988 w 1304852"/>
                  <a:gd name="connsiteY5083" fmla="*/ 1009644 h 1061252"/>
                  <a:gd name="connsiteX5084" fmla="*/ 1034857 w 1304852"/>
                  <a:gd name="connsiteY5084" fmla="*/ 1009898 h 1061252"/>
                  <a:gd name="connsiteX5085" fmla="*/ 1035442 w 1304852"/>
                  <a:gd name="connsiteY5085" fmla="*/ 1010087 h 1061252"/>
                  <a:gd name="connsiteX5086" fmla="*/ 1036116 w 1304852"/>
                  <a:gd name="connsiteY5086" fmla="*/ 1010383 h 1061252"/>
                  <a:gd name="connsiteX5087" fmla="*/ 1036881 w 1304852"/>
                  <a:gd name="connsiteY5087" fmla="*/ 1010743 h 1061252"/>
                  <a:gd name="connsiteX5088" fmla="*/ 1037952 w 1304852"/>
                  <a:gd name="connsiteY5088" fmla="*/ 1011327 h 1061252"/>
                  <a:gd name="connsiteX5089" fmla="*/ 1039005 w 1304852"/>
                  <a:gd name="connsiteY5089" fmla="*/ 1011850 h 1061252"/>
                  <a:gd name="connsiteX5090" fmla="*/ 1039789 w 1304852"/>
                  <a:gd name="connsiteY5090" fmla="*/ 1012194 h 1061252"/>
                  <a:gd name="connsiteX5091" fmla="*/ 1040692 w 1304852"/>
                  <a:gd name="connsiteY5091" fmla="*/ 1012592 h 1061252"/>
                  <a:gd name="connsiteX5092" fmla="*/ 1041930 w 1304852"/>
                  <a:gd name="connsiteY5092" fmla="*/ 1013182 h 1061252"/>
                  <a:gd name="connsiteX5093" fmla="*/ 1042923 w 1304852"/>
                  <a:gd name="connsiteY5093" fmla="*/ 1013552 h 1061252"/>
                  <a:gd name="connsiteX5094" fmla="*/ 1043636 w 1304852"/>
                  <a:gd name="connsiteY5094" fmla="*/ 1013671 h 1061252"/>
                  <a:gd name="connsiteX5095" fmla="*/ 1044210 w 1304852"/>
                  <a:gd name="connsiteY5095" fmla="*/ 1013812 h 1061252"/>
                  <a:gd name="connsiteX5096" fmla="*/ 1044951 w 1304852"/>
                  <a:gd name="connsiteY5096" fmla="*/ 1014040 h 1061252"/>
                  <a:gd name="connsiteX5097" fmla="*/ 1045707 w 1304852"/>
                  <a:gd name="connsiteY5097" fmla="*/ 1014277 h 1061252"/>
                  <a:gd name="connsiteX5098" fmla="*/ 1046737 w 1304852"/>
                  <a:gd name="connsiteY5098" fmla="*/ 1014548 h 1061252"/>
                  <a:gd name="connsiteX5099" fmla="*/ 1047726 w 1304852"/>
                  <a:gd name="connsiteY5099" fmla="*/ 1014773 h 1061252"/>
                  <a:gd name="connsiteX5100" fmla="*/ 1048281 w 1304852"/>
                  <a:gd name="connsiteY5100" fmla="*/ 1014917 h 1061252"/>
                  <a:gd name="connsiteX5101" fmla="*/ 1049151 w 1304852"/>
                  <a:gd name="connsiteY5101" fmla="*/ 1015199 h 1061252"/>
                  <a:gd name="connsiteX5102" fmla="*/ 1049974 w 1304852"/>
                  <a:gd name="connsiteY5102" fmla="*/ 1015443 h 1061252"/>
                  <a:gd name="connsiteX5103" fmla="*/ 1051422 w 1304852"/>
                  <a:gd name="connsiteY5103" fmla="*/ 1015957 h 1061252"/>
                  <a:gd name="connsiteX5104" fmla="*/ 1052908 w 1304852"/>
                  <a:gd name="connsiteY5104" fmla="*/ 1016506 h 1061252"/>
                  <a:gd name="connsiteX5105" fmla="*/ 1053673 w 1304852"/>
                  <a:gd name="connsiteY5105" fmla="*/ 1016827 h 1061252"/>
                  <a:gd name="connsiteX5106" fmla="*/ 1054706 w 1304852"/>
                  <a:gd name="connsiteY5106" fmla="*/ 1017296 h 1061252"/>
                  <a:gd name="connsiteX5107" fmla="*/ 1055519 w 1304852"/>
                  <a:gd name="connsiteY5107" fmla="*/ 1017598 h 1061252"/>
                  <a:gd name="connsiteX5108" fmla="*/ 1056221 w 1304852"/>
                  <a:gd name="connsiteY5108" fmla="*/ 1017845 h 1061252"/>
                  <a:gd name="connsiteX5109" fmla="*/ 1056736 w 1304852"/>
                  <a:gd name="connsiteY5109" fmla="*/ 1017909 h 1061252"/>
                  <a:gd name="connsiteX5110" fmla="*/ 1057429 w 1304852"/>
                  <a:gd name="connsiteY5110" fmla="*/ 1018182 h 1061252"/>
                  <a:gd name="connsiteX5111" fmla="*/ 1058036 w 1304852"/>
                  <a:gd name="connsiteY5111" fmla="*/ 1018477 h 1061252"/>
                  <a:gd name="connsiteX5112" fmla="*/ 1058473 w 1304852"/>
                  <a:gd name="connsiteY5112" fmla="*/ 1018670 h 1061252"/>
                  <a:gd name="connsiteX5113" fmla="*/ 1059337 w 1304852"/>
                  <a:gd name="connsiteY5113" fmla="*/ 1019078 h 1061252"/>
                  <a:gd name="connsiteX5114" fmla="*/ 1059921 w 1304852"/>
                  <a:gd name="connsiteY5114" fmla="*/ 1019431 h 1061252"/>
                  <a:gd name="connsiteX5115" fmla="*/ 1061064 w 1304852"/>
                  <a:gd name="connsiteY5115" fmla="*/ 1019983 h 1061252"/>
                  <a:gd name="connsiteX5116" fmla="*/ 1062104 w 1304852"/>
                  <a:gd name="connsiteY5116" fmla="*/ 1020458 h 1061252"/>
                  <a:gd name="connsiteX5117" fmla="*/ 1062659 w 1304852"/>
                  <a:gd name="connsiteY5117" fmla="*/ 1020677 h 1061252"/>
                  <a:gd name="connsiteX5118" fmla="*/ 1063186 w 1304852"/>
                  <a:gd name="connsiteY5118" fmla="*/ 1020866 h 1061252"/>
                  <a:gd name="connsiteX5119" fmla="*/ 1063829 w 1304852"/>
                  <a:gd name="connsiteY5119" fmla="*/ 1021065 h 1061252"/>
                  <a:gd name="connsiteX5120" fmla="*/ 1064374 w 1304852"/>
                  <a:gd name="connsiteY5120" fmla="*/ 1021351 h 1061252"/>
                  <a:gd name="connsiteX5121" fmla="*/ 1065379 w 1304852"/>
                  <a:gd name="connsiteY5121" fmla="*/ 1021884 h 1061252"/>
                  <a:gd name="connsiteX5122" fmla="*/ 1065983 w 1304852"/>
                  <a:gd name="connsiteY5122" fmla="*/ 1022328 h 1061252"/>
                  <a:gd name="connsiteX5123" fmla="*/ 1066660 w 1304852"/>
                  <a:gd name="connsiteY5123" fmla="*/ 1022763 h 1061252"/>
                  <a:gd name="connsiteX5124" fmla="*/ 1067819 w 1304852"/>
                  <a:gd name="connsiteY5124" fmla="*/ 1023335 h 1061252"/>
                  <a:gd name="connsiteX5125" fmla="*/ 1069130 w 1304852"/>
                  <a:gd name="connsiteY5125" fmla="*/ 1023955 h 1061252"/>
                  <a:gd name="connsiteX5126" fmla="*/ 1070063 w 1304852"/>
                  <a:gd name="connsiteY5126" fmla="*/ 1024410 h 1061252"/>
                  <a:gd name="connsiteX5127" fmla="*/ 1071136 w 1304852"/>
                  <a:gd name="connsiteY5127" fmla="*/ 1025034 h 1061252"/>
                  <a:gd name="connsiteX5128" fmla="*/ 1071702 w 1304852"/>
                  <a:gd name="connsiteY5128" fmla="*/ 1025396 h 1061252"/>
                  <a:gd name="connsiteX5129" fmla="*/ 1072328 w 1304852"/>
                  <a:gd name="connsiteY5129" fmla="*/ 1025789 h 1061252"/>
                  <a:gd name="connsiteX5130" fmla="*/ 1073290 w 1304852"/>
                  <a:gd name="connsiteY5130" fmla="*/ 1026456 h 1061252"/>
                  <a:gd name="connsiteX5131" fmla="*/ 1074068 w 1304852"/>
                  <a:gd name="connsiteY5131" fmla="*/ 1026992 h 1061252"/>
                  <a:gd name="connsiteX5132" fmla="*/ 1074960 w 1304852"/>
                  <a:gd name="connsiteY5132" fmla="*/ 1027568 h 1061252"/>
                  <a:gd name="connsiteX5133" fmla="*/ 1076173 w 1304852"/>
                  <a:gd name="connsiteY5133" fmla="*/ 1028226 h 1061252"/>
                  <a:gd name="connsiteX5134" fmla="*/ 1076839 w 1304852"/>
                  <a:gd name="connsiteY5134" fmla="*/ 1028575 h 1061252"/>
                  <a:gd name="connsiteX5135" fmla="*/ 1077622 w 1304852"/>
                  <a:gd name="connsiteY5135" fmla="*/ 1029131 h 1061252"/>
                  <a:gd name="connsiteX5136" fmla="*/ 1078257 w 1304852"/>
                  <a:gd name="connsiteY5136" fmla="*/ 1029532 h 1061252"/>
                  <a:gd name="connsiteX5137" fmla="*/ 1080553 w 1304852"/>
                  <a:gd name="connsiteY5137" fmla="*/ 1031064 h 1061252"/>
                  <a:gd name="connsiteX5138" fmla="*/ 1081131 w 1304852"/>
                  <a:gd name="connsiteY5138" fmla="*/ 1031562 h 1061252"/>
                  <a:gd name="connsiteX5139" fmla="*/ 1081610 w 1304852"/>
                  <a:gd name="connsiteY5139" fmla="*/ 1031943 h 1061252"/>
                  <a:gd name="connsiteX5140" fmla="*/ 1082245 w 1304852"/>
                  <a:gd name="connsiteY5140" fmla="*/ 1032528 h 1061252"/>
                  <a:gd name="connsiteX5141" fmla="*/ 1083121 w 1304852"/>
                  <a:gd name="connsiteY5141" fmla="*/ 1033113 h 1061252"/>
                  <a:gd name="connsiteX5142" fmla="*/ 1083768 w 1304852"/>
                  <a:gd name="connsiteY5142" fmla="*/ 1033630 h 1061252"/>
                  <a:gd name="connsiteX5143" fmla="*/ 1084949 w 1304852"/>
                  <a:gd name="connsiteY5143" fmla="*/ 1034355 h 1061252"/>
                  <a:gd name="connsiteX5144" fmla="*/ 1085546 w 1304852"/>
                  <a:gd name="connsiteY5144" fmla="*/ 1034678 h 1061252"/>
                  <a:gd name="connsiteX5145" fmla="*/ 1086163 w 1304852"/>
                  <a:gd name="connsiteY5145" fmla="*/ 1035148 h 1061252"/>
                  <a:gd name="connsiteX5146" fmla="*/ 1086718 w 1304852"/>
                  <a:gd name="connsiteY5146" fmla="*/ 1035520 h 1061252"/>
                  <a:gd name="connsiteX5147" fmla="*/ 1087357 w 1304852"/>
                  <a:gd name="connsiteY5147" fmla="*/ 1036056 h 1061252"/>
                  <a:gd name="connsiteX5148" fmla="*/ 1087893 w 1304852"/>
                  <a:gd name="connsiteY5148" fmla="*/ 1036390 h 1061252"/>
                  <a:gd name="connsiteX5149" fmla="*/ 1088577 w 1304852"/>
                  <a:gd name="connsiteY5149" fmla="*/ 1036714 h 1061252"/>
                  <a:gd name="connsiteX5150" fmla="*/ 1089203 w 1304852"/>
                  <a:gd name="connsiteY5150" fmla="*/ 1036981 h 1061252"/>
                  <a:gd name="connsiteX5151" fmla="*/ 1089777 w 1304852"/>
                  <a:gd name="connsiteY5151" fmla="*/ 1037258 h 1061252"/>
                  <a:gd name="connsiteX5152" fmla="*/ 1090622 w 1304852"/>
                  <a:gd name="connsiteY5152" fmla="*/ 1037685 h 1061252"/>
                  <a:gd name="connsiteX5153" fmla="*/ 1091643 w 1304852"/>
                  <a:gd name="connsiteY5153" fmla="*/ 1038025 h 1061252"/>
                  <a:gd name="connsiteX5154" fmla="*/ 1092456 w 1304852"/>
                  <a:gd name="connsiteY5154" fmla="*/ 1038330 h 1061252"/>
                  <a:gd name="connsiteX5155" fmla="*/ 1093267 w 1304852"/>
                  <a:gd name="connsiteY5155" fmla="*/ 1038574 h 1061252"/>
                  <a:gd name="connsiteX5156" fmla="*/ 1094565 w 1304852"/>
                  <a:gd name="connsiteY5156" fmla="*/ 1038876 h 1061252"/>
                  <a:gd name="connsiteX5157" fmla="*/ 1095120 w 1304852"/>
                  <a:gd name="connsiteY5157" fmla="*/ 1039036 h 1061252"/>
                  <a:gd name="connsiteX5158" fmla="*/ 1097757 w 1304852"/>
                  <a:gd name="connsiteY5158" fmla="*/ 1039954 h 1061252"/>
                  <a:gd name="connsiteX5159" fmla="*/ 1099018 w 1304852"/>
                  <a:gd name="connsiteY5159" fmla="*/ 1040504 h 1061252"/>
                  <a:gd name="connsiteX5160" fmla="*/ 1099494 w 1304852"/>
                  <a:gd name="connsiteY5160" fmla="*/ 1040693 h 1061252"/>
                  <a:gd name="connsiteX5161" fmla="*/ 1100148 w 1304852"/>
                  <a:gd name="connsiteY5161" fmla="*/ 1040921 h 1061252"/>
                  <a:gd name="connsiteX5162" fmla="*/ 1101417 w 1304852"/>
                  <a:gd name="connsiteY5162" fmla="*/ 1041307 h 1061252"/>
                  <a:gd name="connsiteX5163" fmla="*/ 1102377 w 1304852"/>
                  <a:gd name="connsiteY5163" fmla="*/ 1041611 h 1061252"/>
                  <a:gd name="connsiteX5164" fmla="*/ 1103022 w 1304852"/>
                  <a:gd name="connsiteY5164" fmla="*/ 1041817 h 1061252"/>
                  <a:gd name="connsiteX5165" fmla="*/ 1104390 w 1304852"/>
                  <a:gd name="connsiteY5165" fmla="*/ 1042263 h 1061252"/>
                  <a:gd name="connsiteX5166" fmla="*/ 1106522 w 1304852"/>
                  <a:gd name="connsiteY5166" fmla="*/ 1042208 h 1061252"/>
                  <a:gd name="connsiteX5167" fmla="*/ 1107787 w 1304852"/>
                  <a:gd name="connsiteY5167" fmla="*/ 1042654 h 1061252"/>
                  <a:gd name="connsiteX5168" fmla="*/ 1108628 w 1304852"/>
                  <a:gd name="connsiteY5168" fmla="*/ 1042906 h 1061252"/>
                  <a:gd name="connsiteX5169" fmla="*/ 1109123 w 1304852"/>
                  <a:gd name="connsiteY5169" fmla="*/ 1042992 h 1061252"/>
                  <a:gd name="connsiteX5170" fmla="*/ 1109826 w 1304852"/>
                  <a:gd name="connsiteY5170" fmla="*/ 1043233 h 1061252"/>
                  <a:gd name="connsiteX5171" fmla="*/ 1110349 w 1304852"/>
                  <a:gd name="connsiteY5171" fmla="*/ 1043361 h 1061252"/>
                  <a:gd name="connsiteX5172" fmla="*/ 1111695 w 1304852"/>
                  <a:gd name="connsiteY5172" fmla="*/ 1043650 h 1061252"/>
                  <a:gd name="connsiteX5173" fmla="*/ 1112963 w 1304852"/>
                  <a:gd name="connsiteY5173" fmla="*/ 1043904 h 1061252"/>
                  <a:gd name="connsiteX5174" fmla="*/ 1114466 w 1304852"/>
                  <a:gd name="connsiteY5174" fmla="*/ 1044328 h 1061252"/>
                  <a:gd name="connsiteX5175" fmla="*/ 1115464 w 1304852"/>
                  <a:gd name="connsiteY5175" fmla="*/ 1044629 h 1061252"/>
                  <a:gd name="connsiteX5176" fmla="*/ 1116623 w 1304852"/>
                  <a:gd name="connsiteY5176" fmla="*/ 1044957 h 1061252"/>
                  <a:gd name="connsiteX5177" fmla="*/ 1117799 w 1304852"/>
                  <a:gd name="connsiteY5177" fmla="*/ 1045343 h 1061252"/>
                  <a:gd name="connsiteX5178" fmla="*/ 1119095 w 1304852"/>
                  <a:gd name="connsiteY5178" fmla="*/ 1045788 h 1061252"/>
                  <a:gd name="connsiteX5179" fmla="*/ 1120332 w 1304852"/>
                  <a:gd name="connsiteY5179" fmla="*/ 1046068 h 1061252"/>
                  <a:gd name="connsiteX5180" fmla="*/ 1121558 w 1304852"/>
                  <a:gd name="connsiteY5180" fmla="*/ 1046289 h 1061252"/>
                  <a:gd name="connsiteX5181" fmla="*/ 1122714 w 1304852"/>
                  <a:gd name="connsiteY5181" fmla="*/ 1046648 h 1061252"/>
                  <a:gd name="connsiteX5182" fmla="*/ 1123726 w 1304852"/>
                  <a:gd name="connsiteY5182" fmla="*/ 1046967 h 1061252"/>
                  <a:gd name="connsiteX5183" fmla="*/ 1124396 w 1304852"/>
                  <a:gd name="connsiteY5183" fmla="*/ 1047192 h 1061252"/>
                  <a:gd name="connsiteX5184" fmla="*/ 1124981 w 1304852"/>
                  <a:gd name="connsiteY5184" fmla="*/ 1047375 h 1061252"/>
                  <a:gd name="connsiteX5185" fmla="*/ 1126355 w 1304852"/>
                  <a:gd name="connsiteY5185" fmla="*/ 1047568 h 1061252"/>
                  <a:gd name="connsiteX5186" fmla="*/ 1127178 w 1304852"/>
                  <a:gd name="connsiteY5186" fmla="*/ 1047616 h 1061252"/>
                  <a:gd name="connsiteX5187" fmla="*/ 1127919 w 1304852"/>
                  <a:gd name="connsiteY5187" fmla="*/ 1047818 h 1061252"/>
                  <a:gd name="connsiteX5188" fmla="*/ 1128462 w 1304852"/>
                  <a:gd name="connsiteY5188" fmla="*/ 1048226 h 1061252"/>
                  <a:gd name="connsiteX5189" fmla="*/ 1128680 w 1304852"/>
                  <a:gd name="connsiteY5189" fmla="*/ 1048793 h 1061252"/>
                  <a:gd name="connsiteX5190" fmla="*/ 1129313 w 1304852"/>
                  <a:gd name="connsiteY5190" fmla="*/ 1049452 h 1061252"/>
                  <a:gd name="connsiteX5191" fmla="*/ 1129739 w 1304852"/>
                  <a:gd name="connsiteY5191" fmla="*/ 1049635 h 1061252"/>
                  <a:gd name="connsiteX5192" fmla="*/ 1130420 w 1304852"/>
                  <a:gd name="connsiteY5192" fmla="*/ 1050226 h 1061252"/>
                  <a:gd name="connsiteX5193" fmla="*/ 1130825 w 1304852"/>
                  <a:gd name="connsiteY5193" fmla="*/ 1050884 h 1061252"/>
                  <a:gd name="connsiteX5194" fmla="*/ 1131271 w 1304852"/>
                  <a:gd name="connsiteY5194" fmla="*/ 1051606 h 1061252"/>
                  <a:gd name="connsiteX5195" fmla="*/ 1131865 w 1304852"/>
                  <a:gd name="connsiteY5195" fmla="*/ 1051991 h 1061252"/>
                  <a:gd name="connsiteX5196" fmla="*/ 1132103 w 1304852"/>
                  <a:gd name="connsiteY5196" fmla="*/ 1052371 h 1061252"/>
                  <a:gd name="connsiteX5197" fmla="*/ 1132418 w 1304852"/>
                  <a:gd name="connsiteY5197" fmla="*/ 1052678 h 1061252"/>
                  <a:gd name="connsiteX5198" fmla="*/ 1132950 w 1304852"/>
                  <a:gd name="connsiteY5198" fmla="*/ 1053270 h 1061252"/>
                  <a:gd name="connsiteX5199" fmla="*/ 1133336 w 1304852"/>
                  <a:gd name="connsiteY5199" fmla="*/ 1053529 h 1061252"/>
                  <a:gd name="connsiteX5200" fmla="*/ 1133763 w 1304852"/>
                  <a:gd name="connsiteY5200" fmla="*/ 1054294 h 1061252"/>
                  <a:gd name="connsiteX5201" fmla="*/ 1133872 w 1304852"/>
                  <a:gd name="connsiteY5201" fmla="*/ 1054756 h 1061252"/>
                  <a:gd name="connsiteX5202" fmla="*/ 1133948 w 1304852"/>
                  <a:gd name="connsiteY5202" fmla="*/ 1055491 h 1061252"/>
                  <a:gd name="connsiteX5203" fmla="*/ 1134097 w 1304852"/>
                  <a:gd name="connsiteY5203" fmla="*/ 1055905 h 1061252"/>
                  <a:gd name="connsiteX5204" fmla="*/ 1134315 w 1304852"/>
                  <a:gd name="connsiteY5204" fmla="*/ 1056420 h 1061252"/>
                  <a:gd name="connsiteX5205" fmla="*/ 1134643 w 1304852"/>
                  <a:gd name="connsiteY5205" fmla="*/ 1057174 h 1061252"/>
                  <a:gd name="connsiteX5206" fmla="*/ 1134838 w 1304852"/>
                  <a:gd name="connsiteY5206" fmla="*/ 1057598 h 1061252"/>
                  <a:gd name="connsiteX5207" fmla="*/ 1135252 w 1304852"/>
                  <a:gd name="connsiteY5207" fmla="*/ 1058015 h 1061252"/>
                  <a:gd name="connsiteX5208" fmla="*/ 1135637 w 1304852"/>
                  <a:gd name="connsiteY5208" fmla="*/ 1058372 h 1061252"/>
                  <a:gd name="connsiteX5209" fmla="*/ 1135984 w 1304852"/>
                  <a:gd name="connsiteY5209" fmla="*/ 1058729 h 1061252"/>
                  <a:gd name="connsiteX5210" fmla="*/ 1136389 w 1304852"/>
                  <a:gd name="connsiteY5210" fmla="*/ 1059078 h 1061252"/>
                  <a:gd name="connsiteX5211" fmla="*/ 1136845 w 1304852"/>
                  <a:gd name="connsiteY5211" fmla="*/ 1059588 h 1061252"/>
                  <a:gd name="connsiteX5212" fmla="*/ 1137488 w 1304852"/>
                  <a:gd name="connsiteY5212" fmla="*/ 1060198 h 1061252"/>
                  <a:gd name="connsiteX5213" fmla="*/ 1138081 w 1304852"/>
                  <a:gd name="connsiteY5213" fmla="*/ 1060708 h 1061252"/>
                  <a:gd name="connsiteX5214" fmla="*/ 1138614 w 1304852"/>
                  <a:gd name="connsiteY5214" fmla="*/ 1061116 h 1061252"/>
                  <a:gd name="connsiteX5215" fmla="*/ 1139066 w 1304852"/>
                  <a:gd name="connsiteY5215" fmla="*/ 1061377 h 1061252"/>
                  <a:gd name="connsiteX5216" fmla="*/ 1139089 w 1304852"/>
                  <a:gd name="connsiteY5216" fmla="*/ 1059376 h 1061252"/>
                  <a:gd name="connsiteX5217" fmla="*/ 1139420 w 1304852"/>
                  <a:gd name="connsiteY5217" fmla="*/ 1058189 h 1061252"/>
                  <a:gd name="connsiteX5218" fmla="*/ 1140011 w 1304852"/>
                  <a:gd name="connsiteY5218" fmla="*/ 1057373 h 1061252"/>
                  <a:gd name="connsiteX5219" fmla="*/ 1141520 w 1304852"/>
                  <a:gd name="connsiteY5219" fmla="*/ 1056449 h 1061252"/>
                  <a:gd name="connsiteX5220" fmla="*/ 1142789 w 1304852"/>
                  <a:gd name="connsiteY5220" fmla="*/ 1055691 h 1061252"/>
                  <a:gd name="connsiteX5221" fmla="*/ 1144121 w 1304852"/>
                  <a:gd name="connsiteY5221" fmla="*/ 1054856 h 1061252"/>
                  <a:gd name="connsiteX5222" fmla="*/ 1145167 w 1304852"/>
                  <a:gd name="connsiteY5222" fmla="*/ 1053937 h 1061252"/>
                  <a:gd name="connsiteX5223" fmla="*/ 1145771 w 1304852"/>
                  <a:gd name="connsiteY5223" fmla="*/ 1052909 h 1061252"/>
                  <a:gd name="connsiteX5224" fmla="*/ 1146153 w 1304852"/>
                  <a:gd name="connsiteY5224" fmla="*/ 1051972 h 1061252"/>
                  <a:gd name="connsiteX5225" fmla="*/ 1146243 w 1304852"/>
                  <a:gd name="connsiteY5225" fmla="*/ 1050951 h 1061252"/>
                  <a:gd name="connsiteX5226" fmla="*/ 1146089 w 1304852"/>
                  <a:gd name="connsiteY5226" fmla="*/ 1049541 h 1061252"/>
                  <a:gd name="connsiteX5227" fmla="*/ 1145697 w 1304852"/>
                  <a:gd name="connsiteY5227" fmla="*/ 1048389 h 1061252"/>
                  <a:gd name="connsiteX5228" fmla="*/ 1145325 w 1304852"/>
                  <a:gd name="connsiteY5228" fmla="*/ 1046967 h 1061252"/>
                  <a:gd name="connsiteX5229" fmla="*/ 1144859 w 1304852"/>
                  <a:gd name="connsiteY5229" fmla="*/ 1044980 h 1061252"/>
                  <a:gd name="connsiteX5230" fmla="*/ 1144766 w 1304852"/>
                  <a:gd name="connsiteY5230" fmla="*/ 1043431 h 1061252"/>
                  <a:gd name="connsiteX5231" fmla="*/ 1144846 w 1304852"/>
                  <a:gd name="connsiteY5231" fmla="*/ 1042715 h 1061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  <a:cxn ang="0">
                    <a:pos x="connsiteX4267" y="connsiteY4267"/>
                  </a:cxn>
                  <a:cxn ang="0">
                    <a:pos x="connsiteX4268" y="connsiteY4268"/>
                  </a:cxn>
                  <a:cxn ang="0">
                    <a:pos x="connsiteX4269" y="connsiteY4269"/>
                  </a:cxn>
                  <a:cxn ang="0">
                    <a:pos x="connsiteX4270" y="connsiteY4270"/>
                  </a:cxn>
                  <a:cxn ang="0">
                    <a:pos x="connsiteX4271" y="connsiteY4271"/>
                  </a:cxn>
                  <a:cxn ang="0">
                    <a:pos x="connsiteX4272" y="connsiteY4272"/>
                  </a:cxn>
                  <a:cxn ang="0">
                    <a:pos x="connsiteX4273" y="connsiteY4273"/>
                  </a:cxn>
                  <a:cxn ang="0">
                    <a:pos x="connsiteX4274" y="connsiteY4274"/>
                  </a:cxn>
                  <a:cxn ang="0">
                    <a:pos x="connsiteX4275" y="connsiteY4275"/>
                  </a:cxn>
                  <a:cxn ang="0">
                    <a:pos x="connsiteX4276" y="connsiteY4276"/>
                  </a:cxn>
                  <a:cxn ang="0">
                    <a:pos x="connsiteX4277" y="connsiteY4277"/>
                  </a:cxn>
                  <a:cxn ang="0">
                    <a:pos x="connsiteX4278" y="connsiteY4278"/>
                  </a:cxn>
                  <a:cxn ang="0">
                    <a:pos x="connsiteX4279" y="connsiteY4279"/>
                  </a:cxn>
                  <a:cxn ang="0">
                    <a:pos x="connsiteX4280" y="connsiteY4280"/>
                  </a:cxn>
                  <a:cxn ang="0">
                    <a:pos x="connsiteX4281" y="connsiteY4281"/>
                  </a:cxn>
                  <a:cxn ang="0">
                    <a:pos x="connsiteX4282" y="connsiteY4282"/>
                  </a:cxn>
                  <a:cxn ang="0">
                    <a:pos x="connsiteX4283" y="connsiteY4283"/>
                  </a:cxn>
                  <a:cxn ang="0">
                    <a:pos x="connsiteX4284" y="connsiteY4284"/>
                  </a:cxn>
                  <a:cxn ang="0">
                    <a:pos x="connsiteX4285" y="connsiteY4285"/>
                  </a:cxn>
                  <a:cxn ang="0">
                    <a:pos x="connsiteX4286" y="connsiteY4286"/>
                  </a:cxn>
                  <a:cxn ang="0">
                    <a:pos x="connsiteX4287" y="connsiteY4287"/>
                  </a:cxn>
                  <a:cxn ang="0">
                    <a:pos x="connsiteX4288" y="connsiteY4288"/>
                  </a:cxn>
                  <a:cxn ang="0">
                    <a:pos x="connsiteX4289" y="connsiteY4289"/>
                  </a:cxn>
                  <a:cxn ang="0">
                    <a:pos x="connsiteX4290" y="connsiteY4290"/>
                  </a:cxn>
                  <a:cxn ang="0">
                    <a:pos x="connsiteX4291" y="connsiteY4291"/>
                  </a:cxn>
                  <a:cxn ang="0">
                    <a:pos x="connsiteX4292" y="connsiteY4292"/>
                  </a:cxn>
                  <a:cxn ang="0">
                    <a:pos x="connsiteX4293" y="connsiteY4293"/>
                  </a:cxn>
                  <a:cxn ang="0">
                    <a:pos x="connsiteX4294" y="connsiteY4294"/>
                  </a:cxn>
                  <a:cxn ang="0">
                    <a:pos x="connsiteX4295" y="connsiteY4295"/>
                  </a:cxn>
                  <a:cxn ang="0">
                    <a:pos x="connsiteX4296" y="connsiteY4296"/>
                  </a:cxn>
                  <a:cxn ang="0">
                    <a:pos x="connsiteX4297" y="connsiteY4297"/>
                  </a:cxn>
                  <a:cxn ang="0">
                    <a:pos x="connsiteX4298" y="connsiteY4298"/>
                  </a:cxn>
                  <a:cxn ang="0">
                    <a:pos x="connsiteX4299" y="connsiteY4299"/>
                  </a:cxn>
                  <a:cxn ang="0">
                    <a:pos x="connsiteX4300" y="connsiteY4300"/>
                  </a:cxn>
                  <a:cxn ang="0">
                    <a:pos x="connsiteX4301" y="connsiteY4301"/>
                  </a:cxn>
                  <a:cxn ang="0">
                    <a:pos x="connsiteX4302" y="connsiteY4302"/>
                  </a:cxn>
                  <a:cxn ang="0">
                    <a:pos x="connsiteX4303" y="connsiteY4303"/>
                  </a:cxn>
                  <a:cxn ang="0">
                    <a:pos x="connsiteX4304" y="connsiteY4304"/>
                  </a:cxn>
                  <a:cxn ang="0">
                    <a:pos x="connsiteX4305" y="connsiteY4305"/>
                  </a:cxn>
                  <a:cxn ang="0">
                    <a:pos x="connsiteX4306" y="connsiteY4306"/>
                  </a:cxn>
                  <a:cxn ang="0">
                    <a:pos x="connsiteX4307" y="connsiteY4307"/>
                  </a:cxn>
                  <a:cxn ang="0">
                    <a:pos x="connsiteX4308" y="connsiteY4308"/>
                  </a:cxn>
                  <a:cxn ang="0">
                    <a:pos x="connsiteX4309" y="connsiteY4309"/>
                  </a:cxn>
                  <a:cxn ang="0">
                    <a:pos x="connsiteX4310" y="connsiteY4310"/>
                  </a:cxn>
                  <a:cxn ang="0">
                    <a:pos x="connsiteX4311" y="connsiteY4311"/>
                  </a:cxn>
                  <a:cxn ang="0">
                    <a:pos x="connsiteX4312" y="connsiteY4312"/>
                  </a:cxn>
                  <a:cxn ang="0">
                    <a:pos x="connsiteX4313" y="connsiteY4313"/>
                  </a:cxn>
                  <a:cxn ang="0">
                    <a:pos x="connsiteX4314" y="connsiteY4314"/>
                  </a:cxn>
                  <a:cxn ang="0">
                    <a:pos x="connsiteX4315" y="connsiteY4315"/>
                  </a:cxn>
                  <a:cxn ang="0">
                    <a:pos x="connsiteX4316" y="connsiteY4316"/>
                  </a:cxn>
                  <a:cxn ang="0">
                    <a:pos x="connsiteX4317" y="connsiteY4317"/>
                  </a:cxn>
                  <a:cxn ang="0">
                    <a:pos x="connsiteX4318" y="connsiteY4318"/>
                  </a:cxn>
                  <a:cxn ang="0">
                    <a:pos x="connsiteX4319" y="connsiteY4319"/>
                  </a:cxn>
                  <a:cxn ang="0">
                    <a:pos x="connsiteX4320" y="connsiteY4320"/>
                  </a:cxn>
                  <a:cxn ang="0">
                    <a:pos x="connsiteX4321" y="connsiteY4321"/>
                  </a:cxn>
                  <a:cxn ang="0">
                    <a:pos x="connsiteX4322" y="connsiteY4322"/>
                  </a:cxn>
                  <a:cxn ang="0">
                    <a:pos x="connsiteX4323" y="connsiteY4323"/>
                  </a:cxn>
                  <a:cxn ang="0">
                    <a:pos x="connsiteX4324" y="connsiteY4324"/>
                  </a:cxn>
                  <a:cxn ang="0">
                    <a:pos x="connsiteX4325" y="connsiteY4325"/>
                  </a:cxn>
                  <a:cxn ang="0">
                    <a:pos x="connsiteX4326" y="connsiteY4326"/>
                  </a:cxn>
                  <a:cxn ang="0">
                    <a:pos x="connsiteX4327" y="connsiteY4327"/>
                  </a:cxn>
                  <a:cxn ang="0">
                    <a:pos x="connsiteX4328" y="connsiteY4328"/>
                  </a:cxn>
                  <a:cxn ang="0">
                    <a:pos x="connsiteX4329" y="connsiteY4329"/>
                  </a:cxn>
                  <a:cxn ang="0">
                    <a:pos x="connsiteX4330" y="connsiteY4330"/>
                  </a:cxn>
                  <a:cxn ang="0">
                    <a:pos x="connsiteX4331" y="connsiteY4331"/>
                  </a:cxn>
                  <a:cxn ang="0">
                    <a:pos x="connsiteX4332" y="connsiteY4332"/>
                  </a:cxn>
                  <a:cxn ang="0">
                    <a:pos x="connsiteX4333" y="connsiteY4333"/>
                  </a:cxn>
                  <a:cxn ang="0">
                    <a:pos x="connsiteX4334" y="connsiteY4334"/>
                  </a:cxn>
                  <a:cxn ang="0">
                    <a:pos x="connsiteX4335" y="connsiteY4335"/>
                  </a:cxn>
                  <a:cxn ang="0">
                    <a:pos x="connsiteX4336" y="connsiteY4336"/>
                  </a:cxn>
                  <a:cxn ang="0">
                    <a:pos x="connsiteX4337" y="connsiteY4337"/>
                  </a:cxn>
                  <a:cxn ang="0">
                    <a:pos x="connsiteX4338" y="connsiteY4338"/>
                  </a:cxn>
                  <a:cxn ang="0">
                    <a:pos x="connsiteX4339" y="connsiteY4339"/>
                  </a:cxn>
                  <a:cxn ang="0">
                    <a:pos x="connsiteX4340" y="connsiteY4340"/>
                  </a:cxn>
                  <a:cxn ang="0">
                    <a:pos x="connsiteX4341" y="connsiteY4341"/>
                  </a:cxn>
                  <a:cxn ang="0">
                    <a:pos x="connsiteX4342" y="connsiteY4342"/>
                  </a:cxn>
                  <a:cxn ang="0">
                    <a:pos x="connsiteX4343" y="connsiteY4343"/>
                  </a:cxn>
                  <a:cxn ang="0">
                    <a:pos x="connsiteX4344" y="connsiteY4344"/>
                  </a:cxn>
                  <a:cxn ang="0">
                    <a:pos x="connsiteX4345" y="connsiteY4345"/>
                  </a:cxn>
                  <a:cxn ang="0">
                    <a:pos x="connsiteX4346" y="connsiteY4346"/>
                  </a:cxn>
                  <a:cxn ang="0">
                    <a:pos x="connsiteX4347" y="connsiteY4347"/>
                  </a:cxn>
                  <a:cxn ang="0">
                    <a:pos x="connsiteX4348" y="connsiteY4348"/>
                  </a:cxn>
                  <a:cxn ang="0">
                    <a:pos x="connsiteX4349" y="connsiteY4349"/>
                  </a:cxn>
                  <a:cxn ang="0">
                    <a:pos x="connsiteX4350" y="connsiteY4350"/>
                  </a:cxn>
                  <a:cxn ang="0">
                    <a:pos x="connsiteX4351" y="connsiteY4351"/>
                  </a:cxn>
                  <a:cxn ang="0">
                    <a:pos x="connsiteX4352" y="connsiteY4352"/>
                  </a:cxn>
                  <a:cxn ang="0">
                    <a:pos x="connsiteX4353" y="connsiteY4353"/>
                  </a:cxn>
                  <a:cxn ang="0">
                    <a:pos x="connsiteX4354" y="connsiteY4354"/>
                  </a:cxn>
                  <a:cxn ang="0">
                    <a:pos x="connsiteX4355" y="connsiteY4355"/>
                  </a:cxn>
                  <a:cxn ang="0">
                    <a:pos x="connsiteX4356" y="connsiteY4356"/>
                  </a:cxn>
                  <a:cxn ang="0">
                    <a:pos x="connsiteX4357" y="connsiteY4357"/>
                  </a:cxn>
                  <a:cxn ang="0">
                    <a:pos x="connsiteX4358" y="connsiteY4358"/>
                  </a:cxn>
                  <a:cxn ang="0">
                    <a:pos x="connsiteX4359" y="connsiteY4359"/>
                  </a:cxn>
                  <a:cxn ang="0">
                    <a:pos x="connsiteX4360" y="connsiteY4360"/>
                  </a:cxn>
                  <a:cxn ang="0">
                    <a:pos x="connsiteX4361" y="connsiteY4361"/>
                  </a:cxn>
                  <a:cxn ang="0">
                    <a:pos x="connsiteX4362" y="connsiteY4362"/>
                  </a:cxn>
                  <a:cxn ang="0">
                    <a:pos x="connsiteX4363" y="connsiteY4363"/>
                  </a:cxn>
                  <a:cxn ang="0">
                    <a:pos x="connsiteX4364" y="connsiteY4364"/>
                  </a:cxn>
                  <a:cxn ang="0">
                    <a:pos x="connsiteX4365" y="connsiteY4365"/>
                  </a:cxn>
                  <a:cxn ang="0">
                    <a:pos x="connsiteX4366" y="connsiteY4366"/>
                  </a:cxn>
                  <a:cxn ang="0">
                    <a:pos x="connsiteX4367" y="connsiteY4367"/>
                  </a:cxn>
                  <a:cxn ang="0">
                    <a:pos x="connsiteX4368" y="connsiteY4368"/>
                  </a:cxn>
                  <a:cxn ang="0">
                    <a:pos x="connsiteX4369" y="connsiteY4369"/>
                  </a:cxn>
                  <a:cxn ang="0">
                    <a:pos x="connsiteX4370" y="connsiteY4370"/>
                  </a:cxn>
                  <a:cxn ang="0">
                    <a:pos x="connsiteX4371" y="connsiteY4371"/>
                  </a:cxn>
                  <a:cxn ang="0">
                    <a:pos x="connsiteX4372" y="connsiteY4372"/>
                  </a:cxn>
                  <a:cxn ang="0">
                    <a:pos x="connsiteX4373" y="connsiteY4373"/>
                  </a:cxn>
                  <a:cxn ang="0">
                    <a:pos x="connsiteX4374" y="connsiteY4374"/>
                  </a:cxn>
                  <a:cxn ang="0">
                    <a:pos x="connsiteX4375" y="connsiteY4375"/>
                  </a:cxn>
                  <a:cxn ang="0">
                    <a:pos x="connsiteX4376" y="connsiteY4376"/>
                  </a:cxn>
                  <a:cxn ang="0">
                    <a:pos x="connsiteX4377" y="connsiteY4377"/>
                  </a:cxn>
                  <a:cxn ang="0">
                    <a:pos x="connsiteX4378" y="connsiteY4378"/>
                  </a:cxn>
                  <a:cxn ang="0">
                    <a:pos x="connsiteX4379" y="connsiteY4379"/>
                  </a:cxn>
                  <a:cxn ang="0">
                    <a:pos x="connsiteX4380" y="connsiteY4380"/>
                  </a:cxn>
                  <a:cxn ang="0">
                    <a:pos x="connsiteX4381" y="connsiteY4381"/>
                  </a:cxn>
                  <a:cxn ang="0">
                    <a:pos x="connsiteX4382" y="connsiteY4382"/>
                  </a:cxn>
                  <a:cxn ang="0">
                    <a:pos x="connsiteX4383" y="connsiteY4383"/>
                  </a:cxn>
                  <a:cxn ang="0">
                    <a:pos x="connsiteX4384" y="connsiteY4384"/>
                  </a:cxn>
                  <a:cxn ang="0">
                    <a:pos x="connsiteX4385" y="connsiteY4385"/>
                  </a:cxn>
                  <a:cxn ang="0">
                    <a:pos x="connsiteX4386" y="connsiteY4386"/>
                  </a:cxn>
                  <a:cxn ang="0">
                    <a:pos x="connsiteX4387" y="connsiteY4387"/>
                  </a:cxn>
                  <a:cxn ang="0">
                    <a:pos x="connsiteX4388" y="connsiteY4388"/>
                  </a:cxn>
                  <a:cxn ang="0">
                    <a:pos x="connsiteX4389" y="connsiteY4389"/>
                  </a:cxn>
                  <a:cxn ang="0">
                    <a:pos x="connsiteX4390" y="connsiteY4390"/>
                  </a:cxn>
                  <a:cxn ang="0">
                    <a:pos x="connsiteX4391" y="connsiteY4391"/>
                  </a:cxn>
                  <a:cxn ang="0">
                    <a:pos x="connsiteX4392" y="connsiteY4392"/>
                  </a:cxn>
                  <a:cxn ang="0">
                    <a:pos x="connsiteX4393" y="connsiteY4393"/>
                  </a:cxn>
                  <a:cxn ang="0">
                    <a:pos x="connsiteX4394" y="connsiteY4394"/>
                  </a:cxn>
                  <a:cxn ang="0">
                    <a:pos x="connsiteX4395" y="connsiteY4395"/>
                  </a:cxn>
                  <a:cxn ang="0">
                    <a:pos x="connsiteX4396" y="connsiteY4396"/>
                  </a:cxn>
                  <a:cxn ang="0">
                    <a:pos x="connsiteX4397" y="connsiteY4397"/>
                  </a:cxn>
                  <a:cxn ang="0">
                    <a:pos x="connsiteX4398" y="connsiteY4398"/>
                  </a:cxn>
                  <a:cxn ang="0">
                    <a:pos x="connsiteX4399" y="connsiteY4399"/>
                  </a:cxn>
                  <a:cxn ang="0">
                    <a:pos x="connsiteX4400" y="connsiteY4400"/>
                  </a:cxn>
                  <a:cxn ang="0">
                    <a:pos x="connsiteX4401" y="connsiteY4401"/>
                  </a:cxn>
                  <a:cxn ang="0">
                    <a:pos x="connsiteX4402" y="connsiteY4402"/>
                  </a:cxn>
                  <a:cxn ang="0">
                    <a:pos x="connsiteX4403" y="connsiteY4403"/>
                  </a:cxn>
                  <a:cxn ang="0">
                    <a:pos x="connsiteX4404" y="connsiteY4404"/>
                  </a:cxn>
                  <a:cxn ang="0">
                    <a:pos x="connsiteX4405" y="connsiteY4405"/>
                  </a:cxn>
                  <a:cxn ang="0">
                    <a:pos x="connsiteX4406" y="connsiteY4406"/>
                  </a:cxn>
                  <a:cxn ang="0">
                    <a:pos x="connsiteX4407" y="connsiteY4407"/>
                  </a:cxn>
                  <a:cxn ang="0">
                    <a:pos x="connsiteX4408" y="connsiteY4408"/>
                  </a:cxn>
                  <a:cxn ang="0">
                    <a:pos x="connsiteX4409" y="connsiteY4409"/>
                  </a:cxn>
                  <a:cxn ang="0">
                    <a:pos x="connsiteX4410" y="connsiteY4410"/>
                  </a:cxn>
                  <a:cxn ang="0">
                    <a:pos x="connsiteX4411" y="connsiteY4411"/>
                  </a:cxn>
                  <a:cxn ang="0">
                    <a:pos x="connsiteX4412" y="connsiteY4412"/>
                  </a:cxn>
                  <a:cxn ang="0">
                    <a:pos x="connsiteX4413" y="connsiteY4413"/>
                  </a:cxn>
                  <a:cxn ang="0">
                    <a:pos x="connsiteX4414" y="connsiteY4414"/>
                  </a:cxn>
                  <a:cxn ang="0">
                    <a:pos x="connsiteX4415" y="connsiteY4415"/>
                  </a:cxn>
                  <a:cxn ang="0">
                    <a:pos x="connsiteX4416" y="connsiteY4416"/>
                  </a:cxn>
                  <a:cxn ang="0">
                    <a:pos x="connsiteX4417" y="connsiteY4417"/>
                  </a:cxn>
                  <a:cxn ang="0">
                    <a:pos x="connsiteX4418" y="connsiteY4418"/>
                  </a:cxn>
                  <a:cxn ang="0">
                    <a:pos x="connsiteX4419" y="connsiteY4419"/>
                  </a:cxn>
                  <a:cxn ang="0">
                    <a:pos x="connsiteX4420" y="connsiteY4420"/>
                  </a:cxn>
                  <a:cxn ang="0">
                    <a:pos x="connsiteX4421" y="connsiteY4421"/>
                  </a:cxn>
                  <a:cxn ang="0">
                    <a:pos x="connsiteX4422" y="connsiteY4422"/>
                  </a:cxn>
                  <a:cxn ang="0">
                    <a:pos x="connsiteX4423" y="connsiteY4423"/>
                  </a:cxn>
                  <a:cxn ang="0">
                    <a:pos x="connsiteX4424" y="connsiteY4424"/>
                  </a:cxn>
                  <a:cxn ang="0">
                    <a:pos x="connsiteX4425" y="connsiteY4425"/>
                  </a:cxn>
                  <a:cxn ang="0">
                    <a:pos x="connsiteX4426" y="connsiteY4426"/>
                  </a:cxn>
                  <a:cxn ang="0">
                    <a:pos x="connsiteX4427" y="connsiteY4427"/>
                  </a:cxn>
                  <a:cxn ang="0">
                    <a:pos x="connsiteX4428" y="connsiteY4428"/>
                  </a:cxn>
                  <a:cxn ang="0">
                    <a:pos x="connsiteX4429" y="connsiteY4429"/>
                  </a:cxn>
                  <a:cxn ang="0">
                    <a:pos x="connsiteX4430" y="connsiteY4430"/>
                  </a:cxn>
                  <a:cxn ang="0">
                    <a:pos x="connsiteX4431" y="connsiteY4431"/>
                  </a:cxn>
                  <a:cxn ang="0">
                    <a:pos x="connsiteX4432" y="connsiteY4432"/>
                  </a:cxn>
                  <a:cxn ang="0">
                    <a:pos x="connsiteX4433" y="connsiteY4433"/>
                  </a:cxn>
                  <a:cxn ang="0">
                    <a:pos x="connsiteX4434" y="connsiteY4434"/>
                  </a:cxn>
                  <a:cxn ang="0">
                    <a:pos x="connsiteX4435" y="connsiteY4435"/>
                  </a:cxn>
                  <a:cxn ang="0">
                    <a:pos x="connsiteX4436" y="connsiteY4436"/>
                  </a:cxn>
                  <a:cxn ang="0">
                    <a:pos x="connsiteX4437" y="connsiteY4437"/>
                  </a:cxn>
                  <a:cxn ang="0">
                    <a:pos x="connsiteX4438" y="connsiteY4438"/>
                  </a:cxn>
                  <a:cxn ang="0">
                    <a:pos x="connsiteX4439" y="connsiteY4439"/>
                  </a:cxn>
                  <a:cxn ang="0">
                    <a:pos x="connsiteX4440" y="connsiteY4440"/>
                  </a:cxn>
                  <a:cxn ang="0">
                    <a:pos x="connsiteX4441" y="connsiteY4441"/>
                  </a:cxn>
                  <a:cxn ang="0">
                    <a:pos x="connsiteX4442" y="connsiteY4442"/>
                  </a:cxn>
                  <a:cxn ang="0">
                    <a:pos x="connsiteX4443" y="connsiteY4443"/>
                  </a:cxn>
                  <a:cxn ang="0">
                    <a:pos x="connsiteX4444" y="connsiteY4444"/>
                  </a:cxn>
                  <a:cxn ang="0">
                    <a:pos x="connsiteX4445" y="connsiteY4445"/>
                  </a:cxn>
                  <a:cxn ang="0">
                    <a:pos x="connsiteX4446" y="connsiteY4446"/>
                  </a:cxn>
                  <a:cxn ang="0">
                    <a:pos x="connsiteX4447" y="connsiteY4447"/>
                  </a:cxn>
                  <a:cxn ang="0">
                    <a:pos x="connsiteX4448" y="connsiteY4448"/>
                  </a:cxn>
                  <a:cxn ang="0">
                    <a:pos x="connsiteX4449" y="connsiteY4449"/>
                  </a:cxn>
                  <a:cxn ang="0">
                    <a:pos x="connsiteX4450" y="connsiteY4450"/>
                  </a:cxn>
                  <a:cxn ang="0">
                    <a:pos x="connsiteX4451" y="connsiteY4451"/>
                  </a:cxn>
                  <a:cxn ang="0">
                    <a:pos x="connsiteX4452" y="connsiteY4452"/>
                  </a:cxn>
                  <a:cxn ang="0">
                    <a:pos x="connsiteX4453" y="connsiteY4453"/>
                  </a:cxn>
                  <a:cxn ang="0">
                    <a:pos x="connsiteX4454" y="connsiteY4454"/>
                  </a:cxn>
                  <a:cxn ang="0">
                    <a:pos x="connsiteX4455" y="connsiteY4455"/>
                  </a:cxn>
                  <a:cxn ang="0">
                    <a:pos x="connsiteX4456" y="connsiteY4456"/>
                  </a:cxn>
                  <a:cxn ang="0">
                    <a:pos x="connsiteX4457" y="connsiteY4457"/>
                  </a:cxn>
                  <a:cxn ang="0">
                    <a:pos x="connsiteX4458" y="connsiteY4458"/>
                  </a:cxn>
                  <a:cxn ang="0">
                    <a:pos x="connsiteX4459" y="connsiteY4459"/>
                  </a:cxn>
                  <a:cxn ang="0">
                    <a:pos x="connsiteX4460" y="connsiteY4460"/>
                  </a:cxn>
                  <a:cxn ang="0">
                    <a:pos x="connsiteX4461" y="connsiteY4461"/>
                  </a:cxn>
                  <a:cxn ang="0">
                    <a:pos x="connsiteX4462" y="connsiteY4462"/>
                  </a:cxn>
                  <a:cxn ang="0">
                    <a:pos x="connsiteX4463" y="connsiteY4463"/>
                  </a:cxn>
                  <a:cxn ang="0">
                    <a:pos x="connsiteX4464" y="connsiteY4464"/>
                  </a:cxn>
                  <a:cxn ang="0">
                    <a:pos x="connsiteX4465" y="connsiteY4465"/>
                  </a:cxn>
                  <a:cxn ang="0">
                    <a:pos x="connsiteX4466" y="connsiteY4466"/>
                  </a:cxn>
                  <a:cxn ang="0">
                    <a:pos x="connsiteX4467" y="connsiteY4467"/>
                  </a:cxn>
                  <a:cxn ang="0">
                    <a:pos x="connsiteX4468" y="connsiteY4468"/>
                  </a:cxn>
                  <a:cxn ang="0">
                    <a:pos x="connsiteX4469" y="connsiteY4469"/>
                  </a:cxn>
                  <a:cxn ang="0">
                    <a:pos x="connsiteX4470" y="connsiteY4470"/>
                  </a:cxn>
                  <a:cxn ang="0">
                    <a:pos x="connsiteX4471" y="connsiteY4471"/>
                  </a:cxn>
                  <a:cxn ang="0">
                    <a:pos x="connsiteX4472" y="connsiteY4472"/>
                  </a:cxn>
                  <a:cxn ang="0">
                    <a:pos x="connsiteX4473" y="connsiteY4473"/>
                  </a:cxn>
                  <a:cxn ang="0">
                    <a:pos x="connsiteX4474" y="connsiteY4474"/>
                  </a:cxn>
                  <a:cxn ang="0">
                    <a:pos x="connsiteX4475" y="connsiteY4475"/>
                  </a:cxn>
                  <a:cxn ang="0">
                    <a:pos x="connsiteX4476" y="connsiteY4476"/>
                  </a:cxn>
                  <a:cxn ang="0">
                    <a:pos x="connsiteX4477" y="connsiteY4477"/>
                  </a:cxn>
                  <a:cxn ang="0">
                    <a:pos x="connsiteX4478" y="connsiteY4478"/>
                  </a:cxn>
                  <a:cxn ang="0">
                    <a:pos x="connsiteX4479" y="connsiteY4479"/>
                  </a:cxn>
                  <a:cxn ang="0">
                    <a:pos x="connsiteX4480" y="connsiteY4480"/>
                  </a:cxn>
                  <a:cxn ang="0">
                    <a:pos x="connsiteX4481" y="connsiteY4481"/>
                  </a:cxn>
                  <a:cxn ang="0">
                    <a:pos x="connsiteX4482" y="connsiteY4482"/>
                  </a:cxn>
                  <a:cxn ang="0">
                    <a:pos x="connsiteX4483" y="connsiteY4483"/>
                  </a:cxn>
                  <a:cxn ang="0">
                    <a:pos x="connsiteX4484" y="connsiteY4484"/>
                  </a:cxn>
                  <a:cxn ang="0">
                    <a:pos x="connsiteX4485" y="connsiteY4485"/>
                  </a:cxn>
                  <a:cxn ang="0">
                    <a:pos x="connsiteX4486" y="connsiteY4486"/>
                  </a:cxn>
                  <a:cxn ang="0">
                    <a:pos x="connsiteX4487" y="connsiteY4487"/>
                  </a:cxn>
                  <a:cxn ang="0">
                    <a:pos x="connsiteX4488" y="connsiteY4488"/>
                  </a:cxn>
                  <a:cxn ang="0">
                    <a:pos x="connsiteX4489" y="connsiteY4489"/>
                  </a:cxn>
                  <a:cxn ang="0">
                    <a:pos x="connsiteX4490" y="connsiteY4490"/>
                  </a:cxn>
                  <a:cxn ang="0">
                    <a:pos x="connsiteX4491" y="connsiteY4491"/>
                  </a:cxn>
                  <a:cxn ang="0">
                    <a:pos x="connsiteX4492" y="connsiteY4492"/>
                  </a:cxn>
                  <a:cxn ang="0">
                    <a:pos x="connsiteX4493" y="connsiteY4493"/>
                  </a:cxn>
                  <a:cxn ang="0">
                    <a:pos x="connsiteX4494" y="connsiteY4494"/>
                  </a:cxn>
                  <a:cxn ang="0">
                    <a:pos x="connsiteX4495" y="connsiteY4495"/>
                  </a:cxn>
                  <a:cxn ang="0">
                    <a:pos x="connsiteX4496" y="connsiteY4496"/>
                  </a:cxn>
                  <a:cxn ang="0">
                    <a:pos x="connsiteX4497" y="connsiteY4497"/>
                  </a:cxn>
                  <a:cxn ang="0">
                    <a:pos x="connsiteX4498" y="connsiteY4498"/>
                  </a:cxn>
                  <a:cxn ang="0">
                    <a:pos x="connsiteX4499" y="connsiteY4499"/>
                  </a:cxn>
                  <a:cxn ang="0">
                    <a:pos x="connsiteX4500" y="connsiteY4500"/>
                  </a:cxn>
                  <a:cxn ang="0">
                    <a:pos x="connsiteX4501" y="connsiteY4501"/>
                  </a:cxn>
                  <a:cxn ang="0">
                    <a:pos x="connsiteX4502" y="connsiteY4502"/>
                  </a:cxn>
                  <a:cxn ang="0">
                    <a:pos x="connsiteX4503" y="connsiteY4503"/>
                  </a:cxn>
                  <a:cxn ang="0">
                    <a:pos x="connsiteX4504" y="connsiteY4504"/>
                  </a:cxn>
                  <a:cxn ang="0">
                    <a:pos x="connsiteX4505" y="connsiteY4505"/>
                  </a:cxn>
                  <a:cxn ang="0">
                    <a:pos x="connsiteX4506" y="connsiteY4506"/>
                  </a:cxn>
                  <a:cxn ang="0">
                    <a:pos x="connsiteX4507" y="connsiteY4507"/>
                  </a:cxn>
                  <a:cxn ang="0">
                    <a:pos x="connsiteX4508" y="connsiteY4508"/>
                  </a:cxn>
                  <a:cxn ang="0">
                    <a:pos x="connsiteX4509" y="connsiteY4509"/>
                  </a:cxn>
                  <a:cxn ang="0">
                    <a:pos x="connsiteX4510" y="connsiteY4510"/>
                  </a:cxn>
                  <a:cxn ang="0">
                    <a:pos x="connsiteX4511" y="connsiteY4511"/>
                  </a:cxn>
                  <a:cxn ang="0">
                    <a:pos x="connsiteX4512" y="connsiteY4512"/>
                  </a:cxn>
                  <a:cxn ang="0">
                    <a:pos x="connsiteX4513" y="connsiteY4513"/>
                  </a:cxn>
                  <a:cxn ang="0">
                    <a:pos x="connsiteX4514" y="connsiteY4514"/>
                  </a:cxn>
                  <a:cxn ang="0">
                    <a:pos x="connsiteX4515" y="connsiteY4515"/>
                  </a:cxn>
                  <a:cxn ang="0">
                    <a:pos x="connsiteX4516" y="connsiteY4516"/>
                  </a:cxn>
                  <a:cxn ang="0">
                    <a:pos x="connsiteX4517" y="connsiteY4517"/>
                  </a:cxn>
                  <a:cxn ang="0">
                    <a:pos x="connsiteX4518" y="connsiteY4518"/>
                  </a:cxn>
                  <a:cxn ang="0">
                    <a:pos x="connsiteX4519" y="connsiteY4519"/>
                  </a:cxn>
                  <a:cxn ang="0">
                    <a:pos x="connsiteX4520" y="connsiteY4520"/>
                  </a:cxn>
                  <a:cxn ang="0">
                    <a:pos x="connsiteX4521" y="connsiteY4521"/>
                  </a:cxn>
                  <a:cxn ang="0">
                    <a:pos x="connsiteX4522" y="connsiteY4522"/>
                  </a:cxn>
                  <a:cxn ang="0">
                    <a:pos x="connsiteX4523" y="connsiteY4523"/>
                  </a:cxn>
                  <a:cxn ang="0">
                    <a:pos x="connsiteX4524" y="connsiteY4524"/>
                  </a:cxn>
                  <a:cxn ang="0">
                    <a:pos x="connsiteX4525" y="connsiteY4525"/>
                  </a:cxn>
                  <a:cxn ang="0">
                    <a:pos x="connsiteX4526" y="connsiteY4526"/>
                  </a:cxn>
                  <a:cxn ang="0">
                    <a:pos x="connsiteX4527" y="connsiteY4527"/>
                  </a:cxn>
                  <a:cxn ang="0">
                    <a:pos x="connsiteX4528" y="connsiteY4528"/>
                  </a:cxn>
                  <a:cxn ang="0">
                    <a:pos x="connsiteX4529" y="connsiteY4529"/>
                  </a:cxn>
                  <a:cxn ang="0">
                    <a:pos x="connsiteX4530" y="connsiteY4530"/>
                  </a:cxn>
                  <a:cxn ang="0">
                    <a:pos x="connsiteX4531" y="connsiteY4531"/>
                  </a:cxn>
                  <a:cxn ang="0">
                    <a:pos x="connsiteX4532" y="connsiteY4532"/>
                  </a:cxn>
                  <a:cxn ang="0">
                    <a:pos x="connsiteX4533" y="connsiteY4533"/>
                  </a:cxn>
                  <a:cxn ang="0">
                    <a:pos x="connsiteX4534" y="connsiteY4534"/>
                  </a:cxn>
                  <a:cxn ang="0">
                    <a:pos x="connsiteX4535" y="connsiteY4535"/>
                  </a:cxn>
                  <a:cxn ang="0">
                    <a:pos x="connsiteX4536" y="connsiteY4536"/>
                  </a:cxn>
                  <a:cxn ang="0">
                    <a:pos x="connsiteX4537" y="connsiteY4537"/>
                  </a:cxn>
                  <a:cxn ang="0">
                    <a:pos x="connsiteX4538" y="connsiteY4538"/>
                  </a:cxn>
                  <a:cxn ang="0">
                    <a:pos x="connsiteX4539" y="connsiteY4539"/>
                  </a:cxn>
                  <a:cxn ang="0">
                    <a:pos x="connsiteX4540" y="connsiteY4540"/>
                  </a:cxn>
                  <a:cxn ang="0">
                    <a:pos x="connsiteX4541" y="connsiteY4541"/>
                  </a:cxn>
                  <a:cxn ang="0">
                    <a:pos x="connsiteX4542" y="connsiteY4542"/>
                  </a:cxn>
                  <a:cxn ang="0">
                    <a:pos x="connsiteX4543" y="connsiteY4543"/>
                  </a:cxn>
                  <a:cxn ang="0">
                    <a:pos x="connsiteX4544" y="connsiteY4544"/>
                  </a:cxn>
                  <a:cxn ang="0">
                    <a:pos x="connsiteX4545" y="connsiteY4545"/>
                  </a:cxn>
                  <a:cxn ang="0">
                    <a:pos x="connsiteX4546" y="connsiteY4546"/>
                  </a:cxn>
                  <a:cxn ang="0">
                    <a:pos x="connsiteX4547" y="connsiteY4547"/>
                  </a:cxn>
                  <a:cxn ang="0">
                    <a:pos x="connsiteX4548" y="connsiteY4548"/>
                  </a:cxn>
                  <a:cxn ang="0">
                    <a:pos x="connsiteX4549" y="connsiteY4549"/>
                  </a:cxn>
                  <a:cxn ang="0">
                    <a:pos x="connsiteX4550" y="connsiteY4550"/>
                  </a:cxn>
                  <a:cxn ang="0">
                    <a:pos x="connsiteX4551" y="connsiteY4551"/>
                  </a:cxn>
                  <a:cxn ang="0">
                    <a:pos x="connsiteX4552" y="connsiteY4552"/>
                  </a:cxn>
                  <a:cxn ang="0">
                    <a:pos x="connsiteX4553" y="connsiteY4553"/>
                  </a:cxn>
                  <a:cxn ang="0">
                    <a:pos x="connsiteX4554" y="connsiteY4554"/>
                  </a:cxn>
                  <a:cxn ang="0">
                    <a:pos x="connsiteX4555" y="connsiteY4555"/>
                  </a:cxn>
                  <a:cxn ang="0">
                    <a:pos x="connsiteX4556" y="connsiteY4556"/>
                  </a:cxn>
                  <a:cxn ang="0">
                    <a:pos x="connsiteX4557" y="connsiteY4557"/>
                  </a:cxn>
                  <a:cxn ang="0">
                    <a:pos x="connsiteX4558" y="connsiteY4558"/>
                  </a:cxn>
                  <a:cxn ang="0">
                    <a:pos x="connsiteX4559" y="connsiteY4559"/>
                  </a:cxn>
                  <a:cxn ang="0">
                    <a:pos x="connsiteX4560" y="connsiteY4560"/>
                  </a:cxn>
                  <a:cxn ang="0">
                    <a:pos x="connsiteX4561" y="connsiteY4561"/>
                  </a:cxn>
                  <a:cxn ang="0">
                    <a:pos x="connsiteX4562" y="connsiteY4562"/>
                  </a:cxn>
                  <a:cxn ang="0">
                    <a:pos x="connsiteX4563" y="connsiteY4563"/>
                  </a:cxn>
                  <a:cxn ang="0">
                    <a:pos x="connsiteX4564" y="connsiteY4564"/>
                  </a:cxn>
                  <a:cxn ang="0">
                    <a:pos x="connsiteX4565" y="connsiteY4565"/>
                  </a:cxn>
                  <a:cxn ang="0">
                    <a:pos x="connsiteX4566" y="connsiteY4566"/>
                  </a:cxn>
                  <a:cxn ang="0">
                    <a:pos x="connsiteX4567" y="connsiteY4567"/>
                  </a:cxn>
                  <a:cxn ang="0">
                    <a:pos x="connsiteX4568" y="connsiteY4568"/>
                  </a:cxn>
                  <a:cxn ang="0">
                    <a:pos x="connsiteX4569" y="connsiteY4569"/>
                  </a:cxn>
                  <a:cxn ang="0">
                    <a:pos x="connsiteX4570" y="connsiteY4570"/>
                  </a:cxn>
                  <a:cxn ang="0">
                    <a:pos x="connsiteX4571" y="connsiteY4571"/>
                  </a:cxn>
                  <a:cxn ang="0">
                    <a:pos x="connsiteX4572" y="connsiteY4572"/>
                  </a:cxn>
                  <a:cxn ang="0">
                    <a:pos x="connsiteX4573" y="connsiteY4573"/>
                  </a:cxn>
                  <a:cxn ang="0">
                    <a:pos x="connsiteX4574" y="connsiteY4574"/>
                  </a:cxn>
                  <a:cxn ang="0">
                    <a:pos x="connsiteX4575" y="connsiteY4575"/>
                  </a:cxn>
                  <a:cxn ang="0">
                    <a:pos x="connsiteX4576" y="connsiteY4576"/>
                  </a:cxn>
                  <a:cxn ang="0">
                    <a:pos x="connsiteX4577" y="connsiteY4577"/>
                  </a:cxn>
                  <a:cxn ang="0">
                    <a:pos x="connsiteX4578" y="connsiteY4578"/>
                  </a:cxn>
                  <a:cxn ang="0">
                    <a:pos x="connsiteX4579" y="connsiteY4579"/>
                  </a:cxn>
                  <a:cxn ang="0">
                    <a:pos x="connsiteX4580" y="connsiteY4580"/>
                  </a:cxn>
                  <a:cxn ang="0">
                    <a:pos x="connsiteX4581" y="connsiteY4581"/>
                  </a:cxn>
                  <a:cxn ang="0">
                    <a:pos x="connsiteX4582" y="connsiteY4582"/>
                  </a:cxn>
                  <a:cxn ang="0">
                    <a:pos x="connsiteX4583" y="connsiteY4583"/>
                  </a:cxn>
                  <a:cxn ang="0">
                    <a:pos x="connsiteX4584" y="connsiteY4584"/>
                  </a:cxn>
                  <a:cxn ang="0">
                    <a:pos x="connsiteX4585" y="connsiteY4585"/>
                  </a:cxn>
                  <a:cxn ang="0">
                    <a:pos x="connsiteX4586" y="connsiteY4586"/>
                  </a:cxn>
                  <a:cxn ang="0">
                    <a:pos x="connsiteX4587" y="connsiteY4587"/>
                  </a:cxn>
                  <a:cxn ang="0">
                    <a:pos x="connsiteX4588" y="connsiteY4588"/>
                  </a:cxn>
                  <a:cxn ang="0">
                    <a:pos x="connsiteX4589" y="connsiteY4589"/>
                  </a:cxn>
                  <a:cxn ang="0">
                    <a:pos x="connsiteX4590" y="connsiteY4590"/>
                  </a:cxn>
                  <a:cxn ang="0">
                    <a:pos x="connsiteX4591" y="connsiteY4591"/>
                  </a:cxn>
                  <a:cxn ang="0">
                    <a:pos x="connsiteX4592" y="connsiteY4592"/>
                  </a:cxn>
                  <a:cxn ang="0">
                    <a:pos x="connsiteX4593" y="connsiteY4593"/>
                  </a:cxn>
                  <a:cxn ang="0">
                    <a:pos x="connsiteX4594" y="connsiteY4594"/>
                  </a:cxn>
                  <a:cxn ang="0">
                    <a:pos x="connsiteX4595" y="connsiteY4595"/>
                  </a:cxn>
                  <a:cxn ang="0">
                    <a:pos x="connsiteX4596" y="connsiteY4596"/>
                  </a:cxn>
                  <a:cxn ang="0">
                    <a:pos x="connsiteX4597" y="connsiteY4597"/>
                  </a:cxn>
                  <a:cxn ang="0">
                    <a:pos x="connsiteX4598" y="connsiteY4598"/>
                  </a:cxn>
                  <a:cxn ang="0">
                    <a:pos x="connsiteX4599" y="connsiteY4599"/>
                  </a:cxn>
                  <a:cxn ang="0">
                    <a:pos x="connsiteX4600" y="connsiteY4600"/>
                  </a:cxn>
                  <a:cxn ang="0">
                    <a:pos x="connsiteX4601" y="connsiteY4601"/>
                  </a:cxn>
                  <a:cxn ang="0">
                    <a:pos x="connsiteX4602" y="connsiteY4602"/>
                  </a:cxn>
                  <a:cxn ang="0">
                    <a:pos x="connsiteX4603" y="connsiteY4603"/>
                  </a:cxn>
                  <a:cxn ang="0">
                    <a:pos x="connsiteX4604" y="connsiteY4604"/>
                  </a:cxn>
                  <a:cxn ang="0">
                    <a:pos x="connsiteX4605" y="connsiteY4605"/>
                  </a:cxn>
                  <a:cxn ang="0">
                    <a:pos x="connsiteX4606" y="connsiteY4606"/>
                  </a:cxn>
                  <a:cxn ang="0">
                    <a:pos x="connsiteX4607" y="connsiteY4607"/>
                  </a:cxn>
                  <a:cxn ang="0">
                    <a:pos x="connsiteX4608" y="connsiteY4608"/>
                  </a:cxn>
                  <a:cxn ang="0">
                    <a:pos x="connsiteX4609" y="connsiteY4609"/>
                  </a:cxn>
                  <a:cxn ang="0">
                    <a:pos x="connsiteX4610" y="connsiteY4610"/>
                  </a:cxn>
                  <a:cxn ang="0">
                    <a:pos x="connsiteX4611" y="connsiteY4611"/>
                  </a:cxn>
                  <a:cxn ang="0">
                    <a:pos x="connsiteX4612" y="connsiteY4612"/>
                  </a:cxn>
                  <a:cxn ang="0">
                    <a:pos x="connsiteX4613" y="connsiteY4613"/>
                  </a:cxn>
                  <a:cxn ang="0">
                    <a:pos x="connsiteX4614" y="connsiteY4614"/>
                  </a:cxn>
                  <a:cxn ang="0">
                    <a:pos x="connsiteX4615" y="connsiteY4615"/>
                  </a:cxn>
                  <a:cxn ang="0">
                    <a:pos x="connsiteX4616" y="connsiteY4616"/>
                  </a:cxn>
                  <a:cxn ang="0">
                    <a:pos x="connsiteX4617" y="connsiteY4617"/>
                  </a:cxn>
                  <a:cxn ang="0">
                    <a:pos x="connsiteX4618" y="connsiteY4618"/>
                  </a:cxn>
                  <a:cxn ang="0">
                    <a:pos x="connsiteX4619" y="connsiteY4619"/>
                  </a:cxn>
                  <a:cxn ang="0">
                    <a:pos x="connsiteX4620" y="connsiteY4620"/>
                  </a:cxn>
                  <a:cxn ang="0">
                    <a:pos x="connsiteX4621" y="connsiteY4621"/>
                  </a:cxn>
                  <a:cxn ang="0">
                    <a:pos x="connsiteX4622" y="connsiteY4622"/>
                  </a:cxn>
                  <a:cxn ang="0">
                    <a:pos x="connsiteX4623" y="connsiteY4623"/>
                  </a:cxn>
                  <a:cxn ang="0">
                    <a:pos x="connsiteX4624" y="connsiteY4624"/>
                  </a:cxn>
                  <a:cxn ang="0">
                    <a:pos x="connsiteX4625" y="connsiteY4625"/>
                  </a:cxn>
                  <a:cxn ang="0">
                    <a:pos x="connsiteX4626" y="connsiteY4626"/>
                  </a:cxn>
                  <a:cxn ang="0">
                    <a:pos x="connsiteX4627" y="connsiteY4627"/>
                  </a:cxn>
                  <a:cxn ang="0">
                    <a:pos x="connsiteX4628" y="connsiteY4628"/>
                  </a:cxn>
                  <a:cxn ang="0">
                    <a:pos x="connsiteX4629" y="connsiteY4629"/>
                  </a:cxn>
                  <a:cxn ang="0">
                    <a:pos x="connsiteX4630" y="connsiteY4630"/>
                  </a:cxn>
                  <a:cxn ang="0">
                    <a:pos x="connsiteX4631" y="connsiteY4631"/>
                  </a:cxn>
                  <a:cxn ang="0">
                    <a:pos x="connsiteX4632" y="connsiteY4632"/>
                  </a:cxn>
                  <a:cxn ang="0">
                    <a:pos x="connsiteX4633" y="connsiteY4633"/>
                  </a:cxn>
                  <a:cxn ang="0">
                    <a:pos x="connsiteX4634" y="connsiteY4634"/>
                  </a:cxn>
                  <a:cxn ang="0">
                    <a:pos x="connsiteX4635" y="connsiteY4635"/>
                  </a:cxn>
                  <a:cxn ang="0">
                    <a:pos x="connsiteX4636" y="connsiteY4636"/>
                  </a:cxn>
                  <a:cxn ang="0">
                    <a:pos x="connsiteX4637" y="connsiteY4637"/>
                  </a:cxn>
                  <a:cxn ang="0">
                    <a:pos x="connsiteX4638" y="connsiteY4638"/>
                  </a:cxn>
                  <a:cxn ang="0">
                    <a:pos x="connsiteX4639" y="connsiteY4639"/>
                  </a:cxn>
                  <a:cxn ang="0">
                    <a:pos x="connsiteX4640" y="connsiteY4640"/>
                  </a:cxn>
                  <a:cxn ang="0">
                    <a:pos x="connsiteX4641" y="connsiteY4641"/>
                  </a:cxn>
                  <a:cxn ang="0">
                    <a:pos x="connsiteX4642" y="connsiteY4642"/>
                  </a:cxn>
                  <a:cxn ang="0">
                    <a:pos x="connsiteX4643" y="connsiteY4643"/>
                  </a:cxn>
                  <a:cxn ang="0">
                    <a:pos x="connsiteX4644" y="connsiteY4644"/>
                  </a:cxn>
                  <a:cxn ang="0">
                    <a:pos x="connsiteX4645" y="connsiteY4645"/>
                  </a:cxn>
                  <a:cxn ang="0">
                    <a:pos x="connsiteX4646" y="connsiteY4646"/>
                  </a:cxn>
                  <a:cxn ang="0">
                    <a:pos x="connsiteX4647" y="connsiteY4647"/>
                  </a:cxn>
                  <a:cxn ang="0">
                    <a:pos x="connsiteX4648" y="connsiteY4648"/>
                  </a:cxn>
                  <a:cxn ang="0">
                    <a:pos x="connsiteX4649" y="connsiteY4649"/>
                  </a:cxn>
                  <a:cxn ang="0">
                    <a:pos x="connsiteX4650" y="connsiteY4650"/>
                  </a:cxn>
                  <a:cxn ang="0">
                    <a:pos x="connsiteX4651" y="connsiteY4651"/>
                  </a:cxn>
                  <a:cxn ang="0">
                    <a:pos x="connsiteX4652" y="connsiteY4652"/>
                  </a:cxn>
                  <a:cxn ang="0">
                    <a:pos x="connsiteX4653" y="connsiteY4653"/>
                  </a:cxn>
                  <a:cxn ang="0">
                    <a:pos x="connsiteX4654" y="connsiteY4654"/>
                  </a:cxn>
                  <a:cxn ang="0">
                    <a:pos x="connsiteX4655" y="connsiteY4655"/>
                  </a:cxn>
                  <a:cxn ang="0">
                    <a:pos x="connsiteX4656" y="connsiteY4656"/>
                  </a:cxn>
                  <a:cxn ang="0">
                    <a:pos x="connsiteX4657" y="connsiteY4657"/>
                  </a:cxn>
                  <a:cxn ang="0">
                    <a:pos x="connsiteX4658" y="connsiteY4658"/>
                  </a:cxn>
                  <a:cxn ang="0">
                    <a:pos x="connsiteX4659" y="connsiteY4659"/>
                  </a:cxn>
                  <a:cxn ang="0">
                    <a:pos x="connsiteX4660" y="connsiteY4660"/>
                  </a:cxn>
                  <a:cxn ang="0">
                    <a:pos x="connsiteX4661" y="connsiteY4661"/>
                  </a:cxn>
                  <a:cxn ang="0">
                    <a:pos x="connsiteX4662" y="connsiteY4662"/>
                  </a:cxn>
                  <a:cxn ang="0">
                    <a:pos x="connsiteX4663" y="connsiteY4663"/>
                  </a:cxn>
                  <a:cxn ang="0">
                    <a:pos x="connsiteX4664" y="connsiteY4664"/>
                  </a:cxn>
                  <a:cxn ang="0">
                    <a:pos x="connsiteX4665" y="connsiteY4665"/>
                  </a:cxn>
                  <a:cxn ang="0">
                    <a:pos x="connsiteX4666" y="connsiteY4666"/>
                  </a:cxn>
                  <a:cxn ang="0">
                    <a:pos x="connsiteX4667" y="connsiteY4667"/>
                  </a:cxn>
                  <a:cxn ang="0">
                    <a:pos x="connsiteX4668" y="connsiteY4668"/>
                  </a:cxn>
                  <a:cxn ang="0">
                    <a:pos x="connsiteX4669" y="connsiteY4669"/>
                  </a:cxn>
                  <a:cxn ang="0">
                    <a:pos x="connsiteX4670" y="connsiteY4670"/>
                  </a:cxn>
                  <a:cxn ang="0">
                    <a:pos x="connsiteX4671" y="connsiteY4671"/>
                  </a:cxn>
                  <a:cxn ang="0">
                    <a:pos x="connsiteX4672" y="connsiteY4672"/>
                  </a:cxn>
                  <a:cxn ang="0">
                    <a:pos x="connsiteX4673" y="connsiteY4673"/>
                  </a:cxn>
                  <a:cxn ang="0">
                    <a:pos x="connsiteX4674" y="connsiteY4674"/>
                  </a:cxn>
                  <a:cxn ang="0">
                    <a:pos x="connsiteX4675" y="connsiteY4675"/>
                  </a:cxn>
                  <a:cxn ang="0">
                    <a:pos x="connsiteX4676" y="connsiteY4676"/>
                  </a:cxn>
                  <a:cxn ang="0">
                    <a:pos x="connsiteX4677" y="connsiteY4677"/>
                  </a:cxn>
                  <a:cxn ang="0">
                    <a:pos x="connsiteX4678" y="connsiteY4678"/>
                  </a:cxn>
                  <a:cxn ang="0">
                    <a:pos x="connsiteX4679" y="connsiteY4679"/>
                  </a:cxn>
                  <a:cxn ang="0">
                    <a:pos x="connsiteX4680" y="connsiteY4680"/>
                  </a:cxn>
                  <a:cxn ang="0">
                    <a:pos x="connsiteX4681" y="connsiteY4681"/>
                  </a:cxn>
                  <a:cxn ang="0">
                    <a:pos x="connsiteX4682" y="connsiteY4682"/>
                  </a:cxn>
                  <a:cxn ang="0">
                    <a:pos x="connsiteX4683" y="connsiteY4683"/>
                  </a:cxn>
                  <a:cxn ang="0">
                    <a:pos x="connsiteX4684" y="connsiteY4684"/>
                  </a:cxn>
                  <a:cxn ang="0">
                    <a:pos x="connsiteX4685" y="connsiteY4685"/>
                  </a:cxn>
                  <a:cxn ang="0">
                    <a:pos x="connsiteX4686" y="connsiteY4686"/>
                  </a:cxn>
                  <a:cxn ang="0">
                    <a:pos x="connsiteX4687" y="connsiteY4687"/>
                  </a:cxn>
                  <a:cxn ang="0">
                    <a:pos x="connsiteX4688" y="connsiteY4688"/>
                  </a:cxn>
                  <a:cxn ang="0">
                    <a:pos x="connsiteX4689" y="connsiteY4689"/>
                  </a:cxn>
                  <a:cxn ang="0">
                    <a:pos x="connsiteX4690" y="connsiteY4690"/>
                  </a:cxn>
                  <a:cxn ang="0">
                    <a:pos x="connsiteX4691" y="connsiteY4691"/>
                  </a:cxn>
                  <a:cxn ang="0">
                    <a:pos x="connsiteX4692" y="connsiteY4692"/>
                  </a:cxn>
                  <a:cxn ang="0">
                    <a:pos x="connsiteX4693" y="connsiteY4693"/>
                  </a:cxn>
                  <a:cxn ang="0">
                    <a:pos x="connsiteX4694" y="connsiteY4694"/>
                  </a:cxn>
                  <a:cxn ang="0">
                    <a:pos x="connsiteX4695" y="connsiteY4695"/>
                  </a:cxn>
                  <a:cxn ang="0">
                    <a:pos x="connsiteX4696" y="connsiteY4696"/>
                  </a:cxn>
                  <a:cxn ang="0">
                    <a:pos x="connsiteX4697" y="connsiteY4697"/>
                  </a:cxn>
                  <a:cxn ang="0">
                    <a:pos x="connsiteX4698" y="connsiteY4698"/>
                  </a:cxn>
                  <a:cxn ang="0">
                    <a:pos x="connsiteX4699" y="connsiteY4699"/>
                  </a:cxn>
                  <a:cxn ang="0">
                    <a:pos x="connsiteX4700" y="connsiteY4700"/>
                  </a:cxn>
                  <a:cxn ang="0">
                    <a:pos x="connsiteX4701" y="connsiteY4701"/>
                  </a:cxn>
                  <a:cxn ang="0">
                    <a:pos x="connsiteX4702" y="connsiteY4702"/>
                  </a:cxn>
                  <a:cxn ang="0">
                    <a:pos x="connsiteX4703" y="connsiteY4703"/>
                  </a:cxn>
                  <a:cxn ang="0">
                    <a:pos x="connsiteX4704" y="connsiteY4704"/>
                  </a:cxn>
                  <a:cxn ang="0">
                    <a:pos x="connsiteX4705" y="connsiteY4705"/>
                  </a:cxn>
                  <a:cxn ang="0">
                    <a:pos x="connsiteX4706" y="connsiteY4706"/>
                  </a:cxn>
                  <a:cxn ang="0">
                    <a:pos x="connsiteX4707" y="connsiteY4707"/>
                  </a:cxn>
                  <a:cxn ang="0">
                    <a:pos x="connsiteX4708" y="connsiteY4708"/>
                  </a:cxn>
                  <a:cxn ang="0">
                    <a:pos x="connsiteX4709" y="connsiteY4709"/>
                  </a:cxn>
                  <a:cxn ang="0">
                    <a:pos x="connsiteX4710" y="connsiteY4710"/>
                  </a:cxn>
                  <a:cxn ang="0">
                    <a:pos x="connsiteX4711" y="connsiteY4711"/>
                  </a:cxn>
                  <a:cxn ang="0">
                    <a:pos x="connsiteX4712" y="connsiteY4712"/>
                  </a:cxn>
                  <a:cxn ang="0">
                    <a:pos x="connsiteX4713" y="connsiteY4713"/>
                  </a:cxn>
                  <a:cxn ang="0">
                    <a:pos x="connsiteX4714" y="connsiteY4714"/>
                  </a:cxn>
                  <a:cxn ang="0">
                    <a:pos x="connsiteX4715" y="connsiteY4715"/>
                  </a:cxn>
                  <a:cxn ang="0">
                    <a:pos x="connsiteX4716" y="connsiteY4716"/>
                  </a:cxn>
                  <a:cxn ang="0">
                    <a:pos x="connsiteX4717" y="connsiteY4717"/>
                  </a:cxn>
                  <a:cxn ang="0">
                    <a:pos x="connsiteX4718" y="connsiteY4718"/>
                  </a:cxn>
                  <a:cxn ang="0">
                    <a:pos x="connsiteX4719" y="connsiteY4719"/>
                  </a:cxn>
                  <a:cxn ang="0">
                    <a:pos x="connsiteX4720" y="connsiteY4720"/>
                  </a:cxn>
                  <a:cxn ang="0">
                    <a:pos x="connsiteX4721" y="connsiteY4721"/>
                  </a:cxn>
                  <a:cxn ang="0">
                    <a:pos x="connsiteX4722" y="connsiteY4722"/>
                  </a:cxn>
                  <a:cxn ang="0">
                    <a:pos x="connsiteX4723" y="connsiteY4723"/>
                  </a:cxn>
                  <a:cxn ang="0">
                    <a:pos x="connsiteX4724" y="connsiteY4724"/>
                  </a:cxn>
                  <a:cxn ang="0">
                    <a:pos x="connsiteX4725" y="connsiteY4725"/>
                  </a:cxn>
                  <a:cxn ang="0">
                    <a:pos x="connsiteX4726" y="connsiteY4726"/>
                  </a:cxn>
                  <a:cxn ang="0">
                    <a:pos x="connsiteX4727" y="connsiteY4727"/>
                  </a:cxn>
                  <a:cxn ang="0">
                    <a:pos x="connsiteX4728" y="connsiteY4728"/>
                  </a:cxn>
                  <a:cxn ang="0">
                    <a:pos x="connsiteX4729" y="connsiteY4729"/>
                  </a:cxn>
                  <a:cxn ang="0">
                    <a:pos x="connsiteX4730" y="connsiteY4730"/>
                  </a:cxn>
                  <a:cxn ang="0">
                    <a:pos x="connsiteX4731" y="connsiteY4731"/>
                  </a:cxn>
                  <a:cxn ang="0">
                    <a:pos x="connsiteX4732" y="connsiteY4732"/>
                  </a:cxn>
                  <a:cxn ang="0">
                    <a:pos x="connsiteX4733" y="connsiteY4733"/>
                  </a:cxn>
                  <a:cxn ang="0">
                    <a:pos x="connsiteX4734" y="connsiteY4734"/>
                  </a:cxn>
                  <a:cxn ang="0">
                    <a:pos x="connsiteX4735" y="connsiteY4735"/>
                  </a:cxn>
                  <a:cxn ang="0">
                    <a:pos x="connsiteX4736" y="connsiteY4736"/>
                  </a:cxn>
                  <a:cxn ang="0">
                    <a:pos x="connsiteX4737" y="connsiteY4737"/>
                  </a:cxn>
                  <a:cxn ang="0">
                    <a:pos x="connsiteX4738" y="connsiteY4738"/>
                  </a:cxn>
                  <a:cxn ang="0">
                    <a:pos x="connsiteX4739" y="connsiteY4739"/>
                  </a:cxn>
                  <a:cxn ang="0">
                    <a:pos x="connsiteX4740" y="connsiteY4740"/>
                  </a:cxn>
                  <a:cxn ang="0">
                    <a:pos x="connsiteX4741" y="connsiteY4741"/>
                  </a:cxn>
                  <a:cxn ang="0">
                    <a:pos x="connsiteX4742" y="connsiteY4742"/>
                  </a:cxn>
                  <a:cxn ang="0">
                    <a:pos x="connsiteX4743" y="connsiteY4743"/>
                  </a:cxn>
                  <a:cxn ang="0">
                    <a:pos x="connsiteX4744" y="connsiteY4744"/>
                  </a:cxn>
                  <a:cxn ang="0">
                    <a:pos x="connsiteX4745" y="connsiteY4745"/>
                  </a:cxn>
                  <a:cxn ang="0">
                    <a:pos x="connsiteX4746" y="connsiteY4746"/>
                  </a:cxn>
                  <a:cxn ang="0">
                    <a:pos x="connsiteX4747" y="connsiteY4747"/>
                  </a:cxn>
                  <a:cxn ang="0">
                    <a:pos x="connsiteX4748" y="connsiteY4748"/>
                  </a:cxn>
                  <a:cxn ang="0">
                    <a:pos x="connsiteX4749" y="connsiteY4749"/>
                  </a:cxn>
                  <a:cxn ang="0">
                    <a:pos x="connsiteX4750" y="connsiteY4750"/>
                  </a:cxn>
                  <a:cxn ang="0">
                    <a:pos x="connsiteX4751" y="connsiteY4751"/>
                  </a:cxn>
                  <a:cxn ang="0">
                    <a:pos x="connsiteX4752" y="connsiteY4752"/>
                  </a:cxn>
                  <a:cxn ang="0">
                    <a:pos x="connsiteX4753" y="connsiteY4753"/>
                  </a:cxn>
                  <a:cxn ang="0">
                    <a:pos x="connsiteX4754" y="connsiteY4754"/>
                  </a:cxn>
                  <a:cxn ang="0">
                    <a:pos x="connsiteX4755" y="connsiteY4755"/>
                  </a:cxn>
                  <a:cxn ang="0">
                    <a:pos x="connsiteX4756" y="connsiteY4756"/>
                  </a:cxn>
                  <a:cxn ang="0">
                    <a:pos x="connsiteX4757" y="connsiteY4757"/>
                  </a:cxn>
                  <a:cxn ang="0">
                    <a:pos x="connsiteX4758" y="connsiteY4758"/>
                  </a:cxn>
                  <a:cxn ang="0">
                    <a:pos x="connsiteX4759" y="connsiteY4759"/>
                  </a:cxn>
                  <a:cxn ang="0">
                    <a:pos x="connsiteX4760" y="connsiteY4760"/>
                  </a:cxn>
                  <a:cxn ang="0">
                    <a:pos x="connsiteX4761" y="connsiteY4761"/>
                  </a:cxn>
                  <a:cxn ang="0">
                    <a:pos x="connsiteX4762" y="connsiteY4762"/>
                  </a:cxn>
                  <a:cxn ang="0">
                    <a:pos x="connsiteX4763" y="connsiteY4763"/>
                  </a:cxn>
                  <a:cxn ang="0">
                    <a:pos x="connsiteX4764" y="connsiteY4764"/>
                  </a:cxn>
                  <a:cxn ang="0">
                    <a:pos x="connsiteX4765" y="connsiteY4765"/>
                  </a:cxn>
                  <a:cxn ang="0">
                    <a:pos x="connsiteX4766" y="connsiteY4766"/>
                  </a:cxn>
                  <a:cxn ang="0">
                    <a:pos x="connsiteX4767" y="connsiteY4767"/>
                  </a:cxn>
                  <a:cxn ang="0">
                    <a:pos x="connsiteX4768" y="connsiteY4768"/>
                  </a:cxn>
                  <a:cxn ang="0">
                    <a:pos x="connsiteX4769" y="connsiteY4769"/>
                  </a:cxn>
                  <a:cxn ang="0">
                    <a:pos x="connsiteX4770" y="connsiteY4770"/>
                  </a:cxn>
                  <a:cxn ang="0">
                    <a:pos x="connsiteX4771" y="connsiteY4771"/>
                  </a:cxn>
                  <a:cxn ang="0">
                    <a:pos x="connsiteX4772" y="connsiteY4772"/>
                  </a:cxn>
                  <a:cxn ang="0">
                    <a:pos x="connsiteX4773" y="connsiteY4773"/>
                  </a:cxn>
                  <a:cxn ang="0">
                    <a:pos x="connsiteX4774" y="connsiteY4774"/>
                  </a:cxn>
                  <a:cxn ang="0">
                    <a:pos x="connsiteX4775" y="connsiteY4775"/>
                  </a:cxn>
                  <a:cxn ang="0">
                    <a:pos x="connsiteX4776" y="connsiteY4776"/>
                  </a:cxn>
                  <a:cxn ang="0">
                    <a:pos x="connsiteX4777" y="connsiteY4777"/>
                  </a:cxn>
                  <a:cxn ang="0">
                    <a:pos x="connsiteX4778" y="connsiteY4778"/>
                  </a:cxn>
                  <a:cxn ang="0">
                    <a:pos x="connsiteX4779" y="connsiteY4779"/>
                  </a:cxn>
                  <a:cxn ang="0">
                    <a:pos x="connsiteX4780" y="connsiteY4780"/>
                  </a:cxn>
                  <a:cxn ang="0">
                    <a:pos x="connsiteX4781" y="connsiteY4781"/>
                  </a:cxn>
                  <a:cxn ang="0">
                    <a:pos x="connsiteX4782" y="connsiteY4782"/>
                  </a:cxn>
                  <a:cxn ang="0">
                    <a:pos x="connsiteX4783" y="connsiteY4783"/>
                  </a:cxn>
                  <a:cxn ang="0">
                    <a:pos x="connsiteX4784" y="connsiteY4784"/>
                  </a:cxn>
                  <a:cxn ang="0">
                    <a:pos x="connsiteX4785" y="connsiteY4785"/>
                  </a:cxn>
                  <a:cxn ang="0">
                    <a:pos x="connsiteX4786" y="connsiteY4786"/>
                  </a:cxn>
                  <a:cxn ang="0">
                    <a:pos x="connsiteX4787" y="connsiteY4787"/>
                  </a:cxn>
                  <a:cxn ang="0">
                    <a:pos x="connsiteX4788" y="connsiteY4788"/>
                  </a:cxn>
                  <a:cxn ang="0">
                    <a:pos x="connsiteX4789" y="connsiteY4789"/>
                  </a:cxn>
                  <a:cxn ang="0">
                    <a:pos x="connsiteX4790" y="connsiteY4790"/>
                  </a:cxn>
                  <a:cxn ang="0">
                    <a:pos x="connsiteX4791" y="connsiteY4791"/>
                  </a:cxn>
                  <a:cxn ang="0">
                    <a:pos x="connsiteX4792" y="connsiteY4792"/>
                  </a:cxn>
                  <a:cxn ang="0">
                    <a:pos x="connsiteX4793" y="connsiteY4793"/>
                  </a:cxn>
                  <a:cxn ang="0">
                    <a:pos x="connsiteX4794" y="connsiteY4794"/>
                  </a:cxn>
                  <a:cxn ang="0">
                    <a:pos x="connsiteX4795" y="connsiteY4795"/>
                  </a:cxn>
                  <a:cxn ang="0">
                    <a:pos x="connsiteX4796" y="connsiteY4796"/>
                  </a:cxn>
                  <a:cxn ang="0">
                    <a:pos x="connsiteX4797" y="connsiteY4797"/>
                  </a:cxn>
                  <a:cxn ang="0">
                    <a:pos x="connsiteX4798" y="connsiteY4798"/>
                  </a:cxn>
                  <a:cxn ang="0">
                    <a:pos x="connsiteX4799" y="connsiteY4799"/>
                  </a:cxn>
                  <a:cxn ang="0">
                    <a:pos x="connsiteX4800" y="connsiteY4800"/>
                  </a:cxn>
                  <a:cxn ang="0">
                    <a:pos x="connsiteX4801" y="connsiteY4801"/>
                  </a:cxn>
                  <a:cxn ang="0">
                    <a:pos x="connsiteX4802" y="connsiteY4802"/>
                  </a:cxn>
                  <a:cxn ang="0">
                    <a:pos x="connsiteX4803" y="connsiteY4803"/>
                  </a:cxn>
                  <a:cxn ang="0">
                    <a:pos x="connsiteX4804" y="connsiteY4804"/>
                  </a:cxn>
                  <a:cxn ang="0">
                    <a:pos x="connsiteX4805" y="connsiteY4805"/>
                  </a:cxn>
                  <a:cxn ang="0">
                    <a:pos x="connsiteX4806" y="connsiteY4806"/>
                  </a:cxn>
                  <a:cxn ang="0">
                    <a:pos x="connsiteX4807" y="connsiteY4807"/>
                  </a:cxn>
                  <a:cxn ang="0">
                    <a:pos x="connsiteX4808" y="connsiteY4808"/>
                  </a:cxn>
                  <a:cxn ang="0">
                    <a:pos x="connsiteX4809" y="connsiteY4809"/>
                  </a:cxn>
                  <a:cxn ang="0">
                    <a:pos x="connsiteX4810" y="connsiteY4810"/>
                  </a:cxn>
                  <a:cxn ang="0">
                    <a:pos x="connsiteX4811" y="connsiteY4811"/>
                  </a:cxn>
                  <a:cxn ang="0">
                    <a:pos x="connsiteX4812" y="connsiteY4812"/>
                  </a:cxn>
                  <a:cxn ang="0">
                    <a:pos x="connsiteX4813" y="connsiteY4813"/>
                  </a:cxn>
                  <a:cxn ang="0">
                    <a:pos x="connsiteX4814" y="connsiteY4814"/>
                  </a:cxn>
                  <a:cxn ang="0">
                    <a:pos x="connsiteX4815" y="connsiteY4815"/>
                  </a:cxn>
                  <a:cxn ang="0">
                    <a:pos x="connsiteX4816" y="connsiteY4816"/>
                  </a:cxn>
                  <a:cxn ang="0">
                    <a:pos x="connsiteX4817" y="connsiteY4817"/>
                  </a:cxn>
                  <a:cxn ang="0">
                    <a:pos x="connsiteX4818" y="connsiteY4818"/>
                  </a:cxn>
                  <a:cxn ang="0">
                    <a:pos x="connsiteX4819" y="connsiteY4819"/>
                  </a:cxn>
                  <a:cxn ang="0">
                    <a:pos x="connsiteX4820" y="connsiteY4820"/>
                  </a:cxn>
                  <a:cxn ang="0">
                    <a:pos x="connsiteX4821" y="connsiteY4821"/>
                  </a:cxn>
                  <a:cxn ang="0">
                    <a:pos x="connsiteX4822" y="connsiteY4822"/>
                  </a:cxn>
                  <a:cxn ang="0">
                    <a:pos x="connsiteX4823" y="connsiteY4823"/>
                  </a:cxn>
                  <a:cxn ang="0">
                    <a:pos x="connsiteX4824" y="connsiteY4824"/>
                  </a:cxn>
                  <a:cxn ang="0">
                    <a:pos x="connsiteX4825" y="connsiteY4825"/>
                  </a:cxn>
                  <a:cxn ang="0">
                    <a:pos x="connsiteX4826" y="connsiteY4826"/>
                  </a:cxn>
                  <a:cxn ang="0">
                    <a:pos x="connsiteX4827" y="connsiteY4827"/>
                  </a:cxn>
                  <a:cxn ang="0">
                    <a:pos x="connsiteX4828" y="connsiteY4828"/>
                  </a:cxn>
                  <a:cxn ang="0">
                    <a:pos x="connsiteX4829" y="connsiteY4829"/>
                  </a:cxn>
                  <a:cxn ang="0">
                    <a:pos x="connsiteX4830" y="connsiteY4830"/>
                  </a:cxn>
                  <a:cxn ang="0">
                    <a:pos x="connsiteX4831" y="connsiteY4831"/>
                  </a:cxn>
                  <a:cxn ang="0">
                    <a:pos x="connsiteX4832" y="connsiteY4832"/>
                  </a:cxn>
                  <a:cxn ang="0">
                    <a:pos x="connsiteX4833" y="connsiteY4833"/>
                  </a:cxn>
                  <a:cxn ang="0">
                    <a:pos x="connsiteX4834" y="connsiteY4834"/>
                  </a:cxn>
                  <a:cxn ang="0">
                    <a:pos x="connsiteX4835" y="connsiteY4835"/>
                  </a:cxn>
                  <a:cxn ang="0">
                    <a:pos x="connsiteX4836" y="connsiteY4836"/>
                  </a:cxn>
                  <a:cxn ang="0">
                    <a:pos x="connsiteX4837" y="connsiteY4837"/>
                  </a:cxn>
                  <a:cxn ang="0">
                    <a:pos x="connsiteX4838" y="connsiteY4838"/>
                  </a:cxn>
                  <a:cxn ang="0">
                    <a:pos x="connsiteX4839" y="connsiteY4839"/>
                  </a:cxn>
                  <a:cxn ang="0">
                    <a:pos x="connsiteX4840" y="connsiteY4840"/>
                  </a:cxn>
                  <a:cxn ang="0">
                    <a:pos x="connsiteX4841" y="connsiteY4841"/>
                  </a:cxn>
                  <a:cxn ang="0">
                    <a:pos x="connsiteX4842" y="connsiteY4842"/>
                  </a:cxn>
                  <a:cxn ang="0">
                    <a:pos x="connsiteX4843" y="connsiteY4843"/>
                  </a:cxn>
                  <a:cxn ang="0">
                    <a:pos x="connsiteX4844" y="connsiteY4844"/>
                  </a:cxn>
                  <a:cxn ang="0">
                    <a:pos x="connsiteX4845" y="connsiteY4845"/>
                  </a:cxn>
                  <a:cxn ang="0">
                    <a:pos x="connsiteX4846" y="connsiteY4846"/>
                  </a:cxn>
                  <a:cxn ang="0">
                    <a:pos x="connsiteX4847" y="connsiteY4847"/>
                  </a:cxn>
                  <a:cxn ang="0">
                    <a:pos x="connsiteX4848" y="connsiteY4848"/>
                  </a:cxn>
                  <a:cxn ang="0">
                    <a:pos x="connsiteX4849" y="connsiteY4849"/>
                  </a:cxn>
                  <a:cxn ang="0">
                    <a:pos x="connsiteX4850" y="connsiteY4850"/>
                  </a:cxn>
                  <a:cxn ang="0">
                    <a:pos x="connsiteX4851" y="connsiteY4851"/>
                  </a:cxn>
                  <a:cxn ang="0">
                    <a:pos x="connsiteX4852" y="connsiteY4852"/>
                  </a:cxn>
                  <a:cxn ang="0">
                    <a:pos x="connsiteX4853" y="connsiteY4853"/>
                  </a:cxn>
                  <a:cxn ang="0">
                    <a:pos x="connsiteX4854" y="connsiteY4854"/>
                  </a:cxn>
                  <a:cxn ang="0">
                    <a:pos x="connsiteX4855" y="connsiteY4855"/>
                  </a:cxn>
                  <a:cxn ang="0">
                    <a:pos x="connsiteX4856" y="connsiteY4856"/>
                  </a:cxn>
                  <a:cxn ang="0">
                    <a:pos x="connsiteX4857" y="connsiteY4857"/>
                  </a:cxn>
                  <a:cxn ang="0">
                    <a:pos x="connsiteX4858" y="connsiteY4858"/>
                  </a:cxn>
                  <a:cxn ang="0">
                    <a:pos x="connsiteX4859" y="connsiteY4859"/>
                  </a:cxn>
                  <a:cxn ang="0">
                    <a:pos x="connsiteX4860" y="connsiteY4860"/>
                  </a:cxn>
                  <a:cxn ang="0">
                    <a:pos x="connsiteX4861" y="connsiteY4861"/>
                  </a:cxn>
                  <a:cxn ang="0">
                    <a:pos x="connsiteX4862" y="connsiteY4862"/>
                  </a:cxn>
                  <a:cxn ang="0">
                    <a:pos x="connsiteX4863" y="connsiteY4863"/>
                  </a:cxn>
                  <a:cxn ang="0">
                    <a:pos x="connsiteX4864" y="connsiteY4864"/>
                  </a:cxn>
                  <a:cxn ang="0">
                    <a:pos x="connsiteX4865" y="connsiteY4865"/>
                  </a:cxn>
                  <a:cxn ang="0">
                    <a:pos x="connsiteX4866" y="connsiteY4866"/>
                  </a:cxn>
                  <a:cxn ang="0">
                    <a:pos x="connsiteX4867" y="connsiteY4867"/>
                  </a:cxn>
                  <a:cxn ang="0">
                    <a:pos x="connsiteX4868" y="connsiteY4868"/>
                  </a:cxn>
                  <a:cxn ang="0">
                    <a:pos x="connsiteX4869" y="connsiteY4869"/>
                  </a:cxn>
                  <a:cxn ang="0">
                    <a:pos x="connsiteX4870" y="connsiteY4870"/>
                  </a:cxn>
                  <a:cxn ang="0">
                    <a:pos x="connsiteX4871" y="connsiteY4871"/>
                  </a:cxn>
                  <a:cxn ang="0">
                    <a:pos x="connsiteX4872" y="connsiteY4872"/>
                  </a:cxn>
                  <a:cxn ang="0">
                    <a:pos x="connsiteX4873" y="connsiteY4873"/>
                  </a:cxn>
                  <a:cxn ang="0">
                    <a:pos x="connsiteX4874" y="connsiteY4874"/>
                  </a:cxn>
                  <a:cxn ang="0">
                    <a:pos x="connsiteX4875" y="connsiteY4875"/>
                  </a:cxn>
                  <a:cxn ang="0">
                    <a:pos x="connsiteX4876" y="connsiteY4876"/>
                  </a:cxn>
                  <a:cxn ang="0">
                    <a:pos x="connsiteX4877" y="connsiteY4877"/>
                  </a:cxn>
                  <a:cxn ang="0">
                    <a:pos x="connsiteX4878" y="connsiteY4878"/>
                  </a:cxn>
                  <a:cxn ang="0">
                    <a:pos x="connsiteX4879" y="connsiteY4879"/>
                  </a:cxn>
                  <a:cxn ang="0">
                    <a:pos x="connsiteX4880" y="connsiteY4880"/>
                  </a:cxn>
                  <a:cxn ang="0">
                    <a:pos x="connsiteX4881" y="connsiteY4881"/>
                  </a:cxn>
                  <a:cxn ang="0">
                    <a:pos x="connsiteX4882" y="connsiteY4882"/>
                  </a:cxn>
                  <a:cxn ang="0">
                    <a:pos x="connsiteX4883" y="connsiteY4883"/>
                  </a:cxn>
                  <a:cxn ang="0">
                    <a:pos x="connsiteX4884" y="connsiteY4884"/>
                  </a:cxn>
                  <a:cxn ang="0">
                    <a:pos x="connsiteX4885" y="connsiteY4885"/>
                  </a:cxn>
                  <a:cxn ang="0">
                    <a:pos x="connsiteX4886" y="connsiteY4886"/>
                  </a:cxn>
                  <a:cxn ang="0">
                    <a:pos x="connsiteX4887" y="connsiteY4887"/>
                  </a:cxn>
                  <a:cxn ang="0">
                    <a:pos x="connsiteX4888" y="connsiteY4888"/>
                  </a:cxn>
                  <a:cxn ang="0">
                    <a:pos x="connsiteX4889" y="connsiteY4889"/>
                  </a:cxn>
                  <a:cxn ang="0">
                    <a:pos x="connsiteX4890" y="connsiteY4890"/>
                  </a:cxn>
                  <a:cxn ang="0">
                    <a:pos x="connsiteX4891" y="connsiteY4891"/>
                  </a:cxn>
                  <a:cxn ang="0">
                    <a:pos x="connsiteX4892" y="connsiteY4892"/>
                  </a:cxn>
                  <a:cxn ang="0">
                    <a:pos x="connsiteX4893" y="connsiteY4893"/>
                  </a:cxn>
                  <a:cxn ang="0">
                    <a:pos x="connsiteX4894" y="connsiteY4894"/>
                  </a:cxn>
                  <a:cxn ang="0">
                    <a:pos x="connsiteX4895" y="connsiteY4895"/>
                  </a:cxn>
                  <a:cxn ang="0">
                    <a:pos x="connsiteX4896" y="connsiteY4896"/>
                  </a:cxn>
                  <a:cxn ang="0">
                    <a:pos x="connsiteX4897" y="connsiteY4897"/>
                  </a:cxn>
                  <a:cxn ang="0">
                    <a:pos x="connsiteX4898" y="connsiteY4898"/>
                  </a:cxn>
                  <a:cxn ang="0">
                    <a:pos x="connsiteX4899" y="connsiteY4899"/>
                  </a:cxn>
                  <a:cxn ang="0">
                    <a:pos x="connsiteX4900" y="connsiteY4900"/>
                  </a:cxn>
                  <a:cxn ang="0">
                    <a:pos x="connsiteX4901" y="connsiteY4901"/>
                  </a:cxn>
                  <a:cxn ang="0">
                    <a:pos x="connsiteX4902" y="connsiteY4902"/>
                  </a:cxn>
                  <a:cxn ang="0">
                    <a:pos x="connsiteX4903" y="connsiteY4903"/>
                  </a:cxn>
                  <a:cxn ang="0">
                    <a:pos x="connsiteX4904" y="connsiteY4904"/>
                  </a:cxn>
                  <a:cxn ang="0">
                    <a:pos x="connsiteX4905" y="connsiteY4905"/>
                  </a:cxn>
                  <a:cxn ang="0">
                    <a:pos x="connsiteX4906" y="connsiteY4906"/>
                  </a:cxn>
                  <a:cxn ang="0">
                    <a:pos x="connsiteX4907" y="connsiteY4907"/>
                  </a:cxn>
                  <a:cxn ang="0">
                    <a:pos x="connsiteX4908" y="connsiteY4908"/>
                  </a:cxn>
                  <a:cxn ang="0">
                    <a:pos x="connsiteX4909" y="connsiteY4909"/>
                  </a:cxn>
                  <a:cxn ang="0">
                    <a:pos x="connsiteX4910" y="connsiteY4910"/>
                  </a:cxn>
                  <a:cxn ang="0">
                    <a:pos x="connsiteX4911" y="connsiteY4911"/>
                  </a:cxn>
                  <a:cxn ang="0">
                    <a:pos x="connsiteX4912" y="connsiteY4912"/>
                  </a:cxn>
                  <a:cxn ang="0">
                    <a:pos x="connsiteX4913" y="connsiteY4913"/>
                  </a:cxn>
                  <a:cxn ang="0">
                    <a:pos x="connsiteX4914" y="connsiteY4914"/>
                  </a:cxn>
                  <a:cxn ang="0">
                    <a:pos x="connsiteX4915" y="connsiteY4915"/>
                  </a:cxn>
                  <a:cxn ang="0">
                    <a:pos x="connsiteX4916" y="connsiteY4916"/>
                  </a:cxn>
                  <a:cxn ang="0">
                    <a:pos x="connsiteX4917" y="connsiteY4917"/>
                  </a:cxn>
                  <a:cxn ang="0">
                    <a:pos x="connsiteX4918" y="connsiteY4918"/>
                  </a:cxn>
                  <a:cxn ang="0">
                    <a:pos x="connsiteX4919" y="connsiteY4919"/>
                  </a:cxn>
                  <a:cxn ang="0">
                    <a:pos x="connsiteX4920" y="connsiteY4920"/>
                  </a:cxn>
                  <a:cxn ang="0">
                    <a:pos x="connsiteX4921" y="connsiteY4921"/>
                  </a:cxn>
                  <a:cxn ang="0">
                    <a:pos x="connsiteX4922" y="connsiteY4922"/>
                  </a:cxn>
                  <a:cxn ang="0">
                    <a:pos x="connsiteX4923" y="connsiteY4923"/>
                  </a:cxn>
                  <a:cxn ang="0">
                    <a:pos x="connsiteX4924" y="connsiteY4924"/>
                  </a:cxn>
                  <a:cxn ang="0">
                    <a:pos x="connsiteX4925" y="connsiteY4925"/>
                  </a:cxn>
                  <a:cxn ang="0">
                    <a:pos x="connsiteX4926" y="connsiteY4926"/>
                  </a:cxn>
                  <a:cxn ang="0">
                    <a:pos x="connsiteX4927" y="connsiteY4927"/>
                  </a:cxn>
                  <a:cxn ang="0">
                    <a:pos x="connsiteX4928" y="connsiteY4928"/>
                  </a:cxn>
                  <a:cxn ang="0">
                    <a:pos x="connsiteX4929" y="connsiteY4929"/>
                  </a:cxn>
                  <a:cxn ang="0">
                    <a:pos x="connsiteX4930" y="connsiteY4930"/>
                  </a:cxn>
                  <a:cxn ang="0">
                    <a:pos x="connsiteX4931" y="connsiteY4931"/>
                  </a:cxn>
                  <a:cxn ang="0">
                    <a:pos x="connsiteX4932" y="connsiteY4932"/>
                  </a:cxn>
                  <a:cxn ang="0">
                    <a:pos x="connsiteX4933" y="connsiteY4933"/>
                  </a:cxn>
                  <a:cxn ang="0">
                    <a:pos x="connsiteX4934" y="connsiteY4934"/>
                  </a:cxn>
                  <a:cxn ang="0">
                    <a:pos x="connsiteX4935" y="connsiteY4935"/>
                  </a:cxn>
                  <a:cxn ang="0">
                    <a:pos x="connsiteX4936" y="connsiteY4936"/>
                  </a:cxn>
                  <a:cxn ang="0">
                    <a:pos x="connsiteX4937" y="connsiteY4937"/>
                  </a:cxn>
                  <a:cxn ang="0">
                    <a:pos x="connsiteX4938" y="connsiteY4938"/>
                  </a:cxn>
                  <a:cxn ang="0">
                    <a:pos x="connsiteX4939" y="connsiteY4939"/>
                  </a:cxn>
                  <a:cxn ang="0">
                    <a:pos x="connsiteX4940" y="connsiteY4940"/>
                  </a:cxn>
                  <a:cxn ang="0">
                    <a:pos x="connsiteX4941" y="connsiteY4941"/>
                  </a:cxn>
                  <a:cxn ang="0">
                    <a:pos x="connsiteX4942" y="connsiteY4942"/>
                  </a:cxn>
                  <a:cxn ang="0">
                    <a:pos x="connsiteX4943" y="connsiteY4943"/>
                  </a:cxn>
                  <a:cxn ang="0">
                    <a:pos x="connsiteX4944" y="connsiteY4944"/>
                  </a:cxn>
                  <a:cxn ang="0">
                    <a:pos x="connsiteX4945" y="connsiteY4945"/>
                  </a:cxn>
                  <a:cxn ang="0">
                    <a:pos x="connsiteX4946" y="connsiteY4946"/>
                  </a:cxn>
                  <a:cxn ang="0">
                    <a:pos x="connsiteX4947" y="connsiteY4947"/>
                  </a:cxn>
                  <a:cxn ang="0">
                    <a:pos x="connsiteX4948" y="connsiteY4948"/>
                  </a:cxn>
                  <a:cxn ang="0">
                    <a:pos x="connsiteX4949" y="connsiteY4949"/>
                  </a:cxn>
                  <a:cxn ang="0">
                    <a:pos x="connsiteX4950" y="connsiteY4950"/>
                  </a:cxn>
                  <a:cxn ang="0">
                    <a:pos x="connsiteX4951" y="connsiteY4951"/>
                  </a:cxn>
                  <a:cxn ang="0">
                    <a:pos x="connsiteX4952" y="connsiteY4952"/>
                  </a:cxn>
                  <a:cxn ang="0">
                    <a:pos x="connsiteX4953" y="connsiteY4953"/>
                  </a:cxn>
                  <a:cxn ang="0">
                    <a:pos x="connsiteX4954" y="connsiteY4954"/>
                  </a:cxn>
                  <a:cxn ang="0">
                    <a:pos x="connsiteX4955" y="connsiteY4955"/>
                  </a:cxn>
                  <a:cxn ang="0">
                    <a:pos x="connsiteX4956" y="connsiteY4956"/>
                  </a:cxn>
                  <a:cxn ang="0">
                    <a:pos x="connsiteX4957" y="connsiteY4957"/>
                  </a:cxn>
                  <a:cxn ang="0">
                    <a:pos x="connsiteX4958" y="connsiteY4958"/>
                  </a:cxn>
                  <a:cxn ang="0">
                    <a:pos x="connsiteX4959" y="connsiteY4959"/>
                  </a:cxn>
                  <a:cxn ang="0">
                    <a:pos x="connsiteX4960" y="connsiteY4960"/>
                  </a:cxn>
                  <a:cxn ang="0">
                    <a:pos x="connsiteX4961" y="connsiteY4961"/>
                  </a:cxn>
                  <a:cxn ang="0">
                    <a:pos x="connsiteX4962" y="connsiteY4962"/>
                  </a:cxn>
                  <a:cxn ang="0">
                    <a:pos x="connsiteX4963" y="connsiteY4963"/>
                  </a:cxn>
                  <a:cxn ang="0">
                    <a:pos x="connsiteX4964" y="connsiteY4964"/>
                  </a:cxn>
                  <a:cxn ang="0">
                    <a:pos x="connsiteX4965" y="connsiteY4965"/>
                  </a:cxn>
                  <a:cxn ang="0">
                    <a:pos x="connsiteX4966" y="connsiteY4966"/>
                  </a:cxn>
                  <a:cxn ang="0">
                    <a:pos x="connsiteX4967" y="connsiteY4967"/>
                  </a:cxn>
                  <a:cxn ang="0">
                    <a:pos x="connsiteX4968" y="connsiteY4968"/>
                  </a:cxn>
                  <a:cxn ang="0">
                    <a:pos x="connsiteX4969" y="connsiteY4969"/>
                  </a:cxn>
                  <a:cxn ang="0">
                    <a:pos x="connsiteX4970" y="connsiteY4970"/>
                  </a:cxn>
                  <a:cxn ang="0">
                    <a:pos x="connsiteX4971" y="connsiteY4971"/>
                  </a:cxn>
                  <a:cxn ang="0">
                    <a:pos x="connsiteX4972" y="connsiteY4972"/>
                  </a:cxn>
                  <a:cxn ang="0">
                    <a:pos x="connsiteX4973" y="connsiteY4973"/>
                  </a:cxn>
                  <a:cxn ang="0">
                    <a:pos x="connsiteX4974" y="connsiteY4974"/>
                  </a:cxn>
                  <a:cxn ang="0">
                    <a:pos x="connsiteX4975" y="connsiteY4975"/>
                  </a:cxn>
                  <a:cxn ang="0">
                    <a:pos x="connsiteX4976" y="connsiteY4976"/>
                  </a:cxn>
                  <a:cxn ang="0">
                    <a:pos x="connsiteX4977" y="connsiteY4977"/>
                  </a:cxn>
                  <a:cxn ang="0">
                    <a:pos x="connsiteX4978" y="connsiteY4978"/>
                  </a:cxn>
                  <a:cxn ang="0">
                    <a:pos x="connsiteX4979" y="connsiteY4979"/>
                  </a:cxn>
                  <a:cxn ang="0">
                    <a:pos x="connsiteX4980" y="connsiteY4980"/>
                  </a:cxn>
                  <a:cxn ang="0">
                    <a:pos x="connsiteX4981" y="connsiteY4981"/>
                  </a:cxn>
                  <a:cxn ang="0">
                    <a:pos x="connsiteX4982" y="connsiteY4982"/>
                  </a:cxn>
                  <a:cxn ang="0">
                    <a:pos x="connsiteX4983" y="connsiteY4983"/>
                  </a:cxn>
                  <a:cxn ang="0">
                    <a:pos x="connsiteX4984" y="connsiteY4984"/>
                  </a:cxn>
                  <a:cxn ang="0">
                    <a:pos x="connsiteX4985" y="connsiteY4985"/>
                  </a:cxn>
                  <a:cxn ang="0">
                    <a:pos x="connsiteX4986" y="connsiteY4986"/>
                  </a:cxn>
                  <a:cxn ang="0">
                    <a:pos x="connsiteX4987" y="connsiteY4987"/>
                  </a:cxn>
                  <a:cxn ang="0">
                    <a:pos x="connsiteX4988" y="connsiteY4988"/>
                  </a:cxn>
                  <a:cxn ang="0">
                    <a:pos x="connsiteX4989" y="connsiteY4989"/>
                  </a:cxn>
                  <a:cxn ang="0">
                    <a:pos x="connsiteX4990" y="connsiteY4990"/>
                  </a:cxn>
                  <a:cxn ang="0">
                    <a:pos x="connsiteX4991" y="connsiteY4991"/>
                  </a:cxn>
                  <a:cxn ang="0">
                    <a:pos x="connsiteX4992" y="connsiteY4992"/>
                  </a:cxn>
                  <a:cxn ang="0">
                    <a:pos x="connsiteX4993" y="connsiteY4993"/>
                  </a:cxn>
                  <a:cxn ang="0">
                    <a:pos x="connsiteX4994" y="connsiteY4994"/>
                  </a:cxn>
                  <a:cxn ang="0">
                    <a:pos x="connsiteX4995" y="connsiteY4995"/>
                  </a:cxn>
                  <a:cxn ang="0">
                    <a:pos x="connsiteX4996" y="connsiteY4996"/>
                  </a:cxn>
                  <a:cxn ang="0">
                    <a:pos x="connsiteX4997" y="connsiteY4997"/>
                  </a:cxn>
                  <a:cxn ang="0">
                    <a:pos x="connsiteX4998" y="connsiteY4998"/>
                  </a:cxn>
                  <a:cxn ang="0">
                    <a:pos x="connsiteX4999" y="connsiteY4999"/>
                  </a:cxn>
                  <a:cxn ang="0">
                    <a:pos x="connsiteX5000" y="connsiteY5000"/>
                  </a:cxn>
                  <a:cxn ang="0">
                    <a:pos x="connsiteX5001" y="connsiteY5001"/>
                  </a:cxn>
                  <a:cxn ang="0">
                    <a:pos x="connsiteX5002" y="connsiteY5002"/>
                  </a:cxn>
                  <a:cxn ang="0">
                    <a:pos x="connsiteX5003" y="connsiteY5003"/>
                  </a:cxn>
                  <a:cxn ang="0">
                    <a:pos x="connsiteX5004" y="connsiteY5004"/>
                  </a:cxn>
                  <a:cxn ang="0">
                    <a:pos x="connsiteX5005" y="connsiteY5005"/>
                  </a:cxn>
                  <a:cxn ang="0">
                    <a:pos x="connsiteX5006" y="connsiteY5006"/>
                  </a:cxn>
                  <a:cxn ang="0">
                    <a:pos x="connsiteX5007" y="connsiteY5007"/>
                  </a:cxn>
                  <a:cxn ang="0">
                    <a:pos x="connsiteX5008" y="connsiteY5008"/>
                  </a:cxn>
                  <a:cxn ang="0">
                    <a:pos x="connsiteX5009" y="connsiteY5009"/>
                  </a:cxn>
                  <a:cxn ang="0">
                    <a:pos x="connsiteX5010" y="connsiteY5010"/>
                  </a:cxn>
                  <a:cxn ang="0">
                    <a:pos x="connsiteX5011" y="connsiteY5011"/>
                  </a:cxn>
                  <a:cxn ang="0">
                    <a:pos x="connsiteX5012" y="connsiteY5012"/>
                  </a:cxn>
                  <a:cxn ang="0">
                    <a:pos x="connsiteX5013" y="connsiteY5013"/>
                  </a:cxn>
                  <a:cxn ang="0">
                    <a:pos x="connsiteX5014" y="connsiteY5014"/>
                  </a:cxn>
                  <a:cxn ang="0">
                    <a:pos x="connsiteX5015" y="connsiteY5015"/>
                  </a:cxn>
                  <a:cxn ang="0">
                    <a:pos x="connsiteX5016" y="connsiteY5016"/>
                  </a:cxn>
                  <a:cxn ang="0">
                    <a:pos x="connsiteX5017" y="connsiteY5017"/>
                  </a:cxn>
                  <a:cxn ang="0">
                    <a:pos x="connsiteX5018" y="connsiteY5018"/>
                  </a:cxn>
                  <a:cxn ang="0">
                    <a:pos x="connsiteX5019" y="connsiteY5019"/>
                  </a:cxn>
                  <a:cxn ang="0">
                    <a:pos x="connsiteX5020" y="connsiteY5020"/>
                  </a:cxn>
                  <a:cxn ang="0">
                    <a:pos x="connsiteX5021" y="connsiteY5021"/>
                  </a:cxn>
                  <a:cxn ang="0">
                    <a:pos x="connsiteX5022" y="connsiteY5022"/>
                  </a:cxn>
                  <a:cxn ang="0">
                    <a:pos x="connsiteX5023" y="connsiteY5023"/>
                  </a:cxn>
                  <a:cxn ang="0">
                    <a:pos x="connsiteX5024" y="connsiteY5024"/>
                  </a:cxn>
                  <a:cxn ang="0">
                    <a:pos x="connsiteX5025" y="connsiteY5025"/>
                  </a:cxn>
                  <a:cxn ang="0">
                    <a:pos x="connsiteX5026" y="connsiteY5026"/>
                  </a:cxn>
                  <a:cxn ang="0">
                    <a:pos x="connsiteX5027" y="connsiteY5027"/>
                  </a:cxn>
                  <a:cxn ang="0">
                    <a:pos x="connsiteX5028" y="connsiteY5028"/>
                  </a:cxn>
                  <a:cxn ang="0">
                    <a:pos x="connsiteX5029" y="connsiteY5029"/>
                  </a:cxn>
                  <a:cxn ang="0">
                    <a:pos x="connsiteX5030" y="connsiteY5030"/>
                  </a:cxn>
                  <a:cxn ang="0">
                    <a:pos x="connsiteX5031" y="connsiteY5031"/>
                  </a:cxn>
                  <a:cxn ang="0">
                    <a:pos x="connsiteX5032" y="connsiteY5032"/>
                  </a:cxn>
                  <a:cxn ang="0">
                    <a:pos x="connsiteX5033" y="connsiteY5033"/>
                  </a:cxn>
                  <a:cxn ang="0">
                    <a:pos x="connsiteX5034" y="connsiteY5034"/>
                  </a:cxn>
                  <a:cxn ang="0">
                    <a:pos x="connsiteX5035" y="connsiteY5035"/>
                  </a:cxn>
                  <a:cxn ang="0">
                    <a:pos x="connsiteX5036" y="connsiteY5036"/>
                  </a:cxn>
                  <a:cxn ang="0">
                    <a:pos x="connsiteX5037" y="connsiteY5037"/>
                  </a:cxn>
                  <a:cxn ang="0">
                    <a:pos x="connsiteX5038" y="connsiteY5038"/>
                  </a:cxn>
                  <a:cxn ang="0">
                    <a:pos x="connsiteX5039" y="connsiteY5039"/>
                  </a:cxn>
                  <a:cxn ang="0">
                    <a:pos x="connsiteX5040" y="connsiteY5040"/>
                  </a:cxn>
                  <a:cxn ang="0">
                    <a:pos x="connsiteX5041" y="connsiteY5041"/>
                  </a:cxn>
                  <a:cxn ang="0">
                    <a:pos x="connsiteX5042" y="connsiteY5042"/>
                  </a:cxn>
                  <a:cxn ang="0">
                    <a:pos x="connsiteX5043" y="connsiteY5043"/>
                  </a:cxn>
                  <a:cxn ang="0">
                    <a:pos x="connsiteX5044" y="connsiteY5044"/>
                  </a:cxn>
                  <a:cxn ang="0">
                    <a:pos x="connsiteX5045" y="connsiteY5045"/>
                  </a:cxn>
                  <a:cxn ang="0">
                    <a:pos x="connsiteX5046" y="connsiteY5046"/>
                  </a:cxn>
                  <a:cxn ang="0">
                    <a:pos x="connsiteX5047" y="connsiteY5047"/>
                  </a:cxn>
                  <a:cxn ang="0">
                    <a:pos x="connsiteX5048" y="connsiteY5048"/>
                  </a:cxn>
                  <a:cxn ang="0">
                    <a:pos x="connsiteX5049" y="connsiteY5049"/>
                  </a:cxn>
                  <a:cxn ang="0">
                    <a:pos x="connsiteX5050" y="connsiteY5050"/>
                  </a:cxn>
                  <a:cxn ang="0">
                    <a:pos x="connsiteX5051" y="connsiteY5051"/>
                  </a:cxn>
                  <a:cxn ang="0">
                    <a:pos x="connsiteX5052" y="connsiteY5052"/>
                  </a:cxn>
                  <a:cxn ang="0">
                    <a:pos x="connsiteX5053" y="connsiteY5053"/>
                  </a:cxn>
                  <a:cxn ang="0">
                    <a:pos x="connsiteX5054" y="connsiteY5054"/>
                  </a:cxn>
                  <a:cxn ang="0">
                    <a:pos x="connsiteX5055" y="connsiteY5055"/>
                  </a:cxn>
                  <a:cxn ang="0">
                    <a:pos x="connsiteX5056" y="connsiteY5056"/>
                  </a:cxn>
                  <a:cxn ang="0">
                    <a:pos x="connsiteX5057" y="connsiteY5057"/>
                  </a:cxn>
                  <a:cxn ang="0">
                    <a:pos x="connsiteX5058" y="connsiteY5058"/>
                  </a:cxn>
                  <a:cxn ang="0">
                    <a:pos x="connsiteX5059" y="connsiteY5059"/>
                  </a:cxn>
                  <a:cxn ang="0">
                    <a:pos x="connsiteX5060" y="connsiteY5060"/>
                  </a:cxn>
                  <a:cxn ang="0">
                    <a:pos x="connsiteX5061" y="connsiteY5061"/>
                  </a:cxn>
                  <a:cxn ang="0">
                    <a:pos x="connsiteX5062" y="connsiteY5062"/>
                  </a:cxn>
                  <a:cxn ang="0">
                    <a:pos x="connsiteX5063" y="connsiteY5063"/>
                  </a:cxn>
                  <a:cxn ang="0">
                    <a:pos x="connsiteX5064" y="connsiteY5064"/>
                  </a:cxn>
                  <a:cxn ang="0">
                    <a:pos x="connsiteX5065" y="connsiteY5065"/>
                  </a:cxn>
                  <a:cxn ang="0">
                    <a:pos x="connsiteX5066" y="connsiteY5066"/>
                  </a:cxn>
                  <a:cxn ang="0">
                    <a:pos x="connsiteX5067" y="connsiteY5067"/>
                  </a:cxn>
                  <a:cxn ang="0">
                    <a:pos x="connsiteX5068" y="connsiteY5068"/>
                  </a:cxn>
                  <a:cxn ang="0">
                    <a:pos x="connsiteX5069" y="connsiteY5069"/>
                  </a:cxn>
                  <a:cxn ang="0">
                    <a:pos x="connsiteX5070" y="connsiteY5070"/>
                  </a:cxn>
                  <a:cxn ang="0">
                    <a:pos x="connsiteX5071" y="connsiteY5071"/>
                  </a:cxn>
                  <a:cxn ang="0">
                    <a:pos x="connsiteX5072" y="connsiteY5072"/>
                  </a:cxn>
                  <a:cxn ang="0">
                    <a:pos x="connsiteX5073" y="connsiteY5073"/>
                  </a:cxn>
                  <a:cxn ang="0">
                    <a:pos x="connsiteX5074" y="connsiteY5074"/>
                  </a:cxn>
                  <a:cxn ang="0">
                    <a:pos x="connsiteX5075" y="connsiteY5075"/>
                  </a:cxn>
                  <a:cxn ang="0">
                    <a:pos x="connsiteX5076" y="connsiteY5076"/>
                  </a:cxn>
                  <a:cxn ang="0">
                    <a:pos x="connsiteX5077" y="connsiteY5077"/>
                  </a:cxn>
                  <a:cxn ang="0">
                    <a:pos x="connsiteX5078" y="connsiteY5078"/>
                  </a:cxn>
                  <a:cxn ang="0">
                    <a:pos x="connsiteX5079" y="connsiteY5079"/>
                  </a:cxn>
                  <a:cxn ang="0">
                    <a:pos x="connsiteX5080" y="connsiteY5080"/>
                  </a:cxn>
                  <a:cxn ang="0">
                    <a:pos x="connsiteX5081" y="connsiteY5081"/>
                  </a:cxn>
                  <a:cxn ang="0">
                    <a:pos x="connsiteX5082" y="connsiteY5082"/>
                  </a:cxn>
                  <a:cxn ang="0">
                    <a:pos x="connsiteX5083" y="connsiteY5083"/>
                  </a:cxn>
                  <a:cxn ang="0">
                    <a:pos x="connsiteX5084" y="connsiteY5084"/>
                  </a:cxn>
                  <a:cxn ang="0">
                    <a:pos x="connsiteX5085" y="connsiteY5085"/>
                  </a:cxn>
                  <a:cxn ang="0">
                    <a:pos x="connsiteX5086" y="connsiteY5086"/>
                  </a:cxn>
                  <a:cxn ang="0">
                    <a:pos x="connsiteX5087" y="connsiteY5087"/>
                  </a:cxn>
                  <a:cxn ang="0">
                    <a:pos x="connsiteX5088" y="connsiteY5088"/>
                  </a:cxn>
                  <a:cxn ang="0">
                    <a:pos x="connsiteX5089" y="connsiteY5089"/>
                  </a:cxn>
                  <a:cxn ang="0">
                    <a:pos x="connsiteX5090" y="connsiteY5090"/>
                  </a:cxn>
                  <a:cxn ang="0">
                    <a:pos x="connsiteX5091" y="connsiteY5091"/>
                  </a:cxn>
                  <a:cxn ang="0">
                    <a:pos x="connsiteX5092" y="connsiteY5092"/>
                  </a:cxn>
                  <a:cxn ang="0">
                    <a:pos x="connsiteX5093" y="connsiteY5093"/>
                  </a:cxn>
                  <a:cxn ang="0">
                    <a:pos x="connsiteX5094" y="connsiteY5094"/>
                  </a:cxn>
                  <a:cxn ang="0">
                    <a:pos x="connsiteX5095" y="connsiteY5095"/>
                  </a:cxn>
                  <a:cxn ang="0">
                    <a:pos x="connsiteX5096" y="connsiteY5096"/>
                  </a:cxn>
                  <a:cxn ang="0">
                    <a:pos x="connsiteX5097" y="connsiteY5097"/>
                  </a:cxn>
                  <a:cxn ang="0">
                    <a:pos x="connsiteX5098" y="connsiteY5098"/>
                  </a:cxn>
                  <a:cxn ang="0">
                    <a:pos x="connsiteX5099" y="connsiteY5099"/>
                  </a:cxn>
                  <a:cxn ang="0">
                    <a:pos x="connsiteX5100" y="connsiteY5100"/>
                  </a:cxn>
                  <a:cxn ang="0">
                    <a:pos x="connsiteX5101" y="connsiteY5101"/>
                  </a:cxn>
                  <a:cxn ang="0">
                    <a:pos x="connsiteX5102" y="connsiteY5102"/>
                  </a:cxn>
                  <a:cxn ang="0">
                    <a:pos x="connsiteX5103" y="connsiteY5103"/>
                  </a:cxn>
                  <a:cxn ang="0">
                    <a:pos x="connsiteX5104" y="connsiteY5104"/>
                  </a:cxn>
                  <a:cxn ang="0">
                    <a:pos x="connsiteX5105" y="connsiteY5105"/>
                  </a:cxn>
                  <a:cxn ang="0">
                    <a:pos x="connsiteX5106" y="connsiteY5106"/>
                  </a:cxn>
                  <a:cxn ang="0">
                    <a:pos x="connsiteX5107" y="connsiteY5107"/>
                  </a:cxn>
                  <a:cxn ang="0">
                    <a:pos x="connsiteX5108" y="connsiteY5108"/>
                  </a:cxn>
                  <a:cxn ang="0">
                    <a:pos x="connsiteX5109" y="connsiteY5109"/>
                  </a:cxn>
                  <a:cxn ang="0">
                    <a:pos x="connsiteX5110" y="connsiteY5110"/>
                  </a:cxn>
                  <a:cxn ang="0">
                    <a:pos x="connsiteX5111" y="connsiteY5111"/>
                  </a:cxn>
                  <a:cxn ang="0">
                    <a:pos x="connsiteX5112" y="connsiteY5112"/>
                  </a:cxn>
                  <a:cxn ang="0">
                    <a:pos x="connsiteX5113" y="connsiteY5113"/>
                  </a:cxn>
                  <a:cxn ang="0">
                    <a:pos x="connsiteX5114" y="connsiteY5114"/>
                  </a:cxn>
                  <a:cxn ang="0">
                    <a:pos x="connsiteX5115" y="connsiteY5115"/>
                  </a:cxn>
                  <a:cxn ang="0">
                    <a:pos x="connsiteX5116" y="connsiteY5116"/>
                  </a:cxn>
                  <a:cxn ang="0">
                    <a:pos x="connsiteX5117" y="connsiteY5117"/>
                  </a:cxn>
                  <a:cxn ang="0">
                    <a:pos x="connsiteX5118" y="connsiteY5118"/>
                  </a:cxn>
                  <a:cxn ang="0">
                    <a:pos x="connsiteX5119" y="connsiteY5119"/>
                  </a:cxn>
                  <a:cxn ang="0">
                    <a:pos x="connsiteX5120" y="connsiteY5120"/>
                  </a:cxn>
                  <a:cxn ang="0">
                    <a:pos x="connsiteX5121" y="connsiteY5121"/>
                  </a:cxn>
                  <a:cxn ang="0">
                    <a:pos x="connsiteX5122" y="connsiteY5122"/>
                  </a:cxn>
                  <a:cxn ang="0">
                    <a:pos x="connsiteX5123" y="connsiteY5123"/>
                  </a:cxn>
                  <a:cxn ang="0">
                    <a:pos x="connsiteX5124" y="connsiteY5124"/>
                  </a:cxn>
                  <a:cxn ang="0">
                    <a:pos x="connsiteX5125" y="connsiteY5125"/>
                  </a:cxn>
                  <a:cxn ang="0">
                    <a:pos x="connsiteX5126" y="connsiteY5126"/>
                  </a:cxn>
                  <a:cxn ang="0">
                    <a:pos x="connsiteX5127" y="connsiteY5127"/>
                  </a:cxn>
                  <a:cxn ang="0">
                    <a:pos x="connsiteX5128" y="connsiteY5128"/>
                  </a:cxn>
                  <a:cxn ang="0">
                    <a:pos x="connsiteX5129" y="connsiteY5129"/>
                  </a:cxn>
                  <a:cxn ang="0">
                    <a:pos x="connsiteX5130" y="connsiteY5130"/>
                  </a:cxn>
                  <a:cxn ang="0">
                    <a:pos x="connsiteX5131" y="connsiteY5131"/>
                  </a:cxn>
                  <a:cxn ang="0">
                    <a:pos x="connsiteX5132" y="connsiteY5132"/>
                  </a:cxn>
                  <a:cxn ang="0">
                    <a:pos x="connsiteX5133" y="connsiteY5133"/>
                  </a:cxn>
                  <a:cxn ang="0">
                    <a:pos x="connsiteX5134" y="connsiteY5134"/>
                  </a:cxn>
                  <a:cxn ang="0">
                    <a:pos x="connsiteX5135" y="connsiteY5135"/>
                  </a:cxn>
                  <a:cxn ang="0">
                    <a:pos x="connsiteX5136" y="connsiteY5136"/>
                  </a:cxn>
                  <a:cxn ang="0">
                    <a:pos x="connsiteX5137" y="connsiteY5137"/>
                  </a:cxn>
                  <a:cxn ang="0">
                    <a:pos x="connsiteX5138" y="connsiteY5138"/>
                  </a:cxn>
                  <a:cxn ang="0">
                    <a:pos x="connsiteX5139" y="connsiteY5139"/>
                  </a:cxn>
                  <a:cxn ang="0">
                    <a:pos x="connsiteX5140" y="connsiteY5140"/>
                  </a:cxn>
                  <a:cxn ang="0">
                    <a:pos x="connsiteX5141" y="connsiteY5141"/>
                  </a:cxn>
                  <a:cxn ang="0">
                    <a:pos x="connsiteX5142" y="connsiteY5142"/>
                  </a:cxn>
                  <a:cxn ang="0">
                    <a:pos x="connsiteX5143" y="connsiteY5143"/>
                  </a:cxn>
                  <a:cxn ang="0">
                    <a:pos x="connsiteX5144" y="connsiteY5144"/>
                  </a:cxn>
                  <a:cxn ang="0">
                    <a:pos x="connsiteX5145" y="connsiteY5145"/>
                  </a:cxn>
                  <a:cxn ang="0">
                    <a:pos x="connsiteX5146" y="connsiteY5146"/>
                  </a:cxn>
                  <a:cxn ang="0">
                    <a:pos x="connsiteX5147" y="connsiteY5147"/>
                  </a:cxn>
                  <a:cxn ang="0">
                    <a:pos x="connsiteX5148" y="connsiteY5148"/>
                  </a:cxn>
                  <a:cxn ang="0">
                    <a:pos x="connsiteX5149" y="connsiteY5149"/>
                  </a:cxn>
                  <a:cxn ang="0">
                    <a:pos x="connsiteX5150" y="connsiteY5150"/>
                  </a:cxn>
                  <a:cxn ang="0">
                    <a:pos x="connsiteX5151" y="connsiteY5151"/>
                  </a:cxn>
                  <a:cxn ang="0">
                    <a:pos x="connsiteX5152" y="connsiteY5152"/>
                  </a:cxn>
                  <a:cxn ang="0">
                    <a:pos x="connsiteX5153" y="connsiteY5153"/>
                  </a:cxn>
                  <a:cxn ang="0">
                    <a:pos x="connsiteX5154" y="connsiteY5154"/>
                  </a:cxn>
                  <a:cxn ang="0">
                    <a:pos x="connsiteX5155" y="connsiteY5155"/>
                  </a:cxn>
                  <a:cxn ang="0">
                    <a:pos x="connsiteX5156" y="connsiteY5156"/>
                  </a:cxn>
                  <a:cxn ang="0">
                    <a:pos x="connsiteX5157" y="connsiteY5157"/>
                  </a:cxn>
                  <a:cxn ang="0">
                    <a:pos x="connsiteX5158" y="connsiteY5158"/>
                  </a:cxn>
                  <a:cxn ang="0">
                    <a:pos x="connsiteX5159" y="connsiteY5159"/>
                  </a:cxn>
                  <a:cxn ang="0">
                    <a:pos x="connsiteX5160" y="connsiteY5160"/>
                  </a:cxn>
                  <a:cxn ang="0">
                    <a:pos x="connsiteX5161" y="connsiteY5161"/>
                  </a:cxn>
                  <a:cxn ang="0">
                    <a:pos x="connsiteX5162" y="connsiteY5162"/>
                  </a:cxn>
                  <a:cxn ang="0">
                    <a:pos x="connsiteX5163" y="connsiteY5163"/>
                  </a:cxn>
                  <a:cxn ang="0">
                    <a:pos x="connsiteX5164" y="connsiteY5164"/>
                  </a:cxn>
                  <a:cxn ang="0">
                    <a:pos x="connsiteX5165" y="connsiteY5165"/>
                  </a:cxn>
                  <a:cxn ang="0">
                    <a:pos x="connsiteX5166" y="connsiteY5166"/>
                  </a:cxn>
                  <a:cxn ang="0">
                    <a:pos x="connsiteX5167" y="connsiteY5167"/>
                  </a:cxn>
                  <a:cxn ang="0">
                    <a:pos x="connsiteX5168" y="connsiteY5168"/>
                  </a:cxn>
                  <a:cxn ang="0">
                    <a:pos x="connsiteX5169" y="connsiteY5169"/>
                  </a:cxn>
                  <a:cxn ang="0">
                    <a:pos x="connsiteX5170" y="connsiteY5170"/>
                  </a:cxn>
                  <a:cxn ang="0">
                    <a:pos x="connsiteX5171" y="connsiteY5171"/>
                  </a:cxn>
                  <a:cxn ang="0">
                    <a:pos x="connsiteX5172" y="connsiteY5172"/>
                  </a:cxn>
                  <a:cxn ang="0">
                    <a:pos x="connsiteX5173" y="connsiteY5173"/>
                  </a:cxn>
                  <a:cxn ang="0">
                    <a:pos x="connsiteX5174" y="connsiteY5174"/>
                  </a:cxn>
                  <a:cxn ang="0">
                    <a:pos x="connsiteX5175" y="connsiteY5175"/>
                  </a:cxn>
                  <a:cxn ang="0">
                    <a:pos x="connsiteX5176" y="connsiteY5176"/>
                  </a:cxn>
                  <a:cxn ang="0">
                    <a:pos x="connsiteX5177" y="connsiteY5177"/>
                  </a:cxn>
                  <a:cxn ang="0">
                    <a:pos x="connsiteX5178" y="connsiteY5178"/>
                  </a:cxn>
                  <a:cxn ang="0">
                    <a:pos x="connsiteX5179" y="connsiteY5179"/>
                  </a:cxn>
                  <a:cxn ang="0">
                    <a:pos x="connsiteX5180" y="connsiteY5180"/>
                  </a:cxn>
                  <a:cxn ang="0">
                    <a:pos x="connsiteX5181" y="connsiteY5181"/>
                  </a:cxn>
                  <a:cxn ang="0">
                    <a:pos x="connsiteX5182" y="connsiteY5182"/>
                  </a:cxn>
                  <a:cxn ang="0">
                    <a:pos x="connsiteX5183" y="connsiteY5183"/>
                  </a:cxn>
                  <a:cxn ang="0">
                    <a:pos x="connsiteX5184" y="connsiteY5184"/>
                  </a:cxn>
                  <a:cxn ang="0">
                    <a:pos x="connsiteX5185" y="connsiteY5185"/>
                  </a:cxn>
                  <a:cxn ang="0">
                    <a:pos x="connsiteX5186" y="connsiteY5186"/>
                  </a:cxn>
                  <a:cxn ang="0">
                    <a:pos x="connsiteX5187" y="connsiteY5187"/>
                  </a:cxn>
                  <a:cxn ang="0">
                    <a:pos x="connsiteX5188" y="connsiteY5188"/>
                  </a:cxn>
                  <a:cxn ang="0">
                    <a:pos x="connsiteX5189" y="connsiteY5189"/>
                  </a:cxn>
                  <a:cxn ang="0">
                    <a:pos x="connsiteX5190" y="connsiteY5190"/>
                  </a:cxn>
                  <a:cxn ang="0">
                    <a:pos x="connsiteX5191" y="connsiteY5191"/>
                  </a:cxn>
                  <a:cxn ang="0">
                    <a:pos x="connsiteX5192" y="connsiteY5192"/>
                  </a:cxn>
                  <a:cxn ang="0">
                    <a:pos x="connsiteX5193" y="connsiteY5193"/>
                  </a:cxn>
                  <a:cxn ang="0">
                    <a:pos x="connsiteX5194" y="connsiteY5194"/>
                  </a:cxn>
                  <a:cxn ang="0">
                    <a:pos x="connsiteX5195" y="connsiteY5195"/>
                  </a:cxn>
                  <a:cxn ang="0">
                    <a:pos x="connsiteX5196" y="connsiteY5196"/>
                  </a:cxn>
                  <a:cxn ang="0">
                    <a:pos x="connsiteX5197" y="connsiteY5197"/>
                  </a:cxn>
                  <a:cxn ang="0">
                    <a:pos x="connsiteX5198" y="connsiteY5198"/>
                  </a:cxn>
                  <a:cxn ang="0">
                    <a:pos x="connsiteX5199" y="connsiteY5199"/>
                  </a:cxn>
                  <a:cxn ang="0">
                    <a:pos x="connsiteX5200" y="connsiteY5200"/>
                  </a:cxn>
                  <a:cxn ang="0">
                    <a:pos x="connsiteX5201" y="connsiteY5201"/>
                  </a:cxn>
                  <a:cxn ang="0">
                    <a:pos x="connsiteX5202" y="connsiteY5202"/>
                  </a:cxn>
                  <a:cxn ang="0">
                    <a:pos x="connsiteX5203" y="connsiteY5203"/>
                  </a:cxn>
                  <a:cxn ang="0">
                    <a:pos x="connsiteX5204" y="connsiteY5204"/>
                  </a:cxn>
                  <a:cxn ang="0">
                    <a:pos x="connsiteX5205" y="connsiteY5205"/>
                  </a:cxn>
                  <a:cxn ang="0">
                    <a:pos x="connsiteX5206" y="connsiteY5206"/>
                  </a:cxn>
                  <a:cxn ang="0">
                    <a:pos x="connsiteX5207" y="connsiteY5207"/>
                  </a:cxn>
                  <a:cxn ang="0">
                    <a:pos x="connsiteX5208" y="connsiteY5208"/>
                  </a:cxn>
                  <a:cxn ang="0">
                    <a:pos x="connsiteX5209" y="connsiteY5209"/>
                  </a:cxn>
                  <a:cxn ang="0">
                    <a:pos x="connsiteX5210" y="connsiteY5210"/>
                  </a:cxn>
                  <a:cxn ang="0">
                    <a:pos x="connsiteX5211" y="connsiteY5211"/>
                  </a:cxn>
                  <a:cxn ang="0">
                    <a:pos x="connsiteX5212" y="connsiteY5212"/>
                  </a:cxn>
                  <a:cxn ang="0">
                    <a:pos x="connsiteX5213" y="connsiteY5213"/>
                  </a:cxn>
                  <a:cxn ang="0">
                    <a:pos x="connsiteX5214" y="connsiteY5214"/>
                  </a:cxn>
                  <a:cxn ang="0">
                    <a:pos x="connsiteX5215" y="connsiteY5215"/>
                  </a:cxn>
                  <a:cxn ang="0">
                    <a:pos x="connsiteX5216" y="connsiteY5216"/>
                  </a:cxn>
                  <a:cxn ang="0">
                    <a:pos x="connsiteX5217" y="connsiteY5217"/>
                  </a:cxn>
                  <a:cxn ang="0">
                    <a:pos x="connsiteX5218" y="connsiteY5218"/>
                  </a:cxn>
                  <a:cxn ang="0">
                    <a:pos x="connsiteX5219" y="connsiteY5219"/>
                  </a:cxn>
                  <a:cxn ang="0">
                    <a:pos x="connsiteX5220" y="connsiteY5220"/>
                  </a:cxn>
                  <a:cxn ang="0">
                    <a:pos x="connsiteX5221" y="connsiteY5221"/>
                  </a:cxn>
                  <a:cxn ang="0">
                    <a:pos x="connsiteX5222" y="connsiteY5222"/>
                  </a:cxn>
                  <a:cxn ang="0">
                    <a:pos x="connsiteX5223" y="connsiteY5223"/>
                  </a:cxn>
                  <a:cxn ang="0">
                    <a:pos x="connsiteX5224" y="connsiteY5224"/>
                  </a:cxn>
                  <a:cxn ang="0">
                    <a:pos x="connsiteX5225" y="connsiteY5225"/>
                  </a:cxn>
                  <a:cxn ang="0">
                    <a:pos x="connsiteX5226" y="connsiteY5226"/>
                  </a:cxn>
                  <a:cxn ang="0">
                    <a:pos x="connsiteX5227" y="connsiteY5227"/>
                  </a:cxn>
                  <a:cxn ang="0">
                    <a:pos x="connsiteX5228" y="connsiteY5228"/>
                  </a:cxn>
                  <a:cxn ang="0">
                    <a:pos x="connsiteX5229" y="connsiteY5229"/>
                  </a:cxn>
                  <a:cxn ang="0">
                    <a:pos x="connsiteX5230" y="connsiteY5230"/>
                  </a:cxn>
                  <a:cxn ang="0">
                    <a:pos x="connsiteX5231" y="connsiteY5231"/>
                  </a:cxn>
                </a:cxnLst>
                <a:rect l="l" t="t" r="r" b="b"/>
                <a:pathLst>
                  <a:path w="1304852" h="1061252">
                    <a:moveTo>
                      <a:pt x="1144846" y="1042715"/>
                    </a:moveTo>
                    <a:lnTo>
                      <a:pt x="1144871" y="1041229"/>
                    </a:lnTo>
                    <a:lnTo>
                      <a:pt x="1145026" y="1039945"/>
                    </a:lnTo>
                    <a:lnTo>
                      <a:pt x="1145348" y="1038156"/>
                    </a:lnTo>
                    <a:lnTo>
                      <a:pt x="1145579" y="1037088"/>
                    </a:lnTo>
                    <a:lnTo>
                      <a:pt x="1145970" y="1035832"/>
                    </a:lnTo>
                    <a:lnTo>
                      <a:pt x="1146339" y="1034692"/>
                    </a:lnTo>
                    <a:lnTo>
                      <a:pt x="1146731" y="1033558"/>
                    </a:lnTo>
                    <a:lnTo>
                      <a:pt x="1147430" y="1032640"/>
                    </a:lnTo>
                    <a:lnTo>
                      <a:pt x="1148420" y="1031644"/>
                    </a:lnTo>
                    <a:lnTo>
                      <a:pt x="1149155" y="1030833"/>
                    </a:lnTo>
                    <a:lnTo>
                      <a:pt x="1149868" y="1029789"/>
                    </a:lnTo>
                    <a:lnTo>
                      <a:pt x="1150436" y="1028604"/>
                    </a:lnTo>
                    <a:lnTo>
                      <a:pt x="1150754" y="1027240"/>
                    </a:lnTo>
                    <a:lnTo>
                      <a:pt x="1150594" y="1025669"/>
                    </a:lnTo>
                    <a:lnTo>
                      <a:pt x="1150202" y="1023248"/>
                    </a:lnTo>
                    <a:lnTo>
                      <a:pt x="1149880" y="1021374"/>
                    </a:lnTo>
                    <a:lnTo>
                      <a:pt x="1149788" y="1019861"/>
                    </a:lnTo>
                    <a:lnTo>
                      <a:pt x="1150205" y="1018731"/>
                    </a:lnTo>
                    <a:lnTo>
                      <a:pt x="1150424" y="1017768"/>
                    </a:lnTo>
                    <a:lnTo>
                      <a:pt x="1150073" y="1016571"/>
                    </a:lnTo>
                    <a:lnTo>
                      <a:pt x="1149819" y="1015073"/>
                    </a:lnTo>
                    <a:lnTo>
                      <a:pt x="1149932" y="1013983"/>
                    </a:lnTo>
                    <a:lnTo>
                      <a:pt x="1150443" y="1012390"/>
                    </a:lnTo>
                    <a:lnTo>
                      <a:pt x="1150645" y="1010598"/>
                    </a:lnTo>
                    <a:lnTo>
                      <a:pt x="1150327" y="1008925"/>
                    </a:lnTo>
                    <a:lnTo>
                      <a:pt x="1149636" y="1007522"/>
                    </a:lnTo>
                    <a:lnTo>
                      <a:pt x="1149277" y="1006022"/>
                    </a:lnTo>
                    <a:lnTo>
                      <a:pt x="1149342" y="1004553"/>
                    </a:lnTo>
                    <a:lnTo>
                      <a:pt x="1149283" y="1003179"/>
                    </a:lnTo>
                    <a:lnTo>
                      <a:pt x="1149117" y="1001733"/>
                    </a:lnTo>
                    <a:lnTo>
                      <a:pt x="1148808" y="1000166"/>
                    </a:lnTo>
                    <a:lnTo>
                      <a:pt x="1148060" y="998702"/>
                    </a:lnTo>
                    <a:lnTo>
                      <a:pt x="1147239" y="996796"/>
                    </a:lnTo>
                    <a:lnTo>
                      <a:pt x="1146214" y="994579"/>
                    </a:lnTo>
                    <a:lnTo>
                      <a:pt x="1145871" y="993176"/>
                    </a:lnTo>
                    <a:lnTo>
                      <a:pt x="1145892" y="991096"/>
                    </a:lnTo>
                    <a:lnTo>
                      <a:pt x="1146409" y="989329"/>
                    </a:lnTo>
                    <a:lnTo>
                      <a:pt x="1147016" y="987869"/>
                    </a:lnTo>
                    <a:lnTo>
                      <a:pt x="1147733" y="985721"/>
                    </a:lnTo>
                    <a:lnTo>
                      <a:pt x="1148359" y="983631"/>
                    </a:lnTo>
                    <a:lnTo>
                      <a:pt x="1148805" y="981534"/>
                    </a:lnTo>
                    <a:lnTo>
                      <a:pt x="1149178" y="979338"/>
                    </a:lnTo>
                    <a:lnTo>
                      <a:pt x="1149393" y="977748"/>
                    </a:lnTo>
                    <a:lnTo>
                      <a:pt x="1149605" y="975945"/>
                    </a:lnTo>
                    <a:lnTo>
                      <a:pt x="1149575" y="974290"/>
                    </a:lnTo>
                    <a:lnTo>
                      <a:pt x="1149039" y="972699"/>
                    </a:lnTo>
                    <a:lnTo>
                      <a:pt x="1148021" y="971295"/>
                    </a:lnTo>
                    <a:lnTo>
                      <a:pt x="1147023" y="969632"/>
                    </a:lnTo>
                    <a:lnTo>
                      <a:pt x="1146715" y="968045"/>
                    </a:lnTo>
                    <a:lnTo>
                      <a:pt x="1147145" y="966587"/>
                    </a:lnTo>
                    <a:lnTo>
                      <a:pt x="1147907" y="964928"/>
                    </a:lnTo>
                    <a:lnTo>
                      <a:pt x="1148565" y="963368"/>
                    </a:lnTo>
                    <a:lnTo>
                      <a:pt x="1149113" y="961498"/>
                    </a:lnTo>
                    <a:lnTo>
                      <a:pt x="1149544" y="958975"/>
                    </a:lnTo>
                    <a:lnTo>
                      <a:pt x="1149598" y="957128"/>
                    </a:lnTo>
                    <a:lnTo>
                      <a:pt x="1149525" y="954949"/>
                    </a:lnTo>
                    <a:lnTo>
                      <a:pt x="1149069" y="952720"/>
                    </a:lnTo>
                    <a:lnTo>
                      <a:pt x="1148606" y="950611"/>
                    </a:lnTo>
                    <a:lnTo>
                      <a:pt x="1148567" y="948945"/>
                    </a:lnTo>
                    <a:lnTo>
                      <a:pt x="1149039" y="947381"/>
                    </a:lnTo>
                    <a:lnTo>
                      <a:pt x="1149653" y="945648"/>
                    </a:lnTo>
                    <a:lnTo>
                      <a:pt x="1149668" y="944089"/>
                    </a:lnTo>
                    <a:lnTo>
                      <a:pt x="1149954" y="943431"/>
                    </a:lnTo>
                    <a:lnTo>
                      <a:pt x="1150330" y="942465"/>
                    </a:lnTo>
                    <a:lnTo>
                      <a:pt x="1150456" y="941286"/>
                    </a:lnTo>
                    <a:lnTo>
                      <a:pt x="1149492" y="939721"/>
                    </a:lnTo>
                    <a:lnTo>
                      <a:pt x="1149479" y="938950"/>
                    </a:lnTo>
                    <a:lnTo>
                      <a:pt x="1149540" y="937536"/>
                    </a:lnTo>
                    <a:lnTo>
                      <a:pt x="1149254" y="936824"/>
                    </a:lnTo>
                    <a:lnTo>
                      <a:pt x="1148907" y="936435"/>
                    </a:lnTo>
                    <a:lnTo>
                      <a:pt x="1148940" y="935964"/>
                    </a:lnTo>
                    <a:lnTo>
                      <a:pt x="1149117" y="935439"/>
                    </a:lnTo>
                    <a:lnTo>
                      <a:pt x="1149363" y="934939"/>
                    </a:lnTo>
                    <a:lnTo>
                      <a:pt x="1149492" y="934319"/>
                    </a:lnTo>
                    <a:lnTo>
                      <a:pt x="1149829" y="933693"/>
                    </a:lnTo>
                    <a:lnTo>
                      <a:pt x="1150494" y="933151"/>
                    </a:lnTo>
                    <a:lnTo>
                      <a:pt x="1150561" y="932405"/>
                    </a:lnTo>
                    <a:lnTo>
                      <a:pt x="1150395" y="931760"/>
                    </a:lnTo>
                    <a:lnTo>
                      <a:pt x="1150199" y="931016"/>
                    </a:lnTo>
                    <a:lnTo>
                      <a:pt x="1149989" y="930472"/>
                    </a:lnTo>
                    <a:lnTo>
                      <a:pt x="1149546" y="930039"/>
                    </a:lnTo>
                    <a:lnTo>
                      <a:pt x="1149380" y="929247"/>
                    </a:lnTo>
                    <a:lnTo>
                      <a:pt x="1149380" y="928581"/>
                    </a:lnTo>
                    <a:lnTo>
                      <a:pt x="1149271" y="927894"/>
                    </a:lnTo>
                    <a:lnTo>
                      <a:pt x="1149212" y="927432"/>
                    </a:lnTo>
                    <a:lnTo>
                      <a:pt x="1149203" y="926697"/>
                    </a:lnTo>
                    <a:lnTo>
                      <a:pt x="1149332" y="925797"/>
                    </a:lnTo>
                    <a:lnTo>
                      <a:pt x="1149342" y="924957"/>
                    </a:lnTo>
                    <a:lnTo>
                      <a:pt x="1149382" y="924077"/>
                    </a:lnTo>
                    <a:lnTo>
                      <a:pt x="1149165" y="923673"/>
                    </a:lnTo>
                    <a:lnTo>
                      <a:pt x="1148584" y="923326"/>
                    </a:lnTo>
                    <a:lnTo>
                      <a:pt x="1148355" y="922744"/>
                    </a:lnTo>
                    <a:lnTo>
                      <a:pt x="1148355" y="922167"/>
                    </a:lnTo>
                    <a:lnTo>
                      <a:pt x="1148375" y="921681"/>
                    </a:lnTo>
                    <a:lnTo>
                      <a:pt x="1148474" y="921027"/>
                    </a:lnTo>
                    <a:lnTo>
                      <a:pt x="1148802" y="920658"/>
                    </a:lnTo>
                    <a:lnTo>
                      <a:pt x="1149069" y="920292"/>
                    </a:lnTo>
                    <a:lnTo>
                      <a:pt x="1149187" y="919710"/>
                    </a:lnTo>
                    <a:lnTo>
                      <a:pt x="1149029" y="919257"/>
                    </a:lnTo>
                    <a:lnTo>
                      <a:pt x="1148606" y="918368"/>
                    </a:lnTo>
                    <a:lnTo>
                      <a:pt x="1148506" y="917527"/>
                    </a:lnTo>
                    <a:lnTo>
                      <a:pt x="1148539" y="916975"/>
                    </a:lnTo>
                    <a:lnTo>
                      <a:pt x="1149081" y="916638"/>
                    </a:lnTo>
                    <a:lnTo>
                      <a:pt x="1150099" y="916349"/>
                    </a:lnTo>
                    <a:lnTo>
                      <a:pt x="1151752" y="915430"/>
                    </a:lnTo>
                    <a:lnTo>
                      <a:pt x="1158072" y="913113"/>
                    </a:lnTo>
                    <a:lnTo>
                      <a:pt x="1161693" y="911741"/>
                    </a:lnTo>
                    <a:lnTo>
                      <a:pt x="1164365" y="910678"/>
                    </a:lnTo>
                    <a:lnTo>
                      <a:pt x="1164808" y="910447"/>
                    </a:lnTo>
                    <a:lnTo>
                      <a:pt x="1165235" y="910187"/>
                    </a:lnTo>
                    <a:lnTo>
                      <a:pt x="1165947" y="909472"/>
                    </a:lnTo>
                    <a:lnTo>
                      <a:pt x="1171063" y="903865"/>
                    </a:lnTo>
                    <a:lnTo>
                      <a:pt x="1173704" y="900979"/>
                    </a:lnTo>
                    <a:lnTo>
                      <a:pt x="1175603" y="898853"/>
                    </a:lnTo>
                    <a:lnTo>
                      <a:pt x="1179728" y="894338"/>
                    </a:lnTo>
                    <a:lnTo>
                      <a:pt x="1180293" y="894422"/>
                    </a:lnTo>
                    <a:lnTo>
                      <a:pt x="1180727" y="893998"/>
                    </a:lnTo>
                    <a:lnTo>
                      <a:pt x="1180974" y="893205"/>
                    </a:lnTo>
                    <a:lnTo>
                      <a:pt x="1181118" y="892432"/>
                    </a:lnTo>
                    <a:lnTo>
                      <a:pt x="1181198" y="891960"/>
                    </a:lnTo>
                    <a:lnTo>
                      <a:pt x="1181276" y="891372"/>
                    </a:lnTo>
                    <a:lnTo>
                      <a:pt x="1181421" y="890833"/>
                    </a:lnTo>
                    <a:lnTo>
                      <a:pt x="1181577" y="890165"/>
                    </a:lnTo>
                    <a:lnTo>
                      <a:pt x="1181706" y="889635"/>
                    </a:lnTo>
                    <a:lnTo>
                      <a:pt x="1181841" y="888755"/>
                    </a:lnTo>
                    <a:lnTo>
                      <a:pt x="1182018" y="888049"/>
                    </a:lnTo>
                    <a:lnTo>
                      <a:pt x="1182181" y="887115"/>
                    </a:lnTo>
                    <a:lnTo>
                      <a:pt x="1182310" y="886427"/>
                    </a:lnTo>
                    <a:lnTo>
                      <a:pt x="1182335" y="885676"/>
                    </a:lnTo>
                    <a:lnTo>
                      <a:pt x="1182364" y="884825"/>
                    </a:lnTo>
                    <a:lnTo>
                      <a:pt x="1182413" y="884324"/>
                    </a:lnTo>
                    <a:lnTo>
                      <a:pt x="1182509" y="883415"/>
                    </a:lnTo>
                    <a:lnTo>
                      <a:pt x="1182496" y="882789"/>
                    </a:lnTo>
                    <a:lnTo>
                      <a:pt x="1182524" y="882347"/>
                    </a:lnTo>
                    <a:lnTo>
                      <a:pt x="1182535" y="881360"/>
                    </a:lnTo>
                    <a:lnTo>
                      <a:pt x="1182560" y="880879"/>
                    </a:lnTo>
                    <a:lnTo>
                      <a:pt x="1182551" y="880398"/>
                    </a:lnTo>
                    <a:lnTo>
                      <a:pt x="1182428" y="879257"/>
                    </a:lnTo>
                    <a:lnTo>
                      <a:pt x="1182364" y="877559"/>
                    </a:lnTo>
                    <a:lnTo>
                      <a:pt x="1182310" y="876868"/>
                    </a:lnTo>
                    <a:lnTo>
                      <a:pt x="1182194" y="875880"/>
                    </a:lnTo>
                    <a:lnTo>
                      <a:pt x="1182053" y="875235"/>
                    </a:lnTo>
                    <a:lnTo>
                      <a:pt x="1181925" y="874628"/>
                    </a:lnTo>
                    <a:lnTo>
                      <a:pt x="1181835" y="874155"/>
                    </a:lnTo>
                    <a:lnTo>
                      <a:pt x="1181673" y="873555"/>
                    </a:lnTo>
                    <a:lnTo>
                      <a:pt x="1181475" y="872525"/>
                    </a:lnTo>
                    <a:lnTo>
                      <a:pt x="1181381" y="871735"/>
                    </a:lnTo>
                    <a:lnTo>
                      <a:pt x="1181320" y="871010"/>
                    </a:lnTo>
                    <a:lnTo>
                      <a:pt x="1181141" y="869940"/>
                    </a:lnTo>
                    <a:lnTo>
                      <a:pt x="1181099" y="869329"/>
                    </a:lnTo>
                    <a:lnTo>
                      <a:pt x="1181108" y="868810"/>
                    </a:lnTo>
                    <a:lnTo>
                      <a:pt x="1181057" y="868376"/>
                    </a:lnTo>
                    <a:lnTo>
                      <a:pt x="1180977" y="867760"/>
                    </a:lnTo>
                    <a:lnTo>
                      <a:pt x="1180887" y="866967"/>
                    </a:lnTo>
                    <a:lnTo>
                      <a:pt x="1180864" y="866041"/>
                    </a:lnTo>
                    <a:lnTo>
                      <a:pt x="1180823" y="865547"/>
                    </a:lnTo>
                    <a:lnTo>
                      <a:pt x="1180782" y="864864"/>
                    </a:lnTo>
                    <a:lnTo>
                      <a:pt x="1180762" y="864064"/>
                    </a:lnTo>
                    <a:lnTo>
                      <a:pt x="1180906" y="863127"/>
                    </a:lnTo>
                    <a:lnTo>
                      <a:pt x="1181041" y="862238"/>
                    </a:lnTo>
                    <a:lnTo>
                      <a:pt x="1181118" y="861572"/>
                    </a:lnTo>
                    <a:lnTo>
                      <a:pt x="1181209" y="860972"/>
                    </a:lnTo>
                    <a:lnTo>
                      <a:pt x="1181324" y="860307"/>
                    </a:lnTo>
                    <a:lnTo>
                      <a:pt x="1181459" y="859476"/>
                    </a:lnTo>
                    <a:lnTo>
                      <a:pt x="1181734" y="858658"/>
                    </a:lnTo>
                    <a:lnTo>
                      <a:pt x="1182059" y="858019"/>
                    </a:lnTo>
                    <a:lnTo>
                      <a:pt x="1182303" y="857595"/>
                    </a:lnTo>
                    <a:lnTo>
                      <a:pt x="1182589" y="856849"/>
                    </a:lnTo>
                    <a:lnTo>
                      <a:pt x="1182717" y="856416"/>
                    </a:lnTo>
                    <a:lnTo>
                      <a:pt x="1182923" y="855912"/>
                    </a:lnTo>
                    <a:lnTo>
                      <a:pt x="1183443" y="854926"/>
                    </a:lnTo>
                    <a:lnTo>
                      <a:pt x="1184034" y="853834"/>
                    </a:lnTo>
                    <a:lnTo>
                      <a:pt x="1184249" y="853388"/>
                    </a:lnTo>
                    <a:lnTo>
                      <a:pt x="1184445" y="852907"/>
                    </a:lnTo>
                    <a:lnTo>
                      <a:pt x="1184798" y="852181"/>
                    </a:lnTo>
                    <a:lnTo>
                      <a:pt x="1185055" y="851651"/>
                    </a:lnTo>
                    <a:lnTo>
                      <a:pt x="1185289" y="851254"/>
                    </a:lnTo>
                    <a:lnTo>
                      <a:pt x="1185556" y="850733"/>
                    </a:lnTo>
                    <a:lnTo>
                      <a:pt x="1185919" y="849873"/>
                    </a:lnTo>
                    <a:lnTo>
                      <a:pt x="1186195" y="849150"/>
                    </a:lnTo>
                    <a:lnTo>
                      <a:pt x="1186478" y="848491"/>
                    </a:lnTo>
                    <a:lnTo>
                      <a:pt x="1186734" y="847844"/>
                    </a:lnTo>
                    <a:lnTo>
                      <a:pt x="1187035" y="847159"/>
                    </a:lnTo>
                    <a:lnTo>
                      <a:pt x="1187411" y="846348"/>
                    </a:lnTo>
                    <a:lnTo>
                      <a:pt x="1187823" y="845333"/>
                    </a:lnTo>
                    <a:lnTo>
                      <a:pt x="1188117" y="844684"/>
                    </a:lnTo>
                    <a:lnTo>
                      <a:pt x="1188323" y="844211"/>
                    </a:lnTo>
                    <a:lnTo>
                      <a:pt x="1188619" y="843476"/>
                    </a:lnTo>
                    <a:lnTo>
                      <a:pt x="1188949" y="842501"/>
                    </a:lnTo>
                    <a:lnTo>
                      <a:pt x="1189226" y="841807"/>
                    </a:lnTo>
                    <a:lnTo>
                      <a:pt x="1189540" y="840927"/>
                    </a:lnTo>
                    <a:lnTo>
                      <a:pt x="1189804" y="840057"/>
                    </a:lnTo>
                    <a:lnTo>
                      <a:pt x="1189920" y="839624"/>
                    </a:lnTo>
                    <a:lnTo>
                      <a:pt x="1190233" y="838542"/>
                    </a:lnTo>
                    <a:lnTo>
                      <a:pt x="1190616" y="837344"/>
                    </a:lnTo>
                    <a:lnTo>
                      <a:pt x="1190783" y="836767"/>
                    </a:lnTo>
                    <a:lnTo>
                      <a:pt x="1191037" y="836059"/>
                    </a:lnTo>
                    <a:lnTo>
                      <a:pt x="1191184" y="835578"/>
                    </a:lnTo>
                    <a:lnTo>
                      <a:pt x="1191458" y="834487"/>
                    </a:lnTo>
                    <a:lnTo>
                      <a:pt x="1191515" y="834040"/>
                    </a:lnTo>
                    <a:lnTo>
                      <a:pt x="1191720" y="833212"/>
                    </a:lnTo>
                    <a:lnTo>
                      <a:pt x="1191945" y="832621"/>
                    </a:lnTo>
                    <a:lnTo>
                      <a:pt x="1192084" y="832082"/>
                    </a:lnTo>
                    <a:lnTo>
                      <a:pt x="1192160" y="831346"/>
                    </a:lnTo>
                    <a:lnTo>
                      <a:pt x="1192414" y="830043"/>
                    </a:lnTo>
                    <a:lnTo>
                      <a:pt x="1192609" y="829117"/>
                    </a:lnTo>
                    <a:lnTo>
                      <a:pt x="1192687" y="828479"/>
                    </a:lnTo>
                    <a:lnTo>
                      <a:pt x="1192761" y="827464"/>
                    </a:lnTo>
                    <a:lnTo>
                      <a:pt x="1192876" y="826434"/>
                    </a:lnTo>
                    <a:lnTo>
                      <a:pt x="1192983" y="825245"/>
                    </a:lnTo>
                    <a:lnTo>
                      <a:pt x="1192941" y="824465"/>
                    </a:lnTo>
                    <a:lnTo>
                      <a:pt x="1192832" y="823894"/>
                    </a:lnTo>
                    <a:lnTo>
                      <a:pt x="1192752" y="823335"/>
                    </a:lnTo>
                    <a:lnTo>
                      <a:pt x="1192790" y="822526"/>
                    </a:lnTo>
                    <a:lnTo>
                      <a:pt x="1192773" y="821049"/>
                    </a:lnTo>
                    <a:lnTo>
                      <a:pt x="1192825" y="820577"/>
                    </a:lnTo>
                    <a:lnTo>
                      <a:pt x="1192880" y="820015"/>
                    </a:lnTo>
                    <a:lnTo>
                      <a:pt x="1192960" y="819418"/>
                    </a:lnTo>
                    <a:lnTo>
                      <a:pt x="1193105" y="818597"/>
                    </a:lnTo>
                    <a:lnTo>
                      <a:pt x="1193300" y="817912"/>
                    </a:lnTo>
                    <a:lnTo>
                      <a:pt x="1193506" y="817331"/>
                    </a:lnTo>
                    <a:lnTo>
                      <a:pt x="1193663" y="816704"/>
                    </a:lnTo>
                    <a:lnTo>
                      <a:pt x="1193779" y="816221"/>
                    </a:lnTo>
                    <a:lnTo>
                      <a:pt x="1193935" y="815710"/>
                    </a:lnTo>
                    <a:lnTo>
                      <a:pt x="1194122" y="815158"/>
                    </a:lnTo>
                    <a:lnTo>
                      <a:pt x="1194456" y="814297"/>
                    </a:lnTo>
                    <a:lnTo>
                      <a:pt x="1194790" y="813372"/>
                    </a:lnTo>
                    <a:lnTo>
                      <a:pt x="1195120" y="812376"/>
                    </a:lnTo>
                    <a:lnTo>
                      <a:pt x="1195269" y="811834"/>
                    </a:lnTo>
                    <a:lnTo>
                      <a:pt x="1195473" y="811218"/>
                    </a:lnTo>
                    <a:lnTo>
                      <a:pt x="1195788" y="810819"/>
                    </a:lnTo>
                    <a:lnTo>
                      <a:pt x="1196469" y="810617"/>
                    </a:lnTo>
                    <a:lnTo>
                      <a:pt x="1197465" y="810287"/>
                    </a:lnTo>
                    <a:lnTo>
                      <a:pt x="1197940" y="810197"/>
                    </a:lnTo>
                    <a:lnTo>
                      <a:pt x="1198601" y="810033"/>
                    </a:lnTo>
                    <a:lnTo>
                      <a:pt x="1199349" y="809712"/>
                    </a:lnTo>
                    <a:lnTo>
                      <a:pt x="1200207" y="809208"/>
                    </a:lnTo>
                    <a:lnTo>
                      <a:pt x="1200669" y="808935"/>
                    </a:lnTo>
                    <a:lnTo>
                      <a:pt x="1201163" y="808527"/>
                    </a:lnTo>
                    <a:lnTo>
                      <a:pt x="1201774" y="807766"/>
                    </a:lnTo>
                    <a:lnTo>
                      <a:pt x="1202165" y="807021"/>
                    </a:lnTo>
                    <a:lnTo>
                      <a:pt x="1202194" y="806306"/>
                    </a:lnTo>
                    <a:lnTo>
                      <a:pt x="1202171" y="805843"/>
                    </a:lnTo>
                    <a:lnTo>
                      <a:pt x="1202211" y="805236"/>
                    </a:lnTo>
                    <a:lnTo>
                      <a:pt x="1202329" y="804694"/>
                    </a:lnTo>
                    <a:lnTo>
                      <a:pt x="1202474" y="803894"/>
                    </a:lnTo>
                    <a:lnTo>
                      <a:pt x="1202579" y="803110"/>
                    </a:lnTo>
                    <a:lnTo>
                      <a:pt x="1202814" y="802311"/>
                    </a:lnTo>
                    <a:lnTo>
                      <a:pt x="1203257" y="801864"/>
                    </a:lnTo>
                    <a:lnTo>
                      <a:pt x="1204146" y="801245"/>
                    </a:lnTo>
                    <a:lnTo>
                      <a:pt x="1204981" y="800885"/>
                    </a:lnTo>
                    <a:lnTo>
                      <a:pt x="1205495" y="800767"/>
                    </a:lnTo>
                    <a:lnTo>
                      <a:pt x="1206165" y="800622"/>
                    </a:lnTo>
                    <a:lnTo>
                      <a:pt x="1206789" y="800446"/>
                    </a:lnTo>
                    <a:lnTo>
                      <a:pt x="1207451" y="800240"/>
                    </a:lnTo>
                    <a:lnTo>
                      <a:pt x="1208464" y="799543"/>
                    </a:lnTo>
                    <a:lnTo>
                      <a:pt x="1208728" y="799148"/>
                    </a:lnTo>
                    <a:lnTo>
                      <a:pt x="1209180" y="798557"/>
                    </a:lnTo>
                    <a:lnTo>
                      <a:pt x="1209714" y="798034"/>
                    </a:lnTo>
                    <a:lnTo>
                      <a:pt x="1210462" y="797280"/>
                    </a:lnTo>
                    <a:lnTo>
                      <a:pt x="1211300" y="796583"/>
                    </a:lnTo>
                    <a:lnTo>
                      <a:pt x="1212286" y="796050"/>
                    </a:lnTo>
                    <a:lnTo>
                      <a:pt x="1212935" y="795786"/>
                    </a:lnTo>
                    <a:lnTo>
                      <a:pt x="1213962" y="795225"/>
                    </a:lnTo>
                    <a:lnTo>
                      <a:pt x="1214620" y="794865"/>
                    </a:lnTo>
                    <a:lnTo>
                      <a:pt x="1215605" y="794236"/>
                    </a:lnTo>
                    <a:lnTo>
                      <a:pt x="1216177" y="793857"/>
                    </a:lnTo>
                    <a:lnTo>
                      <a:pt x="1216719" y="793607"/>
                    </a:lnTo>
                    <a:lnTo>
                      <a:pt x="1217862" y="793321"/>
                    </a:lnTo>
                    <a:lnTo>
                      <a:pt x="1218652" y="793282"/>
                    </a:lnTo>
                    <a:lnTo>
                      <a:pt x="1219700" y="793241"/>
                    </a:lnTo>
                    <a:lnTo>
                      <a:pt x="1220162" y="793074"/>
                    </a:lnTo>
                    <a:lnTo>
                      <a:pt x="1220675" y="792823"/>
                    </a:lnTo>
                    <a:lnTo>
                      <a:pt x="1221129" y="792416"/>
                    </a:lnTo>
                    <a:lnTo>
                      <a:pt x="1221652" y="791892"/>
                    </a:lnTo>
                    <a:lnTo>
                      <a:pt x="1221995" y="791525"/>
                    </a:lnTo>
                    <a:lnTo>
                      <a:pt x="1222348" y="790887"/>
                    </a:lnTo>
                    <a:lnTo>
                      <a:pt x="1222625" y="790540"/>
                    </a:lnTo>
                    <a:lnTo>
                      <a:pt x="1223007" y="789901"/>
                    </a:lnTo>
                    <a:lnTo>
                      <a:pt x="1223388" y="789214"/>
                    </a:lnTo>
                    <a:lnTo>
                      <a:pt x="1223774" y="788357"/>
                    </a:lnTo>
                    <a:lnTo>
                      <a:pt x="1223995" y="787323"/>
                    </a:lnTo>
                    <a:lnTo>
                      <a:pt x="1224133" y="786415"/>
                    </a:lnTo>
                    <a:lnTo>
                      <a:pt x="1224387" y="785506"/>
                    </a:lnTo>
                    <a:lnTo>
                      <a:pt x="1224583" y="784629"/>
                    </a:lnTo>
                    <a:lnTo>
                      <a:pt x="1224688" y="783730"/>
                    </a:lnTo>
                    <a:lnTo>
                      <a:pt x="1224942" y="783024"/>
                    </a:lnTo>
                    <a:lnTo>
                      <a:pt x="1226016" y="782106"/>
                    </a:lnTo>
                    <a:lnTo>
                      <a:pt x="1226715" y="781707"/>
                    </a:lnTo>
                    <a:lnTo>
                      <a:pt x="1227829" y="781011"/>
                    </a:lnTo>
                    <a:lnTo>
                      <a:pt x="1228766" y="780522"/>
                    </a:lnTo>
                    <a:lnTo>
                      <a:pt x="1229306" y="780224"/>
                    </a:lnTo>
                    <a:lnTo>
                      <a:pt x="1230054" y="779556"/>
                    </a:lnTo>
                    <a:lnTo>
                      <a:pt x="1230607" y="779100"/>
                    </a:lnTo>
                    <a:lnTo>
                      <a:pt x="1230991" y="778580"/>
                    </a:lnTo>
                    <a:lnTo>
                      <a:pt x="1231325" y="777941"/>
                    </a:lnTo>
                    <a:lnTo>
                      <a:pt x="1231489" y="777235"/>
                    </a:lnTo>
                    <a:lnTo>
                      <a:pt x="1231567" y="776792"/>
                    </a:lnTo>
                    <a:lnTo>
                      <a:pt x="1231762" y="775431"/>
                    </a:lnTo>
                    <a:lnTo>
                      <a:pt x="1231888" y="774300"/>
                    </a:lnTo>
                    <a:lnTo>
                      <a:pt x="1231804" y="773336"/>
                    </a:lnTo>
                    <a:lnTo>
                      <a:pt x="1231624" y="772216"/>
                    </a:lnTo>
                    <a:lnTo>
                      <a:pt x="1231920" y="771523"/>
                    </a:lnTo>
                    <a:lnTo>
                      <a:pt x="1231987" y="771067"/>
                    </a:lnTo>
                    <a:lnTo>
                      <a:pt x="1231874" y="770334"/>
                    </a:lnTo>
                    <a:lnTo>
                      <a:pt x="1231685" y="769523"/>
                    </a:lnTo>
                    <a:lnTo>
                      <a:pt x="1231300" y="768880"/>
                    </a:lnTo>
                    <a:lnTo>
                      <a:pt x="1230806" y="768321"/>
                    </a:lnTo>
                    <a:lnTo>
                      <a:pt x="1230478" y="767811"/>
                    </a:lnTo>
                    <a:lnTo>
                      <a:pt x="1230369" y="767243"/>
                    </a:lnTo>
                    <a:lnTo>
                      <a:pt x="1230424" y="766642"/>
                    </a:lnTo>
                    <a:lnTo>
                      <a:pt x="1230651" y="766224"/>
                    </a:lnTo>
                    <a:lnTo>
                      <a:pt x="1230638" y="765377"/>
                    </a:lnTo>
                    <a:lnTo>
                      <a:pt x="1230468" y="764972"/>
                    </a:lnTo>
                    <a:lnTo>
                      <a:pt x="1230102" y="764203"/>
                    </a:lnTo>
                    <a:lnTo>
                      <a:pt x="1230041" y="763557"/>
                    </a:lnTo>
                    <a:lnTo>
                      <a:pt x="1229377" y="762032"/>
                    </a:lnTo>
                    <a:lnTo>
                      <a:pt x="1229069" y="761396"/>
                    </a:lnTo>
                    <a:lnTo>
                      <a:pt x="1228779" y="760587"/>
                    </a:lnTo>
                    <a:lnTo>
                      <a:pt x="1228533" y="759759"/>
                    </a:lnTo>
                    <a:lnTo>
                      <a:pt x="1228214" y="759219"/>
                    </a:lnTo>
                    <a:lnTo>
                      <a:pt x="1227726" y="758429"/>
                    </a:lnTo>
                    <a:lnTo>
                      <a:pt x="1227430" y="758024"/>
                    </a:lnTo>
                    <a:lnTo>
                      <a:pt x="1227084" y="757524"/>
                    </a:lnTo>
                    <a:lnTo>
                      <a:pt x="1226795" y="756830"/>
                    </a:lnTo>
                    <a:lnTo>
                      <a:pt x="1226657" y="756384"/>
                    </a:lnTo>
                    <a:lnTo>
                      <a:pt x="1226169" y="755633"/>
                    </a:lnTo>
                    <a:lnTo>
                      <a:pt x="1225963" y="755219"/>
                    </a:lnTo>
                    <a:lnTo>
                      <a:pt x="1226050" y="754399"/>
                    </a:lnTo>
                    <a:lnTo>
                      <a:pt x="1225572" y="753744"/>
                    </a:lnTo>
                    <a:lnTo>
                      <a:pt x="1225443" y="753273"/>
                    </a:lnTo>
                    <a:lnTo>
                      <a:pt x="1226115" y="752662"/>
                    </a:lnTo>
                    <a:lnTo>
                      <a:pt x="1226002" y="752239"/>
                    </a:lnTo>
                    <a:lnTo>
                      <a:pt x="1225864" y="751445"/>
                    </a:lnTo>
                    <a:lnTo>
                      <a:pt x="1225980" y="750781"/>
                    </a:lnTo>
                    <a:lnTo>
                      <a:pt x="1226028" y="750309"/>
                    </a:lnTo>
                    <a:lnTo>
                      <a:pt x="1225690" y="749943"/>
                    </a:lnTo>
                    <a:lnTo>
                      <a:pt x="1225415" y="749546"/>
                    </a:lnTo>
                    <a:lnTo>
                      <a:pt x="1224930" y="748893"/>
                    </a:lnTo>
                    <a:lnTo>
                      <a:pt x="1224688" y="748498"/>
                    </a:lnTo>
                    <a:lnTo>
                      <a:pt x="1224371" y="747686"/>
                    </a:lnTo>
                    <a:lnTo>
                      <a:pt x="1224104" y="747310"/>
                    </a:lnTo>
                    <a:lnTo>
                      <a:pt x="1223709" y="746674"/>
                    </a:lnTo>
                    <a:lnTo>
                      <a:pt x="1223440" y="746270"/>
                    </a:lnTo>
                    <a:lnTo>
                      <a:pt x="1222926" y="745114"/>
                    </a:lnTo>
                    <a:lnTo>
                      <a:pt x="1222675" y="744565"/>
                    </a:lnTo>
                    <a:lnTo>
                      <a:pt x="1222852" y="743968"/>
                    </a:lnTo>
                    <a:lnTo>
                      <a:pt x="1223186" y="743522"/>
                    </a:lnTo>
                    <a:lnTo>
                      <a:pt x="1222868" y="742501"/>
                    </a:lnTo>
                    <a:lnTo>
                      <a:pt x="1222560" y="741778"/>
                    </a:lnTo>
                    <a:lnTo>
                      <a:pt x="1222509" y="741325"/>
                    </a:lnTo>
                    <a:lnTo>
                      <a:pt x="1222470" y="740629"/>
                    </a:lnTo>
                    <a:lnTo>
                      <a:pt x="1222249" y="739540"/>
                    </a:lnTo>
                    <a:lnTo>
                      <a:pt x="1222120" y="738988"/>
                    </a:lnTo>
                    <a:lnTo>
                      <a:pt x="1221635" y="738526"/>
                    </a:lnTo>
                    <a:lnTo>
                      <a:pt x="1221591" y="737225"/>
                    </a:lnTo>
                    <a:lnTo>
                      <a:pt x="1221167" y="737013"/>
                    </a:lnTo>
                    <a:lnTo>
                      <a:pt x="1220316" y="736370"/>
                    </a:lnTo>
                    <a:lnTo>
                      <a:pt x="1219763" y="736139"/>
                    </a:lnTo>
                    <a:lnTo>
                      <a:pt x="1218784" y="735649"/>
                    </a:lnTo>
                    <a:lnTo>
                      <a:pt x="1218370" y="735208"/>
                    </a:lnTo>
                    <a:lnTo>
                      <a:pt x="1218425" y="733828"/>
                    </a:lnTo>
                    <a:lnTo>
                      <a:pt x="1218148" y="733471"/>
                    </a:lnTo>
                    <a:lnTo>
                      <a:pt x="1217801" y="733029"/>
                    </a:lnTo>
                    <a:lnTo>
                      <a:pt x="1217612" y="732576"/>
                    </a:lnTo>
                    <a:lnTo>
                      <a:pt x="1217956" y="731859"/>
                    </a:lnTo>
                    <a:lnTo>
                      <a:pt x="1218190" y="731471"/>
                    </a:lnTo>
                    <a:lnTo>
                      <a:pt x="1218643" y="730739"/>
                    </a:lnTo>
                    <a:lnTo>
                      <a:pt x="1218929" y="730206"/>
                    </a:lnTo>
                    <a:lnTo>
                      <a:pt x="1219721" y="728729"/>
                    </a:lnTo>
                    <a:lnTo>
                      <a:pt x="1219969" y="728138"/>
                    </a:lnTo>
                    <a:lnTo>
                      <a:pt x="1220213" y="727134"/>
                    </a:lnTo>
                    <a:lnTo>
                      <a:pt x="1220582" y="725850"/>
                    </a:lnTo>
                    <a:lnTo>
                      <a:pt x="1221131" y="724121"/>
                    </a:lnTo>
                    <a:lnTo>
                      <a:pt x="1221347" y="723598"/>
                    </a:lnTo>
                    <a:lnTo>
                      <a:pt x="1221524" y="723165"/>
                    </a:lnTo>
                    <a:lnTo>
                      <a:pt x="1221757" y="722449"/>
                    </a:lnTo>
                    <a:lnTo>
                      <a:pt x="1222072" y="721762"/>
                    </a:lnTo>
                    <a:lnTo>
                      <a:pt x="1222435" y="720923"/>
                    </a:lnTo>
                    <a:lnTo>
                      <a:pt x="1222602" y="720304"/>
                    </a:lnTo>
                    <a:lnTo>
                      <a:pt x="1222865" y="719501"/>
                    </a:lnTo>
                    <a:lnTo>
                      <a:pt x="1223061" y="718923"/>
                    </a:lnTo>
                    <a:lnTo>
                      <a:pt x="1223552" y="717726"/>
                    </a:lnTo>
                    <a:lnTo>
                      <a:pt x="1223925" y="716914"/>
                    </a:lnTo>
                    <a:lnTo>
                      <a:pt x="1224394" y="715465"/>
                    </a:lnTo>
                    <a:lnTo>
                      <a:pt x="1224804" y="714307"/>
                    </a:lnTo>
                    <a:lnTo>
                      <a:pt x="1225148" y="713215"/>
                    </a:lnTo>
                    <a:lnTo>
                      <a:pt x="1225491" y="712393"/>
                    </a:lnTo>
                    <a:lnTo>
                      <a:pt x="1225812" y="711513"/>
                    </a:lnTo>
                    <a:lnTo>
                      <a:pt x="1226266" y="710094"/>
                    </a:lnTo>
                    <a:lnTo>
                      <a:pt x="1226724" y="708829"/>
                    </a:lnTo>
                    <a:lnTo>
                      <a:pt x="1226901" y="708338"/>
                    </a:lnTo>
                    <a:lnTo>
                      <a:pt x="1227087" y="707573"/>
                    </a:lnTo>
                    <a:lnTo>
                      <a:pt x="1227260" y="706665"/>
                    </a:lnTo>
                    <a:lnTo>
                      <a:pt x="1227457" y="705894"/>
                    </a:lnTo>
                    <a:lnTo>
                      <a:pt x="1227855" y="704163"/>
                    </a:lnTo>
                    <a:lnTo>
                      <a:pt x="1228060" y="703441"/>
                    </a:lnTo>
                    <a:lnTo>
                      <a:pt x="1228275" y="702726"/>
                    </a:lnTo>
                    <a:lnTo>
                      <a:pt x="1228628" y="701440"/>
                    </a:lnTo>
                    <a:lnTo>
                      <a:pt x="1228901" y="700503"/>
                    </a:lnTo>
                    <a:lnTo>
                      <a:pt x="1229117" y="699540"/>
                    </a:lnTo>
                    <a:lnTo>
                      <a:pt x="1229251" y="698766"/>
                    </a:lnTo>
                    <a:lnTo>
                      <a:pt x="1229351" y="698198"/>
                    </a:lnTo>
                    <a:lnTo>
                      <a:pt x="1229457" y="697635"/>
                    </a:lnTo>
                    <a:lnTo>
                      <a:pt x="1229563" y="697039"/>
                    </a:lnTo>
                    <a:lnTo>
                      <a:pt x="1229720" y="696343"/>
                    </a:lnTo>
                    <a:lnTo>
                      <a:pt x="1229964" y="695626"/>
                    </a:lnTo>
                    <a:lnTo>
                      <a:pt x="1230426" y="694692"/>
                    </a:lnTo>
                    <a:lnTo>
                      <a:pt x="1230779" y="693966"/>
                    </a:lnTo>
                    <a:lnTo>
                      <a:pt x="1231043" y="693260"/>
                    </a:lnTo>
                    <a:lnTo>
                      <a:pt x="1231531" y="692101"/>
                    </a:lnTo>
                    <a:lnTo>
                      <a:pt x="1231798" y="691597"/>
                    </a:lnTo>
                    <a:lnTo>
                      <a:pt x="1232092" y="690981"/>
                    </a:lnTo>
                    <a:lnTo>
                      <a:pt x="1232346" y="690418"/>
                    </a:lnTo>
                    <a:lnTo>
                      <a:pt x="1232780" y="689619"/>
                    </a:lnTo>
                    <a:lnTo>
                      <a:pt x="1233004" y="689115"/>
                    </a:lnTo>
                    <a:lnTo>
                      <a:pt x="1233181" y="688653"/>
                    </a:lnTo>
                    <a:lnTo>
                      <a:pt x="1233239" y="688109"/>
                    </a:lnTo>
                    <a:lnTo>
                      <a:pt x="1233227" y="687512"/>
                    </a:lnTo>
                    <a:lnTo>
                      <a:pt x="1233351" y="686680"/>
                    </a:lnTo>
                    <a:lnTo>
                      <a:pt x="1233332" y="685968"/>
                    </a:lnTo>
                    <a:lnTo>
                      <a:pt x="1233429" y="685310"/>
                    </a:lnTo>
                    <a:lnTo>
                      <a:pt x="1233554" y="684482"/>
                    </a:lnTo>
                    <a:lnTo>
                      <a:pt x="1233611" y="683039"/>
                    </a:lnTo>
                    <a:lnTo>
                      <a:pt x="1233246" y="682006"/>
                    </a:lnTo>
                    <a:lnTo>
                      <a:pt x="1232777" y="681194"/>
                    </a:lnTo>
                    <a:lnTo>
                      <a:pt x="1232296" y="680327"/>
                    </a:lnTo>
                    <a:lnTo>
                      <a:pt x="1231852" y="679476"/>
                    </a:lnTo>
                    <a:lnTo>
                      <a:pt x="1231313" y="678618"/>
                    </a:lnTo>
                    <a:lnTo>
                      <a:pt x="1230882" y="677787"/>
                    </a:lnTo>
                    <a:lnTo>
                      <a:pt x="1230391" y="676969"/>
                    </a:lnTo>
                    <a:lnTo>
                      <a:pt x="1229951" y="676137"/>
                    </a:lnTo>
                    <a:lnTo>
                      <a:pt x="1229403" y="675289"/>
                    </a:lnTo>
                    <a:lnTo>
                      <a:pt x="1228911" y="674448"/>
                    </a:lnTo>
                    <a:lnTo>
                      <a:pt x="1228472" y="673629"/>
                    </a:lnTo>
                    <a:lnTo>
                      <a:pt x="1227989" y="672750"/>
                    </a:lnTo>
                    <a:lnTo>
                      <a:pt x="1227499" y="671920"/>
                    </a:lnTo>
                    <a:lnTo>
                      <a:pt x="1227145" y="670973"/>
                    </a:lnTo>
                    <a:lnTo>
                      <a:pt x="1227016" y="670021"/>
                    </a:lnTo>
                    <a:lnTo>
                      <a:pt x="1227136" y="669082"/>
                    </a:lnTo>
                    <a:lnTo>
                      <a:pt x="1227363" y="668170"/>
                    </a:lnTo>
                    <a:lnTo>
                      <a:pt x="1227800" y="667237"/>
                    </a:lnTo>
                    <a:lnTo>
                      <a:pt x="1228298" y="666472"/>
                    </a:lnTo>
                    <a:lnTo>
                      <a:pt x="1229020" y="665602"/>
                    </a:lnTo>
                    <a:lnTo>
                      <a:pt x="1229624" y="664781"/>
                    </a:lnTo>
                    <a:lnTo>
                      <a:pt x="1230144" y="664064"/>
                    </a:lnTo>
                    <a:lnTo>
                      <a:pt x="1230770" y="663425"/>
                    </a:lnTo>
                    <a:lnTo>
                      <a:pt x="1231325" y="662526"/>
                    </a:lnTo>
                    <a:lnTo>
                      <a:pt x="1231852" y="661804"/>
                    </a:lnTo>
                    <a:lnTo>
                      <a:pt x="1232359" y="661011"/>
                    </a:lnTo>
                    <a:lnTo>
                      <a:pt x="1233046" y="660343"/>
                    </a:lnTo>
                    <a:lnTo>
                      <a:pt x="1233496" y="660188"/>
                    </a:lnTo>
                    <a:lnTo>
                      <a:pt x="1234145" y="660003"/>
                    </a:lnTo>
                    <a:lnTo>
                      <a:pt x="1235047" y="659755"/>
                    </a:lnTo>
                    <a:lnTo>
                      <a:pt x="1235943" y="659621"/>
                    </a:lnTo>
                    <a:lnTo>
                      <a:pt x="1236454" y="659514"/>
                    </a:lnTo>
                    <a:lnTo>
                      <a:pt x="1236931" y="659341"/>
                    </a:lnTo>
                    <a:lnTo>
                      <a:pt x="1237330" y="659024"/>
                    </a:lnTo>
                    <a:lnTo>
                      <a:pt x="1238444" y="658028"/>
                    </a:lnTo>
                    <a:lnTo>
                      <a:pt x="1238836" y="657761"/>
                    </a:lnTo>
                    <a:lnTo>
                      <a:pt x="1239375" y="657681"/>
                    </a:lnTo>
                    <a:lnTo>
                      <a:pt x="1240400" y="657642"/>
                    </a:lnTo>
                    <a:lnTo>
                      <a:pt x="1241446" y="657585"/>
                    </a:lnTo>
                    <a:lnTo>
                      <a:pt x="1242461" y="657517"/>
                    </a:lnTo>
                    <a:lnTo>
                      <a:pt x="1243446" y="657526"/>
                    </a:lnTo>
                    <a:lnTo>
                      <a:pt x="1244239" y="657232"/>
                    </a:lnTo>
                    <a:lnTo>
                      <a:pt x="1244997" y="656599"/>
                    </a:lnTo>
                    <a:lnTo>
                      <a:pt x="1245690" y="655841"/>
                    </a:lnTo>
                    <a:lnTo>
                      <a:pt x="1246281" y="655225"/>
                    </a:lnTo>
                    <a:lnTo>
                      <a:pt x="1248853" y="652213"/>
                    </a:lnTo>
                    <a:lnTo>
                      <a:pt x="1251344" y="649153"/>
                    </a:lnTo>
                    <a:lnTo>
                      <a:pt x="1251752" y="648819"/>
                    </a:lnTo>
                    <a:lnTo>
                      <a:pt x="1253065" y="648376"/>
                    </a:lnTo>
                    <a:lnTo>
                      <a:pt x="1255631" y="646995"/>
                    </a:lnTo>
                    <a:lnTo>
                      <a:pt x="1256068" y="646581"/>
                    </a:lnTo>
                    <a:lnTo>
                      <a:pt x="1256536" y="645926"/>
                    </a:lnTo>
                    <a:lnTo>
                      <a:pt x="1256781" y="645285"/>
                    </a:lnTo>
                    <a:lnTo>
                      <a:pt x="1257028" y="644276"/>
                    </a:lnTo>
                    <a:lnTo>
                      <a:pt x="1257183" y="643136"/>
                    </a:lnTo>
                    <a:lnTo>
                      <a:pt x="1257192" y="642594"/>
                    </a:lnTo>
                    <a:lnTo>
                      <a:pt x="1257044" y="642096"/>
                    </a:lnTo>
                    <a:lnTo>
                      <a:pt x="1256706" y="641119"/>
                    </a:lnTo>
                    <a:lnTo>
                      <a:pt x="1256344" y="640221"/>
                    </a:lnTo>
                    <a:lnTo>
                      <a:pt x="1255991" y="639396"/>
                    </a:lnTo>
                    <a:lnTo>
                      <a:pt x="1255815" y="638917"/>
                    </a:lnTo>
                    <a:lnTo>
                      <a:pt x="1255519" y="638037"/>
                    </a:lnTo>
                    <a:lnTo>
                      <a:pt x="1254806" y="636881"/>
                    </a:lnTo>
                    <a:lnTo>
                      <a:pt x="1252748" y="633622"/>
                    </a:lnTo>
                    <a:lnTo>
                      <a:pt x="1252426" y="632906"/>
                    </a:lnTo>
                    <a:lnTo>
                      <a:pt x="1252218" y="632187"/>
                    </a:lnTo>
                    <a:lnTo>
                      <a:pt x="1252023" y="631313"/>
                    </a:lnTo>
                    <a:lnTo>
                      <a:pt x="1251630" y="630479"/>
                    </a:lnTo>
                    <a:lnTo>
                      <a:pt x="1251489" y="629395"/>
                    </a:lnTo>
                    <a:lnTo>
                      <a:pt x="1251203" y="628483"/>
                    </a:lnTo>
                    <a:lnTo>
                      <a:pt x="1251037" y="627869"/>
                    </a:lnTo>
                    <a:lnTo>
                      <a:pt x="1250800" y="627401"/>
                    </a:lnTo>
                    <a:lnTo>
                      <a:pt x="1250182" y="626623"/>
                    </a:lnTo>
                    <a:lnTo>
                      <a:pt x="1249569" y="626025"/>
                    </a:lnTo>
                    <a:lnTo>
                      <a:pt x="1243947" y="623685"/>
                    </a:lnTo>
                    <a:lnTo>
                      <a:pt x="1243520" y="623406"/>
                    </a:lnTo>
                    <a:lnTo>
                      <a:pt x="1242917" y="622867"/>
                    </a:lnTo>
                    <a:lnTo>
                      <a:pt x="1242515" y="622478"/>
                    </a:lnTo>
                    <a:lnTo>
                      <a:pt x="1242143" y="622119"/>
                    </a:lnTo>
                    <a:lnTo>
                      <a:pt x="1241129" y="621270"/>
                    </a:lnTo>
                    <a:lnTo>
                      <a:pt x="1239864" y="620705"/>
                    </a:lnTo>
                    <a:lnTo>
                      <a:pt x="1239298" y="620438"/>
                    </a:lnTo>
                    <a:lnTo>
                      <a:pt x="1238829" y="620272"/>
                    </a:lnTo>
                    <a:lnTo>
                      <a:pt x="1238357" y="619781"/>
                    </a:lnTo>
                    <a:lnTo>
                      <a:pt x="1238091" y="619287"/>
                    </a:lnTo>
                    <a:lnTo>
                      <a:pt x="1237969" y="618690"/>
                    </a:lnTo>
                    <a:lnTo>
                      <a:pt x="1237971" y="618246"/>
                    </a:lnTo>
                    <a:lnTo>
                      <a:pt x="1237840" y="617186"/>
                    </a:lnTo>
                    <a:lnTo>
                      <a:pt x="1238011" y="615311"/>
                    </a:lnTo>
                    <a:lnTo>
                      <a:pt x="1238223" y="614515"/>
                    </a:lnTo>
                    <a:lnTo>
                      <a:pt x="1238637" y="613603"/>
                    </a:lnTo>
                    <a:lnTo>
                      <a:pt x="1238973" y="612746"/>
                    </a:lnTo>
                    <a:lnTo>
                      <a:pt x="1239356" y="611648"/>
                    </a:lnTo>
                    <a:lnTo>
                      <a:pt x="1241610" y="605548"/>
                    </a:lnTo>
                    <a:lnTo>
                      <a:pt x="1242352" y="603072"/>
                    </a:lnTo>
                    <a:lnTo>
                      <a:pt x="1242724" y="602594"/>
                    </a:lnTo>
                    <a:lnTo>
                      <a:pt x="1243045" y="602289"/>
                    </a:lnTo>
                    <a:lnTo>
                      <a:pt x="1243251" y="601772"/>
                    </a:lnTo>
                    <a:lnTo>
                      <a:pt x="1243639" y="601486"/>
                    </a:lnTo>
                    <a:lnTo>
                      <a:pt x="1243986" y="601052"/>
                    </a:lnTo>
                    <a:lnTo>
                      <a:pt x="1245260" y="600663"/>
                    </a:lnTo>
                    <a:lnTo>
                      <a:pt x="1254472" y="597347"/>
                    </a:lnTo>
                    <a:lnTo>
                      <a:pt x="1255849" y="596608"/>
                    </a:lnTo>
                    <a:lnTo>
                      <a:pt x="1256225" y="596261"/>
                    </a:lnTo>
                    <a:lnTo>
                      <a:pt x="1256633" y="595866"/>
                    </a:lnTo>
                    <a:lnTo>
                      <a:pt x="1257372" y="595324"/>
                    </a:lnTo>
                    <a:lnTo>
                      <a:pt x="1257645" y="594769"/>
                    </a:lnTo>
                    <a:lnTo>
                      <a:pt x="1257901" y="594252"/>
                    </a:lnTo>
                    <a:lnTo>
                      <a:pt x="1260175" y="588584"/>
                    </a:lnTo>
                    <a:lnTo>
                      <a:pt x="1260612" y="587763"/>
                    </a:lnTo>
                    <a:lnTo>
                      <a:pt x="1260939" y="586996"/>
                    </a:lnTo>
                    <a:lnTo>
                      <a:pt x="1261330" y="586248"/>
                    </a:lnTo>
                    <a:lnTo>
                      <a:pt x="1261715" y="585399"/>
                    </a:lnTo>
                    <a:lnTo>
                      <a:pt x="1262259" y="584433"/>
                    </a:lnTo>
                    <a:lnTo>
                      <a:pt x="1262656" y="583586"/>
                    </a:lnTo>
                    <a:lnTo>
                      <a:pt x="1262997" y="582953"/>
                    </a:lnTo>
                    <a:lnTo>
                      <a:pt x="1263465" y="582173"/>
                    </a:lnTo>
                    <a:lnTo>
                      <a:pt x="1263845" y="581354"/>
                    </a:lnTo>
                    <a:lnTo>
                      <a:pt x="1263938" y="580600"/>
                    </a:lnTo>
                    <a:lnTo>
                      <a:pt x="1264192" y="580024"/>
                    </a:lnTo>
                    <a:lnTo>
                      <a:pt x="1264188" y="579409"/>
                    </a:lnTo>
                    <a:lnTo>
                      <a:pt x="1264432" y="578362"/>
                    </a:lnTo>
                    <a:lnTo>
                      <a:pt x="1264579" y="577247"/>
                    </a:lnTo>
                    <a:lnTo>
                      <a:pt x="1264524" y="576526"/>
                    </a:lnTo>
                    <a:lnTo>
                      <a:pt x="1264795" y="575738"/>
                    </a:lnTo>
                    <a:lnTo>
                      <a:pt x="1265205" y="574614"/>
                    </a:lnTo>
                    <a:lnTo>
                      <a:pt x="1265642" y="573803"/>
                    </a:lnTo>
                    <a:lnTo>
                      <a:pt x="1265993" y="573055"/>
                    </a:lnTo>
                    <a:lnTo>
                      <a:pt x="1266285" y="572460"/>
                    </a:lnTo>
                    <a:lnTo>
                      <a:pt x="1267026" y="570960"/>
                    </a:lnTo>
                    <a:lnTo>
                      <a:pt x="1267280" y="570473"/>
                    </a:lnTo>
                    <a:lnTo>
                      <a:pt x="1267553" y="569782"/>
                    </a:lnTo>
                    <a:lnTo>
                      <a:pt x="1267592" y="569191"/>
                    </a:lnTo>
                    <a:lnTo>
                      <a:pt x="1267492" y="568752"/>
                    </a:lnTo>
                    <a:lnTo>
                      <a:pt x="1267459" y="568145"/>
                    </a:lnTo>
                    <a:lnTo>
                      <a:pt x="1266879" y="566228"/>
                    </a:lnTo>
                    <a:lnTo>
                      <a:pt x="1266243" y="564548"/>
                    </a:lnTo>
                    <a:lnTo>
                      <a:pt x="1265507" y="562693"/>
                    </a:lnTo>
                    <a:lnTo>
                      <a:pt x="1264961" y="561113"/>
                    </a:lnTo>
                    <a:lnTo>
                      <a:pt x="1264505" y="559983"/>
                    </a:lnTo>
                    <a:lnTo>
                      <a:pt x="1263890" y="557350"/>
                    </a:lnTo>
                    <a:lnTo>
                      <a:pt x="1263360" y="555539"/>
                    </a:lnTo>
                    <a:lnTo>
                      <a:pt x="1263051" y="554782"/>
                    </a:lnTo>
                    <a:lnTo>
                      <a:pt x="1262910" y="554198"/>
                    </a:lnTo>
                    <a:lnTo>
                      <a:pt x="1262560" y="553530"/>
                    </a:lnTo>
                    <a:lnTo>
                      <a:pt x="1261892" y="552528"/>
                    </a:lnTo>
                    <a:lnTo>
                      <a:pt x="1261610" y="551841"/>
                    </a:lnTo>
                    <a:lnTo>
                      <a:pt x="1261022" y="551032"/>
                    </a:lnTo>
                    <a:lnTo>
                      <a:pt x="1260387" y="550232"/>
                    </a:lnTo>
                    <a:lnTo>
                      <a:pt x="1259944" y="549384"/>
                    </a:lnTo>
                    <a:lnTo>
                      <a:pt x="1259269" y="548607"/>
                    </a:lnTo>
                    <a:lnTo>
                      <a:pt x="1258585" y="547991"/>
                    </a:lnTo>
                    <a:lnTo>
                      <a:pt x="1257284" y="546582"/>
                    </a:lnTo>
                    <a:lnTo>
                      <a:pt x="1256557" y="546122"/>
                    </a:lnTo>
                    <a:lnTo>
                      <a:pt x="1255834" y="545519"/>
                    </a:lnTo>
                    <a:lnTo>
                      <a:pt x="1255011" y="544819"/>
                    </a:lnTo>
                    <a:lnTo>
                      <a:pt x="1254472" y="544485"/>
                    </a:lnTo>
                    <a:lnTo>
                      <a:pt x="1253853" y="543993"/>
                    </a:lnTo>
                    <a:lnTo>
                      <a:pt x="1253393" y="543724"/>
                    </a:lnTo>
                    <a:lnTo>
                      <a:pt x="1252581" y="543130"/>
                    </a:lnTo>
                    <a:lnTo>
                      <a:pt x="1251932" y="542199"/>
                    </a:lnTo>
                    <a:lnTo>
                      <a:pt x="1251634" y="541541"/>
                    </a:lnTo>
                    <a:lnTo>
                      <a:pt x="1251579" y="540846"/>
                    </a:lnTo>
                    <a:lnTo>
                      <a:pt x="1251432" y="540289"/>
                    </a:lnTo>
                    <a:lnTo>
                      <a:pt x="1251588" y="539390"/>
                    </a:lnTo>
                    <a:lnTo>
                      <a:pt x="1251718" y="538314"/>
                    </a:lnTo>
                    <a:lnTo>
                      <a:pt x="1252292" y="537610"/>
                    </a:lnTo>
                    <a:lnTo>
                      <a:pt x="1252802" y="536952"/>
                    </a:lnTo>
                    <a:lnTo>
                      <a:pt x="1253069" y="536526"/>
                    </a:lnTo>
                    <a:lnTo>
                      <a:pt x="1253506" y="536127"/>
                    </a:lnTo>
                    <a:lnTo>
                      <a:pt x="1253895" y="535793"/>
                    </a:lnTo>
                    <a:lnTo>
                      <a:pt x="1254250" y="535469"/>
                    </a:lnTo>
                    <a:lnTo>
                      <a:pt x="1254716" y="535016"/>
                    </a:lnTo>
                    <a:lnTo>
                      <a:pt x="1254773" y="534011"/>
                    </a:lnTo>
                    <a:lnTo>
                      <a:pt x="1254937" y="533266"/>
                    </a:lnTo>
                    <a:lnTo>
                      <a:pt x="1255233" y="532297"/>
                    </a:lnTo>
                    <a:lnTo>
                      <a:pt x="1256090" y="531776"/>
                    </a:lnTo>
                    <a:lnTo>
                      <a:pt x="1257028" y="531469"/>
                    </a:lnTo>
                    <a:lnTo>
                      <a:pt x="1257811" y="531076"/>
                    </a:lnTo>
                    <a:lnTo>
                      <a:pt x="1258347" y="530893"/>
                    </a:lnTo>
                    <a:lnTo>
                      <a:pt x="1258858" y="530729"/>
                    </a:lnTo>
                    <a:lnTo>
                      <a:pt x="1259455" y="530080"/>
                    </a:lnTo>
                    <a:lnTo>
                      <a:pt x="1259944" y="529355"/>
                    </a:lnTo>
                    <a:lnTo>
                      <a:pt x="1260467" y="528382"/>
                    </a:lnTo>
                    <a:lnTo>
                      <a:pt x="1262400" y="524552"/>
                    </a:lnTo>
                    <a:lnTo>
                      <a:pt x="1262660" y="524141"/>
                    </a:lnTo>
                    <a:lnTo>
                      <a:pt x="1262942" y="523508"/>
                    </a:lnTo>
                    <a:lnTo>
                      <a:pt x="1262545" y="522844"/>
                    </a:lnTo>
                    <a:lnTo>
                      <a:pt x="1262104" y="522552"/>
                    </a:lnTo>
                    <a:lnTo>
                      <a:pt x="1258942" y="520754"/>
                    </a:lnTo>
                    <a:lnTo>
                      <a:pt x="1258543" y="520461"/>
                    </a:lnTo>
                    <a:lnTo>
                      <a:pt x="1258293" y="519877"/>
                    </a:lnTo>
                    <a:lnTo>
                      <a:pt x="1258788" y="515950"/>
                    </a:lnTo>
                    <a:lnTo>
                      <a:pt x="1258868" y="515513"/>
                    </a:lnTo>
                    <a:lnTo>
                      <a:pt x="1258897" y="514974"/>
                    </a:lnTo>
                    <a:lnTo>
                      <a:pt x="1258883" y="514444"/>
                    </a:lnTo>
                    <a:lnTo>
                      <a:pt x="1258775" y="513308"/>
                    </a:lnTo>
                    <a:lnTo>
                      <a:pt x="1258723" y="512740"/>
                    </a:lnTo>
                    <a:lnTo>
                      <a:pt x="1259061" y="511876"/>
                    </a:lnTo>
                    <a:lnTo>
                      <a:pt x="1259458" y="511143"/>
                    </a:lnTo>
                    <a:lnTo>
                      <a:pt x="1259284" y="509901"/>
                    </a:lnTo>
                    <a:lnTo>
                      <a:pt x="1259108" y="508922"/>
                    </a:lnTo>
                    <a:lnTo>
                      <a:pt x="1258855" y="508059"/>
                    </a:lnTo>
                    <a:lnTo>
                      <a:pt x="1258931" y="506985"/>
                    </a:lnTo>
                    <a:lnTo>
                      <a:pt x="1258679" y="506502"/>
                    </a:lnTo>
                    <a:lnTo>
                      <a:pt x="1258408" y="505983"/>
                    </a:lnTo>
                    <a:lnTo>
                      <a:pt x="1258326" y="505262"/>
                    </a:lnTo>
                    <a:lnTo>
                      <a:pt x="1257985" y="504478"/>
                    </a:lnTo>
                    <a:lnTo>
                      <a:pt x="1257706" y="503788"/>
                    </a:lnTo>
                    <a:lnTo>
                      <a:pt x="1255866" y="498095"/>
                    </a:lnTo>
                    <a:lnTo>
                      <a:pt x="1255737" y="497633"/>
                    </a:lnTo>
                    <a:lnTo>
                      <a:pt x="1255962" y="496994"/>
                    </a:lnTo>
                    <a:lnTo>
                      <a:pt x="1256290" y="496637"/>
                    </a:lnTo>
                    <a:lnTo>
                      <a:pt x="1258251" y="494265"/>
                    </a:lnTo>
                    <a:lnTo>
                      <a:pt x="1258597" y="493892"/>
                    </a:lnTo>
                    <a:lnTo>
                      <a:pt x="1259257" y="493812"/>
                    </a:lnTo>
                    <a:lnTo>
                      <a:pt x="1259795" y="493696"/>
                    </a:lnTo>
                    <a:lnTo>
                      <a:pt x="1260393" y="493482"/>
                    </a:lnTo>
                    <a:lnTo>
                      <a:pt x="1261061" y="493276"/>
                    </a:lnTo>
                    <a:lnTo>
                      <a:pt x="1262200" y="493128"/>
                    </a:lnTo>
                    <a:lnTo>
                      <a:pt x="1262994" y="492910"/>
                    </a:lnTo>
                    <a:lnTo>
                      <a:pt x="1263812" y="492412"/>
                    </a:lnTo>
                    <a:lnTo>
                      <a:pt x="1263774" y="491526"/>
                    </a:lnTo>
                    <a:lnTo>
                      <a:pt x="1263716" y="490534"/>
                    </a:lnTo>
                    <a:lnTo>
                      <a:pt x="1263992" y="489580"/>
                    </a:lnTo>
                    <a:lnTo>
                      <a:pt x="1264050" y="489089"/>
                    </a:lnTo>
                    <a:lnTo>
                      <a:pt x="1264375" y="488542"/>
                    </a:lnTo>
                    <a:lnTo>
                      <a:pt x="1264518" y="487923"/>
                    </a:lnTo>
                    <a:lnTo>
                      <a:pt x="1264740" y="487118"/>
                    </a:lnTo>
                    <a:lnTo>
                      <a:pt x="1264858" y="486643"/>
                    </a:lnTo>
                    <a:lnTo>
                      <a:pt x="1264949" y="485676"/>
                    </a:lnTo>
                    <a:lnTo>
                      <a:pt x="1265033" y="484989"/>
                    </a:lnTo>
                    <a:lnTo>
                      <a:pt x="1265132" y="484485"/>
                    </a:lnTo>
                    <a:lnTo>
                      <a:pt x="1265463" y="483329"/>
                    </a:lnTo>
                    <a:lnTo>
                      <a:pt x="1265777" y="482745"/>
                    </a:lnTo>
                    <a:lnTo>
                      <a:pt x="1265902" y="482250"/>
                    </a:lnTo>
                    <a:lnTo>
                      <a:pt x="1266243" y="481512"/>
                    </a:lnTo>
                    <a:lnTo>
                      <a:pt x="1266506" y="480888"/>
                    </a:lnTo>
                    <a:lnTo>
                      <a:pt x="1266722" y="480317"/>
                    </a:lnTo>
                    <a:lnTo>
                      <a:pt x="1267004" y="479672"/>
                    </a:lnTo>
                    <a:lnTo>
                      <a:pt x="1267081" y="479113"/>
                    </a:lnTo>
                    <a:lnTo>
                      <a:pt x="1267350" y="478182"/>
                    </a:lnTo>
                    <a:lnTo>
                      <a:pt x="1267379" y="477659"/>
                    </a:lnTo>
                    <a:lnTo>
                      <a:pt x="1267585" y="477096"/>
                    </a:lnTo>
                    <a:lnTo>
                      <a:pt x="1268285" y="476657"/>
                    </a:lnTo>
                    <a:lnTo>
                      <a:pt x="1268712" y="476436"/>
                    </a:lnTo>
                    <a:lnTo>
                      <a:pt x="1269541" y="475967"/>
                    </a:lnTo>
                    <a:lnTo>
                      <a:pt x="1270092" y="475465"/>
                    </a:lnTo>
                    <a:lnTo>
                      <a:pt x="1270356" y="474776"/>
                    </a:lnTo>
                    <a:lnTo>
                      <a:pt x="1270976" y="474200"/>
                    </a:lnTo>
                    <a:lnTo>
                      <a:pt x="1271380" y="473327"/>
                    </a:lnTo>
                    <a:lnTo>
                      <a:pt x="1271609" y="472955"/>
                    </a:lnTo>
                    <a:lnTo>
                      <a:pt x="1271868" y="472598"/>
                    </a:lnTo>
                    <a:lnTo>
                      <a:pt x="1272424" y="472101"/>
                    </a:lnTo>
                    <a:lnTo>
                      <a:pt x="1272928" y="471494"/>
                    </a:lnTo>
                    <a:lnTo>
                      <a:pt x="1273345" y="470910"/>
                    </a:lnTo>
                    <a:lnTo>
                      <a:pt x="1273467" y="470110"/>
                    </a:lnTo>
                    <a:lnTo>
                      <a:pt x="1273541" y="469522"/>
                    </a:lnTo>
                    <a:lnTo>
                      <a:pt x="1273387" y="468992"/>
                    </a:lnTo>
                    <a:lnTo>
                      <a:pt x="1273262" y="468402"/>
                    </a:lnTo>
                    <a:lnTo>
                      <a:pt x="1272922" y="467734"/>
                    </a:lnTo>
                    <a:lnTo>
                      <a:pt x="1272504" y="466469"/>
                    </a:lnTo>
                    <a:lnTo>
                      <a:pt x="1272092" y="465515"/>
                    </a:lnTo>
                    <a:lnTo>
                      <a:pt x="1271733" y="464838"/>
                    </a:lnTo>
                    <a:lnTo>
                      <a:pt x="1271451" y="464353"/>
                    </a:lnTo>
                    <a:lnTo>
                      <a:pt x="1270941" y="463531"/>
                    </a:lnTo>
                    <a:lnTo>
                      <a:pt x="1270748" y="463107"/>
                    </a:lnTo>
                    <a:lnTo>
                      <a:pt x="1270365" y="462546"/>
                    </a:lnTo>
                    <a:lnTo>
                      <a:pt x="1269888" y="461800"/>
                    </a:lnTo>
                    <a:lnTo>
                      <a:pt x="1269514" y="461094"/>
                    </a:lnTo>
                    <a:lnTo>
                      <a:pt x="1269270" y="460602"/>
                    </a:lnTo>
                    <a:lnTo>
                      <a:pt x="1268949" y="459829"/>
                    </a:lnTo>
                    <a:lnTo>
                      <a:pt x="1268680" y="459007"/>
                    </a:lnTo>
                    <a:lnTo>
                      <a:pt x="1268583" y="458478"/>
                    </a:lnTo>
                    <a:lnTo>
                      <a:pt x="1268520" y="457919"/>
                    </a:lnTo>
                    <a:lnTo>
                      <a:pt x="1268520" y="457417"/>
                    </a:lnTo>
                    <a:lnTo>
                      <a:pt x="1268615" y="456307"/>
                    </a:lnTo>
                    <a:lnTo>
                      <a:pt x="1268770" y="455266"/>
                    </a:lnTo>
                    <a:lnTo>
                      <a:pt x="1268934" y="454101"/>
                    </a:lnTo>
                    <a:lnTo>
                      <a:pt x="1268831" y="453041"/>
                    </a:lnTo>
                    <a:lnTo>
                      <a:pt x="1268613" y="451892"/>
                    </a:lnTo>
                    <a:lnTo>
                      <a:pt x="1268487" y="451305"/>
                    </a:lnTo>
                    <a:lnTo>
                      <a:pt x="1268304" y="450328"/>
                    </a:lnTo>
                    <a:lnTo>
                      <a:pt x="1268188" y="449673"/>
                    </a:lnTo>
                    <a:lnTo>
                      <a:pt x="1268262" y="448874"/>
                    </a:lnTo>
                    <a:lnTo>
                      <a:pt x="1268808" y="448376"/>
                    </a:lnTo>
                    <a:lnTo>
                      <a:pt x="1269323" y="447975"/>
                    </a:lnTo>
                    <a:lnTo>
                      <a:pt x="1269778" y="447666"/>
                    </a:lnTo>
                    <a:lnTo>
                      <a:pt x="1270205" y="447361"/>
                    </a:lnTo>
                    <a:lnTo>
                      <a:pt x="1270886" y="446902"/>
                    </a:lnTo>
                    <a:lnTo>
                      <a:pt x="1271483" y="446202"/>
                    </a:lnTo>
                    <a:lnTo>
                      <a:pt x="1271739" y="445702"/>
                    </a:lnTo>
                    <a:lnTo>
                      <a:pt x="1271882" y="445153"/>
                    </a:lnTo>
                    <a:lnTo>
                      <a:pt x="1271916" y="444555"/>
                    </a:lnTo>
                    <a:lnTo>
                      <a:pt x="1272225" y="443678"/>
                    </a:lnTo>
                    <a:lnTo>
                      <a:pt x="1272658" y="442099"/>
                    </a:lnTo>
                    <a:lnTo>
                      <a:pt x="1272780" y="441573"/>
                    </a:lnTo>
                    <a:lnTo>
                      <a:pt x="1273025" y="440481"/>
                    </a:lnTo>
                    <a:lnTo>
                      <a:pt x="1273351" y="439733"/>
                    </a:lnTo>
                    <a:lnTo>
                      <a:pt x="1273582" y="439308"/>
                    </a:lnTo>
                    <a:lnTo>
                      <a:pt x="1274229" y="438377"/>
                    </a:lnTo>
                    <a:lnTo>
                      <a:pt x="1274626" y="437755"/>
                    </a:lnTo>
                    <a:lnTo>
                      <a:pt x="1275120" y="437157"/>
                    </a:lnTo>
                    <a:lnTo>
                      <a:pt x="1275795" y="436293"/>
                    </a:lnTo>
                    <a:lnTo>
                      <a:pt x="1276382" y="435719"/>
                    </a:lnTo>
                    <a:lnTo>
                      <a:pt x="1276710" y="435373"/>
                    </a:lnTo>
                    <a:lnTo>
                      <a:pt x="1277252" y="434807"/>
                    </a:lnTo>
                    <a:lnTo>
                      <a:pt x="1277721" y="434377"/>
                    </a:lnTo>
                    <a:lnTo>
                      <a:pt x="1278187" y="433866"/>
                    </a:lnTo>
                    <a:lnTo>
                      <a:pt x="1278723" y="433129"/>
                    </a:lnTo>
                    <a:lnTo>
                      <a:pt x="1279446" y="432650"/>
                    </a:lnTo>
                    <a:lnTo>
                      <a:pt x="1279902" y="431853"/>
                    </a:lnTo>
                    <a:lnTo>
                      <a:pt x="1280599" y="431019"/>
                    </a:lnTo>
                    <a:lnTo>
                      <a:pt x="1281391" y="430084"/>
                    </a:lnTo>
                    <a:lnTo>
                      <a:pt x="1282005" y="429606"/>
                    </a:lnTo>
                    <a:lnTo>
                      <a:pt x="1282820" y="428569"/>
                    </a:lnTo>
                    <a:lnTo>
                      <a:pt x="1283276" y="427965"/>
                    </a:lnTo>
                    <a:lnTo>
                      <a:pt x="1283684" y="427458"/>
                    </a:lnTo>
                    <a:lnTo>
                      <a:pt x="1284230" y="426966"/>
                    </a:lnTo>
                    <a:lnTo>
                      <a:pt x="1284676" y="426431"/>
                    </a:lnTo>
                    <a:lnTo>
                      <a:pt x="1285081" y="426017"/>
                    </a:lnTo>
                    <a:lnTo>
                      <a:pt x="1285598" y="425403"/>
                    </a:lnTo>
                    <a:lnTo>
                      <a:pt x="1285963" y="424895"/>
                    </a:lnTo>
                    <a:lnTo>
                      <a:pt x="1286266" y="424298"/>
                    </a:lnTo>
                    <a:lnTo>
                      <a:pt x="1286140" y="423807"/>
                    </a:lnTo>
                    <a:lnTo>
                      <a:pt x="1286144" y="423071"/>
                    </a:lnTo>
                    <a:lnTo>
                      <a:pt x="1286108" y="422378"/>
                    </a:lnTo>
                    <a:lnTo>
                      <a:pt x="1286062" y="421329"/>
                    </a:lnTo>
                    <a:lnTo>
                      <a:pt x="1286079" y="420384"/>
                    </a:lnTo>
                    <a:lnTo>
                      <a:pt x="1285915" y="419409"/>
                    </a:lnTo>
                    <a:lnTo>
                      <a:pt x="1285913" y="418676"/>
                    </a:lnTo>
                    <a:lnTo>
                      <a:pt x="1285819" y="417415"/>
                    </a:lnTo>
                    <a:lnTo>
                      <a:pt x="1285758" y="416102"/>
                    </a:lnTo>
                    <a:lnTo>
                      <a:pt x="1285627" y="415100"/>
                    </a:lnTo>
                    <a:lnTo>
                      <a:pt x="1285539" y="414181"/>
                    </a:lnTo>
                    <a:lnTo>
                      <a:pt x="1285457" y="413381"/>
                    </a:lnTo>
                    <a:lnTo>
                      <a:pt x="1285520" y="412515"/>
                    </a:lnTo>
                    <a:lnTo>
                      <a:pt x="1285652" y="411927"/>
                    </a:lnTo>
                    <a:lnTo>
                      <a:pt x="1285684" y="411436"/>
                    </a:lnTo>
                    <a:lnTo>
                      <a:pt x="1285854" y="411032"/>
                    </a:lnTo>
                    <a:lnTo>
                      <a:pt x="1286115" y="410299"/>
                    </a:lnTo>
                    <a:lnTo>
                      <a:pt x="1286275" y="409759"/>
                    </a:lnTo>
                    <a:lnTo>
                      <a:pt x="1286757" y="408405"/>
                    </a:lnTo>
                    <a:lnTo>
                      <a:pt x="1287174" y="407817"/>
                    </a:lnTo>
                    <a:lnTo>
                      <a:pt x="1287691" y="407088"/>
                    </a:lnTo>
                    <a:lnTo>
                      <a:pt x="1288105" y="406578"/>
                    </a:lnTo>
                    <a:lnTo>
                      <a:pt x="1288465" y="406004"/>
                    </a:lnTo>
                    <a:lnTo>
                      <a:pt x="1288764" y="405609"/>
                    </a:lnTo>
                    <a:lnTo>
                      <a:pt x="1289030" y="405178"/>
                    </a:lnTo>
                    <a:lnTo>
                      <a:pt x="1289470" y="404263"/>
                    </a:lnTo>
                    <a:lnTo>
                      <a:pt x="1290163" y="401643"/>
                    </a:lnTo>
                    <a:lnTo>
                      <a:pt x="1290474" y="400914"/>
                    </a:lnTo>
                    <a:lnTo>
                      <a:pt x="1290684" y="400451"/>
                    </a:lnTo>
                    <a:lnTo>
                      <a:pt x="1291033" y="399661"/>
                    </a:lnTo>
                    <a:lnTo>
                      <a:pt x="1291155" y="398825"/>
                    </a:lnTo>
                    <a:lnTo>
                      <a:pt x="1291281" y="397572"/>
                    </a:lnTo>
                    <a:lnTo>
                      <a:pt x="1291422" y="396801"/>
                    </a:lnTo>
                    <a:lnTo>
                      <a:pt x="1291567" y="395877"/>
                    </a:lnTo>
                    <a:lnTo>
                      <a:pt x="1291769" y="394999"/>
                    </a:lnTo>
                    <a:lnTo>
                      <a:pt x="1291910" y="394354"/>
                    </a:lnTo>
                    <a:lnTo>
                      <a:pt x="1292012" y="393421"/>
                    </a:lnTo>
                    <a:lnTo>
                      <a:pt x="1292096" y="392948"/>
                    </a:lnTo>
                    <a:lnTo>
                      <a:pt x="1292437" y="391696"/>
                    </a:lnTo>
                    <a:lnTo>
                      <a:pt x="1292638" y="390881"/>
                    </a:lnTo>
                    <a:lnTo>
                      <a:pt x="1292909" y="389965"/>
                    </a:lnTo>
                    <a:lnTo>
                      <a:pt x="1293143" y="388771"/>
                    </a:lnTo>
                    <a:lnTo>
                      <a:pt x="1293569" y="386199"/>
                    </a:lnTo>
                    <a:lnTo>
                      <a:pt x="1293920" y="383964"/>
                    </a:lnTo>
                    <a:lnTo>
                      <a:pt x="1294399" y="381267"/>
                    </a:lnTo>
                    <a:lnTo>
                      <a:pt x="1294684" y="379418"/>
                    </a:lnTo>
                    <a:lnTo>
                      <a:pt x="1294764" y="378762"/>
                    </a:lnTo>
                    <a:lnTo>
                      <a:pt x="1294803" y="377155"/>
                    </a:lnTo>
                    <a:lnTo>
                      <a:pt x="1294794" y="375263"/>
                    </a:lnTo>
                    <a:lnTo>
                      <a:pt x="1294857" y="374348"/>
                    </a:lnTo>
                    <a:lnTo>
                      <a:pt x="1294639" y="372890"/>
                    </a:lnTo>
                    <a:lnTo>
                      <a:pt x="1294450" y="371368"/>
                    </a:lnTo>
                    <a:lnTo>
                      <a:pt x="1294199" y="370373"/>
                    </a:lnTo>
                    <a:lnTo>
                      <a:pt x="1294067" y="369648"/>
                    </a:lnTo>
                    <a:lnTo>
                      <a:pt x="1293962" y="369070"/>
                    </a:lnTo>
                    <a:lnTo>
                      <a:pt x="1293756" y="368521"/>
                    </a:lnTo>
                    <a:lnTo>
                      <a:pt x="1293512" y="368093"/>
                    </a:lnTo>
                    <a:lnTo>
                      <a:pt x="1293210" y="367689"/>
                    </a:lnTo>
                    <a:lnTo>
                      <a:pt x="1292905" y="367290"/>
                    </a:lnTo>
                    <a:lnTo>
                      <a:pt x="1292378" y="366431"/>
                    </a:lnTo>
                    <a:lnTo>
                      <a:pt x="1292153" y="365977"/>
                    </a:lnTo>
                    <a:lnTo>
                      <a:pt x="1291991" y="365561"/>
                    </a:lnTo>
                    <a:lnTo>
                      <a:pt x="1291609" y="364805"/>
                    </a:lnTo>
                    <a:lnTo>
                      <a:pt x="1291426" y="364275"/>
                    </a:lnTo>
                    <a:lnTo>
                      <a:pt x="1291241" y="363464"/>
                    </a:lnTo>
                    <a:lnTo>
                      <a:pt x="1291107" y="362943"/>
                    </a:lnTo>
                    <a:lnTo>
                      <a:pt x="1291081" y="362414"/>
                    </a:lnTo>
                    <a:lnTo>
                      <a:pt x="1291052" y="361941"/>
                    </a:lnTo>
                    <a:lnTo>
                      <a:pt x="1290960" y="361197"/>
                    </a:lnTo>
                    <a:lnTo>
                      <a:pt x="1290697" y="360407"/>
                    </a:lnTo>
                    <a:lnTo>
                      <a:pt x="1290651" y="359653"/>
                    </a:lnTo>
                    <a:lnTo>
                      <a:pt x="1290773" y="358949"/>
                    </a:lnTo>
                    <a:lnTo>
                      <a:pt x="1290793" y="357697"/>
                    </a:lnTo>
                    <a:lnTo>
                      <a:pt x="1290731" y="356031"/>
                    </a:lnTo>
                    <a:lnTo>
                      <a:pt x="1290777" y="354949"/>
                    </a:lnTo>
                    <a:lnTo>
                      <a:pt x="1290600" y="353080"/>
                    </a:lnTo>
                    <a:lnTo>
                      <a:pt x="1290449" y="351892"/>
                    </a:lnTo>
                    <a:lnTo>
                      <a:pt x="1290323" y="351276"/>
                    </a:lnTo>
                    <a:lnTo>
                      <a:pt x="1290365" y="349278"/>
                    </a:lnTo>
                    <a:lnTo>
                      <a:pt x="1290151" y="345172"/>
                    </a:lnTo>
                    <a:lnTo>
                      <a:pt x="1290214" y="344363"/>
                    </a:lnTo>
                    <a:lnTo>
                      <a:pt x="1290231" y="343042"/>
                    </a:lnTo>
                    <a:lnTo>
                      <a:pt x="1290453" y="342138"/>
                    </a:lnTo>
                    <a:lnTo>
                      <a:pt x="1290474" y="341655"/>
                    </a:lnTo>
                    <a:lnTo>
                      <a:pt x="1290590" y="340632"/>
                    </a:lnTo>
                    <a:lnTo>
                      <a:pt x="1290793" y="339620"/>
                    </a:lnTo>
                    <a:lnTo>
                      <a:pt x="1290947" y="338708"/>
                    </a:lnTo>
                    <a:lnTo>
                      <a:pt x="1291187" y="337764"/>
                    </a:lnTo>
                    <a:lnTo>
                      <a:pt x="1291588" y="336329"/>
                    </a:lnTo>
                    <a:lnTo>
                      <a:pt x="1292038" y="335125"/>
                    </a:lnTo>
                    <a:lnTo>
                      <a:pt x="1292578" y="334155"/>
                    </a:lnTo>
                    <a:lnTo>
                      <a:pt x="1293063" y="333442"/>
                    </a:lnTo>
                    <a:lnTo>
                      <a:pt x="1293432" y="332579"/>
                    </a:lnTo>
                    <a:lnTo>
                      <a:pt x="1293855" y="331066"/>
                    </a:lnTo>
                    <a:lnTo>
                      <a:pt x="1294067" y="330228"/>
                    </a:lnTo>
                    <a:lnTo>
                      <a:pt x="1294378" y="328700"/>
                    </a:lnTo>
                    <a:lnTo>
                      <a:pt x="1294456" y="327551"/>
                    </a:lnTo>
                    <a:lnTo>
                      <a:pt x="1294498" y="327078"/>
                    </a:lnTo>
                    <a:lnTo>
                      <a:pt x="1294453" y="326154"/>
                    </a:lnTo>
                    <a:lnTo>
                      <a:pt x="1294450" y="325422"/>
                    </a:lnTo>
                    <a:lnTo>
                      <a:pt x="1294395" y="324584"/>
                    </a:lnTo>
                    <a:lnTo>
                      <a:pt x="1294283" y="323502"/>
                    </a:lnTo>
                    <a:lnTo>
                      <a:pt x="1294161" y="322250"/>
                    </a:lnTo>
                    <a:lnTo>
                      <a:pt x="1294145" y="321389"/>
                    </a:lnTo>
                    <a:lnTo>
                      <a:pt x="1294168" y="320899"/>
                    </a:lnTo>
                    <a:lnTo>
                      <a:pt x="1294372" y="319482"/>
                    </a:lnTo>
                    <a:lnTo>
                      <a:pt x="1294556" y="318355"/>
                    </a:lnTo>
                    <a:lnTo>
                      <a:pt x="1294668" y="317854"/>
                    </a:lnTo>
                    <a:lnTo>
                      <a:pt x="1294922" y="316342"/>
                    </a:lnTo>
                    <a:lnTo>
                      <a:pt x="1295262" y="315314"/>
                    </a:lnTo>
                    <a:lnTo>
                      <a:pt x="1295734" y="313686"/>
                    </a:lnTo>
                    <a:lnTo>
                      <a:pt x="1296023" y="313051"/>
                    </a:lnTo>
                    <a:lnTo>
                      <a:pt x="1296353" y="312310"/>
                    </a:lnTo>
                    <a:lnTo>
                      <a:pt x="1296822" y="311156"/>
                    </a:lnTo>
                    <a:lnTo>
                      <a:pt x="1297053" y="310579"/>
                    </a:lnTo>
                    <a:lnTo>
                      <a:pt x="1297372" y="309860"/>
                    </a:lnTo>
                    <a:lnTo>
                      <a:pt x="1297792" y="308877"/>
                    </a:lnTo>
                    <a:lnTo>
                      <a:pt x="1298139" y="308251"/>
                    </a:lnTo>
                    <a:lnTo>
                      <a:pt x="1298578" y="307339"/>
                    </a:lnTo>
                    <a:lnTo>
                      <a:pt x="1299095" y="306221"/>
                    </a:lnTo>
                    <a:lnTo>
                      <a:pt x="1299456" y="305377"/>
                    </a:lnTo>
                    <a:lnTo>
                      <a:pt x="1299796" y="304462"/>
                    </a:lnTo>
                    <a:lnTo>
                      <a:pt x="1300345" y="303117"/>
                    </a:lnTo>
                    <a:lnTo>
                      <a:pt x="1300328" y="302507"/>
                    </a:lnTo>
                    <a:lnTo>
                      <a:pt x="1300341" y="301881"/>
                    </a:lnTo>
                    <a:lnTo>
                      <a:pt x="1300700" y="300821"/>
                    </a:lnTo>
                    <a:lnTo>
                      <a:pt x="1300807" y="299482"/>
                    </a:lnTo>
                    <a:lnTo>
                      <a:pt x="1300900" y="298866"/>
                    </a:lnTo>
                    <a:lnTo>
                      <a:pt x="1301125" y="297479"/>
                    </a:lnTo>
                    <a:lnTo>
                      <a:pt x="1301469" y="295912"/>
                    </a:lnTo>
                    <a:lnTo>
                      <a:pt x="1301536" y="295469"/>
                    </a:lnTo>
                    <a:lnTo>
                      <a:pt x="1301603" y="294493"/>
                    </a:lnTo>
                    <a:lnTo>
                      <a:pt x="1301490" y="293317"/>
                    </a:lnTo>
                    <a:lnTo>
                      <a:pt x="1301417" y="292312"/>
                    </a:lnTo>
                    <a:lnTo>
                      <a:pt x="1301353" y="291513"/>
                    </a:lnTo>
                    <a:lnTo>
                      <a:pt x="1301402" y="290280"/>
                    </a:lnTo>
                    <a:lnTo>
                      <a:pt x="1301494" y="289394"/>
                    </a:lnTo>
                    <a:lnTo>
                      <a:pt x="1301488" y="288787"/>
                    </a:lnTo>
                    <a:lnTo>
                      <a:pt x="1301513" y="287589"/>
                    </a:lnTo>
                    <a:lnTo>
                      <a:pt x="1301507" y="286780"/>
                    </a:lnTo>
                    <a:lnTo>
                      <a:pt x="1301490" y="286270"/>
                    </a:lnTo>
                    <a:lnTo>
                      <a:pt x="1301436" y="285711"/>
                    </a:lnTo>
                    <a:lnTo>
                      <a:pt x="1301490" y="284642"/>
                    </a:lnTo>
                    <a:lnTo>
                      <a:pt x="1301606" y="283232"/>
                    </a:lnTo>
                    <a:lnTo>
                      <a:pt x="1301581" y="282442"/>
                    </a:lnTo>
                    <a:lnTo>
                      <a:pt x="1301616" y="281633"/>
                    </a:lnTo>
                    <a:lnTo>
                      <a:pt x="1301877" y="280641"/>
                    </a:lnTo>
                    <a:lnTo>
                      <a:pt x="1302175" y="280086"/>
                    </a:lnTo>
                    <a:lnTo>
                      <a:pt x="1303020" y="278679"/>
                    </a:lnTo>
                    <a:lnTo>
                      <a:pt x="1303362" y="277546"/>
                    </a:lnTo>
                    <a:lnTo>
                      <a:pt x="1303501" y="277093"/>
                    </a:lnTo>
                    <a:lnTo>
                      <a:pt x="1303633" y="276467"/>
                    </a:lnTo>
                    <a:lnTo>
                      <a:pt x="1303715" y="276014"/>
                    </a:lnTo>
                    <a:lnTo>
                      <a:pt x="1303764" y="274191"/>
                    </a:lnTo>
                    <a:lnTo>
                      <a:pt x="1303742" y="272804"/>
                    </a:lnTo>
                    <a:lnTo>
                      <a:pt x="1303667" y="271763"/>
                    </a:lnTo>
                    <a:lnTo>
                      <a:pt x="1303623" y="270932"/>
                    </a:lnTo>
                    <a:lnTo>
                      <a:pt x="1303604" y="269612"/>
                    </a:lnTo>
                    <a:lnTo>
                      <a:pt x="1303658" y="268639"/>
                    </a:lnTo>
                    <a:lnTo>
                      <a:pt x="1303770" y="267503"/>
                    </a:lnTo>
                    <a:lnTo>
                      <a:pt x="1303825" y="266722"/>
                    </a:lnTo>
                    <a:lnTo>
                      <a:pt x="1304213" y="265721"/>
                    </a:lnTo>
                    <a:lnTo>
                      <a:pt x="1304583" y="264748"/>
                    </a:lnTo>
                    <a:lnTo>
                      <a:pt x="1304763" y="264298"/>
                    </a:lnTo>
                    <a:lnTo>
                      <a:pt x="1305032" y="263874"/>
                    </a:lnTo>
                    <a:lnTo>
                      <a:pt x="1305001" y="262953"/>
                    </a:lnTo>
                    <a:lnTo>
                      <a:pt x="1304801" y="261954"/>
                    </a:lnTo>
                    <a:lnTo>
                      <a:pt x="1303658" y="262426"/>
                    </a:lnTo>
                    <a:lnTo>
                      <a:pt x="1303049" y="262571"/>
                    </a:lnTo>
                    <a:lnTo>
                      <a:pt x="1302586" y="262686"/>
                    </a:lnTo>
                    <a:lnTo>
                      <a:pt x="1302143" y="262754"/>
                    </a:lnTo>
                    <a:lnTo>
                      <a:pt x="1301327" y="262869"/>
                    </a:lnTo>
                    <a:lnTo>
                      <a:pt x="1300694" y="262975"/>
                    </a:lnTo>
                    <a:lnTo>
                      <a:pt x="1299837" y="263101"/>
                    </a:lnTo>
                    <a:lnTo>
                      <a:pt x="1298599" y="263024"/>
                    </a:lnTo>
                    <a:lnTo>
                      <a:pt x="1297840" y="263088"/>
                    </a:lnTo>
                    <a:lnTo>
                      <a:pt x="1296678" y="263223"/>
                    </a:lnTo>
                    <a:lnTo>
                      <a:pt x="1295468" y="263377"/>
                    </a:lnTo>
                    <a:lnTo>
                      <a:pt x="1294905" y="263345"/>
                    </a:lnTo>
                    <a:lnTo>
                      <a:pt x="1294424" y="263297"/>
                    </a:lnTo>
                    <a:lnTo>
                      <a:pt x="1293153" y="263325"/>
                    </a:lnTo>
                    <a:lnTo>
                      <a:pt x="1292167" y="263297"/>
                    </a:lnTo>
                    <a:lnTo>
                      <a:pt x="1291351" y="263306"/>
                    </a:lnTo>
                    <a:lnTo>
                      <a:pt x="1290523" y="263264"/>
                    </a:lnTo>
                    <a:lnTo>
                      <a:pt x="1289874" y="263245"/>
                    </a:lnTo>
                    <a:lnTo>
                      <a:pt x="1289392" y="263149"/>
                    </a:lnTo>
                    <a:lnTo>
                      <a:pt x="1288684" y="262869"/>
                    </a:lnTo>
                    <a:lnTo>
                      <a:pt x="1287886" y="262433"/>
                    </a:lnTo>
                    <a:lnTo>
                      <a:pt x="1287492" y="262134"/>
                    </a:lnTo>
                    <a:lnTo>
                      <a:pt x="1286843" y="261643"/>
                    </a:lnTo>
                    <a:lnTo>
                      <a:pt x="1286320" y="261238"/>
                    </a:lnTo>
                    <a:lnTo>
                      <a:pt x="1285652" y="260805"/>
                    </a:lnTo>
                    <a:lnTo>
                      <a:pt x="1284837" y="260243"/>
                    </a:lnTo>
                    <a:lnTo>
                      <a:pt x="1284345" y="259655"/>
                    </a:lnTo>
                    <a:lnTo>
                      <a:pt x="1283902" y="259232"/>
                    </a:lnTo>
                    <a:lnTo>
                      <a:pt x="1283469" y="259039"/>
                    </a:lnTo>
                    <a:lnTo>
                      <a:pt x="1282740" y="258731"/>
                    </a:lnTo>
                    <a:lnTo>
                      <a:pt x="1282158" y="258448"/>
                    </a:lnTo>
                    <a:lnTo>
                      <a:pt x="1281463" y="258024"/>
                    </a:lnTo>
                    <a:lnTo>
                      <a:pt x="1280681" y="257764"/>
                    </a:lnTo>
                    <a:lnTo>
                      <a:pt x="1280171" y="257485"/>
                    </a:lnTo>
                    <a:lnTo>
                      <a:pt x="1279356" y="257318"/>
                    </a:lnTo>
                    <a:lnTo>
                      <a:pt x="1278891" y="257299"/>
                    </a:lnTo>
                    <a:lnTo>
                      <a:pt x="1278261" y="257193"/>
                    </a:lnTo>
                    <a:lnTo>
                      <a:pt x="1277542" y="257241"/>
                    </a:lnTo>
                    <a:lnTo>
                      <a:pt x="1276498" y="257328"/>
                    </a:lnTo>
                    <a:lnTo>
                      <a:pt x="1275359" y="257228"/>
                    </a:lnTo>
                    <a:lnTo>
                      <a:pt x="1273763" y="257498"/>
                    </a:lnTo>
                    <a:lnTo>
                      <a:pt x="1272915" y="257601"/>
                    </a:lnTo>
                    <a:lnTo>
                      <a:pt x="1271939" y="257678"/>
                    </a:lnTo>
                    <a:lnTo>
                      <a:pt x="1270847" y="257793"/>
                    </a:lnTo>
                    <a:lnTo>
                      <a:pt x="1270176" y="257803"/>
                    </a:lnTo>
                    <a:lnTo>
                      <a:pt x="1268995" y="257880"/>
                    </a:lnTo>
                    <a:lnTo>
                      <a:pt x="1268541" y="257867"/>
                    </a:lnTo>
                    <a:lnTo>
                      <a:pt x="1267499" y="257665"/>
                    </a:lnTo>
                    <a:lnTo>
                      <a:pt x="1266831" y="257501"/>
                    </a:lnTo>
                    <a:lnTo>
                      <a:pt x="1266150" y="257276"/>
                    </a:lnTo>
                    <a:lnTo>
                      <a:pt x="1265245" y="257045"/>
                    </a:lnTo>
                    <a:lnTo>
                      <a:pt x="1264695" y="256901"/>
                    </a:lnTo>
                    <a:lnTo>
                      <a:pt x="1264223" y="256775"/>
                    </a:lnTo>
                    <a:lnTo>
                      <a:pt x="1263129" y="256310"/>
                    </a:lnTo>
                    <a:lnTo>
                      <a:pt x="1262547" y="256079"/>
                    </a:lnTo>
                    <a:lnTo>
                      <a:pt x="1261937" y="255934"/>
                    </a:lnTo>
                    <a:lnTo>
                      <a:pt x="1260669" y="255565"/>
                    </a:lnTo>
                    <a:lnTo>
                      <a:pt x="1259864" y="255343"/>
                    </a:lnTo>
                    <a:lnTo>
                      <a:pt x="1259301" y="255189"/>
                    </a:lnTo>
                    <a:lnTo>
                      <a:pt x="1258072" y="254900"/>
                    </a:lnTo>
                    <a:lnTo>
                      <a:pt x="1257124" y="254704"/>
                    </a:lnTo>
                    <a:lnTo>
                      <a:pt x="1256101" y="254444"/>
                    </a:lnTo>
                    <a:lnTo>
                      <a:pt x="1255532" y="254338"/>
                    </a:lnTo>
                    <a:lnTo>
                      <a:pt x="1255008" y="254252"/>
                    </a:lnTo>
                    <a:lnTo>
                      <a:pt x="1254508" y="254191"/>
                    </a:lnTo>
                    <a:lnTo>
                      <a:pt x="1253984" y="254094"/>
                    </a:lnTo>
                    <a:lnTo>
                      <a:pt x="1252882" y="253805"/>
                    </a:lnTo>
                    <a:lnTo>
                      <a:pt x="1251287" y="253908"/>
                    </a:lnTo>
                    <a:lnTo>
                      <a:pt x="1250716" y="253870"/>
                    </a:lnTo>
                    <a:lnTo>
                      <a:pt x="1249544" y="253927"/>
                    </a:lnTo>
                    <a:lnTo>
                      <a:pt x="1248628" y="254072"/>
                    </a:lnTo>
                    <a:lnTo>
                      <a:pt x="1247967" y="254213"/>
                    </a:lnTo>
                    <a:lnTo>
                      <a:pt x="1246965" y="254521"/>
                    </a:lnTo>
                    <a:lnTo>
                      <a:pt x="1245822" y="254637"/>
                    </a:lnTo>
                    <a:lnTo>
                      <a:pt x="1244994" y="254653"/>
                    </a:lnTo>
                    <a:lnTo>
                      <a:pt x="1244069" y="254682"/>
                    </a:lnTo>
                    <a:lnTo>
                      <a:pt x="1243587" y="254711"/>
                    </a:lnTo>
                    <a:lnTo>
                      <a:pt x="1242278" y="254814"/>
                    </a:lnTo>
                    <a:lnTo>
                      <a:pt x="1241205" y="254929"/>
                    </a:lnTo>
                    <a:lnTo>
                      <a:pt x="1239904" y="255141"/>
                    </a:lnTo>
                    <a:lnTo>
                      <a:pt x="1237866" y="255533"/>
                    </a:lnTo>
                    <a:lnTo>
                      <a:pt x="1236200" y="255693"/>
                    </a:lnTo>
                    <a:lnTo>
                      <a:pt x="1234912" y="255732"/>
                    </a:lnTo>
                    <a:lnTo>
                      <a:pt x="1233563" y="255799"/>
                    </a:lnTo>
                    <a:lnTo>
                      <a:pt x="1232773" y="255941"/>
                    </a:lnTo>
                    <a:lnTo>
                      <a:pt x="1230943" y="256085"/>
                    </a:lnTo>
                    <a:lnTo>
                      <a:pt x="1229287" y="256236"/>
                    </a:lnTo>
                    <a:lnTo>
                      <a:pt x="1228600" y="256294"/>
                    </a:lnTo>
                    <a:lnTo>
                      <a:pt x="1227675" y="256506"/>
                    </a:lnTo>
                    <a:lnTo>
                      <a:pt x="1227113" y="256650"/>
                    </a:lnTo>
                    <a:lnTo>
                      <a:pt x="1226560" y="256811"/>
                    </a:lnTo>
                    <a:lnTo>
                      <a:pt x="1225812" y="256974"/>
                    </a:lnTo>
                    <a:lnTo>
                      <a:pt x="1225013" y="257032"/>
                    </a:lnTo>
                    <a:lnTo>
                      <a:pt x="1224255" y="257183"/>
                    </a:lnTo>
                    <a:lnTo>
                      <a:pt x="1223812" y="257337"/>
                    </a:lnTo>
                    <a:lnTo>
                      <a:pt x="1223341" y="257520"/>
                    </a:lnTo>
                    <a:lnTo>
                      <a:pt x="1221606" y="257857"/>
                    </a:lnTo>
                    <a:lnTo>
                      <a:pt x="1220248" y="257806"/>
                    </a:lnTo>
                    <a:lnTo>
                      <a:pt x="1219490" y="257690"/>
                    </a:lnTo>
                    <a:lnTo>
                      <a:pt x="1217994" y="257466"/>
                    </a:lnTo>
                    <a:lnTo>
                      <a:pt x="1217019" y="257379"/>
                    </a:lnTo>
                    <a:lnTo>
                      <a:pt x="1216456" y="257263"/>
                    </a:lnTo>
                    <a:lnTo>
                      <a:pt x="1214941" y="257260"/>
                    </a:lnTo>
                    <a:lnTo>
                      <a:pt x="1213849" y="257328"/>
                    </a:lnTo>
                    <a:lnTo>
                      <a:pt x="1212263" y="257334"/>
                    </a:lnTo>
                    <a:lnTo>
                      <a:pt x="1211287" y="257334"/>
                    </a:lnTo>
                    <a:lnTo>
                      <a:pt x="1210676" y="257267"/>
                    </a:lnTo>
                    <a:lnTo>
                      <a:pt x="1209546" y="257206"/>
                    </a:lnTo>
                    <a:lnTo>
                      <a:pt x="1208384" y="257167"/>
                    </a:lnTo>
                    <a:lnTo>
                      <a:pt x="1207184" y="257087"/>
                    </a:lnTo>
                    <a:lnTo>
                      <a:pt x="1206416" y="257096"/>
                    </a:lnTo>
                    <a:lnTo>
                      <a:pt x="1205392" y="257048"/>
                    </a:lnTo>
                    <a:lnTo>
                      <a:pt x="1204062" y="257112"/>
                    </a:lnTo>
                    <a:lnTo>
                      <a:pt x="1202891" y="257109"/>
                    </a:lnTo>
                    <a:lnTo>
                      <a:pt x="1201562" y="257196"/>
                    </a:lnTo>
                    <a:lnTo>
                      <a:pt x="1200318" y="257302"/>
                    </a:lnTo>
                    <a:lnTo>
                      <a:pt x="1199265" y="257366"/>
                    </a:lnTo>
                    <a:lnTo>
                      <a:pt x="1197837" y="257434"/>
                    </a:lnTo>
                    <a:lnTo>
                      <a:pt x="1196174" y="257430"/>
                    </a:lnTo>
                    <a:lnTo>
                      <a:pt x="1194916" y="257350"/>
                    </a:lnTo>
                    <a:lnTo>
                      <a:pt x="1193487" y="257379"/>
                    </a:lnTo>
                    <a:lnTo>
                      <a:pt x="1192468" y="257546"/>
                    </a:lnTo>
                    <a:lnTo>
                      <a:pt x="1191338" y="257462"/>
                    </a:lnTo>
                    <a:lnTo>
                      <a:pt x="1189567" y="257556"/>
                    </a:lnTo>
                    <a:lnTo>
                      <a:pt x="1188336" y="257594"/>
                    </a:lnTo>
                    <a:lnTo>
                      <a:pt x="1186621" y="257572"/>
                    </a:lnTo>
                    <a:lnTo>
                      <a:pt x="1185600" y="257495"/>
                    </a:lnTo>
                    <a:lnTo>
                      <a:pt x="1184448" y="257395"/>
                    </a:lnTo>
                    <a:lnTo>
                      <a:pt x="1182714" y="257247"/>
                    </a:lnTo>
                    <a:lnTo>
                      <a:pt x="1180608" y="256987"/>
                    </a:lnTo>
                    <a:lnTo>
                      <a:pt x="1179198" y="256917"/>
                    </a:lnTo>
                    <a:lnTo>
                      <a:pt x="1177320" y="256779"/>
                    </a:lnTo>
                    <a:lnTo>
                      <a:pt x="1175400" y="256679"/>
                    </a:lnTo>
                    <a:lnTo>
                      <a:pt x="1173422" y="256608"/>
                    </a:lnTo>
                    <a:lnTo>
                      <a:pt x="1172093" y="256570"/>
                    </a:lnTo>
                    <a:lnTo>
                      <a:pt x="1170712" y="256567"/>
                    </a:lnTo>
                    <a:lnTo>
                      <a:pt x="1169521" y="256480"/>
                    </a:lnTo>
                    <a:lnTo>
                      <a:pt x="1168420" y="256467"/>
                    </a:lnTo>
                    <a:lnTo>
                      <a:pt x="1167090" y="256467"/>
                    </a:lnTo>
                    <a:lnTo>
                      <a:pt x="1166157" y="256396"/>
                    </a:lnTo>
                    <a:lnTo>
                      <a:pt x="1164993" y="256329"/>
                    </a:lnTo>
                    <a:lnTo>
                      <a:pt x="1163812" y="256287"/>
                    </a:lnTo>
                    <a:lnTo>
                      <a:pt x="1162945" y="256335"/>
                    </a:lnTo>
                    <a:lnTo>
                      <a:pt x="1161892" y="256246"/>
                    </a:lnTo>
                    <a:lnTo>
                      <a:pt x="1160887" y="256197"/>
                    </a:lnTo>
                    <a:lnTo>
                      <a:pt x="1159953" y="256117"/>
                    </a:lnTo>
                    <a:lnTo>
                      <a:pt x="1158829" y="255973"/>
                    </a:lnTo>
                    <a:lnTo>
                      <a:pt x="1157709" y="255950"/>
                    </a:lnTo>
                    <a:lnTo>
                      <a:pt x="1157156" y="255912"/>
                    </a:lnTo>
                    <a:lnTo>
                      <a:pt x="1156585" y="255883"/>
                    </a:lnTo>
                    <a:lnTo>
                      <a:pt x="1155589" y="255860"/>
                    </a:lnTo>
                    <a:lnTo>
                      <a:pt x="1154431" y="255677"/>
                    </a:lnTo>
                    <a:lnTo>
                      <a:pt x="1153473" y="255530"/>
                    </a:lnTo>
                    <a:lnTo>
                      <a:pt x="1152420" y="255530"/>
                    </a:lnTo>
                    <a:lnTo>
                      <a:pt x="1151348" y="255565"/>
                    </a:lnTo>
                    <a:lnTo>
                      <a:pt x="1150205" y="255469"/>
                    </a:lnTo>
                    <a:lnTo>
                      <a:pt x="1149418" y="255449"/>
                    </a:lnTo>
                    <a:lnTo>
                      <a:pt x="1148846" y="255244"/>
                    </a:lnTo>
                    <a:lnTo>
                      <a:pt x="1148369" y="255135"/>
                    </a:lnTo>
                    <a:lnTo>
                      <a:pt x="1147273" y="255754"/>
                    </a:lnTo>
                    <a:lnTo>
                      <a:pt x="1147348" y="254544"/>
                    </a:lnTo>
                    <a:lnTo>
                      <a:pt x="1147376" y="253680"/>
                    </a:lnTo>
                    <a:lnTo>
                      <a:pt x="1146875" y="253150"/>
                    </a:lnTo>
                    <a:lnTo>
                      <a:pt x="1145796" y="253359"/>
                    </a:lnTo>
                    <a:lnTo>
                      <a:pt x="1145437" y="253083"/>
                    </a:lnTo>
                    <a:lnTo>
                      <a:pt x="1145340" y="252637"/>
                    </a:lnTo>
                    <a:lnTo>
                      <a:pt x="1145379" y="251558"/>
                    </a:lnTo>
                    <a:lnTo>
                      <a:pt x="1145945" y="251336"/>
                    </a:lnTo>
                    <a:lnTo>
                      <a:pt x="1145527" y="250521"/>
                    </a:lnTo>
                    <a:lnTo>
                      <a:pt x="1144846" y="249985"/>
                    </a:lnTo>
                    <a:lnTo>
                      <a:pt x="1144373" y="249985"/>
                    </a:lnTo>
                    <a:lnTo>
                      <a:pt x="1144127" y="250376"/>
                    </a:lnTo>
                    <a:lnTo>
                      <a:pt x="1143109" y="250267"/>
                    </a:lnTo>
                    <a:lnTo>
                      <a:pt x="1143520" y="249188"/>
                    </a:lnTo>
                    <a:lnTo>
                      <a:pt x="1143879" y="248797"/>
                    </a:lnTo>
                    <a:lnTo>
                      <a:pt x="1143520" y="248315"/>
                    </a:lnTo>
                    <a:lnTo>
                      <a:pt x="1142858" y="248764"/>
                    </a:lnTo>
                    <a:lnTo>
                      <a:pt x="1142444" y="248951"/>
                    </a:lnTo>
                    <a:lnTo>
                      <a:pt x="1142008" y="248598"/>
                    </a:lnTo>
                    <a:lnTo>
                      <a:pt x="1141856" y="247374"/>
                    </a:lnTo>
                    <a:lnTo>
                      <a:pt x="1141230" y="246745"/>
                    </a:lnTo>
                    <a:lnTo>
                      <a:pt x="1140720" y="246652"/>
                    </a:lnTo>
                    <a:lnTo>
                      <a:pt x="1140249" y="246710"/>
                    </a:lnTo>
                    <a:lnTo>
                      <a:pt x="1140039" y="246263"/>
                    </a:lnTo>
                    <a:lnTo>
                      <a:pt x="1140682" y="245778"/>
                    </a:lnTo>
                    <a:lnTo>
                      <a:pt x="1141285" y="245740"/>
                    </a:lnTo>
                    <a:lnTo>
                      <a:pt x="1141379" y="245072"/>
                    </a:lnTo>
                    <a:lnTo>
                      <a:pt x="1140717" y="244982"/>
                    </a:lnTo>
                    <a:lnTo>
                      <a:pt x="1139982" y="244947"/>
                    </a:lnTo>
                    <a:lnTo>
                      <a:pt x="1139318" y="244167"/>
                    </a:lnTo>
                    <a:lnTo>
                      <a:pt x="1139751" y="243219"/>
                    </a:lnTo>
                    <a:lnTo>
                      <a:pt x="1139581" y="242757"/>
                    </a:lnTo>
                    <a:lnTo>
                      <a:pt x="1138977" y="242722"/>
                    </a:lnTo>
                    <a:lnTo>
                      <a:pt x="1138446" y="243444"/>
                    </a:lnTo>
                    <a:lnTo>
                      <a:pt x="1138299" y="244317"/>
                    </a:lnTo>
                    <a:lnTo>
                      <a:pt x="1138078" y="245233"/>
                    </a:lnTo>
                    <a:lnTo>
                      <a:pt x="1137618" y="244523"/>
                    </a:lnTo>
                    <a:lnTo>
                      <a:pt x="1137127" y="244080"/>
                    </a:lnTo>
                    <a:lnTo>
                      <a:pt x="1136296" y="243524"/>
                    </a:lnTo>
                    <a:lnTo>
                      <a:pt x="1136521" y="242985"/>
                    </a:lnTo>
                    <a:lnTo>
                      <a:pt x="1136896" y="242596"/>
                    </a:lnTo>
                    <a:lnTo>
                      <a:pt x="1136746" y="241685"/>
                    </a:lnTo>
                    <a:lnTo>
                      <a:pt x="1136026" y="241556"/>
                    </a:lnTo>
                    <a:lnTo>
                      <a:pt x="1135914" y="241113"/>
                    </a:lnTo>
                    <a:lnTo>
                      <a:pt x="1136007" y="240407"/>
                    </a:lnTo>
                    <a:lnTo>
                      <a:pt x="1135515" y="240240"/>
                    </a:lnTo>
                    <a:lnTo>
                      <a:pt x="1135214" y="240798"/>
                    </a:lnTo>
                    <a:lnTo>
                      <a:pt x="1134610" y="240615"/>
                    </a:lnTo>
                    <a:lnTo>
                      <a:pt x="1134513" y="240188"/>
                    </a:lnTo>
                    <a:lnTo>
                      <a:pt x="1134683" y="239761"/>
                    </a:lnTo>
                    <a:lnTo>
                      <a:pt x="1135324" y="239517"/>
                    </a:lnTo>
                    <a:lnTo>
                      <a:pt x="1135265" y="238997"/>
                    </a:lnTo>
                    <a:lnTo>
                      <a:pt x="1134662" y="238869"/>
                    </a:lnTo>
                    <a:lnTo>
                      <a:pt x="1134078" y="239222"/>
                    </a:lnTo>
                    <a:lnTo>
                      <a:pt x="1133454" y="239354"/>
                    </a:lnTo>
                    <a:lnTo>
                      <a:pt x="1133002" y="239614"/>
                    </a:lnTo>
                    <a:lnTo>
                      <a:pt x="1132928" y="240153"/>
                    </a:lnTo>
                    <a:lnTo>
                      <a:pt x="1132248" y="240044"/>
                    </a:lnTo>
                    <a:lnTo>
                      <a:pt x="1132603" y="239209"/>
                    </a:lnTo>
                    <a:lnTo>
                      <a:pt x="1133017" y="238763"/>
                    </a:lnTo>
                    <a:lnTo>
                      <a:pt x="1133378" y="238018"/>
                    </a:lnTo>
                    <a:lnTo>
                      <a:pt x="1133901" y="237408"/>
                    </a:lnTo>
                    <a:lnTo>
                      <a:pt x="1133454" y="237154"/>
                    </a:lnTo>
                    <a:lnTo>
                      <a:pt x="1132764" y="237039"/>
                    </a:lnTo>
                    <a:lnTo>
                      <a:pt x="1132729" y="236088"/>
                    </a:lnTo>
                    <a:lnTo>
                      <a:pt x="1132674" y="235655"/>
                    </a:lnTo>
                    <a:lnTo>
                      <a:pt x="1132536" y="235144"/>
                    </a:lnTo>
                    <a:lnTo>
                      <a:pt x="1132263" y="234624"/>
                    </a:lnTo>
                    <a:lnTo>
                      <a:pt x="1132126" y="234117"/>
                    </a:lnTo>
                    <a:lnTo>
                      <a:pt x="1131592" y="234136"/>
                    </a:lnTo>
                    <a:lnTo>
                      <a:pt x="1131044" y="234492"/>
                    </a:lnTo>
                    <a:lnTo>
                      <a:pt x="1130716" y="234120"/>
                    </a:lnTo>
                    <a:lnTo>
                      <a:pt x="1131091" y="233394"/>
                    </a:lnTo>
                    <a:lnTo>
                      <a:pt x="1131865" y="233003"/>
                    </a:lnTo>
                    <a:lnTo>
                      <a:pt x="1132635" y="232800"/>
                    </a:lnTo>
                    <a:lnTo>
                      <a:pt x="1132378" y="232142"/>
                    </a:lnTo>
                    <a:lnTo>
                      <a:pt x="1132016" y="231805"/>
                    </a:lnTo>
                    <a:lnTo>
                      <a:pt x="1131553" y="231840"/>
                    </a:lnTo>
                    <a:lnTo>
                      <a:pt x="1131124" y="232601"/>
                    </a:lnTo>
                    <a:lnTo>
                      <a:pt x="1130693" y="232332"/>
                    </a:lnTo>
                    <a:lnTo>
                      <a:pt x="1130214" y="232534"/>
                    </a:lnTo>
                    <a:lnTo>
                      <a:pt x="1129784" y="232351"/>
                    </a:lnTo>
                    <a:lnTo>
                      <a:pt x="1128838" y="232216"/>
                    </a:lnTo>
                    <a:lnTo>
                      <a:pt x="1128355" y="231625"/>
                    </a:lnTo>
                    <a:lnTo>
                      <a:pt x="1128972" y="230932"/>
                    </a:lnTo>
                    <a:lnTo>
                      <a:pt x="1129695" y="230916"/>
                    </a:lnTo>
                    <a:lnTo>
                      <a:pt x="1130567" y="230068"/>
                    </a:lnTo>
                    <a:lnTo>
                      <a:pt x="1130311" y="229281"/>
                    </a:lnTo>
                    <a:lnTo>
                      <a:pt x="1130359" y="228803"/>
                    </a:lnTo>
                    <a:lnTo>
                      <a:pt x="1130240" y="228228"/>
                    </a:lnTo>
                    <a:lnTo>
                      <a:pt x="1129655" y="228299"/>
                    </a:lnTo>
                    <a:lnTo>
                      <a:pt x="1129296" y="228703"/>
                    </a:lnTo>
                    <a:lnTo>
                      <a:pt x="1128298" y="229195"/>
                    </a:lnTo>
                    <a:lnTo>
                      <a:pt x="1127836" y="228992"/>
                    </a:lnTo>
                    <a:lnTo>
                      <a:pt x="1127216" y="228353"/>
                    </a:lnTo>
                    <a:lnTo>
                      <a:pt x="1126837" y="227644"/>
                    </a:lnTo>
                    <a:lnTo>
                      <a:pt x="1127524" y="227458"/>
                    </a:lnTo>
                    <a:lnTo>
                      <a:pt x="1128191" y="227304"/>
                    </a:lnTo>
                    <a:lnTo>
                      <a:pt x="1127816" y="226404"/>
                    </a:lnTo>
                    <a:lnTo>
                      <a:pt x="1127720" y="225894"/>
                    </a:lnTo>
                    <a:lnTo>
                      <a:pt x="1127947" y="225143"/>
                    </a:lnTo>
                    <a:lnTo>
                      <a:pt x="1127620" y="224789"/>
                    </a:lnTo>
                    <a:lnTo>
                      <a:pt x="1126898" y="225011"/>
                    </a:lnTo>
                    <a:lnTo>
                      <a:pt x="1126419" y="225804"/>
                    </a:lnTo>
                    <a:lnTo>
                      <a:pt x="1125665" y="225721"/>
                    </a:lnTo>
                    <a:lnTo>
                      <a:pt x="1125285" y="225335"/>
                    </a:lnTo>
                    <a:lnTo>
                      <a:pt x="1124856" y="225502"/>
                    </a:lnTo>
                    <a:lnTo>
                      <a:pt x="1124512" y="225827"/>
                    </a:lnTo>
                    <a:lnTo>
                      <a:pt x="1124394" y="226315"/>
                    </a:lnTo>
                    <a:lnTo>
                      <a:pt x="1124413" y="227226"/>
                    </a:lnTo>
                    <a:lnTo>
                      <a:pt x="1123932" y="227060"/>
                    </a:lnTo>
                    <a:lnTo>
                      <a:pt x="1123741" y="226282"/>
                    </a:lnTo>
                    <a:lnTo>
                      <a:pt x="1123516" y="225827"/>
                    </a:lnTo>
                    <a:lnTo>
                      <a:pt x="1123565" y="225271"/>
                    </a:lnTo>
                    <a:lnTo>
                      <a:pt x="1124374" y="224645"/>
                    </a:lnTo>
                    <a:lnTo>
                      <a:pt x="1124117" y="224154"/>
                    </a:lnTo>
                    <a:lnTo>
                      <a:pt x="1123443" y="224391"/>
                    </a:lnTo>
                    <a:lnTo>
                      <a:pt x="1122618" y="224292"/>
                    </a:lnTo>
                    <a:lnTo>
                      <a:pt x="1121966" y="224664"/>
                    </a:lnTo>
                    <a:lnTo>
                      <a:pt x="1122014" y="225172"/>
                    </a:lnTo>
                    <a:lnTo>
                      <a:pt x="1121969" y="225628"/>
                    </a:lnTo>
                    <a:lnTo>
                      <a:pt x="1121522" y="225579"/>
                    </a:lnTo>
                    <a:lnTo>
                      <a:pt x="1120765" y="225139"/>
                    </a:lnTo>
                    <a:lnTo>
                      <a:pt x="1120971" y="224533"/>
                    </a:lnTo>
                    <a:lnTo>
                      <a:pt x="1121074" y="223839"/>
                    </a:lnTo>
                    <a:lnTo>
                      <a:pt x="1120332" y="223521"/>
                    </a:lnTo>
                    <a:lnTo>
                      <a:pt x="1119802" y="223775"/>
                    </a:lnTo>
                    <a:lnTo>
                      <a:pt x="1119889" y="224314"/>
                    </a:lnTo>
                    <a:lnTo>
                      <a:pt x="1120216" y="225175"/>
                    </a:lnTo>
                    <a:lnTo>
                      <a:pt x="1119667" y="225075"/>
                    </a:lnTo>
                    <a:lnTo>
                      <a:pt x="1119102" y="224693"/>
                    </a:lnTo>
                    <a:lnTo>
                      <a:pt x="1118257" y="224841"/>
                    </a:lnTo>
                    <a:lnTo>
                      <a:pt x="1118049" y="224369"/>
                    </a:lnTo>
                    <a:lnTo>
                      <a:pt x="1118030" y="223929"/>
                    </a:lnTo>
                    <a:lnTo>
                      <a:pt x="1117789" y="223425"/>
                    </a:lnTo>
                    <a:lnTo>
                      <a:pt x="1117824" y="222969"/>
                    </a:lnTo>
                    <a:lnTo>
                      <a:pt x="1117528" y="222394"/>
                    </a:lnTo>
                    <a:lnTo>
                      <a:pt x="1116893" y="222462"/>
                    </a:lnTo>
                    <a:lnTo>
                      <a:pt x="1116446" y="222532"/>
                    </a:lnTo>
                    <a:lnTo>
                      <a:pt x="1115984" y="222953"/>
                    </a:lnTo>
                    <a:lnTo>
                      <a:pt x="1115452" y="223277"/>
                    </a:lnTo>
                    <a:lnTo>
                      <a:pt x="1114784" y="223059"/>
                    </a:lnTo>
                    <a:lnTo>
                      <a:pt x="1114148" y="223245"/>
                    </a:lnTo>
                    <a:lnTo>
                      <a:pt x="1113683" y="223229"/>
                    </a:lnTo>
                    <a:lnTo>
                      <a:pt x="1113030" y="223280"/>
                    </a:lnTo>
                    <a:lnTo>
                      <a:pt x="1112584" y="223435"/>
                    </a:lnTo>
                    <a:lnTo>
                      <a:pt x="1112151" y="223855"/>
                    </a:lnTo>
                    <a:lnTo>
                      <a:pt x="1111498" y="223014"/>
                    </a:lnTo>
                    <a:lnTo>
                      <a:pt x="1111036" y="223030"/>
                    </a:lnTo>
                    <a:lnTo>
                      <a:pt x="1110693" y="223386"/>
                    </a:lnTo>
                    <a:lnTo>
                      <a:pt x="1110645" y="224195"/>
                    </a:lnTo>
                    <a:lnTo>
                      <a:pt x="1109958" y="224183"/>
                    </a:lnTo>
                    <a:lnTo>
                      <a:pt x="1109714" y="223659"/>
                    </a:lnTo>
                    <a:lnTo>
                      <a:pt x="1109970" y="223117"/>
                    </a:lnTo>
                    <a:lnTo>
                      <a:pt x="1110760" y="222625"/>
                    </a:lnTo>
                    <a:lnTo>
                      <a:pt x="1111084" y="222051"/>
                    </a:lnTo>
                    <a:lnTo>
                      <a:pt x="1110754" y="221454"/>
                    </a:lnTo>
                    <a:lnTo>
                      <a:pt x="1110122" y="221209"/>
                    </a:lnTo>
                    <a:lnTo>
                      <a:pt x="1109178" y="220975"/>
                    </a:lnTo>
                    <a:lnTo>
                      <a:pt x="1108628" y="221312"/>
                    </a:lnTo>
                    <a:lnTo>
                      <a:pt x="1108609" y="222218"/>
                    </a:lnTo>
                    <a:lnTo>
                      <a:pt x="1107829" y="221665"/>
                    </a:lnTo>
                    <a:lnTo>
                      <a:pt x="1107643" y="221059"/>
                    </a:lnTo>
                    <a:lnTo>
                      <a:pt x="1107232" y="220615"/>
                    </a:lnTo>
                    <a:lnTo>
                      <a:pt x="1106535" y="220657"/>
                    </a:lnTo>
                    <a:lnTo>
                      <a:pt x="1105793" y="220256"/>
                    </a:lnTo>
                    <a:lnTo>
                      <a:pt x="1104972" y="220336"/>
                    </a:lnTo>
                    <a:lnTo>
                      <a:pt x="1104088" y="220863"/>
                    </a:lnTo>
                    <a:lnTo>
                      <a:pt x="1103314" y="221097"/>
                    </a:lnTo>
                    <a:lnTo>
                      <a:pt x="1102495" y="221341"/>
                    </a:lnTo>
                    <a:lnTo>
                      <a:pt x="1101430" y="221405"/>
                    </a:lnTo>
                    <a:lnTo>
                      <a:pt x="1100537" y="221367"/>
                    </a:lnTo>
                    <a:lnTo>
                      <a:pt x="1099915" y="221338"/>
                    </a:lnTo>
                    <a:lnTo>
                      <a:pt x="1099324" y="221389"/>
                    </a:lnTo>
                    <a:lnTo>
                      <a:pt x="1098652" y="221521"/>
                    </a:lnTo>
                    <a:lnTo>
                      <a:pt x="1097740" y="221543"/>
                    </a:lnTo>
                    <a:lnTo>
                      <a:pt x="1097015" y="221791"/>
                    </a:lnTo>
                    <a:lnTo>
                      <a:pt x="1096694" y="222288"/>
                    </a:lnTo>
                    <a:lnTo>
                      <a:pt x="1096354" y="222616"/>
                    </a:lnTo>
                    <a:lnTo>
                      <a:pt x="1096065" y="223117"/>
                    </a:lnTo>
                    <a:lnTo>
                      <a:pt x="1096158" y="223868"/>
                    </a:lnTo>
                    <a:lnTo>
                      <a:pt x="1096129" y="224449"/>
                    </a:lnTo>
                    <a:lnTo>
                      <a:pt x="1096171" y="225030"/>
                    </a:lnTo>
                    <a:lnTo>
                      <a:pt x="1096732" y="225570"/>
                    </a:lnTo>
                    <a:lnTo>
                      <a:pt x="1097156" y="225740"/>
                    </a:lnTo>
                    <a:lnTo>
                      <a:pt x="1097891" y="225608"/>
                    </a:lnTo>
                    <a:lnTo>
                      <a:pt x="1098711" y="225422"/>
                    </a:lnTo>
                    <a:lnTo>
                      <a:pt x="1099934" y="225541"/>
                    </a:lnTo>
                    <a:lnTo>
                      <a:pt x="1099603" y="226051"/>
                    </a:lnTo>
                    <a:lnTo>
                      <a:pt x="1098890" y="226581"/>
                    </a:lnTo>
                    <a:lnTo>
                      <a:pt x="1098276" y="226918"/>
                    </a:lnTo>
                    <a:lnTo>
                      <a:pt x="1097792" y="227246"/>
                    </a:lnTo>
                    <a:lnTo>
                      <a:pt x="1097121" y="227727"/>
                    </a:lnTo>
                    <a:lnTo>
                      <a:pt x="1096488" y="228103"/>
                    </a:lnTo>
                    <a:lnTo>
                      <a:pt x="1095156" y="228726"/>
                    </a:lnTo>
                    <a:lnTo>
                      <a:pt x="1094635" y="229615"/>
                    </a:lnTo>
                    <a:lnTo>
                      <a:pt x="1094492" y="230408"/>
                    </a:lnTo>
                    <a:lnTo>
                      <a:pt x="1094658" y="231262"/>
                    </a:lnTo>
                    <a:lnTo>
                      <a:pt x="1094225" y="231561"/>
                    </a:lnTo>
                    <a:lnTo>
                      <a:pt x="1093532" y="231002"/>
                    </a:lnTo>
                    <a:lnTo>
                      <a:pt x="1093105" y="230861"/>
                    </a:lnTo>
                    <a:lnTo>
                      <a:pt x="1092471" y="230800"/>
                    </a:lnTo>
                    <a:lnTo>
                      <a:pt x="1091914" y="230823"/>
                    </a:lnTo>
                    <a:lnTo>
                      <a:pt x="1091364" y="231038"/>
                    </a:lnTo>
                    <a:lnTo>
                      <a:pt x="1090825" y="231301"/>
                    </a:lnTo>
                    <a:lnTo>
                      <a:pt x="1090153" y="231587"/>
                    </a:lnTo>
                    <a:lnTo>
                      <a:pt x="1089376" y="231937"/>
                    </a:lnTo>
                    <a:lnTo>
                      <a:pt x="1088680" y="231388"/>
                    </a:lnTo>
                    <a:lnTo>
                      <a:pt x="1088191" y="230848"/>
                    </a:lnTo>
                    <a:lnTo>
                      <a:pt x="1087749" y="230697"/>
                    </a:lnTo>
                    <a:lnTo>
                      <a:pt x="1087373" y="230444"/>
                    </a:lnTo>
                    <a:lnTo>
                      <a:pt x="1087258" y="229872"/>
                    </a:lnTo>
                    <a:lnTo>
                      <a:pt x="1087373" y="229192"/>
                    </a:lnTo>
                    <a:lnTo>
                      <a:pt x="1087411" y="228071"/>
                    </a:lnTo>
                    <a:lnTo>
                      <a:pt x="1087643" y="227361"/>
                    </a:lnTo>
                    <a:lnTo>
                      <a:pt x="1087428" y="226684"/>
                    </a:lnTo>
                    <a:lnTo>
                      <a:pt x="1086859" y="226870"/>
                    </a:lnTo>
                    <a:lnTo>
                      <a:pt x="1086092" y="227246"/>
                    </a:lnTo>
                    <a:lnTo>
                      <a:pt x="1085421" y="227615"/>
                    </a:lnTo>
                    <a:lnTo>
                      <a:pt x="1085000" y="228129"/>
                    </a:lnTo>
                    <a:lnTo>
                      <a:pt x="1085071" y="228838"/>
                    </a:lnTo>
                    <a:lnTo>
                      <a:pt x="1085466" y="229734"/>
                    </a:lnTo>
                    <a:lnTo>
                      <a:pt x="1085684" y="230415"/>
                    </a:lnTo>
                    <a:lnTo>
                      <a:pt x="1085934" y="231189"/>
                    </a:lnTo>
                    <a:lnTo>
                      <a:pt x="1086111" y="232023"/>
                    </a:lnTo>
                    <a:lnTo>
                      <a:pt x="1086073" y="232492"/>
                    </a:lnTo>
                    <a:lnTo>
                      <a:pt x="1086073" y="233154"/>
                    </a:lnTo>
                    <a:lnTo>
                      <a:pt x="1086552" y="233895"/>
                    </a:lnTo>
                    <a:lnTo>
                      <a:pt x="1087142" y="234281"/>
                    </a:lnTo>
                    <a:lnTo>
                      <a:pt x="1087556" y="234486"/>
                    </a:lnTo>
                    <a:lnTo>
                      <a:pt x="1088128" y="235045"/>
                    </a:lnTo>
                    <a:lnTo>
                      <a:pt x="1087945" y="235494"/>
                    </a:lnTo>
                    <a:lnTo>
                      <a:pt x="1087382" y="235758"/>
                    </a:lnTo>
                    <a:lnTo>
                      <a:pt x="1086856" y="235870"/>
                    </a:lnTo>
                    <a:lnTo>
                      <a:pt x="1085987" y="235668"/>
                    </a:lnTo>
                    <a:lnTo>
                      <a:pt x="1085026" y="235802"/>
                    </a:lnTo>
                    <a:lnTo>
                      <a:pt x="1084066" y="236303"/>
                    </a:lnTo>
                    <a:lnTo>
                      <a:pt x="1083530" y="236708"/>
                    </a:lnTo>
                    <a:lnTo>
                      <a:pt x="1082890" y="237771"/>
                    </a:lnTo>
                    <a:lnTo>
                      <a:pt x="1082749" y="238596"/>
                    </a:lnTo>
                    <a:lnTo>
                      <a:pt x="1082531" y="239395"/>
                    </a:lnTo>
                    <a:lnTo>
                      <a:pt x="1082110" y="239614"/>
                    </a:lnTo>
                    <a:lnTo>
                      <a:pt x="1081474" y="239485"/>
                    </a:lnTo>
                    <a:lnTo>
                      <a:pt x="1080894" y="239248"/>
                    </a:lnTo>
                    <a:lnTo>
                      <a:pt x="1080447" y="238936"/>
                    </a:lnTo>
                    <a:lnTo>
                      <a:pt x="1079950" y="238766"/>
                    </a:lnTo>
                    <a:lnTo>
                      <a:pt x="1079400" y="238512"/>
                    </a:lnTo>
                    <a:lnTo>
                      <a:pt x="1079009" y="238207"/>
                    </a:lnTo>
                    <a:lnTo>
                      <a:pt x="1078656" y="237861"/>
                    </a:lnTo>
                    <a:lnTo>
                      <a:pt x="1078704" y="237289"/>
                    </a:lnTo>
                    <a:lnTo>
                      <a:pt x="1078826" y="236811"/>
                    </a:lnTo>
                    <a:lnTo>
                      <a:pt x="1079291" y="236088"/>
                    </a:lnTo>
                    <a:lnTo>
                      <a:pt x="1079616" y="235559"/>
                    </a:lnTo>
                    <a:lnTo>
                      <a:pt x="1079372" y="235109"/>
                    </a:lnTo>
                    <a:lnTo>
                      <a:pt x="1078560" y="235074"/>
                    </a:lnTo>
                    <a:lnTo>
                      <a:pt x="1078171" y="235520"/>
                    </a:lnTo>
                    <a:lnTo>
                      <a:pt x="1078091" y="236233"/>
                    </a:lnTo>
                    <a:lnTo>
                      <a:pt x="1078068" y="236762"/>
                    </a:lnTo>
                    <a:lnTo>
                      <a:pt x="1078032" y="237337"/>
                    </a:lnTo>
                    <a:lnTo>
                      <a:pt x="1077770" y="237774"/>
                    </a:lnTo>
                    <a:lnTo>
                      <a:pt x="1077738" y="238249"/>
                    </a:lnTo>
                    <a:lnTo>
                      <a:pt x="1077378" y="238666"/>
                    </a:lnTo>
                    <a:lnTo>
                      <a:pt x="1076841" y="238927"/>
                    </a:lnTo>
                    <a:lnTo>
                      <a:pt x="1076177" y="238843"/>
                    </a:lnTo>
                    <a:lnTo>
                      <a:pt x="1075763" y="238567"/>
                    </a:lnTo>
                    <a:lnTo>
                      <a:pt x="1075070" y="238692"/>
                    </a:lnTo>
                    <a:lnTo>
                      <a:pt x="1074736" y="239636"/>
                    </a:lnTo>
                    <a:lnTo>
                      <a:pt x="1074765" y="240606"/>
                    </a:lnTo>
                    <a:lnTo>
                      <a:pt x="1075826" y="240712"/>
                    </a:lnTo>
                    <a:lnTo>
                      <a:pt x="1076100" y="241412"/>
                    </a:lnTo>
                    <a:lnTo>
                      <a:pt x="1075586" y="241823"/>
                    </a:lnTo>
                    <a:lnTo>
                      <a:pt x="1074677" y="241309"/>
                    </a:lnTo>
                    <a:lnTo>
                      <a:pt x="1074189" y="241434"/>
                    </a:lnTo>
                    <a:lnTo>
                      <a:pt x="1073988" y="242584"/>
                    </a:lnTo>
                    <a:lnTo>
                      <a:pt x="1073328" y="242805"/>
                    </a:lnTo>
                    <a:lnTo>
                      <a:pt x="1072845" y="243547"/>
                    </a:lnTo>
                    <a:lnTo>
                      <a:pt x="1072202" y="244244"/>
                    </a:lnTo>
                    <a:lnTo>
                      <a:pt x="1071496" y="244549"/>
                    </a:lnTo>
                    <a:lnTo>
                      <a:pt x="1070933" y="244472"/>
                    </a:lnTo>
                    <a:lnTo>
                      <a:pt x="1070529" y="244106"/>
                    </a:lnTo>
                    <a:lnTo>
                      <a:pt x="1070401" y="242886"/>
                    </a:lnTo>
                    <a:lnTo>
                      <a:pt x="1069845" y="242269"/>
                    </a:lnTo>
                    <a:lnTo>
                      <a:pt x="1069416" y="242378"/>
                    </a:lnTo>
                    <a:lnTo>
                      <a:pt x="1068866" y="241637"/>
                    </a:lnTo>
                    <a:lnTo>
                      <a:pt x="1067973" y="241717"/>
                    </a:lnTo>
                    <a:lnTo>
                      <a:pt x="1067415" y="241781"/>
                    </a:lnTo>
                    <a:lnTo>
                      <a:pt x="1066856" y="242240"/>
                    </a:lnTo>
                    <a:lnTo>
                      <a:pt x="1066743" y="243197"/>
                    </a:lnTo>
                    <a:lnTo>
                      <a:pt x="1066981" y="244138"/>
                    </a:lnTo>
                    <a:lnTo>
                      <a:pt x="1067090" y="244838"/>
                    </a:lnTo>
                    <a:lnTo>
                      <a:pt x="1066846" y="245252"/>
                    </a:lnTo>
                    <a:lnTo>
                      <a:pt x="1065905" y="245310"/>
                    </a:lnTo>
                    <a:lnTo>
                      <a:pt x="1065476" y="245672"/>
                    </a:lnTo>
                    <a:lnTo>
                      <a:pt x="1065726" y="246873"/>
                    </a:lnTo>
                    <a:lnTo>
                      <a:pt x="1066188" y="247015"/>
                    </a:lnTo>
                    <a:lnTo>
                      <a:pt x="1066850" y="246883"/>
                    </a:lnTo>
                    <a:lnTo>
                      <a:pt x="1067361" y="246710"/>
                    </a:lnTo>
                    <a:lnTo>
                      <a:pt x="1067958" y="246382"/>
                    </a:lnTo>
                    <a:lnTo>
                      <a:pt x="1068510" y="246424"/>
                    </a:lnTo>
                    <a:lnTo>
                      <a:pt x="1068622" y="247120"/>
                    </a:lnTo>
                    <a:lnTo>
                      <a:pt x="1067781" y="247471"/>
                    </a:lnTo>
                    <a:lnTo>
                      <a:pt x="1065594" y="248533"/>
                    </a:lnTo>
                    <a:lnTo>
                      <a:pt x="1065193" y="249063"/>
                    </a:lnTo>
                    <a:lnTo>
                      <a:pt x="1065151" y="249692"/>
                    </a:lnTo>
                    <a:lnTo>
                      <a:pt x="1065449" y="250309"/>
                    </a:lnTo>
                    <a:lnTo>
                      <a:pt x="1065132" y="251105"/>
                    </a:lnTo>
                    <a:lnTo>
                      <a:pt x="1064644" y="251022"/>
                    </a:lnTo>
                    <a:lnTo>
                      <a:pt x="1064069" y="250762"/>
                    </a:lnTo>
                    <a:lnTo>
                      <a:pt x="1063648" y="250457"/>
                    </a:lnTo>
                    <a:lnTo>
                      <a:pt x="1063125" y="250360"/>
                    </a:lnTo>
                    <a:lnTo>
                      <a:pt x="1062585" y="250784"/>
                    </a:lnTo>
                    <a:lnTo>
                      <a:pt x="1062522" y="251808"/>
                    </a:lnTo>
                    <a:lnTo>
                      <a:pt x="1061266" y="252598"/>
                    </a:lnTo>
                    <a:lnTo>
                      <a:pt x="1060951" y="253070"/>
                    </a:lnTo>
                    <a:lnTo>
                      <a:pt x="1061041" y="253507"/>
                    </a:lnTo>
                    <a:lnTo>
                      <a:pt x="1061350" y="253876"/>
                    </a:lnTo>
                    <a:lnTo>
                      <a:pt x="1062258" y="254374"/>
                    </a:lnTo>
                    <a:lnTo>
                      <a:pt x="1061774" y="254810"/>
                    </a:lnTo>
                    <a:lnTo>
                      <a:pt x="1061243" y="255115"/>
                    </a:lnTo>
                    <a:lnTo>
                      <a:pt x="1060402" y="255051"/>
                    </a:lnTo>
                    <a:lnTo>
                      <a:pt x="1059760" y="255314"/>
                    </a:lnTo>
                    <a:lnTo>
                      <a:pt x="1058839" y="255732"/>
                    </a:lnTo>
                    <a:lnTo>
                      <a:pt x="1058283" y="255828"/>
                    </a:lnTo>
                    <a:lnTo>
                      <a:pt x="1057892" y="255526"/>
                    </a:lnTo>
                    <a:lnTo>
                      <a:pt x="1058081" y="254820"/>
                    </a:lnTo>
                    <a:lnTo>
                      <a:pt x="1058579" y="254534"/>
                    </a:lnTo>
                    <a:lnTo>
                      <a:pt x="1058909" y="254136"/>
                    </a:lnTo>
                    <a:lnTo>
                      <a:pt x="1059902" y="253645"/>
                    </a:lnTo>
                    <a:lnTo>
                      <a:pt x="1059911" y="253166"/>
                    </a:lnTo>
                    <a:lnTo>
                      <a:pt x="1059590" y="252627"/>
                    </a:lnTo>
                    <a:lnTo>
                      <a:pt x="1058915" y="252569"/>
                    </a:lnTo>
                    <a:lnTo>
                      <a:pt x="1058325" y="252691"/>
                    </a:lnTo>
                    <a:lnTo>
                      <a:pt x="1057818" y="253192"/>
                    </a:lnTo>
                    <a:lnTo>
                      <a:pt x="1057417" y="253671"/>
                    </a:lnTo>
                    <a:lnTo>
                      <a:pt x="1057102" y="254004"/>
                    </a:lnTo>
                    <a:lnTo>
                      <a:pt x="1056742" y="254903"/>
                    </a:lnTo>
                    <a:lnTo>
                      <a:pt x="1056507" y="255777"/>
                    </a:lnTo>
                    <a:lnTo>
                      <a:pt x="1056912" y="256104"/>
                    </a:lnTo>
                    <a:lnTo>
                      <a:pt x="1057284" y="256400"/>
                    </a:lnTo>
                    <a:lnTo>
                      <a:pt x="1057702" y="256557"/>
                    </a:lnTo>
                    <a:lnTo>
                      <a:pt x="1058236" y="256663"/>
                    </a:lnTo>
                    <a:lnTo>
                      <a:pt x="1058367" y="257148"/>
                    </a:lnTo>
                    <a:lnTo>
                      <a:pt x="1057904" y="257450"/>
                    </a:lnTo>
                    <a:lnTo>
                      <a:pt x="1057085" y="257581"/>
                    </a:lnTo>
                    <a:lnTo>
                      <a:pt x="1056534" y="257517"/>
                    </a:lnTo>
                    <a:lnTo>
                      <a:pt x="1056000" y="257646"/>
                    </a:lnTo>
                    <a:lnTo>
                      <a:pt x="1055377" y="256881"/>
                    </a:lnTo>
                    <a:lnTo>
                      <a:pt x="1055534" y="256413"/>
                    </a:lnTo>
                    <a:lnTo>
                      <a:pt x="1055336" y="255873"/>
                    </a:lnTo>
                    <a:lnTo>
                      <a:pt x="1054639" y="255552"/>
                    </a:lnTo>
                    <a:lnTo>
                      <a:pt x="1054662" y="255086"/>
                    </a:lnTo>
                    <a:lnTo>
                      <a:pt x="1054706" y="254364"/>
                    </a:lnTo>
                    <a:lnTo>
                      <a:pt x="1054349" y="253667"/>
                    </a:lnTo>
                    <a:lnTo>
                      <a:pt x="1053380" y="253481"/>
                    </a:lnTo>
                    <a:lnTo>
                      <a:pt x="1053050" y="254040"/>
                    </a:lnTo>
                    <a:lnTo>
                      <a:pt x="1052860" y="254881"/>
                    </a:lnTo>
                    <a:lnTo>
                      <a:pt x="1053217" y="255436"/>
                    </a:lnTo>
                    <a:lnTo>
                      <a:pt x="1052864" y="256136"/>
                    </a:lnTo>
                    <a:lnTo>
                      <a:pt x="1052080" y="256323"/>
                    </a:lnTo>
                    <a:lnTo>
                      <a:pt x="1051470" y="255790"/>
                    </a:lnTo>
                    <a:lnTo>
                      <a:pt x="1050860" y="255639"/>
                    </a:lnTo>
                    <a:lnTo>
                      <a:pt x="1050044" y="255443"/>
                    </a:lnTo>
                    <a:lnTo>
                      <a:pt x="1049640" y="254907"/>
                    </a:lnTo>
                    <a:lnTo>
                      <a:pt x="1050632" y="254300"/>
                    </a:lnTo>
                    <a:lnTo>
                      <a:pt x="1051059" y="254043"/>
                    </a:lnTo>
                    <a:lnTo>
                      <a:pt x="1051605" y="253812"/>
                    </a:lnTo>
                    <a:lnTo>
                      <a:pt x="1052147" y="253484"/>
                    </a:lnTo>
                    <a:lnTo>
                      <a:pt x="1052668" y="252948"/>
                    </a:lnTo>
                    <a:lnTo>
                      <a:pt x="1052029" y="252739"/>
                    </a:lnTo>
                    <a:lnTo>
                      <a:pt x="1051505" y="252672"/>
                    </a:lnTo>
                    <a:lnTo>
                      <a:pt x="1050654" y="252277"/>
                    </a:lnTo>
                    <a:lnTo>
                      <a:pt x="1050061" y="252162"/>
                    </a:lnTo>
                    <a:lnTo>
                      <a:pt x="1049162" y="251953"/>
                    </a:lnTo>
                    <a:lnTo>
                      <a:pt x="1048497" y="251930"/>
                    </a:lnTo>
                    <a:lnTo>
                      <a:pt x="1048096" y="252210"/>
                    </a:lnTo>
                    <a:lnTo>
                      <a:pt x="1047292" y="253051"/>
                    </a:lnTo>
                    <a:lnTo>
                      <a:pt x="1046605" y="253751"/>
                    </a:lnTo>
                    <a:lnTo>
                      <a:pt x="1046204" y="253472"/>
                    </a:lnTo>
                    <a:lnTo>
                      <a:pt x="1045848" y="253028"/>
                    </a:lnTo>
                    <a:lnTo>
                      <a:pt x="1045443" y="252309"/>
                    </a:lnTo>
                    <a:lnTo>
                      <a:pt x="1045277" y="251609"/>
                    </a:lnTo>
                    <a:lnTo>
                      <a:pt x="1044069" y="251657"/>
                    </a:lnTo>
                    <a:lnTo>
                      <a:pt x="1043405" y="251754"/>
                    </a:lnTo>
                    <a:lnTo>
                      <a:pt x="1042293" y="252081"/>
                    </a:lnTo>
                    <a:lnTo>
                      <a:pt x="1041780" y="252222"/>
                    </a:lnTo>
                    <a:lnTo>
                      <a:pt x="1041157" y="252479"/>
                    </a:lnTo>
                    <a:lnTo>
                      <a:pt x="1040518" y="252572"/>
                    </a:lnTo>
                    <a:lnTo>
                      <a:pt x="1039950" y="252364"/>
                    </a:lnTo>
                    <a:lnTo>
                      <a:pt x="1039638" y="251898"/>
                    </a:lnTo>
                    <a:lnTo>
                      <a:pt x="1038929" y="251458"/>
                    </a:lnTo>
                    <a:lnTo>
                      <a:pt x="1038283" y="251404"/>
                    </a:lnTo>
                    <a:lnTo>
                      <a:pt x="1038001" y="251840"/>
                    </a:lnTo>
                    <a:lnTo>
                      <a:pt x="1037923" y="252476"/>
                    </a:lnTo>
                    <a:lnTo>
                      <a:pt x="1037770" y="253276"/>
                    </a:lnTo>
                    <a:lnTo>
                      <a:pt x="1037227" y="253019"/>
                    </a:lnTo>
                    <a:lnTo>
                      <a:pt x="1037152" y="252322"/>
                    </a:lnTo>
                    <a:lnTo>
                      <a:pt x="1036726" y="251718"/>
                    </a:lnTo>
                    <a:lnTo>
                      <a:pt x="1036511" y="251298"/>
                    </a:lnTo>
                    <a:lnTo>
                      <a:pt x="1036488" y="250787"/>
                    </a:lnTo>
                    <a:lnTo>
                      <a:pt x="1036581" y="250296"/>
                    </a:lnTo>
                    <a:lnTo>
                      <a:pt x="1037053" y="249506"/>
                    </a:lnTo>
                    <a:lnTo>
                      <a:pt x="1037345" y="249095"/>
                    </a:lnTo>
                    <a:lnTo>
                      <a:pt x="1037124" y="248504"/>
                    </a:lnTo>
                    <a:lnTo>
                      <a:pt x="1036627" y="248411"/>
                    </a:lnTo>
                    <a:lnTo>
                      <a:pt x="1036225" y="248691"/>
                    </a:lnTo>
                    <a:lnTo>
                      <a:pt x="1035419" y="248764"/>
                    </a:lnTo>
                    <a:lnTo>
                      <a:pt x="1035204" y="248344"/>
                    </a:lnTo>
                    <a:lnTo>
                      <a:pt x="1034992" y="247856"/>
                    </a:lnTo>
                    <a:lnTo>
                      <a:pt x="1034469" y="247576"/>
                    </a:lnTo>
                    <a:lnTo>
                      <a:pt x="1034068" y="247021"/>
                    </a:lnTo>
                    <a:lnTo>
                      <a:pt x="1034469" y="246530"/>
                    </a:lnTo>
                    <a:lnTo>
                      <a:pt x="1034042" y="246321"/>
                    </a:lnTo>
                    <a:lnTo>
                      <a:pt x="1033377" y="246626"/>
                    </a:lnTo>
                    <a:lnTo>
                      <a:pt x="1033072" y="247092"/>
                    </a:lnTo>
                    <a:lnTo>
                      <a:pt x="1032504" y="247930"/>
                    </a:lnTo>
                    <a:lnTo>
                      <a:pt x="1031746" y="248235"/>
                    </a:lnTo>
                    <a:lnTo>
                      <a:pt x="1031319" y="247721"/>
                    </a:lnTo>
                    <a:lnTo>
                      <a:pt x="1031223" y="247233"/>
                    </a:lnTo>
                    <a:lnTo>
                      <a:pt x="1031082" y="246536"/>
                    </a:lnTo>
                    <a:lnTo>
                      <a:pt x="1030561" y="246584"/>
                    </a:lnTo>
                    <a:lnTo>
                      <a:pt x="1029781" y="247374"/>
                    </a:lnTo>
                    <a:lnTo>
                      <a:pt x="1029258" y="247679"/>
                    </a:lnTo>
                    <a:lnTo>
                      <a:pt x="1028667" y="248167"/>
                    </a:lnTo>
                    <a:lnTo>
                      <a:pt x="1028596" y="248633"/>
                    </a:lnTo>
                    <a:lnTo>
                      <a:pt x="1028859" y="249169"/>
                    </a:lnTo>
                    <a:lnTo>
                      <a:pt x="1029405" y="249936"/>
                    </a:lnTo>
                    <a:lnTo>
                      <a:pt x="1028789" y="250030"/>
                    </a:lnTo>
                    <a:lnTo>
                      <a:pt x="1028458" y="249728"/>
                    </a:lnTo>
                    <a:lnTo>
                      <a:pt x="1027960" y="249798"/>
                    </a:lnTo>
                    <a:lnTo>
                      <a:pt x="1027678" y="250521"/>
                    </a:lnTo>
                    <a:lnTo>
                      <a:pt x="1027796" y="250964"/>
                    </a:lnTo>
                    <a:lnTo>
                      <a:pt x="1027745" y="251535"/>
                    </a:lnTo>
                    <a:lnTo>
                      <a:pt x="1027180" y="251079"/>
                    </a:lnTo>
                    <a:lnTo>
                      <a:pt x="1026853" y="250264"/>
                    </a:lnTo>
                    <a:lnTo>
                      <a:pt x="1026136" y="250431"/>
                    </a:lnTo>
                    <a:lnTo>
                      <a:pt x="1025995" y="251128"/>
                    </a:lnTo>
                    <a:lnTo>
                      <a:pt x="1025501" y="251632"/>
                    </a:lnTo>
                    <a:lnTo>
                      <a:pt x="1024955" y="251641"/>
                    </a:lnTo>
                    <a:lnTo>
                      <a:pt x="1024252" y="251461"/>
                    </a:lnTo>
                    <a:lnTo>
                      <a:pt x="1023722" y="251275"/>
                    </a:lnTo>
                    <a:lnTo>
                      <a:pt x="1023132" y="251201"/>
                    </a:lnTo>
                    <a:lnTo>
                      <a:pt x="1022319" y="251384"/>
                    </a:lnTo>
                    <a:lnTo>
                      <a:pt x="1022066" y="250996"/>
                    </a:lnTo>
                    <a:lnTo>
                      <a:pt x="1021921" y="250180"/>
                    </a:lnTo>
                    <a:lnTo>
                      <a:pt x="1021991" y="249111"/>
                    </a:lnTo>
                    <a:lnTo>
                      <a:pt x="1021944" y="248668"/>
                    </a:lnTo>
                    <a:lnTo>
                      <a:pt x="1021501" y="248125"/>
                    </a:lnTo>
                    <a:lnTo>
                      <a:pt x="1020993" y="247759"/>
                    </a:lnTo>
                    <a:lnTo>
                      <a:pt x="1020611" y="246982"/>
                    </a:lnTo>
                    <a:lnTo>
                      <a:pt x="1021067" y="246491"/>
                    </a:lnTo>
                    <a:lnTo>
                      <a:pt x="1020787" y="246006"/>
                    </a:lnTo>
                    <a:lnTo>
                      <a:pt x="1021182" y="245669"/>
                    </a:lnTo>
                    <a:lnTo>
                      <a:pt x="1021812" y="245958"/>
                    </a:lnTo>
                    <a:lnTo>
                      <a:pt x="1021716" y="246427"/>
                    </a:lnTo>
                    <a:lnTo>
                      <a:pt x="1022197" y="246453"/>
                    </a:lnTo>
                    <a:lnTo>
                      <a:pt x="1022686" y="246138"/>
                    </a:lnTo>
                    <a:lnTo>
                      <a:pt x="1023209" y="245942"/>
                    </a:lnTo>
                    <a:lnTo>
                      <a:pt x="1023748" y="245878"/>
                    </a:lnTo>
                    <a:lnTo>
                      <a:pt x="1023598" y="245223"/>
                    </a:lnTo>
                    <a:lnTo>
                      <a:pt x="1023182" y="244671"/>
                    </a:lnTo>
                    <a:lnTo>
                      <a:pt x="1023455" y="243968"/>
                    </a:lnTo>
                    <a:lnTo>
                      <a:pt x="1023617" y="243040"/>
                    </a:lnTo>
                    <a:lnTo>
                      <a:pt x="1023848" y="242571"/>
                    </a:lnTo>
                    <a:lnTo>
                      <a:pt x="1024823" y="242677"/>
                    </a:lnTo>
                    <a:lnTo>
                      <a:pt x="1025228" y="242497"/>
                    </a:lnTo>
                    <a:lnTo>
                      <a:pt x="1025020" y="241967"/>
                    </a:lnTo>
                    <a:lnTo>
                      <a:pt x="1024535" y="241704"/>
                    </a:lnTo>
                    <a:lnTo>
                      <a:pt x="1023186" y="241120"/>
                    </a:lnTo>
                    <a:lnTo>
                      <a:pt x="1022323" y="241457"/>
                    </a:lnTo>
                    <a:lnTo>
                      <a:pt x="1022304" y="240949"/>
                    </a:lnTo>
                    <a:lnTo>
                      <a:pt x="1022091" y="240359"/>
                    </a:lnTo>
                    <a:lnTo>
                      <a:pt x="1022316" y="239941"/>
                    </a:lnTo>
                    <a:lnTo>
                      <a:pt x="1022827" y="239643"/>
                    </a:lnTo>
                    <a:lnTo>
                      <a:pt x="1023552" y="239472"/>
                    </a:lnTo>
                    <a:lnTo>
                      <a:pt x="1023844" y="238894"/>
                    </a:lnTo>
                    <a:lnTo>
                      <a:pt x="1023482" y="238596"/>
                    </a:lnTo>
                    <a:lnTo>
                      <a:pt x="1022434" y="238333"/>
                    </a:lnTo>
                    <a:lnTo>
                      <a:pt x="1022798" y="237877"/>
                    </a:lnTo>
                    <a:lnTo>
                      <a:pt x="1023398" y="238008"/>
                    </a:lnTo>
                    <a:lnTo>
                      <a:pt x="1023880" y="237697"/>
                    </a:lnTo>
                    <a:lnTo>
                      <a:pt x="1024419" y="237511"/>
                    </a:lnTo>
                    <a:lnTo>
                      <a:pt x="1024438" y="237048"/>
                    </a:lnTo>
                    <a:lnTo>
                      <a:pt x="1023896" y="236801"/>
                    </a:lnTo>
                    <a:lnTo>
                      <a:pt x="1024264" y="236104"/>
                    </a:lnTo>
                    <a:lnTo>
                      <a:pt x="1025456" y="235449"/>
                    </a:lnTo>
                    <a:lnTo>
                      <a:pt x="1024291" y="235119"/>
                    </a:lnTo>
                    <a:lnTo>
                      <a:pt x="1024101" y="234553"/>
                    </a:lnTo>
                    <a:lnTo>
                      <a:pt x="1023350" y="233998"/>
                    </a:lnTo>
                    <a:lnTo>
                      <a:pt x="1023170" y="233449"/>
                    </a:lnTo>
                    <a:lnTo>
                      <a:pt x="1022862" y="232939"/>
                    </a:lnTo>
                    <a:lnTo>
                      <a:pt x="1022409" y="232431"/>
                    </a:lnTo>
                    <a:lnTo>
                      <a:pt x="1022258" y="231901"/>
                    </a:lnTo>
                    <a:lnTo>
                      <a:pt x="1021488" y="230970"/>
                    </a:lnTo>
                    <a:lnTo>
                      <a:pt x="1020894" y="230733"/>
                    </a:lnTo>
                    <a:lnTo>
                      <a:pt x="1020306" y="230986"/>
                    </a:lnTo>
                    <a:lnTo>
                      <a:pt x="1019644" y="230912"/>
                    </a:lnTo>
                    <a:lnTo>
                      <a:pt x="1018681" y="230948"/>
                    </a:lnTo>
                    <a:lnTo>
                      <a:pt x="1018726" y="230033"/>
                    </a:lnTo>
                    <a:lnTo>
                      <a:pt x="1019038" y="229452"/>
                    </a:lnTo>
                    <a:lnTo>
                      <a:pt x="1019024" y="228883"/>
                    </a:lnTo>
                    <a:lnTo>
                      <a:pt x="1018549" y="228142"/>
                    </a:lnTo>
                    <a:lnTo>
                      <a:pt x="1018598" y="227602"/>
                    </a:lnTo>
                    <a:lnTo>
                      <a:pt x="1018505" y="227082"/>
                    </a:lnTo>
                    <a:lnTo>
                      <a:pt x="1018001" y="226478"/>
                    </a:lnTo>
                    <a:lnTo>
                      <a:pt x="1017368" y="225884"/>
                    </a:lnTo>
                    <a:lnTo>
                      <a:pt x="1017455" y="225438"/>
                    </a:lnTo>
                    <a:lnTo>
                      <a:pt x="1017461" y="224928"/>
                    </a:lnTo>
                    <a:lnTo>
                      <a:pt x="1016990" y="224536"/>
                    </a:lnTo>
                    <a:lnTo>
                      <a:pt x="1016337" y="224163"/>
                    </a:lnTo>
                    <a:lnTo>
                      <a:pt x="1015824" y="223955"/>
                    </a:lnTo>
                    <a:lnTo>
                      <a:pt x="1015291" y="223505"/>
                    </a:lnTo>
                    <a:lnTo>
                      <a:pt x="1015043" y="222927"/>
                    </a:lnTo>
                    <a:lnTo>
                      <a:pt x="1014921" y="222118"/>
                    </a:lnTo>
                    <a:lnTo>
                      <a:pt x="1015076" y="221344"/>
                    </a:lnTo>
                    <a:lnTo>
                      <a:pt x="1015574" y="221033"/>
                    </a:lnTo>
                    <a:lnTo>
                      <a:pt x="1016183" y="220933"/>
                    </a:lnTo>
                    <a:lnTo>
                      <a:pt x="1016595" y="220468"/>
                    </a:lnTo>
                    <a:lnTo>
                      <a:pt x="1016604" y="219996"/>
                    </a:lnTo>
                    <a:lnTo>
                      <a:pt x="1016799" y="218143"/>
                    </a:lnTo>
                    <a:lnTo>
                      <a:pt x="1016572" y="217401"/>
                    </a:lnTo>
                    <a:lnTo>
                      <a:pt x="1016293" y="216923"/>
                    </a:lnTo>
                    <a:lnTo>
                      <a:pt x="1016514" y="215908"/>
                    </a:lnTo>
                    <a:lnTo>
                      <a:pt x="1016906" y="215347"/>
                    </a:lnTo>
                    <a:lnTo>
                      <a:pt x="1016145" y="214830"/>
                    </a:lnTo>
                    <a:lnTo>
                      <a:pt x="1015349" y="214438"/>
                    </a:lnTo>
                    <a:lnTo>
                      <a:pt x="1014805" y="214143"/>
                    </a:lnTo>
                    <a:lnTo>
                      <a:pt x="1014732" y="213642"/>
                    </a:lnTo>
                    <a:lnTo>
                      <a:pt x="1014710" y="212967"/>
                    </a:lnTo>
                    <a:lnTo>
                      <a:pt x="1014559" y="212149"/>
                    </a:lnTo>
                    <a:lnTo>
                      <a:pt x="1014341" y="211763"/>
                    </a:lnTo>
                    <a:lnTo>
                      <a:pt x="1014350" y="211311"/>
                    </a:lnTo>
                    <a:lnTo>
                      <a:pt x="1014524" y="210530"/>
                    </a:lnTo>
                    <a:lnTo>
                      <a:pt x="1013675" y="209965"/>
                    </a:lnTo>
                    <a:lnTo>
                      <a:pt x="1014038" y="208732"/>
                    </a:lnTo>
                    <a:lnTo>
                      <a:pt x="1013830" y="208032"/>
                    </a:lnTo>
                    <a:lnTo>
                      <a:pt x="1014036" y="207425"/>
                    </a:lnTo>
                    <a:lnTo>
                      <a:pt x="1014209" y="206982"/>
                    </a:lnTo>
                    <a:lnTo>
                      <a:pt x="1014097" y="206321"/>
                    </a:lnTo>
                    <a:lnTo>
                      <a:pt x="1013259" y="206260"/>
                    </a:lnTo>
                    <a:lnTo>
                      <a:pt x="1012975" y="205852"/>
                    </a:lnTo>
                    <a:lnTo>
                      <a:pt x="1012196" y="205624"/>
                    </a:lnTo>
                    <a:lnTo>
                      <a:pt x="1011975" y="204661"/>
                    </a:lnTo>
                    <a:lnTo>
                      <a:pt x="1011364" y="204240"/>
                    </a:lnTo>
                    <a:lnTo>
                      <a:pt x="1011136" y="203547"/>
                    </a:lnTo>
                    <a:lnTo>
                      <a:pt x="1010689" y="203184"/>
                    </a:lnTo>
                    <a:lnTo>
                      <a:pt x="1009723" y="203046"/>
                    </a:lnTo>
                    <a:lnTo>
                      <a:pt x="1010259" y="202529"/>
                    </a:lnTo>
                    <a:lnTo>
                      <a:pt x="1010025" y="201797"/>
                    </a:lnTo>
                    <a:lnTo>
                      <a:pt x="1009626" y="201396"/>
                    </a:lnTo>
                    <a:lnTo>
                      <a:pt x="1009197" y="200898"/>
                    </a:lnTo>
                    <a:lnTo>
                      <a:pt x="1008802" y="200400"/>
                    </a:lnTo>
                    <a:lnTo>
                      <a:pt x="1008388" y="199826"/>
                    </a:lnTo>
                    <a:lnTo>
                      <a:pt x="1008975" y="199325"/>
                    </a:lnTo>
                    <a:lnTo>
                      <a:pt x="1009431" y="198939"/>
                    </a:lnTo>
                    <a:lnTo>
                      <a:pt x="1009803" y="198484"/>
                    </a:lnTo>
                    <a:lnTo>
                      <a:pt x="1009777" y="197832"/>
                    </a:lnTo>
                    <a:lnTo>
                      <a:pt x="1009383" y="197273"/>
                    </a:lnTo>
                    <a:lnTo>
                      <a:pt x="1009588" y="196586"/>
                    </a:lnTo>
                    <a:lnTo>
                      <a:pt x="1008702" y="196390"/>
                    </a:lnTo>
                    <a:lnTo>
                      <a:pt x="1008666" y="195436"/>
                    </a:lnTo>
                    <a:lnTo>
                      <a:pt x="1008937" y="194753"/>
                    </a:lnTo>
                    <a:lnTo>
                      <a:pt x="1008170" y="194451"/>
                    </a:lnTo>
                    <a:lnTo>
                      <a:pt x="1007646" y="193992"/>
                    </a:lnTo>
                    <a:lnTo>
                      <a:pt x="1007653" y="193279"/>
                    </a:lnTo>
                    <a:lnTo>
                      <a:pt x="1007563" y="192730"/>
                    </a:lnTo>
                    <a:lnTo>
                      <a:pt x="1006763" y="192560"/>
                    </a:lnTo>
                    <a:lnTo>
                      <a:pt x="1006827" y="193057"/>
                    </a:lnTo>
                    <a:lnTo>
                      <a:pt x="1006037" y="193449"/>
                    </a:lnTo>
                    <a:lnTo>
                      <a:pt x="1005973" y="192842"/>
                    </a:lnTo>
                    <a:lnTo>
                      <a:pt x="1005498" y="192999"/>
                    </a:lnTo>
                    <a:lnTo>
                      <a:pt x="1004753" y="192579"/>
                    </a:lnTo>
                    <a:lnTo>
                      <a:pt x="1004596" y="192049"/>
                    </a:lnTo>
                    <a:lnTo>
                      <a:pt x="1004468" y="191551"/>
                    </a:lnTo>
                    <a:lnTo>
                      <a:pt x="1004130" y="191173"/>
                    </a:lnTo>
                    <a:lnTo>
                      <a:pt x="1003728" y="190938"/>
                    </a:lnTo>
                    <a:lnTo>
                      <a:pt x="1003083" y="190803"/>
                    </a:lnTo>
                    <a:lnTo>
                      <a:pt x="1002909" y="190280"/>
                    </a:lnTo>
                    <a:lnTo>
                      <a:pt x="1002762" y="189529"/>
                    </a:lnTo>
                    <a:lnTo>
                      <a:pt x="1002676" y="189069"/>
                    </a:lnTo>
                    <a:lnTo>
                      <a:pt x="1002100" y="188944"/>
                    </a:lnTo>
                    <a:lnTo>
                      <a:pt x="1001651" y="188684"/>
                    </a:lnTo>
                    <a:lnTo>
                      <a:pt x="1001841" y="188276"/>
                    </a:lnTo>
                    <a:lnTo>
                      <a:pt x="1002386" y="188353"/>
                    </a:lnTo>
                    <a:lnTo>
                      <a:pt x="1002380" y="187673"/>
                    </a:lnTo>
                    <a:lnTo>
                      <a:pt x="1002878" y="187409"/>
                    </a:lnTo>
                    <a:lnTo>
                      <a:pt x="1002617" y="187018"/>
                    </a:lnTo>
                    <a:lnTo>
                      <a:pt x="1002720" y="186225"/>
                    </a:lnTo>
                    <a:lnTo>
                      <a:pt x="1003472" y="186279"/>
                    </a:lnTo>
                    <a:lnTo>
                      <a:pt x="1003659" y="185515"/>
                    </a:lnTo>
                    <a:lnTo>
                      <a:pt x="1004339" y="185306"/>
                    </a:lnTo>
                    <a:lnTo>
                      <a:pt x="1004795" y="185576"/>
                    </a:lnTo>
                    <a:lnTo>
                      <a:pt x="1004952" y="185120"/>
                    </a:lnTo>
                    <a:lnTo>
                      <a:pt x="1004827" y="184603"/>
                    </a:lnTo>
                    <a:lnTo>
                      <a:pt x="1004537" y="184096"/>
                    </a:lnTo>
                    <a:lnTo>
                      <a:pt x="1004397" y="183634"/>
                    </a:lnTo>
                    <a:lnTo>
                      <a:pt x="1003886" y="183634"/>
                    </a:lnTo>
                    <a:lnTo>
                      <a:pt x="1003844" y="183158"/>
                    </a:lnTo>
                    <a:lnTo>
                      <a:pt x="1003989" y="182580"/>
                    </a:lnTo>
                    <a:lnTo>
                      <a:pt x="1004012" y="181864"/>
                    </a:lnTo>
                    <a:lnTo>
                      <a:pt x="1003516" y="181826"/>
                    </a:lnTo>
                    <a:lnTo>
                      <a:pt x="1003064" y="182369"/>
                    </a:lnTo>
                    <a:lnTo>
                      <a:pt x="1002772" y="181929"/>
                    </a:lnTo>
                    <a:lnTo>
                      <a:pt x="1002392" y="181633"/>
                    </a:lnTo>
                    <a:lnTo>
                      <a:pt x="1002688" y="181242"/>
                    </a:lnTo>
                    <a:lnTo>
                      <a:pt x="1002182" y="180689"/>
                    </a:lnTo>
                    <a:lnTo>
                      <a:pt x="1002384" y="179732"/>
                    </a:lnTo>
                    <a:lnTo>
                      <a:pt x="1002213" y="179225"/>
                    </a:lnTo>
                    <a:lnTo>
                      <a:pt x="1001970" y="178715"/>
                    </a:lnTo>
                    <a:lnTo>
                      <a:pt x="1002043" y="178101"/>
                    </a:lnTo>
                    <a:lnTo>
                      <a:pt x="1002085" y="177613"/>
                    </a:lnTo>
                    <a:lnTo>
                      <a:pt x="1001722" y="177263"/>
                    </a:lnTo>
                    <a:lnTo>
                      <a:pt x="1001581" y="176554"/>
                    </a:lnTo>
                    <a:lnTo>
                      <a:pt x="1002039" y="176223"/>
                    </a:lnTo>
                    <a:lnTo>
                      <a:pt x="1001583" y="175831"/>
                    </a:lnTo>
                    <a:lnTo>
                      <a:pt x="1001690" y="175212"/>
                    </a:lnTo>
                    <a:lnTo>
                      <a:pt x="1001270" y="175032"/>
                    </a:lnTo>
                    <a:lnTo>
                      <a:pt x="1000701" y="174573"/>
                    </a:lnTo>
                    <a:lnTo>
                      <a:pt x="1000255" y="174101"/>
                    </a:lnTo>
                    <a:lnTo>
                      <a:pt x="1000165" y="173581"/>
                    </a:lnTo>
                    <a:lnTo>
                      <a:pt x="1000123" y="173012"/>
                    </a:lnTo>
                    <a:lnTo>
                      <a:pt x="1000630" y="172556"/>
                    </a:lnTo>
                    <a:lnTo>
                      <a:pt x="1000884" y="172014"/>
                    </a:lnTo>
                    <a:lnTo>
                      <a:pt x="1000068" y="172068"/>
                    </a:lnTo>
                    <a:lnTo>
                      <a:pt x="999016" y="171911"/>
                    </a:lnTo>
                    <a:lnTo>
                      <a:pt x="999965" y="171018"/>
                    </a:lnTo>
                    <a:lnTo>
                      <a:pt x="999468" y="170123"/>
                    </a:lnTo>
                    <a:lnTo>
                      <a:pt x="999259" y="169439"/>
                    </a:lnTo>
                    <a:lnTo>
                      <a:pt x="999041" y="168797"/>
                    </a:lnTo>
                    <a:lnTo>
                      <a:pt x="998774" y="168440"/>
                    </a:lnTo>
                    <a:lnTo>
                      <a:pt x="998337" y="167904"/>
                    </a:lnTo>
                    <a:lnTo>
                      <a:pt x="999522" y="166893"/>
                    </a:lnTo>
                    <a:lnTo>
                      <a:pt x="998541" y="166658"/>
                    </a:lnTo>
                    <a:lnTo>
                      <a:pt x="997801" y="166488"/>
                    </a:lnTo>
                    <a:lnTo>
                      <a:pt x="997297" y="166347"/>
                    </a:lnTo>
                    <a:lnTo>
                      <a:pt x="996826" y="166225"/>
                    </a:lnTo>
                    <a:lnTo>
                      <a:pt x="996421" y="165955"/>
                    </a:lnTo>
                    <a:lnTo>
                      <a:pt x="996498" y="165377"/>
                    </a:lnTo>
                    <a:lnTo>
                      <a:pt x="996543" y="164664"/>
                    </a:lnTo>
                    <a:lnTo>
                      <a:pt x="996608" y="163688"/>
                    </a:lnTo>
                    <a:lnTo>
                      <a:pt x="996623" y="162850"/>
                    </a:lnTo>
                    <a:lnTo>
                      <a:pt x="996540" y="162147"/>
                    </a:lnTo>
                    <a:lnTo>
                      <a:pt x="996293" y="161463"/>
                    </a:lnTo>
                    <a:lnTo>
                      <a:pt x="995846" y="161030"/>
                    </a:lnTo>
                    <a:lnTo>
                      <a:pt x="995383" y="160879"/>
                    </a:lnTo>
                    <a:lnTo>
                      <a:pt x="994873" y="160718"/>
                    </a:lnTo>
                    <a:lnTo>
                      <a:pt x="994889" y="160266"/>
                    </a:lnTo>
                    <a:lnTo>
                      <a:pt x="995593" y="159277"/>
                    </a:lnTo>
                    <a:lnTo>
                      <a:pt x="994681" y="157970"/>
                    </a:lnTo>
                    <a:lnTo>
                      <a:pt x="995282" y="157793"/>
                    </a:lnTo>
                    <a:lnTo>
                      <a:pt x="995660" y="157270"/>
                    </a:lnTo>
                    <a:lnTo>
                      <a:pt x="994948" y="157279"/>
                    </a:lnTo>
                    <a:lnTo>
                      <a:pt x="994423" y="156753"/>
                    </a:lnTo>
                    <a:lnTo>
                      <a:pt x="994587" y="156175"/>
                    </a:lnTo>
                    <a:lnTo>
                      <a:pt x="995112" y="156021"/>
                    </a:lnTo>
                    <a:lnTo>
                      <a:pt x="995747" y="156043"/>
                    </a:lnTo>
                    <a:lnTo>
                      <a:pt x="995444" y="155452"/>
                    </a:lnTo>
                    <a:lnTo>
                      <a:pt x="995120" y="154740"/>
                    </a:lnTo>
                    <a:lnTo>
                      <a:pt x="995043" y="154248"/>
                    </a:lnTo>
                    <a:lnTo>
                      <a:pt x="994471" y="154306"/>
                    </a:lnTo>
                    <a:lnTo>
                      <a:pt x="993820" y="154322"/>
                    </a:lnTo>
                    <a:lnTo>
                      <a:pt x="993509" y="153940"/>
                    </a:lnTo>
                    <a:lnTo>
                      <a:pt x="993593" y="153202"/>
                    </a:lnTo>
                    <a:lnTo>
                      <a:pt x="993477" y="152476"/>
                    </a:lnTo>
                    <a:lnTo>
                      <a:pt x="993582" y="152039"/>
                    </a:lnTo>
                    <a:lnTo>
                      <a:pt x="993826" y="151516"/>
                    </a:lnTo>
                    <a:lnTo>
                      <a:pt x="993955" y="150954"/>
                    </a:lnTo>
                    <a:lnTo>
                      <a:pt x="993977" y="150357"/>
                    </a:lnTo>
                    <a:lnTo>
                      <a:pt x="993791" y="149747"/>
                    </a:lnTo>
                    <a:lnTo>
                      <a:pt x="993483" y="149352"/>
                    </a:lnTo>
                    <a:lnTo>
                      <a:pt x="992815" y="149423"/>
                    </a:lnTo>
                    <a:lnTo>
                      <a:pt x="992478" y="149121"/>
                    </a:lnTo>
                    <a:lnTo>
                      <a:pt x="992189" y="148736"/>
                    </a:lnTo>
                    <a:lnTo>
                      <a:pt x="991679" y="148623"/>
                    </a:lnTo>
                    <a:lnTo>
                      <a:pt x="991133" y="148151"/>
                    </a:lnTo>
                    <a:lnTo>
                      <a:pt x="990552" y="148029"/>
                    </a:lnTo>
                    <a:lnTo>
                      <a:pt x="990044" y="147824"/>
                    </a:lnTo>
                    <a:lnTo>
                      <a:pt x="989569" y="147422"/>
                    </a:lnTo>
                    <a:lnTo>
                      <a:pt x="989168" y="147056"/>
                    </a:lnTo>
                    <a:lnTo>
                      <a:pt x="989110" y="146311"/>
                    </a:lnTo>
                    <a:lnTo>
                      <a:pt x="988586" y="146237"/>
                    </a:lnTo>
                    <a:lnTo>
                      <a:pt x="988334" y="145871"/>
                    </a:lnTo>
                    <a:lnTo>
                      <a:pt x="987878" y="145730"/>
                    </a:lnTo>
                    <a:lnTo>
                      <a:pt x="987248" y="145990"/>
                    </a:lnTo>
                    <a:lnTo>
                      <a:pt x="987340" y="145245"/>
                    </a:lnTo>
                    <a:lnTo>
                      <a:pt x="986741" y="145217"/>
                    </a:lnTo>
                    <a:lnTo>
                      <a:pt x="987067" y="144693"/>
                    </a:lnTo>
                    <a:lnTo>
                      <a:pt x="986615" y="144266"/>
                    </a:lnTo>
                    <a:lnTo>
                      <a:pt x="985700" y="144581"/>
                    </a:lnTo>
                    <a:lnTo>
                      <a:pt x="985148" y="144555"/>
                    </a:lnTo>
                    <a:lnTo>
                      <a:pt x="984624" y="144122"/>
                    </a:lnTo>
                    <a:lnTo>
                      <a:pt x="984210" y="143961"/>
                    </a:lnTo>
                    <a:lnTo>
                      <a:pt x="983334" y="143752"/>
                    </a:lnTo>
                    <a:lnTo>
                      <a:pt x="982726" y="143778"/>
                    </a:lnTo>
                    <a:lnTo>
                      <a:pt x="982390" y="143181"/>
                    </a:lnTo>
                    <a:lnTo>
                      <a:pt x="981590" y="142943"/>
                    </a:lnTo>
                    <a:lnTo>
                      <a:pt x="981128" y="142792"/>
                    </a:lnTo>
                    <a:lnTo>
                      <a:pt x="980409" y="142738"/>
                    </a:lnTo>
                    <a:lnTo>
                      <a:pt x="979760" y="142510"/>
                    </a:lnTo>
                    <a:lnTo>
                      <a:pt x="979018" y="141848"/>
                    </a:lnTo>
                    <a:lnTo>
                      <a:pt x="978438" y="141697"/>
                    </a:lnTo>
                    <a:lnTo>
                      <a:pt x="977866" y="141508"/>
                    </a:lnTo>
                    <a:lnTo>
                      <a:pt x="976274" y="141518"/>
                    </a:lnTo>
                    <a:lnTo>
                      <a:pt x="975358" y="141909"/>
                    </a:lnTo>
                    <a:lnTo>
                      <a:pt x="974099" y="142012"/>
                    </a:lnTo>
                    <a:lnTo>
                      <a:pt x="973551" y="141842"/>
                    </a:lnTo>
                    <a:lnTo>
                      <a:pt x="972947" y="141585"/>
                    </a:lnTo>
                    <a:lnTo>
                      <a:pt x="972208" y="141261"/>
                    </a:lnTo>
                    <a:lnTo>
                      <a:pt x="971399" y="140879"/>
                    </a:lnTo>
                    <a:lnTo>
                      <a:pt x="970960" y="141286"/>
                    </a:lnTo>
                    <a:lnTo>
                      <a:pt x="969990" y="142025"/>
                    </a:lnTo>
                    <a:lnTo>
                      <a:pt x="969447" y="141913"/>
                    </a:lnTo>
                    <a:lnTo>
                      <a:pt x="968979" y="142263"/>
                    </a:lnTo>
                    <a:lnTo>
                      <a:pt x="968365" y="141502"/>
                    </a:lnTo>
                    <a:lnTo>
                      <a:pt x="967472" y="142202"/>
                    </a:lnTo>
                    <a:lnTo>
                      <a:pt x="966853" y="142137"/>
                    </a:lnTo>
                    <a:lnTo>
                      <a:pt x="966291" y="141900"/>
                    </a:lnTo>
                    <a:lnTo>
                      <a:pt x="965691" y="141941"/>
                    </a:lnTo>
                    <a:lnTo>
                      <a:pt x="964993" y="142243"/>
                    </a:lnTo>
                    <a:lnTo>
                      <a:pt x="964849" y="142767"/>
                    </a:lnTo>
                    <a:lnTo>
                      <a:pt x="964792" y="143422"/>
                    </a:lnTo>
                    <a:lnTo>
                      <a:pt x="964611" y="144513"/>
                    </a:lnTo>
                    <a:lnTo>
                      <a:pt x="964377" y="145245"/>
                    </a:lnTo>
                    <a:lnTo>
                      <a:pt x="964204" y="145952"/>
                    </a:lnTo>
                    <a:lnTo>
                      <a:pt x="964098" y="146414"/>
                    </a:lnTo>
                    <a:lnTo>
                      <a:pt x="963972" y="147169"/>
                    </a:lnTo>
                    <a:lnTo>
                      <a:pt x="963985" y="148151"/>
                    </a:lnTo>
                    <a:lnTo>
                      <a:pt x="964079" y="148777"/>
                    </a:lnTo>
                    <a:lnTo>
                      <a:pt x="964419" y="149904"/>
                    </a:lnTo>
                    <a:lnTo>
                      <a:pt x="964178" y="150986"/>
                    </a:lnTo>
                    <a:lnTo>
                      <a:pt x="964268" y="151420"/>
                    </a:lnTo>
                    <a:lnTo>
                      <a:pt x="964945" y="151513"/>
                    </a:lnTo>
                    <a:lnTo>
                      <a:pt x="964663" y="152283"/>
                    </a:lnTo>
                    <a:lnTo>
                      <a:pt x="964323" y="152807"/>
                    </a:lnTo>
                    <a:lnTo>
                      <a:pt x="963892" y="153311"/>
                    </a:lnTo>
                    <a:lnTo>
                      <a:pt x="963472" y="153786"/>
                    </a:lnTo>
                    <a:lnTo>
                      <a:pt x="963010" y="154078"/>
                    </a:lnTo>
                    <a:lnTo>
                      <a:pt x="962344" y="154679"/>
                    </a:lnTo>
                    <a:lnTo>
                      <a:pt x="961764" y="154981"/>
                    </a:lnTo>
                    <a:lnTo>
                      <a:pt x="960791" y="155295"/>
                    </a:lnTo>
                    <a:lnTo>
                      <a:pt x="960171" y="155375"/>
                    </a:lnTo>
                    <a:lnTo>
                      <a:pt x="959732" y="155427"/>
                    </a:lnTo>
                    <a:lnTo>
                      <a:pt x="958963" y="155536"/>
                    </a:lnTo>
                    <a:lnTo>
                      <a:pt x="958010" y="155725"/>
                    </a:lnTo>
                    <a:lnTo>
                      <a:pt x="957314" y="156008"/>
                    </a:lnTo>
                    <a:lnTo>
                      <a:pt x="956488" y="156583"/>
                    </a:lnTo>
                    <a:lnTo>
                      <a:pt x="955961" y="157231"/>
                    </a:lnTo>
                    <a:lnTo>
                      <a:pt x="955018" y="157494"/>
                    </a:lnTo>
                    <a:lnTo>
                      <a:pt x="954585" y="157806"/>
                    </a:lnTo>
                    <a:lnTo>
                      <a:pt x="954314" y="158464"/>
                    </a:lnTo>
                    <a:lnTo>
                      <a:pt x="954032" y="159267"/>
                    </a:lnTo>
                    <a:lnTo>
                      <a:pt x="953927" y="159758"/>
                    </a:lnTo>
                    <a:lnTo>
                      <a:pt x="953958" y="160577"/>
                    </a:lnTo>
                    <a:lnTo>
                      <a:pt x="953852" y="161158"/>
                    </a:lnTo>
                    <a:lnTo>
                      <a:pt x="953803" y="161601"/>
                    </a:lnTo>
                    <a:lnTo>
                      <a:pt x="953711" y="162352"/>
                    </a:lnTo>
                    <a:lnTo>
                      <a:pt x="953486" y="162828"/>
                    </a:lnTo>
                    <a:lnTo>
                      <a:pt x="952979" y="163370"/>
                    </a:lnTo>
                    <a:lnTo>
                      <a:pt x="952299" y="163479"/>
                    </a:lnTo>
                    <a:lnTo>
                      <a:pt x="951769" y="163483"/>
                    </a:lnTo>
                    <a:lnTo>
                      <a:pt x="950992" y="163534"/>
                    </a:lnTo>
                    <a:lnTo>
                      <a:pt x="950320" y="163412"/>
                    </a:lnTo>
                    <a:lnTo>
                      <a:pt x="949347" y="163438"/>
                    </a:lnTo>
                    <a:lnTo>
                      <a:pt x="948317" y="163569"/>
                    </a:lnTo>
                    <a:lnTo>
                      <a:pt x="947412" y="163553"/>
                    </a:lnTo>
                    <a:lnTo>
                      <a:pt x="946563" y="163637"/>
                    </a:lnTo>
                    <a:lnTo>
                      <a:pt x="945247" y="163730"/>
                    </a:lnTo>
                    <a:lnTo>
                      <a:pt x="944027" y="163823"/>
                    </a:lnTo>
                    <a:lnTo>
                      <a:pt x="942878" y="163887"/>
                    </a:lnTo>
                    <a:lnTo>
                      <a:pt x="941777" y="163845"/>
                    </a:lnTo>
                    <a:lnTo>
                      <a:pt x="940367" y="163929"/>
                    </a:lnTo>
                    <a:lnTo>
                      <a:pt x="938942" y="163823"/>
                    </a:lnTo>
                    <a:lnTo>
                      <a:pt x="937417" y="163839"/>
                    </a:lnTo>
                    <a:lnTo>
                      <a:pt x="936629" y="163919"/>
                    </a:lnTo>
                    <a:lnTo>
                      <a:pt x="936158" y="163903"/>
                    </a:lnTo>
                    <a:lnTo>
                      <a:pt x="935381" y="163794"/>
                    </a:lnTo>
                    <a:lnTo>
                      <a:pt x="934122" y="163955"/>
                    </a:lnTo>
                    <a:lnTo>
                      <a:pt x="933168" y="164073"/>
                    </a:lnTo>
                    <a:lnTo>
                      <a:pt x="932186" y="164282"/>
                    </a:lnTo>
                    <a:lnTo>
                      <a:pt x="931771" y="164449"/>
                    </a:lnTo>
                    <a:lnTo>
                      <a:pt x="931084" y="164587"/>
                    </a:lnTo>
                    <a:lnTo>
                      <a:pt x="930664" y="164745"/>
                    </a:lnTo>
                    <a:lnTo>
                      <a:pt x="929964" y="164940"/>
                    </a:lnTo>
                    <a:lnTo>
                      <a:pt x="929524" y="165040"/>
                    </a:lnTo>
                    <a:lnTo>
                      <a:pt x="928519" y="165322"/>
                    </a:lnTo>
                    <a:lnTo>
                      <a:pt x="927941" y="165518"/>
                    </a:lnTo>
                    <a:lnTo>
                      <a:pt x="926968" y="165525"/>
                    </a:lnTo>
                    <a:lnTo>
                      <a:pt x="926535" y="165412"/>
                    </a:lnTo>
                    <a:lnTo>
                      <a:pt x="925754" y="165165"/>
                    </a:lnTo>
                    <a:lnTo>
                      <a:pt x="925126" y="164985"/>
                    </a:lnTo>
                    <a:lnTo>
                      <a:pt x="924426" y="164748"/>
                    </a:lnTo>
                    <a:lnTo>
                      <a:pt x="923449" y="164481"/>
                    </a:lnTo>
                    <a:lnTo>
                      <a:pt x="922634" y="164343"/>
                    </a:lnTo>
                    <a:lnTo>
                      <a:pt x="922172" y="164179"/>
                    </a:lnTo>
                    <a:lnTo>
                      <a:pt x="921678" y="164077"/>
                    </a:lnTo>
                    <a:lnTo>
                      <a:pt x="921167" y="164032"/>
                    </a:lnTo>
                    <a:lnTo>
                      <a:pt x="920310" y="164025"/>
                    </a:lnTo>
                    <a:lnTo>
                      <a:pt x="919445" y="164369"/>
                    </a:lnTo>
                    <a:lnTo>
                      <a:pt x="918762" y="164796"/>
                    </a:lnTo>
                    <a:lnTo>
                      <a:pt x="918556" y="165338"/>
                    </a:lnTo>
                    <a:lnTo>
                      <a:pt x="918116" y="166035"/>
                    </a:lnTo>
                    <a:lnTo>
                      <a:pt x="917577" y="166867"/>
                    </a:lnTo>
                    <a:lnTo>
                      <a:pt x="917012" y="167901"/>
                    </a:lnTo>
                    <a:lnTo>
                      <a:pt x="916700" y="168646"/>
                    </a:lnTo>
                    <a:lnTo>
                      <a:pt x="916280" y="169400"/>
                    </a:lnTo>
                    <a:lnTo>
                      <a:pt x="915820" y="170020"/>
                    </a:lnTo>
                    <a:lnTo>
                      <a:pt x="915566" y="170579"/>
                    </a:lnTo>
                    <a:lnTo>
                      <a:pt x="914912" y="171423"/>
                    </a:lnTo>
                    <a:lnTo>
                      <a:pt x="914472" y="172149"/>
                    </a:lnTo>
                    <a:lnTo>
                      <a:pt x="913894" y="173115"/>
                    </a:lnTo>
                    <a:lnTo>
                      <a:pt x="913034" y="174162"/>
                    </a:lnTo>
                    <a:lnTo>
                      <a:pt x="912507" y="174936"/>
                    </a:lnTo>
                    <a:lnTo>
                      <a:pt x="911820" y="175449"/>
                    </a:lnTo>
                    <a:lnTo>
                      <a:pt x="910769" y="175677"/>
                    </a:lnTo>
                    <a:lnTo>
                      <a:pt x="910336" y="175777"/>
                    </a:lnTo>
                    <a:lnTo>
                      <a:pt x="909588" y="176079"/>
                    </a:lnTo>
                    <a:lnTo>
                      <a:pt x="909277" y="176679"/>
                    </a:lnTo>
                    <a:lnTo>
                      <a:pt x="909072" y="177190"/>
                    </a:lnTo>
                    <a:lnTo>
                      <a:pt x="908660" y="177568"/>
                    </a:lnTo>
                    <a:lnTo>
                      <a:pt x="908189" y="177649"/>
                    </a:lnTo>
                    <a:lnTo>
                      <a:pt x="907727" y="177671"/>
                    </a:lnTo>
                    <a:lnTo>
                      <a:pt x="907059" y="177780"/>
                    </a:lnTo>
                    <a:lnTo>
                      <a:pt x="906281" y="177870"/>
                    </a:lnTo>
                    <a:lnTo>
                      <a:pt x="905700" y="177854"/>
                    </a:lnTo>
                    <a:lnTo>
                      <a:pt x="904480" y="177427"/>
                    </a:lnTo>
                    <a:lnTo>
                      <a:pt x="903542" y="176814"/>
                    </a:lnTo>
                    <a:lnTo>
                      <a:pt x="903080" y="176615"/>
                    </a:lnTo>
                    <a:lnTo>
                      <a:pt x="902605" y="176531"/>
                    </a:lnTo>
                    <a:lnTo>
                      <a:pt x="901924" y="176059"/>
                    </a:lnTo>
                    <a:lnTo>
                      <a:pt x="901304" y="176114"/>
                    </a:lnTo>
                    <a:lnTo>
                      <a:pt x="900627" y="176242"/>
                    </a:lnTo>
                    <a:lnTo>
                      <a:pt x="900039" y="176371"/>
                    </a:lnTo>
                    <a:lnTo>
                      <a:pt x="899587" y="176457"/>
                    </a:lnTo>
                    <a:lnTo>
                      <a:pt x="898730" y="176464"/>
                    </a:lnTo>
                    <a:lnTo>
                      <a:pt x="898228" y="176506"/>
                    </a:lnTo>
                    <a:lnTo>
                      <a:pt x="897638" y="176640"/>
                    </a:lnTo>
                    <a:lnTo>
                      <a:pt x="896587" y="176791"/>
                    </a:lnTo>
                    <a:lnTo>
                      <a:pt x="896106" y="176833"/>
                    </a:lnTo>
                    <a:lnTo>
                      <a:pt x="895477" y="177000"/>
                    </a:lnTo>
                    <a:lnTo>
                      <a:pt x="894715" y="176637"/>
                    </a:lnTo>
                    <a:lnTo>
                      <a:pt x="894240" y="176307"/>
                    </a:lnTo>
                    <a:lnTo>
                      <a:pt x="893583" y="175693"/>
                    </a:lnTo>
                    <a:lnTo>
                      <a:pt x="892675" y="175414"/>
                    </a:lnTo>
                    <a:lnTo>
                      <a:pt x="891620" y="174903"/>
                    </a:lnTo>
                    <a:lnTo>
                      <a:pt x="890773" y="174473"/>
                    </a:lnTo>
                    <a:lnTo>
                      <a:pt x="889809" y="173943"/>
                    </a:lnTo>
                    <a:lnTo>
                      <a:pt x="888972" y="173455"/>
                    </a:lnTo>
                    <a:lnTo>
                      <a:pt x="888082" y="173208"/>
                    </a:lnTo>
                    <a:lnTo>
                      <a:pt x="887180" y="173112"/>
                    </a:lnTo>
                    <a:lnTo>
                      <a:pt x="886265" y="173016"/>
                    </a:lnTo>
                    <a:lnTo>
                      <a:pt x="885752" y="173073"/>
                    </a:lnTo>
                    <a:lnTo>
                      <a:pt x="885180" y="173150"/>
                    </a:lnTo>
                    <a:lnTo>
                      <a:pt x="884508" y="173279"/>
                    </a:lnTo>
                    <a:lnTo>
                      <a:pt x="883857" y="173459"/>
                    </a:lnTo>
                    <a:lnTo>
                      <a:pt x="882949" y="173895"/>
                    </a:lnTo>
                    <a:lnTo>
                      <a:pt x="882153" y="173927"/>
                    </a:lnTo>
                    <a:lnTo>
                      <a:pt x="881516" y="174165"/>
                    </a:lnTo>
                    <a:lnTo>
                      <a:pt x="881138" y="174444"/>
                    </a:lnTo>
                    <a:lnTo>
                      <a:pt x="880434" y="174605"/>
                    </a:lnTo>
                    <a:lnTo>
                      <a:pt x="879799" y="174419"/>
                    </a:lnTo>
                    <a:lnTo>
                      <a:pt x="879009" y="174499"/>
                    </a:lnTo>
                    <a:lnTo>
                      <a:pt x="877949" y="174804"/>
                    </a:lnTo>
                    <a:lnTo>
                      <a:pt x="877375" y="175440"/>
                    </a:lnTo>
                    <a:lnTo>
                      <a:pt x="876982" y="175931"/>
                    </a:lnTo>
                    <a:lnTo>
                      <a:pt x="876408" y="176554"/>
                    </a:lnTo>
                    <a:lnTo>
                      <a:pt x="875770" y="177013"/>
                    </a:lnTo>
                    <a:lnTo>
                      <a:pt x="875230" y="177312"/>
                    </a:lnTo>
                    <a:lnTo>
                      <a:pt x="874719" y="177697"/>
                    </a:lnTo>
                    <a:lnTo>
                      <a:pt x="873929" y="178288"/>
                    </a:lnTo>
                    <a:lnTo>
                      <a:pt x="873400" y="178766"/>
                    </a:lnTo>
                    <a:lnTo>
                      <a:pt x="873068" y="179068"/>
                    </a:lnTo>
                    <a:lnTo>
                      <a:pt x="872388" y="179537"/>
                    </a:lnTo>
                    <a:lnTo>
                      <a:pt x="871746" y="179582"/>
                    </a:lnTo>
                    <a:lnTo>
                      <a:pt x="871081" y="179463"/>
                    </a:lnTo>
                    <a:lnTo>
                      <a:pt x="870593" y="179241"/>
                    </a:lnTo>
                    <a:lnTo>
                      <a:pt x="870196" y="178904"/>
                    </a:lnTo>
                    <a:lnTo>
                      <a:pt x="869662" y="178605"/>
                    </a:lnTo>
                    <a:lnTo>
                      <a:pt x="868998" y="178390"/>
                    </a:lnTo>
                    <a:lnTo>
                      <a:pt x="868435" y="178361"/>
                    </a:lnTo>
                    <a:lnTo>
                      <a:pt x="867200" y="178644"/>
                    </a:lnTo>
                    <a:lnTo>
                      <a:pt x="866439" y="178715"/>
                    </a:lnTo>
                    <a:lnTo>
                      <a:pt x="865950" y="178599"/>
                    </a:lnTo>
                    <a:lnTo>
                      <a:pt x="865617" y="178063"/>
                    </a:lnTo>
                    <a:lnTo>
                      <a:pt x="865549" y="177572"/>
                    </a:lnTo>
                    <a:lnTo>
                      <a:pt x="865334" y="177039"/>
                    </a:lnTo>
                    <a:lnTo>
                      <a:pt x="865241" y="176352"/>
                    </a:lnTo>
                    <a:lnTo>
                      <a:pt x="865065" y="175819"/>
                    </a:lnTo>
                    <a:lnTo>
                      <a:pt x="864807" y="175401"/>
                    </a:lnTo>
                    <a:lnTo>
                      <a:pt x="864641" y="174868"/>
                    </a:lnTo>
                    <a:lnTo>
                      <a:pt x="864397" y="174354"/>
                    </a:lnTo>
                    <a:lnTo>
                      <a:pt x="864281" y="173783"/>
                    </a:lnTo>
                    <a:lnTo>
                      <a:pt x="863630" y="173308"/>
                    </a:lnTo>
                    <a:lnTo>
                      <a:pt x="862855" y="173128"/>
                    </a:lnTo>
                    <a:lnTo>
                      <a:pt x="862262" y="173359"/>
                    </a:lnTo>
                    <a:lnTo>
                      <a:pt x="861632" y="173288"/>
                    </a:lnTo>
                    <a:lnTo>
                      <a:pt x="861079" y="173391"/>
                    </a:lnTo>
                    <a:lnTo>
                      <a:pt x="860470" y="173340"/>
                    </a:lnTo>
                    <a:lnTo>
                      <a:pt x="859674" y="173205"/>
                    </a:lnTo>
                    <a:lnTo>
                      <a:pt x="859166" y="172877"/>
                    </a:lnTo>
                    <a:lnTo>
                      <a:pt x="858684" y="172621"/>
                    </a:lnTo>
                    <a:lnTo>
                      <a:pt x="858083" y="172582"/>
                    </a:lnTo>
                    <a:lnTo>
                      <a:pt x="857426" y="172508"/>
                    </a:lnTo>
                    <a:lnTo>
                      <a:pt x="857095" y="172055"/>
                    </a:lnTo>
                    <a:lnTo>
                      <a:pt x="856768" y="171702"/>
                    </a:lnTo>
                    <a:lnTo>
                      <a:pt x="856238" y="171487"/>
                    </a:lnTo>
                    <a:lnTo>
                      <a:pt x="855688" y="171449"/>
                    </a:lnTo>
                    <a:lnTo>
                      <a:pt x="855236" y="171686"/>
                    </a:lnTo>
                    <a:lnTo>
                      <a:pt x="854797" y="171917"/>
                    </a:lnTo>
                    <a:lnTo>
                      <a:pt x="854356" y="171731"/>
                    </a:lnTo>
                    <a:lnTo>
                      <a:pt x="854112" y="171330"/>
                    </a:lnTo>
                    <a:lnTo>
                      <a:pt x="853442" y="171651"/>
                    </a:lnTo>
                    <a:lnTo>
                      <a:pt x="852864" y="171943"/>
                    </a:lnTo>
                    <a:lnTo>
                      <a:pt x="852456" y="171680"/>
                    </a:lnTo>
                    <a:lnTo>
                      <a:pt x="851942" y="171844"/>
                    </a:lnTo>
                    <a:lnTo>
                      <a:pt x="851515" y="172136"/>
                    </a:lnTo>
                    <a:lnTo>
                      <a:pt x="851017" y="171962"/>
                    </a:lnTo>
                    <a:lnTo>
                      <a:pt x="850618" y="172319"/>
                    </a:lnTo>
                    <a:lnTo>
                      <a:pt x="850417" y="171889"/>
                    </a:lnTo>
                    <a:lnTo>
                      <a:pt x="849721" y="171644"/>
                    </a:lnTo>
                    <a:lnTo>
                      <a:pt x="848879" y="171670"/>
                    </a:lnTo>
                    <a:lnTo>
                      <a:pt x="848551" y="172046"/>
                    </a:lnTo>
                    <a:lnTo>
                      <a:pt x="848012" y="172213"/>
                    </a:lnTo>
                    <a:lnTo>
                      <a:pt x="847553" y="172123"/>
                    </a:lnTo>
                    <a:lnTo>
                      <a:pt x="846779" y="171413"/>
                    </a:lnTo>
                    <a:lnTo>
                      <a:pt x="846159" y="171234"/>
                    </a:lnTo>
                    <a:lnTo>
                      <a:pt x="845725" y="171400"/>
                    </a:lnTo>
                    <a:lnTo>
                      <a:pt x="845437" y="172165"/>
                    </a:lnTo>
                    <a:lnTo>
                      <a:pt x="845058" y="172784"/>
                    </a:lnTo>
                    <a:lnTo>
                      <a:pt x="845044" y="173237"/>
                    </a:lnTo>
                    <a:lnTo>
                      <a:pt x="844561" y="173365"/>
                    </a:lnTo>
                    <a:lnTo>
                      <a:pt x="844348" y="173998"/>
                    </a:lnTo>
                    <a:lnTo>
                      <a:pt x="843132" y="174919"/>
                    </a:lnTo>
                    <a:lnTo>
                      <a:pt x="842624" y="175257"/>
                    </a:lnTo>
                    <a:lnTo>
                      <a:pt x="842187" y="175430"/>
                    </a:lnTo>
                    <a:lnTo>
                      <a:pt x="840682" y="175806"/>
                    </a:lnTo>
                    <a:lnTo>
                      <a:pt x="840207" y="175937"/>
                    </a:lnTo>
                    <a:lnTo>
                      <a:pt x="839554" y="176117"/>
                    </a:lnTo>
                    <a:lnTo>
                      <a:pt x="838110" y="176406"/>
                    </a:lnTo>
                    <a:lnTo>
                      <a:pt x="837335" y="176278"/>
                    </a:lnTo>
                    <a:lnTo>
                      <a:pt x="837018" y="175973"/>
                    </a:lnTo>
                    <a:lnTo>
                      <a:pt x="836883" y="175286"/>
                    </a:lnTo>
                    <a:lnTo>
                      <a:pt x="836453" y="174701"/>
                    </a:lnTo>
                    <a:lnTo>
                      <a:pt x="835940" y="174871"/>
                    </a:lnTo>
                    <a:lnTo>
                      <a:pt x="835204" y="174666"/>
                    </a:lnTo>
                    <a:lnTo>
                      <a:pt x="833505" y="174553"/>
                    </a:lnTo>
                    <a:lnTo>
                      <a:pt x="832703" y="175147"/>
                    </a:lnTo>
                    <a:lnTo>
                      <a:pt x="831977" y="175979"/>
                    </a:lnTo>
                    <a:lnTo>
                      <a:pt x="831095" y="177010"/>
                    </a:lnTo>
                    <a:lnTo>
                      <a:pt x="830330" y="177880"/>
                    </a:lnTo>
                    <a:lnTo>
                      <a:pt x="829604" y="178435"/>
                    </a:lnTo>
                    <a:lnTo>
                      <a:pt x="828760" y="178435"/>
                    </a:lnTo>
                    <a:lnTo>
                      <a:pt x="827832" y="178159"/>
                    </a:lnTo>
                    <a:lnTo>
                      <a:pt x="826836" y="176528"/>
                    </a:lnTo>
                    <a:lnTo>
                      <a:pt x="826666" y="175716"/>
                    </a:lnTo>
                    <a:lnTo>
                      <a:pt x="827187" y="175417"/>
                    </a:lnTo>
                    <a:lnTo>
                      <a:pt x="826882" y="174836"/>
                    </a:lnTo>
                    <a:lnTo>
                      <a:pt x="826828" y="174181"/>
                    </a:lnTo>
                    <a:lnTo>
                      <a:pt x="826939" y="173507"/>
                    </a:lnTo>
                    <a:lnTo>
                      <a:pt x="827206" y="173102"/>
                    </a:lnTo>
                    <a:lnTo>
                      <a:pt x="827727" y="172980"/>
                    </a:lnTo>
                    <a:lnTo>
                      <a:pt x="828092" y="172621"/>
                    </a:lnTo>
                    <a:lnTo>
                      <a:pt x="828214" y="172142"/>
                    </a:lnTo>
                    <a:lnTo>
                      <a:pt x="827893" y="171738"/>
                    </a:lnTo>
                    <a:lnTo>
                      <a:pt x="828189" y="170848"/>
                    </a:lnTo>
                    <a:lnTo>
                      <a:pt x="828141" y="170270"/>
                    </a:lnTo>
                    <a:lnTo>
                      <a:pt x="827614" y="169683"/>
                    </a:lnTo>
                    <a:lnTo>
                      <a:pt x="827267" y="169214"/>
                    </a:lnTo>
                    <a:lnTo>
                      <a:pt x="826878" y="168617"/>
                    </a:lnTo>
                    <a:lnTo>
                      <a:pt x="826740" y="168135"/>
                    </a:lnTo>
                    <a:lnTo>
                      <a:pt x="826821" y="167560"/>
                    </a:lnTo>
                    <a:lnTo>
                      <a:pt x="826403" y="167034"/>
                    </a:lnTo>
                    <a:lnTo>
                      <a:pt x="825710" y="166488"/>
                    </a:lnTo>
                    <a:lnTo>
                      <a:pt x="825218" y="166693"/>
                    </a:lnTo>
                    <a:lnTo>
                      <a:pt x="824977" y="165855"/>
                    </a:lnTo>
                    <a:lnTo>
                      <a:pt x="823863" y="164693"/>
                    </a:lnTo>
                    <a:lnTo>
                      <a:pt x="823533" y="164353"/>
                    </a:lnTo>
                    <a:lnTo>
                      <a:pt x="823166" y="164045"/>
                    </a:lnTo>
                    <a:lnTo>
                      <a:pt x="822663" y="163412"/>
                    </a:lnTo>
                    <a:lnTo>
                      <a:pt x="822678" y="162815"/>
                    </a:lnTo>
                    <a:lnTo>
                      <a:pt x="822139" y="163004"/>
                    </a:lnTo>
                    <a:lnTo>
                      <a:pt x="821798" y="162577"/>
                    </a:lnTo>
                    <a:lnTo>
                      <a:pt x="821391" y="161929"/>
                    </a:lnTo>
                    <a:lnTo>
                      <a:pt x="820785" y="161980"/>
                    </a:lnTo>
                    <a:lnTo>
                      <a:pt x="820367" y="161759"/>
                    </a:lnTo>
                    <a:lnTo>
                      <a:pt x="819966" y="161980"/>
                    </a:lnTo>
                    <a:lnTo>
                      <a:pt x="819288" y="162577"/>
                    </a:lnTo>
                    <a:lnTo>
                      <a:pt x="818575" y="162407"/>
                    </a:lnTo>
                    <a:lnTo>
                      <a:pt x="818245" y="162853"/>
                    </a:lnTo>
                    <a:lnTo>
                      <a:pt x="817689" y="162561"/>
                    </a:lnTo>
                    <a:lnTo>
                      <a:pt x="817028" y="162478"/>
                    </a:lnTo>
                    <a:lnTo>
                      <a:pt x="816228" y="162067"/>
                    </a:lnTo>
                    <a:lnTo>
                      <a:pt x="815566" y="161810"/>
                    </a:lnTo>
                    <a:lnTo>
                      <a:pt x="815293" y="161421"/>
                    </a:lnTo>
                    <a:lnTo>
                      <a:pt x="814841" y="161148"/>
                    </a:lnTo>
                    <a:lnTo>
                      <a:pt x="814436" y="160615"/>
                    </a:lnTo>
                    <a:lnTo>
                      <a:pt x="813743" y="160821"/>
                    </a:lnTo>
                    <a:lnTo>
                      <a:pt x="813259" y="160847"/>
                    </a:lnTo>
                    <a:lnTo>
                      <a:pt x="812196" y="160599"/>
                    </a:lnTo>
                    <a:lnTo>
                      <a:pt x="811621" y="160378"/>
                    </a:lnTo>
                    <a:lnTo>
                      <a:pt x="810925" y="160192"/>
                    </a:lnTo>
                    <a:lnTo>
                      <a:pt x="810429" y="160330"/>
                    </a:lnTo>
                    <a:lnTo>
                      <a:pt x="809774" y="160086"/>
                    </a:lnTo>
                    <a:lnTo>
                      <a:pt x="809373" y="159864"/>
                    </a:lnTo>
                    <a:lnTo>
                      <a:pt x="809046" y="159530"/>
                    </a:lnTo>
                    <a:lnTo>
                      <a:pt x="808374" y="159209"/>
                    </a:lnTo>
                    <a:lnTo>
                      <a:pt x="807633" y="158927"/>
                    </a:lnTo>
                    <a:lnTo>
                      <a:pt x="807576" y="158432"/>
                    </a:lnTo>
                    <a:lnTo>
                      <a:pt x="807427" y="157864"/>
                    </a:lnTo>
                    <a:lnTo>
                      <a:pt x="807238" y="157337"/>
                    </a:lnTo>
                    <a:lnTo>
                      <a:pt x="806843" y="156791"/>
                    </a:lnTo>
                    <a:lnTo>
                      <a:pt x="806403" y="156278"/>
                    </a:lnTo>
                    <a:lnTo>
                      <a:pt x="806521" y="155742"/>
                    </a:lnTo>
                    <a:lnTo>
                      <a:pt x="806290" y="155308"/>
                    </a:lnTo>
                    <a:lnTo>
                      <a:pt x="805704" y="155366"/>
                    </a:lnTo>
                    <a:lnTo>
                      <a:pt x="805151" y="155356"/>
                    </a:lnTo>
                    <a:lnTo>
                      <a:pt x="804977" y="154708"/>
                    </a:lnTo>
                    <a:lnTo>
                      <a:pt x="804317" y="154913"/>
                    </a:lnTo>
                    <a:lnTo>
                      <a:pt x="804053" y="154097"/>
                    </a:lnTo>
                    <a:lnTo>
                      <a:pt x="803712" y="153574"/>
                    </a:lnTo>
                    <a:lnTo>
                      <a:pt x="803395" y="153170"/>
                    </a:lnTo>
                    <a:lnTo>
                      <a:pt x="802977" y="153343"/>
                    </a:lnTo>
                    <a:lnTo>
                      <a:pt x="802525" y="153240"/>
                    </a:lnTo>
                    <a:lnTo>
                      <a:pt x="802300" y="152743"/>
                    </a:lnTo>
                    <a:lnTo>
                      <a:pt x="801638" y="152845"/>
                    </a:lnTo>
                    <a:lnTo>
                      <a:pt x="801019" y="152922"/>
                    </a:lnTo>
                    <a:lnTo>
                      <a:pt x="800370" y="153378"/>
                    </a:lnTo>
                    <a:lnTo>
                      <a:pt x="799865" y="153070"/>
                    </a:lnTo>
                    <a:lnTo>
                      <a:pt x="799067" y="153086"/>
                    </a:lnTo>
                    <a:lnTo>
                      <a:pt x="798659" y="152749"/>
                    </a:lnTo>
                    <a:lnTo>
                      <a:pt x="798543" y="152255"/>
                    </a:lnTo>
                    <a:lnTo>
                      <a:pt x="798646" y="151789"/>
                    </a:lnTo>
                    <a:lnTo>
                      <a:pt x="798283" y="151259"/>
                    </a:lnTo>
                    <a:lnTo>
                      <a:pt x="797917" y="150884"/>
                    </a:lnTo>
                    <a:lnTo>
                      <a:pt x="797673" y="150081"/>
                    </a:lnTo>
                    <a:lnTo>
                      <a:pt x="797184" y="150029"/>
                    </a:lnTo>
                    <a:lnTo>
                      <a:pt x="797134" y="149567"/>
                    </a:lnTo>
                    <a:lnTo>
                      <a:pt x="796629" y="149397"/>
                    </a:lnTo>
                    <a:lnTo>
                      <a:pt x="796165" y="149275"/>
                    </a:lnTo>
                    <a:lnTo>
                      <a:pt x="796184" y="148437"/>
                    </a:lnTo>
                    <a:lnTo>
                      <a:pt x="796552" y="147769"/>
                    </a:lnTo>
                    <a:lnTo>
                      <a:pt x="796934" y="147374"/>
                    </a:lnTo>
                    <a:lnTo>
                      <a:pt x="797551" y="147060"/>
                    </a:lnTo>
                    <a:lnTo>
                      <a:pt x="797715" y="146254"/>
                    </a:lnTo>
                    <a:lnTo>
                      <a:pt x="797583" y="145480"/>
                    </a:lnTo>
                    <a:lnTo>
                      <a:pt x="797654" y="144982"/>
                    </a:lnTo>
                    <a:lnTo>
                      <a:pt x="797882" y="144475"/>
                    </a:lnTo>
                    <a:lnTo>
                      <a:pt x="798363" y="144006"/>
                    </a:lnTo>
                    <a:lnTo>
                      <a:pt x="798627" y="143598"/>
                    </a:lnTo>
                    <a:lnTo>
                      <a:pt x="799394" y="143216"/>
                    </a:lnTo>
                    <a:lnTo>
                      <a:pt x="799856" y="142831"/>
                    </a:lnTo>
                    <a:lnTo>
                      <a:pt x="800730" y="142192"/>
                    </a:lnTo>
                    <a:lnTo>
                      <a:pt x="801189" y="141675"/>
                    </a:lnTo>
                    <a:lnTo>
                      <a:pt x="801922" y="141489"/>
                    </a:lnTo>
                    <a:lnTo>
                      <a:pt x="802303" y="141168"/>
                    </a:lnTo>
                    <a:lnTo>
                      <a:pt x="802932" y="140265"/>
                    </a:lnTo>
                    <a:lnTo>
                      <a:pt x="804059" y="139434"/>
                    </a:lnTo>
                    <a:lnTo>
                      <a:pt x="804550" y="138663"/>
                    </a:lnTo>
                    <a:lnTo>
                      <a:pt x="805488" y="137950"/>
                    </a:lnTo>
                    <a:lnTo>
                      <a:pt x="805745" y="137109"/>
                    </a:lnTo>
                    <a:lnTo>
                      <a:pt x="806355" y="136602"/>
                    </a:lnTo>
                    <a:lnTo>
                      <a:pt x="807261" y="135735"/>
                    </a:lnTo>
                    <a:lnTo>
                      <a:pt x="807555" y="135260"/>
                    </a:lnTo>
                    <a:lnTo>
                      <a:pt x="808002" y="134981"/>
                    </a:lnTo>
                    <a:lnTo>
                      <a:pt x="808458" y="134460"/>
                    </a:lnTo>
                    <a:lnTo>
                      <a:pt x="809244" y="134390"/>
                    </a:lnTo>
                    <a:lnTo>
                      <a:pt x="809832" y="134046"/>
                    </a:lnTo>
                    <a:lnTo>
                      <a:pt x="810237" y="133542"/>
                    </a:lnTo>
                    <a:lnTo>
                      <a:pt x="810507" y="132932"/>
                    </a:lnTo>
                    <a:lnTo>
                      <a:pt x="810747" y="132332"/>
                    </a:lnTo>
                    <a:lnTo>
                      <a:pt x="810994" y="131789"/>
                    </a:lnTo>
                    <a:lnTo>
                      <a:pt x="810965" y="131285"/>
                    </a:lnTo>
                    <a:lnTo>
                      <a:pt x="811030" y="130123"/>
                    </a:lnTo>
                    <a:lnTo>
                      <a:pt x="811156" y="129220"/>
                    </a:lnTo>
                    <a:lnTo>
                      <a:pt x="811245" y="128694"/>
                    </a:lnTo>
                    <a:lnTo>
                      <a:pt x="811219" y="128145"/>
                    </a:lnTo>
                    <a:lnTo>
                      <a:pt x="811347" y="127676"/>
                    </a:lnTo>
                    <a:lnTo>
                      <a:pt x="811444" y="127188"/>
                    </a:lnTo>
                    <a:lnTo>
                      <a:pt x="811864" y="126494"/>
                    </a:lnTo>
                    <a:lnTo>
                      <a:pt x="812038" y="125737"/>
                    </a:lnTo>
                    <a:lnTo>
                      <a:pt x="812427" y="124610"/>
                    </a:lnTo>
                    <a:lnTo>
                      <a:pt x="812761" y="124173"/>
                    </a:lnTo>
                    <a:lnTo>
                      <a:pt x="814218" y="123518"/>
                    </a:lnTo>
                    <a:lnTo>
                      <a:pt x="814858" y="123107"/>
                    </a:lnTo>
                    <a:lnTo>
                      <a:pt x="815413" y="122455"/>
                    </a:lnTo>
                    <a:lnTo>
                      <a:pt x="815856" y="122051"/>
                    </a:lnTo>
                    <a:lnTo>
                      <a:pt x="816793" y="121425"/>
                    </a:lnTo>
                    <a:lnTo>
                      <a:pt x="817438" y="121216"/>
                    </a:lnTo>
                    <a:lnTo>
                      <a:pt x="818158" y="121065"/>
                    </a:lnTo>
                    <a:lnTo>
                      <a:pt x="818957" y="120969"/>
                    </a:lnTo>
                    <a:lnTo>
                      <a:pt x="820248" y="120898"/>
                    </a:lnTo>
                    <a:lnTo>
                      <a:pt x="820848" y="120940"/>
                    </a:lnTo>
                    <a:lnTo>
                      <a:pt x="821353" y="120737"/>
                    </a:lnTo>
                    <a:lnTo>
                      <a:pt x="821735" y="120359"/>
                    </a:lnTo>
                    <a:lnTo>
                      <a:pt x="822296" y="119408"/>
                    </a:lnTo>
                    <a:lnTo>
                      <a:pt x="823208" y="119167"/>
                    </a:lnTo>
                    <a:lnTo>
                      <a:pt x="824666" y="119138"/>
                    </a:lnTo>
                    <a:lnTo>
                      <a:pt x="825481" y="119135"/>
                    </a:lnTo>
                    <a:lnTo>
                      <a:pt x="826259" y="119171"/>
                    </a:lnTo>
                    <a:lnTo>
                      <a:pt x="827093" y="119312"/>
                    </a:lnTo>
                    <a:lnTo>
                      <a:pt x="827954" y="119472"/>
                    </a:lnTo>
                    <a:lnTo>
                      <a:pt x="828612" y="119498"/>
                    </a:lnTo>
                    <a:lnTo>
                      <a:pt x="829454" y="119370"/>
                    </a:lnTo>
                    <a:lnTo>
                      <a:pt x="829790" y="118808"/>
                    </a:lnTo>
                    <a:lnTo>
                      <a:pt x="829482" y="118358"/>
                    </a:lnTo>
                    <a:lnTo>
                      <a:pt x="828901" y="118021"/>
                    </a:lnTo>
                    <a:lnTo>
                      <a:pt x="828494" y="117674"/>
                    </a:lnTo>
                    <a:lnTo>
                      <a:pt x="827979" y="117376"/>
                    </a:lnTo>
                    <a:lnTo>
                      <a:pt x="827675" y="116888"/>
                    </a:lnTo>
                    <a:lnTo>
                      <a:pt x="827379" y="116490"/>
                    </a:lnTo>
                    <a:lnTo>
                      <a:pt x="827162" y="116005"/>
                    </a:lnTo>
                    <a:lnTo>
                      <a:pt x="826971" y="115241"/>
                    </a:lnTo>
                    <a:lnTo>
                      <a:pt x="826767" y="114647"/>
                    </a:lnTo>
                    <a:lnTo>
                      <a:pt x="826683" y="114030"/>
                    </a:lnTo>
                    <a:lnTo>
                      <a:pt x="826535" y="113150"/>
                    </a:lnTo>
                    <a:lnTo>
                      <a:pt x="826304" y="111423"/>
                    </a:lnTo>
                    <a:lnTo>
                      <a:pt x="826079" y="110842"/>
                    </a:lnTo>
                    <a:lnTo>
                      <a:pt x="825931" y="110399"/>
                    </a:lnTo>
                    <a:lnTo>
                      <a:pt x="825632" y="109208"/>
                    </a:lnTo>
                    <a:lnTo>
                      <a:pt x="825514" y="108780"/>
                    </a:lnTo>
                    <a:lnTo>
                      <a:pt x="825267" y="108324"/>
                    </a:lnTo>
                    <a:lnTo>
                      <a:pt x="824975" y="107268"/>
                    </a:lnTo>
                    <a:lnTo>
                      <a:pt x="825023" y="106481"/>
                    </a:lnTo>
                    <a:lnTo>
                      <a:pt x="825321" y="105932"/>
                    </a:lnTo>
                    <a:lnTo>
                      <a:pt x="826040" y="104751"/>
                    </a:lnTo>
                    <a:lnTo>
                      <a:pt x="826483" y="104308"/>
                    </a:lnTo>
                    <a:lnTo>
                      <a:pt x="827318" y="103438"/>
                    </a:lnTo>
                    <a:lnTo>
                      <a:pt x="827584" y="102972"/>
                    </a:lnTo>
                    <a:lnTo>
                      <a:pt x="828195" y="102523"/>
                    </a:lnTo>
                    <a:lnTo>
                      <a:pt x="828956" y="101845"/>
                    </a:lnTo>
                    <a:lnTo>
                      <a:pt x="829284" y="101360"/>
                    </a:lnTo>
                    <a:lnTo>
                      <a:pt x="829572" y="100721"/>
                    </a:lnTo>
                    <a:lnTo>
                      <a:pt x="829611" y="100240"/>
                    </a:lnTo>
                    <a:lnTo>
                      <a:pt x="829595" y="99578"/>
                    </a:lnTo>
                    <a:lnTo>
                      <a:pt x="829427" y="99055"/>
                    </a:lnTo>
                    <a:lnTo>
                      <a:pt x="829293" y="98541"/>
                    </a:lnTo>
                    <a:lnTo>
                      <a:pt x="828917" y="97726"/>
                    </a:lnTo>
                    <a:lnTo>
                      <a:pt x="828442" y="96820"/>
                    </a:lnTo>
                    <a:lnTo>
                      <a:pt x="828160" y="96255"/>
                    </a:lnTo>
                    <a:lnTo>
                      <a:pt x="827704" y="95526"/>
                    </a:lnTo>
                    <a:lnTo>
                      <a:pt x="827488" y="95022"/>
                    </a:lnTo>
                    <a:lnTo>
                      <a:pt x="827038" y="94348"/>
                    </a:lnTo>
                    <a:lnTo>
                      <a:pt x="826971" y="93789"/>
                    </a:lnTo>
                    <a:lnTo>
                      <a:pt x="827154" y="93118"/>
                    </a:lnTo>
                    <a:lnTo>
                      <a:pt x="827466" y="92344"/>
                    </a:lnTo>
                    <a:lnTo>
                      <a:pt x="827582" y="91905"/>
                    </a:lnTo>
                    <a:lnTo>
                      <a:pt x="828160" y="90636"/>
                    </a:lnTo>
                    <a:lnTo>
                      <a:pt x="828343" y="89898"/>
                    </a:lnTo>
                    <a:lnTo>
                      <a:pt x="828538" y="89076"/>
                    </a:lnTo>
                    <a:lnTo>
                      <a:pt x="828706" y="88578"/>
                    </a:lnTo>
                    <a:lnTo>
                      <a:pt x="831177" y="81527"/>
                    </a:lnTo>
                    <a:lnTo>
                      <a:pt x="831717" y="80622"/>
                    </a:lnTo>
                    <a:lnTo>
                      <a:pt x="832163" y="80073"/>
                    </a:lnTo>
                    <a:lnTo>
                      <a:pt x="832654" y="79524"/>
                    </a:lnTo>
                    <a:lnTo>
                      <a:pt x="833158" y="79036"/>
                    </a:lnTo>
                    <a:lnTo>
                      <a:pt x="833512" y="78609"/>
                    </a:lnTo>
                    <a:lnTo>
                      <a:pt x="834131" y="78101"/>
                    </a:lnTo>
                    <a:lnTo>
                      <a:pt x="834713" y="77633"/>
                    </a:lnTo>
                    <a:lnTo>
                      <a:pt x="835730" y="76968"/>
                    </a:lnTo>
                    <a:lnTo>
                      <a:pt x="836546" y="76457"/>
                    </a:lnTo>
                    <a:lnTo>
                      <a:pt x="837192" y="76239"/>
                    </a:lnTo>
                    <a:lnTo>
                      <a:pt x="837879" y="75809"/>
                    </a:lnTo>
                    <a:lnTo>
                      <a:pt x="838232" y="75459"/>
                    </a:lnTo>
                    <a:lnTo>
                      <a:pt x="838800" y="74714"/>
                    </a:lnTo>
                    <a:lnTo>
                      <a:pt x="840075" y="72922"/>
                    </a:lnTo>
                    <a:lnTo>
                      <a:pt x="840573" y="72226"/>
                    </a:lnTo>
                    <a:lnTo>
                      <a:pt x="840916" y="71837"/>
                    </a:lnTo>
                    <a:lnTo>
                      <a:pt x="845517" y="69217"/>
                    </a:lnTo>
                    <a:lnTo>
                      <a:pt x="846063" y="68986"/>
                    </a:lnTo>
                    <a:lnTo>
                      <a:pt x="846657" y="68344"/>
                    </a:lnTo>
                    <a:lnTo>
                      <a:pt x="847697" y="67538"/>
                    </a:lnTo>
                    <a:lnTo>
                      <a:pt x="848426" y="66963"/>
                    </a:lnTo>
                    <a:lnTo>
                      <a:pt x="849177" y="66305"/>
                    </a:lnTo>
                    <a:lnTo>
                      <a:pt x="849832" y="65586"/>
                    </a:lnTo>
                    <a:lnTo>
                      <a:pt x="850436" y="64915"/>
                    </a:lnTo>
                    <a:lnTo>
                      <a:pt x="850690" y="64536"/>
                    </a:lnTo>
                    <a:lnTo>
                      <a:pt x="850946" y="64061"/>
                    </a:lnTo>
                    <a:lnTo>
                      <a:pt x="851190" y="63229"/>
                    </a:lnTo>
                    <a:lnTo>
                      <a:pt x="851271" y="62612"/>
                    </a:lnTo>
                    <a:lnTo>
                      <a:pt x="851217" y="62054"/>
                    </a:lnTo>
                    <a:lnTo>
                      <a:pt x="847395" y="53317"/>
                    </a:lnTo>
                    <a:lnTo>
                      <a:pt x="847052" y="52768"/>
                    </a:lnTo>
                    <a:lnTo>
                      <a:pt x="846624" y="51641"/>
                    </a:lnTo>
                    <a:lnTo>
                      <a:pt x="846452" y="50819"/>
                    </a:lnTo>
                    <a:lnTo>
                      <a:pt x="846513" y="50045"/>
                    </a:lnTo>
                    <a:lnTo>
                      <a:pt x="846487" y="49024"/>
                    </a:lnTo>
                    <a:lnTo>
                      <a:pt x="846521" y="48087"/>
                    </a:lnTo>
                    <a:lnTo>
                      <a:pt x="846474" y="47169"/>
                    </a:lnTo>
                    <a:lnTo>
                      <a:pt x="846435" y="46549"/>
                    </a:lnTo>
                    <a:lnTo>
                      <a:pt x="846387" y="45900"/>
                    </a:lnTo>
                    <a:lnTo>
                      <a:pt x="846365" y="45245"/>
                    </a:lnTo>
                    <a:lnTo>
                      <a:pt x="846365" y="44683"/>
                    </a:lnTo>
                    <a:lnTo>
                      <a:pt x="846435" y="43932"/>
                    </a:lnTo>
                    <a:lnTo>
                      <a:pt x="846596" y="42988"/>
                    </a:lnTo>
                    <a:lnTo>
                      <a:pt x="846866" y="42053"/>
                    </a:lnTo>
                    <a:lnTo>
                      <a:pt x="847078" y="41103"/>
                    </a:lnTo>
                    <a:lnTo>
                      <a:pt x="847328" y="40179"/>
                    </a:lnTo>
                    <a:lnTo>
                      <a:pt x="847447" y="39521"/>
                    </a:lnTo>
                    <a:lnTo>
                      <a:pt x="847694" y="38706"/>
                    </a:lnTo>
                    <a:lnTo>
                      <a:pt x="847903" y="37838"/>
                    </a:lnTo>
                    <a:lnTo>
                      <a:pt x="848291" y="36762"/>
                    </a:lnTo>
                    <a:lnTo>
                      <a:pt x="848532" y="35752"/>
                    </a:lnTo>
                    <a:lnTo>
                      <a:pt x="848782" y="34916"/>
                    </a:lnTo>
                    <a:lnTo>
                      <a:pt x="849019" y="34088"/>
                    </a:lnTo>
                    <a:lnTo>
                      <a:pt x="849328" y="33233"/>
                    </a:lnTo>
                    <a:lnTo>
                      <a:pt x="849591" y="32126"/>
                    </a:lnTo>
                    <a:lnTo>
                      <a:pt x="849839" y="31288"/>
                    </a:lnTo>
                    <a:lnTo>
                      <a:pt x="850076" y="30434"/>
                    </a:lnTo>
                    <a:lnTo>
                      <a:pt x="850387" y="29461"/>
                    </a:lnTo>
                    <a:lnTo>
                      <a:pt x="850635" y="28665"/>
                    </a:lnTo>
                    <a:lnTo>
                      <a:pt x="850904" y="27740"/>
                    </a:lnTo>
                    <a:lnTo>
                      <a:pt x="851261" y="26837"/>
                    </a:lnTo>
                    <a:lnTo>
                      <a:pt x="851435" y="25894"/>
                    </a:lnTo>
                    <a:lnTo>
                      <a:pt x="851692" y="25018"/>
                    </a:lnTo>
                    <a:lnTo>
                      <a:pt x="851980" y="24144"/>
                    </a:lnTo>
                    <a:lnTo>
                      <a:pt x="852341" y="23036"/>
                    </a:lnTo>
                    <a:lnTo>
                      <a:pt x="852549" y="22326"/>
                    </a:lnTo>
                    <a:lnTo>
                      <a:pt x="852896" y="21415"/>
                    </a:lnTo>
                    <a:lnTo>
                      <a:pt x="853326" y="20339"/>
                    </a:lnTo>
                    <a:lnTo>
                      <a:pt x="853675" y="19376"/>
                    </a:lnTo>
                    <a:lnTo>
                      <a:pt x="854013" y="18368"/>
                    </a:lnTo>
                    <a:lnTo>
                      <a:pt x="854497" y="16888"/>
                    </a:lnTo>
                    <a:lnTo>
                      <a:pt x="854925" y="15861"/>
                    </a:lnTo>
                    <a:lnTo>
                      <a:pt x="855326" y="14794"/>
                    </a:lnTo>
                    <a:lnTo>
                      <a:pt x="855589" y="13628"/>
                    </a:lnTo>
                    <a:lnTo>
                      <a:pt x="855898" y="12737"/>
                    </a:lnTo>
                    <a:lnTo>
                      <a:pt x="856286" y="11754"/>
                    </a:lnTo>
                    <a:lnTo>
                      <a:pt x="856585" y="10832"/>
                    </a:lnTo>
                    <a:lnTo>
                      <a:pt x="856739" y="10321"/>
                    </a:lnTo>
                    <a:lnTo>
                      <a:pt x="856816" y="9840"/>
                    </a:lnTo>
                    <a:lnTo>
                      <a:pt x="856793" y="9339"/>
                    </a:lnTo>
                    <a:lnTo>
                      <a:pt x="856125" y="8613"/>
                    </a:lnTo>
                    <a:lnTo>
                      <a:pt x="855570" y="8199"/>
                    </a:lnTo>
                    <a:lnTo>
                      <a:pt x="854562" y="7869"/>
                    </a:lnTo>
                    <a:lnTo>
                      <a:pt x="854083" y="7667"/>
                    </a:lnTo>
                    <a:lnTo>
                      <a:pt x="853673" y="7419"/>
                    </a:lnTo>
                    <a:lnTo>
                      <a:pt x="853226" y="7066"/>
                    </a:lnTo>
                    <a:lnTo>
                      <a:pt x="852789" y="6606"/>
                    </a:lnTo>
                    <a:lnTo>
                      <a:pt x="852449" y="6263"/>
                    </a:lnTo>
                    <a:lnTo>
                      <a:pt x="852131" y="5852"/>
                    </a:lnTo>
                    <a:lnTo>
                      <a:pt x="851913" y="5454"/>
                    </a:lnTo>
                    <a:lnTo>
                      <a:pt x="851698" y="4581"/>
                    </a:lnTo>
                    <a:lnTo>
                      <a:pt x="851595" y="4135"/>
                    </a:lnTo>
                    <a:lnTo>
                      <a:pt x="851210" y="3656"/>
                    </a:lnTo>
                    <a:lnTo>
                      <a:pt x="850696" y="3168"/>
                    </a:lnTo>
                    <a:lnTo>
                      <a:pt x="850244" y="2446"/>
                    </a:lnTo>
                    <a:lnTo>
                      <a:pt x="849967" y="1890"/>
                    </a:lnTo>
                    <a:lnTo>
                      <a:pt x="849828" y="1242"/>
                    </a:lnTo>
                    <a:lnTo>
                      <a:pt x="849649" y="795"/>
                    </a:lnTo>
                    <a:lnTo>
                      <a:pt x="849251" y="412"/>
                    </a:lnTo>
                    <a:lnTo>
                      <a:pt x="848696" y="124"/>
                    </a:lnTo>
                    <a:lnTo>
                      <a:pt x="848122" y="252"/>
                    </a:lnTo>
                    <a:lnTo>
                      <a:pt x="847752" y="612"/>
                    </a:lnTo>
                    <a:lnTo>
                      <a:pt x="847636" y="1078"/>
                    </a:lnTo>
                    <a:lnTo>
                      <a:pt x="847414" y="1585"/>
                    </a:lnTo>
                    <a:lnTo>
                      <a:pt x="846836" y="2041"/>
                    </a:lnTo>
                    <a:lnTo>
                      <a:pt x="845998" y="2250"/>
                    </a:lnTo>
                    <a:lnTo>
                      <a:pt x="845372" y="2648"/>
                    </a:lnTo>
                    <a:lnTo>
                      <a:pt x="845273" y="3274"/>
                    </a:lnTo>
                    <a:lnTo>
                      <a:pt x="845168" y="3736"/>
                    </a:lnTo>
                    <a:lnTo>
                      <a:pt x="845141" y="4228"/>
                    </a:lnTo>
                    <a:lnTo>
                      <a:pt x="843979" y="4366"/>
                    </a:lnTo>
                    <a:lnTo>
                      <a:pt x="843561" y="4610"/>
                    </a:lnTo>
                    <a:lnTo>
                      <a:pt x="843260" y="5040"/>
                    </a:lnTo>
                    <a:lnTo>
                      <a:pt x="843044" y="5686"/>
                    </a:lnTo>
                    <a:lnTo>
                      <a:pt x="842772" y="6251"/>
                    </a:lnTo>
                    <a:lnTo>
                      <a:pt x="842377" y="6726"/>
                    </a:lnTo>
                    <a:lnTo>
                      <a:pt x="841934" y="6980"/>
                    </a:lnTo>
                    <a:lnTo>
                      <a:pt x="841405" y="6636"/>
                    </a:lnTo>
                    <a:lnTo>
                      <a:pt x="840894" y="6680"/>
                    </a:lnTo>
                    <a:lnTo>
                      <a:pt x="840361" y="6526"/>
                    </a:lnTo>
                    <a:lnTo>
                      <a:pt x="839930" y="6825"/>
                    </a:lnTo>
                    <a:lnTo>
                      <a:pt x="839420" y="6594"/>
                    </a:lnTo>
                    <a:lnTo>
                      <a:pt x="838842" y="6726"/>
                    </a:lnTo>
                    <a:lnTo>
                      <a:pt x="838335" y="6816"/>
                    </a:lnTo>
                    <a:lnTo>
                      <a:pt x="837936" y="6558"/>
                    </a:lnTo>
                    <a:lnTo>
                      <a:pt x="837484" y="6751"/>
                    </a:lnTo>
                    <a:lnTo>
                      <a:pt x="836951" y="6571"/>
                    </a:lnTo>
                    <a:lnTo>
                      <a:pt x="836488" y="6093"/>
                    </a:lnTo>
                    <a:lnTo>
                      <a:pt x="836035" y="5849"/>
                    </a:lnTo>
                    <a:lnTo>
                      <a:pt x="835638" y="5496"/>
                    </a:lnTo>
                    <a:lnTo>
                      <a:pt x="835194" y="5014"/>
                    </a:lnTo>
                    <a:lnTo>
                      <a:pt x="834459" y="5158"/>
                    </a:lnTo>
                    <a:lnTo>
                      <a:pt x="834003" y="5297"/>
                    </a:lnTo>
                    <a:lnTo>
                      <a:pt x="833564" y="4946"/>
                    </a:lnTo>
                    <a:lnTo>
                      <a:pt x="833066" y="5203"/>
                    </a:lnTo>
                    <a:lnTo>
                      <a:pt x="832250" y="5146"/>
                    </a:lnTo>
                    <a:lnTo>
                      <a:pt x="831946" y="5717"/>
                    </a:lnTo>
                    <a:lnTo>
                      <a:pt x="831742" y="6398"/>
                    </a:lnTo>
                    <a:lnTo>
                      <a:pt x="831097" y="6799"/>
                    </a:lnTo>
                    <a:lnTo>
                      <a:pt x="830372" y="7011"/>
                    </a:lnTo>
                    <a:lnTo>
                      <a:pt x="830227" y="7483"/>
                    </a:lnTo>
                    <a:lnTo>
                      <a:pt x="829820" y="7734"/>
                    </a:lnTo>
                    <a:lnTo>
                      <a:pt x="829740" y="8279"/>
                    </a:lnTo>
                    <a:lnTo>
                      <a:pt x="829373" y="8707"/>
                    </a:lnTo>
                    <a:lnTo>
                      <a:pt x="829135" y="9545"/>
                    </a:lnTo>
                    <a:lnTo>
                      <a:pt x="828834" y="10014"/>
                    </a:lnTo>
                    <a:lnTo>
                      <a:pt x="828551" y="10386"/>
                    </a:lnTo>
                    <a:lnTo>
                      <a:pt x="827912" y="10348"/>
                    </a:lnTo>
                    <a:lnTo>
                      <a:pt x="827363" y="10832"/>
                    </a:lnTo>
                    <a:lnTo>
                      <a:pt x="826673" y="11279"/>
                    </a:lnTo>
                    <a:lnTo>
                      <a:pt x="826265" y="11703"/>
                    </a:lnTo>
                    <a:lnTo>
                      <a:pt x="825822" y="11625"/>
                    </a:lnTo>
                    <a:lnTo>
                      <a:pt x="825382" y="11876"/>
                    </a:lnTo>
                    <a:lnTo>
                      <a:pt x="825244" y="12373"/>
                    </a:lnTo>
                    <a:lnTo>
                      <a:pt x="825616" y="12653"/>
                    </a:lnTo>
                    <a:lnTo>
                      <a:pt x="825302" y="13241"/>
                    </a:lnTo>
                    <a:lnTo>
                      <a:pt x="825077" y="13943"/>
                    </a:lnTo>
                    <a:lnTo>
                      <a:pt x="824782" y="14466"/>
                    </a:lnTo>
                    <a:lnTo>
                      <a:pt x="825279" y="14701"/>
                    </a:lnTo>
                    <a:lnTo>
                      <a:pt x="825395" y="15212"/>
                    </a:lnTo>
                    <a:lnTo>
                      <a:pt x="825328" y="15703"/>
                    </a:lnTo>
                    <a:lnTo>
                      <a:pt x="824846" y="15697"/>
                    </a:lnTo>
                    <a:lnTo>
                      <a:pt x="824910" y="16975"/>
                    </a:lnTo>
                    <a:lnTo>
                      <a:pt x="824853" y="17485"/>
                    </a:lnTo>
                    <a:lnTo>
                      <a:pt x="825090" y="18053"/>
                    </a:lnTo>
                    <a:lnTo>
                      <a:pt x="825328" y="18467"/>
                    </a:lnTo>
                    <a:lnTo>
                      <a:pt x="824672" y="18679"/>
                    </a:lnTo>
                    <a:lnTo>
                      <a:pt x="824242" y="19036"/>
                    </a:lnTo>
                    <a:lnTo>
                      <a:pt x="823760" y="19145"/>
                    </a:lnTo>
                    <a:lnTo>
                      <a:pt x="823336" y="19338"/>
                    </a:lnTo>
                    <a:lnTo>
                      <a:pt x="822769" y="19324"/>
                    </a:lnTo>
                    <a:lnTo>
                      <a:pt x="822701" y="19771"/>
                    </a:lnTo>
                    <a:lnTo>
                      <a:pt x="822078" y="19662"/>
                    </a:lnTo>
                    <a:lnTo>
                      <a:pt x="821648" y="20019"/>
                    </a:lnTo>
                    <a:lnTo>
                      <a:pt x="821038" y="19816"/>
                    </a:lnTo>
                    <a:lnTo>
                      <a:pt x="820585" y="19828"/>
                    </a:lnTo>
                    <a:lnTo>
                      <a:pt x="820302" y="20397"/>
                    </a:lnTo>
                    <a:lnTo>
                      <a:pt x="819792" y="20307"/>
                    </a:lnTo>
                    <a:lnTo>
                      <a:pt x="819709" y="19861"/>
                    </a:lnTo>
                    <a:lnTo>
                      <a:pt x="818919" y="19717"/>
                    </a:lnTo>
                    <a:lnTo>
                      <a:pt x="818331" y="19761"/>
                    </a:lnTo>
                    <a:lnTo>
                      <a:pt x="817628" y="19797"/>
                    </a:lnTo>
                    <a:lnTo>
                      <a:pt x="817108" y="20153"/>
                    </a:lnTo>
                    <a:lnTo>
                      <a:pt x="816791" y="19841"/>
                    </a:lnTo>
                    <a:lnTo>
                      <a:pt x="816203" y="19742"/>
                    </a:lnTo>
                    <a:lnTo>
                      <a:pt x="816100" y="20378"/>
                    </a:lnTo>
                    <a:lnTo>
                      <a:pt x="815919" y="21100"/>
                    </a:lnTo>
                    <a:lnTo>
                      <a:pt x="815715" y="21502"/>
                    </a:lnTo>
                    <a:lnTo>
                      <a:pt x="815150" y="21415"/>
                    </a:lnTo>
                    <a:lnTo>
                      <a:pt x="815137" y="22074"/>
                    </a:lnTo>
                    <a:lnTo>
                      <a:pt x="815274" y="22673"/>
                    </a:lnTo>
                    <a:lnTo>
                      <a:pt x="814799" y="22782"/>
                    </a:lnTo>
                    <a:lnTo>
                      <a:pt x="814369" y="22895"/>
                    </a:lnTo>
                    <a:lnTo>
                      <a:pt x="814392" y="24045"/>
                    </a:lnTo>
                    <a:lnTo>
                      <a:pt x="814141" y="24423"/>
                    </a:lnTo>
                    <a:lnTo>
                      <a:pt x="814324" y="24934"/>
                    </a:lnTo>
                    <a:lnTo>
                      <a:pt x="813929" y="25207"/>
                    </a:lnTo>
                    <a:lnTo>
                      <a:pt x="813339" y="25625"/>
                    </a:lnTo>
                    <a:lnTo>
                      <a:pt x="812715" y="25213"/>
                    </a:lnTo>
                    <a:lnTo>
                      <a:pt x="811855" y="24969"/>
                    </a:lnTo>
                    <a:lnTo>
                      <a:pt x="811402" y="25438"/>
                    </a:lnTo>
                    <a:lnTo>
                      <a:pt x="811245" y="26039"/>
                    </a:lnTo>
                    <a:lnTo>
                      <a:pt x="810690" y="25993"/>
                    </a:lnTo>
                    <a:lnTo>
                      <a:pt x="810211" y="26360"/>
                    </a:lnTo>
                    <a:lnTo>
                      <a:pt x="809467" y="26083"/>
                    </a:lnTo>
                    <a:lnTo>
                      <a:pt x="809013" y="26507"/>
                    </a:lnTo>
                    <a:lnTo>
                      <a:pt x="808664" y="26776"/>
                    </a:lnTo>
                    <a:lnTo>
                      <a:pt x="808208" y="26331"/>
                    </a:lnTo>
                    <a:lnTo>
                      <a:pt x="807508" y="25942"/>
                    </a:lnTo>
                    <a:lnTo>
                      <a:pt x="807200" y="26276"/>
                    </a:lnTo>
                    <a:lnTo>
                      <a:pt x="806670" y="26163"/>
                    </a:lnTo>
                    <a:lnTo>
                      <a:pt x="806011" y="26108"/>
                    </a:lnTo>
                    <a:lnTo>
                      <a:pt x="805909" y="25663"/>
                    </a:lnTo>
                    <a:lnTo>
                      <a:pt x="805353" y="25618"/>
                    </a:lnTo>
                    <a:lnTo>
                      <a:pt x="805061" y="26100"/>
                    </a:lnTo>
                    <a:lnTo>
                      <a:pt x="804473" y="25785"/>
                    </a:lnTo>
                    <a:lnTo>
                      <a:pt x="803874" y="25795"/>
                    </a:lnTo>
                    <a:lnTo>
                      <a:pt x="803090" y="25919"/>
                    </a:lnTo>
                    <a:lnTo>
                      <a:pt x="802422" y="25688"/>
                    </a:lnTo>
                    <a:lnTo>
                      <a:pt x="801648" y="25907"/>
                    </a:lnTo>
                    <a:lnTo>
                      <a:pt x="801302" y="26211"/>
                    </a:lnTo>
                    <a:lnTo>
                      <a:pt x="800505" y="26360"/>
                    </a:lnTo>
                    <a:lnTo>
                      <a:pt x="799895" y="26456"/>
                    </a:lnTo>
                    <a:lnTo>
                      <a:pt x="799262" y="26392"/>
                    </a:lnTo>
                    <a:lnTo>
                      <a:pt x="798909" y="25913"/>
                    </a:lnTo>
                    <a:lnTo>
                      <a:pt x="798730" y="25490"/>
                    </a:lnTo>
                    <a:lnTo>
                      <a:pt x="798344" y="24988"/>
                    </a:lnTo>
                    <a:lnTo>
                      <a:pt x="797833" y="24642"/>
                    </a:lnTo>
                    <a:lnTo>
                      <a:pt x="797593" y="24179"/>
                    </a:lnTo>
                    <a:lnTo>
                      <a:pt x="797117" y="23534"/>
                    </a:lnTo>
                    <a:lnTo>
                      <a:pt x="796485" y="23274"/>
                    </a:lnTo>
                    <a:lnTo>
                      <a:pt x="796010" y="23040"/>
                    </a:lnTo>
                    <a:lnTo>
                      <a:pt x="795464" y="22439"/>
                    </a:lnTo>
                    <a:lnTo>
                      <a:pt x="794706" y="22070"/>
                    </a:lnTo>
                    <a:lnTo>
                      <a:pt x="794241" y="21691"/>
                    </a:lnTo>
                    <a:lnTo>
                      <a:pt x="793846" y="21347"/>
                    </a:lnTo>
                    <a:lnTo>
                      <a:pt x="793489" y="20914"/>
                    </a:lnTo>
                    <a:lnTo>
                      <a:pt x="793200" y="20330"/>
                    </a:lnTo>
                    <a:lnTo>
                      <a:pt x="793095" y="19710"/>
                    </a:lnTo>
                    <a:lnTo>
                      <a:pt x="793062" y="19084"/>
                    </a:lnTo>
                    <a:lnTo>
                      <a:pt x="793197" y="17893"/>
                    </a:lnTo>
                    <a:lnTo>
                      <a:pt x="792603" y="16862"/>
                    </a:lnTo>
                    <a:lnTo>
                      <a:pt x="792099" y="16399"/>
                    </a:lnTo>
                    <a:lnTo>
                      <a:pt x="791611" y="16088"/>
                    </a:lnTo>
                    <a:lnTo>
                      <a:pt x="790808" y="15989"/>
                    </a:lnTo>
                    <a:lnTo>
                      <a:pt x="789903" y="15815"/>
                    </a:lnTo>
                    <a:lnTo>
                      <a:pt x="789232" y="15613"/>
                    </a:lnTo>
                    <a:lnTo>
                      <a:pt x="788468" y="15205"/>
                    </a:lnTo>
                    <a:lnTo>
                      <a:pt x="787957" y="15254"/>
                    </a:lnTo>
                    <a:lnTo>
                      <a:pt x="786968" y="14724"/>
                    </a:lnTo>
                    <a:lnTo>
                      <a:pt x="786130" y="15147"/>
                    </a:lnTo>
                    <a:lnTo>
                      <a:pt x="785610" y="14935"/>
                    </a:lnTo>
                    <a:lnTo>
                      <a:pt x="784917" y="14849"/>
                    </a:lnTo>
                    <a:lnTo>
                      <a:pt x="784281" y="15016"/>
                    </a:lnTo>
                    <a:lnTo>
                      <a:pt x="783494" y="14811"/>
                    </a:lnTo>
                    <a:lnTo>
                      <a:pt x="782849" y="14502"/>
                    </a:lnTo>
                    <a:lnTo>
                      <a:pt x="782592" y="13628"/>
                    </a:lnTo>
                    <a:lnTo>
                      <a:pt x="782785" y="13060"/>
                    </a:lnTo>
                    <a:lnTo>
                      <a:pt x="782470" y="12733"/>
                    </a:lnTo>
                    <a:lnTo>
                      <a:pt x="781924" y="12935"/>
                    </a:lnTo>
                    <a:lnTo>
                      <a:pt x="781109" y="13295"/>
                    </a:lnTo>
                    <a:lnTo>
                      <a:pt x="780280" y="12878"/>
                    </a:lnTo>
                    <a:lnTo>
                      <a:pt x="779349" y="13147"/>
                    </a:lnTo>
                    <a:lnTo>
                      <a:pt x="778842" y="13468"/>
                    </a:lnTo>
                    <a:lnTo>
                      <a:pt x="778062" y="13812"/>
                    </a:lnTo>
                    <a:lnTo>
                      <a:pt x="777985" y="13285"/>
                    </a:lnTo>
                    <a:lnTo>
                      <a:pt x="777230" y="13346"/>
                    </a:lnTo>
                    <a:lnTo>
                      <a:pt x="776658" y="13118"/>
                    </a:lnTo>
                    <a:lnTo>
                      <a:pt x="775416" y="13382"/>
                    </a:lnTo>
                    <a:lnTo>
                      <a:pt x="774664" y="13430"/>
                    </a:lnTo>
                    <a:lnTo>
                      <a:pt x="773483" y="13262"/>
                    </a:lnTo>
                    <a:lnTo>
                      <a:pt x="773059" y="13407"/>
                    </a:lnTo>
                    <a:lnTo>
                      <a:pt x="772780" y="13754"/>
                    </a:lnTo>
                    <a:lnTo>
                      <a:pt x="772366" y="14184"/>
                    </a:lnTo>
                    <a:lnTo>
                      <a:pt x="771829" y="14710"/>
                    </a:lnTo>
                    <a:lnTo>
                      <a:pt x="771345" y="14819"/>
                    </a:lnTo>
                    <a:lnTo>
                      <a:pt x="770786" y="15250"/>
                    </a:lnTo>
                    <a:lnTo>
                      <a:pt x="770529" y="15668"/>
                    </a:lnTo>
                    <a:lnTo>
                      <a:pt x="770696" y="16807"/>
                    </a:lnTo>
                    <a:lnTo>
                      <a:pt x="770892" y="17408"/>
                    </a:lnTo>
                    <a:lnTo>
                      <a:pt x="771187" y="17893"/>
                    </a:lnTo>
                    <a:lnTo>
                      <a:pt x="771126" y="18647"/>
                    </a:lnTo>
                    <a:lnTo>
                      <a:pt x="771418" y="19209"/>
                    </a:lnTo>
                    <a:lnTo>
                      <a:pt x="771589" y="19626"/>
                    </a:lnTo>
                    <a:lnTo>
                      <a:pt x="771560" y="20162"/>
                    </a:lnTo>
                    <a:lnTo>
                      <a:pt x="771553" y="20631"/>
                    </a:lnTo>
                    <a:lnTo>
                      <a:pt x="771576" y="21097"/>
                    </a:lnTo>
                    <a:lnTo>
                      <a:pt x="771624" y="21707"/>
                    </a:lnTo>
                    <a:lnTo>
                      <a:pt x="771396" y="22439"/>
                    </a:lnTo>
                    <a:lnTo>
                      <a:pt x="771762" y="22965"/>
                    </a:lnTo>
                    <a:lnTo>
                      <a:pt x="771833" y="23431"/>
                    </a:lnTo>
                    <a:lnTo>
                      <a:pt x="771409" y="24318"/>
                    </a:lnTo>
                    <a:lnTo>
                      <a:pt x="771518" y="24783"/>
                    </a:lnTo>
                    <a:lnTo>
                      <a:pt x="771784" y="25332"/>
                    </a:lnTo>
                    <a:lnTo>
                      <a:pt x="771736" y="26026"/>
                    </a:lnTo>
                    <a:lnTo>
                      <a:pt x="772089" y="26912"/>
                    </a:lnTo>
                    <a:lnTo>
                      <a:pt x="771210" y="27795"/>
                    </a:lnTo>
                    <a:lnTo>
                      <a:pt x="770545" y="28337"/>
                    </a:lnTo>
                    <a:lnTo>
                      <a:pt x="769938" y="28276"/>
                    </a:lnTo>
                    <a:lnTo>
                      <a:pt x="769283" y="28135"/>
                    </a:lnTo>
                    <a:lnTo>
                      <a:pt x="768782" y="28096"/>
                    </a:lnTo>
                    <a:lnTo>
                      <a:pt x="768237" y="27907"/>
                    </a:lnTo>
                    <a:lnTo>
                      <a:pt x="767858" y="27657"/>
                    </a:lnTo>
                    <a:lnTo>
                      <a:pt x="767373" y="28087"/>
                    </a:lnTo>
                    <a:lnTo>
                      <a:pt x="766660" y="27923"/>
                    </a:lnTo>
                    <a:lnTo>
                      <a:pt x="766156" y="28090"/>
                    </a:lnTo>
                    <a:lnTo>
                      <a:pt x="764798" y="28215"/>
                    </a:lnTo>
                    <a:lnTo>
                      <a:pt x="763751" y="28325"/>
                    </a:lnTo>
                    <a:lnTo>
                      <a:pt x="763318" y="28466"/>
                    </a:lnTo>
                    <a:lnTo>
                      <a:pt x="762708" y="28476"/>
                    </a:lnTo>
                    <a:lnTo>
                      <a:pt x="761947" y="28579"/>
                    </a:lnTo>
                    <a:lnTo>
                      <a:pt x="761423" y="28745"/>
                    </a:lnTo>
                    <a:lnTo>
                      <a:pt x="760736" y="28707"/>
                    </a:lnTo>
                    <a:lnTo>
                      <a:pt x="760010" y="29092"/>
                    </a:lnTo>
                    <a:lnTo>
                      <a:pt x="759516" y="29268"/>
                    </a:lnTo>
                    <a:lnTo>
                      <a:pt x="759041" y="29381"/>
                    </a:lnTo>
                    <a:lnTo>
                      <a:pt x="758530" y="29285"/>
                    </a:lnTo>
                    <a:lnTo>
                      <a:pt x="757988" y="28793"/>
                    </a:lnTo>
                    <a:lnTo>
                      <a:pt x="757631" y="28507"/>
                    </a:lnTo>
                    <a:lnTo>
                      <a:pt x="756658" y="28902"/>
                    </a:lnTo>
                    <a:lnTo>
                      <a:pt x="756170" y="28880"/>
                    </a:lnTo>
                    <a:lnTo>
                      <a:pt x="756013" y="28041"/>
                    </a:lnTo>
                    <a:lnTo>
                      <a:pt x="754905" y="27827"/>
                    </a:lnTo>
                    <a:lnTo>
                      <a:pt x="754565" y="28163"/>
                    </a:lnTo>
                    <a:lnTo>
                      <a:pt x="754045" y="28906"/>
                    </a:lnTo>
                    <a:lnTo>
                      <a:pt x="753046" y="28976"/>
                    </a:lnTo>
                    <a:lnTo>
                      <a:pt x="752292" y="28713"/>
                    </a:lnTo>
                    <a:lnTo>
                      <a:pt x="751756" y="28440"/>
                    </a:lnTo>
                    <a:lnTo>
                      <a:pt x="751075" y="28556"/>
                    </a:lnTo>
                    <a:lnTo>
                      <a:pt x="750413" y="28864"/>
                    </a:lnTo>
                    <a:lnTo>
                      <a:pt x="749935" y="29224"/>
                    </a:lnTo>
                    <a:lnTo>
                      <a:pt x="749479" y="29362"/>
                    </a:lnTo>
                    <a:lnTo>
                      <a:pt x="748802" y="29304"/>
                    </a:lnTo>
                    <a:lnTo>
                      <a:pt x="747861" y="29050"/>
                    </a:lnTo>
                    <a:lnTo>
                      <a:pt x="747161" y="29014"/>
                    </a:lnTo>
                    <a:lnTo>
                      <a:pt x="746310" y="28774"/>
                    </a:lnTo>
                    <a:lnTo>
                      <a:pt x="745809" y="28967"/>
                    </a:lnTo>
                    <a:lnTo>
                      <a:pt x="745177" y="29243"/>
                    </a:lnTo>
                    <a:lnTo>
                      <a:pt x="743510" y="29348"/>
                    </a:lnTo>
                    <a:lnTo>
                      <a:pt x="742964" y="29852"/>
                    </a:lnTo>
                    <a:lnTo>
                      <a:pt x="742248" y="30392"/>
                    </a:lnTo>
                    <a:lnTo>
                      <a:pt x="741558" y="30659"/>
                    </a:lnTo>
                    <a:lnTo>
                      <a:pt x="741093" y="30951"/>
                    </a:lnTo>
                    <a:lnTo>
                      <a:pt x="740627" y="31166"/>
                    </a:lnTo>
                    <a:lnTo>
                      <a:pt x="739766" y="31510"/>
                    </a:lnTo>
                    <a:lnTo>
                      <a:pt x="739310" y="31580"/>
                    </a:lnTo>
                    <a:lnTo>
                      <a:pt x="738672" y="31609"/>
                    </a:lnTo>
                    <a:lnTo>
                      <a:pt x="737824" y="31676"/>
                    </a:lnTo>
                    <a:lnTo>
                      <a:pt x="737394" y="31552"/>
                    </a:lnTo>
                    <a:lnTo>
                      <a:pt x="735907" y="31561"/>
                    </a:lnTo>
                    <a:lnTo>
                      <a:pt x="735368" y="31580"/>
                    </a:lnTo>
                    <a:lnTo>
                      <a:pt x="734639" y="31541"/>
                    </a:lnTo>
                    <a:lnTo>
                      <a:pt x="733833" y="31451"/>
                    </a:lnTo>
                    <a:lnTo>
                      <a:pt x="733232" y="31541"/>
                    </a:lnTo>
                    <a:lnTo>
                      <a:pt x="732260" y="31478"/>
                    </a:lnTo>
                    <a:lnTo>
                      <a:pt x="731768" y="31375"/>
                    </a:lnTo>
                    <a:lnTo>
                      <a:pt x="731277" y="31288"/>
                    </a:lnTo>
                    <a:lnTo>
                      <a:pt x="730619" y="31211"/>
                    </a:lnTo>
                    <a:lnTo>
                      <a:pt x="729550" y="30993"/>
                    </a:lnTo>
                    <a:lnTo>
                      <a:pt x="728872" y="31022"/>
                    </a:lnTo>
                    <a:lnTo>
                      <a:pt x="728330" y="30987"/>
                    </a:lnTo>
                    <a:lnTo>
                      <a:pt x="727761" y="30842"/>
                    </a:lnTo>
                    <a:lnTo>
                      <a:pt x="727283" y="30623"/>
                    </a:lnTo>
                    <a:lnTo>
                      <a:pt x="726451" y="30264"/>
                    </a:lnTo>
                    <a:lnTo>
                      <a:pt x="725758" y="29981"/>
                    </a:lnTo>
                    <a:lnTo>
                      <a:pt x="724945" y="29756"/>
                    </a:lnTo>
                    <a:lnTo>
                      <a:pt x="723639" y="29621"/>
                    </a:lnTo>
                    <a:lnTo>
                      <a:pt x="722980" y="29612"/>
                    </a:lnTo>
                    <a:lnTo>
                      <a:pt x="722470" y="29381"/>
                    </a:lnTo>
                    <a:lnTo>
                      <a:pt x="721625" y="29342"/>
                    </a:lnTo>
                    <a:lnTo>
                      <a:pt x="720916" y="29426"/>
                    </a:lnTo>
                    <a:lnTo>
                      <a:pt x="720216" y="28915"/>
                    </a:lnTo>
                    <a:lnTo>
                      <a:pt x="719577" y="28770"/>
                    </a:lnTo>
                    <a:lnTo>
                      <a:pt x="718941" y="28665"/>
                    </a:lnTo>
                    <a:lnTo>
                      <a:pt x="718097" y="28546"/>
                    </a:lnTo>
                    <a:lnTo>
                      <a:pt x="717130" y="28678"/>
                    </a:lnTo>
                    <a:lnTo>
                      <a:pt x="716671" y="28504"/>
                    </a:lnTo>
                    <a:lnTo>
                      <a:pt x="716177" y="28613"/>
                    </a:lnTo>
                    <a:lnTo>
                      <a:pt x="715400" y="28543"/>
                    </a:lnTo>
                    <a:lnTo>
                      <a:pt x="714664" y="28341"/>
                    </a:lnTo>
                    <a:lnTo>
                      <a:pt x="713123" y="28163"/>
                    </a:lnTo>
                    <a:lnTo>
                      <a:pt x="712680" y="28071"/>
                    </a:lnTo>
                    <a:lnTo>
                      <a:pt x="712083" y="27907"/>
                    </a:lnTo>
                    <a:lnTo>
                      <a:pt x="711621" y="27968"/>
                    </a:lnTo>
                    <a:lnTo>
                      <a:pt x="711120" y="27871"/>
                    </a:lnTo>
                    <a:lnTo>
                      <a:pt x="710625" y="28020"/>
                    </a:lnTo>
                    <a:lnTo>
                      <a:pt x="710214" y="27839"/>
                    </a:lnTo>
                    <a:lnTo>
                      <a:pt x="709444" y="27558"/>
                    </a:lnTo>
                    <a:lnTo>
                      <a:pt x="708664" y="27644"/>
                    </a:lnTo>
                    <a:lnTo>
                      <a:pt x="708843" y="26776"/>
                    </a:lnTo>
                    <a:lnTo>
                      <a:pt x="708506" y="26394"/>
                    </a:lnTo>
                    <a:lnTo>
                      <a:pt x="708137" y="26138"/>
                    </a:lnTo>
                    <a:lnTo>
                      <a:pt x="707793" y="25496"/>
                    </a:lnTo>
                    <a:lnTo>
                      <a:pt x="707379" y="25242"/>
                    </a:lnTo>
                    <a:lnTo>
                      <a:pt x="706686" y="25014"/>
                    </a:lnTo>
                    <a:lnTo>
                      <a:pt x="706172" y="25280"/>
                    </a:lnTo>
                    <a:lnTo>
                      <a:pt x="705366" y="25114"/>
                    </a:lnTo>
                    <a:lnTo>
                      <a:pt x="704676" y="24610"/>
                    </a:lnTo>
                    <a:lnTo>
                      <a:pt x="704191" y="25066"/>
                    </a:lnTo>
                    <a:lnTo>
                      <a:pt x="703838" y="25400"/>
                    </a:lnTo>
                    <a:lnTo>
                      <a:pt x="703417" y="25826"/>
                    </a:lnTo>
                    <a:lnTo>
                      <a:pt x="702958" y="26411"/>
                    </a:lnTo>
                    <a:lnTo>
                      <a:pt x="702492" y="26616"/>
                    </a:lnTo>
                    <a:lnTo>
                      <a:pt x="701882" y="26606"/>
                    </a:lnTo>
                    <a:lnTo>
                      <a:pt x="701141" y="26818"/>
                    </a:lnTo>
                    <a:lnTo>
                      <a:pt x="700858" y="27326"/>
                    </a:lnTo>
                    <a:lnTo>
                      <a:pt x="700335" y="27946"/>
                    </a:lnTo>
                    <a:lnTo>
                      <a:pt x="700560" y="28703"/>
                    </a:lnTo>
                    <a:lnTo>
                      <a:pt x="700084" y="28858"/>
                    </a:lnTo>
                    <a:lnTo>
                      <a:pt x="699336" y="28405"/>
                    </a:lnTo>
                    <a:lnTo>
                      <a:pt x="699108" y="28980"/>
                    </a:lnTo>
                    <a:lnTo>
                      <a:pt x="698527" y="29214"/>
                    </a:lnTo>
                    <a:lnTo>
                      <a:pt x="698148" y="28803"/>
                    </a:lnTo>
                    <a:lnTo>
                      <a:pt x="697381" y="28232"/>
                    </a:lnTo>
                    <a:lnTo>
                      <a:pt x="697467" y="27592"/>
                    </a:lnTo>
                    <a:lnTo>
                      <a:pt x="697525" y="27034"/>
                    </a:lnTo>
                    <a:lnTo>
                      <a:pt x="696951" y="26803"/>
                    </a:lnTo>
                    <a:lnTo>
                      <a:pt x="696594" y="26160"/>
                    </a:lnTo>
                    <a:lnTo>
                      <a:pt x="695936" y="26218"/>
                    </a:lnTo>
                    <a:lnTo>
                      <a:pt x="695474" y="26192"/>
                    </a:lnTo>
                    <a:lnTo>
                      <a:pt x="695092" y="26642"/>
                    </a:lnTo>
                    <a:lnTo>
                      <a:pt x="694716" y="27320"/>
                    </a:lnTo>
                    <a:lnTo>
                      <a:pt x="694433" y="27869"/>
                    </a:lnTo>
                    <a:lnTo>
                      <a:pt x="694266" y="28600"/>
                    </a:lnTo>
                    <a:lnTo>
                      <a:pt x="694006" y="29329"/>
                    </a:lnTo>
                    <a:lnTo>
                      <a:pt x="693069" y="29014"/>
                    </a:lnTo>
                    <a:lnTo>
                      <a:pt x="692597" y="29512"/>
                    </a:lnTo>
                    <a:lnTo>
                      <a:pt x="692154" y="29650"/>
                    </a:lnTo>
                    <a:lnTo>
                      <a:pt x="691980" y="30100"/>
                    </a:lnTo>
                    <a:lnTo>
                      <a:pt x="691900" y="30672"/>
                    </a:lnTo>
                    <a:lnTo>
                      <a:pt x="692972" y="30774"/>
                    </a:lnTo>
                    <a:lnTo>
                      <a:pt x="693454" y="30703"/>
                    </a:lnTo>
                    <a:lnTo>
                      <a:pt x="693846" y="30999"/>
                    </a:lnTo>
                    <a:lnTo>
                      <a:pt x="693345" y="31552"/>
                    </a:lnTo>
                    <a:lnTo>
                      <a:pt x="692799" y="31776"/>
                    </a:lnTo>
                    <a:lnTo>
                      <a:pt x="692186" y="31882"/>
                    </a:lnTo>
                    <a:lnTo>
                      <a:pt x="691685" y="32472"/>
                    </a:lnTo>
                    <a:lnTo>
                      <a:pt x="691216" y="33025"/>
                    </a:lnTo>
                    <a:lnTo>
                      <a:pt x="690715" y="32865"/>
                    </a:lnTo>
                    <a:lnTo>
                      <a:pt x="689922" y="32688"/>
                    </a:lnTo>
                    <a:lnTo>
                      <a:pt x="689466" y="32846"/>
                    </a:lnTo>
                    <a:lnTo>
                      <a:pt x="689010" y="33128"/>
                    </a:lnTo>
                    <a:lnTo>
                      <a:pt x="689723" y="33535"/>
                    </a:lnTo>
                    <a:lnTo>
                      <a:pt x="690214" y="34159"/>
                    </a:lnTo>
                    <a:lnTo>
                      <a:pt x="689932" y="34544"/>
                    </a:lnTo>
                    <a:lnTo>
                      <a:pt x="688660" y="34785"/>
                    </a:lnTo>
                    <a:lnTo>
                      <a:pt x="688863" y="35745"/>
                    </a:lnTo>
                    <a:lnTo>
                      <a:pt x="687858" y="35691"/>
                    </a:lnTo>
                    <a:lnTo>
                      <a:pt x="687219" y="36412"/>
                    </a:lnTo>
                    <a:lnTo>
                      <a:pt x="687386" y="36920"/>
                    </a:lnTo>
                    <a:lnTo>
                      <a:pt x="687636" y="37405"/>
                    </a:lnTo>
                    <a:lnTo>
                      <a:pt x="687071" y="38038"/>
                    </a:lnTo>
                    <a:lnTo>
                      <a:pt x="686827" y="38477"/>
                    </a:lnTo>
                    <a:lnTo>
                      <a:pt x="686201" y="38410"/>
                    </a:lnTo>
                    <a:lnTo>
                      <a:pt x="685732" y="37575"/>
                    </a:lnTo>
                    <a:lnTo>
                      <a:pt x="684692" y="38133"/>
                    </a:lnTo>
                    <a:lnTo>
                      <a:pt x="683745" y="38342"/>
                    </a:lnTo>
                    <a:lnTo>
                      <a:pt x="683163" y="38805"/>
                    </a:lnTo>
                    <a:lnTo>
                      <a:pt x="683382" y="39215"/>
                    </a:lnTo>
                    <a:lnTo>
                      <a:pt x="683905" y="39656"/>
                    </a:lnTo>
                    <a:lnTo>
                      <a:pt x="684281" y="39292"/>
                    </a:lnTo>
                    <a:lnTo>
                      <a:pt x="684419" y="39851"/>
                    </a:lnTo>
                    <a:lnTo>
                      <a:pt x="684750" y="40442"/>
                    </a:lnTo>
                    <a:lnTo>
                      <a:pt x="684310" y="40731"/>
                    </a:lnTo>
                    <a:lnTo>
                      <a:pt x="683796" y="40609"/>
                    </a:lnTo>
                    <a:lnTo>
                      <a:pt x="683112" y="40038"/>
                    </a:lnTo>
                    <a:lnTo>
                      <a:pt x="682868" y="40593"/>
                    </a:lnTo>
                    <a:lnTo>
                      <a:pt x="683440" y="41055"/>
                    </a:lnTo>
                    <a:lnTo>
                      <a:pt x="683061" y="41498"/>
                    </a:lnTo>
                    <a:lnTo>
                      <a:pt x="682653" y="41164"/>
                    </a:lnTo>
                    <a:lnTo>
                      <a:pt x="682316" y="40670"/>
                    </a:lnTo>
                    <a:lnTo>
                      <a:pt x="681850" y="40830"/>
                    </a:lnTo>
                    <a:lnTo>
                      <a:pt x="681536" y="41399"/>
                    </a:lnTo>
                    <a:lnTo>
                      <a:pt x="681105" y="42025"/>
                    </a:lnTo>
                    <a:lnTo>
                      <a:pt x="681317" y="42712"/>
                    </a:lnTo>
                    <a:lnTo>
                      <a:pt x="681105" y="43421"/>
                    </a:lnTo>
                    <a:lnTo>
                      <a:pt x="680306" y="42538"/>
                    </a:lnTo>
                    <a:lnTo>
                      <a:pt x="679529" y="44208"/>
                    </a:lnTo>
                    <a:lnTo>
                      <a:pt x="679060" y="43257"/>
                    </a:lnTo>
                    <a:lnTo>
                      <a:pt x="678283" y="43223"/>
                    </a:lnTo>
                    <a:lnTo>
                      <a:pt x="677763" y="43415"/>
                    </a:lnTo>
                    <a:lnTo>
                      <a:pt x="677471" y="43935"/>
                    </a:lnTo>
                    <a:lnTo>
                      <a:pt x="677943" y="45078"/>
                    </a:lnTo>
                    <a:lnTo>
                      <a:pt x="677410" y="45017"/>
                    </a:lnTo>
                    <a:lnTo>
                      <a:pt x="676938" y="44835"/>
                    </a:lnTo>
                    <a:lnTo>
                      <a:pt x="676296" y="44673"/>
                    </a:lnTo>
                    <a:lnTo>
                      <a:pt x="675846" y="44700"/>
                    </a:lnTo>
                    <a:lnTo>
                      <a:pt x="675625" y="45081"/>
                    </a:lnTo>
                    <a:lnTo>
                      <a:pt x="675846" y="45589"/>
                    </a:lnTo>
                    <a:lnTo>
                      <a:pt x="676299" y="45946"/>
                    </a:lnTo>
                    <a:lnTo>
                      <a:pt x="676007" y="46314"/>
                    </a:lnTo>
                    <a:lnTo>
                      <a:pt x="675583" y="45993"/>
                    </a:lnTo>
                    <a:lnTo>
                      <a:pt x="674918" y="45715"/>
                    </a:lnTo>
                    <a:lnTo>
                      <a:pt x="674131" y="45679"/>
                    </a:lnTo>
                    <a:lnTo>
                      <a:pt x="674183" y="46240"/>
                    </a:lnTo>
                    <a:lnTo>
                      <a:pt x="674430" y="46742"/>
                    </a:lnTo>
                    <a:lnTo>
                      <a:pt x="674677" y="47223"/>
                    </a:lnTo>
                    <a:lnTo>
                      <a:pt x="674796" y="47747"/>
                    </a:lnTo>
                    <a:lnTo>
                      <a:pt x="675024" y="48327"/>
                    </a:lnTo>
                    <a:lnTo>
                      <a:pt x="675236" y="48883"/>
                    </a:lnTo>
                    <a:lnTo>
                      <a:pt x="675159" y="49362"/>
                    </a:lnTo>
                    <a:lnTo>
                      <a:pt x="674777" y="49724"/>
                    </a:lnTo>
                    <a:lnTo>
                      <a:pt x="674045" y="49776"/>
                    </a:lnTo>
                    <a:lnTo>
                      <a:pt x="673862" y="50392"/>
                    </a:lnTo>
                    <a:lnTo>
                      <a:pt x="674282" y="50887"/>
                    </a:lnTo>
                    <a:lnTo>
                      <a:pt x="674106" y="51400"/>
                    </a:lnTo>
                    <a:lnTo>
                      <a:pt x="673409" y="51436"/>
                    </a:lnTo>
                    <a:lnTo>
                      <a:pt x="672854" y="51054"/>
                    </a:lnTo>
                    <a:lnTo>
                      <a:pt x="672500" y="50601"/>
                    </a:lnTo>
                    <a:lnTo>
                      <a:pt x="671945" y="50941"/>
                    </a:lnTo>
                    <a:lnTo>
                      <a:pt x="672077" y="51400"/>
                    </a:lnTo>
                    <a:lnTo>
                      <a:pt x="672500" y="51667"/>
                    </a:lnTo>
                    <a:lnTo>
                      <a:pt x="673062" y="51908"/>
                    </a:lnTo>
                    <a:lnTo>
                      <a:pt x="673210" y="52447"/>
                    </a:lnTo>
                    <a:lnTo>
                      <a:pt x="672716" y="52604"/>
                    </a:lnTo>
                    <a:lnTo>
                      <a:pt x="672295" y="52948"/>
                    </a:lnTo>
                    <a:lnTo>
                      <a:pt x="672703" y="53430"/>
                    </a:lnTo>
                    <a:lnTo>
                      <a:pt x="672802" y="53956"/>
                    </a:lnTo>
                    <a:lnTo>
                      <a:pt x="671762" y="54313"/>
                    </a:lnTo>
                    <a:lnTo>
                      <a:pt x="671023" y="54101"/>
                    </a:lnTo>
                    <a:lnTo>
                      <a:pt x="670937" y="54826"/>
                    </a:lnTo>
                    <a:lnTo>
                      <a:pt x="671370" y="55096"/>
                    </a:lnTo>
                    <a:lnTo>
                      <a:pt x="671239" y="55539"/>
                    </a:lnTo>
                    <a:lnTo>
                      <a:pt x="670661" y="55240"/>
                    </a:lnTo>
                    <a:lnTo>
                      <a:pt x="670169" y="55311"/>
                    </a:lnTo>
                    <a:lnTo>
                      <a:pt x="670356" y="55950"/>
                    </a:lnTo>
                    <a:lnTo>
                      <a:pt x="671081" y="56194"/>
                    </a:lnTo>
                    <a:lnTo>
                      <a:pt x="671935" y="56721"/>
                    </a:lnTo>
                    <a:lnTo>
                      <a:pt x="672150" y="57103"/>
                    </a:lnTo>
                    <a:lnTo>
                      <a:pt x="671630" y="57517"/>
                    </a:lnTo>
                    <a:lnTo>
                      <a:pt x="671094" y="57732"/>
                    </a:lnTo>
                    <a:lnTo>
                      <a:pt x="670516" y="57726"/>
                    </a:lnTo>
                    <a:lnTo>
                      <a:pt x="669646" y="57517"/>
                    </a:lnTo>
                    <a:lnTo>
                      <a:pt x="669084" y="57629"/>
                    </a:lnTo>
                    <a:lnTo>
                      <a:pt x="668667" y="58088"/>
                    </a:lnTo>
                    <a:lnTo>
                      <a:pt x="669084" y="58345"/>
                    </a:lnTo>
                    <a:lnTo>
                      <a:pt x="668647" y="58939"/>
                    </a:lnTo>
                    <a:lnTo>
                      <a:pt x="667649" y="58727"/>
                    </a:lnTo>
                    <a:lnTo>
                      <a:pt x="667373" y="59225"/>
                    </a:lnTo>
                    <a:lnTo>
                      <a:pt x="667187" y="59652"/>
                    </a:lnTo>
                    <a:lnTo>
                      <a:pt x="666593" y="60079"/>
                    </a:lnTo>
                    <a:lnTo>
                      <a:pt x="665899" y="59838"/>
                    </a:lnTo>
                    <a:lnTo>
                      <a:pt x="665450" y="60522"/>
                    </a:lnTo>
                    <a:lnTo>
                      <a:pt x="664798" y="61074"/>
                    </a:lnTo>
                    <a:lnTo>
                      <a:pt x="664412" y="61861"/>
                    </a:lnTo>
                    <a:lnTo>
                      <a:pt x="664021" y="62291"/>
                    </a:lnTo>
                    <a:lnTo>
                      <a:pt x="663491" y="62324"/>
                    </a:lnTo>
                    <a:lnTo>
                      <a:pt x="663285" y="62760"/>
                    </a:lnTo>
                    <a:lnTo>
                      <a:pt x="662788" y="63062"/>
                    </a:lnTo>
                    <a:lnTo>
                      <a:pt x="662197" y="63181"/>
                    </a:lnTo>
                    <a:lnTo>
                      <a:pt x="661616" y="63261"/>
                    </a:lnTo>
                    <a:lnTo>
                      <a:pt x="661770" y="63813"/>
                    </a:lnTo>
                    <a:lnTo>
                      <a:pt x="662441" y="64244"/>
                    </a:lnTo>
                    <a:lnTo>
                      <a:pt x="662711" y="64732"/>
                    </a:lnTo>
                    <a:lnTo>
                      <a:pt x="662239" y="64908"/>
                    </a:lnTo>
                    <a:lnTo>
                      <a:pt x="661561" y="64953"/>
                    </a:lnTo>
                    <a:lnTo>
                      <a:pt x="661009" y="64841"/>
                    </a:lnTo>
                    <a:lnTo>
                      <a:pt x="660376" y="64757"/>
                    </a:lnTo>
                    <a:lnTo>
                      <a:pt x="659837" y="64799"/>
                    </a:lnTo>
                    <a:lnTo>
                      <a:pt x="659166" y="64777"/>
                    </a:lnTo>
                    <a:lnTo>
                      <a:pt x="658636" y="64828"/>
                    </a:lnTo>
                    <a:lnTo>
                      <a:pt x="657927" y="64513"/>
                    </a:lnTo>
                    <a:lnTo>
                      <a:pt x="657374" y="64314"/>
                    </a:lnTo>
                    <a:lnTo>
                      <a:pt x="656918" y="64240"/>
                    </a:lnTo>
                    <a:lnTo>
                      <a:pt x="656402" y="64764"/>
                    </a:lnTo>
                    <a:lnTo>
                      <a:pt x="655047" y="65101"/>
                    </a:lnTo>
                    <a:lnTo>
                      <a:pt x="654472" y="64488"/>
                    </a:lnTo>
                    <a:lnTo>
                      <a:pt x="654164" y="64054"/>
                    </a:lnTo>
                    <a:lnTo>
                      <a:pt x="653627" y="63274"/>
                    </a:lnTo>
                    <a:lnTo>
                      <a:pt x="653878" y="62596"/>
                    </a:lnTo>
                    <a:lnTo>
                      <a:pt x="654430" y="62468"/>
                    </a:lnTo>
                    <a:lnTo>
                      <a:pt x="655027" y="62070"/>
                    </a:lnTo>
                    <a:lnTo>
                      <a:pt x="655239" y="61402"/>
                    </a:lnTo>
                    <a:lnTo>
                      <a:pt x="655480" y="60676"/>
                    </a:lnTo>
                    <a:lnTo>
                      <a:pt x="655750" y="59668"/>
                    </a:lnTo>
                    <a:lnTo>
                      <a:pt x="655872" y="58991"/>
                    </a:lnTo>
                    <a:lnTo>
                      <a:pt x="655859" y="58365"/>
                    </a:lnTo>
                    <a:lnTo>
                      <a:pt x="655647" y="57729"/>
                    </a:lnTo>
                    <a:lnTo>
                      <a:pt x="655165" y="57751"/>
                    </a:lnTo>
                    <a:lnTo>
                      <a:pt x="654584" y="57957"/>
                    </a:lnTo>
                    <a:lnTo>
                      <a:pt x="653958" y="58368"/>
                    </a:lnTo>
                    <a:lnTo>
                      <a:pt x="652571" y="58522"/>
                    </a:lnTo>
                    <a:lnTo>
                      <a:pt x="652138" y="58320"/>
                    </a:lnTo>
                    <a:lnTo>
                      <a:pt x="651656" y="58394"/>
                    </a:lnTo>
                    <a:lnTo>
                      <a:pt x="651216" y="58820"/>
                    </a:lnTo>
                    <a:lnTo>
                      <a:pt x="650657" y="59045"/>
                    </a:lnTo>
                    <a:lnTo>
                      <a:pt x="650185" y="59135"/>
                    </a:lnTo>
                    <a:lnTo>
                      <a:pt x="649466" y="58840"/>
                    </a:lnTo>
                    <a:lnTo>
                      <a:pt x="648879" y="59328"/>
                    </a:lnTo>
                    <a:lnTo>
                      <a:pt x="649100" y="60050"/>
                    </a:lnTo>
                    <a:lnTo>
                      <a:pt x="649229" y="60542"/>
                    </a:lnTo>
                    <a:lnTo>
                      <a:pt x="648641" y="60760"/>
                    </a:lnTo>
                    <a:lnTo>
                      <a:pt x="648140" y="60744"/>
                    </a:lnTo>
                    <a:lnTo>
                      <a:pt x="647626" y="60641"/>
                    </a:lnTo>
                    <a:lnTo>
                      <a:pt x="646820" y="60615"/>
                    </a:lnTo>
                    <a:lnTo>
                      <a:pt x="646031" y="60487"/>
                    </a:lnTo>
                    <a:lnTo>
                      <a:pt x="644978" y="60233"/>
                    </a:lnTo>
                    <a:lnTo>
                      <a:pt x="644409" y="60747"/>
                    </a:lnTo>
                    <a:lnTo>
                      <a:pt x="643802" y="61389"/>
                    </a:lnTo>
                    <a:lnTo>
                      <a:pt x="643237" y="61974"/>
                    </a:lnTo>
                    <a:lnTo>
                      <a:pt x="642618" y="62179"/>
                    </a:lnTo>
                    <a:lnTo>
                      <a:pt x="642399" y="61707"/>
                    </a:lnTo>
                    <a:lnTo>
                      <a:pt x="642345" y="61168"/>
                    </a:lnTo>
                    <a:lnTo>
                      <a:pt x="642361" y="60558"/>
                    </a:lnTo>
                    <a:lnTo>
                      <a:pt x="642248" y="59537"/>
                    </a:lnTo>
                    <a:lnTo>
                      <a:pt x="641703" y="59113"/>
                    </a:lnTo>
                    <a:lnTo>
                      <a:pt x="641006" y="59312"/>
                    </a:lnTo>
                    <a:lnTo>
                      <a:pt x="640453" y="59286"/>
                    </a:lnTo>
                    <a:lnTo>
                      <a:pt x="639805" y="59415"/>
                    </a:lnTo>
                    <a:lnTo>
                      <a:pt x="639352" y="59437"/>
                    </a:lnTo>
                    <a:lnTo>
                      <a:pt x="638379" y="59569"/>
                    </a:lnTo>
                    <a:lnTo>
                      <a:pt x="638267" y="60198"/>
                    </a:lnTo>
                    <a:lnTo>
                      <a:pt x="637679" y="60792"/>
                    </a:lnTo>
                    <a:lnTo>
                      <a:pt x="637268" y="61161"/>
                    </a:lnTo>
                    <a:lnTo>
                      <a:pt x="636569" y="61039"/>
                    </a:lnTo>
                    <a:lnTo>
                      <a:pt x="635515" y="60988"/>
                    </a:lnTo>
                    <a:lnTo>
                      <a:pt x="634953" y="60644"/>
                    </a:lnTo>
                    <a:lnTo>
                      <a:pt x="634430" y="60609"/>
                    </a:lnTo>
                    <a:lnTo>
                      <a:pt x="633900" y="60516"/>
                    </a:lnTo>
                    <a:lnTo>
                      <a:pt x="633406" y="60317"/>
                    </a:lnTo>
                    <a:lnTo>
                      <a:pt x="632892" y="60224"/>
                    </a:lnTo>
                    <a:lnTo>
                      <a:pt x="631955" y="59832"/>
                    </a:lnTo>
                    <a:lnTo>
                      <a:pt x="631531" y="59556"/>
                    </a:lnTo>
                    <a:lnTo>
                      <a:pt x="631107" y="59328"/>
                    </a:lnTo>
                    <a:lnTo>
                      <a:pt x="630417" y="58975"/>
                    </a:lnTo>
                    <a:lnTo>
                      <a:pt x="629489" y="58554"/>
                    </a:lnTo>
                    <a:lnTo>
                      <a:pt x="628779" y="58686"/>
                    </a:lnTo>
                    <a:lnTo>
                      <a:pt x="628278" y="58814"/>
                    </a:lnTo>
                    <a:lnTo>
                      <a:pt x="627867" y="59058"/>
                    </a:lnTo>
                    <a:lnTo>
                      <a:pt x="627299" y="59469"/>
                    </a:lnTo>
                    <a:lnTo>
                      <a:pt x="626849" y="59944"/>
                    </a:lnTo>
                    <a:lnTo>
                      <a:pt x="626429" y="60448"/>
                    </a:lnTo>
                    <a:lnTo>
                      <a:pt x="626146" y="60827"/>
                    </a:lnTo>
                    <a:lnTo>
                      <a:pt x="625462" y="61421"/>
                    </a:lnTo>
                    <a:lnTo>
                      <a:pt x="625039" y="61598"/>
                    </a:lnTo>
                    <a:lnTo>
                      <a:pt x="624489" y="61688"/>
                    </a:lnTo>
                    <a:lnTo>
                      <a:pt x="623359" y="61713"/>
                    </a:lnTo>
                    <a:lnTo>
                      <a:pt x="622807" y="61640"/>
                    </a:lnTo>
                    <a:lnTo>
                      <a:pt x="622117" y="61723"/>
                    </a:lnTo>
                    <a:lnTo>
                      <a:pt x="621468" y="61842"/>
                    </a:lnTo>
                    <a:lnTo>
                      <a:pt x="620328" y="61925"/>
                    </a:lnTo>
                    <a:lnTo>
                      <a:pt x="619288" y="62182"/>
                    </a:lnTo>
                    <a:lnTo>
                      <a:pt x="618588" y="62295"/>
                    </a:lnTo>
                    <a:lnTo>
                      <a:pt x="617891" y="62307"/>
                    </a:lnTo>
                    <a:lnTo>
                      <a:pt x="617201" y="62083"/>
                    </a:lnTo>
                    <a:lnTo>
                      <a:pt x="617140" y="61646"/>
                    </a:lnTo>
                    <a:lnTo>
                      <a:pt x="617034" y="60895"/>
                    </a:lnTo>
                    <a:lnTo>
                      <a:pt x="616967" y="59505"/>
                    </a:lnTo>
                    <a:lnTo>
                      <a:pt x="616745" y="58859"/>
                    </a:lnTo>
                    <a:lnTo>
                      <a:pt x="616398" y="58435"/>
                    </a:lnTo>
                    <a:lnTo>
                      <a:pt x="615689" y="58198"/>
                    </a:lnTo>
                    <a:lnTo>
                      <a:pt x="615178" y="58368"/>
                    </a:lnTo>
                    <a:lnTo>
                      <a:pt x="614443" y="58747"/>
                    </a:lnTo>
                    <a:lnTo>
                      <a:pt x="613746" y="59061"/>
                    </a:lnTo>
                    <a:lnTo>
                      <a:pt x="613293" y="59161"/>
                    </a:lnTo>
                    <a:lnTo>
                      <a:pt x="612764" y="59135"/>
                    </a:lnTo>
                    <a:lnTo>
                      <a:pt x="612202" y="58994"/>
                    </a:lnTo>
                    <a:lnTo>
                      <a:pt x="611675" y="58506"/>
                    </a:lnTo>
                    <a:lnTo>
                      <a:pt x="611014" y="58056"/>
                    </a:lnTo>
                    <a:lnTo>
                      <a:pt x="610381" y="57719"/>
                    </a:lnTo>
                    <a:lnTo>
                      <a:pt x="609713" y="57697"/>
                    </a:lnTo>
                    <a:lnTo>
                      <a:pt x="609132" y="57633"/>
                    </a:lnTo>
                    <a:lnTo>
                      <a:pt x="608246" y="57716"/>
                    </a:lnTo>
                    <a:lnTo>
                      <a:pt x="607687" y="57690"/>
                    </a:lnTo>
                    <a:lnTo>
                      <a:pt x="606955" y="57511"/>
                    </a:lnTo>
                    <a:lnTo>
                      <a:pt x="606188" y="57148"/>
                    </a:lnTo>
                    <a:lnTo>
                      <a:pt x="605966" y="56464"/>
                    </a:lnTo>
                    <a:lnTo>
                      <a:pt x="605912" y="55790"/>
                    </a:lnTo>
                    <a:lnTo>
                      <a:pt x="605822" y="55231"/>
                    </a:lnTo>
                    <a:lnTo>
                      <a:pt x="605571" y="54611"/>
                    </a:lnTo>
                    <a:lnTo>
                      <a:pt x="604586" y="54473"/>
                    </a:lnTo>
                    <a:lnTo>
                      <a:pt x="603700" y="54287"/>
                    </a:lnTo>
                    <a:lnTo>
                      <a:pt x="603407" y="53401"/>
                    </a:lnTo>
                    <a:lnTo>
                      <a:pt x="603899" y="52800"/>
                    </a:lnTo>
                    <a:lnTo>
                      <a:pt x="604165" y="52232"/>
                    </a:lnTo>
                    <a:lnTo>
                      <a:pt x="604351" y="51429"/>
                    </a:lnTo>
                    <a:lnTo>
                      <a:pt x="604428" y="50463"/>
                    </a:lnTo>
                    <a:lnTo>
                      <a:pt x="604367" y="49959"/>
                    </a:lnTo>
                    <a:lnTo>
                      <a:pt x="604278" y="49371"/>
                    </a:lnTo>
                    <a:lnTo>
                      <a:pt x="604149" y="48819"/>
                    </a:lnTo>
                    <a:lnTo>
                      <a:pt x="603835" y="48241"/>
                    </a:lnTo>
                    <a:lnTo>
                      <a:pt x="603350" y="47698"/>
                    </a:lnTo>
                    <a:lnTo>
                      <a:pt x="602730" y="47505"/>
                    </a:lnTo>
                    <a:lnTo>
                      <a:pt x="602187" y="47375"/>
                    </a:lnTo>
                    <a:lnTo>
                      <a:pt x="601430" y="47190"/>
                    </a:lnTo>
                    <a:lnTo>
                      <a:pt x="600563" y="47066"/>
                    </a:lnTo>
                    <a:lnTo>
                      <a:pt x="599567" y="46892"/>
                    </a:lnTo>
                    <a:lnTo>
                      <a:pt x="598819" y="46719"/>
                    </a:lnTo>
                    <a:lnTo>
                      <a:pt x="598129" y="46381"/>
                    </a:lnTo>
                    <a:lnTo>
                      <a:pt x="597570" y="46122"/>
                    </a:lnTo>
                    <a:lnTo>
                      <a:pt x="596829" y="45669"/>
                    </a:lnTo>
                    <a:lnTo>
                      <a:pt x="595824" y="44982"/>
                    </a:lnTo>
                    <a:lnTo>
                      <a:pt x="595018" y="44501"/>
                    </a:lnTo>
                    <a:lnTo>
                      <a:pt x="593952" y="43999"/>
                    </a:lnTo>
                    <a:lnTo>
                      <a:pt x="593008" y="43576"/>
                    </a:lnTo>
                    <a:lnTo>
                      <a:pt x="592308" y="43326"/>
                    </a:lnTo>
                    <a:lnTo>
                      <a:pt x="591470" y="43074"/>
                    </a:lnTo>
                    <a:lnTo>
                      <a:pt x="590821" y="42834"/>
                    </a:lnTo>
                    <a:lnTo>
                      <a:pt x="590150" y="42448"/>
                    </a:lnTo>
                    <a:lnTo>
                      <a:pt x="589736" y="42217"/>
                    </a:lnTo>
                    <a:lnTo>
                      <a:pt x="588969" y="41820"/>
                    </a:lnTo>
                    <a:lnTo>
                      <a:pt x="588387" y="41639"/>
                    </a:lnTo>
                    <a:lnTo>
                      <a:pt x="588050" y="41338"/>
                    </a:lnTo>
                    <a:lnTo>
                      <a:pt x="587183" y="41261"/>
                    </a:lnTo>
                    <a:lnTo>
                      <a:pt x="586573" y="41177"/>
                    </a:lnTo>
                    <a:lnTo>
                      <a:pt x="586092" y="41072"/>
                    </a:lnTo>
                    <a:lnTo>
                      <a:pt x="585511" y="41042"/>
                    </a:lnTo>
                    <a:lnTo>
                      <a:pt x="584900" y="41042"/>
                    </a:lnTo>
                    <a:lnTo>
                      <a:pt x="584053" y="41177"/>
                    </a:lnTo>
                    <a:lnTo>
                      <a:pt x="583571" y="41244"/>
                    </a:lnTo>
                    <a:lnTo>
                      <a:pt x="582724" y="41517"/>
                    </a:lnTo>
                    <a:lnTo>
                      <a:pt x="582004" y="41809"/>
                    </a:lnTo>
                    <a:lnTo>
                      <a:pt x="581465" y="41992"/>
                    </a:lnTo>
                    <a:lnTo>
                      <a:pt x="580922" y="42166"/>
                    </a:lnTo>
                    <a:lnTo>
                      <a:pt x="580232" y="42410"/>
                    </a:lnTo>
                    <a:lnTo>
                      <a:pt x="579632" y="42612"/>
                    </a:lnTo>
                    <a:lnTo>
                      <a:pt x="579015" y="42818"/>
                    </a:lnTo>
                    <a:lnTo>
                      <a:pt x="579115" y="43450"/>
                    </a:lnTo>
                    <a:lnTo>
                      <a:pt x="579144" y="44471"/>
                    </a:lnTo>
                    <a:lnTo>
                      <a:pt x="579384" y="44950"/>
                    </a:lnTo>
                    <a:lnTo>
                      <a:pt x="579526" y="45730"/>
                    </a:lnTo>
                    <a:lnTo>
                      <a:pt x="579310" y="46488"/>
                    </a:lnTo>
                    <a:lnTo>
                      <a:pt x="578643" y="47272"/>
                    </a:lnTo>
                    <a:lnTo>
                      <a:pt x="578309" y="47637"/>
                    </a:lnTo>
                    <a:lnTo>
                      <a:pt x="578010" y="47961"/>
                    </a:lnTo>
                    <a:lnTo>
                      <a:pt x="577352" y="48806"/>
                    </a:lnTo>
                    <a:lnTo>
                      <a:pt x="577079" y="49308"/>
                    </a:lnTo>
                    <a:lnTo>
                      <a:pt x="576857" y="49718"/>
                    </a:lnTo>
                    <a:lnTo>
                      <a:pt x="576639" y="50110"/>
                    </a:lnTo>
                    <a:lnTo>
                      <a:pt x="576385" y="50562"/>
                    </a:lnTo>
                    <a:lnTo>
                      <a:pt x="576234" y="51002"/>
                    </a:lnTo>
                    <a:lnTo>
                      <a:pt x="575981" y="51616"/>
                    </a:lnTo>
                    <a:lnTo>
                      <a:pt x="575753" y="52165"/>
                    </a:lnTo>
                    <a:lnTo>
                      <a:pt x="575519" y="52730"/>
                    </a:lnTo>
                    <a:lnTo>
                      <a:pt x="575152" y="53073"/>
                    </a:lnTo>
                    <a:lnTo>
                      <a:pt x="574876" y="53577"/>
                    </a:lnTo>
                    <a:lnTo>
                      <a:pt x="574369" y="54329"/>
                    </a:lnTo>
                    <a:lnTo>
                      <a:pt x="573826" y="54810"/>
                    </a:lnTo>
                    <a:lnTo>
                      <a:pt x="573451" y="55096"/>
                    </a:lnTo>
                    <a:lnTo>
                      <a:pt x="572972" y="55594"/>
                    </a:lnTo>
                    <a:lnTo>
                      <a:pt x="572728" y="55976"/>
                    </a:lnTo>
                    <a:lnTo>
                      <a:pt x="571608" y="58355"/>
                    </a:lnTo>
                    <a:lnTo>
                      <a:pt x="570779" y="60118"/>
                    </a:lnTo>
                    <a:lnTo>
                      <a:pt x="570339" y="61065"/>
                    </a:lnTo>
                    <a:lnTo>
                      <a:pt x="570002" y="61787"/>
                    </a:lnTo>
                    <a:lnTo>
                      <a:pt x="569913" y="62224"/>
                    </a:lnTo>
                    <a:lnTo>
                      <a:pt x="569736" y="62779"/>
                    </a:lnTo>
                    <a:lnTo>
                      <a:pt x="569601" y="63197"/>
                    </a:lnTo>
                    <a:lnTo>
                      <a:pt x="569505" y="64051"/>
                    </a:lnTo>
                    <a:lnTo>
                      <a:pt x="569418" y="64497"/>
                    </a:lnTo>
                    <a:lnTo>
                      <a:pt x="569280" y="65210"/>
                    </a:lnTo>
                    <a:lnTo>
                      <a:pt x="569168" y="65961"/>
                    </a:lnTo>
                    <a:lnTo>
                      <a:pt x="569107" y="66424"/>
                    </a:lnTo>
                    <a:lnTo>
                      <a:pt x="568721" y="67525"/>
                    </a:lnTo>
                    <a:lnTo>
                      <a:pt x="568461" y="68267"/>
                    </a:lnTo>
                    <a:lnTo>
                      <a:pt x="568185" y="68678"/>
                    </a:lnTo>
                    <a:lnTo>
                      <a:pt x="567819" y="69220"/>
                    </a:lnTo>
                    <a:lnTo>
                      <a:pt x="567411" y="70036"/>
                    </a:lnTo>
                    <a:lnTo>
                      <a:pt x="567164" y="70511"/>
                    </a:lnTo>
                    <a:lnTo>
                      <a:pt x="567042" y="71089"/>
                    </a:lnTo>
                    <a:lnTo>
                      <a:pt x="566975" y="71654"/>
                    </a:lnTo>
                    <a:lnTo>
                      <a:pt x="566926" y="72219"/>
                    </a:lnTo>
                    <a:lnTo>
                      <a:pt x="566833" y="73125"/>
                    </a:lnTo>
                    <a:lnTo>
                      <a:pt x="566724" y="73728"/>
                    </a:lnTo>
                    <a:lnTo>
                      <a:pt x="566641" y="74560"/>
                    </a:lnTo>
                    <a:lnTo>
                      <a:pt x="566689" y="75122"/>
                    </a:lnTo>
                    <a:lnTo>
                      <a:pt x="566660" y="75870"/>
                    </a:lnTo>
                    <a:lnTo>
                      <a:pt x="566464" y="76265"/>
                    </a:lnTo>
                    <a:lnTo>
                      <a:pt x="565938" y="76881"/>
                    </a:lnTo>
                    <a:lnTo>
                      <a:pt x="565520" y="77209"/>
                    </a:lnTo>
                    <a:lnTo>
                      <a:pt x="565498" y="77758"/>
                    </a:lnTo>
                    <a:lnTo>
                      <a:pt x="565559" y="78573"/>
                    </a:lnTo>
                    <a:lnTo>
                      <a:pt x="565591" y="79280"/>
                    </a:lnTo>
                    <a:lnTo>
                      <a:pt x="564155" y="79614"/>
                    </a:lnTo>
                    <a:lnTo>
                      <a:pt x="563468" y="79671"/>
                    </a:lnTo>
                    <a:lnTo>
                      <a:pt x="562964" y="79716"/>
                    </a:lnTo>
                    <a:lnTo>
                      <a:pt x="562345" y="80188"/>
                    </a:lnTo>
                    <a:lnTo>
                      <a:pt x="562036" y="80933"/>
                    </a:lnTo>
                    <a:lnTo>
                      <a:pt x="561340" y="81068"/>
                    </a:lnTo>
                    <a:lnTo>
                      <a:pt x="561285" y="81897"/>
                    </a:lnTo>
                    <a:lnTo>
                      <a:pt x="561256" y="82346"/>
                    </a:lnTo>
                    <a:lnTo>
                      <a:pt x="561471" y="82783"/>
                    </a:lnTo>
                    <a:lnTo>
                      <a:pt x="561426" y="83235"/>
                    </a:lnTo>
                    <a:lnTo>
                      <a:pt x="561317" y="83804"/>
                    </a:lnTo>
                    <a:lnTo>
                      <a:pt x="561410" y="84574"/>
                    </a:lnTo>
                    <a:lnTo>
                      <a:pt x="561487" y="85200"/>
                    </a:lnTo>
                    <a:lnTo>
                      <a:pt x="561555" y="85749"/>
                    </a:lnTo>
                    <a:lnTo>
                      <a:pt x="561751" y="86144"/>
                    </a:lnTo>
                    <a:lnTo>
                      <a:pt x="562155" y="86947"/>
                    </a:lnTo>
                    <a:lnTo>
                      <a:pt x="562454" y="87541"/>
                    </a:lnTo>
                    <a:lnTo>
                      <a:pt x="563751" y="88193"/>
                    </a:lnTo>
                    <a:lnTo>
                      <a:pt x="564262" y="89002"/>
                    </a:lnTo>
                    <a:lnTo>
                      <a:pt x="564316" y="90013"/>
                    </a:lnTo>
                    <a:lnTo>
                      <a:pt x="564127" y="90662"/>
                    </a:lnTo>
                    <a:lnTo>
                      <a:pt x="563995" y="91188"/>
                    </a:lnTo>
                    <a:lnTo>
                      <a:pt x="563735" y="92572"/>
                    </a:lnTo>
                    <a:lnTo>
                      <a:pt x="563501" y="93054"/>
                    </a:lnTo>
                    <a:lnTo>
                      <a:pt x="563173" y="93545"/>
                    </a:lnTo>
                    <a:lnTo>
                      <a:pt x="562977" y="94130"/>
                    </a:lnTo>
                    <a:lnTo>
                      <a:pt x="563183" y="95282"/>
                    </a:lnTo>
                    <a:lnTo>
                      <a:pt x="562996" y="95706"/>
                    </a:lnTo>
                    <a:lnTo>
                      <a:pt x="562691" y="96233"/>
                    </a:lnTo>
                    <a:lnTo>
                      <a:pt x="562839" y="96846"/>
                    </a:lnTo>
                    <a:lnTo>
                      <a:pt x="562945" y="97427"/>
                    </a:lnTo>
                    <a:lnTo>
                      <a:pt x="563215" y="97915"/>
                    </a:lnTo>
                    <a:lnTo>
                      <a:pt x="563523" y="98525"/>
                    </a:lnTo>
                    <a:lnTo>
                      <a:pt x="564111" y="98910"/>
                    </a:lnTo>
                    <a:lnTo>
                      <a:pt x="564499" y="99129"/>
                    </a:lnTo>
                    <a:lnTo>
                      <a:pt x="565282" y="99514"/>
                    </a:lnTo>
                    <a:lnTo>
                      <a:pt x="565790" y="99842"/>
                    </a:lnTo>
                    <a:lnTo>
                      <a:pt x="566230" y="100012"/>
                    </a:lnTo>
                    <a:lnTo>
                      <a:pt x="566567" y="100362"/>
                    </a:lnTo>
                    <a:lnTo>
                      <a:pt x="566589" y="100988"/>
                    </a:lnTo>
                    <a:lnTo>
                      <a:pt x="566499" y="101508"/>
                    </a:lnTo>
                    <a:lnTo>
                      <a:pt x="566644" y="102166"/>
                    </a:lnTo>
                    <a:lnTo>
                      <a:pt x="567039" y="102574"/>
                    </a:lnTo>
                    <a:lnTo>
                      <a:pt x="568127" y="103271"/>
                    </a:lnTo>
                    <a:lnTo>
                      <a:pt x="568391" y="103861"/>
                    </a:lnTo>
                    <a:lnTo>
                      <a:pt x="568448" y="104481"/>
                    </a:lnTo>
                    <a:lnTo>
                      <a:pt x="568577" y="105162"/>
                    </a:lnTo>
                    <a:lnTo>
                      <a:pt x="568708" y="105810"/>
                    </a:lnTo>
                    <a:lnTo>
                      <a:pt x="569293" y="106119"/>
                    </a:lnTo>
                    <a:lnTo>
                      <a:pt x="569967" y="106038"/>
                    </a:lnTo>
                    <a:lnTo>
                      <a:pt x="570323" y="106607"/>
                    </a:lnTo>
                    <a:lnTo>
                      <a:pt x="570458" y="107201"/>
                    </a:lnTo>
                    <a:lnTo>
                      <a:pt x="570307" y="107695"/>
                    </a:lnTo>
                    <a:lnTo>
                      <a:pt x="570269" y="108257"/>
                    </a:lnTo>
                    <a:lnTo>
                      <a:pt x="570279" y="108829"/>
                    </a:lnTo>
                    <a:lnTo>
                      <a:pt x="570442" y="109458"/>
                    </a:lnTo>
                    <a:lnTo>
                      <a:pt x="570911" y="109676"/>
                    </a:lnTo>
                    <a:lnTo>
                      <a:pt x="571344" y="109840"/>
                    </a:lnTo>
                    <a:lnTo>
                      <a:pt x="571235" y="110453"/>
                    </a:lnTo>
                    <a:lnTo>
                      <a:pt x="570882" y="110871"/>
                    </a:lnTo>
                    <a:lnTo>
                      <a:pt x="570812" y="111311"/>
                    </a:lnTo>
                    <a:lnTo>
                      <a:pt x="570683" y="112283"/>
                    </a:lnTo>
                    <a:lnTo>
                      <a:pt x="570580" y="113125"/>
                    </a:lnTo>
                    <a:lnTo>
                      <a:pt x="570657" y="113937"/>
                    </a:lnTo>
                    <a:lnTo>
                      <a:pt x="570645" y="114621"/>
                    </a:lnTo>
                    <a:lnTo>
                      <a:pt x="571258" y="115180"/>
                    </a:lnTo>
                    <a:lnTo>
                      <a:pt x="572144" y="115144"/>
                    </a:lnTo>
                    <a:lnTo>
                      <a:pt x="573030" y="115048"/>
                    </a:lnTo>
                    <a:lnTo>
                      <a:pt x="573582" y="115074"/>
                    </a:lnTo>
                    <a:lnTo>
                      <a:pt x="575127" y="114939"/>
                    </a:lnTo>
                    <a:lnTo>
                      <a:pt x="575788" y="115003"/>
                    </a:lnTo>
                    <a:lnTo>
                      <a:pt x="576398" y="115453"/>
                    </a:lnTo>
                    <a:lnTo>
                      <a:pt x="576527" y="115960"/>
                    </a:lnTo>
                    <a:lnTo>
                      <a:pt x="576857" y="116978"/>
                    </a:lnTo>
                    <a:lnTo>
                      <a:pt x="577034" y="117629"/>
                    </a:lnTo>
                    <a:lnTo>
                      <a:pt x="577336" y="118323"/>
                    </a:lnTo>
                    <a:lnTo>
                      <a:pt x="577679" y="118769"/>
                    </a:lnTo>
                    <a:lnTo>
                      <a:pt x="578004" y="119126"/>
                    </a:lnTo>
                    <a:lnTo>
                      <a:pt x="578620" y="119704"/>
                    </a:lnTo>
                    <a:lnTo>
                      <a:pt x="579095" y="120240"/>
                    </a:lnTo>
                    <a:lnTo>
                      <a:pt x="580299" y="120930"/>
                    </a:lnTo>
                    <a:lnTo>
                      <a:pt x="581057" y="121527"/>
                    </a:lnTo>
                    <a:lnTo>
                      <a:pt x="581824" y="121996"/>
                    </a:lnTo>
                    <a:lnTo>
                      <a:pt x="582271" y="122645"/>
                    </a:lnTo>
                    <a:lnTo>
                      <a:pt x="582598" y="123348"/>
                    </a:lnTo>
                    <a:lnTo>
                      <a:pt x="582948" y="123919"/>
                    </a:lnTo>
                    <a:lnTo>
                      <a:pt x="583606" y="124224"/>
                    </a:lnTo>
                    <a:lnTo>
                      <a:pt x="584226" y="124510"/>
                    </a:lnTo>
                    <a:lnTo>
                      <a:pt x="584621" y="125050"/>
                    </a:lnTo>
                    <a:lnTo>
                      <a:pt x="585173" y="125692"/>
                    </a:lnTo>
                    <a:lnTo>
                      <a:pt x="585639" y="126109"/>
                    </a:lnTo>
                    <a:lnTo>
                      <a:pt x="587283" y="126947"/>
                    </a:lnTo>
                    <a:lnTo>
                      <a:pt x="588114" y="127252"/>
                    </a:lnTo>
                    <a:lnTo>
                      <a:pt x="588638" y="127445"/>
                    </a:lnTo>
                    <a:lnTo>
                      <a:pt x="589762" y="127634"/>
                    </a:lnTo>
                    <a:lnTo>
                      <a:pt x="590789" y="127653"/>
                    </a:lnTo>
                    <a:lnTo>
                      <a:pt x="591756" y="127881"/>
                    </a:lnTo>
                    <a:lnTo>
                      <a:pt x="592298" y="127711"/>
                    </a:lnTo>
                    <a:lnTo>
                      <a:pt x="593249" y="127406"/>
                    </a:lnTo>
                    <a:lnTo>
                      <a:pt x="593730" y="128302"/>
                    </a:lnTo>
                    <a:lnTo>
                      <a:pt x="594176" y="128835"/>
                    </a:lnTo>
                    <a:lnTo>
                      <a:pt x="594950" y="129294"/>
                    </a:lnTo>
                    <a:lnTo>
                      <a:pt x="595570" y="129484"/>
                    </a:lnTo>
                    <a:lnTo>
                      <a:pt x="596113" y="129580"/>
                    </a:lnTo>
                    <a:lnTo>
                      <a:pt x="596575" y="129763"/>
                    </a:lnTo>
                    <a:lnTo>
                      <a:pt x="597002" y="130245"/>
                    </a:lnTo>
                    <a:lnTo>
                      <a:pt x="596963" y="130986"/>
                    </a:lnTo>
                    <a:lnTo>
                      <a:pt x="596906" y="131522"/>
                    </a:lnTo>
                    <a:lnTo>
                      <a:pt x="596633" y="132434"/>
                    </a:lnTo>
                    <a:lnTo>
                      <a:pt x="597060" y="133234"/>
                    </a:lnTo>
                    <a:lnTo>
                      <a:pt x="597467" y="134091"/>
                    </a:lnTo>
                    <a:lnTo>
                      <a:pt x="598222" y="134797"/>
                    </a:lnTo>
                    <a:lnTo>
                      <a:pt x="598026" y="136130"/>
                    </a:lnTo>
                    <a:lnTo>
                      <a:pt x="597660" y="136528"/>
                    </a:lnTo>
                    <a:lnTo>
                      <a:pt x="597272" y="136965"/>
                    </a:lnTo>
                    <a:lnTo>
                      <a:pt x="596556" y="137594"/>
                    </a:lnTo>
                    <a:lnTo>
                      <a:pt x="595897" y="137918"/>
                    </a:lnTo>
                    <a:lnTo>
                      <a:pt x="595191" y="138394"/>
                    </a:lnTo>
                    <a:lnTo>
                      <a:pt x="594819" y="138994"/>
                    </a:lnTo>
                    <a:lnTo>
                      <a:pt x="594754" y="139440"/>
                    </a:lnTo>
                    <a:lnTo>
                      <a:pt x="594886" y="139964"/>
                    </a:lnTo>
                    <a:lnTo>
                      <a:pt x="595043" y="140641"/>
                    </a:lnTo>
                    <a:lnTo>
                      <a:pt x="595759" y="141155"/>
                    </a:lnTo>
                    <a:lnTo>
                      <a:pt x="596767" y="141325"/>
                    </a:lnTo>
                    <a:lnTo>
                      <a:pt x="596922" y="141800"/>
                    </a:lnTo>
                    <a:lnTo>
                      <a:pt x="596784" y="142298"/>
                    </a:lnTo>
                    <a:lnTo>
                      <a:pt x="596418" y="142943"/>
                    </a:lnTo>
                    <a:lnTo>
                      <a:pt x="596745" y="143345"/>
                    </a:lnTo>
                    <a:lnTo>
                      <a:pt x="597423" y="143190"/>
                    </a:lnTo>
                    <a:lnTo>
                      <a:pt x="597641" y="143996"/>
                    </a:lnTo>
                    <a:lnTo>
                      <a:pt x="598042" y="144847"/>
                    </a:lnTo>
                    <a:lnTo>
                      <a:pt x="598450" y="145592"/>
                    </a:lnTo>
                    <a:lnTo>
                      <a:pt x="599050" y="145380"/>
                    </a:lnTo>
                    <a:lnTo>
                      <a:pt x="598861" y="144857"/>
                    </a:lnTo>
                    <a:lnTo>
                      <a:pt x="598646" y="144350"/>
                    </a:lnTo>
                    <a:lnTo>
                      <a:pt x="598973" y="143974"/>
                    </a:lnTo>
                    <a:lnTo>
                      <a:pt x="599320" y="143650"/>
                    </a:lnTo>
                    <a:lnTo>
                      <a:pt x="599693" y="144096"/>
                    </a:lnTo>
                    <a:lnTo>
                      <a:pt x="599709" y="144639"/>
                    </a:lnTo>
                    <a:lnTo>
                      <a:pt x="600116" y="144963"/>
                    </a:lnTo>
                    <a:lnTo>
                      <a:pt x="600755" y="144982"/>
                    </a:lnTo>
                    <a:lnTo>
                      <a:pt x="600309" y="145592"/>
                    </a:lnTo>
                    <a:lnTo>
                      <a:pt x="599978" y="146353"/>
                    </a:lnTo>
                    <a:lnTo>
                      <a:pt x="600508" y="147156"/>
                    </a:lnTo>
                    <a:lnTo>
                      <a:pt x="600055" y="147801"/>
                    </a:lnTo>
                    <a:lnTo>
                      <a:pt x="599628" y="148122"/>
                    </a:lnTo>
                    <a:lnTo>
                      <a:pt x="600559" y="148713"/>
                    </a:lnTo>
                    <a:lnTo>
                      <a:pt x="601141" y="149018"/>
                    </a:lnTo>
                    <a:lnTo>
                      <a:pt x="601641" y="149628"/>
                    </a:lnTo>
                    <a:lnTo>
                      <a:pt x="601972" y="150065"/>
                    </a:lnTo>
                    <a:lnTo>
                      <a:pt x="602117" y="150556"/>
                    </a:lnTo>
                    <a:lnTo>
                      <a:pt x="602338" y="151018"/>
                    </a:lnTo>
                    <a:lnTo>
                      <a:pt x="602502" y="151577"/>
                    </a:lnTo>
                    <a:lnTo>
                      <a:pt x="602669" y="152370"/>
                    </a:lnTo>
                    <a:lnTo>
                      <a:pt x="602492" y="153054"/>
                    </a:lnTo>
                    <a:lnTo>
                      <a:pt x="602203" y="153818"/>
                    </a:lnTo>
                    <a:lnTo>
                      <a:pt x="600925" y="153911"/>
                    </a:lnTo>
                    <a:lnTo>
                      <a:pt x="600364" y="153664"/>
                    </a:lnTo>
                    <a:lnTo>
                      <a:pt x="600229" y="154139"/>
                    </a:lnTo>
                    <a:lnTo>
                      <a:pt x="600364" y="154846"/>
                    </a:lnTo>
                    <a:lnTo>
                      <a:pt x="600848" y="154939"/>
                    </a:lnTo>
                    <a:lnTo>
                      <a:pt x="601507" y="155035"/>
                    </a:lnTo>
                    <a:lnTo>
                      <a:pt x="601641" y="155472"/>
                    </a:lnTo>
                    <a:lnTo>
                      <a:pt x="601330" y="156197"/>
                    </a:lnTo>
                    <a:lnTo>
                      <a:pt x="601003" y="156862"/>
                    </a:lnTo>
                    <a:lnTo>
                      <a:pt x="600826" y="157395"/>
                    </a:lnTo>
                    <a:lnTo>
                      <a:pt x="600714" y="157970"/>
                    </a:lnTo>
                    <a:lnTo>
                      <a:pt x="599904" y="158262"/>
                    </a:lnTo>
                    <a:lnTo>
                      <a:pt x="598469" y="158082"/>
                    </a:lnTo>
                    <a:lnTo>
                      <a:pt x="597956" y="157954"/>
                    </a:lnTo>
                    <a:lnTo>
                      <a:pt x="597397" y="157854"/>
                    </a:lnTo>
                    <a:lnTo>
                      <a:pt x="597310" y="158455"/>
                    </a:lnTo>
                    <a:lnTo>
                      <a:pt x="598155" y="159090"/>
                    </a:lnTo>
                    <a:lnTo>
                      <a:pt x="598550" y="159363"/>
                    </a:lnTo>
                    <a:lnTo>
                      <a:pt x="598932" y="159851"/>
                    </a:lnTo>
                    <a:lnTo>
                      <a:pt x="599243" y="160192"/>
                    </a:lnTo>
                    <a:lnTo>
                      <a:pt x="598864" y="160615"/>
                    </a:lnTo>
                    <a:lnTo>
                      <a:pt x="598286" y="160208"/>
                    </a:lnTo>
                    <a:lnTo>
                      <a:pt x="597692" y="159931"/>
                    </a:lnTo>
                    <a:lnTo>
                      <a:pt x="597012" y="159678"/>
                    </a:lnTo>
                    <a:lnTo>
                      <a:pt x="596983" y="160336"/>
                    </a:lnTo>
                    <a:lnTo>
                      <a:pt x="596835" y="160872"/>
                    </a:lnTo>
                    <a:lnTo>
                      <a:pt x="596915" y="162073"/>
                    </a:lnTo>
                    <a:lnTo>
                      <a:pt x="596867" y="162754"/>
                    </a:lnTo>
                    <a:lnTo>
                      <a:pt x="596999" y="163438"/>
                    </a:lnTo>
                    <a:lnTo>
                      <a:pt x="597262" y="163955"/>
                    </a:lnTo>
                    <a:lnTo>
                      <a:pt x="597856" y="164507"/>
                    </a:lnTo>
                    <a:lnTo>
                      <a:pt x="597856" y="165367"/>
                    </a:lnTo>
                    <a:lnTo>
                      <a:pt x="597872" y="165855"/>
                    </a:lnTo>
                    <a:lnTo>
                      <a:pt x="598251" y="166205"/>
                    </a:lnTo>
                    <a:lnTo>
                      <a:pt x="598681" y="166751"/>
                    </a:lnTo>
                    <a:lnTo>
                      <a:pt x="598954" y="167259"/>
                    </a:lnTo>
                    <a:lnTo>
                      <a:pt x="599201" y="167955"/>
                    </a:lnTo>
                    <a:lnTo>
                      <a:pt x="599355" y="168379"/>
                    </a:lnTo>
                    <a:lnTo>
                      <a:pt x="599275" y="169079"/>
                    </a:lnTo>
                    <a:lnTo>
                      <a:pt x="598691" y="169631"/>
                    </a:lnTo>
                    <a:lnTo>
                      <a:pt x="598777" y="170550"/>
                    </a:lnTo>
                    <a:lnTo>
                      <a:pt x="598906" y="171246"/>
                    </a:lnTo>
                    <a:lnTo>
                      <a:pt x="598749" y="172152"/>
                    </a:lnTo>
                    <a:lnTo>
                      <a:pt x="598572" y="172778"/>
                    </a:lnTo>
                    <a:lnTo>
                      <a:pt x="598431" y="173837"/>
                    </a:lnTo>
                    <a:lnTo>
                      <a:pt x="597670" y="173902"/>
                    </a:lnTo>
                    <a:lnTo>
                      <a:pt x="597869" y="174711"/>
                    </a:lnTo>
                    <a:lnTo>
                      <a:pt x="597423" y="174810"/>
                    </a:lnTo>
                    <a:lnTo>
                      <a:pt x="596845" y="174631"/>
                    </a:lnTo>
                    <a:lnTo>
                      <a:pt x="596498" y="175051"/>
                    </a:lnTo>
                    <a:lnTo>
                      <a:pt x="596495" y="175584"/>
                    </a:lnTo>
                    <a:lnTo>
                      <a:pt x="596029" y="176117"/>
                    </a:lnTo>
                    <a:lnTo>
                      <a:pt x="595711" y="176531"/>
                    </a:lnTo>
                    <a:lnTo>
                      <a:pt x="595753" y="177045"/>
                    </a:lnTo>
                    <a:lnTo>
                      <a:pt x="595262" y="177446"/>
                    </a:lnTo>
                    <a:lnTo>
                      <a:pt x="594748" y="177697"/>
                    </a:lnTo>
                    <a:lnTo>
                      <a:pt x="594318" y="177549"/>
                    </a:lnTo>
                    <a:lnTo>
                      <a:pt x="593775" y="177032"/>
                    </a:lnTo>
                    <a:lnTo>
                      <a:pt x="593377" y="176512"/>
                    </a:lnTo>
                    <a:lnTo>
                      <a:pt x="592571" y="175652"/>
                    </a:lnTo>
                    <a:lnTo>
                      <a:pt x="592455" y="174823"/>
                    </a:lnTo>
                    <a:lnTo>
                      <a:pt x="592109" y="174338"/>
                    </a:lnTo>
                    <a:lnTo>
                      <a:pt x="591563" y="174473"/>
                    </a:lnTo>
                    <a:lnTo>
                      <a:pt x="591762" y="175279"/>
                    </a:lnTo>
                    <a:lnTo>
                      <a:pt x="591216" y="175732"/>
                    </a:lnTo>
                    <a:lnTo>
                      <a:pt x="590969" y="175147"/>
                    </a:lnTo>
                    <a:lnTo>
                      <a:pt x="590853" y="174351"/>
                    </a:lnTo>
                    <a:lnTo>
                      <a:pt x="590677" y="173889"/>
                    </a:lnTo>
                    <a:lnTo>
                      <a:pt x="590291" y="174303"/>
                    </a:lnTo>
                    <a:lnTo>
                      <a:pt x="590044" y="174711"/>
                    </a:lnTo>
                    <a:lnTo>
                      <a:pt x="589518" y="174675"/>
                    </a:lnTo>
                    <a:lnTo>
                      <a:pt x="589665" y="174175"/>
                    </a:lnTo>
                    <a:lnTo>
                      <a:pt x="589996" y="173362"/>
                    </a:lnTo>
                    <a:lnTo>
                      <a:pt x="590009" y="172585"/>
                    </a:lnTo>
                    <a:lnTo>
                      <a:pt x="589450" y="172486"/>
                    </a:lnTo>
                    <a:lnTo>
                      <a:pt x="589039" y="172242"/>
                    </a:lnTo>
                    <a:lnTo>
                      <a:pt x="588660" y="171917"/>
                    </a:lnTo>
                    <a:lnTo>
                      <a:pt x="588468" y="171484"/>
                    </a:lnTo>
                    <a:lnTo>
                      <a:pt x="588786" y="171128"/>
                    </a:lnTo>
                    <a:lnTo>
                      <a:pt x="589665" y="171189"/>
                    </a:lnTo>
                    <a:lnTo>
                      <a:pt x="590490" y="171140"/>
                    </a:lnTo>
                    <a:lnTo>
                      <a:pt x="590195" y="170052"/>
                    </a:lnTo>
                    <a:lnTo>
                      <a:pt x="590246" y="169095"/>
                    </a:lnTo>
                    <a:lnTo>
                      <a:pt x="590279" y="168658"/>
                    </a:lnTo>
                    <a:lnTo>
                      <a:pt x="590179" y="167487"/>
                    </a:lnTo>
                    <a:lnTo>
                      <a:pt x="589852" y="166700"/>
                    </a:lnTo>
                    <a:lnTo>
                      <a:pt x="589649" y="166305"/>
                    </a:lnTo>
                    <a:lnTo>
                      <a:pt x="589630" y="165794"/>
                    </a:lnTo>
                    <a:lnTo>
                      <a:pt x="589604" y="165050"/>
                    </a:lnTo>
                    <a:lnTo>
                      <a:pt x="589604" y="164584"/>
                    </a:lnTo>
                    <a:lnTo>
                      <a:pt x="589402" y="163540"/>
                    </a:lnTo>
                    <a:lnTo>
                      <a:pt x="589155" y="163133"/>
                    </a:lnTo>
                    <a:lnTo>
                      <a:pt x="588484" y="163085"/>
                    </a:lnTo>
                    <a:lnTo>
                      <a:pt x="588041" y="162632"/>
                    </a:lnTo>
                    <a:lnTo>
                      <a:pt x="588166" y="162173"/>
                    </a:lnTo>
                    <a:lnTo>
                      <a:pt x="587723" y="161710"/>
                    </a:lnTo>
                    <a:lnTo>
                      <a:pt x="587199" y="161958"/>
                    </a:lnTo>
                    <a:lnTo>
                      <a:pt x="587177" y="162426"/>
                    </a:lnTo>
                    <a:lnTo>
                      <a:pt x="586734" y="162346"/>
                    </a:lnTo>
                    <a:lnTo>
                      <a:pt x="586387" y="161486"/>
                    </a:lnTo>
                    <a:lnTo>
                      <a:pt x="585873" y="161630"/>
                    </a:lnTo>
                    <a:lnTo>
                      <a:pt x="585161" y="162596"/>
                    </a:lnTo>
                    <a:lnTo>
                      <a:pt x="584817" y="162311"/>
                    </a:lnTo>
                    <a:lnTo>
                      <a:pt x="585247" y="161405"/>
                    </a:lnTo>
                    <a:lnTo>
                      <a:pt x="585000" y="160933"/>
                    </a:lnTo>
                    <a:lnTo>
                      <a:pt x="584242" y="160413"/>
                    </a:lnTo>
                    <a:lnTo>
                      <a:pt x="583748" y="160445"/>
                    </a:lnTo>
                    <a:lnTo>
                      <a:pt x="583157" y="161646"/>
                    </a:lnTo>
                    <a:lnTo>
                      <a:pt x="582916" y="161062"/>
                    </a:lnTo>
                    <a:lnTo>
                      <a:pt x="582772" y="160285"/>
                    </a:lnTo>
                    <a:lnTo>
                      <a:pt x="582293" y="160041"/>
                    </a:lnTo>
                    <a:lnTo>
                      <a:pt x="581600" y="159861"/>
                    </a:lnTo>
                    <a:lnTo>
                      <a:pt x="581080" y="159151"/>
                    </a:lnTo>
                    <a:lnTo>
                      <a:pt x="580559" y="158859"/>
                    </a:lnTo>
                    <a:lnTo>
                      <a:pt x="580287" y="158281"/>
                    </a:lnTo>
                    <a:lnTo>
                      <a:pt x="580248" y="157848"/>
                    </a:lnTo>
                    <a:lnTo>
                      <a:pt x="580139" y="157318"/>
                    </a:lnTo>
                    <a:lnTo>
                      <a:pt x="580258" y="156775"/>
                    </a:lnTo>
                    <a:lnTo>
                      <a:pt x="580280" y="156265"/>
                    </a:lnTo>
                    <a:lnTo>
                      <a:pt x="579914" y="156011"/>
                    </a:lnTo>
                    <a:lnTo>
                      <a:pt x="579394" y="156265"/>
                    </a:lnTo>
                    <a:lnTo>
                      <a:pt x="579082" y="155815"/>
                    </a:lnTo>
                    <a:lnTo>
                      <a:pt x="579590" y="155629"/>
                    </a:lnTo>
                    <a:lnTo>
                      <a:pt x="580043" y="155016"/>
                    </a:lnTo>
                    <a:lnTo>
                      <a:pt x="579503" y="154592"/>
                    </a:lnTo>
                    <a:lnTo>
                      <a:pt x="579073" y="154232"/>
                    </a:lnTo>
                    <a:lnTo>
                      <a:pt x="577801" y="154062"/>
                    </a:lnTo>
                    <a:lnTo>
                      <a:pt x="577240" y="154187"/>
                    </a:lnTo>
                    <a:lnTo>
                      <a:pt x="576466" y="154570"/>
                    </a:lnTo>
                    <a:lnTo>
                      <a:pt x="576190" y="154990"/>
                    </a:lnTo>
                    <a:lnTo>
                      <a:pt x="575926" y="155989"/>
                    </a:lnTo>
                    <a:lnTo>
                      <a:pt x="575278" y="156307"/>
                    </a:lnTo>
                    <a:lnTo>
                      <a:pt x="574934" y="155966"/>
                    </a:lnTo>
                    <a:lnTo>
                      <a:pt x="574481" y="155777"/>
                    </a:lnTo>
                    <a:lnTo>
                      <a:pt x="574115" y="155436"/>
                    </a:lnTo>
                    <a:lnTo>
                      <a:pt x="574176" y="154781"/>
                    </a:lnTo>
                    <a:lnTo>
                      <a:pt x="574093" y="154252"/>
                    </a:lnTo>
                    <a:lnTo>
                      <a:pt x="573560" y="153288"/>
                    </a:lnTo>
                    <a:lnTo>
                      <a:pt x="573059" y="152829"/>
                    </a:lnTo>
                    <a:lnTo>
                      <a:pt x="572218" y="153041"/>
                    </a:lnTo>
                    <a:lnTo>
                      <a:pt x="571335" y="153041"/>
                    </a:lnTo>
                    <a:lnTo>
                      <a:pt x="570860" y="153211"/>
                    </a:lnTo>
                    <a:lnTo>
                      <a:pt x="570105" y="153166"/>
                    </a:lnTo>
                    <a:lnTo>
                      <a:pt x="569482" y="153654"/>
                    </a:lnTo>
                    <a:lnTo>
                      <a:pt x="570343" y="154200"/>
                    </a:lnTo>
                    <a:lnTo>
                      <a:pt x="570940" y="155170"/>
                    </a:lnTo>
                    <a:lnTo>
                      <a:pt x="571152" y="155642"/>
                    </a:lnTo>
                    <a:lnTo>
                      <a:pt x="571550" y="156621"/>
                    </a:lnTo>
                    <a:lnTo>
                      <a:pt x="571441" y="157385"/>
                    </a:lnTo>
                    <a:lnTo>
                      <a:pt x="571107" y="158522"/>
                    </a:lnTo>
                    <a:lnTo>
                      <a:pt x="570266" y="159765"/>
                    </a:lnTo>
                    <a:lnTo>
                      <a:pt x="569633" y="160304"/>
                    </a:lnTo>
                    <a:lnTo>
                      <a:pt x="568455" y="161094"/>
                    </a:lnTo>
                    <a:lnTo>
                      <a:pt x="568368" y="161627"/>
                    </a:lnTo>
                    <a:lnTo>
                      <a:pt x="568814" y="162227"/>
                    </a:lnTo>
                    <a:lnTo>
                      <a:pt x="568985" y="162747"/>
                    </a:lnTo>
                    <a:lnTo>
                      <a:pt x="569351" y="163203"/>
                    </a:lnTo>
                    <a:lnTo>
                      <a:pt x="570051" y="163948"/>
                    </a:lnTo>
                    <a:lnTo>
                      <a:pt x="570179" y="164860"/>
                    </a:lnTo>
                    <a:lnTo>
                      <a:pt x="569967" y="165313"/>
                    </a:lnTo>
                    <a:lnTo>
                      <a:pt x="569925" y="166225"/>
                    </a:lnTo>
                    <a:lnTo>
                      <a:pt x="569039" y="167714"/>
                    </a:lnTo>
                    <a:lnTo>
                      <a:pt x="568516" y="168752"/>
                    </a:lnTo>
                    <a:lnTo>
                      <a:pt x="569052" y="169766"/>
                    </a:lnTo>
                    <a:lnTo>
                      <a:pt x="569839" y="170823"/>
                    </a:lnTo>
                    <a:lnTo>
                      <a:pt x="572401" y="172136"/>
                    </a:lnTo>
                    <a:lnTo>
                      <a:pt x="572661" y="172582"/>
                    </a:lnTo>
                    <a:lnTo>
                      <a:pt x="573203" y="173417"/>
                    </a:lnTo>
                    <a:lnTo>
                      <a:pt x="573422" y="173918"/>
                    </a:lnTo>
                    <a:lnTo>
                      <a:pt x="573711" y="174448"/>
                    </a:lnTo>
                    <a:lnTo>
                      <a:pt x="574000" y="175491"/>
                    </a:lnTo>
                    <a:lnTo>
                      <a:pt x="574180" y="176438"/>
                    </a:lnTo>
                    <a:lnTo>
                      <a:pt x="574228" y="177090"/>
                    </a:lnTo>
                    <a:lnTo>
                      <a:pt x="573968" y="177854"/>
                    </a:lnTo>
                    <a:lnTo>
                      <a:pt x="574173" y="178358"/>
                    </a:lnTo>
                    <a:lnTo>
                      <a:pt x="573248" y="182776"/>
                    </a:lnTo>
                    <a:lnTo>
                      <a:pt x="573358" y="183370"/>
                    </a:lnTo>
                    <a:lnTo>
                      <a:pt x="573778" y="184629"/>
                    </a:lnTo>
                    <a:lnTo>
                      <a:pt x="574632" y="185939"/>
                    </a:lnTo>
                    <a:lnTo>
                      <a:pt x="574674" y="187262"/>
                    </a:lnTo>
                    <a:lnTo>
                      <a:pt x="573284" y="189747"/>
                    </a:lnTo>
                    <a:lnTo>
                      <a:pt x="572651" y="190575"/>
                    </a:lnTo>
                    <a:lnTo>
                      <a:pt x="571216" y="191237"/>
                    </a:lnTo>
                    <a:lnTo>
                      <a:pt x="570417" y="192187"/>
                    </a:lnTo>
                    <a:lnTo>
                      <a:pt x="570542" y="193266"/>
                    </a:lnTo>
                    <a:lnTo>
                      <a:pt x="571065" y="193610"/>
                    </a:lnTo>
                    <a:lnTo>
                      <a:pt x="571482" y="194277"/>
                    </a:lnTo>
                    <a:lnTo>
                      <a:pt x="572016" y="194797"/>
                    </a:lnTo>
                    <a:lnTo>
                      <a:pt x="572353" y="195584"/>
                    </a:lnTo>
                    <a:lnTo>
                      <a:pt x="571849" y="196082"/>
                    </a:lnTo>
                    <a:lnTo>
                      <a:pt x="571258" y="196162"/>
                    </a:lnTo>
                    <a:lnTo>
                      <a:pt x="569697" y="196660"/>
                    </a:lnTo>
                    <a:lnTo>
                      <a:pt x="570034" y="199681"/>
                    </a:lnTo>
                    <a:lnTo>
                      <a:pt x="570243" y="201752"/>
                    </a:lnTo>
                    <a:lnTo>
                      <a:pt x="570285" y="203078"/>
                    </a:lnTo>
                    <a:lnTo>
                      <a:pt x="569440" y="203242"/>
                    </a:lnTo>
                    <a:lnTo>
                      <a:pt x="568943" y="202693"/>
                    </a:lnTo>
                    <a:lnTo>
                      <a:pt x="568384" y="202609"/>
                    </a:lnTo>
                    <a:lnTo>
                      <a:pt x="568278" y="202157"/>
                    </a:lnTo>
                    <a:lnTo>
                      <a:pt x="567588" y="201877"/>
                    </a:lnTo>
                    <a:lnTo>
                      <a:pt x="567000" y="201627"/>
                    </a:lnTo>
                    <a:lnTo>
                      <a:pt x="565693" y="201213"/>
                    </a:lnTo>
                    <a:lnTo>
                      <a:pt x="564682" y="201046"/>
                    </a:lnTo>
                    <a:lnTo>
                      <a:pt x="563966" y="200757"/>
                    </a:lnTo>
                    <a:lnTo>
                      <a:pt x="563208" y="200343"/>
                    </a:lnTo>
                    <a:lnTo>
                      <a:pt x="561902" y="200134"/>
                    </a:lnTo>
                    <a:lnTo>
                      <a:pt x="559712" y="201126"/>
                    </a:lnTo>
                    <a:lnTo>
                      <a:pt x="558193" y="201787"/>
                    </a:lnTo>
                    <a:lnTo>
                      <a:pt x="557310" y="202574"/>
                    </a:lnTo>
                    <a:lnTo>
                      <a:pt x="556719" y="203197"/>
                    </a:lnTo>
                    <a:lnTo>
                      <a:pt x="556087" y="203733"/>
                    </a:lnTo>
                    <a:lnTo>
                      <a:pt x="555666" y="204436"/>
                    </a:lnTo>
                    <a:lnTo>
                      <a:pt x="554526" y="205017"/>
                    </a:lnTo>
                    <a:lnTo>
                      <a:pt x="553936" y="205512"/>
                    </a:lnTo>
                    <a:lnTo>
                      <a:pt x="553075" y="205897"/>
                    </a:lnTo>
                    <a:lnTo>
                      <a:pt x="553065" y="206443"/>
                    </a:lnTo>
                    <a:lnTo>
                      <a:pt x="553422" y="206735"/>
                    </a:lnTo>
                    <a:lnTo>
                      <a:pt x="553900" y="207146"/>
                    </a:lnTo>
                    <a:lnTo>
                      <a:pt x="554819" y="207833"/>
                    </a:lnTo>
                    <a:lnTo>
                      <a:pt x="555284" y="208662"/>
                    </a:lnTo>
                    <a:lnTo>
                      <a:pt x="555156" y="209156"/>
                    </a:lnTo>
                    <a:lnTo>
                      <a:pt x="554819" y="210026"/>
                    </a:lnTo>
                    <a:lnTo>
                      <a:pt x="554661" y="210713"/>
                    </a:lnTo>
                    <a:lnTo>
                      <a:pt x="554472" y="211686"/>
                    </a:lnTo>
                    <a:lnTo>
                      <a:pt x="554530" y="212264"/>
                    </a:lnTo>
                    <a:lnTo>
                      <a:pt x="554189" y="213083"/>
                    </a:lnTo>
                    <a:lnTo>
                      <a:pt x="553672" y="213327"/>
                    </a:lnTo>
                    <a:lnTo>
                      <a:pt x="553191" y="213552"/>
                    </a:lnTo>
                    <a:lnTo>
                      <a:pt x="552709" y="213619"/>
                    </a:lnTo>
                    <a:lnTo>
                      <a:pt x="552016" y="213471"/>
                    </a:lnTo>
                    <a:lnTo>
                      <a:pt x="551351" y="213211"/>
                    </a:lnTo>
                    <a:lnTo>
                      <a:pt x="550680" y="212900"/>
                    </a:lnTo>
                    <a:lnTo>
                      <a:pt x="550089" y="212807"/>
                    </a:lnTo>
                    <a:lnTo>
                      <a:pt x="549646" y="212858"/>
                    </a:lnTo>
                    <a:lnTo>
                      <a:pt x="548705" y="213597"/>
                    </a:lnTo>
                    <a:lnTo>
                      <a:pt x="548683" y="214332"/>
                    </a:lnTo>
                    <a:lnTo>
                      <a:pt x="548843" y="214810"/>
                    </a:lnTo>
                    <a:lnTo>
                      <a:pt x="548969" y="215350"/>
                    </a:lnTo>
                    <a:lnTo>
                      <a:pt x="549636" y="215709"/>
                    </a:lnTo>
                    <a:lnTo>
                      <a:pt x="550243" y="216027"/>
                    </a:lnTo>
                    <a:lnTo>
                      <a:pt x="550962" y="216544"/>
                    </a:lnTo>
                    <a:lnTo>
                      <a:pt x="551316" y="216817"/>
                    </a:lnTo>
                    <a:lnTo>
                      <a:pt x="552044" y="216917"/>
                    </a:lnTo>
                    <a:lnTo>
                      <a:pt x="552468" y="217135"/>
                    </a:lnTo>
                    <a:lnTo>
                      <a:pt x="552703" y="217530"/>
                    </a:lnTo>
                    <a:lnTo>
                      <a:pt x="553598" y="218355"/>
                    </a:lnTo>
                    <a:lnTo>
                      <a:pt x="554308" y="219729"/>
                    </a:lnTo>
                    <a:lnTo>
                      <a:pt x="553993" y="220176"/>
                    </a:lnTo>
                    <a:lnTo>
                      <a:pt x="552940" y="220686"/>
                    </a:lnTo>
                    <a:lnTo>
                      <a:pt x="552471" y="220856"/>
                    </a:lnTo>
                    <a:lnTo>
                      <a:pt x="551772" y="221113"/>
                    </a:lnTo>
                    <a:lnTo>
                      <a:pt x="551052" y="220660"/>
                    </a:lnTo>
                    <a:lnTo>
                      <a:pt x="550317" y="220416"/>
                    </a:lnTo>
                    <a:lnTo>
                      <a:pt x="549039" y="219961"/>
                    </a:lnTo>
                    <a:lnTo>
                      <a:pt x="548400" y="219803"/>
                    </a:lnTo>
                    <a:lnTo>
                      <a:pt x="547877" y="220288"/>
                    </a:lnTo>
                    <a:lnTo>
                      <a:pt x="547938" y="220779"/>
                    </a:lnTo>
                    <a:lnTo>
                      <a:pt x="548407" y="221643"/>
                    </a:lnTo>
                    <a:lnTo>
                      <a:pt x="548708" y="222006"/>
                    </a:lnTo>
                    <a:lnTo>
                      <a:pt x="548824" y="222808"/>
                    </a:lnTo>
                    <a:lnTo>
                      <a:pt x="548448" y="223232"/>
                    </a:lnTo>
                    <a:lnTo>
                      <a:pt x="547591" y="223643"/>
                    </a:lnTo>
                    <a:lnTo>
                      <a:pt x="546724" y="224134"/>
                    </a:lnTo>
                    <a:lnTo>
                      <a:pt x="546355" y="224539"/>
                    </a:lnTo>
                    <a:lnTo>
                      <a:pt x="545777" y="225300"/>
                    </a:lnTo>
                    <a:lnTo>
                      <a:pt x="545793" y="226125"/>
                    </a:lnTo>
                    <a:lnTo>
                      <a:pt x="545989" y="227307"/>
                    </a:lnTo>
                    <a:lnTo>
                      <a:pt x="545957" y="227946"/>
                    </a:lnTo>
                    <a:lnTo>
                      <a:pt x="545864" y="228421"/>
                    </a:lnTo>
                    <a:lnTo>
                      <a:pt x="545600" y="229217"/>
                    </a:lnTo>
                    <a:lnTo>
                      <a:pt x="545238" y="229615"/>
                    </a:lnTo>
                    <a:lnTo>
                      <a:pt x="544348" y="230209"/>
                    </a:lnTo>
                    <a:lnTo>
                      <a:pt x="543276" y="230665"/>
                    </a:lnTo>
                    <a:lnTo>
                      <a:pt x="542406" y="231657"/>
                    </a:lnTo>
                    <a:lnTo>
                      <a:pt x="542155" y="232280"/>
                    </a:lnTo>
                    <a:lnTo>
                      <a:pt x="541940" y="233015"/>
                    </a:lnTo>
                    <a:lnTo>
                      <a:pt x="542014" y="234492"/>
                    </a:lnTo>
                    <a:lnTo>
                      <a:pt x="542695" y="234634"/>
                    </a:lnTo>
                    <a:lnTo>
                      <a:pt x="543218" y="234859"/>
                    </a:lnTo>
                    <a:lnTo>
                      <a:pt x="544188" y="235180"/>
                    </a:lnTo>
                    <a:lnTo>
                      <a:pt x="544769" y="235314"/>
                    </a:lnTo>
                    <a:lnTo>
                      <a:pt x="545658" y="235514"/>
                    </a:lnTo>
                    <a:lnTo>
                      <a:pt x="546384" y="235674"/>
                    </a:lnTo>
                    <a:lnTo>
                      <a:pt x="547414" y="235835"/>
                    </a:lnTo>
                    <a:lnTo>
                      <a:pt x="548387" y="236133"/>
                    </a:lnTo>
                    <a:lnTo>
                      <a:pt x="549456" y="236470"/>
                    </a:lnTo>
                    <a:lnTo>
                      <a:pt x="550307" y="236589"/>
                    </a:lnTo>
                    <a:lnTo>
                      <a:pt x="551287" y="236477"/>
                    </a:lnTo>
                    <a:lnTo>
                      <a:pt x="551865" y="236779"/>
                    </a:lnTo>
                    <a:lnTo>
                      <a:pt x="552715" y="237238"/>
                    </a:lnTo>
                    <a:lnTo>
                      <a:pt x="553338" y="238140"/>
                    </a:lnTo>
                    <a:lnTo>
                      <a:pt x="553457" y="238898"/>
                    </a:lnTo>
                    <a:lnTo>
                      <a:pt x="553377" y="239434"/>
                    </a:lnTo>
                    <a:lnTo>
                      <a:pt x="553114" y="239890"/>
                    </a:lnTo>
                    <a:lnTo>
                      <a:pt x="552789" y="240365"/>
                    </a:lnTo>
                    <a:lnTo>
                      <a:pt x="552244" y="241062"/>
                    </a:lnTo>
                    <a:lnTo>
                      <a:pt x="551881" y="241579"/>
                    </a:lnTo>
                    <a:lnTo>
                      <a:pt x="551415" y="242092"/>
                    </a:lnTo>
                    <a:lnTo>
                      <a:pt x="550828" y="242690"/>
                    </a:lnTo>
                    <a:lnTo>
                      <a:pt x="550465" y="243007"/>
                    </a:lnTo>
                    <a:lnTo>
                      <a:pt x="550099" y="243483"/>
                    </a:lnTo>
                    <a:lnTo>
                      <a:pt x="549312" y="244218"/>
                    </a:lnTo>
                    <a:lnTo>
                      <a:pt x="548137" y="244793"/>
                    </a:lnTo>
                    <a:lnTo>
                      <a:pt x="546926" y="244196"/>
                    </a:lnTo>
                    <a:lnTo>
                      <a:pt x="546217" y="243797"/>
                    </a:lnTo>
                    <a:lnTo>
                      <a:pt x="545671" y="243460"/>
                    </a:lnTo>
                    <a:lnTo>
                      <a:pt x="544984" y="243203"/>
                    </a:lnTo>
                    <a:lnTo>
                      <a:pt x="544297" y="242963"/>
                    </a:lnTo>
                    <a:lnTo>
                      <a:pt x="543783" y="242741"/>
                    </a:lnTo>
                    <a:lnTo>
                      <a:pt x="543035" y="242780"/>
                    </a:lnTo>
                    <a:lnTo>
                      <a:pt x="541892" y="243319"/>
                    </a:lnTo>
                    <a:lnTo>
                      <a:pt x="541304" y="243817"/>
                    </a:lnTo>
                    <a:lnTo>
                      <a:pt x="540477" y="244648"/>
                    </a:lnTo>
                    <a:lnTo>
                      <a:pt x="540010" y="245583"/>
                    </a:lnTo>
                    <a:lnTo>
                      <a:pt x="539362" y="246299"/>
                    </a:lnTo>
                    <a:lnTo>
                      <a:pt x="538594" y="246555"/>
                    </a:lnTo>
                    <a:lnTo>
                      <a:pt x="537888" y="246594"/>
                    </a:lnTo>
                    <a:lnTo>
                      <a:pt x="537281" y="246594"/>
                    </a:lnTo>
                    <a:lnTo>
                      <a:pt x="536754" y="246575"/>
                    </a:lnTo>
                    <a:lnTo>
                      <a:pt x="536289" y="246555"/>
                    </a:lnTo>
                    <a:lnTo>
                      <a:pt x="535724" y="246594"/>
                    </a:lnTo>
                    <a:lnTo>
                      <a:pt x="534915" y="246671"/>
                    </a:lnTo>
                    <a:lnTo>
                      <a:pt x="534045" y="246751"/>
                    </a:lnTo>
                    <a:lnTo>
                      <a:pt x="533541" y="246751"/>
                    </a:lnTo>
                    <a:lnTo>
                      <a:pt x="532995" y="247027"/>
                    </a:lnTo>
                    <a:lnTo>
                      <a:pt x="532439" y="247480"/>
                    </a:lnTo>
                    <a:lnTo>
                      <a:pt x="531970" y="248353"/>
                    </a:lnTo>
                    <a:lnTo>
                      <a:pt x="531623" y="249079"/>
                    </a:lnTo>
                    <a:lnTo>
                      <a:pt x="531354" y="249866"/>
                    </a:lnTo>
                    <a:lnTo>
                      <a:pt x="530976" y="250688"/>
                    </a:lnTo>
                    <a:lnTo>
                      <a:pt x="530615" y="251709"/>
                    </a:lnTo>
                    <a:lnTo>
                      <a:pt x="530480" y="252258"/>
                    </a:lnTo>
                    <a:lnTo>
                      <a:pt x="530615" y="253266"/>
                    </a:lnTo>
                    <a:lnTo>
                      <a:pt x="530799" y="254425"/>
                    </a:lnTo>
                    <a:lnTo>
                      <a:pt x="531062" y="254842"/>
                    </a:lnTo>
                    <a:lnTo>
                      <a:pt x="531360" y="255318"/>
                    </a:lnTo>
                    <a:lnTo>
                      <a:pt x="531957" y="256008"/>
                    </a:lnTo>
                    <a:lnTo>
                      <a:pt x="532787" y="256326"/>
                    </a:lnTo>
                    <a:lnTo>
                      <a:pt x="533859" y="256486"/>
                    </a:lnTo>
                    <a:lnTo>
                      <a:pt x="534645" y="256525"/>
                    </a:lnTo>
                    <a:lnTo>
                      <a:pt x="535615" y="256467"/>
                    </a:lnTo>
                    <a:lnTo>
                      <a:pt x="536315" y="256351"/>
                    </a:lnTo>
                    <a:lnTo>
                      <a:pt x="536777" y="256692"/>
                    </a:lnTo>
                    <a:lnTo>
                      <a:pt x="536651" y="257161"/>
                    </a:lnTo>
                    <a:lnTo>
                      <a:pt x="536739" y="257751"/>
                    </a:lnTo>
                    <a:lnTo>
                      <a:pt x="536642" y="258304"/>
                    </a:lnTo>
                    <a:lnTo>
                      <a:pt x="536495" y="259273"/>
                    </a:lnTo>
                    <a:lnTo>
                      <a:pt x="536672" y="259720"/>
                    </a:lnTo>
                    <a:lnTo>
                      <a:pt x="537092" y="260301"/>
                    </a:lnTo>
                    <a:lnTo>
                      <a:pt x="537676" y="260702"/>
                    </a:lnTo>
                    <a:lnTo>
                      <a:pt x="538344" y="260956"/>
                    </a:lnTo>
                    <a:lnTo>
                      <a:pt x="538723" y="261277"/>
                    </a:lnTo>
                    <a:lnTo>
                      <a:pt x="538993" y="261675"/>
                    </a:lnTo>
                    <a:lnTo>
                      <a:pt x="539269" y="262083"/>
                    </a:lnTo>
                    <a:lnTo>
                      <a:pt x="539599" y="262959"/>
                    </a:lnTo>
                    <a:lnTo>
                      <a:pt x="539689" y="263621"/>
                    </a:lnTo>
                    <a:lnTo>
                      <a:pt x="539699" y="264231"/>
                    </a:lnTo>
                    <a:lnTo>
                      <a:pt x="539416" y="264696"/>
                    </a:lnTo>
                    <a:lnTo>
                      <a:pt x="539111" y="265457"/>
                    </a:lnTo>
                    <a:lnTo>
                      <a:pt x="538784" y="266067"/>
                    </a:lnTo>
                    <a:lnTo>
                      <a:pt x="538424" y="266526"/>
                    </a:lnTo>
                    <a:lnTo>
                      <a:pt x="538189" y="267140"/>
                    </a:lnTo>
                    <a:lnTo>
                      <a:pt x="537878" y="267583"/>
                    </a:lnTo>
                    <a:lnTo>
                      <a:pt x="537069" y="268639"/>
                    </a:lnTo>
                    <a:lnTo>
                      <a:pt x="536819" y="269310"/>
                    </a:lnTo>
                    <a:lnTo>
                      <a:pt x="537115" y="270107"/>
                    </a:lnTo>
                    <a:lnTo>
                      <a:pt x="538142" y="271163"/>
                    </a:lnTo>
                    <a:lnTo>
                      <a:pt x="539651" y="272739"/>
                    </a:lnTo>
                    <a:lnTo>
                      <a:pt x="539943" y="274358"/>
                    </a:lnTo>
                    <a:lnTo>
                      <a:pt x="539952" y="274984"/>
                    </a:lnTo>
                    <a:lnTo>
                      <a:pt x="539664" y="275909"/>
                    </a:lnTo>
                    <a:lnTo>
                      <a:pt x="539680" y="276843"/>
                    </a:lnTo>
                    <a:lnTo>
                      <a:pt x="540769" y="277822"/>
                    </a:lnTo>
                    <a:lnTo>
                      <a:pt x="541593" y="278708"/>
                    </a:lnTo>
                    <a:lnTo>
                      <a:pt x="542014" y="279383"/>
                    </a:lnTo>
                    <a:lnTo>
                      <a:pt x="542184" y="280240"/>
                    </a:lnTo>
                    <a:lnTo>
                      <a:pt x="541972" y="280840"/>
                    </a:lnTo>
                    <a:lnTo>
                      <a:pt x="541375" y="281617"/>
                    </a:lnTo>
                    <a:lnTo>
                      <a:pt x="540922" y="282076"/>
                    </a:lnTo>
                    <a:lnTo>
                      <a:pt x="540223" y="282686"/>
                    </a:lnTo>
                    <a:lnTo>
                      <a:pt x="539365" y="283252"/>
                    </a:lnTo>
                    <a:lnTo>
                      <a:pt x="538678" y="283666"/>
                    </a:lnTo>
                    <a:lnTo>
                      <a:pt x="538225" y="283910"/>
                    </a:lnTo>
                    <a:lnTo>
                      <a:pt x="537727" y="284154"/>
                    </a:lnTo>
                    <a:lnTo>
                      <a:pt x="536094" y="285512"/>
                    </a:lnTo>
                    <a:lnTo>
                      <a:pt x="535550" y="286003"/>
                    </a:lnTo>
                    <a:lnTo>
                      <a:pt x="535422" y="286501"/>
                    </a:lnTo>
                    <a:lnTo>
                      <a:pt x="535220" y="287281"/>
                    </a:lnTo>
                    <a:lnTo>
                      <a:pt x="534880" y="287920"/>
                    </a:lnTo>
                    <a:lnTo>
                      <a:pt x="534657" y="288559"/>
                    </a:lnTo>
                    <a:lnTo>
                      <a:pt x="533290" y="288684"/>
                    </a:lnTo>
                    <a:lnTo>
                      <a:pt x="531926" y="289070"/>
                    </a:lnTo>
                    <a:lnTo>
                      <a:pt x="513271" y="293712"/>
                    </a:lnTo>
                    <a:lnTo>
                      <a:pt x="487392" y="300150"/>
                    </a:lnTo>
                    <a:lnTo>
                      <a:pt x="473550" y="303935"/>
                    </a:lnTo>
                    <a:lnTo>
                      <a:pt x="472770" y="304131"/>
                    </a:lnTo>
                    <a:lnTo>
                      <a:pt x="471752" y="304481"/>
                    </a:lnTo>
                    <a:lnTo>
                      <a:pt x="470718" y="304723"/>
                    </a:lnTo>
                    <a:lnTo>
                      <a:pt x="470041" y="305040"/>
                    </a:lnTo>
                    <a:lnTo>
                      <a:pt x="469264" y="305438"/>
                    </a:lnTo>
                    <a:lnTo>
                      <a:pt x="468249" y="305862"/>
                    </a:lnTo>
                    <a:lnTo>
                      <a:pt x="466959" y="306549"/>
                    </a:lnTo>
                    <a:lnTo>
                      <a:pt x="466005" y="307030"/>
                    </a:lnTo>
                    <a:lnTo>
                      <a:pt x="464795" y="307677"/>
                    </a:lnTo>
                    <a:lnTo>
                      <a:pt x="463789" y="308177"/>
                    </a:lnTo>
                    <a:lnTo>
                      <a:pt x="462274" y="309057"/>
                    </a:lnTo>
                    <a:lnTo>
                      <a:pt x="460698" y="310043"/>
                    </a:lnTo>
                    <a:lnTo>
                      <a:pt x="459397" y="310919"/>
                    </a:lnTo>
                    <a:lnTo>
                      <a:pt x="458225" y="311625"/>
                    </a:lnTo>
                    <a:lnTo>
                      <a:pt x="455933" y="312717"/>
                    </a:lnTo>
                    <a:lnTo>
                      <a:pt x="454151" y="313709"/>
                    </a:lnTo>
                    <a:lnTo>
                      <a:pt x="452613" y="314907"/>
                    </a:lnTo>
                    <a:lnTo>
                      <a:pt x="450968" y="316281"/>
                    </a:lnTo>
                    <a:lnTo>
                      <a:pt x="449669" y="317296"/>
                    </a:lnTo>
                    <a:lnTo>
                      <a:pt x="448182" y="318191"/>
                    </a:lnTo>
                    <a:lnTo>
                      <a:pt x="446400" y="319157"/>
                    </a:lnTo>
                    <a:lnTo>
                      <a:pt x="445251" y="318981"/>
                    </a:lnTo>
                    <a:lnTo>
                      <a:pt x="444303" y="320140"/>
                    </a:lnTo>
                    <a:lnTo>
                      <a:pt x="442627" y="321338"/>
                    </a:lnTo>
                    <a:lnTo>
                      <a:pt x="440502" y="322834"/>
                    </a:lnTo>
                    <a:lnTo>
                      <a:pt x="438443" y="324353"/>
                    </a:lnTo>
                    <a:lnTo>
                      <a:pt x="436928" y="325288"/>
                    </a:lnTo>
                    <a:lnTo>
                      <a:pt x="435470" y="326051"/>
                    </a:lnTo>
                    <a:lnTo>
                      <a:pt x="432516" y="327595"/>
                    </a:lnTo>
                    <a:lnTo>
                      <a:pt x="430596" y="328832"/>
                    </a:lnTo>
                    <a:lnTo>
                      <a:pt x="429392" y="329477"/>
                    </a:lnTo>
                    <a:lnTo>
                      <a:pt x="427709" y="330257"/>
                    </a:lnTo>
                    <a:lnTo>
                      <a:pt x="425574" y="331330"/>
                    </a:lnTo>
                    <a:lnTo>
                      <a:pt x="424293" y="331946"/>
                    </a:lnTo>
                    <a:lnTo>
                      <a:pt x="422660" y="332755"/>
                    </a:lnTo>
                    <a:lnTo>
                      <a:pt x="421911" y="333077"/>
                    </a:lnTo>
                    <a:lnTo>
                      <a:pt x="420887" y="333430"/>
                    </a:lnTo>
                    <a:lnTo>
                      <a:pt x="419095" y="334213"/>
                    </a:lnTo>
                    <a:lnTo>
                      <a:pt x="417570" y="334869"/>
                    </a:lnTo>
                    <a:lnTo>
                      <a:pt x="416222" y="335465"/>
                    </a:lnTo>
                    <a:lnTo>
                      <a:pt x="414655" y="336073"/>
                    </a:lnTo>
                    <a:lnTo>
                      <a:pt x="412834" y="336497"/>
                    </a:lnTo>
                    <a:lnTo>
                      <a:pt x="411514" y="336688"/>
                    </a:lnTo>
                    <a:lnTo>
                      <a:pt x="409951" y="336859"/>
                    </a:lnTo>
                    <a:lnTo>
                      <a:pt x="407835" y="337456"/>
                    </a:lnTo>
                    <a:lnTo>
                      <a:pt x="406249" y="337880"/>
                    </a:lnTo>
                    <a:lnTo>
                      <a:pt x="404782" y="338419"/>
                    </a:lnTo>
                    <a:lnTo>
                      <a:pt x="403532" y="339180"/>
                    </a:lnTo>
                    <a:lnTo>
                      <a:pt x="402518" y="339556"/>
                    </a:lnTo>
                    <a:lnTo>
                      <a:pt x="401189" y="340029"/>
                    </a:lnTo>
                    <a:lnTo>
                      <a:pt x="399603" y="340403"/>
                    </a:lnTo>
                    <a:lnTo>
                      <a:pt x="398296" y="340770"/>
                    </a:lnTo>
                    <a:lnTo>
                      <a:pt x="396433" y="341434"/>
                    </a:lnTo>
                    <a:lnTo>
                      <a:pt x="394780" y="342262"/>
                    </a:lnTo>
                    <a:lnTo>
                      <a:pt x="392808" y="343595"/>
                    </a:lnTo>
                    <a:lnTo>
                      <a:pt x="391540" y="344552"/>
                    </a:lnTo>
                    <a:lnTo>
                      <a:pt x="389569" y="345322"/>
                    </a:lnTo>
                    <a:lnTo>
                      <a:pt x="386919" y="346622"/>
                    </a:lnTo>
                    <a:lnTo>
                      <a:pt x="384881" y="347509"/>
                    </a:lnTo>
                    <a:lnTo>
                      <a:pt x="383375" y="348097"/>
                    </a:lnTo>
                    <a:lnTo>
                      <a:pt x="380826" y="349314"/>
                    </a:lnTo>
                    <a:lnTo>
                      <a:pt x="379015" y="350142"/>
                    </a:lnTo>
                    <a:lnTo>
                      <a:pt x="377162" y="351038"/>
                    </a:lnTo>
                    <a:lnTo>
                      <a:pt x="375666" y="351635"/>
                    </a:lnTo>
                    <a:lnTo>
                      <a:pt x="374061" y="352232"/>
                    </a:lnTo>
                    <a:lnTo>
                      <a:pt x="372748" y="352591"/>
                    </a:lnTo>
                    <a:lnTo>
                      <a:pt x="370911" y="352110"/>
                    </a:lnTo>
                    <a:lnTo>
                      <a:pt x="369280" y="351587"/>
                    </a:lnTo>
                    <a:lnTo>
                      <a:pt x="367607" y="351032"/>
                    </a:lnTo>
                    <a:lnTo>
                      <a:pt x="365690" y="350534"/>
                    </a:lnTo>
                    <a:lnTo>
                      <a:pt x="363979" y="350280"/>
                    </a:lnTo>
                    <a:lnTo>
                      <a:pt x="362248" y="350072"/>
                    </a:lnTo>
                    <a:lnTo>
                      <a:pt x="360389" y="349711"/>
                    </a:lnTo>
                    <a:lnTo>
                      <a:pt x="358697" y="349242"/>
                    </a:lnTo>
                    <a:lnTo>
                      <a:pt x="357076" y="348668"/>
                    </a:lnTo>
                    <a:lnTo>
                      <a:pt x="355718" y="348183"/>
                    </a:lnTo>
                    <a:lnTo>
                      <a:pt x="353811" y="347994"/>
                    </a:lnTo>
                    <a:lnTo>
                      <a:pt x="352077" y="348164"/>
                    </a:lnTo>
                    <a:lnTo>
                      <a:pt x="349527" y="348566"/>
                    </a:lnTo>
                    <a:lnTo>
                      <a:pt x="347873" y="348614"/>
                    </a:lnTo>
                    <a:lnTo>
                      <a:pt x="346024" y="348649"/>
                    </a:lnTo>
                    <a:lnTo>
                      <a:pt x="344865" y="348366"/>
                    </a:lnTo>
                    <a:lnTo>
                      <a:pt x="343684" y="347975"/>
                    </a:lnTo>
                    <a:lnTo>
                      <a:pt x="342467" y="347431"/>
                    </a:lnTo>
                    <a:lnTo>
                      <a:pt x="341423" y="346683"/>
                    </a:lnTo>
                    <a:lnTo>
                      <a:pt x="340255" y="345782"/>
                    </a:lnTo>
                    <a:lnTo>
                      <a:pt x="339038" y="344841"/>
                    </a:lnTo>
                    <a:lnTo>
                      <a:pt x="337875" y="343968"/>
                    </a:lnTo>
                    <a:lnTo>
                      <a:pt x="336305" y="342975"/>
                    </a:lnTo>
                    <a:lnTo>
                      <a:pt x="335370" y="342481"/>
                    </a:lnTo>
                    <a:lnTo>
                      <a:pt x="334073" y="341983"/>
                    </a:lnTo>
                    <a:lnTo>
                      <a:pt x="332834" y="341245"/>
                    </a:lnTo>
                    <a:lnTo>
                      <a:pt x="331613" y="340876"/>
                    </a:lnTo>
                    <a:lnTo>
                      <a:pt x="330365" y="340817"/>
                    </a:lnTo>
                    <a:lnTo>
                      <a:pt x="329402" y="340853"/>
                    </a:lnTo>
                    <a:lnTo>
                      <a:pt x="327810" y="340811"/>
                    </a:lnTo>
                    <a:lnTo>
                      <a:pt x="326451" y="340760"/>
                    </a:lnTo>
                    <a:lnTo>
                      <a:pt x="324936" y="340542"/>
                    </a:lnTo>
                    <a:lnTo>
                      <a:pt x="323510" y="340375"/>
                    </a:lnTo>
                    <a:lnTo>
                      <a:pt x="322005" y="339832"/>
                    </a:lnTo>
                    <a:lnTo>
                      <a:pt x="320883" y="339277"/>
                    </a:lnTo>
                    <a:lnTo>
                      <a:pt x="319066" y="338586"/>
                    </a:lnTo>
                    <a:lnTo>
                      <a:pt x="317374" y="337983"/>
                    </a:lnTo>
                    <a:lnTo>
                      <a:pt x="315977" y="337379"/>
                    </a:lnTo>
                    <a:lnTo>
                      <a:pt x="314385" y="336833"/>
                    </a:lnTo>
                    <a:lnTo>
                      <a:pt x="313254" y="336493"/>
                    </a:lnTo>
                    <a:lnTo>
                      <a:pt x="311643" y="335686"/>
                    </a:lnTo>
                    <a:lnTo>
                      <a:pt x="310474" y="335035"/>
                    </a:lnTo>
                    <a:lnTo>
                      <a:pt x="308991" y="334133"/>
                    </a:lnTo>
                    <a:lnTo>
                      <a:pt x="308291" y="333745"/>
                    </a:lnTo>
                    <a:lnTo>
                      <a:pt x="307299" y="333237"/>
                    </a:lnTo>
                    <a:lnTo>
                      <a:pt x="306041" y="332570"/>
                    </a:lnTo>
                    <a:lnTo>
                      <a:pt x="305020" y="332236"/>
                    </a:lnTo>
                    <a:lnTo>
                      <a:pt x="304152" y="332100"/>
                    </a:lnTo>
                    <a:lnTo>
                      <a:pt x="302856" y="331835"/>
                    </a:lnTo>
                    <a:lnTo>
                      <a:pt x="302020" y="331542"/>
                    </a:lnTo>
                    <a:lnTo>
                      <a:pt x="300752" y="330813"/>
                    </a:lnTo>
                    <a:lnTo>
                      <a:pt x="299446" y="329881"/>
                    </a:lnTo>
                    <a:lnTo>
                      <a:pt x="297814" y="328591"/>
                    </a:lnTo>
                    <a:lnTo>
                      <a:pt x="295948" y="327330"/>
                    </a:lnTo>
                    <a:lnTo>
                      <a:pt x="294790" y="326534"/>
                    </a:lnTo>
                    <a:lnTo>
                      <a:pt x="293788" y="325881"/>
                    </a:lnTo>
                    <a:lnTo>
                      <a:pt x="292500" y="325204"/>
                    </a:lnTo>
                    <a:lnTo>
                      <a:pt x="291409" y="324580"/>
                    </a:lnTo>
                    <a:lnTo>
                      <a:pt x="289993" y="323929"/>
                    </a:lnTo>
                    <a:lnTo>
                      <a:pt x="288519" y="322960"/>
                    </a:lnTo>
                    <a:lnTo>
                      <a:pt x="287565" y="322384"/>
                    </a:lnTo>
                    <a:lnTo>
                      <a:pt x="286230" y="321550"/>
                    </a:lnTo>
                    <a:lnTo>
                      <a:pt x="285218" y="320918"/>
                    </a:lnTo>
                    <a:lnTo>
                      <a:pt x="283831" y="320269"/>
                    </a:lnTo>
                    <a:lnTo>
                      <a:pt x="282772" y="319655"/>
                    </a:lnTo>
                    <a:lnTo>
                      <a:pt x="281551" y="319090"/>
                    </a:lnTo>
                    <a:lnTo>
                      <a:pt x="280778" y="318294"/>
                    </a:lnTo>
                    <a:lnTo>
                      <a:pt x="280582" y="317607"/>
                    </a:lnTo>
                    <a:lnTo>
                      <a:pt x="280495" y="316583"/>
                    </a:lnTo>
                    <a:lnTo>
                      <a:pt x="280322" y="315526"/>
                    </a:lnTo>
                    <a:lnTo>
                      <a:pt x="279728" y="313953"/>
                    </a:lnTo>
                    <a:lnTo>
                      <a:pt x="279721" y="312280"/>
                    </a:lnTo>
                    <a:lnTo>
                      <a:pt x="279568" y="310719"/>
                    </a:lnTo>
                    <a:lnTo>
                      <a:pt x="279904" y="309782"/>
                    </a:lnTo>
                    <a:lnTo>
                      <a:pt x="280730" y="309522"/>
                    </a:lnTo>
                    <a:lnTo>
                      <a:pt x="280438" y="308244"/>
                    </a:lnTo>
                    <a:lnTo>
                      <a:pt x="280242" y="307769"/>
                    </a:lnTo>
                    <a:lnTo>
                      <a:pt x="280902" y="307005"/>
                    </a:lnTo>
                    <a:lnTo>
                      <a:pt x="281385" y="306774"/>
                    </a:lnTo>
                    <a:lnTo>
                      <a:pt x="281593" y="305567"/>
                    </a:lnTo>
                    <a:lnTo>
                      <a:pt x="281625" y="304481"/>
                    </a:lnTo>
                    <a:lnTo>
                      <a:pt x="281589" y="303641"/>
                    </a:lnTo>
                    <a:lnTo>
                      <a:pt x="281818" y="302905"/>
                    </a:lnTo>
                    <a:lnTo>
                      <a:pt x="282223" y="301698"/>
                    </a:lnTo>
                    <a:lnTo>
                      <a:pt x="282188" y="300603"/>
                    </a:lnTo>
                    <a:lnTo>
                      <a:pt x="281429" y="299643"/>
                    </a:lnTo>
                    <a:lnTo>
                      <a:pt x="280604" y="298981"/>
                    </a:lnTo>
                    <a:lnTo>
                      <a:pt x="280341" y="298227"/>
                    </a:lnTo>
                    <a:lnTo>
                      <a:pt x="280206" y="296804"/>
                    </a:lnTo>
                    <a:lnTo>
                      <a:pt x="279423" y="295584"/>
                    </a:lnTo>
                    <a:lnTo>
                      <a:pt x="277843" y="294040"/>
                    </a:lnTo>
                    <a:lnTo>
                      <a:pt x="276330" y="293099"/>
                    </a:lnTo>
                    <a:lnTo>
                      <a:pt x="275114" y="291616"/>
                    </a:lnTo>
                    <a:lnTo>
                      <a:pt x="274809" y="290675"/>
                    </a:lnTo>
                    <a:lnTo>
                      <a:pt x="274931" y="289397"/>
                    </a:lnTo>
                    <a:lnTo>
                      <a:pt x="274696" y="288013"/>
                    </a:lnTo>
                    <a:lnTo>
                      <a:pt x="274288" y="286466"/>
                    </a:lnTo>
                    <a:lnTo>
                      <a:pt x="274254" y="284886"/>
                    </a:lnTo>
                    <a:lnTo>
                      <a:pt x="264114" y="274094"/>
                    </a:lnTo>
                    <a:lnTo>
                      <a:pt x="153034" y="380972"/>
                    </a:lnTo>
                    <a:lnTo>
                      <a:pt x="16331" y="424073"/>
                    </a:lnTo>
                    <a:lnTo>
                      <a:pt x="180" y="460413"/>
                    </a:lnTo>
                    <a:lnTo>
                      <a:pt x="21686" y="501113"/>
                    </a:lnTo>
                    <a:lnTo>
                      <a:pt x="22262" y="501958"/>
                    </a:lnTo>
                    <a:lnTo>
                      <a:pt x="22730" y="502953"/>
                    </a:lnTo>
                    <a:lnTo>
                      <a:pt x="22999" y="503647"/>
                    </a:lnTo>
                    <a:lnTo>
                      <a:pt x="23500" y="504854"/>
                    </a:lnTo>
                    <a:lnTo>
                      <a:pt x="23812" y="505752"/>
                    </a:lnTo>
                    <a:lnTo>
                      <a:pt x="24428" y="506632"/>
                    </a:lnTo>
                    <a:lnTo>
                      <a:pt x="25090" y="507471"/>
                    </a:lnTo>
                    <a:lnTo>
                      <a:pt x="25453" y="507933"/>
                    </a:lnTo>
                    <a:lnTo>
                      <a:pt x="25979" y="508845"/>
                    </a:lnTo>
                    <a:lnTo>
                      <a:pt x="26245" y="509307"/>
                    </a:lnTo>
                    <a:lnTo>
                      <a:pt x="26550" y="509744"/>
                    </a:lnTo>
                    <a:lnTo>
                      <a:pt x="26882" y="510065"/>
                    </a:lnTo>
                    <a:lnTo>
                      <a:pt x="27809" y="510366"/>
                    </a:lnTo>
                    <a:lnTo>
                      <a:pt x="28798" y="510710"/>
                    </a:lnTo>
                    <a:lnTo>
                      <a:pt x="29292" y="510986"/>
                    </a:lnTo>
                    <a:lnTo>
                      <a:pt x="29748" y="511250"/>
                    </a:lnTo>
                    <a:lnTo>
                      <a:pt x="30236" y="511870"/>
                    </a:lnTo>
                    <a:lnTo>
                      <a:pt x="30435" y="514068"/>
                    </a:lnTo>
                    <a:lnTo>
                      <a:pt x="30817" y="514763"/>
                    </a:lnTo>
                    <a:lnTo>
                      <a:pt x="31820" y="514769"/>
                    </a:lnTo>
                    <a:lnTo>
                      <a:pt x="32786" y="514299"/>
                    </a:lnTo>
                    <a:lnTo>
                      <a:pt x="33341" y="514040"/>
                    </a:lnTo>
                    <a:lnTo>
                      <a:pt x="33954" y="513835"/>
                    </a:lnTo>
                    <a:lnTo>
                      <a:pt x="34539" y="513446"/>
                    </a:lnTo>
                    <a:lnTo>
                      <a:pt x="35608" y="513061"/>
                    </a:lnTo>
                    <a:lnTo>
                      <a:pt x="36106" y="513147"/>
                    </a:lnTo>
                    <a:lnTo>
                      <a:pt x="36879" y="513221"/>
                    </a:lnTo>
                    <a:lnTo>
                      <a:pt x="37339" y="513305"/>
                    </a:lnTo>
                    <a:lnTo>
                      <a:pt x="37961" y="513843"/>
                    </a:lnTo>
                    <a:lnTo>
                      <a:pt x="38049" y="514939"/>
                    </a:lnTo>
                    <a:lnTo>
                      <a:pt x="37881" y="515604"/>
                    </a:lnTo>
                    <a:lnTo>
                      <a:pt x="37316" y="516034"/>
                    </a:lnTo>
                    <a:lnTo>
                      <a:pt x="36770" y="516634"/>
                    </a:lnTo>
                    <a:lnTo>
                      <a:pt x="36379" y="517213"/>
                    </a:lnTo>
                    <a:lnTo>
                      <a:pt x="35984" y="517793"/>
                    </a:lnTo>
                    <a:lnTo>
                      <a:pt x="35875" y="518371"/>
                    </a:lnTo>
                    <a:lnTo>
                      <a:pt x="35967" y="519341"/>
                    </a:lnTo>
                    <a:lnTo>
                      <a:pt x="36748" y="520329"/>
                    </a:lnTo>
                    <a:lnTo>
                      <a:pt x="37259" y="520642"/>
                    </a:lnTo>
                    <a:lnTo>
                      <a:pt x="37856" y="520867"/>
                    </a:lnTo>
                    <a:lnTo>
                      <a:pt x="38761" y="520928"/>
                    </a:lnTo>
                    <a:lnTo>
                      <a:pt x="40036" y="521451"/>
                    </a:lnTo>
                    <a:lnTo>
                      <a:pt x="40379" y="521881"/>
                    </a:lnTo>
                    <a:lnTo>
                      <a:pt x="40703" y="522292"/>
                    </a:lnTo>
                    <a:lnTo>
                      <a:pt x="40848" y="523487"/>
                    </a:lnTo>
                    <a:lnTo>
                      <a:pt x="40906" y="523968"/>
                    </a:lnTo>
                    <a:lnTo>
                      <a:pt x="40854" y="524880"/>
                    </a:lnTo>
                    <a:lnTo>
                      <a:pt x="40553" y="525290"/>
                    </a:lnTo>
                    <a:lnTo>
                      <a:pt x="40348" y="525994"/>
                    </a:lnTo>
                    <a:lnTo>
                      <a:pt x="40190" y="526664"/>
                    </a:lnTo>
                    <a:lnTo>
                      <a:pt x="40090" y="527220"/>
                    </a:lnTo>
                    <a:lnTo>
                      <a:pt x="40623" y="527817"/>
                    </a:lnTo>
                    <a:lnTo>
                      <a:pt x="40964" y="528145"/>
                    </a:lnTo>
                    <a:lnTo>
                      <a:pt x="41802" y="528450"/>
                    </a:lnTo>
                    <a:lnTo>
                      <a:pt x="42399" y="528748"/>
                    </a:lnTo>
                    <a:lnTo>
                      <a:pt x="43134" y="529160"/>
                    </a:lnTo>
                    <a:lnTo>
                      <a:pt x="43982" y="530011"/>
                    </a:lnTo>
                    <a:lnTo>
                      <a:pt x="44313" y="530437"/>
                    </a:lnTo>
                    <a:lnTo>
                      <a:pt x="44704" y="530986"/>
                    </a:lnTo>
                    <a:lnTo>
                      <a:pt x="45125" y="531578"/>
                    </a:lnTo>
                    <a:lnTo>
                      <a:pt x="45523" y="532164"/>
                    </a:lnTo>
                    <a:lnTo>
                      <a:pt x="45840" y="532906"/>
                    </a:lnTo>
                    <a:lnTo>
                      <a:pt x="46210" y="533513"/>
                    </a:lnTo>
                    <a:lnTo>
                      <a:pt x="46567" y="534120"/>
                    </a:lnTo>
                    <a:lnTo>
                      <a:pt x="46884" y="534647"/>
                    </a:lnTo>
                    <a:lnTo>
                      <a:pt x="47107" y="535042"/>
                    </a:lnTo>
                    <a:lnTo>
                      <a:pt x="47517" y="535652"/>
                    </a:lnTo>
                    <a:lnTo>
                      <a:pt x="48117" y="536223"/>
                    </a:lnTo>
                    <a:lnTo>
                      <a:pt x="48599" y="536648"/>
                    </a:lnTo>
                    <a:lnTo>
                      <a:pt x="49340" y="537003"/>
                    </a:lnTo>
                    <a:lnTo>
                      <a:pt x="49868" y="537247"/>
                    </a:lnTo>
                    <a:lnTo>
                      <a:pt x="50410" y="538104"/>
                    </a:lnTo>
                    <a:lnTo>
                      <a:pt x="50336" y="538766"/>
                    </a:lnTo>
                    <a:lnTo>
                      <a:pt x="50256" y="539482"/>
                    </a:lnTo>
                    <a:lnTo>
                      <a:pt x="50311" y="540333"/>
                    </a:lnTo>
                    <a:lnTo>
                      <a:pt x="50458" y="541277"/>
                    </a:lnTo>
                    <a:lnTo>
                      <a:pt x="50685" y="541665"/>
                    </a:lnTo>
                    <a:lnTo>
                      <a:pt x="50958" y="542159"/>
                    </a:lnTo>
                    <a:lnTo>
                      <a:pt x="51366" y="542648"/>
                    </a:lnTo>
                    <a:lnTo>
                      <a:pt x="51685" y="543146"/>
                    </a:lnTo>
                    <a:lnTo>
                      <a:pt x="52160" y="543371"/>
                    </a:lnTo>
                    <a:lnTo>
                      <a:pt x="52038" y="543945"/>
                    </a:lnTo>
                    <a:lnTo>
                      <a:pt x="52458" y="544501"/>
                    </a:lnTo>
                    <a:lnTo>
                      <a:pt x="53053" y="545127"/>
                    </a:lnTo>
                    <a:lnTo>
                      <a:pt x="53830" y="545901"/>
                    </a:lnTo>
                    <a:lnTo>
                      <a:pt x="54584" y="546678"/>
                    </a:lnTo>
                    <a:lnTo>
                      <a:pt x="55492" y="547612"/>
                    </a:lnTo>
                    <a:lnTo>
                      <a:pt x="55843" y="548026"/>
                    </a:lnTo>
                    <a:lnTo>
                      <a:pt x="56353" y="548626"/>
                    </a:lnTo>
                    <a:lnTo>
                      <a:pt x="56732" y="549086"/>
                    </a:lnTo>
                    <a:lnTo>
                      <a:pt x="57448" y="549885"/>
                    </a:lnTo>
                    <a:lnTo>
                      <a:pt x="58709" y="551362"/>
                    </a:lnTo>
                    <a:lnTo>
                      <a:pt x="59921" y="552868"/>
                    </a:lnTo>
                    <a:lnTo>
                      <a:pt x="60948" y="553851"/>
                    </a:lnTo>
                    <a:lnTo>
                      <a:pt x="62261" y="555038"/>
                    </a:lnTo>
                    <a:lnTo>
                      <a:pt x="62816" y="555553"/>
                    </a:lnTo>
                    <a:lnTo>
                      <a:pt x="63699" y="556371"/>
                    </a:lnTo>
                    <a:lnTo>
                      <a:pt x="64650" y="557392"/>
                    </a:lnTo>
                    <a:lnTo>
                      <a:pt x="65529" y="558220"/>
                    </a:lnTo>
                    <a:lnTo>
                      <a:pt x="67225" y="559688"/>
                    </a:lnTo>
                    <a:lnTo>
                      <a:pt x="68390" y="560510"/>
                    </a:lnTo>
                    <a:lnTo>
                      <a:pt x="69685" y="561434"/>
                    </a:lnTo>
                    <a:lnTo>
                      <a:pt x="70294" y="561903"/>
                    </a:lnTo>
                    <a:lnTo>
                      <a:pt x="71049" y="562603"/>
                    </a:lnTo>
                    <a:lnTo>
                      <a:pt x="71187" y="563920"/>
                    </a:lnTo>
                    <a:lnTo>
                      <a:pt x="70696" y="565201"/>
                    </a:lnTo>
                    <a:lnTo>
                      <a:pt x="69777" y="566813"/>
                    </a:lnTo>
                    <a:lnTo>
                      <a:pt x="69447" y="567930"/>
                    </a:lnTo>
                    <a:lnTo>
                      <a:pt x="69822" y="569124"/>
                    </a:lnTo>
                    <a:lnTo>
                      <a:pt x="70994" y="570578"/>
                    </a:lnTo>
                    <a:lnTo>
                      <a:pt x="71830" y="571137"/>
                    </a:lnTo>
                    <a:lnTo>
                      <a:pt x="73448" y="570720"/>
                    </a:lnTo>
                    <a:lnTo>
                      <a:pt x="75188" y="569618"/>
                    </a:lnTo>
                    <a:lnTo>
                      <a:pt x="76690" y="568912"/>
                    </a:lnTo>
                    <a:lnTo>
                      <a:pt x="77961" y="569130"/>
                    </a:lnTo>
                    <a:lnTo>
                      <a:pt x="78627" y="569782"/>
                    </a:lnTo>
                    <a:lnTo>
                      <a:pt x="79715" y="570572"/>
                    </a:lnTo>
                    <a:lnTo>
                      <a:pt x="81275" y="571654"/>
                    </a:lnTo>
                    <a:lnTo>
                      <a:pt x="81741" y="572769"/>
                    </a:lnTo>
                    <a:lnTo>
                      <a:pt x="81535" y="573946"/>
                    </a:lnTo>
                    <a:lnTo>
                      <a:pt x="80999" y="574593"/>
                    </a:lnTo>
                    <a:lnTo>
                      <a:pt x="80293" y="575797"/>
                    </a:lnTo>
                    <a:lnTo>
                      <a:pt x="80373" y="577083"/>
                    </a:lnTo>
                    <a:lnTo>
                      <a:pt x="81005" y="578207"/>
                    </a:lnTo>
                    <a:lnTo>
                      <a:pt x="81692" y="578532"/>
                    </a:lnTo>
                    <a:lnTo>
                      <a:pt x="82951" y="578760"/>
                    </a:lnTo>
                    <a:lnTo>
                      <a:pt x="84079" y="578487"/>
                    </a:lnTo>
                    <a:lnTo>
                      <a:pt x="85388" y="578320"/>
                    </a:lnTo>
                    <a:lnTo>
                      <a:pt x="86470" y="578821"/>
                    </a:lnTo>
                    <a:lnTo>
                      <a:pt x="87141" y="580121"/>
                    </a:lnTo>
                    <a:lnTo>
                      <a:pt x="88086" y="580278"/>
                    </a:lnTo>
                    <a:lnTo>
                      <a:pt x="88647" y="580138"/>
                    </a:lnTo>
                    <a:lnTo>
                      <a:pt x="89084" y="580005"/>
                    </a:lnTo>
                    <a:lnTo>
                      <a:pt x="90689" y="579967"/>
                    </a:lnTo>
                    <a:lnTo>
                      <a:pt x="91296" y="580356"/>
                    </a:lnTo>
                    <a:lnTo>
                      <a:pt x="92244" y="580343"/>
                    </a:lnTo>
                    <a:lnTo>
                      <a:pt x="93698" y="579335"/>
                    </a:lnTo>
                    <a:lnTo>
                      <a:pt x="94574" y="579222"/>
                    </a:lnTo>
                    <a:lnTo>
                      <a:pt x="95612" y="580301"/>
                    </a:lnTo>
                    <a:lnTo>
                      <a:pt x="96452" y="581113"/>
                    </a:lnTo>
                    <a:lnTo>
                      <a:pt x="97232" y="581094"/>
                    </a:lnTo>
                    <a:lnTo>
                      <a:pt x="97650" y="580673"/>
                    </a:lnTo>
                    <a:lnTo>
                      <a:pt x="98253" y="580452"/>
                    </a:lnTo>
                    <a:lnTo>
                      <a:pt x="99278" y="580333"/>
                    </a:lnTo>
                    <a:lnTo>
                      <a:pt x="100501" y="580167"/>
                    </a:lnTo>
                    <a:lnTo>
                      <a:pt x="100829" y="581018"/>
                    </a:lnTo>
                    <a:lnTo>
                      <a:pt x="101022" y="581736"/>
                    </a:lnTo>
                    <a:lnTo>
                      <a:pt x="101631" y="582153"/>
                    </a:lnTo>
                    <a:lnTo>
                      <a:pt x="102264" y="583290"/>
                    </a:lnTo>
                    <a:lnTo>
                      <a:pt x="102913" y="583611"/>
                    </a:lnTo>
                    <a:lnTo>
                      <a:pt x="103510" y="584283"/>
                    </a:lnTo>
                    <a:lnTo>
                      <a:pt x="103940" y="584834"/>
                    </a:lnTo>
                    <a:lnTo>
                      <a:pt x="103825" y="585724"/>
                    </a:lnTo>
                    <a:lnTo>
                      <a:pt x="103989" y="586502"/>
                    </a:lnTo>
                    <a:lnTo>
                      <a:pt x="104547" y="587034"/>
                    </a:lnTo>
                    <a:lnTo>
                      <a:pt x="105365" y="586468"/>
                    </a:lnTo>
                    <a:lnTo>
                      <a:pt x="106358" y="585663"/>
                    </a:lnTo>
                    <a:lnTo>
                      <a:pt x="107542" y="585127"/>
                    </a:lnTo>
                    <a:lnTo>
                      <a:pt x="108676" y="585113"/>
                    </a:lnTo>
                    <a:lnTo>
                      <a:pt x="109720" y="585256"/>
                    </a:lnTo>
                    <a:lnTo>
                      <a:pt x="110849" y="585666"/>
                    </a:lnTo>
                    <a:lnTo>
                      <a:pt x="112423" y="586277"/>
                    </a:lnTo>
                    <a:lnTo>
                      <a:pt x="113601" y="586941"/>
                    </a:lnTo>
                    <a:lnTo>
                      <a:pt x="114613" y="587679"/>
                    </a:lnTo>
                    <a:lnTo>
                      <a:pt x="115631" y="588469"/>
                    </a:lnTo>
                    <a:lnTo>
                      <a:pt x="116572" y="589246"/>
                    </a:lnTo>
                    <a:lnTo>
                      <a:pt x="117473" y="589958"/>
                    </a:lnTo>
                    <a:lnTo>
                      <a:pt x="118234" y="589645"/>
                    </a:lnTo>
                    <a:lnTo>
                      <a:pt x="118957" y="589195"/>
                    </a:lnTo>
                    <a:lnTo>
                      <a:pt x="119696" y="589304"/>
                    </a:lnTo>
                    <a:lnTo>
                      <a:pt x="120636" y="590325"/>
                    </a:lnTo>
                    <a:lnTo>
                      <a:pt x="121574" y="591237"/>
                    </a:lnTo>
                    <a:lnTo>
                      <a:pt x="122900" y="592338"/>
                    </a:lnTo>
                    <a:lnTo>
                      <a:pt x="124624" y="593742"/>
                    </a:lnTo>
                    <a:lnTo>
                      <a:pt x="125732" y="594685"/>
                    </a:lnTo>
                    <a:lnTo>
                      <a:pt x="127264" y="595311"/>
                    </a:lnTo>
                    <a:lnTo>
                      <a:pt x="129203" y="595893"/>
                    </a:lnTo>
                    <a:lnTo>
                      <a:pt x="130285" y="596294"/>
                    </a:lnTo>
                    <a:lnTo>
                      <a:pt x="131504" y="596477"/>
                    </a:lnTo>
                    <a:lnTo>
                      <a:pt x="133383" y="596852"/>
                    </a:lnTo>
                    <a:lnTo>
                      <a:pt x="134721" y="597036"/>
                    </a:lnTo>
                    <a:lnTo>
                      <a:pt x="135795" y="597158"/>
                    </a:lnTo>
                    <a:lnTo>
                      <a:pt x="136803" y="596910"/>
                    </a:lnTo>
                    <a:lnTo>
                      <a:pt x="137811" y="596364"/>
                    </a:lnTo>
                    <a:lnTo>
                      <a:pt x="139124" y="595736"/>
                    </a:lnTo>
                    <a:lnTo>
                      <a:pt x="140142" y="595681"/>
                    </a:lnTo>
                    <a:lnTo>
                      <a:pt x="141173" y="596240"/>
                    </a:lnTo>
                    <a:lnTo>
                      <a:pt x="142711" y="597446"/>
                    </a:lnTo>
                    <a:lnTo>
                      <a:pt x="144596" y="598625"/>
                    </a:lnTo>
                    <a:lnTo>
                      <a:pt x="146031" y="599341"/>
                    </a:lnTo>
                    <a:lnTo>
                      <a:pt x="147674" y="599784"/>
                    </a:lnTo>
                    <a:lnTo>
                      <a:pt x="148878" y="600940"/>
                    </a:lnTo>
                    <a:lnTo>
                      <a:pt x="150044" y="602215"/>
                    </a:lnTo>
                    <a:lnTo>
                      <a:pt x="150859" y="603814"/>
                    </a:lnTo>
                    <a:lnTo>
                      <a:pt x="151893" y="605859"/>
                    </a:lnTo>
                    <a:lnTo>
                      <a:pt x="152847" y="607586"/>
                    </a:lnTo>
                    <a:lnTo>
                      <a:pt x="153977" y="609767"/>
                    </a:lnTo>
                    <a:lnTo>
                      <a:pt x="154773" y="611465"/>
                    </a:lnTo>
                    <a:lnTo>
                      <a:pt x="155259" y="612830"/>
                    </a:lnTo>
                    <a:lnTo>
                      <a:pt x="156049" y="614389"/>
                    </a:lnTo>
                    <a:lnTo>
                      <a:pt x="156257" y="615825"/>
                    </a:lnTo>
                    <a:lnTo>
                      <a:pt x="155496" y="617764"/>
                    </a:lnTo>
                    <a:lnTo>
                      <a:pt x="154429" y="619180"/>
                    </a:lnTo>
                    <a:lnTo>
                      <a:pt x="154565" y="620195"/>
                    </a:lnTo>
                    <a:lnTo>
                      <a:pt x="155206" y="621438"/>
                    </a:lnTo>
                    <a:lnTo>
                      <a:pt x="156234" y="622459"/>
                    </a:lnTo>
                    <a:lnTo>
                      <a:pt x="157089" y="622867"/>
                    </a:lnTo>
                    <a:lnTo>
                      <a:pt x="156931" y="624279"/>
                    </a:lnTo>
                    <a:lnTo>
                      <a:pt x="157288" y="625731"/>
                    </a:lnTo>
                    <a:lnTo>
                      <a:pt x="157618" y="626565"/>
                    </a:lnTo>
                    <a:lnTo>
                      <a:pt x="158202" y="627622"/>
                    </a:lnTo>
                    <a:lnTo>
                      <a:pt x="159207" y="629185"/>
                    </a:lnTo>
                    <a:lnTo>
                      <a:pt x="160549" y="629269"/>
                    </a:lnTo>
                    <a:lnTo>
                      <a:pt x="161908" y="629635"/>
                    </a:lnTo>
                    <a:lnTo>
                      <a:pt x="162367" y="629985"/>
                    </a:lnTo>
                    <a:lnTo>
                      <a:pt x="163092" y="630656"/>
                    </a:lnTo>
                    <a:lnTo>
                      <a:pt x="163787" y="631559"/>
                    </a:lnTo>
                    <a:lnTo>
                      <a:pt x="163732" y="632515"/>
                    </a:lnTo>
                    <a:lnTo>
                      <a:pt x="163892" y="633744"/>
                    </a:lnTo>
                    <a:lnTo>
                      <a:pt x="164737" y="634213"/>
                    </a:lnTo>
                    <a:lnTo>
                      <a:pt x="165674" y="635755"/>
                    </a:lnTo>
                    <a:lnTo>
                      <a:pt x="165943" y="636715"/>
                    </a:lnTo>
                    <a:lnTo>
                      <a:pt x="167161" y="637601"/>
                    </a:lnTo>
                    <a:lnTo>
                      <a:pt x="168073" y="638185"/>
                    </a:lnTo>
                    <a:lnTo>
                      <a:pt x="169298" y="639014"/>
                    </a:lnTo>
                    <a:lnTo>
                      <a:pt x="170300" y="639793"/>
                    </a:lnTo>
                    <a:lnTo>
                      <a:pt x="170994" y="640764"/>
                    </a:lnTo>
                    <a:lnTo>
                      <a:pt x="171334" y="641354"/>
                    </a:lnTo>
                    <a:lnTo>
                      <a:pt x="172128" y="642241"/>
                    </a:lnTo>
                    <a:lnTo>
                      <a:pt x="173059" y="643104"/>
                    </a:lnTo>
                    <a:lnTo>
                      <a:pt x="174359" y="645075"/>
                    </a:lnTo>
                    <a:lnTo>
                      <a:pt x="175252" y="645468"/>
                    </a:lnTo>
                    <a:lnTo>
                      <a:pt x="176219" y="645277"/>
                    </a:lnTo>
                    <a:lnTo>
                      <a:pt x="177988" y="644687"/>
                    </a:lnTo>
                    <a:lnTo>
                      <a:pt x="178935" y="644713"/>
                    </a:lnTo>
                    <a:lnTo>
                      <a:pt x="179888" y="645191"/>
                    </a:lnTo>
                    <a:lnTo>
                      <a:pt x="181429" y="646067"/>
                    </a:lnTo>
                    <a:lnTo>
                      <a:pt x="182371" y="646741"/>
                    </a:lnTo>
                    <a:lnTo>
                      <a:pt x="183234" y="647529"/>
                    </a:lnTo>
                    <a:lnTo>
                      <a:pt x="184419" y="648735"/>
                    </a:lnTo>
                    <a:lnTo>
                      <a:pt x="185356" y="650094"/>
                    </a:lnTo>
                    <a:lnTo>
                      <a:pt x="186175" y="651452"/>
                    </a:lnTo>
                    <a:lnTo>
                      <a:pt x="186802" y="652374"/>
                    </a:lnTo>
                    <a:lnTo>
                      <a:pt x="187623" y="653702"/>
                    </a:lnTo>
                    <a:lnTo>
                      <a:pt x="188342" y="655080"/>
                    </a:lnTo>
                    <a:lnTo>
                      <a:pt x="189199" y="656650"/>
                    </a:lnTo>
                    <a:lnTo>
                      <a:pt x="190227" y="658262"/>
                    </a:lnTo>
                    <a:lnTo>
                      <a:pt x="191273" y="659601"/>
                    </a:lnTo>
                    <a:lnTo>
                      <a:pt x="192330" y="660959"/>
                    </a:lnTo>
                    <a:lnTo>
                      <a:pt x="193334" y="662310"/>
                    </a:lnTo>
                    <a:lnTo>
                      <a:pt x="194410" y="663930"/>
                    </a:lnTo>
                    <a:lnTo>
                      <a:pt x="195349" y="665249"/>
                    </a:lnTo>
                    <a:lnTo>
                      <a:pt x="196847" y="667067"/>
                    </a:lnTo>
                    <a:lnTo>
                      <a:pt x="198472" y="668758"/>
                    </a:lnTo>
                    <a:lnTo>
                      <a:pt x="199599" y="669914"/>
                    </a:lnTo>
                    <a:lnTo>
                      <a:pt x="200902" y="671266"/>
                    </a:lnTo>
                    <a:lnTo>
                      <a:pt x="201356" y="671334"/>
                    </a:lnTo>
                    <a:lnTo>
                      <a:pt x="202094" y="671484"/>
                    </a:lnTo>
                    <a:lnTo>
                      <a:pt x="202942" y="671498"/>
                    </a:lnTo>
                    <a:lnTo>
                      <a:pt x="203947" y="671378"/>
                    </a:lnTo>
                    <a:lnTo>
                      <a:pt x="205379" y="671057"/>
                    </a:lnTo>
                    <a:lnTo>
                      <a:pt x="206672" y="670781"/>
                    </a:lnTo>
                    <a:lnTo>
                      <a:pt x="208033" y="670595"/>
                    </a:lnTo>
                    <a:lnTo>
                      <a:pt x="209363" y="670572"/>
                    </a:lnTo>
                    <a:lnTo>
                      <a:pt x="210368" y="670511"/>
                    </a:lnTo>
                    <a:lnTo>
                      <a:pt x="211495" y="670149"/>
                    </a:lnTo>
                    <a:lnTo>
                      <a:pt x="212513" y="669767"/>
                    </a:lnTo>
                    <a:lnTo>
                      <a:pt x="213290" y="669866"/>
                    </a:lnTo>
                    <a:lnTo>
                      <a:pt x="213926" y="670643"/>
                    </a:lnTo>
                    <a:lnTo>
                      <a:pt x="214668" y="670708"/>
                    </a:lnTo>
                    <a:lnTo>
                      <a:pt x="215387" y="670672"/>
                    </a:lnTo>
                    <a:lnTo>
                      <a:pt x="215904" y="671244"/>
                    </a:lnTo>
                    <a:lnTo>
                      <a:pt x="216200" y="671757"/>
                    </a:lnTo>
                    <a:lnTo>
                      <a:pt x="216587" y="672553"/>
                    </a:lnTo>
                    <a:lnTo>
                      <a:pt x="217118" y="673038"/>
                    </a:lnTo>
                    <a:lnTo>
                      <a:pt x="217738" y="673257"/>
                    </a:lnTo>
                    <a:lnTo>
                      <a:pt x="218366" y="673559"/>
                    </a:lnTo>
                    <a:lnTo>
                      <a:pt x="218719" y="673889"/>
                    </a:lnTo>
                    <a:lnTo>
                      <a:pt x="218684" y="674567"/>
                    </a:lnTo>
                    <a:lnTo>
                      <a:pt x="218929" y="675023"/>
                    </a:lnTo>
                    <a:lnTo>
                      <a:pt x="219112" y="675574"/>
                    </a:lnTo>
                    <a:lnTo>
                      <a:pt x="219532" y="676175"/>
                    </a:lnTo>
                    <a:lnTo>
                      <a:pt x="219904" y="676776"/>
                    </a:lnTo>
                    <a:lnTo>
                      <a:pt x="219930" y="677251"/>
                    </a:lnTo>
                    <a:lnTo>
                      <a:pt x="220045" y="677696"/>
                    </a:lnTo>
                    <a:lnTo>
                      <a:pt x="220213" y="678169"/>
                    </a:lnTo>
                    <a:lnTo>
                      <a:pt x="220148" y="678759"/>
                    </a:lnTo>
                    <a:lnTo>
                      <a:pt x="219715" y="678991"/>
                    </a:lnTo>
                    <a:lnTo>
                      <a:pt x="219249" y="679036"/>
                    </a:lnTo>
                    <a:lnTo>
                      <a:pt x="219570" y="679890"/>
                    </a:lnTo>
                    <a:lnTo>
                      <a:pt x="219330" y="680381"/>
                    </a:lnTo>
                    <a:lnTo>
                      <a:pt x="219602" y="680972"/>
                    </a:lnTo>
                    <a:lnTo>
                      <a:pt x="220245" y="681129"/>
                    </a:lnTo>
                    <a:lnTo>
                      <a:pt x="220826" y="681238"/>
                    </a:lnTo>
                    <a:lnTo>
                      <a:pt x="221394" y="681650"/>
                    </a:lnTo>
                    <a:lnTo>
                      <a:pt x="221753" y="682318"/>
                    </a:lnTo>
                    <a:lnTo>
                      <a:pt x="221738" y="683264"/>
                    </a:lnTo>
                    <a:lnTo>
                      <a:pt x="221484" y="683753"/>
                    </a:lnTo>
                    <a:lnTo>
                      <a:pt x="222037" y="684253"/>
                    </a:lnTo>
                    <a:lnTo>
                      <a:pt x="222692" y="684581"/>
                    </a:lnTo>
                    <a:lnTo>
                      <a:pt x="223211" y="684713"/>
                    </a:lnTo>
                    <a:lnTo>
                      <a:pt x="223356" y="685249"/>
                    </a:lnTo>
                    <a:lnTo>
                      <a:pt x="223988" y="684944"/>
                    </a:lnTo>
                    <a:lnTo>
                      <a:pt x="224711" y="683978"/>
                    </a:lnTo>
                    <a:lnTo>
                      <a:pt x="225186" y="684022"/>
                    </a:lnTo>
                    <a:lnTo>
                      <a:pt x="225106" y="685285"/>
                    </a:lnTo>
                    <a:lnTo>
                      <a:pt x="225218" y="685708"/>
                    </a:lnTo>
                    <a:lnTo>
                      <a:pt x="225716" y="686199"/>
                    </a:lnTo>
                    <a:lnTo>
                      <a:pt x="226358" y="685711"/>
                    </a:lnTo>
                    <a:lnTo>
                      <a:pt x="226894" y="685136"/>
                    </a:lnTo>
                    <a:lnTo>
                      <a:pt x="227122" y="684459"/>
                    </a:lnTo>
                    <a:lnTo>
                      <a:pt x="227251" y="683373"/>
                    </a:lnTo>
                    <a:lnTo>
                      <a:pt x="227951" y="683201"/>
                    </a:lnTo>
                    <a:lnTo>
                      <a:pt x="228560" y="683432"/>
                    </a:lnTo>
                    <a:lnTo>
                      <a:pt x="229081" y="683942"/>
                    </a:lnTo>
                    <a:lnTo>
                      <a:pt x="229867" y="684196"/>
                    </a:lnTo>
                    <a:lnTo>
                      <a:pt x="230121" y="684728"/>
                    </a:lnTo>
                    <a:lnTo>
                      <a:pt x="230143" y="685567"/>
                    </a:lnTo>
                    <a:lnTo>
                      <a:pt x="229231" y="686447"/>
                    </a:lnTo>
                    <a:lnTo>
                      <a:pt x="229485" y="686912"/>
                    </a:lnTo>
                    <a:lnTo>
                      <a:pt x="229762" y="687272"/>
                    </a:lnTo>
                    <a:lnTo>
                      <a:pt x="229527" y="687827"/>
                    </a:lnTo>
                    <a:lnTo>
                      <a:pt x="229460" y="688447"/>
                    </a:lnTo>
                    <a:lnTo>
                      <a:pt x="229954" y="688704"/>
                    </a:lnTo>
                    <a:lnTo>
                      <a:pt x="230512" y="688970"/>
                    </a:lnTo>
                    <a:lnTo>
                      <a:pt x="230323" y="689439"/>
                    </a:lnTo>
                    <a:lnTo>
                      <a:pt x="230189" y="690168"/>
                    </a:lnTo>
                    <a:lnTo>
                      <a:pt x="230455" y="690521"/>
                    </a:lnTo>
                    <a:lnTo>
                      <a:pt x="230777" y="691025"/>
                    </a:lnTo>
                    <a:lnTo>
                      <a:pt x="231441" y="690823"/>
                    </a:lnTo>
                    <a:lnTo>
                      <a:pt x="231716" y="691378"/>
                    </a:lnTo>
                    <a:lnTo>
                      <a:pt x="232002" y="691988"/>
                    </a:lnTo>
                    <a:lnTo>
                      <a:pt x="232468" y="692229"/>
                    </a:lnTo>
                    <a:lnTo>
                      <a:pt x="232802" y="692653"/>
                    </a:lnTo>
                    <a:lnTo>
                      <a:pt x="232456" y="693067"/>
                    </a:lnTo>
                    <a:lnTo>
                      <a:pt x="232099" y="693433"/>
                    </a:lnTo>
                    <a:lnTo>
                      <a:pt x="231922" y="694066"/>
                    </a:lnTo>
                    <a:lnTo>
                      <a:pt x="232340" y="694322"/>
                    </a:lnTo>
                    <a:lnTo>
                      <a:pt x="232506" y="694746"/>
                    </a:lnTo>
                    <a:lnTo>
                      <a:pt x="232718" y="695395"/>
                    </a:lnTo>
                    <a:lnTo>
                      <a:pt x="232250" y="695675"/>
                    </a:lnTo>
                    <a:lnTo>
                      <a:pt x="231630" y="696002"/>
                    </a:lnTo>
                    <a:lnTo>
                      <a:pt x="231100" y="696545"/>
                    </a:lnTo>
                    <a:lnTo>
                      <a:pt x="230773" y="697078"/>
                    </a:lnTo>
                    <a:lnTo>
                      <a:pt x="230204" y="697434"/>
                    </a:lnTo>
                    <a:lnTo>
                      <a:pt x="229552" y="697343"/>
                    </a:lnTo>
                    <a:lnTo>
                      <a:pt x="229052" y="697303"/>
                    </a:lnTo>
                    <a:lnTo>
                      <a:pt x="228573" y="697759"/>
                    </a:lnTo>
                    <a:lnTo>
                      <a:pt x="228439" y="698269"/>
                    </a:lnTo>
                    <a:lnTo>
                      <a:pt x="228040" y="698551"/>
                    </a:lnTo>
                    <a:lnTo>
                      <a:pt x="228002" y="699007"/>
                    </a:lnTo>
                    <a:lnTo>
                      <a:pt x="227626" y="699791"/>
                    </a:lnTo>
                    <a:lnTo>
                      <a:pt x="227061" y="700070"/>
                    </a:lnTo>
                    <a:lnTo>
                      <a:pt x="226329" y="699915"/>
                    </a:lnTo>
                    <a:lnTo>
                      <a:pt x="225806" y="700362"/>
                    </a:lnTo>
                    <a:lnTo>
                      <a:pt x="225703" y="700923"/>
                    </a:lnTo>
                    <a:lnTo>
                      <a:pt x="225716" y="701515"/>
                    </a:lnTo>
                    <a:lnTo>
                      <a:pt x="225789" y="702125"/>
                    </a:lnTo>
                    <a:lnTo>
                      <a:pt x="225434" y="702787"/>
                    </a:lnTo>
                    <a:lnTo>
                      <a:pt x="225067" y="703188"/>
                    </a:lnTo>
                    <a:lnTo>
                      <a:pt x="225189" y="703907"/>
                    </a:lnTo>
                    <a:lnTo>
                      <a:pt x="225678" y="704638"/>
                    </a:lnTo>
                    <a:lnTo>
                      <a:pt x="226210" y="705798"/>
                    </a:lnTo>
                    <a:lnTo>
                      <a:pt x="226159" y="706434"/>
                    </a:lnTo>
                    <a:lnTo>
                      <a:pt x="225758" y="706932"/>
                    </a:lnTo>
                    <a:lnTo>
                      <a:pt x="225857" y="707401"/>
                    </a:lnTo>
                    <a:lnTo>
                      <a:pt x="226024" y="707823"/>
                    </a:lnTo>
                    <a:lnTo>
                      <a:pt x="226689" y="708119"/>
                    </a:lnTo>
                    <a:lnTo>
                      <a:pt x="226795" y="708624"/>
                    </a:lnTo>
                    <a:lnTo>
                      <a:pt x="226631" y="709153"/>
                    </a:lnTo>
                    <a:lnTo>
                      <a:pt x="226329" y="709741"/>
                    </a:lnTo>
                    <a:lnTo>
                      <a:pt x="226140" y="710174"/>
                    </a:lnTo>
                    <a:lnTo>
                      <a:pt x="226560" y="711240"/>
                    </a:lnTo>
                    <a:lnTo>
                      <a:pt x="225924" y="711619"/>
                    </a:lnTo>
                    <a:lnTo>
                      <a:pt x="225774" y="712261"/>
                    </a:lnTo>
                    <a:lnTo>
                      <a:pt x="225768" y="712752"/>
                    </a:lnTo>
                    <a:lnTo>
                      <a:pt x="225434" y="713513"/>
                    </a:lnTo>
                    <a:lnTo>
                      <a:pt x="225764" y="714133"/>
                    </a:lnTo>
                    <a:lnTo>
                      <a:pt x="225930" y="714927"/>
                    </a:lnTo>
                    <a:lnTo>
                      <a:pt x="226094" y="715385"/>
                    </a:lnTo>
                    <a:lnTo>
                      <a:pt x="226666" y="715677"/>
                    </a:lnTo>
                    <a:lnTo>
                      <a:pt x="226705" y="716200"/>
                    </a:lnTo>
                    <a:lnTo>
                      <a:pt x="226570" y="716670"/>
                    </a:lnTo>
                    <a:lnTo>
                      <a:pt x="226756" y="717158"/>
                    </a:lnTo>
                    <a:lnTo>
                      <a:pt x="226911" y="717799"/>
                    </a:lnTo>
                    <a:lnTo>
                      <a:pt x="227376" y="718085"/>
                    </a:lnTo>
                    <a:lnTo>
                      <a:pt x="226888" y="718574"/>
                    </a:lnTo>
                    <a:lnTo>
                      <a:pt x="227061" y="719684"/>
                    </a:lnTo>
                    <a:lnTo>
                      <a:pt x="227751" y="720140"/>
                    </a:lnTo>
                    <a:lnTo>
                      <a:pt x="228075" y="720474"/>
                    </a:lnTo>
                    <a:lnTo>
                      <a:pt x="228840" y="721325"/>
                    </a:lnTo>
                    <a:lnTo>
                      <a:pt x="229630" y="722119"/>
                    </a:lnTo>
                    <a:lnTo>
                      <a:pt x="230811" y="722186"/>
                    </a:lnTo>
                    <a:lnTo>
                      <a:pt x="231579" y="722388"/>
                    </a:lnTo>
                    <a:lnTo>
                      <a:pt x="232000" y="722795"/>
                    </a:lnTo>
                    <a:lnTo>
                      <a:pt x="231790" y="723535"/>
                    </a:lnTo>
                    <a:lnTo>
                      <a:pt x="231672" y="723978"/>
                    </a:lnTo>
                    <a:lnTo>
                      <a:pt x="231521" y="724537"/>
                    </a:lnTo>
                    <a:lnTo>
                      <a:pt x="231431" y="725043"/>
                    </a:lnTo>
                    <a:lnTo>
                      <a:pt x="231598" y="725730"/>
                    </a:lnTo>
                    <a:lnTo>
                      <a:pt x="232176" y="725689"/>
                    </a:lnTo>
                    <a:lnTo>
                      <a:pt x="233174" y="724951"/>
                    </a:lnTo>
                    <a:lnTo>
                      <a:pt x="233620" y="724646"/>
                    </a:lnTo>
                    <a:lnTo>
                      <a:pt x="234655" y="723778"/>
                    </a:lnTo>
                    <a:lnTo>
                      <a:pt x="235752" y="722953"/>
                    </a:lnTo>
                    <a:lnTo>
                      <a:pt x="236276" y="722776"/>
                    </a:lnTo>
                    <a:lnTo>
                      <a:pt x="236819" y="722940"/>
                    </a:lnTo>
                    <a:lnTo>
                      <a:pt x="237017" y="723413"/>
                    </a:lnTo>
                    <a:lnTo>
                      <a:pt x="236960" y="724054"/>
                    </a:lnTo>
                    <a:lnTo>
                      <a:pt x="237252" y="725394"/>
                    </a:lnTo>
                    <a:lnTo>
                      <a:pt x="237368" y="726558"/>
                    </a:lnTo>
                    <a:lnTo>
                      <a:pt x="237400" y="727583"/>
                    </a:lnTo>
                    <a:lnTo>
                      <a:pt x="237551" y="728430"/>
                    </a:lnTo>
                    <a:lnTo>
                      <a:pt x="237593" y="729613"/>
                    </a:lnTo>
                    <a:lnTo>
                      <a:pt x="237599" y="730672"/>
                    </a:lnTo>
                    <a:lnTo>
                      <a:pt x="237464" y="731176"/>
                    </a:lnTo>
                    <a:lnTo>
                      <a:pt x="237339" y="731924"/>
                    </a:lnTo>
                    <a:lnTo>
                      <a:pt x="237143" y="733051"/>
                    </a:lnTo>
                    <a:lnTo>
                      <a:pt x="236992" y="734040"/>
                    </a:lnTo>
                    <a:lnTo>
                      <a:pt x="237162" y="734540"/>
                    </a:lnTo>
                    <a:lnTo>
                      <a:pt x="237268" y="735097"/>
                    </a:lnTo>
                    <a:lnTo>
                      <a:pt x="237221" y="736160"/>
                    </a:lnTo>
                    <a:lnTo>
                      <a:pt x="237301" y="736927"/>
                    </a:lnTo>
                    <a:lnTo>
                      <a:pt x="237400" y="737530"/>
                    </a:lnTo>
                    <a:lnTo>
                      <a:pt x="237593" y="738522"/>
                    </a:lnTo>
                    <a:lnTo>
                      <a:pt x="237769" y="739431"/>
                    </a:lnTo>
                    <a:lnTo>
                      <a:pt x="238019" y="740728"/>
                    </a:lnTo>
                    <a:lnTo>
                      <a:pt x="238257" y="741945"/>
                    </a:lnTo>
                    <a:lnTo>
                      <a:pt x="238494" y="743146"/>
                    </a:lnTo>
                    <a:lnTo>
                      <a:pt x="238681" y="744112"/>
                    </a:lnTo>
                    <a:lnTo>
                      <a:pt x="239011" y="745191"/>
                    </a:lnTo>
                    <a:lnTo>
                      <a:pt x="239217" y="746142"/>
                    </a:lnTo>
                    <a:lnTo>
                      <a:pt x="239574" y="747468"/>
                    </a:lnTo>
                    <a:lnTo>
                      <a:pt x="239850" y="749670"/>
                    </a:lnTo>
                    <a:lnTo>
                      <a:pt x="240238" y="751809"/>
                    </a:lnTo>
                    <a:lnTo>
                      <a:pt x="240328" y="752300"/>
                    </a:lnTo>
                    <a:lnTo>
                      <a:pt x="240427" y="752962"/>
                    </a:lnTo>
                    <a:lnTo>
                      <a:pt x="240534" y="753658"/>
                    </a:lnTo>
                    <a:lnTo>
                      <a:pt x="240852" y="755116"/>
                    </a:lnTo>
                    <a:lnTo>
                      <a:pt x="241137" y="756746"/>
                    </a:lnTo>
                    <a:lnTo>
                      <a:pt x="241089" y="758114"/>
                    </a:lnTo>
                    <a:lnTo>
                      <a:pt x="240961" y="759980"/>
                    </a:lnTo>
                    <a:lnTo>
                      <a:pt x="240768" y="761261"/>
                    </a:lnTo>
                    <a:lnTo>
                      <a:pt x="240774" y="762693"/>
                    </a:lnTo>
                    <a:lnTo>
                      <a:pt x="240906" y="764543"/>
                    </a:lnTo>
                    <a:lnTo>
                      <a:pt x="240909" y="765579"/>
                    </a:lnTo>
                    <a:lnTo>
                      <a:pt x="240932" y="766825"/>
                    </a:lnTo>
                    <a:lnTo>
                      <a:pt x="241127" y="768010"/>
                    </a:lnTo>
                    <a:lnTo>
                      <a:pt x="241266" y="768977"/>
                    </a:lnTo>
                    <a:lnTo>
                      <a:pt x="241561" y="770351"/>
                    </a:lnTo>
                    <a:lnTo>
                      <a:pt x="241722" y="771834"/>
                    </a:lnTo>
                    <a:lnTo>
                      <a:pt x="241898" y="773500"/>
                    </a:lnTo>
                    <a:lnTo>
                      <a:pt x="242059" y="775071"/>
                    </a:lnTo>
                    <a:lnTo>
                      <a:pt x="242066" y="776169"/>
                    </a:lnTo>
                    <a:lnTo>
                      <a:pt x="242068" y="776618"/>
                    </a:lnTo>
                    <a:lnTo>
                      <a:pt x="241997" y="777164"/>
                    </a:lnTo>
                    <a:lnTo>
                      <a:pt x="241850" y="778284"/>
                    </a:lnTo>
                    <a:lnTo>
                      <a:pt x="241667" y="780089"/>
                    </a:lnTo>
                    <a:lnTo>
                      <a:pt x="241429" y="782404"/>
                    </a:lnTo>
                    <a:lnTo>
                      <a:pt x="241240" y="784507"/>
                    </a:lnTo>
                    <a:lnTo>
                      <a:pt x="241144" y="786014"/>
                    </a:lnTo>
                    <a:lnTo>
                      <a:pt x="241034" y="786871"/>
                    </a:lnTo>
                    <a:lnTo>
                      <a:pt x="240906" y="787901"/>
                    </a:lnTo>
                    <a:lnTo>
                      <a:pt x="240923" y="789342"/>
                    </a:lnTo>
                    <a:lnTo>
                      <a:pt x="240890" y="790647"/>
                    </a:lnTo>
                    <a:lnTo>
                      <a:pt x="241211" y="791998"/>
                    </a:lnTo>
                    <a:lnTo>
                      <a:pt x="241535" y="792737"/>
                    </a:lnTo>
                    <a:lnTo>
                      <a:pt x="241898" y="793340"/>
                    </a:lnTo>
                    <a:lnTo>
                      <a:pt x="242331" y="794092"/>
                    </a:lnTo>
                    <a:lnTo>
                      <a:pt x="242945" y="794859"/>
                    </a:lnTo>
                    <a:lnTo>
                      <a:pt x="243202" y="795746"/>
                    </a:lnTo>
                    <a:lnTo>
                      <a:pt x="243507" y="796891"/>
                    </a:lnTo>
                    <a:lnTo>
                      <a:pt x="243713" y="798066"/>
                    </a:lnTo>
                    <a:lnTo>
                      <a:pt x="244123" y="799290"/>
                    </a:lnTo>
                    <a:lnTo>
                      <a:pt x="244310" y="800186"/>
                    </a:lnTo>
                    <a:lnTo>
                      <a:pt x="244380" y="800850"/>
                    </a:lnTo>
                    <a:lnTo>
                      <a:pt x="244455" y="801541"/>
                    </a:lnTo>
                    <a:lnTo>
                      <a:pt x="244499" y="802520"/>
                    </a:lnTo>
                    <a:lnTo>
                      <a:pt x="244088" y="803522"/>
                    </a:lnTo>
                    <a:lnTo>
                      <a:pt x="243488" y="805426"/>
                    </a:lnTo>
                    <a:lnTo>
                      <a:pt x="243041" y="806701"/>
                    </a:lnTo>
                    <a:lnTo>
                      <a:pt x="242793" y="807191"/>
                    </a:lnTo>
                    <a:lnTo>
                      <a:pt x="242480" y="807825"/>
                    </a:lnTo>
                    <a:lnTo>
                      <a:pt x="242078" y="808922"/>
                    </a:lnTo>
                    <a:lnTo>
                      <a:pt x="241869" y="809850"/>
                    </a:lnTo>
                    <a:lnTo>
                      <a:pt x="241774" y="810321"/>
                    </a:lnTo>
                    <a:lnTo>
                      <a:pt x="241786" y="811831"/>
                    </a:lnTo>
                    <a:lnTo>
                      <a:pt x="241741" y="813183"/>
                    </a:lnTo>
                    <a:lnTo>
                      <a:pt x="241956" y="814229"/>
                    </a:lnTo>
                    <a:lnTo>
                      <a:pt x="242087" y="814868"/>
                    </a:lnTo>
                    <a:lnTo>
                      <a:pt x="242428" y="815876"/>
                    </a:lnTo>
                    <a:lnTo>
                      <a:pt x="242704" y="817141"/>
                    </a:lnTo>
                    <a:lnTo>
                      <a:pt x="243012" y="818223"/>
                    </a:lnTo>
                    <a:lnTo>
                      <a:pt x="243298" y="819175"/>
                    </a:lnTo>
                    <a:lnTo>
                      <a:pt x="243472" y="819746"/>
                    </a:lnTo>
                    <a:lnTo>
                      <a:pt x="243715" y="820221"/>
                    </a:lnTo>
                    <a:lnTo>
                      <a:pt x="243860" y="820834"/>
                    </a:lnTo>
                    <a:lnTo>
                      <a:pt x="244367" y="822016"/>
                    </a:lnTo>
                    <a:lnTo>
                      <a:pt x="245067" y="823454"/>
                    </a:lnTo>
                    <a:lnTo>
                      <a:pt x="245382" y="824360"/>
                    </a:lnTo>
                    <a:lnTo>
                      <a:pt x="245674" y="825217"/>
                    </a:lnTo>
                    <a:lnTo>
                      <a:pt x="246114" y="826254"/>
                    </a:lnTo>
                    <a:lnTo>
                      <a:pt x="246445" y="827259"/>
                    </a:lnTo>
                    <a:lnTo>
                      <a:pt x="246766" y="828405"/>
                    </a:lnTo>
                    <a:lnTo>
                      <a:pt x="246955" y="828935"/>
                    </a:lnTo>
                    <a:lnTo>
                      <a:pt x="247373" y="829924"/>
                    </a:lnTo>
                    <a:lnTo>
                      <a:pt x="247739" y="830678"/>
                    </a:lnTo>
                    <a:lnTo>
                      <a:pt x="247938" y="831308"/>
                    </a:lnTo>
                    <a:lnTo>
                      <a:pt x="248352" y="832104"/>
                    </a:lnTo>
                    <a:lnTo>
                      <a:pt x="248689" y="832431"/>
                    </a:lnTo>
                    <a:lnTo>
                      <a:pt x="249157" y="833054"/>
                    </a:lnTo>
                    <a:lnTo>
                      <a:pt x="249697" y="833485"/>
                    </a:lnTo>
                    <a:lnTo>
                      <a:pt x="250243" y="834056"/>
                    </a:lnTo>
                    <a:lnTo>
                      <a:pt x="250693" y="834586"/>
                    </a:lnTo>
                    <a:lnTo>
                      <a:pt x="251117" y="835032"/>
                    </a:lnTo>
                    <a:lnTo>
                      <a:pt x="251729" y="835765"/>
                    </a:lnTo>
                    <a:lnTo>
                      <a:pt x="252214" y="836160"/>
                    </a:lnTo>
                    <a:lnTo>
                      <a:pt x="252899" y="836307"/>
                    </a:lnTo>
                    <a:lnTo>
                      <a:pt x="253592" y="836744"/>
                    </a:lnTo>
                    <a:lnTo>
                      <a:pt x="254359" y="836895"/>
                    </a:lnTo>
                    <a:lnTo>
                      <a:pt x="255223" y="837235"/>
                    </a:lnTo>
                    <a:lnTo>
                      <a:pt x="256379" y="837678"/>
                    </a:lnTo>
                    <a:lnTo>
                      <a:pt x="258135" y="837748"/>
                    </a:lnTo>
                    <a:lnTo>
                      <a:pt x="259801" y="837935"/>
                    </a:lnTo>
                    <a:lnTo>
                      <a:pt x="261263" y="838028"/>
                    </a:lnTo>
                    <a:lnTo>
                      <a:pt x="262421" y="837935"/>
                    </a:lnTo>
                    <a:lnTo>
                      <a:pt x="263379" y="838721"/>
                    </a:lnTo>
                    <a:lnTo>
                      <a:pt x="264104" y="839318"/>
                    </a:lnTo>
                    <a:lnTo>
                      <a:pt x="267075" y="841762"/>
                    </a:lnTo>
                    <a:lnTo>
                      <a:pt x="269361" y="843640"/>
                    </a:lnTo>
                    <a:lnTo>
                      <a:pt x="270057" y="844211"/>
                    </a:lnTo>
                    <a:lnTo>
                      <a:pt x="270523" y="844680"/>
                    </a:lnTo>
                    <a:lnTo>
                      <a:pt x="271123" y="845123"/>
                    </a:lnTo>
                    <a:lnTo>
                      <a:pt x="271649" y="845377"/>
                    </a:lnTo>
                    <a:lnTo>
                      <a:pt x="272407" y="845715"/>
                    </a:lnTo>
                    <a:lnTo>
                      <a:pt x="274218" y="846520"/>
                    </a:lnTo>
                    <a:lnTo>
                      <a:pt x="275236" y="846852"/>
                    </a:lnTo>
                    <a:lnTo>
                      <a:pt x="275975" y="847089"/>
                    </a:lnTo>
                    <a:lnTo>
                      <a:pt x="277692" y="847586"/>
                    </a:lnTo>
                    <a:lnTo>
                      <a:pt x="279789" y="848206"/>
                    </a:lnTo>
                    <a:lnTo>
                      <a:pt x="280528" y="848428"/>
                    </a:lnTo>
                    <a:lnTo>
                      <a:pt x="281622" y="848730"/>
                    </a:lnTo>
                    <a:lnTo>
                      <a:pt x="282104" y="848896"/>
                    </a:lnTo>
                    <a:lnTo>
                      <a:pt x="282572" y="849002"/>
                    </a:lnTo>
                    <a:lnTo>
                      <a:pt x="283452" y="849323"/>
                    </a:lnTo>
                    <a:lnTo>
                      <a:pt x="284348" y="849648"/>
                    </a:lnTo>
                    <a:lnTo>
                      <a:pt x="285228" y="849968"/>
                    </a:lnTo>
                    <a:lnTo>
                      <a:pt x="286245" y="850335"/>
                    </a:lnTo>
                    <a:lnTo>
                      <a:pt x="287075" y="850630"/>
                    </a:lnTo>
                    <a:lnTo>
                      <a:pt x="288907" y="851201"/>
                    </a:lnTo>
                    <a:lnTo>
                      <a:pt x="289838" y="851674"/>
                    </a:lnTo>
                    <a:lnTo>
                      <a:pt x="290735" y="851689"/>
                    </a:lnTo>
                    <a:lnTo>
                      <a:pt x="291743" y="851783"/>
                    </a:lnTo>
                    <a:lnTo>
                      <a:pt x="292574" y="852092"/>
                    </a:lnTo>
                    <a:lnTo>
                      <a:pt x="293544" y="852496"/>
                    </a:lnTo>
                    <a:lnTo>
                      <a:pt x="295309" y="853138"/>
                    </a:lnTo>
                    <a:lnTo>
                      <a:pt x="296202" y="853565"/>
                    </a:lnTo>
                    <a:lnTo>
                      <a:pt x="297127" y="853844"/>
                    </a:lnTo>
                    <a:lnTo>
                      <a:pt x="298023" y="853901"/>
                    </a:lnTo>
                    <a:lnTo>
                      <a:pt x="299057" y="854208"/>
                    </a:lnTo>
                    <a:lnTo>
                      <a:pt x="299965" y="854479"/>
                    </a:lnTo>
                    <a:lnTo>
                      <a:pt x="300839" y="854670"/>
                    </a:lnTo>
                    <a:lnTo>
                      <a:pt x="301898" y="854904"/>
                    </a:lnTo>
                    <a:lnTo>
                      <a:pt x="302801" y="855052"/>
                    </a:lnTo>
                    <a:lnTo>
                      <a:pt x="303738" y="855405"/>
                    </a:lnTo>
                    <a:lnTo>
                      <a:pt x="304576" y="855796"/>
                    </a:lnTo>
                    <a:lnTo>
                      <a:pt x="305459" y="856076"/>
                    </a:lnTo>
                    <a:lnTo>
                      <a:pt x="306232" y="856647"/>
                    </a:lnTo>
                    <a:lnTo>
                      <a:pt x="307071" y="857254"/>
                    </a:lnTo>
                    <a:lnTo>
                      <a:pt x="307428" y="857922"/>
                    </a:lnTo>
                    <a:lnTo>
                      <a:pt x="309482" y="862266"/>
                    </a:lnTo>
                    <a:lnTo>
                      <a:pt x="310342" y="864081"/>
                    </a:lnTo>
                    <a:lnTo>
                      <a:pt x="310674" y="864780"/>
                    </a:lnTo>
                    <a:lnTo>
                      <a:pt x="311008" y="865615"/>
                    </a:lnTo>
                    <a:lnTo>
                      <a:pt x="311682" y="867384"/>
                    </a:lnTo>
                    <a:lnTo>
                      <a:pt x="312041" y="868319"/>
                    </a:lnTo>
                    <a:lnTo>
                      <a:pt x="312689" y="870020"/>
                    </a:lnTo>
                    <a:lnTo>
                      <a:pt x="313512" y="871899"/>
                    </a:lnTo>
                    <a:lnTo>
                      <a:pt x="314208" y="873691"/>
                    </a:lnTo>
                    <a:lnTo>
                      <a:pt x="314764" y="875546"/>
                    </a:lnTo>
                    <a:lnTo>
                      <a:pt x="315277" y="877273"/>
                    </a:lnTo>
                    <a:lnTo>
                      <a:pt x="316160" y="879906"/>
                    </a:lnTo>
                    <a:lnTo>
                      <a:pt x="316767" y="881730"/>
                    </a:lnTo>
                    <a:lnTo>
                      <a:pt x="317464" y="883512"/>
                    </a:lnTo>
                    <a:lnTo>
                      <a:pt x="318145" y="885259"/>
                    </a:lnTo>
                    <a:lnTo>
                      <a:pt x="318784" y="887253"/>
                    </a:lnTo>
                    <a:lnTo>
                      <a:pt x="319051" y="888094"/>
                    </a:lnTo>
                    <a:lnTo>
                      <a:pt x="319294" y="888852"/>
                    </a:lnTo>
                    <a:lnTo>
                      <a:pt x="319515" y="889837"/>
                    </a:lnTo>
                    <a:lnTo>
                      <a:pt x="319750" y="890880"/>
                    </a:lnTo>
                    <a:lnTo>
                      <a:pt x="319879" y="891731"/>
                    </a:lnTo>
                    <a:lnTo>
                      <a:pt x="320007" y="892573"/>
                    </a:lnTo>
                    <a:lnTo>
                      <a:pt x="320133" y="893481"/>
                    </a:lnTo>
                    <a:lnTo>
                      <a:pt x="320296" y="894561"/>
                    </a:lnTo>
                    <a:lnTo>
                      <a:pt x="321192" y="894653"/>
                    </a:lnTo>
                    <a:lnTo>
                      <a:pt x="322448" y="894731"/>
                    </a:lnTo>
                    <a:lnTo>
                      <a:pt x="323060" y="894821"/>
                    </a:lnTo>
                    <a:lnTo>
                      <a:pt x="323625" y="894958"/>
                    </a:lnTo>
                    <a:lnTo>
                      <a:pt x="324419" y="895067"/>
                    </a:lnTo>
                    <a:lnTo>
                      <a:pt x="325150" y="895099"/>
                    </a:lnTo>
                    <a:lnTo>
                      <a:pt x="326342" y="895038"/>
                    </a:lnTo>
                    <a:lnTo>
                      <a:pt x="327514" y="895237"/>
                    </a:lnTo>
                    <a:lnTo>
                      <a:pt x="328157" y="895196"/>
                    </a:lnTo>
                    <a:lnTo>
                      <a:pt x="334771" y="896365"/>
                    </a:lnTo>
                    <a:lnTo>
                      <a:pt x="340569" y="897351"/>
                    </a:lnTo>
                    <a:lnTo>
                      <a:pt x="345533" y="898275"/>
                    </a:lnTo>
                    <a:lnTo>
                      <a:pt x="349987" y="899357"/>
                    </a:lnTo>
                    <a:lnTo>
                      <a:pt x="353438" y="900349"/>
                    </a:lnTo>
                    <a:lnTo>
                      <a:pt x="357689" y="901236"/>
                    </a:lnTo>
                    <a:lnTo>
                      <a:pt x="362961" y="902551"/>
                    </a:lnTo>
                    <a:lnTo>
                      <a:pt x="367157" y="903833"/>
                    </a:lnTo>
                    <a:lnTo>
                      <a:pt x="371939" y="905759"/>
                    </a:lnTo>
                    <a:lnTo>
                      <a:pt x="377323" y="907471"/>
                    </a:lnTo>
                    <a:lnTo>
                      <a:pt x="380223" y="908390"/>
                    </a:lnTo>
                    <a:lnTo>
                      <a:pt x="383642" y="909426"/>
                    </a:lnTo>
                    <a:lnTo>
                      <a:pt x="388711" y="911182"/>
                    </a:lnTo>
                    <a:lnTo>
                      <a:pt x="392159" y="912405"/>
                    </a:lnTo>
                    <a:lnTo>
                      <a:pt x="395489" y="913588"/>
                    </a:lnTo>
                    <a:lnTo>
                      <a:pt x="399943" y="915443"/>
                    </a:lnTo>
                    <a:lnTo>
                      <a:pt x="402184" y="916271"/>
                    </a:lnTo>
                    <a:lnTo>
                      <a:pt x="404881" y="917351"/>
                    </a:lnTo>
                    <a:lnTo>
                      <a:pt x="407620" y="918660"/>
                    </a:lnTo>
                    <a:lnTo>
                      <a:pt x="408323" y="919040"/>
                    </a:lnTo>
                    <a:lnTo>
                      <a:pt x="408852" y="919412"/>
                    </a:lnTo>
                    <a:lnTo>
                      <a:pt x="411737" y="921286"/>
                    </a:lnTo>
                    <a:lnTo>
                      <a:pt x="414889" y="923400"/>
                    </a:lnTo>
                    <a:lnTo>
                      <a:pt x="418139" y="925354"/>
                    </a:lnTo>
                    <a:lnTo>
                      <a:pt x="420816" y="926723"/>
                    </a:lnTo>
                    <a:lnTo>
                      <a:pt x="421824" y="927255"/>
                    </a:lnTo>
                    <a:lnTo>
                      <a:pt x="422196" y="927503"/>
                    </a:lnTo>
                    <a:lnTo>
                      <a:pt x="423041" y="927795"/>
                    </a:lnTo>
                    <a:lnTo>
                      <a:pt x="423471" y="927955"/>
                    </a:lnTo>
                    <a:lnTo>
                      <a:pt x="423965" y="928037"/>
                    </a:lnTo>
                    <a:lnTo>
                      <a:pt x="424765" y="928087"/>
                    </a:lnTo>
                    <a:lnTo>
                      <a:pt x="425494" y="928104"/>
                    </a:lnTo>
                    <a:lnTo>
                      <a:pt x="426509" y="928174"/>
                    </a:lnTo>
                    <a:lnTo>
                      <a:pt x="427151" y="928241"/>
                    </a:lnTo>
                    <a:lnTo>
                      <a:pt x="428015" y="928640"/>
                    </a:lnTo>
                    <a:lnTo>
                      <a:pt x="428493" y="928915"/>
                    </a:lnTo>
                    <a:lnTo>
                      <a:pt x="431791" y="931132"/>
                    </a:lnTo>
                    <a:lnTo>
                      <a:pt x="433107" y="932258"/>
                    </a:lnTo>
                    <a:lnTo>
                      <a:pt x="434651" y="933466"/>
                    </a:lnTo>
                    <a:lnTo>
                      <a:pt x="435531" y="934134"/>
                    </a:lnTo>
                    <a:lnTo>
                      <a:pt x="436067" y="934489"/>
                    </a:lnTo>
                    <a:lnTo>
                      <a:pt x="436430" y="934773"/>
                    </a:lnTo>
                    <a:lnTo>
                      <a:pt x="436780" y="935270"/>
                    </a:lnTo>
                    <a:lnTo>
                      <a:pt x="437050" y="935729"/>
                    </a:lnTo>
                    <a:lnTo>
                      <a:pt x="437269" y="936359"/>
                    </a:lnTo>
                    <a:lnTo>
                      <a:pt x="437641" y="937145"/>
                    </a:lnTo>
                    <a:lnTo>
                      <a:pt x="437971" y="937720"/>
                    </a:lnTo>
                    <a:lnTo>
                      <a:pt x="438241" y="938111"/>
                    </a:lnTo>
                    <a:lnTo>
                      <a:pt x="438752" y="938416"/>
                    </a:lnTo>
                    <a:lnTo>
                      <a:pt x="439317" y="938879"/>
                    </a:lnTo>
                    <a:lnTo>
                      <a:pt x="440000" y="939456"/>
                    </a:lnTo>
                    <a:lnTo>
                      <a:pt x="440900" y="940015"/>
                    </a:lnTo>
                    <a:lnTo>
                      <a:pt x="441725" y="940414"/>
                    </a:lnTo>
                    <a:lnTo>
                      <a:pt x="442421" y="940683"/>
                    </a:lnTo>
                    <a:lnTo>
                      <a:pt x="443108" y="940924"/>
                    </a:lnTo>
                    <a:lnTo>
                      <a:pt x="443709" y="941126"/>
                    </a:lnTo>
                    <a:lnTo>
                      <a:pt x="444534" y="941377"/>
                    </a:lnTo>
                    <a:lnTo>
                      <a:pt x="445392" y="941457"/>
                    </a:lnTo>
                    <a:lnTo>
                      <a:pt x="446400" y="941467"/>
                    </a:lnTo>
                    <a:lnTo>
                      <a:pt x="447219" y="941364"/>
                    </a:lnTo>
                    <a:lnTo>
                      <a:pt x="447719" y="940982"/>
                    </a:lnTo>
                    <a:lnTo>
                      <a:pt x="448705" y="940387"/>
                    </a:lnTo>
                    <a:lnTo>
                      <a:pt x="449277" y="940394"/>
                    </a:lnTo>
                    <a:lnTo>
                      <a:pt x="449900" y="940256"/>
                    </a:lnTo>
                    <a:lnTo>
                      <a:pt x="450472" y="940265"/>
                    </a:lnTo>
                    <a:lnTo>
                      <a:pt x="451573" y="939990"/>
                    </a:lnTo>
                    <a:lnTo>
                      <a:pt x="452147" y="939822"/>
                    </a:lnTo>
                    <a:lnTo>
                      <a:pt x="453046" y="939639"/>
                    </a:lnTo>
                    <a:lnTo>
                      <a:pt x="454729" y="939389"/>
                    </a:lnTo>
                    <a:lnTo>
                      <a:pt x="455242" y="939251"/>
                    </a:lnTo>
                    <a:lnTo>
                      <a:pt x="455743" y="939463"/>
                    </a:lnTo>
                    <a:lnTo>
                      <a:pt x="456183" y="939778"/>
                    </a:lnTo>
                    <a:lnTo>
                      <a:pt x="456571" y="940246"/>
                    </a:lnTo>
                    <a:lnTo>
                      <a:pt x="457265" y="940843"/>
                    </a:lnTo>
                    <a:lnTo>
                      <a:pt x="457977" y="941557"/>
                    </a:lnTo>
                    <a:lnTo>
                      <a:pt x="458706" y="942368"/>
                    </a:lnTo>
                    <a:lnTo>
                      <a:pt x="459278" y="943091"/>
                    </a:lnTo>
                    <a:lnTo>
                      <a:pt x="459638" y="943557"/>
                    </a:lnTo>
                    <a:lnTo>
                      <a:pt x="460364" y="943990"/>
                    </a:lnTo>
                    <a:lnTo>
                      <a:pt x="460794" y="944295"/>
                    </a:lnTo>
                    <a:lnTo>
                      <a:pt x="461420" y="944594"/>
                    </a:lnTo>
                    <a:lnTo>
                      <a:pt x="462020" y="944757"/>
                    </a:lnTo>
                    <a:lnTo>
                      <a:pt x="462633" y="944745"/>
                    </a:lnTo>
                    <a:lnTo>
                      <a:pt x="463333" y="944696"/>
                    </a:lnTo>
                    <a:lnTo>
                      <a:pt x="463986" y="944732"/>
                    </a:lnTo>
                    <a:lnTo>
                      <a:pt x="464650" y="944606"/>
                    </a:lnTo>
                    <a:lnTo>
                      <a:pt x="465089" y="944776"/>
                    </a:lnTo>
                    <a:lnTo>
                      <a:pt x="465776" y="945192"/>
                    </a:lnTo>
                    <a:lnTo>
                      <a:pt x="466375" y="945438"/>
                    </a:lnTo>
                    <a:lnTo>
                      <a:pt x="467232" y="945634"/>
                    </a:lnTo>
                    <a:lnTo>
                      <a:pt x="467732" y="945776"/>
                    </a:lnTo>
                    <a:lnTo>
                      <a:pt x="468304" y="945994"/>
                    </a:lnTo>
                    <a:lnTo>
                      <a:pt x="468869" y="946369"/>
                    </a:lnTo>
                    <a:lnTo>
                      <a:pt x="469457" y="946822"/>
                    </a:lnTo>
                    <a:lnTo>
                      <a:pt x="470295" y="947024"/>
                    </a:lnTo>
                    <a:lnTo>
                      <a:pt x="471056" y="946871"/>
                    </a:lnTo>
                    <a:lnTo>
                      <a:pt x="471524" y="946518"/>
                    </a:lnTo>
                    <a:lnTo>
                      <a:pt x="472112" y="946180"/>
                    </a:lnTo>
                    <a:lnTo>
                      <a:pt x="472636" y="946001"/>
                    </a:lnTo>
                    <a:lnTo>
                      <a:pt x="473361" y="946293"/>
                    </a:lnTo>
                    <a:lnTo>
                      <a:pt x="474128" y="945919"/>
                    </a:lnTo>
                    <a:lnTo>
                      <a:pt x="474468" y="945587"/>
                    </a:lnTo>
                    <a:lnTo>
                      <a:pt x="474771" y="945213"/>
                    </a:lnTo>
                    <a:lnTo>
                      <a:pt x="474928" y="944793"/>
                    </a:lnTo>
                    <a:lnTo>
                      <a:pt x="475153" y="944238"/>
                    </a:lnTo>
                    <a:lnTo>
                      <a:pt x="475663" y="944389"/>
                    </a:lnTo>
                    <a:lnTo>
                      <a:pt x="476071" y="944867"/>
                    </a:lnTo>
                    <a:lnTo>
                      <a:pt x="476773" y="945377"/>
                    </a:lnTo>
                    <a:lnTo>
                      <a:pt x="477332" y="945079"/>
                    </a:lnTo>
                    <a:lnTo>
                      <a:pt x="478059" y="944845"/>
                    </a:lnTo>
                    <a:lnTo>
                      <a:pt x="478639" y="944892"/>
                    </a:lnTo>
                    <a:lnTo>
                      <a:pt x="479069" y="945804"/>
                    </a:lnTo>
                    <a:lnTo>
                      <a:pt x="479278" y="946424"/>
                    </a:lnTo>
                    <a:lnTo>
                      <a:pt x="479828" y="946608"/>
                    </a:lnTo>
                    <a:lnTo>
                      <a:pt x="480374" y="946526"/>
                    </a:lnTo>
                    <a:lnTo>
                      <a:pt x="481429" y="946533"/>
                    </a:lnTo>
                    <a:lnTo>
                      <a:pt x="482486" y="946559"/>
                    </a:lnTo>
                    <a:lnTo>
                      <a:pt x="482935" y="946890"/>
                    </a:lnTo>
                    <a:lnTo>
                      <a:pt x="483433" y="947352"/>
                    </a:lnTo>
                    <a:lnTo>
                      <a:pt x="483953" y="947455"/>
                    </a:lnTo>
                    <a:lnTo>
                      <a:pt x="484563" y="947127"/>
                    </a:lnTo>
                    <a:lnTo>
                      <a:pt x="485225" y="947165"/>
                    </a:lnTo>
                    <a:lnTo>
                      <a:pt x="485755" y="947423"/>
                    </a:lnTo>
                    <a:lnTo>
                      <a:pt x="486335" y="947384"/>
                    </a:lnTo>
                    <a:lnTo>
                      <a:pt x="487020" y="946642"/>
                    </a:lnTo>
                    <a:lnTo>
                      <a:pt x="487594" y="945917"/>
                    </a:lnTo>
                    <a:lnTo>
                      <a:pt x="488205" y="945518"/>
                    </a:lnTo>
                    <a:lnTo>
                      <a:pt x="488654" y="945169"/>
                    </a:lnTo>
                    <a:lnTo>
                      <a:pt x="489306" y="944398"/>
                    </a:lnTo>
                    <a:lnTo>
                      <a:pt x="490381" y="944469"/>
                    </a:lnTo>
                    <a:lnTo>
                      <a:pt x="490654" y="944089"/>
                    </a:lnTo>
                    <a:lnTo>
                      <a:pt x="490741" y="943570"/>
                    </a:lnTo>
                    <a:lnTo>
                      <a:pt x="490741" y="942973"/>
                    </a:lnTo>
                    <a:lnTo>
                      <a:pt x="491201" y="942700"/>
                    </a:lnTo>
                    <a:lnTo>
                      <a:pt x="491521" y="942307"/>
                    </a:lnTo>
                    <a:lnTo>
                      <a:pt x="491916" y="941782"/>
                    </a:lnTo>
                    <a:lnTo>
                      <a:pt x="492199" y="941383"/>
                    </a:lnTo>
                    <a:lnTo>
                      <a:pt x="492167" y="940927"/>
                    </a:lnTo>
                    <a:lnTo>
                      <a:pt x="492044" y="940500"/>
                    </a:lnTo>
                    <a:lnTo>
                      <a:pt x="492350" y="939986"/>
                    </a:lnTo>
                    <a:lnTo>
                      <a:pt x="492921" y="940051"/>
                    </a:lnTo>
                    <a:lnTo>
                      <a:pt x="493666" y="939639"/>
                    </a:lnTo>
                    <a:lnTo>
                      <a:pt x="494113" y="939557"/>
                    </a:lnTo>
                    <a:lnTo>
                      <a:pt x="494770" y="939286"/>
                    </a:lnTo>
                    <a:lnTo>
                      <a:pt x="495338" y="938965"/>
                    </a:lnTo>
                    <a:lnTo>
                      <a:pt x="495945" y="938494"/>
                    </a:lnTo>
                    <a:lnTo>
                      <a:pt x="496289" y="938160"/>
                    </a:lnTo>
                    <a:lnTo>
                      <a:pt x="497050" y="937447"/>
                    </a:lnTo>
                    <a:lnTo>
                      <a:pt x="497672" y="937370"/>
                    </a:lnTo>
                    <a:lnTo>
                      <a:pt x="498260" y="937177"/>
                    </a:lnTo>
                    <a:lnTo>
                      <a:pt x="498794" y="937222"/>
                    </a:lnTo>
                    <a:lnTo>
                      <a:pt x="499275" y="937296"/>
                    </a:lnTo>
                    <a:lnTo>
                      <a:pt x="502252" y="937849"/>
                    </a:lnTo>
                    <a:lnTo>
                      <a:pt x="504261" y="938204"/>
                    </a:lnTo>
                    <a:lnTo>
                      <a:pt x="505835" y="938651"/>
                    </a:lnTo>
                    <a:lnTo>
                      <a:pt x="507186" y="938795"/>
                    </a:lnTo>
                    <a:lnTo>
                      <a:pt x="509129" y="938901"/>
                    </a:lnTo>
                    <a:lnTo>
                      <a:pt x="511743" y="939206"/>
                    </a:lnTo>
                    <a:lnTo>
                      <a:pt x="512879" y="939338"/>
                    </a:lnTo>
                    <a:lnTo>
                      <a:pt x="514703" y="939547"/>
                    </a:lnTo>
                    <a:lnTo>
                      <a:pt x="517592" y="939752"/>
                    </a:lnTo>
                    <a:lnTo>
                      <a:pt x="521362" y="940160"/>
                    </a:lnTo>
                    <a:lnTo>
                      <a:pt x="525068" y="940645"/>
                    </a:lnTo>
                    <a:lnTo>
                      <a:pt x="527070" y="940828"/>
                    </a:lnTo>
                    <a:lnTo>
                      <a:pt x="529803" y="941107"/>
                    </a:lnTo>
                    <a:lnTo>
                      <a:pt x="532031" y="941399"/>
                    </a:lnTo>
                    <a:lnTo>
                      <a:pt x="534903" y="941669"/>
                    </a:lnTo>
                    <a:lnTo>
                      <a:pt x="537583" y="942064"/>
                    </a:lnTo>
                    <a:lnTo>
                      <a:pt x="540347" y="942286"/>
                    </a:lnTo>
                    <a:lnTo>
                      <a:pt x="543334" y="942664"/>
                    </a:lnTo>
                    <a:lnTo>
                      <a:pt x="547113" y="943043"/>
                    </a:lnTo>
                    <a:lnTo>
                      <a:pt x="547899" y="943265"/>
                    </a:lnTo>
                    <a:lnTo>
                      <a:pt x="548423" y="943265"/>
                    </a:lnTo>
                    <a:lnTo>
                      <a:pt x="549174" y="943236"/>
                    </a:lnTo>
                    <a:lnTo>
                      <a:pt x="549807" y="943177"/>
                    </a:lnTo>
                    <a:lnTo>
                      <a:pt x="550384" y="942982"/>
                    </a:lnTo>
                    <a:lnTo>
                      <a:pt x="550840" y="942805"/>
                    </a:lnTo>
                    <a:lnTo>
                      <a:pt x="551534" y="942661"/>
                    </a:lnTo>
                    <a:lnTo>
                      <a:pt x="552317" y="942440"/>
                    </a:lnTo>
                    <a:lnTo>
                      <a:pt x="557435" y="941181"/>
                    </a:lnTo>
                    <a:lnTo>
                      <a:pt x="559384" y="940956"/>
                    </a:lnTo>
                    <a:lnTo>
                      <a:pt x="561173" y="940904"/>
                    </a:lnTo>
                    <a:lnTo>
                      <a:pt x="562251" y="940811"/>
                    </a:lnTo>
                    <a:lnTo>
                      <a:pt x="563703" y="940872"/>
                    </a:lnTo>
                    <a:lnTo>
                      <a:pt x="565234" y="940872"/>
                    </a:lnTo>
                    <a:lnTo>
                      <a:pt x="567530" y="941204"/>
                    </a:lnTo>
                    <a:lnTo>
                      <a:pt x="569858" y="941476"/>
                    </a:lnTo>
                    <a:lnTo>
                      <a:pt x="571804" y="941685"/>
                    </a:lnTo>
                    <a:lnTo>
                      <a:pt x="573765" y="941878"/>
                    </a:lnTo>
                    <a:lnTo>
                      <a:pt x="575586" y="942257"/>
                    </a:lnTo>
                    <a:lnTo>
                      <a:pt x="577975" y="942542"/>
                    </a:lnTo>
                    <a:lnTo>
                      <a:pt x="579375" y="942639"/>
                    </a:lnTo>
                    <a:lnTo>
                      <a:pt x="581269" y="942915"/>
                    </a:lnTo>
                    <a:lnTo>
                      <a:pt x="583292" y="943104"/>
                    </a:lnTo>
                    <a:lnTo>
                      <a:pt x="585196" y="943230"/>
                    </a:lnTo>
                    <a:lnTo>
                      <a:pt x="587116" y="943544"/>
                    </a:lnTo>
                    <a:lnTo>
                      <a:pt x="589042" y="943705"/>
                    </a:lnTo>
                    <a:lnTo>
                      <a:pt x="590352" y="943879"/>
                    </a:lnTo>
                    <a:lnTo>
                      <a:pt x="591290" y="943910"/>
                    </a:lnTo>
                    <a:lnTo>
                      <a:pt x="591913" y="943887"/>
                    </a:lnTo>
                    <a:lnTo>
                      <a:pt x="592825" y="943736"/>
                    </a:lnTo>
                    <a:lnTo>
                      <a:pt x="593493" y="943409"/>
                    </a:lnTo>
                    <a:lnTo>
                      <a:pt x="594186" y="943217"/>
                    </a:lnTo>
                    <a:lnTo>
                      <a:pt x="595091" y="942851"/>
                    </a:lnTo>
                    <a:lnTo>
                      <a:pt x="595618" y="942667"/>
                    </a:lnTo>
                    <a:lnTo>
                      <a:pt x="596324" y="942292"/>
                    </a:lnTo>
                    <a:lnTo>
                      <a:pt x="596735" y="941900"/>
                    </a:lnTo>
                    <a:lnTo>
                      <a:pt x="597079" y="941431"/>
                    </a:lnTo>
                    <a:lnTo>
                      <a:pt x="597455" y="940658"/>
                    </a:lnTo>
                    <a:lnTo>
                      <a:pt x="598447" y="939053"/>
                    </a:lnTo>
                    <a:lnTo>
                      <a:pt x="599513" y="937040"/>
                    </a:lnTo>
                    <a:lnTo>
                      <a:pt x="600409" y="935256"/>
                    </a:lnTo>
                    <a:lnTo>
                      <a:pt x="600836" y="934454"/>
                    </a:lnTo>
                    <a:lnTo>
                      <a:pt x="601035" y="933590"/>
                    </a:lnTo>
                    <a:lnTo>
                      <a:pt x="601616" y="932451"/>
                    </a:lnTo>
                    <a:lnTo>
                      <a:pt x="602197" y="931234"/>
                    </a:lnTo>
                    <a:lnTo>
                      <a:pt x="602669" y="930023"/>
                    </a:lnTo>
                    <a:lnTo>
                      <a:pt x="603048" y="929201"/>
                    </a:lnTo>
                    <a:lnTo>
                      <a:pt x="603273" y="928646"/>
                    </a:lnTo>
                    <a:lnTo>
                      <a:pt x="603667" y="927946"/>
                    </a:lnTo>
                    <a:lnTo>
                      <a:pt x="603764" y="927465"/>
                    </a:lnTo>
                    <a:lnTo>
                      <a:pt x="603934" y="926697"/>
                    </a:lnTo>
                    <a:lnTo>
                      <a:pt x="603973" y="926110"/>
                    </a:lnTo>
                    <a:lnTo>
                      <a:pt x="604050" y="925532"/>
                    </a:lnTo>
                    <a:lnTo>
                      <a:pt x="604191" y="924549"/>
                    </a:lnTo>
                    <a:lnTo>
                      <a:pt x="604345" y="923589"/>
                    </a:lnTo>
                    <a:lnTo>
                      <a:pt x="604432" y="922414"/>
                    </a:lnTo>
                    <a:lnTo>
                      <a:pt x="604689" y="921646"/>
                    </a:lnTo>
                    <a:lnTo>
                      <a:pt x="604711" y="921074"/>
                    </a:lnTo>
                    <a:lnTo>
                      <a:pt x="604608" y="920507"/>
                    </a:lnTo>
                    <a:lnTo>
                      <a:pt x="604271" y="919816"/>
                    </a:lnTo>
                    <a:lnTo>
                      <a:pt x="604082" y="919244"/>
                    </a:lnTo>
                    <a:lnTo>
                      <a:pt x="603700" y="918410"/>
                    </a:lnTo>
                    <a:lnTo>
                      <a:pt x="603440" y="917328"/>
                    </a:lnTo>
                    <a:lnTo>
                      <a:pt x="603234" y="916525"/>
                    </a:lnTo>
                    <a:lnTo>
                      <a:pt x="602874" y="915488"/>
                    </a:lnTo>
                    <a:lnTo>
                      <a:pt x="602357" y="914235"/>
                    </a:lnTo>
                    <a:lnTo>
                      <a:pt x="602104" y="913346"/>
                    </a:lnTo>
                    <a:lnTo>
                      <a:pt x="601821" y="912496"/>
                    </a:lnTo>
                    <a:lnTo>
                      <a:pt x="601513" y="911363"/>
                    </a:lnTo>
                    <a:lnTo>
                      <a:pt x="601134" y="910865"/>
                    </a:lnTo>
                    <a:lnTo>
                      <a:pt x="600993" y="910293"/>
                    </a:lnTo>
                    <a:lnTo>
                      <a:pt x="600813" y="909840"/>
                    </a:lnTo>
                    <a:lnTo>
                      <a:pt x="600514" y="909342"/>
                    </a:lnTo>
                    <a:lnTo>
                      <a:pt x="600373" y="908886"/>
                    </a:lnTo>
                    <a:lnTo>
                      <a:pt x="600222" y="908260"/>
                    </a:lnTo>
                    <a:lnTo>
                      <a:pt x="600071" y="907804"/>
                    </a:lnTo>
                    <a:lnTo>
                      <a:pt x="599872" y="907339"/>
                    </a:lnTo>
                    <a:lnTo>
                      <a:pt x="599721" y="906902"/>
                    </a:lnTo>
                    <a:lnTo>
                      <a:pt x="599468" y="905869"/>
                    </a:lnTo>
                    <a:lnTo>
                      <a:pt x="599005" y="905204"/>
                    </a:lnTo>
                    <a:lnTo>
                      <a:pt x="598726" y="904728"/>
                    </a:lnTo>
                    <a:lnTo>
                      <a:pt x="598787" y="903776"/>
                    </a:lnTo>
                    <a:lnTo>
                      <a:pt x="598858" y="903169"/>
                    </a:lnTo>
                    <a:lnTo>
                      <a:pt x="598575" y="902259"/>
                    </a:lnTo>
                    <a:lnTo>
                      <a:pt x="598363" y="901852"/>
                    </a:lnTo>
                    <a:lnTo>
                      <a:pt x="598090" y="901463"/>
                    </a:lnTo>
                    <a:lnTo>
                      <a:pt x="597837" y="900763"/>
                    </a:lnTo>
                    <a:lnTo>
                      <a:pt x="597663" y="900278"/>
                    </a:lnTo>
                    <a:lnTo>
                      <a:pt x="597692" y="899778"/>
                    </a:lnTo>
                    <a:lnTo>
                      <a:pt x="597525" y="898985"/>
                    </a:lnTo>
                    <a:lnTo>
                      <a:pt x="597496" y="898301"/>
                    </a:lnTo>
                    <a:lnTo>
                      <a:pt x="597294" y="897883"/>
                    </a:lnTo>
                    <a:lnTo>
                      <a:pt x="597044" y="897485"/>
                    </a:lnTo>
                    <a:lnTo>
                      <a:pt x="596706" y="896805"/>
                    </a:lnTo>
                    <a:lnTo>
                      <a:pt x="596639" y="896111"/>
                    </a:lnTo>
                    <a:lnTo>
                      <a:pt x="596658" y="895582"/>
                    </a:lnTo>
                    <a:lnTo>
                      <a:pt x="596495" y="895145"/>
                    </a:lnTo>
                    <a:lnTo>
                      <a:pt x="595718" y="894178"/>
                    </a:lnTo>
                    <a:lnTo>
                      <a:pt x="595345" y="893514"/>
                    </a:lnTo>
                    <a:lnTo>
                      <a:pt x="595775" y="892544"/>
                    </a:lnTo>
                    <a:lnTo>
                      <a:pt x="595101" y="891915"/>
                    </a:lnTo>
                    <a:lnTo>
                      <a:pt x="594279" y="890897"/>
                    </a:lnTo>
                    <a:lnTo>
                      <a:pt x="593470" y="889512"/>
                    </a:lnTo>
                    <a:lnTo>
                      <a:pt x="591784" y="888045"/>
                    </a:lnTo>
                    <a:lnTo>
                      <a:pt x="590253" y="886892"/>
                    </a:lnTo>
                    <a:lnTo>
                      <a:pt x="588943" y="885994"/>
                    </a:lnTo>
                    <a:lnTo>
                      <a:pt x="587764" y="884873"/>
                    </a:lnTo>
                    <a:lnTo>
                      <a:pt x="587039" y="883345"/>
                    </a:lnTo>
                    <a:lnTo>
                      <a:pt x="586605" y="881887"/>
                    </a:lnTo>
                    <a:lnTo>
                      <a:pt x="586833" y="880728"/>
                    </a:lnTo>
                    <a:lnTo>
                      <a:pt x="587357" y="878843"/>
                    </a:lnTo>
                    <a:lnTo>
                      <a:pt x="588458" y="875855"/>
                    </a:lnTo>
                    <a:lnTo>
                      <a:pt x="588130" y="874862"/>
                    </a:lnTo>
                    <a:lnTo>
                      <a:pt x="587292" y="873437"/>
                    </a:lnTo>
                    <a:lnTo>
                      <a:pt x="586291" y="872416"/>
                    </a:lnTo>
                    <a:lnTo>
                      <a:pt x="584888" y="871292"/>
                    </a:lnTo>
                    <a:lnTo>
                      <a:pt x="582691" y="869567"/>
                    </a:lnTo>
                    <a:lnTo>
                      <a:pt x="581359" y="867692"/>
                    </a:lnTo>
                    <a:lnTo>
                      <a:pt x="581474" y="866514"/>
                    </a:lnTo>
                    <a:lnTo>
                      <a:pt x="581426" y="862713"/>
                    </a:lnTo>
                    <a:lnTo>
                      <a:pt x="582380" y="860542"/>
                    </a:lnTo>
                    <a:lnTo>
                      <a:pt x="582563" y="858824"/>
                    </a:lnTo>
                    <a:lnTo>
                      <a:pt x="582512" y="857181"/>
                    </a:lnTo>
                    <a:lnTo>
                      <a:pt x="582056" y="856191"/>
                    </a:lnTo>
                    <a:lnTo>
                      <a:pt x="581992" y="854968"/>
                    </a:lnTo>
                    <a:lnTo>
                      <a:pt x="581853" y="853796"/>
                    </a:lnTo>
                    <a:lnTo>
                      <a:pt x="582001" y="852588"/>
                    </a:lnTo>
                    <a:lnTo>
                      <a:pt x="581372" y="851632"/>
                    </a:lnTo>
                    <a:lnTo>
                      <a:pt x="580457" y="850961"/>
                    </a:lnTo>
                    <a:lnTo>
                      <a:pt x="580617" y="850161"/>
                    </a:lnTo>
                    <a:lnTo>
                      <a:pt x="581035" y="848611"/>
                    </a:lnTo>
                    <a:lnTo>
                      <a:pt x="580524" y="847163"/>
                    </a:lnTo>
                    <a:lnTo>
                      <a:pt x="579667" y="846375"/>
                    </a:lnTo>
                    <a:lnTo>
                      <a:pt x="580370" y="845005"/>
                    </a:lnTo>
                    <a:lnTo>
                      <a:pt x="580890" y="844054"/>
                    </a:lnTo>
                    <a:lnTo>
                      <a:pt x="581301" y="843014"/>
                    </a:lnTo>
                    <a:lnTo>
                      <a:pt x="581764" y="841871"/>
                    </a:lnTo>
                    <a:lnTo>
                      <a:pt x="582447" y="840549"/>
                    </a:lnTo>
                    <a:lnTo>
                      <a:pt x="582374" y="839559"/>
                    </a:lnTo>
                    <a:lnTo>
                      <a:pt x="582332" y="838372"/>
                    </a:lnTo>
                    <a:lnTo>
                      <a:pt x="582492" y="836904"/>
                    </a:lnTo>
                    <a:lnTo>
                      <a:pt x="582418" y="836040"/>
                    </a:lnTo>
                    <a:lnTo>
                      <a:pt x="581905" y="834149"/>
                    </a:lnTo>
                    <a:lnTo>
                      <a:pt x="582059" y="832428"/>
                    </a:lnTo>
                    <a:lnTo>
                      <a:pt x="582396" y="829873"/>
                    </a:lnTo>
                    <a:lnTo>
                      <a:pt x="582955" y="828258"/>
                    </a:lnTo>
                    <a:lnTo>
                      <a:pt x="582874" y="827191"/>
                    </a:lnTo>
                    <a:lnTo>
                      <a:pt x="583231" y="825785"/>
                    </a:lnTo>
                    <a:lnTo>
                      <a:pt x="583658" y="824469"/>
                    </a:lnTo>
                    <a:lnTo>
                      <a:pt x="585758" y="822054"/>
                    </a:lnTo>
                    <a:lnTo>
                      <a:pt x="587806" y="820064"/>
                    </a:lnTo>
                    <a:lnTo>
                      <a:pt x="589460" y="818513"/>
                    </a:lnTo>
                    <a:lnTo>
                      <a:pt x="590368" y="818372"/>
                    </a:lnTo>
                    <a:lnTo>
                      <a:pt x="591431" y="817383"/>
                    </a:lnTo>
                    <a:lnTo>
                      <a:pt x="592565" y="815774"/>
                    </a:lnTo>
                    <a:lnTo>
                      <a:pt x="592985" y="814698"/>
                    </a:lnTo>
                    <a:lnTo>
                      <a:pt x="592911" y="812473"/>
                    </a:lnTo>
                    <a:lnTo>
                      <a:pt x="592616" y="811231"/>
                    </a:lnTo>
                    <a:lnTo>
                      <a:pt x="592629" y="810274"/>
                    </a:lnTo>
                    <a:lnTo>
                      <a:pt x="592131" y="809288"/>
                    </a:lnTo>
                    <a:lnTo>
                      <a:pt x="591563" y="808331"/>
                    </a:lnTo>
                    <a:lnTo>
                      <a:pt x="592003" y="806726"/>
                    </a:lnTo>
                    <a:lnTo>
                      <a:pt x="591614" y="806312"/>
                    </a:lnTo>
                    <a:lnTo>
                      <a:pt x="591595" y="802522"/>
                    </a:lnTo>
                    <a:lnTo>
                      <a:pt x="592305" y="802028"/>
                    </a:lnTo>
                    <a:lnTo>
                      <a:pt x="592330" y="800927"/>
                    </a:lnTo>
                    <a:lnTo>
                      <a:pt x="593881" y="799704"/>
                    </a:lnTo>
                    <a:lnTo>
                      <a:pt x="595050" y="798263"/>
                    </a:lnTo>
                    <a:lnTo>
                      <a:pt x="596401" y="797103"/>
                    </a:lnTo>
                    <a:lnTo>
                      <a:pt x="597962" y="795116"/>
                    </a:lnTo>
                    <a:lnTo>
                      <a:pt x="599599" y="792662"/>
                    </a:lnTo>
                    <a:lnTo>
                      <a:pt x="601507" y="790682"/>
                    </a:lnTo>
                    <a:lnTo>
                      <a:pt x="603594" y="788527"/>
                    </a:lnTo>
                    <a:lnTo>
                      <a:pt x="605738" y="786636"/>
                    </a:lnTo>
                    <a:lnTo>
                      <a:pt x="605886" y="784665"/>
                    </a:lnTo>
                    <a:lnTo>
                      <a:pt x="606002" y="781707"/>
                    </a:lnTo>
                    <a:lnTo>
                      <a:pt x="607276" y="781621"/>
                    </a:lnTo>
                    <a:lnTo>
                      <a:pt x="607973" y="779446"/>
                    </a:lnTo>
                    <a:lnTo>
                      <a:pt x="608358" y="777440"/>
                    </a:lnTo>
                    <a:lnTo>
                      <a:pt x="609203" y="775649"/>
                    </a:lnTo>
                    <a:lnTo>
                      <a:pt x="609607" y="774008"/>
                    </a:lnTo>
                    <a:lnTo>
                      <a:pt x="610985" y="773099"/>
                    </a:lnTo>
                    <a:lnTo>
                      <a:pt x="612199" y="771144"/>
                    </a:lnTo>
                    <a:lnTo>
                      <a:pt x="613014" y="769485"/>
                    </a:lnTo>
                    <a:lnTo>
                      <a:pt x="614857" y="767201"/>
                    </a:lnTo>
                    <a:lnTo>
                      <a:pt x="616915" y="766363"/>
                    </a:lnTo>
                    <a:lnTo>
                      <a:pt x="618334" y="765088"/>
                    </a:lnTo>
                    <a:lnTo>
                      <a:pt x="619211" y="763457"/>
                    </a:lnTo>
                    <a:lnTo>
                      <a:pt x="619638" y="761345"/>
                    </a:lnTo>
                    <a:lnTo>
                      <a:pt x="620983" y="759848"/>
                    </a:lnTo>
                    <a:lnTo>
                      <a:pt x="625462" y="754403"/>
                    </a:lnTo>
                    <a:lnTo>
                      <a:pt x="630696" y="747220"/>
                    </a:lnTo>
                    <a:lnTo>
                      <a:pt x="636186" y="741335"/>
                    </a:lnTo>
                    <a:lnTo>
                      <a:pt x="640726" y="736914"/>
                    </a:lnTo>
                    <a:lnTo>
                      <a:pt x="643982" y="734477"/>
                    </a:lnTo>
                    <a:lnTo>
                      <a:pt x="646615" y="732187"/>
                    </a:lnTo>
                    <a:lnTo>
                      <a:pt x="648631" y="731443"/>
                    </a:lnTo>
                    <a:lnTo>
                      <a:pt x="653730" y="730464"/>
                    </a:lnTo>
                    <a:lnTo>
                      <a:pt x="658164" y="729584"/>
                    </a:lnTo>
                    <a:lnTo>
                      <a:pt x="664884" y="729708"/>
                    </a:lnTo>
                    <a:lnTo>
                      <a:pt x="667235" y="730296"/>
                    </a:lnTo>
                    <a:lnTo>
                      <a:pt x="674103" y="734265"/>
                    </a:lnTo>
                    <a:lnTo>
                      <a:pt x="677166" y="736175"/>
                    </a:lnTo>
                    <a:lnTo>
                      <a:pt x="679911" y="737858"/>
                    </a:lnTo>
                    <a:lnTo>
                      <a:pt x="682036" y="739582"/>
                    </a:lnTo>
                    <a:lnTo>
                      <a:pt x="683337" y="740423"/>
                    </a:lnTo>
                    <a:lnTo>
                      <a:pt x="685260" y="741595"/>
                    </a:lnTo>
                    <a:lnTo>
                      <a:pt x="687886" y="743005"/>
                    </a:lnTo>
                    <a:lnTo>
                      <a:pt x="690741" y="744854"/>
                    </a:lnTo>
                    <a:lnTo>
                      <a:pt x="693329" y="746945"/>
                    </a:lnTo>
                    <a:lnTo>
                      <a:pt x="696424" y="749191"/>
                    </a:lnTo>
                    <a:lnTo>
                      <a:pt x="698787" y="751063"/>
                    </a:lnTo>
                    <a:lnTo>
                      <a:pt x="701314" y="752948"/>
                    </a:lnTo>
                    <a:lnTo>
                      <a:pt x="704939" y="755658"/>
                    </a:lnTo>
                    <a:lnTo>
                      <a:pt x="707408" y="757530"/>
                    </a:lnTo>
                    <a:lnTo>
                      <a:pt x="710150" y="759206"/>
                    </a:lnTo>
                    <a:lnTo>
                      <a:pt x="712687" y="761245"/>
                    </a:lnTo>
                    <a:lnTo>
                      <a:pt x="715037" y="763297"/>
                    </a:lnTo>
                    <a:lnTo>
                      <a:pt x="717339" y="765178"/>
                    </a:lnTo>
                    <a:lnTo>
                      <a:pt x="721227" y="767972"/>
                    </a:lnTo>
                    <a:lnTo>
                      <a:pt x="725238" y="770525"/>
                    </a:lnTo>
                    <a:lnTo>
                      <a:pt x="728413" y="772958"/>
                    </a:lnTo>
                    <a:lnTo>
                      <a:pt x="731971" y="775996"/>
                    </a:lnTo>
                    <a:lnTo>
                      <a:pt x="733952" y="777543"/>
                    </a:lnTo>
                    <a:lnTo>
                      <a:pt x="736620" y="779446"/>
                    </a:lnTo>
                    <a:lnTo>
                      <a:pt x="739638" y="781238"/>
                    </a:lnTo>
                    <a:lnTo>
                      <a:pt x="742923" y="783402"/>
                    </a:lnTo>
                    <a:lnTo>
                      <a:pt x="745617" y="784957"/>
                    </a:lnTo>
                    <a:lnTo>
                      <a:pt x="747598" y="785850"/>
                    </a:lnTo>
                    <a:lnTo>
                      <a:pt x="751085" y="787872"/>
                    </a:lnTo>
                    <a:lnTo>
                      <a:pt x="755230" y="790020"/>
                    </a:lnTo>
                    <a:lnTo>
                      <a:pt x="756999" y="790791"/>
                    </a:lnTo>
                    <a:lnTo>
                      <a:pt x="757808" y="791182"/>
                    </a:lnTo>
                    <a:lnTo>
                      <a:pt x="758331" y="791424"/>
                    </a:lnTo>
                    <a:lnTo>
                      <a:pt x="759506" y="791937"/>
                    </a:lnTo>
                    <a:lnTo>
                      <a:pt x="760611" y="792329"/>
                    </a:lnTo>
                    <a:lnTo>
                      <a:pt x="763847" y="793996"/>
                    </a:lnTo>
                    <a:lnTo>
                      <a:pt x="766175" y="795212"/>
                    </a:lnTo>
                    <a:lnTo>
                      <a:pt x="768089" y="796099"/>
                    </a:lnTo>
                    <a:lnTo>
                      <a:pt x="769235" y="796679"/>
                    </a:lnTo>
                    <a:lnTo>
                      <a:pt x="770298" y="797303"/>
                    </a:lnTo>
                    <a:lnTo>
                      <a:pt x="771688" y="797929"/>
                    </a:lnTo>
                    <a:lnTo>
                      <a:pt x="772992" y="798708"/>
                    </a:lnTo>
                    <a:lnTo>
                      <a:pt x="774225" y="799385"/>
                    </a:lnTo>
                    <a:lnTo>
                      <a:pt x="775438" y="800154"/>
                    </a:lnTo>
                    <a:lnTo>
                      <a:pt x="778068" y="801534"/>
                    </a:lnTo>
                    <a:lnTo>
                      <a:pt x="779172" y="802150"/>
                    </a:lnTo>
                    <a:lnTo>
                      <a:pt x="780357" y="802694"/>
                    </a:lnTo>
                    <a:lnTo>
                      <a:pt x="781487" y="803419"/>
                    </a:lnTo>
                    <a:lnTo>
                      <a:pt x="782647" y="804102"/>
                    </a:lnTo>
                    <a:lnTo>
                      <a:pt x="783822" y="804722"/>
                    </a:lnTo>
                    <a:lnTo>
                      <a:pt x="784833" y="805396"/>
                    </a:lnTo>
                    <a:lnTo>
                      <a:pt x="785755" y="805917"/>
                    </a:lnTo>
                    <a:lnTo>
                      <a:pt x="786756" y="806629"/>
                    </a:lnTo>
                    <a:lnTo>
                      <a:pt x="787996" y="807298"/>
                    </a:lnTo>
                    <a:lnTo>
                      <a:pt x="789004" y="808084"/>
                    </a:lnTo>
                    <a:lnTo>
                      <a:pt x="790147" y="808762"/>
                    </a:lnTo>
                    <a:lnTo>
                      <a:pt x="791001" y="809436"/>
                    </a:lnTo>
                    <a:lnTo>
                      <a:pt x="792061" y="809947"/>
                    </a:lnTo>
                    <a:lnTo>
                      <a:pt x="793082" y="810907"/>
                    </a:lnTo>
                    <a:lnTo>
                      <a:pt x="794202" y="811571"/>
                    </a:lnTo>
                    <a:lnTo>
                      <a:pt x="795306" y="812499"/>
                    </a:lnTo>
                    <a:lnTo>
                      <a:pt x="796276" y="813292"/>
                    </a:lnTo>
                    <a:lnTo>
                      <a:pt x="797430" y="814191"/>
                    </a:lnTo>
                    <a:lnTo>
                      <a:pt x="798341" y="814935"/>
                    </a:lnTo>
                    <a:lnTo>
                      <a:pt x="799253" y="815431"/>
                    </a:lnTo>
                    <a:lnTo>
                      <a:pt x="800384" y="816358"/>
                    </a:lnTo>
                    <a:lnTo>
                      <a:pt x="801506" y="817004"/>
                    </a:lnTo>
                    <a:lnTo>
                      <a:pt x="802548" y="817736"/>
                    </a:lnTo>
                    <a:lnTo>
                      <a:pt x="803613" y="818609"/>
                    </a:lnTo>
                    <a:lnTo>
                      <a:pt x="804691" y="819370"/>
                    </a:lnTo>
                    <a:lnTo>
                      <a:pt x="806923" y="821030"/>
                    </a:lnTo>
                    <a:lnTo>
                      <a:pt x="809326" y="822992"/>
                    </a:lnTo>
                    <a:lnTo>
                      <a:pt x="811200" y="824417"/>
                    </a:lnTo>
                    <a:lnTo>
                      <a:pt x="813037" y="826071"/>
                    </a:lnTo>
                    <a:lnTo>
                      <a:pt x="814915" y="827728"/>
                    </a:lnTo>
                    <a:lnTo>
                      <a:pt x="816915" y="829272"/>
                    </a:lnTo>
                    <a:lnTo>
                      <a:pt x="817673" y="830119"/>
                    </a:lnTo>
                    <a:lnTo>
                      <a:pt x="818607" y="830846"/>
                    </a:lnTo>
                    <a:lnTo>
                      <a:pt x="819699" y="831760"/>
                    </a:lnTo>
                    <a:lnTo>
                      <a:pt x="820418" y="832531"/>
                    </a:lnTo>
                    <a:lnTo>
                      <a:pt x="821430" y="833670"/>
                    </a:lnTo>
                    <a:lnTo>
                      <a:pt x="822203" y="834721"/>
                    </a:lnTo>
                    <a:lnTo>
                      <a:pt x="823000" y="835925"/>
                    </a:lnTo>
                    <a:lnTo>
                      <a:pt x="823752" y="836994"/>
                    </a:lnTo>
                    <a:lnTo>
                      <a:pt x="824724" y="838051"/>
                    </a:lnTo>
                    <a:lnTo>
                      <a:pt x="825616" y="839267"/>
                    </a:lnTo>
                    <a:lnTo>
                      <a:pt x="827097" y="841287"/>
                    </a:lnTo>
                    <a:lnTo>
                      <a:pt x="827967" y="842648"/>
                    </a:lnTo>
                    <a:lnTo>
                      <a:pt x="828689" y="844032"/>
                    </a:lnTo>
                    <a:lnTo>
                      <a:pt x="829223" y="845123"/>
                    </a:lnTo>
                    <a:lnTo>
                      <a:pt x="830032" y="846598"/>
                    </a:lnTo>
                    <a:lnTo>
                      <a:pt x="830767" y="848119"/>
                    </a:lnTo>
                    <a:lnTo>
                      <a:pt x="831168" y="849329"/>
                    </a:lnTo>
                    <a:lnTo>
                      <a:pt x="831400" y="850611"/>
                    </a:lnTo>
                    <a:lnTo>
                      <a:pt x="831891" y="851786"/>
                    </a:lnTo>
                    <a:lnTo>
                      <a:pt x="832144" y="852216"/>
                    </a:lnTo>
                    <a:lnTo>
                      <a:pt x="832694" y="853145"/>
                    </a:lnTo>
                    <a:lnTo>
                      <a:pt x="833297" y="854506"/>
                    </a:lnTo>
                    <a:lnTo>
                      <a:pt x="833727" y="855767"/>
                    </a:lnTo>
                    <a:lnTo>
                      <a:pt x="834341" y="857090"/>
                    </a:lnTo>
                    <a:lnTo>
                      <a:pt x="834774" y="858263"/>
                    </a:lnTo>
                    <a:lnTo>
                      <a:pt x="835243" y="859515"/>
                    </a:lnTo>
                    <a:lnTo>
                      <a:pt x="835839" y="860837"/>
                    </a:lnTo>
                    <a:lnTo>
                      <a:pt x="836694" y="862122"/>
                    </a:lnTo>
                    <a:lnTo>
                      <a:pt x="837506" y="863412"/>
                    </a:lnTo>
                    <a:lnTo>
                      <a:pt x="838075" y="864408"/>
                    </a:lnTo>
                    <a:lnTo>
                      <a:pt x="838739" y="865387"/>
                    </a:lnTo>
                    <a:lnTo>
                      <a:pt x="839587" y="866572"/>
                    </a:lnTo>
                    <a:lnTo>
                      <a:pt x="840210" y="867384"/>
                    </a:lnTo>
                    <a:lnTo>
                      <a:pt x="841144" y="868623"/>
                    </a:lnTo>
                    <a:lnTo>
                      <a:pt x="841949" y="869644"/>
                    </a:lnTo>
                    <a:lnTo>
                      <a:pt x="842636" y="870566"/>
                    </a:lnTo>
                    <a:lnTo>
                      <a:pt x="843729" y="871786"/>
                    </a:lnTo>
                    <a:lnTo>
                      <a:pt x="844470" y="872634"/>
                    </a:lnTo>
                    <a:lnTo>
                      <a:pt x="845267" y="873569"/>
                    </a:lnTo>
                    <a:lnTo>
                      <a:pt x="846027" y="874435"/>
                    </a:lnTo>
                    <a:lnTo>
                      <a:pt x="847299" y="875616"/>
                    </a:lnTo>
                    <a:lnTo>
                      <a:pt x="848237" y="876458"/>
                    </a:lnTo>
                    <a:lnTo>
                      <a:pt x="849238" y="876927"/>
                    </a:lnTo>
                    <a:lnTo>
                      <a:pt x="850420" y="877883"/>
                    </a:lnTo>
                    <a:lnTo>
                      <a:pt x="851303" y="878366"/>
                    </a:lnTo>
                    <a:lnTo>
                      <a:pt x="852673" y="879261"/>
                    </a:lnTo>
                    <a:lnTo>
                      <a:pt x="853765" y="879983"/>
                    </a:lnTo>
                    <a:lnTo>
                      <a:pt x="855011" y="880780"/>
                    </a:lnTo>
                    <a:lnTo>
                      <a:pt x="855994" y="881499"/>
                    </a:lnTo>
                    <a:lnTo>
                      <a:pt x="857127" y="882404"/>
                    </a:lnTo>
                    <a:lnTo>
                      <a:pt x="858232" y="883310"/>
                    </a:lnTo>
                    <a:lnTo>
                      <a:pt x="859195" y="883755"/>
                    </a:lnTo>
                    <a:lnTo>
                      <a:pt x="860178" y="884465"/>
                    </a:lnTo>
                    <a:lnTo>
                      <a:pt x="861304" y="885255"/>
                    </a:lnTo>
                    <a:lnTo>
                      <a:pt x="862506" y="885913"/>
                    </a:lnTo>
                    <a:lnTo>
                      <a:pt x="863504" y="886518"/>
                    </a:lnTo>
                    <a:lnTo>
                      <a:pt x="864804" y="887457"/>
                    </a:lnTo>
                    <a:lnTo>
                      <a:pt x="865748" y="887808"/>
                    </a:lnTo>
                    <a:lnTo>
                      <a:pt x="866673" y="888283"/>
                    </a:lnTo>
                    <a:lnTo>
                      <a:pt x="867836" y="888865"/>
                    </a:lnTo>
                    <a:lnTo>
                      <a:pt x="868992" y="889423"/>
                    </a:lnTo>
                    <a:lnTo>
                      <a:pt x="870047" y="890029"/>
                    </a:lnTo>
                    <a:lnTo>
                      <a:pt x="871425" y="890771"/>
                    </a:lnTo>
                    <a:lnTo>
                      <a:pt x="872189" y="891250"/>
                    </a:lnTo>
                    <a:lnTo>
                      <a:pt x="873368" y="891985"/>
                    </a:lnTo>
                    <a:lnTo>
                      <a:pt x="874251" y="892487"/>
                    </a:lnTo>
                    <a:lnTo>
                      <a:pt x="874934" y="892945"/>
                    </a:lnTo>
                    <a:lnTo>
                      <a:pt x="875872" y="893517"/>
                    </a:lnTo>
                    <a:lnTo>
                      <a:pt x="876982" y="894239"/>
                    </a:lnTo>
                    <a:lnTo>
                      <a:pt x="877753" y="894878"/>
                    </a:lnTo>
                    <a:lnTo>
                      <a:pt x="879773" y="895639"/>
                    </a:lnTo>
                    <a:lnTo>
                      <a:pt x="880306" y="896031"/>
                    </a:lnTo>
                    <a:lnTo>
                      <a:pt x="881180" y="896586"/>
                    </a:lnTo>
                    <a:lnTo>
                      <a:pt x="881880" y="896952"/>
                    </a:lnTo>
                    <a:lnTo>
                      <a:pt x="882476" y="897450"/>
                    </a:lnTo>
                    <a:lnTo>
                      <a:pt x="883119" y="897835"/>
                    </a:lnTo>
                    <a:lnTo>
                      <a:pt x="883840" y="898153"/>
                    </a:lnTo>
                    <a:lnTo>
                      <a:pt x="884512" y="898586"/>
                    </a:lnTo>
                    <a:lnTo>
                      <a:pt x="885248" y="899110"/>
                    </a:lnTo>
                    <a:lnTo>
                      <a:pt x="886073" y="899605"/>
                    </a:lnTo>
                    <a:lnTo>
                      <a:pt x="886979" y="900044"/>
                    </a:lnTo>
                    <a:lnTo>
                      <a:pt x="887626" y="900256"/>
                    </a:lnTo>
                    <a:lnTo>
                      <a:pt x="888378" y="900517"/>
                    </a:lnTo>
                    <a:lnTo>
                      <a:pt x="889004" y="900795"/>
                    </a:lnTo>
                    <a:lnTo>
                      <a:pt x="889639" y="901024"/>
                    </a:lnTo>
                    <a:lnTo>
                      <a:pt x="890272" y="901303"/>
                    </a:lnTo>
                    <a:lnTo>
                      <a:pt x="890879" y="901579"/>
                    </a:lnTo>
                    <a:lnTo>
                      <a:pt x="891572" y="901868"/>
                    </a:lnTo>
                    <a:lnTo>
                      <a:pt x="892257" y="902089"/>
                    </a:lnTo>
                    <a:lnTo>
                      <a:pt x="892864" y="902311"/>
                    </a:lnTo>
                    <a:lnTo>
                      <a:pt x="893624" y="902629"/>
                    </a:lnTo>
                    <a:lnTo>
                      <a:pt x="893984" y="901736"/>
                    </a:lnTo>
                    <a:lnTo>
                      <a:pt x="894488" y="901984"/>
                    </a:lnTo>
                    <a:lnTo>
                      <a:pt x="895034" y="902231"/>
                    </a:lnTo>
                    <a:lnTo>
                      <a:pt x="895648" y="902410"/>
                    </a:lnTo>
                    <a:lnTo>
                      <a:pt x="896213" y="902639"/>
                    </a:lnTo>
                    <a:lnTo>
                      <a:pt x="896816" y="902918"/>
                    </a:lnTo>
                    <a:lnTo>
                      <a:pt x="898007" y="903423"/>
                    </a:lnTo>
                    <a:lnTo>
                      <a:pt x="898671" y="903656"/>
                    </a:lnTo>
                    <a:lnTo>
                      <a:pt x="899224" y="903772"/>
                    </a:lnTo>
                    <a:lnTo>
                      <a:pt x="900056" y="903967"/>
                    </a:lnTo>
                    <a:lnTo>
                      <a:pt x="900486" y="904102"/>
                    </a:lnTo>
                    <a:lnTo>
                      <a:pt x="901304" y="904414"/>
                    </a:lnTo>
                    <a:lnTo>
                      <a:pt x="901709" y="904606"/>
                    </a:lnTo>
                    <a:lnTo>
                      <a:pt x="902165" y="904776"/>
                    </a:lnTo>
                    <a:lnTo>
                      <a:pt x="903029" y="905117"/>
                    </a:lnTo>
                    <a:lnTo>
                      <a:pt x="903722" y="905364"/>
                    </a:lnTo>
                    <a:lnTo>
                      <a:pt x="904355" y="905593"/>
                    </a:lnTo>
                    <a:lnTo>
                      <a:pt x="905077" y="905907"/>
                    </a:lnTo>
                    <a:lnTo>
                      <a:pt x="905514" y="906029"/>
                    </a:lnTo>
                    <a:lnTo>
                      <a:pt x="906733" y="906514"/>
                    </a:lnTo>
                    <a:lnTo>
                      <a:pt x="907328" y="906742"/>
                    </a:lnTo>
                    <a:lnTo>
                      <a:pt x="908378" y="907153"/>
                    </a:lnTo>
                    <a:lnTo>
                      <a:pt x="909091" y="907429"/>
                    </a:lnTo>
                    <a:lnTo>
                      <a:pt x="909626" y="907648"/>
                    </a:lnTo>
                    <a:lnTo>
                      <a:pt x="910240" y="907827"/>
                    </a:lnTo>
                    <a:lnTo>
                      <a:pt x="910744" y="907988"/>
                    </a:lnTo>
                    <a:lnTo>
                      <a:pt x="911467" y="908245"/>
                    </a:lnTo>
                    <a:lnTo>
                      <a:pt x="912179" y="908527"/>
                    </a:lnTo>
                    <a:lnTo>
                      <a:pt x="913114" y="908900"/>
                    </a:lnTo>
                    <a:lnTo>
                      <a:pt x="913736" y="909138"/>
                    </a:lnTo>
                    <a:lnTo>
                      <a:pt x="914559" y="909558"/>
                    </a:lnTo>
                    <a:lnTo>
                      <a:pt x="915769" y="910129"/>
                    </a:lnTo>
                    <a:lnTo>
                      <a:pt x="916501" y="910464"/>
                    </a:lnTo>
                    <a:lnTo>
                      <a:pt x="917108" y="910798"/>
                    </a:lnTo>
                    <a:lnTo>
                      <a:pt x="917602" y="911054"/>
                    </a:lnTo>
                    <a:lnTo>
                      <a:pt x="918152" y="911622"/>
                    </a:lnTo>
                    <a:lnTo>
                      <a:pt x="918915" y="912107"/>
                    </a:lnTo>
                    <a:lnTo>
                      <a:pt x="919510" y="912569"/>
                    </a:lnTo>
                    <a:lnTo>
                      <a:pt x="920615" y="913382"/>
                    </a:lnTo>
                    <a:lnTo>
                      <a:pt x="921218" y="913806"/>
                    </a:lnTo>
                    <a:lnTo>
                      <a:pt x="922004" y="914641"/>
                    </a:lnTo>
                    <a:lnTo>
                      <a:pt x="922602" y="915244"/>
                    </a:lnTo>
                    <a:lnTo>
                      <a:pt x="923138" y="915745"/>
                    </a:lnTo>
                    <a:lnTo>
                      <a:pt x="923697" y="916252"/>
                    </a:lnTo>
                    <a:lnTo>
                      <a:pt x="924025" y="916561"/>
                    </a:lnTo>
                    <a:lnTo>
                      <a:pt x="924393" y="916895"/>
                    </a:lnTo>
                    <a:lnTo>
                      <a:pt x="924920" y="917492"/>
                    </a:lnTo>
                    <a:lnTo>
                      <a:pt x="925317" y="917983"/>
                    </a:lnTo>
                    <a:lnTo>
                      <a:pt x="925957" y="918788"/>
                    </a:lnTo>
                    <a:lnTo>
                      <a:pt x="926374" y="919280"/>
                    </a:lnTo>
                    <a:lnTo>
                      <a:pt x="926857" y="920022"/>
                    </a:lnTo>
                    <a:lnTo>
                      <a:pt x="927601" y="920828"/>
                    </a:lnTo>
                    <a:lnTo>
                      <a:pt x="928089" y="921425"/>
                    </a:lnTo>
                    <a:lnTo>
                      <a:pt x="928676" y="922076"/>
                    </a:lnTo>
                    <a:lnTo>
                      <a:pt x="929296" y="922835"/>
                    </a:lnTo>
                    <a:lnTo>
                      <a:pt x="929765" y="923461"/>
                    </a:lnTo>
                    <a:lnTo>
                      <a:pt x="930112" y="923837"/>
                    </a:lnTo>
                    <a:lnTo>
                      <a:pt x="930571" y="924276"/>
                    </a:lnTo>
                    <a:lnTo>
                      <a:pt x="931059" y="924806"/>
                    </a:lnTo>
                    <a:lnTo>
                      <a:pt x="931538" y="925375"/>
                    </a:lnTo>
                    <a:lnTo>
                      <a:pt x="932144" y="926123"/>
                    </a:lnTo>
                    <a:lnTo>
                      <a:pt x="932462" y="926499"/>
                    </a:lnTo>
                    <a:lnTo>
                      <a:pt x="932784" y="926961"/>
                    </a:lnTo>
                    <a:lnTo>
                      <a:pt x="933339" y="927535"/>
                    </a:lnTo>
                    <a:lnTo>
                      <a:pt x="933858" y="928113"/>
                    </a:lnTo>
                    <a:lnTo>
                      <a:pt x="934186" y="928470"/>
                    </a:lnTo>
                    <a:lnTo>
                      <a:pt x="934607" y="929016"/>
                    </a:lnTo>
                    <a:lnTo>
                      <a:pt x="935281" y="929735"/>
                    </a:lnTo>
                    <a:lnTo>
                      <a:pt x="935769" y="930312"/>
                    </a:lnTo>
                    <a:lnTo>
                      <a:pt x="936129" y="930726"/>
                    </a:lnTo>
                    <a:lnTo>
                      <a:pt x="936636" y="931330"/>
                    </a:lnTo>
                    <a:lnTo>
                      <a:pt x="937104" y="931880"/>
                    </a:lnTo>
                    <a:lnTo>
                      <a:pt x="937413" y="932235"/>
                    </a:lnTo>
                    <a:lnTo>
                      <a:pt x="937791" y="932609"/>
                    </a:lnTo>
                    <a:lnTo>
                      <a:pt x="938527" y="933244"/>
                    </a:lnTo>
                    <a:lnTo>
                      <a:pt x="938848" y="933597"/>
                    </a:lnTo>
                    <a:lnTo>
                      <a:pt x="939564" y="934277"/>
                    </a:lnTo>
                    <a:lnTo>
                      <a:pt x="939991" y="934672"/>
                    </a:lnTo>
                    <a:lnTo>
                      <a:pt x="940579" y="935199"/>
                    </a:lnTo>
                    <a:lnTo>
                      <a:pt x="941064" y="935613"/>
                    </a:lnTo>
                    <a:lnTo>
                      <a:pt x="941722" y="936140"/>
                    </a:lnTo>
                    <a:lnTo>
                      <a:pt x="942666" y="936985"/>
                    </a:lnTo>
                    <a:lnTo>
                      <a:pt x="943064" y="937328"/>
                    </a:lnTo>
                    <a:lnTo>
                      <a:pt x="943809" y="938031"/>
                    </a:lnTo>
                    <a:lnTo>
                      <a:pt x="944416" y="938500"/>
                    </a:lnTo>
                    <a:lnTo>
                      <a:pt x="945113" y="939229"/>
                    </a:lnTo>
                    <a:lnTo>
                      <a:pt x="945569" y="939710"/>
                    </a:lnTo>
                    <a:lnTo>
                      <a:pt x="946346" y="940439"/>
                    </a:lnTo>
                    <a:lnTo>
                      <a:pt x="946695" y="940870"/>
                    </a:lnTo>
                    <a:lnTo>
                      <a:pt x="947431" y="941505"/>
                    </a:lnTo>
                    <a:lnTo>
                      <a:pt x="947848" y="941925"/>
                    </a:lnTo>
                    <a:lnTo>
                      <a:pt x="948605" y="942763"/>
                    </a:lnTo>
                    <a:lnTo>
                      <a:pt x="949212" y="943368"/>
                    </a:lnTo>
                    <a:lnTo>
                      <a:pt x="949563" y="943820"/>
                    </a:lnTo>
                    <a:lnTo>
                      <a:pt x="950288" y="944722"/>
                    </a:lnTo>
                    <a:lnTo>
                      <a:pt x="950667" y="945204"/>
                    </a:lnTo>
                    <a:lnTo>
                      <a:pt x="951130" y="946003"/>
                    </a:lnTo>
                    <a:lnTo>
                      <a:pt x="951467" y="946408"/>
                    </a:lnTo>
                    <a:lnTo>
                      <a:pt x="951836" y="946915"/>
                    </a:lnTo>
                    <a:lnTo>
                      <a:pt x="952553" y="947648"/>
                    </a:lnTo>
                    <a:lnTo>
                      <a:pt x="953001" y="948280"/>
                    </a:lnTo>
                    <a:lnTo>
                      <a:pt x="953560" y="949003"/>
                    </a:lnTo>
                    <a:lnTo>
                      <a:pt x="954000" y="949548"/>
                    </a:lnTo>
                    <a:lnTo>
                      <a:pt x="954280" y="949962"/>
                    </a:lnTo>
                    <a:lnTo>
                      <a:pt x="954809" y="950781"/>
                    </a:lnTo>
                    <a:lnTo>
                      <a:pt x="955416" y="951365"/>
                    </a:lnTo>
                    <a:lnTo>
                      <a:pt x="956064" y="952126"/>
                    </a:lnTo>
                    <a:lnTo>
                      <a:pt x="956812" y="952970"/>
                    </a:lnTo>
                    <a:lnTo>
                      <a:pt x="957390" y="953655"/>
                    </a:lnTo>
                    <a:lnTo>
                      <a:pt x="957997" y="954365"/>
                    </a:lnTo>
                    <a:lnTo>
                      <a:pt x="958575" y="954958"/>
                    </a:lnTo>
                    <a:lnTo>
                      <a:pt x="959073" y="955401"/>
                    </a:lnTo>
                    <a:lnTo>
                      <a:pt x="959936" y="956092"/>
                    </a:lnTo>
                    <a:lnTo>
                      <a:pt x="961089" y="957097"/>
                    </a:lnTo>
                    <a:lnTo>
                      <a:pt x="961957" y="957916"/>
                    </a:lnTo>
                    <a:lnTo>
                      <a:pt x="962644" y="958567"/>
                    </a:lnTo>
                    <a:lnTo>
                      <a:pt x="963052" y="959011"/>
                    </a:lnTo>
                    <a:lnTo>
                      <a:pt x="963767" y="959729"/>
                    </a:lnTo>
                    <a:lnTo>
                      <a:pt x="964416" y="960324"/>
                    </a:lnTo>
                    <a:lnTo>
                      <a:pt x="964933" y="960763"/>
                    </a:lnTo>
                    <a:lnTo>
                      <a:pt x="965279" y="961043"/>
                    </a:lnTo>
                    <a:lnTo>
                      <a:pt x="965966" y="961752"/>
                    </a:lnTo>
                    <a:lnTo>
                      <a:pt x="966876" y="962918"/>
                    </a:lnTo>
                    <a:lnTo>
                      <a:pt x="967559" y="963297"/>
                    </a:lnTo>
                    <a:lnTo>
                      <a:pt x="968118" y="964164"/>
                    </a:lnTo>
                    <a:lnTo>
                      <a:pt x="968538" y="964694"/>
                    </a:lnTo>
                    <a:lnTo>
                      <a:pt x="969036" y="965348"/>
                    </a:lnTo>
                    <a:lnTo>
                      <a:pt x="969614" y="965961"/>
                    </a:lnTo>
                    <a:lnTo>
                      <a:pt x="970013" y="966402"/>
                    </a:lnTo>
                    <a:lnTo>
                      <a:pt x="970391" y="966883"/>
                    </a:lnTo>
                    <a:lnTo>
                      <a:pt x="970870" y="967499"/>
                    </a:lnTo>
                    <a:lnTo>
                      <a:pt x="971219" y="967833"/>
                    </a:lnTo>
                    <a:lnTo>
                      <a:pt x="971797" y="968556"/>
                    </a:lnTo>
                    <a:lnTo>
                      <a:pt x="972456" y="969333"/>
                    </a:lnTo>
                    <a:lnTo>
                      <a:pt x="972793" y="969642"/>
                    </a:lnTo>
                    <a:lnTo>
                      <a:pt x="973358" y="970062"/>
                    </a:lnTo>
                    <a:lnTo>
                      <a:pt x="973736" y="970350"/>
                    </a:lnTo>
                    <a:lnTo>
                      <a:pt x="974106" y="970608"/>
                    </a:lnTo>
                    <a:lnTo>
                      <a:pt x="974690" y="971051"/>
                    </a:lnTo>
                    <a:lnTo>
                      <a:pt x="975108" y="971356"/>
                    </a:lnTo>
                    <a:lnTo>
                      <a:pt x="975686" y="971758"/>
                    </a:lnTo>
                    <a:lnTo>
                      <a:pt x="976152" y="972239"/>
                    </a:lnTo>
                    <a:lnTo>
                      <a:pt x="976768" y="972794"/>
                    </a:lnTo>
                    <a:lnTo>
                      <a:pt x="977169" y="973247"/>
                    </a:lnTo>
                    <a:lnTo>
                      <a:pt x="977587" y="973735"/>
                    </a:lnTo>
                    <a:lnTo>
                      <a:pt x="978264" y="974515"/>
                    </a:lnTo>
                    <a:lnTo>
                      <a:pt x="978842" y="975350"/>
                    </a:lnTo>
                    <a:lnTo>
                      <a:pt x="979144" y="975745"/>
                    </a:lnTo>
                    <a:lnTo>
                      <a:pt x="979651" y="976401"/>
                    </a:lnTo>
                    <a:lnTo>
                      <a:pt x="979982" y="977094"/>
                    </a:lnTo>
                    <a:lnTo>
                      <a:pt x="980303" y="977652"/>
                    </a:lnTo>
                    <a:lnTo>
                      <a:pt x="980585" y="978307"/>
                    </a:lnTo>
                    <a:lnTo>
                      <a:pt x="980915" y="978931"/>
                    </a:lnTo>
                    <a:lnTo>
                      <a:pt x="981256" y="979781"/>
                    </a:lnTo>
                    <a:lnTo>
                      <a:pt x="981529" y="980504"/>
                    </a:lnTo>
                    <a:lnTo>
                      <a:pt x="981770" y="980956"/>
                    </a:lnTo>
                    <a:lnTo>
                      <a:pt x="982100" y="981496"/>
                    </a:lnTo>
                    <a:lnTo>
                      <a:pt x="982329" y="981939"/>
                    </a:lnTo>
                    <a:lnTo>
                      <a:pt x="982522" y="982450"/>
                    </a:lnTo>
                    <a:lnTo>
                      <a:pt x="982833" y="983181"/>
                    </a:lnTo>
                    <a:lnTo>
                      <a:pt x="983115" y="983837"/>
                    </a:lnTo>
                    <a:lnTo>
                      <a:pt x="983405" y="984385"/>
                    </a:lnTo>
                    <a:lnTo>
                      <a:pt x="983787" y="984954"/>
                    </a:lnTo>
                    <a:lnTo>
                      <a:pt x="984264" y="985519"/>
                    </a:lnTo>
                    <a:lnTo>
                      <a:pt x="984731" y="985961"/>
                    </a:lnTo>
                    <a:lnTo>
                      <a:pt x="985189" y="986392"/>
                    </a:lnTo>
                    <a:lnTo>
                      <a:pt x="985517" y="986700"/>
                    </a:lnTo>
                    <a:lnTo>
                      <a:pt x="986214" y="987188"/>
                    </a:lnTo>
                    <a:lnTo>
                      <a:pt x="986949" y="987696"/>
                    </a:lnTo>
                    <a:lnTo>
                      <a:pt x="987643" y="988232"/>
                    </a:lnTo>
                    <a:lnTo>
                      <a:pt x="988240" y="988778"/>
                    </a:lnTo>
                    <a:lnTo>
                      <a:pt x="988817" y="989192"/>
                    </a:lnTo>
                    <a:lnTo>
                      <a:pt x="989662" y="989696"/>
                    </a:lnTo>
                    <a:lnTo>
                      <a:pt x="990423" y="990030"/>
                    </a:lnTo>
                    <a:lnTo>
                      <a:pt x="991448" y="990562"/>
                    </a:lnTo>
                    <a:lnTo>
                      <a:pt x="992170" y="990926"/>
                    </a:lnTo>
                    <a:lnTo>
                      <a:pt x="993171" y="991453"/>
                    </a:lnTo>
                    <a:lnTo>
                      <a:pt x="993958" y="991909"/>
                    </a:lnTo>
                    <a:lnTo>
                      <a:pt x="994742" y="992405"/>
                    </a:lnTo>
                    <a:lnTo>
                      <a:pt x="995576" y="992913"/>
                    </a:lnTo>
                    <a:lnTo>
                      <a:pt x="997224" y="993703"/>
                    </a:lnTo>
                    <a:lnTo>
                      <a:pt x="998800" y="994447"/>
                    </a:lnTo>
                    <a:lnTo>
                      <a:pt x="999850" y="994962"/>
                    </a:lnTo>
                    <a:lnTo>
                      <a:pt x="1001121" y="995542"/>
                    </a:lnTo>
                    <a:lnTo>
                      <a:pt x="1002342" y="996124"/>
                    </a:lnTo>
                    <a:lnTo>
                      <a:pt x="1002897" y="996420"/>
                    </a:lnTo>
                    <a:lnTo>
                      <a:pt x="1003800" y="996846"/>
                    </a:lnTo>
                    <a:lnTo>
                      <a:pt x="1004653" y="997334"/>
                    </a:lnTo>
                    <a:lnTo>
                      <a:pt x="1005674" y="997935"/>
                    </a:lnTo>
                    <a:lnTo>
                      <a:pt x="1006975" y="998487"/>
                    </a:lnTo>
                    <a:lnTo>
                      <a:pt x="1008214" y="998972"/>
                    </a:lnTo>
                    <a:lnTo>
                      <a:pt x="1009116" y="999380"/>
                    </a:lnTo>
                    <a:lnTo>
                      <a:pt x="1010028" y="999820"/>
                    </a:lnTo>
                    <a:lnTo>
                      <a:pt x="1010824" y="1000231"/>
                    </a:lnTo>
                    <a:lnTo>
                      <a:pt x="1011580" y="1000670"/>
                    </a:lnTo>
                    <a:lnTo>
                      <a:pt x="1012301" y="1001001"/>
                    </a:lnTo>
                    <a:lnTo>
                      <a:pt x="1012975" y="1001316"/>
                    </a:lnTo>
                    <a:lnTo>
                      <a:pt x="1013654" y="1001717"/>
                    </a:lnTo>
                    <a:lnTo>
                      <a:pt x="1014337" y="1002118"/>
                    </a:lnTo>
                    <a:lnTo>
                      <a:pt x="1015647" y="1002834"/>
                    </a:lnTo>
                    <a:lnTo>
                      <a:pt x="1016241" y="1003139"/>
                    </a:lnTo>
                    <a:lnTo>
                      <a:pt x="1017085" y="1003682"/>
                    </a:lnTo>
                    <a:lnTo>
                      <a:pt x="1018148" y="1004247"/>
                    </a:lnTo>
                    <a:lnTo>
                      <a:pt x="1018875" y="1004706"/>
                    </a:lnTo>
                    <a:lnTo>
                      <a:pt x="1019558" y="1005079"/>
                    </a:lnTo>
                    <a:lnTo>
                      <a:pt x="1020602" y="1005641"/>
                    </a:lnTo>
                    <a:lnTo>
                      <a:pt x="1021234" y="1005965"/>
                    </a:lnTo>
                    <a:lnTo>
                      <a:pt x="1021890" y="1006299"/>
                    </a:lnTo>
                    <a:lnTo>
                      <a:pt x="1022772" y="1006736"/>
                    </a:lnTo>
                    <a:lnTo>
                      <a:pt x="1023507" y="1006925"/>
                    </a:lnTo>
                    <a:lnTo>
                      <a:pt x="1024291" y="1007227"/>
                    </a:lnTo>
                    <a:lnTo>
                      <a:pt x="1024882" y="1007272"/>
                    </a:lnTo>
                    <a:lnTo>
                      <a:pt x="1025546" y="1007471"/>
                    </a:lnTo>
                    <a:lnTo>
                      <a:pt x="1026111" y="1007650"/>
                    </a:lnTo>
                    <a:lnTo>
                      <a:pt x="1026586" y="1007744"/>
                    </a:lnTo>
                    <a:lnTo>
                      <a:pt x="1027716" y="1008026"/>
                    </a:lnTo>
                    <a:lnTo>
                      <a:pt x="1028378" y="1008154"/>
                    </a:lnTo>
                    <a:lnTo>
                      <a:pt x="1029527" y="1008389"/>
                    </a:lnTo>
                    <a:lnTo>
                      <a:pt x="1030586" y="1008575"/>
                    </a:lnTo>
                    <a:lnTo>
                      <a:pt x="1031528" y="1008820"/>
                    </a:lnTo>
                    <a:lnTo>
                      <a:pt x="1032003" y="1008970"/>
                    </a:lnTo>
                    <a:lnTo>
                      <a:pt x="1032838" y="1009285"/>
                    </a:lnTo>
                    <a:lnTo>
                      <a:pt x="1033540" y="1009499"/>
                    </a:lnTo>
                    <a:lnTo>
                      <a:pt x="1033988" y="1009644"/>
                    </a:lnTo>
                    <a:lnTo>
                      <a:pt x="1034857" y="1009898"/>
                    </a:lnTo>
                    <a:lnTo>
                      <a:pt x="1035442" y="1010087"/>
                    </a:lnTo>
                    <a:lnTo>
                      <a:pt x="1036116" y="1010383"/>
                    </a:lnTo>
                    <a:lnTo>
                      <a:pt x="1036881" y="1010743"/>
                    </a:lnTo>
                    <a:lnTo>
                      <a:pt x="1037952" y="1011327"/>
                    </a:lnTo>
                    <a:lnTo>
                      <a:pt x="1039005" y="1011850"/>
                    </a:lnTo>
                    <a:lnTo>
                      <a:pt x="1039789" y="1012194"/>
                    </a:lnTo>
                    <a:lnTo>
                      <a:pt x="1040692" y="1012592"/>
                    </a:lnTo>
                    <a:lnTo>
                      <a:pt x="1041930" y="1013182"/>
                    </a:lnTo>
                    <a:lnTo>
                      <a:pt x="1042923" y="1013552"/>
                    </a:lnTo>
                    <a:lnTo>
                      <a:pt x="1043636" y="1013671"/>
                    </a:lnTo>
                    <a:lnTo>
                      <a:pt x="1044210" y="1013812"/>
                    </a:lnTo>
                    <a:lnTo>
                      <a:pt x="1044951" y="1014040"/>
                    </a:lnTo>
                    <a:lnTo>
                      <a:pt x="1045707" y="1014277"/>
                    </a:lnTo>
                    <a:lnTo>
                      <a:pt x="1046737" y="1014548"/>
                    </a:lnTo>
                    <a:lnTo>
                      <a:pt x="1047726" y="1014773"/>
                    </a:lnTo>
                    <a:lnTo>
                      <a:pt x="1048281" y="1014917"/>
                    </a:lnTo>
                    <a:lnTo>
                      <a:pt x="1049151" y="1015199"/>
                    </a:lnTo>
                    <a:lnTo>
                      <a:pt x="1049974" y="1015443"/>
                    </a:lnTo>
                    <a:lnTo>
                      <a:pt x="1051422" y="1015957"/>
                    </a:lnTo>
                    <a:lnTo>
                      <a:pt x="1052908" y="1016506"/>
                    </a:lnTo>
                    <a:lnTo>
                      <a:pt x="1053673" y="1016827"/>
                    </a:lnTo>
                    <a:lnTo>
                      <a:pt x="1054706" y="1017296"/>
                    </a:lnTo>
                    <a:lnTo>
                      <a:pt x="1055519" y="1017598"/>
                    </a:lnTo>
                    <a:lnTo>
                      <a:pt x="1056221" y="1017845"/>
                    </a:lnTo>
                    <a:lnTo>
                      <a:pt x="1056736" y="1017909"/>
                    </a:lnTo>
                    <a:lnTo>
                      <a:pt x="1057429" y="1018182"/>
                    </a:lnTo>
                    <a:lnTo>
                      <a:pt x="1058036" y="1018477"/>
                    </a:lnTo>
                    <a:lnTo>
                      <a:pt x="1058473" y="1018670"/>
                    </a:lnTo>
                    <a:lnTo>
                      <a:pt x="1059337" y="1019078"/>
                    </a:lnTo>
                    <a:lnTo>
                      <a:pt x="1059921" y="1019431"/>
                    </a:lnTo>
                    <a:lnTo>
                      <a:pt x="1061064" y="1019983"/>
                    </a:lnTo>
                    <a:lnTo>
                      <a:pt x="1062104" y="1020458"/>
                    </a:lnTo>
                    <a:lnTo>
                      <a:pt x="1062659" y="1020677"/>
                    </a:lnTo>
                    <a:lnTo>
                      <a:pt x="1063186" y="1020866"/>
                    </a:lnTo>
                    <a:lnTo>
                      <a:pt x="1063829" y="1021065"/>
                    </a:lnTo>
                    <a:lnTo>
                      <a:pt x="1064374" y="1021351"/>
                    </a:lnTo>
                    <a:lnTo>
                      <a:pt x="1065379" y="1021884"/>
                    </a:lnTo>
                    <a:lnTo>
                      <a:pt x="1065983" y="1022328"/>
                    </a:lnTo>
                    <a:lnTo>
                      <a:pt x="1066660" y="1022763"/>
                    </a:lnTo>
                    <a:lnTo>
                      <a:pt x="1067819" y="1023335"/>
                    </a:lnTo>
                    <a:lnTo>
                      <a:pt x="1069130" y="1023955"/>
                    </a:lnTo>
                    <a:lnTo>
                      <a:pt x="1070063" y="1024410"/>
                    </a:lnTo>
                    <a:lnTo>
                      <a:pt x="1071136" y="1025034"/>
                    </a:lnTo>
                    <a:lnTo>
                      <a:pt x="1071702" y="1025396"/>
                    </a:lnTo>
                    <a:lnTo>
                      <a:pt x="1072328" y="1025789"/>
                    </a:lnTo>
                    <a:lnTo>
                      <a:pt x="1073290" y="1026456"/>
                    </a:lnTo>
                    <a:lnTo>
                      <a:pt x="1074068" y="1026992"/>
                    </a:lnTo>
                    <a:lnTo>
                      <a:pt x="1074960" y="1027568"/>
                    </a:lnTo>
                    <a:lnTo>
                      <a:pt x="1076173" y="1028226"/>
                    </a:lnTo>
                    <a:lnTo>
                      <a:pt x="1076839" y="1028575"/>
                    </a:lnTo>
                    <a:lnTo>
                      <a:pt x="1077622" y="1029131"/>
                    </a:lnTo>
                    <a:lnTo>
                      <a:pt x="1078257" y="1029532"/>
                    </a:lnTo>
                    <a:lnTo>
                      <a:pt x="1080553" y="1031064"/>
                    </a:lnTo>
                    <a:lnTo>
                      <a:pt x="1081131" y="1031562"/>
                    </a:lnTo>
                    <a:lnTo>
                      <a:pt x="1081610" y="1031943"/>
                    </a:lnTo>
                    <a:lnTo>
                      <a:pt x="1082245" y="1032528"/>
                    </a:lnTo>
                    <a:lnTo>
                      <a:pt x="1083121" y="1033113"/>
                    </a:lnTo>
                    <a:lnTo>
                      <a:pt x="1083768" y="1033630"/>
                    </a:lnTo>
                    <a:lnTo>
                      <a:pt x="1084949" y="1034355"/>
                    </a:lnTo>
                    <a:lnTo>
                      <a:pt x="1085546" y="1034678"/>
                    </a:lnTo>
                    <a:lnTo>
                      <a:pt x="1086163" y="1035148"/>
                    </a:lnTo>
                    <a:lnTo>
                      <a:pt x="1086718" y="1035520"/>
                    </a:lnTo>
                    <a:lnTo>
                      <a:pt x="1087357" y="1036056"/>
                    </a:lnTo>
                    <a:lnTo>
                      <a:pt x="1087893" y="1036390"/>
                    </a:lnTo>
                    <a:lnTo>
                      <a:pt x="1088577" y="1036714"/>
                    </a:lnTo>
                    <a:lnTo>
                      <a:pt x="1089203" y="1036981"/>
                    </a:lnTo>
                    <a:lnTo>
                      <a:pt x="1089777" y="1037258"/>
                    </a:lnTo>
                    <a:lnTo>
                      <a:pt x="1090622" y="1037685"/>
                    </a:lnTo>
                    <a:lnTo>
                      <a:pt x="1091643" y="1038025"/>
                    </a:lnTo>
                    <a:lnTo>
                      <a:pt x="1092456" y="1038330"/>
                    </a:lnTo>
                    <a:lnTo>
                      <a:pt x="1093267" y="1038574"/>
                    </a:lnTo>
                    <a:lnTo>
                      <a:pt x="1094565" y="1038876"/>
                    </a:lnTo>
                    <a:lnTo>
                      <a:pt x="1095120" y="1039036"/>
                    </a:lnTo>
                    <a:lnTo>
                      <a:pt x="1097757" y="1039954"/>
                    </a:lnTo>
                    <a:lnTo>
                      <a:pt x="1099018" y="1040504"/>
                    </a:lnTo>
                    <a:lnTo>
                      <a:pt x="1099494" y="1040693"/>
                    </a:lnTo>
                    <a:lnTo>
                      <a:pt x="1100148" y="1040921"/>
                    </a:lnTo>
                    <a:lnTo>
                      <a:pt x="1101417" y="1041307"/>
                    </a:lnTo>
                    <a:lnTo>
                      <a:pt x="1102377" y="1041611"/>
                    </a:lnTo>
                    <a:lnTo>
                      <a:pt x="1103022" y="1041817"/>
                    </a:lnTo>
                    <a:lnTo>
                      <a:pt x="1104390" y="1042263"/>
                    </a:lnTo>
                    <a:lnTo>
                      <a:pt x="1106522" y="1042208"/>
                    </a:lnTo>
                    <a:lnTo>
                      <a:pt x="1107787" y="1042654"/>
                    </a:lnTo>
                    <a:lnTo>
                      <a:pt x="1108628" y="1042906"/>
                    </a:lnTo>
                    <a:lnTo>
                      <a:pt x="1109123" y="1042992"/>
                    </a:lnTo>
                    <a:lnTo>
                      <a:pt x="1109826" y="1043233"/>
                    </a:lnTo>
                    <a:lnTo>
                      <a:pt x="1110349" y="1043361"/>
                    </a:lnTo>
                    <a:lnTo>
                      <a:pt x="1111695" y="1043650"/>
                    </a:lnTo>
                    <a:lnTo>
                      <a:pt x="1112963" y="1043904"/>
                    </a:lnTo>
                    <a:lnTo>
                      <a:pt x="1114466" y="1044328"/>
                    </a:lnTo>
                    <a:lnTo>
                      <a:pt x="1115464" y="1044629"/>
                    </a:lnTo>
                    <a:lnTo>
                      <a:pt x="1116623" y="1044957"/>
                    </a:lnTo>
                    <a:lnTo>
                      <a:pt x="1117799" y="1045343"/>
                    </a:lnTo>
                    <a:lnTo>
                      <a:pt x="1119095" y="1045788"/>
                    </a:lnTo>
                    <a:lnTo>
                      <a:pt x="1120332" y="1046068"/>
                    </a:lnTo>
                    <a:lnTo>
                      <a:pt x="1121558" y="1046289"/>
                    </a:lnTo>
                    <a:lnTo>
                      <a:pt x="1122714" y="1046648"/>
                    </a:lnTo>
                    <a:lnTo>
                      <a:pt x="1123726" y="1046967"/>
                    </a:lnTo>
                    <a:lnTo>
                      <a:pt x="1124396" y="1047192"/>
                    </a:lnTo>
                    <a:lnTo>
                      <a:pt x="1124981" y="1047375"/>
                    </a:lnTo>
                    <a:lnTo>
                      <a:pt x="1126355" y="1047568"/>
                    </a:lnTo>
                    <a:lnTo>
                      <a:pt x="1127178" y="1047616"/>
                    </a:lnTo>
                    <a:lnTo>
                      <a:pt x="1127919" y="1047818"/>
                    </a:lnTo>
                    <a:lnTo>
                      <a:pt x="1128462" y="1048226"/>
                    </a:lnTo>
                    <a:lnTo>
                      <a:pt x="1128680" y="1048793"/>
                    </a:lnTo>
                    <a:lnTo>
                      <a:pt x="1129313" y="1049452"/>
                    </a:lnTo>
                    <a:lnTo>
                      <a:pt x="1129739" y="1049635"/>
                    </a:lnTo>
                    <a:lnTo>
                      <a:pt x="1130420" y="1050226"/>
                    </a:lnTo>
                    <a:lnTo>
                      <a:pt x="1130825" y="1050884"/>
                    </a:lnTo>
                    <a:lnTo>
                      <a:pt x="1131271" y="1051606"/>
                    </a:lnTo>
                    <a:lnTo>
                      <a:pt x="1131865" y="1051991"/>
                    </a:lnTo>
                    <a:lnTo>
                      <a:pt x="1132103" y="1052371"/>
                    </a:lnTo>
                    <a:lnTo>
                      <a:pt x="1132418" y="1052678"/>
                    </a:lnTo>
                    <a:lnTo>
                      <a:pt x="1132950" y="1053270"/>
                    </a:lnTo>
                    <a:lnTo>
                      <a:pt x="1133336" y="1053529"/>
                    </a:lnTo>
                    <a:lnTo>
                      <a:pt x="1133763" y="1054294"/>
                    </a:lnTo>
                    <a:lnTo>
                      <a:pt x="1133872" y="1054756"/>
                    </a:lnTo>
                    <a:lnTo>
                      <a:pt x="1133948" y="1055491"/>
                    </a:lnTo>
                    <a:lnTo>
                      <a:pt x="1134097" y="1055905"/>
                    </a:lnTo>
                    <a:lnTo>
                      <a:pt x="1134315" y="1056420"/>
                    </a:lnTo>
                    <a:lnTo>
                      <a:pt x="1134643" y="1057174"/>
                    </a:lnTo>
                    <a:lnTo>
                      <a:pt x="1134838" y="1057598"/>
                    </a:lnTo>
                    <a:lnTo>
                      <a:pt x="1135252" y="1058015"/>
                    </a:lnTo>
                    <a:lnTo>
                      <a:pt x="1135637" y="1058372"/>
                    </a:lnTo>
                    <a:lnTo>
                      <a:pt x="1135984" y="1058729"/>
                    </a:lnTo>
                    <a:lnTo>
                      <a:pt x="1136389" y="1059078"/>
                    </a:lnTo>
                    <a:lnTo>
                      <a:pt x="1136845" y="1059588"/>
                    </a:lnTo>
                    <a:lnTo>
                      <a:pt x="1137488" y="1060198"/>
                    </a:lnTo>
                    <a:lnTo>
                      <a:pt x="1138081" y="1060708"/>
                    </a:lnTo>
                    <a:lnTo>
                      <a:pt x="1138614" y="1061116"/>
                    </a:lnTo>
                    <a:lnTo>
                      <a:pt x="1139066" y="1061377"/>
                    </a:lnTo>
                    <a:lnTo>
                      <a:pt x="1139089" y="1059376"/>
                    </a:lnTo>
                    <a:lnTo>
                      <a:pt x="1139420" y="1058189"/>
                    </a:lnTo>
                    <a:lnTo>
                      <a:pt x="1140011" y="1057373"/>
                    </a:lnTo>
                    <a:lnTo>
                      <a:pt x="1141520" y="1056449"/>
                    </a:lnTo>
                    <a:lnTo>
                      <a:pt x="1142789" y="1055691"/>
                    </a:lnTo>
                    <a:lnTo>
                      <a:pt x="1144121" y="1054856"/>
                    </a:lnTo>
                    <a:lnTo>
                      <a:pt x="1145167" y="1053937"/>
                    </a:lnTo>
                    <a:lnTo>
                      <a:pt x="1145771" y="1052909"/>
                    </a:lnTo>
                    <a:lnTo>
                      <a:pt x="1146153" y="1051972"/>
                    </a:lnTo>
                    <a:lnTo>
                      <a:pt x="1146243" y="1050951"/>
                    </a:lnTo>
                    <a:lnTo>
                      <a:pt x="1146089" y="1049541"/>
                    </a:lnTo>
                    <a:lnTo>
                      <a:pt x="1145697" y="1048389"/>
                    </a:lnTo>
                    <a:lnTo>
                      <a:pt x="1145325" y="1046967"/>
                    </a:lnTo>
                    <a:lnTo>
                      <a:pt x="1144859" y="1044980"/>
                    </a:lnTo>
                    <a:lnTo>
                      <a:pt x="1144766" y="1043431"/>
                    </a:lnTo>
                    <a:lnTo>
                      <a:pt x="1144846" y="1042715"/>
                    </a:lnTo>
                    <a:close/>
                  </a:path>
                </a:pathLst>
              </a:custGeom>
              <a:solidFill>
                <a:srgbClr val="ABFFD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AECBB6B8-6EEE-D215-E1C3-2FF2633D3578}"/>
                  </a:ext>
                </a:extLst>
              </p:cNvPr>
              <p:cNvSpPr/>
              <p:nvPr/>
            </p:nvSpPr>
            <p:spPr>
              <a:xfrm flipV="1">
                <a:off x="4424667" y="4529416"/>
                <a:ext cx="539928" cy="837451"/>
              </a:xfrm>
              <a:custGeom>
                <a:avLst/>
                <a:gdLst>
                  <a:gd name="connsiteX0" fmla="*/ 144958 w 539928"/>
                  <a:gd name="connsiteY0" fmla="*/ 826263 h 837451"/>
                  <a:gd name="connsiteX1" fmla="*/ 146381 w 539928"/>
                  <a:gd name="connsiteY1" fmla="*/ 824658 h 837451"/>
                  <a:gd name="connsiteX2" fmla="*/ 147270 w 539928"/>
                  <a:gd name="connsiteY2" fmla="*/ 823210 h 837451"/>
                  <a:gd name="connsiteX3" fmla="*/ 148616 w 539928"/>
                  <a:gd name="connsiteY3" fmla="*/ 820634 h 837451"/>
                  <a:gd name="connsiteX4" fmla="*/ 150006 w 539928"/>
                  <a:gd name="connsiteY4" fmla="*/ 819298 h 837451"/>
                  <a:gd name="connsiteX5" fmla="*/ 151338 w 539928"/>
                  <a:gd name="connsiteY5" fmla="*/ 818134 h 837451"/>
                  <a:gd name="connsiteX6" fmla="*/ 152692 w 539928"/>
                  <a:gd name="connsiteY6" fmla="*/ 816457 h 837451"/>
                  <a:gd name="connsiteX7" fmla="*/ 152695 w 539928"/>
                  <a:gd name="connsiteY7" fmla="*/ 815857 h 837451"/>
                  <a:gd name="connsiteX8" fmla="*/ 152694 w 539928"/>
                  <a:gd name="connsiteY8" fmla="*/ 815834 h 837451"/>
                  <a:gd name="connsiteX9" fmla="*/ 152459 w 539928"/>
                  <a:gd name="connsiteY9" fmla="*/ 813886 h 837451"/>
                  <a:gd name="connsiteX10" fmla="*/ 151814 w 539928"/>
                  <a:gd name="connsiteY10" fmla="*/ 811131 h 837451"/>
                  <a:gd name="connsiteX11" fmla="*/ 151451 w 539928"/>
                  <a:gd name="connsiteY11" fmla="*/ 808732 h 837451"/>
                  <a:gd name="connsiteX12" fmla="*/ 150988 w 539928"/>
                  <a:gd name="connsiteY12" fmla="*/ 806539 h 837451"/>
                  <a:gd name="connsiteX13" fmla="*/ 150276 w 539928"/>
                  <a:gd name="connsiteY13" fmla="*/ 803463 h 837451"/>
                  <a:gd name="connsiteX14" fmla="*/ 149826 w 539928"/>
                  <a:gd name="connsiteY14" fmla="*/ 800767 h 837451"/>
                  <a:gd name="connsiteX15" fmla="*/ 148484 w 539928"/>
                  <a:gd name="connsiteY15" fmla="*/ 797699 h 837451"/>
                  <a:gd name="connsiteX16" fmla="*/ 148192 w 539928"/>
                  <a:gd name="connsiteY16" fmla="*/ 795180 h 837451"/>
                  <a:gd name="connsiteX17" fmla="*/ 148199 w 539928"/>
                  <a:gd name="connsiteY17" fmla="*/ 794740 h 837451"/>
                  <a:gd name="connsiteX18" fmla="*/ 148192 w 539928"/>
                  <a:gd name="connsiteY18" fmla="*/ 794678 h 837451"/>
                  <a:gd name="connsiteX19" fmla="*/ 148234 w 539928"/>
                  <a:gd name="connsiteY19" fmla="*/ 792106 h 837451"/>
                  <a:gd name="connsiteX20" fmla="*/ 149624 w 539928"/>
                  <a:gd name="connsiteY20" fmla="*/ 790402 h 837451"/>
                  <a:gd name="connsiteX21" fmla="*/ 149979 w 539928"/>
                  <a:gd name="connsiteY21" fmla="*/ 789433 h 837451"/>
                  <a:gd name="connsiteX22" fmla="*/ 149489 w 539928"/>
                  <a:gd name="connsiteY22" fmla="*/ 788324 h 837451"/>
                  <a:gd name="connsiteX23" fmla="*/ 149011 w 539928"/>
                  <a:gd name="connsiteY23" fmla="*/ 787364 h 837451"/>
                  <a:gd name="connsiteX24" fmla="*/ 148635 w 539928"/>
                  <a:gd name="connsiteY24" fmla="*/ 786051 h 837451"/>
                  <a:gd name="connsiteX25" fmla="*/ 148687 w 539928"/>
                  <a:gd name="connsiteY25" fmla="*/ 785732 h 837451"/>
                  <a:gd name="connsiteX26" fmla="*/ 148635 w 539928"/>
                  <a:gd name="connsiteY26" fmla="*/ 785551 h 837451"/>
                  <a:gd name="connsiteX27" fmla="*/ 148935 w 539928"/>
                  <a:gd name="connsiteY27" fmla="*/ 783710 h 837451"/>
                  <a:gd name="connsiteX28" fmla="*/ 148445 w 539928"/>
                  <a:gd name="connsiteY28" fmla="*/ 782080 h 837451"/>
                  <a:gd name="connsiteX29" fmla="*/ 147977 w 539928"/>
                  <a:gd name="connsiteY29" fmla="*/ 781078 h 837451"/>
                  <a:gd name="connsiteX30" fmla="*/ 148130 w 539928"/>
                  <a:gd name="connsiteY30" fmla="*/ 780904 h 837451"/>
                  <a:gd name="connsiteX31" fmla="*/ 147977 w 539928"/>
                  <a:gd name="connsiteY31" fmla="*/ 780577 h 837451"/>
                  <a:gd name="connsiteX32" fmla="*/ 148413 w 539928"/>
                  <a:gd name="connsiteY32" fmla="*/ 780082 h 837451"/>
                  <a:gd name="connsiteX33" fmla="*/ 149239 w 539928"/>
                  <a:gd name="connsiteY33" fmla="*/ 779649 h 837451"/>
                  <a:gd name="connsiteX34" fmla="*/ 149280 w 539928"/>
                  <a:gd name="connsiteY34" fmla="*/ 779004 h 837451"/>
                  <a:gd name="connsiteX35" fmla="*/ 149775 w 539928"/>
                  <a:gd name="connsiteY35" fmla="*/ 778182 h 837451"/>
                  <a:gd name="connsiteX36" fmla="*/ 150671 w 539928"/>
                  <a:gd name="connsiteY36" fmla="*/ 778338 h 837451"/>
                  <a:gd name="connsiteX37" fmla="*/ 151277 w 539928"/>
                  <a:gd name="connsiteY37" fmla="*/ 778583 h 837451"/>
                  <a:gd name="connsiteX38" fmla="*/ 151971 w 539928"/>
                  <a:gd name="connsiteY38" fmla="*/ 779023 h 837451"/>
                  <a:gd name="connsiteX39" fmla="*/ 152475 w 539928"/>
                  <a:gd name="connsiteY39" fmla="*/ 778384 h 837451"/>
                  <a:gd name="connsiteX40" fmla="*/ 153557 w 539928"/>
                  <a:gd name="connsiteY40" fmla="*/ 777760 h 837451"/>
                  <a:gd name="connsiteX41" fmla="*/ 154392 w 539928"/>
                  <a:gd name="connsiteY41" fmla="*/ 777985 h 837451"/>
                  <a:gd name="connsiteX42" fmla="*/ 155339 w 539928"/>
                  <a:gd name="connsiteY42" fmla="*/ 778724 h 837451"/>
                  <a:gd name="connsiteX43" fmla="*/ 156293 w 539928"/>
                  <a:gd name="connsiteY43" fmla="*/ 778380 h 837451"/>
                  <a:gd name="connsiteX44" fmla="*/ 157484 w 539928"/>
                  <a:gd name="connsiteY44" fmla="*/ 778326 h 837451"/>
                  <a:gd name="connsiteX45" fmla="*/ 159060 w 539928"/>
                  <a:gd name="connsiteY45" fmla="*/ 778746 h 837451"/>
                  <a:gd name="connsiteX46" fmla="*/ 159747 w 539928"/>
                  <a:gd name="connsiteY46" fmla="*/ 778721 h 837451"/>
                  <a:gd name="connsiteX47" fmla="*/ 161016 w 539928"/>
                  <a:gd name="connsiteY47" fmla="*/ 778801 h 837451"/>
                  <a:gd name="connsiteX48" fmla="*/ 161671 w 539928"/>
                  <a:gd name="connsiteY48" fmla="*/ 779441 h 837451"/>
                  <a:gd name="connsiteX49" fmla="*/ 162387 w 539928"/>
                  <a:gd name="connsiteY49" fmla="*/ 779481 h 837451"/>
                  <a:gd name="connsiteX50" fmla="*/ 164092 w 539928"/>
                  <a:gd name="connsiteY50" fmla="*/ 779787 h 837451"/>
                  <a:gd name="connsiteX51" fmla="*/ 165289 w 539928"/>
                  <a:gd name="connsiteY51" fmla="*/ 780101 h 837451"/>
                  <a:gd name="connsiteX52" fmla="*/ 165453 w 539928"/>
                  <a:gd name="connsiteY52" fmla="*/ 781078 h 837451"/>
                  <a:gd name="connsiteX53" fmla="*/ 165745 w 539928"/>
                  <a:gd name="connsiteY53" fmla="*/ 781530 h 837451"/>
                  <a:gd name="connsiteX54" fmla="*/ 165919 w 539928"/>
                  <a:gd name="connsiteY54" fmla="*/ 782227 h 837451"/>
                  <a:gd name="connsiteX55" fmla="*/ 165849 w 539928"/>
                  <a:gd name="connsiteY55" fmla="*/ 782448 h 837451"/>
                  <a:gd name="connsiteX56" fmla="*/ 165919 w 539928"/>
                  <a:gd name="connsiteY56" fmla="*/ 782727 h 837451"/>
                  <a:gd name="connsiteX57" fmla="*/ 165539 w 539928"/>
                  <a:gd name="connsiteY57" fmla="*/ 783935 h 837451"/>
                  <a:gd name="connsiteX58" fmla="*/ 165537 w 539928"/>
                  <a:gd name="connsiteY58" fmla="*/ 784439 h 837451"/>
                  <a:gd name="connsiteX59" fmla="*/ 165864 w 539928"/>
                  <a:gd name="connsiteY59" fmla="*/ 785843 h 837451"/>
                  <a:gd name="connsiteX60" fmla="*/ 166143 w 539928"/>
                  <a:gd name="connsiteY60" fmla="*/ 786440 h 837451"/>
                  <a:gd name="connsiteX61" fmla="*/ 167421 w 539928"/>
                  <a:gd name="connsiteY61" fmla="*/ 786225 h 837451"/>
                  <a:gd name="connsiteX62" fmla="*/ 168108 w 539928"/>
                  <a:gd name="connsiteY62" fmla="*/ 786341 h 837451"/>
                  <a:gd name="connsiteX63" fmla="*/ 169357 w 539928"/>
                  <a:gd name="connsiteY63" fmla="*/ 785727 h 837451"/>
                  <a:gd name="connsiteX64" fmla="*/ 170481 w 539928"/>
                  <a:gd name="connsiteY64" fmla="*/ 785123 h 837451"/>
                  <a:gd name="connsiteX65" fmla="*/ 171390 w 539928"/>
                  <a:gd name="connsiteY65" fmla="*/ 783977 h 837451"/>
                  <a:gd name="connsiteX66" fmla="*/ 172247 w 539928"/>
                  <a:gd name="connsiteY66" fmla="*/ 782519 h 837451"/>
                  <a:gd name="connsiteX67" fmla="*/ 172957 w 539928"/>
                  <a:gd name="connsiteY67" fmla="*/ 782128 h 837451"/>
                  <a:gd name="connsiteX68" fmla="*/ 173628 w 539928"/>
                  <a:gd name="connsiteY68" fmla="*/ 781598 h 837451"/>
                  <a:gd name="connsiteX69" fmla="*/ 174273 w 539928"/>
                  <a:gd name="connsiteY69" fmla="*/ 781765 h 837451"/>
                  <a:gd name="connsiteX70" fmla="*/ 175117 w 539928"/>
                  <a:gd name="connsiteY70" fmla="*/ 781777 h 837451"/>
                  <a:gd name="connsiteX71" fmla="*/ 176267 w 539928"/>
                  <a:gd name="connsiteY71" fmla="*/ 781849 h 837451"/>
                  <a:gd name="connsiteX72" fmla="*/ 177002 w 539928"/>
                  <a:gd name="connsiteY72" fmla="*/ 782179 h 837451"/>
                  <a:gd name="connsiteX73" fmla="*/ 178235 w 539928"/>
                  <a:gd name="connsiteY73" fmla="*/ 780878 h 837451"/>
                  <a:gd name="connsiteX74" fmla="*/ 179763 w 539928"/>
                  <a:gd name="connsiteY74" fmla="*/ 779270 h 837451"/>
                  <a:gd name="connsiteX75" fmla="*/ 179834 w 539928"/>
                  <a:gd name="connsiteY75" fmla="*/ 778544 h 837451"/>
                  <a:gd name="connsiteX76" fmla="*/ 179359 w 539928"/>
                  <a:gd name="connsiteY76" fmla="*/ 777664 h 837451"/>
                  <a:gd name="connsiteX77" fmla="*/ 179573 w 539928"/>
                  <a:gd name="connsiteY77" fmla="*/ 777560 h 837451"/>
                  <a:gd name="connsiteX78" fmla="*/ 179359 w 539928"/>
                  <a:gd name="connsiteY78" fmla="*/ 777164 h 837451"/>
                  <a:gd name="connsiteX79" fmla="*/ 180069 w 539928"/>
                  <a:gd name="connsiteY79" fmla="*/ 776817 h 837451"/>
                  <a:gd name="connsiteX80" fmla="*/ 180409 w 539928"/>
                  <a:gd name="connsiteY80" fmla="*/ 777186 h 837451"/>
                  <a:gd name="connsiteX81" fmla="*/ 180980 w 539928"/>
                  <a:gd name="connsiteY81" fmla="*/ 776868 h 837451"/>
                  <a:gd name="connsiteX82" fmla="*/ 181995 w 539928"/>
                  <a:gd name="connsiteY82" fmla="*/ 776081 h 837451"/>
                  <a:gd name="connsiteX83" fmla="*/ 183119 w 539928"/>
                  <a:gd name="connsiteY83" fmla="*/ 775350 h 837451"/>
                  <a:gd name="connsiteX84" fmla="*/ 184589 w 539928"/>
                  <a:gd name="connsiteY84" fmla="*/ 775848 h 837451"/>
                  <a:gd name="connsiteX85" fmla="*/ 185045 w 539928"/>
                  <a:gd name="connsiteY85" fmla="*/ 775864 h 837451"/>
                  <a:gd name="connsiteX86" fmla="*/ 185180 w 539928"/>
                  <a:gd name="connsiteY86" fmla="*/ 775817 h 837451"/>
                  <a:gd name="connsiteX87" fmla="*/ 185042 w 539928"/>
                  <a:gd name="connsiteY87" fmla="*/ 775365 h 837451"/>
                  <a:gd name="connsiteX88" fmla="*/ 186073 w 539928"/>
                  <a:gd name="connsiteY88" fmla="*/ 775003 h 837451"/>
                  <a:gd name="connsiteX89" fmla="*/ 186975 w 539928"/>
                  <a:gd name="connsiteY89" fmla="*/ 774575 h 837451"/>
                  <a:gd name="connsiteX90" fmla="*/ 187678 w 539928"/>
                  <a:gd name="connsiteY90" fmla="*/ 774226 h 837451"/>
                  <a:gd name="connsiteX91" fmla="*/ 188661 w 539928"/>
                  <a:gd name="connsiteY91" fmla="*/ 773949 h 837451"/>
                  <a:gd name="connsiteX92" fmla="*/ 189666 w 539928"/>
                  <a:gd name="connsiteY92" fmla="*/ 775092 h 837451"/>
                  <a:gd name="connsiteX93" fmla="*/ 190796 w 539928"/>
                  <a:gd name="connsiteY93" fmla="*/ 774894 h 837451"/>
                  <a:gd name="connsiteX94" fmla="*/ 191322 w 539928"/>
                  <a:gd name="connsiteY94" fmla="*/ 775533 h 837451"/>
                  <a:gd name="connsiteX95" fmla="*/ 192035 w 539928"/>
                  <a:gd name="connsiteY95" fmla="*/ 776888 h 837451"/>
                  <a:gd name="connsiteX96" fmla="*/ 191962 w 539928"/>
                  <a:gd name="connsiteY96" fmla="*/ 777249 h 837451"/>
                  <a:gd name="connsiteX97" fmla="*/ 192035 w 539928"/>
                  <a:gd name="connsiteY97" fmla="*/ 777388 h 837451"/>
                  <a:gd name="connsiteX98" fmla="*/ 191929 w 539928"/>
                  <a:gd name="connsiteY98" fmla="*/ 777908 h 837451"/>
                  <a:gd name="connsiteX99" fmla="*/ 192016 w 539928"/>
                  <a:gd name="connsiteY99" fmla="*/ 778702 h 837451"/>
                  <a:gd name="connsiteX100" fmla="*/ 192517 w 539928"/>
                  <a:gd name="connsiteY100" fmla="*/ 779292 h 837451"/>
                  <a:gd name="connsiteX101" fmla="*/ 192998 w 539928"/>
                  <a:gd name="connsiteY101" fmla="*/ 779485 h 837451"/>
                  <a:gd name="connsiteX102" fmla="*/ 193586 w 539928"/>
                  <a:gd name="connsiteY102" fmla="*/ 779170 h 837451"/>
                  <a:gd name="connsiteX103" fmla="*/ 194938 w 539928"/>
                  <a:gd name="connsiteY103" fmla="*/ 777661 h 837451"/>
                  <a:gd name="connsiteX104" fmla="*/ 195737 w 539928"/>
                  <a:gd name="connsiteY104" fmla="*/ 776791 h 837451"/>
                  <a:gd name="connsiteX105" fmla="*/ 197394 w 539928"/>
                  <a:gd name="connsiteY105" fmla="*/ 777407 h 837451"/>
                  <a:gd name="connsiteX106" fmla="*/ 198444 w 539928"/>
                  <a:gd name="connsiteY106" fmla="*/ 777296 h 837451"/>
                  <a:gd name="connsiteX107" fmla="*/ 198691 w 539928"/>
                  <a:gd name="connsiteY107" fmla="*/ 776785 h 837451"/>
                  <a:gd name="connsiteX108" fmla="*/ 199047 w 539928"/>
                  <a:gd name="connsiteY108" fmla="*/ 775934 h 837451"/>
                  <a:gd name="connsiteX109" fmla="*/ 200200 w 539928"/>
                  <a:gd name="connsiteY109" fmla="*/ 775090 h 837451"/>
                  <a:gd name="connsiteX110" fmla="*/ 202406 w 539928"/>
                  <a:gd name="connsiteY110" fmla="*/ 773606 h 837451"/>
                  <a:gd name="connsiteX111" fmla="*/ 204454 w 539928"/>
                  <a:gd name="connsiteY111" fmla="*/ 772174 h 837451"/>
                  <a:gd name="connsiteX112" fmla="*/ 206432 w 539928"/>
                  <a:gd name="connsiteY112" fmla="*/ 771186 h 837451"/>
                  <a:gd name="connsiteX113" fmla="*/ 207074 w 539928"/>
                  <a:gd name="connsiteY113" fmla="*/ 769798 h 837451"/>
                  <a:gd name="connsiteX114" fmla="*/ 207296 w 539928"/>
                  <a:gd name="connsiteY114" fmla="*/ 768437 h 837451"/>
                  <a:gd name="connsiteX115" fmla="*/ 208118 w 539928"/>
                  <a:gd name="connsiteY115" fmla="*/ 766574 h 837451"/>
                  <a:gd name="connsiteX116" fmla="*/ 209264 w 539928"/>
                  <a:gd name="connsiteY116" fmla="*/ 765332 h 837451"/>
                  <a:gd name="connsiteX117" fmla="*/ 211069 w 539928"/>
                  <a:gd name="connsiteY117" fmla="*/ 765007 h 837451"/>
                  <a:gd name="connsiteX118" fmla="*/ 211993 w 539928"/>
                  <a:gd name="connsiteY118" fmla="*/ 765137 h 837451"/>
                  <a:gd name="connsiteX119" fmla="*/ 212986 w 539928"/>
                  <a:gd name="connsiteY119" fmla="*/ 764803 h 837451"/>
                  <a:gd name="connsiteX120" fmla="*/ 214421 w 539928"/>
                  <a:gd name="connsiteY120" fmla="*/ 764401 h 837451"/>
                  <a:gd name="connsiteX121" fmla="*/ 215143 w 539928"/>
                  <a:gd name="connsiteY121" fmla="*/ 765165 h 837451"/>
                  <a:gd name="connsiteX122" fmla="*/ 215811 w 539928"/>
                  <a:gd name="connsiteY122" fmla="*/ 765332 h 837451"/>
                  <a:gd name="connsiteX123" fmla="*/ 217744 w 539928"/>
                  <a:gd name="connsiteY123" fmla="*/ 765541 h 837451"/>
                  <a:gd name="connsiteX124" fmla="*/ 218794 w 539928"/>
                  <a:gd name="connsiteY124" fmla="*/ 765662 h 837451"/>
                  <a:gd name="connsiteX125" fmla="*/ 220146 w 539928"/>
                  <a:gd name="connsiteY125" fmla="*/ 765868 h 837451"/>
                  <a:gd name="connsiteX126" fmla="*/ 221237 w 539928"/>
                  <a:gd name="connsiteY126" fmla="*/ 766103 h 837451"/>
                  <a:gd name="connsiteX127" fmla="*/ 221764 w 539928"/>
                  <a:gd name="connsiteY127" fmla="*/ 766366 h 837451"/>
                  <a:gd name="connsiteX128" fmla="*/ 222419 w 539928"/>
                  <a:gd name="connsiteY128" fmla="*/ 766995 h 837451"/>
                  <a:gd name="connsiteX129" fmla="*/ 222978 w 539928"/>
                  <a:gd name="connsiteY129" fmla="*/ 767647 h 837451"/>
                  <a:gd name="connsiteX130" fmla="*/ 223462 w 539928"/>
                  <a:gd name="connsiteY130" fmla="*/ 768690 h 837451"/>
                  <a:gd name="connsiteX131" fmla="*/ 223543 w 539928"/>
                  <a:gd name="connsiteY131" fmla="*/ 770537 h 837451"/>
                  <a:gd name="connsiteX132" fmla="*/ 223527 w 539928"/>
                  <a:gd name="connsiteY132" fmla="*/ 770676 h 837451"/>
                  <a:gd name="connsiteX133" fmla="*/ 223543 w 539928"/>
                  <a:gd name="connsiteY133" fmla="*/ 771037 h 837451"/>
                  <a:gd name="connsiteX134" fmla="*/ 223391 w 539928"/>
                  <a:gd name="connsiteY134" fmla="*/ 772382 h 837451"/>
                  <a:gd name="connsiteX135" fmla="*/ 223710 w 539928"/>
                  <a:gd name="connsiteY135" fmla="*/ 773453 h 837451"/>
                  <a:gd name="connsiteX136" fmla="*/ 224169 w 539928"/>
                  <a:gd name="connsiteY136" fmla="*/ 774142 h 837451"/>
                  <a:gd name="connsiteX137" fmla="*/ 224820 w 539928"/>
                  <a:gd name="connsiteY137" fmla="*/ 774945 h 837451"/>
                  <a:gd name="connsiteX138" fmla="*/ 226721 w 539928"/>
                  <a:gd name="connsiteY138" fmla="*/ 776283 h 837451"/>
                  <a:gd name="connsiteX139" fmla="*/ 228709 w 539928"/>
                  <a:gd name="connsiteY139" fmla="*/ 777420 h 837451"/>
                  <a:gd name="connsiteX140" fmla="*/ 230038 w 539928"/>
                  <a:gd name="connsiteY140" fmla="*/ 778634 h 837451"/>
                  <a:gd name="connsiteX141" fmla="*/ 231162 w 539928"/>
                  <a:gd name="connsiteY141" fmla="*/ 780239 h 837451"/>
                  <a:gd name="connsiteX142" fmla="*/ 231823 w 539928"/>
                  <a:gd name="connsiteY142" fmla="*/ 781672 h 837451"/>
                  <a:gd name="connsiteX143" fmla="*/ 232491 w 539928"/>
                  <a:gd name="connsiteY143" fmla="*/ 783945 h 837451"/>
                  <a:gd name="connsiteX144" fmla="*/ 233615 w 539928"/>
                  <a:gd name="connsiteY144" fmla="*/ 785078 h 837451"/>
                  <a:gd name="connsiteX145" fmla="*/ 235175 w 539928"/>
                  <a:gd name="connsiteY145" fmla="*/ 785341 h 837451"/>
                  <a:gd name="connsiteX146" fmla="*/ 236633 w 539928"/>
                  <a:gd name="connsiteY146" fmla="*/ 786398 h 837451"/>
                  <a:gd name="connsiteX147" fmla="*/ 238322 w 539928"/>
                  <a:gd name="connsiteY147" fmla="*/ 786645 h 837451"/>
                  <a:gd name="connsiteX148" fmla="*/ 239430 w 539928"/>
                  <a:gd name="connsiteY148" fmla="*/ 786883 h 837451"/>
                  <a:gd name="connsiteX149" fmla="*/ 239837 w 539928"/>
                  <a:gd name="connsiteY149" fmla="*/ 788016 h 837451"/>
                  <a:gd name="connsiteX150" fmla="*/ 240088 w 539928"/>
                  <a:gd name="connsiteY150" fmla="*/ 789493 h 837451"/>
                  <a:gd name="connsiteX151" fmla="*/ 240338 w 539928"/>
                  <a:gd name="connsiteY151" fmla="*/ 790642 h 837451"/>
                  <a:gd name="connsiteX152" fmla="*/ 240961 w 539928"/>
                  <a:gd name="connsiteY152" fmla="*/ 791661 h 837451"/>
                  <a:gd name="connsiteX153" fmla="*/ 241802 w 539928"/>
                  <a:gd name="connsiteY153" fmla="*/ 792684 h 837451"/>
                  <a:gd name="connsiteX154" fmla="*/ 241790 w 539928"/>
                  <a:gd name="connsiteY154" fmla="*/ 793171 h 837451"/>
                  <a:gd name="connsiteX155" fmla="*/ 241802 w 539928"/>
                  <a:gd name="connsiteY155" fmla="*/ 793186 h 837451"/>
                  <a:gd name="connsiteX156" fmla="*/ 241790 w 539928"/>
                  <a:gd name="connsiteY156" fmla="*/ 793709 h 837451"/>
                  <a:gd name="connsiteX157" fmla="*/ 240679 w 539928"/>
                  <a:gd name="connsiteY157" fmla="*/ 794323 h 837451"/>
                  <a:gd name="connsiteX158" fmla="*/ 240410 w 539928"/>
                  <a:gd name="connsiteY158" fmla="*/ 794653 h 837451"/>
                  <a:gd name="connsiteX159" fmla="*/ 240476 w 539928"/>
                  <a:gd name="connsiteY159" fmla="*/ 794827 h 837451"/>
                  <a:gd name="connsiteX160" fmla="*/ 240932 w 539928"/>
                  <a:gd name="connsiteY160" fmla="*/ 795073 h 837451"/>
                  <a:gd name="connsiteX161" fmla="*/ 241436 w 539928"/>
                  <a:gd name="connsiteY161" fmla="*/ 795201 h 837451"/>
                  <a:gd name="connsiteX162" fmla="*/ 242435 w 539928"/>
                  <a:gd name="connsiteY162" fmla="*/ 794909 h 837451"/>
                  <a:gd name="connsiteX163" fmla="*/ 242685 w 539928"/>
                  <a:gd name="connsiteY163" fmla="*/ 795453 h 837451"/>
                  <a:gd name="connsiteX164" fmla="*/ 243302 w 539928"/>
                  <a:gd name="connsiteY164" fmla="*/ 795369 h 837451"/>
                  <a:gd name="connsiteX165" fmla="*/ 243259 w 539928"/>
                  <a:gd name="connsiteY165" fmla="*/ 795876 h 837451"/>
                  <a:gd name="connsiteX166" fmla="*/ 243302 w 539928"/>
                  <a:gd name="connsiteY166" fmla="*/ 795869 h 837451"/>
                  <a:gd name="connsiteX167" fmla="*/ 243273 w 539928"/>
                  <a:gd name="connsiteY167" fmla="*/ 796207 h 837451"/>
                  <a:gd name="connsiteX168" fmla="*/ 243453 w 539928"/>
                  <a:gd name="connsiteY168" fmla="*/ 796628 h 837451"/>
                  <a:gd name="connsiteX169" fmla="*/ 243455 w 539928"/>
                  <a:gd name="connsiteY169" fmla="*/ 797128 h 837451"/>
                  <a:gd name="connsiteX170" fmla="*/ 243456 w 539928"/>
                  <a:gd name="connsiteY170" fmla="*/ 797235 h 837451"/>
                  <a:gd name="connsiteX171" fmla="*/ 243909 w 539928"/>
                  <a:gd name="connsiteY171" fmla="*/ 797584 h 837451"/>
                  <a:gd name="connsiteX172" fmla="*/ 244095 w 539928"/>
                  <a:gd name="connsiteY172" fmla="*/ 798409 h 837451"/>
                  <a:gd name="connsiteX173" fmla="*/ 244403 w 539928"/>
                  <a:gd name="connsiteY173" fmla="*/ 798798 h 837451"/>
                  <a:gd name="connsiteX174" fmla="*/ 244307 w 539928"/>
                  <a:gd name="connsiteY174" fmla="*/ 799178 h 837451"/>
                  <a:gd name="connsiteX175" fmla="*/ 244403 w 539928"/>
                  <a:gd name="connsiteY175" fmla="*/ 799298 h 837451"/>
                  <a:gd name="connsiteX176" fmla="*/ 244210 w 539928"/>
                  <a:gd name="connsiteY176" fmla="*/ 800063 h 837451"/>
                  <a:gd name="connsiteX177" fmla="*/ 244011 w 539928"/>
                  <a:gd name="connsiteY177" fmla="*/ 801603 h 837451"/>
                  <a:gd name="connsiteX178" fmla="*/ 243944 w 539928"/>
                  <a:gd name="connsiteY178" fmla="*/ 802210 h 837451"/>
                  <a:gd name="connsiteX179" fmla="*/ 243636 w 539928"/>
                  <a:gd name="connsiteY179" fmla="*/ 802597 h 837451"/>
                  <a:gd name="connsiteX180" fmla="*/ 243283 w 539928"/>
                  <a:gd name="connsiteY180" fmla="*/ 803425 h 837451"/>
                  <a:gd name="connsiteX181" fmla="*/ 243223 w 539928"/>
                  <a:gd name="connsiteY181" fmla="*/ 803900 h 837451"/>
                  <a:gd name="connsiteX182" fmla="*/ 243283 w 539928"/>
                  <a:gd name="connsiteY182" fmla="*/ 804706 h 837451"/>
                  <a:gd name="connsiteX183" fmla="*/ 243909 w 539928"/>
                  <a:gd name="connsiteY183" fmla="*/ 804690 h 837451"/>
                  <a:gd name="connsiteX184" fmla="*/ 244804 w 539928"/>
                  <a:gd name="connsiteY184" fmla="*/ 804469 h 837451"/>
                  <a:gd name="connsiteX185" fmla="*/ 245167 w 539928"/>
                  <a:gd name="connsiteY185" fmla="*/ 804790 h 837451"/>
                  <a:gd name="connsiteX186" fmla="*/ 245296 w 539928"/>
                  <a:gd name="connsiteY186" fmla="*/ 805467 h 837451"/>
                  <a:gd name="connsiteX187" fmla="*/ 245466 w 539928"/>
                  <a:gd name="connsiteY187" fmla="*/ 805885 h 837451"/>
                  <a:gd name="connsiteX188" fmla="*/ 246063 w 539928"/>
                  <a:gd name="connsiteY188" fmla="*/ 806308 h 837451"/>
                  <a:gd name="connsiteX189" fmla="*/ 246381 w 539928"/>
                  <a:gd name="connsiteY189" fmla="*/ 806719 h 837451"/>
                  <a:gd name="connsiteX190" fmla="*/ 246583 w 539928"/>
                  <a:gd name="connsiteY190" fmla="*/ 807374 h 837451"/>
                  <a:gd name="connsiteX191" fmla="*/ 246612 w 539928"/>
                  <a:gd name="connsiteY191" fmla="*/ 807997 h 837451"/>
                  <a:gd name="connsiteX192" fmla="*/ 246866 w 539928"/>
                  <a:gd name="connsiteY192" fmla="*/ 808440 h 837451"/>
                  <a:gd name="connsiteX193" fmla="*/ 246949 w 539928"/>
                  <a:gd name="connsiteY193" fmla="*/ 809110 h 837451"/>
                  <a:gd name="connsiteX194" fmla="*/ 247229 w 539928"/>
                  <a:gd name="connsiteY194" fmla="*/ 809486 h 837451"/>
                  <a:gd name="connsiteX195" fmla="*/ 247415 w 539928"/>
                  <a:gd name="connsiteY195" fmla="*/ 810074 h 837451"/>
                  <a:gd name="connsiteX196" fmla="*/ 247778 w 539928"/>
                  <a:gd name="connsiteY196" fmla="*/ 809606 h 837451"/>
                  <a:gd name="connsiteX197" fmla="*/ 248189 w 539928"/>
                  <a:gd name="connsiteY197" fmla="*/ 810010 h 837451"/>
                  <a:gd name="connsiteX198" fmla="*/ 248657 w 539928"/>
                  <a:gd name="connsiteY198" fmla="*/ 810020 h 837451"/>
                  <a:gd name="connsiteX199" fmla="*/ 249178 w 539928"/>
                  <a:gd name="connsiteY199" fmla="*/ 810276 h 837451"/>
                  <a:gd name="connsiteX200" fmla="*/ 249402 w 539928"/>
                  <a:gd name="connsiteY200" fmla="*/ 810700 h 837451"/>
                  <a:gd name="connsiteX201" fmla="*/ 249868 w 539928"/>
                  <a:gd name="connsiteY201" fmla="*/ 811076 h 837451"/>
                  <a:gd name="connsiteX202" fmla="*/ 250446 w 539928"/>
                  <a:gd name="connsiteY202" fmla="*/ 811474 h 837451"/>
                  <a:gd name="connsiteX203" fmla="*/ 251053 w 539928"/>
                  <a:gd name="connsiteY203" fmla="*/ 811930 h 837451"/>
                  <a:gd name="connsiteX204" fmla="*/ 251168 w 539928"/>
                  <a:gd name="connsiteY204" fmla="*/ 812810 h 837451"/>
                  <a:gd name="connsiteX205" fmla="*/ 251261 w 539928"/>
                  <a:gd name="connsiteY205" fmla="*/ 813969 h 837451"/>
                  <a:gd name="connsiteX206" fmla="*/ 251233 w 539928"/>
                  <a:gd name="connsiteY206" fmla="*/ 814115 h 837451"/>
                  <a:gd name="connsiteX207" fmla="*/ 251261 w 539928"/>
                  <a:gd name="connsiteY207" fmla="*/ 814470 h 837451"/>
                  <a:gd name="connsiteX208" fmla="*/ 250979 w 539928"/>
                  <a:gd name="connsiteY208" fmla="*/ 815918 h 837451"/>
                  <a:gd name="connsiteX209" fmla="*/ 250780 w 539928"/>
                  <a:gd name="connsiteY209" fmla="*/ 816582 h 837451"/>
                  <a:gd name="connsiteX210" fmla="*/ 250543 w 539928"/>
                  <a:gd name="connsiteY210" fmla="*/ 816946 h 837451"/>
                  <a:gd name="connsiteX211" fmla="*/ 250629 w 539928"/>
                  <a:gd name="connsiteY211" fmla="*/ 817155 h 837451"/>
                  <a:gd name="connsiteX212" fmla="*/ 251303 w 539928"/>
                  <a:gd name="connsiteY212" fmla="*/ 817909 h 837451"/>
                  <a:gd name="connsiteX213" fmla="*/ 251566 w 539928"/>
                  <a:gd name="connsiteY213" fmla="*/ 818693 h 837451"/>
                  <a:gd name="connsiteX214" fmla="*/ 251543 w 539928"/>
                  <a:gd name="connsiteY214" fmla="*/ 819123 h 837451"/>
                  <a:gd name="connsiteX215" fmla="*/ 251566 w 539928"/>
                  <a:gd name="connsiteY215" fmla="*/ 819193 h 837451"/>
                  <a:gd name="connsiteX216" fmla="*/ 251505 w 539928"/>
                  <a:gd name="connsiteY216" fmla="*/ 820323 h 837451"/>
                  <a:gd name="connsiteX217" fmla="*/ 251666 w 539928"/>
                  <a:gd name="connsiteY217" fmla="*/ 821081 h 837451"/>
                  <a:gd name="connsiteX218" fmla="*/ 252086 w 539928"/>
                  <a:gd name="connsiteY218" fmla="*/ 821572 h 837451"/>
                  <a:gd name="connsiteX219" fmla="*/ 253207 w 539928"/>
                  <a:gd name="connsiteY219" fmla="*/ 821842 h 837451"/>
                  <a:gd name="connsiteX220" fmla="*/ 253990 w 539928"/>
                  <a:gd name="connsiteY220" fmla="*/ 821252 h 837451"/>
                  <a:gd name="connsiteX221" fmla="*/ 254269 w 539928"/>
                  <a:gd name="connsiteY221" fmla="*/ 821177 h 837451"/>
                  <a:gd name="connsiteX222" fmla="*/ 253888 w 539928"/>
                  <a:gd name="connsiteY222" fmla="*/ 820506 h 837451"/>
                  <a:gd name="connsiteX223" fmla="*/ 253985 w 539928"/>
                  <a:gd name="connsiteY223" fmla="*/ 820176 h 837451"/>
                  <a:gd name="connsiteX224" fmla="*/ 253888 w 539928"/>
                  <a:gd name="connsiteY224" fmla="*/ 820006 h 837451"/>
                  <a:gd name="connsiteX225" fmla="*/ 253983 w 539928"/>
                  <a:gd name="connsiteY225" fmla="*/ 819683 h 837451"/>
                  <a:gd name="connsiteX226" fmla="*/ 253676 w 539928"/>
                  <a:gd name="connsiteY226" fmla="*/ 819254 h 837451"/>
                  <a:gd name="connsiteX227" fmla="*/ 254011 w 539928"/>
                  <a:gd name="connsiteY227" fmla="*/ 819222 h 837451"/>
                  <a:gd name="connsiteX228" fmla="*/ 253676 w 539928"/>
                  <a:gd name="connsiteY228" fmla="*/ 818754 h 837451"/>
                  <a:gd name="connsiteX229" fmla="*/ 254254 w 539928"/>
                  <a:gd name="connsiteY229" fmla="*/ 818699 h 837451"/>
                  <a:gd name="connsiteX230" fmla="*/ 254699 w 539928"/>
                  <a:gd name="connsiteY230" fmla="*/ 818562 h 837451"/>
                  <a:gd name="connsiteX231" fmla="*/ 254691 w 539928"/>
                  <a:gd name="connsiteY231" fmla="*/ 818500 h 837451"/>
                  <a:gd name="connsiteX232" fmla="*/ 254421 w 539928"/>
                  <a:gd name="connsiteY232" fmla="*/ 818031 h 837451"/>
                  <a:gd name="connsiteX233" fmla="*/ 254503 w 539928"/>
                  <a:gd name="connsiteY233" fmla="*/ 817673 h 837451"/>
                  <a:gd name="connsiteX234" fmla="*/ 254421 w 539928"/>
                  <a:gd name="connsiteY234" fmla="*/ 817529 h 837451"/>
                  <a:gd name="connsiteX235" fmla="*/ 254460 w 539928"/>
                  <a:gd name="connsiteY235" fmla="*/ 817362 h 837451"/>
                  <a:gd name="connsiteX236" fmla="*/ 254048 w 539928"/>
                  <a:gd name="connsiteY236" fmla="*/ 817405 h 837451"/>
                  <a:gd name="connsiteX237" fmla="*/ 254322 w 539928"/>
                  <a:gd name="connsiteY237" fmla="*/ 816875 h 837451"/>
                  <a:gd name="connsiteX238" fmla="*/ 254048 w 539928"/>
                  <a:gd name="connsiteY238" fmla="*/ 816903 h 837451"/>
                  <a:gd name="connsiteX239" fmla="*/ 254279 w 539928"/>
                  <a:gd name="connsiteY239" fmla="*/ 816460 h 837451"/>
                  <a:gd name="connsiteX240" fmla="*/ 254215 w 539928"/>
                  <a:gd name="connsiteY240" fmla="*/ 816220 h 837451"/>
                  <a:gd name="connsiteX241" fmla="*/ 254328 w 539928"/>
                  <a:gd name="connsiteY241" fmla="*/ 816146 h 837451"/>
                  <a:gd name="connsiteX242" fmla="*/ 254215 w 539928"/>
                  <a:gd name="connsiteY242" fmla="*/ 815718 h 837451"/>
                  <a:gd name="connsiteX243" fmla="*/ 254730 w 539928"/>
                  <a:gd name="connsiteY243" fmla="*/ 815384 h 837451"/>
                  <a:gd name="connsiteX244" fmla="*/ 254729 w 539928"/>
                  <a:gd name="connsiteY244" fmla="*/ 815321 h 837451"/>
                  <a:gd name="connsiteX245" fmla="*/ 254737 w 539928"/>
                  <a:gd name="connsiteY245" fmla="*/ 815307 h 837451"/>
                  <a:gd name="connsiteX246" fmla="*/ 254729 w 539928"/>
                  <a:gd name="connsiteY246" fmla="*/ 814820 h 837451"/>
                  <a:gd name="connsiteX247" fmla="*/ 254973 w 539928"/>
                  <a:gd name="connsiteY247" fmla="*/ 814415 h 837451"/>
                  <a:gd name="connsiteX248" fmla="*/ 255397 w 539928"/>
                  <a:gd name="connsiteY248" fmla="*/ 813769 h 837451"/>
                  <a:gd name="connsiteX249" fmla="*/ 255300 w 539928"/>
                  <a:gd name="connsiteY249" fmla="*/ 813638 h 837451"/>
                  <a:gd name="connsiteX250" fmla="*/ 254768 w 539928"/>
                  <a:gd name="connsiteY250" fmla="*/ 813224 h 837451"/>
                  <a:gd name="connsiteX251" fmla="*/ 255041 w 539928"/>
                  <a:gd name="connsiteY251" fmla="*/ 812936 h 837451"/>
                  <a:gd name="connsiteX252" fmla="*/ 254768 w 539928"/>
                  <a:gd name="connsiteY252" fmla="*/ 812724 h 837451"/>
                  <a:gd name="connsiteX253" fmla="*/ 255159 w 539928"/>
                  <a:gd name="connsiteY253" fmla="*/ 812310 h 837451"/>
                  <a:gd name="connsiteX254" fmla="*/ 255272 w 539928"/>
                  <a:gd name="connsiteY254" fmla="*/ 811840 h 837451"/>
                  <a:gd name="connsiteX255" fmla="*/ 255467 w 539928"/>
                  <a:gd name="connsiteY255" fmla="*/ 810867 h 837451"/>
                  <a:gd name="connsiteX256" fmla="*/ 256447 w 539928"/>
                  <a:gd name="connsiteY256" fmla="*/ 810270 h 837451"/>
                  <a:gd name="connsiteX257" fmla="*/ 256652 w 539928"/>
                  <a:gd name="connsiteY257" fmla="*/ 809663 h 837451"/>
                  <a:gd name="connsiteX258" fmla="*/ 257288 w 539928"/>
                  <a:gd name="connsiteY258" fmla="*/ 809156 h 837451"/>
                  <a:gd name="connsiteX259" fmla="*/ 258296 w 539928"/>
                  <a:gd name="connsiteY259" fmla="*/ 807917 h 837451"/>
                  <a:gd name="connsiteX260" fmla="*/ 258762 w 539928"/>
                  <a:gd name="connsiteY260" fmla="*/ 807541 h 837451"/>
                  <a:gd name="connsiteX261" fmla="*/ 259147 w 539928"/>
                  <a:gd name="connsiteY261" fmla="*/ 807500 h 837451"/>
                  <a:gd name="connsiteX262" fmla="*/ 259015 w 539928"/>
                  <a:gd name="connsiteY262" fmla="*/ 807011 h 837451"/>
                  <a:gd name="connsiteX263" fmla="*/ 259156 w 539928"/>
                  <a:gd name="connsiteY263" fmla="*/ 807042 h 837451"/>
                  <a:gd name="connsiteX264" fmla="*/ 259153 w 539928"/>
                  <a:gd name="connsiteY264" fmla="*/ 807024 h 837451"/>
                  <a:gd name="connsiteX265" fmla="*/ 259015 w 539928"/>
                  <a:gd name="connsiteY265" fmla="*/ 806511 h 837451"/>
                  <a:gd name="connsiteX266" fmla="*/ 259664 w 539928"/>
                  <a:gd name="connsiteY266" fmla="*/ 806652 h 837451"/>
                  <a:gd name="connsiteX267" fmla="*/ 260142 w 539928"/>
                  <a:gd name="connsiteY267" fmla="*/ 806896 h 837451"/>
                  <a:gd name="connsiteX268" fmla="*/ 260563 w 539928"/>
                  <a:gd name="connsiteY268" fmla="*/ 807108 h 837451"/>
                  <a:gd name="connsiteX269" fmla="*/ 261520 w 539928"/>
                  <a:gd name="connsiteY269" fmla="*/ 807858 h 837451"/>
                  <a:gd name="connsiteX270" fmla="*/ 262172 w 539928"/>
                  <a:gd name="connsiteY270" fmla="*/ 808536 h 837451"/>
                  <a:gd name="connsiteX271" fmla="*/ 262705 w 539928"/>
                  <a:gd name="connsiteY271" fmla="*/ 808832 h 837451"/>
                  <a:gd name="connsiteX272" fmla="*/ 263141 w 539928"/>
                  <a:gd name="connsiteY272" fmla="*/ 808928 h 837451"/>
                  <a:gd name="connsiteX273" fmla="*/ 263976 w 539928"/>
                  <a:gd name="connsiteY273" fmla="*/ 808954 h 837451"/>
                  <a:gd name="connsiteX274" fmla="*/ 265087 w 539928"/>
                  <a:gd name="connsiteY274" fmla="*/ 809770 h 837451"/>
                  <a:gd name="connsiteX275" fmla="*/ 265781 w 539928"/>
                  <a:gd name="connsiteY275" fmla="*/ 810138 h 837451"/>
                  <a:gd name="connsiteX276" fmla="*/ 266818 w 539928"/>
                  <a:gd name="connsiteY276" fmla="*/ 810556 h 837451"/>
                  <a:gd name="connsiteX277" fmla="*/ 267543 w 539928"/>
                  <a:gd name="connsiteY277" fmla="*/ 811506 h 837451"/>
                  <a:gd name="connsiteX278" fmla="*/ 268417 w 539928"/>
                  <a:gd name="connsiteY278" fmla="*/ 812562 h 837451"/>
                  <a:gd name="connsiteX279" fmla="*/ 269303 w 539928"/>
                  <a:gd name="connsiteY279" fmla="*/ 812932 h 837451"/>
                  <a:gd name="connsiteX280" fmla="*/ 269878 w 539928"/>
                  <a:gd name="connsiteY280" fmla="*/ 813715 h 837451"/>
                  <a:gd name="connsiteX281" fmla="*/ 270240 w 539928"/>
                  <a:gd name="connsiteY281" fmla="*/ 814383 h 837451"/>
                  <a:gd name="connsiteX282" fmla="*/ 270988 w 539928"/>
                  <a:gd name="connsiteY282" fmla="*/ 815182 h 837451"/>
                  <a:gd name="connsiteX283" fmla="*/ 271666 w 539928"/>
                  <a:gd name="connsiteY283" fmla="*/ 816136 h 837451"/>
                  <a:gd name="connsiteX284" fmla="*/ 272144 w 539928"/>
                  <a:gd name="connsiteY284" fmla="*/ 816871 h 837451"/>
                  <a:gd name="connsiteX285" fmla="*/ 272700 w 539928"/>
                  <a:gd name="connsiteY285" fmla="*/ 817510 h 837451"/>
                  <a:gd name="connsiteX286" fmla="*/ 273287 w 539928"/>
                  <a:gd name="connsiteY286" fmla="*/ 818246 h 837451"/>
                  <a:gd name="connsiteX287" fmla="*/ 273952 w 539928"/>
                  <a:gd name="connsiteY287" fmla="*/ 819340 h 837451"/>
                  <a:gd name="connsiteX288" fmla="*/ 274626 w 539928"/>
                  <a:gd name="connsiteY288" fmla="*/ 819748 h 837451"/>
                  <a:gd name="connsiteX289" fmla="*/ 275310 w 539928"/>
                  <a:gd name="connsiteY289" fmla="*/ 820695 h 837451"/>
                  <a:gd name="connsiteX290" fmla="*/ 275657 w 539928"/>
                  <a:gd name="connsiteY290" fmla="*/ 821454 h 837451"/>
                  <a:gd name="connsiteX291" fmla="*/ 276729 w 539928"/>
                  <a:gd name="connsiteY291" fmla="*/ 822227 h 837451"/>
                  <a:gd name="connsiteX292" fmla="*/ 277381 w 539928"/>
                  <a:gd name="connsiteY292" fmla="*/ 823332 h 837451"/>
                  <a:gd name="connsiteX293" fmla="*/ 277978 w 539928"/>
                  <a:gd name="connsiteY293" fmla="*/ 824173 h 837451"/>
                  <a:gd name="connsiteX294" fmla="*/ 278405 w 539928"/>
                  <a:gd name="connsiteY294" fmla="*/ 825429 h 837451"/>
                  <a:gd name="connsiteX295" fmla="*/ 278733 w 539928"/>
                  <a:gd name="connsiteY295" fmla="*/ 826600 h 837451"/>
                  <a:gd name="connsiteX296" fmla="*/ 279539 w 539928"/>
                  <a:gd name="connsiteY296" fmla="*/ 826437 h 837451"/>
                  <a:gd name="connsiteX297" fmla="*/ 280358 w 539928"/>
                  <a:gd name="connsiteY297" fmla="*/ 825830 h 837451"/>
                  <a:gd name="connsiteX298" fmla="*/ 280810 w 539928"/>
                  <a:gd name="connsiteY298" fmla="*/ 825389 h 837451"/>
                  <a:gd name="connsiteX299" fmla="*/ 281732 w 539928"/>
                  <a:gd name="connsiteY299" fmla="*/ 825518 h 837451"/>
                  <a:gd name="connsiteX300" fmla="*/ 282714 w 539928"/>
                  <a:gd name="connsiteY300" fmla="*/ 825830 h 837451"/>
                  <a:gd name="connsiteX301" fmla="*/ 283177 w 539928"/>
                  <a:gd name="connsiteY301" fmla="*/ 825666 h 837451"/>
                  <a:gd name="connsiteX302" fmla="*/ 283639 w 539928"/>
                  <a:gd name="connsiteY302" fmla="*/ 825126 h 837451"/>
                  <a:gd name="connsiteX303" fmla="*/ 284162 w 539928"/>
                  <a:gd name="connsiteY303" fmla="*/ 824115 h 837451"/>
                  <a:gd name="connsiteX304" fmla="*/ 284666 w 539928"/>
                  <a:gd name="connsiteY304" fmla="*/ 823380 h 837451"/>
                  <a:gd name="connsiteX305" fmla="*/ 285434 w 539928"/>
                  <a:gd name="connsiteY305" fmla="*/ 823033 h 837451"/>
                  <a:gd name="connsiteX306" fmla="*/ 285479 w 539928"/>
                  <a:gd name="connsiteY306" fmla="*/ 821964 h 837451"/>
                  <a:gd name="connsiteX307" fmla="*/ 285492 w 539928"/>
                  <a:gd name="connsiteY307" fmla="*/ 821017 h 837451"/>
                  <a:gd name="connsiteX308" fmla="*/ 286031 w 539928"/>
                  <a:gd name="connsiteY308" fmla="*/ 820699 h 837451"/>
                  <a:gd name="connsiteX309" fmla="*/ 286702 w 539928"/>
                  <a:gd name="connsiteY309" fmla="*/ 820563 h 837451"/>
                  <a:gd name="connsiteX310" fmla="*/ 287235 w 539928"/>
                  <a:gd name="connsiteY310" fmla="*/ 820468 h 837451"/>
                  <a:gd name="connsiteX311" fmla="*/ 287896 w 539928"/>
                  <a:gd name="connsiteY311" fmla="*/ 820304 h 837451"/>
                  <a:gd name="connsiteX312" fmla="*/ 288397 w 539928"/>
                  <a:gd name="connsiteY312" fmla="*/ 819982 h 837451"/>
                  <a:gd name="connsiteX313" fmla="*/ 288385 w 539928"/>
                  <a:gd name="connsiteY313" fmla="*/ 818888 h 837451"/>
                  <a:gd name="connsiteX314" fmla="*/ 288387 w 539928"/>
                  <a:gd name="connsiteY314" fmla="*/ 818832 h 837451"/>
                  <a:gd name="connsiteX315" fmla="*/ 288381 w 539928"/>
                  <a:gd name="connsiteY315" fmla="*/ 818387 h 837451"/>
                  <a:gd name="connsiteX316" fmla="*/ 288507 w 539928"/>
                  <a:gd name="connsiteY316" fmla="*/ 817083 h 837451"/>
                  <a:gd name="connsiteX317" fmla="*/ 288711 w 539928"/>
                  <a:gd name="connsiteY317" fmla="*/ 815744 h 837451"/>
                  <a:gd name="connsiteX318" fmla="*/ 288690 w 539928"/>
                  <a:gd name="connsiteY318" fmla="*/ 814871 h 837451"/>
                  <a:gd name="connsiteX319" fmla="*/ 288701 w 539928"/>
                  <a:gd name="connsiteY319" fmla="*/ 814851 h 837451"/>
                  <a:gd name="connsiteX320" fmla="*/ 288690 w 539928"/>
                  <a:gd name="connsiteY320" fmla="*/ 814371 h 837451"/>
                  <a:gd name="connsiteX321" fmla="*/ 289101 w 539928"/>
                  <a:gd name="connsiteY321" fmla="*/ 813680 h 837451"/>
                  <a:gd name="connsiteX322" fmla="*/ 290051 w 539928"/>
                  <a:gd name="connsiteY322" fmla="*/ 812537 h 837451"/>
                  <a:gd name="connsiteX323" fmla="*/ 290330 w 539928"/>
                  <a:gd name="connsiteY323" fmla="*/ 811888 h 837451"/>
                  <a:gd name="connsiteX324" fmla="*/ 290783 w 539928"/>
                  <a:gd name="connsiteY324" fmla="*/ 810835 h 837451"/>
                  <a:gd name="connsiteX325" fmla="*/ 291560 w 539928"/>
                  <a:gd name="connsiteY325" fmla="*/ 810138 h 837451"/>
                  <a:gd name="connsiteX326" fmla="*/ 292350 w 539928"/>
                  <a:gd name="connsiteY326" fmla="*/ 809686 h 837451"/>
                  <a:gd name="connsiteX327" fmla="*/ 293034 w 539928"/>
                  <a:gd name="connsiteY327" fmla="*/ 808675 h 837451"/>
                  <a:gd name="connsiteX328" fmla="*/ 293850 w 539928"/>
                  <a:gd name="connsiteY328" fmla="*/ 807256 h 837451"/>
                  <a:gd name="connsiteX329" fmla="*/ 293438 w 539928"/>
                  <a:gd name="connsiteY329" fmla="*/ 805261 h 837451"/>
                  <a:gd name="connsiteX330" fmla="*/ 293531 w 539928"/>
                  <a:gd name="connsiteY330" fmla="*/ 805209 h 837451"/>
                  <a:gd name="connsiteX331" fmla="*/ 293438 w 539928"/>
                  <a:gd name="connsiteY331" fmla="*/ 804761 h 837451"/>
                  <a:gd name="connsiteX332" fmla="*/ 294003 w 539928"/>
                  <a:gd name="connsiteY332" fmla="*/ 804439 h 837451"/>
                  <a:gd name="connsiteX333" fmla="*/ 295541 w 539928"/>
                  <a:gd name="connsiteY333" fmla="*/ 803820 h 837451"/>
                  <a:gd name="connsiteX334" fmla="*/ 297866 w 539928"/>
                  <a:gd name="connsiteY334" fmla="*/ 803367 h 837451"/>
                  <a:gd name="connsiteX335" fmla="*/ 301764 w 539928"/>
                  <a:gd name="connsiteY335" fmla="*/ 802760 h 837451"/>
                  <a:gd name="connsiteX336" fmla="*/ 305543 w 539928"/>
                  <a:gd name="connsiteY336" fmla="*/ 802365 h 837451"/>
                  <a:gd name="connsiteX337" fmla="*/ 308706 w 539928"/>
                  <a:gd name="connsiteY337" fmla="*/ 802304 h 837451"/>
                  <a:gd name="connsiteX338" fmla="*/ 309271 w 539928"/>
                  <a:gd name="connsiteY338" fmla="*/ 802279 h 837451"/>
                  <a:gd name="connsiteX339" fmla="*/ 314527 w 539928"/>
                  <a:gd name="connsiteY339" fmla="*/ 801755 h 837451"/>
                  <a:gd name="connsiteX340" fmla="*/ 317786 w 539928"/>
                  <a:gd name="connsiteY340" fmla="*/ 801164 h 837451"/>
                  <a:gd name="connsiteX341" fmla="*/ 321546 w 539928"/>
                  <a:gd name="connsiteY341" fmla="*/ 800747 h 837451"/>
                  <a:gd name="connsiteX342" fmla="*/ 322111 w 539928"/>
                  <a:gd name="connsiteY342" fmla="*/ 800468 h 837451"/>
                  <a:gd name="connsiteX343" fmla="*/ 322846 w 539928"/>
                  <a:gd name="connsiteY343" fmla="*/ 800429 h 837451"/>
                  <a:gd name="connsiteX344" fmla="*/ 323478 w 539928"/>
                  <a:gd name="connsiteY344" fmla="*/ 798409 h 837451"/>
                  <a:gd name="connsiteX345" fmla="*/ 324567 w 539928"/>
                  <a:gd name="connsiteY345" fmla="*/ 795478 h 837451"/>
                  <a:gd name="connsiteX346" fmla="*/ 325630 w 539928"/>
                  <a:gd name="connsiteY346" fmla="*/ 793602 h 837451"/>
                  <a:gd name="connsiteX347" fmla="*/ 326593 w 539928"/>
                  <a:gd name="connsiteY347" fmla="*/ 792139 h 837451"/>
                  <a:gd name="connsiteX348" fmla="*/ 327945 w 539928"/>
                  <a:gd name="connsiteY348" fmla="*/ 789846 h 837451"/>
                  <a:gd name="connsiteX349" fmla="*/ 329075 w 539928"/>
                  <a:gd name="connsiteY349" fmla="*/ 788152 h 837451"/>
                  <a:gd name="connsiteX350" fmla="*/ 330828 w 539928"/>
                  <a:gd name="connsiteY350" fmla="*/ 785727 h 837451"/>
                  <a:gd name="connsiteX351" fmla="*/ 334312 w 539928"/>
                  <a:gd name="connsiteY351" fmla="*/ 782189 h 837451"/>
                  <a:gd name="connsiteX352" fmla="*/ 335538 w 539928"/>
                  <a:gd name="connsiteY352" fmla="*/ 781132 h 837451"/>
                  <a:gd name="connsiteX353" fmla="*/ 336781 w 539928"/>
                  <a:gd name="connsiteY353" fmla="*/ 780176 h 837451"/>
                  <a:gd name="connsiteX354" fmla="*/ 338235 w 539928"/>
                  <a:gd name="connsiteY354" fmla="*/ 778773 h 837451"/>
                  <a:gd name="connsiteX355" fmla="*/ 339847 w 539928"/>
                  <a:gd name="connsiteY355" fmla="*/ 777311 h 837451"/>
                  <a:gd name="connsiteX356" fmla="*/ 340769 w 539928"/>
                  <a:gd name="connsiteY356" fmla="*/ 776508 h 837451"/>
                  <a:gd name="connsiteX357" fmla="*/ 343523 w 539928"/>
                  <a:gd name="connsiteY357" fmla="*/ 774104 h 837451"/>
                  <a:gd name="connsiteX358" fmla="*/ 344833 w 539928"/>
                  <a:gd name="connsiteY358" fmla="*/ 772383 h 837451"/>
                  <a:gd name="connsiteX359" fmla="*/ 345520 w 539928"/>
                  <a:gd name="connsiteY359" fmla="*/ 770791 h 837451"/>
                  <a:gd name="connsiteX360" fmla="*/ 346269 w 539928"/>
                  <a:gd name="connsiteY360" fmla="*/ 768652 h 837451"/>
                  <a:gd name="connsiteX361" fmla="*/ 346294 w 539928"/>
                  <a:gd name="connsiteY361" fmla="*/ 766931 h 837451"/>
                  <a:gd name="connsiteX362" fmla="*/ 346005 w 539928"/>
                  <a:gd name="connsiteY362" fmla="*/ 765740 h 837451"/>
                  <a:gd name="connsiteX363" fmla="*/ 344230 w 539928"/>
                  <a:gd name="connsiteY363" fmla="*/ 764551 h 837451"/>
                  <a:gd name="connsiteX364" fmla="*/ 342987 w 539928"/>
                  <a:gd name="connsiteY364" fmla="*/ 763948 h 837451"/>
                  <a:gd name="connsiteX365" fmla="*/ 341786 w 539928"/>
                  <a:gd name="connsiteY365" fmla="*/ 763299 h 837451"/>
                  <a:gd name="connsiteX366" fmla="*/ 340952 w 539928"/>
                  <a:gd name="connsiteY366" fmla="*/ 761971 h 837451"/>
                  <a:gd name="connsiteX367" fmla="*/ 340406 w 539928"/>
                  <a:gd name="connsiteY367" fmla="*/ 760737 h 837451"/>
                  <a:gd name="connsiteX368" fmla="*/ 339539 w 539928"/>
                  <a:gd name="connsiteY368" fmla="*/ 760072 h 837451"/>
                  <a:gd name="connsiteX369" fmla="*/ 338832 w 539928"/>
                  <a:gd name="connsiteY369" fmla="*/ 759916 h 837451"/>
                  <a:gd name="connsiteX370" fmla="*/ 337516 w 539928"/>
                  <a:gd name="connsiteY370" fmla="*/ 761055 h 837451"/>
                  <a:gd name="connsiteX371" fmla="*/ 336456 w 539928"/>
                  <a:gd name="connsiteY371" fmla="*/ 761277 h 837451"/>
                  <a:gd name="connsiteX372" fmla="*/ 335044 w 539928"/>
                  <a:gd name="connsiteY372" fmla="*/ 760358 h 837451"/>
                  <a:gd name="connsiteX373" fmla="*/ 334113 w 539928"/>
                  <a:gd name="connsiteY373" fmla="*/ 759000 h 837451"/>
                  <a:gd name="connsiteX374" fmla="*/ 333959 w 539928"/>
                  <a:gd name="connsiteY374" fmla="*/ 757796 h 837451"/>
                  <a:gd name="connsiteX375" fmla="*/ 333920 w 539928"/>
                  <a:gd name="connsiteY375" fmla="*/ 757134 h 837451"/>
                  <a:gd name="connsiteX376" fmla="*/ 333503 w 539928"/>
                  <a:gd name="connsiteY376" fmla="*/ 756092 h 837451"/>
                  <a:gd name="connsiteX377" fmla="*/ 333561 w 539928"/>
                  <a:gd name="connsiteY377" fmla="*/ 755736 h 837451"/>
                  <a:gd name="connsiteX378" fmla="*/ 333503 w 539928"/>
                  <a:gd name="connsiteY378" fmla="*/ 755590 h 837451"/>
                  <a:gd name="connsiteX379" fmla="*/ 333612 w 539928"/>
                  <a:gd name="connsiteY379" fmla="*/ 754928 h 837451"/>
                  <a:gd name="connsiteX380" fmla="*/ 333727 w 539928"/>
                  <a:gd name="connsiteY380" fmla="*/ 754451 h 837451"/>
                  <a:gd name="connsiteX381" fmla="*/ 333843 w 539928"/>
                  <a:gd name="connsiteY381" fmla="*/ 754085 h 837451"/>
                  <a:gd name="connsiteX382" fmla="*/ 333599 w 539928"/>
                  <a:gd name="connsiteY382" fmla="*/ 753340 h 837451"/>
                  <a:gd name="connsiteX383" fmla="*/ 332475 w 539928"/>
                  <a:gd name="connsiteY383" fmla="*/ 753117 h 837451"/>
                  <a:gd name="connsiteX384" fmla="*/ 331833 w 539928"/>
                  <a:gd name="connsiteY384" fmla="*/ 752518 h 837451"/>
                  <a:gd name="connsiteX385" fmla="*/ 331920 w 539928"/>
                  <a:gd name="connsiteY385" fmla="*/ 752099 h 837451"/>
                  <a:gd name="connsiteX386" fmla="*/ 331833 w 539928"/>
                  <a:gd name="connsiteY386" fmla="*/ 752016 h 837451"/>
                  <a:gd name="connsiteX387" fmla="*/ 332058 w 539928"/>
                  <a:gd name="connsiteY387" fmla="*/ 750941 h 837451"/>
                  <a:gd name="connsiteX388" fmla="*/ 332690 w 539928"/>
                  <a:gd name="connsiteY388" fmla="*/ 749728 h 837451"/>
                  <a:gd name="connsiteX389" fmla="*/ 332964 w 539928"/>
                  <a:gd name="connsiteY389" fmla="*/ 748999 h 837451"/>
                  <a:gd name="connsiteX390" fmla="*/ 332732 w 539928"/>
                  <a:gd name="connsiteY390" fmla="*/ 748312 h 837451"/>
                  <a:gd name="connsiteX391" fmla="*/ 331769 w 539928"/>
                  <a:gd name="connsiteY391" fmla="*/ 747268 h 837451"/>
                  <a:gd name="connsiteX392" fmla="*/ 331319 w 539928"/>
                  <a:gd name="connsiteY392" fmla="*/ 746856 h 837451"/>
                  <a:gd name="connsiteX393" fmla="*/ 331342 w 539928"/>
                  <a:gd name="connsiteY393" fmla="*/ 746377 h 837451"/>
                  <a:gd name="connsiteX394" fmla="*/ 331319 w 539928"/>
                  <a:gd name="connsiteY394" fmla="*/ 746356 h 837451"/>
                  <a:gd name="connsiteX395" fmla="*/ 331398 w 539928"/>
                  <a:gd name="connsiteY395" fmla="*/ 744707 h 837451"/>
                  <a:gd name="connsiteX396" fmla="*/ 330960 w 539928"/>
                  <a:gd name="connsiteY396" fmla="*/ 741584 h 837451"/>
                  <a:gd name="connsiteX397" fmla="*/ 330658 w 539928"/>
                  <a:gd name="connsiteY397" fmla="*/ 740859 h 837451"/>
                  <a:gd name="connsiteX398" fmla="*/ 329948 w 539928"/>
                  <a:gd name="connsiteY398" fmla="*/ 739572 h 837451"/>
                  <a:gd name="connsiteX399" fmla="*/ 329357 w 539928"/>
                  <a:gd name="connsiteY399" fmla="*/ 737886 h 837451"/>
                  <a:gd name="connsiteX400" fmla="*/ 329429 w 539928"/>
                  <a:gd name="connsiteY400" fmla="*/ 737589 h 837451"/>
                  <a:gd name="connsiteX401" fmla="*/ 329357 w 539928"/>
                  <a:gd name="connsiteY401" fmla="*/ 737385 h 837451"/>
                  <a:gd name="connsiteX402" fmla="*/ 329781 w 539928"/>
                  <a:gd name="connsiteY402" fmla="*/ 735622 h 837451"/>
                  <a:gd name="connsiteX403" fmla="*/ 330568 w 539928"/>
                  <a:gd name="connsiteY403" fmla="*/ 734098 h 837451"/>
                  <a:gd name="connsiteX404" fmla="*/ 331176 w 539928"/>
                  <a:gd name="connsiteY404" fmla="*/ 732072 h 837451"/>
                  <a:gd name="connsiteX405" fmla="*/ 331033 w 539928"/>
                  <a:gd name="connsiteY405" fmla="*/ 730247 h 837451"/>
                  <a:gd name="connsiteX406" fmla="*/ 330892 w 539928"/>
                  <a:gd name="connsiteY406" fmla="*/ 727627 h 837451"/>
                  <a:gd name="connsiteX407" fmla="*/ 330908 w 539928"/>
                  <a:gd name="connsiteY407" fmla="*/ 727418 h 837451"/>
                  <a:gd name="connsiteX408" fmla="*/ 330892 w 539928"/>
                  <a:gd name="connsiteY408" fmla="*/ 727127 h 837451"/>
                  <a:gd name="connsiteX409" fmla="*/ 331043 w 539928"/>
                  <a:gd name="connsiteY409" fmla="*/ 725114 h 837451"/>
                  <a:gd name="connsiteX410" fmla="*/ 331004 w 539928"/>
                  <a:gd name="connsiteY410" fmla="*/ 723630 h 837451"/>
                  <a:gd name="connsiteX411" fmla="*/ 331015 w 539928"/>
                  <a:gd name="connsiteY411" fmla="*/ 723522 h 837451"/>
                  <a:gd name="connsiteX412" fmla="*/ 331004 w 539928"/>
                  <a:gd name="connsiteY412" fmla="*/ 723129 h 837451"/>
                  <a:gd name="connsiteX413" fmla="*/ 331204 w 539928"/>
                  <a:gd name="connsiteY413" fmla="*/ 721032 h 837451"/>
                  <a:gd name="connsiteX414" fmla="*/ 331265 w 539928"/>
                  <a:gd name="connsiteY414" fmla="*/ 719206 h 837451"/>
                  <a:gd name="connsiteX415" fmla="*/ 331698 w 539928"/>
                  <a:gd name="connsiteY415" fmla="*/ 718075 h 837451"/>
                  <a:gd name="connsiteX416" fmla="*/ 332282 w 539928"/>
                  <a:gd name="connsiteY416" fmla="*/ 717678 h 837451"/>
                  <a:gd name="connsiteX417" fmla="*/ 333413 w 539928"/>
                  <a:gd name="connsiteY417" fmla="*/ 717433 h 837451"/>
                  <a:gd name="connsiteX418" fmla="*/ 334000 w 539928"/>
                  <a:gd name="connsiteY418" fmla="*/ 717456 h 837451"/>
                  <a:gd name="connsiteX419" fmla="*/ 335384 w 539928"/>
                  <a:gd name="connsiteY419" fmla="*/ 717366 h 837451"/>
                  <a:gd name="connsiteX420" fmla="*/ 337516 w 539928"/>
                  <a:gd name="connsiteY420" fmla="*/ 717241 h 837451"/>
                  <a:gd name="connsiteX421" fmla="*/ 339311 w 539928"/>
                  <a:gd name="connsiteY421" fmla="*/ 717206 h 837451"/>
                  <a:gd name="connsiteX422" fmla="*/ 341009 w 539928"/>
                  <a:gd name="connsiteY422" fmla="*/ 717183 h 837451"/>
                  <a:gd name="connsiteX423" fmla="*/ 342355 w 539928"/>
                  <a:gd name="connsiteY423" fmla="*/ 717222 h 837451"/>
                  <a:gd name="connsiteX424" fmla="*/ 344182 w 539928"/>
                  <a:gd name="connsiteY424" fmla="*/ 717193 h 837451"/>
                  <a:gd name="connsiteX425" fmla="*/ 345575 w 539928"/>
                  <a:gd name="connsiteY425" fmla="*/ 717065 h 837451"/>
                  <a:gd name="connsiteX426" fmla="*/ 347068 w 539928"/>
                  <a:gd name="connsiteY426" fmla="*/ 717054 h 837451"/>
                  <a:gd name="connsiteX427" fmla="*/ 348863 w 539928"/>
                  <a:gd name="connsiteY427" fmla="*/ 717113 h 837451"/>
                  <a:gd name="connsiteX428" fmla="*/ 350757 w 539928"/>
                  <a:gd name="connsiteY428" fmla="*/ 717160 h 837451"/>
                  <a:gd name="connsiteX429" fmla="*/ 352777 w 539928"/>
                  <a:gd name="connsiteY429" fmla="*/ 717125 h 837451"/>
                  <a:gd name="connsiteX430" fmla="*/ 354829 w 539928"/>
                  <a:gd name="connsiteY430" fmla="*/ 717193 h 837451"/>
                  <a:gd name="connsiteX431" fmla="*/ 356781 w 539928"/>
                  <a:gd name="connsiteY431" fmla="*/ 717134 h 837451"/>
                  <a:gd name="connsiteX432" fmla="*/ 359581 w 539928"/>
                  <a:gd name="connsiteY432" fmla="*/ 717084 h 837451"/>
                  <a:gd name="connsiteX433" fmla="*/ 360916 w 539928"/>
                  <a:gd name="connsiteY433" fmla="*/ 717004 h 837451"/>
                  <a:gd name="connsiteX434" fmla="*/ 362839 w 539928"/>
                  <a:gd name="connsiteY434" fmla="*/ 716794 h 837451"/>
                  <a:gd name="connsiteX435" fmla="*/ 363556 w 539928"/>
                  <a:gd name="connsiteY435" fmla="*/ 716758 h 837451"/>
                  <a:gd name="connsiteX436" fmla="*/ 364098 w 539928"/>
                  <a:gd name="connsiteY436" fmla="*/ 716588 h 837451"/>
                  <a:gd name="connsiteX437" fmla="*/ 364756 w 539928"/>
                  <a:gd name="connsiteY437" fmla="*/ 716126 h 837451"/>
                  <a:gd name="connsiteX438" fmla="*/ 365312 w 539928"/>
                  <a:gd name="connsiteY438" fmla="*/ 715590 h 837451"/>
                  <a:gd name="connsiteX439" fmla="*/ 366034 w 539928"/>
                  <a:gd name="connsiteY439" fmla="*/ 714445 h 837451"/>
                  <a:gd name="connsiteX440" fmla="*/ 366461 w 539928"/>
                  <a:gd name="connsiteY440" fmla="*/ 713636 h 837451"/>
                  <a:gd name="connsiteX441" fmla="*/ 366888 w 539928"/>
                  <a:gd name="connsiteY441" fmla="*/ 712682 h 837451"/>
                  <a:gd name="connsiteX442" fmla="*/ 367280 w 539928"/>
                  <a:gd name="connsiteY442" fmla="*/ 711631 h 837451"/>
                  <a:gd name="connsiteX443" fmla="*/ 367832 w 539928"/>
                  <a:gd name="connsiteY443" fmla="*/ 710764 h 837451"/>
                  <a:gd name="connsiteX444" fmla="*/ 368298 w 539928"/>
                  <a:gd name="connsiteY444" fmla="*/ 710071 h 837451"/>
                  <a:gd name="connsiteX445" fmla="*/ 368529 w 539928"/>
                  <a:gd name="connsiteY445" fmla="*/ 709484 h 837451"/>
                  <a:gd name="connsiteX446" fmla="*/ 368757 w 539928"/>
                  <a:gd name="connsiteY446" fmla="*/ 708915 h 837451"/>
                  <a:gd name="connsiteX447" fmla="*/ 369094 w 539928"/>
                  <a:gd name="connsiteY447" fmla="*/ 708337 h 837451"/>
                  <a:gd name="connsiteX448" fmla="*/ 369512 w 539928"/>
                  <a:gd name="connsiteY448" fmla="*/ 707518 h 837451"/>
                  <a:gd name="connsiteX449" fmla="*/ 369929 w 539928"/>
                  <a:gd name="connsiteY449" fmla="*/ 706767 h 837451"/>
                  <a:gd name="connsiteX450" fmla="*/ 370366 w 539928"/>
                  <a:gd name="connsiteY450" fmla="*/ 705977 h 837451"/>
                  <a:gd name="connsiteX451" fmla="*/ 370860 w 539928"/>
                  <a:gd name="connsiteY451" fmla="*/ 705351 h 837451"/>
                  <a:gd name="connsiteX452" fmla="*/ 371583 w 539928"/>
                  <a:gd name="connsiteY452" fmla="*/ 704690 h 837451"/>
                  <a:gd name="connsiteX453" fmla="*/ 372693 w 539928"/>
                  <a:gd name="connsiteY453" fmla="*/ 703923 h 837451"/>
                  <a:gd name="connsiteX454" fmla="*/ 374161 w 539928"/>
                  <a:gd name="connsiteY454" fmla="*/ 703467 h 837451"/>
                  <a:gd name="connsiteX455" fmla="*/ 375535 w 539928"/>
                  <a:gd name="connsiteY455" fmla="*/ 703203 h 837451"/>
                  <a:gd name="connsiteX456" fmla="*/ 376989 w 539928"/>
                  <a:gd name="connsiteY456" fmla="*/ 703152 h 837451"/>
                  <a:gd name="connsiteX457" fmla="*/ 378537 w 539928"/>
                  <a:gd name="connsiteY457" fmla="*/ 703267 h 837451"/>
                  <a:gd name="connsiteX458" fmla="*/ 380117 w 539928"/>
                  <a:gd name="connsiteY458" fmla="*/ 703354 h 837451"/>
                  <a:gd name="connsiteX459" fmla="*/ 381533 w 539928"/>
                  <a:gd name="connsiteY459" fmla="*/ 704481 h 837451"/>
                  <a:gd name="connsiteX460" fmla="*/ 382772 w 539928"/>
                  <a:gd name="connsiteY460" fmla="*/ 705803 h 837451"/>
                  <a:gd name="connsiteX461" fmla="*/ 383671 w 539928"/>
                  <a:gd name="connsiteY461" fmla="*/ 706562 h 837451"/>
                  <a:gd name="connsiteX462" fmla="*/ 384872 w 539928"/>
                  <a:gd name="connsiteY462" fmla="*/ 707476 h 837451"/>
                  <a:gd name="connsiteX463" fmla="*/ 386153 w 539928"/>
                  <a:gd name="connsiteY463" fmla="*/ 707965 h 837451"/>
                  <a:gd name="connsiteX464" fmla="*/ 387309 w 539928"/>
                  <a:gd name="connsiteY464" fmla="*/ 708456 h 837451"/>
                  <a:gd name="connsiteX465" fmla="*/ 388661 w 539928"/>
                  <a:gd name="connsiteY465" fmla="*/ 708915 h 837451"/>
                  <a:gd name="connsiteX466" fmla="*/ 389630 w 539928"/>
                  <a:gd name="connsiteY466" fmla="*/ 709085 h 837451"/>
                  <a:gd name="connsiteX467" fmla="*/ 390690 w 539928"/>
                  <a:gd name="connsiteY467" fmla="*/ 709362 h 837451"/>
                  <a:gd name="connsiteX468" fmla="*/ 391907 w 539928"/>
                  <a:gd name="connsiteY468" fmla="*/ 709493 h 837451"/>
                  <a:gd name="connsiteX469" fmla="*/ 393015 w 539928"/>
                  <a:gd name="connsiteY469" fmla="*/ 709470 h 837451"/>
                  <a:gd name="connsiteX470" fmla="*/ 394655 w 539928"/>
                  <a:gd name="connsiteY470" fmla="*/ 709255 h 837451"/>
                  <a:gd name="connsiteX471" fmla="*/ 395814 w 539928"/>
                  <a:gd name="connsiteY471" fmla="*/ 709089 h 837451"/>
                  <a:gd name="connsiteX472" fmla="*/ 397474 w 539928"/>
                  <a:gd name="connsiteY472" fmla="*/ 708545 h 837451"/>
                  <a:gd name="connsiteX473" fmla="*/ 399315 w 539928"/>
                  <a:gd name="connsiteY473" fmla="*/ 707795 h 837451"/>
                  <a:gd name="connsiteX474" fmla="*/ 400996 w 539928"/>
                  <a:gd name="connsiteY474" fmla="*/ 707253 h 837451"/>
                  <a:gd name="connsiteX475" fmla="*/ 402946 w 539928"/>
                  <a:gd name="connsiteY475" fmla="*/ 706337 h 837451"/>
                  <a:gd name="connsiteX476" fmla="*/ 404146 w 539928"/>
                  <a:gd name="connsiteY476" fmla="*/ 705858 h 837451"/>
                  <a:gd name="connsiteX477" fmla="*/ 405729 w 539928"/>
                  <a:gd name="connsiteY477" fmla="*/ 705181 h 837451"/>
                  <a:gd name="connsiteX478" fmla="*/ 407617 w 539928"/>
                  <a:gd name="connsiteY478" fmla="*/ 704410 h 837451"/>
                  <a:gd name="connsiteX479" fmla="*/ 409390 w 539928"/>
                  <a:gd name="connsiteY479" fmla="*/ 703761 h 837451"/>
                  <a:gd name="connsiteX480" fmla="*/ 410442 w 539928"/>
                  <a:gd name="connsiteY480" fmla="*/ 703479 h 837451"/>
                  <a:gd name="connsiteX481" fmla="*/ 411129 w 539928"/>
                  <a:gd name="connsiteY481" fmla="*/ 703296 h 837451"/>
                  <a:gd name="connsiteX482" fmla="*/ 412953 w 539928"/>
                  <a:gd name="connsiteY482" fmla="*/ 703181 h 837451"/>
                  <a:gd name="connsiteX483" fmla="*/ 414594 w 539928"/>
                  <a:gd name="connsiteY483" fmla="*/ 703026 h 837451"/>
                  <a:gd name="connsiteX484" fmla="*/ 416695 w 539928"/>
                  <a:gd name="connsiteY484" fmla="*/ 703007 h 837451"/>
                  <a:gd name="connsiteX485" fmla="*/ 418951 w 539928"/>
                  <a:gd name="connsiteY485" fmla="*/ 703164 h 837451"/>
                  <a:gd name="connsiteX486" fmla="*/ 421185 w 539928"/>
                  <a:gd name="connsiteY486" fmla="*/ 703496 h 837451"/>
                  <a:gd name="connsiteX487" fmla="*/ 423177 w 539928"/>
                  <a:gd name="connsiteY487" fmla="*/ 704019 h 837451"/>
                  <a:gd name="connsiteX488" fmla="*/ 424942 w 539928"/>
                  <a:gd name="connsiteY488" fmla="*/ 704105 h 837451"/>
                  <a:gd name="connsiteX489" fmla="*/ 425003 w 539928"/>
                  <a:gd name="connsiteY489" fmla="*/ 703639 h 837451"/>
                  <a:gd name="connsiteX490" fmla="*/ 425033 w 539928"/>
                  <a:gd name="connsiteY490" fmla="*/ 703210 h 837451"/>
                  <a:gd name="connsiteX491" fmla="*/ 424840 w 539928"/>
                  <a:gd name="connsiteY491" fmla="*/ 701929 h 837451"/>
                  <a:gd name="connsiteX492" fmla="*/ 424602 w 539928"/>
                  <a:gd name="connsiteY492" fmla="*/ 700933 h 837451"/>
                  <a:gd name="connsiteX493" fmla="*/ 423752 w 539928"/>
                  <a:gd name="connsiteY493" fmla="*/ 700107 h 837451"/>
                  <a:gd name="connsiteX494" fmla="*/ 422637 w 539928"/>
                  <a:gd name="connsiteY494" fmla="*/ 699318 h 837451"/>
                  <a:gd name="connsiteX495" fmla="*/ 421580 w 539928"/>
                  <a:gd name="connsiteY495" fmla="*/ 698887 h 837451"/>
                  <a:gd name="connsiteX496" fmla="*/ 420721 w 539928"/>
                  <a:gd name="connsiteY496" fmla="*/ 698216 h 837451"/>
                  <a:gd name="connsiteX497" fmla="*/ 420088 w 539928"/>
                  <a:gd name="connsiteY497" fmla="*/ 697372 h 837451"/>
                  <a:gd name="connsiteX498" fmla="*/ 420138 w 539928"/>
                  <a:gd name="connsiteY498" fmla="*/ 696938 h 837451"/>
                  <a:gd name="connsiteX499" fmla="*/ 420088 w 539928"/>
                  <a:gd name="connsiteY499" fmla="*/ 696872 h 837451"/>
                  <a:gd name="connsiteX500" fmla="*/ 420307 w 539928"/>
                  <a:gd name="connsiteY500" fmla="*/ 694941 h 837451"/>
                  <a:gd name="connsiteX501" fmla="*/ 420685 w 539928"/>
                  <a:gd name="connsiteY501" fmla="*/ 694017 h 837451"/>
                  <a:gd name="connsiteX502" fmla="*/ 421263 w 539928"/>
                  <a:gd name="connsiteY502" fmla="*/ 692579 h 837451"/>
                  <a:gd name="connsiteX503" fmla="*/ 422175 w 539928"/>
                  <a:gd name="connsiteY503" fmla="*/ 690845 h 837451"/>
                  <a:gd name="connsiteX504" fmla="*/ 422855 w 539928"/>
                  <a:gd name="connsiteY504" fmla="*/ 688648 h 837451"/>
                  <a:gd name="connsiteX505" fmla="*/ 423018 w 539928"/>
                  <a:gd name="connsiteY505" fmla="*/ 686416 h 837451"/>
                  <a:gd name="connsiteX506" fmla="*/ 422910 w 539928"/>
                  <a:gd name="connsiteY506" fmla="*/ 685226 h 837451"/>
                  <a:gd name="connsiteX507" fmla="*/ 422740 w 539928"/>
                  <a:gd name="connsiteY507" fmla="*/ 683883 h 837451"/>
                  <a:gd name="connsiteX508" fmla="*/ 422267 w 539928"/>
                  <a:gd name="connsiteY508" fmla="*/ 682519 h 837451"/>
                  <a:gd name="connsiteX509" fmla="*/ 421851 w 539928"/>
                  <a:gd name="connsiteY509" fmla="*/ 681492 h 837451"/>
                  <a:gd name="connsiteX510" fmla="*/ 421328 w 539928"/>
                  <a:gd name="connsiteY510" fmla="*/ 680647 h 837451"/>
                  <a:gd name="connsiteX511" fmla="*/ 420229 w 539928"/>
                  <a:gd name="connsiteY511" fmla="*/ 680179 h 837451"/>
                  <a:gd name="connsiteX512" fmla="*/ 418993 w 539928"/>
                  <a:gd name="connsiteY512" fmla="*/ 680143 h 837451"/>
                  <a:gd name="connsiteX513" fmla="*/ 417853 w 539928"/>
                  <a:gd name="connsiteY513" fmla="*/ 680419 h 837451"/>
                  <a:gd name="connsiteX514" fmla="*/ 416636 w 539928"/>
                  <a:gd name="connsiteY514" fmla="*/ 680673 h 837451"/>
                  <a:gd name="connsiteX515" fmla="*/ 415420 w 539928"/>
                  <a:gd name="connsiteY515" fmla="*/ 680656 h 837451"/>
                  <a:gd name="connsiteX516" fmla="*/ 414745 w 539928"/>
                  <a:gd name="connsiteY516" fmla="*/ 680053 h 837451"/>
                  <a:gd name="connsiteX517" fmla="*/ 414478 w 539928"/>
                  <a:gd name="connsiteY517" fmla="*/ 679048 h 837451"/>
                  <a:gd name="connsiteX518" fmla="*/ 414538 w 539928"/>
                  <a:gd name="connsiteY518" fmla="*/ 678772 h 837451"/>
                  <a:gd name="connsiteX519" fmla="*/ 414478 w 539928"/>
                  <a:gd name="connsiteY519" fmla="*/ 678548 h 837451"/>
                  <a:gd name="connsiteX520" fmla="*/ 414752 w 539928"/>
                  <a:gd name="connsiteY520" fmla="*/ 677273 h 837451"/>
                  <a:gd name="connsiteX521" fmla="*/ 415000 w 539928"/>
                  <a:gd name="connsiteY521" fmla="*/ 676280 h 837451"/>
                  <a:gd name="connsiteX522" fmla="*/ 414678 w 539928"/>
                  <a:gd name="connsiteY522" fmla="*/ 675012 h 837451"/>
                  <a:gd name="connsiteX523" fmla="*/ 414054 w 539928"/>
                  <a:gd name="connsiteY523" fmla="*/ 674380 h 837451"/>
                  <a:gd name="connsiteX524" fmla="*/ 412928 w 539928"/>
                  <a:gd name="connsiteY524" fmla="*/ 673978 h 837451"/>
                  <a:gd name="connsiteX525" fmla="*/ 411596 w 539928"/>
                  <a:gd name="connsiteY525" fmla="*/ 673817 h 837451"/>
                  <a:gd name="connsiteX526" fmla="*/ 410298 w 539928"/>
                  <a:gd name="connsiteY526" fmla="*/ 674245 h 837451"/>
                  <a:gd name="connsiteX527" fmla="*/ 408934 w 539928"/>
                  <a:gd name="connsiteY527" fmla="*/ 674928 h 837451"/>
                  <a:gd name="connsiteX528" fmla="*/ 407797 w 539928"/>
                  <a:gd name="connsiteY528" fmla="*/ 675391 h 837451"/>
                  <a:gd name="connsiteX529" fmla="*/ 406480 w 539928"/>
                  <a:gd name="connsiteY529" fmla="*/ 675645 h 837451"/>
                  <a:gd name="connsiteX530" fmla="*/ 404490 w 539928"/>
                  <a:gd name="connsiteY530" fmla="*/ 675294 h 837451"/>
                  <a:gd name="connsiteX531" fmla="*/ 403276 w 539928"/>
                  <a:gd name="connsiteY531" fmla="*/ 674758 h 837451"/>
                  <a:gd name="connsiteX532" fmla="*/ 402750 w 539928"/>
                  <a:gd name="connsiteY532" fmla="*/ 674260 h 837451"/>
                  <a:gd name="connsiteX533" fmla="*/ 402030 w 539928"/>
                  <a:gd name="connsiteY533" fmla="*/ 673262 h 837451"/>
                  <a:gd name="connsiteX534" fmla="*/ 401196 w 539928"/>
                  <a:gd name="connsiteY534" fmla="*/ 671955 h 837451"/>
                  <a:gd name="connsiteX535" fmla="*/ 400525 w 539928"/>
                  <a:gd name="connsiteY535" fmla="*/ 670781 h 837451"/>
                  <a:gd name="connsiteX536" fmla="*/ 399815 w 539928"/>
                  <a:gd name="connsiteY536" fmla="*/ 669762 h 837451"/>
                  <a:gd name="connsiteX537" fmla="*/ 398958 w 539928"/>
                  <a:gd name="connsiteY537" fmla="*/ 668667 h 837451"/>
                  <a:gd name="connsiteX538" fmla="*/ 398405 w 539928"/>
                  <a:gd name="connsiteY538" fmla="*/ 667611 h 837451"/>
                  <a:gd name="connsiteX539" fmla="*/ 397905 w 539928"/>
                  <a:gd name="connsiteY539" fmla="*/ 666266 h 837451"/>
                  <a:gd name="connsiteX540" fmla="*/ 397916 w 539928"/>
                  <a:gd name="connsiteY540" fmla="*/ 665796 h 837451"/>
                  <a:gd name="connsiteX541" fmla="*/ 397905 w 539928"/>
                  <a:gd name="connsiteY541" fmla="*/ 665765 h 837451"/>
                  <a:gd name="connsiteX542" fmla="*/ 397943 w 539928"/>
                  <a:gd name="connsiteY542" fmla="*/ 664163 h 837451"/>
                  <a:gd name="connsiteX543" fmla="*/ 398081 w 539928"/>
                  <a:gd name="connsiteY543" fmla="*/ 662580 h 837451"/>
                  <a:gd name="connsiteX544" fmla="*/ 398450 w 539928"/>
                  <a:gd name="connsiteY544" fmla="*/ 661122 h 837451"/>
                  <a:gd name="connsiteX545" fmla="*/ 398617 w 539928"/>
                  <a:gd name="connsiteY545" fmla="*/ 659848 h 837451"/>
                  <a:gd name="connsiteX546" fmla="*/ 398790 w 539928"/>
                  <a:gd name="connsiteY546" fmla="*/ 658371 h 837451"/>
                  <a:gd name="connsiteX547" fmla="*/ 398826 w 539928"/>
                  <a:gd name="connsiteY547" fmla="*/ 657668 h 837451"/>
                  <a:gd name="connsiteX548" fmla="*/ 398794 w 539928"/>
                  <a:gd name="connsiteY548" fmla="*/ 656823 h 837451"/>
                  <a:gd name="connsiteX549" fmla="*/ 398556 w 539928"/>
                  <a:gd name="connsiteY549" fmla="*/ 655567 h 837451"/>
                  <a:gd name="connsiteX550" fmla="*/ 398187 w 539928"/>
                  <a:gd name="connsiteY550" fmla="*/ 654928 h 837451"/>
                  <a:gd name="connsiteX551" fmla="*/ 397622 w 539928"/>
                  <a:gd name="connsiteY551" fmla="*/ 654199 h 837451"/>
                  <a:gd name="connsiteX552" fmla="*/ 397166 w 539928"/>
                  <a:gd name="connsiteY552" fmla="*/ 653512 h 837451"/>
                  <a:gd name="connsiteX553" fmla="*/ 396611 w 539928"/>
                  <a:gd name="connsiteY553" fmla="*/ 652899 h 837451"/>
                  <a:gd name="connsiteX554" fmla="*/ 395577 w 539928"/>
                  <a:gd name="connsiteY554" fmla="*/ 651878 h 837451"/>
                  <a:gd name="connsiteX555" fmla="*/ 394726 w 539928"/>
                  <a:gd name="connsiteY555" fmla="*/ 651422 h 837451"/>
                  <a:gd name="connsiteX556" fmla="*/ 394228 w 539928"/>
                  <a:gd name="connsiteY556" fmla="*/ 651121 h 837451"/>
                  <a:gd name="connsiteX557" fmla="*/ 393397 w 539928"/>
                  <a:gd name="connsiteY557" fmla="*/ 650680 h 837451"/>
                  <a:gd name="connsiteX558" fmla="*/ 392626 w 539928"/>
                  <a:gd name="connsiteY558" fmla="*/ 649962 h 837451"/>
                  <a:gd name="connsiteX559" fmla="*/ 392109 w 539928"/>
                  <a:gd name="connsiteY559" fmla="*/ 649339 h 837451"/>
                  <a:gd name="connsiteX560" fmla="*/ 391936 w 539928"/>
                  <a:gd name="connsiteY560" fmla="*/ 648713 h 837451"/>
                  <a:gd name="connsiteX561" fmla="*/ 391676 w 539928"/>
                  <a:gd name="connsiteY561" fmla="*/ 647938 h 837451"/>
                  <a:gd name="connsiteX562" fmla="*/ 391727 w 539928"/>
                  <a:gd name="connsiteY562" fmla="*/ 647592 h 837451"/>
                  <a:gd name="connsiteX563" fmla="*/ 391676 w 539928"/>
                  <a:gd name="connsiteY563" fmla="*/ 647438 h 837451"/>
                  <a:gd name="connsiteX564" fmla="*/ 391788 w 539928"/>
                  <a:gd name="connsiteY564" fmla="*/ 646684 h 837451"/>
                  <a:gd name="connsiteX565" fmla="*/ 392344 w 539928"/>
                  <a:gd name="connsiteY565" fmla="*/ 645749 h 837451"/>
                  <a:gd name="connsiteX566" fmla="*/ 393175 w 539928"/>
                  <a:gd name="connsiteY566" fmla="*/ 644448 h 837451"/>
                  <a:gd name="connsiteX567" fmla="*/ 393891 w 539928"/>
                  <a:gd name="connsiteY567" fmla="*/ 643324 h 837451"/>
                  <a:gd name="connsiteX568" fmla="*/ 394491 w 539928"/>
                  <a:gd name="connsiteY568" fmla="*/ 642679 h 837451"/>
                  <a:gd name="connsiteX569" fmla="*/ 395124 w 539928"/>
                  <a:gd name="connsiteY569" fmla="*/ 642278 h 837451"/>
                  <a:gd name="connsiteX570" fmla="*/ 395859 w 539928"/>
                  <a:gd name="connsiteY570" fmla="*/ 641971 h 837451"/>
                  <a:gd name="connsiteX571" fmla="*/ 396893 w 539928"/>
                  <a:gd name="connsiteY571" fmla="*/ 641679 h 837451"/>
                  <a:gd name="connsiteX572" fmla="*/ 397885 w 539928"/>
                  <a:gd name="connsiteY572" fmla="*/ 641324 h 837451"/>
                  <a:gd name="connsiteX573" fmla="*/ 398958 w 539928"/>
                  <a:gd name="connsiteY573" fmla="*/ 640965 h 837451"/>
                  <a:gd name="connsiteX574" fmla="*/ 399748 w 539928"/>
                  <a:gd name="connsiteY574" fmla="*/ 640246 h 837451"/>
                  <a:gd name="connsiteX575" fmla="*/ 400124 w 539928"/>
                  <a:gd name="connsiteY575" fmla="*/ 639620 h 837451"/>
                  <a:gd name="connsiteX576" fmla="*/ 400611 w 539928"/>
                  <a:gd name="connsiteY576" fmla="*/ 638490 h 837451"/>
                  <a:gd name="connsiteX577" fmla="*/ 400893 w 539928"/>
                  <a:gd name="connsiteY577" fmla="*/ 637170 h 837451"/>
                  <a:gd name="connsiteX578" fmla="*/ 401147 w 539928"/>
                  <a:gd name="connsiteY578" fmla="*/ 635819 h 837451"/>
                  <a:gd name="connsiteX579" fmla="*/ 401269 w 539928"/>
                  <a:gd name="connsiteY579" fmla="*/ 635115 h 837451"/>
                  <a:gd name="connsiteX580" fmla="*/ 401410 w 539928"/>
                  <a:gd name="connsiteY580" fmla="*/ 634405 h 837451"/>
                  <a:gd name="connsiteX581" fmla="*/ 401349 w 539928"/>
                  <a:gd name="connsiteY581" fmla="*/ 633702 h 837451"/>
                  <a:gd name="connsiteX582" fmla="*/ 400393 w 539928"/>
                  <a:gd name="connsiteY582" fmla="*/ 632816 h 837451"/>
                  <a:gd name="connsiteX583" fmla="*/ 399141 w 539928"/>
                  <a:gd name="connsiteY583" fmla="*/ 632164 h 837451"/>
                  <a:gd name="connsiteX584" fmla="*/ 397368 w 539928"/>
                  <a:gd name="connsiteY584" fmla="*/ 631564 h 837451"/>
                  <a:gd name="connsiteX585" fmla="*/ 395763 w 539928"/>
                  <a:gd name="connsiteY585" fmla="*/ 630957 h 837451"/>
                  <a:gd name="connsiteX586" fmla="*/ 394514 w 539928"/>
                  <a:gd name="connsiteY586" fmla="*/ 630199 h 837451"/>
                  <a:gd name="connsiteX587" fmla="*/ 392848 w 539928"/>
                  <a:gd name="connsiteY587" fmla="*/ 629762 h 837451"/>
                  <a:gd name="connsiteX588" fmla="*/ 391920 w 539928"/>
                  <a:gd name="connsiteY588" fmla="*/ 629333 h 837451"/>
                  <a:gd name="connsiteX589" fmla="*/ 390658 w 539928"/>
                  <a:gd name="connsiteY589" fmla="*/ 628642 h 837451"/>
                  <a:gd name="connsiteX590" fmla="*/ 389820 w 539928"/>
                  <a:gd name="connsiteY590" fmla="*/ 627775 h 837451"/>
                  <a:gd name="connsiteX591" fmla="*/ 389174 w 539928"/>
                  <a:gd name="connsiteY591" fmla="*/ 627213 h 837451"/>
                  <a:gd name="connsiteX592" fmla="*/ 388619 w 539928"/>
                  <a:gd name="connsiteY592" fmla="*/ 626892 h 837451"/>
                  <a:gd name="connsiteX593" fmla="*/ 387383 w 539928"/>
                  <a:gd name="connsiteY593" fmla="*/ 626497 h 837451"/>
                  <a:gd name="connsiteX594" fmla="*/ 386323 w 539928"/>
                  <a:gd name="connsiteY594" fmla="*/ 626461 h 837451"/>
                  <a:gd name="connsiteX595" fmla="*/ 385138 w 539928"/>
                  <a:gd name="connsiteY595" fmla="*/ 626234 h 837451"/>
                  <a:gd name="connsiteX596" fmla="*/ 384708 w 539928"/>
                  <a:gd name="connsiteY596" fmla="*/ 626096 h 837451"/>
                  <a:gd name="connsiteX597" fmla="*/ 384207 w 539928"/>
                  <a:gd name="connsiteY597" fmla="*/ 625894 h 837451"/>
                  <a:gd name="connsiteX598" fmla="*/ 383613 w 539928"/>
                  <a:gd name="connsiteY598" fmla="*/ 625589 h 837451"/>
                  <a:gd name="connsiteX599" fmla="*/ 383315 w 539928"/>
                  <a:gd name="connsiteY599" fmla="*/ 624593 h 837451"/>
                  <a:gd name="connsiteX600" fmla="*/ 383403 w 539928"/>
                  <a:gd name="connsiteY600" fmla="*/ 624386 h 837451"/>
                  <a:gd name="connsiteX601" fmla="*/ 383315 w 539928"/>
                  <a:gd name="connsiteY601" fmla="*/ 624093 h 837451"/>
                  <a:gd name="connsiteX602" fmla="*/ 383684 w 539928"/>
                  <a:gd name="connsiteY602" fmla="*/ 623225 h 837451"/>
                  <a:gd name="connsiteX603" fmla="*/ 384053 w 539928"/>
                  <a:gd name="connsiteY603" fmla="*/ 622221 h 837451"/>
                  <a:gd name="connsiteX604" fmla="*/ 384381 w 539928"/>
                  <a:gd name="connsiteY604" fmla="*/ 621412 h 837451"/>
                  <a:gd name="connsiteX605" fmla="*/ 384448 w 539928"/>
                  <a:gd name="connsiteY605" fmla="*/ 620663 h 837451"/>
                  <a:gd name="connsiteX606" fmla="*/ 384403 w 539928"/>
                  <a:gd name="connsiteY606" fmla="*/ 619816 h 837451"/>
                  <a:gd name="connsiteX607" fmla="*/ 384079 w 539928"/>
                  <a:gd name="connsiteY607" fmla="*/ 618551 h 837451"/>
                  <a:gd name="connsiteX608" fmla="*/ 382631 w 539928"/>
                  <a:gd name="connsiteY608" fmla="*/ 617536 h 837451"/>
                  <a:gd name="connsiteX609" fmla="*/ 381732 w 539928"/>
                  <a:gd name="connsiteY609" fmla="*/ 616914 h 837451"/>
                  <a:gd name="connsiteX610" fmla="*/ 380531 w 539928"/>
                  <a:gd name="connsiteY610" fmla="*/ 616030 h 837451"/>
                  <a:gd name="connsiteX611" fmla="*/ 379234 w 539928"/>
                  <a:gd name="connsiteY611" fmla="*/ 615172 h 837451"/>
                  <a:gd name="connsiteX612" fmla="*/ 378502 w 539928"/>
                  <a:gd name="connsiteY612" fmla="*/ 614170 h 837451"/>
                  <a:gd name="connsiteX613" fmla="*/ 377689 w 539928"/>
                  <a:gd name="connsiteY613" fmla="*/ 612662 h 837451"/>
                  <a:gd name="connsiteX614" fmla="*/ 377185 w 539928"/>
                  <a:gd name="connsiteY614" fmla="*/ 611674 h 837451"/>
                  <a:gd name="connsiteX615" fmla="*/ 376678 w 539928"/>
                  <a:gd name="connsiteY615" fmla="*/ 610790 h 837451"/>
                  <a:gd name="connsiteX616" fmla="*/ 376662 w 539928"/>
                  <a:gd name="connsiteY616" fmla="*/ 610203 h 837451"/>
                  <a:gd name="connsiteX617" fmla="*/ 376674 w 539928"/>
                  <a:gd name="connsiteY617" fmla="*/ 610142 h 837451"/>
                  <a:gd name="connsiteX618" fmla="*/ 376662 w 539928"/>
                  <a:gd name="connsiteY618" fmla="*/ 609701 h 837451"/>
                  <a:gd name="connsiteX619" fmla="*/ 376906 w 539928"/>
                  <a:gd name="connsiteY619" fmla="*/ 608476 h 837451"/>
                  <a:gd name="connsiteX620" fmla="*/ 377381 w 539928"/>
                  <a:gd name="connsiteY620" fmla="*/ 607657 h 837451"/>
                  <a:gd name="connsiteX621" fmla="*/ 377718 w 539928"/>
                  <a:gd name="connsiteY621" fmla="*/ 607127 h 837451"/>
                  <a:gd name="connsiteX622" fmla="*/ 378341 w 539928"/>
                  <a:gd name="connsiteY622" fmla="*/ 606484 h 837451"/>
                  <a:gd name="connsiteX623" fmla="*/ 379031 w 539928"/>
                  <a:gd name="connsiteY623" fmla="*/ 606041 h 837451"/>
                  <a:gd name="connsiteX624" fmla="*/ 379966 w 539928"/>
                  <a:gd name="connsiteY624" fmla="*/ 605293 h 837451"/>
                  <a:gd name="connsiteX625" fmla="*/ 380720 w 539928"/>
                  <a:gd name="connsiteY625" fmla="*/ 604121 h 837451"/>
                  <a:gd name="connsiteX626" fmla="*/ 381934 w 539928"/>
                  <a:gd name="connsiteY626" fmla="*/ 602911 h 837451"/>
                  <a:gd name="connsiteX627" fmla="*/ 382624 w 539928"/>
                  <a:gd name="connsiteY627" fmla="*/ 602439 h 837451"/>
                  <a:gd name="connsiteX628" fmla="*/ 383706 w 539928"/>
                  <a:gd name="connsiteY628" fmla="*/ 601740 h 837451"/>
                  <a:gd name="connsiteX629" fmla="*/ 384406 w 539928"/>
                  <a:gd name="connsiteY629" fmla="*/ 601154 h 837451"/>
                  <a:gd name="connsiteX630" fmla="*/ 384494 w 539928"/>
                  <a:gd name="connsiteY630" fmla="*/ 600683 h 837451"/>
                  <a:gd name="connsiteX631" fmla="*/ 383928 w 539928"/>
                  <a:gd name="connsiteY631" fmla="*/ 600050 h 837451"/>
                  <a:gd name="connsiteX632" fmla="*/ 382788 w 539928"/>
                  <a:gd name="connsiteY632" fmla="*/ 598673 h 837451"/>
                  <a:gd name="connsiteX633" fmla="*/ 382825 w 539928"/>
                  <a:gd name="connsiteY633" fmla="*/ 598217 h 837451"/>
                  <a:gd name="connsiteX634" fmla="*/ 382788 w 539928"/>
                  <a:gd name="connsiteY634" fmla="*/ 598172 h 837451"/>
                  <a:gd name="connsiteX635" fmla="*/ 382852 w 539928"/>
                  <a:gd name="connsiteY635" fmla="*/ 597389 h 837451"/>
                  <a:gd name="connsiteX636" fmla="*/ 383225 w 539928"/>
                  <a:gd name="connsiteY636" fmla="*/ 595670 h 837451"/>
                  <a:gd name="connsiteX637" fmla="*/ 383800 w 539928"/>
                  <a:gd name="connsiteY637" fmla="*/ 594544 h 837451"/>
                  <a:gd name="connsiteX638" fmla="*/ 384435 w 539928"/>
                  <a:gd name="connsiteY638" fmla="*/ 593253 h 837451"/>
                  <a:gd name="connsiteX639" fmla="*/ 384510 w 539928"/>
                  <a:gd name="connsiteY639" fmla="*/ 592066 h 837451"/>
                  <a:gd name="connsiteX640" fmla="*/ 384236 w 539928"/>
                  <a:gd name="connsiteY640" fmla="*/ 591040 h 837451"/>
                  <a:gd name="connsiteX641" fmla="*/ 383764 w 539928"/>
                  <a:gd name="connsiteY641" fmla="*/ 589714 h 837451"/>
                  <a:gd name="connsiteX642" fmla="*/ 383784 w 539928"/>
                  <a:gd name="connsiteY642" fmla="*/ 589271 h 837451"/>
                  <a:gd name="connsiteX643" fmla="*/ 383764 w 539928"/>
                  <a:gd name="connsiteY643" fmla="*/ 589214 h 837451"/>
                  <a:gd name="connsiteX644" fmla="*/ 383800 w 539928"/>
                  <a:gd name="connsiteY644" fmla="*/ 588440 h 837451"/>
                  <a:gd name="connsiteX645" fmla="*/ 383883 w 539928"/>
                  <a:gd name="connsiteY645" fmla="*/ 587291 h 837451"/>
                  <a:gd name="connsiteX646" fmla="*/ 384352 w 539928"/>
                  <a:gd name="connsiteY646" fmla="*/ 586019 h 837451"/>
                  <a:gd name="connsiteX647" fmla="*/ 384843 w 539928"/>
                  <a:gd name="connsiteY647" fmla="*/ 584600 h 837451"/>
                  <a:gd name="connsiteX648" fmla="*/ 385254 w 539928"/>
                  <a:gd name="connsiteY648" fmla="*/ 583085 h 837451"/>
                  <a:gd name="connsiteX649" fmla="*/ 385643 w 539928"/>
                  <a:gd name="connsiteY649" fmla="*/ 582005 h 837451"/>
                  <a:gd name="connsiteX650" fmla="*/ 386034 w 539928"/>
                  <a:gd name="connsiteY650" fmla="*/ 580859 h 837451"/>
                  <a:gd name="connsiteX651" fmla="*/ 386853 w 539928"/>
                  <a:gd name="connsiteY651" fmla="*/ 579559 h 837451"/>
                  <a:gd name="connsiteX652" fmla="*/ 387752 w 539928"/>
                  <a:gd name="connsiteY652" fmla="*/ 578521 h 837451"/>
                  <a:gd name="connsiteX653" fmla="*/ 388365 w 539928"/>
                  <a:gd name="connsiteY653" fmla="*/ 577780 h 837451"/>
                  <a:gd name="connsiteX654" fmla="*/ 388553 w 539928"/>
                  <a:gd name="connsiteY654" fmla="*/ 577217 h 837451"/>
                  <a:gd name="connsiteX655" fmla="*/ 388446 w 539928"/>
                  <a:gd name="connsiteY655" fmla="*/ 576534 h 837451"/>
                  <a:gd name="connsiteX656" fmla="*/ 387974 w 539928"/>
                  <a:gd name="connsiteY656" fmla="*/ 575372 h 837451"/>
                  <a:gd name="connsiteX657" fmla="*/ 387126 w 539928"/>
                  <a:gd name="connsiteY657" fmla="*/ 574177 h 837451"/>
                  <a:gd name="connsiteX658" fmla="*/ 386885 w 539928"/>
                  <a:gd name="connsiteY658" fmla="*/ 573577 h 837451"/>
                  <a:gd name="connsiteX659" fmla="*/ 386965 w 539928"/>
                  <a:gd name="connsiteY659" fmla="*/ 573276 h 837451"/>
                  <a:gd name="connsiteX660" fmla="*/ 386885 w 539928"/>
                  <a:gd name="connsiteY660" fmla="*/ 573076 h 837451"/>
                  <a:gd name="connsiteX661" fmla="*/ 387116 w 539928"/>
                  <a:gd name="connsiteY661" fmla="*/ 572210 h 837451"/>
                  <a:gd name="connsiteX662" fmla="*/ 388131 w 539928"/>
                  <a:gd name="connsiteY662" fmla="*/ 571432 h 837451"/>
                  <a:gd name="connsiteX663" fmla="*/ 389027 w 539928"/>
                  <a:gd name="connsiteY663" fmla="*/ 570781 h 837451"/>
                  <a:gd name="connsiteX664" fmla="*/ 389193 w 539928"/>
                  <a:gd name="connsiteY664" fmla="*/ 570529 h 837451"/>
                  <a:gd name="connsiteX665" fmla="*/ 388975 w 539928"/>
                  <a:gd name="connsiteY665" fmla="*/ 570142 h 837451"/>
                  <a:gd name="connsiteX666" fmla="*/ 387608 w 539928"/>
                  <a:gd name="connsiteY666" fmla="*/ 569476 h 837451"/>
                  <a:gd name="connsiteX667" fmla="*/ 386481 w 539928"/>
                  <a:gd name="connsiteY667" fmla="*/ 569201 h 837451"/>
                  <a:gd name="connsiteX668" fmla="*/ 385219 w 539928"/>
                  <a:gd name="connsiteY668" fmla="*/ 568420 h 837451"/>
                  <a:gd name="connsiteX669" fmla="*/ 384747 w 539928"/>
                  <a:gd name="connsiteY669" fmla="*/ 567277 h 837451"/>
                  <a:gd name="connsiteX670" fmla="*/ 384844 w 539928"/>
                  <a:gd name="connsiteY670" fmla="*/ 567013 h 837451"/>
                  <a:gd name="connsiteX671" fmla="*/ 384747 w 539928"/>
                  <a:gd name="connsiteY671" fmla="*/ 566776 h 837451"/>
                  <a:gd name="connsiteX672" fmla="*/ 385354 w 539928"/>
                  <a:gd name="connsiteY672" fmla="*/ 565129 h 837451"/>
                  <a:gd name="connsiteX673" fmla="*/ 386500 w 539928"/>
                  <a:gd name="connsiteY673" fmla="*/ 563810 h 837451"/>
                  <a:gd name="connsiteX674" fmla="*/ 386988 w 539928"/>
                  <a:gd name="connsiteY674" fmla="*/ 562799 h 837451"/>
                  <a:gd name="connsiteX675" fmla="*/ 387258 w 539928"/>
                  <a:gd name="connsiteY675" fmla="*/ 561719 h 837451"/>
                  <a:gd name="connsiteX676" fmla="*/ 387836 w 539928"/>
                  <a:gd name="connsiteY676" fmla="*/ 560272 h 837451"/>
                  <a:gd name="connsiteX677" fmla="*/ 388539 w 539928"/>
                  <a:gd name="connsiteY677" fmla="*/ 559398 h 837451"/>
                  <a:gd name="connsiteX678" fmla="*/ 389200 w 539928"/>
                  <a:gd name="connsiteY678" fmla="*/ 558656 h 837451"/>
                  <a:gd name="connsiteX679" fmla="*/ 389614 w 539928"/>
                  <a:gd name="connsiteY679" fmla="*/ 558050 h 837451"/>
                  <a:gd name="connsiteX680" fmla="*/ 389984 w 539928"/>
                  <a:gd name="connsiteY680" fmla="*/ 557414 h 837451"/>
                  <a:gd name="connsiteX681" fmla="*/ 390687 w 539928"/>
                  <a:gd name="connsiteY681" fmla="*/ 556126 h 837451"/>
                  <a:gd name="connsiteX682" fmla="*/ 391155 w 539928"/>
                  <a:gd name="connsiteY682" fmla="*/ 554826 h 837451"/>
                  <a:gd name="connsiteX683" fmla="*/ 391383 w 539928"/>
                  <a:gd name="connsiteY683" fmla="*/ 554197 h 837451"/>
                  <a:gd name="connsiteX684" fmla="*/ 391891 w 539928"/>
                  <a:gd name="connsiteY684" fmla="*/ 553109 h 837451"/>
                  <a:gd name="connsiteX685" fmla="*/ 392539 w 539928"/>
                  <a:gd name="connsiteY685" fmla="*/ 551653 h 837451"/>
                  <a:gd name="connsiteX686" fmla="*/ 393978 w 539928"/>
                  <a:gd name="connsiteY686" fmla="*/ 550386 h 837451"/>
                  <a:gd name="connsiteX687" fmla="*/ 394578 w 539928"/>
                  <a:gd name="connsiteY687" fmla="*/ 549913 h 837451"/>
                  <a:gd name="connsiteX688" fmla="*/ 395933 w 539928"/>
                  <a:gd name="connsiteY688" fmla="*/ 549991 h 837451"/>
                  <a:gd name="connsiteX689" fmla="*/ 397644 w 539928"/>
                  <a:gd name="connsiteY689" fmla="*/ 550694 h 837451"/>
                  <a:gd name="connsiteX690" fmla="*/ 399311 w 539928"/>
                  <a:gd name="connsiteY690" fmla="*/ 550588 h 837451"/>
                  <a:gd name="connsiteX691" fmla="*/ 401015 w 539928"/>
                  <a:gd name="connsiteY691" fmla="*/ 549525 h 837451"/>
                  <a:gd name="connsiteX692" fmla="*/ 402551 w 539928"/>
                  <a:gd name="connsiteY692" fmla="*/ 548314 h 837451"/>
                  <a:gd name="connsiteX693" fmla="*/ 403164 w 539928"/>
                  <a:gd name="connsiteY693" fmla="*/ 547300 h 837451"/>
                  <a:gd name="connsiteX694" fmla="*/ 403084 w 539928"/>
                  <a:gd name="connsiteY694" fmla="*/ 546760 h 837451"/>
                  <a:gd name="connsiteX695" fmla="*/ 402467 w 539928"/>
                  <a:gd name="connsiteY695" fmla="*/ 546545 h 837451"/>
                  <a:gd name="connsiteX696" fmla="*/ 400702 w 539928"/>
                  <a:gd name="connsiteY696" fmla="*/ 546555 h 837451"/>
                  <a:gd name="connsiteX697" fmla="*/ 399632 w 539928"/>
                  <a:gd name="connsiteY697" fmla="*/ 546501 h 837451"/>
                  <a:gd name="connsiteX698" fmla="*/ 398832 w 539928"/>
                  <a:gd name="connsiteY698" fmla="*/ 545957 h 837451"/>
                  <a:gd name="connsiteX699" fmla="*/ 398888 w 539928"/>
                  <a:gd name="connsiteY699" fmla="*/ 545494 h 837451"/>
                  <a:gd name="connsiteX700" fmla="*/ 398832 w 539928"/>
                  <a:gd name="connsiteY700" fmla="*/ 545457 h 837451"/>
                  <a:gd name="connsiteX701" fmla="*/ 398977 w 539928"/>
                  <a:gd name="connsiteY701" fmla="*/ 544240 h 837451"/>
                  <a:gd name="connsiteX702" fmla="*/ 399407 w 539928"/>
                  <a:gd name="connsiteY702" fmla="*/ 542946 h 837451"/>
                  <a:gd name="connsiteX703" fmla="*/ 399430 w 539928"/>
                  <a:gd name="connsiteY703" fmla="*/ 542753 h 837451"/>
                  <a:gd name="connsiteX704" fmla="*/ 398899 w 539928"/>
                  <a:gd name="connsiteY704" fmla="*/ 541572 h 837451"/>
                  <a:gd name="connsiteX705" fmla="*/ 398573 w 539928"/>
                  <a:gd name="connsiteY705" fmla="*/ 540641 h 837451"/>
                  <a:gd name="connsiteX706" fmla="*/ 398274 w 539928"/>
                  <a:gd name="connsiteY706" fmla="*/ 539771 h 837451"/>
                  <a:gd name="connsiteX707" fmla="*/ 397577 w 539928"/>
                  <a:gd name="connsiteY707" fmla="*/ 538078 h 837451"/>
                  <a:gd name="connsiteX708" fmla="*/ 397625 w 539928"/>
                  <a:gd name="connsiteY708" fmla="*/ 537695 h 837451"/>
                  <a:gd name="connsiteX709" fmla="*/ 397577 w 539928"/>
                  <a:gd name="connsiteY709" fmla="*/ 537578 h 837451"/>
                  <a:gd name="connsiteX710" fmla="*/ 397657 w 539928"/>
                  <a:gd name="connsiteY710" fmla="*/ 536939 h 837451"/>
                  <a:gd name="connsiteX711" fmla="*/ 398116 w 539928"/>
                  <a:gd name="connsiteY711" fmla="*/ 535668 h 837451"/>
                  <a:gd name="connsiteX712" fmla="*/ 399750 w 539928"/>
                  <a:gd name="connsiteY712" fmla="*/ 534662 h 837451"/>
                  <a:gd name="connsiteX713" fmla="*/ 400933 w 539928"/>
                  <a:gd name="connsiteY713" fmla="*/ 534107 h 837451"/>
                  <a:gd name="connsiteX714" fmla="*/ 402788 w 539928"/>
                  <a:gd name="connsiteY714" fmla="*/ 533645 h 837451"/>
                  <a:gd name="connsiteX715" fmla="*/ 404124 w 539928"/>
                  <a:gd name="connsiteY715" fmla="*/ 533157 h 837451"/>
                  <a:gd name="connsiteX716" fmla="*/ 405425 w 539928"/>
                  <a:gd name="connsiteY716" fmla="*/ 532441 h 837451"/>
                  <a:gd name="connsiteX717" fmla="*/ 405528 w 539928"/>
                  <a:gd name="connsiteY717" fmla="*/ 531445 h 837451"/>
                  <a:gd name="connsiteX718" fmla="*/ 405719 w 539928"/>
                  <a:gd name="connsiteY718" fmla="*/ 530376 h 837451"/>
                  <a:gd name="connsiteX719" fmla="*/ 406782 w 539928"/>
                  <a:gd name="connsiteY719" fmla="*/ 530148 h 837451"/>
                  <a:gd name="connsiteX720" fmla="*/ 407711 w 539928"/>
                  <a:gd name="connsiteY720" fmla="*/ 530367 h 837451"/>
                  <a:gd name="connsiteX721" fmla="*/ 409017 w 539928"/>
                  <a:gd name="connsiteY721" fmla="*/ 530122 h 837451"/>
                  <a:gd name="connsiteX722" fmla="*/ 409875 w 539928"/>
                  <a:gd name="connsiteY722" fmla="*/ 529548 h 837451"/>
                  <a:gd name="connsiteX723" fmla="*/ 410652 w 539928"/>
                  <a:gd name="connsiteY723" fmla="*/ 528892 h 837451"/>
                  <a:gd name="connsiteX724" fmla="*/ 411930 w 539928"/>
                  <a:gd name="connsiteY724" fmla="*/ 528369 h 837451"/>
                  <a:gd name="connsiteX725" fmla="*/ 413108 w 539928"/>
                  <a:gd name="connsiteY725" fmla="*/ 528501 h 837451"/>
                  <a:gd name="connsiteX726" fmla="*/ 413836 w 539928"/>
                  <a:gd name="connsiteY726" fmla="*/ 529134 h 837451"/>
                  <a:gd name="connsiteX727" fmla="*/ 414903 w 539928"/>
                  <a:gd name="connsiteY727" fmla="*/ 529968 h 837451"/>
                  <a:gd name="connsiteX728" fmla="*/ 415497 w 539928"/>
                  <a:gd name="connsiteY728" fmla="*/ 530340 h 837451"/>
                  <a:gd name="connsiteX729" fmla="*/ 416571 w 539928"/>
                  <a:gd name="connsiteY729" fmla="*/ 531195 h 837451"/>
                  <a:gd name="connsiteX730" fmla="*/ 417754 w 539928"/>
                  <a:gd name="connsiteY730" fmla="*/ 531676 h 837451"/>
                  <a:gd name="connsiteX731" fmla="*/ 418781 w 539928"/>
                  <a:gd name="connsiteY731" fmla="*/ 532142 h 837451"/>
                  <a:gd name="connsiteX732" fmla="*/ 420682 w 539928"/>
                  <a:gd name="connsiteY732" fmla="*/ 532531 h 837451"/>
                  <a:gd name="connsiteX733" fmla="*/ 422034 w 539928"/>
                  <a:gd name="connsiteY733" fmla="*/ 532836 h 837451"/>
                  <a:gd name="connsiteX734" fmla="*/ 423809 w 539928"/>
                  <a:gd name="connsiteY734" fmla="*/ 532643 h 837451"/>
                  <a:gd name="connsiteX735" fmla="*/ 425463 w 539928"/>
                  <a:gd name="connsiteY735" fmla="*/ 531647 h 837451"/>
                  <a:gd name="connsiteX736" fmla="*/ 427595 w 539928"/>
                  <a:gd name="connsiteY736" fmla="*/ 530964 h 837451"/>
                  <a:gd name="connsiteX737" fmla="*/ 429650 w 539928"/>
                  <a:gd name="connsiteY737" fmla="*/ 530142 h 837451"/>
                  <a:gd name="connsiteX738" fmla="*/ 430850 w 539928"/>
                  <a:gd name="connsiteY738" fmla="*/ 529339 h 837451"/>
                  <a:gd name="connsiteX739" fmla="*/ 432940 w 539928"/>
                  <a:gd name="connsiteY739" fmla="*/ 527619 h 837451"/>
                  <a:gd name="connsiteX740" fmla="*/ 434470 w 539928"/>
                  <a:gd name="connsiteY740" fmla="*/ 526218 h 837451"/>
                  <a:gd name="connsiteX741" fmla="*/ 435545 w 539928"/>
                  <a:gd name="connsiteY741" fmla="*/ 524889 h 837451"/>
                  <a:gd name="connsiteX742" fmla="*/ 436543 w 539928"/>
                  <a:gd name="connsiteY742" fmla="*/ 523669 h 837451"/>
                  <a:gd name="connsiteX743" fmla="*/ 437933 w 539928"/>
                  <a:gd name="connsiteY743" fmla="*/ 522391 h 837451"/>
                  <a:gd name="connsiteX744" fmla="*/ 439063 w 539928"/>
                  <a:gd name="connsiteY744" fmla="*/ 521864 h 837451"/>
                  <a:gd name="connsiteX745" fmla="*/ 440322 w 539928"/>
                  <a:gd name="connsiteY745" fmla="*/ 521534 h 837451"/>
                  <a:gd name="connsiteX746" fmla="*/ 442166 w 539928"/>
                  <a:gd name="connsiteY746" fmla="*/ 521263 h 837451"/>
                  <a:gd name="connsiteX747" fmla="*/ 443452 w 539928"/>
                  <a:gd name="connsiteY747" fmla="*/ 521087 h 837451"/>
                  <a:gd name="connsiteX748" fmla="*/ 444541 w 539928"/>
                  <a:gd name="connsiteY748" fmla="*/ 520946 h 837451"/>
                  <a:gd name="connsiteX749" fmla="*/ 445013 w 539928"/>
                  <a:gd name="connsiteY749" fmla="*/ 520738 h 837451"/>
                  <a:gd name="connsiteX750" fmla="*/ 445935 w 539928"/>
                  <a:gd name="connsiteY750" fmla="*/ 520509 h 837451"/>
                  <a:gd name="connsiteX751" fmla="*/ 446946 w 539928"/>
                  <a:gd name="connsiteY751" fmla="*/ 520534 h 837451"/>
                  <a:gd name="connsiteX752" fmla="*/ 447726 w 539928"/>
                  <a:gd name="connsiteY752" fmla="*/ 521215 h 837451"/>
                  <a:gd name="connsiteX753" fmla="*/ 448114 w 539928"/>
                  <a:gd name="connsiteY753" fmla="*/ 521950 h 837451"/>
                  <a:gd name="connsiteX754" fmla="*/ 448494 w 539928"/>
                  <a:gd name="connsiteY754" fmla="*/ 522657 h 837451"/>
                  <a:gd name="connsiteX755" fmla="*/ 449249 w 539928"/>
                  <a:gd name="connsiteY755" fmla="*/ 522690 h 837451"/>
                  <a:gd name="connsiteX756" fmla="*/ 450221 w 539928"/>
                  <a:gd name="connsiteY756" fmla="*/ 522494 h 837451"/>
                  <a:gd name="connsiteX757" fmla="*/ 451644 w 539928"/>
                  <a:gd name="connsiteY757" fmla="*/ 522394 h 837451"/>
                  <a:gd name="connsiteX758" fmla="*/ 453104 w 539928"/>
                  <a:gd name="connsiteY758" fmla="*/ 522410 h 837451"/>
                  <a:gd name="connsiteX759" fmla="*/ 455102 w 539928"/>
                  <a:gd name="connsiteY759" fmla="*/ 522914 h 837451"/>
                  <a:gd name="connsiteX760" fmla="*/ 455743 w 539928"/>
                  <a:gd name="connsiteY760" fmla="*/ 523787 h 837451"/>
                  <a:gd name="connsiteX761" fmla="*/ 456334 w 539928"/>
                  <a:gd name="connsiteY761" fmla="*/ 524629 h 837451"/>
                  <a:gd name="connsiteX762" fmla="*/ 456932 w 539928"/>
                  <a:gd name="connsiteY762" fmla="*/ 525049 h 837451"/>
                  <a:gd name="connsiteX763" fmla="*/ 457252 w 539928"/>
                  <a:gd name="connsiteY763" fmla="*/ 524899 h 837451"/>
                  <a:gd name="connsiteX764" fmla="*/ 457008 w 539928"/>
                  <a:gd name="connsiteY764" fmla="*/ 524089 h 837451"/>
                  <a:gd name="connsiteX765" fmla="*/ 457083 w 539928"/>
                  <a:gd name="connsiteY765" fmla="*/ 523834 h 837451"/>
                  <a:gd name="connsiteX766" fmla="*/ 457008 w 539928"/>
                  <a:gd name="connsiteY766" fmla="*/ 523589 h 837451"/>
                  <a:gd name="connsiteX767" fmla="*/ 457159 w 539928"/>
                  <a:gd name="connsiteY767" fmla="*/ 523068 h 837451"/>
                  <a:gd name="connsiteX768" fmla="*/ 457632 w 539928"/>
                  <a:gd name="connsiteY768" fmla="*/ 522538 h 837451"/>
                  <a:gd name="connsiteX769" fmla="*/ 458518 w 539928"/>
                  <a:gd name="connsiteY769" fmla="*/ 521963 h 837451"/>
                  <a:gd name="connsiteX770" fmla="*/ 459212 w 539928"/>
                  <a:gd name="connsiteY770" fmla="*/ 520975 h 837451"/>
                  <a:gd name="connsiteX771" fmla="*/ 459590 w 539928"/>
                  <a:gd name="connsiteY771" fmla="*/ 519941 h 837451"/>
                  <a:gd name="connsiteX772" fmla="*/ 459989 w 539928"/>
                  <a:gd name="connsiteY772" fmla="*/ 518746 h 837451"/>
                  <a:gd name="connsiteX773" fmla="*/ 460319 w 539928"/>
                  <a:gd name="connsiteY773" fmla="*/ 517828 h 837451"/>
                  <a:gd name="connsiteX774" fmla="*/ 460874 w 539928"/>
                  <a:gd name="connsiteY774" fmla="*/ 516470 h 837451"/>
                  <a:gd name="connsiteX775" fmla="*/ 461620 w 539928"/>
                  <a:gd name="connsiteY775" fmla="*/ 515103 h 837451"/>
                  <a:gd name="connsiteX776" fmla="*/ 462261 w 539928"/>
                  <a:gd name="connsiteY776" fmla="*/ 513985 h 837451"/>
                  <a:gd name="connsiteX777" fmla="*/ 462708 w 539928"/>
                  <a:gd name="connsiteY777" fmla="*/ 513166 h 837451"/>
                  <a:gd name="connsiteX778" fmla="*/ 463299 w 539928"/>
                  <a:gd name="connsiteY778" fmla="*/ 512707 h 837451"/>
                  <a:gd name="connsiteX779" fmla="*/ 465038 w 539928"/>
                  <a:gd name="connsiteY779" fmla="*/ 512107 h 837451"/>
                  <a:gd name="connsiteX780" fmla="*/ 466093 w 539928"/>
                  <a:gd name="connsiteY780" fmla="*/ 511310 h 837451"/>
                  <a:gd name="connsiteX781" fmla="*/ 467570 w 539928"/>
                  <a:gd name="connsiteY781" fmla="*/ 510052 h 837451"/>
                  <a:gd name="connsiteX782" fmla="*/ 468095 w 539928"/>
                  <a:gd name="connsiteY782" fmla="*/ 509165 h 837451"/>
                  <a:gd name="connsiteX783" fmla="*/ 468328 w 539928"/>
                  <a:gd name="connsiteY783" fmla="*/ 508778 h 837451"/>
                  <a:gd name="connsiteX784" fmla="*/ 468057 w 539928"/>
                  <a:gd name="connsiteY784" fmla="*/ 508041 h 837451"/>
                  <a:gd name="connsiteX785" fmla="*/ 467759 w 539928"/>
                  <a:gd name="connsiteY785" fmla="*/ 507413 h 837451"/>
                  <a:gd name="connsiteX786" fmla="*/ 467463 w 539928"/>
                  <a:gd name="connsiteY786" fmla="*/ 506208 h 837451"/>
                  <a:gd name="connsiteX787" fmla="*/ 467305 w 539928"/>
                  <a:gd name="connsiteY787" fmla="*/ 505270 h 837451"/>
                  <a:gd name="connsiteX788" fmla="*/ 467304 w 539928"/>
                  <a:gd name="connsiteY788" fmla="*/ 504770 h 837451"/>
                  <a:gd name="connsiteX789" fmla="*/ 467304 w 539928"/>
                  <a:gd name="connsiteY789" fmla="*/ 504433 h 837451"/>
                  <a:gd name="connsiteX790" fmla="*/ 467303 w 539928"/>
                  <a:gd name="connsiteY790" fmla="*/ 503936 h 837451"/>
                  <a:gd name="connsiteX791" fmla="*/ 467662 w 539928"/>
                  <a:gd name="connsiteY791" fmla="*/ 502914 h 837451"/>
                  <a:gd name="connsiteX792" fmla="*/ 468051 w 539928"/>
                  <a:gd name="connsiteY792" fmla="*/ 501813 h 837451"/>
                  <a:gd name="connsiteX793" fmla="*/ 468815 w 539928"/>
                  <a:gd name="connsiteY793" fmla="*/ 500522 h 837451"/>
                  <a:gd name="connsiteX794" fmla="*/ 469081 w 539928"/>
                  <a:gd name="connsiteY794" fmla="*/ 499963 h 837451"/>
                  <a:gd name="connsiteX795" fmla="*/ 469522 w 539928"/>
                  <a:gd name="connsiteY795" fmla="*/ 498910 h 837451"/>
                  <a:gd name="connsiteX796" fmla="*/ 469743 w 539928"/>
                  <a:gd name="connsiteY796" fmla="*/ 498217 h 837451"/>
                  <a:gd name="connsiteX797" fmla="*/ 469819 w 539928"/>
                  <a:gd name="connsiteY797" fmla="*/ 497840 h 837451"/>
                  <a:gd name="connsiteX798" fmla="*/ 469627 w 539928"/>
                  <a:gd name="connsiteY798" fmla="*/ 497041 h 837451"/>
                  <a:gd name="connsiteX799" fmla="*/ 469711 w 539928"/>
                  <a:gd name="connsiteY799" fmla="*/ 496888 h 837451"/>
                  <a:gd name="connsiteX800" fmla="*/ 469627 w 539928"/>
                  <a:gd name="connsiteY800" fmla="*/ 496540 h 837451"/>
                  <a:gd name="connsiteX801" fmla="*/ 469955 w 539928"/>
                  <a:gd name="connsiteY801" fmla="*/ 495943 h 837451"/>
                  <a:gd name="connsiteX802" fmla="*/ 470513 w 539928"/>
                  <a:gd name="connsiteY802" fmla="*/ 495590 h 837451"/>
                  <a:gd name="connsiteX803" fmla="*/ 471091 w 539928"/>
                  <a:gd name="connsiteY803" fmla="*/ 495593 h 837451"/>
                  <a:gd name="connsiteX804" fmla="*/ 472026 w 539928"/>
                  <a:gd name="connsiteY804" fmla="*/ 496152 h 837451"/>
                  <a:gd name="connsiteX805" fmla="*/ 472625 w 539928"/>
                  <a:gd name="connsiteY805" fmla="*/ 497116 h 837451"/>
                  <a:gd name="connsiteX806" fmla="*/ 473020 w 539928"/>
                  <a:gd name="connsiteY806" fmla="*/ 497687 h 837451"/>
                  <a:gd name="connsiteX807" fmla="*/ 473490 w 539928"/>
                  <a:gd name="connsiteY807" fmla="*/ 497944 h 837451"/>
                  <a:gd name="connsiteX808" fmla="*/ 474497 w 539928"/>
                  <a:gd name="connsiteY808" fmla="*/ 497757 h 837451"/>
                  <a:gd name="connsiteX809" fmla="*/ 475638 w 539928"/>
                  <a:gd name="connsiteY809" fmla="*/ 497311 h 837451"/>
                  <a:gd name="connsiteX810" fmla="*/ 476579 w 539928"/>
                  <a:gd name="connsiteY810" fmla="*/ 496832 h 837451"/>
                  <a:gd name="connsiteX811" fmla="*/ 477590 w 539928"/>
                  <a:gd name="connsiteY811" fmla="*/ 496290 h 837451"/>
                  <a:gd name="connsiteX812" fmla="*/ 478817 w 539928"/>
                  <a:gd name="connsiteY812" fmla="*/ 495777 h 837451"/>
                  <a:gd name="connsiteX813" fmla="*/ 479975 w 539928"/>
                  <a:gd name="connsiteY813" fmla="*/ 495214 h 837451"/>
                  <a:gd name="connsiteX814" fmla="*/ 480811 w 539928"/>
                  <a:gd name="connsiteY814" fmla="*/ 494775 h 837451"/>
                  <a:gd name="connsiteX815" fmla="*/ 481510 w 539928"/>
                  <a:gd name="connsiteY815" fmla="*/ 494229 h 837451"/>
                  <a:gd name="connsiteX816" fmla="*/ 481847 w 539928"/>
                  <a:gd name="connsiteY816" fmla="*/ 493455 h 837451"/>
                  <a:gd name="connsiteX817" fmla="*/ 481803 w 539928"/>
                  <a:gd name="connsiteY817" fmla="*/ 493278 h 837451"/>
                  <a:gd name="connsiteX818" fmla="*/ 481712 w 539928"/>
                  <a:gd name="connsiteY818" fmla="*/ 492563 h 837451"/>
                  <a:gd name="connsiteX819" fmla="*/ 481359 w 539928"/>
                  <a:gd name="connsiteY819" fmla="*/ 491332 h 837451"/>
                  <a:gd name="connsiteX820" fmla="*/ 481151 w 539928"/>
                  <a:gd name="connsiteY820" fmla="*/ 490508 h 837451"/>
                  <a:gd name="connsiteX821" fmla="*/ 481170 w 539928"/>
                  <a:gd name="connsiteY821" fmla="*/ 490085 h 837451"/>
                  <a:gd name="connsiteX822" fmla="*/ 481151 w 539928"/>
                  <a:gd name="connsiteY822" fmla="*/ 490006 h 837451"/>
                  <a:gd name="connsiteX823" fmla="*/ 481187 w 539928"/>
                  <a:gd name="connsiteY823" fmla="*/ 489252 h 837451"/>
                  <a:gd name="connsiteX824" fmla="*/ 481357 w 539928"/>
                  <a:gd name="connsiteY824" fmla="*/ 488819 h 837451"/>
                  <a:gd name="connsiteX825" fmla="*/ 481912 w 539928"/>
                  <a:gd name="connsiteY825" fmla="*/ 487631 h 837451"/>
                  <a:gd name="connsiteX826" fmla="*/ 481971 w 539928"/>
                  <a:gd name="connsiteY826" fmla="*/ 487273 h 837451"/>
                  <a:gd name="connsiteX827" fmla="*/ 481893 w 539928"/>
                  <a:gd name="connsiteY827" fmla="*/ 486806 h 837451"/>
                  <a:gd name="connsiteX828" fmla="*/ 481340 w 539928"/>
                  <a:gd name="connsiteY828" fmla="*/ 485913 h 837451"/>
                  <a:gd name="connsiteX829" fmla="*/ 480994 w 539928"/>
                  <a:gd name="connsiteY829" fmla="*/ 485329 h 837451"/>
                  <a:gd name="connsiteX830" fmla="*/ 480733 w 539928"/>
                  <a:gd name="connsiteY830" fmla="*/ 484705 h 837451"/>
                  <a:gd name="connsiteX831" fmla="*/ 480827 w 539928"/>
                  <a:gd name="connsiteY831" fmla="*/ 484428 h 837451"/>
                  <a:gd name="connsiteX832" fmla="*/ 480733 w 539928"/>
                  <a:gd name="connsiteY832" fmla="*/ 484205 h 837451"/>
                  <a:gd name="connsiteX833" fmla="*/ 481016 w 539928"/>
                  <a:gd name="connsiteY833" fmla="*/ 483367 h 837451"/>
                  <a:gd name="connsiteX834" fmla="*/ 482117 w 539928"/>
                  <a:gd name="connsiteY834" fmla="*/ 482599 h 837451"/>
                  <a:gd name="connsiteX835" fmla="*/ 483302 w 539928"/>
                  <a:gd name="connsiteY835" fmla="*/ 482125 h 837451"/>
                  <a:gd name="connsiteX836" fmla="*/ 484500 w 539928"/>
                  <a:gd name="connsiteY836" fmla="*/ 481658 h 837451"/>
                  <a:gd name="connsiteX837" fmla="*/ 485328 w 539928"/>
                  <a:gd name="connsiteY837" fmla="*/ 480959 h 837451"/>
                  <a:gd name="connsiteX838" fmla="*/ 486263 w 539928"/>
                  <a:gd name="connsiteY838" fmla="*/ 480047 h 837451"/>
                  <a:gd name="connsiteX839" fmla="*/ 486872 w 539928"/>
                  <a:gd name="connsiteY839" fmla="*/ 479471 h 837451"/>
                  <a:gd name="connsiteX840" fmla="*/ 487534 w 539928"/>
                  <a:gd name="connsiteY840" fmla="*/ 478778 h 837451"/>
                  <a:gd name="connsiteX841" fmla="*/ 487910 w 539928"/>
                  <a:gd name="connsiteY841" fmla="*/ 478172 h 837451"/>
                  <a:gd name="connsiteX842" fmla="*/ 488208 w 539928"/>
                  <a:gd name="connsiteY842" fmla="*/ 477498 h 837451"/>
                  <a:gd name="connsiteX843" fmla="*/ 488407 w 539928"/>
                  <a:gd name="connsiteY843" fmla="*/ 477055 h 837451"/>
                  <a:gd name="connsiteX844" fmla="*/ 488808 w 539928"/>
                  <a:gd name="connsiteY844" fmla="*/ 475876 h 837451"/>
                  <a:gd name="connsiteX845" fmla="*/ 489196 w 539928"/>
                  <a:gd name="connsiteY845" fmla="*/ 474727 h 837451"/>
                  <a:gd name="connsiteX846" fmla="*/ 489673 w 539928"/>
                  <a:gd name="connsiteY846" fmla="*/ 474187 h 837451"/>
                  <a:gd name="connsiteX847" fmla="*/ 490198 w 539928"/>
                  <a:gd name="connsiteY847" fmla="*/ 474143 h 837451"/>
                  <a:gd name="connsiteX848" fmla="*/ 490999 w 539928"/>
                  <a:gd name="connsiteY848" fmla="*/ 474546 h 837451"/>
                  <a:gd name="connsiteX849" fmla="*/ 491496 w 539928"/>
                  <a:gd name="connsiteY849" fmla="*/ 474858 h 837451"/>
                  <a:gd name="connsiteX850" fmla="*/ 491884 w 539928"/>
                  <a:gd name="connsiteY850" fmla="*/ 475164 h 837451"/>
                  <a:gd name="connsiteX851" fmla="*/ 492363 w 539928"/>
                  <a:gd name="connsiteY851" fmla="*/ 475407 h 837451"/>
                  <a:gd name="connsiteX852" fmla="*/ 493133 w 539928"/>
                  <a:gd name="connsiteY852" fmla="*/ 475298 h 837451"/>
                  <a:gd name="connsiteX853" fmla="*/ 493461 w 539928"/>
                  <a:gd name="connsiteY853" fmla="*/ 474710 h 837451"/>
                  <a:gd name="connsiteX854" fmla="*/ 493968 w 539928"/>
                  <a:gd name="connsiteY854" fmla="*/ 473735 h 837451"/>
                  <a:gd name="connsiteX855" fmla="*/ 494556 w 539928"/>
                  <a:gd name="connsiteY855" fmla="*/ 473586 h 837451"/>
                  <a:gd name="connsiteX856" fmla="*/ 495436 w 539928"/>
                  <a:gd name="connsiteY856" fmla="*/ 473632 h 837451"/>
                  <a:gd name="connsiteX857" fmla="*/ 496199 w 539928"/>
                  <a:gd name="connsiteY857" fmla="*/ 473596 h 837451"/>
                  <a:gd name="connsiteX858" fmla="*/ 496556 w 539928"/>
                  <a:gd name="connsiteY858" fmla="*/ 473143 h 837451"/>
                  <a:gd name="connsiteX859" fmla="*/ 496560 w 539928"/>
                  <a:gd name="connsiteY859" fmla="*/ 473064 h 837451"/>
                  <a:gd name="connsiteX860" fmla="*/ 496348 w 539928"/>
                  <a:gd name="connsiteY860" fmla="*/ 472395 h 837451"/>
                  <a:gd name="connsiteX861" fmla="*/ 496090 w 539928"/>
                  <a:gd name="connsiteY861" fmla="*/ 471618 h 837451"/>
                  <a:gd name="connsiteX862" fmla="*/ 495968 w 539928"/>
                  <a:gd name="connsiteY862" fmla="*/ 470806 h 837451"/>
                  <a:gd name="connsiteX863" fmla="*/ 496019 w 539928"/>
                  <a:gd name="connsiteY863" fmla="*/ 470639 h 837451"/>
                  <a:gd name="connsiteX864" fmla="*/ 495968 w 539928"/>
                  <a:gd name="connsiteY864" fmla="*/ 470306 h 837451"/>
                  <a:gd name="connsiteX865" fmla="*/ 496251 w 539928"/>
                  <a:gd name="connsiteY865" fmla="*/ 469358 h 837451"/>
                  <a:gd name="connsiteX866" fmla="*/ 496675 w 539928"/>
                  <a:gd name="connsiteY866" fmla="*/ 468848 h 837451"/>
                  <a:gd name="connsiteX867" fmla="*/ 497195 w 539928"/>
                  <a:gd name="connsiteY867" fmla="*/ 468835 h 837451"/>
                  <a:gd name="connsiteX868" fmla="*/ 497940 w 539928"/>
                  <a:gd name="connsiteY868" fmla="*/ 469046 h 837451"/>
                  <a:gd name="connsiteX869" fmla="*/ 499202 w 539928"/>
                  <a:gd name="connsiteY869" fmla="*/ 469332 h 837451"/>
                  <a:gd name="connsiteX870" fmla="*/ 500235 w 539928"/>
                  <a:gd name="connsiteY870" fmla="*/ 469033 h 837451"/>
                  <a:gd name="connsiteX871" fmla="*/ 500557 w 539928"/>
                  <a:gd name="connsiteY871" fmla="*/ 468501 h 837451"/>
                  <a:gd name="connsiteX872" fmla="*/ 501286 w 539928"/>
                  <a:gd name="connsiteY872" fmla="*/ 467544 h 837451"/>
                  <a:gd name="connsiteX873" fmla="*/ 502065 w 539928"/>
                  <a:gd name="connsiteY873" fmla="*/ 466850 h 837451"/>
                  <a:gd name="connsiteX874" fmla="*/ 502769 w 539928"/>
                  <a:gd name="connsiteY874" fmla="*/ 466289 h 837451"/>
                  <a:gd name="connsiteX875" fmla="*/ 503748 w 539928"/>
                  <a:gd name="connsiteY875" fmla="*/ 465621 h 837451"/>
                  <a:gd name="connsiteX876" fmla="*/ 504419 w 539928"/>
                  <a:gd name="connsiteY876" fmla="*/ 465184 h 837451"/>
                  <a:gd name="connsiteX877" fmla="*/ 505068 w 539928"/>
                  <a:gd name="connsiteY877" fmla="*/ 464959 h 837451"/>
                  <a:gd name="connsiteX878" fmla="*/ 505341 w 539928"/>
                  <a:gd name="connsiteY878" fmla="*/ 465528 h 837451"/>
                  <a:gd name="connsiteX879" fmla="*/ 505912 w 539928"/>
                  <a:gd name="connsiteY879" fmla="*/ 466375 h 837451"/>
                  <a:gd name="connsiteX880" fmla="*/ 506815 w 539928"/>
                  <a:gd name="connsiteY880" fmla="*/ 466951 h 837451"/>
                  <a:gd name="connsiteX881" fmla="*/ 507788 w 539928"/>
                  <a:gd name="connsiteY881" fmla="*/ 467554 h 837451"/>
                  <a:gd name="connsiteX882" fmla="*/ 508246 w 539928"/>
                  <a:gd name="connsiteY882" fmla="*/ 468375 h 837451"/>
                  <a:gd name="connsiteX883" fmla="*/ 508459 w 539928"/>
                  <a:gd name="connsiteY883" fmla="*/ 469579 h 837451"/>
                  <a:gd name="connsiteX884" fmla="*/ 509389 w 539928"/>
                  <a:gd name="connsiteY884" fmla="*/ 470546 h 837451"/>
                  <a:gd name="connsiteX885" fmla="*/ 510118 w 539928"/>
                  <a:gd name="connsiteY885" fmla="*/ 470976 h 837451"/>
                  <a:gd name="connsiteX886" fmla="*/ 510982 w 539928"/>
                  <a:gd name="connsiteY886" fmla="*/ 470951 h 837451"/>
                  <a:gd name="connsiteX887" fmla="*/ 511444 w 539928"/>
                  <a:gd name="connsiteY887" fmla="*/ 470359 h 837451"/>
                  <a:gd name="connsiteX888" fmla="*/ 511682 w 539928"/>
                  <a:gd name="connsiteY888" fmla="*/ 469705 h 837451"/>
                  <a:gd name="connsiteX889" fmla="*/ 511721 w 539928"/>
                  <a:gd name="connsiteY889" fmla="*/ 468687 h 837451"/>
                  <a:gd name="connsiteX890" fmla="*/ 512543 w 539928"/>
                  <a:gd name="connsiteY890" fmla="*/ 467560 h 837451"/>
                  <a:gd name="connsiteX891" fmla="*/ 513654 w 539928"/>
                  <a:gd name="connsiteY891" fmla="*/ 466684 h 837451"/>
                  <a:gd name="connsiteX892" fmla="*/ 514610 w 539928"/>
                  <a:gd name="connsiteY892" fmla="*/ 465884 h 837451"/>
                  <a:gd name="connsiteX893" fmla="*/ 515403 w 539928"/>
                  <a:gd name="connsiteY893" fmla="*/ 465178 h 837451"/>
                  <a:gd name="connsiteX894" fmla="*/ 516277 w 539928"/>
                  <a:gd name="connsiteY894" fmla="*/ 464276 h 837451"/>
                  <a:gd name="connsiteX895" fmla="*/ 517060 w 539928"/>
                  <a:gd name="connsiteY895" fmla="*/ 463583 h 837451"/>
                  <a:gd name="connsiteX896" fmla="*/ 517603 w 539928"/>
                  <a:gd name="connsiteY896" fmla="*/ 463226 h 837451"/>
                  <a:gd name="connsiteX897" fmla="*/ 517907 w 539928"/>
                  <a:gd name="connsiteY897" fmla="*/ 464102 h 837451"/>
                  <a:gd name="connsiteX898" fmla="*/ 518149 w 539928"/>
                  <a:gd name="connsiteY898" fmla="*/ 465123 h 837451"/>
                  <a:gd name="connsiteX899" fmla="*/ 518653 w 539928"/>
                  <a:gd name="connsiteY899" fmla="*/ 465869 h 837451"/>
                  <a:gd name="connsiteX900" fmla="*/ 519382 w 539928"/>
                  <a:gd name="connsiteY900" fmla="*/ 466716 h 837451"/>
                  <a:gd name="connsiteX901" fmla="*/ 519834 w 539928"/>
                  <a:gd name="connsiteY901" fmla="*/ 467384 h 837451"/>
                  <a:gd name="connsiteX902" fmla="*/ 520592 w 539928"/>
                  <a:gd name="connsiteY902" fmla="*/ 468273 h 837451"/>
                  <a:gd name="connsiteX903" fmla="*/ 521376 w 539928"/>
                  <a:gd name="connsiteY903" fmla="*/ 469082 h 837451"/>
                  <a:gd name="connsiteX904" fmla="*/ 522156 w 539928"/>
                  <a:gd name="connsiteY904" fmla="*/ 469852 h 837451"/>
                  <a:gd name="connsiteX905" fmla="*/ 522926 w 539928"/>
                  <a:gd name="connsiteY905" fmla="*/ 470440 h 837451"/>
                  <a:gd name="connsiteX906" fmla="*/ 523533 w 539928"/>
                  <a:gd name="connsiteY906" fmla="*/ 470783 h 837451"/>
                  <a:gd name="connsiteX907" fmla="*/ 524120 w 539928"/>
                  <a:gd name="connsiteY907" fmla="*/ 471021 h 837451"/>
                  <a:gd name="connsiteX908" fmla="*/ 524795 w 539928"/>
                  <a:gd name="connsiteY908" fmla="*/ 470674 h 837451"/>
                  <a:gd name="connsiteX909" fmla="*/ 525162 w 539928"/>
                  <a:gd name="connsiteY909" fmla="*/ 469968 h 837451"/>
                  <a:gd name="connsiteX910" fmla="*/ 525555 w 539928"/>
                  <a:gd name="connsiteY910" fmla="*/ 469104 h 837451"/>
                  <a:gd name="connsiteX911" fmla="*/ 526904 w 539928"/>
                  <a:gd name="connsiteY911" fmla="*/ 468520 h 837451"/>
                  <a:gd name="connsiteX912" fmla="*/ 527624 w 539928"/>
                  <a:gd name="connsiteY912" fmla="*/ 468392 h 837451"/>
                  <a:gd name="connsiteX913" fmla="*/ 528038 w 539928"/>
                  <a:gd name="connsiteY913" fmla="*/ 468106 h 837451"/>
                  <a:gd name="connsiteX914" fmla="*/ 528664 w 539928"/>
                  <a:gd name="connsiteY914" fmla="*/ 467367 h 837451"/>
                  <a:gd name="connsiteX915" fmla="*/ 529104 w 539928"/>
                  <a:gd name="connsiteY915" fmla="*/ 466648 h 837451"/>
                  <a:gd name="connsiteX916" fmla="*/ 529415 w 539928"/>
                  <a:gd name="connsiteY916" fmla="*/ 465888 h 837451"/>
                  <a:gd name="connsiteX917" fmla="*/ 529759 w 539928"/>
                  <a:gd name="connsiteY917" fmla="*/ 465136 h 837451"/>
                  <a:gd name="connsiteX918" fmla="*/ 530366 w 539928"/>
                  <a:gd name="connsiteY918" fmla="*/ 464301 h 837451"/>
                  <a:gd name="connsiteX919" fmla="*/ 531314 w 539928"/>
                  <a:gd name="connsiteY919" fmla="*/ 463411 h 837451"/>
                  <a:gd name="connsiteX920" fmla="*/ 531268 w 539928"/>
                  <a:gd name="connsiteY920" fmla="*/ 463207 h 837451"/>
                  <a:gd name="connsiteX921" fmla="*/ 530231 w 539928"/>
                  <a:gd name="connsiteY921" fmla="*/ 462031 h 837451"/>
                  <a:gd name="connsiteX922" fmla="*/ 528747 w 539928"/>
                  <a:gd name="connsiteY922" fmla="*/ 460564 h 837451"/>
                  <a:gd name="connsiteX923" fmla="*/ 527961 w 539928"/>
                  <a:gd name="connsiteY923" fmla="*/ 458881 h 837451"/>
                  <a:gd name="connsiteX924" fmla="*/ 527991 w 539928"/>
                  <a:gd name="connsiteY924" fmla="*/ 458447 h 837451"/>
                  <a:gd name="connsiteX925" fmla="*/ 527961 w 539928"/>
                  <a:gd name="connsiteY925" fmla="*/ 458381 h 837451"/>
                  <a:gd name="connsiteX926" fmla="*/ 528032 w 539928"/>
                  <a:gd name="connsiteY926" fmla="*/ 457385 h 837451"/>
                  <a:gd name="connsiteX927" fmla="*/ 528702 w 539928"/>
                  <a:gd name="connsiteY927" fmla="*/ 456152 h 837451"/>
                  <a:gd name="connsiteX928" fmla="*/ 529499 w 539928"/>
                  <a:gd name="connsiteY928" fmla="*/ 455147 h 837451"/>
                  <a:gd name="connsiteX929" fmla="*/ 530532 w 539928"/>
                  <a:gd name="connsiteY929" fmla="*/ 453782 h 837451"/>
                  <a:gd name="connsiteX930" fmla="*/ 531364 w 539928"/>
                  <a:gd name="connsiteY930" fmla="*/ 453028 h 837451"/>
                  <a:gd name="connsiteX931" fmla="*/ 532684 w 539928"/>
                  <a:gd name="connsiteY931" fmla="*/ 452540 h 837451"/>
                  <a:gd name="connsiteX932" fmla="*/ 534090 w 539928"/>
                  <a:gd name="connsiteY932" fmla="*/ 452296 h 837451"/>
                  <a:gd name="connsiteX933" fmla="*/ 535079 w 539928"/>
                  <a:gd name="connsiteY933" fmla="*/ 451705 h 837451"/>
                  <a:gd name="connsiteX934" fmla="*/ 535311 w 539928"/>
                  <a:gd name="connsiteY934" fmla="*/ 451088 h 837451"/>
                  <a:gd name="connsiteX935" fmla="*/ 535253 w 539928"/>
                  <a:gd name="connsiteY935" fmla="*/ 449868 h 837451"/>
                  <a:gd name="connsiteX936" fmla="*/ 535230 w 539928"/>
                  <a:gd name="connsiteY936" fmla="*/ 448337 h 837451"/>
                  <a:gd name="connsiteX937" fmla="*/ 535237 w 539928"/>
                  <a:gd name="connsiteY937" fmla="*/ 448316 h 837451"/>
                  <a:gd name="connsiteX938" fmla="*/ 535230 w 539928"/>
                  <a:gd name="connsiteY938" fmla="*/ 447836 h 837451"/>
                  <a:gd name="connsiteX939" fmla="*/ 535747 w 539928"/>
                  <a:gd name="connsiteY939" fmla="*/ 446324 h 837451"/>
                  <a:gd name="connsiteX940" fmla="*/ 536447 w 539928"/>
                  <a:gd name="connsiteY940" fmla="*/ 445123 h 837451"/>
                  <a:gd name="connsiteX941" fmla="*/ 537359 w 539928"/>
                  <a:gd name="connsiteY941" fmla="*/ 444331 h 837451"/>
                  <a:gd name="connsiteX942" fmla="*/ 538771 w 539928"/>
                  <a:gd name="connsiteY942" fmla="*/ 443447 h 837451"/>
                  <a:gd name="connsiteX943" fmla="*/ 540065 w 539928"/>
                  <a:gd name="connsiteY943" fmla="*/ 442657 h 837451"/>
                  <a:gd name="connsiteX944" fmla="*/ 540108 w 539928"/>
                  <a:gd name="connsiteY944" fmla="*/ 442386 h 837451"/>
                  <a:gd name="connsiteX945" fmla="*/ 538974 w 539928"/>
                  <a:gd name="connsiteY945" fmla="*/ 441617 h 837451"/>
                  <a:gd name="connsiteX946" fmla="*/ 537953 w 539928"/>
                  <a:gd name="connsiteY946" fmla="*/ 440830 h 837451"/>
                  <a:gd name="connsiteX947" fmla="*/ 536623 w 539928"/>
                  <a:gd name="connsiteY947" fmla="*/ 439482 h 837451"/>
                  <a:gd name="connsiteX948" fmla="*/ 535985 w 539928"/>
                  <a:gd name="connsiteY948" fmla="*/ 438326 h 837451"/>
                  <a:gd name="connsiteX949" fmla="*/ 535548 w 539928"/>
                  <a:gd name="connsiteY949" fmla="*/ 437532 h 837451"/>
                  <a:gd name="connsiteX950" fmla="*/ 534302 w 539928"/>
                  <a:gd name="connsiteY950" fmla="*/ 435767 h 837451"/>
                  <a:gd name="connsiteX951" fmla="*/ 532751 w 539928"/>
                  <a:gd name="connsiteY951" fmla="*/ 434074 h 837451"/>
                  <a:gd name="connsiteX952" fmla="*/ 531037 w 539928"/>
                  <a:gd name="connsiteY952" fmla="*/ 432013 h 837451"/>
                  <a:gd name="connsiteX953" fmla="*/ 529864 w 539928"/>
                  <a:gd name="connsiteY953" fmla="*/ 430742 h 837451"/>
                  <a:gd name="connsiteX954" fmla="*/ 528536 w 539928"/>
                  <a:gd name="connsiteY954" fmla="*/ 429412 h 837451"/>
                  <a:gd name="connsiteX955" fmla="*/ 526406 w 539928"/>
                  <a:gd name="connsiteY955" fmla="*/ 427878 h 837451"/>
                  <a:gd name="connsiteX956" fmla="*/ 523536 w 539928"/>
                  <a:gd name="connsiteY956" fmla="*/ 425659 h 837451"/>
                  <a:gd name="connsiteX957" fmla="*/ 520853 w 539928"/>
                  <a:gd name="connsiteY957" fmla="*/ 423556 h 837451"/>
                  <a:gd name="connsiteX958" fmla="*/ 518569 w 539928"/>
                  <a:gd name="connsiteY958" fmla="*/ 421739 h 837451"/>
                  <a:gd name="connsiteX959" fmla="*/ 515911 w 539928"/>
                  <a:gd name="connsiteY959" fmla="*/ 419908 h 837451"/>
                  <a:gd name="connsiteX960" fmla="*/ 512940 w 539928"/>
                  <a:gd name="connsiteY960" fmla="*/ 418200 h 837451"/>
                  <a:gd name="connsiteX961" fmla="*/ 510658 w 539928"/>
                  <a:gd name="connsiteY961" fmla="*/ 417099 h 837451"/>
                  <a:gd name="connsiteX962" fmla="*/ 508664 w 539928"/>
                  <a:gd name="connsiteY962" fmla="*/ 416332 h 837451"/>
                  <a:gd name="connsiteX963" fmla="*/ 506372 w 539928"/>
                  <a:gd name="connsiteY963" fmla="*/ 415192 h 837451"/>
                  <a:gd name="connsiteX964" fmla="*/ 505139 w 539928"/>
                  <a:gd name="connsiteY964" fmla="*/ 414235 h 837451"/>
                  <a:gd name="connsiteX965" fmla="*/ 505243 w 539928"/>
                  <a:gd name="connsiteY965" fmla="*/ 413816 h 837451"/>
                  <a:gd name="connsiteX966" fmla="*/ 505139 w 539928"/>
                  <a:gd name="connsiteY966" fmla="*/ 413735 h 837451"/>
                  <a:gd name="connsiteX967" fmla="*/ 505370 w 539928"/>
                  <a:gd name="connsiteY967" fmla="*/ 412809 h 837451"/>
                  <a:gd name="connsiteX968" fmla="*/ 505973 w 539928"/>
                  <a:gd name="connsiteY968" fmla="*/ 410128 h 837451"/>
                  <a:gd name="connsiteX969" fmla="*/ 506406 w 539928"/>
                  <a:gd name="connsiteY969" fmla="*/ 408132 h 837451"/>
                  <a:gd name="connsiteX970" fmla="*/ 506526 w 539928"/>
                  <a:gd name="connsiteY970" fmla="*/ 406218 h 837451"/>
                  <a:gd name="connsiteX971" fmla="*/ 506616 w 539928"/>
                  <a:gd name="connsiteY971" fmla="*/ 404398 h 837451"/>
                  <a:gd name="connsiteX972" fmla="*/ 507116 w 539928"/>
                  <a:gd name="connsiteY972" fmla="*/ 400930 h 837451"/>
                  <a:gd name="connsiteX973" fmla="*/ 507566 w 539928"/>
                  <a:gd name="connsiteY973" fmla="*/ 397587 h 837451"/>
                  <a:gd name="connsiteX974" fmla="*/ 507906 w 539928"/>
                  <a:gd name="connsiteY974" fmla="*/ 395317 h 837451"/>
                  <a:gd name="connsiteX975" fmla="*/ 508196 w 539928"/>
                  <a:gd name="connsiteY975" fmla="*/ 392164 h 837451"/>
                  <a:gd name="connsiteX976" fmla="*/ 508385 w 539928"/>
                  <a:gd name="connsiteY976" fmla="*/ 389496 h 837451"/>
                  <a:gd name="connsiteX977" fmla="*/ 509001 w 539928"/>
                  <a:gd name="connsiteY977" fmla="*/ 386128 h 837451"/>
                  <a:gd name="connsiteX978" fmla="*/ 510106 w 539928"/>
                  <a:gd name="connsiteY978" fmla="*/ 383100 h 837451"/>
                  <a:gd name="connsiteX979" fmla="*/ 511390 w 539928"/>
                  <a:gd name="connsiteY979" fmla="*/ 380339 h 837451"/>
                  <a:gd name="connsiteX980" fmla="*/ 512299 w 539928"/>
                  <a:gd name="connsiteY980" fmla="*/ 377870 h 837451"/>
                  <a:gd name="connsiteX981" fmla="*/ 513476 w 539928"/>
                  <a:gd name="connsiteY981" fmla="*/ 374479 h 837451"/>
                  <a:gd name="connsiteX982" fmla="*/ 514922 w 539928"/>
                  <a:gd name="connsiteY982" fmla="*/ 371448 h 837451"/>
                  <a:gd name="connsiteX983" fmla="*/ 516380 w 539928"/>
                  <a:gd name="connsiteY983" fmla="*/ 369033 h 837451"/>
                  <a:gd name="connsiteX984" fmla="*/ 517237 w 539928"/>
                  <a:gd name="connsiteY984" fmla="*/ 367216 h 837451"/>
                  <a:gd name="connsiteX985" fmla="*/ 517998 w 539928"/>
                  <a:gd name="connsiteY985" fmla="*/ 365704 h 837451"/>
                  <a:gd name="connsiteX986" fmla="*/ 518768 w 539928"/>
                  <a:gd name="connsiteY986" fmla="*/ 363537 h 837451"/>
                  <a:gd name="connsiteX987" fmla="*/ 519401 w 539928"/>
                  <a:gd name="connsiteY987" fmla="*/ 361106 h 837451"/>
                  <a:gd name="connsiteX988" fmla="*/ 520078 w 539928"/>
                  <a:gd name="connsiteY988" fmla="*/ 358471 h 837451"/>
                  <a:gd name="connsiteX989" fmla="*/ 520663 w 539928"/>
                  <a:gd name="connsiteY989" fmla="*/ 355517 h 837451"/>
                  <a:gd name="connsiteX990" fmla="*/ 521073 w 539928"/>
                  <a:gd name="connsiteY990" fmla="*/ 352832 h 837451"/>
                  <a:gd name="connsiteX991" fmla="*/ 521481 w 539928"/>
                  <a:gd name="connsiteY991" fmla="*/ 350523 h 837451"/>
                  <a:gd name="connsiteX992" fmla="*/ 521642 w 539928"/>
                  <a:gd name="connsiteY992" fmla="*/ 346789 h 837451"/>
                  <a:gd name="connsiteX993" fmla="*/ 521790 w 539928"/>
                  <a:gd name="connsiteY993" fmla="*/ 343995 h 837451"/>
                  <a:gd name="connsiteX994" fmla="*/ 521908 w 539928"/>
                  <a:gd name="connsiteY994" fmla="*/ 342991 h 837451"/>
                  <a:gd name="connsiteX995" fmla="*/ 522059 w 539928"/>
                  <a:gd name="connsiteY995" fmla="*/ 341665 h 837451"/>
                  <a:gd name="connsiteX996" fmla="*/ 522126 w 539928"/>
                  <a:gd name="connsiteY996" fmla="*/ 341077 h 837451"/>
                  <a:gd name="connsiteX997" fmla="*/ 522309 w 539928"/>
                  <a:gd name="connsiteY997" fmla="*/ 338766 h 837451"/>
                  <a:gd name="connsiteX998" fmla="*/ 522521 w 539928"/>
                  <a:gd name="connsiteY998" fmla="*/ 336679 h 837451"/>
                  <a:gd name="connsiteX999" fmla="*/ 522746 w 539928"/>
                  <a:gd name="connsiteY999" fmla="*/ 334078 h 837451"/>
                  <a:gd name="connsiteX1000" fmla="*/ 523151 w 539928"/>
                  <a:gd name="connsiteY1000" fmla="*/ 331198 h 837451"/>
                  <a:gd name="connsiteX1001" fmla="*/ 523645 w 539928"/>
                  <a:gd name="connsiteY1001" fmla="*/ 328311 h 837451"/>
                  <a:gd name="connsiteX1002" fmla="*/ 524137 w 539928"/>
                  <a:gd name="connsiteY1002" fmla="*/ 325575 h 837451"/>
                  <a:gd name="connsiteX1003" fmla="*/ 524712 w 539928"/>
                  <a:gd name="connsiteY1003" fmla="*/ 322400 h 837451"/>
                  <a:gd name="connsiteX1004" fmla="*/ 525036 w 539928"/>
                  <a:gd name="connsiteY1004" fmla="*/ 319635 h 837451"/>
                  <a:gd name="connsiteX1005" fmla="*/ 525372 w 539928"/>
                  <a:gd name="connsiteY1005" fmla="*/ 315828 h 837451"/>
                  <a:gd name="connsiteX1006" fmla="*/ 525546 w 539928"/>
                  <a:gd name="connsiteY1006" fmla="*/ 311843 h 837451"/>
                  <a:gd name="connsiteX1007" fmla="*/ 525736 w 539928"/>
                  <a:gd name="connsiteY1007" fmla="*/ 310067 h 837451"/>
                  <a:gd name="connsiteX1008" fmla="*/ 526545 w 539928"/>
                  <a:gd name="connsiteY1008" fmla="*/ 310116 h 837451"/>
                  <a:gd name="connsiteX1009" fmla="*/ 526208 w 539928"/>
                  <a:gd name="connsiteY1009" fmla="*/ 306413 h 837451"/>
                  <a:gd name="connsiteX1010" fmla="*/ 526101 w 539928"/>
                  <a:gd name="connsiteY1010" fmla="*/ 304648 h 837451"/>
                  <a:gd name="connsiteX1011" fmla="*/ 526112 w 539928"/>
                  <a:gd name="connsiteY1011" fmla="*/ 304321 h 837451"/>
                  <a:gd name="connsiteX1012" fmla="*/ 526101 w 539928"/>
                  <a:gd name="connsiteY1012" fmla="*/ 304147 h 837451"/>
                  <a:gd name="connsiteX1013" fmla="*/ 526120 w 539928"/>
                  <a:gd name="connsiteY1013" fmla="*/ 303540 h 837451"/>
                  <a:gd name="connsiteX1014" fmla="*/ 526404 w 539928"/>
                  <a:gd name="connsiteY1014" fmla="*/ 301614 h 837451"/>
                  <a:gd name="connsiteX1015" fmla="*/ 526566 w 539928"/>
                  <a:gd name="connsiteY1015" fmla="*/ 299369 h 837451"/>
                  <a:gd name="connsiteX1016" fmla="*/ 526562 w 539928"/>
                  <a:gd name="connsiteY1016" fmla="*/ 298701 h 837451"/>
                  <a:gd name="connsiteX1017" fmla="*/ 526564 w 539928"/>
                  <a:gd name="connsiteY1017" fmla="*/ 298639 h 837451"/>
                  <a:gd name="connsiteX1018" fmla="*/ 526561 w 539928"/>
                  <a:gd name="connsiteY1018" fmla="*/ 298200 h 837451"/>
                  <a:gd name="connsiteX1019" fmla="*/ 526590 w 539928"/>
                  <a:gd name="connsiteY1019" fmla="*/ 297456 h 837451"/>
                  <a:gd name="connsiteX1020" fmla="*/ 526607 w 539928"/>
                  <a:gd name="connsiteY1020" fmla="*/ 297280 h 837451"/>
                  <a:gd name="connsiteX1021" fmla="*/ 525957 w 539928"/>
                  <a:gd name="connsiteY1021" fmla="*/ 295288 h 837451"/>
                  <a:gd name="connsiteX1022" fmla="*/ 525536 w 539928"/>
                  <a:gd name="connsiteY1022" fmla="*/ 294059 h 837451"/>
                  <a:gd name="connsiteX1023" fmla="*/ 525322 w 539928"/>
                  <a:gd name="connsiteY1023" fmla="*/ 293429 h 837451"/>
                  <a:gd name="connsiteX1024" fmla="*/ 524557 w 539928"/>
                  <a:gd name="connsiteY1024" fmla="*/ 291416 h 837451"/>
                  <a:gd name="connsiteX1025" fmla="*/ 523765 w 539928"/>
                  <a:gd name="connsiteY1025" fmla="*/ 289618 h 837451"/>
                  <a:gd name="connsiteX1026" fmla="*/ 522827 w 539928"/>
                  <a:gd name="connsiteY1026" fmla="*/ 287071 h 837451"/>
                  <a:gd name="connsiteX1027" fmla="*/ 521918 w 539928"/>
                  <a:gd name="connsiteY1027" fmla="*/ 284375 h 837451"/>
                  <a:gd name="connsiteX1028" fmla="*/ 520666 w 539928"/>
                  <a:gd name="connsiteY1028" fmla="*/ 281247 h 837451"/>
                  <a:gd name="connsiteX1029" fmla="*/ 519983 w 539928"/>
                  <a:gd name="connsiteY1029" fmla="*/ 279526 h 837451"/>
                  <a:gd name="connsiteX1030" fmla="*/ 519395 w 539928"/>
                  <a:gd name="connsiteY1030" fmla="*/ 277816 h 837451"/>
                  <a:gd name="connsiteX1031" fmla="*/ 518691 w 539928"/>
                  <a:gd name="connsiteY1031" fmla="*/ 275898 h 837451"/>
                  <a:gd name="connsiteX1032" fmla="*/ 517783 w 539928"/>
                  <a:gd name="connsiteY1032" fmla="*/ 273284 h 837451"/>
                  <a:gd name="connsiteX1033" fmla="*/ 516832 w 539928"/>
                  <a:gd name="connsiteY1033" fmla="*/ 270799 h 837451"/>
                  <a:gd name="connsiteX1034" fmla="*/ 515846 w 539928"/>
                  <a:gd name="connsiteY1034" fmla="*/ 268465 h 837451"/>
                  <a:gd name="connsiteX1035" fmla="*/ 515073 w 539928"/>
                  <a:gd name="connsiteY1035" fmla="*/ 266590 h 837451"/>
                  <a:gd name="connsiteX1036" fmla="*/ 513654 w 539928"/>
                  <a:gd name="connsiteY1036" fmla="*/ 263405 h 837451"/>
                  <a:gd name="connsiteX1037" fmla="*/ 512373 w 539928"/>
                  <a:gd name="connsiteY1037" fmla="*/ 260165 h 837451"/>
                  <a:gd name="connsiteX1038" fmla="*/ 511435 w 539928"/>
                  <a:gd name="connsiteY1038" fmla="*/ 257753 h 837451"/>
                  <a:gd name="connsiteX1039" fmla="*/ 510789 w 539928"/>
                  <a:gd name="connsiteY1039" fmla="*/ 256207 h 837451"/>
                  <a:gd name="connsiteX1040" fmla="*/ 509782 w 539928"/>
                  <a:gd name="connsiteY1040" fmla="*/ 254841 h 837451"/>
                  <a:gd name="connsiteX1041" fmla="*/ 507774 w 539928"/>
                  <a:gd name="connsiteY1041" fmla="*/ 253118 h 837451"/>
                  <a:gd name="connsiteX1042" fmla="*/ 505816 w 539928"/>
                  <a:gd name="connsiteY1042" fmla="*/ 251878 h 837451"/>
                  <a:gd name="connsiteX1043" fmla="*/ 504635 w 539928"/>
                  <a:gd name="connsiteY1043" fmla="*/ 251063 h 837451"/>
                  <a:gd name="connsiteX1044" fmla="*/ 502916 w 539928"/>
                  <a:gd name="connsiteY1044" fmla="*/ 249881 h 837451"/>
                  <a:gd name="connsiteX1045" fmla="*/ 501870 w 539928"/>
                  <a:gd name="connsiteY1045" fmla="*/ 249114 h 837451"/>
                  <a:gd name="connsiteX1046" fmla="*/ 501096 w 539928"/>
                  <a:gd name="connsiteY1046" fmla="*/ 248546 h 837451"/>
                  <a:gd name="connsiteX1047" fmla="*/ 499677 w 539928"/>
                  <a:gd name="connsiteY1047" fmla="*/ 247245 h 837451"/>
                  <a:gd name="connsiteX1048" fmla="*/ 498922 w 539928"/>
                  <a:gd name="connsiteY1048" fmla="*/ 246481 h 837451"/>
                  <a:gd name="connsiteX1049" fmla="*/ 497838 w 539928"/>
                  <a:gd name="connsiteY1049" fmla="*/ 245309 h 837451"/>
                  <a:gd name="connsiteX1050" fmla="*/ 497199 w 539928"/>
                  <a:gd name="connsiteY1050" fmla="*/ 244613 h 837451"/>
                  <a:gd name="connsiteX1051" fmla="*/ 497176 w 539928"/>
                  <a:gd name="connsiteY1051" fmla="*/ 244169 h 837451"/>
                  <a:gd name="connsiteX1052" fmla="*/ 496928 w 539928"/>
                  <a:gd name="connsiteY1052" fmla="*/ 242972 h 837451"/>
                  <a:gd name="connsiteX1053" fmla="*/ 496739 w 539928"/>
                  <a:gd name="connsiteY1053" fmla="*/ 242188 h 837451"/>
                  <a:gd name="connsiteX1054" fmla="*/ 496646 w 539928"/>
                  <a:gd name="connsiteY1054" fmla="*/ 241000 h 837451"/>
                  <a:gd name="connsiteX1055" fmla="*/ 496428 w 539928"/>
                  <a:gd name="connsiteY1055" fmla="*/ 239940 h 837451"/>
                  <a:gd name="connsiteX1056" fmla="*/ 496363 w 539928"/>
                  <a:gd name="connsiteY1056" fmla="*/ 239119 h 837451"/>
                  <a:gd name="connsiteX1057" fmla="*/ 496312 w 539928"/>
                  <a:gd name="connsiteY1057" fmla="*/ 238209 h 837451"/>
                  <a:gd name="connsiteX1058" fmla="*/ 496324 w 539928"/>
                  <a:gd name="connsiteY1058" fmla="*/ 237907 h 837451"/>
                  <a:gd name="connsiteX1059" fmla="*/ 496312 w 539928"/>
                  <a:gd name="connsiteY1059" fmla="*/ 237709 h 837451"/>
                  <a:gd name="connsiteX1060" fmla="*/ 496353 w 539928"/>
                  <a:gd name="connsiteY1060" fmla="*/ 236579 h 837451"/>
                  <a:gd name="connsiteX1061" fmla="*/ 496352 w 539928"/>
                  <a:gd name="connsiteY1061" fmla="*/ 236194 h 837451"/>
                  <a:gd name="connsiteX1062" fmla="*/ 496352 w 539928"/>
                  <a:gd name="connsiteY1062" fmla="*/ 236104 h 837451"/>
                  <a:gd name="connsiteX1063" fmla="*/ 496350 w 539928"/>
                  <a:gd name="connsiteY1063" fmla="*/ 235692 h 837451"/>
                  <a:gd name="connsiteX1064" fmla="*/ 496359 w 539928"/>
                  <a:gd name="connsiteY1064" fmla="*/ 235154 h 837451"/>
                  <a:gd name="connsiteX1065" fmla="*/ 496273 w 539928"/>
                  <a:gd name="connsiteY1065" fmla="*/ 234385 h 837451"/>
                  <a:gd name="connsiteX1066" fmla="*/ 496228 w 539928"/>
                  <a:gd name="connsiteY1066" fmla="*/ 233391 h 837451"/>
                  <a:gd name="connsiteX1067" fmla="*/ 496240 w 539928"/>
                  <a:gd name="connsiteY1067" fmla="*/ 233142 h 837451"/>
                  <a:gd name="connsiteX1068" fmla="*/ 496228 w 539928"/>
                  <a:gd name="connsiteY1068" fmla="*/ 232889 h 837451"/>
                  <a:gd name="connsiteX1069" fmla="*/ 496273 w 539928"/>
                  <a:gd name="connsiteY1069" fmla="*/ 231914 h 837451"/>
                  <a:gd name="connsiteX1070" fmla="*/ 496611 w 539928"/>
                  <a:gd name="connsiteY1070" fmla="*/ 230649 h 837451"/>
                  <a:gd name="connsiteX1071" fmla="*/ 496636 w 539928"/>
                  <a:gd name="connsiteY1071" fmla="*/ 229711 h 837451"/>
                  <a:gd name="connsiteX1072" fmla="*/ 496749 w 539928"/>
                  <a:gd name="connsiteY1072" fmla="*/ 228582 h 837451"/>
                  <a:gd name="connsiteX1073" fmla="*/ 496932 w 539928"/>
                  <a:gd name="connsiteY1073" fmla="*/ 227922 h 837451"/>
                  <a:gd name="connsiteX1074" fmla="*/ 497044 w 539928"/>
                  <a:gd name="connsiteY1074" fmla="*/ 226754 h 837451"/>
                  <a:gd name="connsiteX1075" fmla="*/ 497067 w 539928"/>
                  <a:gd name="connsiteY1075" fmla="*/ 225798 h 837451"/>
                  <a:gd name="connsiteX1076" fmla="*/ 497125 w 539928"/>
                  <a:gd name="connsiteY1076" fmla="*/ 225274 h 837451"/>
                  <a:gd name="connsiteX1077" fmla="*/ 496922 w 539928"/>
                  <a:gd name="connsiteY1077" fmla="*/ 224464 h 837451"/>
                  <a:gd name="connsiteX1078" fmla="*/ 496739 w 539928"/>
                  <a:gd name="connsiteY1078" fmla="*/ 222939 h 837451"/>
                  <a:gd name="connsiteX1079" fmla="*/ 496546 w 539928"/>
                  <a:gd name="connsiteY1079" fmla="*/ 221520 h 837451"/>
                  <a:gd name="connsiteX1080" fmla="*/ 496167 w 539928"/>
                  <a:gd name="connsiteY1080" fmla="*/ 220043 h 837451"/>
                  <a:gd name="connsiteX1081" fmla="*/ 495917 w 539928"/>
                  <a:gd name="connsiteY1081" fmla="*/ 219048 h 837451"/>
                  <a:gd name="connsiteX1082" fmla="*/ 495661 w 539928"/>
                  <a:gd name="connsiteY1082" fmla="*/ 218123 h 837451"/>
                  <a:gd name="connsiteX1083" fmla="*/ 495445 w 539928"/>
                  <a:gd name="connsiteY1083" fmla="*/ 217400 h 837451"/>
                  <a:gd name="connsiteX1084" fmla="*/ 495111 w 539928"/>
                  <a:gd name="connsiteY1084" fmla="*/ 216146 h 837451"/>
                  <a:gd name="connsiteX1085" fmla="*/ 494537 w 539928"/>
                  <a:gd name="connsiteY1085" fmla="*/ 214553 h 837451"/>
                  <a:gd name="connsiteX1086" fmla="*/ 494177 w 539928"/>
                  <a:gd name="connsiteY1086" fmla="*/ 213474 h 837451"/>
                  <a:gd name="connsiteX1087" fmla="*/ 493749 w 539928"/>
                  <a:gd name="connsiteY1087" fmla="*/ 212135 h 837451"/>
                  <a:gd name="connsiteX1088" fmla="*/ 493375 w 539928"/>
                  <a:gd name="connsiteY1088" fmla="*/ 210996 h 837451"/>
                  <a:gd name="connsiteX1089" fmla="*/ 493066 w 539928"/>
                  <a:gd name="connsiteY1089" fmla="*/ 210225 h 837451"/>
                  <a:gd name="connsiteX1090" fmla="*/ 492619 w 539928"/>
                  <a:gd name="connsiteY1090" fmla="*/ 208815 h 837451"/>
                  <a:gd name="connsiteX1091" fmla="*/ 492264 w 539928"/>
                  <a:gd name="connsiteY1091" fmla="*/ 207880 h 837451"/>
                  <a:gd name="connsiteX1092" fmla="*/ 491865 w 539928"/>
                  <a:gd name="connsiteY1092" fmla="*/ 206716 h 837451"/>
                  <a:gd name="connsiteX1093" fmla="*/ 491490 w 539928"/>
                  <a:gd name="connsiteY1093" fmla="*/ 205681 h 837451"/>
                  <a:gd name="connsiteX1094" fmla="*/ 491190 w 539928"/>
                  <a:gd name="connsiteY1094" fmla="*/ 204584 h 837451"/>
                  <a:gd name="connsiteX1095" fmla="*/ 490892 w 539928"/>
                  <a:gd name="connsiteY1095" fmla="*/ 203832 h 837451"/>
                  <a:gd name="connsiteX1096" fmla="*/ 490507 w 539928"/>
                  <a:gd name="connsiteY1096" fmla="*/ 202741 h 837451"/>
                  <a:gd name="connsiteX1097" fmla="*/ 489980 w 539928"/>
                  <a:gd name="connsiteY1097" fmla="*/ 201237 h 837451"/>
                  <a:gd name="connsiteX1098" fmla="*/ 489425 w 539928"/>
                  <a:gd name="connsiteY1098" fmla="*/ 199963 h 837451"/>
                  <a:gd name="connsiteX1099" fmla="*/ 488902 w 539928"/>
                  <a:gd name="connsiteY1099" fmla="*/ 198778 h 837451"/>
                  <a:gd name="connsiteX1100" fmla="*/ 488356 w 539928"/>
                  <a:gd name="connsiteY1100" fmla="*/ 197478 h 837451"/>
                  <a:gd name="connsiteX1101" fmla="*/ 487723 w 539928"/>
                  <a:gd name="connsiteY1101" fmla="*/ 196299 h 837451"/>
                  <a:gd name="connsiteX1102" fmla="*/ 487142 w 539928"/>
                  <a:gd name="connsiteY1102" fmla="*/ 195114 h 837451"/>
                  <a:gd name="connsiteX1103" fmla="*/ 486580 w 539928"/>
                  <a:gd name="connsiteY1103" fmla="*/ 194228 h 837451"/>
                  <a:gd name="connsiteX1104" fmla="*/ 485732 w 539928"/>
                  <a:gd name="connsiteY1104" fmla="*/ 192948 h 837451"/>
                  <a:gd name="connsiteX1105" fmla="*/ 485129 w 539928"/>
                  <a:gd name="connsiteY1105" fmla="*/ 192045 h 837451"/>
                  <a:gd name="connsiteX1106" fmla="*/ 484156 w 539928"/>
                  <a:gd name="connsiteY1106" fmla="*/ 190851 h 837451"/>
                  <a:gd name="connsiteX1107" fmla="*/ 483565 w 539928"/>
                  <a:gd name="connsiteY1107" fmla="*/ 190080 h 837451"/>
                  <a:gd name="connsiteX1108" fmla="*/ 482210 w 539928"/>
                  <a:gd name="connsiteY1108" fmla="*/ 187836 h 837451"/>
                  <a:gd name="connsiteX1109" fmla="*/ 481199 w 539928"/>
                  <a:gd name="connsiteY1109" fmla="*/ 186586 h 837451"/>
                  <a:gd name="connsiteX1110" fmla="*/ 479937 w 539928"/>
                  <a:gd name="connsiteY1110" fmla="*/ 185170 h 837451"/>
                  <a:gd name="connsiteX1111" fmla="*/ 478865 w 539928"/>
                  <a:gd name="connsiteY1111" fmla="*/ 183842 h 837451"/>
                  <a:gd name="connsiteX1112" fmla="*/ 477712 w 539928"/>
                  <a:gd name="connsiteY1112" fmla="*/ 182535 h 837451"/>
                  <a:gd name="connsiteX1113" fmla="*/ 476199 w 539928"/>
                  <a:gd name="connsiteY1113" fmla="*/ 181199 h 837451"/>
                  <a:gd name="connsiteX1114" fmla="*/ 474783 w 539928"/>
                  <a:gd name="connsiteY1114" fmla="*/ 179902 h 837451"/>
                  <a:gd name="connsiteX1115" fmla="*/ 473268 w 539928"/>
                  <a:gd name="connsiteY1115" fmla="*/ 178518 h 837451"/>
                  <a:gd name="connsiteX1116" fmla="*/ 471736 w 539928"/>
                  <a:gd name="connsiteY1116" fmla="*/ 177279 h 837451"/>
                  <a:gd name="connsiteX1117" fmla="*/ 470635 w 539928"/>
                  <a:gd name="connsiteY1117" fmla="*/ 176406 h 837451"/>
                  <a:gd name="connsiteX1118" fmla="*/ 469062 w 539928"/>
                  <a:gd name="connsiteY1118" fmla="*/ 175137 h 837451"/>
                  <a:gd name="connsiteX1119" fmla="*/ 467971 w 539928"/>
                  <a:gd name="connsiteY1119" fmla="*/ 174049 h 837451"/>
                  <a:gd name="connsiteX1120" fmla="*/ 466744 w 539928"/>
                  <a:gd name="connsiteY1120" fmla="*/ 172954 h 837451"/>
                  <a:gd name="connsiteX1121" fmla="*/ 465906 w 539928"/>
                  <a:gd name="connsiteY1121" fmla="*/ 172196 h 837451"/>
                  <a:gd name="connsiteX1122" fmla="*/ 465200 w 539928"/>
                  <a:gd name="connsiteY1122" fmla="*/ 171734 h 837451"/>
                  <a:gd name="connsiteX1123" fmla="*/ 464345 w 539928"/>
                  <a:gd name="connsiteY1123" fmla="*/ 171188 h 837451"/>
                  <a:gd name="connsiteX1124" fmla="*/ 463658 w 539928"/>
                  <a:gd name="connsiteY1124" fmla="*/ 170687 h 837451"/>
                  <a:gd name="connsiteX1125" fmla="*/ 463000 w 539928"/>
                  <a:gd name="connsiteY1125" fmla="*/ 170103 h 837451"/>
                  <a:gd name="connsiteX1126" fmla="*/ 462391 w 539928"/>
                  <a:gd name="connsiteY1126" fmla="*/ 169525 h 837451"/>
                  <a:gd name="connsiteX1127" fmla="*/ 461771 w 539928"/>
                  <a:gd name="connsiteY1127" fmla="*/ 168811 h 837451"/>
                  <a:gd name="connsiteX1128" fmla="*/ 461288 w 539928"/>
                  <a:gd name="connsiteY1128" fmla="*/ 168343 h 837451"/>
                  <a:gd name="connsiteX1129" fmla="*/ 460580 w 539928"/>
                  <a:gd name="connsiteY1129" fmla="*/ 167708 h 837451"/>
                  <a:gd name="connsiteX1130" fmla="*/ 459998 w 539928"/>
                  <a:gd name="connsiteY1130" fmla="*/ 167103 h 837451"/>
                  <a:gd name="connsiteX1131" fmla="*/ 459410 w 539928"/>
                  <a:gd name="connsiteY1131" fmla="*/ 166477 h 837451"/>
                  <a:gd name="connsiteX1132" fmla="*/ 458838 w 539928"/>
                  <a:gd name="connsiteY1132" fmla="*/ 165890 h 837451"/>
                  <a:gd name="connsiteX1133" fmla="*/ 458277 w 539928"/>
                  <a:gd name="connsiteY1133" fmla="*/ 165187 h 837451"/>
                  <a:gd name="connsiteX1134" fmla="*/ 457934 w 539928"/>
                  <a:gd name="connsiteY1134" fmla="*/ 164676 h 837451"/>
                  <a:gd name="connsiteX1135" fmla="*/ 457586 w 539928"/>
                  <a:gd name="connsiteY1135" fmla="*/ 164333 h 837451"/>
                  <a:gd name="connsiteX1136" fmla="*/ 456634 w 539928"/>
                  <a:gd name="connsiteY1136" fmla="*/ 163119 h 837451"/>
                  <a:gd name="connsiteX1137" fmla="*/ 456132 w 539928"/>
                  <a:gd name="connsiteY1137" fmla="*/ 162657 h 837451"/>
                  <a:gd name="connsiteX1138" fmla="*/ 455294 w 539928"/>
                  <a:gd name="connsiteY1138" fmla="*/ 161578 h 837451"/>
                  <a:gd name="connsiteX1139" fmla="*/ 454741 w 539928"/>
                  <a:gd name="connsiteY1139" fmla="*/ 160913 h 837451"/>
                  <a:gd name="connsiteX1140" fmla="*/ 454289 w 539928"/>
                  <a:gd name="connsiteY1140" fmla="*/ 160262 h 837451"/>
                  <a:gd name="connsiteX1141" fmla="*/ 453631 w 539928"/>
                  <a:gd name="connsiteY1141" fmla="*/ 159356 h 837451"/>
                  <a:gd name="connsiteX1142" fmla="*/ 453489 w 539928"/>
                  <a:gd name="connsiteY1142" fmla="*/ 158535 h 837451"/>
                  <a:gd name="connsiteX1143" fmla="*/ 453455 w 539928"/>
                  <a:gd name="connsiteY1143" fmla="*/ 157047 h 837451"/>
                  <a:gd name="connsiteX1144" fmla="*/ 453460 w 539928"/>
                  <a:gd name="connsiteY1144" fmla="*/ 156754 h 837451"/>
                  <a:gd name="connsiteX1145" fmla="*/ 453455 w 539928"/>
                  <a:gd name="connsiteY1145" fmla="*/ 156547 h 837451"/>
                  <a:gd name="connsiteX1146" fmla="*/ 453480 w 539928"/>
                  <a:gd name="connsiteY1146" fmla="*/ 154826 h 837451"/>
                  <a:gd name="connsiteX1147" fmla="*/ 453470 w 539928"/>
                  <a:gd name="connsiteY1147" fmla="*/ 153898 h 837451"/>
                  <a:gd name="connsiteX1148" fmla="*/ 453470 w 539928"/>
                  <a:gd name="connsiteY1148" fmla="*/ 153673 h 837451"/>
                  <a:gd name="connsiteX1149" fmla="*/ 453468 w 539928"/>
                  <a:gd name="connsiteY1149" fmla="*/ 153397 h 837451"/>
                  <a:gd name="connsiteX1150" fmla="*/ 453489 w 539928"/>
                  <a:gd name="connsiteY1150" fmla="*/ 151766 h 837451"/>
                  <a:gd name="connsiteX1151" fmla="*/ 453631 w 539928"/>
                  <a:gd name="connsiteY1151" fmla="*/ 150200 h 837451"/>
                  <a:gd name="connsiteX1152" fmla="*/ 453789 w 539928"/>
                  <a:gd name="connsiteY1152" fmla="*/ 148372 h 837451"/>
                  <a:gd name="connsiteX1153" fmla="*/ 453846 w 539928"/>
                  <a:gd name="connsiteY1153" fmla="*/ 145620 h 837451"/>
                  <a:gd name="connsiteX1154" fmla="*/ 454177 w 539928"/>
                  <a:gd name="connsiteY1154" fmla="*/ 143514 h 837451"/>
                  <a:gd name="connsiteX1155" fmla="*/ 454470 w 539928"/>
                  <a:gd name="connsiteY1155" fmla="*/ 140962 h 837451"/>
                  <a:gd name="connsiteX1156" fmla="*/ 454668 w 539928"/>
                  <a:gd name="connsiteY1156" fmla="*/ 139394 h 837451"/>
                  <a:gd name="connsiteX1157" fmla="*/ 454867 w 539928"/>
                  <a:gd name="connsiteY1157" fmla="*/ 137346 h 837451"/>
                  <a:gd name="connsiteX1158" fmla="*/ 455089 w 539928"/>
                  <a:gd name="connsiteY1158" fmla="*/ 135066 h 837451"/>
                  <a:gd name="connsiteX1159" fmla="*/ 455169 w 539928"/>
                  <a:gd name="connsiteY1159" fmla="*/ 133297 h 837451"/>
                  <a:gd name="connsiteX1160" fmla="*/ 455287 w 539928"/>
                  <a:gd name="connsiteY1160" fmla="*/ 131162 h 837451"/>
                  <a:gd name="connsiteX1161" fmla="*/ 455282 w 539928"/>
                  <a:gd name="connsiteY1161" fmla="*/ 129906 h 837451"/>
                  <a:gd name="connsiteX1162" fmla="*/ 455284 w 539928"/>
                  <a:gd name="connsiteY1162" fmla="*/ 129890 h 837451"/>
                  <a:gd name="connsiteX1163" fmla="*/ 455281 w 539928"/>
                  <a:gd name="connsiteY1163" fmla="*/ 129406 h 837451"/>
                  <a:gd name="connsiteX1164" fmla="*/ 455531 w 539928"/>
                  <a:gd name="connsiteY1164" fmla="*/ 127003 h 837451"/>
                  <a:gd name="connsiteX1165" fmla="*/ 455477 w 539928"/>
                  <a:gd name="connsiteY1165" fmla="*/ 125521 h 837451"/>
                  <a:gd name="connsiteX1166" fmla="*/ 455487 w 539928"/>
                  <a:gd name="connsiteY1166" fmla="*/ 125283 h 837451"/>
                  <a:gd name="connsiteX1167" fmla="*/ 455477 w 539928"/>
                  <a:gd name="connsiteY1167" fmla="*/ 125021 h 837451"/>
                  <a:gd name="connsiteX1168" fmla="*/ 455557 w 539928"/>
                  <a:gd name="connsiteY1168" fmla="*/ 123117 h 837451"/>
                  <a:gd name="connsiteX1169" fmla="*/ 455573 w 539928"/>
                  <a:gd name="connsiteY1169" fmla="*/ 121732 h 837451"/>
                  <a:gd name="connsiteX1170" fmla="*/ 455578 w 539928"/>
                  <a:gd name="connsiteY1170" fmla="*/ 121231 h 837451"/>
                  <a:gd name="connsiteX1171" fmla="*/ 455593 w 539928"/>
                  <a:gd name="connsiteY1171" fmla="*/ 119270 h 837451"/>
                  <a:gd name="connsiteX1172" fmla="*/ 455596 w 539928"/>
                  <a:gd name="connsiteY1172" fmla="*/ 118768 h 837451"/>
                  <a:gd name="connsiteX1173" fmla="*/ 455663 w 539928"/>
                  <a:gd name="connsiteY1173" fmla="*/ 116730 h 837451"/>
                  <a:gd name="connsiteX1174" fmla="*/ 455720 w 539928"/>
                  <a:gd name="connsiteY1174" fmla="*/ 115551 h 837451"/>
                  <a:gd name="connsiteX1175" fmla="*/ 455728 w 539928"/>
                  <a:gd name="connsiteY1175" fmla="*/ 114797 h 837451"/>
                  <a:gd name="connsiteX1176" fmla="*/ 455734 w 539928"/>
                  <a:gd name="connsiteY1176" fmla="*/ 114297 h 837451"/>
                  <a:gd name="connsiteX1177" fmla="*/ 455747 w 539928"/>
                  <a:gd name="connsiteY1177" fmla="*/ 113099 h 837451"/>
                  <a:gd name="connsiteX1178" fmla="*/ 455770 w 539928"/>
                  <a:gd name="connsiteY1178" fmla="*/ 112496 h 837451"/>
                  <a:gd name="connsiteX1179" fmla="*/ 455728 w 539928"/>
                  <a:gd name="connsiteY1179" fmla="*/ 111898 h 837451"/>
                  <a:gd name="connsiteX1180" fmla="*/ 455740 w 539928"/>
                  <a:gd name="connsiteY1180" fmla="*/ 111566 h 837451"/>
                  <a:gd name="connsiteX1181" fmla="*/ 455728 w 539928"/>
                  <a:gd name="connsiteY1181" fmla="*/ 111397 h 837451"/>
                  <a:gd name="connsiteX1182" fmla="*/ 455762 w 539928"/>
                  <a:gd name="connsiteY1182" fmla="*/ 110414 h 837451"/>
                  <a:gd name="connsiteX1183" fmla="*/ 455785 w 539928"/>
                  <a:gd name="connsiteY1183" fmla="*/ 109107 h 837451"/>
                  <a:gd name="connsiteX1184" fmla="*/ 455794 w 539928"/>
                  <a:gd name="connsiteY1184" fmla="*/ 108599 h 837451"/>
                  <a:gd name="connsiteX1185" fmla="*/ 455661 w 539928"/>
                  <a:gd name="connsiteY1185" fmla="*/ 107428 h 837451"/>
                  <a:gd name="connsiteX1186" fmla="*/ 455491 w 539928"/>
                  <a:gd name="connsiteY1186" fmla="*/ 106548 h 837451"/>
                  <a:gd name="connsiteX1187" fmla="*/ 455279 w 539928"/>
                  <a:gd name="connsiteY1187" fmla="*/ 105374 h 837451"/>
                  <a:gd name="connsiteX1188" fmla="*/ 455031 w 539928"/>
                  <a:gd name="connsiteY1188" fmla="*/ 104378 h 837451"/>
                  <a:gd name="connsiteX1189" fmla="*/ 454838 w 539928"/>
                  <a:gd name="connsiteY1189" fmla="*/ 103373 h 837451"/>
                  <a:gd name="connsiteX1190" fmla="*/ 454569 w 539928"/>
                  <a:gd name="connsiteY1190" fmla="*/ 102197 h 837451"/>
                  <a:gd name="connsiteX1191" fmla="*/ 454193 w 539928"/>
                  <a:gd name="connsiteY1191" fmla="*/ 100903 h 837451"/>
                  <a:gd name="connsiteX1192" fmla="*/ 454052 w 539928"/>
                  <a:gd name="connsiteY1192" fmla="*/ 100008 h 837451"/>
                  <a:gd name="connsiteX1193" fmla="*/ 453829 w 539928"/>
                  <a:gd name="connsiteY1193" fmla="*/ 99138 h 837451"/>
                  <a:gd name="connsiteX1194" fmla="*/ 453669 w 539928"/>
                  <a:gd name="connsiteY1194" fmla="*/ 97806 h 837451"/>
                  <a:gd name="connsiteX1195" fmla="*/ 453567 w 539928"/>
                  <a:gd name="connsiteY1195" fmla="*/ 96948 h 837451"/>
                  <a:gd name="connsiteX1196" fmla="*/ 453426 w 539928"/>
                  <a:gd name="connsiteY1196" fmla="*/ 96001 h 837451"/>
                  <a:gd name="connsiteX1197" fmla="*/ 453226 w 539928"/>
                  <a:gd name="connsiteY1197" fmla="*/ 94871 h 837451"/>
                  <a:gd name="connsiteX1198" fmla="*/ 453114 w 539928"/>
                  <a:gd name="connsiteY1198" fmla="*/ 93860 h 837451"/>
                  <a:gd name="connsiteX1199" fmla="*/ 452890 w 539928"/>
                  <a:gd name="connsiteY1199" fmla="*/ 92293 h 837451"/>
                  <a:gd name="connsiteX1200" fmla="*/ 452789 w 539928"/>
                  <a:gd name="connsiteY1200" fmla="*/ 91608 h 837451"/>
                  <a:gd name="connsiteX1201" fmla="*/ 452591 w 539928"/>
                  <a:gd name="connsiteY1201" fmla="*/ 90885 h 837451"/>
                  <a:gd name="connsiteX1202" fmla="*/ 452344 w 539928"/>
                  <a:gd name="connsiteY1202" fmla="*/ 90141 h 837451"/>
                  <a:gd name="connsiteX1203" fmla="*/ 452087 w 539928"/>
                  <a:gd name="connsiteY1203" fmla="*/ 89534 h 837451"/>
                  <a:gd name="connsiteX1204" fmla="*/ 451898 w 539928"/>
                  <a:gd name="connsiteY1204" fmla="*/ 89120 h 837451"/>
                  <a:gd name="connsiteX1205" fmla="*/ 451541 w 539928"/>
                  <a:gd name="connsiteY1205" fmla="*/ 88340 h 837451"/>
                  <a:gd name="connsiteX1206" fmla="*/ 451352 w 539928"/>
                  <a:gd name="connsiteY1206" fmla="*/ 87576 h 837451"/>
                  <a:gd name="connsiteX1207" fmla="*/ 451037 w 539928"/>
                  <a:gd name="connsiteY1207" fmla="*/ 87049 h 837451"/>
                  <a:gd name="connsiteX1208" fmla="*/ 450886 w 539928"/>
                  <a:gd name="connsiteY1208" fmla="*/ 85762 h 837451"/>
                  <a:gd name="connsiteX1209" fmla="*/ 450726 w 539928"/>
                  <a:gd name="connsiteY1209" fmla="*/ 83855 h 837451"/>
                  <a:gd name="connsiteX1210" fmla="*/ 450346 w 539928"/>
                  <a:gd name="connsiteY1210" fmla="*/ 80794 h 837451"/>
                  <a:gd name="connsiteX1211" fmla="*/ 450131 w 539928"/>
                  <a:gd name="connsiteY1211" fmla="*/ 77077 h 837451"/>
                  <a:gd name="connsiteX1212" fmla="*/ 449967 w 539928"/>
                  <a:gd name="connsiteY1212" fmla="*/ 74717 h 837451"/>
                  <a:gd name="connsiteX1213" fmla="*/ 449753 w 539928"/>
                  <a:gd name="connsiteY1213" fmla="*/ 72738 h 837451"/>
                  <a:gd name="connsiteX1214" fmla="*/ 449550 w 539928"/>
                  <a:gd name="connsiteY1214" fmla="*/ 70957 h 837451"/>
                  <a:gd name="connsiteX1215" fmla="*/ 449339 w 539928"/>
                  <a:gd name="connsiteY1215" fmla="*/ 69900 h 837451"/>
                  <a:gd name="connsiteX1216" fmla="*/ 448722 w 539928"/>
                  <a:gd name="connsiteY1216" fmla="*/ 68443 h 837451"/>
                  <a:gd name="connsiteX1217" fmla="*/ 448509 w 539928"/>
                  <a:gd name="connsiteY1217" fmla="*/ 67952 h 837451"/>
                  <a:gd name="connsiteX1218" fmla="*/ 447774 w 539928"/>
                  <a:gd name="connsiteY1218" fmla="*/ 66252 h 837451"/>
                  <a:gd name="connsiteX1219" fmla="*/ 447338 w 539928"/>
                  <a:gd name="connsiteY1219" fmla="*/ 65210 h 837451"/>
                  <a:gd name="connsiteX1220" fmla="*/ 447026 w 539928"/>
                  <a:gd name="connsiteY1220" fmla="*/ 64454 h 837451"/>
                  <a:gd name="connsiteX1221" fmla="*/ 446397 w 539928"/>
                  <a:gd name="connsiteY1221" fmla="*/ 62512 h 837451"/>
                  <a:gd name="connsiteX1222" fmla="*/ 445807 w 539928"/>
                  <a:gd name="connsiteY1222" fmla="*/ 60618 h 837451"/>
                  <a:gd name="connsiteX1223" fmla="*/ 445305 w 539928"/>
                  <a:gd name="connsiteY1223" fmla="*/ 58579 h 837451"/>
                  <a:gd name="connsiteX1224" fmla="*/ 445148 w 539928"/>
                  <a:gd name="connsiteY1224" fmla="*/ 55686 h 837451"/>
                  <a:gd name="connsiteX1225" fmla="*/ 444939 w 539928"/>
                  <a:gd name="connsiteY1225" fmla="*/ 53111 h 837451"/>
                  <a:gd name="connsiteX1226" fmla="*/ 444792 w 539928"/>
                  <a:gd name="connsiteY1226" fmla="*/ 50170 h 837451"/>
                  <a:gd name="connsiteX1227" fmla="*/ 444718 w 539928"/>
                  <a:gd name="connsiteY1227" fmla="*/ 48517 h 837451"/>
                  <a:gd name="connsiteX1228" fmla="*/ 444716 w 539928"/>
                  <a:gd name="connsiteY1228" fmla="*/ 48015 h 837451"/>
                  <a:gd name="connsiteX1229" fmla="*/ 444692 w 539928"/>
                  <a:gd name="connsiteY1229" fmla="*/ 45536 h 837451"/>
                  <a:gd name="connsiteX1230" fmla="*/ 444693 w 539928"/>
                  <a:gd name="connsiteY1230" fmla="*/ 45502 h 837451"/>
                  <a:gd name="connsiteX1231" fmla="*/ 444689 w 539928"/>
                  <a:gd name="connsiteY1231" fmla="*/ 45036 h 837451"/>
                  <a:gd name="connsiteX1232" fmla="*/ 444843 w 539928"/>
                  <a:gd name="connsiteY1232" fmla="*/ 43838 h 837451"/>
                  <a:gd name="connsiteX1233" fmla="*/ 445193 w 539928"/>
                  <a:gd name="connsiteY1233" fmla="*/ 41909 h 837451"/>
                  <a:gd name="connsiteX1234" fmla="*/ 445582 w 539928"/>
                  <a:gd name="connsiteY1234" fmla="*/ 39256 h 837451"/>
                  <a:gd name="connsiteX1235" fmla="*/ 445868 w 539928"/>
                  <a:gd name="connsiteY1235" fmla="*/ 37539 h 837451"/>
                  <a:gd name="connsiteX1236" fmla="*/ 446160 w 539928"/>
                  <a:gd name="connsiteY1236" fmla="*/ 35629 h 837451"/>
                  <a:gd name="connsiteX1237" fmla="*/ 446387 w 539928"/>
                  <a:gd name="connsiteY1237" fmla="*/ 33949 h 837451"/>
                  <a:gd name="connsiteX1238" fmla="*/ 446767 w 539928"/>
                  <a:gd name="connsiteY1238" fmla="*/ 31827 h 837451"/>
                  <a:gd name="connsiteX1239" fmla="*/ 447190 w 539928"/>
                  <a:gd name="connsiteY1239" fmla="*/ 28902 h 837451"/>
                  <a:gd name="connsiteX1240" fmla="*/ 447589 w 539928"/>
                  <a:gd name="connsiteY1240" fmla="*/ 26189 h 837451"/>
                  <a:gd name="connsiteX1241" fmla="*/ 448089 w 539928"/>
                  <a:gd name="connsiteY1241" fmla="*/ 23219 h 837451"/>
                  <a:gd name="connsiteX1242" fmla="*/ 448291 w 539928"/>
                  <a:gd name="connsiteY1242" fmla="*/ 21237 h 837451"/>
                  <a:gd name="connsiteX1243" fmla="*/ 448536 w 539928"/>
                  <a:gd name="connsiteY1243" fmla="*/ 19760 h 837451"/>
                  <a:gd name="connsiteX1244" fmla="*/ 448763 w 539928"/>
                  <a:gd name="connsiteY1244" fmla="*/ 17453 h 837451"/>
                  <a:gd name="connsiteX1245" fmla="*/ 449045 w 539928"/>
                  <a:gd name="connsiteY1245" fmla="*/ 15378 h 837451"/>
                  <a:gd name="connsiteX1246" fmla="*/ 449421 w 539928"/>
                  <a:gd name="connsiteY1246" fmla="*/ 12976 h 837451"/>
                  <a:gd name="connsiteX1247" fmla="*/ 449890 w 539928"/>
                  <a:gd name="connsiteY1247" fmla="*/ 11019 h 837451"/>
                  <a:gd name="connsiteX1248" fmla="*/ 449755 w 539928"/>
                  <a:gd name="connsiteY1248" fmla="*/ 8278 h 837451"/>
                  <a:gd name="connsiteX1249" fmla="*/ 448156 w 539928"/>
                  <a:gd name="connsiteY1249" fmla="*/ 8963 h 837451"/>
                  <a:gd name="connsiteX1250" fmla="*/ 446519 w 539928"/>
                  <a:gd name="connsiteY1250" fmla="*/ 10131 h 837451"/>
                  <a:gd name="connsiteX1251" fmla="*/ 444181 w 539928"/>
                  <a:gd name="connsiteY1251" fmla="*/ 11066 h 837451"/>
                  <a:gd name="connsiteX1252" fmla="*/ 442082 w 539928"/>
                  <a:gd name="connsiteY1252" fmla="*/ 12472 h 837451"/>
                  <a:gd name="connsiteX1253" fmla="*/ 440206 w 539928"/>
                  <a:gd name="connsiteY1253" fmla="*/ 13875 h 837451"/>
                  <a:gd name="connsiteX1254" fmla="*/ 437869 w 539928"/>
                  <a:gd name="connsiteY1254" fmla="*/ 14810 h 837451"/>
                  <a:gd name="connsiteX1255" fmla="*/ 434562 w 539928"/>
                  <a:gd name="connsiteY1255" fmla="*/ 15635 h 837451"/>
                  <a:gd name="connsiteX1256" fmla="*/ 432257 w 539928"/>
                  <a:gd name="connsiteY1256" fmla="*/ 16213 h 837451"/>
                  <a:gd name="connsiteX1257" fmla="*/ 432026 w 539928"/>
                  <a:gd name="connsiteY1257" fmla="*/ 16270 h 837451"/>
                  <a:gd name="connsiteX1258" fmla="*/ 429451 w 539928"/>
                  <a:gd name="connsiteY1258" fmla="*/ 16913 h 837451"/>
                  <a:gd name="connsiteX1259" fmla="*/ 426881 w 539928"/>
                  <a:gd name="connsiteY1259" fmla="*/ 17382 h 837451"/>
                  <a:gd name="connsiteX1260" fmla="*/ 423607 w 539928"/>
                  <a:gd name="connsiteY1260" fmla="*/ 17850 h 837451"/>
                  <a:gd name="connsiteX1261" fmla="*/ 420569 w 539928"/>
                  <a:gd name="connsiteY1261" fmla="*/ 18081 h 837451"/>
                  <a:gd name="connsiteX1262" fmla="*/ 417532 w 539928"/>
                  <a:gd name="connsiteY1262" fmla="*/ 18550 h 837451"/>
                  <a:gd name="connsiteX1263" fmla="*/ 414258 w 539928"/>
                  <a:gd name="connsiteY1263" fmla="*/ 18785 h 837451"/>
                  <a:gd name="connsiteX1264" fmla="*/ 410982 w 539928"/>
                  <a:gd name="connsiteY1264" fmla="*/ 18785 h 837451"/>
                  <a:gd name="connsiteX1265" fmla="*/ 407944 w 539928"/>
                  <a:gd name="connsiteY1265" fmla="*/ 19250 h 837451"/>
                  <a:gd name="connsiteX1266" fmla="*/ 392533 w 539928"/>
                  <a:gd name="connsiteY1266" fmla="*/ 18569 h 837451"/>
                  <a:gd name="connsiteX1267" fmla="*/ 390934 w 539928"/>
                  <a:gd name="connsiteY1267" fmla="*/ 18949 h 837451"/>
                  <a:gd name="connsiteX1268" fmla="*/ 389200 w 539928"/>
                  <a:gd name="connsiteY1268" fmla="*/ 20342 h 837451"/>
                  <a:gd name="connsiteX1269" fmla="*/ 386535 w 539928"/>
                  <a:gd name="connsiteY1269" fmla="*/ 23382 h 837451"/>
                  <a:gd name="connsiteX1270" fmla="*/ 386798 w 539928"/>
                  <a:gd name="connsiteY1270" fmla="*/ 31682 h 837451"/>
                  <a:gd name="connsiteX1271" fmla="*/ 387370 w 539928"/>
                  <a:gd name="connsiteY1271" fmla="*/ 35381 h 837451"/>
                  <a:gd name="connsiteX1272" fmla="*/ 387370 w 539928"/>
                  <a:gd name="connsiteY1272" fmla="*/ 38657 h 837451"/>
                  <a:gd name="connsiteX1273" fmla="*/ 386901 w 539928"/>
                  <a:gd name="connsiteY1273" fmla="*/ 41697 h 837451"/>
                  <a:gd name="connsiteX1274" fmla="*/ 385964 w 539928"/>
                  <a:gd name="connsiteY1274" fmla="*/ 44034 h 837451"/>
                  <a:gd name="connsiteX1275" fmla="*/ 384564 w 539928"/>
                  <a:gd name="connsiteY1275" fmla="*/ 46137 h 837451"/>
                  <a:gd name="connsiteX1276" fmla="*/ 382926 w 539928"/>
                  <a:gd name="connsiteY1276" fmla="*/ 47775 h 837451"/>
                  <a:gd name="connsiteX1277" fmla="*/ 380820 w 539928"/>
                  <a:gd name="connsiteY1277" fmla="*/ 49177 h 837451"/>
                  <a:gd name="connsiteX1278" fmla="*/ 378720 w 539928"/>
                  <a:gd name="connsiteY1278" fmla="*/ 50581 h 837451"/>
                  <a:gd name="connsiteX1279" fmla="*/ 375676 w 539928"/>
                  <a:gd name="connsiteY1279" fmla="*/ 50816 h 837451"/>
                  <a:gd name="connsiteX1280" fmla="*/ 372639 w 539928"/>
                  <a:gd name="connsiteY1280" fmla="*/ 50581 h 837451"/>
                  <a:gd name="connsiteX1281" fmla="*/ 370070 w 539928"/>
                  <a:gd name="connsiteY1281" fmla="*/ 49412 h 837451"/>
                  <a:gd name="connsiteX1282" fmla="*/ 367733 w 539928"/>
                  <a:gd name="connsiteY1282" fmla="*/ 48475 h 837451"/>
                  <a:gd name="connsiteX1283" fmla="*/ 366326 w 539928"/>
                  <a:gd name="connsiteY1283" fmla="*/ 46372 h 837451"/>
                  <a:gd name="connsiteX1284" fmla="*/ 366095 w 539928"/>
                  <a:gd name="connsiteY1284" fmla="*/ 46141 h 837451"/>
                  <a:gd name="connsiteX1285" fmla="*/ 364689 w 539928"/>
                  <a:gd name="connsiteY1285" fmla="*/ 44734 h 837451"/>
                  <a:gd name="connsiteX1286" fmla="*/ 363289 w 539928"/>
                  <a:gd name="connsiteY1286" fmla="*/ 42865 h 837451"/>
                  <a:gd name="connsiteX1287" fmla="*/ 361652 w 539928"/>
                  <a:gd name="connsiteY1287" fmla="*/ 40993 h 837451"/>
                  <a:gd name="connsiteX1288" fmla="*/ 359783 w 539928"/>
                  <a:gd name="connsiteY1288" fmla="*/ 39359 h 837451"/>
                  <a:gd name="connsiteX1289" fmla="*/ 358338 w 539928"/>
                  <a:gd name="connsiteY1289" fmla="*/ 37918 h 837451"/>
                  <a:gd name="connsiteX1290" fmla="*/ 358145 w 539928"/>
                  <a:gd name="connsiteY1290" fmla="*/ 37722 h 837451"/>
                  <a:gd name="connsiteX1291" fmla="*/ 355808 w 539928"/>
                  <a:gd name="connsiteY1291" fmla="*/ 36787 h 837451"/>
                  <a:gd name="connsiteX1292" fmla="*/ 353702 w 539928"/>
                  <a:gd name="connsiteY1292" fmla="*/ 35384 h 837451"/>
                  <a:gd name="connsiteX1293" fmla="*/ 350895 w 539928"/>
                  <a:gd name="connsiteY1293" fmla="*/ 34682 h 837451"/>
                  <a:gd name="connsiteX1294" fmla="*/ 348558 w 539928"/>
                  <a:gd name="connsiteY1294" fmla="*/ 33747 h 837451"/>
                  <a:gd name="connsiteX1295" fmla="*/ 346220 w 539928"/>
                  <a:gd name="connsiteY1295" fmla="*/ 32578 h 837451"/>
                  <a:gd name="connsiteX1296" fmla="*/ 343883 w 539928"/>
                  <a:gd name="connsiteY1296" fmla="*/ 31644 h 837451"/>
                  <a:gd name="connsiteX1297" fmla="*/ 341308 w 539928"/>
                  <a:gd name="connsiteY1297" fmla="*/ 30706 h 837451"/>
                  <a:gd name="connsiteX1298" fmla="*/ 339670 w 539928"/>
                  <a:gd name="connsiteY1298" fmla="*/ 28837 h 837451"/>
                  <a:gd name="connsiteX1299" fmla="*/ 338971 w 539928"/>
                  <a:gd name="connsiteY1299" fmla="*/ 26265 h 837451"/>
                  <a:gd name="connsiteX1300" fmla="*/ 338971 w 539928"/>
                  <a:gd name="connsiteY1300" fmla="*/ 22991 h 837451"/>
                  <a:gd name="connsiteX1301" fmla="*/ 338271 w 539928"/>
                  <a:gd name="connsiteY1301" fmla="*/ 20888 h 837451"/>
                  <a:gd name="connsiteX1302" fmla="*/ 336402 w 539928"/>
                  <a:gd name="connsiteY1302" fmla="*/ 19250 h 837451"/>
                  <a:gd name="connsiteX1303" fmla="*/ 334527 w 539928"/>
                  <a:gd name="connsiteY1303" fmla="*/ 17846 h 837451"/>
                  <a:gd name="connsiteX1304" fmla="*/ 332658 w 539928"/>
                  <a:gd name="connsiteY1304" fmla="*/ 16213 h 837451"/>
                  <a:gd name="connsiteX1305" fmla="*/ 331727 w 539928"/>
                  <a:gd name="connsiteY1305" fmla="*/ 13875 h 837451"/>
                  <a:gd name="connsiteX1306" fmla="*/ 331451 w 539928"/>
                  <a:gd name="connsiteY1306" fmla="*/ 13194 h 837451"/>
                  <a:gd name="connsiteX1307" fmla="*/ 330789 w 539928"/>
                  <a:gd name="connsiteY1307" fmla="*/ 11535 h 837451"/>
                  <a:gd name="connsiteX1308" fmla="*/ 328921 w 539928"/>
                  <a:gd name="connsiteY1308" fmla="*/ 9666 h 837451"/>
                  <a:gd name="connsiteX1309" fmla="*/ 327046 w 539928"/>
                  <a:gd name="connsiteY1309" fmla="*/ 8497 h 837451"/>
                  <a:gd name="connsiteX1310" fmla="*/ 325177 w 539928"/>
                  <a:gd name="connsiteY1310" fmla="*/ 6860 h 837451"/>
                  <a:gd name="connsiteX1311" fmla="*/ 323539 w 539928"/>
                  <a:gd name="connsiteY1311" fmla="*/ 4991 h 837451"/>
                  <a:gd name="connsiteX1312" fmla="*/ 322140 w 539928"/>
                  <a:gd name="connsiteY1312" fmla="*/ 3119 h 837451"/>
                  <a:gd name="connsiteX1313" fmla="*/ 320733 w 539928"/>
                  <a:gd name="connsiteY1313" fmla="*/ 1016 h 837451"/>
                  <a:gd name="connsiteX1314" fmla="*/ 320454 w 539928"/>
                  <a:gd name="connsiteY1314" fmla="*/ 313 h 837451"/>
                  <a:gd name="connsiteX1315" fmla="*/ 319227 w 539928"/>
                  <a:gd name="connsiteY1315" fmla="*/ 2807 h 837451"/>
                  <a:gd name="connsiteX1316" fmla="*/ 318043 w 539928"/>
                  <a:gd name="connsiteY1316" fmla="*/ 5110 h 837451"/>
                  <a:gd name="connsiteX1317" fmla="*/ 317471 w 539928"/>
                  <a:gd name="connsiteY1317" fmla="*/ 6670 h 837451"/>
                  <a:gd name="connsiteX1318" fmla="*/ 317278 w 539928"/>
                  <a:gd name="connsiteY1318" fmla="*/ 7422 h 837451"/>
                  <a:gd name="connsiteX1319" fmla="*/ 318165 w 539928"/>
                  <a:gd name="connsiteY1319" fmla="*/ 9776 h 837451"/>
                  <a:gd name="connsiteX1320" fmla="*/ 319892 w 539928"/>
                  <a:gd name="connsiteY1320" fmla="*/ 12797 h 837451"/>
                  <a:gd name="connsiteX1321" fmla="*/ 321607 w 539928"/>
                  <a:gd name="connsiteY1321" fmla="*/ 16178 h 837451"/>
                  <a:gd name="connsiteX1322" fmla="*/ 323289 w 539928"/>
                  <a:gd name="connsiteY1322" fmla="*/ 19025 h 837451"/>
                  <a:gd name="connsiteX1323" fmla="*/ 324721 w 539928"/>
                  <a:gd name="connsiteY1323" fmla="*/ 21607 h 837451"/>
                  <a:gd name="connsiteX1324" fmla="*/ 325906 w 539928"/>
                  <a:gd name="connsiteY1324" fmla="*/ 23714 h 837451"/>
                  <a:gd name="connsiteX1325" fmla="*/ 325849 w 539928"/>
                  <a:gd name="connsiteY1325" fmla="*/ 24114 h 837451"/>
                  <a:gd name="connsiteX1326" fmla="*/ 325906 w 539928"/>
                  <a:gd name="connsiteY1326" fmla="*/ 24214 h 837451"/>
                  <a:gd name="connsiteX1327" fmla="*/ 325688 w 539928"/>
                  <a:gd name="connsiteY1327" fmla="*/ 25758 h 837451"/>
                  <a:gd name="connsiteX1328" fmla="*/ 324358 w 539928"/>
                  <a:gd name="connsiteY1328" fmla="*/ 28398 h 837451"/>
                  <a:gd name="connsiteX1329" fmla="*/ 323090 w 539928"/>
                  <a:gd name="connsiteY1329" fmla="*/ 30276 h 837451"/>
                  <a:gd name="connsiteX1330" fmla="*/ 322585 w 539928"/>
                  <a:gd name="connsiteY1330" fmla="*/ 32177 h 837451"/>
                  <a:gd name="connsiteX1331" fmla="*/ 322612 w 539928"/>
                  <a:gd name="connsiteY1331" fmla="*/ 33198 h 837451"/>
                  <a:gd name="connsiteX1332" fmla="*/ 322653 w 539928"/>
                  <a:gd name="connsiteY1332" fmla="*/ 34864 h 837451"/>
                  <a:gd name="connsiteX1333" fmla="*/ 322642 w 539928"/>
                  <a:gd name="connsiteY1333" fmla="*/ 34932 h 837451"/>
                  <a:gd name="connsiteX1334" fmla="*/ 322653 w 539928"/>
                  <a:gd name="connsiteY1334" fmla="*/ 35365 h 837451"/>
                  <a:gd name="connsiteX1335" fmla="*/ 322107 w 539928"/>
                  <a:gd name="connsiteY1335" fmla="*/ 38762 h 837451"/>
                  <a:gd name="connsiteX1336" fmla="*/ 321517 w 539928"/>
                  <a:gd name="connsiteY1336" fmla="*/ 41712 h 837451"/>
                  <a:gd name="connsiteX1337" fmla="*/ 320178 w 539928"/>
                  <a:gd name="connsiteY1337" fmla="*/ 44346 h 837451"/>
                  <a:gd name="connsiteX1338" fmla="*/ 318710 w 539928"/>
                  <a:gd name="connsiteY1338" fmla="*/ 47091 h 837451"/>
                  <a:gd name="connsiteX1339" fmla="*/ 317702 w 539928"/>
                  <a:gd name="connsiteY1339" fmla="*/ 49175 h 837451"/>
                  <a:gd name="connsiteX1340" fmla="*/ 316755 w 539928"/>
                  <a:gd name="connsiteY1340" fmla="*/ 51219 h 837451"/>
                  <a:gd name="connsiteX1341" fmla="*/ 316238 w 539928"/>
                  <a:gd name="connsiteY1341" fmla="*/ 52981 h 837451"/>
                  <a:gd name="connsiteX1342" fmla="*/ 316405 w 539928"/>
                  <a:gd name="connsiteY1342" fmla="*/ 55327 h 837451"/>
                  <a:gd name="connsiteX1343" fmla="*/ 316781 w 539928"/>
                  <a:gd name="connsiteY1343" fmla="*/ 57867 h 837451"/>
                  <a:gd name="connsiteX1344" fmla="*/ 317063 w 539928"/>
                  <a:gd name="connsiteY1344" fmla="*/ 61468 h 837451"/>
                  <a:gd name="connsiteX1345" fmla="*/ 317055 w 539928"/>
                  <a:gd name="connsiteY1345" fmla="*/ 61868 h 837451"/>
                  <a:gd name="connsiteX1346" fmla="*/ 317063 w 539928"/>
                  <a:gd name="connsiteY1346" fmla="*/ 61970 h 837451"/>
                  <a:gd name="connsiteX1347" fmla="*/ 316993 w 539928"/>
                  <a:gd name="connsiteY1347" fmla="*/ 65508 h 837451"/>
                  <a:gd name="connsiteX1348" fmla="*/ 316797 w 539928"/>
                  <a:gd name="connsiteY1348" fmla="*/ 68250 h 837451"/>
                  <a:gd name="connsiteX1349" fmla="*/ 316716 w 539928"/>
                  <a:gd name="connsiteY1349" fmla="*/ 70463 h 837451"/>
                  <a:gd name="connsiteX1350" fmla="*/ 316521 w 539928"/>
                  <a:gd name="connsiteY1350" fmla="*/ 72568 h 837451"/>
                  <a:gd name="connsiteX1351" fmla="*/ 316235 w 539928"/>
                  <a:gd name="connsiteY1351" fmla="*/ 74810 h 837451"/>
                  <a:gd name="connsiteX1352" fmla="*/ 316155 w 539928"/>
                  <a:gd name="connsiteY1352" fmla="*/ 76277 h 837451"/>
                  <a:gd name="connsiteX1353" fmla="*/ 315875 w 539928"/>
                  <a:gd name="connsiteY1353" fmla="*/ 77491 h 837451"/>
                  <a:gd name="connsiteX1354" fmla="*/ 315076 w 539928"/>
                  <a:gd name="connsiteY1354" fmla="*/ 78495 h 837451"/>
                  <a:gd name="connsiteX1355" fmla="*/ 313336 w 539928"/>
                  <a:gd name="connsiteY1355" fmla="*/ 78518 h 837451"/>
                  <a:gd name="connsiteX1356" fmla="*/ 310542 w 539928"/>
                  <a:gd name="connsiteY1356" fmla="*/ 78663 h 837451"/>
                  <a:gd name="connsiteX1357" fmla="*/ 308407 w 539928"/>
                  <a:gd name="connsiteY1357" fmla="*/ 78894 h 837451"/>
                  <a:gd name="connsiteX1358" fmla="*/ 305816 w 539928"/>
                  <a:gd name="connsiteY1358" fmla="*/ 79237 h 837451"/>
                  <a:gd name="connsiteX1359" fmla="*/ 302644 w 539928"/>
                  <a:gd name="connsiteY1359" fmla="*/ 79982 h 837451"/>
                  <a:gd name="connsiteX1360" fmla="*/ 299882 w 539928"/>
                  <a:gd name="connsiteY1360" fmla="*/ 80852 h 837451"/>
                  <a:gd name="connsiteX1361" fmla="*/ 297301 w 539928"/>
                  <a:gd name="connsiteY1361" fmla="*/ 81298 h 837451"/>
                  <a:gd name="connsiteX1362" fmla="*/ 294536 w 539928"/>
                  <a:gd name="connsiteY1362" fmla="*/ 81658 h 837451"/>
                  <a:gd name="connsiteX1363" fmla="*/ 292199 w 539928"/>
                  <a:gd name="connsiteY1363" fmla="*/ 82291 h 837451"/>
                  <a:gd name="connsiteX1364" fmla="*/ 290090 w 539928"/>
                  <a:gd name="connsiteY1364" fmla="*/ 83315 h 837451"/>
                  <a:gd name="connsiteX1365" fmla="*/ 288481 w 539928"/>
                  <a:gd name="connsiteY1365" fmla="*/ 84095 h 837451"/>
                  <a:gd name="connsiteX1366" fmla="*/ 287746 w 539928"/>
                  <a:gd name="connsiteY1366" fmla="*/ 84307 h 837451"/>
                  <a:gd name="connsiteX1367" fmla="*/ 286696 w 539928"/>
                  <a:gd name="connsiteY1367" fmla="*/ 83546 h 837451"/>
                  <a:gd name="connsiteX1368" fmla="*/ 285854 w 539928"/>
                  <a:gd name="connsiteY1368" fmla="*/ 84099 h 837451"/>
                  <a:gd name="connsiteX1369" fmla="*/ 285476 w 539928"/>
                  <a:gd name="connsiteY1369" fmla="*/ 84603 h 837451"/>
                  <a:gd name="connsiteX1370" fmla="*/ 285065 w 539928"/>
                  <a:gd name="connsiteY1370" fmla="*/ 84828 h 837451"/>
                  <a:gd name="connsiteX1371" fmla="*/ 284676 w 539928"/>
                  <a:gd name="connsiteY1371" fmla="*/ 85242 h 837451"/>
                  <a:gd name="connsiteX1372" fmla="*/ 284072 w 539928"/>
                  <a:gd name="connsiteY1372" fmla="*/ 86067 h 837451"/>
                  <a:gd name="connsiteX1373" fmla="*/ 283809 w 539928"/>
                  <a:gd name="connsiteY1373" fmla="*/ 86481 h 837451"/>
                  <a:gd name="connsiteX1374" fmla="*/ 283700 w 539928"/>
                  <a:gd name="connsiteY1374" fmla="*/ 87145 h 837451"/>
                  <a:gd name="connsiteX1375" fmla="*/ 283247 w 539928"/>
                  <a:gd name="connsiteY1375" fmla="*/ 87851 h 837451"/>
                  <a:gd name="connsiteX1376" fmla="*/ 282830 w 539928"/>
                  <a:gd name="connsiteY1376" fmla="*/ 88908 h 837451"/>
                  <a:gd name="connsiteX1377" fmla="*/ 282364 w 539928"/>
                  <a:gd name="connsiteY1377" fmla="*/ 89887 h 837451"/>
                  <a:gd name="connsiteX1378" fmla="*/ 282203 w 539928"/>
                  <a:gd name="connsiteY1378" fmla="*/ 90903 h 837451"/>
                  <a:gd name="connsiteX1379" fmla="*/ 282615 w 539928"/>
                  <a:gd name="connsiteY1379" fmla="*/ 91955 h 837451"/>
                  <a:gd name="connsiteX1380" fmla="*/ 283315 w 539928"/>
                  <a:gd name="connsiteY1380" fmla="*/ 93465 h 837451"/>
                  <a:gd name="connsiteX1381" fmla="*/ 283783 w 539928"/>
                  <a:gd name="connsiteY1381" fmla="*/ 94797 h 837451"/>
                  <a:gd name="connsiteX1382" fmla="*/ 284008 w 539928"/>
                  <a:gd name="connsiteY1382" fmla="*/ 95411 h 837451"/>
                  <a:gd name="connsiteX1383" fmla="*/ 284178 w 539928"/>
                  <a:gd name="connsiteY1383" fmla="*/ 95818 h 837451"/>
                  <a:gd name="connsiteX1384" fmla="*/ 284544 w 539928"/>
                  <a:gd name="connsiteY1384" fmla="*/ 96753 h 837451"/>
                  <a:gd name="connsiteX1385" fmla="*/ 284750 w 539928"/>
                  <a:gd name="connsiteY1385" fmla="*/ 97944 h 837451"/>
                  <a:gd name="connsiteX1386" fmla="*/ 285119 w 539928"/>
                  <a:gd name="connsiteY1386" fmla="*/ 99363 h 837451"/>
                  <a:gd name="connsiteX1387" fmla="*/ 285633 w 539928"/>
                  <a:gd name="connsiteY1387" fmla="*/ 101392 h 837451"/>
                  <a:gd name="connsiteX1388" fmla="*/ 286175 w 539928"/>
                  <a:gd name="connsiteY1388" fmla="*/ 103042 h 837451"/>
                  <a:gd name="connsiteX1389" fmla="*/ 286728 w 539928"/>
                  <a:gd name="connsiteY1389" fmla="*/ 104044 h 837451"/>
                  <a:gd name="connsiteX1390" fmla="*/ 286895 w 539928"/>
                  <a:gd name="connsiteY1390" fmla="*/ 104535 h 837451"/>
                  <a:gd name="connsiteX1391" fmla="*/ 287193 w 539928"/>
                  <a:gd name="connsiteY1391" fmla="*/ 105315 h 837451"/>
                  <a:gd name="connsiteX1392" fmla="*/ 287469 w 539928"/>
                  <a:gd name="connsiteY1392" fmla="*/ 106105 h 837451"/>
                  <a:gd name="connsiteX1393" fmla="*/ 287688 w 539928"/>
                  <a:gd name="connsiteY1393" fmla="*/ 106840 h 837451"/>
                  <a:gd name="connsiteX1394" fmla="*/ 287977 w 539928"/>
                  <a:gd name="connsiteY1394" fmla="*/ 107823 h 837451"/>
                  <a:gd name="connsiteX1395" fmla="*/ 288295 w 539928"/>
                  <a:gd name="connsiteY1395" fmla="*/ 108973 h 837451"/>
                  <a:gd name="connsiteX1396" fmla="*/ 288256 w 539928"/>
                  <a:gd name="connsiteY1396" fmla="*/ 109333 h 837451"/>
                  <a:gd name="connsiteX1397" fmla="*/ 288295 w 539928"/>
                  <a:gd name="connsiteY1397" fmla="*/ 109473 h 837451"/>
                  <a:gd name="connsiteX1398" fmla="*/ 288237 w 539928"/>
                  <a:gd name="connsiteY1398" fmla="*/ 110009 h 837451"/>
                  <a:gd name="connsiteX1399" fmla="*/ 288006 w 539928"/>
                  <a:gd name="connsiteY1399" fmla="*/ 111059 h 837451"/>
                  <a:gd name="connsiteX1400" fmla="*/ 287518 w 539928"/>
                  <a:gd name="connsiteY1400" fmla="*/ 111727 h 837451"/>
                  <a:gd name="connsiteX1401" fmla="*/ 286875 w 539928"/>
                  <a:gd name="connsiteY1401" fmla="*/ 112267 h 837451"/>
                  <a:gd name="connsiteX1402" fmla="*/ 286323 w 539928"/>
                  <a:gd name="connsiteY1402" fmla="*/ 112472 h 837451"/>
                  <a:gd name="connsiteX1403" fmla="*/ 285729 w 539928"/>
                  <a:gd name="connsiteY1403" fmla="*/ 112848 h 837451"/>
                  <a:gd name="connsiteX1404" fmla="*/ 285386 w 539928"/>
                  <a:gd name="connsiteY1404" fmla="*/ 113615 h 837451"/>
                  <a:gd name="connsiteX1405" fmla="*/ 285071 w 539928"/>
                  <a:gd name="connsiteY1405" fmla="*/ 114829 h 837451"/>
                  <a:gd name="connsiteX1406" fmla="*/ 284265 w 539928"/>
                  <a:gd name="connsiteY1406" fmla="*/ 115022 h 837451"/>
                  <a:gd name="connsiteX1407" fmla="*/ 283832 w 539928"/>
                  <a:gd name="connsiteY1407" fmla="*/ 115343 h 837451"/>
                  <a:gd name="connsiteX1408" fmla="*/ 283782 w 539928"/>
                  <a:gd name="connsiteY1408" fmla="*/ 115744 h 837451"/>
                  <a:gd name="connsiteX1409" fmla="*/ 283864 w 539928"/>
                  <a:gd name="connsiteY1409" fmla="*/ 116390 h 837451"/>
                  <a:gd name="connsiteX1410" fmla="*/ 283970 w 539928"/>
                  <a:gd name="connsiteY1410" fmla="*/ 117186 h 837451"/>
                  <a:gd name="connsiteX1411" fmla="*/ 284439 w 539928"/>
                  <a:gd name="connsiteY1411" fmla="*/ 118419 h 837451"/>
                  <a:gd name="connsiteX1412" fmla="*/ 285180 w 539928"/>
                  <a:gd name="connsiteY1412" fmla="*/ 119774 h 837451"/>
                  <a:gd name="connsiteX1413" fmla="*/ 285912 w 539928"/>
                  <a:gd name="connsiteY1413" fmla="*/ 121004 h 837451"/>
                  <a:gd name="connsiteX1414" fmla="*/ 286538 w 539928"/>
                  <a:gd name="connsiteY1414" fmla="*/ 122252 h 837451"/>
                  <a:gd name="connsiteX1415" fmla="*/ 286798 w 539928"/>
                  <a:gd name="connsiteY1415" fmla="*/ 122762 h 837451"/>
                  <a:gd name="connsiteX1416" fmla="*/ 287322 w 539928"/>
                  <a:gd name="connsiteY1416" fmla="*/ 123697 h 837451"/>
                  <a:gd name="connsiteX1417" fmla="*/ 287755 w 539928"/>
                  <a:gd name="connsiteY1417" fmla="*/ 124632 h 837451"/>
                  <a:gd name="connsiteX1418" fmla="*/ 288661 w 539928"/>
                  <a:gd name="connsiteY1418" fmla="*/ 125826 h 837451"/>
                  <a:gd name="connsiteX1419" fmla="*/ 289007 w 539928"/>
                  <a:gd name="connsiteY1419" fmla="*/ 126975 h 837451"/>
                  <a:gd name="connsiteX1420" fmla="*/ 288992 w 539928"/>
                  <a:gd name="connsiteY1420" fmla="*/ 127425 h 837451"/>
                  <a:gd name="connsiteX1421" fmla="*/ 289007 w 539928"/>
                  <a:gd name="connsiteY1421" fmla="*/ 127477 h 837451"/>
                  <a:gd name="connsiteX1422" fmla="*/ 288963 w 539928"/>
                  <a:gd name="connsiteY1422" fmla="*/ 128780 h 837451"/>
                  <a:gd name="connsiteX1423" fmla="*/ 288584 w 539928"/>
                  <a:gd name="connsiteY1423" fmla="*/ 129573 h 837451"/>
                  <a:gd name="connsiteX1424" fmla="*/ 287813 w 539928"/>
                  <a:gd name="connsiteY1424" fmla="*/ 130125 h 837451"/>
                  <a:gd name="connsiteX1425" fmla="*/ 286709 w 539928"/>
                  <a:gd name="connsiteY1425" fmla="*/ 131034 h 837451"/>
                  <a:gd name="connsiteX1426" fmla="*/ 286522 w 539928"/>
                  <a:gd name="connsiteY1426" fmla="*/ 131641 h 837451"/>
                  <a:gd name="connsiteX1427" fmla="*/ 286514 w 539928"/>
                  <a:gd name="connsiteY1427" fmla="*/ 131802 h 837451"/>
                  <a:gd name="connsiteX1428" fmla="*/ 286680 w 539928"/>
                  <a:gd name="connsiteY1428" fmla="*/ 132479 h 837451"/>
                  <a:gd name="connsiteX1429" fmla="*/ 287023 w 539928"/>
                  <a:gd name="connsiteY1429" fmla="*/ 132759 h 837451"/>
                  <a:gd name="connsiteX1430" fmla="*/ 287868 w 539928"/>
                  <a:gd name="connsiteY1430" fmla="*/ 133577 h 837451"/>
                  <a:gd name="connsiteX1431" fmla="*/ 288972 w 539928"/>
                  <a:gd name="connsiteY1431" fmla="*/ 133484 h 837451"/>
                  <a:gd name="connsiteX1432" fmla="*/ 289736 w 539928"/>
                  <a:gd name="connsiteY1432" fmla="*/ 132999 h 837451"/>
                  <a:gd name="connsiteX1433" fmla="*/ 290744 w 539928"/>
                  <a:gd name="connsiteY1433" fmla="*/ 132841 h 837451"/>
                  <a:gd name="connsiteX1434" fmla="*/ 291242 w 539928"/>
                  <a:gd name="connsiteY1434" fmla="*/ 133243 h 837451"/>
                  <a:gd name="connsiteX1435" fmla="*/ 291817 w 539928"/>
                  <a:gd name="connsiteY1435" fmla="*/ 134845 h 837451"/>
                  <a:gd name="connsiteX1436" fmla="*/ 292038 w 539928"/>
                  <a:gd name="connsiteY1436" fmla="*/ 135937 h 837451"/>
                  <a:gd name="connsiteX1437" fmla="*/ 292148 w 539928"/>
                  <a:gd name="connsiteY1437" fmla="*/ 136592 h 837451"/>
                  <a:gd name="connsiteX1438" fmla="*/ 292298 w 539928"/>
                  <a:gd name="connsiteY1438" fmla="*/ 137644 h 837451"/>
                  <a:gd name="connsiteX1439" fmla="*/ 292297 w 539928"/>
                  <a:gd name="connsiteY1439" fmla="*/ 138141 h 837451"/>
                  <a:gd name="connsiteX1440" fmla="*/ 292296 w 539928"/>
                  <a:gd name="connsiteY1440" fmla="*/ 138726 h 837451"/>
                  <a:gd name="connsiteX1441" fmla="*/ 292343 w 539928"/>
                  <a:gd name="connsiteY1441" fmla="*/ 140188 h 837451"/>
                  <a:gd name="connsiteX1442" fmla="*/ 292639 w 539928"/>
                  <a:gd name="connsiteY1442" fmla="*/ 141176 h 837451"/>
                  <a:gd name="connsiteX1443" fmla="*/ 293214 w 539928"/>
                  <a:gd name="connsiteY1443" fmla="*/ 142230 h 837451"/>
                  <a:gd name="connsiteX1444" fmla="*/ 293625 w 539928"/>
                  <a:gd name="connsiteY1444" fmla="*/ 143071 h 837451"/>
                  <a:gd name="connsiteX1445" fmla="*/ 294116 w 539928"/>
                  <a:gd name="connsiteY1445" fmla="*/ 144029 h 837451"/>
                  <a:gd name="connsiteX1446" fmla="*/ 294806 w 539928"/>
                  <a:gd name="connsiteY1446" fmla="*/ 145294 h 837451"/>
                  <a:gd name="connsiteX1447" fmla="*/ 295355 w 539928"/>
                  <a:gd name="connsiteY1447" fmla="*/ 146212 h 837451"/>
                  <a:gd name="connsiteX1448" fmla="*/ 295381 w 539928"/>
                  <a:gd name="connsiteY1448" fmla="*/ 147740 h 837451"/>
                  <a:gd name="connsiteX1449" fmla="*/ 295374 w 539928"/>
                  <a:gd name="connsiteY1449" fmla="*/ 147834 h 837451"/>
                  <a:gd name="connsiteX1450" fmla="*/ 295381 w 539928"/>
                  <a:gd name="connsiteY1450" fmla="*/ 148240 h 837451"/>
                  <a:gd name="connsiteX1451" fmla="*/ 295304 w 539928"/>
                  <a:gd name="connsiteY1451" fmla="*/ 149294 h 837451"/>
                  <a:gd name="connsiteX1452" fmla="*/ 295365 w 539928"/>
                  <a:gd name="connsiteY1452" fmla="*/ 149801 h 837451"/>
                  <a:gd name="connsiteX1453" fmla="*/ 295760 w 539928"/>
                  <a:gd name="connsiteY1453" fmla="*/ 150758 h 837451"/>
                  <a:gd name="connsiteX1454" fmla="*/ 296219 w 539928"/>
                  <a:gd name="connsiteY1454" fmla="*/ 151146 h 837451"/>
                  <a:gd name="connsiteX1455" fmla="*/ 296826 w 539928"/>
                  <a:gd name="connsiteY1455" fmla="*/ 151679 h 837451"/>
                  <a:gd name="connsiteX1456" fmla="*/ 297497 w 539928"/>
                  <a:gd name="connsiteY1456" fmla="*/ 152036 h 837451"/>
                  <a:gd name="connsiteX1457" fmla="*/ 298007 w 539928"/>
                  <a:gd name="connsiteY1457" fmla="*/ 152555 h 837451"/>
                  <a:gd name="connsiteX1458" fmla="*/ 298367 w 539928"/>
                  <a:gd name="connsiteY1458" fmla="*/ 153465 h 837451"/>
                  <a:gd name="connsiteX1459" fmla="*/ 298515 w 539928"/>
                  <a:gd name="connsiteY1459" fmla="*/ 154290 h 837451"/>
                  <a:gd name="connsiteX1460" fmla="*/ 298598 w 539928"/>
                  <a:gd name="connsiteY1460" fmla="*/ 155198 h 837451"/>
                  <a:gd name="connsiteX1461" fmla="*/ 298926 w 539928"/>
                  <a:gd name="connsiteY1461" fmla="*/ 156251 h 837451"/>
                  <a:gd name="connsiteX1462" fmla="*/ 299173 w 539928"/>
                  <a:gd name="connsiteY1462" fmla="*/ 157112 h 837451"/>
                  <a:gd name="connsiteX1463" fmla="*/ 299272 w 539928"/>
                  <a:gd name="connsiteY1463" fmla="*/ 157905 h 837451"/>
                  <a:gd name="connsiteX1464" fmla="*/ 299311 w 539928"/>
                  <a:gd name="connsiteY1464" fmla="*/ 158945 h 837451"/>
                  <a:gd name="connsiteX1465" fmla="*/ 299294 w 539928"/>
                  <a:gd name="connsiteY1465" fmla="*/ 158996 h 837451"/>
                  <a:gd name="connsiteX1466" fmla="*/ 299311 w 539928"/>
                  <a:gd name="connsiteY1466" fmla="*/ 159446 h 837451"/>
                  <a:gd name="connsiteX1467" fmla="*/ 298926 w 539928"/>
                  <a:gd name="connsiteY1467" fmla="*/ 160611 h 837451"/>
                  <a:gd name="connsiteX1468" fmla="*/ 298891 w 539928"/>
                  <a:gd name="connsiteY1468" fmla="*/ 161745 h 837451"/>
                  <a:gd name="connsiteX1469" fmla="*/ 298886 w 539928"/>
                  <a:gd name="connsiteY1469" fmla="*/ 162426 h 837451"/>
                  <a:gd name="connsiteX1470" fmla="*/ 298880 w 539928"/>
                  <a:gd name="connsiteY1470" fmla="*/ 162926 h 837451"/>
                  <a:gd name="connsiteX1471" fmla="*/ 298874 w 539928"/>
                  <a:gd name="connsiteY1471" fmla="*/ 163648 h 837451"/>
                  <a:gd name="connsiteX1472" fmla="*/ 298993 w 539928"/>
                  <a:gd name="connsiteY1472" fmla="*/ 164292 h 837451"/>
                  <a:gd name="connsiteX1473" fmla="*/ 299109 w 539928"/>
                  <a:gd name="connsiteY1473" fmla="*/ 165168 h 837451"/>
                  <a:gd name="connsiteX1474" fmla="*/ 299420 w 539928"/>
                  <a:gd name="connsiteY1474" fmla="*/ 165573 h 837451"/>
                  <a:gd name="connsiteX1475" fmla="*/ 300255 w 539928"/>
                  <a:gd name="connsiteY1475" fmla="*/ 165800 h 837451"/>
                  <a:gd name="connsiteX1476" fmla="*/ 301619 w 539928"/>
                  <a:gd name="connsiteY1476" fmla="*/ 165865 h 837451"/>
                  <a:gd name="connsiteX1477" fmla="*/ 303013 w 539928"/>
                  <a:gd name="connsiteY1477" fmla="*/ 166725 h 837451"/>
                  <a:gd name="connsiteX1478" fmla="*/ 303671 w 539928"/>
                  <a:gd name="connsiteY1478" fmla="*/ 167193 h 837451"/>
                  <a:gd name="connsiteX1479" fmla="*/ 304079 w 539928"/>
                  <a:gd name="connsiteY1479" fmla="*/ 167599 h 837451"/>
                  <a:gd name="connsiteX1480" fmla="*/ 304573 w 539928"/>
                  <a:gd name="connsiteY1480" fmla="*/ 168183 h 837451"/>
                  <a:gd name="connsiteX1481" fmla="*/ 304885 w 539928"/>
                  <a:gd name="connsiteY1481" fmla="*/ 168752 h 837451"/>
                  <a:gd name="connsiteX1482" fmla="*/ 305097 w 539928"/>
                  <a:gd name="connsiteY1482" fmla="*/ 169756 h 837451"/>
                  <a:gd name="connsiteX1483" fmla="*/ 305097 w 539928"/>
                  <a:gd name="connsiteY1483" fmla="*/ 170257 h 837451"/>
                  <a:gd name="connsiteX1484" fmla="*/ 305097 w 539928"/>
                  <a:gd name="connsiteY1484" fmla="*/ 170501 h 837451"/>
                  <a:gd name="connsiteX1485" fmla="*/ 305097 w 539928"/>
                  <a:gd name="connsiteY1485" fmla="*/ 171002 h 837451"/>
                  <a:gd name="connsiteX1486" fmla="*/ 305065 w 539928"/>
                  <a:gd name="connsiteY1486" fmla="*/ 171894 h 837451"/>
                  <a:gd name="connsiteX1487" fmla="*/ 304965 w 539928"/>
                  <a:gd name="connsiteY1487" fmla="*/ 173043 h 837451"/>
                  <a:gd name="connsiteX1488" fmla="*/ 304817 w 539928"/>
                  <a:gd name="connsiteY1488" fmla="*/ 173940 h 837451"/>
                  <a:gd name="connsiteX1489" fmla="*/ 304394 w 539928"/>
                  <a:gd name="connsiteY1489" fmla="*/ 175070 h 837451"/>
                  <a:gd name="connsiteX1490" fmla="*/ 304331 w 539928"/>
                  <a:gd name="connsiteY1490" fmla="*/ 175716 h 837451"/>
                  <a:gd name="connsiteX1491" fmla="*/ 304394 w 539928"/>
                  <a:gd name="connsiteY1491" fmla="*/ 176579 h 837451"/>
                  <a:gd name="connsiteX1492" fmla="*/ 304593 w 539928"/>
                  <a:gd name="connsiteY1492" fmla="*/ 177924 h 837451"/>
                  <a:gd name="connsiteX1493" fmla="*/ 304849 w 539928"/>
                  <a:gd name="connsiteY1493" fmla="*/ 178564 h 837451"/>
                  <a:gd name="connsiteX1494" fmla="*/ 304737 w 539928"/>
                  <a:gd name="connsiteY1494" fmla="*/ 178785 h 837451"/>
                  <a:gd name="connsiteX1495" fmla="*/ 304849 w 539928"/>
                  <a:gd name="connsiteY1495" fmla="*/ 179064 h 837451"/>
                  <a:gd name="connsiteX1496" fmla="*/ 304714 w 539928"/>
                  <a:gd name="connsiteY1496" fmla="*/ 179332 h 837451"/>
                  <a:gd name="connsiteX1497" fmla="*/ 304824 w 539928"/>
                  <a:gd name="connsiteY1497" fmla="*/ 179713 h 837451"/>
                  <a:gd name="connsiteX1498" fmla="*/ 304975 w 539928"/>
                  <a:gd name="connsiteY1498" fmla="*/ 180156 h 837451"/>
                  <a:gd name="connsiteX1499" fmla="*/ 305032 w 539928"/>
                  <a:gd name="connsiteY1499" fmla="*/ 181247 h 837451"/>
                  <a:gd name="connsiteX1500" fmla="*/ 305459 w 539928"/>
                  <a:gd name="connsiteY1500" fmla="*/ 182044 h 837451"/>
                  <a:gd name="connsiteX1501" fmla="*/ 306262 w 539928"/>
                  <a:gd name="connsiteY1501" fmla="*/ 182715 h 837451"/>
                  <a:gd name="connsiteX1502" fmla="*/ 306882 w 539928"/>
                  <a:gd name="connsiteY1502" fmla="*/ 182718 h 837451"/>
                  <a:gd name="connsiteX1503" fmla="*/ 306936 w 539928"/>
                  <a:gd name="connsiteY1503" fmla="*/ 183630 h 837451"/>
                  <a:gd name="connsiteX1504" fmla="*/ 306909 w 539928"/>
                  <a:gd name="connsiteY1504" fmla="*/ 183669 h 837451"/>
                  <a:gd name="connsiteX1505" fmla="*/ 306936 w 539928"/>
                  <a:gd name="connsiteY1505" fmla="*/ 184130 h 837451"/>
                  <a:gd name="connsiteX1506" fmla="*/ 306676 w 539928"/>
                  <a:gd name="connsiteY1506" fmla="*/ 184506 h 837451"/>
                  <a:gd name="connsiteX1507" fmla="*/ 305363 w 539928"/>
                  <a:gd name="connsiteY1507" fmla="*/ 184554 h 837451"/>
                  <a:gd name="connsiteX1508" fmla="*/ 304862 w 539928"/>
                  <a:gd name="connsiteY1508" fmla="*/ 185004 h 837451"/>
                  <a:gd name="connsiteX1509" fmla="*/ 304516 w 539928"/>
                  <a:gd name="connsiteY1509" fmla="*/ 186019 h 837451"/>
                  <a:gd name="connsiteX1510" fmla="*/ 304333 w 539928"/>
                  <a:gd name="connsiteY1510" fmla="*/ 187023 h 837451"/>
                  <a:gd name="connsiteX1511" fmla="*/ 304005 w 539928"/>
                  <a:gd name="connsiteY1511" fmla="*/ 188115 h 837451"/>
                  <a:gd name="connsiteX1512" fmla="*/ 303180 w 539928"/>
                  <a:gd name="connsiteY1512" fmla="*/ 189191 h 837451"/>
                  <a:gd name="connsiteX1513" fmla="*/ 303095 w 539928"/>
                  <a:gd name="connsiteY1513" fmla="*/ 189685 h 837451"/>
                  <a:gd name="connsiteX1514" fmla="*/ 303311 w 539928"/>
                  <a:gd name="connsiteY1514" fmla="*/ 190164 h 837451"/>
                  <a:gd name="connsiteX1515" fmla="*/ 304641 w 539928"/>
                  <a:gd name="connsiteY1515" fmla="*/ 190099 h 837451"/>
                  <a:gd name="connsiteX1516" fmla="*/ 305739 w 539928"/>
                  <a:gd name="connsiteY1516" fmla="*/ 190876 h 837451"/>
                  <a:gd name="connsiteX1517" fmla="*/ 306070 w 539928"/>
                  <a:gd name="connsiteY1517" fmla="*/ 191673 h 837451"/>
                  <a:gd name="connsiteX1518" fmla="*/ 306217 w 539928"/>
                  <a:gd name="connsiteY1518" fmla="*/ 192515 h 837451"/>
                  <a:gd name="connsiteX1519" fmla="*/ 306200 w 539928"/>
                  <a:gd name="connsiteY1519" fmla="*/ 192919 h 837451"/>
                  <a:gd name="connsiteX1520" fmla="*/ 306217 w 539928"/>
                  <a:gd name="connsiteY1520" fmla="*/ 193015 h 837451"/>
                  <a:gd name="connsiteX1521" fmla="*/ 306134 w 539928"/>
                  <a:gd name="connsiteY1521" fmla="*/ 195024 h 837451"/>
                  <a:gd name="connsiteX1522" fmla="*/ 306118 w 539928"/>
                  <a:gd name="connsiteY1522" fmla="*/ 195854 h 837451"/>
                  <a:gd name="connsiteX1523" fmla="*/ 305854 w 539928"/>
                  <a:gd name="connsiteY1523" fmla="*/ 196550 h 837451"/>
                  <a:gd name="connsiteX1524" fmla="*/ 305344 w 539928"/>
                  <a:gd name="connsiteY1524" fmla="*/ 197596 h 837451"/>
                  <a:gd name="connsiteX1525" fmla="*/ 304535 w 539928"/>
                  <a:gd name="connsiteY1525" fmla="*/ 198509 h 837451"/>
                  <a:gd name="connsiteX1526" fmla="*/ 303886 w 539928"/>
                  <a:gd name="connsiteY1526" fmla="*/ 199257 h 837451"/>
                  <a:gd name="connsiteX1527" fmla="*/ 303843 w 539928"/>
                  <a:gd name="connsiteY1527" fmla="*/ 199723 h 837451"/>
                  <a:gd name="connsiteX1528" fmla="*/ 305036 w 539928"/>
                  <a:gd name="connsiteY1528" fmla="*/ 201447 h 837451"/>
                  <a:gd name="connsiteX1529" fmla="*/ 305463 w 539928"/>
                  <a:gd name="connsiteY1529" fmla="*/ 202127 h 837451"/>
                  <a:gd name="connsiteX1530" fmla="*/ 305938 w 539928"/>
                  <a:gd name="connsiteY1530" fmla="*/ 202840 h 837451"/>
                  <a:gd name="connsiteX1531" fmla="*/ 306102 w 539928"/>
                  <a:gd name="connsiteY1531" fmla="*/ 203392 h 837451"/>
                  <a:gd name="connsiteX1532" fmla="*/ 306169 w 539928"/>
                  <a:gd name="connsiteY1532" fmla="*/ 203977 h 837451"/>
                  <a:gd name="connsiteX1533" fmla="*/ 306144 w 539928"/>
                  <a:gd name="connsiteY1533" fmla="*/ 204257 h 837451"/>
                  <a:gd name="connsiteX1534" fmla="*/ 306169 w 539928"/>
                  <a:gd name="connsiteY1534" fmla="*/ 204477 h 837451"/>
                  <a:gd name="connsiteX1535" fmla="*/ 306086 w 539928"/>
                  <a:gd name="connsiteY1535" fmla="*/ 205399 h 837451"/>
                  <a:gd name="connsiteX1536" fmla="*/ 306021 w 539928"/>
                  <a:gd name="connsiteY1536" fmla="*/ 206536 h 837451"/>
                  <a:gd name="connsiteX1537" fmla="*/ 305946 w 539928"/>
                  <a:gd name="connsiteY1537" fmla="*/ 207225 h 837451"/>
                  <a:gd name="connsiteX1538" fmla="*/ 305943 w 539928"/>
                  <a:gd name="connsiteY1538" fmla="*/ 207739 h 837451"/>
                  <a:gd name="connsiteX1539" fmla="*/ 305941 w 539928"/>
                  <a:gd name="connsiteY1539" fmla="*/ 208240 h 837451"/>
                  <a:gd name="connsiteX1540" fmla="*/ 305931 w 539928"/>
                  <a:gd name="connsiteY1540" fmla="*/ 208730 h 837451"/>
                  <a:gd name="connsiteX1541" fmla="*/ 306217 w 539928"/>
                  <a:gd name="connsiteY1541" fmla="*/ 209342 h 837451"/>
                  <a:gd name="connsiteX1542" fmla="*/ 306956 w 539928"/>
                  <a:gd name="connsiteY1542" fmla="*/ 209859 h 837451"/>
                  <a:gd name="connsiteX1543" fmla="*/ 307925 w 539928"/>
                  <a:gd name="connsiteY1543" fmla="*/ 210282 h 837451"/>
                  <a:gd name="connsiteX1544" fmla="*/ 307990 w 539928"/>
                  <a:gd name="connsiteY1544" fmla="*/ 210996 h 837451"/>
                  <a:gd name="connsiteX1545" fmla="*/ 307948 w 539928"/>
                  <a:gd name="connsiteY1545" fmla="*/ 211039 h 837451"/>
                  <a:gd name="connsiteX1546" fmla="*/ 307990 w 539928"/>
                  <a:gd name="connsiteY1546" fmla="*/ 211496 h 837451"/>
                  <a:gd name="connsiteX1547" fmla="*/ 307232 w 539928"/>
                  <a:gd name="connsiteY1547" fmla="*/ 212299 h 837451"/>
                  <a:gd name="connsiteX1548" fmla="*/ 306596 w 539928"/>
                  <a:gd name="connsiteY1548" fmla="*/ 213198 h 837451"/>
                  <a:gd name="connsiteX1549" fmla="*/ 306596 w 539928"/>
                  <a:gd name="connsiteY1549" fmla="*/ 213282 h 837451"/>
                  <a:gd name="connsiteX1550" fmla="*/ 306859 w 539928"/>
                  <a:gd name="connsiteY1550" fmla="*/ 213879 h 837451"/>
                  <a:gd name="connsiteX1551" fmla="*/ 307087 w 539928"/>
                  <a:gd name="connsiteY1551" fmla="*/ 214383 h 837451"/>
                  <a:gd name="connsiteX1552" fmla="*/ 307431 w 539928"/>
                  <a:gd name="connsiteY1552" fmla="*/ 215032 h 837451"/>
                  <a:gd name="connsiteX1553" fmla="*/ 307335 w 539928"/>
                  <a:gd name="connsiteY1553" fmla="*/ 215351 h 837451"/>
                  <a:gd name="connsiteX1554" fmla="*/ 307431 w 539928"/>
                  <a:gd name="connsiteY1554" fmla="*/ 215532 h 837451"/>
                  <a:gd name="connsiteX1555" fmla="*/ 307264 w 539928"/>
                  <a:gd name="connsiteY1555" fmla="*/ 216087 h 837451"/>
                  <a:gd name="connsiteX1556" fmla="*/ 306708 w 539928"/>
                  <a:gd name="connsiteY1556" fmla="*/ 216814 h 837451"/>
                  <a:gd name="connsiteX1557" fmla="*/ 306651 w 539928"/>
                  <a:gd name="connsiteY1557" fmla="*/ 216881 h 837451"/>
                  <a:gd name="connsiteX1558" fmla="*/ 307017 w 539928"/>
                  <a:gd name="connsiteY1558" fmla="*/ 217035 h 837451"/>
                  <a:gd name="connsiteX1559" fmla="*/ 307948 w 539928"/>
                  <a:gd name="connsiteY1559" fmla="*/ 217379 h 837451"/>
                  <a:gd name="connsiteX1560" fmla="*/ 308645 w 539928"/>
                  <a:gd name="connsiteY1560" fmla="*/ 217639 h 837451"/>
                  <a:gd name="connsiteX1561" fmla="*/ 309682 w 539928"/>
                  <a:gd name="connsiteY1561" fmla="*/ 217915 h 837451"/>
                  <a:gd name="connsiteX1562" fmla="*/ 310683 w 539928"/>
                  <a:gd name="connsiteY1562" fmla="*/ 218287 h 837451"/>
                  <a:gd name="connsiteX1563" fmla="*/ 311566 w 539928"/>
                  <a:gd name="connsiteY1563" fmla="*/ 218650 h 837451"/>
                  <a:gd name="connsiteX1564" fmla="*/ 312176 w 539928"/>
                  <a:gd name="connsiteY1564" fmla="*/ 219507 h 837451"/>
                  <a:gd name="connsiteX1565" fmla="*/ 312286 w 539928"/>
                  <a:gd name="connsiteY1565" fmla="*/ 220060 h 837451"/>
                  <a:gd name="connsiteX1566" fmla="*/ 312523 w 539928"/>
                  <a:gd name="connsiteY1566" fmla="*/ 220673 h 837451"/>
                  <a:gd name="connsiteX1567" fmla="*/ 312392 w 539928"/>
                  <a:gd name="connsiteY1567" fmla="*/ 220835 h 837451"/>
                  <a:gd name="connsiteX1568" fmla="*/ 312523 w 539928"/>
                  <a:gd name="connsiteY1568" fmla="*/ 221174 h 837451"/>
                  <a:gd name="connsiteX1569" fmla="*/ 311772 w 539928"/>
                  <a:gd name="connsiteY1569" fmla="*/ 222094 h 837451"/>
                  <a:gd name="connsiteX1570" fmla="*/ 311091 w 539928"/>
                  <a:gd name="connsiteY1570" fmla="*/ 222814 h 837451"/>
                  <a:gd name="connsiteX1571" fmla="*/ 309977 w 539928"/>
                  <a:gd name="connsiteY1571" fmla="*/ 223361 h 837451"/>
                  <a:gd name="connsiteX1572" fmla="*/ 309036 w 539928"/>
                  <a:gd name="connsiteY1572" fmla="*/ 223277 h 837451"/>
                  <a:gd name="connsiteX1573" fmla="*/ 308044 w 539928"/>
                  <a:gd name="connsiteY1573" fmla="*/ 222930 h 837451"/>
                  <a:gd name="connsiteX1574" fmla="*/ 307155 w 539928"/>
                  <a:gd name="connsiteY1574" fmla="*/ 222701 h 837451"/>
                  <a:gd name="connsiteX1575" fmla="*/ 304577 w 539928"/>
                  <a:gd name="connsiteY1575" fmla="*/ 222795 h 837451"/>
                  <a:gd name="connsiteX1576" fmla="*/ 303215 w 539928"/>
                  <a:gd name="connsiteY1576" fmla="*/ 222374 h 837451"/>
                  <a:gd name="connsiteX1577" fmla="*/ 302213 w 539928"/>
                  <a:gd name="connsiteY1577" fmla="*/ 221903 h 837451"/>
                  <a:gd name="connsiteX1578" fmla="*/ 301491 w 539928"/>
                  <a:gd name="connsiteY1578" fmla="*/ 221222 h 837451"/>
                  <a:gd name="connsiteX1579" fmla="*/ 300932 w 539928"/>
                  <a:gd name="connsiteY1579" fmla="*/ 220897 h 837451"/>
                  <a:gd name="connsiteX1580" fmla="*/ 300457 w 539928"/>
                  <a:gd name="connsiteY1580" fmla="*/ 220785 h 837451"/>
                  <a:gd name="connsiteX1581" fmla="*/ 300363 w 539928"/>
                  <a:gd name="connsiteY1581" fmla="*/ 220925 h 837451"/>
                  <a:gd name="connsiteX1582" fmla="*/ 300518 w 539928"/>
                  <a:gd name="connsiteY1582" fmla="*/ 221155 h 837451"/>
                  <a:gd name="connsiteX1583" fmla="*/ 301186 w 539928"/>
                  <a:gd name="connsiteY1583" fmla="*/ 221655 h 837451"/>
                  <a:gd name="connsiteX1584" fmla="*/ 301459 w 539928"/>
                  <a:gd name="connsiteY1584" fmla="*/ 222098 h 837451"/>
                  <a:gd name="connsiteX1585" fmla="*/ 301703 w 539928"/>
                  <a:gd name="connsiteY1585" fmla="*/ 222619 h 837451"/>
                  <a:gd name="connsiteX1586" fmla="*/ 301867 w 539928"/>
                  <a:gd name="connsiteY1586" fmla="*/ 223187 h 837451"/>
                  <a:gd name="connsiteX1587" fmla="*/ 301808 w 539928"/>
                  <a:gd name="connsiteY1587" fmla="*/ 223486 h 837451"/>
                  <a:gd name="connsiteX1588" fmla="*/ 301867 w 539928"/>
                  <a:gd name="connsiteY1588" fmla="*/ 223688 h 837451"/>
                  <a:gd name="connsiteX1589" fmla="*/ 301784 w 539928"/>
                  <a:gd name="connsiteY1589" fmla="*/ 224112 h 837451"/>
                  <a:gd name="connsiteX1590" fmla="*/ 302393 w 539928"/>
                  <a:gd name="connsiteY1590" fmla="*/ 224741 h 837451"/>
                  <a:gd name="connsiteX1591" fmla="*/ 302990 w 539928"/>
                  <a:gd name="connsiteY1591" fmla="*/ 224352 h 837451"/>
                  <a:gd name="connsiteX1592" fmla="*/ 303790 w 539928"/>
                  <a:gd name="connsiteY1592" fmla="*/ 224060 h 837451"/>
                  <a:gd name="connsiteX1593" fmla="*/ 304345 w 539928"/>
                  <a:gd name="connsiteY1593" fmla="*/ 224288 h 837451"/>
                  <a:gd name="connsiteX1594" fmla="*/ 304888 w 539928"/>
                  <a:gd name="connsiteY1594" fmla="*/ 224676 h 837451"/>
                  <a:gd name="connsiteX1595" fmla="*/ 305135 w 539928"/>
                  <a:gd name="connsiteY1595" fmla="*/ 225260 h 837451"/>
                  <a:gd name="connsiteX1596" fmla="*/ 305082 w 539928"/>
                  <a:gd name="connsiteY1596" fmla="*/ 225638 h 837451"/>
                  <a:gd name="connsiteX1597" fmla="*/ 305135 w 539928"/>
                  <a:gd name="connsiteY1597" fmla="*/ 225762 h 837451"/>
                  <a:gd name="connsiteX1598" fmla="*/ 305046 w 539928"/>
                  <a:gd name="connsiteY1598" fmla="*/ 226396 h 837451"/>
                  <a:gd name="connsiteX1599" fmla="*/ 305514 w 539928"/>
                  <a:gd name="connsiteY1599" fmla="*/ 227044 h 837451"/>
                  <a:gd name="connsiteX1600" fmla="*/ 306680 w 539928"/>
                  <a:gd name="connsiteY1600" fmla="*/ 227027 h 837451"/>
                  <a:gd name="connsiteX1601" fmla="*/ 306513 w 539928"/>
                  <a:gd name="connsiteY1601" fmla="*/ 227530 h 837451"/>
                  <a:gd name="connsiteX1602" fmla="*/ 306680 w 539928"/>
                  <a:gd name="connsiteY1602" fmla="*/ 227527 h 837451"/>
                  <a:gd name="connsiteX1603" fmla="*/ 306513 w 539928"/>
                  <a:gd name="connsiteY1603" fmla="*/ 228032 h 837451"/>
                  <a:gd name="connsiteX1604" fmla="*/ 306237 w 539928"/>
                  <a:gd name="connsiteY1604" fmla="*/ 228954 h 837451"/>
                  <a:gd name="connsiteX1605" fmla="*/ 305973 w 539928"/>
                  <a:gd name="connsiteY1605" fmla="*/ 229910 h 837451"/>
                  <a:gd name="connsiteX1606" fmla="*/ 305659 w 539928"/>
                  <a:gd name="connsiteY1606" fmla="*/ 230751 h 837451"/>
                  <a:gd name="connsiteX1607" fmla="*/ 304875 w 539928"/>
                  <a:gd name="connsiteY1607" fmla="*/ 231233 h 837451"/>
                  <a:gd name="connsiteX1608" fmla="*/ 293287 w 539928"/>
                  <a:gd name="connsiteY1608" fmla="*/ 231082 h 837451"/>
                  <a:gd name="connsiteX1609" fmla="*/ 290411 w 539928"/>
                  <a:gd name="connsiteY1609" fmla="*/ 231028 h 837451"/>
                  <a:gd name="connsiteX1610" fmla="*/ 288362 w 539928"/>
                  <a:gd name="connsiteY1610" fmla="*/ 231063 h 837451"/>
                  <a:gd name="connsiteX1611" fmla="*/ 286802 w 539928"/>
                  <a:gd name="connsiteY1611" fmla="*/ 230742 h 837451"/>
                  <a:gd name="connsiteX1612" fmla="*/ 286153 w 539928"/>
                  <a:gd name="connsiteY1612" fmla="*/ 230847 h 837451"/>
                  <a:gd name="connsiteX1613" fmla="*/ 285103 w 539928"/>
                  <a:gd name="connsiteY1613" fmla="*/ 231057 h 837451"/>
                  <a:gd name="connsiteX1614" fmla="*/ 283848 w 539928"/>
                  <a:gd name="connsiteY1614" fmla="*/ 231188 h 837451"/>
                  <a:gd name="connsiteX1615" fmla="*/ 283289 w 539928"/>
                  <a:gd name="connsiteY1615" fmla="*/ 231229 h 837451"/>
                  <a:gd name="connsiteX1616" fmla="*/ 282673 w 539928"/>
                  <a:gd name="connsiteY1616" fmla="*/ 231249 h 837451"/>
                  <a:gd name="connsiteX1617" fmla="*/ 281241 w 539928"/>
                  <a:gd name="connsiteY1617" fmla="*/ 231370 h 837451"/>
                  <a:gd name="connsiteX1618" fmla="*/ 280547 w 539928"/>
                  <a:gd name="connsiteY1618" fmla="*/ 231313 h 837451"/>
                  <a:gd name="connsiteX1619" fmla="*/ 279221 w 539928"/>
                  <a:gd name="connsiteY1619" fmla="*/ 231608 h 837451"/>
                  <a:gd name="connsiteX1620" fmla="*/ 278752 w 539928"/>
                  <a:gd name="connsiteY1620" fmla="*/ 231704 h 837451"/>
                  <a:gd name="connsiteX1621" fmla="*/ 278158 w 539928"/>
                  <a:gd name="connsiteY1621" fmla="*/ 232540 h 837451"/>
                  <a:gd name="connsiteX1622" fmla="*/ 276826 w 539928"/>
                  <a:gd name="connsiteY1622" fmla="*/ 234396 h 837451"/>
                  <a:gd name="connsiteX1623" fmla="*/ 275166 w 539928"/>
                  <a:gd name="connsiteY1623" fmla="*/ 236553 h 837451"/>
                  <a:gd name="connsiteX1624" fmla="*/ 273503 w 539928"/>
                  <a:gd name="connsiteY1624" fmla="*/ 238364 h 837451"/>
                  <a:gd name="connsiteX1625" fmla="*/ 272976 w 539928"/>
                  <a:gd name="connsiteY1625" fmla="*/ 239458 h 837451"/>
                  <a:gd name="connsiteX1626" fmla="*/ 273185 w 539928"/>
                  <a:gd name="connsiteY1626" fmla="*/ 239957 h 837451"/>
                  <a:gd name="connsiteX1627" fmla="*/ 273769 w 539928"/>
                  <a:gd name="connsiteY1627" fmla="*/ 241196 h 837451"/>
                  <a:gd name="connsiteX1628" fmla="*/ 274713 w 539928"/>
                  <a:gd name="connsiteY1628" fmla="*/ 243512 h 837451"/>
                  <a:gd name="connsiteX1629" fmla="*/ 275464 w 539928"/>
                  <a:gd name="connsiteY1629" fmla="*/ 245485 h 837451"/>
                  <a:gd name="connsiteX1630" fmla="*/ 275984 w 539928"/>
                  <a:gd name="connsiteY1630" fmla="*/ 247698 h 837451"/>
                  <a:gd name="connsiteX1631" fmla="*/ 276472 w 539928"/>
                  <a:gd name="connsiteY1631" fmla="*/ 250202 h 837451"/>
                  <a:gd name="connsiteX1632" fmla="*/ 276993 w 539928"/>
                  <a:gd name="connsiteY1632" fmla="*/ 252618 h 837451"/>
                  <a:gd name="connsiteX1633" fmla="*/ 277532 w 539928"/>
                  <a:gd name="connsiteY1633" fmla="*/ 255026 h 837451"/>
                  <a:gd name="connsiteX1634" fmla="*/ 277635 w 539928"/>
                  <a:gd name="connsiteY1634" fmla="*/ 256582 h 837451"/>
                  <a:gd name="connsiteX1635" fmla="*/ 277606 w 539928"/>
                  <a:gd name="connsiteY1635" fmla="*/ 256650 h 837451"/>
                  <a:gd name="connsiteX1636" fmla="*/ 277635 w 539928"/>
                  <a:gd name="connsiteY1636" fmla="*/ 257083 h 837451"/>
                  <a:gd name="connsiteX1637" fmla="*/ 276890 w 539928"/>
                  <a:gd name="connsiteY1637" fmla="*/ 258829 h 837451"/>
                  <a:gd name="connsiteX1638" fmla="*/ 276212 w 539928"/>
                  <a:gd name="connsiteY1638" fmla="*/ 260839 h 837451"/>
                  <a:gd name="connsiteX1639" fmla="*/ 275744 w 539928"/>
                  <a:gd name="connsiteY1639" fmla="*/ 261877 h 837451"/>
                  <a:gd name="connsiteX1640" fmla="*/ 275705 w 539928"/>
                  <a:gd name="connsiteY1640" fmla="*/ 262458 h 837451"/>
                  <a:gd name="connsiteX1641" fmla="*/ 275426 w 539928"/>
                  <a:gd name="connsiteY1641" fmla="*/ 263498 h 837451"/>
                  <a:gd name="connsiteX1642" fmla="*/ 274941 w 539928"/>
                  <a:gd name="connsiteY1642" fmla="*/ 264892 h 837451"/>
                  <a:gd name="connsiteX1643" fmla="*/ 274286 w 539928"/>
                  <a:gd name="connsiteY1643" fmla="*/ 267300 h 837451"/>
                  <a:gd name="connsiteX1644" fmla="*/ 274071 w 539928"/>
                  <a:gd name="connsiteY1644" fmla="*/ 270292 h 837451"/>
                  <a:gd name="connsiteX1645" fmla="*/ 273669 w 539928"/>
                  <a:gd name="connsiteY1645" fmla="*/ 271574 h 837451"/>
                  <a:gd name="connsiteX1646" fmla="*/ 272658 w 539928"/>
                  <a:gd name="connsiteY1646" fmla="*/ 272330 h 837451"/>
                  <a:gd name="connsiteX1647" fmla="*/ 270738 w 539928"/>
                  <a:gd name="connsiteY1647" fmla="*/ 273481 h 837451"/>
                  <a:gd name="connsiteX1648" fmla="*/ 269030 w 539928"/>
                  <a:gd name="connsiteY1648" fmla="*/ 274370 h 837451"/>
                  <a:gd name="connsiteX1649" fmla="*/ 267412 w 539928"/>
                  <a:gd name="connsiteY1649" fmla="*/ 275272 h 837451"/>
                  <a:gd name="connsiteX1650" fmla="*/ 265553 w 539928"/>
                  <a:gd name="connsiteY1650" fmla="*/ 276229 h 837451"/>
                  <a:gd name="connsiteX1651" fmla="*/ 263706 w 539928"/>
                  <a:gd name="connsiteY1651" fmla="*/ 277189 h 837451"/>
                  <a:gd name="connsiteX1652" fmla="*/ 261600 w 539928"/>
                  <a:gd name="connsiteY1652" fmla="*/ 278461 h 837451"/>
                  <a:gd name="connsiteX1653" fmla="*/ 259170 w 539928"/>
                  <a:gd name="connsiteY1653" fmla="*/ 279921 h 837451"/>
                  <a:gd name="connsiteX1654" fmla="*/ 257092 w 539928"/>
                  <a:gd name="connsiteY1654" fmla="*/ 281203 h 837451"/>
                  <a:gd name="connsiteX1655" fmla="*/ 254947 w 539928"/>
                  <a:gd name="connsiteY1655" fmla="*/ 282394 h 837451"/>
                  <a:gd name="connsiteX1656" fmla="*/ 252273 w 539928"/>
                  <a:gd name="connsiteY1656" fmla="*/ 283707 h 837451"/>
                  <a:gd name="connsiteX1657" fmla="*/ 249807 w 539928"/>
                  <a:gd name="connsiteY1657" fmla="*/ 284789 h 837451"/>
                  <a:gd name="connsiteX1658" fmla="*/ 246827 w 539928"/>
                  <a:gd name="connsiteY1658" fmla="*/ 286105 h 837451"/>
                  <a:gd name="connsiteX1659" fmla="*/ 244727 w 539928"/>
                  <a:gd name="connsiteY1659" fmla="*/ 287002 h 837451"/>
                  <a:gd name="connsiteX1660" fmla="*/ 243408 w 539928"/>
                  <a:gd name="connsiteY1660" fmla="*/ 287512 h 837451"/>
                  <a:gd name="connsiteX1661" fmla="*/ 241545 w 539928"/>
                  <a:gd name="connsiteY1661" fmla="*/ 288132 h 837451"/>
                  <a:gd name="connsiteX1662" fmla="*/ 240239 w 539928"/>
                  <a:gd name="connsiteY1662" fmla="*/ 288941 h 837451"/>
                  <a:gd name="connsiteX1663" fmla="*/ 239076 w 539928"/>
                  <a:gd name="connsiteY1663" fmla="*/ 290023 h 837451"/>
                  <a:gd name="connsiteX1664" fmla="*/ 237975 w 539928"/>
                  <a:gd name="connsiteY1664" fmla="*/ 290944 h 837451"/>
                  <a:gd name="connsiteX1665" fmla="*/ 236575 w 539928"/>
                  <a:gd name="connsiteY1665" fmla="*/ 292729 h 837451"/>
                  <a:gd name="connsiteX1666" fmla="*/ 235490 w 539928"/>
                  <a:gd name="connsiteY1666" fmla="*/ 294318 h 837451"/>
                  <a:gd name="connsiteX1667" fmla="*/ 234260 w 539928"/>
                  <a:gd name="connsiteY1667" fmla="*/ 296501 h 837451"/>
                  <a:gd name="connsiteX1668" fmla="*/ 233897 w 539928"/>
                  <a:gd name="connsiteY1668" fmla="*/ 297654 h 837451"/>
                  <a:gd name="connsiteX1669" fmla="*/ 233506 w 539928"/>
                  <a:gd name="connsiteY1669" fmla="*/ 298348 h 837451"/>
                  <a:gd name="connsiteX1670" fmla="*/ 233287 w 539928"/>
                  <a:gd name="connsiteY1670" fmla="*/ 298766 h 837451"/>
                  <a:gd name="connsiteX1671" fmla="*/ 232815 w 539928"/>
                  <a:gd name="connsiteY1671" fmla="*/ 299516 h 837451"/>
                  <a:gd name="connsiteX1672" fmla="*/ 232250 w 539928"/>
                  <a:gd name="connsiteY1672" fmla="*/ 300993 h 837451"/>
                  <a:gd name="connsiteX1673" fmla="*/ 231595 w 539928"/>
                  <a:gd name="connsiteY1673" fmla="*/ 302991 h 837451"/>
                  <a:gd name="connsiteX1674" fmla="*/ 231037 w 539928"/>
                  <a:gd name="connsiteY1674" fmla="*/ 305180 h 837451"/>
                  <a:gd name="connsiteX1675" fmla="*/ 230394 w 539928"/>
                  <a:gd name="connsiteY1675" fmla="*/ 306533 h 837451"/>
                  <a:gd name="connsiteX1676" fmla="*/ 229961 w 539928"/>
                  <a:gd name="connsiteY1676" fmla="*/ 307534 h 837451"/>
                  <a:gd name="connsiteX1677" fmla="*/ 229566 w 539928"/>
                  <a:gd name="connsiteY1677" fmla="*/ 308567 h 837451"/>
                  <a:gd name="connsiteX1678" fmla="*/ 229277 w 539928"/>
                  <a:gd name="connsiteY1678" fmla="*/ 309554 h 837451"/>
                  <a:gd name="connsiteX1679" fmla="*/ 228911 w 539928"/>
                  <a:gd name="connsiteY1679" fmla="*/ 310613 h 837451"/>
                  <a:gd name="connsiteX1680" fmla="*/ 228640 w 539928"/>
                  <a:gd name="connsiteY1680" fmla="*/ 311717 h 837451"/>
                  <a:gd name="connsiteX1681" fmla="*/ 228680 w 539928"/>
                  <a:gd name="connsiteY1681" fmla="*/ 312639 h 837451"/>
                  <a:gd name="connsiteX1682" fmla="*/ 228917 w 539928"/>
                  <a:gd name="connsiteY1682" fmla="*/ 313439 h 837451"/>
                  <a:gd name="connsiteX1683" fmla="*/ 229804 w 539928"/>
                  <a:gd name="connsiteY1683" fmla="*/ 314727 h 837451"/>
                  <a:gd name="connsiteX1684" fmla="*/ 230834 w 539928"/>
                  <a:gd name="connsiteY1684" fmla="*/ 316441 h 837451"/>
                  <a:gd name="connsiteX1685" fmla="*/ 233772 w 539928"/>
                  <a:gd name="connsiteY1685" fmla="*/ 321466 h 837451"/>
                  <a:gd name="connsiteX1686" fmla="*/ 234780 w 539928"/>
                  <a:gd name="connsiteY1686" fmla="*/ 323816 h 837451"/>
                  <a:gd name="connsiteX1687" fmla="*/ 235901 w 539928"/>
                  <a:gd name="connsiteY1687" fmla="*/ 325775 h 837451"/>
                  <a:gd name="connsiteX1688" fmla="*/ 236559 w 539928"/>
                  <a:gd name="connsiteY1688" fmla="*/ 327245 h 837451"/>
                  <a:gd name="connsiteX1689" fmla="*/ 237169 w 539928"/>
                  <a:gd name="connsiteY1689" fmla="*/ 329072 h 837451"/>
                  <a:gd name="connsiteX1690" fmla="*/ 238174 w 539928"/>
                  <a:gd name="connsiteY1690" fmla="*/ 332710 h 837451"/>
                  <a:gd name="connsiteX1691" fmla="*/ 239121 w 539928"/>
                  <a:gd name="connsiteY1691" fmla="*/ 336223 h 837451"/>
                  <a:gd name="connsiteX1692" fmla="*/ 239195 w 539928"/>
                  <a:gd name="connsiteY1692" fmla="*/ 339498 h 837451"/>
                  <a:gd name="connsiteX1693" fmla="*/ 239194 w 539928"/>
                  <a:gd name="connsiteY1693" fmla="*/ 339961 h 837451"/>
                  <a:gd name="connsiteX1694" fmla="*/ 239195 w 539928"/>
                  <a:gd name="connsiteY1694" fmla="*/ 339999 h 837451"/>
                  <a:gd name="connsiteX1695" fmla="*/ 239189 w 539928"/>
                  <a:gd name="connsiteY1695" fmla="*/ 342934 h 837451"/>
                  <a:gd name="connsiteX1696" fmla="*/ 239188 w 539928"/>
                  <a:gd name="connsiteY1696" fmla="*/ 343434 h 837451"/>
                  <a:gd name="connsiteX1697" fmla="*/ 239186 w 539928"/>
                  <a:gd name="connsiteY1697" fmla="*/ 344638 h 837451"/>
                  <a:gd name="connsiteX1698" fmla="*/ 239185 w 539928"/>
                  <a:gd name="connsiteY1698" fmla="*/ 345138 h 837451"/>
                  <a:gd name="connsiteX1699" fmla="*/ 239183 w 539928"/>
                  <a:gd name="connsiteY1699" fmla="*/ 350350 h 837451"/>
                  <a:gd name="connsiteX1700" fmla="*/ 239182 w 539928"/>
                  <a:gd name="connsiteY1700" fmla="*/ 350851 h 837451"/>
                  <a:gd name="connsiteX1701" fmla="*/ 239044 w 539928"/>
                  <a:gd name="connsiteY1701" fmla="*/ 356184 h 837451"/>
                  <a:gd name="connsiteX1702" fmla="*/ 238954 w 539928"/>
                  <a:gd name="connsiteY1702" fmla="*/ 359141 h 837451"/>
                  <a:gd name="connsiteX1703" fmla="*/ 238938 w 539928"/>
                  <a:gd name="connsiteY1703" fmla="*/ 360436 h 837451"/>
                  <a:gd name="connsiteX1704" fmla="*/ 238759 w 539928"/>
                  <a:gd name="connsiteY1704" fmla="*/ 361344 h 837451"/>
                  <a:gd name="connsiteX1705" fmla="*/ 238306 w 539928"/>
                  <a:gd name="connsiteY1705" fmla="*/ 361800 h 837451"/>
                  <a:gd name="connsiteX1706" fmla="*/ 237153 w 539928"/>
                  <a:gd name="connsiteY1706" fmla="*/ 361934 h 837451"/>
                  <a:gd name="connsiteX1707" fmla="*/ 235939 w 539928"/>
                  <a:gd name="connsiteY1707" fmla="*/ 362079 h 837451"/>
                  <a:gd name="connsiteX1708" fmla="*/ 235256 w 539928"/>
                  <a:gd name="connsiteY1708" fmla="*/ 362522 h 837451"/>
                  <a:gd name="connsiteX1709" fmla="*/ 234578 w 539928"/>
                  <a:gd name="connsiteY1709" fmla="*/ 362226 h 837451"/>
                  <a:gd name="connsiteX1710" fmla="*/ 233981 w 539928"/>
                  <a:gd name="connsiteY1710" fmla="*/ 362470 h 837451"/>
                  <a:gd name="connsiteX1711" fmla="*/ 233586 w 539928"/>
                  <a:gd name="connsiteY1711" fmla="*/ 362776 h 837451"/>
                  <a:gd name="connsiteX1712" fmla="*/ 233108 w 539928"/>
                  <a:gd name="connsiteY1712" fmla="*/ 362631 h 837451"/>
                  <a:gd name="connsiteX1713" fmla="*/ 232514 w 539928"/>
                  <a:gd name="connsiteY1713" fmla="*/ 362368 h 837451"/>
                  <a:gd name="connsiteX1714" fmla="*/ 232013 w 539928"/>
                  <a:gd name="connsiteY1714" fmla="*/ 361947 h 837451"/>
                  <a:gd name="connsiteX1715" fmla="*/ 231932 w 539928"/>
                  <a:gd name="connsiteY1715" fmla="*/ 361350 h 837451"/>
                  <a:gd name="connsiteX1716" fmla="*/ 231210 w 539928"/>
                  <a:gd name="connsiteY1716" fmla="*/ 361116 h 837451"/>
                  <a:gd name="connsiteX1717" fmla="*/ 230584 w 539928"/>
                  <a:gd name="connsiteY1717" fmla="*/ 361314 h 837451"/>
                  <a:gd name="connsiteX1718" fmla="*/ 230093 w 539928"/>
                  <a:gd name="connsiteY1718" fmla="*/ 361581 h 837451"/>
                  <a:gd name="connsiteX1719" fmla="*/ 229974 w 539928"/>
                  <a:gd name="connsiteY1719" fmla="*/ 361129 h 837451"/>
                  <a:gd name="connsiteX1720" fmla="*/ 229537 w 539928"/>
                  <a:gd name="connsiteY1720" fmla="*/ 360798 h 837451"/>
                  <a:gd name="connsiteX1721" fmla="*/ 228885 w 539928"/>
                  <a:gd name="connsiteY1721" fmla="*/ 360499 h 837451"/>
                  <a:gd name="connsiteX1722" fmla="*/ 228221 w 539928"/>
                  <a:gd name="connsiteY1722" fmla="*/ 360701 h 837451"/>
                  <a:gd name="connsiteX1723" fmla="*/ 227521 w 539928"/>
                  <a:gd name="connsiteY1723" fmla="*/ 360801 h 837451"/>
                  <a:gd name="connsiteX1724" fmla="*/ 227161 w 539928"/>
                  <a:gd name="connsiteY1724" fmla="*/ 360522 h 837451"/>
                  <a:gd name="connsiteX1725" fmla="*/ 226805 w 539928"/>
                  <a:gd name="connsiteY1725" fmla="*/ 360846 h 837451"/>
                  <a:gd name="connsiteX1726" fmla="*/ 226384 w 539928"/>
                  <a:gd name="connsiteY1726" fmla="*/ 361100 h 837451"/>
                  <a:gd name="connsiteX1727" fmla="*/ 226147 w 539928"/>
                  <a:gd name="connsiteY1727" fmla="*/ 361497 h 837451"/>
                  <a:gd name="connsiteX1728" fmla="*/ 225838 w 539928"/>
                  <a:gd name="connsiteY1728" fmla="*/ 362060 h 837451"/>
                  <a:gd name="connsiteX1729" fmla="*/ 224869 w 539928"/>
                  <a:gd name="connsiteY1729" fmla="*/ 362407 h 837451"/>
                  <a:gd name="connsiteX1730" fmla="*/ 224602 w 539928"/>
                  <a:gd name="connsiteY1730" fmla="*/ 362814 h 837451"/>
                  <a:gd name="connsiteX1731" fmla="*/ 223941 w 539928"/>
                  <a:gd name="connsiteY1731" fmla="*/ 362882 h 837451"/>
                  <a:gd name="connsiteX1732" fmla="*/ 223395 w 539928"/>
                  <a:gd name="connsiteY1732" fmla="*/ 362766 h 837451"/>
                  <a:gd name="connsiteX1733" fmla="*/ 222990 w 539928"/>
                  <a:gd name="connsiteY1733" fmla="*/ 363010 h 837451"/>
                  <a:gd name="connsiteX1734" fmla="*/ 222634 w 539928"/>
                  <a:gd name="connsiteY1734" fmla="*/ 362407 h 837451"/>
                  <a:gd name="connsiteX1735" fmla="*/ 222113 w 539928"/>
                  <a:gd name="connsiteY1735" fmla="*/ 362464 h 837451"/>
                  <a:gd name="connsiteX1736" fmla="*/ 222127 w 539928"/>
                  <a:gd name="connsiteY1736" fmla="*/ 362558 h 837451"/>
                  <a:gd name="connsiteX1737" fmla="*/ 222072 w 539928"/>
                  <a:gd name="connsiteY1737" fmla="*/ 362677 h 837451"/>
                  <a:gd name="connsiteX1738" fmla="*/ 222127 w 539928"/>
                  <a:gd name="connsiteY1738" fmla="*/ 363058 h 837451"/>
                  <a:gd name="connsiteX1739" fmla="*/ 221889 w 539928"/>
                  <a:gd name="connsiteY1739" fmla="*/ 363581 h 837451"/>
                  <a:gd name="connsiteX1740" fmla="*/ 221831 w 539928"/>
                  <a:gd name="connsiteY1740" fmla="*/ 364035 h 837451"/>
                  <a:gd name="connsiteX1741" fmla="*/ 221449 w 539928"/>
                  <a:gd name="connsiteY1741" fmla="*/ 364430 h 837451"/>
                  <a:gd name="connsiteX1742" fmla="*/ 221412 w 539928"/>
                  <a:gd name="connsiteY1742" fmla="*/ 364507 h 837451"/>
                  <a:gd name="connsiteX1743" fmla="*/ 221783 w 539928"/>
                  <a:gd name="connsiteY1743" fmla="*/ 364693 h 837451"/>
                  <a:gd name="connsiteX1744" fmla="*/ 222303 w 539928"/>
                  <a:gd name="connsiteY1744" fmla="*/ 365136 h 837451"/>
                  <a:gd name="connsiteX1745" fmla="*/ 222544 w 539928"/>
                  <a:gd name="connsiteY1745" fmla="*/ 365804 h 837451"/>
                  <a:gd name="connsiteX1746" fmla="*/ 222378 w 539928"/>
                  <a:gd name="connsiteY1746" fmla="*/ 365843 h 837451"/>
                  <a:gd name="connsiteX1747" fmla="*/ 222544 w 539928"/>
                  <a:gd name="connsiteY1747" fmla="*/ 366304 h 837451"/>
                  <a:gd name="connsiteX1748" fmla="*/ 221754 w 539928"/>
                  <a:gd name="connsiteY1748" fmla="*/ 366491 h 837451"/>
                  <a:gd name="connsiteX1749" fmla="*/ 221693 w 539928"/>
                  <a:gd name="connsiteY1749" fmla="*/ 367159 h 837451"/>
                  <a:gd name="connsiteX1750" fmla="*/ 221305 w 539928"/>
                  <a:gd name="connsiteY1750" fmla="*/ 367412 h 837451"/>
                  <a:gd name="connsiteX1751" fmla="*/ 220708 w 539928"/>
                  <a:gd name="connsiteY1751" fmla="*/ 367346 h 837451"/>
                  <a:gd name="connsiteX1752" fmla="*/ 220740 w 539928"/>
                  <a:gd name="connsiteY1752" fmla="*/ 367573 h 837451"/>
                  <a:gd name="connsiteX1753" fmla="*/ 220685 w 539928"/>
                  <a:gd name="connsiteY1753" fmla="*/ 367686 h 837451"/>
                  <a:gd name="connsiteX1754" fmla="*/ 220740 w 539928"/>
                  <a:gd name="connsiteY1754" fmla="*/ 368073 h 837451"/>
                  <a:gd name="connsiteX1755" fmla="*/ 220271 w 539928"/>
                  <a:gd name="connsiteY1755" fmla="*/ 369046 h 837451"/>
                  <a:gd name="connsiteX1756" fmla="*/ 219295 w 539928"/>
                  <a:gd name="connsiteY1756" fmla="*/ 368915 h 837451"/>
                  <a:gd name="connsiteX1757" fmla="*/ 218723 w 539928"/>
                  <a:gd name="connsiteY1757" fmla="*/ 369075 h 837451"/>
                  <a:gd name="connsiteX1758" fmla="*/ 218026 w 539928"/>
                  <a:gd name="connsiteY1758" fmla="*/ 369056 h 837451"/>
                  <a:gd name="connsiteX1759" fmla="*/ 217981 w 539928"/>
                  <a:gd name="connsiteY1759" fmla="*/ 369117 h 837451"/>
                  <a:gd name="connsiteX1760" fmla="*/ 218315 w 539928"/>
                  <a:gd name="connsiteY1760" fmla="*/ 369393 h 837451"/>
                  <a:gd name="connsiteX1761" fmla="*/ 218015 w 539928"/>
                  <a:gd name="connsiteY1761" fmla="*/ 369647 h 837451"/>
                  <a:gd name="connsiteX1762" fmla="*/ 218315 w 539928"/>
                  <a:gd name="connsiteY1762" fmla="*/ 369895 h 837451"/>
                  <a:gd name="connsiteX1763" fmla="*/ 217972 w 539928"/>
                  <a:gd name="connsiteY1763" fmla="*/ 370183 h 837451"/>
                  <a:gd name="connsiteX1764" fmla="*/ 217888 w 539928"/>
                  <a:gd name="connsiteY1764" fmla="*/ 371239 h 837451"/>
                  <a:gd name="connsiteX1765" fmla="*/ 217445 w 539928"/>
                  <a:gd name="connsiteY1765" fmla="*/ 371582 h 837451"/>
                  <a:gd name="connsiteX1766" fmla="*/ 216932 w 539928"/>
                  <a:gd name="connsiteY1766" fmla="*/ 371429 h 837451"/>
                  <a:gd name="connsiteX1767" fmla="*/ 216922 w 539928"/>
                  <a:gd name="connsiteY1767" fmla="*/ 372135 h 837451"/>
                  <a:gd name="connsiteX1768" fmla="*/ 216235 w 539928"/>
                  <a:gd name="connsiteY1768" fmla="*/ 371624 h 837451"/>
                  <a:gd name="connsiteX1769" fmla="*/ 216094 w 539928"/>
                  <a:gd name="connsiteY1769" fmla="*/ 372324 h 837451"/>
                  <a:gd name="connsiteX1770" fmla="*/ 214938 w 539928"/>
                  <a:gd name="connsiteY1770" fmla="*/ 372238 h 837451"/>
                  <a:gd name="connsiteX1771" fmla="*/ 214821 w 539928"/>
                  <a:gd name="connsiteY1771" fmla="*/ 372314 h 837451"/>
                  <a:gd name="connsiteX1772" fmla="*/ 214909 w 539928"/>
                  <a:gd name="connsiteY1772" fmla="*/ 372370 h 837451"/>
                  <a:gd name="connsiteX1773" fmla="*/ 214701 w 539928"/>
                  <a:gd name="connsiteY1773" fmla="*/ 372738 h 837451"/>
                  <a:gd name="connsiteX1774" fmla="*/ 214909 w 539928"/>
                  <a:gd name="connsiteY1774" fmla="*/ 372870 h 837451"/>
                  <a:gd name="connsiteX1775" fmla="*/ 214652 w 539928"/>
                  <a:gd name="connsiteY1775" fmla="*/ 373326 h 837451"/>
                  <a:gd name="connsiteX1776" fmla="*/ 214315 w 539928"/>
                  <a:gd name="connsiteY1776" fmla="*/ 373015 h 837451"/>
                  <a:gd name="connsiteX1777" fmla="*/ 213795 w 539928"/>
                  <a:gd name="connsiteY1777" fmla="*/ 373494 h 837451"/>
                  <a:gd name="connsiteX1778" fmla="*/ 213483 w 539928"/>
                  <a:gd name="connsiteY1778" fmla="*/ 373914 h 837451"/>
                  <a:gd name="connsiteX1779" fmla="*/ 213442 w 539928"/>
                  <a:gd name="connsiteY1779" fmla="*/ 374646 h 837451"/>
                  <a:gd name="connsiteX1780" fmla="*/ 212825 w 539928"/>
                  <a:gd name="connsiteY1780" fmla="*/ 374148 h 837451"/>
                  <a:gd name="connsiteX1781" fmla="*/ 212433 w 539928"/>
                  <a:gd name="connsiteY1781" fmla="*/ 373843 h 837451"/>
                  <a:gd name="connsiteX1782" fmla="*/ 211887 w 539928"/>
                  <a:gd name="connsiteY1782" fmla="*/ 374174 h 837451"/>
                  <a:gd name="connsiteX1783" fmla="*/ 211117 w 539928"/>
                  <a:gd name="connsiteY1783" fmla="*/ 374126 h 837451"/>
                  <a:gd name="connsiteX1784" fmla="*/ 210963 w 539928"/>
                  <a:gd name="connsiteY1784" fmla="*/ 373137 h 837451"/>
                  <a:gd name="connsiteX1785" fmla="*/ 210414 w 539928"/>
                  <a:gd name="connsiteY1785" fmla="*/ 373162 h 837451"/>
                  <a:gd name="connsiteX1786" fmla="*/ 209755 w 539928"/>
                  <a:gd name="connsiteY1786" fmla="*/ 373393 h 837451"/>
                  <a:gd name="connsiteX1787" fmla="*/ 209104 w 539928"/>
                  <a:gd name="connsiteY1787" fmla="*/ 373580 h 837451"/>
                  <a:gd name="connsiteX1788" fmla="*/ 208442 w 539928"/>
                  <a:gd name="connsiteY1788" fmla="*/ 373843 h 837451"/>
                  <a:gd name="connsiteX1789" fmla="*/ 207903 w 539928"/>
                  <a:gd name="connsiteY1789" fmla="*/ 373798 h 837451"/>
                  <a:gd name="connsiteX1790" fmla="*/ 207318 w 539928"/>
                  <a:gd name="connsiteY1790" fmla="*/ 374370 h 837451"/>
                  <a:gd name="connsiteX1791" fmla="*/ 207318 w 539928"/>
                  <a:gd name="connsiteY1791" fmla="*/ 374624 h 837451"/>
                  <a:gd name="connsiteX1792" fmla="*/ 207383 w 539928"/>
                  <a:gd name="connsiteY1792" fmla="*/ 375128 h 837451"/>
                  <a:gd name="connsiteX1793" fmla="*/ 207325 w 539928"/>
                  <a:gd name="connsiteY1793" fmla="*/ 375175 h 837451"/>
                  <a:gd name="connsiteX1794" fmla="*/ 207383 w 539928"/>
                  <a:gd name="connsiteY1794" fmla="*/ 375629 h 837451"/>
                  <a:gd name="connsiteX1795" fmla="*/ 206805 w 539928"/>
                  <a:gd name="connsiteY1795" fmla="*/ 376101 h 837451"/>
                  <a:gd name="connsiteX1796" fmla="*/ 206172 w 539928"/>
                  <a:gd name="connsiteY1796" fmla="*/ 375622 h 837451"/>
                  <a:gd name="connsiteX1797" fmla="*/ 205614 w 539928"/>
                  <a:gd name="connsiteY1797" fmla="*/ 375173 h 837451"/>
                  <a:gd name="connsiteX1798" fmla="*/ 205211 w 539928"/>
                  <a:gd name="connsiteY1798" fmla="*/ 375333 h 837451"/>
                  <a:gd name="connsiteX1799" fmla="*/ 205241 w 539928"/>
                  <a:gd name="connsiteY1799" fmla="*/ 375442 h 837451"/>
                  <a:gd name="connsiteX1800" fmla="*/ 205755 w 539928"/>
                  <a:gd name="connsiteY1800" fmla="*/ 375748 h 837451"/>
                  <a:gd name="connsiteX1801" fmla="*/ 205960 w 539928"/>
                  <a:gd name="connsiteY1801" fmla="*/ 376217 h 837451"/>
                  <a:gd name="connsiteX1802" fmla="*/ 205739 w 539928"/>
                  <a:gd name="connsiteY1802" fmla="*/ 376239 h 837451"/>
                  <a:gd name="connsiteX1803" fmla="*/ 205755 w 539928"/>
                  <a:gd name="connsiteY1803" fmla="*/ 376248 h 837451"/>
                  <a:gd name="connsiteX1804" fmla="*/ 205960 w 539928"/>
                  <a:gd name="connsiteY1804" fmla="*/ 376717 h 837451"/>
                  <a:gd name="connsiteX1805" fmla="*/ 205183 w 539928"/>
                  <a:gd name="connsiteY1805" fmla="*/ 376797 h 837451"/>
                  <a:gd name="connsiteX1806" fmla="*/ 204618 w 539928"/>
                  <a:gd name="connsiteY1806" fmla="*/ 376679 h 837451"/>
                  <a:gd name="connsiteX1807" fmla="*/ 204121 w 539928"/>
                  <a:gd name="connsiteY1807" fmla="*/ 376730 h 837451"/>
                  <a:gd name="connsiteX1808" fmla="*/ 203395 w 539928"/>
                  <a:gd name="connsiteY1808" fmla="*/ 377179 h 837451"/>
                  <a:gd name="connsiteX1809" fmla="*/ 202815 w 539928"/>
                  <a:gd name="connsiteY1809" fmla="*/ 377535 h 837451"/>
                  <a:gd name="connsiteX1810" fmla="*/ 202823 w 539928"/>
                  <a:gd name="connsiteY1810" fmla="*/ 377767 h 837451"/>
                  <a:gd name="connsiteX1811" fmla="*/ 202807 w 539928"/>
                  <a:gd name="connsiteY1811" fmla="*/ 377807 h 837451"/>
                  <a:gd name="connsiteX1812" fmla="*/ 202823 w 539928"/>
                  <a:gd name="connsiteY1812" fmla="*/ 378268 h 837451"/>
                  <a:gd name="connsiteX1813" fmla="*/ 202454 w 539928"/>
                  <a:gd name="connsiteY1813" fmla="*/ 379148 h 837451"/>
                  <a:gd name="connsiteX1814" fmla="*/ 202069 w 539928"/>
                  <a:gd name="connsiteY1814" fmla="*/ 379427 h 837451"/>
                  <a:gd name="connsiteX1815" fmla="*/ 201558 w 539928"/>
                  <a:gd name="connsiteY1815" fmla="*/ 379536 h 837451"/>
                  <a:gd name="connsiteX1816" fmla="*/ 201112 w 539928"/>
                  <a:gd name="connsiteY1816" fmla="*/ 379709 h 837451"/>
                  <a:gd name="connsiteX1817" fmla="*/ 200666 w 539928"/>
                  <a:gd name="connsiteY1817" fmla="*/ 379822 h 837451"/>
                  <a:gd name="connsiteX1818" fmla="*/ 200191 w 539928"/>
                  <a:gd name="connsiteY1818" fmla="*/ 379831 h 837451"/>
                  <a:gd name="connsiteX1819" fmla="*/ 199719 w 539928"/>
                  <a:gd name="connsiteY1819" fmla="*/ 379430 h 837451"/>
                  <a:gd name="connsiteX1820" fmla="*/ 199571 w 539928"/>
                  <a:gd name="connsiteY1820" fmla="*/ 378936 h 837451"/>
                  <a:gd name="connsiteX1821" fmla="*/ 199102 w 539928"/>
                  <a:gd name="connsiteY1821" fmla="*/ 378625 h 837451"/>
                  <a:gd name="connsiteX1822" fmla="*/ 198659 w 539928"/>
                  <a:gd name="connsiteY1822" fmla="*/ 378900 h 837451"/>
                  <a:gd name="connsiteX1823" fmla="*/ 198460 w 539928"/>
                  <a:gd name="connsiteY1823" fmla="*/ 379661 h 837451"/>
                  <a:gd name="connsiteX1824" fmla="*/ 197921 w 539928"/>
                  <a:gd name="connsiteY1824" fmla="*/ 379867 h 837451"/>
                  <a:gd name="connsiteX1825" fmla="*/ 196989 w 539928"/>
                  <a:gd name="connsiteY1825" fmla="*/ 379613 h 837451"/>
                  <a:gd name="connsiteX1826" fmla="*/ 196527 w 539928"/>
                  <a:gd name="connsiteY1826" fmla="*/ 379327 h 837451"/>
                  <a:gd name="connsiteX1827" fmla="*/ 196016 w 539928"/>
                  <a:gd name="connsiteY1827" fmla="*/ 378673 h 837451"/>
                  <a:gd name="connsiteX1828" fmla="*/ 195638 w 539928"/>
                  <a:gd name="connsiteY1828" fmla="*/ 378066 h 837451"/>
                  <a:gd name="connsiteX1829" fmla="*/ 194925 w 539928"/>
                  <a:gd name="connsiteY1829" fmla="*/ 378007 h 837451"/>
                  <a:gd name="connsiteX1830" fmla="*/ 194601 w 539928"/>
                  <a:gd name="connsiteY1830" fmla="*/ 378644 h 837451"/>
                  <a:gd name="connsiteX1831" fmla="*/ 194601 w 539928"/>
                  <a:gd name="connsiteY1831" fmla="*/ 379122 h 837451"/>
                  <a:gd name="connsiteX1832" fmla="*/ 194286 w 539928"/>
                  <a:gd name="connsiteY1832" fmla="*/ 379482 h 837451"/>
                  <a:gd name="connsiteX1833" fmla="*/ 192661 w 539928"/>
                  <a:gd name="connsiteY1833" fmla="*/ 379844 h 837451"/>
                  <a:gd name="connsiteX1834" fmla="*/ 192009 w 539928"/>
                  <a:gd name="connsiteY1834" fmla="*/ 379680 h 837451"/>
                  <a:gd name="connsiteX1835" fmla="*/ 191903 w 539928"/>
                  <a:gd name="connsiteY1835" fmla="*/ 378871 h 837451"/>
                  <a:gd name="connsiteX1836" fmla="*/ 191753 w 539928"/>
                  <a:gd name="connsiteY1836" fmla="*/ 378335 h 837451"/>
                  <a:gd name="connsiteX1837" fmla="*/ 191509 w 539928"/>
                  <a:gd name="connsiteY1837" fmla="*/ 377904 h 837451"/>
                  <a:gd name="connsiteX1838" fmla="*/ 190940 w 539928"/>
                  <a:gd name="connsiteY1838" fmla="*/ 378081 h 837451"/>
                  <a:gd name="connsiteX1839" fmla="*/ 190430 w 539928"/>
                  <a:gd name="connsiteY1839" fmla="*/ 378425 h 837451"/>
                  <a:gd name="connsiteX1840" fmla="*/ 189688 w 539928"/>
                  <a:gd name="connsiteY1840" fmla="*/ 378572 h 837451"/>
                  <a:gd name="connsiteX1841" fmla="*/ 189402 w 539928"/>
                  <a:gd name="connsiteY1841" fmla="*/ 379179 h 837451"/>
                  <a:gd name="connsiteX1842" fmla="*/ 188959 w 539928"/>
                  <a:gd name="connsiteY1842" fmla="*/ 379337 h 837451"/>
                  <a:gd name="connsiteX1843" fmla="*/ 188779 w 539928"/>
                  <a:gd name="connsiteY1843" fmla="*/ 378900 h 837451"/>
                  <a:gd name="connsiteX1844" fmla="*/ 188795 w 539928"/>
                  <a:gd name="connsiteY1844" fmla="*/ 378437 h 837451"/>
                  <a:gd name="connsiteX1845" fmla="*/ 188779 w 539928"/>
                  <a:gd name="connsiteY1845" fmla="*/ 378400 h 837451"/>
                  <a:gd name="connsiteX1846" fmla="*/ 188782 w 539928"/>
                  <a:gd name="connsiteY1846" fmla="*/ 378307 h 837451"/>
                  <a:gd name="connsiteX1847" fmla="*/ 188301 w 539928"/>
                  <a:gd name="connsiteY1847" fmla="*/ 378149 h 837451"/>
                  <a:gd name="connsiteX1848" fmla="*/ 187794 w 539928"/>
                  <a:gd name="connsiteY1848" fmla="*/ 378473 h 837451"/>
                  <a:gd name="connsiteX1849" fmla="*/ 187347 w 539928"/>
                  <a:gd name="connsiteY1849" fmla="*/ 378765 h 837451"/>
                  <a:gd name="connsiteX1850" fmla="*/ 186827 w 539928"/>
                  <a:gd name="connsiteY1850" fmla="*/ 378618 h 837451"/>
                  <a:gd name="connsiteX1851" fmla="*/ 186493 w 539928"/>
                  <a:gd name="connsiteY1851" fmla="*/ 378198 h 837451"/>
                  <a:gd name="connsiteX1852" fmla="*/ 186317 w 539928"/>
                  <a:gd name="connsiteY1852" fmla="*/ 377578 h 837451"/>
                  <a:gd name="connsiteX1853" fmla="*/ 185652 w 539928"/>
                  <a:gd name="connsiteY1853" fmla="*/ 377440 h 837451"/>
                  <a:gd name="connsiteX1854" fmla="*/ 185302 w 539928"/>
                  <a:gd name="connsiteY1854" fmla="*/ 377944 h 837451"/>
                  <a:gd name="connsiteX1855" fmla="*/ 184782 w 539928"/>
                  <a:gd name="connsiteY1855" fmla="*/ 378509 h 837451"/>
                  <a:gd name="connsiteX1856" fmla="*/ 184411 w 539928"/>
                  <a:gd name="connsiteY1856" fmla="*/ 378792 h 837451"/>
                  <a:gd name="connsiteX1857" fmla="*/ 184419 w 539928"/>
                  <a:gd name="connsiteY1857" fmla="*/ 378852 h 837451"/>
                  <a:gd name="connsiteX1858" fmla="*/ 184657 w 539928"/>
                  <a:gd name="connsiteY1858" fmla="*/ 379324 h 837451"/>
                  <a:gd name="connsiteX1859" fmla="*/ 184747 w 539928"/>
                  <a:gd name="connsiteY1859" fmla="*/ 379886 h 837451"/>
                  <a:gd name="connsiteX1860" fmla="*/ 184978 w 539928"/>
                  <a:gd name="connsiteY1860" fmla="*/ 380458 h 837451"/>
                  <a:gd name="connsiteX1861" fmla="*/ 184921 w 539928"/>
                  <a:gd name="connsiteY1861" fmla="*/ 380819 h 837451"/>
                  <a:gd name="connsiteX1862" fmla="*/ 184978 w 539928"/>
                  <a:gd name="connsiteY1862" fmla="*/ 380959 h 837451"/>
                  <a:gd name="connsiteX1863" fmla="*/ 184910 w 539928"/>
                  <a:gd name="connsiteY1863" fmla="*/ 381388 h 837451"/>
                  <a:gd name="connsiteX1864" fmla="*/ 184040 w 539928"/>
                  <a:gd name="connsiteY1864" fmla="*/ 381375 h 837451"/>
                  <a:gd name="connsiteX1865" fmla="*/ 183607 w 539928"/>
                  <a:gd name="connsiteY1865" fmla="*/ 381225 h 837451"/>
                  <a:gd name="connsiteX1866" fmla="*/ 182904 w 539928"/>
                  <a:gd name="connsiteY1866" fmla="*/ 380522 h 837451"/>
                  <a:gd name="connsiteX1867" fmla="*/ 182432 w 539928"/>
                  <a:gd name="connsiteY1867" fmla="*/ 380499 h 837451"/>
                  <a:gd name="connsiteX1868" fmla="*/ 182310 w 539928"/>
                  <a:gd name="connsiteY1868" fmla="*/ 380940 h 837451"/>
                  <a:gd name="connsiteX1869" fmla="*/ 182242 w 539928"/>
                  <a:gd name="connsiteY1869" fmla="*/ 381579 h 837451"/>
                  <a:gd name="connsiteX1870" fmla="*/ 181812 w 539928"/>
                  <a:gd name="connsiteY1870" fmla="*/ 381803 h 837451"/>
                  <a:gd name="connsiteX1871" fmla="*/ 181613 w 539928"/>
                  <a:gd name="connsiteY1871" fmla="*/ 380933 h 837451"/>
                  <a:gd name="connsiteX1872" fmla="*/ 181224 w 539928"/>
                  <a:gd name="connsiteY1872" fmla="*/ 380640 h 837451"/>
                  <a:gd name="connsiteX1873" fmla="*/ 180557 w 539928"/>
                  <a:gd name="connsiteY1873" fmla="*/ 380804 h 837451"/>
                  <a:gd name="connsiteX1874" fmla="*/ 179998 w 539928"/>
                  <a:gd name="connsiteY1874" fmla="*/ 380589 h 837451"/>
                  <a:gd name="connsiteX1875" fmla="*/ 179564 w 539928"/>
                  <a:gd name="connsiteY1875" fmla="*/ 381068 h 837451"/>
                  <a:gd name="connsiteX1876" fmla="*/ 179218 w 539928"/>
                  <a:gd name="connsiteY1876" fmla="*/ 381375 h 837451"/>
                  <a:gd name="connsiteX1877" fmla="*/ 178315 w 539928"/>
                  <a:gd name="connsiteY1877" fmla="*/ 381238 h 837451"/>
                  <a:gd name="connsiteX1878" fmla="*/ 177721 w 539928"/>
                  <a:gd name="connsiteY1878" fmla="*/ 380686 h 837451"/>
                  <a:gd name="connsiteX1879" fmla="*/ 177240 w 539928"/>
                  <a:gd name="connsiteY1879" fmla="*/ 379992 h 837451"/>
                  <a:gd name="connsiteX1880" fmla="*/ 176540 w 539928"/>
                  <a:gd name="connsiteY1880" fmla="*/ 380213 h 837451"/>
                  <a:gd name="connsiteX1881" fmla="*/ 175275 w 539928"/>
                  <a:gd name="connsiteY1881" fmla="*/ 380368 h 837451"/>
                  <a:gd name="connsiteX1882" fmla="*/ 174357 w 539928"/>
                  <a:gd name="connsiteY1882" fmla="*/ 379736 h 837451"/>
                  <a:gd name="connsiteX1883" fmla="*/ 173262 w 539928"/>
                  <a:gd name="connsiteY1883" fmla="*/ 379442 h 837451"/>
                  <a:gd name="connsiteX1884" fmla="*/ 172703 w 539928"/>
                  <a:gd name="connsiteY1884" fmla="*/ 379064 h 837451"/>
                  <a:gd name="connsiteX1885" fmla="*/ 172196 w 539928"/>
                  <a:gd name="connsiteY1885" fmla="*/ 378721 h 837451"/>
                  <a:gd name="connsiteX1886" fmla="*/ 170741 w 539928"/>
                  <a:gd name="connsiteY1886" fmla="*/ 377353 h 837451"/>
                  <a:gd name="connsiteX1887" fmla="*/ 170099 w 539928"/>
                  <a:gd name="connsiteY1887" fmla="*/ 376656 h 837451"/>
                  <a:gd name="connsiteX1888" fmla="*/ 168863 w 539928"/>
                  <a:gd name="connsiteY1888" fmla="*/ 375009 h 837451"/>
                  <a:gd name="connsiteX1889" fmla="*/ 168336 w 539928"/>
                  <a:gd name="connsiteY1889" fmla="*/ 374303 h 837451"/>
                  <a:gd name="connsiteX1890" fmla="*/ 166333 w 539928"/>
                  <a:gd name="connsiteY1890" fmla="*/ 373124 h 837451"/>
                  <a:gd name="connsiteX1891" fmla="*/ 165302 w 539928"/>
                  <a:gd name="connsiteY1891" fmla="*/ 373141 h 837451"/>
                  <a:gd name="connsiteX1892" fmla="*/ 163437 w 539928"/>
                  <a:gd name="connsiteY1892" fmla="*/ 373923 h 837451"/>
                  <a:gd name="connsiteX1893" fmla="*/ 161722 w 539928"/>
                  <a:gd name="connsiteY1893" fmla="*/ 374431 h 837451"/>
                  <a:gd name="connsiteX1894" fmla="*/ 158919 w 539928"/>
                  <a:gd name="connsiteY1894" fmla="*/ 374216 h 837451"/>
                  <a:gd name="connsiteX1895" fmla="*/ 157432 w 539928"/>
                  <a:gd name="connsiteY1895" fmla="*/ 373959 h 837451"/>
                  <a:gd name="connsiteX1896" fmla="*/ 154896 w 539928"/>
                  <a:gd name="connsiteY1896" fmla="*/ 373410 h 837451"/>
                  <a:gd name="connsiteX1897" fmla="*/ 153291 w 539928"/>
                  <a:gd name="connsiteY1897" fmla="*/ 373336 h 837451"/>
                  <a:gd name="connsiteX1898" fmla="*/ 151142 w 539928"/>
                  <a:gd name="connsiteY1898" fmla="*/ 373374 h 837451"/>
                  <a:gd name="connsiteX1899" fmla="*/ 150359 w 539928"/>
                  <a:gd name="connsiteY1899" fmla="*/ 373708 h 837451"/>
                  <a:gd name="connsiteX1900" fmla="*/ 148718 w 539928"/>
                  <a:gd name="connsiteY1900" fmla="*/ 374881 h 837451"/>
                  <a:gd name="connsiteX1901" fmla="*/ 147640 w 539928"/>
                  <a:gd name="connsiteY1901" fmla="*/ 376084 h 837451"/>
                  <a:gd name="connsiteX1902" fmla="*/ 146037 w 539928"/>
                  <a:gd name="connsiteY1902" fmla="*/ 376242 h 837451"/>
                  <a:gd name="connsiteX1903" fmla="*/ 144390 w 539928"/>
                  <a:gd name="connsiteY1903" fmla="*/ 376373 h 837451"/>
                  <a:gd name="connsiteX1904" fmla="*/ 143125 w 539928"/>
                  <a:gd name="connsiteY1904" fmla="*/ 376232 h 837451"/>
                  <a:gd name="connsiteX1905" fmla="*/ 140656 w 539928"/>
                  <a:gd name="connsiteY1905" fmla="*/ 376511 h 837451"/>
                  <a:gd name="connsiteX1906" fmla="*/ 139931 w 539928"/>
                  <a:gd name="connsiteY1906" fmla="*/ 376740 h 837451"/>
                  <a:gd name="connsiteX1907" fmla="*/ 139221 w 539928"/>
                  <a:gd name="connsiteY1907" fmla="*/ 377713 h 837451"/>
                  <a:gd name="connsiteX1908" fmla="*/ 137956 w 539928"/>
                  <a:gd name="connsiteY1908" fmla="*/ 378007 h 837451"/>
                  <a:gd name="connsiteX1909" fmla="*/ 137542 w 539928"/>
                  <a:gd name="connsiteY1909" fmla="*/ 378383 h 837451"/>
                  <a:gd name="connsiteX1910" fmla="*/ 136454 w 539928"/>
                  <a:gd name="connsiteY1910" fmla="*/ 378553 h 837451"/>
                  <a:gd name="connsiteX1911" fmla="*/ 135025 w 539928"/>
                  <a:gd name="connsiteY1911" fmla="*/ 378442 h 837451"/>
                  <a:gd name="connsiteX1912" fmla="*/ 134276 w 539928"/>
                  <a:gd name="connsiteY1912" fmla="*/ 378923 h 837451"/>
                  <a:gd name="connsiteX1913" fmla="*/ 132186 w 539928"/>
                  <a:gd name="connsiteY1913" fmla="*/ 379928 h 837451"/>
                  <a:gd name="connsiteX1914" fmla="*/ 131338 w 539928"/>
                  <a:gd name="connsiteY1914" fmla="*/ 380505 h 837451"/>
                  <a:gd name="connsiteX1915" fmla="*/ 128735 w 539928"/>
                  <a:gd name="connsiteY1915" fmla="*/ 382243 h 837451"/>
                  <a:gd name="connsiteX1916" fmla="*/ 128138 w 539928"/>
                  <a:gd name="connsiteY1916" fmla="*/ 382307 h 837451"/>
                  <a:gd name="connsiteX1917" fmla="*/ 126560 w 539928"/>
                  <a:gd name="connsiteY1917" fmla="*/ 382323 h 837451"/>
                  <a:gd name="connsiteX1918" fmla="*/ 125951 w 539928"/>
                  <a:gd name="connsiteY1918" fmla="*/ 382320 h 837451"/>
                  <a:gd name="connsiteX1919" fmla="*/ 124804 w 539928"/>
                  <a:gd name="connsiteY1919" fmla="*/ 382314 h 837451"/>
                  <a:gd name="connsiteX1920" fmla="*/ 123333 w 539928"/>
                  <a:gd name="connsiteY1920" fmla="*/ 382609 h 837451"/>
                  <a:gd name="connsiteX1921" fmla="*/ 122178 w 539928"/>
                  <a:gd name="connsiteY1921" fmla="*/ 382680 h 837451"/>
                  <a:gd name="connsiteX1922" fmla="*/ 120047 w 539928"/>
                  <a:gd name="connsiteY1922" fmla="*/ 381928 h 837451"/>
                  <a:gd name="connsiteX1923" fmla="*/ 119587 w 539928"/>
                  <a:gd name="connsiteY1923" fmla="*/ 381812 h 837451"/>
                  <a:gd name="connsiteX1924" fmla="*/ 118244 w 539928"/>
                  <a:gd name="connsiteY1924" fmla="*/ 381465 h 837451"/>
                  <a:gd name="connsiteX1925" fmla="*/ 116954 w 539928"/>
                  <a:gd name="connsiteY1925" fmla="*/ 381016 h 837451"/>
                  <a:gd name="connsiteX1926" fmla="*/ 116122 w 539928"/>
                  <a:gd name="connsiteY1926" fmla="*/ 380608 h 837451"/>
                  <a:gd name="connsiteX1927" fmla="*/ 114450 w 539928"/>
                  <a:gd name="connsiteY1927" fmla="*/ 380079 h 837451"/>
                  <a:gd name="connsiteX1928" fmla="*/ 113147 w 539928"/>
                  <a:gd name="connsiteY1928" fmla="*/ 379774 h 837451"/>
                  <a:gd name="connsiteX1929" fmla="*/ 111884 w 539928"/>
                  <a:gd name="connsiteY1929" fmla="*/ 379709 h 837451"/>
                  <a:gd name="connsiteX1930" fmla="*/ 109787 w 539928"/>
                  <a:gd name="connsiteY1930" fmla="*/ 379539 h 837451"/>
                  <a:gd name="connsiteX1931" fmla="*/ 108928 w 539928"/>
                  <a:gd name="connsiteY1931" fmla="*/ 379360 h 837451"/>
                  <a:gd name="connsiteX1932" fmla="*/ 108096 w 539928"/>
                  <a:gd name="connsiteY1932" fmla="*/ 378913 h 837451"/>
                  <a:gd name="connsiteX1933" fmla="*/ 106920 w 539928"/>
                  <a:gd name="connsiteY1933" fmla="*/ 378339 h 837451"/>
                  <a:gd name="connsiteX1934" fmla="*/ 104711 w 539928"/>
                  <a:gd name="connsiteY1934" fmla="*/ 377564 h 837451"/>
                  <a:gd name="connsiteX1935" fmla="*/ 103879 w 539928"/>
                  <a:gd name="connsiteY1935" fmla="*/ 377301 h 837451"/>
                  <a:gd name="connsiteX1936" fmla="*/ 102480 w 539928"/>
                  <a:gd name="connsiteY1936" fmla="*/ 376736 h 837451"/>
                  <a:gd name="connsiteX1937" fmla="*/ 101324 w 539928"/>
                  <a:gd name="connsiteY1937" fmla="*/ 376662 h 837451"/>
                  <a:gd name="connsiteX1938" fmla="*/ 100473 w 539928"/>
                  <a:gd name="connsiteY1938" fmla="*/ 376814 h 837451"/>
                  <a:gd name="connsiteX1939" fmla="*/ 99667 w 539928"/>
                  <a:gd name="connsiteY1939" fmla="*/ 376925 h 837451"/>
                  <a:gd name="connsiteX1940" fmla="*/ 98912 w 539928"/>
                  <a:gd name="connsiteY1940" fmla="*/ 376836 h 837451"/>
                  <a:gd name="connsiteX1941" fmla="*/ 97612 w 539928"/>
                  <a:gd name="connsiteY1941" fmla="*/ 376598 h 837451"/>
                  <a:gd name="connsiteX1942" fmla="*/ 96713 w 539928"/>
                  <a:gd name="connsiteY1942" fmla="*/ 375803 h 837451"/>
                  <a:gd name="connsiteX1943" fmla="*/ 96383 w 539928"/>
                  <a:gd name="connsiteY1943" fmla="*/ 375414 h 837451"/>
                  <a:gd name="connsiteX1944" fmla="*/ 95426 w 539928"/>
                  <a:gd name="connsiteY1944" fmla="*/ 374752 h 837451"/>
                  <a:gd name="connsiteX1945" fmla="*/ 94241 w 539928"/>
                  <a:gd name="connsiteY1945" fmla="*/ 374206 h 837451"/>
                  <a:gd name="connsiteX1946" fmla="*/ 93332 w 539928"/>
                  <a:gd name="connsiteY1946" fmla="*/ 373616 h 837451"/>
                  <a:gd name="connsiteX1947" fmla="*/ 92054 w 539928"/>
                  <a:gd name="connsiteY1947" fmla="*/ 372941 h 837451"/>
                  <a:gd name="connsiteX1948" fmla="*/ 90372 w 539928"/>
                  <a:gd name="connsiteY1948" fmla="*/ 371708 h 837451"/>
                  <a:gd name="connsiteX1949" fmla="*/ 89271 w 539928"/>
                  <a:gd name="connsiteY1949" fmla="*/ 370863 h 837451"/>
                  <a:gd name="connsiteX1950" fmla="*/ 88056 w 539928"/>
                  <a:gd name="connsiteY1950" fmla="*/ 370113 h 837451"/>
                  <a:gd name="connsiteX1951" fmla="*/ 86974 w 539928"/>
                  <a:gd name="connsiteY1951" fmla="*/ 369557 h 837451"/>
                  <a:gd name="connsiteX1952" fmla="*/ 86144 w 539928"/>
                  <a:gd name="connsiteY1952" fmla="*/ 369216 h 837451"/>
                  <a:gd name="connsiteX1953" fmla="*/ 84939 w 539928"/>
                  <a:gd name="connsiteY1953" fmla="*/ 368950 h 837451"/>
                  <a:gd name="connsiteX1954" fmla="*/ 83722 w 539928"/>
                  <a:gd name="connsiteY1954" fmla="*/ 368976 h 837451"/>
                  <a:gd name="connsiteX1955" fmla="*/ 83045 w 539928"/>
                  <a:gd name="connsiteY1955" fmla="*/ 369387 h 837451"/>
                  <a:gd name="connsiteX1956" fmla="*/ 82024 w 539928"/>
                  <a:gd name="connsiteY1956" fmla="*/ 369964 h 837451"/>
                  <a:gd name="connsiteX1957" fmla="*/ 81169 w 539928"/>
                  <a:gd name="connsiteY1957" fmla="*/ 370540 h 837451"/>
                  <a:gd name="connsiteX1958" fmla="*/ 79359 w 539928"/>
                  <a:gd name="connsiteY1958" fmla="*/ 371817 h 837451"/>
                  <a:gd name="connsiteX1959" fmla="*/ 77670 w 539928"/>
                  <a:gd name="connsiteY1959" fmla="*/ 373105 h 837451"/>
                  <a:gd name="connsiteX1960" fmla="*/ 77011 w 539928"/>
                  <a:gd name="connsiteY1960" fmla="*/ 373458 h 837451"/>
                  <a:gd name="connsiteX1961" fmla="*/ 76402 w 539928"/>
                  <a:gd name="connsiteY1961" fmla="*/ 373727 h 837451"/>
                  <a:gd name="connsiteX1962" fmla="*/ 75202 w 539928"/>
                  <a:gd name="connsiteY1962" fmla="*/ 374610 h 837451"/>
                  <a:gd name="connsiteX1963" fmla="*/ 66474 w 539928"/>
                  <a:gd name="connsiteY1963" fmla="*/ 379963 h 837451"/>
                  <a:gd name="connsiteX1964" fmla="*/ 65461 w 539928"/>
                  <a:gd name="connsiteY1964" fmla="*/ 380625 h 837451"/>
                  <a:gd name="connsiteX1965" fmla="*/ 67611 w 539928"/>
                  <a:gd name="connsiteY1965" fmla="*/ 383296 h 837451"/>
                  <a:gd name="connsiteX1966" fmla="*/ 69390 w 539928"/>
                  <a:gd name="connsiteY1966" fmla="*/ 385806 h 837451"/>
                  <a:gd name="connsiteX1967" fmla="*/ 75534 w 539928"/>
                  <a:gd name="connsiteY1967" fmla="*/ 392313 h 837451"/>
                  <a:gd name="connsiteX1968" fmla="*/ 76446 w 539928"/>
                  <a:gd name="connsiteY1968" fmla="*/ 393130 h 837451"/>
                  <a:gd name="connsiteX1969" fmla="*/ 77557 w 539928"/>
                  <a:gd name="connsiteY1969" fmla="*/ 394306 h 837451"/>
                  <a:gd name="connsiteX1970" fmla="*/ 80094 w 539928"/>
                  <a:gd name="connsiteY1970" fmla="*/ 397003 h 837451"/>
                  <a:gd name="connsiteX1971" fmla="*/ 83096 w 539928"/>
                  <a:gd name="connsiteY1971" fmla="*/ 400242 h 837451"/>
                  <a:gd name="connsiteX1972" fmla="*/ 84403 w 539928"/>
                  <a:gd name="connsiteY1972" fmla="*/ 401524 h 837451"/>
                  <a:gd name="connsiteX1973" fmla="*/ 88369 w 539928"/>
                  <a:gd name="connsiteY1973" fmla="*/ 405640 h 837451"/>
                  <a:gd name="connsiteX1974" fmla="*/ 92321 w 539928"/>
                  <a:gd name="connsiteY1974" fmla="*/ 409743 h 837451"/>
                  <a:gd name="connsiteX1975" fmla="*/ 92828 w 539928"/>
                  <a:gd name="connsiteY1975" fmla="*/ 410237 h 837451"/>
                  <a:gd name="connsiteX1976" fmla="*/ 107062 w 539928"/>
                  <a:gd name="connsiteY1976" fmla="*/ 424927 h 837451"/>
                  <a:gd name="connsiteX1977" fmla="*/ 107752 w 539928"/>
                  <a:gd name="connsiteY1977" fmla="*/ 425787 h 837451"/>
                  <a:gd name="connsiteX1978" fmla="*/ 108472 w 539928"/>
                  <a:gd name="connsiteY1978" fmla="*/ 427079 h 837451"/>
                  <a:gd name="connsiteX1979" fmla="*/ 110420 w 539928"/>
                  <a:gd name="connsiteY1979" fmla="*/ 430174 h 837451"/>
                  <a:gd name="connsiteX1980" fmla="*/ 111078 w 539928"/>
                  <a:gd name="connsiteY1980" fmla="*/ 431224 h 837451"/>
                  <a:gd name="connsiteX1981" fmla="*/ 115330 w 539928"/>
                  <a:gd name="connsiteY1981" fmla="*/ 438663 h 837451"/>
                  <a:gd name="connsiteX1982" fmla="*/ 115115 w 539928"/>
                  <a:gd name="connsiteY1982" fmla="*/ 438790 h 837451"/>
                  <a:gd name="connsiteX1983" fmla="*/ 115330 w 539928"/>
                  <a:gd name="connsiteY1983" fmla="*/ 439164 h 837451"/>
                  <a:gd name="connsiteX1984" fmla="*/ 114780 w 539928"/>
                  <a:gd name="connsiteY1984" fmla="*/ 439488 h 837451"/>
                  <a:gd name="connsiteX1985" fmla="*/ 114578 w 539928"/>
                  <a:gd name="connsiteY1985" fmla="*/ 439933 h 837451"/>
                  <a:gd name="connsiteX1986" fmla="*/ 114626 w 539928"/>
                  <a:gd name="connsiteY1986" fmla="*/ 440343 h 837451"/>
                  <a:gd name="connsiteX1987" fmla="*/ 115025 w 539928"/>
                  <a:gd name="connsiteY1987" fmla="*/ 441068 h 837451"/>
                  <a:gd name="connsiteX1988" fmla="*/ 115483 w 539928"/>
                  <a:gd name="connsiteY1988" fmla="*/ 441678 h 837451"/>
                  <a:gd name="connsiteX1989" fmla="*/ 115229 w 539928"/>
                  <a:gd name="connsiteY1989" fmla="*/ 441841 h 837451"/>
                  <a:gd name="connsiteX1990" fmla="*/ 115483 w 539928"/>
                  <a:gd name="connsiteY1990" fmla="*/ 442179 h 837451"/>
                  <a:gd name="connsiteX1991" fmla="*/ 114918 w 539928"/>
                  <a:gd name="connsiteY1991" fmla="*/ 442541 h 837451"/>
                  <a:gd name="connsiteX1992" fmla="*/ 114276 w 539928"/>
                  <a:gd name="connsiteY1992" fmla="*/ 442301 h 837451"/>
                  <a:gd name="connsiteX1993" fmla="*/ 113779 w 539928"/>
                  <a:gd name="connsiteY1993" fmla="*/ 441501 h 837451"/>
                  <a:gd name="connsiteX1994" fmla="*/ 113467 w 539928"/>
                  <a:gd name="connsiteY1994" fmla="*/ 441177 h 837451"/>
                  <a:gd name="connsiteX1995" fmla="*/ 113017 w 539928"/>
                  <a:gd name="connsiteY1995" fmla="*/ 441106 h 837451"/>
                  <a:gd name="connsiteX1996" fmla="*/ 112397 w 539928"/>
                  <a:gd name="connsiteY1996" fmla="*/ 441402 h 837451"/>
                  <a:gd name="connsiteX1997" fmla="*/ 111977 w 539928"/>
                  <a:gd name="connsiteY1997" fmla="*/ 441768 h 837451"/>
                  <a:gd name="connsiteX1998" fmla="*/ 111733 w 539928"/>
                  <a:gd name="connsiteY1998" fmla="*/ 442253 h 837451"/>
                  <a:gd name="connsiteX1999" fmla="*/ 111348 w 539928"/>
                  <a:gd name="connsiteY1999" fmla="*/ 442776 h 837451"/>
                  <a:gd name="connsiteX2000" fmla="*/ 110697 w 539928"/>
                  <a:gd name="connsiteY2000" fmla="*/ 443116 h 837451"/>
                  <a:gd name="connsiteX2001" fmla="*/ 110038 w 539928"/>
                  <a:gd name="connsiteY2001" fmla="*/ 442997 h 837451"/>
                  <a:gd name="connsiteX2002" fmla="*/ 109640 w 539928"/>
                  <a:gd name="connsiteY2002" fmla="*/ 442518 h 837451"/>
                  <a:gd name="connsiteX2003" fmla="*/ 109795 w 539928"/>
                  <a:gd name="connsiteY2003" fmla="*/ 442206 h 837451"/>
                  <a:gd name="connsiteX2004" fmla="*/ 109640 w 539928"/>
                  <a:gd name="connsiteY2004" fmla="*/ 442018 h 837451"/>
                  <a:gd name="connsiteX2005" fmla="*/ 109874 w 539928"/>
                  <a:gd name="connsiteY2005" fmla="*/ 441547 h 837451"/>
                  <a:gd name="connsiteX2006" fmla="*/ 110186 w 539928"/>
                  <a:gd name="connsiteY2006" fmla="*/ 441043 h 837451"/>
                  <a:gd name="connsiteX2007" fmla="*/ 110299 w 539928"/>
                  <a:gd name="connsiteY2007" fmla="*/ 440772 h 837451"/>
                  <a:gd name="connsiteX2008" fmla="*/ 110205 w 539928"/>
                  <a:gd name="connsiteY2008" fmla="*/ 440348 h 837451"/>
                  <a:gd name="connsiteX2009" fmla="*/ 109615 w 539928"/>
                  <a:gd name="connsiteY2009" fmla="*/ 439665 h 837451"/>
                  <a:gd name="connsiteX2010" fmla="*/ 109335 w 539928"/>
                  <a:gd name="connsiteY2010" fmla="*/ 439028 h 837451"/>
                  <a:gd name="connsiteX2011" fmla="*/ 109442 w 539928"/>
                  <a:gd name="connsiteY2011" fmla="*/ 438772 h 837451"/>
                  <a:gd name="connsiteX2012" fmla="*/ 109335 w 539928"/>
                  <a:gd name="connsiteY2012" fmla="*/ 438528 h 837451"/>
                  <a:gd name="connsiteX2013" fmla="*/ 109655 w 539928"/>
                  <a:gd name="connsiteY2013" fmla="*/ 437757 h 837451"/>
                  <a:gd name="connsiteX2014" fmla="*/ 110160 w 539928"/>
                  <a:gd name="connsiteY2014" fmla="*/ 437452 h 837451"/>
                  <a:gd name="connsiteX2015" fmla="*/ 110513 w 539928"/>
                  <a:gd name="connsiteY2015" fmla="*/ 437179 h 837451"/>
                  <a:gd name="connsiteX2016" fmla="*/ 110363 w 539928"/>
                  <a:gd name="connsiteY2016" fmla="*/ 436591 h 837451"/>
                  <a:gd name="connsiteX2017" fmla="*/ 109669 w 539928"/>
                  <a:gd name="connsiteY2017" fmla="*/ 435883 h 837451"/>
                  <a:gd name="connsiteX2018" fmla="*/ 109229 w 539928"/>
                  <a:gd name="connsiteY2018" fmla="*/ 435416 h 837451"/>
                  <a:gd name="connsiteX2019" fmla="*/ 108661 w 539928"/>
                  <a:gd name="connsiteY2019" fmla="*/ 435347 h 837451"/>
                  <a:gd name="connsiteX2020" fmla="*/ 107611 w 539928"/>
                  <a:gd name="connsiteY2020" fmla="*/ 435857 h 837451"/>
                  <a:gd name="connsiteX2021" fmla="*/ 106432 w 539928"/>
                  <a:gd name="connsiteY2021" fmla="*/ 435769 h 837451"/>
                  <a:gd name="connsiteX2022" fmla="*/ 105742 w 539928"/>
                  <a:gd name="connsiteY2022" fmla="*/ 435616 h 837451"/>
                  <a:gd name="connsiteX2023" fmla="*/ 105186 w 539928"/>
                  <a:gd name="connsiteY2023" fmla="*/ 435462 h 837451"/>
                  <a:gd name="connsiteX2024" fmla="*/ 104606 w 539928"/>
                  <a:gd name="connsiteY2024" fmla="*/ 435628 h 837451"/>
                  <a:gd name="connsiteX2025" fmla="*/ 104108 w 539928"/>
                  <a:gd name="connsiteY2025" fmla="*/ 435782 h 837451"/>
                  <a:gd name="connsiteX2026" fmla="*/ 104023 w 539928"/>
                  <a:gd name="connsiteY2026" fmla="*/ 435880 h 837451"/>
                  <a:gd name="connsiteX2027" fmla="*/ 104297 w 539928"/>
                  <a:gd name="connsiteY2027" fmla="*/ 436034 h 837451"/>
                  <a:gd name="connsiteX2028" fmla="*/ 104724 w 539928"/>
                  <a:gd name="connsiteY2028" fmla="*/ 436316 h 837451"/>
                  <a:gd name="connsiteX2029" fmla="*/ 105238 w 539928"/>
                  <a:gd name="connsiteY2029" fmla="*/ 436553 h 837451"/>
                  <a:gd name="connsiteX2030" fmla="*/ 105925 w 539928"/>
                  <a:gd name="connsiteY2030" fmla="*/ 436923 h 837451"/>
                  <a:gd name="connsiteX2031" fmla="*/ 106249 w 539928"/>
                  <a:gd name="connsiteY2031" fmla="*/ 437433 h 837451"/>
                  <a:gd name="connsiteX2032" fmla="*/ 106426 w 539928"/>
                  <a:gd name="connsiteY2032" fmla="*/ 437937 h 837451"/>
                  <a:gd name="connsiteX2033" fmla="*/ 106600 w 539928"/>
                  <a:gd name="connsiteY2033" fmla="*/ 438566 h 837451"/>
                  <a:gd name="connsiteX2034" fmla="*/ 107132 w 539928"/>
                  <a:gd name="connsiteY2034" fmla="*/ 439257 h 837451"/>
                  <a:gd name="connsiteX2035" fmla="*/ 107321 w 539928"/>
                  <a:gd name="connsiteY2035" fmla="*/ 440156 h 837451"/>
                  <a:gd name="connsiteX2036" fmla="*/ 107274 w 539928"/>
                  <a:gd name="connsiteY2036" fmla="*/ 440433 h 837451"/>
                  <a:gd name="connsiteX2037" fmla="*/ 107321 w 539928"/>
                  <a:gd name="connsiteY2037" fmla="*/ 440656 h 837451"/>
                  <a:gd name="connsiteX2038" fmla="*/ 107235 w 539928"/>
                  <a:gd name="connsiteY2038" fmla="*/ 441167 h 837451"/>
                  <a:gd name="connsiteX2039" fmla="*/ 106545 w 539928"/>
                  <a:gd name="connsiteY2039" fmla="*/ 441289 h 837451"/>
                  <a:gd name="connsiteX2040" fmla="*/ 106127 w 539928"/>
                  <a:gd name="connsiteY2040" fmla="*/ 440554 h 837451"/>
                  <a:gd name="connsiteX2041" fmla="*/ 105177 w 539928"/>
                  <a:gd name="connsiteY2041" fmla="*/ 440538 h 837451"/>
                  <a:gd name="connsiteX2042" fmla="*/ 104701 w 539928"/>
                  <a:gd name="connsiteY2042" fmla="*/ 441125 h 837451"/>
                  <a:gd name="connsiteX2043" fmla="*/ 104152 w 539928"/>
                  <a:gd name="connsiteY2043" fmla="*/ 441385 h 837451"/>
                  <a:gd name="connsiteX2044" fmla="*/ 103648 w 539928"/>
                  <a:gd name="connsiteY2044" fmla="*/ 441373 h 837451"/>
                  <a:gd name="connsiteX2045" fmla="*/ 103482 w 539928"/>
                  <a:gd name="connsiteY2045" fmla="*/ 440688 h 837451"/>
                  <a:gd name="connsiteX2046" fmla="*/ 103483 w 539928"/>
                  <a:gd name="connsiteY2046" fmla="*/ 440188 h 837451"/>
                  <a:gd name="connsiteX2047" fmla="*/ 103483 w 539928"/>
                  <a:gd name="connsiteY2047" fmla="*/ 439927 h 837451"/>
                  <a:gd name="connsiteX2048" fmla="*/ 103202 w 539928"/>
                  <a:gd name="connsiteY2048" fmla="*/ 439568 h 837451"/>
                  <a:gd name="connsiteX2049" fmla="*/ 101919 w 539928"/>
                  <a:gd name="connsiteY2049" fmla="*/ 440123 h 837451"/>
                  <a:gd name="connsiteX2050" fmla="*/ 101331 w 539928"/>
                  <a:gd name="connsiteY2050" fmla="*/ 440390 h 837451"/>
                  <a:gd name="connsiteX2051" fmla="*/ 100713 w 539928"/>
                  <a:gd name="connsiteY2051" fmla="*/ 440171 h 837451"/>
                  <a:gd name="connsiteX2052" fmla="*/ 100248 w 539928"/>
                  <a:gd name="connsiteY2052" fmla="*/ 440005 h 837451"/>
                  <a:gd name="connsiteX2053" fmla="*/ 99652 w 539928"/>
                  <a:gd name="connsiteY2053" fmla="*/ 439940 h 837451"/>
                  <a:gd name="connsiteX2054" fmla="*/ 99156 w 539928"/>
                  <a:gd name="connsiteY2054" fmla="*/ 439898 h 837451"/>
                  <a:gd name="connsiteX2055" fmla="*/ 99009 w 539928"/>
                  <a:gd name="connsiteY2055" fmla="*/ 440054 h 837451"/>
                  <a:gd name="connsiteX2056" fmla="*/ 99349 w 539928"/>
                  <a:gd name="connsiteY2056" fmla="*/ 440547 h 837451"/>
                  <a:gd name="connsiteX2057" fmla="*/ 100066 w 539928"/>
                  <a:gd name="connsiteY2057" fmla="*/ 441299 h 837451"/>
                  <a:gd name="connsiteX2058" fmla="*/ 100033 w 539928"/>
                  <a:gd name="connsiteY2058" fmla="*/ 441765 h 837451"/>
                  <a:gd name="connsiteX2059" fmla="*/ 100066 w 539928"/>
                  <a:gd name="connsiteY2059" fmla="*/ 441799 h 837451"/>
                  <a:gd name="connsiteX2060" fmla="*/ 100027 w 539928"/>
                  <a:gd name="connsiteY2060" fmla="*/ 442333 h 837451"/>
                  <a:gd name="connsiteX2061" fmla="*/ 100047 w 539928"/>
                  <a:gd name="connsiteY2061" fmla="*/ 442641 h 837451"/>
                  <a:gd name="connsiteX2062" fmla="*/ 100476 w 539928"/>
                  <a:gd name="connsiteY2062" fmla="*/ 443245 h 837451"/>
                  <a:gd name="connsiteX2063" fmla="*/ 100839 w 539928"/>
                  <a:gd name="connsiteY2063" fmla="*/ 443793 h 837451"/>
                  <a:gd name="connsiteX2064" fmla="*/ 101211 w 539928"/>
                  <a:gd name="connsiteY2064" fmla="*/ 444066 h 837451"/>
                  <a:gd name="connsiteX2065" fmla="*/ 101452 w 539928"/>
                  <a:gd name="connsiteY2065" fmla="*/ 444581 h 837451"/>
                  <a:gd name="connsiteX2066" fmla="*/ 101896 w 539928"/>
                  <a:gd name="connsiteY2066" fmla="*/ 445486 h 837451"/>
                  <a:gd name="connsiteX2067" fmla="*/ 101712 w 539928"/>
                  <a:gd name="connsiteY2067" fmla="*/ 445611 h 837451"/>
                  <a:gd name="connsiteX2068" fmla="*/ 101896 w 539928"/>
                  <a:gd name="connsiteY2068" fmla="*/ 445987 h 837451"/>
                  <a:gd name="connsiteX2069" fmla="*/ 101516 w 539928"/>
                  <a:gd name="connsiteY2069" fmla="*/ 446243 h 837451"/>
                  <a:gd name="connsiteX2070" fmla="*/ 100849 w 539928"/>
                  <a:gd name="connsiteY2070" fmla="*/ 446844 h 837451"/>
                  <a:gd name="connsiteX2071" fmla="*/ 100511 w 539928"/>
                  <a:gd name="connsiteY2071" fmla="*/ 447207 h 837451"/>
                  <a:gd name="connsiteX2072" fmla="*/ 99904 w 539928"/>
                  <a:gd name="connsiteY2072" fmla="*/ 447859 h 837451"/>
                  <a:gd name="connsiteX2073" fmla="*/ 99234 w 539928"/>
                  <a:gd name="connsiteY2073" fmla="*/ 448285 h 837451"/>
                  <a:gd name="connsiteX2074" fmla="*/ 98794 w 539928"/>
                  <a:gd name="connsiteY2074" fmla="*/ 448113 h 837451"/>
                  <a:gd name="connsiteX2075" fmla="*/ 98448 w 539928"/>
                  <a:gd name="connsiteY2075" fmla="*/ 447630 h 837451"/>
                  <a:gd name="connsiteX2076" fmla="*/ 98623 w 539928"/>
                  <a:gd name="connsiteY2076" fmla="*/ 447374 h 837451"/>
                  <a:gd name="connsiteX2077" fmla="*/ 98448 w 539928"/>
                  <a:gd name="connsiteY2077" fmla="*/ 447130 h 837451"/>
                  <a:gd name="connsiteX2078" fmla="*/ 98826 w 539928"/>
                  <a:gd name="connsiteY2078" fmla="*/ 446575 h 837451"/>
                  <a:gd name="connsiteX2079" fmla="*/ 99381 w 539928"/>
                  <a:gd name="connsiteY2079" fmla="*/ 445964 h 837451"/>
                  <a:gd name="connsiteX2080" fmla="*/ 99881 w 539928"/>
                  <a:gd name="connsiteY2080" fmla="*/ 445292 h 837451"/>
                  <a:gd name="connsiteX2081" fmla="*/ 99856 w 539928"/>
                  <a:gd name="connsiteY2081" fmla="*/ 445081 h 837451"/>
                  <a:gd name="connsiteX2082" fmla="*/ 99507 w 539928"/>
                  <a:gd name="connsiteY2082" fmla="*/ 444625 h 837451"/>
                  <a:gd name="connsiteX2083" fmla="*/ 98576 w 539928"/>
                  <a:gd name="connsiteY2083" fmla="*/ 444234 h 837451"/>
                  <a:gd name="connsiteX2084" fmla="*/ 97834 w 539928"/>
                  <a:gd name="connsiteY2084" fmla="*/ 444111 h 837451"/>
                  <a:gd name="connsiteX2085" fmla="*/ 97413 w 539928"/>
                  <a:gd name="connsiteY2085" fmla="*/ 443810 h 837451"/>
                  <a:gd name="connsiteX2086" fmla="*/ 97082 w 539928"/>
                  <a:gd name="connsiteY2086" fmla="*/ 443138 h 837451"/>
                  <a:gd name="connsiteX2087" fmla="*/ 96733 w 539928"/>
                  <a:gd name="connsiteY2087" fmla="*/ 442535 h 837451"/>
                  <a:gd name="connsiteX2088" fmla="*/ 96318 w 539928"/>
                  <a:gd name="connsiteY2088" fmla="*/ 441851 h 837451"/>
                  <a:gd name="connsiteX2089" fmla="*/ 95779 w 539928"/>
                  <a:gd name="connsiteY2089" fmla="*/ 440927 h 837451"/>
                  <a:gd name="connsiteX2090" fmla="*/ 95378 w 539928"/>
                  <a:gd name="connsiteY2090" fmla="*/ 440579 h 837451"/>
                  <a:gd name="connsiteX2091" fmla="*/ 95025 w 539928"/>
                  <a:gd name="connsiteY2091" fmla="*/ 440207 h 837451"/>
                  <a:gd name="connsiteX2092" fmla="*/ 94527 w 539928"/>
                  <a:gd name="connsiteY2092" fmla="*/ 440150 h 837451"/>
                  <a:gd name="connsiteX2093" fmla="*/ 93451 w 539928"/>
                  <a:gd name="connsiteY2093" fmla="*/ 440612 h 837451"/>
                  <a:gd name="connsiteX2094" fmla="*/ 92677 w 539928"/>
                  <a:gd name="connsiteY2094" fmla="*/ 440919 h 837451"/>
                  <a:gd name="connsiteX2095" fmla="*/ 90767 w 539928"/>
                  <a:gd name="connsiteY2095" fmla="*/ 441389 h 837451"/>
                  <a:gd name="connsiteX2096" fmla="*/ 90439 w 539928"/>
                  <a:gd name="connsiteY2096" fmla="*/ 441806 h 837451"/>
                  <a:gd name="connsiteX2097" fmla="*/ 90414 w 539928"/>
                  <a:gd name="connsiteY2097" fmla="*/ 442018 h 837451"/>
                  <a:gd name="connsiteX2098" fmla="*/ 91037 w 539928"/>
                  <a:gd name="connsiteY2098" fmla="*/ 442358 h 837451"/>
                  <a:gd name="connsiteX2099" fmla="*/ 91592 w 539928"/>
                  <a:gd name="connsiteY2099" fmla="*/ 442881 h 837451"/>
                  <a:gd name="connsiteX2100" fmla="*/ 91913 w 539928"/>
                  <a:gd name="connsiteY2100" fmla="*/ 443415 h 837451"/>
                  <a:gd name="connsiteX2101" fmla="*/ 91822 w 539928"/>
                  <a:gd name="connsiteY2101" fmla="*/ 443764 h 837451"/>
                  <a:gd name="connsiteX2102" fmla="*/ 91913 w 539928"/>
                  <a:gd name="connsiteY2102" fmla="*/ 443915 h 837451"/>
                  <a:gd name="connsiteX2103" fmla="*/ 91724 w 539928"/>
                  <a:gd name="connsiteY2103" fmla="*/ 444642 h 837451"/>
                  <a:gd name="connsiteX2104" fmla="*/ 91281 w 539928"/>
                  <a:gd name="connsiteY2104" fmla="*/ 445075 h 837451"/>
                  <a:gd name="connsiteX2105" fmla="*/ 90163 w 539928"/>
                  <a:gd name="connsiteY2105" fmla="*/ 445174 h 837451"/>
                  <a:gd name="connsiteX2106" fmla="*/ 89508 w 539928"/>
                  <a:gd name="connsiteY2106" fmla="*/ 445245 h 837451"/>
                  <a:gd name="connsiteX2107" fmla="*/ 89001 w 539928"/>
                  <a:gd name="connsiteY2107" fmla="*/ 445302 h 837451"/>
                  <a:gd name="connsiteX2108" fmla="*/ 88625 w 539928"/>
                  <a:gd name="connsiteY2108" fmla="*/ 445023 h 837451"/>
                  <a:gd name="connsiteX2109" fmla="*/ 88327 w 539928"/>
                  <a:gd name="connsiteY2109" fmla="*/ 444642 h 837451"/>
                  <a:gd name="connsiteX2110" fmla="*/ 87287 w 539928"/>
                  <a:gd name="connsiteY2110" fmla="*/ 444314 h 837451"/>
                  <a:gd name="connsiteX2111" fmla="*/ 87023 w 539928"/>
                  <a:gd name="connsiteY2111" fmla="*/ 443957 h 837451"/>
                  <a:gd name="connsiteX2112" fmla="*/ 86995 w 539928"/>
                  <a:gd name="connsiteY2112" fmla="*/ 443335 h 837451"/>
                  <a:gd name="connsiteX2113" fmla="*/ 86464 w 539928"/>
                  <a:gd name="connsiteY2113" fmla="*/ 442644 h 837451"/>
                  <a:gd name="connsiteX2114" fmla="*/ 86268 w 539928"/>
                  <a:gd name="connsiteY2114" fmla="*/ 443153 h 837451"/>
                  <a:gd name="connsiteX2115" fmla="*/ 86275 w 539928"/>
                  <a:gd name="connsiteY2115" fmla="*/ 443228 h 837451"/>
                  <a:gd name="connsiteX2116" fmla="*/ 86252 w 539928"/>
                  <a:gd name="connsiteY2116" fmla="*/ 443483 h 837451"/>
                  <a:gd name="connsiteX2117" fmla="*/ 86275 w 539928"/>
                  <a:gd name="connsiteY2117" fmla="*/ 443730 h 837451"/>
                  <a:gd name="connsiteX2118" fmla="*/ 86184 w 539928"/>
                  <a:gd name="connsiteY2118" fmla="*/ 444724 h 837451"/>
                  <a:gd name="connsiteX2119" fmla="*/ 85787 w 539928"/>
                  <a:gd name="connsiteY2119" fmla="*/ 445399 h 837451"/>
                  <a:gd name="connsiteX2120" fmla="*/ 85048 w 539928"/>
                  <a:gd name="connsiteY2120" fmla="*/ 445354 h 837451"/>
                  <a:gd name="connsiteX2121" fmla="*/ 84272 w 539928"/>
                  <a:gd name="connsiteY2121" fmla="*/ 445007 h 837451"/>
                  <a:gd name="connsiteX2122" fmla="*/ 83829 w 539928"/>
                  <a:gd name="connsiteY2122" fmla="*/ 445062 h 837451"/>
                  <a:gd name="connsiteX2123" fmla="*/ 82997 w 539928"/>
                  <a:gd name="connsiteY2123" fmla="*/ 445463 h 837451"/>
                  <a:gd name="connsiteX2124" fmla="*/ 82618 w 539928"/>
                  <a:gd name="connsiteY2124" fmla="*/ 446206 h 837451"/>
                  <a:gd name="connsiteX2125" fmla="*/ 82627 w 539928"/>
                  <a:gd name="connsiteY2125" fmla="*/ 446613 h 837451"/>
                  <a:gd name="connsiteX2126" fmla="*/ 83169 w 539928"/>
                  <a:gd name="connsiteY2126" fmla="*/ 447514 h 837451"/>
                  <a:gd name="connsiteX2127" fmla="*/ 83079 w 539928"/>
                  <a:gd name="connsiteY2127" fmla="*/ 447865 h 837451"/>
                  <a:gd name="connsiteX2128" fmla="*/ 83169 w 539928"/>
                  <a:gd name="connsiteY2128" fmla="*/ 448016 h 837451"/>
                  <a:gd name="connsiteX2129" fmla="*/ 83048 w 539928"/>
                  <a:gd name="connsiteY2129" fmla="*/ 448487 h 837451"/>
                  <a:gd name="connsiteX2130" fmla="*/ 82490 w 539928"/>
                  <a:gd name="connsiteY2130" fmla="*/ 448998 h 837451"/>
                  <a:gd name="connsiteX2131" fmla="*/ 82014 w 539928"/>
                  <a:gd name="connsiteY2131" fmla="*/ 449098 h 837451"/>
                  <a:gd name="connsiteX2132" fmla="*/ 81520 w 539928"/>
                  <a:gd name="connsiteY2132" fmla="*/ 448732 h 837451"/>
                  <a:gd name="connsiteX2133" fmla="*/ 81176 w 539928"/>
                  <a:gd name="connsiteY2133" fmla="*/ 447913 h 837451"/>
                  <a:gd name="connsiteX2134" fmla="*/ 81068 w 539928"/>
                  <a:gd name="connsiteY2134" fmla="*/ 447207 h 837451"/>
                  <a:gd name="connsiteX2135" fmla="*/ 81104 w 539928"/>
                  <a:gd name="connsiteY2135" fmla="*/ 446947 h 837451"/>
                  <a:gd name="connsiteX2136" fmla="*/ 81068 w 539928"/>
                  <a:gd name="connsiteY2136" fmla="*/ 446705 h 837451"/>
                  <a:gd name="connsiteX2137" fmla="*/ 81172 w 539928"/>
                  <a:gd name="connsiteY2137" fmla="*/ 445977 h 837451"/>
                  <a:gd name="connsiteX2138" fmla="*/ 81157 w 539928"/>
                  <a:gd name="connsiteY2138" fmla="*/ 445733 h 837451"/>
                  <a:gd name="connsiteX2139" fmla="*/ 80843 w 539928"/>
                  <a:gd name="connsiteY2139" fmla="*/ 445123 h 837451"/>
                  <a:gd name="connsiteX2140" fmla="*/ 80701 w 539928"/>
                  <a:gd name="connsiteY2140" fmla="*/ 444342 h 837451"/>
                  <a:gd name="connsiteX2141" fmla="*/ 80332 w 539928"/>
                  <a:gd name="connsiteY2141" fmla="*/ 443377 h 837451"/>
                  <a:gd name="connsiteX2142" fmla="*/ 79490 w 539928"/>
                  <a:gd name="connsiteY2142" fmla="*/ 442791 h 837451"/>
                  <a:gd name="connsiteX2143" fmla="*/ 78794 w 539928"/>
                  <a:gd name="connsiteY2143" fmla="*/ 442859 h 837451"/>
                  <a:gd name="connsiteX2144" fmla="*/ 77658 w 539928"/>
                  <a:gd name="connsiteY2144" fmla="*/ 443190 h 837451"/>
                  <a:gd name="connsiteX2145" fmla="*/ 76938 w 539928"/>
                  <a:gd name="connsiteY2145" fmla="*/ 443575 h 837451"/>
                  <a:gd name="connsiteX2146" fmla="*/ 76456 w 539928"/>
                  <a:gd name="connsiteY2146" fmla="*/ 443803 h 837451"/>
                  <a:gd name="connsiteX2147" fmla="*/ 75715 w 539928"/>
                  <a:gd name="connsiteY2147" fmla="*/ 443961 h 837451"/>
                  <a:gd name="connsiteX2148" fmla="*/ 74553 w 539928"/>
                  <a:gd name="connsiteY2148" fmla="*/ 444207 h 837451"/>
                  <a:gd name="connsiteX2149" fmla="*/ 73975 w 539928"/>
                  <a:gd name="connsiteY2149" fmla="*/ 444249 h 837451"/>
                  <a:gd name="connsiteX2150" fmla="*/ 73076 w 539928"/>
                  <a:gd name="connsiteY2150" fmla="*/ 444144 h 837451"/>
                  <a:gd name="connsiteX2151" fmla="*/ 72363 w 539928"/>
                  <a:gd name="connsiteY2151" fmla="*/ 444369 h 837451"/>
                  <a:gd name="connsiteX2152" fmla="*/ 71894 w 539928"/>
                  <a:gd name="connsiteY2152" fmla="*/ 445049 h 837451"/>
                  <a:gd name="connsiteX2153" fmla="*/ 71701 w 539928"/>
                  <a:gd name="connsiteY2153" fmla="*/ 445938 h 837451"/>
                  <a:gd name="connsiteX2154" fmla="*/ 71303 w 539928"/>
                  <a:gd name="connsiteY2154" fmla="*/ 446443 h 837451"/>
                  <a:gd name="connsiteX2155" fmla="*/ 70491 w 539928"/>
                  <a:gd name="connsiteY2155" fmla="*/ 446667 h 837451"/>
                  <a:gd name="connsiteX2156" fmla="*/ 69932 w 539928"/>
                  <a:gd name="connsiteY2156" fmla="*/ 446350 h 837451"/>
                  <a:gd name="connsiteX2157" fmla="*/ 69220 w 539928"/>
                  <a:gd name="connsiteY2157" fmla="*/ 446025 h 837451"/>
                  <a:gd name="connsiteX2158" fmla="*/ 68689 w 539928"/>
                  <a:gd name="connsiteY2158" fmla="*/ 445813 h 837451"/>
                  <a:gd name="connsiteX2159" fmla="*/ 67886 w 539928"/>
                  <a:gd name="connsiteY2159" fmla="*/ 445575 h 837451"/>
                  <a:gd name="connsiteX2160" fmla="*/ 67428 w 539928"/>
                  <a:gd name="connsiteY2160" fmla="*/ 445848 h 837451"/>
                  <a:gd name="connsiteX2161" fmla="*/ 66920 w 539928"/>
                  <a:gd name="connsiteY2161" fmla="*/ 446487 h 837451"/>
                  <a:gd name="connsiteX2162" fmla="*/ 66525 w 539928"/>
                  <a:gd name="connsiteY2162" fmla="*/ 448102 h 837451"/>
                  <a:gd name="connsiteX2163" fmla="*/ 66346 w 539928"/>
                  <a:gd name="connsiteY2163" fmla="*/ 449245 h 837451"/>
                  <a:gd name="connsiteX2164" fmla="*/ 66054 w 539928"/>
                  <a:gd name="connsiteY2164" fmla="*/ 449615 h 837451"/>
                  <a:gd name="connsiteX2165" fmla="*/ 65633 w 539928"/>
                  <a:gd name="connsiteY2165" fmla="*/ 449955 h 837451"/>
                  <a:gd name="connsiteX2166" fmla="*/ 64326 w 539928"/>
                  <a:gd name="connsiteY2166" fmla="*/ 450453 h 837451"/>
                  <a:gd name="connsiteX2167" fmla="*/ 63507 w 539928"/>
                  <a:gd name="connsiteY2167" fmla="*/ 451159 h 837451"/>
                  <a:gd name="connsiteX2168" fmla="*/ 63154 w 539928"/>
                  <a:gd name="connsiteY2168" fmla="*/ 451605 h 837451"/>
                  <a:gd name="connsiteX2169" fmla="*/ 62396 w 539928"/>
                  <a:gd name="connsiteY2169" fmla="*/ 452954 h 837451"/>
                  <a:gd name="connsiteX2170" fmla="*/ 61616 w 539928"/>
                  <a:gd name="connsiteY2170" fmla="*/ 453265 h 837451"/>
                  <a:gd name="connsiteX2171" fmla="*/ 60858 w 539928"/>
                  <a:gd name="connsiteY2171" fmla="*/ 453124 h 837451"/>
                  <a:gd name="connsiteX2172" fmla="*/ 59549 w 539928"/>
                  <a:gd name="connsiteY2172" fmla="*/ 452122 h 837451"/>
                  <a:gd name="connsiteX2173" fmla="*/ 59114 w 539928"/>
                  <a:gd name="connsiteY2173" fmla="*/ 451426 h 837451"/>
                  <a:gd name="connsiteX2174" fmla="*/ 58309 w 539928"/>
                  <a:gd name="connsiteY2174" fmla="*/ 450386 h 837451"/>
                  <a:gd name="connsiteX2175" fmla="*/ 57303 w 539928"/>
                  <a:gd name="connsiteY2175" fmla="*/ 450485 h 837451"/>
                  <a:gd name="connsiteX2176" fmla="*/ 56816 w 539928"/>
                  <a:gd name="connsiteY2176" fmla="*/ 450767 h 837451"/>
                  <a:gd name="connsiteX2177" fmla="*/ 56433 w 539928"/>
                  <a:gd name="connsiteY2177" fmla="*/ 451069 h 837451"/>
                  <a:gd name="connsiteX2178" fmla="*/ 56296 w 539928"/>
                  <a:gd name="connsiteY2178" fmla="*/ 451521 h 837451"/>
                  <a:gd name="connsiteX2179" fmla="*/ 56295 w 539928"/>
                  <a:gd name="connsiteY2179" fmla="*/ 451641 h 837451"/>
                  <a:gd name="connsiteX2180" fmla="*/ 56488 w 539928"/>
                  <a:gd name="connsiteY2180" fmla="*/ 452036 h 837451"/>
                  <a:gd name="connsiteX2181" fmla="*/ 56717 w 539928"/>
                  <a:gd name="connsiteY2181" fmla="*/ 452511 h 837451"/>
                  <a:gd name="connsiteX2182" fmla="*/ 56855 w 539928"/>
                  <a:gd name="connsiteY2182" fmla="*/ 453012 h 837451"/>
                  <a:gd name="connsiteX2183" fmla="*/ 56786 w 539928"/>
                  <a:gd name="connsiteY2183" fmla="*/ 453265 h 837451"/>
                  <a:gd name="connsiteX2184" fmla="*/ 56855 w 539928"/>
                  <a:gd name="connsiteY2184" fmla="*/ 453513 h 837451"/>
                  <a:gd name="connsiteX2185" fmla="*/ 56700 w 539928"/>
                  <a:gd name="connsiteY2185" fmla="*/ 454084 h 837451"/>
                  <a:gd name="connsiteX2186" fmla="*/ 56418 w 539928"/>
                  <a:gd name="connsiteY2186" fmla="*/ 454492 h 837451"/>
                  <a:gd name="connsiteX2187" fmla="*/ 55920 w 539928"/>
                  <a:gd name="connsiteY2187" fmla="*/ 455112 h 837451"/>
                  <a:gd name="connsiteX2188" fmla="*/ 54610 w 539928"/>
                  <a:gd name="connsiteY2188" fmla="*/ 455311 h 837451"/>
                  <a:gd name="connsiteX2189" fmla="*/ 53855 w 539928"/>
                  <a:gd name="connsiteY2189" fmla="*/ 454781 h 837451"/>
                  <a:gd name="connsiteX2190" fmla="*/ 53313 w 539928"/>
                  <a:gd name="connsiteY2190" fmla="*/ 453767 h 837451"/>
                  <a:gd name="connsiteX2191" fmla="*/ 52870 w 539928"/>
                  <a:gd name="connsiteY2191" fmla="*/ 452918 h 837451"/>
                  <a:gd name="connsiteX2192" fmla="*/ 52420 w 539928"/>
                  <a:gd name="connsiteY2192" fmla="*/ 452370 h 837451"/>
                  <a:gd name="connsiteX2193" fmla="*/ 52006 w 539928"/>
                  <a:gd name="connsiteY2193" fmla="*/ 452059 h 837451"/>
                  <a:gd name="connsiteX2194" fmla="*/ 51546 w 539928"/>
                  <a:gd name="connsiteY2194" fmla="*/ 451538 h 837451"/>
                  <a:gd name="connsiteX2195" fmla="*/ 50927 w 539928"/>
                  <a:gd name="connsiteY2195" fmla="*/ 450903 h 837451"/>
                  <a:gd name="connsiteX2196" fmla="*/ 50282 w 539928"/>
                  <a:gd name="connsiteY2196" fmla="*/ 450517 h 837451"/>
                  <a:gd name="connsiteX2197" fmla="*/ 49714 w 539928"/>
                  <a:gd name="connsiteY2197" fmla="*/ 450462 h 837451"/>
                  <a:gd name="connsiteX2198" fmla="*/ 48949 w 539928"/>
                  <a:gd name="connsiteY2198" fmla="*/ 450407 h 837451"/>
                  <a:gd name="connsiteX2199" fmla="*/ 48256 w 539928"/>
                  <a:gd name="connsiteY2199" fmla="*/ 450399 h 837451"/>
                  <a:gd name="connsiteX2200" fmla="*/ 47659 w 539928"/>
                  <a:gd name="connsiteY2200" fmla="*/ 450441 h 837451"/>
                  <a:gd name="connsiteX2201" fmla="*/ 46981 w 539928"/>
                  <a:gd name="connsiteY2201" fmla="*/ 450025 h 837451"/>
                  <a:gd name="connsiteX2202" fmla="*/ 46512 w 539928"/>
                  <a:gd name="connsiteY2202" fmla="*/ 449718 h 837451"/>
                  <a:gd name="connsiteX2203" fmla="*/ 45993 w 539928"/>
                  <a:gd name="connsiteY2203" fmla="*/ 449256 h 837451"/>
                  <a:gd name="connsiteX2204" fmla="*/ 45090 w 539928"/>
                  <a:gd name="connsiteY2204" fmla="*/ 448359 h 837451"/>
                  <a:gd name="connsiteX2205" fmla="*/ 44313 w 539928"/>
                  <a:gd name="connsiteY2205" fmla="*/ 447810 h 837451"/>
                  <a:gd name="connsiteX2206" fmla="*/ 43568 w 539928"/>
                  <a:gd name="connsiteY2206" fmla="*/ 447396 h 837451"/>
                  <a:gd name="connsiteX2207" fmla="*/ 42474 w 539928"/>
                  <a:gd name="connsiteY2207" fmla="*/ 447140 h 837451"/>
                  <a:gd name="connsiteX2208" fmla="*/ 41604 w 539928"/>
                  <a:gd name="connsiteY2208" fmla="*/ 446998 h 837451"/>
                  <a:gd name="connsiteX2209" fmla="*/ 40547 w 539928"/>
                  <a:gd name="connsiteY2209" fmla="*/ 446741 h 837451"/>
                  <a:gd name="connsiteX2210" fmla="*/ 39917 w 539928"/>
                  <a:gd name="connsiteY2210" fmla="*/ 446596 h 837451"/>
                  <a:gd name="connsiteX2211" fmla="*/ 38392 w 539928"/>
                  <a:gd name="connsiteY2211" fmla="*/ 446642 h 837451"/>
                  <a:gd name="connsiteX2212" fmla="*/ 37895 w 539928"/>
                  <a:gd name="connsiteY2212" fmla="*/ 446819 h 837451"/>
                  <a:gd name="connsiteX2213" fmla="*/ 37416 w 539928"/>
                  <a:gd name="connsiteY2213" fmla="*/ 446943 h 837451"/>
                  <a:gd name="connsiteX2214" fmla="*/ 36694 w 539928"/>
                  <a:gd name="connsiteY2214" fmla="*/ 447033 h 837451"/>
                  <a:gd name="connsiteX2215" fmla="*/ 36244 w 539928"/>
                  <a:gd name="connsiteY2215" fmla="*/ 447085 h 837451"/>
                  <a:gd name="connsiteX2216" fmla="*/ 35551 w 539928"/>
                  <a:gd name="connsiteY2216" fmla="*/ 447464 h 837451"/>
                  <a:gd name="connsiteX2217" fmla="*/ 35179 w 539928"/>
                  <a:gd name="connsiteY2217" fmla="*/ 447775 h 837451"/>
                  <a:gd name="connsiteX2218" fmla="*/ 34462 w 539928"/>
                  <a:gd name="connsiteY2218" fmla="*/ 449563 h 837451"/>
                  <a:gd name="connsiteX2219" fmla="*/ 34542 w 539928"/>
                  <a:gd name="connsiteY2219" fmla="*/ 449827 h 837451"/>
                  <a:gd name="connsiteX2220" fmla="*/ 34723 w 539928"/>
                  <a:gd name="connsiteY2220" fmla="*/ 450456 h 837451"/>
                  <a:gd name="connsiteX2221" fmla="*/ 34653 w 539928"/>
                  <a:gd name="connsiteY2221" fmla="*/ 450711 h 837451"/>
                  <a:gd name="connsiteX2222" fmla="*/ 34723 w 539928"/>
                  <a:gd name="connsiteY2222" fmla="*/ 450957 h 837451"/>
                  <a:gd name="connsiteX2223" fmla="*/ 34459 w 539928"/>
                  <a:gd name="connsiteY2223" fmla="*/ 451914 h 837451"/>
                  <a:gd name="connsiteX2224" fmla="*/ 34139 w 539928"/>
                  <a:gd name="connsiteY2224" fmla="*/ 452216 h 837451"/>
                  <a:gd name="connsiteX2225" fmla="*/ 33582 w 539928"/>
                  <a:gd name="connsiteY2225" fmla="*/ 452431 h 837451"/>
                  <a:gd name="connsiteX2226" fmla="*/ 32975 w 539928"/>
                  <a:gd name="connsiteY2226" fmla="*/ 452132 h 837451"/>
                  <a:gd name="connsiteX2227" fmla="*/ 32311 w 539928"/>
                  <a:gd name="connsiteY2227" fmla="*/ 452319 h 837451"/>
                  <a:gd name="connsiteX2228" fmla="*/ 31823 w 539928"/>
                  <a:gd name="connsiteY2228" fmla="*/ 452495 h 837451"/>
                  <a:gd name="connsiteX2229" fmla="*/ 31078 w 539928"/>
                  <a:gd name="connsiteY2229" fmla="*/ 452720 h 837451"/>
                  <a:gd name="connsiteX2230" fmla="*/ 30632 w 539928"/>
                  <a:gd name="connsiteY2230" fmla="*/ 452893 h 837451"/>
                  <a:gd name="connsiteX2231" fmla="*/ 29662 w 539928"/>
                  <a:gd name="connsiteY2231" fmla="*/ 453189 h 837451"/>
                  <a:gd name="connsiteX2232" fmla="*/ 29008 w 539928"/>
                  <a:gd name="connsiteY2232" fmla="*/ 453101 h 837451"/>
                  <a:gd name="connsiteX2233" fmla="*/ 28391 w 539928"/>
                  <a:gd name="connsiteY2233" fmla="*/ 452611 h 837451"/>
                  <a:gd name="connsiteX2234" fmla="*/ 27987 w 539928"/>
                  <a:gd name="connsiteY2234" fmla="*/ 452004 h 837451"/>
                  <a:gd name="connsiteX2235" fmla="*/ 27533 w 539928"/>
                  <a:gd name="connsiteY2235" fmla="*/ 450748 h 837451"/>
                  <a:gd name="connsiteX2236" fmla="*/ 27354 w 539928"/>
                  <a:gd name="connsiteY2236" fmla="*/ 450023 h 837451"/>
                  <a:gd name="connsiteX2237" fmla="*/ 27312 w 539928"/>
                  <a:gd name="connsiteY2237" fmla="*/ 449445 h 837451"/>
                  <a:gd name="connsiteX2238" fmla="*/ 27289 w 539928"/>
                  <a:gd name="connsiteY2238" fmla="*/ 448138 h 837451"/>
                  <a:gd name="connsiteX2239" fmla="*/ 27209 w 539928"/>
                  <a:gd name="connsiteY2239" fmla="*/ 447441 h 837451"/>
                  <a:gd name="connsiteX2240" fmla="*/ 26451 w 539928"/>
                  <a:gd name="connsiteY2240" fmla="*/ 446825 h 837451"/>
                  <a:gd name="connsiteX2241" fmla="*/ 25434 w 539928"/>
                  <a:gd name="connsiteY2241" fmla="*/ 446510 h 837451"/>
                  <a:gd name="connsiteX2242" fmla="*/ 24503 w 539928"/>
                  <a:gd name="connsiteY2242" fmla="*/ 446077 h 837451"/>
                  <a:gd name="connsiteX2243" fmla="*/ 23905 w 539928"/>
                  <a:gd name="connsiteY2243" fmla="*/ 445575 h 837451"/>
                  <a:gd name="connsiteX2244" fmla="*/ 23482 w 539928"/>
                  <a:gd name="connsiteY2244" fmla="*/ 445007 h 837451"/>
                  <a:gd name="connsiteX2245" fmla="*/ 23035 w 539928"/>
                  <a:gd name="connsiteY2245" fmla="*/ 443152 h 837451"/>
                  <a:gd name="connsiteX2246" fmla="*/ 22720 w 539928"/>
                  <a:gd name="connsiteY2246" fmla="*/ 442390 h 837451"/>
                  <a:gd name="connsiteX2247" fmla="*/ 22493 w 539928"/>
                  <a:gd name="connsiteY2247" fmla="*/ 441810 h 837451"/>
                  <a:gd name="connsiteX2248" fmla="*/ 22129 w 539928"/>
                  <a:gd name="connsiteY2248" fmla="*/ 441183 h 837451"/>
                  <a:gd name="connsiteX2249" fmla="*/ 21190 w 539928"/>
                  <a:gd name="connsiteY2249" fmla="*/ 440769 h 837451"/>
                  <a:gd name="connsiteX2250" fmla="*/ 20329 w 539928"/>
                  <a:gd name="connsiteY2250" fmla="*/ 440599 h 837451"/>
                  <a:gd name="connsiteX2251" fmla="*/ 19535 w 539928"/>
                  <a:gd name="connsiteY2251" fmla="*/ 440455 h 837451"/>
                  <a:gd name="connsiteX2252" fmla="*/ 18841 w 539928"/>
                  <a:gd name="connsiteY2252" fmla="*/ 440419 h 837451"/>
                  <a:gd name="connsiteX2253" fmla="*/ 18354 w 539928"/>
                  <a:gd name="connsiteY2253" fmla="*/ 440740 h 837451"/>
                  <a:gd name="connsiteX2254" fmla="*/ 17709 w 539928"/>
                  <a:gd name="connsiteY2254" fmla="*/ 441360 h 837451"/>
                  <a:gd name="connsiteX2255" fmla="*/ 17272 w 539928"/>
                  <a:gd name="connsiteY2255" fmla="*/ 441816 h 837451"/>
                  <a:gd name="connsiteX2256" fmla="*/ 16521 w 539928"/>
                  <a:gd name="connsiteY2256" fmla="*/ 442631 h 837451"/>
                  <a:gd name="connsiteX2257" fmla="*/ 15859 w 539928"/>
                  <a:gd name="connsiteY2257" fmla="*/ 443726 h 837451"/>
                  <a:gd name="connsiteX2258" fmla="*/ 15461 w 539928"/>
                  <a:gd name="connsiteY2258" fmla="*/ 444298 h 837451"/>
                  <a:gd name="connsiteX2259" fmla="*/ 14534 w 539928"/>
                  <a:gd name="connsiteY2259" fmla="*/ 444825 h 837451"/>
                  <a:gd name="connsiteX2260" fmla="*/ 13984 w 539928"/>
                  <a:gd name="connsiteY2260" fmla="*/ 444844 h 837451"/>
                  <a:gd name="connsiteX2261" fmla="*/ 13300 w 539928"/>
                  <a:gd name="connsiteY2261" fmla="*/ 444866 h 837451"/>
                  <a:gd name="connsiteX2262" fmla="*/ 12510 w 539928"/>
                  <a:gd name="connsiteY2262" fmla="*/ 444840 h 837451"/>
                  <a:gd name="connsiteX2263" fmla="*/ 11823 w 539928"/>
                  <a:gd name="connsiteY2263" fmla="*/ 444869 h 837451"/>
                  <a:gd name="connsiteX2264" fmla="*/ 10731 w 539928"/>
                  <a:gd name="connsiteY2264" fmla="*/ 445261 h 837451"/>
                  <a:gd name="connsiteX2265" fmla="*/ 10134 w 539928"/>
                  <a:gd name="connsiteY2265" fmla="*/ 445842 h 837451"/>
                  <a:gd name="connsiteX2266" fmla="*/ 9689 w 539928"/>
                  <a:gd name="connsiteY2266" fmla="*/ 446308 h 837451"/>
                  <a:gd name="connsiteX2267" fmla="*/ 9103 w 539928"/>
                  <a:gd name="connsiteY2267" fmla="*/ 446989 h 837451"/>
                  <a:gd name="connsiteX2268" fmla="*/ 8176 w 539928"/>
                  <a:gd name="connsiteY2268" fmla="*/ 447958 h 837451"/>
                  <a:gd name="connsiteX2269" fmla="*/ 7338 w 539928"/>
                  <a:gd name="connsiteY2269" fmla="*/ 448678 h 837451"/>
                  <a:gd name="connsiteX2270" fmla="*/ 7008 w 539928"/>
                  <a:gd name="connsiteY2270" fmla="*/ 448985 h 837451"/>
                  <a:gd name="connsiteX2271" fmla="*/ 6150 w 539928"/>
                  <a:gd name="connsiteY2271" fmla="*/ 450073 h 837451"/>
                  <a:gd name="connsiteX2272" fmla="*/ 5722 w 539928"/>
                  <a:gd name="connsiteY2272" fmla="*/ 450693 h 837451"/>
                  <a:gd name="connsiteX2273" fmla="*/ 5106 w 539928"/>
                  <a:gd name="connsiteY2273" fmla="*/ 451294 h 837451"/>
                  <a:gd name="connsiteX2274" fmla="*/ 4598 w 539928"/>
                  <a:gd name="connsiteY2274" fmla="*/ 451471 h 837451"/>
                  <a:gd name="connsiteX2275" fmla="*/ 3995 w 539928"/>
                  <a:gd name="connsiteY2275" fmla="*/ 451561 h 837451"/>
                  <a:gd name="connsiteX2276" fmla="*/ 3504 w 539928"/>
                  <a:gd name="connsiteY2276" fmla="*/ 451618 h 837451"/>
                  <a:gd name="connsiteX2277" fmla="*/ 2877 w 539928"/>
                  <a:gd name="connsiteY2277" fmla="*/ 451699 h 837451"/>
                  <a:gd name="connsiteX2278" fmla="*/ 2136 w 539928"/>
                  <a:gd name="connsiteY2278" fmla="*/ 451651 h 837451"/>
                  <a:gd name="connsiteX2279" fmla="*/ 1558 w 539928"/>
                  <a:gd name="connsiteY2279" fmla="*/ 451605 h 837451"/>
                  <a:gd name="connsiteX2280" fmla="*/ 318 w 539928"/>
                  <a:gd name="connsiteY2280" fmla="*/ 452344 h 837451"/>
                  <a:gd name="connsiteX2281" fmla="*/ 180 w 539928"/>
                  <a:gd name="connsiteY2281" fmla="*/ 452734 h 837451"/>
                  <a:gd name="connsiteX2282" fmla="*/ 746 w 539928"/>
                  <a:gd name="connsiteY2282" fmla="*/ 456377 h 837451"/>
                  <a:gd name="connsiteX2283" fmla="*/ 1266 w 539928"/>
                  <a:gd name="connsiteY2283" fmla="*/ 459713 h 837451"/>
                  <a:gd name="connsiteX2284" fmla="*/ 1629 w 539928"/>
                  <a:gd name="connsiteY2284" fmla="*/ 462108 h 837451"/>
                  <a:gd name="connsiteX2285" fmla="*/ 1930 w 539928"/>
                  <a:gd name="connsiteY2285" fmla="*/ 463671 h 837451"/>
                  <a:gd name="connsiteX2286" fmla="*/ 2251 w 539928"/>
                  <a:gd name="connsiteY2286" fmla="*/ 466825 h 837451"/>
                  <a:gd name="connsiteX2287" fmla="*/ 2631 w 539928"/>
                  <a:gd name="connsiteY2287" fmla="*/ 469008 h 837451"/>
                  <a:gd name="connsiteX2288" fmla="*/ 3173 w 539928"/>
                  <a:gd name="connsiteY2288" fmla="*/ 472504 h 837451"/>
                  <a:gd name="connsiteX2289" fmla="*/ 3932 w 539928"/>
                  <a:gd name="connsiteY2289" fmla="*/ 476136 h 837451"/>
                  <a:gd name="connsiteX2290" fmla="*/ 4323 w 539928"/>
                  <a:gd name="connsiteY2290" fmla="*/ 478406 h 837451"/>
                  <a:gd name="connsiteX2291" fmla="*/ 4930 w 539928"/>
                  <a:gd name="connsiteY2291" fmla="*/ 481749 h 837451"/>
                  <a:gd name="connsiteX2292" fmla="*/ 5552 w 539928"/>
                  <a:gd name="connsiteY2292" fmla="*/ 484751 h 837451"/>
                  <a:gd name="connsiteX2293" fmla="*/ 5626 w 539928"/>
                  <a:gd name="connsiteY2293" fmla="*/ 486298 h 837451"/>
                  <a:gd name="connsiteX2294" fmla="*/ 5668 w 539928"/>
                  <a:gd name="connsiteY2294" fmla="*/ 489271 h 837451"/>
                  <a:gd name="connsiteX2295" fmla="*/ 5865 w 539928"/>
                  <a:gd name="connsiteY2295" fmla="*/ 492177 h 837451"/>
                  <a:gd name="connsiteX2296" fmla="*/ 6102 w 539928"/>
                  <a:gd name="connsiteY2296" fmla="*/ 494537 h 837451"/>
                  <a:gd name="connsiteX2297" fmla="*/ 6323 w 539928"/>
                  <a:gd name="connsiteY2297" fmla="*/ 497267 h 837451"/>
                  <a:gd name="connsiteX2298" fmla="*/ 6326 w 539928"/>
                  <a:gd name="connsiteY2298" fmla="*/ 497767 h 837451"/>
                  <a:gd name="connsiteX2299" fmla="*/ 6333 w 539928"/>
                  <a:gd name="connsiteY2299" fmla="*/ 498525 h 837451"/>
                  <a:gd name="connsiteX2300" fmla="*/ 6336 w 539928"/>
                  <a:gd name="connsiteY2300" fmla="*/ 499026 h 837451"/>
                  <a:gd name="connsiteX2301" fmla="*/ 5748 w 539928"/>
                  <a:gd name="connsiteY2301" fmla="*/ 499703 h 837451"/>
                  <a:gd name="connsiteX2302" fmla="*/ 5537 w 539928"/>
                  <a:gd name="connsiteY2302" fmla="*/ 500522 h 837451"/>
                  <a:gd name="connsiteX2303" fmla="*/ 5344 w 539928"/>
                  <a:gd name="connsiteY2303" fmla="*/ 501671 h 837451"/>
                  <a:gd name="connsiteX2304" fmla="*/ 5282 w 539928"/>
                  <a:gd name="connsiteY2304" fmla="*/ 502037 h 837451"/>
                  <a:gd name="connsiteX2305" fmla="*/ 5877 w 539928"/>
                  <a:gd name="connsiteY2305" fmla="*/ 503862 h 837451"/>
                  <a:gd name="connsiteX2306" fmla="*/ 6804 w 539928"/>
                  <a:gd name="connsiteY2306" fmla="*/ 505190 h 837451"/>
                  <a:gd name="connsiteX2307" fmla="*/ 7334 w 539928"/>
                  <a:gd name="connsiteY2307" fmla="*/ 505791 h 837451"/>
                  <a:gd name="connsiteX2308" fmla="*/ 7813 w 539928"/>
                  <a:gd name="connsiteY2308" fmla="*/ 506134 h 837451"/>
                  <a:gd name="connsiteX2309" fmla="*/ 8140 w 539928"/>
                  <a:gd name="connsiteY2309" fmla="*/ 507611 h 837451"/>
                  <a:gd name="connsiteX2310" fmla="*/ 8098 w 539928"/>
                  <a:gd name="connsiteY2310" fmla="*/ 507925 h 837451"/>
                  <a:gd name="connsiteX2311" fmla="*/ 8140 w 539928"/>
                  <a:gd name="connsiteY2311" fmla="*/ 508113 h 837451"/>
                  <a:gd name="connsiteX2312" fmla="*/ 8024 w 539928"/>
                  <a:gd name="connsiteY2312" fmla="*/ 508989 h 837451"/>
                  <a:gd name="connsiteX2313" fmla="*/ 8275 w 539928"/>
                  <a:gd name="connsiteY2313" fmla="*/ 510205 h 837451"/>
                  <a:gd name="connsiteX2314" fmla="*/ 8600 w 539928"/>
                  <a:gd name="connsiteY2314" fmla="*/ 511552 h 837451"/>
                  <a:gd name="connsiteX2315" fmla="*/ 8811 w 539928"/>
                  <a:gd name="connsiteY2315" fmla="*/ 512685 h 837451"/>
                  <a:gd name="connsiteX2316" fmla="*/ 8960 w 539928"/>
                  <a:gd name="connsiteY2316" fmla="*/ 513668 h 837451"/>
                  <a:gd name="connsiteX2317" fmla="*/ 9361 w 539928"/>
                  <a:gd name="connsiteY2317" fmla="*/ 516418 h 837451"/>
                  <a:gd name="connsiteX2318" fmla="*/ 10308 w 539928"/>
                  <a:gd name="connsiteY2318" fmla="*/ 520555 h 837451"/>
                  <a:gd name="connsiteX2319" fmla="*/ 11315 w 539928"/>
                  <a:gd name="connsiteY2319" fmla="*/ 524831 h 837451"/>
                  <a:gd name="connsiteX2320" fmla="*/ 12620 w 539928"/>
                  <a:gd name="connsiteY2320" fmla="*/ 529827 h 837451"/>
                  <a:gd name="connsiteX2321" fmla="*/ 13753 w 539928"/>
                  <a:gd name="connsiteY2321" fmla="*/ 534518 h 837451"/>
                  <a:gd name="connsiteX2322" fmla="*/ 15320 w 539928"/>
                  <a:gd name="connsiteY2322" fmla="*/ 539780 h 837451"/>
                  <a:gd name="connsiteX2323" fmla="*/ 16732 w 539928"/>
                  <a:gd name="connsiteY2323" fmla="*/ 544045 h 837451"/>
                  <a:gd name="connsiteX2324" fmla="*/ 16881 w 539928"/>
                  <a:gd name="connsiteY2324" fmla="*/ 544484 h 837451"/>
                  <a:gd name="connsiteX2325" fmla="*/ 17278 w 539928"/>
                  <a:gd name="connsiteY2325" fmla="*/ 547037 h 837451"/>
                  <a:gd name="connsiteX2326" fmla="*/ 17474 w 539928"/>
                  <a:gd name="connsiteY2326" fmla="*/ 549558 h 837451"/>
                  <a:gd name="connsiteX2327" fmla="*/ 18579 w 539928"/>
                  <a:gd name="connsiteY2327" fmla="*/ 553767 h 837451"/>
                  <a:gd name="connsiteX2328" fmla="*/ 19767 w 539928"/>
                  <a:gd name="connsiteY2328" fmla="*/ 556624 h 837451"/>
                  <a:gd name="connsiteX2329" fmla="*/ 19835 w 539928"/>
                  <a:gd name="connsiteY2329" fmla="*/ 557812 h 837451"/>
                  <a:gd name="connsiteX2330" fmla="*/ 19817 w 539928"/>
                  <a:gd name="connsiteY2330" fmla="*/ 558011 h 837451"/>
                  <a:gd name="connsiteX2331" fmla="*/ 19835 w 539928"/>
                  <a:gd name="connsiteY2331" fmla="*/ 558313 h 837451"/>
                  <a:gd name="connsiteX2332" fmla="*/ 19478 w 539928"/>
                  <a:gd name="connsiteY2332" fmla="*/ 562458 h 837451"/>
                  <a:gd name="connsiteX2333" fmla="*/ 19003 w 539928"/>
                  <a:gd name="connsiteY2333" fmla="*/ 567384 h 837451"/>
                  <a:gd name="connsiteX2334" fmla="*/ 18524 w 539928"/>
                  <a:gd name="connsiteY2334" fmla="*/ 573817 h 837451"/>
                  <a:gd name="connsiteX2335" fmla="*/ 18408 w 539928"/>
                  <a:gd name="connsiteY2335" fmla="*/ 579122 h 837451"/>
                  <a:gd name="connsiteX2336" fmla="*/ 18331 w 539928"/>
                  <a:gd name="connsiteY2336" fmla="*/ 585923 h 837451"/>
                  <a:gd name="connsiteX2337" fmla="*/ 18469 w 539928"/>
                  <a:gd name="connsiteY2337" fmla="*/ 586886 h 837451"/>
                  <a:gd name="connsiteX2338" fmla="*/ 18543 w 539928"/>
                  <a:gd name="connsiteY2338" fmla="*/ 587371 h 837451"/>
                  <a:gd name="connsiteX2339" fmla="*/ 19108 w 539928"/>
                  <a:gd name="connsiteY2339" fmla="*/ 591197 h 837451"/>
                  <a:gd name="connsiteX2340" fmla="*/ 20724 w 539928"/>
                  <a:gd name="connsiteY2340" fmla="*/ 598923 h 837451"/>
                  <a:gd name="connsiteX2341" fmla="*/ 21741 w 539928"/>
                  <a:gd name="connsiteY2341" fmla="*/ 604468 h 837451"/>
                  <a:gd name="connsiteX2342" fmla="*/ 22499 w 539928"/>
                  <a:gd name="connsiteY2342" fmla="*/ 607949 h 837451"/>
                  <a:gd name="connsiteX2343" fmla="*/ 22974 w 539928"/>
                  <a:gd name="connsiteY2343" fmla="*/ 610129 h 837451"/>
                  <a:gd name="connsiteX2344" fmla="*/ 24945 w 539928"/>
                  <a:gd name="connsiteY2344" fmla="*/ 615208 h 837451"/>
                  <a:gd name="connsiteX2345" fmla="*/ 25501 w 539928"/>
                  <a:gd name="connsiteY2345" fmla="*/ 617195 h 837451"/>
                  <a:gd name="connsiteX2346" fmla="*/ 25678 w 539928"/>
                  <a:gd name="connsiteY2346" fmla="*/ 617834 h 837451"/>
                  <a:gd name="connsiteX2347" fmla="*/ 25774 w 539928"/>
                  <a:gd name="connsiteY2347" fmla="*/ 621011 h 837451"/>
                  <a:gd name="connsiteX2348" fmla="*/ 26224 w 539928"/>
                  <a:gd name="connsiteY2348" fmla="*/ 624700 h 837451"/>
                  <a:gd name="connsiteX2349" fmla="*/ 27273 w 539928"/>
                  <a:gd name="connsiteY2349" fmla="*/ 628224 h 837451"/>
                  <a:gd name="connsiteX2350" fmla="*/ 30931 w 539928"/>
                  <a:gd name="connsiteY2350" fmla="*/ 636037 h 837451"/>
                  <a:gd name="connsiteX2351" fmla="*/ 32096 w 539928"/>
                  <a:gd name="connsiteY2351" fmla="*/ 641135 h 837451"/>
                  <a:gd name="connsiteX2352" fmla="*/ 32369 w 539928"/>
                  <a:gd name="connsiteY2352" fmla="*/ 643322 h 837451"/>
                  <a:gd name="connsiteX2353" fmla="*/ 32761 w 539928"/>
                  <a:gd name="connsiteY2353" fmla="*/ 646459 h 837451"/>
                  <a:gd name="connsiteX2354" fmla="*/ 33445 w 539928"/>
                  <a:gd name="connsiteY2354" fmla="*/ 648578 h 837451"/>
                  <a:gd name="connsiteX2355" fmla="*/ 34065 w 539928"/>
                  <a:gd name="connsiteY2355" fmla="*/ 650485 h 837451"/>
                  <a:gd name="connsiteX2356" fmla="*/ 36074 w 539928"/>
                  <a:gd name="connsiteY2356" fmla="*/ 655574 h 837451"/>
                  <a:gd name="connsiteX2357" fmla="*/ 38900 w 539928"/>
                  <a:gd name="connsiteY2357" fmla="*/ 661889 h 837451"/>
                  <a:gd name="connsiteX2358" fmla="*/ 44316 w 539928"/>
                  <a:gd name="connsiteY2358" fmla="*/ 671378 h 837451"/>
                  <a:gd name="connsiteX2359" fmla="*/ 50519 w 539928"/>
                  <a:gd name="connsiteY2359" fmla="*/ 680946 h 837451"/>
                  <a:gd name="connsiteX2360" fmla="*/ 53082 w 539928"/>
                  <a:gd name="connsiteY2360" fmla="*/ 684818 h 837451"/>
                  <a:gd name="connsiteX2361" fmla="*/ 54494 w 539928"/>
                  <a:gd name="connsiteY2361" fmla="*/ 687715 h 837451"/>
                  <a:gd name="connsiteX2362" fmla="*/ 56536 w 539928"/>
                  <a:gd name="connsiteY2362" fmla="*/ 692289 h 837451"/>
                  <a:gd name="connsiteX2363" fmla="*/ 58694 w 539928"/>
                  <a:gd name="connsiteY2363" fmla="*/ 697254 h 837451"/>
                  <a:gd name="connsiteX2364" fmla="*/ 59083 w 539928"/>
                  <a:gd name="connsiteY2364" fmla="*/ 698149 h 837451"/>
                  <a:gd name="connsiteX2365" fmla="*/ 60637 w 539928"/>
                  <a:gd name="connsiteY2365" fmla="*/ 701752 h 837451"/>
                  <a:gd name="connsiteX2366" fmla="*/ 63453 w 539928"/>
                  <a:gd name="connsiteY2366" fmla="*/ 709429 h 837451"/>
                  <a:gd name="connsiteX2367" fmla="*/ 66163 w 539928"/>
                  <a:gd name="connsiteY2367" fmla="*/ 717559 h 837451"/>
                  <a:gd name="connsiteX2368" fmla="*/ 66416 w 539928"/>
                  <a:gd name="connsiteY2368" fmla="*/ 718034 h 837451"/>
                  <a:gd name="connsiteX2369" fmla="*/ 75609 w 539928"/>
                  <a:gd name="connsiteY2369" fmla="*/ 746093 h 837451"/>
                  <a:gd name="connsiteX2370" fmla="*/ 75994 w 539928"/>
                  <a:gd name="connsiteY2370" fmla="*/ 747265 h 837451"/>
                  <a:gd name="connsiteX2371" fmla="*/ 76780 w 539928"/>
                  <a:gd name="connsiteY2371" fmla="*/ 748274 h 837451"/>
                  <a:gd name="connsiteX2372" fmla="*/ 76971 w 539928"/>
                  <a:gd name="connsiteY2372" fmla="*/ 748909 h 837451"/>
                  <a:gd name="connsiteX2373" fmla="*/ 77192 w 539928"/>
                  <a:gd name="connsiteY2373" fmla="*/ 749641 h 837451"/>
                  <a:gd name="connsiteX2374" fmla="*/ 77658 w 539928"/>
                  <a:gd name="connsiteY2374" fmla="*/ 750819 h 837451"/>
                  <a:gd name="connsiteX2375" fmla="*/ 77847 w 539928"/>
                  <a:gd name="connsiteY2375" fmla="*/ 751291 h 837451"/>
                  <a:gd name="connsiteX2376" fmla="*/ 78203 w 539928"/>
                  <a:gd name="connsiteY2376" fmla="*/ 751885 h 837451"/>
                  <a:gd name="connsiteX2377" fmla="*/ 78761 w 539928"/>
                  <a:gd name="connsiteY2377" fmla="*/ 753417 h 837451"/>
                  <a:gd name="connsiteX2378" fmla="*/ 79102 w 539928"/>
                  <a:gd name="connsiteY2378" fmla="*/ 754495 h 837451"/>
                  <a:gd name="connsiteX2379" fmla="*/ 79648 w 539928"/>
                  <a:gd name="connsiteY2379" fmla="*/ 755998 h 837451"/>
                  <a:gd name="connsiteX2380" fmla="*/ 80499 w 539928"/>
                  <a:gd name="connsiteY2380" fmla="*/ 758727 h 837451"/>
                  <a:gd name="connsiteX2381" fmla="*/ 80675 w 539928"/>
                  <a:gd name="connsiteY2381" fmla="*/ 760523 h 837451"/>
                  <a:gd name="connsiteX2382" fmla="*/ 80890 w 539928"/>
                  <a:gd name="connsiteY2382" fmla="*/ 762294 h 837451"/>
                  <a:gd name="connsiteX2383" fmla="*/ 80942 w 539928"/>
                  <a:gd name="connsiteY2383" fmla="*/ 764391 h 837451"/>
                  <a:gd name="connsiteX2384" fmla="*/ 80934 w 539928"/>
                  <a:gd name="connsiteY2384" fmla="*/ 764587 h 837451"/>
                  <a:gd name="connsiteX2385" fmla="*/ 80942 w 539928"/>
                  <a:gd name="connsiteY2385" fmla="*/ 764892 h 837451"/>
                  <a:gd name="connsiteX2386" fmla="*/ 80862 w 539928"/>
                  <a:gd name="connsiteY2386" fmla="*/ 766995 h 837451"/>
                  <a:gd name="connsiteX2387" fmla="*/ 80565 w 539928"/>
                  <a:gd name="connsiteY2387" fmla="*/ 768258 h 837451"/>
                  <a:gd name="connsiteX2388" fmla="*/ 80598 w 539928"/>
                  <a:gd name="connsiteY2388" fmla="*/ 770261 h 837451"/>
                  <a:gd name="connsiteX2389" fmla="*/ 80598 w 539928"/>
                  <a:gd name="connsiteY2389" fmla="*/ 770761 h 837451"/>
                  <a:gd name="connsiteX2390" fmla="*/ 80598 w 539928"/>
                  <a:gd name="connsiteY2390" fmla="*/ 772520 h 837451"/>
                  <a:gd name="connsiteX2391" fmla="*/ 80598 w 539928"/>
                  <a:gd name="connsiteY2391" fmla="*/ 773022 h 837451"/>
                  <a:gd name="connsiteX2392" fmla="*/ 80229 w 539928"/>
                  <a:gd name="connsiteY2392" fmla="*/ 775292 h 837451"/>
                  <a:gd name="connsiteX2393" fmla="*/ 80087 w 539928"/>
                  <a:gd name="connsiteY2393" fmla="*/ 776672 h 837451"/>
                  <a:gd name="connsiteX2394" fmla="*/ 79715 w 539928"/>
                  <a:gd name="connsiteY2394" fmla="*/ 777151 h 837451"/>
                  <a:gd name="connsiteX2395" fmla="*/ 77962 w 539928"/>
                  <a:gd name="connsiteY2395" fmla="*/ 777661 h 837451"/>
                  <a:gd name="connsiteX2396" fmla="*/ 76408 w 539928"/>
                  <a:gd name="connsiteY2396" fmla="*/ 777806 h 837451"/>
                  <a:gd name="connsiteX2397" fmla="*/ 75101 w 539928"/>
                  <a:gd name="connsiteY2397" fmla="*/ 778235 h 837451"/>
                  <a:gd name="connsiteX2398" fmla="*/ 73830 w 539928"/>
                  <a:gd name="connsiteY2398" fmla="*/ 778834 h 837451"/>
                  <a:gd name="connsiteX2399" fmla="*/ 71861 w 539928"/>
                  <a:gd name="connsiteY2399" fmla="*/ 779607 h 837451"/>
                  <a:gd name="connsiteX2400" fmla="*/ 70000 w 539928"/>
                  <a:gd name="connsiteY2400" fmla="*/ 780487 h 837451"/>
                  <a:gd name="connsiteX2401" fmla="*/ 68933 w 539928"/>
                  <a:gd name="connsiteY2401" fmla="*/ 780812 h 837451"/>
                  <a:gd name="connsiteX2402" fmla="*/ 69283 w 539928"/>
                  <a:gd name="connsiteY2402" fmla="*/ 780981 h 837451"/>
                  <a:gd name="connsiteX2403" fmla="*/ 69743 w 539928"/>
                  <a:gd name="connsiteY2403" fmla="*/ 781424 h 837451"/>
                  <a:gd name="connsiteX2404" fmla="*/ 69687 w 539928"/>
                  <a:gd name="connsiteY2404" fmla="*/ 781871 h 837451"/>
                  <a:gd name="connsiteX2405" fmla="*/ 69743 w 539928"/>
                  <a:gd name="connsiteY2405" fmla="*/ 781925 h 837451"/>
                  <a:gd name="connsiteX2406" fmla="*/ 69672 w 539928"/>
                  <a:gd name="connsiteY2406" fmla="*/ 782496 h 837451"/>
                  <a:gd name="connsiteX2407" fmla="*/ 69666 w 539928"/>
                  <a:gd name="connsiteY2407" fmla="*/ 782525 h 837451"/>
                  <a:gd name="connsiteX2408" fmla="*/ 70073 w 539928"/>
                  <a:gd name="connsiteY2408" fmla="*/ 782731 h 837451"/>
                  <a:gd name="connsiteX2409" fmla="*/ 70863 w 539928"/>
                  <a:gd name="connsiteY2409" fmla="*/ 782517 h 837451"/>
                  <a:gd name="connsiteX2410" fmla="*/ 71698 w 539928"/>
                  <a:gd name="connsiteY2410" fmla="*/ 783299 h 837451"/>
                  <a:gd name="connsiteX2411" fmla="*/ 72424 w 539928"/>
                  <a:gd name="connsiteY2411" fmla="*/ 783762 h 837451"/>
                  <a:gd name="connsiteX2412" fmla="*/ 72954 w 539928"/>
                  <a:gd name="connsiteY2412" fmla="*/ 783668 h 837451"/>
                  <a:gd name="connsiteX2413" fmla="*/ 73679 w 539928"/>
                  <a:gd name="connsiteY2413" fmla="*/ 783675 h 837451"/>
                  <a:gd name="connsiteX2414" fmla="*/ 74311 w 539928"/>
                  <a:gd name="connsiteY2414" fmla="*/ 783952 h 837451"/>
                  <a:gd name="connsiteX2415" fmla="*/ 75229 w 539928"/>
                  <a:gd name="connsiteY2415" fmla="*/ 784009 h 837451"/>
                  <a:gd name="connsiteX2416" fmla="*/ 75737 w 539928"/>
                  <a:gd name="connsiteY2416" fmla="*/ 784137 h 837451"/>
                  <a:gd name="connsiteX2417" fmla="*/ 76588 w 539928"/>
                  <a:gd name="connsiteY2417" fmla="*/ 783374 h 837451"/>
                  <a:gd name="connsiteX2418" fmla="*/ 77303 w 539928"/>
                  <a:gd name="connsiteY2418" fmla="*/ 783572 h 837451"/>
                  <a:gd name="connsiteX2419" fmla="*/ 78360 w 539928"/>
                  <a:gd name="connsiteY2419" fmla="*/ 783891 h 837451"/>
                  <a:gd name="connsiteX2420" fmla="*/ 79459 w 539928"/>
                  <a:gd name="connsiteY2420" fmla="*/ 784006 h 837451"/>
                  <a:gd name="connsiteX2421" fmla="*/ 80030 w 539928"/>
                  <a:gd name="connsiteY2421" fmla="*/ 783845 h 837451"/>
                  <a:gd name="connsiteX2422" fmla="*/ 80967 w 539928"/>
                  <a:gd name="connsiteY2422" fmla="*/ 783307 h 837451"/>
                  <a:gd name="connsiteX2423" fmla="*/ 81494 w 539928"/>
                  <a:gd name="connsiteY2423" fmla="*/ 782981 h 837451"/>
                  <a:gd name="connsiteX2424" fmla="*/ 82383 w 539928"/>
                  <a:gd name="connsiteY2424" fmla="*/ 782099 h 837451"/>
                  <a:gd name="connsiteX2425" fmla="*/ 83293 w 539928"/>
                  <a:gd name="connsiteY2425" fmla="*/ 781530 h 837451"/>
                  <a:gd name="connsiteX2426" fmla="*/ 84089 w 539928"/>
                  <a:gd name="connsiteY2426" fmla="*/ 781441 h 837451"/>
                  <a:gd name="connsiteX2427" fmla="*/ 85674 w 539928"/>
                  <a:gd name="connsiteY2427" fmla="*/ 781626 h 837451"/>
                  <a:gd name="connsiteX2428" fmla="*/ 89605 w 539928"/>
                  <a:gd name="connsiteY2428" fmla="*/ 783158 h 837451"/>
                  <a:gd name="connsiteX2429" fmla="*/ 90779 w 539928"/>
                  <a:gd name="connsiteY2429" fmla="*/ 783759 h 837451"/>
                  <a:gd name="connsiteX2430" fmla="*/ 91569 w 539928"/>
                  <a:gd name="connsiteY2430" fmla="*/ 784074 h 837451"/>
                  <a:gd name="connsiteX2431" fmla="*/ 92330 w 539928"/>
                  <a:gd name="connsiteY2431" fmla="*/ 784545 h 837451"/>
                  <a:gd name="connsiteX2432" fmla="*/ 92838 w 539928"/>
                  <a:gd name="connsiteY2432" fmla="*/ 785034 h 837451"/>
                  <a:gd name="connsiteX2433" fmla="*/ 93496 w 539928"/>
                  <a:gd name="connsiteY2433" fmla="*/ 785839 h 837451"/>
                  <a:gd name="connsiteX2434" fmla="*/ 93679 w 539928"/>
                  <a:gd name="connsiteY2434" fmla="*/ 786286 h 837451"/>
                  <a:gd name="connsiteX2435" fmla="*/ 94193 w 539928"/>
                  <a:gd name="connsiteY2435" fmla="*/ 786799 h 837451"/>
                  <a:gd name="connsiteX2436" fmla="*/ 94296 w 539928"/>
                  <a:gd name="connsiteY2436" fmla="*/ 787371 h 837451"/>
                  <a:gd name="connsiteX2437" fmla="*/ 94561 w 539928"/>
                  <a:gd name="connsiteY2437" fmla="*/ 788234 h 837451"/>
                  <a:gd name="connsiteX2438" fmla="*/ 95099 w 539928"/>
                  <a:gd name="connsiteY2438" fmla="*/ 788690 h 837451"/>
                  <a:gd name="connsiteX2439" fmla="*/ 95847 w 539928"/>
                  <a:gd name="connsiteY2439" fmla="*/ 788629 h 837451"/>
                  <a:gd name="connsiteX2440" fmla="*/ 96107 w 539928"/>
                  <a:gd name="connsiteY2440" fmla="*/ 787879 h 837451"/>
                  <a:gd name="connsiteX2441" fmla="*/ 96832 w 539928"/>
                  <a:gd name="connsiteY2441" fmla="*/ 787009 h 837451"/>
                  <a:gd name="connsiteX2442" fmla="*/ 97719 w 539928"/>
                  <a:gd name="connsiteY2442" fmla="*/ 787894 h 837451"/>
                  <a:gd name="connsiteX2443" fmla="*/ 98135 w 539928"/>
                  <a:gd name="connsiteY2443" fmla="*/ 788089 h 837451"/>
                  <a:gd name="connsiteX2444" fmla="*/ 98733 w 539928"/>
                  <a:gd name="connsiteY2444" fmla="*/ 787332 h 837451"/>
                  <a:gd name="connsiteX2445" fmla="*/ 99263 w 539928"/>
                  <a:gd name="connsiteY2445" fmla="*/ 787454 h 837451"/>
                  <a:gd name="connsiteX2446" fmla="*/ 99089 w 539928"/>
                  <a:gd name="connsiteY2446" fmla="*/ 787915 h 837451"/>
                  <a:gd name="connsiteX2447" fmla="*/ 99263 w 539928"/>
                  <a:gd name="connsiteY2447" fmla="*/ 787955 h 837451"/>
                  <a:gd name="connsiteX2448" fmla="*/ 99217 w 539928"/>
                  <a:gd name="connsiteY2448" fmla="*/ 788075 h 837451"/>
                  <a:gd name="connsiteX2449" fmla="*/ 99667 w 539928"/>
                  <a:gd name="connsiteY2449" fmla="*/ 788160 h 837451"/>
                  <a:gd name="connsiteX2450" fmla="*/ 100177 w 539928"/>
                  <a:gd name="connsiteY2450" fmla="*/ 788051 h 837451"/>
                  <a:gd name="connsiteX2451" fmla="*/ 100816 w 539928"/>
                  <a:gd name="connsiteY2451" fmla="*/ 788106 h 837451"/>
                  <a:gd name="connsiteX2452" fmla="*/ 101600 w 539928"/>
                  <a:gd name="connsiteY2452" fmla="*/ 788354 h 837451"/>
                  <a:gd name="connsiteX2453" fmla="*/ 102383 w 539928"/>
                  <a:gd name="connsiteY2453" fmla="*/ 788591 h 837451"/>
                  <a:gd name="connsiteX2454" fmla="*/ 102463 w 539928"/>
                  <a:gd name="connsiteY2454" fmla="*/ 789114 h 837451"/>
                  <a:gd name="connsiteX2455" fmla="*/ 102965 w 539928"/>
                  <a:gd name="connsiteY2455" fmla="*/ 789146 h 837451"/>
                  <a:gd name="connsiteX2456" fmla="*/ 103738 w 539928"/>
                  <a:gd name="connsiteY2456" fmla="*/ 789484 h 837451"/>
                  <a:gd name="connsiteX2457" fmla="*/ 104171 w 539928"/>
                  <a:gd name="connsiteY2457" fmla="*/ 790431 h 837451"/>
                  <a:gd name="connsiteX2458" fmla="*/ 104760 w 539928"/>
                  <a:gd name="connsiteY2458" fmla="*/ 790476 h 837451"/>
                  <a:gd name="connsiteX2459" fmla="*/ 105694 w 539928"/>
                  <a:gd name="connsiteY2459" fmla="*/ 790213 h 837451"/>
                  <a:gd name="connsiteX2460" fmla="*/ 106879 w 539928"/>
                  <a:gd name="connsiteY2460" fmla="*/ 791310 h 837451"/>
                  <a:gd name="connsiteX2461" fmla="*/ 106672 w 539928"/>
                  <a:gd name="connsiteY2461" fmla="*/ 791620 h 837451"/>
                  <a:gd name="connsiteX2462" fmla="*/ 106879 w 539928"/>
                  <a:gd name="connsiteY2462" fmla="*/ 791810 h 837451"/>
                  <a:gd name="connsiteX2463" fmla="*/ 106602 w 539928"/>
                  <a:gd name="connsiteY2463" fmla="*/ 792226 h 837451"/>
                  <a:gd name="connsiteX2464" fmla="*/ 106195 w 539928"/>
                  <a:gd name="connsiteY2464" fmla="*/ 792832 h 837451"/>
                  <a:gd name="connsiteX2465" fmla="*/ 105449 w 539928"/>
                  <a:gd name="connsiteY2465" fmla="*/ 793676 h 837451"/>
                  <a:gd name="connsiteX2466" fmla="*/ 104766 w 539928"/>
                  <a:gd name="connsiteY2466" fmla="*/ 794199 h 837451"/>
                  <a:gd name="connsiteX2467" fmla="*/ 104056 w 539928"/>
                  <a:gd name="connsiteY2467" fmla="*/ 794775 h 837451"/>
                  <a:gd name="connsiteX2468" fmla="*/ 103558 w 539928"/>
                  <a:gd name="connsiteY2468" fmla="*/ 795311 h 837451"/>
                  <a:gd name="connsiteX2469" fmla="*/ 103028 w 539928"/>
                  <a:gd name="connsiteY2469" fmla="*/ 796184 h 837451"/>
                  <a:gd name="connsiteX2470" fmla="*/ 102352 w 539928"/>
                  <a:gd name="connsiteY2470" fmla="*/ 797385 h 837451"/>
                  <a:gd name="connsiteX2471" fmla="*/ 101866 w 539928"/>
                  <a:gd name="connsiteY2471" fmla="*/ 797912 h 837451"/>
                  <a:gd name="connsiteX2472" fmla="*/ 101308 w 539928"/>
                  <a:gd name="connsiteY2472" fmla="*/ 798804 h 837451"/>
                  <a:gd name="connsiteX2473" fmla="*/ 101209 w 539928"/>
                  <a:gd name="connsiteY2473" fmla="*/ 799992 h 837451"/>
                  <a:gd name="connsiteX2474" fmla="*/ 100944 w 539928"/>
                  <a:gd name="connsiteY2474" fmla="*/ 800596 h 837451"/>
                  <a:gd name="connsiteX2475" fmla="*/ 100245 w 539928"/>
                  <a:gd name="connsiteY2475" fmla="*/ 800862 h 837451"/>
                  <a:gd name="connsiteX2476" fmla="*/ 99558 w 539928"/>
                  <a:gd name="connsiteY2476" fmla="*/ 801019 h 837451"/>
                  <a:gd name="connsiteX2477" fmla="*/ 98742 w 539928"/>
                  <a:gd name="connsiteY2477" fmla="*/ 801225 h 837451"/>
                  <a:gd name="connsiteX2478" fmla="*/ 98440 w 539928"/>
                  <a:gd name="connsiteY2478" fmla="*/ 801685 h 837451"/>
                  <a:gd name="connsiteX2479" fmla="*/ 97555 w 539928"/>
                  <a:gd name="connsiteY2479" fmla="*/ 802179 h 837451"/>
                  <a:gd name="connsiteX2480" fmla="*/ 96855 w 539928"/>
                  <a:gd name="connsiteY2480" fmla="*/ 802393 h 837451"/>
                  <a:gd name="connsiteX2481" fmla="*/ 96242 w 539928"/>
                  <a:gd name="connsiteY2481" fmla="*/ 802853 h 837451"/>
                  <a:gd name="connsiteX2482" fmla="*/ 96230 w 539928"/>
                  <a:gd name="connsiteY2482" fmla="*/ 803079 h 837451"/>
                  <a:gd name="connsiteX2483" fmla="*/ 96466 w 539928"/>
                  <a:gd name="connsiteY2483" fmla="*/ 803502 h 837451"/>
                  <a:gd name="connsiteX2484" fmla="*/ 97118 w 539928"/>
                  <a:gd name="connsiteY2484" fmla="*/ 804128 h 837451"/>
                  <a:gd name="connsiteX2485" fmla="*/ 97606 w 539928"/>
                  <a:gd name="connsiteY2485" fmla="*/ 804545 h 837451"/>
                  <a:gd name="connsiteX2486" fmla="*/ 97706 w 539928"/>
                  <a:gd name="connsiteY2486" fmla="*/ 805368 h 837451"/>
                  <a:gd name="connsiteX2487" fmla="*/ 98219 w 539928"/>
                  <a:gd name="connsiteY2487" fmla="*/ 806000 h 837451"/>
                  <a:gd name="connsiteX2488" fmla="*/ 98399 w 539928"/>
                  <a:gd name="connsiteY2488" fmla="*/ 806504 h 837451"/>
                  <a:gd name="connsiteX2489" fmla="*/ 98262 w 539928"/>
                  <a:gd name="connsiteY2489" fmla="*/ 806622 h 837451"/>
                  <a:gd name="connsiteX2490" fmla="*/ 98399 w 539928"/>
                  <a:gd name="connsiteY2490" fmla="*/ 807005 h 837451"/>
                  <a:gd name="connsiteX2491" fmla="*/ 97805 w 539928"/>
                  <a:gd name="connsiteY2491" fmla="*/ 807522 h 837451"/>
                  <a:gd name="connsiteX2492" fmla="*/ 97420 w 539928"/>
                  <a:gd name="connsiteY2492" fmla="*/ 807797 h 837451"/>
                  <a:gd name="connsiteX2493" fmla="*/ 97189 w 539928"/>
                  <a:gd name="connsiteY2493" fmla="*/ 808616 h 837451"/>
                  <a:gd name="connsiteX2494" fmla="*/ 96379 w 539928"/>
                  <a:gd name="connsiteY2494" fmla="*/ 808967 h 837451"/>
                  <a:gd name="connsiteX2495" fmla="*/ 95836 w 539928"/>
                  <a:gd name="connsiteY2495" fmla="*/ 809239 h 837451"/>
                  <a:gd name="connsiteX2496" fmla="*/ 95617 w 539928"/>
                  <a:gd name="connsiteY2496" fmla="*/ 809844 h 837451"/>
                  <a:gd name="connsiteX2497" fmla="*/ 95721 w 539928"/>
                  <a:gd name="connsiteY2497" fmla="*/ 810543 h 837451"/>
                  <a:gd name="connsiteX2498" fmla="*/ 95862 w 539928"/>
                  <a:gd name="connsiteY2498" fmla="*/ 811009 h 837451"/>
                  <a:gd name="connsiteX2499" fmla="*/ 96334 w 539928"/>
                  <a:gd name="connsiteY2499" fmla="*/ 811911 h 837451"/>
                  <a:gd name="connsiteX2500" fmla="*/ 96861 w 539928"/>
                  <a:gd name="connsiteY2500" fmla="*/ 812312 h 837451"/>
                  <a:gd name="connsiteX2501" fmla="*/ 97467 w 539928"/>
                  <a:gd name="connsiteY2501" fmla="*/ 812453 h 837451"/>
                  <a:gd name="connsiteX2502" fmla="*/ 97962 w 539928"/>
                  <a:gd name="connsiteY2502" fmla="*/ 812148 h 837451"/>
                  <a:gd name="connsiteX2503" fmla="*/ 98114 w 539928"/>
                  <a:gd name="connsiteY2503" fmla="*/ 812932 h 837451"/>
                  <a:gd name="connsiteX2504" fmla="*/ 98086 w 539928"/>
                  <a:gd name="connsiteY2504" fmla="*/ 813291 h 837451"/>
                  <a:gd name="connsiteX2505" fmla="*/ 98114 w 539928"/>
                  <a:gd name="connsiteY2505" fmla="*/ 813432 h 837451"/>
                  <a:gd name="connsiteX2506" fmla="*/ 98062 w 539928"/>
                  <a:gd name="connsiteY2506" fmla="*/ 814118 h 837451"/>
                  <a:gd name="connsiteX2507" fmla="*/ 98078 w 539928"/>
                  <a:gd name="connsiteY2507" fmla="*/ 814415 h 837451"/>
                  <a:gd name="connsiteX2508" fmla="*/ 98055 w 539928"/>
                  <a:gd name="connsiteY2508" fmla="*/ 814507 h 837451"/>
                  <a:gd name="connsiteX2509" fmla="*/ 98078 w 539928"/>
                  <a:gd name="connsiteY2509" fmla="*/ 814916 h 837451"/>
                  <a:gd name="connsiteX2510" fmla="*/ 97843 w 539928"/>
                  <a:gd name="connsiteY2510" fmla="*/ 815873 h 837451"/>
                  <a:gd name="connsiteX2511" fmla="*/ 97250 w 539928"/>
                  <a:gd name="connsiteY2511" fmla="*/ 816396 h 837451"/>
                  <a:gd name="connsiteX2512" fmla="*/ 96479 w 539928"/>
                  <a:gd name="connsiteY2512" fmla="*/ 816874 h 837451"/>
                  <a:gd name="connsiteX2513" fmla="*/ 95689 w 539928"/>
                  <a:gd name="connsiteY2513" fmla="*/ 817359 h 837451"/>
                  <a:gd name="connsiteX2514" fmla="*/ 95201 w 539928"/>
                  <a:gd name="connsiteY2514" fmla="*/ 818223 h 837451"/>
                  <a:gd name="connsiteX2515" fmla="*/ 94643 w 539928"/>
                  <a:gd name="connsiteY2515" fmla="*/ 820004 h 837451"/>
                  <a:gd name="connsiteX2516" fmla="*/ 91551 w 539928"/>
                  <a:gd name="connsiteY2516" fmla="*/ 826682 h 837451"/>
                  <a:gd name="connsiteX2517" fmla="*/ 91901 w 539928"/>
                  <a:gd name="connsiteY2517" fmla="*/ 827030 h 837451"/>
                  <a:gd name="connsiteX2518" fmla="*/ 92658 w 539928"/>
                  <a:gd name="connsiteY2518" fmla="*/ 827644 h 837451"/>
                  <a:gd name="connsiteX2519" fmla="*/ 93920 w 539928"/>
                  <a:gd name="connsiteY2519" fmla="*/ 828350 h 837451"/>
                  <a:gd name="connsiteX2520" fmla="*/ 94710 w 539928"/>
                  <a:gd name="connsiteY2520" fmla="*/ 828809 h 837451"/>
                  <a:gd name="connsiteX2521" fmla="*/ 95798 w 539928"/>
                  <a:gd name="connsiteY2521" fmla="*/ 829757 h 837451"/>
                  <a:gd name="connsiteX2522" fmla="*/ 96492 w 539928"/>
                  <a:gd name="connsiteY2522" fmla="*/ 830427 h 837451"/>
                  <a:gd name="connsiteX2523" fmla="*/ 97307 w 539928"/>
                  <a:gd name="connsiteY2523" fmla="*/ 831131 h 837451"/>
                  <a:gd name="connsiteX2524" fmla="*/ 98202 w 539928"/>
                  <a:gd name="connsiteY2524" fmla="*/ 831911 h 837451"/>
                  <a:gd name="connsiteX2525" fmla="*/ 98820 w 539928"/>
                  <a:gd name="connsiteY2525" fmla="*/ 831192 h 837451"/>
                  <a:gd name="connsiteX2526" fmla="*/ 99503 w 539928"/>
                  <a:gd name="connsiteY2526" fmla="*/ 830379 h 837451"/>
                  <a:gd name="connsiteX2527" fmla="*/ 100685 w 539928"/>
                  <a:gd name="connsiteY2527" fmla="*/ 829220 h 837451"/>
                  <a:gd name="connsiteX2528" fmla="*/ 101475 w 539928"/>
                  <a:gd name="connsiteY2528" fmla="*/ 828572 h 837451"/>
                  <a:gd name="connsiteX2529" fmla="*/ 102566 w 539928"/>
                  <a:gd name="connsiteY2529" fmla="*/ 827442 h 837451"/>
                  <a:gd name="connsiteX2530" fmla="*/ 103549 w 539928"/>
                  <a:gd name="connsiteY2530" fmla="*/ 826446 h 837451"/>
                  <a:gd name="connsiteX2531" fmla="*/ 104715 w 539928"/>
                  <a:gd name="connsiteY2531" fmla="*/ 825695 h 837451"/>
                  <a:gd name="connsiteX2532" fmla="*/ 105627 w 539928"/>
                  <a:gd name="connsiteY2532" fmla="*/ 826034 h 837451"/>
                  <a:gd name="connsiteX2533" fmla="*/ 105800 w 539928"/>
                  <a:gd name="connsiteY2533" fmla="*/ 827133 h 837451"/>
                  <a:gd name="connsiteX2534" fmla="*/ 106096 w 539928"/>
                  <a:gd name="connsiteY2534" fmla="*/ 828167 h 837451"/>
                  <a:gd name="connsiteX2535" fmla="*/ 106551 w 539928"/>
                  <a:gd name="connsiteY2535" fmla="*/ 829629 h 837451"/>
                  <a:gd name="connsiteX2536" fmla="*/ 107373 w 539928"/>
                  <a:gd name="connsiteY2536" fmla="*/ 830755 h 837451"/>
                  <a:gd name="connsiteX2537" fmla="*/ 108464 w 539928"/>
                  <a:gd name="connsiteY2537" fmla="*/ 831741 h 837451"/>
                  <a:gd name="connsiteX2538" fmla="*/ 110144 w 539928"/>
                  <a:gd name="connsiteY2538" fmla="*/ 832845 h 837451"/>
                  <a:gd name="connsiteX2539" fmla="*/ 111737 w 539928"/>
                  <a:gd name="connsiteY2539" fmla="*/ 833507 h 837451"/>
                  <a:gd name="connsiteX2540" fmla="*/ 113500 w 539928"/>
                  <a:gd name="connsiteY2540" fmla="*/ 834081 h 837451"/>
                  <a:gd name="connsiteX2541" fmla="*/ 115853 w 539928"/>
                  <a:gd name="connsiteY2541" fmla="*/ 834306 h 837451"/>
                  <a:gd name="connsiteX2542" fmla="*/ 118065 w 539928"/>
                  <a:gd name="connsiteY2542" fmla="*/ 834817 h 837451"/>
                  <a:gd name="connsiteX2543" fmla="*/ 119291 w 539928"/>
                  <a:gd name="connsiteY2543" fmla="*/ 834839 h 837451"/>
                  <a:gd name="connsiteX2544" fmla="*/ 120585 w 539928"/>
                  <a:gd name="connsiteY2544" fmla="*/ 835012 h 837451"/>
                  <a:gd name="connsiteX2545" fmla="*/ 121706 w 539928"/>
                  <a:gd name="connsiteY2545" fmla="*/ 835147 h 837451"/>
                  <a:gd name="connsiteX2546" fmla="*/ 123068 w 539928"/>
                  <a:gd name="connsiteY2546" fmla="*/ 835372 h 837451"/>
                  <a:gd name="connsiteX2547" fmla="*/ 123850 w 539928"/>
                  <a:gd name="connsiteY2547" fmla="*/ 835449 h 837451"/>
                  <a:gd name="connsiteX2548" fmla="*/ 125055 w 539928"/>
                  <a:gd name="connsiteY2548" fmla="*/ 835835 h 837451"/>
                  <a:gd name="connsiteX2549" fmla="*/ 125947 w 539928"/>
                  <a:gd name="connsiteY2549" fmla="*/ 836104 h 837451"/>
                  <a:gd name="connsiteX2550" fmla="*/ 127100 w 539928"/>
                  <a:gd name="connsiteY2550" fmla="*/ 836634 h 837451"/>
                  <a:gd name="connsiteX2551" fmla="*/ 128468 w 539928"/>
                  <a:gd name="connsiteY2551" fmla="*/ 837224 h 837451"/>
                  <a:gd name="connsiteX2552" fmla="*/ 129466 w 539928"/>
                  <a:gd name="connsiteY2552" fmla="*/ 837590 h 837451"/>
                  <a:gd name="connsiteX2553" fmla="*/ 130388 w 539928"/>
                  <a:gd name="connsiteY2553" fmla="*/ 837764 h 837451"/>
                  <a:gd name="connsiteX2554" fmla="*/ 131323 w 539928"/>
                  <a:gd name="connsiteY2554" fmla="*/ 837529 h 837451"/>
                  <a:gd name="connsiteX2555" fmla="*/ 131968 w 539928"/>
                  <a:gd name="connsiteY2555" fmla="*/ 837472 h 837451"/>
                  <a:gd name="connsiteX2556" fmla="*/ 133788 w 539928"/>
                  <a:gd name="connsiteY2556" fmla="*/ 836502 h 837451"/>
                  <a:gd name="connsiteX2557" fmla="*/ 135317 w 539928"/>
                  <a:gd name="connsiteY2557" fmla="*/ 835331 h 837451"/>
                  <a:gd name="connsiteX2558" fmla="*/ 136351 w 539928"/>
                  <a:gd name="connsiteY2558" fmla="*/ 834338 h 837451"/>
                  <a:gd name="connsiteX2559" fmla="*/ 137092 w 539928"/>
                  <a:gd name="connsiteY2559" fmla="*/ 833298 h 837451"/>
                  <a:gd name="connsiteX2560" fmla="*/ 138944 w 539928"/>
                  <a:gd name="connsiteY2560" fmla="*/ 831528 h 837451"/>
                  <a:gd name="connsiteX2561" fmla="*/ 139612 w 539928"/>
                  <a:gd name="connsiteY2561" fmla="*/ 830989 h 837451"/>
                  <a:gd name="connsiteX2562" fmla="*/ 140897 w 539928"/>
                  <a:gd name="connsiteY2562" fmla="*/ 829952 h 837451"/>
                  <a:gd name="connsiteX2563" fmla="*/ 142749 w 539928"/>
                  <a:gd name="connsiteY2563" fmla="*/ 828179 h 837451"/>
                  <a:gd name="connsiteX2564" fmla="*/ 144958 w 539928"/>
                  <a:gd name="connsiteY2564" fmla="*/ 826263 h 837451"/>
                  <a:gd name="connsiteX2565" fmla="*/ 215333 w 539928"/>
                  <a:gd name="connsiteY2565" fmla="*/ 691949 h 837451"/>
                  <a:gd name="connsiteX2566" fmla="*/ 214259 w 539928"/>
                  <a:gd name="connsiteY2566" fmla="*/ 690092 h 837451"/>
                  <a:gd name="connsiteX2567" fmla="*/ 211973 w 539928"/>
                  <a:gd name="connsiteY2567" fmla="*/ 687298 h 837451"/>
                  <a:gd name="connsiteX2568" fmla="*/ 211046 w 539928"/>
                  <a:gd name="connsiteY2568" fmla="*/ 685392 h 837451"/>
                  <a:gd name="connsiteX2569" fmla="*/ 210553 w 539928"/>
                  <a:gd name="connsiteY2569" fmla="*/ 684086 h 837451"/>
                  <a:gd name="connsiteX2570" fmla="*/ 209910 w 539928"/>
                  <a:gd name="connsiteY2570" fmla="*/ 681038 h 837451"/>
                  <a:gd name="connsiteX2571" fmla="*/ 209317 w 539928"/>
                  <a:gd name="connsiteY2571" fmla="*/ 677950 h 837451"/>
                  <a:gd name="connsiteX2572" fmla="*/ 208853 w 539928"/>
                  <a:gd name="connsiteY2572" fmla="*/ 676422 h 837451"/>
                  <a:gd name="connsiteX2573" fmla="*/ 207139 w 539928"/>
                  <a:gd name="connsiteY2573" fmla="*/ 674353 h 837451"/>
                  <a:gd name="connsiteX2574" fmla="*/ 204795 w 539928"/>
                  <a:gd name="connsiteY2574" fmla="*/ 672371 h 837451"/>
                  <a:gd name="connsiteX2575" fmla="*/ 201768 w 539928"/>
                  <a:gd name="connsiteY2575" fmla="*/ 669776 h 837451"/>
                  <a:gd name="connsiteX2576" fmla="*/ 201266 w 539928"/>
                  <a:gd name="connsiteY2576" fmla="*/ 667214 h 837451"/>
                  <a:gd name="connsiteX2577" fmla="*/ 200159 w 539928"/>
                  <a:gd name="connsiteY2577" fmla="*/ 666026 h 837451"/>
                  <a:gd name="connsiteX2578" fmla="*/ 199570 w 539928"/>
                  <a:gd name="connsiteY2578" fmla="*/ 664586 h 837451"/>
                  <a:gd name="connsiteX2579" fmla="*/ 200087 w 539928"/>
                  <a:gd name="connsiteY2579" fmla="*/ 664139 h 837451"/>
                  <a:gd name="connsiteX2580" fmla="*/ 201164 w 539928"/>
                  <a:gd name="connsiteY2580" fmla="*/ 663391 h 837451"/>
                  <a:gd name="connsiteX2581" fmla="*/ 200978 w 539928"/>
                  <a:gd name="connsiteY2581" fmla="*/ 662734 h 837451"/>
                  <a:gd name="connsiteX2582" fmla="*/ 201103 w 539928"/>
                  <a:gd name="connsiteY2582" fmla="*/ 653761 h 837451"/>
                  <a:gd name="connsiteX2583" fmla="*/ 200060 w 539928"/>
                  <a:gd name="connsiteY2583" fmla="*/ 653849 h 837451"/>
                  <a:gd name="connsiteX2584" fmla="*/ 198383 w 539928"/>
                  <a:gd name="connsiteY2584" fmla="*/ 653810 h 837451"/>
                  <a:gd name="connsiteX2585" fmla="*/ 196218 w 539928"/>
                  <a:gd name="connsiteY2585" fmla="*/ 653845 h 837451"/>
                  <a:gd name="connsiteX2586" fmla="*/ 194072 w 539928"/>
                  <a:gd name="connsiteY2586" fmla="*/ 653863 h 837451"/>
                  <a:gd name="connsiteX2587" fmla="*/ 188968 w 539928"/>
                  <a:gd name="connsiteY2587" fmla="*/ 653681 h 837451"/>
                  <a:gd name="connsiteX2588" fmla="*/ 188483 w 539928"/>
                  <a:gd name="connsiteY2588" fmla="*/ 653664 h 837451"/>
                  <a:gd name="connsiteX2589" fmla="*/ 183031 w 539928"/>
                  <a:gd name="connsiteY2589" fmla="*/ 653956 h 837451"/>
                  <a:gd name="connsiteX2590" fmla="*/ 180513 w 539928"/>
                  <a:gd name="connsiteY2590" fmla="*/ 653947 h 837451"/>
                  <a:gd name="connsiteX2591" fmla="*/ 177244 w 539928"/>
                  <a:gd name="connsiteY2591" fmla="*/ 653957 h 837451"/>
                  <a:gd name="connsiteX2592" fmla="*/ 176734 w 539928"/>
                  <a:gd name="connsiteY2592" fmla="*/ 653972 h 837451"/>
                  <a:gd name="connsiteX2593" fmla="*/ 174421 w 539928"/>
                  <a:gd name="connsiteY2593" fmla="*/ 654042 h 837451"/>
                  <a:gd name="connsiteX2594" fmla="*/ 173916 w 539928"/>
                  <a:gd name="connsiteY2594" fmla="*/ 654032 h 837451"/>
                  <a:gd name="connsiteX2595" fmla="*/ 169976 w 539928"/>
                  <a:gd name="connsiteY2595" fmla="*/ 653948 h 837451"/>
                  <a:gd name="connsiteX2596" fmla="*/ 168259 w 539928"/>
                  <a:gd name="connsiteY2596" fmla="*/ 651074 h 837451"/>
                  <a:gd name="connsiteX2597" fmla="*/ 166951 w 539928"/>
                  <a:gd name="connsiteY2597" fmla="*/ 652852 h 837451"/>
                  <a:gd name="connsiteX2598" fmla="*/ 165840 w 539928"/>
                  <a:gd name="connsiteY2598" fmla="*/ 653657 h 837451"/>
                  <a:gd name="connsiteX2599" fmla="*/ 164984 w 539928"/>
                  <a:gd name="connsiteY2599" fmla="*/ 654840 h 837451"/>
                  <a:gd name="connsiteX2600" fmla="*/ 164188 w 539928"/>
                  <a:gd name="connsiteY2600" fmla="*/ 656138 h 837451"/>
                  <a:gd name="connsiteX2601" fmla="*/ 163682 w 539928"/>
                  <a:gd name="connsiteY2601" fmla="*/ 657270 h 837451"/>
                  <a:gd name="connsiteX2602" fmla="*/ 162262 w 539928"/>
                  <a:gd name="connsiteY2602" fmla="*/ 659460 h 837451"/>
                  <a:gd name="connsiteX2603" fmla="*/ 161200 w 539928"/>
                  <a:gd name="connsiteY2603" fmla="*/ 661292 h 837451"/>
                  <a:gd name="connsiteX2604" fmla="*/ 160552 w 539928"/>
                  <a:gd name="connsiteY2604" fmla="*/ 663190 h 837451"/>
                  <a:gd name="connsiteX2605" fmla="*/ 158989 w 539928"/>
                  <a:gd name="connsiteY2605" fmla="*/ 665661 h 837451"/>
                  <a:gd name="connsiteX2606" fmla="*/ 156905 w 539928"/>
                  <a:gd name="connsiteY2606" fmla="*/ 669420 h 837451"/>
                  <a:gd name="connsiteX2607" fmla="*/ 156315 w 539928"/>
                  <a:gd name="connsiteY2607" fmla="*/ 670621 h 837451"/>
                  <a:gd name="connsiteX2608" fmla="*/ 155589 w 539928"/>
                  <a:gd name="connsiteY2608" fmla="*/ 672538 h 837451"/>
                  <a:gd name="connsiteX2609" fmla="*/ 155029 w 539928"/>
                  <a:gd name="connsiteY2609" fmla="*/ 674931 h 837451"/>
                  <a:gd name="connsiteX2610" fmla="*/ 154322 w 539928"/>
                  <a:gd name="connsiteY2610" fmla="*/ 677789 h 837451"/>
                  <a:gd name="connsiteX2611" fmla="*/ 153291 w 539928"/>
                  <a:gd name="connsiteY2611" fmla="*/ 681149 h 837451"/>
                  <a:gd name="connsiteX2612" fmla="*/ 152309 w 539928"/>
                  <a:gd name="connsiteY2612" fmla="*/ 684461 h 837451"/>
                  <a:gd name="connsiteX2613" fmla="*/ 151190 w 539928"/>
                  <a:gd name="connsiteY2613" fmla="*/ 687997 h 837451"/>
                  <a:gd name="connsiteX2614" fmla="*/ 150935 w 539928"/>
                  <a:gd name="connsiteY2614" fmla="*/ 690110 h 837451"/>
                  <a:gd name="connsiteX2615" fmla="*/ 149429 w 539928"/>
                  <a:gd name="connsiteY2615" fmla="*/ 690119 h 837451"/>
                  <a:gd name="connsiteX2616" fmla="*/ 147854 w 539928"/>
                  <a:gd name="connsiteY2616" fmla="*/ 690139 h 837451"/>
                  <a:gd name="connsiteX2617" fmla="*/ 145109 w 539928"/>
                  <a:gd name="connsiteY2617" fmla="*/ 690163 h 837451"/>
                  <a:gd name="connsiteX2618" fmla="*/ 142570 w 539928"/>
                  <a:gd name="connsiteY2618" fmla="*/ 690224 h 837451"/>
                  <a:gd name="connsiteX2619" fmla="*/ 139823 w 539928"/>
                  <a:gd name="connsiteY2619" fmla="*/ 690227 h 837451"/>
                  <a:gd name="connsiteX2620" fmla="*/ 137885 w 539928"/>
                  <a:gd name="connsiteY2620" fmla="*/ 690085 h 837451"/>
                  <a:gd name="connsiteX2621" fmla="*/ 136520 w 539928"/>
                  <a:gd name="connsiteY2621" fmla="*/ 689946 h 837451"/>
                  <a:gd name="connsiteX2622" fmla="*/ 136083 w 539928"/>
                  <a:gd name="connsiteY2622" fmla="*/ 689681 h 837451"/>
                  <a:gd name="connsiteX2623" fmla="*/ 135078 w 539928"/>
                  <a:gd name="connsiteY2623" fmla="*/ 688413 h 837451"/>
                  <a:gd name="connsiteX2624" fmla="*/ 135944 w 539928"/>
                  <a:gd name="connsiteY2624" fmla="*/ 687976 h 837451"/>
                  <a:gd name="connsiteX2625" fmla="*/ 136593 w 539928"/>
                  <a:gd name="connsiteY2625" fmla="*/ 687308 h 837451"/>
                  <a:gd name="connsiteX2626" fmla="*/ 137045 w 539928"/>
                  <a:gd name="connsiteY2626" fmla="*/ 686505 h 837451"/>
                  <a:gd name="connsiteX2627" fmla="*/ 137379 w 539928"/>
                  <a:gd name="connsiteY2627" fmla="*/ 685535 h 837451"/>
                  <a:gd name="connsiteX2628" fmla="*/ 137547 w 539928"/>
                  <a:gd name="connsiteY2628" fmla="*/ 684325 h 837451"/>
                  <a:gd name="connsiteX2629" fmla="*/ 136700 w 539928"/>
                  <a:gd name="connsiteY2629" fmla="*/ 683698 h 837451"/>
                  <a:gd name="connsiteX2630" fmla="*/ 135834 w 539928"/>
                  <a:gd name="connsiteY2630" fmla="*/ 684405 h 837451"/>
                  <a:gd name="connsiteX2631" fmla="*/ 134220 w 539928"/>
                  <a:gd name="connsiteY2631" fmla="*/ 683864 h 837451"/>
                  <a:gd name="connsiteX2632" fmla="*/ 133463 w 539928"/>
                  <a:gd name="connsiteY2632" fmla="*/ 684351 h 837451"/>
                  <a:gd name="connsiteX2633" fmla="*/ 132557 w 539928"/>
                  <a:gd name="connsiteY2633" fmla="*/ 684080 h 837451"/>
                  <a:gd name="connsiteX2634" fmla="*/ 132094 w 539928"/>
                  <a:gd name="connsiteY2634" fmla="*/ 682783 h 837451"/>
                  <a:gd name="connsiteX2635" fmla="*/ 130902 w 539928"/>
                  <a:gd name="connsiteY2635" fmla="*/ 681740 h 837451"/>
                  <a:gd name="connsiteX2636" fmla="*/ 130093 w 539928"/>
                  <a:gd name="connsiteY2636" fmla="*/ 680172 h 837451"/>
                  <a:gd name="connsiteX2637" fmla="*/ 130201 w 539928"/>
                  <a:gd name="connsiteY2637" fmla="*/ 678284 h 837451"/>
                  <a:gd name="connsiteX2638" fmla="*/ 130594 w 539928"/>
                  <a:gd name="connsiteY2638" fmla="*/ 676657 h 837451"/>
                  <a:gd name="connsiteX2639" fmla="*/ 130072 w 539928"/>
                  <a:gd name="connsiteY2639" fmla="*/ 675254 h 837451"/>
                  <a:gd name="connsiteX2640" fmla="*/ 129963 w 539928"/>
                  <a:gd name="connsiteY2640" fmla="*/ 673976 h 837451"/>
                  <a:gd name="connsiteX2641" fmla="*/ 129686 w 539928"/>
                  <a:gd name="connsiteY2641" fmla="*/ 672117 h 837451"/>
                  <a:gd name="connsiteX2642" fmla="*/ 129597 w 539928"/>
                  <a:gd name="connsiteY2642" fmla="*/ 671168 h 837451"/>
                  <a:gd name="connsiteX2643" fmla="*/ 129479 w 539928"/>
                  <a:gd name="connsiteY2643" fmla="*/ 669727 h 837451"/>
                  <a:gd name="connsiteX2644" fmla="*/ 130648 w 539928"/>
                  <a:gd name="connsiteY2644" fmla="*/ 668679 h 837451"/>
                  <a:gd name="connsiteX2645" fmla="*/ 131612 w 539928"/>
                  <a:gd name="connsiteY2645" fmla="*/ 667982 h 837451"/>
                  <a:gd name="connsiteX2646" fmla="*/ 131504 w 539928"/>
                  <a:gd name="connsiteY2646" fmla="*/ 667129 h 837451"/>
                  <a:gd name="connsiteX2647" fmla="*/ 130057 w 539928"/>
                  <a:gd name="connsiteY2647" fmla="*/ 665350 h 837451"/>
                  <a:gd name="connsiteX2648" fmla="*/ 128107 w 539928"/>
                  <a:gd name="connsiteY2648" fmla="*/ 663357 h 837451"/>
                  <a:gd name="connsiteX2649" fmla="*/ 126659 w 539928"/>
                  <a:gd name="connsiteY2649" fmla="*/ 661404 h 837451"/>
                  <a:gd name="connsiteX2650" fmla="*/ 125595 w 539928"/>
                  <a:gd name="connsiteY2650" fmla="*/ 658918 h 837451"/>
                  <a:gd name="connsiteX2651" fmla="*/ 125781 w 539928"/>
                  <a:gd name="connsiteY2651" fmla="*/ 657726 h 837451"/>
                  <a:gd name="connsiteX2652" fmla="*/ 126676 w 539928"/>
                  <a:gd name="connsiteY2652" fmla="*/ 656468 h 837451"/>
                  <a:gd name="connsiteX2653" fmla="*/ 128054 w 539928"/>
                  <a:gd name="connsiteY2653" fmla="*/ 655372 h 837451"/>
                  <a:gd name="connsiteX2654" fmla="*/ 128784 w 539928"/>
                  <a:gd name="connsiteY2654" fmla="*/ 655048 h 837451"/>
                  <a:gd name="connsiteX2655" fmla="*/ 127325 w 539928"/>
                  <a:gd name="connsiteY2655" fmla="*/ 654433 h 837451"/>
                  <a:gd name="connsiteX2656" fmla="*/ 125209 w 539928"/>
                  <a:gd name="connsiteY2656" fmla="*/ 654339 h 837451"/>
                  <a:gd name="connsiteX2657" fmla="*/ 122552 w 539928"/>
                  <a:gd name="connsiteY2657" fmla="*/ 654343 h 837451"/>
                  <a:gd name="connsiteX2658" fmla="*/ 119747 w 539928"/>
                  <a:gd name="connsiteY2658" fmla="*/ 654085 h 837451"/>
                  <a:gd name="connsiteX2659" fmla="*/ 117680 w 539928"/>
                  <a:gd name="connsiteY2659" fmla="*/ 653923 h 837451"/>
                  <a:gd name="connsiteX2660" fmla="*/ 116332 w 539928"/>
                  <a:gd name="connsiteY2660" fmla="*/ 653256 h 837451"/>
                  <a:gd name="connsiteX2661" fmla="*/ 114748 w 539928"/>
                  <a:gd name="connsiteY2661" fmla="*/ 652997 h 837451"/>
                  <a:gd name="connsiteX2662" fmla="*/ 113370 w 539928"/>
                  <a:gd name="connsiteY2662" fmla="*/ 653404 h 837451"/>
                  <a:gd name="connsiteX2663" fmla="*/ 112386 w 539928"/>
                  <a:gd name="connsiteY2663" fmla="*/ 653745 h 837451"/>
                  <a:gd name="connsiteX2664" fmla="*/ 110477 w 539928"/>
                  <a:gd name="connsiteY2664" fmla="*/ 653660 h 837451"/>
                  <a:gd name="connsiteX2665" fmla="*/ 107957 w 539928"/>
                  <a:gd name="connsiteY2665" fmla="*/ 653488 h 837451"/>
                  <a:gd name="connsiteX2666" fmla="*/ 106196 w 539928"/>
                  <a:gd name="connsiteY2666" fmla="*/ 653239 h 837451"/>
                  <a:gd name="connsiteX2667" fmla="*/ 104347 w 539928"/>
                  <a:gd name="connsiteY2667" fmla="*/ 652970 h 837451"/>
                  <a:gd name="connsiteX2668" fmla="*/ 101207 w 539928"/>
                  <a:gd name="connsiteY2668" fmla="*/ 652886 h 837451"/>
                  <a:gd name="connsiteX2669" fmla="*/ 100174 w 539928"/>
                  <a:gd name="connsiteY2669" fmla="*/ 651715 h 837451"/>
                  <a:gd name="connsiteX2670" fmla="*/ 97369 w 539928"/>
                  <a:gd name="connsiteY2670" fmla="*/ 651263 h 837451"/>
                  <a:gd name="connsiteX2671" fmla="*/ 91621 w 539928"/>
                  <a:gd name="connsiteY2671" fmla="*/ 649992 h 837451"/>
                  <a:gd name="connsiteX2672" fmla="*/ 89259 w 539928"/>
                  <a:gd name="connsiteY2672" fmla="*/ 648843 h 837451"/>
                  <a:gd name="connsiteX2673" fmla="*/ 85363 w 539928"/>
                  <a:gd name="connsiteY2673" fmla="*/ 648633 h 837451"/>
                  <a:gd name="connsiteX2674" fmla="*/ 81131 w 539928"/>
                  <a:gd name="connsiteY2674" fmla="*/ 648455 h 837451"/>
                  <a:gd name="connsiteX2675" fmla="*/ 77776 w 539928"/>
                  <a:gd name="connsiteY2675" fmla="*/ 648399 h 837451"/>
                  <a:gd name="connsiteX2676" fmla="*/ 76329 w 539928"/>
                  <a:gd name="connsiteY2676" fmla="*/ 648024 h 837451"/>
                  <a:gd name="connsiteX2677" fmla="*/ 75049 w 539928"/>
                  <a:gd name="connsiteY2677" fmla="*/ 647474 h 837451"/>
                  <a:gd name="connsiteX2678" fmla="*/ 73898 w 539928"/>
                  <a:gd name="connsiteY2678" fmla="*/ 646623 h 837451"/>
                  <a:gd name="connsiteX2679" fmla="*/ 73445 w 539928"/>
                  <a:gd name="connsiteY2679" fmla="*/ 645133 h 837451"/>
                  <a:gd name="connsiteX2680" fmla="*/ 72895 w 539928"/>
                  <a:gd name="connsiteY2680" fmla="*/ 643210 h 837451"/>
                  <a:gd name="connsiteX2681" fmla="*/ 73079 w 539928"/>
                  <a:gd name="connsiteY2681" fmla="*/ 642646 h 837451"/>
                  <a:gd name="connsiteX2682" fmla="*/ 73392 w 539928"/>
                  <a:gd name="connsiteY2682" fmla="*/ 641585 h 837451"/>
                  <a:gd name="connsiteX2683" fmla="*/ 73577 w 539928"/>
                  <a:gd name="connsiteY2683" fmla="*/ 640603 h 837451"/>
                  <a:gd name="connsiteX2684" fmla="*/ 73286 w 539928"/>
                  <a:gd name="connsiteY2684" fmla="*/ 639367 h 837451"/>
                  <a:gd name="connsiteX2685" fmla="*/ 72584 w 539928"/>
                  <a:gd name="connsiteY2685" fmla="*/ 637663 h 837451"/>
                  <a:gd name="connsiteX2686" fmla="*/ 71927 w 539928"/>
                  <a:gd name="connsiteY2686" fmla="*/ 637570 h 837451"/>
                  <a:gd name="connsiteX2687" fmla="*/ 68827 w 539928"/>
                  <a:gd name="connsiteY2687" fmla="*/ 633215 h 837451"/>
                  <a:gd name="connsiteX2688" fmla="*/ 69015 w 539928"/>
                  <a:gd name="connsiteY2688" fmla="*/ 632025 h 837451"/>
                  <a:gd name="connsiteX2689" fmla="*/ 69272 w 539928"/>
                  <a:gd name="connsiteY2689" fmla="*/ 630943 h 837451"/>
                  <a:gd name="connsiteX2690" fmla="*/ 69558 w 539928"/>
                  <a:gd name="connsiteY2690" fmla="*/ 629465 h 837451"/>
                  <a:gd name="connsiteX2691" fmla="*/ 69843 w 539928"/>
                  <a:gd name="connsiteY2691" fmla="*/ 628055 h 837451"/>
                  <a:gd name="connsiteX2692" fmla="*/ 69992 w 539928"/>
                  <a:gd name="connsiteY2692" fmla="*/ 625920 h 837451"/>
                  <a:gd name="connsiteX2693" fmla="*/ 69178 w 539928"/>
                  <a:gd name="connsiteY2693" fmla="*/ 622858 h 837451"/>
                  <a:gd name="connsiteX2694" fmla="*/ 68904 w 539928"/>
                  <a:gd name="connsiteY2694" fmla="*/ 621525 h 837451"/>
                  <a:gd name="connsiteX2695" fmla="*/ 68274 w 539928"/>
                  <a:gd name="connsiteY2695" fmla="*/ 617592 h 837451"/>
                  <a:gd name="connsiteX2696" fmla="*/ 68121 w 539928"/>
                  <a:gd name="connsiteY2696" fmla="*/ 616822 h 837451"/>
                  <a:gd name="connsiteX2697" fmla="*/ 67455 w 539928"/>
                  <a:gd name="connsiteY2697" fmla="*/ 614408 h 837451"/>
                  <a:gd name="connsiteX2698" fmla="*/ 67190 w 539928"/>
                  <a:gd name="connsiteY2698" fmla="*/ 612602 h 837451"/>
                  <a:gd name="connsiteX2699" fmla="*/ 66887 w 539928"/>
                  <a:gd name="connsiteY2699" fmla="*/ 610632 h 837451"/>
                  <a:gd name="connsiteX2700" fmla="*/ 66455 w 539928"/>
                  <a:gd name="connsiteY2700" fmla="*/ 609144 h 837451"/>
                  <a:gd name="connsiteX2701" fmla="*/ 66112 w 539928"/>
                  <a:gd name="connsiteY2701" fmla="*/ 608217 h 837451"/>
                  <a:gd name="connsiteX2702" fmla="*/ 65396 w 539928"/>
                  <a:gd name="connsiteY2702" fmla="*/ 606441 h 837451"/>
                  <a:gd name="connsiteX2703" fmla="*/ 64572 w 539928"/>
                  <a:gd name="connsiteY2703" fmla="*/ 604675 h 837451"/>
                  <a:gd name="connsiteX2704" fmla="*/ 63327 w 539928"/>
                  <a:gd name="connsiteY2704" fmla="*/ 601748 h 837451"/>
                  <a:gd name="connsiteX2705" fmla="*/ 62345 w 539928"/>
                  <a:gd name="connsiteY2705" fmla="*/ 599691 h 837451"/>
                  <a:gd name="connsiteX2706" fmla="*/ 62042 w 539928"/>
                  <a:gd name="connsiteY2706" fmla="*/ 598533 h 837451"/>
                  <a:gd name="connsiteX2707" fmla="*/ 62052 w 539928"/>
                  <a:gd name="connsiteY2707" fmla="*/ 597663 h 837451"/>
                  <a:gd name="connsiteX2708" fmla="*/ 62101 w 539928"/>
                  <a:gd name="connsiteY2708" fmla="*/ 596707 h 837451"/>
                  <a:gd name="connsiteX2709" fmla="*/ 62800 w 539928"/>
                  <a:gd name="connsiteY2709" fmla="*/ 594958 h 837451"/>
                  <a:gd name="connsiteX2710" fmla="*/ 63105 w 539928"/>
                  <a:gd name="connsiteY2710" fmla="*/ 594407 h 837451"/>
                  <a:gd name="connsiteX2711" fmla="*/ 63440 w 539928"/>
                  <a:gd name="connsiteY2711" fmla="*/ 593509 h 837451"/>
                  <a:gd name="connsiteX2712" fmla="*/ 63371 w 539928"/>
                  <a:gd name="connsiteY2712" fmla="*/ 592215 h 837451"/>
                  <a:gd name="connsiteX2713" fmla="*/ 63137 w 539928"/>
                  <a:gd name="connsiteY2713" fmla="*/ 591432 h 837451"/>
                  <a:gd name="connsiteX2714" fmla="*/ 62754 w 539928"/>
                  <a:gd name="connsiteY2714" fmla="*/ 590707 h 837451"/>
                  <a:gd name="connsiteX2715" fmla="*/ 62234 w 539928"/>
                  <a:gd name="connsiteY2715" fmla="*/ 589790 h 837451"/>
                  <a:gd name="connsiteX2716" fmla="*/ 61920 w 539928"/>
                  <a:gd name="connsiteY2716" fmla="*/ 589395 h 837451"/>
                  <a:gd name="connsiteX2717" fmla="*/ 61282 w 539928"/>
                  <a:gd name="connsiteY2717" fmla="*/ 588410 h 837451"/>
                  <a:gd name="connsiteX2718" fmla="*/ 60320 w 539928"/>
                  <a:gd name="connsiteY2718" fmla="*/ 587300 h 837451"/>
                  <a:gd name="connsiteX2719" fmla="*/ 59653 w 539928"/>
                  <a:gd name="connsiteY2719" fmla="*/ 585988 h 837451"/>
                  <a:gd name="connsiteX2720" fmla="*/ 59624 w 539928"/>
                  <a:gd name="connsiteY2720" fmla="*/ 584644 h 837451"/>
                  <a:gd name="connsiteX2721" fmla="*/ 59762 w 539928"/>
                  <a:gd name="connsiteY2721" fmla="*/ 583977 h 837451"/>
                  <a:gd name="connsiteX2722" fmla="*/ 60057 w 539928"/>
                  <a:gd name="connsiteY2722" fmla="*/ 583060 h 837451"/>
                  <a:gd name="connsiteX2723" fmla="*/ 60342 w 539928"/>
                  <a:gd name="connsiteY2723" fmla="*/ 582229 h 837451"/>
                  <a:gd name="connsiteX2724" fmla="*/ 60697 w 539928"/>
                  <a:gd name="connsiteY2724" fmla="*/ 581397 h 837451"/>
                  <a:gd name="connsiteX2725" fmla="*/ 61130 w 539928"/>
                  <a:gd name="connsiteY2725" fmla="*/ 580673 h 837451"/>
                  <a:gd name="connsiteX2726" fmla="*/ 61621 w 539928"/>
                  <a:gd name="connsiteY2726" fmla="*/ 579706 h 837451"/>
                  <a:gd name="connsiteX2727" fmla="*/ 61966 w 539928"/>
                  <a:gd name="connsiteY2727" fmla="*/ 578838 h 837451"/>
                  <a:gd name="connsiteX2728" fmla="*/ 62251 w 539928"/>
                  <a:gd name="connsiteY2728" fmla="*/ 577243 h 837451"/>
                  <a:gd name="connsiteX2729" fmla="*/ 61583 w 539928"/>
                  <a:gd name="connsiteY2729" fmla="*/ 577069 h 837451"/>
                  <a:gd name="connsiteX2730" fmla="*/ 60828 w 539928"/>
                  <a:gd name="connsiteY2730" fmla="*/ 576973 h 837451"/>
                  <a:gd name="connsiteX2731" fmla="*/ 60612 w 539928"/>
                  <a:gd name="connsiteY2731" fmla="*/ 576355 h 837451"/>
                  <a:gd name="connsiteX2732" fmla="*/ 60249 w 539928"/>
                  <a:gd name="connsiteY2732" fmla="*/ 575467 h 837451"/>
                  <a:gd name="connsiteX2733" fmla="*/ 59887 w 539928"/>
                  <a:gd name="connsiteY2733" fmla="*/ 574647 h 837451"/>
                  <a:gd name="connsiteX2734" fmla="*/ 59287 w 539928"/>
                  <a:gd name="connsiteY2734" fmla="*/ 573816 h 837451"/>
                  <a:gd name="connsiteX2735" fmla="*/ 58728 w 539928"/>
                  <a:gd name="connsiteY2735" fmla="*/ 573256 h 837451"/>
                  <a:gd name="connsiteX2736" fmla="*/ 58384 w 539928"/>
                  <a:gd name="connsiteY2736" fmla="*/ 572899 h 837451"/>
                  <a:gd name="connsiteX2737" fmla="*/ 57973 w 539928"/>
                  <a:gd name="connsiteY2737" fmla="*/ 572446 h 837451"/>
                  <a:gd name="connsiteX2738" fmla="*/ 57377 w 539928"/>
                  <a:gd name="connsiteY2738" fmla="*/ 571742 h 837451"/>
                  <a:gd name="connsiteX2739" fmla="*/ 56981 w 539928"/>
                  <a:gd name="connsiteY2739" fmla="*/ 571326 h 837451"/>
                  <a:gd name="connsiteX2740" fmla="*/ 56068 w 539928"/>
                  <a:gd name="connsiteY2740" fmla="*/ 571539 h 837451"/>
                  <a:gd name="connsiteX2741" fmla="*/ 55064 w 539928"/>
                  <a:gd name="connsiteY2741" fmla="*/ 572014 h 837451"/>
                  <a:gd name="connsiteX2742" fmla="*/ 54147 w 539928"/>
                  <a:gd name="connsiteY2742" fmla="*/ 572564 h 837451"/>
                  <a:gd name="connsiteX2743" fmla="*/ 53385 w 539928"/>
                  <a:gd name="connsiteY2743" fmla="*/ 571741 h 837451"/>
                  <a:gd name="connsiteX2744" fmla="*/ 52613 w 539928"/>
                  <a:gd name="connsiteY2744" fmla="*/ 571582 h 837451"/>
                  <a:gd name="connsiteX2745" fmla="*/ 52118 w 539928"/>
                  <a:gd name="connsiteY2745" fmla="*/ 571417 h 837451"/>
                  <a:gd name="connsiteX2746" fmla="*/ 50369 w 539928"/>
                  <a:gd name="connsiteY2746" fmla="*/ 571768 h 837451"/>
                  <a:gd name="connsiteX2747" fmla="*/ 49258 w 539928"/>
                  <a:gd name="connsiteY2747" fmla="*/ 572447 h 837451"/>
                  <a:gd name="connsiteX2748" fmla="*/ 48077 w 539928"/>
                  <a:gd name="connsiteY2748" fmla="*/ 572527 h 837451"/>
                  <a:gd name="connsiteX2749" fmla="*/ 46770 w 539928"/>
                  <a:gd name="connsiteY2749" fmla="*/ 572559 h 837451"/>
                  <a:gd name="connsiteX2750" fmla="*/ 45072 w 539928"/>
                  <a:gd name="connsiteY2750" fmla="*/ 572552 h 837451"/>
                  <a:gd name="connsiteX2751" fmla="*/ 43968 w 539928"/>
                  <a:gd name="connsiteY2751" fmla="*/ 572138 h 837451"/>
                  <a:gd name="connsiteX2752" fmla="*/ 43722 w 539928"/>
                  <a:gd name="connsiteY2752" fmla="*/ 570947 h 837451"/>
                  <a:gd name="connsiteX2753" fmla="*/ 44169 w 539928"/>
                  <a:gd name="connsiteY2753" fmla="*/ 569987 h 837451"/>
                  <a:gd name="connsiteX2754" fmla="*/ 44968 w 539928"/>
                  <a:gd name="connsiteY2754" fmla="*/ 569424 h 837451"/>
                  <a:gd name="connsiteX2755" fmla="*/ 46149 w 539928"/>
                  <a:gd name="connsiteY2755" fmla="*/ 569277 h 837451"/>
                  <a:gd name="connsiteX2756" fmla="*/ 47701 w 539928"/>
                  <a:gd name="connsiteY2756" fmla="*/ 569234 h 837451"/>
                  <a:gd name="connsiteX2757" fmla="*/ 49467 w 539928"/>
                  <a:gd name="connsiteY2757" fmla="*/ 569328 h 837451"/>
                  <a:gd name="connsiteX2758" fmla="*/ 51088 w 539928"/>
                  <a:gd name="connsiteY2758" fmla="*/ 569372 h 837451"/>
                  <a:gd name="connsiteX2759" fmla="*/ 51115 w 539928"/>
                  <a:gd name="connsiteY2759" fmla="*/ 568210 h 837451"/>
                  <a:gd name="connsiteX2760" fmla="*/ 50994 w 539928"/>
                  <a:gd name="connsiteY2760" fmla="*/ 566253 h 837451"/>
                  <a:gd name="connsiteX2761" fmla="*/ 51588 w 539928"/>
                  <a:gd name="connsiteY2761" fmla="*/ 565691 h 837451"/>
                  <a:gd name="connsiteX2762" fmla="*/ 52457 w 539928"/>
                  <a:gd name="connsiteY2762" fmla="*/ 565292 h 837451"/>
                  <a:gd name="connsiteX2763" fmla="*/ 52768 w 539928"/>
                  <a:gd name="connsiteY2763" fmla="*/ 564710 h 837451"/>
                  <a:gd name="connsiteX2764" fmla="*/ 52414 w 539928"/>
                  <a:gd name="connsiteY2764" fmla="*/ 563228 h 837451"/>
                  <a:gd name="connsiteX2765" fmla="*/ 51709 w 539928"/>
                  <a:gd name="connsiteY2765" fmla="*/ 562387 h 837451"/>
                  <a:gd name="connsiteX2766" fmla="*/ 49356 w 539928"/>
                  <a:gd name="connsiteY2766" fmla="*/ 561153 h 837451"/>
                  <a:gd name="connsiteX2767" fmla="*/ 50417 w 539928"/>
                  <a:gd name="connsiteY2767" fmla="*/ 559823 h 837451"/>
                  <a:gd name="connsiteX2768" fmla="*/ 51460 w 539928"/>
                  <a:gd name="connsiteY2768" fmla="*/ 559259 h 837451"/>
                  <a:gd name="connsiteX2769" fmla="*/ 52542 w 539928"/>
                  <a:gd name="connsiteY2769" fmla="*/ 558608 h 837451"/>
                  <a:gd name="connsiteX2770" fmla="*/ 53731 w 539928"/>
                  <a:gd name="connsiteY2770" fmla="*/ 557414 h 837451"/>
                  <a:gd name="connsiteX2771" fmla="*/ 54451 w 539928"/>
                  <a:gd name="connsiteY2771" fmla="*/ 556047 h 837451"/>
                  <a:gd name="connsiteX2772" fmla="*/ 55179 w 539928"/>
                  <a:gd name="connsiteY2772" fmla="*/ 554215 h 837451"/>
                  <a:gd name="connsiteX2773" fmla="*/ 55674 w 539928"/>
                  <a:gd name="connsiteY2773" fmla="*/ 552480 h 837451"/>
                  <a:gd name="connsiteX2774" fmla="*/ 56092 w 539928"/>
                  <a:gd name="connsiteY2774" fmla="*/ 551143 h 837451"/>
                  <a:gd name="connsiteX2775" fmla="*/ 56419 w 539928"/>
                  <a:gd name="connsiteY2775" fmla="*/ 549330 h 837451"/>
                  <a:gd name="connsiteX2776" fmla="*/ 56572 w 539928"/>
                  <a:gd name="connsiteY2776" fmla="*/ 547170 h 837451"/>
                  <a:gd name="connsiteX2777" fmla="*/ 56550 w 539928"/>
                  <a:gd name="connsiteY2777" fmla="*/ 545717 h 837451"/>
                  <a:gd name="connsiteX2778" fmla="*/ 57428 w 539928"/>
                  <a:gd name="connsiteY2778" fmla="*/ 545813 h 837451"/>
                  <a:gd name="connsiteX2779" fmla="*/ 58717 w 539928"/>
                  <a:gd name="connsiteY2779" fmla="*/ 545896 h 837451"/>
                  <a:gd name="connsiteX2780" fmla="*/ 60101 w 539928"/>
                  <a:gd name="connsiteY2780" fmla="*/ 545526 h 837451"/>
                  <a:gd name="connsiteX2781" fmla="*/ 61516 w 539928"/>
                  <a:gd name="connsiteY2781" fmla="*/ 545503 h 837451"/>
                  <a:gd name="connsiteX2782" fmla="*/ 62853 w 539928"/>
                  <a:gd name="connsiteY2782" fmla="*/ 545395 h 837451"/>
                  <a:gd name="connsiteX2783" fmla="*/ 64387 w 539928"/>
                  <a:gd name="connsiteY2783" fmla="*/ 546437 h 837451"/>
                  <a:gd name="connsiteX2784" fmla="*/ 65511 w 539928"/>
                  <a:gd name="connsiteY2784" fmla="*/ 547229 h 837451"/>
                  <a:gd name="connsiteX2785" fmla="*/ 66526 w 539928"/>
                  <a:gd name="connsiteY2785" fmla="*/ 547159 h 837451"/>
                  <a:gd name="connsiteX2786" fmla="*/ 67665 w 539928"/>
                  <a:gd name="connsiteY2786" fmla="*/ 546216 h 837451"/>
                  <a:gd name="connsiteX2787" fmla="*/ 68902 w 539928"/>
                  <a:gd name="connsiteY2787" fmla="*/ 544780 h 837451"/>
                  <a:gd name="connsiteX2788" fmla="*/ 69631 w 539928"/>
                  <a:gd name="connsiteY2788" fmla="*/ 543200 h 837451"/>
                  <a:gd name="connsiteX2789" fmla="*/ 69801 w 539928"/>
                  <a:gd name="connsiteY2789" fmla="*/ 540832 h 837451"/>
                  <a:gd name="connsiteX2790" fmla="*/ 68994 w 539928"/>
                  <a:gd name="connsiteY2790" fmla="*/ 539186 h 837451"/>
                  <a:gd name="connsiteX2791" fmla="*/ 69255 w 539928"/>
                  <a:gd name="connsiteY2791" fmla="*/ 538299 h 837451"/>
                  <a:gd name="connsiteX2792" fmla="*/ 69673 w 539928"/>
                  <a:gd name="connsiteY2792" fmla="*/ 537861 h 837451"/>
                  <a:gd name="connsiteX2793" fmla="*/ 69918 w 539928"/>
                  <a:gd name="connsiteY2793" fmla="*/ 537069 h 837451"/>
                  <a:gd name="connsiteX2794" fmla="*/ 70175 w 539928"/>
                  <a:gd name="connsiteY2794" fmla="*/ 535727 h 837451"/>
                  <a:gd name="connsiteX2795" fmla="*/ 70214 w 539928"/>
                  <a:gd name="connsiteY2795" fmla="*/ 534799 h 837451"/>
                  <a:gd name="connsiteX2796" fmla="*/ 70402 w 539928"/>
                  <a:gd name="connsiteY2796" fmla="*/ 533727 h 837451"/>
                  <a:gd name="connsiteX2797" fmla="*/ 70942 w 539928"/>
                  <a:gd name="connsiteY2797" fmla="*/ 533146 h 837451"/>
                  <a:gd name="connsiteX2798" fmla="*/ 71581 w 539928"/>
                  <a:gd name="connsiteY2798" fmla="*/ 532740 h 837451"/>
                  <a:gd name="connsiteX2799" fmla="*/ 72797 w 539928"/>
                  <a:gd name="connsiteY2799" fmla="*/ 532340 h 837451"/>
                  <a:gd name="connsiteX2800" fmla="*/ 74081 w 539928"/>
                  <a:gd name="connsiteY2800" fmla="*/ 531865 h 837451"/>
                  <a:gd name="connsiteX2801" fmla="*/ 75866 w 539928"/>
                  <a:gd name="connsiteY2801" fmla="*/ 532761 h 837451"/>
                  <a:gd name="connsiteX2802" fmla="*/ 77562 w 539928"/>
                  <a:gd name="connsiteY2802" fmla="*/ 533656 h 837451"/>
                  <a:gd name="connsiteX2803" fmla="*/ 79141 w 539928"/>
                  <a:gd name="connsiteY2803" fmla="*/ 534510 h 837451"/>
                  <a:gd name="connsiteX2804" fmla="*/ 80190 w 539928"/>
                  <a:gd name="connsiteY2804" fmla="*/ 534650 h 837451"/>
                  <a:gd name="connsiteX2805" fmla="*/ 80870 w 539928"/>
                  <a:gd name="connsiteY2805" fmla="*/ 533237 h 837451"/>
                  <a:gd name="connsiteX2806" fmla="*/ 81649 w 539928"/>
                  <a:gd name="connsiteY2806" fmla="*/ 531611 h 837451"/>
                  <a:gd name="connsiteX2807" fmla="*/ 82899 w 539928"/>
                  <a:gd name="connsiteY2807" fmla="*/ 530061 h 837451"/>
                  <a:gd name="connsiteX2808" fmla="*/ 84495 w 539928"/>
                  <a:gd name="connsiteY2808" fmla="*/ 528388 h 837451"/>
                  <a:gd name="connsiteX2809" fmla="*/ 85657 w 539928"/>
                  <a:gd name="connsiteY2809" fmla="*/ 527475 h 837451"/>
                  <a:gd name="connsiteX2810" fmla="*/ 87477 w 539928"/>
                  <a:gd name="connsiteY2810" fmla="*/ 525932 h 837451"/>
                  <a:gd name="connsiteX2811" fmla="*/ 88665 w 539928"/>
                  <a:gd name="connsiteY2811" fmla="*/ 525348 h 837451"/>
                  <a:gd name="connsiteX2812" fmla="*/ 89925 w 539928"/>
                  <a:gd name="connsiteY2812" fmla="*/ 524553 h 837451"/>
                  <a:gd name="connsiteX2813" fmla="*/ 90448 w 539928"/>
                  <a:gd name="connsiteY2813" fmla="*/ 524299 h 837451"/>
                  <a:gd name="connsiteX2814" fmla="*/ 90555 w 539928"/>
                  <a:gd name="connsiteY2814" fmla="*/ 522403 h 837451"/>
                  <a:gd name="connsiteX2815" fmla="*/ 90694 w 539928"/>
                  <a:gd name="connsiteY2815" fmla="*/ 520856 h 837451"/>
                  <a:gd name="connsiteX2816" fmla="*/ 90657 w 539928"/>
                  <a:gd name="connsiteY2816" fmla="*/ 519315 h 837451"/>
                  <a:gd name="connsiteX2817" fmla="*/ 90807 w 539928"/>
                  <a:gd name="connsiteY2817" fmla="*/ 517160 h 837451"/>
                  <a:gd name="connsiteX2818" fmla="*/ 90792 w 539928"/>
                  <a:gd name="connsiteY2818" fmla="*/ 515446 h 837451"/>
                  <a:gd name="connsiteX2819" fmla="*/ 90680 w 539928"/>
                  <a:gd name="connsiteY2819" fmla="*/ 513673 h 837451"/>
                  <a:gd name="connsiteX2820" fmla="*/ 90471 w 539928"/>
                  <a:gd name="connsiteY2820" fmla="*/ 511850 h 837451"/>
                  <a:gd name="connsiteX2821" fmla="*/ 90384 w 539928"/>
                  <a:gd name="connsiteY2821" fmla="*/ 510414 h 837451"/>
                  <a:gd name="connsiteX2822" fmla="*/ 89881 w 539928"/>
                  <a:gd name="connsiteY2822" fmla="*/ 509865 h 837451"/>
                  <a:gd name="connsiteX2823" fmla="*/ 89224 w 539928"/>
                  <a:gd name="connsiteY2823" fmla="*/ 509482 h 837451"/>
                  <a:gd name="connsiteX2824" fmla="*/ 88584 w 539928"/>
                  <a:gd name="connsiteY2824" fmla="*/ 508991 h 837451"/>
                  <a:gd name="connsiteX2825" fmla="*/ 87834 w 539928"/>
                  <a:gd name="connsiteY2825" fmla="*/ 508086 h 837451"/>
                  <a:gd name="connsiteX2826" fmla="*/ 87320 w 539928"/>
                  <a:gd name="connsiteY2826" fmla="*/ 506996 h 837451"/>
                  <a:gd name="connsiteX2827" fmla="*/ 86659 w 539928"/>
                  <a:gd name="connsiteY2827" fmla="*/ 506031 h 837451"/>
                  <a:gd name="connsiteX2828" fmla="*/ 86157 w 539928"/>
                  <a:gd name="connsiteY2828" fmla="*/ 505338 h 837451"/>
                  <a:gd name="connsiteX2829" fmla="*/ 85979 w 539928"/>
                  <a:gd name="connsiteY2829" fmla="*/ 504875 h 837451"/>
                  <a:gd name="connsiteX2830" fmla="*/ 85947 w 539928"/>
                  <a:gd name="connsiteY2830" fmla="*/ 504362 h 837451"/>
                  <a:gd name="connsiteX2831" fmla="*/ 85953 w 539928"/>
                  <a:gd name="connsiteY2831" fmla="*/ 503473 h 837451"/>
                  <a:gd name="connsiteX2832" fmla="*/ 86046 w 539928"/>
                  <a:gd name="connsiteY2832" fmla="*/ 502312 h 837451"/>
                  <a:gd name="connsiteX2833" fmla="*/ 85828 w 539928"/>
                  <a:gd name="connsiteY2833" fmla="*/ 501676 h 837451"/>
                  <a:gd name="connsiteX2834" fmla="*/ 83953 w 539928"/>
                  <a:gd name="connsiteY2834" fmla="*/ 501393 h 837451"/>
                  <a:gd name="connsiteX2835" fmla="*/ 82631 w 539928"/>
                  <a:gd name="connsiteY2835" fmla="*/ 501456 h 837451"/>
                  <a:gd name="connsiteX2836" fmla="*/ 82658 w 539928"/>
                  <a:gd name="connsiteY2836" fmla="*/ 500838 h 837451"/>
                  <a:gd name="connsiteX2837" fmla="*/ 82418 w 539928"/>
                  <a:gd name="connsiteY2837" fmla="*/ 499844 h 837451"/>
                  <a:gd name="connsiteX2838" fmla="*/ 82259 w 539928"/>
                  <a:gd name="connsiteY2838" fmla="*/ 499370 h 837451"/>
                  <a:gd name="connsiteX2839" fmla="*/ 80925 w 539928"/>
                  <a:gd name="connsiteY2839" fmla="*/ 499278 h 837451"/>
                  <a:gd name="connsiteX2840" fmla="*/ 78534 w 539928"/>
                  <a:gd name="connsiteY2840" fmla="*/ 499376 h 837451"/>
                  <a:gd name="connsiteX2841" fmla="*/ 76505 w 539928"/>
                  <a:gd name="connsiteY2841" fmla="*/ 499384 h 837451"/>
                  <a:gd name="connsiteX2842" fmla="*/ 75553 w 539928"/>
                  <a:gd name="connsiteY2842" fmla="*/ 499484 h 837451"/>
                  <a:gd name="connsiteX2843" fmla="*/ 75005 w 539928"/>
                  <a:gd name="connsiteY2843" fmla="*/ 499506 h 837451"/>
                  <a:gd name="connsiteX2844" fmla="*/ 75099 w 539928"/>
                  <a:gd name="connsiteY2844" fmla="*/ 498384 h 837451"/>
                  <a:gd name="connsiteX2845" fmla="*/ 74917 w 539928"/>
                  <a:gd name="connsiteY2845" fmla="*/ 497216 h 837451"/>
                  <a:gd name="connsiteX2846" fmla="*/ 73916 w 539928"/>
                  <a:gd name="connsiteY2846" fmla="*/ 497122 h 837451"/>
                  <a:gd name="connsiteX2847" fmla="*/ 73962 w 539928"/>
                  <a:gd name="connsiteY2847" fmla="*/ 496233 h 837451"/>
                  <a:gd name="connsiteX2848" fmla="*/ 73773 w 539928"/>
                  <a:gd name="connsiteY2848" fmla="*/ 495625 h 837451"/>
                  <a:gd name="connsiteX2849" fmla="*/ 72034 w 539928"/>
                  <a:gd name="connsiteY2849" fmla="*/ 494957 h 837451"/>
                  <a:gd name="connsiteX2850" fmla="*/ 72084 w 539928"/>
                  <a:gd name="connsiteY2850" fmla="*/ 492787 h 837451"/>
                  <a:gd name="connsiteX2851" fmla="*/ 72004 w 539928"/>
                  <a:gd name="connsiteY2851" fmla="*/ 490938 h 837451"/>
                  <a:gd name="connsiteX2852" fmla="*/ 70856 w 539928"/>
                  <a:gd name="connsiteY2852" fmla="*/ 490145 h 837451"/>
                  <a:gd name="connsiteX2853" fmla="*/ 70801 w 539928"/>
                  <a:gd name="connsiteY2853" fmla="*/ 487648 h 837451"/>
                  <a:gd name="connsiteX2854" fmla="*/ 70835 w 539928"/>
                  <a:gd name="connsiteY2854" fmla="*/ 486053 h 837451"/>
                  <a:gd name="connsiteX2855" fmla="*/ 70835 w 539928"/>
                  <a:gd name="connsiteY2855" fmla="*/ 484117 h 837451"/>
                  <a:gd name="connsiteX2856" fmla="*/ 70797 w 539928"/>
                  <a:gd name="connsiteY2856" fmla="*/ 481951 h 837451"/>
                  <a:gd name="connsiteX2857" fmla="*/ 70676 w 539928"/>
                  <a:gd name="connsiteY2857" fmla="*/ 480179 h 837451"/>
                  <a:gd name="connsiteX2858" fmla="*/ 70645 w 539928"/>
                  <a:gd name="connsiteY2858" fmla="*/ 478320 h 837451"/>
                  <a:gd name="connsiteX2859" fmla="*/ 70730 w 539928"/>
                  <a:gd name="connsiteY2859" fmla="*/ 476647 h 837451"/>
                  <a:gd name="connsiteX2860" fmla="*/ 70720 w 539928"/>
                  <a:gd name="connsiteY2860" fmla="*/ 474606 h 837451"/>
                  <a:gd name="connsiteX2861" fmla="*/ 70496 w 539928"/>
                  <a:gd name="connsiteY2861" fmla="*/ 472399 h 837451"/>
                  <a:gd name="connsiteX2862" fmla="*/ 70495 w 539928"/>
                  <a:gd name="connsiteY2862" fmla="*/ 471517 h 837451"/>
                  <a:gd name="connsiteX2863" fmla="*/ 70345 w 539928"/>
                  <a:gd name="connsiteY2863" fmla="*/ 470415 h 837451"/>
                  <a:gd name="connsiteX2864" fmla="*/ 70938 w 539928"/>
                  <a:gd name="connsiteY2864" fmla="*/ 470481 h 837451"/>
                  <a:gd name="connsiteX2865" fmla="*/ 71407 w 539928"/>
                  <a:gd name="connsiteY2865" fmla="*/ 470669 h 837451"/>
                  <a:gd name="connsiteX2866" fmla="*/ 72021 w 539928"/>
                  <a:gd name="connsiteY2866" fmla="*/ 470556 h 837451"/>
                  <a:gd name="connsiteX2867" fmla="*/ 72570 w 539928"/>
                  <a:gd name="connsiteY2867" fmla="*/ 470364 h 837451"/>
                  <a:gd name="connsiteX2868" fmla="*/ 73444 w 539928"/>
                  <a:gd name="connsiteY2868" fmla="*/ 470486 h 837451"/>
                  <a:gd name="connsiteX2869" fmla="*/ 74024 w 539928"/>
                  <a:gd name="connsiteY2869" fmla="*/ 470957 h 837451"/>
                  <a:gd name="connsiteX2870" fmla="*/ 74831 w 539928"/>
                  <a:gd name="connsiteY2870" fmla="*/ 471243 h 837451"/>
                  <a:gd name="connsiteX2871" fmla="*/ 75562 w 539928"/>
                  <a:gd name="connsiteY2871" fmla="*/ 471543 h 837451"/>
                  <a:gd name="connsiteX2872" fmla="*/ 76522 w 539928"/>
                  <a:gd name="connsiteY2872" fmla="*/ 472097 h 837451"/>
                  <a:gd name="connsiteX2873" fmla="*/ 77528 w 539928"/>
                  <a:gd name="connsiteY2873" fmla="*/ 471978 h 837451"/>
                  <a:gd name="connsiteX2874" fmla="*/ 78585 w 539928"/>
                  <a:gd name="connsiteY2874" fmla="*/ 471396 h 837451"/>
                  <a:gd name="connsiteX2875" fmla="*/ 78357 w 539928"/>
                  <a:gd name="connsiteY2875" fmla="*/ 470223 h 837451"/>
                  <a:gd name="connsiteX2876" fmla="*/ 78425 w 539928"/>
                  <a:gd name="connsiteY2876" fmla="*/ 468883 h 837451"/>
                  <a:gd name="connsiteX2877" fmla="*/ 78840 w 539928"/>
                  <a:gd name="connsiteY2877" fmla="*/ 468139 h 837451"/>
                  <a:gd name="connsiteX2878" fmla="*/ 79489 w 539928"/>
                  <a:gd name="connsiteY2878" fmla="*/ 467533 h 837451"/>
                  <a:gd name="connsiteX2879" fmla="*/ 81743 w 539928"/>
                  <a:gd name="connsiteY2879" fmla="*/ 466937 h 837451"/>
                  <a:gd name="connsiteX2880" fmla="*/ 83045 w 539928"/>
                  <a:gd name="connsiteY2880" fmla="*/ 467013 h 837451"/>
                  <a:gd name="connsiteX2881" fmla="*/ 83777 w 539928"/>
                  <a:gd name="connsiteY2881" fmla="*/ 467725 h 837451"/>
                  <a:gd name="connsiteX2882" fmla="*/ 83765 w 539928"/>
                  <a:gd name="connsiteY2882" fmla="*/ 468756 h 837451"/>
                  <a:gd name="connsiteX2883" fmla="*/ 83023 w 539928"/>
                  <a:gd name="connsiteY2883" fmla="*/ 469741 h 837451"/>
                  <a:gd name="connsiteX2884" fmla="*/ 81493 w 539928"/>
                  <a:gd name="connsiteY2884" fmla="*/ 470677 h 837451"/>
                  <a:gd name="connsiteX2885" fmla="*/ 79981 w 539928"/>
                  <a:gd name="connsiteY2885" fmla="*/ 472034 h 837451"/>
                  <a:gd name="connsiteX2886" fmla="*/ 79895 w 539928"/>
                  <a:gd name="connsiteY2886" fmla="*/ 473157 h 837451"/>
                  <a:gd name="connsiteX2887" fmla="*/ 80938 w 539928"/>
                  <a:gd name="connsiteY2887" fmla="*/ 474052 h 837451"/>
                  <a:gd name="connsiteX2888" fmla="*/ 82155 w 539928"/>
                  <a:gd name="connsiteY2888" fmla="*/ 474089 h 837451"/>
                  <a:gd name="connsiteX2889" fmla="*/ 82877 w 539928"/>
                  <a:gd name="connsiteY2889" fmla="*/ 473490 h 837451"/>
                  <a:gd name="connsiteX2890" fmla="*/ 83824 w 539928"/>
                  <a:gd name="connsiteY2890" fmla="*/ 472668 h 837451"/>
                  <a:gd name="connsiteX2891" fmla="*/ 86028 w 539928"/>
                  <a:gd name="connsiteY2891" fmla="*/ 472563 h 837451"/>
                  <a:gd name="connsiteX2892" fmla="*/ 87013 w 539928"/>
                  <a:gd name="connsiteY2892" fmla="*/ 472893 h 837451"/>
                  <a:gd name="connsiteX2893" fmla="*/ 87719 w 539928"/>
                  <a:gd name="connsiteY2893" fmla="*/ 473561 h 837451"/>
                  <a:gd name="connsiteX2894" fmla="*/ 88199 w 539928"/>
                  <a:gd name="connsiteY2894" fmla="*/ 474638 h 837451"/>
                  <a:gd name="connsiteX2895" fmla="*/ 87769 w 539928"/>
                  <a:gd name="connsiteY2895" fmla="*/ 475659 h 837451"/>
                  <a:gd name="connsiteX2896" fmla="*/ 87133 w 539928"/>
                  <a:gd name="connsiteY2896" fmla="*/ 476511 h 837451"/>
                  <a:gd name="connsiteX2897" fmla="*/ 86607 w 539928"/>
                  <a:gd name="connsiteY2897" fmla="*/ 477267 h 837451"/>
                  <a:gd name="connsiteX2898" fmla="*/ 87228 w 539928"/>
                  <a:gd name="connsiteY2898" fmla="*/ 477951 h 837451"/>
                  <a:gd name="connsiteX2899" fmla="*/ 88375 w 539928"/>
                  <a:gd name="connsiteY2899" fmla="*/ 478208 h 837451"/>
                  <a:gd name="connsiteX2900" fmla="*/ 89346 w 539928"/>
                  <a:gd name="connsiteY2900" fmla="*/ 477956 h 837451"/>
                  <a:gd name="connsiteX2901" fmla="*/ 90144 w 539928"/>
                  <a:gd name="connsiteY2901" fmla="*/ 477489 h 837451"/>
                  <a:gd name="connsiteX2902" fmla="*/ 91295 w 539928"/>
                  <a:gd name="connsiteY2902" fmla="*/ 476618 h 837451"/>
                  <a:gd name="connsiteX2903" fmla="*/ 92212 w 539928"/>
                  <a:gd name="connsiteY2903" fmla="*/ 476491 h 837451"/>
                  <a:gd name="connsiteX2904" fmla="*/ 93143 w 539928"/>
                  <a:gd name="connsiteY2904" fmla="*/ 476545 h 837451"/>
                  <a:gd name="connsiteX2905" fmla="*/ 94037 w 539928"/>
                  <a:gd name="connsiteY2905" fmla="*/ 476928 h 837451"/>
                  <a:gd name="connsiteX2906" fmla="*/ 94676 w 539928"/>
                  <a:gd name="connsiteY2906" fmla="*/ 477457 h 837451"/>
                  <a:gd name="connsiteX2907" fmla="*/ 95445 w 539928"/>
                  <a:gd name="connsiteY2907" fmla="*/ 478899 h 837451"/>
                  <a:gd name="connsiteX2908" fmla="*/ 96595 w 539928"/>
                  <a:gd name="connsiteY2908" fmla="*/ 479771 h 837451"/>
                  <a:gd name="connsiteX2909" fmla="*/ 97354 w 539928"/>
                  <a:gd name="connsiteY2909" fmla="*/ 480635 h 837451"/>
                  <a:gd name="connsiteX2910" fmla="*/ 98153 w 539928"/>
                  <a:gd name="connsiteY2910" fmla="*/ 480823 h 837451"/>
                  <a:gd name="connsiteX2911" fmla="*/ 99094 w 539928"/>
                  <a:gd name="connsiteY2911" fmla="*/ 480298 h 837451"/>
                  <a:gd name="connsiteX2912" fmla="*/ 99551 w 539928"/>
                  <a:gd name="connsiteY2912" fmla="*/ 479502 h 837451"/>
                  <a:gd name="connsiteX2913" fmla="*/ 99409 w 539928"/>
                  <a:gd name="connsiteY2913" fmla="*/ 478770 h 837451"/>
                  <a:gd name="connsiteX2914" fmla="*/ 98135 w 539928"/>
                  <a:gd name="connsiteY2914" fmla="*/ 478302 h 837451"/>
                  <a:gd name="connsiteX2915" fmla="*/ 96844 w 539928"/>
                  <a:gd name="connsiteY2915" fmla="*/ 477902 h 837451"/>
                  <a:gd name="connsiteX2916" fmla="*/ 95923 w 539928"/>
                  <a:gd name="connsiteY2916" fmla="*/ 476780 h 837451"/>
                  <a:gd name="connsiteX2917" fmla="*/ 95543 w 539928"/>
                  <a:gd name="connsiteY2917" fmla="*/ 475965 h 837451"/>
                  <a:gd name="connsiteX2918" fmla="*/ 95383 w 539928"/>
                  <a:gd name="connsiteY2918" fmla="*/ 474906 h 837451"/>
                  <a:gd name="connsiteX2919" fmla="*/ 95288 w 539928"/>
                  <a:gd name="connsiteY2919" fmla="*/ 474071 h 837451"/>
                  <a:gd name="connsiteX2920" fmla="*/ 95560 w 539928"/>
                  <a:gd name="connsiteY2920" fmla="*/ 473066 h 837451"/>
                  <a:gd name="connsiteX2921" fmla="*/ 96224 w 539928"/>
                  <a:gd name="connsiteY2921" fmla="*/ 472734 h 837451"/>
                  <a:gd name="connsiteX2922" fmla="*/ 97333 w 539928"/>
                  <a:gd name="connsiteY2922" fmla="*/ 472817 h 837451"/>
                  <a:gd name="connsiteX2923" fmla="*/ 98111 w 539928"/>
                  <a:gd name="connsiteY2923" fmla="*/ 473174 h 837451"/>
                  <a:gd name="connsiteX2924" fmla="*/ 98558 w 539928"/>
                  <a:gd name="connsiteY2924" fmla="*/ 473118 h 837451"/>
                  <a:gd name="connsiteX2925" fmla="*/ 98694 w 539928"/>
                  <a:gd name="connsiteY2925" fmla="*/ 472530 h 837451"/>
                  <a:gd name="connsiteX2926" fmla="*/ 99299 w 539928"/>
                  <a:gd name="connsiteY2926" fmla="*/ 471774 h 837451"/>
                  <a:gd name="connsiteX2927" fmla="*/ 100120 w 539928"/>
                  <a:gd name="connsiteY2927" fmla="*/ 471432 h 837451"/>
                  <a:gd name="connsiteX2928" fmla="*/ 101219 w 539928"/>
                  <a:gd name="connsiteY2928" fmla="*/ 471599 h 837451"/>
                  <a:gd name="connsiteX2929" fmla="*/ 102217 w 539928"/>
                  <a:gd name="connsiteY2929" fmla="*/ 471639 h 837451"/>
                  <a:gd name="connsiteX2930" fmla="*/ 102702 w 539928"/>
                  <a:gd name="connsiteY2930" fmla="*/ 471603 h 837451"/>
                  <a:gd name="connsiteX2931" fmla="*/ 103376 w 539928"/>
                  <a:gd name="connsiteY2931" fmla="*/ 471677 h 837451"/>
                  <a:gd name="connsiteX2932" fmla="*/ 104197 w 539928"/>
                  <a:gd name="connsiteY2932" fmla="*/ 471135 h 837451"/>
                  <a:gd name="connsiteX2933" fmla="*/ 104489 w 539928"/>
                  <a:gd name="connsiteY2933" fmla="*/ 470797 h 837451"/>
                  <a:gd name="connsiteX2934" fmla="*/ 104728 w 539928"/>
                  <a:gd name="connsiteY2934" fmla="*/ 470160 h 837451"/>
                  <a:gd name="connsiteX2935" fmla="*/ 104253 w 539928"/>
                  <a:gd name="connsiteY2935" fmla="*/ 469054 h 837451"/>
                  <a:gd name="connsiteX2936" fmla="*/ 103722 w 539928"/>
                  <a:gd name="connsiteY2936" fmla="*/ 468444 h 837451"/>
                  <a:gd name="connsiteX2937" fmla="*/ 102810 w 539928"/>
                  <a:gd name="connsiteY2937" fmla="*/ 467572 h 837451"/>
                  <a:gd name="connsiteX2938" fmla="*/ 102306 w 539928"/>
                  <a:gd name="connsiteY2938" fmla="*/ 466784 h 837451"/>
                  <a:gd name="connsiteX2939" fmla="*/ 102341 w 539928"/>
                  <a:gd name="connsiteY2939" fmla="*/ 465924 h 837451"/>
                  <a:gd name="connsiteX2940" fmla="*/ 102623 w 539928"/>
                  <a:gd name="connsiteY2940" fmla="*/ 465401 h 837451"/>
                  <a:gd name="connsiteX2941" fmla="*/ 103111 w 539928"/>
                  <a:gd name="connsiteY2941" fmla="*/ 464818 h 837451"/>
                  <a:gd name="connsiteX2942" fmla="*/ 103439 w 539928"/>
                  <a:gd name="connsiteY2942" fmla="*/ 464516 h 837451"/>
                  <a:gd name="connsiteX2943" fmla="*/ 104076 w 539928"/>
                  <a:gd name="connsiteY2943" fmla="*/ 464235 h 837451"/>
                  <a:gd name="connsiteX2944" fmla="*/ 104638 w 539928"/>
                  <a:gd name="connsiteY2944" fmla="*/ 464049 h 837451"/>
                  <a:gd name="connsiteX2945" fmla="*/ 105245 w 539928"/>
                  <a:gd name="connsiteY2945" fmla="*/ 463918 h 837451"/>
                  <a:gd name="connsiteX2946" fmla="*/ 105977 w 539928"/>
                  <a:gd name="connsiteY2946" fmla="*/ 463551 h 837451"/>
                  <a:gd name="connsiteX2947" fmla="*/ 106471 w 539928"/>
                  <a:gd name="connsiteY2947" fmla="*/ 463329 h 837451"/>
                  <a:gd name="connsiteX2948" fmla="*/ 107042 w 539928"/>
                  <a:gd name="connsiteY2948" fmla="*/ 462851 h 837451"/>
                  <a:gd name="connsiteX2949" fmla="*/ 107513 w 539928"/>
                  <a:gd name="connsiteY2949" fmla="*/ 462616 h 837451"/>
                  <a:gd name="connsiteX2950" fmla="*/ 108135 w 539928"/>
                  <a:gd name="connsiteY2950" fmla="*/ 462635 h 837451"/>
                  <a:gd name="connsiteX2951" fmla="*/ 108714 w 539928"/>
                  <a:gd name="connsiteY2951" fmla="*/ 463020 h 837451"/>
                  <a:gd name="connsiteX2952" fmla="*/ 109198 w 539928"/>
                  <a:gd name="connsiteY2952" fmla="*/ 463480 h 837451"/>
                  <a:gd name="connsiteX2953" fmla="*/ 109683 w 539928"/>
                  <a:gd name="connsiteY2953" fmla="*/ 463800 h 837451"/>
                  <a:gd name="connsiteX2954" fmla="*/ 110039 w 539928"/>
                  <a:gd name="connsiteY2954" fmla="*/ 464210 h 837451"/>
                  <a:gd name="connsiteX2955" fmla="*/ 111536 w 539928"/>
                  <a:gd name="connsiteY2955" fmla="*/ 464176 h 837451"/>
                  <a:gd name="connsiteX2956" fmla="*/ 111935 w 539928"/>
                  <a:gd name="connsiteY2956" fmla="*/ 463472 h 837451"/>
                  <a:gd name="connsiteX2957" fmla="*/ 111651 w 539928"/>
                  <a:gd name="connsiteY2957" fmla="*/ 462676 h 837451"/>
                  <a:gd name="connsiteX2958" fmla="*/ 111347 w 539928"/>
                  <a:gd name="connsiteY2958" fmla="*/ 461756 h 837451"/>
                  <a:gd name="connsiteX2959" fmla="*/ 111475 w 539928"/>
                  <a:gd name="connsiteY2959" fmla="*/ 461073 h 837451"/>
                  <a:gd name="connsiteX2960" fmla="*/ 112339 w 539928"/>
                  <a:gd name="connsiteY2960" fmla="*/ 461040 h 837451"/>
                  <a:gd name="connsiteX2961" fmla="*/ 112945 w 539928"/>
                  <a:gd name="connsiteY2961" fmla="*/ 461083 h 837451"/>
                  <a:gd name="connsiteX2962" fmla="*/ 113524 w 539928"/>
                  <a:gd name="connsiteY2962" fmla="*/ 461355 h 837451"/>
                  <a:gd name="connsiteX2963" fmla="*/ 114198 w 539928"/>
                  <a:gd name="connsiteY2963" fmla="*/ 461964 h 837451"/>
                  <a:gd name="connsiteX2964" fmla="*/ 114804 w 539928"/>
                  <a:gd name="connsiteY2964" fmla="*/ 462267 h 837451"/>
                  <a:gd name="connsiteX2965" fmla="*/ 116041 w 539928"/>
                  <a:gd name="connsiteY2965" fmla="*/ 462464 h 837451"/>
                  <a:gd name="connsiteX2966" fmla="*/ 116687 w 539928"/>
                  <a:gd name="connsiteY2966" fmla="*/ 462201 h 837451"/>
                  <a:gd name="connsiteX2967" fmla="*/ 116692 w 539928"/>
                  <a:gd name="connsiteY2967" fmla="*/ 461553 h 837451"/>
                  <a:gd name="connsiteX2968" fmla="*/ 116489 w 539928"/>
                  <a:gd name="connsiteY2968" fmla="*/ 460701 h 837451"/>
                  <a:gd name="connsiteX2969" fmla="*/ 115834 w 539928"/>
                  <a:gd name="connsiteY2969" fmla="*/ 460253 h 837451"/>
                  <a:gd name="connsiteX2970" fmla="*/ 115283 w 539928"/>
                  <a:gd name="connsiteY2970" fmla="*/ 459734 h 837451"/>
                  <a:gd name="connsiteX2971" fmla="*/ 115083 w 539928"/>
                  <a:gd name="connsiteY2971" fmla="*/ 458980 h 837451"/>
                  <a:gd name="connsiteX2972" fmla="*/ 115198 w 539928"/>
                  <a:gd name="connsiteY2972" fmla="*/ 458383 h 837451"/>
                  <a:gd name="connsiteX2973" fmla="*/ 115750 w 539928"/>
                  <a:gd name="connsiteY2973" fmla="*/ 457935 h 837451"/>
                  <a:gd name="connsiteX2974" fmla="*/ 116329 w 539928"/>
                  <a:gd name="connsiteY2974" fmla="*/ 457335 h 837451"/>
                  <a:gd name="connsiteX2975" fmla="*/ 116786 w 539928"/>
                  <a:gd name="connsiteY2975" fmla="*/ 456680 h 837451"/>
                  <a:gd name="connsiteX2976" fmla="*/ 117348 w 539928"/>
                  <a:gd name="connsiteY2976" fmla="*/ 455978 h 837451"/>
                  <a:gd name="connsiteX2977" fmla="*/ 118060 w 539928"/>
                  <a:gd name="connsiteY2977" fmla="*/ 455040 h 837451"/>
                  <a:gd name="connsiteX2978" fmla="*/ 118365 w 539928"/>
                  <a:gd name="connsiteY2978" fmla="*/ 453906 h 837451"/>
                  <a:gd name="connsiteX2979" fmla="*/ 118462 w 539928"/>
                  <a:gd name="connsiteY2979" fmla="*/ 453082 h 837451"/>
                  <a:gd name="connsiteX2980" fmla="*/ 119013 w 539928"/>
                  <a:gd name="connsiteY2980" fmla="*/ 452744 h 837451"/>
                  <a:gd name="connsiteX2981" fmla="*/ 119555 w 539928"/>
                  <a:gd name="connsiteY2981" fmla="*/ 452333 h 837451"/>
                  <a:gd name="connsiteX2982" fmla="*/ 120448 w 539928"/>
                  <a:gd name="connsiteY2982" fmla="*/ 451789 h 837451"/>
                  <a:gd name="connsiteX2983" fmla="*/ 121304 w 539928"/>
                  <a:gd name="connsiteY2983" fmla="*/ 451059 h 837451"/>
                  <a:gd name="connsiteX2984" fmla="*/ 121988 w 539928"/>
                  <a:gd name="connsiteY2984" fmla="*/ 450909 h 837451"/>
                  <a:gd name="connsiteX2985" fmla="*/ 123115 w 539928"/>
                  <a:gd name="connsiteY2985" fmla="*/ 450642 h 837451"/>
                  <a:gd name="connsiteX2986" fmla="*/ 124211 w 539928"/>
                  <a:gd name="connsiteY2986" fmla="*/ 450358 h 837451"/>
                  <a:gd name="connsiteX2987" fmla="*/ 125410 w 539928"/>
                  <a:gd name="connsiteY2987" fmla="*/ 449900 h 837451"/>
                  <a:gd name="connsiteX2988" fmla="*/ 126169 w 539928"/>
                  <a:gd name="connsiteY2988" fmla="*/ 449722 h 837451"/>
                  <a:gd name="connsiteX2989" fmla="*/ 127301 w 539928"/>
                  <a:gd name="connsiteY2989" fmla="*/ 449948 h 837451"/>
                  <a:gd name="connsiteX2990" fmla="*/ 128279 w 539928"/>
                  <a:gd name="connsiteY2990" fmla="*/ 450173 h 837451"/>
                  <a:gd name="connsiteX2991" fmla="*/ 128848 w 539928"/>
                  <a:gd name="connsiteY2991" fmla="*/ 450329 h 837451"/>
                  <a:gd name="connsiteX2992" fmla="*/ 129666 w 539928"/>
                  <a:gd name="connsiteY2992" fmla="*/ 450380 h 837451"/>
                  <a:gd name="connsiteX2993" fmla="*/ 130711 w 539928"/>
                  <a:gd name="connsiteY2993" fmla="*/ 450400 h 837451"/>
                  <a:gd name="connsiteX2994" fmla="*/ 131300 w 539928"/>
                  <a:gd name="connsiteY2994" fmla="*/ 450794 h 837451"/>
                  <a:gd name="connsiteX2995" fmla="*/ 132373 w 539928"/>
                  <a:gd name="connsiteY2995" fmla="*/ 451741 h 837451"/>
                  <a:gd name="connsiteX2996" fmla="*/ 132734 w 539928"/>
                  <a:gd name="connsiteY2996" fmla="*/ 452520 h 837451"/>
                  <a:gd name="connsiteX2997" fmla="*/ 133256 w 539928"/>
                  <a:gd name="connsiteY2997" fmla="*/ 453757 h 837451"/>
                  <a:gd name="connsiteX2998" fmla="*/ 133521 w 539928"/>
                  <a:gd name="connsiteY2998" fmla="*/ 454657 h 837451"/>
                  <a:gd name="connsiteX2999" fmla="*/ 133435 w 539928"/>
                  <a:gd name="connsiteY2999" fmla="*/ 455425 h 837451"/>
                  <a:gd name="connsiteX3000" fmla="*/ 133130 w 539928"/>
                  <a:gd name="connsiteY3000" fmla="*/ 455941 h 837451"/>
                  <a:gd name="connsiteX3001" fmla="*/ 131620 w 539928"/>
                  <a:gd name="connsiteY3001" fmla="*/ 456175 h 837451"/>
                  <a:gd name="connsiteX3002" fmla="*/ 130298 w 539928"/>
                  <a:gd name="connsiteY3002" fmla="*/ 456454 h 837451"/>
                  <a:gd name="connsiteX3003" fmla="*/ 129956 w 539928"/>
                  <a:gd name="connsiteY3003" fmla="*/ 457147 h 837451"/>
                  <a:gd name="connsiteX3004" fmla="*/ 130213 w 539928"/>
                  <a:gd name="connsiteY3004" fmla="*/ 457607 h 837451"/>
                  <a:gd name="connsiteX3005" fmla="*/ 130839 w 539928"/>
                  <a:gd name="connsiteY3005" fmla="*/ 457748 h 837451"/>
                  <a:gd name="connsiteX3006" fmla="*/ 131713 w 539928"/>
                  <a:gd name="connsiteY3006" fmla="*/ 458180 h 837451"/>
                  <a:gd name="connsiteX3007" fmla="*/ 132397 w 539928"/>
                  <a:gd name="connsiteY3007" fmla="*/ 458772 h 837451"/>
                  <a:gd name="connsiteX3008" fmla="*/ 133185 w 539928"/>
                  <a:gd name="connsiteY3008" fmla="*/ 459728 h 837451"/>
                  <a:gd name="connsiteX3009" fmla="*/ 133717 w 539928"/>
                  <a:gd name="connsiteY3009" fmla="*/ 460479 h 837451"/>
                  <a:gd name="connsiteX3010" fmla="*/ 134391 w 539928"/>
                  <a:gd name="connsiteY3010" fmla="*/ 461135 h 837451"/>
                  <a:gd name="connsiteX3011" fmla="*/ 135866 w 539928"/>
                  <a:gd name="connsiteY3011" fmla="*/ 461561 h 837451"/>
                  <a:gd name="connsiteX3012" fmla="*/ 136567 w 539928"/>
                  <a:gd name="connsiteY3012" fmla="*/ 460893 h 837451"/>
                  <a:gd name="connsiteX3013" fmla="*/ 137138 w 539928"/>
                  <a:gd name="connsiteY3013" fmla="*/ 460471 h 837451"/>
                  <a:gd name="connsiteX3014" fmla="*/ 137528 w 539928"/>
                  <a:gd name="connsiteY3014" fmla="*/ 459562 h 837451"/>
                  <a:gd name="connsiteX3015" fmla="*/ 138041 w 539928"/>
                  <a:gd name="connsiteY3015" fmla="*/ 458690 h 837451"/>
                  <a:gd name="connsiteX3016" fmla="*/ 138755 w 539928"/>
                  <a:gd name="connsiteY3016" fmla="*/ 457894 h 837451"/>
                  <a:gd name="connsiteX3017" fmla="*/ 139779 w 539928"/>
                  <a:gd name="connsiteY3017" fmla="*/ 457357 h 837451"/>
                  <a:gd name="connsiteX3018" fmla="*/ 139790 w 539928"/>
                  <a:gd name="connsiteY3018" fmla="*/ 456148 h 837451"/>
                  <a:gd name="connsiteX3019" fmla="*/ 140361 w 539928"/>
                  <a:gd name="connsiteY3019" fmla="*/ 454814 h 837451"/>
                  <a:gd name="connsiteX3020" fmla="*/ 141295 w 539928"/>
                  <a:gd name="connsiteY3020" fmla="*/ 453337 h 837451"/>
                  <a:gd name="connsiteX3021" fmla="*/ 142446 w 539928"/>
                  <a:gd name="connsiteY3021" fmla="*/ 451502 h 837451"/>
                  <a:gd name="connsiteX3022" fmla="*/ 143153 w 539928"/>
                  <a:gd name="connsiteY3022" fmla="*/ 450488 h 837451"/>
                  <a:gd name="connsiteX3023" fmla="*/ 143948 w 539928"/>
                  <a:gd name="connsiteY3023" fmla="*/ 450432 h 837451"/>
                  <a:gd name="connsiteX3024" fmla="*/ 154387 w 539928"/>
                  <a:gd name="connsiteY3024" fmla="*/ 450040 h 837451"/>
                  <a:gd name="connsiteX3025" fmla="*/ 158220 w 539928"/>
                  <a:gd name="connsiteY3025" fmla="*/ 450056 h 837451"/>
                  <a:gd name="connsiteX3026" fmla="*/ 161142 w 539928"/>
                  <a:gd name="connsiteY3026" fmla="*/ 450013 h 837451"/>
                  <a:gd name="connsiteX3027" fmla="*/ 161525 w 539928"/>
                  <a:gd name="connsiteY3027" fmla="*/ 449191 h 837451"/>
                  <a:gd name="connsiteX3028" fmla="*/ 161820 w 539928"/>
                  <a:gd name="connsiteY3028" fmla="*/ 448591 h 837451"/>
                  <a:gd name="connsiteX3029" fmla="*/ 162575 w 539928"/>
                  <a:gd name="connsiteY3029" fmla="*/ 448428 h 837451"/>
                  <a:gd name="connsiteX3030" fmla="*/ 163125 w 539928"/>
                  <a:gd name="connsiteY3030" fmla="*/ 448177 h 837451"/>
                  <a:gd name="connsiteX3031" fmla="*/ 163489 w 539928"/>
                  <a:gd name="connsiteY3031" fmla="*/ 446989 h 837451"/>
                  <a:gd name="connsiteX3032" fmla="*/ 163874 w 539928"/>
                  <a:gd name="connsiteY3032" fmla="*/ 445791 h 837451"/>
                  <a:gd name="connsiteX3033" fmla="*/ 164561 w 539928"/>
                  <a:gd name="connsiteY3033" fmla="*/ 444990 h 837451"/>
                  <a:gd name="connsiteX3034" fmla="*/ 165680 w 539928"/>
                  <a:gd name="connsiteY3034" fmla="*/ 444517 h 837451"/>
                  <a:gd name="connsiteX3035" fmla="*/ 166483 w 539928"/>
                  <a:gd name="connsiteY3035" fmla="*/ 444402 h 837451"/>
                  <a:gd name="connsiteX3036" fmla="*/ 167209 w 539928"/>
                  <a:gd name="connsiteY3036" fmla="*/ 444539 h 837451"/>
                  <a:gd name="connsiteX3037" fmla="*/ 167884 w 539928"/>
                  <a:gd name="connsiteY3037" fmla="*/ 444800 h 837451"/>
                  <a:gd name="connsiteX3038" fmla="*/ 168786 w 539928"/>
                  <a:gd name="connsiteY3038" fmla="*/ 444957 h 837451"/>
                  <a:gd name="connsiteX3039" fmla="*/ 169599 w 539928"/>
                  <a:gd name="connsiteY3039" fmla="*/ 445094 h 837451"/>
                  <a:gd name="connsiteX3040" fmla="*/ 170382 w 539928"/>
                  <a:gd name="connsiteY3040" fmla="*/ 445790 h 837451"/>
                  <a:gd name="connsiteX3041" fmla="*/ 171018 w 539928"/>
                  <a:gd name="connsiteY3041" fmla="*/ 446468 h 837451"/>
                  <a:gd name="connsiteX3042" fmla="*/ 171450 w 539928"/>
                  <a:gd name="connsiteY3042" fmla="*/ 446566 h 837451"/>
                  <a:gd name="connsiteX3043" fmla="*/ 172646 w 539928"/>
                  <a:gd name="connsiteY3043" fmla="*/ 446133 h 837451"/>
                  <a:gd name="connsiteX3044" fmla="*/ 173431 w 539928"/>
                  <a:gd name="connsiteY3044" fmla="*/ 445795 h 837451"/>
                  <a:gd name="connsiteX3045" fmla="*/ 174157 w 539928"/>
                  <a:gd name="connsiteY3045" fmla="*/ 445448 h 837451"/>
                  <a:gd name="connsiteX3046" fmla="*/ 175206 w 539928"/>
                  <a:gd name="connsiteY3046" fmla="*/ 444985 h 837451"/>
                  <a:gd name="connsiteX3047" fmla="*/ 176560 w 539928"/>
                  <a:gd name="connsiteY3047" fmla="*/ 444541 h 837451"/>
                  <a:gd name="connsiteX3048" fmla="*/ 177914 w 539928"/>
                  <a:gd name="connsiteY3048" fmla="*/ 443944 h 837451"/>
                  <a:gd name="connsiteX3049" fmla="*/ 179042 w 539928"/>
                  <a:gd name="connsiteY3049" fmla="*/ 443395 h 837451"/>
                  <a:gd name="connsiteX3050" fmla="*/ 179374 w 539928"/>
                  <a:gd name="connsiteY3050" fmla="*/ 444033 h 837451"/>
                  <a:gd name="connsiteX3051" fmla="*/ 179970 w 539928"/>
                  <a:gd name="connsiteY3051" fmla="*/ 445029 h 837451"/>
                  <a:gd name="connsiteX3052" fmla="*/ 180722 w 539928"/>
                  <a:gd name="connsiteY3052" fmla="*/ 446597 h 837451"/>
                  <a:gd name="connsiteX3053" fmla="*/ 181650 w 539928"/>
                  <a:gd name="connsiteY3053" fmla="*/ 448444 h 837451"/>
                  <a:gd name="connsiteX3054" fmla="*/ 182764 w 539928"/>
                  <a:gd name="connsiteY3054" fmla="*/ 450486 h 837451"/>
                  <a:gd name="connsiteX3055" fmla="*/ 183849 w 539928"/>
                  <a:gd name="connsiteY3055" fmla="*/ 452701 h 837451"/>
                  <a:gd name="connsiteX3056" fmla="*/ 184415 w 539928"/>
                  <a:gd name="connsiteY3056" fmla="*/ 453881 h 837451"/>
                  <a:gd name="connsiteX3057" fmla="*/ 185119 w 539928"/>
                  <a:gd name="connsiteY3057" fmla="*/ 454947 h 837451"/>
                  <a:gd name="connsiteX3058" fmla="*/ 185903 w 539928"/>
                  <a:gd name="connsiteY3058" fmla="*/ 454938 h 837451"/>
                  <a:gd name="connsiteX3059" fmla="*/ 186894 w 539928"/>
                  <a:gd name="connsiteY3059" fmla="*/ 454679 h 837451"/>
                  <a:gd name="connsiteX3060" fmla="*/ 188140 w 539928"/>
                  <a:gd name="connsiteY3060" fmla="*/ 453868 h 837451"/>
                  <a:gd name="connsiteX3061" fmla="*/ 188915 w 539928"/>
                  <a:gd name="connsiteY3061" fmla="*/ 453308 h 837451"/>
                  <a:gd name="connsiteX3062" fmla="*/ 189937 w 539928"/>
                  <a:gd name="connsiteY3062" fmla="*/ 451935 h 837451"/>
                  <a:gd name="connsiteX3063" fmla="*/ 190665 w 539928"/>
                  <a:gd name="connsiteY3063" fmla="*/ 450138 h 837451"/>
                  <a:gd name="connsiteX3064" fmla="*/ 191813 w 539928"/>
                  <a:gd name="connsiteY3064" fmla="*/ 449889 h 837451"/>
                  <a:gd name="connsiteX3065" fmla="*/ 193908 w 539928"/>
                  <a:gd name="connsiteY3065" fmla="*/ 451225 h 837451"/>
                  <a:gd name="connsiteX3066" fmla="*/ 195582 w 539928"/>
                  <a:gd name="connsiteY3066" fmla="*/ 452513 h 837451"/>
                  <a:gd name="connsiteX3067" fmla="*/ 196973 w 539928"/>
                  <a:gd name="connsiteY3067" fmla="*/ 453503 h 837451"/>
                  <a:gd name="connsiteX3068" fmla="*/ 198520 w 539928"/>
                  <a:gd name="connsiteY3068" fmla="*/ 454336 h 837451"/>
                  <a:gd name="connsiteX3069" fmla="*/ 199814 w 539928"/>
                  <a:gd name="connsiteY3069" fmla="*/ 454278 h 837451"/>
                  <a:gd name="connsiteX3070" fmla="*/ 201177 w 539928"/>
                  <a:gd name="connsiteY3070" fmla="*/ 453923 h 837451"/>
                  <a:gd name="connsiteX3071" fmla="*/ 202618 w 539928"/>
                  <a:gd name="connsiteY3071" fmla="*/ 453915 h 837451"/>
                  <a:gd name="connsiteX3072" fmla="*/ 204402 w 539928"/>
                  <a:gd name="connsiteY3072" fmla="*/ 454392 h 837451"/>
                  <a:gd name="connsiteX3073" fmla="*/ 206185 w 539928"/>
                  <a:gd name="connsiteY3073" fmla="*/ 454539 h 837451"/>
                  <a:gd name="connsiteX3074" fmla="*/ 208068 w 539928"/>
                  <a:gd name="connsiteY3074" fmla="*/ 454221 h 837451"/>
                  <a:gd name="connsiteX3075" fmla="*/ 209648 w 539928"/>
                  <a:gd name="connsiteY3075" fmla="*/ 453382 h 837451"/>
                  <a:gd name="connsiteX3076" fmla="*/ 211570 w 539928"/>
                  <a:gd name="connsiteY3076" fmla="*/ 452330 h 837451"/>
                  <a:gd name="connsiteX3077" fmla="*/ 212414 w 539928"/>
                  <a:gd name="connsiteY3077" fmla="*/ 451732 h 837451"/>
                  <a:gd name="connsiteX3078" fmla="*/ 211975 w 539928"/>
                  <a:gd name="connsiteY3078" fmla="*/ 450639 h 837451"/>
                  <a:gd name="connsiteX3079" fmla="*/ 212780 w 539928"/>
                  <a:gd name="connsiteY3079" fmla="*/ 449934 h 837451"/>
                  <a:gd name="connsiteX3080" fmla="*/ 214201 w 539928"/>
                  <a:gd name="connsiteY3080" fmla="*/ 449947 h 837451"/>
                  <a:gd name="connsiteX3081" fmla="*/ 215456 w 539928"/>
                  <a:gd name="connsiteY3081" fmla="*/ 449745 h 837451"/>
                  <a:gd name="connsiteX3082" fmla="*/ 216194 w 539928"/>
                  <a:gd name="connsiteY3082" fmla="*/ 448783 h 837451"/>
                  <a:gd name="connsiteX3083" fmla="*/ 216965 w 539928"/>
                  <a:gd name="connsiteY3083" fmla="*/ 448880 h 837451"/>
                  <a:gd name="connsiteX3084" fmla="*/ 218003 w 539928"/>
                  <a:gd name="connsiteY3084" fmla="*/ 448825 h 837451"/>
                  <a:gd name="connsiteX3085" fmla="*/ 219322 w 539928"/>
                  <a:gd name="connsiteY3085" fmla="*/ 448936 h 837451"/>
                  <a:gd name="connsiteX3086" fmla="*/ 219939 w 539928"/>
                  <a:gd name="connsiteY3086" fmla="*/ 448853 h 837451"/>
                  <a:gd name="connsiteX3087" fmla="*/ 220413 w 539928"/>
                  <a:gd name="connsiteY3087" fmla="*/ 448706 h 837451"/>
                  <a:gd name="connsiteX3088" fmla="*/ 220496 w 539928"/>
                  <a:gd name="connsiteY3088" fmla="*/ 461449 h 837451"/>
                  <a:gd name="connsiteX3089" fmla="*/ 220732 w 539928"/>
                  <a:gd name="connsiteY3089" fmla="*/ 464106 h 837451"/>
                  <a:gd name="connsiteX3090" fmla="*/ 220558 w 539928"/>
                  <a:gd name="connsiteY3090" fmla="*/ 467914 h 837451"/>
                  <a:gd name="connsiteX3091" fmla="*/ 220395 w 539928"/>
                  <a:gd name="connsiteY3091" fmla="*/ 468502 h 837451"/>
                  <a:gd name="connsiteX3092" fmla="*/ 219024 w 539928"/>
                  <a:gd name="connsiteY3092" fmla="*/ 473054 h 837451"/>
                  <a:gd name="connsiteX3093" fmla="*/ 218289 w 539928"/>
                  <a:gd name="connsiteY3093" fmla="*/ 475242 h 837451"/>
                  <a:gd name="connsiteX3094" fmla="*/ 217566 w 539928"/>
                  <a:gd name="connsiteY3094" fmla="*/ 477768 h 837451"/>
                  <a:gd name="connsiteX3095" fmla="*/ 216736 w 539928"/>
                  <a:gd name="connsiteY3095" fmla="*/ 480507 h 837451"/>
                  <a:gd name="connsiteX3096" fmla="*/ 218136 w 539928"/>
                  <a:gd name="connsiteY3096" fmla="*/ 488107 h 837451"/>
                  <a:gd name="connsiteX3097" fmla="*/ 218180 w 539928"/>
                  <a:gd name="connsiteY3097" fmla="*/ 488795 h 837451"/>
                  <a:gd name="connsiteX3098" fmla="*/ 218315 w 539928"/>
                  <a:gd name="connsiteY3098" fmla="*/ 489878 h 837451"/>
                  <a:gd name="connsiteX3099" fmla="*/ 218549 w 539928"/>
                  <a:gd name="connsiteY3099" fmla="*/ 490999 h 837451"/>
                  <a:gd name="connsiteX3100" fmla="*/ 218832 w 539928"/>
                  <a:gd name="connsiteY3100" fmla="*/ 492055 h 837451"/>
                  <a:gd name="connsiteX3101" fmla="*/ 218961 w 539928"/>
                  <a:gd name="connsiteY3101" fmla="*/ 492840 h 837451"/>
                  <a:gd name="connsiteX3102" fmla="*/ 219396 w 539928"/>
                  <a:gd name="connsiteY3102" fmla="*/ 495592 h 837451"/>
                  <a:gd name="connsiteX3103" fmla="*/ 231436 w 539928"/>
                  <a:gd name="connsiteY3103" fmla="*/ 499992 h 837451"/>
                  <a:gd name="connsiteX3104" fmla="*/ 240766 w 539928"/>
                  <a:gd name="connsiteY3104" fmla="*/ 503468 h 837451"/>
                  <a:gd name="connsiteX3105" fmla="*/ 241189 w 539928"/>
                  <a:gd name="connsiteY3105" fmla="*/ 502724 h 837451"/>
                  <a:gd name="connsiteX3106" fmla="*/ 242005 w 539928"/>
                  <a:gd name="connsiteY3106" fmla="*/ 501070 h 837451"/>
                  <a:gd name="connsiteX3107" fmla="*/ 242900 w 539928"/>
                  <a:gd name="connsiteY3107" fmla="*/ 499332 h 837451"/>
                  <a:gd name="connsiteX3108" fmla="*/ 244099 w 539928"/>
                  <a:gd name="connsiteY3108" fmla="*/ 496906 h 837451"/>
                  <a:gd name="connsiteX3109" fmla="*/ 245013 w 539928"/>
                  <a:gd name="connsiteY3109" fmla="*/ 495362 h 837451"/>
                  <a:gd name="connsiteX3110" fmla="*/ 246203 w 539928"/>
                  <a:gd name="connsiteY3110" fmla="*/ 492723 h 837451"/>
                  <a:gd name="connsiteX3111" fmla="*/ 247894 w 539928"/>
                  <a:gd name="connsiteY3111" fmla="*/ 489863 h 837451"/>
                  <a:gd name="connsiteX3112" fmla="*/ 249702 w 539928"/>
                  <a:gd name="connsiteY3112" fmla="*/ 486897 h 837451"/>
                  <a:gd name="connsiteX3113" fmla="*/ 251745 w 539928"/>
                  <a:gd name="connsiteY3113" fmla="*/ 484087 h 837451"/>
                  <a:gd name="connsiteX3114" fmla="*/ 252424 w 539928"/>
                  <a:gd name="connsiteY3114" fmla="*/ 482366 h 837451"/>
                  <a:gd name="connsiteX3115" fmla="*/ 253573 w 539928"/>
                  <a:gd name="connsiteY3115" fmla="*/ 480927 h 837451"/>
                  <a:gd name="connsiteX3116" fmla="*/ 255398 w 539928"/>
                  <a:gd name="connsiteY3116" fmla="*/ 479701 h 837451"/>
                  <a:gd name="connsiteX3117" fmla="*/ 257733 w 539928"/>
                  <a:gd name="connsiteY3117" fmla="*/ 478417 h 837451"/>
                  <a:gd name="connsiteX3118" fmla="*/ 260293 w 539928"/>
                  <a:gd name="connsiteY3118" fmla="*/ 477627 h 837451"/>
                  <a:gd name="connsiteX3119" fmla="*/ 261754 w 539928"/>
                  <a:gd name="connsiteY3119" fmla="*/ 477484 h 837451"/>
                  <a:gd name="connsiteX3120" fmla="*/ 263328 w 539928"/>
                  <a:gd name="connsiteY3120" fmla="*/ 477229 h 837451"/>
                  <a:gd name="connsiteX3121" fmla="*/ 264133 w 539928"/>
                  <a:gd name="connsiteY3121" fmla="*/ 477266 h 837451"/>
                  <a:gd name="connsiteX3122" fmla="*/ 265060 w 539928"/>
                  <a:gd name="connsiteY3122" fmla="*/ 476980 h 837451"/>
                  <a:gd name="connsiteX3123" fmla="*/ 265838 w 539928"/>
                  <a:gd name="connsiteY3123" fmla="*/ 477039 h 837451"/>
                  <a:gd name="connsiteX3124" fmla="*/ 267283 w 539928"/>
                  <a:gd name="connsiteY3124" fmla="*/ 477150 h 837451"/>
                  <a:gd name="connsiteX3125" fmla="*/ 270695 w 539928"/>
                  <a:gd name="connsiteY3125" fmla="*/ 477193 h 837451"/>
                  <a:gd name="connsiteX3126" fmla="*/ 275067 w 539928"/>
                  <a:gd name="connsiteY3126" fmla="*/ 477486 h 837451"/>
                  <a:gd name="connsiteX3127" fmla="*/ 278261 w 539928"/>
                  <a:gd name="connsiteY3127" fmla="*/ 478370 h 837451"/>
                  <a:gd name="connsiteX3128" fmla="*/ 280643 w 539928"/>
                  <a:gd name="connsiteY3128" fmla="*/ 478885 h 837451"/>
                  <a:gd name="connsiteX3129" fmla="*/ 282243 w 539928"/>
                  <a:gd name="connsiteY3129" fmla="*/ 479108 h 837451"/>
                  <a:gd name="connsiteX3130" fmla="*/ 283143 w 539928"/>
                  <a:gd name="connsiteY3130" fmla="*/ 479116 h 837451"/>
                  <a:gd name="connsiteX3131" fmla="*/ 283954 w 539928"/>
                  <a:gd name="connsiteY3131" fmla="*/ 479170 h 837451"/>
                  <a:gd name="connsiteX3132" fmla="*/ 285087 w 539928"/>
                  <a:gd name="connsiteY3132" fmla="*/ 479277 h 837451"/>
                  <a:gd name="connsiteX3133" fmla="*/ 287001 w 539928"/>
                  <a:gd name="connsiteY3133" fmla="*/ 479680 h 837451"/>
                  <a:gd name="connsiteX3134" fmla="*/ 288613 w 539928"/>
                  <a:gd name="connsiteY3134" fmla="*/ 479906 h 837451"/>
                  <a:gd name="connsiteX3135" fmla="*/ 291448 w 539928"/>
                  <a:gd name="connsiteY3135" fmla="*/ 480046 h 837451"/>
                  <a:gd name="connsiteX3136" fmla="*/ 294108 w 539928"/>
                  <a:gd name="connsiteY3136" fmla="*/ 480048 h 837451"/>
                  <a:gd name="connsiteX3137" fmla="*/ 297080 w 539928"/>
                  <a:gd name="connsiteY3137" fmla="*/ 480131 h 837451"/>
                  <a:gd name="connsiteX3138" fmla="*/ 299928 w 539928"/>
                  <a:gd name="connsiteY3138" fmla="*/ 479931 h 837451"/>
                  <a:gd name="connsiteX3139" fmla="*/ 303361 w 539928"/>
                  <a:gd name="connsiteY3139" fmla="*/ 479882 h 837451"/>
                  <a:gd name="connsiteX3140" fmla="*/ 305749 w 539928"/>
                  <a:gd name="connsiteY3140" fmla="*/ 479785 h 837451"/>
                  <a:gd name="connsiteX3141" fmla="*/ 308108 w 539928"/>
                  <a:gd name="connsiteY3141" fmla="*/ 479494 h 837451"/>
                  <a:gd name="connsiteX3142" fmla="*/ 309829 w 539928"/>
                  <a:gd name="connsiteY3142" fmla="*/ 479527 h 837451"/>
                  <a:gd name="connsiteX3143" fmla="*/ 309442 w 539928"/>
                  <a:gd name="connsiteY3143" fmla="*/ 480193 h 837451"/>
                  <a:gd name="connsiteX3144" fmla="*/ 309822 w 539928"/>
                  <a:gd name="connsiteY3144" fmla="*/ 482713 h 837451"/>
                  <a:gd name="connsiteX3145" fmla="*/ 311718 w 539928"/>
                  <a:gd name="connsiteY3145" fmla="*/ 485187 h 837451"/>
                  <a:gd name="connsiteX3146" fmla="*/ 314524 w 539928"/>
                  <a:gd name="connsiteY3146" fmla="*/ 487686 h 837451"/>
                  <a:gd name="connsiteX3147" fmla="*/ 317802 w 539928"/>
                  <a:gd name="connsiteY3147" fmla="*/ 489851 h 837451"/>
                  <a:gd name="connsiteX3148" fmla="*/ 321153 w 539928"/>
                  <a:gd name="connsiteY3148" fmla="*/ 491477 h 837451"/>
                  <a:gd name="connsiteX3149" fmla="*/ 323104 w 539928"/>
                  <a:gd name="connsiteY3149" fmla="*/ 492131 h 837451"/>
                  <a:gd name="connsiteX3150" fmla="*/ 325487 w 539928"/>
                  <a:gd name="connsiteY3150" fmla="*/ 492556 h 837451"/>
                  <a:gd name="connsiteX3151" fmla="*/ 326949 w 539928"/>
                  <a:gd name="connsiteY3151" fmla="*/ 493081 h 837451"/>
                  <a:gd name="connsiteX3152" fmla="*/ 327970 w 539928"/>
                  <a:gd name="connsiteY3152" fmla="*/ 493825 h 837451"/>
                  <a:gd name="connsiteX3153" fmla="*/ 327252 w 539928"/>
                  <a:gd name="connsiteY3153" fmla="*/ 494361 h 837451"/>
                  <a:gd name="connsiteX3154" fmla="*/ 310240 w 539928"/>
                  <a:gd name="connsiteY3154" fmla="*/ 494775 h 837451"/>
                  <a:gd name="connsiteX3155" fmla="*/ 310051 w 539928"/>
                  <a:gd name="connsiteY3155" fmla="*/ 498605 h 837451"/>
                  <a:gd name="connsiteX3156" fmla="*/ 310000 w 539928"/>
                  <a:gd name="connsiteY3156" fmla="*/ 501257 h 837451"/>
                  <a:gd name="connsiteX3157" fmla="*/ 309263 w 539928"/>
                  <a:gd name="connsiteY3157" fmla="*/ 503923 h 837451"/>
                  <a:gd name="connsiteX3158" fmla="*/ 309270 w 539928"/>
                  <a:gd name="connsiteY3158" fmla="*/ 506623 h 837451"/>
                  <a:gd name="connsiteX3159" fmla="*/ 309385 w 539928"/>
                  <a:gd name="connsiteY3159" fmla="*/ 508162 h 837451"/>
                  <a:gd name="connsiteX3160" fmla="*/ 309465 w 539928"/>
                  <a:gd name="connsiteY3160" fmla="*/ 509054 h 837451"/>
                  <a:gd name="connsiteX3161" fmla="*/ 309334 w 539928"/>
                  <a:gd name="connsiteY3161" fmla="*/ 510406 h 837451"/>
                  <a:gd name="connsiteX3162" fmla="*/ 309278 w 539928"/>
                  <a:gd name="connsiteY3162" fmla="*/ 511633 h 837451"/>
                  <a:gd name="connsiteX3163" fmla="*/ 309001 w 539928"/>
                  <a:gd name="connsiteY3163" fmla="*/ 513417 h 837451"/>
                  <a:gd name="connsiteX3164" fmla="*/ 308715 w 539928"/>
                  <a:gd name="connsiteY3164" fmla="*/ 515232 h 837451"/>
                  <a:gd name="connsiteX3165" fmla="*/ 308210 w 539928"/>
                  <a:gd name="connsiteY3165" fmla="*/ 518977 h 837451"/>
                  <a:gd name="connsiteX3166" fmla="*/ 307692 w 539928"/>
                  <a:gd name="connsiteY3166" fmla="*/ 521825 h 837451"/>
                  <a:gd name="connsiteX3167" fmla="*/ 308381 w 539928"/>
                  <a:gd name="connsiteY3167" fmla="*/ 524408 h 837451"/>
                  <a:gd name="connsiteX3168" fmla="*/ 309941 w 539928"/>
                  <a:gd name="connsiteY3168" fmla="*/ 527267 h 837451"/>
                  <a:gd name="connsiteX3169" fmla="*/ 311607 w 539928"/>
                  <a:gd name="connsiteY3169" fmla="*/ 529082 h 837451"/>
                  <a:gd name="connsiteX3170" fmla="*/ 315058 w 539928"/>
                  <a:gd name="connsiteY3170" fmla="*/ 532155 h 837451"/>
                  <a:gd name="connsiteX3171" fmla="*/ 316904 w 539928"/>
                  <a:gd name="connsiteY3171" fmla="*/ 534898 h 837451"/>
                  <a:gd name="connsiteX3172" fmla="*/ 318490 w 539928"/>
                  <a:gd name="connsiteY3172" fmla="*/ 538424 h 837451"/>
                  <a:gd name="connsiteX3173" fmla="*/ 319799 w 539928"/>
                  <a:gd name="connsiteY3173" fmla="*/ 540663 h 837451"/>
                  <a:gd name="connsiteX3174" fmla="*/ 320735 w 539928"/>
                  <a:gd name="connsiteY3174" fmla="*/ 541498 h 837451"/>
                  <a:gd name="connsiteX3175" fmla="*/ 316884 w 539928"/>
                  <a:gd name="connsiteY3175" fmla="*/ 542617 h 837451"/>
                  <a:gd name="connsiteX3176" fmla="*/ 313072 w 539928"/>
                  <a:gd name="connsiteY3176" fmla="*/ 543600 h 837451"/>
                  <a:gd name="connsiteX3177" fmla="*/ 310480 w 539928"/>
                  <a:gd name="connsiteY3177" fmla="*/ 544059 h 837451"/>
                  <a:gd name="connsiteX3178" fmla="*/ 308173 w 539928"/>
                  <a:gd name="connsiteY3178" fmla="*/ 544451 h 837451"/>
                  <a:gd name="connsiteX3179" fmla="*/ 304364 w 539928"/>
                  <a:gd name="connsiteY3179" fmla="*/ 544971 h 837451"/>
                  <a:gd name="connsiteX3180" fmla="*/ 301999 w 539928"/>
                  <a:gd name="connsiteY3180" fmla="*/ 545265 h 837451"/>
                  <a:gd name="connsiteX3181" fmla="*/ 301195 w 539928"/>
                  <a:gd name="connsiteY3181" fmla="*/ 545329 h 837451"/>
                  <a:gd name="connsiteX3182" fmla="*/ 300097 w 539928"/>
                  <a:gd name="connsiteY3182" fmla="*/ 545374 h 837451"/>
                  <a:gd name="connsiteX3183" fmla="*/ 298054 w 539928"/>
                  <a:gd name="connsiteY3183" fmla="*/ 545581 h 837451"/>
                  <a:gd name="connsiteX3184" fmla="*/ 293603 w 539928"/>
                  <a:gd name="connsiteY3184" fmla="*/ 545487 h 837451"/>
                  <a:gd name="connsiteX3185" fmla="*/ 291837 w 539928"/>
                  <a:gd name="connsiteY3185" fmla="*/ 545468 h 837451"/>
                  <a:gd name="connsiteX3186" fmla="*/ 289582 w 539928"/>
                  <a:gd name="connsiteY3186" fmla="*/ 545397 h 837451"/>
                  <a:gd name="connsiteX3187" fmla="*/ 288498 w 539928"/>
                  <a:gd name="connsiteY3187" fmla="*/ 545435 h 837451"/>
                  <a:gd name="connsiteX3188" fmla="*/ 287326 w 539928"/>
                  <a:gd name="connsiteY3188" fmla="*/ 545412 h 837451"/>
                  <a:gd name="connsiteX3189" fmla="*/ 285847 w 539928"/>
                  <a:gd name="connsiteY3189" fmla="*/ 545164 h 837451"/>
                  <a:gd name="connsiteX3190" fmla="*/ 284397 w 539928"/>
                  <a:gd name="connsiteY3190" fmla="*/ 545029 h 837451"/>
                  <a:gd name="connsiteX3191" fmla="*/ 282729 w 539928"/>
                  <a:gd name="connsiteY3191" fmla="*/ 545067 h 837451"/>
                  <a:gd name="connsiteX3192" fmla="*/ 281946 w 539928"/>
                  <a:gd name="connsiteY3192" fmla="*/ 544899 h 837451"/>
                  <a:gd name="connsiteX3193" fmla="*/ 280767 w 539928"/>
                  <a:gd name="connsiteY3193" fmla="*/ 544836 h 837451"/>
                  <a:gd name="connsiteX3194" fmla="*/ 279204 w 539928"/>
                  <a:gd name="connsiteY3194" fmla="*/ 545113 h 837451"/>
                  <a:gd name="connsiteX3195" fmla="*/ 276668 w 539928"/>
                  <a:gd name="connsiteY3195" fmla="*/ 545649 h 837451"/>
                  <a:gd name="connsiteX3196" fmla="*/ 273100 w 539928"/>
                  <a:gd name="connsiteY3196" fmla="*/ 546173 h 837451"/>
                  <a:gd name="connsiteX3197" fmla="*/ 269326 w 539928"/>
                  <a:gd name="connsiteY3197" fmla="*/ 546705 h 837451"/>
                  <a:gd name="connsiteX3198" fmla="*/ 265385 w 539928"/>
                  <a:gd name="connsiteY3198" fmla="*/ 547432 h 837451"/>
                  <a:gd name="connsiteX3199" fmla="*/ 261334 w 539928"/>
                  <a:gd name="connsiteY3199" fmla="*/ 548680 h 837451"/>
                  <a:gd name="connsiteX3200" fmla="*/ 258118 w 539928"/>
                  <a:gd name="connsiteY3200" fmla="*/ 550066 h 837451"/>
                  <a:gd name="connsiteX3201" fmla="*/ 255735 w 539928"/>
                  <a:gd name="connsiteY3201" fmla="*/ 551967 h 837451"/>
                  <a:gd name="connsiteX3202" fmla="*/ 253596 w 539928"/>
                  <a:gd name="connsiteY3202" fmla="*/ 552980 h 837451"/>
                  <a:gd name="connsiteX3203" fmla="*/ 251435 w 539928"/>
                  <a:gd name="connsiteY3203" fmla="*/ 553877 h 837451"/>
                  <a:gd name="connsiteX3204" fmla="*/ 249936 w 539928"/>
                  <a:gd name="connsiteY3204" fmla="*/ 554672 h 837451"/>
                  <a:gd name="connsiteX3205" fmla="*/ 248081 w 539928"/>
                  <a:gd name="connsiteY3205" fmla="*/ 555679 h 837451"/>
                  <a:gd name="connsiteX3206" fmla="*/ 246116 w 539928"/>
                  <a:gd name="connsiteY3206" fmla="*/ 556870 h 837451"/>
                  <a:gd name="connsiteX3207" fmla="*/ 245600 w 539928"/>
                  <a:gd name="connsiteY3207" fmla="*/ 557212 h 837451"/>
                  <a:gd name="connsiteX3208" fmla="*/ 243885 w 539928"/>
                  <a:gd name="connsiteY3208" fmla="*/ 558350 h 837451"/>
                  <a:gd name="connsiteX3209" fmla="*/ 243145 w 539928"/>
                  <a:gd name="connsiteY3209" fmla="*/ 558744 h 837451"/>
                  <a:gd name="connsiteX3210" fmla="*/ 242316 w 539928"/>
                  <a:gd name="connsiteY3210" fmla="*/ 559165 h 837451"/>
                  <a:gd name="connsiteX3211" fmla="*/ 241684 w 539928"/>
                  <a:gd name="connsiteY3211" fmla="*/ 559664 h 837451"/>
                  <a:gd name="connsiteX3212" fmla="*/ 240902 w 539928"/>
                  <a:gd name="connsiteY3212" fmla="*/ 560387 h 837451"/>
                  <a:gd name="connsiteX3213" fmla="*/ 240641 w 539928"/>
                  <a:gd name="connsiteY3213" fmla="*/ 560797 h 837451"/>
                  <a:gd name="connsiteX3214" fmla="*/ 240055 w 539928"/>
                  <a:gd name="connsiteY3214" fmla="*/ 561966 h 837451"/>
                  <a:gd name="connsiteX3215" fmla="*/ 240006 w 539928"/>
                  <a:gd name="connsiteY3215" fmla="*/ 563359 h 837451"/>
                  <a:gd name="connsiteX3216" fmla="*/ 239338 w 539928"/>
                  <a:gd name="connsiteY3216" fmla="*/ 572494 h 837451"/>
                  <a:gd name="connsiteX3217" fmla="*/ 239028 w 539928"/>
                  <a:gd name="connsiteY3217" fmla="*/ 576559 h 837451"/>
                  <a:gd name="connsiteX3218" fmla="*/ 238453 w 539928"/>
                  <a:gd name="connsiteY3218" fmla="*/ 580511 h 837451"/>
                  <a:gd name="connsiteX3219" fmla="*/ 237949 w 539928"/>
                  <a:gd name="connsiteY3219" fmla="*/ 583496 h 837451"/>
                  <a:gd name="connsiteX3220" fmla="*/ 237232 w 539928"/>
                  <a:gd name="connsiteY3220" fmla="*/ 586323 h 837451"/>
                  <a:gd name="connsiteX3221" fmla="*/ 235951 w 539928"/>
                  <a:gd name="connsiteY3221" fmla="*/ 589462 h 837451"/>
                  <a:gd name="connsiteX3222" fmla="*/ 235399 w 539928"/>
                  <a:gd name="connsiteY3222" fmla="*/ 591036 h 837451"/>
                  <a:gd name="connsiteX3223" fmla="*/ 235225 w 539928"/>
                  <a:gd name="connsiteY3223" fmla="*/ 591534 h 837451"/>
                  <a:gd name="connsiteX3224" fmla="*/ 234452 w 539928"/>
                  <a:gd name="connsiteY3224" fmla="*/ 593430 h 837451"/>
                  <a:gd name="connsiteX3225" fmla="*/ 233515 w 539928"/>
                  <a:gd name="connsiteY3225" fmla="*/ 596141 h 837451"/>
                  <a:gd name="connsiteX3226" fmla="*/ 232947 w 539928"/>
                  <a:gd name="connsiteY3226" fmla="*/ 597786 h 837451"/>
                  <a:gd name="connsiteX3227" fmla="*/ 231767 w 539928"/>
                  <a:gd name="connsiteY3227" fmla="*/ 601390 h 837451"/>
                  <a:gd name="connsiteX3228" fmla="*/ 231417 w 539928"/>
                  <a:gd name="connsiteY3228" fmla="*/ 602503 h 837451"/>
                  <a:gd name="connsiteX3229" fmla="*/ 230533 w 539928"/>
                  <a:gd name="connsiteY3229" fmla="*/ 605315 h 837451"/>
                  <a:gd name="connsiteX3230" fmla="*/ 229710 w 539928"/>
                  <a:gd name="connsiteY3230" fmla="*/ 607966 h 837451"/>
                  <a:gd name="connsiteX3231" fmla="*/ 229390 w 539928"/>
                  <a:gd name="connsiteY3231" fmla="*/ 609094 h 837451"/>
                  <a:gd name="connsiteX3232" fmla="*/ 229015 w 539928"/>
                  <a:gd name="connsiteY3232" fmla="*/ 610801 h 837451"/>
                  <a:gd name="connsiteX3233" fmla="*/ 228571 w 539928"/>
                  <a:gd name="connsiteY3233" fmla="*/ 611621 h 837451"/>
                  <a:gd name="connsiteX3234" fmla="*/ 229403 w 539928"/>
                  <a:gd name="connsiteY3234" fmla="*/ 613151 h 837451"/>
                  <a:gd name="connsiteX3235" fmla="*/ 229522 w 539928"/>
                  <a:gd name="connsiteY3235" fmla="*/ 615986 h 837451"/>
                  <a:gd name="connsiteX3236" fmla="*/ 229931 w 539928"/>
                  <a:gd name="connsiteY3236" fmla="*/ 618953 h 837451"/>
                  <a:gd name="connsiteX3237" fmla="*/ 230514 w 539928"/>
                  <a:gd name="connsiteY3237" fmla="*/ 621360 h 837451"/>
                  <a:gd name="connsiteX3238" fmla="*/ 231812 w 539928"/>
                  <a:gd name="connsiteY3238" fmla="*/ 625694 h 837451"/>
                  <a:gd name="connsiteX3239" fmla="*/ 233011 w 539928"/>
                  <a:gd name="connsiteY3239" fmla="*/ 628453 h 837451"/>
                  <a:gd name="connsiteX3240" fmla="*/ 235009 w 539928"/>
                  <a:gd name="connsiteY3240" fmla="*/ 631112 h 837451"/>
                  <a:gd name="connsiteX3241" fmla="*/ 236552 w 539928"/>
                  <a:gd name="connsiteY3241" fmla="*/ 633342 h 837451"/>
                  <a:gd name="connsiteX3242" fmla="*/ 238369 w 539928"/>
                  <a:gd name="connsiteY3242" fmla="*/ 636261 h 837451"/>
                  <a:gd name="connsiteX3243" fmla="*/ 240068 w 539928"/>
                  <a:gd name="connsiteY3243" fmla="*/ 638539 h 837451"/>
                  <a:gd name="connsiteX3244" fmla="*/ 241167 w 539928"/>
                  <a:gd name="connsiteY3244" fmla="*/ 639238 h 837451"/>
                  <a:gd name="connsiteX3245" fmla="*/ 244062 w 539928"/>
                  <a:gd name="connsiteY3245" fmla="*/ 648257 h 837451"/>
                  <a:gd name="connsiteX3246" fmla="*/ 244939 w 539928"/>
                  <a:gd name="connsiteY3246" fmla="*/ 650626 h 837451"/>
                  <a:gd name="connsiteX3247" fmla="*/ 245892 w 539928"/>
                  <a:gd name="connsiteY3247" fmla="*/ 652692 h 837451"/>
                  <a:gd name="connsiteX3248" fmla="*/ 247264 w 539928"/>
                  <a:gd name="connsiteY3248" fmla="*/ 655924 h 837451"/>
                  <a:gd name="connsiteX3249" fmla="*/ 248827 w 539928"/>
                  <a:gd name="connsiteY3249" fmla="*/ 658218 h 837451"/>
                  <a:gd name="connsiteX3250" fmla="*/ 249513 w 539928"/>
                  <a:gd name="connsiteY3250" fmla="*/ 658893 h 837451"/>
                  <a:gd name="connsiteX3251" fmla="*/ 250871 w 539928"/>
                  <a:gd name="connsiteY3251" fmla="*/ 659001 h 837451"/>
                  <a:gd name="connsiteX3252" fmla="*/ 251162 w 539928"/>
                  <a:gd name="connsiteY3252" fmla="*/ 660012 h 837451"/>
                  <a:gd name="connsiteX3253" fmla="*/ 251767 w 539928"/>
                  <a:gd name="connsiteY3253" fmla="*/ 662517 h 837451"/>
                  <a:gd name="connsiteX3254" fmla="*/ 252749 w 539928"/>
                  <a:gd name="connsiteY3254" fmla="*/ 665424 h 837451"/>
                  <a:gd name="connsiteX3255" fmla="*/ 253720 w 539928"/>
                  <a:gd name="connsiteY3255" fmla="*/ 668439 h 837451"/>
                  <a:gd name="connsiteX3256" fmla="*/ 254572 w 539928"/>
                  <a:gd name="connsiteY3256" fmla="*/ 672913 h 837451"/>
                  <a:gd name="connsiteX3257" fmla="*/ 255527 w 539928"/>
                  <a:gd name="connsiteY3257" fmla="*/ 676390 h 837451"/>
                  <a:gd name="connsiteX3258" fmla="*/ 256502 w 539928"/>
                  <a:gd name="connsiteY3258" fmla="*/ 679850 h 837451"/>
                  <a:gd name="connsiteX3259" fmla="*/ 257721 w 539928"/>
                  <a:gd name="connsiteY3259" fmla="*/ 683351 h 837451"/>
                  <a:gd name="connsiteX3260" fmla="*/ 258731 w 539928"/>
                  <a:gd name="connsiteY3260" fmla="*/ 685716 h 837451"/>
                  <a:gd name="connsiteX3261" fmla="*/ 258948 w 539928"/>
                  <a:gd name="connsiteY3261" fmla="*/ 686225 h 837451"/>
                  <a:gd name="connsiteX3262" fmla="*/ 257162 w 539928"/>
                  <a:gd name="connsiteY3262" fmla="*/ 686306 h 837451"/>
                  <a:gd name="connsiteX3263" fmla="*/ 254800 w 539928"/>
                  <a:gd name="connsiteY3263" fmla="*/ 686317 h 837451"/>
                  <a:gd name="connsiteX3264" fmla="*/ 252940 w 539928"/>
                  <a:gd name="connsiteY3264" fmla="*/ 686379 h 837451"/>
                  <a:gd name="connsiteX3265" fmla="*/ 251930 w 539928"/>
                  <a:gd name="connsiteY3265" fmla="*/ 686516 h 837451"/>
                  <a:gd name="connsiteX3266" fmla="*/ 251577 w 539928"/>
                  <a:gd name="connsiteY3266" fmla="*/ 687542 h 837451"/>
                  <a:gd name="connsiteX3267" fmla="*/ 251067 w 539928"/>
                  <a:gd name="connsiteY3267" fmla="*/ 689653 h 837451"/>
                  <a:gd name="connsiteX3268" fmla="*/ 249809 w 539928"/>
                  <a:gd name="connsiteY3268" fmla="*/ 690807 h 837451"/>
                  <a:gd name="connsiteX3269" fmla="*/ 248629 w 539928"/>
                  <a:gd name="connsiteY3269" fmla="*/ 692079 h 837451"/>
                  <a:gd name="connsiteX3270" fmla="*/ 247243 w 539928"/>
                  <a:gd name="connsiteY3270" fmla="*/ 693562 h 837451"/>
                  <a:gd name="connsiteX3271" fmla="*/ 245287 w 539928"/>
                  <a:gd name="connsiteY3271" fmla="*/ 695579 h 837451"/>
                  <a:gd name="connsiteX3272" fmla="*/ 244117 w 539928"/>
                  <a:gd name="connsiteY3272" fmla="*/ 697052 h 837451"/>
                  <a:gd name="connsiteX3273" fmla="*/ 242829 w 539928"/>
                  <a:gd name="connsiteY3273" fmla="*/ 698797 h 837451"/>
                  <a:gd name="connsiteX3274" fmla="*/ 242232 w 539928"/>
                  <a:gd name="connsiteY3274" fmla="*/ 701527 h 837451"/>
                  <a:gd name="connsiteX3275" fmla="*/ 241575 w 539928"/>
                  <a:gd name="connsiteY3275" fmla="*/ 703863 h 837451"/>
                  <a:gd name="connsiteX3276" fmla="*/ 241064 w 539928"/>
                  <a:gd name="connsiteY3276" fmla="*/ 704918 h 837451"/>
                  <a:gd name="connsiteX3277" fmla="*/ 239677 w 539928"/>
                  <a:gd name="connsiteY3277" fmla="*/ 705985 h 837451"/>
                  <a:gd name="connsiteX3278" fmla="*/ 237660 w 539928"/>
                  <a:gd name="connsiteY3278" fmla="*/ 706667 h 837451"/>
                  <a:gd name="connsiteX3279" fmla="*/ 234924 w 539928"/>
                  <a:gd name="connsiteY3279" fmla="*/ 707098 h 837451"/>
                  <a:gd name="connsiteX3280" fmla="*/ 232090 w 539928"/>
                  <a:gd name="connsiteY3280" fmla="*/ 707246 h 837451"/>
                  <a:gd name="connsiteX3281" fmla="*/ 228290 w 539928"/>
                  <a:gd name="connsiteY3281" fmla="*/ 707263 h 837451"/>
                  <a:gd name="connsiteX3282" fmla="*/ 224826 w 539928"/>
                  <a:gd name="connsiteY3282" fmla="*/ 707395 h 837451"/>
                  <a:gd name="connsiteX3283" fmla="*/ 221834 w 539928"/>
                  <a:gd name="connsiteY3283" fmla="*/ 707350 h 837451"/>
                  <a:gd name="connsiteX3284" fmla="*/ 220190 w 539928"/>
                  <a:gd name="connsiteY3284" fmla="*/ 707401 h 837451"/>
                  <a:gd name="connsiteX3285" fmla="*/ 218409 w 539928"/>
                  <a:gd name="connsiteY3285" fmla="*/ 707608 h 837451"/>
                  <a:gd name="connsiteX3286" fmla="*/ 216085 w 539928"/>
                  <a:gd name="connsiteY3286" fmla="*/ 707546 h 837451"/>
                  <a:gd name="connsiteX3287" fmla="*/ 216181 w 539928"/>
                  <a:gd name="connsiteY3287" fmla="*/ 704078 h 837451"/>
                  <a:gd name="connsiteX3288" fmla="*/ 216159 w 539928"/>
                  <a:gd name="connsiteY3288" fmla="*/ 701281 h 837451"/>
                  <a:gd name="connsiteX3289" fmla="*/ 216215 w 539928"/>
                  <a:gd name="connsiteY3289" fmla="*/ 698628 h 837451"/>
                  <a:gd name="connsiteX3290" fmla="*/ 215798 w 539928"/>
                  <a:gd name="connsiteY3290" fmla="*/ 695007 h 837451"/>
                  <a:gd name="connsiteX3291" fmla="*/ 215333 w 539928"/>
                  <a:gd name="connsiteY3291" fmla="*/ 691949 h 837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</a:cxnLst>
                <a:rect l="l" t="t" r="r" b="b"/>
                <a:pathLst>
                  <a:path w="539928" h="837451">
                    <a:moveTo>
                      <a:pt x="144958" y="826263"/>
                    </a:moveTo>
                    <a:lnTo>
                      <a:pt x="146381" y="824658"/>
                    </a:lnTo>
                    <a:lnTo>
                      <a:pt x="147270" y="823210"/>
                    </a:lnTo>
                    <a:lnTo>
                      <a:pt x="148616" y="820634"/>
                    </a:lnTo>
                    <a:lnTo>
                      <a:pt x="150006" y="819298"/>
                    </a:lnTo>
                    <a:lnTo>
                      <a:pt x="151338" y="818134"/>
                    </a:lnTo>
                    <a:lnTo>
                      <a:pt x="152692" y="816457"/>
                    </a:lnTo>
                    <a:lnTo>
                      <a:pt x="152695" y="815857"/>
                    </a:lnTo>
                    <a:lnTo>
                      <a:pt x="152694" y="815834"/>
                    </a:lnTo>
                    <a:lnTo>
                      <a:pt x="152459" y="813886"/>
                    </a:lnTo>
                    <a:lnTo>
                      <a:pt x="151814" y="811131"/>
                    </a:lnTo>
                    <a:lnTo>
                      <a:pt x="151451" y="808732"/>
                    </a:lnTo>
                    <a:lnTo>
                      <a:pt x="150988" y="806539"/>
                    </a:lnTo>
                    <a:lnTo>
                      <a:pt x="150276" y="803463"/>
                    </a:lnTo>
                    <a:lnTo>
                      <a:pt x="149826" y="800767"/>
                    </a:lnTo>
                    <a:lnTo>
                      <a:pt x="148484" y="797699"/>
                    </a:lnTo>
                    <a:lnTo>
                      <a:pt x="148192" y="795180"/>
                    </a:lnTo>
                    <a:lnTo>
                      <a:pt x="148199" y="794740"/>
                    </a:lnTo>
                    <a:lnTo>
                      <a:pt x="148192" y="794678"/>
                    </a:lnTo>
                    <a:lnTo>
                      <a:pt x="148234" y="792106"/>
                    </a:lnTo>
                    <a:lnTo>
                      <a:pt x="149624" y="790402"/>
                    </a:lnTo>
                    <a:lnTo>
                      <a:pt x="149979" y="789433"/>
                    </a:lnTo>
                    <a:lnTo>
                      <a:pt x="149489" y="788324"/>
                    </a:lnTo>
                    <a:lnTo>
                      <a:pt x="149011" y="787364"/>
                    </a:lnTo>
                    <a:lnTo>
                      <a:pt x="148635" y="786051"/>
                    </a:lnTo>
                    <a:lnTo>
                      <a:pt x="148687" y="785732"/>
                    </a:lnTo>
                    <a:lnTo>
                      <a:pt x="148635" y="785551"/>
                    </a:lnTo>
                    <a:lnTo>
                      <a:pt x="148935" y="783710"/>
                    </a:lnTo>
                    <a:lnTo>
                      <a:pt x="148445" y="782080"/>
                    </a:lnTo>
                    <a:lnTo>
                      <a:pt x="147977" y="781078"/>
                    </a:lnTo>
                    <a:lnTo>
                      <a:pt x="148130" y="780904"/>
                    </a:lnTo>
                    <a:lnTo>
                      <a:pt x="147977" y="780577"/>
                    </a:lnTo>
                    <a:lnTo>
                      <a:pt x="148413" y="780082"/>
                    </a:lnTo>
                    <a:lnTo>
                      <a:pt x="149239" y="779649"/>
                    </a:lnTo>
                    <a:lnTo>
                      <a:pt x="149280" y="779004"/>
                    </a:lnTo>
                    <a:lnTo>
                      <a:pt x="149775" y="778182"/>
                    </a:lnTo>
                    <a:lnTo>
                      <a:pt x="150671" y="778338"/>
                    </a:lnTo>
                    <a:lnTo>
                      <a:pt x="151277" y="778583"/>
                    </a:lnTo>
                    <a:lnTo>
                      <a:pt x="151971" y="779023"/>
                    </a:lnTo>
                    <a:lnTo>
                      <a:pt x="152475" y="778384"/>
                    </a:lnTo>
                    <a:lnTo>
                      <a:pt x="153557" y="777760"/>
                    </a:lnTo>
                    <a:lnTo>
                      <a:pt x="154392" y="777985"/>
                    </a:lnTo>
                    <a:lnTo>
                      <a:pt x="155339" y="778724"/>
                    </a:lnTo>
                    <a:lnTo>
                      <a:pt x="156293" y="778380"/>
                    </a:lnTo>
                    <a:lnTo>
                      <a:pt x="157484" y="778326"/>
                    </a:lnTo>
                    <a:lnTo>
                      <a:pt x="159060" y="778746"/>
                    </a:lnTo>
                    <a:lnTo>
                      <a:pt x="159747" y="778721"/>
                    </a:lnTo>
                    <a:lnTo>
                      <a:pt x="161016" y="778801"/>
                    </a:lnTo>
                    <a:lnTo>
                      <a:pt x="161671" y="779441"/>
                    </a:lnTo>
                    <a:lnTo>
                      <a:pt x="162387" y="779481"/>
                    </a:lnTo>
                    <a:lnTo>
                      <a:pt x="164092" y="779787"/>
                    </a:lnTo>
                    <a:lnTo>
                      <a:pt x="165289" y="780101"/>
                    </a:lnTo>
                    <a:lnTo>
                      <a:pt x="165453" y="781078"/>
                    </a:lnTo>
                    <a:lnTo>
                      <a:pt x="165745" y="781530"/>
                    </a:lnTo>
                    <a:lnTo>
                      <a:pt x="165919" y="782227"/>
                    </a:lnTo>
                    <a:lnTo>
                      <a:pt x="165849" y="782448"/>
                    </a:lnTo>
                    <a:lnTo>
                      <a:pt x="165919" y="782727"/>
                    </a:lnTo>
                    <a:lnTo>
                      <a:pt x="165539" y="783935"/>
                    </a:lnTo>
                    <a:lnTo>
                      <a:pt x="165537" y="784439"/>
                    </a:lnTo>
                    <a:lnTo>
                      <a:pt x="165864" y="785843"/>
                    </a:lnTo>
                    <a:lnTo>
                      <a:pt x="166143" y="786440"/>
                    </a:lnTo>
                    <a:lnTo>
                      <a:pt x="167421" y="786225"/>
                    </a:lnTo>
                    <a:lnTo>
                      <a:pt x="168108" y="786341"/>
                    </a:lnTo>
                    <a:lnTo>
                      <a:pt x="169357" y="785727"/>
                    </a:lnTo>
                    <a:lnTo>
                      <a:pt x="170481" y="785123"/>
                    </a:lnTo>
                    <a:lnTo>
                      <a:pt x="171390" y="783977"/>
                    </a:lnTo>
                    <a:lnTo>
                      <a:pt x="172247" y="782519"/>
                    </a:lnTo>
                    <a:lnTo>
                      <a:pt x="172957" y="782128"/>
                    </a:lnTo>
                    <a:lnTo>
                      <a:pt x="173628" y="781598"/>
                    </a:lnTo>
                    <a:lnTo>
                      <a:pt x="174273" y="781765"/>
                    </a:lnTo>
                    <a:lnTo>
                      <a:pt x="175117" y="781777"/>
                    </a:lnTo>
                    <a:lnTo>
                      <a:pt x="176267" y="781849"/>
                    </a:lnTo>
                    <a:lnTo>
                      <a:pt x="177002" y="782179"/>
                    </a:lnTo>
                    <a:lnTo>
                      <a:pt x="178235" y="780878"/>
                    </a:lnTo>
                    <a:lnTo>
                      <a:pt x="179763" y="779270"/>
                    </a:lnTo>
                    <a:lnTo>
                      <a:pt x="179834" y="778544"/>
                    </a:lnTo>
                    <a:lnTo>
                      <a:pt x="179359" y="777664"/>
                    </a:lnTo>
                    <a:lnTo>
                      <a:pt x="179573" y="777560"/>
                    </a:lnTo>
                    <a:lnTo>
                      <a:pt x="179359" y="777164"/>
                    </a:lnTo>
                    <a:lnTo>
                      <a:pt x="180069" y="776817"/>
                    </a:lnTo>
                    <a:lnTo>
                      <a:pt x="180409" y="777186"/>
                    </a:lnTo>
                    <a:lnTo>
                      <a:pt x="180980" y="776868"/>
                    </a:lnTo>
                    <a:lnTo>
                      <a:pt x="181995" y="776081"/>
                    </a:lnTo>
                    <a:lnTo>
                      <a:pt x="183119" y="775350"/>
                    </a:lnTo>
                    <a:lnTo>
                      <a:pt x="184589" y="775848"/>
                    </a:lnTo>
                    <a:lnTo>
                      <a:pt x="185045" y="775864"/>
                    </a:lnTo>
                    <a:lnTo>
                      <a:pt x="185180" y="775817"/>
                    </a:lnTo>
                    <a:lnTo>
                      <a:pt x="185042" y="775365"/>
                    </a:lnTo>
                    <a:lnTo>
                      <a:pt x="186073" y="775003"/>
                    </a:lnTo>
                    <a:lnTo>
                      <a:pt x="186975" y="774575"/>
                    </a:lnTo>
                    <a:lnTo>
                      <a:pt x="187678" y="774226"/>
                    </a:lnTo>
                    <a:lnTo>
                      <a:pt x="188661" y="773949"/>
                    </a:lnTo>
                    <a:lnTo>
                      <a:pt x="189666" y="775092"/>
                    </a:lnTo>
                    <a:lnTo>
                      <a:pt x="190796" y="774894"/>
                    </a:lnTo>
                    <a:lnTo>
                      <a:pt x="191322" y="775533"/>
                    </a:lnTo>
                    <a:lnTo>
                      <a:pt x="192035" y="776888"/>
                    </a:lnTo>
                    <a:lnTo>
                      <a:pt x="191962" y="777249"/>
                    </a:lnTo>
                    <a:lnTo>
                      <a:pt x="192035" y="777388"/>
                    </a:lnTo>
                    <a:lnTo>
                      <a:pt x="191929" y="777908"/>
                    </a:lnTo>
                    <a:lnTo>
                      <a:pt x="192016" y="778702"/>
                    </a:lnTo>
                    <a:lnTo>
                      <a:pt x="192517" y="779292"/>
                    </a:lnTo>
                    <a:lnTo>
                      <a:pt x="192998" y="779485"/>
                    </a:lnTo>
                    <a:lnTo>
                      <a:pt x="193586" y="779170"/>
                    </a:lnTo>
                    <a:lnTo>
                      <a:pt x="194938" y="777661"/>
                    </a:lnTo>
                    <a:lnTo>
                      <a:pt x="195737" y="776791"/>
                    </a:lnTo>
                    <a:lnTo>
                      <a:pt x="197394" y="777407"/>
                    </a:lnTo>
                    <a:lnTo>
                      <a:pt x="198444" y="777296"/>
                    </a:lnTo>
                    <a:lnTo>
                      <a:pt x="198691" y="776785"/>
                    </a:lnTo>
                    <a:lnTo>
                      <a:pt x="199047" y="775934"/>
                    </a:lnTo>
                    <a:lnTo>
                      <a:pt x="200200" y="775090"/>
                    </a:lnTo>
                    <a:lnTo>
                      <a:pt x="202406" y="773606"/>
                    </a:lnTo>
                    <a:lnTo>
                      <a:pt x="204454" y="772174"/>
                    </a:lnTo>
                    <a:lnTo>
                      <a:pt x="206432" y="771186"/>
                    </a:lnTo>
                    <a:lnTo>
                      <a:pt x="207074" y="769798"/>
                    </a:lnTo>
                    <a:lnTo>
                      <a:pt x="207296" y="768437"/>
                    </a:lnTo>
                    <a:lnTo>
                      <a:pt x="208118" y="766574"/>
                    </a:lnTo>
                    <a:lnTo>
                      <a:pt x="209264" y="765332"/>
                    </a:lnTo>
                    <a:lnTo>
                      <a:pt x="211069" y="765007"/>
                    </a:lnTo>
                    <a:lnTo>
                      <a:pt x="211993" y="765137"/>
                    </a:lnTo>
                    <a:lnTo>
                      <a:pt x="212986" y="764803"/>
                    </a:lnTo>
                    <a:lnTo>
                      <a:pt x="214421" y="764401"/>
                    </a:lnTo>
                    <a:lnTo>
                      <a:pt x="215143" y="765165"/>
                    </a:lnTo>
                    <a:lnTo>
                      <a:pt x="215811" y="765332"/>
                    </a:lnTo>
                    <a:lnTo>
                      <a:pt x="217744" y="765541"/>
                    </a:lnTo>
                    <a:lnTo>
                      <a:pt x="218794" y="765662"/>
                    </a:lnTo>
                    <a:lnTo>
                      <a:pt x="220146" y="765868"/>
                    </a:lnTo>
                    <a:lnTo>
                      <a:pt x="221237" y="766103"/>
                    </a:lnTo>
                    <a:lnTo>
                      <a:pt x="221764" y="766366"/>
                    </a:lnTo>
                    <a:lnTo>
                      <a:pt x="222419" y="766995"/>
                    </a:lnTo>
                    <a:lnTo>
                      <a:pt x="222978" y="767647"/>
                    </a:lnTo>
                    <a:lnTo>
                      <a:pt x="223462" y="768690"/>
                    </a:lnTo>
                    <a:lnTo>
                      <a:pt x="223543" y="770537"/>
                    </a:lnTo>
                    <a:lnTo>
                      <a:pt x="223527" y="770676"/>
                    </a:lnTo>
                    <a:lnTo>
                      <a:pt x="223543" y="771037"/>
                    </a:lnTo>
                    <a:lnTo>
                      <a:pt x="223391" y="772382"/>
                    </a:lnTo>
                    <a:lnTo>
                      <a:pt x="223710" y="773453"/>
                    </a:lnTo>
                    <a:lnTo>
                      <a:pt x="224169" y="774142"/>
                    </a:lnTo>
                    <a:lnTo>
                      <a:pt x="224820" y="774945"/>
                    </a:lnTo>
                    <a:lnTo>
                      <a:pt x="226721" y="776283"/>
                    </a:lnTo>
                    <a:lnTo>
                      <a:pt x="228709" y="777420"/>
                    </a:lnTo>
                    <a:lnTo>
                      <a:pt x="230038" y="778634"/>
                    </a:lnTo>
                    <a:lnTo>
                      <a:pt x="231162" y="780239"/>
                    </a:lnTo>
                    <a:lnTo>
                      <a:pt x="231823" y="781672"/>
                    </a:lnTo>
                    <a:lnTo>
                      <a:pt x="232491" y="783945"/>
                    </a:lnTo>
                    <a:lnTo>
                      <a:pt x="233615" y="785078"/>
                    </a:lnTo>
                    <a:lnTo>
                      <a:pt x="235175" y="785341"/>
                    </a:lnTo>
                    <a:lnTo>
                      <a:pt x="236633" y="786398"/>
                    </a:lnTo>
                    <a:lnTo>
                      <a:pt x="238322" y="786645"/>
                    </a:lnTo>
                    <a:lnTo>
                      <a:pt x="239430" y="786883"/>
                    </a:lnTo>
                    <a:lnTo>
                      <a:pt x="239837" y="788016"/>
                    </a:lnTo>
                    <a:lnTo>
                      <a:pt x="240088" y="789493"/>
                    </a:lnTo>
                    <a:lnTo>
                      <a:pt x="240338" y="790642"/>
                    </a:lnTo>
                    <a:lnTo>
                      <a:pt x="240961" y="791661"/>
                    </a:lnTo>
                    <a:lnTo>
                      <a:pt x="241802" y="792684"/>
                    </a:lnTo>
                    <a:lnTo>
                      <a:pt x="241790" y="793171"/>
                    </a:lnTo>
                    <a:lnTo>
                      <a:pt x="241802" y="793186"/>
                    </a:lnTo>
                    <a:lnTo>
                      <a:pt x="241790" y="793709"/>
                    </a:lnTo>
                    <a:lnTo>
                      <a:pt x="240679" y="794323"/>
                    </a:lnTo>
                    <a:lnTo>
                      <a:pt x="240410" y="794653"/>
                    </a:lnTo>
                    <a:lnTo>
                      <a:pt x="240476" y="794827"/>
                    </a:lnTo>
                    <a:lnTo>
                      <a:pt x="240932" y="795073"/>
                    </a:lnTo>
                    <a:lnTo>
                      <a:pt x="241436" y="795201"/>
                    </a:lnTo>
                    <a:lnTo>
                      <a:pt x="242435" y="794909"/>
                    </a:lnTo>
                    <a:lnTo>
                      <a:pt x="242685" y="795453"/>
                    </a:lnTo>
                    <a:lnTo>
                      <a:pt x="243302" y="795369"/>
                    </a:lnTo>
                    <a:lnTo>
                      <a:pt x="243259" y="795876"/>
                    </a:lnTo>
                    <a:lnTo>
                      <a:pt x="243302" y="795869"/>
                    </a:lnTo>
                    <a:lnTo>
                      <a:pt x="243273" y="796207"/>
                    </a:lnTo>
                    <a:lnTo>
                      <a:pt x="243453" y="796628"/>
                    </a:lnTo>
                    <a:lnTo>
                      <a:pt x="243455" y="797128"/>
                    </a:lnTo>
                    <a:lnTo>
                      <a:pt x="243456" y="797235"/>
                    </a:lnTo>
                    <a:lnTo>
                      <a:pt x="243909" y="797584"/>
                    </a:lnTo>
                    <a:lnTo>
                      <a:pt x="244095" y="798409"/>
                    </a:lnTo>
                    <a:lnTo>
                      <a:pt x="244403" y="798798"/>
                    </a:lnTo>
                    <a:lnTo>
                      <a:pt x="244307" y="799178"/>
                    </a:lnTo>
                    <a:lnTo>
                      <a:pt x="244403" y="799298"/>
                    </a:lnTo>
                    <a:lnTo>
                      <a:pt x="244210" y="800063"/>
                    </a:lnTo>
                    <a:lnTo>
                      <a:pt x="244011" y="801603"/>
                    </a:lnTo>
                    <a:lnTo>
                      <a:pt x="243944" y="802210"/>
                    </a:lnTo>
                    <a:lnTo>
                      <a:pt x="243636" y="802597"/>
                    </a:lnTo>
                    <a:lnTo>
                      <a:pt x="243283" y="803425"/>
                    </a:lnTo>
                    <a:lnTo>
                      <a:pt x="243223" y="803900"/>
                    </a:lnTo>
                    <a:lnTo>
                      <a:pt x="243283" y="804706"/>
                    </a:lnTo>
                    <a:lnTo>
                      <a:pt x="243909" y="804690"/>
                    </a:lnTo>
                    <a:lnTo>
                      <a:pt x="244804" y="804469"/>
                    </a:lnTo>
                    <a:lnTo>
                      <a:pt x="245167" y="804790"/>
                    </a:lnTo>
                    <a:lnTo>
                      <a:pt x="245296" y="805467"/>
                    </a:lnTo>
                    <a:lnTo>
                      <a:pt x="245466" y="805885"/>
                    </a:lnTo>
                    <a:lnTo>
                      <a:pt x="246063" y="806308"/>
                    </a:lnTo>
                    <a:lnTo>
                      <a:pt x="246381" y="806719"/>
                    </a:lnTo>
                    <a:lnTo>
                      <a:pt x="246583" y="807374"/>
                    </a:lnTo>
                    <a:lnTo>
                      <a:pt x="246612" y="807997"/>
                    </a:lnTo>
                    <a:lnTo>
                      <a:pt x="246866" y="808440"/>
                    </a:lnTo>
                    <a:lnTo>
                      <a:pt x="246949" y="809110"/>
                    </a:lnTo>
                    <a:lnTo>
                      <a:pt x="247229" y="809486"/>
                    </a:lnTo>
                    <a:lnTo>
                      <a:pt x="247415" y="810074"/>
                    </a:lnTo>
                    <a:lnTo>
                      <a:pt x="247778" y="809606"/>
                    </a:lnTo>
                    <a:lnTo>
                      <a:pt x="248189" y="810010"/>
                    </a:lnTo>
                    <a:lnTo>
                      <a:pt x="248657" y="810020"/>
                    </a:lnTo>
                    <a:lnTo>
                      <a:pt x="249178" y="810276"/>
                    </a:lnTo>
                    <a:lnTo>
                      <a:pt x="249402" y="810700"/>
                    </a:lnTo>
                    <a:lnTo>
                      <a:pt x="249868" y="811076"/>
                    </a:lnTo>
                    <a:lnTo>
                      <a:pt x="250446" y="811474"/>
                    </a:lnTo>
                    <a:lnTo>
                      <a:pt x="251053" y="811930"/>
                    </a:lnTo>
                    <a:lnTo>
                      <a:pt x="251168" y="812810"/>
                    </a:lnTo>
                    <a:lnTo>
                      <a:pt x="251261" y="813969"/>
                    </a:lnTo>
                    <a:lnTo>
                      <a:pt x="251233" y="814115"/>
                    </a:lnTo>
                    <a:lnTo>
                      <a:pt x="251261" y="814470"/>
                    </a:lnTo>
                    <a:lnTo>
                      <a:pt x="250979" y="815918"/>
                    </a:lnTo>
                    <a:lnTo>
                      <a:pt x="250780" y="816582"/>
                    </a:lnTo>
                    <a:lnTo>
                      <a:pt x="250543" y="816946"/>
                    </a:lnTo>
                    <a:lnTo>
                      <a:pt x="250629" y="817155"/>
                    </a:lnTo>
                    <a:lnTo>
                      <a:pt x="251303" y="817909"/>
                    </a:lnTo>
                    <a:lnTo>
                      <a:pt x="251566" y="818693"/>
                    </a:lnTo>
                    <a:lnTo>
                      <a:pt x="251543" y="819123"/>
                    </a:lnTo>
                    <a:lnTo>
                      <a:pt x="251566" y="819193"/>
                    </a:lnTo>
                    <a:lnTo>
                      <a:pt x="251505" y="820323"/>
                    </a:lnTo>
                    <a:lnTo>
                      <a:pt x="251666" y="821081"/>
                    </a:lnTo>
                    <a:lnTo>
                      <a:pt x="252086" y="821572"/>
                    </a:lnTo>
                    <a:lnTo>
                      <a:pt x="253207" y="821842"/>
                    </a:lnTo>
                    <a:lnTo>
                      <a:pt x="253990" y="821252"/>
                    </a:lnTo>
                    <a:lnTo>
                      <a:pt x="254269" y="821177"/>
                    </a:lnTo>
                    <a:lnTo>
                      <a:pt x="253888" y="820506"/>
                    </a:lnTo>
                    <a:lnTo>
                      <a:pt x="253985" y="820176"/>
                    </a:lnTo>
                    <a:lnTo>
                      <a:pt x="253888" y="820006"/>
                    </a:lnTo>
                    <a:lnTo>
                      <a:pt x="253983" y="819683"/>
                    </a:lnTo>
                    <a:lnTo>
                      <a:pt x="253676" y="819254"/>
                    </a:lnTo>
                    <a:lnTo>
                      <a:pt x="254011" y="819222"/>
                    </a:lnTo>
                    <a:lnTo>
                      <a:pt x="253676" y="818754"/>
                    </a:lnTo>
                    <a:lnTo>
                      <a:pt x="254254" y="818699"/>
                    </a:lnTo>
                    <a:lnTo>
                      <a:pt x="254699" y="818562"/>
                    </a:lnTo>
                    <a:lnTo>
                      <a:pt x="254691" y="818500"/>
                    </a:lnTo>
                    <a:lnTo>
                      <a:pt x="254421" y="818031"/>
                    </a:lnTo>
                    <a:lnTo>
                      <a:pt x="254503" y="817673"/>
                    </a:lnTo>
                    <a:lnTo>
                      <a:pt x="254421" y="817529"/>
                    </a:lnTo>
                    <a:lnTo>
                      <a:pt x="254460" y="817362"/>
                    </a:lnTo>
                    <a:lnTo>
                      <a:pt x="254048" y="817405"/>
                    </a:lnTo>
                    <a:lnTo>
                      <a:pt x="254322" y="816875"/>
                    </a:lnTo>
                    <a:lnTo>
                      <a:pt x="254048" y="816903"/>
                    </a:lnTo>
                    <a:lnTo>
                      <a:pt x="254279" y="816460"/>
                    </a:lnTo>
                    <a:lnTo>
                      <a:pt x="254215" y="816220"/>
                    </a:lnTo>
                    <a:lnTo>
                      <a:pt x="254328" y="816146"/>
                    </a:lnTo>
                    <a:lnTo>
                      <a:pt x="254215" y="815718"/>
                    </a:lnTo>
                    <a:lnTo>
                      <a:pt x="254730" y="815384"/>
                    </a:lnTo>
                    <a:lnTo>
                      <a:pt x="254729" y="815321"/>
                    </a:lnTo>
                    <a:lnTo>
                      <a:pt x="254737" y="815307"/>
                    </a:lnTo>
                    <a:lnTo>
                      <a:pt x="254729" y="814820"/>
                    </a:lnTo>
                    <a:lnTo>
                      <a:pt x="254973" y="814415"/>
                    </a:lnTo>
                    <a:lnTo>
                      <a:pt x="255397" y="813769"/>
                    </a:lnTo>
                    <a:lnTo>
                      <a:pt x="255300" y="813638"/>
                    </a:lnTo>
                    <a:lnTo>
                      <a:pt x="254768" y="813224"/>
                    </a:lnTo>
                    <a:lnTo>
                      <a:pt x="255041" y="812936"/>
                    </a:lnTo>
                    <a:lnTo>
                      <a:pt x="254768" y="812724"/>
                    </a:lnTo>
                    <a:lnTo>
                      <a:pt x="255159" y="812310"/>
                    </a:lnTo>
                    <a:lnTo>
                      <a:pt x="255272" y="811840"/>
                    </a:lnTo>
                    <a:lnTo>
                      <a:pt x="255467" y="810867"/>
                    </a:lnTo>
                    <a:lnTo>
                      <a:pt x="256447" y="810270"/>
                    </a:lnTo>
                    <a:lnTo>
                      <a:pt x="256652" y="809663"/>
                    </a:lnTo>
                    <a:lnTo>
                      <a:pt x="257288" y="809156"/>
                    </a:lnTo>
                    <a:lnTo>
                      <a:pt x="258296" y="807917"/>
                    </a:lnTo>
                    <a:lnTo>
                      <a:pt x="258762" y="807541"/>
                    </a:lnTo>
                    <a:lnTo>
                      <a:pt x="259147" y="807500"/>
                    </a:lnTo>
                    <a:lnTo>
                      <a:pt x="259015" y="807011"/>
                    </a:lnTo>
                    <a:lnTo>
                      <a:pt x="259156" y="807042"/>
                    </a:lnTo>
                    <a:lnTo>
                      <a:pt x="259153" y="807024"/>
                    </a:lnTo>
                    <a:lnTo>
                      <a:pt x="259015" y="806511"/>
                    </a:lnTo>
                    <a:lnTo>
                      <a:pt x="259664" y="806652"/>
                    </a:lnTo>
                    <a:lnTo>
                      <a:pt x="260142" y="806896"/>
                    </a:lnTo>
                    <a:lnTo>
                      <a:pt x="260563" y="807108"/>
                    </a:lnTo>
                    <a:lnTo>
                      <a:pt x="261520" y="807858"/>
                    </a:lnTo>
                    <a:lnTo>
                      <a:pt x="262172" y="808536"/>
                    </a:lnTo>
                    <a:lnTo>
                      <a:pt x="262705" y="808832"/>
                    </a:lnTo>
                    <a:lnTo>
                      <a:pt x="263141" y="808928"/>
                    </a:lnTo>
                    <a:lnTo>
                      <a:pt x="263976" y="808954"/>
                    </a:lnTo>
                    <a:lnTo>
                      <a:pt x="265087" y="809770"/>
                    </a:lnTo>
                    <a:lnTo>
                      <a:pt x="265781" y="810138"/>
                    </a:lnTo>
                    <a:lnTo>
                      <a:pt x="266818" y="810556"/>
                    </a:lnTo>
                    <a:lnTo>
                      <a:pt x="267543" y="811506"/>
                    </a:lnTo>
                    <a:lnTo>
                      <a:pt x="268417" y="812562"/>
                    </a:lnTo>
                    <a:lnTo>
                      <a:pt x="269303" y="812932"/>
                    </a:lnTo>
                    <a:lnTo>
                      <a:pt x="269878" y="813715"/>
                    </a:lnTo>
                    <a:lnTo>
                      <a:pt x="270240" y="814383"/>
                    </a:lnTo>
                    <a:lnTo>
                      <a:pt x="270988" y="815182"/>
                    </a:lnTo>
                    <a:lnTo>
                      <a:pt x="271666" y="816136"/>
                    </a:lnTo>
                    <a:lnTo>
                      <a:pt x="272144" y="816871"/>
                    </a:lnTo>
                    <a:lnTo>
                      <a:pt x="272700" y="817510"/>
                    </a:lnTo>
                    <a:lnTo>
                      <a:pt x="273287" y="818246"/>
                    </a:lnTo>
                    <a:lnTo>
                      <a:pt x="273952" y="819340"/>
                    </a:lnTo>
                    <a:lnTo>
                      <a:pt x="274626" y="819748"/>
                    </a:lnTo>
                    <a:lnTo>
                      <a:pt x="275310" y="820695"/>
                    </a:lnTo>
                    <a:lnTo>
                      <a:pt x="275657" y="821454"/>
                    </a:lnTo>
                    <a:lnTo>
                      <a:pt x="276729" y="822227"/>
                    </a:lnTo>
                    <a:lnTo>
                      <a:pt x="277381" y="823332"/>
                    </a:lnTo>
                    <a:lnTo>
                      <a:pt x="277978" y="824173"/>
                    </a:lnTo>
                    <a:lnTo>
                      <a:pt x="278405" y="825429"/>
                    </a:lnTo>
                    <a:lnTo>
                      <a:pt x="278733" y="826600"/>
                    </a:lnTo>
                    <a:lnTo>
                      <a:pt x="279539" y="826437"/>
                    </a:lnTo>
                    <a:lnTo>
                      <a:pt x="280358" y="825830"/>
                    </a:lnTo>
                    <a:lnTo>
                      <a:pt x="280810" y="825389"/>
                    </a:lnTo>
                    <a:lnTo>
                      <a:pt x="281732" y="825518"/>
                    </a:lnTo>
                    <a:lnTo>
                      <a:pt x="282714" y="825830"/>
                    </a:lnTo>
                    <a:lnTo>
                      <a:pt x="283177" y="825666"/>
                    </a:lnTo>
                    <a:lnTo>
                      <a:pt x="283639" y="825126"/>
                    </a:lnTo>
                    <a:lnTo>
                      <a:pt x="284162" y="824115"/>
                    </a:lnTo>
                    <a:lnTo>
                      <a:pt x="284666" y="823380"/>
                    </a:lnTo>
                    <a:lnTo>
                      <a:pt x="285434" y="823033"/>
                    </a:lnTo>
                    <a:lnTo>
                      <a:pt x="285479" y="821964"/>
                    </a:lnTo>
                    <a:lnTo>
                      <a:pt x="285492" y="821017"/>
                    </a:lnTo>
                    <a:lnTo>
                      <a:pt x="286031" y="820699"/>
                    </a:lnTo>
                    <a:lnTo>
                      <a:pt x="286702" y="820563"/>
                    </a:lnTo>
                    <a:lnTo>
                      <a:pt x="287235" y="820468"/>
                    </a:lnTo>
                    <a:lnTo>
                      <a:pt x="287896" y="820304"/>
                    </a:lnTo>
                    <a:lnTo>
                      <a:pt x="288397" y="819982"/>
                    </a:lnTo>
                    <a:lnTo>
                      <a:pt x="288385" y="818888"/>
                    </a:lnTo>
                    <a:lnTo>
                      <a:pt x="288387" y="818832"/>
                    </a:lnTo>
                    <a:lnTo>
                      <a:pt x="288381" y="818387"/>
                    </a:lnTo>
                    <a:lnTo>
                      <a:pt x="288507" y="817083"/>
                    </a:lnTo>
                    <a:lnTo>
                      <a:pt x="288711" y="815744"/>
                    </a:lnTo>
                    <a:lnTo>
                      <a:pt x="288690" y="814871"/>
                    </a:lnTo>
                    <a:lnTo>
                      <a:pt x="288701" y="814851"/>
                    </a:lnTo>
                    <a:lnTo>
                      <a:pt x="288690" y="814371"/>
                    </a:lnTo>
                    <a:lnTo>
                      <a:pt x="289101" y="813680"/>
                    </a:lnTo>
                    <a:lnTo>
                      <a:pt x="290051" y="812537"/>
                    </a:lnTo>
                    <a:lnTo>
                      <a:pt x="290330" y="811888"/>
                    </a:lnTo>
                    <a:lnTo>
                      <a:pt x="290783" y="810835"/>
                    </a:lnTo>
                    <a:lnTo>
                      <a:pt x="291560" y="810138"/>
                    </a:lnTo>
                    <a:lnTo>
                      <a:pt x="292350" y="809686"/>
                    </a:lnTo>
                    <a:lnTo>
                      <a:pt x="293034" y="808675"/>
                    </a:lnTo>
                    <a:lnTo>
                      <a:pt x="293850" y="807256"/>
                    </a:lnTo>
                    <a:lnTo>
                      <a:pt x="293438" y="805261"/>
                    </a:lnTo>
                    <a:lnTo>
                      <a:pt x="293531" y="805209"/>
                    </a:lnTo>
                    <a:lnTo>
                      <a:pt x="293438" y="804761"/>
                    </a:lnTo>
                    <a:lnTo>
                      <a:pt x="294003" y="804439"/>
                    </a:lnTo>
                    <a:lnTo>
                      <a:pt x="295541" y="803820"/>
                    </a:lnTo>
                    <a:lnTo>
                      <a:pt x="297866" y="803367"/>
                    </a:lnTo>
                    <a:lnTo>
                      <a:pt x="301764" y="802760"/>
                    </a:lnTo>
                    <a:lnTo>
                      <a:pt x="305543" y="802365"/>
                    </a:lnTo>
                    <a:lnTo>
                      <a:pt x="308706" y="802304"/>
                    </a:lnTo>
                    <a:lnTo>
                      <a:pt x="309271" y="802279"/>
                    </a:lnTo>
                    <a:lnTo>
                      <a:pt x="314527" y="801755"/>
                    </a:lnTo>
                    <a:lnTo>
                      <a:pt x="317786" y="801164"/>
                    </a:lnTo>
                    <a:lnTo>
                      <a:pt x="321546" y="800747"/>
                    </a:lnTo>
                    <a:lnTo>
                      <a:pt x="322111" y="800468"/>
                    </a:lnTo>
                    <a:lnTo>
                      <a:pt x="322846" y="800429"/>
                    </a:lnTo>
                    <a:lnTo>
                      <a:pt x="323478" y="798409"/>
                    </a:lnTo>
                    <a:lnTo>
                      <a:pt x="324567" y="795478"/>
                    </a:lnTo>
                    <a:lnTo>
                      <a:pt x="325630" y="793602"/>
                    </a:lnTo>
                    <a:lnTo>
                      <a:pt x="326593" y="792139"/>
                    </a:lnTo>
                    <a:lnTo>
                      <a:pt x="327945" y="789846"/>
                    </a:lnTo>
                    <a:lnTo>
                      <a:pt x="329075" y="788152"/>
                    </a:lnTo>
                    <a:lnTo>
                      <a:pt x="330828" y="785727"/>
                    </a:lnTo>
                    <a:lnTo>
                      <a:pt x="334312" y="782189"/>
                    </a:lnTo>
                    <a:lnTo>
                      <a:pt x="335538" y="781132"/>
                    </a:lnTo>
                    <a:lnTo>
                      <a:pt x="336781" y="780176"/>
                    </a:lnTo>
                    <a:lnTo>
                      <a:pt x="338235" y="778773"/>
                    </a:lnTo>
                    <a:lnTo>
                      <a:pt x="339847" y="777311"/>
                    </a:lnTo>
                    <a:lnTo>
                      <a:pt x="340769" y="776508"/>
                    </a:lnTo>
                    <a:lnTo>
                      <a:pt x="343523" y="774104"/>
                    </a:lnTo>
                    <a:lnTo>
                      <a:pt x="344833" y="772383"/>
                    </a:lnTo>
                    <a:lnTo>
                      <a:pt x="345520" y="770791"/>
                    </a:lnTo>
                    <a:lnTo>
                      <a:pt x="346269" y="768652"/>
                    </a:lnTo>
                    <a:lnTo>
                      <a:pt x="346294" y="766931"/>
                    </a:lnTo>
                    <a:lnTo>
                      <a:pt x="346005" y="765740"/>
                    </a:lnTo>
                    <a:lnTo>
                      <a:pt x="344230" y="764551"/>
                    </a:lnTo>
                    <a:lnTo>
                      <a:pt x="342987" y="763948"/>
                    </a:lnTo>
                    <a:lnTo>
                      <a:pt x="341786" y="763299"/>
                    </a:lnTo>
                    <a:lnTo>
                      <a:pt x="340952" y="761971"/>
                    </a:lnTo>
                    <a:lnTo>
                      <a:pt x="340406" y="760737"/>
                    </a:lnTo>
                    <a:lnTo>
                      <a:pt x="339539" y="760072"/>
                    </a:lnTo>
                    <a:lnTo>
                      <a:pt x="338832" y="759916"/>
                    </a:lnTo>
                    <a:lnTo>
                      <a:pt x="337516" y="761055"/>
                    </a:lnTo>
                    <a:lnTo>
                      <a:pt x="336456" y="761277"/>
                    </a:lnTo>
                    <a:lnTo>
                      <a:pt x="335044" y="760358"/>
                    </a:lnTo>
                    <a:lnTo>
                      <a:pt x="334113" y="759000"/>
                    </a:lnTo>
                    <a:lnTo>
                      <a:pt x="333959" y="757796"/>
                    </a:lnTo>
                    <a:lnTo>
                      <a:pt x="333920" y="757134"/>
                    </a:lnTo>
                    <a:lnTo>
                      <a:pt x="333503" y="756092"/>
                    </a:lnTo>
                    <a:lnTo>
                      <a:pt x="333561" y="755736"/>
                    </a:lnTo>
                    <a:lnTo>
                      <a:pt x="333503" y="755590"/>
                    </a:lnTo>
                    <a:lnTo>
                      <a:pt x="333612" y="754928"/>
                    </a:lnTo>
                    <a:lnTo>
                      <a:pt x="333727" y="754451"/>
                    </a:lnTo>
                    <a:lnTo>
                      <a:pt x="333843" y="754085"/>
                    </a:lnTo>
                    <a:lnTo>
                      <a:pt x="333599" y="753340"/>
                    </a:lnTo>
                    <a:lnTo>
                      <a:pt x="332475" y="753117"/>
                    </a:lnTo>
                    <a:lnTo>
                      <a:pt x="331833" y="752518"/>
                    </a:lnTo>
                    <a:lnTo>
                      <a:pt x="331920" y="752099"/>
                    </a:lnTo>
                    <a:lnTo>
                      <a:pt x="331833" y="752016"/>
                    </a:lnTo>
                    <a:lnTo>
                      <a:pt x="332058" y="750941"/>
                    </a:lnTo>
                    <a:lnTo>
                      <a:pt x="332690" y="749728"/>
                    </a:lnTo>
                    <a:lnTo>
                      <a:pt x="332964" y="748999"/>
                    </a:lnTo>
                    <a:lnTo>
                      <a:pt x="332732" y="748312"/>
                    </a:lnTo>
                    <a:lnTo>
                      <a:pt x="331769" y="747268"/>
                    </a:lnTo>
                    <a:lnTo>
                      <a:pt x="331319" y="746856"/>
                    </a:lnTo>
                    <a:lnTo>
                      <a:pt x="331342" y="746377"/>
                    </a:lnTo>
                    <a:lnTo>
                      <a:pt x="331319" y="746356"/>
                    </a:lnTo>
                    <a:lnTo>
                      <a:pt x="331398" y="744707"/>
                    </a:lnTo>
                    <a:lnTo>
                      <a:pt x="330960" y="741584"/>
                    </a:lnTo>
                    <a:lnTo>
                      <a:pt x="330658" y="740859"/>
                    </a:lnTo>
                    <a:lnTo>
                      <a:pt x="329948" y="739572"/>
                    </a:lnTo>
                    <a:lnTo>
                      <a:pt x="329357" y="737886"/>
                    </a:lnTo>
                    <a:lnTo>
                      <a:pt x="329429" y="737589"/>
                    </a:lnTo>
                    <a:lnTo>
                      <a:pt x="329357" y="737385"/>
                    </a:lnTo>
                    <a:lnTo>
                      <a:pt x="329781" y="735622"/>
                    </a:lnTo>
                    <a:lnTo>
                      <a:pt x="330568" y="734098"/>
                    </a:lnTo>
                    <a:lnTo>
                      <a:pt x="331176" y="732072"/>
                    </a:lnTo>
                    <a:lnTo>
                      <a:pt x="331033" y="730247"/>
                    </a:lnTo>
                    <a:lnTo>
                      <a:pt x="330892" y="727627"/>
                    </a:lnTo>
                    <a:lnTo>
                      <a:pt x="330908" y="727418"/>
                    </a:lnTo>
                    <a:lnTo>
                      <a:pt x="330892" y="727127"/>
                    </a:lnTo>
                    <a:lnTo>
                      <a:pt x="331043" y="725114"/>
                    </a:lnTo>
                    <a:lnTo>
                      <a:pt x="331004" y="723630"/>
                    </a:lnTo>
                    <a:lnTo>
                      <a:pt x="331015" y="723522"/>
                    </a:lnTo>
                    <a:lnTo>
                      <a:pt x="331004" y="723129"/>
                    </a:lnTo>
                    <a:lnTo>
                      <a:pt x="331204" y="721032"/>
                    </a:lnTo>
                    <a:lnTo>
                      <a:pt x="331265" y="719206"/>
                    </a:lnTo>
                    <a:lnTo>
                      <a:pt x="331698" y="718075"/>
                    </a:lnTo>
                    <a:lnTo>
                      <a:pt x="332282" y="717678"/>
                    </a:lnTo>
                    <a:lnTo>
                      <a:pt x="333413" y="717433"/>
                    </a:lnTo>
                    <a:lnTo>
                      <a:pt x="334000" y="717456"/>
                    </a:lnTo>
                    <a:lnTo>
                      <a:pt x="335384" y="717366"/>
                    </a:lnTo>
                    <a:lnTo>
                      <a:pt x="337516" y="717241"/>
                    </a:lnTo>
                    <a:lnTo>
                      <a:pt x="339311" y="717206"/>
                    </a:lnTo>
                    <a:lnTo>
                      <a:pt x="341009" y="717183"/>
                    </a:lnTo>
                    <a:lnTo>
                      <a:pt x="342355" y="717222"/>
                    </a:lnTo>
                    <a:lnTo>
                      <a:pt x="344182" y="717193"/>
                    </a:lnTo>
                    <a:lnTo>
                      <a:pt x="345575" y="717065"/>
                    </a:lnTo>
                    <a:lnTo>
                      <a:pt x="347068" y="717054"/>
                    </a:lnTo>
                    <a:lnTo>
                      <a:pt x="348863" y="717113"/>
                    </a:lnTo>
                    <a:lnTo>
                      <a:pt x="350757" y="717160"/>
                    </a:lnTo>
                    <a:lnTo>
                      <a:pt x="352777" y="717125"/>
                    </a:lnTo>
                    <a:lnTo>
                      <a:pt x="354829" y="717193"/>
                    </a:lnTo>
                    <a:lnTo>
                      <a:pt x="356781" y="717134"/>
                    </a:lnTo>
                    <a:lnTo>
                      <a:pt x="359581" y="717084"/>
                    </a:lnTo>
                    <a:lnTo>
                      <a:pt x="360916" y="717004"/>
                    </a:lnTo>
                    <a:lnTo>
                      <a:pt x="362839" y="716794"/>
                    </a:lnTo>
                    <a:lnTo>
                      <a:pt x="363556" y="716758"/>
                    </a:lnTo>
                    <a:lnTo>
                      <a:pt x="364098" y="716588"/>
                    </a:lnTo>
                    <a:lnTo>
                      <a:pt x="364756" y="716126"/>
                    </a:lnTo>
                    <a:lnTo>
                      <a:pt x="365312" y="715590"/>
                    </a:lnTo>
                    <a:lnTo>
                      <a:pt x="366034" y="714445"/>
                    </a:lnTo>
                    <a:lnTo>
                      <a:pt x="366461" y="713636"/>
                    </a:lnTo>
                    <a:lnTo>
                      <a:pt x="366888" y="712682"/>
                    </a:lnTo>
                    <a:lnTo>
                      <a:pt x="367280" y="711631"/>
                    </a:lnTo>
                    <a:lnTo>
                      <a:pt x="367832" y="710764"/>
                    </a:lnTo>
                    <a:lnTo>
                      <a:pt x="368298" y="710071"/>
                    </a:lnTo>
                    <a:lnTo>
                      <a:pt x="368529" y="709484"/>
                    </a:lnTo>
                    <a:lnTo>
                      <a:pt x="368757" y="708915"/>
                    </a:lnTo>
                    <a:lnTo>
                      <a:pt x="369094" y="708337"/>
                    </a:lnTo>
                    <a:lnTo>
                      <a:pt x="369512" y="707518"/>
                    </a:lnTo>
                    <a:lnTo>
                      <a:pt x="369929" y="706767"/>
                    </a:lnTo>
                    <a:lnTo>
                      <a:pt x="370366" y="705977"/>
                    </a:lnTo>
                    <a:lnTo>
                      <a:pt x="370860" y="705351"/>
                    </a:lnTo>
                    <a:lnTo>
                      <a:pt x="371583" y="704690"/>
                    </a:lnTo>
                    <a:lnTo>
                      <a:pt x="372693" y="703923"/>
                    </a:lnTo>
                    <a:lnTo>
                      <a:pt x="374161" y="703467"/>
                    </a:lnTo>
                    <a:lnTo>
                      <a:pt x="375535" y="703203"/>
                    </a:lnTo>
                    <a:lnTo>
                      <a:pt x="376989" y="703152"/>
                    </a:lnTo>
                    <a:lnTo>
                      <a:pt x="378537" y="703267"/>
                    </a:lnTo>
                    <a:lnTo>
                      <a:pt x="380117" y="703354"/>
                    </a:lnTo>
                    <a:lnTo>
                      <a:pt x="381533" y="704481"/>
                    </a:lnTo>
                    <a:lnTo>
                      <a:pt x="382772" y="705803"/>
                    </a:lnTo>
                    <a:lnTo>
                      <a:pt x="383671" y="706562"/>
                    </a:lnTo>
                    <a:lnTo>
                      <a:pt x="384872" y="707476"/>
                    </a:lnTo>
                    <a:lnTo>
                      <a:pt x="386153" y="707965"/>
                    </a:lnTo>
                    <a:lnTo>
                      <a:pt x="387309" y="708456"/>
                    </a:lnTo>
                    <a:lnTo>
                      <a:pt x="388661" y="708915"/>
                    </a:lnTo>
                    <a:lnTo>
                      <a:pt x="389630" y="709085"/>
                    </a:lnTo>
                    <a:lnTo>
                      <a:pt x="390690" y="709362"/>
                    </a:lnTo>
                    <a:lnTo>
                      <a:pt x="391907" y="709493"/>
                    </a:lnTo>
                    <a:lnTo>
                      <a:pt x="393015" y="709470"/>
                    </a:lnTo>
                    <a:lnTo>
                      <a:pt x="394655" y="709255"/>
                    </a:lnTo>
                    <a:lnTo>
                      <a:pt x="395814" y="709089"/>
                    </a:lnTo>
                    <a:lnTo>
                      <a:pt x="397474" y="708545"/>
                    </a:lnTo>
                    <a:lnTo>
                      <a:pt x="399315" y="707795"/>
                    </a:lnTo>
                    <a:lnTo>
                      <a:pt x="400996" y="707253"/>
                    </a:lnTo>
                    <a:lnTo>
                      <a:pt x="402946" y="706337"/>
                    </a:lnTo>
                    <a:lnTo>
                      <a:pt x="404146" y="705858"/>
                    </a:lnTo>
                    <a:lnTo>
                      <a:pt x="405729" y="705181"/>
                    </a:lnTo>
                    <a:lnTo>
                      <a:pt x="407617" y="704410"/>
                    </a:lnTo>
                    <a:lnTo>
                      <a:pt x="409390" y="703761"/>
                    </a:lnTo>
                    <a:lnTo>
                      <a:pt x="410442" y="703479"/>
                    </a:lnTo>
                    <a:lnTo>
                      <a:pt x="411129" y="703296"/>
                    </a:lnTo>
                    <a:lnTo>
                      <a:pt x="412953" y="703181"/>
                    </a:lnTo>
                    <a:lnTo>
                      <a:pt x="414594" y="703026"/>
                    </a:lnTo>
                    <a:lnTo>
                      <a:pt x="416695" y="703007"/>
                    </a:lnTo>
                    <a:lnTo>
                      <a:pt x="418951" y="703164"/>
                    </a:lnTo>
                    <a:lnTo>
                      <a:pt x="421185" y="703496"/>
                    </a:lnTo>
                    <a:lnTo>
                      <a:pt x="423177" y="704019"/>
                    </a:lnTo>
                    <a:lnTo>
                      <a:pt x="424942" y="704105"/>
                    </a:lnTo>
                    <a:lnTo>
                      <a:pt x="425003" y="703639"/>
                    </a:lnTo>
                    <a:lnTo>
                      <a:pt x="425033" y="703210"/>
                    </a:lnTo>
                    <a:lnTo>
                      <a:pt x="424840" y="701929"/>
                    </a:lnTo>
                    <a:lnTo>
                      <a:pt x="424602" y="700933"/>
                    </a:lnTo>
                    <a:lnTo>
                      <a:pt x="423752" y="700107"/>
                    </a:lnTo>
                    <a:lnTo>
                      <a:pt x="422637" y="699318"/>
                    </a:lnTo>
                    <a:lnTo>
                      <a:pt x="421580" y="698887"/>
                    </a:lnTo>
                    <a:lnTo>
                      <a:pt x="420721" y="698216"/>
                    </a:lnTo>
                    <a:lnTo>
                      <a:pt x="420088" y="697372"/>
                    </a:lnTo>
                    <a:lnTo>
                      <a:pt x="420138" y="696938"/>
                    </a:lnTo>
                    <a:lnTo>
                      <a:pt x="420088" y="696872"/>
                    </a:lnTo>
                    <a:lnTo>
                      <a:pt x="420307" y="694941"/>
                    </a:lnTo>
                    <a:lnTo>
                      <a:pt x="420685" y="694017"/>
                    </a:lnTo>
                    <a:lnTo>
                      <a:pt x="421263" y="692579"/>
                    </a:lnTo>
                    <a:lnTo>
                      <a:pt x="422175" y="690845"/>
                    </a:lnTo>
                    <a:lnTo>
                      <a:pt x="422855" y="688648"/>
                    </a:lnTo>
                    <a:lnTo>
                      <a:pt x="423018" y="686416"/>
                    </a:lnTo>
                    <a:lnTo>
                      <a:pt x="422910" y="685226"/>
                    </a:lnTo>
                    <a:lnTo>
                      <a:pt x="422740" y="683883"/>
                    </a:lnTo>
                    <a:lnTo>
                      <a:pt x="422267" y="682519"/>
                    </a:lnTo>
                    <a:lnTo>
                      <a:pt x="421851" y="681492"/>
                    </a:lnTo>
                    <a:lnTo>
                      <a:pt x="421328" y="680647"/>
                    </a:lnTo>
                    <a:lnTo>
                      <a:pt x="420229" y="680179"/>
                    </a:lnTo>
                    <a:lnTo>
                      <a:pt x="418993" y="680143"/>
                    </a:lnTo>
                    <a:lnTo>
                      <a:pt x="417853" y="680419"/>
                    </a:lnTo>
                    <a:lnTo>
                      <a:pt x="416636" y="680673"/>
                    </a:lnTo>
                    <a:lnTo>
                      <a:pt x="415420" y="680656"/>
                    </a:lnTo>
                    <a:lnTo>
                      <a:pt x="414745" y="680053"/>
                    </a:lnTo>
                    <a:lnTo>
                      <a:pt x="414478" y="679048"/>
                    </a:lnTo>
                    <a:lnTo>
                      <a:pt x="414538" y="678772"/>
                    </a:lnTo>
                    <a:lnTo>
                      <a:pt x="414478" y="678548"/>
                    </a:lnTo>
                    <a:lnTo>
                      <a:pt x="414752" y="677273"/>
                    </a:lnTo>
                    <a:lnTo>
                      <a:pt x="415000" y="676280"/>
                    </a:lnTo>
                    <a:lnTo>
                      <a:pt x="414678" y="675012"/>
                    </a:lnTo>
                    <a:lnTo>
                      <a:pt x="414054" y="674380"/>
                    </a:lnTo>
                    <a:lnTo>
                      <a:pt x="412928" y="673978"/>
                    </a:lnTo>
                    <a:lnTo>
                      <a:pt x="411596" y="673817"/>
                    </a:lnTo>
                    <a:lnTo>
                      <a:pt x="410298" y="674245"/>
                    </a:lnTo>
                    <a:lnTo>
                      <a:pt x="408934" y="674928"/>
                    </a:lnTo>
                    <a:lnTo>
                      <a:pt x="407797" y="675391"/>
                    </a:lnTo>
                    <a:lnTo>
                      <a:pt x="406480" y="675645"/>
                    </a:lnTo>
                    <a:lnTo>
                      <a:pt x="404490" y="675294"/>
                    </a:lnTo>
                    <a:lnTo>
                      <a:pt x="403276" y="674758"/>
                    </a:lnTo>
                    <a:lnTo>
                      <a:pt x="402750" y="674260"/>
                    </a:lnTo>
                    <a:lnTo>
                      <a:pt x="402030" y="673262"/>
                    </a:lnTo>
                    <a:lnTo>
                      <a:pt x="401196" y="671955"/>
                    </a:lnTo>
                    <a:lnTo>
                      <a:pt x="400525" y="670781"/>
                    </a:lnTo>
                    <a:lnTo>
                      <a:pt x="399815" y="669762"/>
                    </a:lnTo>
                    <a:lnTo>
                      <a:pt x="398958" y="668667"/>
                    </a:lnTo>
                    <a:lnTo>
                      <a:pt x="398405" y="667611"/>
                    </a:lnTo>
                    <a:lnTo>
                      <a:pt x="397905" y="666266"/>
                    </a:lnTo>
                    <a:lnTo>
                      <a:pt x="397916" y="665796"/>
                    </a:lnTo>
                    <a:lnTo>
                      <a:pt x="397905" y="665765"/>
                    </a:lnTo>
                    <a:lnTo>
                      <a:pt x="397943" y="664163"/>
                    </a:lnTo>
                    <a:lnTo>
                      <a:pt x="398081" y="662580"/>
                    </a:lnTo>
                    <a:lnTo>
                      <a:pt x="398450" y="661122"/>
                    </a:lnTo>
                    <a:lnTo>
                      <a:pt x="398617" y="659848"/>
                    </a:lnTo>
                    <a:lnTo>
                      <a:pt x="398790" y="658371"/>
                    </a:lnTo>
                    <a:lnTo>
                      <a:pt x="398826" y="657668"/>
                    </a:lnTo>
                    <a:lnTo>
                      <a:pt x="398794" y="656823"/>
                    </a:lnTo>
                    <a:lnTo>
                      <a:pt x="398556" y="655567"/>
                    </a:lnTo>
                    <a:lnTo>
                      <a:pt x="398187" y="654928"/>
                    </a:lnTo>
                    <a:lnTo>
                      <a:pt x="397622" y="654199"/>
                    </a:lnTo>
                    <a:lnTo>
                      <a:pt x="397166" y="653512"/>
                    </a:lnTo>
                    <a:lnTo>
                      <a:pt x="396611" y="652899"/>
                    </a:lnTo>
                    <a:lnTo>
                      <a:pt x="395577" y="651878"/>
                    </a:lnTo>
                    <a:lnTo>
                      <a:pt x="394726" y="651422"/>
                    </a:lnTo>
                    <a:lnTo>
                      <a:pt x="394228" y="651121"/>
                    </a:lnTo>
                    <a:lnTo>
                      <a:pt x="393397" y="650680"/>
                    </a:lnTo>
                    <a:lnTo>
                      <a:pt x="392626" y="649962"/>
                    </a:lnTo>
                    <a:lnTo>
                      <a:pt x="392109" y="649339"/>
                    </a:lnTo>
                    <a:lnTo>
                      <a:pt x="391936" y="648713"/>
                    </a:lnTo>
                    <a:lnTo>
                      <a:pt x="391676" y="647938"/>
                    </a:lnTo>
                    <a:lnTo>
                      <a:pt x="391727" y="647592"/>
                    </a:lnTo>
                    <a:lnTo>
                      <a:pt x="391676" y="647438"/>
                    </a:lnTo>
                    <a:lnTo>
                      <a:pt x="391788" y="646684"/>
                    </a:lnTo>
                    <a:lnTo>
                      <a:pt x="392344" y="645749"/>
                    </a:lnTo>
                    <a:lnTo>
                      <a:pt x="393175" y="644448"/>
                    </a:lnTo>
                    <a:lnTo>
                      <a:pt x="393891" y="643324"/>
                    </a:lnTo>
                    <a:lnTo>
                      <a:pt x="394491" y="642679"/>
                    </a:lnTo>
                    <a:lnTo>
                      <a:pt x="395124" y="642278"/>
                    </a:lnTo>
                    <a:lnTo>
                      <a:pt x="395859" y="641971"/>
                    </a:lnTo>
                    <a:lnTo>
                      <a:pt x="396893" y="641679"/>
                    </a:lnTo>
                    <a:lnTo>
                      <a:pt x="397885" y="641324"/>
                    </a:lnTo>
                    <a:lnTo>
                      <a:pt x="398958" y="640965"/>
                    </a:lnTo>
                    <a:lnTo>
                      <a:pt x="399748" y="640246"/>
                    </a:lnTo>
                    <a:lnTo>
                      <a:pt x="400124" y="639620"/>
                    </a:lnTo>
                    <a:lnTo>
                      <a:pt x="400611" y="638490"/>
                    </a:lnTo>
                    <a:lnTo>
                      <a:pt x="400893" y="637170"/>
                    </a:lnTo>
                    <a:lnTo>
                      <a:pt x="401147" y="635819"/>
                    </a:lnTo>
                    <a:lnTo>
                      <a:pt x="401269" y="635115"/>
                    </a:lnTo>
                    <a:lnTo>
                      <a:pt x="401410" y="634405"/>
                    </a:lnTo>
                    <a:lnTo>
                      <a:pt x="401349" y="633702"/>
                    </a:lnTo>
                    <a:lnTo>
                      <a:pt x="400393" y="632816"/>
                    </a:lnTo>
                    <a:lnTo>
                      <a:pt x="399141" y="632164"/>
                    </a:lnTo>
                    <a:lnTo>
                      <a:pt x="397368" y="631564"/>
                    </a:lnTo>
                    <a:lnTo>
                      <a:pt x="395763" y="630957"/>
                    </a:lnTo>
                    <a:lnTo>
                      <a:pt x="394514" y="630199"/>
                    </a:lnTo>
                    <a:lnTo>
                      <a:pt x="392848" y="629762"/>
                    </a:lnTo>
                    <a:lnTo>
                      <a:pt x="391920" y="629333"/>
                    </a:lnTo>
                    <a:lnTo>
                      <a:pt x="390658" y="628642"/>
                    </a:lnTo>
                    <a:lnTo>
                      <a:pt x="389820" y="627775"/>
                    </a:lnTo>
                    <a:lnTo>
                      <a:pt x="389174" y="627213"/>
                    </a:lnTo>
                    <a:lnTo>
                      <a:pt x="388619" y="626892"/>
                    </a:lnTo>
                    <a:lnTo>
                      <a:pt x="387383" y="626497"/>
                    </a:lnTo>
                    <a:lnTo>
                      <a:pt x="386323" y="626461"/>
                    </a:lnTo>
                    <a:lnTo>
                      <a:pt x="385138" y="626234"/>
                    </a:lnTo>
                    <a:lnTo>
                      <a:pt x="384708" y="626096"/>
                    </a:lnTo>
                    <a:lnTo>
                      <a:pt x="384207" y="625894"/>
                    </a:lnTo>
                    <a:lnTo>
                      <a:pt x="383613" y="625589"/>
                    </a:lnTo>
                    <a:lnTo>
                      <a:pt x="383315" y="624593"/>
                    </a:lnTo>
                    <a:lnTo>
                      <a:pt x="383403" y="624386"/>
                    </a:lnTo>
                    <a:lnTo>
                      <a:pt x="383315" y="624093"/>
                    </a:lnTo>
                    <a:lnTo>
                      <a:pt x="383684" y="623225"/>
                    </a:lnTo>
                    <a:lnTo>
                      <a:pt x="384053" y="622221"/>
                    </a:lnTo>
                    <a:lnTo>
                      <a:pt x="384381" y="621412"/>
                    </a:lnTo>
                    <a:lnTo>
                      <a:pt x="384448" y="620663"/>
                    </a:lnTo>
                    <a:lnTo>
                      <a:pt x="384403" y="619816"/>
                    </a:lnTo>
                    <a:lnTo>
                      <a:pt x="384079" y="618551"/>
                    </a:lnTo>
                    <a:lnTo>
                      <a:pt x="382631" y="617536"/>
                    </a:lnTo>
                    <a:lnTo>
                      <a:pt x="381732" y="616914"/>
                    </a:lnTo>
                    <a:lnTo>
                      <a:pt x="380531" y="616030"/>
                    </a:lnTo>
                    <a:lnTo>
                      <a:pt x="379234" y="615172"/>
                    </a:lnTo>
                    <a:lnTo>
                      <a:pt x="378502" y="614170"/>
                    </a:lnTo>
                    <a:lnTo>
                      <a:pt x="377689" y="612662"/>
                    </a:lnTo>
                    <a:lnTo>
                      <a:pt x="377185" y="611674"/>
                    </a:lnTo>
                    <a:lnTo>
                      <a:pt x="376678" y="610790"/>
                    </a:lnTo>
                    <a:lnTo>
                      <a:pt x="376662" y="610203"/>
                    </a:lnTo>
                    <a:lnTo>
                      <a:pt x="376674" y="610142"/>
                    </a:lnTo>
                    <a:lnTo>
                      <a:pt x="376662" y="609701"/>
                    </a:lnTo>
                    <a:lnTo>
                      <a:pt x="376906" y="608476"/>
                    </a:lnTo>
                    <a:lnTo>
                      <a:pt x="377381" y="607657"/>
                    </a:lnTo>
                    <a:lnTo>
                      <a:pt x="377718" y="607127"/>
                    </a:lnTo>
                    <a:lnTo>
                      <a:pt x="378341" y="606484"/>
                    </a:lnTo>
                    <a:lnTo>
                      <a:pt x="379031" y="606041"/>
                    </a:lnTo>
                    <a:lnTo>
                      <a:pt x="379966" y="605293"/>
                    </a:lnTo>
                    <a:lnTo>
                      <a:pt x="380720" y="604121"/>
                    </a:lnTo>
                    <a:lnTo>
                      <a:pt x="381934" y="602911"/>
                    </a:lnTo>
                    <a:lnTo>
                      <a:pt x="382624" y="602439"/>
                    </a:lnTo>
                    <a:lnTo>
                      <a:pt x="383706" y="601740"/>
                    </a:lnTo>
                    <a:lnTo>
                      <a:pt x="384406" y="601154"/>
                    </a:lnTo>
                    <a:lnTo>
                      <a:pt x="384494" y="600683"/>
                    </a:lnTo>
                    <a:lnTo>
                      <a:pt x="383928" y="600050"/>
                    </a:lnTo>
                    <a:lnTo>
                      <a:pt x="382788" y="598673"/>
                    </a:lnTo>
                    <a:lnTo>
                      <a:pt x="382825" y="598217"/>
                    </a:lnTo>
                    <a:lnTo>
                      <a:pt x="382788" y="598172"/>
                    </a:lnTo>
                    <a:lnTo>
                      <a:pt x="382852" y="597389"/>
                    </a:lnTo>
                    <a:lnTo>
                      <a:pt x="383225" y="595670"/>
                    </a:lnTo>
                    <a:lnTo>
                      <a:pt x="383800" y="594544"/>
                    </a:lnTo>
                    <a:lnTo>
                      <a:pt x="384435" y="593253"/>
                    </a:lnTo>
                    <a:lnTo>
                      <a:pt x="384510" y="592066"/>
                    </a:lnTo>
                    <a:lnTo>
                      <a:pt x="384236" y="591040"/>
                    </a:lnTo>
                    <a:lnTo>
                      <a:pt x="383764" y="589714"/>
                    </a:lnTo>
                    <a:lnTo>
                      <a:pt x="383784" y="589271"/>
                    </a:lnTo>
                    <a:lnTo>
                      <a:pt x="383764" y="589214"/>
                    </a:lnTo>
                    <a:lnTo>
                      <a:pt x="383800" y="588440"/>
                    </a:lnTo>
                    <a:lnTo>
                      <a:pt x="383883" y="587291"/>
                    </a:lnTo>
                    <a:lnTo>
                      <a:pt x="384352" y="586019"/>
                    </a:lnTo>
                    <a:lnTo>
                      <a:pt x="384843" y="584600"/>
                    </a:lnTo>
                    <a:lnTo>
                      <a:pt x="385254" y="583085"/>
                    </a:lnTo>
                    <a:lnTo>
                      <a:pt x="385643" y="582005"/>
                    </a:lnTo>
                    <a:lnTo>
                      <a:pt x="386034" y="580859"/>
                    </a:lnTo>
                    <a:lnTo>
                      <a:pt x="386853" y="579559"/>
                    </a:lnTo>
                    <a:lnTo>
                      <a:pt x="387752" y="578521"/>
                    </a:lnTo>
                    <a:lnTo>
                      <a:pt x="388365" y="577780"/>
                    </a:lnTo>
                    <a:lnTo>
                      <a:pt x="388553" y="577217"/>
                    </a:lnTo>
                    <a:lnTo>
                      <a:pt x="388446" y="576534"/>
                    </a:lnTo>
                    <a:lnTo>
                      <a:pt x="387974" y="575372"/>
                    </a:lnTo>
                    <a:lnTo>
                      <a:pt x="387126" y="574177"/>
                    </a:lnTo>
                    <a:lnTo>
                      <a:pt x="386885" y="573577"/>
                    </a:lnTo>
                    <a:lnTo>
                      <a:pt x="386965" y="573276"/>
                    </a:lnTo>
                    <a:lnTo>
                      <a:pt x="386885" y="573076"/>
                    </a:lnTo>
                    <a:lnTo>
                      <a:pt x="387116" y="572210"/>
                    </a:lnTo>
                    <a:lnTo>
                      <a:pt x="388131" y="571432"/>
                    </a:lnTo>
                    <a:lnTo>
                      <a:pt x="389027" y="570781"/>
                    </a:lnTo>
                    <a:lnTo>
                      <a:pt x="389193" y="570529"/>
                    </a:lnTo>
                    <a:lnTo>
                      <a:pt x="388975" y="570142"/>
                    </a:lnTo>
                    <a:lnTo>
                      <a:pt x="387608" y="569476"/>
                    </a:lnTo>
                    <a:lnTo>
                      <a:pt x="386481" y="569201"/>
                    </a:lnTo>
                    <a:lnTo>
                      <a:pt x="385219" y="568420"/>
                    </a:lnTo>
                    <a:lnTo>
                      <a:pt x="384747" y="567277"/>
                    </a:lnTo>
                    <a:lnTo>
                      <a:pt x="384844" y="567013"/>
                    </a:lnTo>
                    <a:lnTo>
                      <a:pt x="384747" y="566776"/>
                    </a:lnTo>
                    <a:lnTo>
                      <a:pt x="385354" y="565129"/>
                    </a:lnTo>
                    <a:lnTo>
                      <a:pt x="386500" y="563810"/>
                    </a:lnTo>
                    <a:lnTo>
                      <a:pt x="386988" y="562799"/>
                    </a:lnTo>
                    <a:lnTo>
                      <a:pt x="387258" y="561719"/>
                    </a:lnTo>
                    <a:lnTo>
                      <a:pt x="387836" y="560272"/>
                    </a:lnTo>
                    <a:lnTo>
                      <a:pt x="388539" y="559398"/>
                    </a:lnTo>
                    <a:lnTo>
                      <a:pt x="389200" y="558656"/>
                    </a:lnTo>
                    <a:lnTo>
                      <a:pt x="389614" y="558050"/>
                    </a:lnTo>
                    <a:lnTo>
                      <a:pt x="389984" y="557414"/>
                    </a:lnTo>
                    <a:lnTo>
                      <a:pt x="390687" y="556126"/>
                    </a:lnTo>
                    <a:lnTo>
                      <a:pt x="391155" y="554826"/>
                    </a:lnTo>
                    <a:lnTo>
                      <a:pt x="391383" y="554197"/>
                    </a:lnTo>
                    <a:lnTo>
                      <a:pt x="391891" y="553109"/>
                    </a:lnTo>
                    <a:lnTo>
                      <a:pt x="392539" y="551653"/>
                    </a:lnTo>
                    <a:lnTo>
                      <a:pt x="393978" y="550386"/>
                    </a:lnTo>
                    <a:lnTo>
                      <a:pt x="394578" y="549913"/>
                    </a:lnTo>
                    <a:lnTo>
                      <a:pt x="395933" y="549991"/>
                    </a:lnTo>
                    <a:lnTo>
                      <a:pt x="397644" y="550694"/>
                    </a:lnTo>
                    <a:lnTo>
                      <a:pt x="399311" y="550588"/>
                    </a:lnTo>
                    <a:lnTo>
                      <a:pt x="401015" y="549525"/>
                    </a:lnTo>
                    <a:lnTo>
                      <a:pt x="402551" y="548314"/>
                    </a:lnTo>
                    <a:lnTo>
                      <a:pt x="403164" y="547300"/>
                    </a:lnTo>
                    <a:lnTo>
                      <a:pt x="403084" y="546760"/>
                    </a:lnTo>
                    <a:lnTo>
                      <a:pt x="402467" y="546545"/>
                    </a:lnTo>
                    <a:lnTo>
                      <a:pt x="400702" y="546555"/>
                    </a:lnTo>
                    <a:lnTo>
                      <a:pt x="399632" y="546501"/>
                    </a:lnTo>
                    <a:lnTo>
                      <a:pt x="398832" y="545957"/>
                    </a:lnTo>
                    <a:lnTo>
                      <a:pt x="398888" y="545494"/>
                    </a:lnTo>
                    <a:lnTo>
                      <a:pt x="398832" y="545457"/>
                    </a:lnTo>
                    <a:lnTo>
                      <a:pt x="398977" y="544240"/>
                    </a:lnTo>
                    <a:lnTo>
                      <a:pt x="399407" y="542946"/>
                    </a:lnTo>
                    <a:lnTo>
                      <a:pt x="399430" y="542753"/>
                    </a:lnTo>
                    <a:lnTo>
                      <a:pt x="398899" y="541572"/>
                    </a:lnTo>
                    <a:lnTo>
                      <a:pt x="398573" y="540641"/>
                    </a:lnTo>
                    <a:lnTo>
                      <a:pt x="398274" y="539771"/>
                    </a:lnTo>
                    <a:lnTo>
                      <a:pt x="397577" y="538078"/>
                    </a:lnTo>
                    <a:lnTo>
                      <a:pt x="397625" y="537695"/>
                    </a:lnTo>
                    <a:lnTo>
                      <a:pt x="397577" y="537578"/>
                    </a:lnTo>
                    <a:lnTo>
                      <a:pt x="397657" y="536939"/>
                    </a:lnTo>
                    <a:lnTo>
                      <a:pt x="398116" y="535668"/>
                    </a:lnTo>
                    <a:lnTo>
                      <a:pt x="399750" y="534662"/>
                    </a:lnTo>
                    <a:lnTo>
                      <a:pt x="400933" y="534107"/>
                    </a:lnTo>
                    <a:lnTo>
                      <a:pt x="402788" y="533645"/>
                    </a:lnTo>
                    <a:lnTo>
                      <a:pt x="404124" y="533157"/>
                    </a:lnTo>
                    <a:lnTo>
                      <a:pt x="405425" y="532441"/>
                    </a:lnTo>
                    <a:lnTo>
                      <a:pt x="405528" y="531445"/>
                    </a:lnTo>
                    <a:lnTo>
                      <a:pt x="405719" y="530376"/>
                    </a:lnTo>
                    <a:lnTo>
                      <a:pt x="406782" y="530148"/>
                    </a:lnTo>
                    <a:lnTo>
                      <a:pt x="407711" y="530367"/>
                    </a:lnTo>
                    <a:lnTo>
                      <a:pt x="409017" y="530122"/>
                    </a:lnTo>
                    <a:lnTo>
                      <a:pt x="409875" y="529548"/>
                    </a:lnTo>
                    <a:lnTo>
                      <a:pt x="410652" y="528892"/>
                    </a:lnTo>
                    <a:lnTo>
                      <a:pt x="411930" y="528369"/>
                    </a:lnTo>
                    <a:lnTo>
                      <a:pt x="413108" y="528501"/>
                    </a:lnTo>
                    <a:lnTo>
                      <a:pt x="413836" y="529134"/>
                    </a:lnTo>
                    <a:lnTo>
                      <a:pt x="414903" y="529968"/>
                    </a:lnTo>
                    <a:lnTo>
                      <a:pt x="415497" y="530340"/>
                    </a:lnTo>
                    <a:lnTo>
                      <a:pt x="416571" y="531195"/>
                    </a:lnTo>
                    <a:lnTo>
                      <a:pt x="417754" y="531676"/>
                    </a:lnTo>
                    <a:lnTo>
                      <a:pt x="418781" y="532142"/>
                    </a:lnTo>
                    <a:lnTo>
                      <a:pt x="420682" y="532531"/>
                    </a:lnTo>
                    <a:lnTo>
                      <a:pt x="422034" y="532836"/>
                    </a:lnTo>
                    <a:lnTo>
                      <a:pt x="423809" y="532643"/>
                    </a:lnTo>
                    <a:lnTo>
                      <a:pt x="425463" y="531647"/>
                    </a:lnTo>
                    <a:lnTo>
                      <a:pt x="427595" y="530964"/>
                    </a:lnTo>
                    <a:lnTo>
                      <a:pt x="429650" y="530142"/>
                    </a:lnTo>
                    <a:lnTo>
                      <a:pt x="430850" y="529339"/>
                    </a:lnTo>
                    <a:lnTo>
                      <a:pt x="432940" y="527619"/>
                    </a:lnTo>
                    <a:lnTo>
                      <a:pt x="434470" y="526218"/>
                    </a:lnTo>
                    <a:lnTo>
                      <a:pt x="435545" y="524889"/>
                    </a:lnTo>
                    <a:lnTo>
                      <a:pt x="436543" y="523669"/>
                    </a:lnTo>
                    <a:lnTo>
                      <a:pt x="437933" y="522391"/>
                    </a:lnTo>
                    <a:lnTo>
                      <a:pt x="439063" y="521864"/>
                    </a:lnTo>
                    <a:lnTo>
                      <a:pt x="440322" y="521534"/>
                    </a:lnTo>
                    <a:lnTo>
                      <a:pt x="442166" y="521263"/>
                    </a:lnTo>
                    <a:lnTo>
                      <a:pt x="443452" y="521087"/>
                    </a:lnTo>
                    <a:lnTo>
                      <a:pt x="444541" y="520946"/>
                    </a:lnTo>
                    <a:lnTo>
                      <a:pt x="445013" y="520738"/>
                    </a:lnTo>
                    <a:lnTo>
                      <a:pt x="445935" y="520509"/>
                    </a:lnTo>
                    <a:lnTo>
                      <a:pt x="446946" y="520534"/>
                    </a:lnTo>
                    <a:lnTo>
                      <a:pt x="447726" y="521215"/>
                    </a:lnTo>
                    <a:lnTo>
                      <a:pt x="448114" y="521950"/>
                    </a:lnTo>
                    <a:lnTo>
                      <a:pt x="448494" y="522657"/>
                    </a:lnTo>
                    <a:lnTo>
                      <a:pt x="449249" y="522690"/>
                    </a:lnTo>
                    <a:lnTo>
                      <a:pt x="450221" y="522494"/>
                    </a:lnTo>
                    <a:lnTo>
                      <a:pt x="451644" y="522394"/>
                    </a:lnTo>
                    <a:lnTo>
                      <a:pt x="453104" y="522410"/>
                    </a:lnTo>
                    <a:lnTo>
                      <a:pt x="455102" y="522914"/>
                    </a:lnTo>
                    <a:lnTo>
                      <a:pt x="455743" y="523787"/>
                    </a:lnTo>
                    <a:lnTo>
                      <a:pt x="456334" y="524629"/>
                    </a:lnTo>
                    <a:lnTo>
                      <a:pt x="456932" y="525049"/>
                    </a:lnTo>
                    <a:lnTo>
                      <a:pt x="457252" y="524899"/>
                    </a:lnTo>
                    <a:lnTo>
                      <a:pt x="457008" y="524089"/>
                    </a:lnTo>
                    <a:lnTo>
                      <a:pt x="457083" y="523834"/>
                    </a:lnTo>
                    <a:lnTo>
                      <a:pt x="457008" y="523589"/>
                    </a:lnTo>
                    <a:lnTo>
                      <a:pt x="457159" y="523068"/>
                    </a:lnTo>
                    <a:lnTo>
                      <a:pt x="457632" y="522538"/>
                    </a:lnTo>
                    <a:lnTo>
                      <a:pt x="458518" y="521963"/>
                    </a:lnTo>
                    <a:lnTo>
                      <a:pt x="459212" y="520975"/>
                    </a:lnTo>
                    <a:lnTo>
                      <a:pt x="459590" y="519941"/>
                    </a:lnTo>
                    <a:lnTo>
                      <a:pt x="459989" y="518746"/>
                    </a:lnTo>
                    <a:lnTo>
                      <a:pt x="460319" y="517828"/>
                    </a:lnTo>
                    <a:lnTo>
                      <a:pt x="460874" y="516470"/>
                    </a:lnTo>
                    <a:lnTo>
                      <a:pt x="461620" y="515103"/>
                    </a:lnTo>
                    <a:lnTo>
                      <a:pt x="462261" y="513985"/>
                    </a:lnTo>
                    <a:lnTo>
                      <a:pt x="462708" y="513166"/>
                    </a:lnTo>
                    <a:lnTo>
                      <a:pt x="463299" y="512707"/>
                    </a:lnTo>
                    <a:lnTo>
                      <a:pt x="465038" y="512107"/>
                    </a:lnTo>
                    <a:lnTo>
                      <a:pt x="466093" y="511310"/>
                    </a:lnTo>
                    <a:lnTo>
                      <a:pt x="467570" y="510052"/>
                    </a:lnTo>
                    <a:lnTo>
                      <a:pt x="468095" y="509165"/>
                    </a:lnTo>
                    <a:lnTo>
                      <a:pt x="468328" y="508778"/>
                    </a:lnTo>
                    <a:lnTo>
                      <a:pt x="468057" y="508041"/>
                    </a:lnTo>
                    <a:lnTo>
                      <a:pt x="467759" y="507413"/>
                    </a:lnTo>
                    <a:lnTo>
                      <a:pt x="467463" y="506208"/>
                    </a:lnTo>
                    <a:lnTo>
                      <a:pt x="467305" y="505270"/>
                    </a:lnTo>
                    <a:lnTo>
                      <a:pt x="467304" y="504770"/>
                    </a:lnTo>
                    <a:lnTo>
                      <a:pt x="467304" y="504433"/>
                    </a:lnTo>
                    <a:lnTo>
                      <a:pt x="467303" y="503936"/>
                    </a:lnTo>
                    <a:lnTo>
                      <a:pt x="467662" y="502914"/>
                    </a:lnTo>
                    <a:lnTo>
                      <a:pt x="468051" y="501813"/>
                    </a:lnTo>
                    <a:lnTo>
                      <a:pt x="468815" y="500522"/>
                    </a:lnTo>
                    <a:lnTo>
                      <a:pt x="469081" y="499963"/>
                    </a:lnTo>
                    <a:lnTo>
                      <a:pt x="469522" y="498910"/>
                    </a:lnTo>
                    <a:lnTo>
                      <a:pt x="469743" y="498217"/>
                    </a:lnTo>
                    <a:lnTo>
                      <a:pt x="469819" y="497840"/>
                    </a:lnTo>
                    <a:lnTo>
                      <a:pt x="469627" y="497041"/>
                    </a:lnTo>
                    <a:lnTo>
                      <a:pt x="469711" y="496888"/>
                    </a:lnTo>
                    <a:lnTo>
                      <a:pt x="469627" y="496540"/>
                    </a:lnTo>
                    <a:lnTo>
                      <a:pt x="469955" y="495943"/>
                    </a:lnTo>
                    <a:lnTo>
                      <a:pt x="470513" y="495590"/>
                    </a:lnTo>
                    <a:lnTo>
                      <a:pt x="471091" y="495593"/>
                    </a:lnTo>
                    <a:lnTo>
                      <a:pt x="472026" y="496152"/>
                    </a:lnTo>
                    <a:lnTo>
                      <a:pt x="472625" y="497116"/>
                    </a:lnTo>
                    <a:lnTo>
                      <a:pt x="473020" y="497687"/>
                    </a:lnTo>
                    <a:lnTo>
                      <a:pt x="473490" y="497944"/>
                    </a:lnTo>
                    <a:lnTo>
                      <a:pt x="474497" y="497757"/>
                    </a:lnTo>
                    <a:lnTo>
                      <a:pt x="475638" y="497311"/>
                    </a:lnTo>
                    <a:lnTo>
                      <a:pt x="476579" y="496832"/>
                    </a:lnTo>
                    <a:lnTo>
                      <a:pt x="477590" y="496290"/>
                    </a:lnTo>
                    <a:lnTo>
                      <a:pt x="478817" y="495777"/>
                    </a:lnTo>
                    <a:lnTo>
                      <a:pt x="479975" y="495214"/>
                    </a:lnTo>
                    <a:lnTo>
                      <a:pt x="480811" y="494775"/>
                    </a:lnTo>
                    <a:lnTo>
                      <a:pt x="481510" y="494229"/>
                    </a:lnTo>
                    <a:lnTo>
                      <a:pt x="481847" y="493455"/>
                    </a:lnTo>
                    <a:lnTo>
                      <a:pt x="481803" y="493278"/>
                    </a:lnTo>
                    <a:lnTo>
                      <a:pt x="481712" y="492563"/>
                    </a:lnTo>
                    <a:lnTo>
                      <a:pt x="481359" y="491332"/>
                    </a:lnTo>
                    <a:lnTo>
                      <a:pt x="481151" y="490508"/>
                    </a:lnTo>
                    <a:lnTo>
                      <a:pt x="481170" y="490085"/>
                    </a:lnTo>
                    <a:lnTo>
                      <a:pt x="481151" y="490006"/>
                    </a:lnTo>
                    <a:lnTo>
                      <a:pt x="481187" y="489252"/>
                    </a:lnTo>
                    <a:lnTo>
                      <a:pt x="481357" y="488819"/>
                    </a:lnTo>
                    <a:lnTo>
                      <a:pt x="481912" y="487631"/>
                    </a:lnTo>
                    <a:lnTo>
                      <a:pt x="481971" y="487273"/>
                    </a:lnTo>
                    <a:lnTo>
                      <a:pt x="481893" y="486806"/>
                    </a:lnTo>
                    <a:lnTo>
                      <a:pt x="481340" y="485913"/>
                    </a:lnTo>
                    <a:lnTo>
                      <a:pt x="480994" y="485329"/>
                    </a:lnTo>
                    <a:lnTo>
                      <a:pt x="480733" y="484705"/>
                    </a:lnTo>
                    <a:lnTo>
                      <a:pt x="480827" y="484428"/>
                    </a:lnTo>
                    <a:lnTo>
                      <a:pt x="480733" y="484205"/>
                    </a:lnTo>
                    <a:lnTo>
                      <a:pt x="481016" y="483367"/>
                    </a:lnTo>
                    <a:lnTo>
                      <a:pt x="482117" y="482599"/>
                    </a:lnTo>
                    <a:lnTo>
                      <a:pt x="483302" y="482125"/>
                    </a:lnTo>
                    <a:lnTo>
                      <a:pt x="484500" y="481658"/>
                    </a:lnTo>
                    <a:lnTo>
                      <a:pt x="485328" y="480959"/>
                    </a:lnTo>
                    <a:lnTo>
                      <a:pt x="486263" y="480047"/>
                    </a:lnTo>
                    <a:lnTo>
                      <a:pt x="486872" y="479471"/>
                    </a:lnTo>
                    <a:lnTo>
                      <a:pt x="487534" y="478778"/>
                    </a:lnTo>
                    <a:lnTo>
                      <a:pt x="487910" y="478172"/>
                    </a:lnTo>
                    <a:lnTo>
                      <a:pt x="488208" y="477498"/>
                    </a:lnTo>
                    <a:lnTo>
                      <a:pt x="488407" y="477055"/>
                    </a:lnTo>
                    <a:lnTo>
                      <a:pt x="488808" y="475876"/>
                    </a:lnTo>
                    <a:lnTo>
                      <a:pt x="489196" y="474727"/>
                    </a:lnTo>
                    <a:lnTo>
                      <a:pt x="489673" y="474187"/>
                    </a:lnTo>
                    <a:lnTo>
                      <a:pt x="490198" y="474143"/>
                    </a:lnTo>
                    <a:lnTo>
                      <a:pt x="490999" y="474546"/>
                    </a:lnTo>
                    <a:lnTo>
                      <a:pt x="491496" y="474858"/>
                    </a:lnTo>
                    <a:lnTo>
                      <a:pt x="491884" y="475164"/>
                    </a:lnTo>
                    <a:lnTo>
                      <a:pt x="492363" y="475407"/>
                    </a:lnTo>
                    <a:lnTo>
                      <a:pt x="493133" y="475298"/>
                    </a:lnTo>
                    <a:lnTo>
                      <a:pt x="493461" y="474710"/>
                    </a:lnTo>
                    <a:lnTo>
                      <a:pt x="493968" y="473735"/>
                    </a:lnTo>
                    <a:lnTo>
                      <a:pt x="494556" y="473586"/>
                    </a:lnTo>
                    <a:lnTo>
                      <a:pt x="495436" y="473632"/>
                    </a:lnTo>
                    <a:lnTo>
                      <a:pt x="496199" y="473596"/>
                    </a:lnTo>
                    <a:lnTo>
                      <a:pt x="496556" y="473143"/>
                    </a:lnTo>
                    <a:lnTo>
                      <a:pt x="496560" y="473064"/>
                    </a:lnTo>
                    <a:lnTo>
                      <a:pt x="496348" y="472395"/>
                    </a:lnTo>
                    <a:lnTo>
                      <a:pt x="496090" y="471618"/>
                    </a:lnTo>
                    <a:lnTo>
                      <a:pt x="495968" y="470806"/>
                    </a:lnTo>
                    <a:lnTo>
                      <a:pt x="496019" y="470639"/>
                    </a:lnTo>
                    <a:lnTo>
                      <a:pt x="495968" y="470306"/>
                    </a:lnTo>
                    <a:lnTo>
                      <a:pt x="496251" y="469358"/>
                    </a:lnTo>
                    <a:lnTo>
                      <a:pt x="496675" y="468848"/>
                    </a:lnTo>
                    <a:lnTo>
                      <a:pt x="497195" y="468835"/>
                    </a:lnTo>
                    <a:lnTo>
                      <a:pt x="497940" y="469046"/>
                    </a:lnTo>
                    <a:lnTo>
                      <a:pt x="499202" y="469332"/>
                    </a:lnTo>
                    <a:lnTo>
                      <a:pt x="500235" y="469033"/>
                    </a:lnTo>
                    <a:lnTo>
                      <a:pt x="500557" y="468501"/>
                    </a:lnTo>
                    <a:lnTo>
                      <a:pt x="501286" y="467544"/>
                    </a:lnTo>
                    <a:lnTo>
                      <a:pt x="502065" y="466850"/>
                    </a:lnTo>
                    <a:lnTo>
                      <a:pt x="502769" y="466289"/>
                    </a:lnTo>
                    <a:lnTo>
                      <a:pt x="503748" y="465621"/>
                    </a:lnTo>
                    <a:lnTo>
                      <a:pt x="504419" y="465184"/>
                    </a:lnTo>
                    <a:lnTo>
                      <a:pt x="505068" y="464959"/>
                    </a:lnTo>
                    <a:lnTo>
                      <a:pt x="505341" y="465528"/>
                    </a:lnTo>
                    <a:lnTo>
                      <a:pt x="505912" y="466375"/>
                    </a:lnTo>
                    <a:lnTo>
                      <a:pt x="506815" y="466951"/>
                    </a:lnTo>
                    <a:lnTo>
                      <a:pt x="507788" y="467554"/>
                    </a:lnTo>
                    <a:lnTo>
                      <a:pt x="508246" y="468375"/>
                    </a:lnTo>
                    <a:lnTo>
                      <a:pt x="508459" y="469579"/>
                    </a:lnTo>
                    <a:lnTo>
                      <a:pt x="509389" y="470546"/>
                    </a:lnTo>
                    <a:lnTo>
                      <a:pt x="510118" y="470976"/>
                    </a:lnTo>
                    <a:lnTo>
                      <a:pt x="510982" y="470951"/>
                    </a:lnTo>
                    <a:lnTo>
                      <a:pt x="511444" y="470359"/>
                    </a:lnTo>
                    <a:lnTo>
                      <a:pt x="511682" y="469705"/>
                    </a:lnTo>
                    <a:lnTo>
                      <a:pt x="511721" y="468687"/>
                    </a:lnTo>
                    <a:lnTo>
                      <a:pt x="512543" y="467560"/>
                    </a:lnTo>
                    <a:lnTo>
                      <a:pt x="513654" y="466684"/>
                    </a:lnTo>
                    <a:lnTo>
                      <a:pt x="514610" y="465884"/>
                    </a:lnTo>
                    <a:lnTo>
                      <a:pt x="515403" y="465178"/>
                    </a:lnTo>
                    <a:lnTo>
                      <a:pt x="516277" y="464276"/>
                    </a:lnTo>
                    <a:lnTo>
                      <a:pt x="517060" y="463583"/>
                    </a:lnTo>
                    <a:lnTo>
                      <a:pt x="517603" y="463226"/>
                    </a:lnTo>
                    <a:lnTo>
                      <a:pt x="517907" y="464102"/>
                    </a:lnTo>
                    <a:lnTo>
                      <a:pt x="518149" y="465123"/>
                    </a:lnTo>
                    <a:lnTo>
                      <a:pt x="518653" y="465869"/>
                    </a:lnTo>
                    <a:lnTo>
                      <a:pt x="519382" y="466716"/>
                    </a:lnTo>
                    <a:lnTo>
                      <a:pt x="519834" y="467384"/>
                    </a:lnTo>
                    <a:lnTo>
                      <a:pt x="520592" y="468273"/>
                    </a:lnTo>
                    <a:lnTo>
                      <a:pt x="521376" y="469082"/>
                    </a:lnTo>
                    <a:lnTo>
                      <a:pt x="522156" y="469852"/>
                    </a:lnTo>
                    <a:lnTo>
                      <a:pt x="522926" y="470440"/>
                    </a:lnTo>
                    <a:lnTo>
                      <a:pt x="523533" y="470783"/>
                    </a:lnTo>
                    <a:lnTo>
                      <a:pt x="524120" y="471021"/>
                    </a:lnTo>
                    <a:lnTo>
                      <a:pt x="524795" y="470674"/>
                    </a:lnTo>
                    <a:lnTo>
                      <a:pt x="525162" y="469968"/>
                    </a:lnTo>
                    <a:lnTo>
                      <a:pt x="525555" y="469104"/>
                    </a:lnTo>
                    <a:lnTo>
                      <a:pt x="526904" y="468520"/>
                    </a:lnTo>
                    <a:lnTo>
                      <a:pt x="527624" y="468392"/>
                    </a:lnTo>
                    <a:lnTo>
                      <a:pt x="528038" y="468106"/>
                    </a:lnTo>
                    <a:lnTo>
                      <a:pt x="528664" y="467367"/>
                    </a:lnTo>
                    <a:lnTo>
                      <a:pt x="529104" y="466648"/>
                    </a:lnTo>
                    <a:lnTo>
                      <a:pt x="529415" y="465888"/>
                    </a:lnTo>
                    <a:lnTo>
                      <a:pt x="529759" y="465136"/>
                    </a:lnTo>
                    <a:lnTo>
                      <a:pt x="530366" y="464301"/>
                    </a:lnTo>
                    <a:lnTo>
                      <a:pt x="531314" y="463411"/>
                    </a:lnTo>
                    <a:lnTo>
                      <a:pt x="531268" y="463207"/>
                    </a:lnTo>
                    <a:lnTo>
                      <a:pt x="530231" y="462031"/>
                    </a:lnTo>
                    <a:lnTo>
                      <a:pt x="528747" y="460564"/>
                    </a:lnTo>
                    <a:lnTo>
                      <a:pt x="527961" y="458881"/>
                    </a:lnTo>
                    <a:lnTo>
                      <a:pt x="527991" y="458447"/>
                    </a:lnTo>
                    <a:lnTo>
                      <a:pt x="527961" y="458381"/>
                    </a:lnTo>
                    <a:lnTo>
                      <a:pt x="528032" y="457385"/>
                    </a:lnTo>
                    <a:lnTo>
                      <a:pt x="528702" y="456152"/>
                    </a:lnTo>
                    <a:lnTo>
                      <a:pt x="529499" y="455147"/>
                    </a:lnTo>
                    <a:lnTo>
                      <a:pt x="530532" y="453782"/>
                    </a:lnTo>
                    <a:lnTo>
                      <a:pt x="531364" y="453028"/>
                    </a:lnTo>
                    <a:lnTo>
                      <a:pt x="532684" y="452540"/>
                    </a:lnTo>
                    <a:lnTo>
                      <a:pt x="534090" y="452296"/>
                    </a:lnTo>
                    <a:lnTo>
                      <a:pt x="535079" y="451705"/>
                    </a:lnTo>
                    <a:lnTo>
                      <a:pt x="535311" y="451088"/>
                    </a:lnTo>
                    <a:lnTo>
                      <a:pt x="535253" y="449868"/>
                    </a:lnTo>
                    <a:lnTo>
                      <a:pt x="535230" y="448337"/>
                    </a:lnTo>
                    <a:lnTo>
                      <a:pt x="535237" y="448316"/>
                    </a:lnTo>
                    <a:lnTo>
                      <a:pt x="535230" y="447836"/>
                    </a:lnTo>
                    <a:lnTo>
                      <a:pt x="535747" y="446324"/>
                    </a:lnTo>
                    <a:lnTo>
                      <a:pt x="536447" y="445123"/>
                    </a:lnTo>
                    <a:lnTo>
                      <a:pt x="537359" y="444331"/>
                    </a:lnTo>
                    <a:lnTo>
                      <a:pt x="538771" y="443447"/>
                    </a:lnTo>
                    <a:lnTo>
                      <a:pt x="540065" y="442657"/>
                    </a:lnTo>
                    <a:lnTo>
                      <a:pt x="540108" y="442386"/>
                    </a:lnTo>
                    <a:lnTo>
                      <a:pt x="538974" y="441617"/>
                    </a:lnTo>
                    <a:lnTo>
                      <a:pt x="537953" y="440830"/>
                    </a:lnTo>
                    <a:lnTo>
                      <a:pt x="536623" y="439482"/>
                    </a:lnTo>
                    <a:lnTo>
                      <a:pt x="535985" y="438326"/>
                    </a:lnTo>
                    <a:lnTo>
                      <a:pt x="535548" y="437532"/>
                    </a:lnTo>
                    <a:lnTo>
                      <a:pt x="534302" y="435767"/>
                    </a:lnTo>
                    <a:lnTo>
                      <a:pt x="532751" y="434074"/>
                    </a:lnTo>
                    <a:lnTo>
                      <a:pt x="531037" y="432013"/>
                    </a:lnTo>
                    <a:lnTo>
                      <a:pt x="529864" y="430742"/>
                    </a:lnTo>
                    <a:lnTo>
                      <a:pt x="528536" y="429412"/>
                    </a:lnTo>
                    <a:lnTo>
                      <a:pt x="526406" y="427878"/>
                    </a:lnTo>
                    <a:lnTo>
                      <a:pt x="523536" y="425659"/>
                    </a:lnTo>
                    <a:lnTo>
                      <a:pt x="520853" y="423556"/>
                    </a:lnTo>
                    <a:lnTo>
                      <a:pt x="518569" y="421739"/>
                    </a:lnTo>
                    <a:lnTo>
                      <a:pt x="515911" y="419908"/>
                    </a:lnTo>
                    <a:lnTo>
                      <a:pt x="512940" y="418200"/>
                    </a:lnTo>
                    <a:lnTo>
                      <a:pt x="510658" y="417099"/>
                    </a:lnTo>
                    <a:lnTo>
                      <a:pt x="508664" y="416332"/>
                    </a:lnTo>
                    <a:lnTo>
                      <a:pt x="506372" y="415192"/>
                    </a:lnTo>
                    <a:lnTo>
                      <a:pt x="505139" y="414235"/>
                    </a:lnTo>
                    <a:lnTo>
                      <a:pt x="505243" y="413816"/>
                    </a:lnTo>
                    <a:lnTo>
                      <a:pt x="505139" y="413735"/>
                    </a:lnTo>
                    <a:lnTo>
                      <a:pt x="505370" y="412809"/>
                    </a:lnTo>
                    <a:lnTo>
                      <a:pt x="505973" y="410128"/>
                    </a:lnTo>
                    <a:lnTo>
                      <a:pt x="506406" y="408132"/>
                    </a:lnTo>
                    <a:lnTo>
                      <a:pt x="506526" y="406218"/>
                    </a:lnTo>
                    <a:lnTo>
                      <a:pt x="506616" y="404398"/>
                    </a:lnTo>
                    <a:lnTo>
                      <a:pt x="507116" y="400930"/>
                    </a:lnTo>
                    <a:lnTo>
                      <a:pt x="507566" y="397587"/>
                    </a:lnTo>
                    <a:lnTo>
                      <a:pt x="507906" y="395317"/>
                    </a:lnTo>
                    <a:lnTo>
                      <a:pt x="508196" y="392164"/>
                    </a:lnTo>
                    <a:lnTo>
                      <a:pt x="508385" y="389496"/>
                    </a:lnTo>
                    <a:lnTo>
                      <a:pt x="509001" y="386128"/>
                    </a:lnTo>
                    <a:lnTo>
                      <a:pt x="510106" y="383100"/>
                    </a:lnTo>
                    <a:lnTo>
                      <a:pt x="511390" y="380339"/>
                    </a:lnTo>
                    <a:lnTo>
                      <a:pt x="512299" y="377870"/>
                    </a:lnTo>
                    <a:lnTo>
                      <a:pt x="513476" y="374479"/>
                    </a:lnTo>
                    <a:lnTo>
                      <a:pt x="514922" y="371448"/>
                    </a:lnTo>
                    <a:lnTo>
                      <a:pt x="516380" y="369033"/>
                    </a:lnTo>
                    <a:lnTo>
                      <a:pt x="517237" y="367216"/>
                    </a:lnTo>
                    <a:lnTo>
                      <a:pt x="517998" y="365704"/>
                    </a:lnTo>
                    <a:lnTo>
                      <a:pt x="518768" y="363537"/>
                    </a:lnTo>
                    <a:lnTo>
                      <a:pt x="519401" y="361106"/>
                    </a:lnTo>
                    <a:lnTo>
                      <a:pt x="520078" y="358471"/>
                    </a:lnTo>
                    <a:lnTo>
                      <a:pt x="520663" y="355517"/>
                    </a:lnTo>
                    <a:lnTo>
                      <a:pt x="521073" y="352832"/>
                    </a:lnTo>
                    <a:lnTo>
                      <a:pt x="521481" y="350523"/>
                    </a:lnTo>
                    <a:lnTo>
                      <a:pt x="521642" y="346789"/>
                    </a:lnTo>
                    <a:lnTo>
                      <a:pt x="521790" y="343995"/>
                    </a:lnTo>
                    <a:lnTo>
                      <a:pt x="521908" y="342991"/>
                    </a:lnTo>
                    <a:lnTo>
                      <a:pt x="522059" y="341665"/>
                    </a:lnTo>
                    <a:lnTo>
                      <a:pt x="522126" y="341077"/>
                    </a:lnTo>
                    <a:lnTo>
                      <a:pt x="522309" y="338766"/>
                    </a:lnTo>
                    <a:lnTo>
                      <a:pt x="522521" y="336679"/>
                    </a:lnTo>
                    <a:lnTo>
                      <a:pt x="522746" y="334078"/>
                    </a:lnTo>
                    <a:lnTo>
                      <a:pt x="523151" y="331198"/>
                    </a:lnTo>
                    <a:lnTo>
                      <a:pt x="523645" y="328311"/>
                    </a:lnTo>
                    <a:lnTo>
                      <a:pt x="524137" y="325575"/>
                    </a:lnTo>
                    <a:lnTo>
                      <a:pt x="524712" y="322400"/>
                    </a:lnTo>
                    <a:lnTo>
                      <a:pt x="525036" y="319635"/>
                    </a:lnTo>
                    <a:lnTo>
                      <a:pt x="525372" y="315828"/>
                    </a:lnTo>
                    <a:lnTo>
                      <a:pt x="525546" y="311843"/>
                    </a:lnTo>
                    <a:lnTo>
                      <a:pt x="525736" y="310067"/>
                    </a:lnTo>
                    <a:lnTo>
                      <a:pt x="526545" y="310116"/>
                    </a:lnTo>
                    <a:lnTo>
                      <a:pt x="526208" y="306413"/>
                    </a:lnTo>
                    <a:lnTo>
                      <a:pt x="526101" y="304648"/>
                    </a:lnTo>
                    <a:lnTo>
                      <a:pt x="526112" y="304321"/>
                    </a:lnTo>
                    <a:lnTo>
                      <a:pt x="526101" y="304147"/>
                    </a:lnTo>
                    <a:lnTo>
                      <a:pt x="526120" y="303540"/>
                    </a:lnTo>
                    <a:lnTo>
                      <a:pt x="526404" y="301614"/>
                    </a:lnTo>
                    <a:lnTo>
                      <a:pt x="526566" y="299369"/>
                    </a:lnTo>
                    <a:lnTo>
                      <a:pt x="526562" y="298701"/>
                    </a:lnTo>
                    <a:lnTo>
                      <a:pt x="526564" y="298639"/>
                    </a:lnTo>
                    <a:lnTo>
                      <a:pt x="526561" y="298200"/>
                    </a:lnTo>
                    <a:lnTo>
                      <a:pt x="526590" y="297456"/>
                    </a:lnTo>
                    <a:lnTo>
                      <a:pt x="526607" y="297280"/>
                    </a:lnTo>
                    <a:lnTo>
                      <a:pt x="525957" y="295288"/>
                    </a:lnTo>
                    <a:lnTo>
                      <a:pt x="525536" y="294059"/>
                    </a:lnTo>
                    <a:lnTo>
                      <a:pt x="525322" y="293429"/>
                    </a:lnTo>
                    <a:lnTo>
                      <a:pt x="524557" y="291416"/>
                    </a:lnTo>
                    <a:lnTo>
                      <a:pt x="523765" y="289618"/>
                    </a:lnTo>
                    <a:lnTo>
                      <a:pt x="522827" y="287071"/>
                    </a:lnTo>
                    <a:lnTo>
                      <a:pt x="521918" y="284375"/>
                    </a:lnTo>
                    <a:lnTo>
                      <a:pt x="520666" y="281247"/>
                    </a:lnTo>
                    <a:lnTo>
                      <a:pt x="519983" y="279526"/>
                    </a:lnTo>
                    <a:lnTo>
                      <a:pt x="519395" y="277816"/>
                    </a:lnTo>
                    <a:lnTo>
                      <a:pt x="518691" y="275898"/>
                    </a:lnTo>
                    <a:lnTo>
                      <a:pt x="517783" y="273284"/>
                    </a:lnTo>
                    <a:lnTo>
                      <a:pt x="516832" y="270799"/>
                    </a:lnTo>
                    <a:lnTo>
                      <a:pt x="515846" y="268465"/>
                    </a:lnTo>
                    <a:lnTo>
                      <a:pt x="515073" y="266590"/>
                    </a:lnTo>
                    <a:lnTo>
                      <a:pt x="513654" y="263405"/>
                    </a:lnTo>
                    <a:lnTo>
                      <a:pt x="512373" y="260165"/>
                    </a:lnTo>
                    <a:lnTo>
                      <a:pt x="511435" y="257753"/>
                    </a:lnTo>
                    <a:lnTo>
                      <a:pt x="510789" y="256207"/>
                    </a:lnTo>
                    <a:lnTo>
                      <a:pt x="509782" y="254841"/>
                    </a:lnTo>
                    <a:lnTo>
                      <a:pt x="507774" y="253118"/>
                    </a:lnTo>
                    <a:lnTo>
                      <a:pt x="505816" y="251878"/>
                    </a:lnTo>
                    <a:lnTo>
                      <a:pt x="504635" y="251063"/>
                    </a:lnTo>
                    <a:lnTo>
                      <a:pt x="502916" y="249881"/>
                    </a:lnTo>
                    <a:lnTo>
                      <a:pt x="501870" y="249114"/>
                    </a:lnTo>
                    <a:lnTo>
                      <a:pt x="501096" y="248546"/>
                    </a:lnTo>
                    <a:lnTo>
                      <a:pt x="499677" y="247245"/>
                    </a:lnTo>
                    <a:lnTo>
                      <a:pt x="498922" y="246481"/>
                    </a:lnTo>
                    <a:lnTo>
                      <a:pt x="497838" y="245309"/>
                    </a:lnTo>
                    <a:lnTo>
                      <a:pt x="497199" y="244613"/>
                    </a:lnTo>
                    <a:lnTo>
                      <a:pt x="497176" y="244169"/>
                    </a:lnTo>
                    <a:lnTo>
                      <a:pt x="496928" y="242972"/>
                    </a:lnTo>
                    <a:lnTo>
                      <a:pt x="496739" y="242188"/>
                    </a:lnTo>
                    <a:lnTo>
                      <a:pt x="496646" y="241000"/>
                    </a:lnTo>
                    <a:lnTo>
                      <a:pt x="496428" y="239940"/>
                    </a:lnTo>
                    <a:lnTo>
                      <a:pt x="496363" y="239119"/>
                    </a:lnTo>
                    <a:lnTo>
                      <a:pt x="496312" y="238209"/>
                    </a:lnTo>
                    <a:lnTo>
                      <a:pt x="496324" y="237907"/>
                    </a:lnTo>
                    <a:lnTo>
                      <a:pt x="496312" y="237709"/>
                    </a:lnTo>
                    <a:lnTo>
                      <a:pt x="496353" y="236579"/>
                    </a:lnTo>
                    <a:lnTo>
                      <a:pt x="496352" y="236194"/>
                    </a:lnTo>
                    <a:lnTo>
                      <a:pt x="496352" y="236104"/>
                    </a:lnTo>
                    <a:lnTo>
                      <a:pt x="496350" y="235692"/>
                    </a:lnTo>
                    <a:lnTo>
                      <a:pt x="496359" y="235154"/>
                    </a:lnTo>
                    <a:lnTo>
                      <a:pt x="496273" y="234385"/>
                    </a:lnTo>
                    <a:lnTo>
                      <a:pt x="496228" y="233391"/>
                    </a:lnTo>
                    <a:lnTo>
                      <a:pt x="496240" y="233142"/>
                    </a:lnTo>
                    <a:lnTo>
                      <a:pt x="496228" y="232889"/>
                    </a:lnTo>
                    <a:lnTo>
                      <a:pt x="496273" y="231914"/>
                    </a:lnTo>
                    <a:lnTo>
                      <a:pt x="496611" y="230649"/>
                    </a:lnTo>
                    <a:lnTo>
                      <a:pt x="496636" y="229711"/>
                    </a:lnTo>
                    <a:lnTo>
                      <a:pt x="496749" y="228582"/>
                    </a:lnTo>
                    <a:lnTo>
                      <a:pt x="496932" y="227922"/>
                    </a:lnTo>
                    <a:lnTo>
                      <a:pt x="497044" y="226754"/>
                    </a:lnTo>
                    <a:lnTo>
                      <a:pt x="497067" y="225798"/>
                    </a:lnTo>
                    <a:lnTo>
                      <a:pt x="497125" y="225274"/>
                    </a:lnTo>
                    <a:lnTo>
                      <a:pt x="496922" y="224464"/>
                    </a:lnTo>
                    <a:lnTo>
                      <a:pt x="496739" y="222939"/>
                    </a:lnTo>
                    <a:lnTo>
                      <a:pt x="496546" y="221520"/>
                    </a:lnTo>
                    <a:lnTo>
                      <a:pt x="496167" y="220043"/>
                    </a:lnTo>
                    <a:lnTo>
                      <a:pt x="495917" y="219048"/>
                    </a:lnTo>
                    <a:lnTo>
                      <a:pt x="495661" y="218123"/>
                    </a:lnTo>
                    <a:lnTo>
                      <a:pt x="495445" y="217400"/>
                    </a:lnTo>
                    <a:lnTo>
                      <a:pt x="495111" y="216146"/>
                    </a:lnTo>
                    <a:lnTo>
                      <a:pt x="494537" y="214553"/>
                    </a:lnTo>
                    <a:lnTo>
                      <a:pt x="494177" y="213474"/>
                    </a:lnTo>
                    <a:lnTo>
                      <a:pt x="493749" y="212135"/>
                    </a:lnTo>
                    <a:lnTo>
                      <a:pt x="493375" y="210996"/>
                    </a:lnTo>
                    <a:lnTo>
                      <a:pt x="493066" y="210225"/>
                    </a:lnTo>
                    <a:lnTo>
                      <a:pt x="492619" y="208815"/>
                    </a:lnTo>
                    <a:lnTo>
                      <a:pt x="492264" y="207880"/>
                    </a:lnTo>
                    <a:lnTo>
                      <a:pt x="491865" y="206716"/>
                    </a:lnTo>
                    <a:lnTo>
                      <a:pt x="491490" y="205681"/>
                    </a:lnTo>
                    <a:lnTo>
                      <a:pt x="491190" y="204584"/>
                    </a:lnTo>
                    <a:lnTo>
                      <a:pt x="490892" y="203832"/>
                    </a:lnTo>
                    <a:lnTo>
                      <a:pt x="490507" y="202741"/>
                    </a:lnTo>
                    <a:lnTo>
                      <a:pt x="489980" y="201237"/>
                    </a:lnTo>
                    <a:lnTo>
                      <a:pt x="489425" y="199963"/>
                    </a:lnTo>
                    <a:lnTo>
                      <a:pt x="488902" y="198778"/>
                    </a:lnTo>
                    <a:lnTo>
                      <a:pt x="488356" y="197478"/>
                    </a:lnTo>
                    <a:lnTo>
                      <a:pt x="487723" y="196299"/>
                    </a:lnTo>
                    <a:lnTo>
                      <a:pt x="487142" y="195114"/>
                    </a:lnTo>
                    <a:lnTo>
                      <a:pt x="486580" y="194228"/>
                    </a:lnTo>
                    <a:lnTo>
                      <a:pt x="485732" y="192948"/>
                    </a:lnTo>
                    <a:lnTo>
                      <a:pt x="485129" y="192045"/>
                    </a:lnTo>
                    <a:lnTo>
                      <a:pt x="484156" y="190851"/>
                    </a:lnTo>
                    <a:lnTo>
                      <a:pt x="483565" y="190080"/>
                    </a:lnTo>
                    <a:lnTo>
                      <a:pt x="482210" y="187836"/>
                    </a:lnTo>
                    <a:lnTo>
                      <a:pt x="481199" y="186586"/>
                    </a:lnTo>
                    <a:lnTo>
                      <a:pt x="479937" y="185170"/>
                    </a:lnTo>
                    <a:lnTo>
                      <a:pt x="478865" y="183842"/>
                    </a:lnTo>
                    <a:lnTo>
                      <a:pt x="477712" y="182535"/>
                    </a:lnTo>
                    <a:lnTo>
                      <a:pt x="476199" y="181199"/>
                    </a:lnTo>
                    <a:lnTo>
                      <a:pt x="474783" y="179902"/>
                    </a:lnTo>
                    <a:lnTo>
                      <a:pt x="473268" y="178518"/>
                    </a:lnTo>
                    <a:lnTo>
                      <a:pt x="471736" y="177279"/>
                    </a:lnTo>
                    <a:lnTo>
                      <a:pt x="470635" y="176406"/>
                    </a:lnTo>
                    <a:lnTo>
                      <a:pt x="469062" y="175137"/>
                    </a:lnTo>
                    <a:lnTo>
                      <a:pt x="467971" y="174049"/>
                    </a:lnTo>
                    <a:lnTo>
                      <a:pt x="466744" y="172954"/>
                    </a:lnTo>
                    <a:lnTo>
                      <a:pt x="465906" y="172196"/>
                    </a:lnTo>
                    <a:lnTo>
                      <a:pt x="465200" y="171734"/>
                    </a:lnTo>
                    <a:lnTo>
                      <a:pt x="464345" y="171188"/>
                    </a:lnTo>
                    <a:lnTo>
                      <a:pt x="463658" y="170687"/>
                    </a:lnTo>
                    <a:lnTo>
                      <a:pt x="463000" y="170103"/>
                    </a:lnTo>
                    <a:lnTo>
                      <a:pt x="462391" y="169525"/>
                    </a:lnTo>
                    <a:lnTo>
                      <a:pt x="461771" y="168811"/>
                    </a:lnTo>
                    <a:lnTo>
                      <a:pt x="461288" y="168343"/>
                    </a:lnTo>
                    <a:lnTo>
                      <a:pt x="460580" y="167708"/>
                    </a:lnTo>
                    <a:lnTo>
                      <a:pt x="459998" y="167103"/>
                    </a:lnTo>
                    <a:lnTo>
                      <a:pt x="459410" y="166477"/>
                    </a:lnTo>
                    <a:lnTo>
                      <a:pt x="458838" y="165890"/>
                    </a:lnTo>
                    <a:lnTo>
                      <a:pt x="458277" y="165187"/>
                    </a:lnTo>
                    <a:lnTo>
                      <a:pt x="457934" y="164676"/>
                    </a:lnTo>
                    <a:lnTo>
                      <a:pt x="457586" y="164333"/>
                    </a:lnTo>
                    <a:lnTo>
                      <a:pt x="456634" y="163119"/>
                    </a:lnTo>
                    <a:lnTo>
                      <a:pt x="456132" y="162657"/>
                    </a:lnTo>
                    <a:lnTo>
                      <a:pt x="455294" y="161578"/>
                    </a:lnTo>
                    <a:lnTo>
                      <a:pt x="454741" y="160913"/>
                    </a:lnTo>
                    <a:lnTo>
                      <a:pt x="454289" y="160262"/>
                    </a:lnTo>
                    <a:lnTo>
                      <a:pt x="453631" y="159356"/>
                    </a:lnTo>
                    <a:lnTo>
                      <a:pt x="453489" y="158535"/>
                    </a:lnTo>
                    <a:lnTo>
                      <a:pt x="453455" y="157047"/>
                    </a:lnTo>
                    <a:lnTo>
                      <a:pt x="453460" y="156754"/>
                    </a:lnTo>
                    <a:lnTo>
                      <a:pt x="453455" y="156547"/>
                    </a:lnTo>
                    <a:lnTo>
                      <a:pt x="453480" y="154826"/>
                    </a:lnTo>
                    <a:lnTo>
                      <a:pt x="453470" y="153898"/>
                    </a:lnTo>
                    <a:lnTo>
                      <a:pt x="453470" y="153673"/>
                    </a:lnTo>
                    <a:lnTo>
                      <a:pt x="453468" y="153397"/>
                    </a:lnTo>
                    <a:lnTo>
                      <a:pt x="453489" y="151766"/>
                    </a:lnTo>
                    <a:lnTo>
                      <a:pt x="453631" y="150200"/>
                    </a:lnTo>
                    <a:lnTo>
                      <a:pt x="453789" y="148372"/>
                    </a:lnTo>
                    <a:lnTo>
                      <a:pt x="453846" y="145620"/>
                    </a:lnTo>
                    <a:lnTo>
                      <a:pt x="454177" y="143514"/>
                    </a:lnTo>
                    <a:lnTo>
                      <a:pt x="454470" y="140962"/>
                    </a:lnTo>
                    <a:lnTo>
                      <a:pt x="454668" y="139394"/>
                    </a:lnTo>
                    <a:lnTo>
                      <a:pt x="454867" y="137346"/>
                    </a:lnTo>
                    <a:lnTo>
                      <a:pt x="455089" y="135066"/>
                    </a:lnTo>
                    <a:lnTo>
                      <a:pt x="455169" y="133297"/>
                    </a:lnTo>
                    <a:lnTo>
                      <a:pt x="455287" y="131162"/>
                    </a:lnTo>
                    <a:lnTo>
                      <a:pt x="455282" y="129906"/>
                    </a:lnTo>
                    <a:lnTo>
                      <a:pt x="455284" y="129890"/>
                    </a:lnTo>
                    <a:lnTo>
                      <a:pt x="455281" y="129406"/>
                    </a:lnTo>
                    <a:lnTo>
                      <a:pt x="455531" y="127003"/>
                    </a:lnTo>
                    <a:lnTo>
                      <a:pt x="455477" y="125521"/>
                    </a:lnTo>
                    <a:lnTo>
                      <a:pt x="455487" y="125283"/>
                    </a:lnTo>
                    <a:lnTo>
                      <a:pt x="455477" y="125021"/>
                    </a:lnTo>
                    <a:lnTo>
                      <a:pt x="455557" y="123117"/>
                    </a:lnTo>
                    <a:lnTo>
                      <a:pt x="455573" y="121732"/>
                    </a:lnTo>
                    <a:lnTo>
                      <a:pt x="455578" y="121231"/>
                    </a:lnTo>
                    <a:lnTo>
                      <a:pt x="455593" y="119270"/>
                    </a:lnTo>
                    <a:lnTo>
                      <a:pt x="455596" y="118768"/>
                    </a:lnTo>
                    <a:lnTo>
                      <a:pt x="455663" y="116730"/>
                    </a:lnTo>
                    <a:lnTo>
                      <a:pt x="455720" y="115551"/>
                    </a:lnTo>
                    <a:lnTo>
                      <a:pt x="455728" y="114797"/>
                    </a:lnTo>
                    <a:lnTo>
                      <a:pt x="455734" y="114297"/>
                    </a:lnTo>
                    <a:lnTo>
                      <a:pt x="455747" y="113099"/>
                    </a:lnTo>
                    <a:lnTo>
                      <a:pt x="455770" y="112496"/>
                    </a:lnTo>
                    <a:lnTo>
                      <a:pt x="455728" y="111898"/>
                    </a:lnTo>
                    <a:lnTo>
                      <a:pt x="455740" y="111566"/>
                    </a:lnTo>
                    <a:lnTo>
                      <a:pt x="455728" y="111397"/>
                    </a:lnTo>
                    <a:lnTo>
                      <a:pt x="455762" y="110414"/>
                    </a:lnTo>
                    <a:lnTo>
                      <a:pt x="455785" y="109107"/>
                    </a:lnTo>
                    <a:lnTo>
                      <a:pt x="455794" y="108599"/>
                    </a:lnTo>
                    <a:lnTo>
                      <a:pt x="455661" y="107428"/>
                    </a:lnTo>
                    <a:lnTo>
                      <a:pt x="455491" y="106548"/>
                    </a:lnTo>
                    <a:lnTo>
                      <a:pt x="455279" y="105374"/>
                    </a:lnTo>
                    <a:lnTo>
                      <a:pt x="455031" y="104378"/>
                    </a:lnTo>
                    <a:lnTo>
                      <a:pt x="454838" y="103373"/>
                    </a:lnTo>
                    <a:lnTo>
                      <a:pt x="454569" y="102197"/>
                    </a:lnTo>
                    <a:lnTo>
                      <a:pt x="454193" y="100903"/>
                    </a:lnTo>
                    <a:lnTo>
                      <a:pt x="454052" y="100008"/>
                    </a:lnTo>
                    <a:lnTo>
                      <a:pt x="453829" y="99138"/>
                    </a:lnTo>
                    <a:lnTo>
                      <a:pt x="453669" y="97806"/>
                    </a:lnTo>
                    <a:lnTo>
                      <a:pt x="453567" y="96948"/>
                    </a:lnTo>
                    <a:lnTo>
                      <a:pt x="453426" y="96001"/>
                    </a:lnTo>
                    <a:lnTo>
                      <a:pt x="453226" y="94871"/>
                    </a:lnTo>
                    <a:lnTo>
                      <a:pt x="453114" y="93860"/>
                    </a:lnTo>
                    <a:lnTo>
                      <a:pt x="452890" y="92293"/>
                    </a:lnTo>
                    <a:lnTo>
                      <a:pt x="452789" y="91608"/>
                    </a:lnTo>
                    <a:lnTo>
                      <a:pt x="452591" y="90885"/>
                    </a:lnTo>
                    <a:lnTo>
                      <a:pt x="452344" y="90141"/>
                    </a:lnTo>
                    <a:lnTo>
                      <a:pt x="452087" y="89534"/>
                    </a:lnTo>
                    <a:lnTo>
                      <a:pt x="451898" y="89120"/>
                    </a:lnTo>
                    <a:lnTo>
                      <a:pt x="451541" y="88340"/>
                    </a:lnTo>
                    <a:lnTo>
                      <a:pt x="451352" y="87576"/>
                    </a:lnTo>
                    <a:lnTo>
                      <a:pt x="451037" y="87049"/>
                    </a:lnTo>
                    <a:lnTo>
                      <a:pt x="450886" y="85762"/>
                    </a:lnTo>
                    <a:lnTo>
                      <a:pt x="450726" y="83855"/>
                    </a:lnTo>
                    <a:lnTo>
                      <a:pt x="450346" y="80794"/>
                    </a:lnTo>
                    <a:lnTo>
                      <a:pt x="450131" y="77077"/>
                    </a:lnTo>
                    <a:lnTo>
                      <a:pt x="449967" y="74717"/>
                    </a:lnTo>
                    <a:lnTo>
                      <a:pt x="449753" y="72738"/>
                    </a:lnTo>
                    <a:lnTo>
                      <a:pt x="449550" y="70957"/>
                    </a:lnTo>
                    <a:lnTo>
                      <a:pt x="449339" y="69900"/>
                    </a:lnTo>
                    <a:lnTo>
                      <a:pt x="448722" y="68443"/>
                    </a:lnTo>
                    <a:lnTo>
                      <a:pt x="448509" y="67952"/>
                    </a:lnTo>
                    <a:lnTo>
                      <a:pt x="447774" y="66252"/>
                    </a:lnTo>
                    <a:lnTo>
                      <a:pt x="447338" y="65210"/>
                    </a:lnTo>
                    <a:lnTo>
                      <a:pt x="447026" y="64454"/>
                    </a:lnTo>
                    <a:lnTo>
                      <a:pt x="446397" y="62512"/>
                    </a:lnTo>
                    <a:lnTo>
                      <a:pt x="445807" y="60618"/>
                    </a:lnTo>
                    <a:lnTo>
                      <a:pt x="445305" y="58579"/>
                    </a:lnTo>
                    <a:lnTo>
                      <a:pt x="445148" y="55686"/>
                    </a:lnTo>
                    <a:lnTo>
                      <a:pt x="444939" y="53111"/>
                    </a:lnTo>
                    <a:lnTo>
                      <a:pt x="444792" y="50170"/>
                    </a:lnTo>
                    <a:lnTo>
                      <a:pt x="444718" y="48517"/>
                    </a:lnTo>
                    <a:lnTo>
                      <a:pt x="444716" y="48015"/>
                    </a:lnTo>
                    <a:lnTo>
                      <a:pt x="444692" y="45536"/>
                    </a:lnTo>
                    <a:lnTo>
                      <a:pt x="444693" y="45502"/>
                    </a:lnTo>
                    <a:lnTo>
                      <a:pt x="444689" y="45036"/>
                    </a:lnTo>
                    <a:lnTo>
                      <a:pt x="444843" y="43838"/>
                    </a:lnTo>
                    <a:lnTo>
                      <a:pt x="445193" y="41909"/>
                    </a:lnTo>
                    <a:lnTo>
                      <a:pt x="445582" y="39256"/>
                    </a:lnTo>
                    <a:lnTo>
                      <a:pt x="445868" y="37539"/>
                    </a:lnTo>
                    <a:lnTo>
                      <a:pt x="446160" y="35629"/>
                    </a:lnTo>
                    <a:lnTo>
                      <a:pt x="446387" y="33949"/>
                    </a:lnTo>
                    <a:lnTo>
                      <a:pt x="446767" y="31827"/>
                    </a:lnTo>
                    <a:lnTo>
                      <a:pt x="447190" y="28902"/>
                    </a:lnTo>
                    <a:lnTo>
                      <a:pt x="447589" y="26189"/>
                    </a:lnTo>
                    <a:lnTo>
                      <a:pt x="448089" y="23219"/>
                    </a:lnTo>
                    <a:lnTo>
                      <a:pt x="448291" y="21237"/>
                    </a:lnTo>
                    <a:lnTo>
                      <a:pt x="448536" y="19760"/>
                    </a:lnTo>
                    <a:lnTo>
                      <a:pt x="448763" y="17453"/>
                    </a:lnTo>
                    <a:lnTo>
                      <a:pt x="449045" y="15378"/>
                    </a:lnTo>
                    <a:lnTo>
                      <a:pt x="449421" y="12976"/>
                    </a:lnTo>
                    <a:lnTo>
                      <a:pt x="449890" y="11019"/>
                    </a:lnTo>
                    <a:lnTo>
                      <a:pt x="449755" y="8278"/>
                    </a:lnTo>
                    <a:lnTo>
                      <a:pt x="448156" y="8963"/>
                    </a:lnTo>
                    <a:lnTo>
                      <a:pt x="446519" y="10131"/>
                    </a:lnTo>
                    <a:lnTo>
                      <a:pt x="444181" y="11066"/>
                    </a:lnTo>
                    <a:lnTo>
                      <a:pt x="442082" y="12472"/>
                    </a:lnTo>
                    <a:lnTo>
                      <a:pt x="440206" y="13875"/>
                    </a:lnTo>
                    <a:lnTo>
                      <a:pt x="437869" y="14810"/>
                    </a:lnTo>
                    <a:lnTo>
                      <a:pt x="434562" y="15635"/>
                    </a:lnTo>
                    <a:lnTo>
                      <a:pt x="432257" y="16213"/>
                    </a:lnTo>
                    <a:lnTo>
                      <a:pt x="432026" y="16270"/>
                    </a:lnTo>
                    <a:lnTo>
                      <a:pt x="429451" y="16913"/>
                    </a:lnTo>
                    <a:lnTo>
                      <a:pt x="426881" y="17382"/>
                    </a:lnTo>
                    <a:lnTo>
                      <a:pt x="423607" y="17850"/>
                    </a:lnTo>
                    <a:lnTo>
                      <a:pt x="420569" y="18081"/>
                    </a:lnTo>
                    <a:lnTo>
                      <a:pt x="417532" y="18550"/>
                    </a:lnTo>
                    <a:lnTo>
                      <a:pt x="414258" y="18785"/>
                    </a:lnTo>
                    <a:lnTo>
                      <a:pt x="410982" y="18785"/>
                    </a:lnTo>
                    <a:lnTo>
                      <a:pt x="407944" y="19250"/>
                    </a:lnTo>
                    <a:lnTo>
                      <a:pt x="392533" y="18569"/>
                    </a:lnTo>
                    <a:lnTo>
                      <a:pt x="390934" y="18949"/>
                    </a:lnTo>
                    <a:lnTo>
                      <a:pt x="389200" y="20342"/>
                    </a:lnTo>
                    <a:lnTo>
                      <a:pt x="386535" y="23382"/>
                    </a:lnTo>
                    <a:lnTo>
                      <a:pt x="386798" y="31682"/>
                    </a:lnTo>
                    <a:lnTo>
                      <a:pt x="387370" y="35381"/>
                    </a:lnTo>
                    <a:lnTo>
                      <a:pt x="387370" y="38657"/>
                    </a:lnTo>
                    <a:lnTo>
                      <a:pt x="386901" y="41697"/>
                    </a:lnTo>
                    <a:lnTo>
                      <a:pt x="385964" y="44034"/>
                    </a:lnTo>
                    <a:lnTo>
                      <a:pt x="384564" y="46137"/>
                    </a:lnTo>
                    <a:lnTo>
                      <a:pt x="382926" y="47775"/>
                    </a:lnTo>
                    <a:lnTo>
                      <a:pt x="380820" y="49177"/>
                    </a:lnTo>
                    <a:lnTo>
                      <a:pt x="378720" y="50581"/>
                    </a:lnTo>
                    <a:lnTo>
                      <a:pt x="375676" y="50816"/>
                    </a:lnTo>
                    <a:lnTo>
                      <a:pt x="372639" y="50581"/>
                    </a:lnTo>
                    <a:lnTo>
                      <a:pt x="370070" y="49412"/>
                    </a:lnTo>
                    <a:lnTo>
                      <a:pt x="367733" y="48475"/>
                    </a:lnTo>
                    <a:lnTo>
                      <a:pt x="366326" y="46372"/>
                    </a:lnTo>
                    <a:lnTo>
                      <a:pt x="366095" y="46141"/>
                    </a:lnTo>
                    <a:lnTo>
                      <a:pt x="364689" y="44734"/>
                    </a:lnTo>
                    <a:lnTo>
                      <a:pt x="363289" y="42865"/>
                    </a:lnTo>
                    <a:lnTo>
                      <a:pt x="361652" y="40993"/>
                    </a:lnTo>
                    <a:lnTo>
                      <a:pt x="359783" y="39359"/>
                    </a:lnTo>
                    <a:lnTo>
                      <a:pt x="358338" y="37918"/>
                    </a:lnTo>
                    <a:lnTo>
                      <a:pt x="358145" y="37722"/>
                    </a:lnTo>
                    <a:lnTo>
                      <a:pt x="355808" y="36787"/>
                    </a:lnTo>
                    <a:lnTo>
                      <a:pt x="353702" y="35384"/>
                    </a:lnTo>
                    <a:lnTo>
                      <a:pt x="350895" y="34682"/>
                    </a:lnTo>
                    <a:lnTo>
                      <a:pt x="348558" y="33747"/>
                    </a:lnTo>
                    <a:lnTo>
                      <a:pt x="346220" y="32578"/>
                    </a:lnTo>
                    <a:lnTo>
                      <a:pt x="343883" y="31644"/>
                    </a:lnTo>
                    <a:lnTo>
                      <a:pt x="341308" y="30706"/>
                    </a:lnTo>
                    <a:lnTo>
                      <a:pt x="339670" y="28837"/>
                    </a:lnTo>
                    <a:lnTo>
                      <a:pt x="338971" y="26265"/>
                    </a:lnTo>
                    <a:lnTo>
                      <a:pt x="338971" y="22991"/>
                    </a:lnTo>
                    <a:lnTo>
                      <a:pt x="338271" y="20888"/>
                    </a:lnTo>
                    <a:lnTo>
                      <a:pt x="336402" y="19250"/>
                    </a:lnTo>
                    <a:lnTo>
                      <a:pt x="334527" y="17846"/>
                    </a:lnTo>
                    <a:lnTo>
                      <a:pt x="332658" y="16213"/>
                    </a:lnTo>
                    <a:lnTo>
                      <a:pt x="331727" y="13875"/>
                    </a:lnTo>
                    <a:lnTo>
                      <a:pt x="331451" y="13194"/>
                    </a:lnTo>
                    <a:lnTo>
                      <a:pt x="330789" y="11535"/>
                    </a:lnTo>
                    <a:lnTo>
                      <a:pt x="328921" y="9666"/>
                    </a:lnTo>
                    <a:lnTo>
                      <a:pt x="327046" y="8497"/>
                    </a:lnTo>
                    <a:lnTo>
                      <a:pt x="325177" y="6860"/>
                    </a:lnTo>
                    <a:lnTo>
                      <a:pt x="323539" y="4991"/>
                    </a:lnTo>
                    <a:lnTo>
                      <a:pt x="322140" y="3119"/>
                    </a:lnTo>
                    <a:lnTo>
                      <a:pt x="320733" y="1016"/>
                    </a:lnTo>
                    <a:lnTo>
                      <a:pt x="320454" y="313"/>
                    </a:lnTo>
                    <a:lnTo>
                      <a:pt x="319227" y="2807"/>
                    </a:lnTo>
                    <a:lnTo>
                      <a:pt x="318043" y="5110"/>
                    </a:lnTo>
                    <a:lnTo>
                      <a:pt x="317471" y="6670"/>
                    </a:lnTo>
                    <a:lnTo>
                      <a:pt x="317278" y="7422"/>
                    </a:lnTo>
                    <a:lnTo>
                      <a:pt x="318165" y="9776"/>
                    </a:lnTo>
                    <a:lnTo>
                      <a:pt x="319892" y="12797"/>
                    </a:lnTo>
                    <a:lnTo>
                      <a:pt x="321607" y="16178"/>
                    </a:lnTo>
                    <a:lnTo>
                      <a:pt x="323289" y="19025"/>
                    </a:lnTo>
                    <a:lnTo>
                      <a:pt x="324721" y="21607"/>
                    </a:lnTo>
                    <a:lnTo>
                      <a:pt x="325906" y="23714"/>
                    </a:lnTo>
                    <a:lnTo>
                      <a:pt x="325849" y="24114"/>
                    </a:lnTo>
                    <a:lnTo>
                      <a:pt x="325906" y="24214"/>
                    </a:lnTo>
                    <a:lnTo>
                      <a:pt x="325688" y="25758"/>
                    </a:lnTo>
                    <a:lnTo>
                      <a:pt x="324358" y="28398"/>
                    </a:lnTo>
                    <a:lnTo>
                      <a:pt x="323090" y="30276"/>
                    </a:lnTo>
                    <a:lnTo>
                      <a:pt x="322585" y="32177"/>
                    </a:lnTo>
                    <a:lnTo>
                      <a:pt x="322612" y="33198"/>
                    </a:lnTo>
                    <a:lnTo>
                      <a:pt x="322653" y="34864"/>
                    </a:lnTo>
                    <a:lnTo>
                      <a:pt x="322642" y="34932"/>
                    </a:lnTo>
                    <a:lnTo>
                      <a:pt x="322653" y="35365"/>
                    </a:lnTo>
                    <a:lnTo>
                      <a:pt x="322107" y="38762"/>
                    </a:lnTo>
                    <a:lnTo>
                      <a:pt x="321517" y="41712"/>
                    </a:lnTo>
                    <a:lnTo>
                      <a:pt x="320178" y="44346"/>
                    </a:lnTo>
                    <a:lnTo>
                      <a:pt x="318710" y="47091"/>
                    </a:lnTo>
                    <a:lnTo>
                      <a:pt x="317702" y="49175"/>
                    </a:lnTo>
                    <a:lnTo>
                      <a:pt x="316755" y="51219"/>
                    </a:lnTo>
                    <a:lnTo>
                      <a:pt x="316238" y="52981"/>
                    </a:lnTo>
                    <a:lnTo>
                      <a:pt x="316405" y="55327"/>
                    </a:lnTo>
                    <a:lnTo>
                      <a:pt x="316781" y="57867"/>
                    </a:lnTo>
                    <a:lnTo>
                      <a:pt x="317063" y="61468"/>
                    </a:lnTo>
                    <a:lnTo>
                      <a:pt x="317055" y="61868"/>
                    </a:lnTo>
                    <a:lnTo>
                      <a:pt x="317063" y="61970"/>
                    </a:lnTo>
                    <a:lnTo>
                      <a:pt x="316993" y="65508"/>
                    </a:lnTo>
                    <a:lnTo>
                      <a:pt x="316797" y="68250"/>
                    </a:lnTo>
                    <a:lnTo>
                      <a:pt x="316716" y="70463"/>
                    </a:lnTo>
                    <a:lnTo>
                      <a:pt x="316521" y="72568"/>
                    </a:lnTo>
                    <a:lnTo>
                      <a:pt x="316235" y="74810"/>
                    </a:lnTo>
                    <a:lnTo>
                      <a:pt x="316155" y="76277"/>
                    </a:lnTo>
                    <a:lnTo>
                      <a:pt x="315875" y="77491"/>
                    </a:lnTo>
                    <a:lnTo>
                      <a:pt x="315076" y="78495"/>
                    </a:lnTo>
                    <a:lnTo>
                      <a:pt x="313336" y="78518"/>
                    </a:lnTo>
                    <a:lnTo>
                      <a:pt x="310542" y="78663"/>
                    </a:lnTo>
                    <a:lnTo>
                      <a:pt x="308407" y="78894"/>
                    </a:lnTo>
                    <a:lnTo>
                      <a:pt x="305816" y="79237"/>
                    </a:lnTo>
                    <a:lnTo>
                      <a:pt x="302644" y="79982"/>
                    </a:lnTo>
                    <a:lnTo>
                      <a:pt x="299882" y="80852"/>
                    </a:lnTo>
                    <a:lnTo>
                      <a:pt x="297301" y="81298"/>
                    </a:lnTo>
                    <a:lnTo>
                      <a:pt x="294536" y="81658"/>
                    </a:lnTo>
                    <a:lnTo>
                      <a:pt x="292199" y="82291"/>
                    </a:lnTo>
                    <a:lnTo>
                      <a:pt x="290090" y="83315"/>
                    </a:lnTo>
                    <a:lnTo>
                      <a:pt x="288481" y="84095"/>
                    </a:lnTo>
                    <a:lnTo>
                      <a:pt x="287746" y="84307"/>
                    </a:lnTo>
                    <a:lnTo>
                      <a:pt x="286696" y="83546"/>
                    </a:lnTo>
                    <a:lnTo>
                      <a:pt x="285854" y="84099"/>
                    </a:lnTo>
                    <a:lnTo>
                      <a:pt x="285476" y="84603"/>
                    </a:lnTo>
                    <a:lnTo>
                      <a:pt x="285065" y="84828"/>
                    </a:lnTo>
                    <a:lnTo>
                      <a:pt x="284676" y="85242"/>
                    </a:lnTo>
                    <a:lnTo>
                      <a:pt x="284072" y="86067"/>
                    </a:lnTo>
                    <a:lnTo>
                      <a:pt x="283809" y="86481"/>
                    </a:lnTo>
                    <a:lnTo>
                      <a:pt x="283700" y="87145"/>
                    </a:lnTo>
                    <a:lnTo>
                      <a:pt x="283247" y="87851"/>
                    </a:lnTo>
                    <a:lnTo>
                      <a:pt x="282830" y="88908"/>
                    </a:lnTo>
                    <a:lnTo>
                      <a:pt x="282364" y="89887"/>
                    </a:lnTo>
                    <a:lnTo>
                      <a:pt x="282203" y="90903"/>
                    </a:lnTo>
                    <a:lnTo>
                      <a:pt x="282615" y="91955"/>
                    </a:lnTo>
                    <a:lnTo>
                      <a:pt x="283315" y="93465"/>
                    </a:lnTo>
                    <a:lnTo>
                      <a:pt x="283783" y="94797"/>
                    </a:lnTo>
                    <a:lnTo>
                      <a:pt x="284008" y="95411"/>
                    </a:lnTo>
                    <a:lnTo>
                      <a:pt x="284178" y="95818"/>
                    </a:lnTo>
                    <a:lnTo>
                      <a:pt x="284544" y="96753"/>
                    </a:lnTo>
                    <a:lnTo>
                      <a:pt x="284750" y="97944"/>
                    </a:lnTo>
                    <a:lnTo>
                      <a:pt x="285119" y="99363"/>
                    </a:lnTo>
                    <a:lnTo>
                      <a:pt x="285633" y="101392"/>
                    </a:lnTo>
                    <a:lnTo>
                      <a:pt x="286175" y="103042"/>
                    </a:lnTo>
                    <a:lnTo>
                      <a:pt x="286728" y="104044"/>
                    </a:lnTo>
                    <a:lnTo>
                      <a:pt x="286895" y="104535"/>
                    </a:lnTo>
                    <a:lnTo>
                      <a:pt x="287193" y="105315"/>
                    </a:lnTo>
                    <a:lnTo>
                      <a:pt x="287469" y="106105"/>
                    </a:lnTo>
                    <a:lnTo>
                      <a:pt x="287688" y="106840"/>
                    </a:lnTo>
                    <a:lnTo>
                      <a:pt x="287977" y="107823"/>
                    </a:lnTo>
                    <a:lnTo>
                      <a:pt x="288295" y="108973"/>
                    </a:lnTo>
                    <a:lnTo>
                      <a:pt x="288256" y="109333"/>
                    </a:lnTo>
                    <a:lnTo>
                      <a:pt x="288295" y="109473"/>
                    </a:lnTo>
                    <a:lnTo>
                      <a:pt x="288237" y="110009"/>
                    </a:lnTo>
                    <a:lnTo>
                      <a:pt x="288006" y="111059"/>
                    </a:lnTo>
                    <a:lnTo>
                      <a:pt x="287518" y="111727"/>
                    </a:lnTo>
                    <a:lnTo>
                      <a:pt x="286875" y="112267"/>
                    </a:lnTo>
                    <a:lnTo>
                      <a:pt x="286323" y="112472"/>
                    </a:lnTo>
                    <a:lnTo>
                      <a:pt x="285729" y="112848"/>
                    </a:lnTo>
                    <a:lnTo>
                      <a:pt x="285386" y="113615"/>
                    </a:lnTo>
                    <a:lnTo>
                      <a:pt x="285071" y="114829"/>
                    </a:lnTo>
                    <a:lnTo>
                      <a:pt x="284265" y="115022"/>
                    </a:lnTo>
                    <a:lnTo>
                      <a:pt x="283832" y="115343"/>
                    </a:lnTo>
                    <a:lnTo>
                      <a:pt x="283782" y="115744"/>
                    </a:lnTo>
                    <a:lnTo>
                      <a:pt x="283864" y="116390"/>
                    </a:lnTo>
                    <a:lnTo>
                      <a:pt x="283970" y="117186"/>
                    </a:lnTo>
                    <a:lnTo>
                      <a:pt x="284439" y="118419"/>
                    </a:lnTo>
                    <a:lnTo>
                      <a:pt x="285180" y="119774"/>
                    </a:lnTo>
                    <a:lnTo>
                      <a:pt x="285912" y="121004"/>
                    </a:lnTo>
                    <a:lnTo>
                      <a:pt x="286538" y="122252"/>
                    </a:lnTo>
                    <a:lnTo>
                      <a:pt x="286798" y="122762"/>
                    </a:lnTo>
                    <a:lnTo>
                      <a:pt x="287322" y="123697"/>
                    </a:lnTo>
                    <a:lnTo>
                      <a:pt x="287755" y="124632"/>
                    </a:lnTo>
                    <a:lnTo>
                      <a:pt x="288661" y="125826"/>
                    </a:lnTo>
                    <a:lnTo>
                      <a:pt x="289007" y="126975"/>
                    </a:lnTo>
                    <a:lnTo>
                      <a:pt x="288992" y="127425"/>
                    </a:lnTo>
                    <a:lnTo>
                      <a:pt x="289007" y="127477"/>
                    </a:lnTo>
                    <a:lnTo>
                      <a:pt x="288963" y="128780"/>
                    </a:lnTo>
                    <a:lnTo>
                      <a:pt x="288584" y="129573"/>
                    </a:lnTo>
                    <a:lnTo>
                      <a:pt x="287813" y="130125"/>
                    </a:lnTo>
                    <a:lnTo>
                      <a:pt x="286709" y="131034"/>
                    </a:lnTo>
                    <a:lnTo>
                      <a:pt x="286522" y="131641"/>
                    </a:lnTo>
                    <a:lnTo>
                      <a:pt x="286514" y="131802"/>
                    </a:lnTo>
                    <a:lnTo>
                      <a:pt x="286680" y="132479"/>
                    </a:lnTo>
                    <a:lnTo>
                      <a:pt x="287023" y="132759"/>
                    </a:lnTo>
                    <a:lnTo>
                      <a:pt x="287868" y="133577"/>
                    </a:lnTo>
                    <a:lnTo>
                      <a:pt x="288972" y="133484"/>
                    </a:lnTo>
                    <a:lnTo>
                      <a:pt x="289736" y="132999"/>
                    </a:lnTo>
                    <a:lnTo>
                      <a:pt x="290744" y="132841"/>
                    </a:lnTo>
                    <a:lnTo>
                      <a:pt x="291242" y="133243"/>
                    </a:lnTo>
                    <a:lnTo>
                      <a:pt x="291817" y="134845"/>
                    </a:lnTo>
                    <a:lnTo>
                      <a:pt x="292038" y="135937"/>
                    </a:lnTo>
                    <a:lnTo>
                      <a:pt x="292148" y="136592"/>
                    </a:lnTo>
                    <a:lnTo>
                      <a:pt x="292298" y="137644"/>
                    </a:lnTo>
                    <a:lnTo>
                      <a:pt x="292297" y="138141"/>
                    </a:lnTo>
                    <a:lnTo>
                      <a:pt x="292296" y="138726"/>
                    </a:lnTo>
                    <a:lnTo>
                      <a:pt x="292343" y="140188"/>
                    </a:lnTo>
                    <a:lnTo>
                      <a:pt x="292639" y="141176"/>
                    </a:lnTo>
                    <a:lnTo>
                      <a:pt x="293214" y="142230"/>
                    </a:lnTo>
                    <a:lnTo>
                      <a:pt x="293625" y="143071"/>
                    </a:lnTo>
                    <a:lnTo>
                      <a:pt x="294116" y="144029"/>
                    </a:lnTo>
                    <a:lnTo>
                      <a:pt x="294806" y="145294"/>
                    </a:lnTo>
                    <a:lnTo>
                      <a:pt x="295355" y="146212"/>
                    </a:lnTo>
                    <a:lnTo>
                      <a:pt x="295381" y="147740"/>
                    </a:lnTo>
                    <a:lnTo>
                      <a:pt x="295374" y="147834"/>
                    </a:lnTo>
                    <a:lnTo>
                      <a:pt x="295381" y="148240"/>
                    </a:lnTo>
                    <a:lnTo>
                      <a:pt x="295304" y="149294"/>
                    </a:lnTo>
                    <a:lnTo>
                      <a:pt x="295365" y="149801"/>
                    </a:lnTo>
                    <a:lnTo>
                      <a:pt x="295760" y="150758"/>
                    </a:lnTo>
                    <a:lnTo>
                      <a:pt x="296219" y="151146"/>
                    </a:lnTo>
                    <a:lnTo>
                      <a:pt x="296826" y="151679"/>
                    </a:lnTo>
                    <a:lnTo>
                      <a:pt x="297497" y="152036"/>
                    </a:lnTo>
                    <a:lnTo>
                      <a:pt x="298007" y="152555"/>
                    </a:lnTo>
                    <a:lnTo>
                      <a:pt x="298367" y="153465"/>
                    </a:lnTo>
                    <a:lnTo>
                      <a:pt x="298515" y="154290"/>
                    </a:lnTo>
                    <a:lnTo>
                      <a:pt x="298598" y="155198"/>
                    </a:lnTo>
                    <a:lnTo>
                      <a:pt x="298926" y="156251"/>
                    </a:lnTo>
                    <a:lnTo>
                      <a:pt x="299173" y="157112"/>
                    </a:lnTo>
                    <a:lnTo>
                      <a:pt x="299272" y="157905"/>
                    </a:lnTo>
                    <a:lnTo>
                      <a:pt x="299311" y="158945"/>
                    </a:lnTo>
                    <a:lnTo>
                      <a:pt x="299294" y="158996"/>
                    </a:lnTo>
                    <a:lnTo>
                      <a:pt x="299311" y="159446"/>
                    </a:lnTo>
                    <a:lnTo>
                      <a:pt x="298926" y="160611"/>
                    </a:lnTo>
                    <a:lnTo>
                      <a:pt x="298891" y="161745"/>
                    </a:lnTo>
                    <a:lnTo>
                      <a:pt x="298886" y="162426"/>
                    </a:lnTo>
                    <a:lnTo>
                      <a:pt x="298880" y="162926"/>
                    </a:lnTo>
                    <a:lnTo>
                      <a:pt x="298874" y="163648"/>
                    </a:lnTo>
                    <a:lnTo>
                      <a:pt x="298993" y="164292"/>
                    </a:lnTo>
                    <a:lnTo>
                      <a:pt x="299109" y="165168"/>
                    </a:lnTo>
                    <a:lnTo>
                      <a:pt x="299420" y="165573"/>
                    </a:lnTo>
                    <a:lnTo>
                      <a:pt x="300255" y="165800"/>
                    </a:lnTo>
                    <a:lnTo>
                      <a:pt x="301619" y="165865"/>
                    </a:lnTo>
                    <a:lnTo>
                      <a:pt x="303013" y="166725"/>
                    </a:lnTo>
                    <a:lnTo>
                      <a:pt x="303671" y="167193"/>
                    </a:lnTo>
                    <a:lnTo>
                      <a:pt x="304079" y="167599"/>
                    </a:lnTo>
                    <a:lnTo>
                      <a:pt x="304573" y="168183"/>
                    </a:lnTo>
                    <a:lnTo>
                      <a:pt x="304885" y="168752"/>
                    </a:lnTo>
                    <a:lnTo>
                      <a:pt x="305097" y="169756"/>
                    </a:lnTo>
                    <a:lnTo>
                      <a:pt x="305097" y="170257"/>
                    </a:lnTo>
                    <a:lnTo>
                      <a:pt x="305097" y="170501"/>
                    </a:lnTo>
                    <a:lnTo>
                      <a:pt x="305097" y="171002"/>
                    </a:lnTo>
                    <a:lnTo>
                      <a:pt x="305065" y="171894"/>
                    </a:lnTo>
                    <a:lnTo>
                      <a:pt x="304965" y="173043"/>
                    </a:lnTo>
                    <a:lnTo>
                      <a:pt x="304817" y="173940"/>
                    </a:lnTo>
                    <a:lnTo>
                      <a:pt x="304394" y="175070"/>
                    </a:lnTo>
                    <a:lnTo>
                      <a:pt x="304331" y="175716"/>
                    </a:lnTo>
                    <a:lnTo>
                      <a:pt x="304394" y="176579"/>
                    </a:lnTo>
                    <a:lnTo>
                      <a:pt x="304593" y="177924"/>
                    </a:lnTo>
                    <a:lnTo>
                      <a:pt x="304849" y="178564"/>
                    </a:lnTo>
                    <a:lnTo>
                      <a:pt x="304737" y="178785"/>
                    </a:lnTo>
                    <a:lnTo>
                      <a:pt x="304849" y="179064"/>
                    </a:lnTo>
                    <a:lnTo>
                      <a:pt x="304714" y="179332"/>
                    </a:lnTo>
                    <a:lnTo>
                      <a:pt x="304824" y="179713"/>
                    </a:lnTo>
                    <a:lnTo>
                      <a:pt x="304975" y="180156"/>
                    </a:lnTo>
                    <a:lnTo>
                      <a:pt x="305032" y="181247"/>
                    </a:lnTo>
                    <a:lnTo>
                      <a:pt x="305459" y="182044"/>
                    </a:lnTo>
                    <a:lnTo>
                      <a:pt x="306262" y="182715"/>
                    </a:lnTo>
                    <a:lnTo>
                      <a:pt x="306882" y="182718"/>
                    </a:lnTo>
                    <a:lnTo>
                      <a:pt x="306936" y="183630"/>
                    </a:lnTo>
                    <a:lnTo>
                      <a:pt x="306909" y="183669"/>
                    </a:lnTo>
                    <a:lnTo>
                      <a:pt x="306936" y="184130"/>
                    </a:lnTo>
                    <a:lnTo>
                      <a:pt x="306676" y="184506"/>
                    </a:lnTo>
                    <a:lnTo>
                      <a:pt x="305363" y="184554"/>
                    </a:lnTo>
                    <a:lnTo>
                      <a:pt x="304862" y="185004"/>
                    </a:lnTo>
                    <a:lnTo>
                      <a:pt x="304516" y="186019"/>
                    </a:lnTo>
                    <a:lnTo>
                      <a:pt x="304333" y="187023"/>
                    </a:lnTo>
                    <a:lnTo>
                      <a:pt x="304005" y="188115"/>
                    </a:lnTo>
                    <a:lnTo>
                      <a:pt x="303180" y="189191"/>
                    </a:lnTo>
                    <a:lnTo>
                      <a:pt x="303095" y="189685"/>
                    </a:lnTo>
                    <a:lnTo>
                      <a:pt x="303311" y="190164"/>
                    </a:lnTo>
                    <a:lnTo>
                      <a:pt x="304641" y="190099"/>
                    </a:lnTo>
                    <a:lnTo>
                      <a:pt x="305739" y="190876"/>
                    </a:lnTo>
                    <a:lnTo>
                      <a:pt x="306070" y="191673"/>
                    </a:lnTo>
                    <a:lnTo>
                      <a:pt x="306217" y="192515"/>
                    </a:lnTo>
                    <a:lnTo>
                      <a:pt x="306200" y="192919"/>
                    </a:lnTo>
                    <a:lnTo>
                      <a:pt x="306217" y="193015"/>
                    </a:lnTo>
                    <a:lnTo>
                      <a:pt x="306134" y="195024"/>
                    </a:lnTo>
                    <a:lnTo>
                      <a:pt x="306118" y="195854"/>
                    </a:lnTo>
                    <a:lnTo>
                      <a:pt x="305854" y="196550"/>
                    </a:lnTo>
                    <a:lnTo>
                      <a:pt x="305344" y="197596"/>
                    </a:lnTo>
                    <a:lnTo>
                      <a:pt x="304535" y="198509"/>
                    </a:lnTo>
                    <a:lnTo>
                      <a:pt x="303886" y="199257"/>
                    </a:lnTo>
                    <a:lnTo>
                      <a:pt x="303843" y="199723"/>
                    </a:lnTo>
                    <a:lnTo>
                      <a:pt x="305036" y="201447"/>
                    </a:lnTo>
                    <a:lnTo>
                      <a:pt x="305463" y="202127"/>
                    </a:lnTo>
                    <a:lnTo>
                      <a:pt x="305938" y="202840"/>
                    </a:lnTo>
                    <a:lnTo>
                      <a:pt x="306102" y="203392"/>
                    </a:lnTo>
                    <a:lnTo>
                      <a:pt x="306169" y="203977"/>
                    </a:lnTo>
                    <a:lnTo>
                      <a:pt x="306144" y="204257"/>
                    </a:lnTo>
                    <a:lnTo>
                      <a:pt x="306169" y="204477"/>
                    </a:lnTo>
                    <a:lnTo>
                      <a:pt x="306086" y="205399"/>
                    </a:lnTo>
                    <a:lnTo>
                      <a:pt x="306021" y="206536"/>
                    </a:lnTo>
                    <a:lnTo>
                      <a:pt x="305946" y="207225"/>
                    </a:lnTo>
                    <a:lnTo>
                      <a:pt x="305943" y="207739"/>
                    </a:lnTo>
                    <a:lnTo>
                      <a:pt x="305941" y="208240"/>
                    </a:lnTo>
                    <a:lnTo>
                      <a:pt x="305931" y="208730"/>
                    </a:lnTo>
                    <a:lnTo>
                      <a:pt x="306217" y="209342"/>
                    </a:lnTo>
                    <a:lnTo>
                      <a:pt x="306956" y="209859"/>
                    </a:lnTo>
                    <a:lnTo>
                      <a:pt x="307925" y="210282"/>
                    </a:lnTo>
                    <a:lnTo>
                      <a:pt x="307990" y="210996"/>
                    </a:lnTo>
                    <a:lnTo>
                      <a:pt x="307948" y="211039"/>
                    </a:lnTo>
                    <a:lnTo>
                      <a:pt x="307990" y="211496"/>
                    </a:lnTo>
                    <a:lnTo>
                      <a:pt x="307232" y="212299"/>
                    </a:lnTo>
                    <a:lnTo>
                      <a:pt x="306596" y="213198"/>
                    </a:lnTo>
                    <a:lnTo>
                      <a:pt x="306596" y="213282"/>
                    </a:lnTo>
                    <a:lnTo>
                      <a:pt x="306859" y="213879"/>
                    </a:lnTo>
                    <a:lnTo>
                      <a:pt x="307087" y="214383"/>
                    </a:lnTo>
                    <a:lnTo>
                      <a:pt x="307431" y="215032"/>
                    </a:lnTo>
                    <a:lnTo>
                      <a:pt x="307335" y="215351"/>
                    </a:lnTo>
                    <a:lnTo>
                      <a:pt x="307431" y="215532"/>
                    </a:lnTo>
                    <a:lnTo>
                      <a:pt x="307264" y="216087"/>
                    </a:lnTo>
                    <a:lnTo>
                      <a:pt x="306708" y="216814"/>
                    </a:lnTo>
                    <a:lnTo>
                      <a:pt x="306651" y="216881"/>
                    </a:lnTo>
                    <a:lnTo>
                      <a:pt x="307017" y="217035"/>
                    </a:lnTo>
                    <a:lnTo>
                      <a:pt x="307948" y="217379"/>
                    </a:lnTo>
                    <a:lnTo>
                      <a:pt x="308645" y="217639"/>
                    </a:lnTo>
                    <a:lnTo>
                      <a:pt x="309682" y="217915"/>
                    </a:lnTo>
                    <a:lnTo>
                      <a:pt x="310683" y="218287"/>
                    </a:lnTo>
                    <a:lnTo>
                      <a:pt x="311566" y="218650"/>
                    </a:lnTo>
                    <a:lnTo>
                      <a:pt x="312176" y="219507"/>
                    </a:lnTo>
                    <a:lnTo>
                      <a:pt x="312286" y="220060"/>
                    </a:lnTo>
                    <a:lnTo>
                      <a:pt x="312523" y="220673"/>
                    </a:lnTo>
                    <a:lnTo>
                      <a:pt x="312392" y="220835"/>
                    </a:lnTo>
                    <a:lnTo>
                      <a:pt x="312523" y="221174"/>
                    </a:lnTo>
                    <a:lnTo>
                      <a:pt x="311772" y="222094"/>
                    </a:lnTo>
                    <a:lnTo>
                      <a:pt x="311091" y="222814"/>
                    </a:lnTo>
                    <a:lnTo>
                      <a:pt x="309977" y="223361"/>
                    </a:lnTo>
                    <a:lnTo>
                      <a:pt x="309036" y="223277"/>
                    </a:lnTo>
                    <a:lnTo>
                      <a:pt x="308044" y="222930"/>
                    </a:lnTo>
                    <a:lnTo>
                      <a:pt x="307155" y="222701"/>
                    </a:lnTo>
                    <a:lnTo>
                      <a:pt x="304577" y="222795"/>
                    </a:lnTo>
                    <a:lnTo>
                      <a:pt x="303215" y="222374"/>
                    </a:lnTo>
                    <a:lnTo>
                      <a:pt x="302213" y="221903"/>
                    </a:lnTo>
                    <a:lnTo>
                      <a:pt x="301491" y="221222"/>
                    </a:lnTo>
                    <a:lnTo>
                      <a:pt x="300932" y="220897"/>
                    </a:lnTo>
                    <a:lnTo>
                      <a:pt x="300457" y="220785"/>
                    </a:lnTo>
                    <a:lnTo>
                      <a:pt x="300363" y="220925"/>
                    </a:lnTo>
                    <a:lnTo>
                      <a:pt x="300518" y="221155"/>
                    </a:lnTo>
                    <a:lnTo>
                      <a:pt x="301186" y="221655"/>
                    </a:lnTo>
                    <a:lnTo>
                      <a:pt x="301459" y="222098"/>
                    </a:lnTo>
                    <a:lnTo>
                      <a:pt x="301703" y="222619"/>
                    </a:lnTo>
                    <a:lnTo>
                      <a:pt x="301867" y="223187"/>
                    </a:lnTo>
                    <a:lnTo>
                      <a:pt x="301808" y="223486"/>
                    </a:lnTo>
                    <a:lnTo>
                      <a:pt x="301867" y="223688"/>
                    </a:lnTo>
                    <a:lnTo>
                      <a:pt x="301784" y="224112"/>
                    </a:lnTo>
                    <a:lnTo>
                      <a:pt x="302393" y="224741"/>
                    </a:lnTo>
                    <a:lnTo>
                      <a:pt x="302990" y="224352"/>
                    </a:lnTo>
                    <a:lnTo>
                      <a:pt x="303790" y="224060"/>
                    </a:lnTo>
                    <a:lnTo>
                      <a:pt x="304345" y="224288"/>
                    </a:lnTo>
                    <a:lnTo>
                      <a:pt x="304888" y="224676"/>
                    </a:lnTo>
                    <a:lnTo>
                      <a:pt x="305135" y="225260"/>
                    </a:lnTo>
                    <a:lnTo>
                      <a:pt x="305082" y="225638"/>
                    </a:lnTo>
                    <a:lnTo>
                      <a:pt x="305135" y="225762"/>
                    </a:lnTo>
                    <a:lnTo>
                      <a:pt x="305046" y="226396"/>
                    </a:lnTo>
                    <a:lnTo>
                      <a:pt x="305514" y="227044"/>
                    </a:lnTo>
                    <a:lnTo>
                      <a:pt x="306680" y="227027"/>
                    </a:lnTo>
                    <a:lnTo>
                      <a:pt x="306513" y="227530"/>
                    </a:lnTo>
                    <a:lnTo>
                      <a:pt x="306680" y="227527"/>
                    </a:lnTo>
                    <a:lnTo>
                      <a:pt x="306513" y="228032"/>
                    </a:lnTo>
                    <a:lnTo>
                      <a:pt x="306237" y="228954"/>
                    </a:lnTo>
                    <a:lnTo>
                      <a:pt x="305973" y="229910"/>
                    </a:lnTo>
                    <a:lnTo>
                      <a:pt x="305659" y="230751"/>
                    </a:lnTo>
                    <a:lnTo>
                      <a:pt x="304875" y="231233"/>
                    </a:lnTo>
                    <a:lnTo>
                      <a:pt x="293287" y="231082"/>
                    </a:lnTo>
                    <a:lnTo>
                      <a:pt x="290411" y="231028"/>
                    </a:lnTo>
                    <a:lnTo>
                      <a:pt x="288362" y="231063"/>
                    </a:lnTo>
                    <a:lnTo>
                      <a:pt x="286802" y="230742"/>
                    </a:lnTo>
                    <a:lnTo>
                      <a:pt x="286153" y="230847"/>
                    </a:lnTo>
                    <a:lnTo>
                      <a:pt x="285103" y="231057"/>
                    </a:lnTo>
                    <a:lnTo>
                      <a:pt x="283848" y="231188"/>
                    </a:lnTo>
                    <a:lnTo>
                      <a:pt x="283289" y="231229"/>
                    </a:lnTo>
                    <a:lnTo>
                      <a:pt x="282673" y="231249"/>
                    </a:lnTo>
                    <a:lnTo>
                      <a:pt x="281241" y="231370"/>
                    </a:lnTo>
                    <a:lnTo>
                      <a:pt x="280547" y="231313"/>
                    </a:lnTo>
                    <a:lnTo>
                      <a:pt x="279221" y="231608"/>
                    </a:lnTo>
                    <a:lnTo>
                      <a:pt x="278752" y="231704"/>
                    </a:lnTo>
                    <a:lnTo>
                      <a:pt x="278158" y="232540"/>
                    </a:lnTo>
                    <a:lnTo>
                      <a:pt x="276826" y="234396"/>
                    </a:lnTo>
                    <a:lnTo>
                      <a:pt x="275166" y="236553"/>
                    </a:lnTo>
                    <a:lnTo>
                      <a:pt x="273503" y="238364"/>
                    </a:lnTo>
                    <a:lnTo>
                      <a:pt x="272976" y="239458"/>
                    </a:lnTo>
                    <a:lnTo>
                      <a:pt x="273185" y="239957"/>
                    </a:lnTo>
                    <a:lnTo>
                      <a:pt x="273769" y="241196"/>
                    </a:lnTo>
                    <a:lnTo>
                      <a:pt x="274713" y="243512"/>
                    </a:lnTo>
                    <a:lnTo>
                      <a:pt x="275464" y="245485"/>
                    </a:lnTo>
                    <a:lnTo>
                      <a:pt x="275984" y="247698"/>
                    </a:lnTo>
                    <a:lnTo>
                      <a:pt x="276472" y="250202"/>
                    </a:lnTo>
                    <a:lnTo>
                      <a:pt x="276993" y="252618"/>
                    </a:lnTo>
                    <a:lnTo>
                      <a:pt x="277532" y="255026"/>
                    </a:lnTo>
                    <a:lnTo>
                      <a:pt x="277635" y="256582"/>
                    </a:lnTo>
                    <a:lnTo>
                      <a:pt x="277606" y="256650"/>
                    </a:lnTo>
                    <a:lnTo>
                      <a:pt x="277635" y="257083"/>
                    </a:lnTo>
                    <a:lnTo>
                      <a:pt x="276890" y="258829"/>
                    </a:lnTo>
                    <a:lnTo>
                      <a:pt x="276212" y="260839"/>
                    </a:lnTo>
                    <a:lnTo>
                      <a:pt x="275744" y="261877"/>
                    </a:lnTo>
                    <a:lnTo>
                      <a:pt x="275705" y="262458"/>
                    </a:lnTo>
                    <a:lnTo>
                      <a:pt x="275426" y="263498"/>
                    </a:lnTo>
                    <a:lnTo>
                      <a:pt x="274941" y="264892"/>
                    </a:lnTo>
                    <a:lnTo>
                      <a:pt x="274286" y="267300"/>
                    </a:lnTo>
                    <a:lnTo>
                      <a:pt x="274071" y="270292"/>
                    </a:lnTo>
                    <a:lnTo>
                      <a:pt x="273669" y="271574"/>
                    </a:lnTo>
                    <a:lnTo>
                      <a:pt x="272658" y="272330"/>
                    </a:lnTo>
                    <a:lnTo>
                      <a:pt x="270738" y="273481"/>
                    </a:lnTo>
                    <a:lnTo>
                      <a:pt x="269030" y="274370"/>
                    </a:lnTo>
                    <a:lnTo>
                      <a:pt x="267412" y="275272"/>
                    </a:lnTo>
                    <a:lnTo>
                      <a:pt x="265553" y="276229"/>
                    </a:lnTo>
                    <a:lnTo>
                      <a:pt x="263706" y="277189"/>
                    </a:lnTo>
                    <a:lnTo>
                      <a:pt x="261600" y="278461"/>
                    </a:lnTo>
                    <a:lnTo>
                      <a:pt x="259170" y="279921"/>
                    </a:lnTo>
                    <a:lnTo>
                      <a:pt x="257092" y="281203"/>
                    </a:lnTo>
                    <a:lnTo>
                      <a:pt x="254947" y="282394"/>
                    </a:lnTo>
                    <a:lnTo>
                      <a:pt x="252273" y="283707"/>
                    </a:lnTo>
                    <a:lnTo>
                      <a:pt x="249807" y="284789"/>
                    </a:lnTo>
                    <a:lnTo>
                      <a:pt x="246827" y="286105"/>
                    </a:lnTo>
                    <a:lnTo>
                      <a:pt x="244727" y="287002"/>
                    </a:lnTo>
                    <a:lnTo>
                      <a:pt x="243408" y="287512"/>
                    </a:lnTo>
                    <a:lnTo>
                      <a:pt x="241545" y="288132"/>
                    </a:lnTo>
                    <a:lnTo>
                      <a:pt x="240239" y="288941"/>
                    </a:lnTo>
                    <a:lnTo>
                      <a:pt x="239076" y="290023"/>
                    </a:lnTo>
                    <a:lnTo>
                      <a:pt x="237975" y="290944"/>
                    </a:lnTo>
                    <a:lnTo>
                      <a:pt x="236575" y="292729"/>
                    </a:lnTo>
                    <a:lnTo>
                      <a:pt x="235490" y="294318"/>
                    </a:lnTo>
                    <a:lnTo>
                      <a:pt x="234260" y="296501"/>
                    </a:lnTo>
                    <a:lnTo>
                      <a:pt x="233897" y="297654"/>
                    </a:lnTo>
                    <a:lnTo>
                      <a:pt x="233506" y="298348"/>
                    </a:lnTo>
                    <a:lnTo>
                      <a:pt x="233287" y="298766"/>
                    </a:lnTo>
                    <a:lnTo>
                      <a:pt x="232815" y="299516"/>
                    </a:lnTo>
                    <a:lnTo>
                      <a:pt x="232250" y="300993"/>
                    </a:lnTo>
                    <a:lnTo>
                      <a:pt x="231595" y="302991"/>
                    </a:lnTo>
                    <a:lnTo>
                      <a:pt x="231037" y="305180"/>
                    </a:lnTo>
                    <a:lnTo>
                      <a:pt x="230394" y="306533"/>
                    </a:lnTo>
                    <a:lnTo>
                      <a:pt x="229961" y="307534"/>
                    </a:lnTo>
                    <a:lnTo>
                      <a:pt x="229566" y="308567"/>
                    </a:lnTo>
                    <a:lnTo>
                      <a:pt x="229277" y="309554"/>
                    </a:lnTo>
                    <a:lnTo>
                      <a:pt x="228911" y="310613"/>
                    </a:lnTo>
                    <a:lnTo>
                      <a:pt x="228640" y="311717"/>
                    </a:lnTo>
                    <a:lnTo>
                      <a:pt x="228680" y="312639"/>
                    </a:lnTo>
                    <a:lnTo>
                      <a:pt x="228917" y="313439"/>
                    </a:lnTo>
                    <a:lnTo>
                      <a:pt x="229804" y="314727"/>
                    </a:lnTo>
                    <a:lnTo>
                      <a:pt x="230834" y="316441"/>
                    </a:lnTo>
                    <a:lnTo>
                      <a:pt x="233772" y="321466"/>
                    </a:lnTo>
                    <a:lnTo>
                      <a:pt x="234780" y="323816"/>
                    </a:lnTo>
                    <a:lnTo>
                      <a:pt x="235901" y="325775"/>
                    </a:lnTo>
                    <a:lnTo>
                      <a:pt x="236559" y="327245"/>
                    </a:lnTo>
                    <a:lnTo>
                      <a:pt x="237169" y="329072"/>
                    </a:lnTo>
                    <a:lnTo>
                      <a:pt x="238174" y="332710"/>
                    </a:lnTo>
                    <a:lnTo>
                      <a:pt x="239121" y="336223"/>
                    </a:lnTo>
                    <a:lnTo>
                      <a:pt x="239195" y="339498"/>
                    </a:lnTo>
                    <a:lnTo>
                      <a:pt x="239194" y="339961"/>
                    </a:lnTo>
                    <a:lnTo>
                      <a:pt x="239195" y="339999"/>
                    </a:lnTo>
                    <a:lnTo>
                      <a:pt x="239189" y="342934"/>
                    </a:lnTo>
                    <a:lnTo>
                      <a:pt x="239188" y="343434"/>
                    </a:lnTo>
                    <a:lnTo>
                      <a:pt x="239186" y="344638"/>
                    </a:lnTo>
                    <a:lnTo>
                      <a:pt x="239185" y="345138"/>
                    </a:lnTo>
                    <a:lnTo>
                      <a:pt x="239183" y="350350"/>
                    </a:lnTo>
                    <a:lnTo>
                      <a:pt x="239182" y="350851"/>
                    </a:lnTo>
                    <a:lnTo>
                      <a:pt x="239044" y="356184"/>
                    </a:lnTo>
                    <a:lnTo>
                      <a:pt x="238954" y="359141"/>
                    </a:lnTo>
                    <a:lnTo>
                      <a:pt x="238938" y="360436"/>
                    </a:lnTo>
                    <a:lnTo>
                      <a:pt x="238759" y="361344"/>
                    </a:lnTo>
                    <a:lnTo>
                      <a:pt x="238306" y="361800"/>
                    </a:lnTo>
                    <a:lnTo>
                      <a:pt x="237153" y="361934"/>
                    </a:lnTo>
                    <a:lnTo>
                      <a:pt x="235939" y="362079"/>
                    </a:lnTo>
                    <a:lnTo>
                      <a:pt x="235256" y="362522"/>
                    </a:lnTo>
                    <a:lnTo>
                      <a:pt x="234578" y="362226"/>
                    </a:lnTo>
                    <a:lnTo>
                      <a:pt x="233981" y="362470"/>
                    </a:lnTo>
                    <a:lnTo>
                      <a:pt x="233586" y="362776"/>
                    </a:lnTo>
                    <a:lnTo>
                      <a:pt x="233108" y="362631"/>
                    </a:lnTo>
                    <a:lnTo>
                      <a:pt x="232514" y="362368"/>
                    </a:lnTo>
                    <a:lnTo>
                      <a:pt x="232013" y="361947"/>
                    </a:lnTo>
                    <a:lnTo>
                      <a:pt x="231932" y="361350"/>
                    </a:lnTo>
                    <a:lnTo>
                      <a:pt x="231210" y="361116"/>
                    </a:lnTo>
                    <a:lnTo>
                      <a:pt x="230584" y="361314"/>
                    </a:lnTo>
                    <a:lnTo>
                      <a:pt x="230093" y="361581"/>
                    </a:lnTo>
                    <a:lnTo>
                      <a:pt x="229974" y="361129"/>
                    </a:lnTo>
                    <a:lnTo>
                      <a:pt x="229537" y="360798"/>
                    </a:lnTo>
                    <a:lnTo>
                      <a:pt x="228885" y="360499"/>
                    </a:lnTo>
                    <a:lnTo>
                      <a:pt x="228221" y="360701"/>
                    </a:lnTo>
                    <a:lnTo>
                      <a:pt x="227521" y="360801"/>
                    </a:lnTo>
                    <a:lnTo>
                      <a:pt x="227161" y="360522"/>
                    </a:lnTo>
                    <a:lnTo>
                      <a:pt x="226805" y="360846"/>
                    </a:lnTo>
                    <a:lnTo>
                      <a:pt x="226384" y="361100"/>
                    </a:lnTo>
                    <a:lnTo>
                      <a:pt x="226147" y="361497"/>
                    </a:lnTo>
                    <a:lnTo>
                      <a:pt x="225838" y="362060"/>
                    </a:lnTo>
                    <a:lnTo>
                      <a:pt x="224869" y="362407"/>
                    </a:lnTo>
                    <a:lnTo>
                      <a:pt x="224602" y="362814"/>
                    </a:lnTo>
                    <a:lnTo>
                      <a:pt x="223941" y="362882"/>
                    </a:lnTo>
                    <a:lnTo>
                      <a:pt x="223395" y="362766"/>
                    </a:lnTo>
                    <a:lnTo>
                      <a:pt x="222990" y="363010"/>
                    </a:lnTo>
                    <a:lnTo>
                      <a:pt x="222634" y="362407"/>
                    </a:lnTo>
                    <a:lnTo>
                      <a:pt x="222113" y="362464"/>
                    </a:lnTo>
                    <a:lnTo>
                      <a:pt x="222127" y="362558"/>
                    </a:lnTo>
                    <a:lnTo>
                      <a:pt x="222072" y="362677"/>
                    </a:lnTo>
                    <a:lnTo>
                      <a:pt x="222127" y="363058"/>
                    </a:lnTo>
                    <a:lnTo>
                      <a:pt x="221889" y="363581"/>
                    </a:lnTo>
                    <a:lnTo>
                      <a:pt x="221831" y="364035"/>
                    </a:lnTo>
                    <a:lnTo>
                      <a:pt x="221449" y="364430"/>
                    </a:lnTo>
                    <a:lnTo>
                      <a:pt x="221412" y="364507"/>
                    </a:lnTo>
                    <a:lnTo>
                      <a:pt x="221783" y="364693"/>
                    </a:lnTo>
                    <a:lnTo>
                      <a:pt x="222303" y="365136"/>
                    </a:lnTo>
                    <a:lnTo>
                      <a:pt x="222544" y="365804"/>
                    </a:lnTo>
                    <a:lnTo>
                      <a:pt x="222378" y="365843"/>
                    </a:lnTo>
                    <a:lnTo>
                      <a:pt x="222544" y="366304"/>
                    </a:lnTo>
                    <a:lnTo>
                      <a:pt x="221754" y="366491"/>
                    </a:lnTo>
                    <a:lnTo>
                      <a:pt x="221693" y="367159"/>
                    </a:lnTo>
                    <a:lnTo>
                      <a:pt x="221305" y="367412"/>
                    </a:lnTo>
                    <a:lnTo>
                      <a:pt x="220708" y="367346"/>
                    </a:lnTo>
                    <a:lnTo>
                      <a:pt x="220740" y="367573"/>
                    </a:lnTo>
                    <a:lnTo>
                      <a:pt x="220685" y="367686"/>
                    </a:lnTo>
                    <a:lnTo>
                      <a:pt x="220740" y="368073"/>
                    </a:lnTo>
                    <a:lnTo>
                      <a:pt x="220271" y="369046"/>
                    </a:lnTo>
                    <a:lnTo>
                      <a:pt x="219295" y="368915"/>
                    </a:lnTo>
                    <a:lnTo>
                      <a:pt x="218723" y="369075"/>
                    </a:lnTo>
                    <a:lnTo>
                      <a:pt x="218026" y="369056"/>
                    </a:lnTo>
                    <a:lnTo>
                      <a:pt x="217981" y="369117"/>
                    </a:lnTo>
                    <a:lnTo>
                      <a:pt x="218315" y="369393"/>
                    </a:lnTo>
                    <a:lnTo>
                      <a:pt x="218015" y="369647"/>
                    </a:lnTo>
                    <a:lnTo>
                      <a:pt x="218315" y="369895"/>
                    </a:lnTo>
                    <a:lnTo>
                      <a:pt x="217972" y="370183"/>
                    </a:lnTo>
                    <a:lnTo>
                      <a:pt x="217888" y="371239"/>
                    </a:lnTo>
                    <a:lnTo>
                      <a:pt x="217445" y="371582"/>
                    </a:lnTo>
                    <a:lnTo>
                      <a:pt x="216932" y="371429"/>
                    </a:lnTo>
                    <a:lnTo>
                      <a:pt x="216922" y="372135"/>
                    </a:lnTo>
                    <a:lnTo>
                      <a:pt x="216235" y="371624"/>
                    </a:lnTo>
                    <a:lnTo>
                      <a:pt x="216094" y="372324"/>
                    </a:lnTo>
                    <a:lnTo>
                      <a:pt x="214938" y="372238"/>
                    </a:lnTo>
                    <a:lnTo>
                      <a:pt x="214821" y="372314"/>
                    </a:lnTo>
                    <a:lnTo>
                      <a:pt x="214909" y="372370"/>
                    </a:lnTo>
                    <a:lnTo>
                      <a:pt x="214701" y="372738"/>
                    </a:lnTo>
                    <a:lnTo>
                      <a:pt x="214909" y="372870"/>
                    </a:lnTo>
                    <a:lnTo>
                      <a:pt x="214652" y="373326"/>
                    </a:lnTo>
                    <a:lnTo>
                      <a:pt x="214315" y="373015"/>
                    </a:lnTo>
                    <a:lnTo>
                      <a:pt x="213795" y="373494"/>
                    </a:lnTo>
                    <a:lnTo>
                      <a:pt x="213483" y="373914"/>
                    </a:lnTo>
                    <a:lnTo>
                      <a:pt x="213442" y="374646"/>
                    </a:lnTo>
                    <a:lnTo>
                      <a:pt x="212825" y="374148"/>
                    </a:lnTo>
                    <a:lnTo>
                      <a:pt x="212433" y="373843"/>
                    </a:lnTo>
                    <a:lnTo>
                      <a:pt x="211887" y="374174"/>
                    </a:lnTo>
                    <a:lnTo>
                      <a:pt x="211117" y="374126"/>
                    </a:lnTo>
                    <a:lnTo>
                      <a:pt x="210963" y="373137"/>
                    </a:lnTo>
                    <a:lnTo>
                      <a:pt x="210414" y="373162"/>
                    </a:lnTo>
                    <a:lnTo>
                      <a:pt x="209755" y="373393"/>
                    </a:lnTo>
                    <a:lnTo>
                      <a:pt x="209104" y="373580"/>
                    </a:lnTo>
                    <a:lnTo>
                      <a:pt x="208442" y="373843"/>
                    </a:lnTo>
                    <a:lnTo>
                      <a:pt x="207903" y="373798"/>
                    </a:lnTo>
                    <a:lnTo>
                      <a:pt x="207318" y="374370"/>
                    </a:lnTo>
                    <a:lnTo>
                      <a:pt x="207318" y="374624"/>
                    </a:lnTo>
                    <a:lnTo>
                      <a:pt x="207383" y="375128"/>
                    </a:lnTo>
                    <a:lnTo>
                      <a:pt x="207325" y="375175"/>
                    </a:lnTo>
                    <a:lnTo>
                      <a:pt x="207383" y="375629"/>
                    </a:lnTo>
                    <a:lnTo>
                      <a:pt x="206805" y="376101"/>
                    </a:lnTo>
                    <a:lnTo>
                      <a:pt x="206172" y="375622"/>
                    </a:lnTo>
                    <a:lnTo>
                      <a:pt x="205614" y="375173"/>
                    </a:lnTo>
                    <a:lnTo>
                      <a:pt x="205211" y="375333"/>
                    </a:lnTo>
                    <a:lnTo>
                      <a:pt x="205241" y="375442"/>
                    </a:lnTo>
                    <a:lnTo>
                      <a:pt x="205755" y="375748"/>
                    </a:lnTo>
                    <a:lnTo>
                      <a:pt x="205960" y="376217"/>
                    </a:lnTo>
                    <a:lnTo>
                      <a:pt x="205739" y="376239"/>
                    </a:lnTo>
                    <a:lnTo>
                      <a:pt x="205755" y="376248"/>
                    </a:lnTo>
                    <a:lnTo>
                      <a:pt x="205960" y="376717"/>
                    </a:lnTo>
                    <a:lnTo>
                      <a:pt x="205183" y="376797"/>
                    </a:lnTo>
                    <a:lnTo>
                      <a:pt x="204618" y="376679"/>
                    </a:lnTo>
                    <a:lnTo>
                      <a:pt x="204121" y="376730"/>
                    </a:lnTo>
                    <a:lnTo>
                      <a:pt x="203395" y="377179"/>
                    </a:lnTo>
                    <a:lnTo>
                      <a:pt x="202815" y="377535"/>
                    </a:lnTo>
                    <a:lnTo>
                      <a:pt x="202823" y="377767"/>
                    </a:lnTo>
                    <a:lnTo>
                      <a:pt x="202807" y="377807"/>
                    </a:lnTo>
                    <a:lnTo>
                      <a:pt x="202823" y="378268"/>
                    </a:lnTo>
                    <a:lnTo>
                      <a:pt x="202454" y="379148"/>
                    </a:lnTo>
                    <a:lnTo>
                      <a:pt x="202069" y="379427"/>
                    </a:lnTo>
                    <a:lnTo>
                      <a:pt x="201558" y="379536"/>
                    </a:lnTo>
                    <a:lnTo>
                      <a:pt x="201112" y="379709"/>
                    </a:lnTo>
                    <a:lnTo>
                      <a:pt x="200666" y="379822"/>
                    </a:lnTo>
                    <a:lnTo>
                      <a:pt x="200191" y="379831"/>
                    </a:lnTo>
                    <a:lnTo>
                      <a:pt x="199719" y="379430"/>
                    </a:lnTo>
                    <a:lnTo>
                      <a:pt x="199571" y="378936"/>
                    </a:lnTo>
                    <a:lnTo>
                      <a:pt x="199102" y="378625"/>
                    </a:lnTo>
                    <a:lnTo>
                      <a:pt x="198659" y="378900"/>
                    </a:lnTo>
                    <a:lnTo>
                      <a:pt x="198460" y="379661"/>
                    </a:lnTo>
                    <a:lnTo>
                      <a:pt x="197921" y="379867"/>
                    </a:lnTo>
                    <a:lnTo>
                      <a:pt x="196989" y="379613"/>
                    </a:lnTo>
                    <a:lnTo>
                      <a:pt x="196527" y="379327"/>
                    </a:lnTo>
                    <a:lnTo>
                      <a:pt x="196016" y="378673"/>
                    </a:lnTo>
                    <a:lnTo>
                      <a:pt x="195638" y="378066"/>
                    </a:lnTo>
                    <a:lnTo>
                      <a:pt x="194925" y="378007"/>
                    </a:lnTo>
                    <a:lnTo>
                      <a:pt x="194601" y="378644"/>
                    </a:lnTo>
                    <a:lnTo>
                      <a:pt x="194601" y="379122"/>
                    </a:lnTo>
                    <a:lnTo>
                      <a:pt x="194286" y="379482"/>
                    </a:lnTo>
                    <a:lnTo>
                      <a:pt x="192661" y="379844"/>
                    </a:lnTo>
                    <a:lnTo>
                      <a:pt x="192009" y="379680"/>
                    </a:lnTo>
                    <a:lnTo>
                      <a:pt x="191903" y="378871"/>
                    </a:lnTo>
                    <a:lnTo>
                      <a:pt x="191753" y="378335"/>
                    </a:lnTo>
                    <a:lnTo>
                      <a:pt x="191509" y="377904"/>
                    </a:lnTo>
                    <a:lnTo>
                      <a:pt x="190940" y="378081"/>
                    </a:lnTo>
                    <a:lnTo>
                      <a:pt x="190430" y="378425"/>
                    </a:lnTo>
                    <a:lnTo>
                      <a:pt x="189688" y="378572"/>
                    </a:lnTo>
                    <a:lnTo>
                      <a:pt x="189402" y="379179"/>
                    </a:lnTo>
                    <a:lnTo>
                      <a:pt x="188959" y="379337"/>
                    </a:lnTo>
                    <a:lnTo>
                      <a:pt x="188779" y="378900"/>
                    </a:lnTo>
                    <a:lnTo>
                      <a:pt x="188795" y="378437"/>
                    </a:lnTo>
                    <a:lnTo>
                      <a:pt x="188779" y="378400"/>
                    </a:lnTo>
                    <a:lnTo>
                      <a:pt x="188782" y="378307"/>
                    </a:lnTo>
                    <a:lnTo>
                      <a:pt x="188301" y="378149"/>
                    </a:lnTo>
                    <a:lnTo>
                      <a:pt x="187794" y="378473"/>
                    </a:lnTo>
                    <a:lnTo>
                      <a:pt x="187347" y="378765"/>
                    </a:lnTo>
                    <a:lnTo>
                      <a:pt x="186827" y="378618"/>
                    </a:lnTo>
                    <a:lnTo>
                      <a:pt x="186493" y="378198"/>
                    </a:lnTo>
                    <a:lnTo>
                      <a:pt x="186317" y="377578"/>
                    </a:lnTo>
                    <a:lnTo>
                      <a:pt x="185652" y="377440"/>
                    </a:lnTo>
                    <a:lnTo>
                      <a:pt x="185302" y="377944"/>
                    </a:lnTo>
                    <a:lnTo>
                      <a:pt x="184782" y="378509"/>
                    </a:lnTo>
                    <a:lnTo>
                      <a:pt x="184411" y="378792"/>
                    </a:lnTo>
                    <a:lnTo>
                      <a:pt x="184419" y="378852"/>
                    </a:lnTo>
                    <a:lnTo>
                      <a:pt x="184657" y="379324"/>
                    </a:lnTo>
                    <a:lnTo>
                      <a:pt x="184747" y="379886"/>
                    </a:lnTo>
                    <a:lnTo>
                      <a:pt x="184978" y="380458"/>
                    </a:lnTo>
                    <a:lnTo>
                      <a:pt x="184921" y="380819"/>
                    </a:lnTo>
                    <a:lnTo>
                      <a:pt x="184978" y="380959"/>
                    </a:lnTo>
                    <a:lnTo>
                      <a:pt x="184910" y="381388"/>
                    </a:lnTo>
                    <a:lnTo>
                      <a:pt x="184040" y="381375"/>
                    </a:lnTo>
                    <a:lnTo>
                      <a:pt x="183607" y="381225"/>
                    </a:lnTo>
                    <a:lnTo>
                      <a:pt x="182904" y="380522"/>
                    </a:lnTo>
                    <a:lnTo>
                      <a:pt x="182432" y="380499"/>
                    </a:lnTo>
                    <a:lnTo>
                      <a:pt x="182310" y="380940"/>
                    </a:lnTo>
                    <a:lnTo>
                      <a:pt x="182242" y="381579"/>
                    </a:lnTo>
                    <a:lnTo>
                      <a:pt x="181812" y="381803"/>
                    </a:lnTo>
                    <a:lnTo>
                      <a:pt x="181613" y="380933"/>
                    </a:lnTo>
                    <a:lnTo>
                      <a:pt x="181224" y="380640"/>
                    </a:lnTo>
                    <a:lnTo>
                      <a:pt x="180557" y="380804"/>
                    </a:lnTo>
                    <a:lnTo>
                      <a:pt x="179998" y="380589"/>
                    </a:lnTo>
                    <a:lnTo>
                      <a:pt x="179564" y="381068"/>
                    </a:lnTo>
                    <a:lnTo>
                      <a:pt x="179218" y="381375"/>
                    </a:lnTo>
                    <a:lnTo>
                      <a:pt x="178315" y="381238"/>
                    </a:lnTo>
                    <a:lnTo>
                      <a:pt x="177721" y="380686"/>
                    </a:lnTo>
                    <a:lnTo>
                      <a:pt x="177240" y="379992"/>
                    </a:lnTo>
                    <a:lnTo>
                      <a:pt x="176540" y="380213"/>
                    </a:lnTo>
                    <a:lnTo>
                      <a:pt x="175275" y="380368"/>
                    </a:lnTo>
                    <a:lnTo>
                      <a:pt x="174357" y="379736"/>
                    </a:lnTo>
                    <a:lnTo>
                      <a:pt x="173262" y="379442"/>
                    </a:lnTo>
                    <a:lnTo>
                      <a:pt x="172703" y="379064"/>
                    </a:lnTo>
                    <a:lnTo>
                      <a:pt x="172196" y="378721"/>
                    </a:lnTo>
                    <a:lnTo>
                      <a:pt x="170741" y="377353"/>
                    </a:lnTo>
                    <a:lnTo>
                      <a:pt x="170099" y="376656"/>
                    </a:lnTo>
                    <a:lnTo>
                      <a:pt x="168863" y="375009"/>
                    </a:lnTo>
                    <a:lnTo>
                      <a:pt x="168336" y="374303"/>
                    </a:lnTo>
                    <a:lnTo>
                      <a:pt x="166333" y="373124"/>
                    </a:lnTo>
                    <a:lnTo>
                      <a:pt x="165302" y="373141"/>
                    </a:lnTo>
                    <a:lnTo>
                      <a:pt x="163437" y="373923"/>
                    </a:lnTo>
                    <a:lnTo>
                      <a:pt x="161722" y="374431"/>
                    </a:lnTo>
                    <a:lnTo>
                      <a:pt x="158919" y="374216"/>
                    </a:lnTo>
                    <a:lnTo>
                      <a:pt x="157432" y="373959"/>
                    </a:lnTo>
                    <a:lnTo>
                      <a:pt x="154896" y="373410"/>
                    </a:lnTo>
                    <a:lnTo>
                      <a:pt x="153291" y="373336"/>
                    </a:lnTo>
                    <a:lnTo>
                      <a:pt x="151142" y="373374"/>
                    </a:lnTo>
                    <a:lnTo>
                      <a:pt x="150359" y="373708"/>
                    </a:lnTo>
                    <a:lnTo>
                      <a:pt x="148718" y="374881"/>
                    </a:lnTo>
                    <a:lnTo>
                      <a:pt x="147640" y="376084"/>
                    </a:lnTo>
                    <a:lnTo>
                      <a:pt x="146037" y="376242"/>
                    </a:lnTo>
                    <a:lnTo>
                      <a:pt x="144390" y="376373"/>
                    </a:lnTo>
                    <a:lnTo>
                      <a:pt x="143125" y="376232"/>
                    </a:lnTo>
                    <a:lnTo>
                      <a:pt x="140656" y="376511"/>
                    </a:lnTo>
                    <a:lnTo>
                      <a:pt x="139931" y="376740"/>
                    </a:lnTo>
                    <a:lnTo>
                      <a:pt x="139221" y="377713"/>
                    </a:lnTo>
                    <a:lnTo>
                      <a:pt x="137956" y="378007"/>
                    </a:lnTo>
                    <a:lnTo>
                      <a:pt x="137542" y="378383"/>
                    </a:lnTo>
                    <a:lnTo>
                      <a:pt x="136454" y="378553"/>
                    </a:lnTo>
                    <a:lnTo>
                      <a:pt x="135025" y="378442"/>
                    </a:lnTo>
                    <a:lnTo>
                      <a:pt x="134276" y="378923"/>
                    </a:lnTo>
                    <a:lnTo>
                      <a:pt x="132186" y="379928"/>
                    </a:lnTo>
                    <a:lnTo>
                      <a:pt x="131338" y="380505"/>
                    </a:lnTo>
                    <a:lnTo>
                      <a:pt x="128735" y="382243"/>
                    </a:lnTo>
                    <a:lnTo>
                      <a:pt x="128138" y="382307"/>
                    </a:lnTo>
                    <a:lnTo>
                      <a:pt x="126560" y="382323"/>
                    </a:lnTo>
                    <a:lnTo>
                      <a:pt x="125951" y="382320"/>
                    </a:lnTo>
                    <a:lnTo>
                      <a:pt x="124804" y="382314"/>
                    </a:lnTo>
                    <a:lnTo>
                      <a:pt x="123333" y="382609"/>
                    </a:lnTo>
                    <a:lnTo>
                      <a:pt x="122178" y="382680"/>
                    </a:lnTo>
                    <a:lnTo>
                      <a:pt x="120047" y="381928"/>
                    </a:lnTo>
                    <a:lnTo>
                      <a:pt x="119587" y="381812"/>
                    </a:lnTo>
                    <a:lnTo>
                      <a:pt x="118244" y="381465"/>
                    </a:lnTo>
                    <a:lnTo>
                      <a:pt x="116954" y="381016"/>
                    </a:lnTo>
                    <a:lnTo>
                      <a:pt x="116122" y="380608"/>
                    </a:lnTo>
                    <a:lnTo>
                      <a:pt x="114450" y="380079"/>
                    </a:lnTo>
                    <a:lnTo>
                      <a:pt x="113147" y="379774"/>
                    </a:lnTo>
                    <a:lnTo>
                      <a:pt x="111884" y="379709"/>
                    </a:lnTo>
                    <a:lnTo>
                      <a:pt x="109787" y="379539"/>
                    </a:lnTo>
                    <a:lnTo>
                      <a:pt x="108928" y="379360"/>
                    </a:lnTo>
                    <a:lnTo>
                      <a:pt x="108096" y="378913"/>
                    </a:lnTo>
                    <a:lnTo>
                      <a:pt x="106920" y="378339"/>
                    </a:lnTo>
                    <a:lnTo>
                      <a:pt x="104711" y="377564"/>
                    </a:lnTo>
                    <a:lnTo>
                      <a:pt x="103879" y="377301"/>
                    </a:lnTo>
                    <a:lnTo>
                      <a:pt x="102480" y="376736"/>
                    </a:lnTo>
                    <a:lnTo>
                      <a:pt x="101324" y="376662"/>
                    </a:lnTo>
                    <a:lnTo>
                      <a:pt x="100473" y="376814"/>
                    </a:lnTo>
                    <a:lnTo>
                      <a:pt x="99667" y="376925"/>
                    </a:lnTo>
                    <a:lnTo>
                      <a:pt x="98912" y="376836"/>
                    </a:lnTo>
                    <a:lnTo>
                      <a:pt x="97612" y="376598"/>
                    </a:lnTo>
                    <a:lnTo>
                      <a:pt x="96713" y="375803"/>
                    </a:lnTo>
                    <a:lnTo>
                      <a:pt x="96383" y="375414"/>
                    </a:lnTo>
                    <a:lnTo>
                      <a:pt x="95426" y="374752"/>
                    </a:lnTo>
                    <a:lnTo>
                      <a:pt x="94241" y="374206"/>
                    </a:lnTo>
                    <a:lnTo>
                      <a:pt x="93332" y="373616"/>
                    </a:lnTo>
                    <a:lnTo>
                      <a:pt x="92054" y="372941"/>
                    </a:lnTo>
                    <a:lnTo>
                      <a:pt x="90372" y="371708"/>
                    </a:lnTo>
                    <a:lnTo>
                      <a:pt x="89271" y="370863"/>
                    </a:lnTo>
                    <a:lnTo>
                      <a:pt x="88056" y="370113"/>
                    </a:lnTo>
                    <a:lnTo>
                      <a:pt x="86974" y="369557"/>
                    </a:lnTo>
                    <a:lnTo>
                      <a:pt x="86144" y="369216"/>
                    </a:lnTo>
                    <a:lnTo>
                      <a:pt x="84939" y="368950"/>
                    </a:lnTo>
                    <a:lnTo>
                      <a:pt x="83722" y="368976"/>
                    </a:lnTo>
                    <a:lnTo>
                      <a:pt x="83045" y="369387"/>
                    </a:lnTo>
                    <a:lnTo>
                      <a:pt x="82024" y="369964"/>
                    </a:lnTo>
                    <a:lnTo>
                      <a:pt x="81169" y="370540"/>
                    </a:lnTo>
                    <a:lnTo>
                      <a:pt x="79359" y="371817"/>
                    </a:lnTo>
                    <a:lnTo>
                      <a:pt x="77670" y="373105"/>
                    </a:lnTo>
                    <a:lnTo>
                      <a:pt x="77011" y="373458"/>
                    </a:lnTo>
                    <a:lnTo>
                      <a:pt x="76402" y="373727"/>
                    </a:lnTo>
                    <a:lnTo>
                      <a:pt x="75202" y="374610"/>
                    </a:lnTo>
                    <a:lnTo>
                      <a:pt x="66474" y="379963"/>
                    </a:lnTo>
                    <a:lnTo>
                      <a:pt x="65461" y="380625"/>
                    </a:lnTo>
                    <a:lnTo>
                      <a:pt x="67611" y="383296"/>
                    </a:lnTo>
                    <a:lnTo>
                      <a:pt x="69390" y="385806"/>
                    </a:lnTo>
                    <a:lnTo>
                      <a:pt x="75534" y="392313"/>
                    </a:lnTo>
                    <a:lnTo>
                      <a:pt x="76446" y="393130"/>
                    </a:lnTo>
                    <a:lnTo>
                      <a:pt x="77557" y="394306"/>
                    </a:lnTo>
                    <a:lnTo>
                      <a:pt x="80094" y="397003"/>
                    </a:lnTo>
                    <a:lnTo>
                      <a:pt x="83096" y="400242"/>
                    </a:lnTo>
                    <a:lnTo>
                      <a:pt x="84403" y="401524"/>
                    </a:lnTo>
                    <a:lnTo>
                      <a:pt x="88369" y="405640"/>
                    </a:lnTo>
                    <a:lnTo>
                      <a:pt x="92321" y="409743"/>
                    </a:lnTo>
                    <a:lnTo>
                      <a:pt x="92828" y="410237"/>
                    </a:lnTo>
                    <a:lnTo>
                      <a:pt x="107062" y="424927"/>
                    </a:lnTo>
                    <a:lnTo>
                      <a:pt x="107752" y="425787"/>
                    </a:lnTo>
                    <a:lnTo>
                      <a:pt x="108472" y="427079"/>
                    </a:lnTo>
                    <a:lnTo>
                      <a:pt x="110420" y="430174"/>
                    </a:lnTo>
                    <a:lnTo>
                      <a:pt x="111078" y="431224"/>
                    </a:lnTo>
                    <a:lnTo>
                      <a:pt x="115330" y="438663"/>
                    </a:lnTo>
                    <a:lnTo>
                      <a:pt x="115115" y="438790"/>
                    </a:lnTo>
                    <a:lnTo>
                      <a:pt x="115330" y="439164"/>
                    </a:lnTo>
                    <a:lnTo>
                      <a:pt x="114780" y="439488"/>
                    </a:lnTo>
                    <a:lnTo>
                      <a:pt x="114578" y="439933"/>
                    </a:lnTo>
                    <a:lnTo>
                      <a:pt x="114626" y="440343"/>
                    </a:lnTo>
                    <a:lnTo>
                      <a:pt x="115025" y="441068"/>
                    </a:lnTo>
                    <a:lnTo>
                      <a:pt x="115483" y="441678"/>
                    </a:lnTo>
                    <a:lnTo>
                      <a:pt x="115229" y="441841"/>
                    </a:lnTo>
                    <a:lnTo>
                      <a:pt x="115483" y="442179"/>
                    </a:lnTo>
                    <a:lnTo>
                      <a:pt x="114918" y="442541"/>
                    </a:lnTo>
                    <a:lnTo>
                      <a:pt x="114276" y="442301"/>
                    </a:lnTo>
                    <a:lnTo>
                      <a:pt x="113779" y="441501"/>
                    </a:lnTo>
                    <a:lnTo>
                      <a:pt x="113467" y="441177"/>
                    </a:lnTo>
                    <a:lnTo>
                      <a:pt x="113017" y="441106"/>
                    </a:lnTo>
                    <a:lnTo>
                      <a:pt x="112397" y="441402"/>
                    </a:lnTo>
                    <a:lnTo>
                      <a:pt x="111977" y="441768"/>
                    </a:lnTo>
                    <a:lnTo>
                      <a:pt x="111733" y="442253"/>
                    </a:lnTo>
                    <a:lnTo>
                      <a:pt x="111348" y="442776"/>
                    </a:lnTo>
                    <a:lnTo>
                      <a:pt x="110697" y="443116"/>
                    </a:lnTo>
                    <a:lnTo>
                      <a:pt x="110038" y="442997"/>
                    </a:lnTo>
                    <a:lnTo>
                      <a:pt x="109640" y="442518"/>
                    </a:lnTo>
                    <a:lnTo>
                      <a:pt x="109795" y="442206"/>
                    </a:lnTo>
                    <a:lnTo>
                      <a:pt x="109640" y="442018"/>
                    </a:lnTo>
                    <a:lnTo>
                      <a:pt x="109874" y="441547"/>
                    </a:lnTo>
                    <a:lnTo>
                      <a:pt x="110186" y="441043"/>
                    </a:lnTo>
                    <a:lnTo>
                      <a:pt x="110299" y="440772"/>
                    </a:lnTo>
                    <a:lnTo>
                      <a:pt x="110205" y="440348"/>
                    </a:lnTo>
                    <a:lnTo>
                      <a:pt x="109615" y="439665"/>
                    </a:lnTo>
                    <a:lnTo>
                      <a:pt x="109335" y="439028"/>
                    </a:lnTo>
                    <a:lnTo>
                      <a:pt x="109442" y="438772"/>
                    </a:lnTo>
                    <a:lnTo>
                      <a:pt x="109335" y="438528"/>
                    </a:lnTo>
                    <a:lnTo>
                      <a:pt x="109655" y="437757"/>
                    </a:lnTo>
                    <a:lnTo>
                      <a:pt x="110160" y="437452"/>
                    </a:lnTo>
                    <a:lnTo>
                      <a:pt x="110513" y="437179"/>
                    </a:lnTo>
                    <a:lnTo>
                      <a:pt x="110363" y="436591"/>
                    </a:lnTo>
                    <a:lnTo>
                      <a:pt x="109669" y="435883"/>
                    </a:lnTo>
                    <a:lnTo>
                      <a:pt x="109229" y="435416"/>
                    </a:lnTo>
                    <a:lnTo>
                      <a:pt x="108661" y="435347"/>
                    </a:lnTo>
                    <a:lnTo>
                      <a:pt x="107611" y="435857"/>
                    </a:lnTo>
                    <a:lnTo>
                      <a:pt x="106432" y="435769"/>
                    </a:lnTo>
                    <a:lnTo>
                      <a:pt x="105742" y="435616"/>
                    </a:lnTo>
                    <a:lnTo>
                      <a:pt x="105186" y="435462"/>
                    </a:lnTo>
                    <a:lnTo>
                      <a:pt x="104606" y="435628"/>
                    </a:lnTo>
                    <a:lnTo>
                      <a:pt x="104108" y="435782"/>
                    </a:lnTo>
                    <a:lnTo>
                      <a:pt x="104023" y="435880"/>
                    </a:lnTo>
                    <a:lnTo>
                      <a:pt x="104297" y="436034"/>
                    </a:lnTo>
                    <a:lnTo>
                      <a:pt x="104724" y="436316"/>
                    </a:lnTo>
                    <a:lnTo>
                      <a:pt x="105238" y="436553"/>
                    </a:lnTo>
                    <a:lnTo>
                      <a:pt x="105925" y="436923"/>
                    </a:lnTo>
                    <a:lnTo>
                      <a:pt x="106249" y="437433"/>
                    </a:lnTo>
                    <a:lnTo>
                      <a:pt x="106426" y="437937"/>
                    </a:lnTo>
                    <a:lnTo>
                      <a:pt x="106600" y="438566"/>
                    </a:lnTo>
                    <a:lnTo>
                      <a:pt x="107132" y="439257"/>
                    </a:lnTo>
                    <a:lnTo>
                      <a:pt x="107321" y="440156"/>
                    </a:lnTo>
                    <a:lnTo>
                      <a:pt x="107274" y="440433"/>
                    </a:lnTo>
                    <a:lnTo>
                      <a:pt x="107321" y="440656"/>
                    </a:lnTo>
                    <a:lnTo>
                      <a:pt x="107235" y="441167"/>
                    </a:lnTo>
                    <a:lnTo>
                      <a:pt x="106545" y="441289"/>
                    </a:lnTo>
                    <a:lnTo>
                      <a:pt x="106127" y="440554"/>
                    </a:lnTo>
                    <a:lnTo>
                      <a:pt x="105177" y="440538"/>
                    </a:lnTo>
                    <a:lnTo>
                      <a:pt x="104701" y="441125"/>
                    </a:lnTo>
                    <a:lnTo>
                      <a:pt x="104152" y="441385"/>
                    </a:lnTo>
                    <a:lnTo>
                      <a:pt x="103648" y="441373"/>
                    </a:lnTo>
                    <a:lnTo>
                      <a:pt x="103482" y="440688"/>
                    </a:lnTo>
                    <a:lnTo>
                      <a:pt x="103483" y="440188"/>
                    </a:lnTo>
                    <a:lnTo>
                      <a:pt x="103483" y="439927"/>
                    </a:lnTo>
                    <a:lnTo>
                      <a:pt x="103202" y="439568"/>
                    </a:lnTo>
                    <a:lnTo>
                      <a:pt x="101919" y="440123"/>
                    </a:lnTo>
                    <a:lnTo>
                      <a:pt x="101331" y="440390"/>
                    </a:lnTo>
                    <a:lnTo>
                      <a:pt x="100713" y="440171"/>
                    </a:lnTo>
                    <a:lnTo>
                      <a:pt x="100248" y="440005"/>
                    </a:lnTo>
                    <a:lnTo>
                      <a:pt x="99652" y="439940"/>
                    </a:lnTo>
                    <a:lnTo>
                      <a:pt x="99156" y="439898"/>
                    </a:lnTo>
                    <a:lnTo>
                      <a:pt x="99009" y="440054"/>
                    </a:lnTo>
                    <a:lnTo>
                      <a:pt x="99349" y="440547"/>
                    </a:lnTo>
                    <a:lnTo>
                      <a:pt x="100066" y="441299"/>
                    </a:lnTo>
                    <a:lnTo>
                      <a:pt x="100033" y="441765"/>
                    </a:lnTo>
                    <a:lnTo>
                      <a:pt x="100066" y="441799"/>
                    </a:lnTo>
                    <a:lnTo>
                      <a:pt x="100027" y="442333"/>
                    </a:lnTo>
                    <a:lnTo>
                      <a:pt x="100047" y="442641"/>
                    </a:lnTo>
                    <a:lnTo>
                      <a:pt x="100476" y="443245"/>
                    </a:lnTo>
                    <a:lnTo>
                      <a:pt x="100839" y="443793"/>
                    </a:lnTo>
                    <a:lnTo>
                      <a:pt x="101211" y="444066"/>
                    </a:lnTo>
                    <a:lnTo>
                      <a:pt x="101452" y="444581"/>
                    </a:lnTo>
                    <a:lnTo>
                      <a:pt x="101896" y="445486"/>
                    </a:lnTo>
                    <a:lnTo>
                      <a:pt x="101712" y="445611"/>
                    </a:lnTo>
                    <a:lnTo>
                      <a:pt x="101896" y="445987"/>
                    </a:lnTo>
                    <a:lnTo>
                      <a:pt x="101516" y="446243"/>
                    </a:lnTo>
                    <a:lnTo>
                      <a:pt x="100849" y="446844"/>
                    </a:lnTo>
                    <a:lnTo>
                      <a:pt x="100511" y="447207"/>
                    </a:lnTo>
                    <a:lnTo>
                      <a:pt x="99904" y="447859"/>
                    </a:lnTo>
                    <a:lnTo>
                      <a:pt x="99234" y="448285"/>
                    </a:lnTo>
                    <a:lnTo>
                      <a:pt x="98794" y="448113"/>
                    </a:lnTo>
                    <a:lnTo>
                      <a:pt x="98448" y="447630"/>
                    </a:lnTo>
                    <a:lnTo>
                      <a:pt x="98623" y="447374"/>
                    </a:lnTo>
                    <a:lnTo>
                      <a:pt x="98448" y="447130"/>
                    </a:lnTo>
                    <a:lnTo>
                      <a:pt x="98826" y="446575"/>
                    </a:lnTo>
                    <a:lnTo>
                      <a:pt x="99381" y="445964"/>
                    </a:lnTo>
                    <a:lnTo>
                      <a:pt x="99881" y="445292"/>
                    </a:lnTo>
                    <a:lnTo>
                      <a:pt x="99856" y="445081"/>
                    </a:lnTo>
                    <a:lnTo>
                      <a:pt x="99507" y="444625"/>
                    </a:lnTo>
                    <a:lnTo>
                      <a:pt x="98576" y="444234"/>
                    </a:lnTo>
                    <a:lnTo>
                      <a:pt x="97834" y="444111"/>
                    </a:lnTo>
                    <a:lnTo>
                      <a:pt x="97413" y="443810"/>
                    </a:lnTo>
                    <a:lnTo>
                      <a:pt x="97082" y="443138"/>
                    </a:lnTo>
                    <a:lnTo>
                      <a:pt x="96733" y="442535"/>
                    </a:lnTo>
                    <a:lnTo>
                      <a:pt x="96318" y="441851"/>
                    </a:lnTo>
                    <a:lnTo>
                      <a:pt x="95779" y="440927"/>
                    </a:lnTo>
                    <a:lnTo>
                      <a:pt x="95378" y="440579"/>
                    </a:lnTo>
                    <a:lnTo>
                      <a:pt x="95025" y="440207"/>
                    </a:lnTo>
                    <a:lnTo>
                      <a:pt x="94527" y="440150"/>
                    </a:lnTo>
                    <a:lnTo>
                      <a:pt x="93451" y="440612"/>
                    </a:lnTo>
                    <a:lnTo>
                      <a:pt x="92677" y="440919"/>
                    </a:lnTo>
                    <a:lnTo>
                      <a:pt x="90767" y="441389"/>
                    </a:lnTo>
                    <a:lnTo>
                      <a:pt x="90439" y="441806"/>
                    </a:lnTo>
                    <a:lnTo>
                      <a:pt x="90414" y="442018"/>
                    </a:lnTo>
                    <a:lnTo>
                      <a:pt x="91037" y="442358"/>
                    </a:lnTo>
                    <a:lnTo>
                      <a:pt x="91592" y="442881"/>
                    </a:lnTo>
                    <a:lnTo>
                      <a:pt x="91913" y="443415"/>
                    </a:lnTo>
                    <a:lnTo>
                      <a:pt x="91822" y="443764"/>
                    </a:lnTo>
                    <a:lnTo>
                      <a:pt x="91913" y="443915"/>
                    </a:lnTo>
                    <a:lnTo>
                      <a:pt x="91724" y="444642"/>
                    </a:lnTo>
                    <a:lnTo>
                      <a:pt x="91281" y="445075"/>
                    </a:lnTo>
                    <a:lnTo>
                      <a:pt x="90163" y="445174"/>
                    </a:lnTo>
                    <a:lnTo>
                      <a:pt x="89508" y="445245"/>
                    </a:lnTo>
                    <a:lnTo>
                      <a:pt x="89001" y="445302"/>
                    </a:lnTo>
                    <a:lnTo>
                      <a:pt x="88625" y="445023"/>
                    </a:lnTo>
                    <a:lnTo>
                      <a:pt x="88327" y="444642"/>
                    </a:lnTo>
                    <a:lnTo>
                      <a:pt x="87287" y="444314"/>
                    </a:lnTo>
                    <a:lnTo>
                      <a:pt x="87023" y="443957"/>
                    </a:lnTo>
                    <a:lnTo>
                      <a:pt x="86995" y="443335"/>
                    </a:lnTo>
                    <a:lnTo>
                      <a:pt x="86464" y="442644"/>
                    </a:lnTo>
                    <a:lnTo>
                      <a:pt x="86268" y="443153"/>
                    </a:lnTo>
                    <a:lnTo>
                      <a:pt x="86275" y="443228"/>
                    </a:lnTo>
                    <a:lnTo>
                      <a:pt x="86252" y="443483"/>
                    </a:lnTo>
                    <a:lnTo>
                      <a:pt x="86275" y="443730"/>
                    </a:lnTo>
                    <a:lnTo>
                      <a:pt x="86184" y="444724"/>
                    </a:lnTo>
                    <a:lnTo>
                      <a:pt x="85787" y="445399"/>
                    </a:lnTo>
                    <a:lnTo>
                      <a:pt x="85048" y="445354"/>
                    </a:lnTo>
                    <a:lnTo>
                      <a:pt x="84272" y="445007"/>
                    </a:lnTo>
                    <a:lnTo>
                      <a:pt x="83829" y="445062"/>
                    </a:lnTo>
                    <a:lnTo>
                      <a:pt x="82997" y="445463"/>
                    </a:lnTo>
                    <a:lnTo>
                      <a:pt x="82618" y="446206"/>
                    </a:lnTo>
                    <a:lnTo>
                      <a:pt x="82627" y="446613"/>
                    </a:lnTo>
                    <a:lnTo>
                      <a:pt x="83169" y="447514"/>
                    </a:lnTo>
                    <a:lnTo>
                      <a:pt x="83079" y="447865"/>
                    </a:lnTo>
                    <a:lnTo>
                      <a:pt x="83169" y="448016"/>
                    </a:lnTo>
                    <a:lnTo>
                      <a:pt x="83048" y="448487"/>
                    </a:lnTo>
                    <a:lnTo>
                      <a:pt x="82490" y="448998"/>
                    </a:lnTo>
                    <a:lnTo>
                      <a:pt x="82014" y="449098"/>
                    </a:lnTo>
                    <a:lnTo>
                      <a:pt x="81520" y="448732"/>
                    </a:lnTo>
                    <a:lnTo>
                      <a:pt x="81176" y="447913"/>
                    </a:lnTo>
                    <a:lnTo>
                      <a:pt x="81068" y="447207"/>
                    </a:lnTo>
                    <a:lnTo>
                      <a:pt x="81104" y="446947"/>
                    </a:lnTo>
                    <a:lnTo>
                      <a:pt x="81068" y="446705"/>
                    </a:lnTo>
                    <a:lnTo>
                      <a:pt x="81172" y="445977"/>
                    </a:lnTo>
                    <a:lnTo>
                      <a:pt x="81157" y="445733"/>
                    </a:lnTo>
                    <a:lnTo>
                      <a:pt x="80843" y="445123"/>
                    </a:lnTo>
                    <a:lnTo>
                      <a:pt x="80701" y="444342"/>
                    </a:lnTo>
                    <a:lnTo>
                      <a:pt x="80332" y="443377"/>
                    </a:lnTo>
                    <a:lnTo>
                      <a:pt x="79490" y="442791"/>
                    </a:lnTo>
                    <a:lnTo>
                      <a:pt x="78794" y="442859"/>
                    </a:lnTo>
                    <a:lnTo>
                      <a:pt x="77658" y="443190"/>
                    </a:lnTo>
                    <a:lnTo>
                      <a:pt x="76938" y="443575"/>
                    </a:lnTo>
                    <a:lnTo>
                      <a:pt x="76456" y="443803"/>
                    </a:lnTo>
                    <a:lnTo>
                      <a:pt x="75715" y="443961"/>
                    </a:lnTo>
                    <a:lnTo>
                      <a:pt x="74553" y="444207"/>
                    </a:lnTo>
                    <a:lnTo>
                      <a:pt x="73975" y="444249"/>
                    </a:lnTo>
                    <a:lnTo>
                      <a:pt x="73076" y="444144"/>
                    </a:lnTo>
                    <a:lnTo>
                      <a:pt x="72363" y="444369"/>
                    </a:lnTo>
                    <a:lnTo>
                      <a:pt x="71894" y="445049"/>
                    </a:lnTo>
                    <a:lnTo>
                      <a:pt x="71701" y="445938"/>
                    </a:lnTo>
                    <a:lnTo>
                      <a:pt x="71303" y="446443"/>
                    </a:lnTo>
                    <a:lnTo>
                      <a:pt x="70491" y="446667"/>
                    </a:lnTo>
                    <a:lnTo>
                      <a:pt x="69932" y="446350"/>
                    </a:lnTo>
                    <a:lnTo>
                      <a:pt x="69220" y="446025"/>
                    </a:lnTo>
                    <a:lnTo>
                      <a:pt x="68689" y="445813"/>
                    </a:lnTo>
                    <a:lnTo>
                      <a:pt x="67886" y="445575"/>
                    </a:lnTo>
                    <a:lnTo>
                      <a:pt x="67428" y="445848"/>
                    </a:lnTo>
                    <a:lnTo>
                      <a:pt x="66920" y="446487"/>
                    </a:lnTo>
                    <a:lnTo>
                      <a:pt x="66525" y="448102"/>
                    </a:lnTo>
                    <a:lnTo>
                      <a:pt x="66346" y="449245"/>
                    </a:lnTo>
                    <a:lnTo>
                      <a:pt x="66054" y="449615"/>
                    </a:lnTo>
                    <a:lnTo>
                      <a:pt x="65633" y="449955"/>
                    </a:lnTo>
                    <a:lnTo>
                      <a:pt x="64326" y="450453"/>
                    </a:lnTo>
                    <a:lnTo>
                      <a:pt x="63507" y="451159"/>
                    </a:lnTo>
                    <a:lnTo>
                      <a:pt x="63154" y="451605"/>
                    </a:lnTo>
                    <a:lnTo>
                      <a:pt x="62396" y="452954"/>
                    </a:lnTo>
                    <a:lnTo>
                      <a:pt x="61616" y="453265"/>
                    </a:lnTo>
                    <a:lnTo>
                      <a:pt x="60858" y="453124"/>
                    </a:lnTo>
                    <a:lnTo>
                      <a:pt x="59549" y="452122"/>
                    </a:lnTo>
                    <a:lnTo>
                      <a:pt x="59114" y="451426"/>
                    </a:lnTo>
                    <a:lnTo>
                      <a:pt x="58309" y="450386"/>
                    </a:lnTo>
                    <a:lnTo>
                      <a:pt x="57303" y="450485"/>
                    </a:lnTo>
                    <a:lnTo>
                      <a:pt x="56816" y="450767"/>
                    </a:lnTo>
                    <a:lnTo>
                      <a:pt x="56433" y="451069"/>
                    </a:lnTo>
                    <a:lnTo>
                      <a:pt x="56296" y="451521"/>
                    </a:lnTo>
                    <a:lnTo>
                      <a:pt x="56295" y="451641"/>
                    </a:lnTo>
                    <a:lnTo>
                      <a:pt x="56488" y="452036"/>
                    </a:lnTo>
                    <a:lnTo>
                      <a:pt x="56717" y="452511"/>
                    </a:lnTo>
                    <a:lnTo>
                      <a:pt x="56855" y="453012"/>
                    </a:lnTo>
                    <a:lnTo>
                      <a:pt x="56786" y="453265"/>
                    </a:lnTo>
                    <a:lnTo>
                      <a:pt x="56855" y="453513"/>
                    </a:lnTo>
                    <a:lnTo>
                      <a:pt x="56700" y="454084"/>
                    </a:lnTo>
                    <a:lnTo>
                      <a:pt x="56418" y="454492"/>
                    </a:lnTo>
                    <a:lnTo>
                      <a:pt x="55920" y="455112"/>
                    </a:lnTo>
                    <a:lnTo>
                      <a:pt x="54610" y="455311"/>
                    </a:lnTo>
                    <a:lnTo>
                      <a:pt x="53855" y="454781"/>
                    </a:lnTo>
                    <a:lnTo>
                      <a:pt x="53313" y="453767"/>
                    </a:lnTo>
                    <a:lnTo>
                      <a:pt x="52870" y="452918"/>
                    </a:lnTo>
                    <a:lnTo>
                      <a:pt x="52420" y="452370"/>
                    </a:lnTo>
                    <a:lnTo>
                      <a:pt x="52006" y="452059"/>
                    </a:lnTo>
                    <a:lnTo>
                      <a:pt x="51546" y="451538"/>
                    </a:lnTo>
                    <a:lnTo>
                      <a:pt x="50927" y="450903"/>
                    </a:lnTo>
                    <a:lnTo>
                      <a:pt x="50282" y="450517"/>
                    </a:lnTo>
                    <a:lnTo>
                      <a:pt x="49714" y="450462"/>
                    </a:lnTo>
                    <a:lnTo>
                      <a:pt x="48949" y="450407"/>
                    </a:lnTo>
                    <a:lnTo>
                      <a:pt x="48256" y="450399"/>
                    </a:lnTo>
                    <a:lnTo>
                      <a:pt x="47659" y="450441"/>
                    </a:lnTo>
                    <a:lnTo>
                      <a:pt x="46981" y="450025"/>
                    </a:lnTo>
                    <a:lnTo>
                      <a:pt x="46512" y="449718"/>
                    </a:lnTo>
                    <a:lnTo>
                      <a:pt x="45993" y="449256"/>
                    </a:lnTo>
                    <a:lnTo>
                      <a:pt x="45090" y="448359"/>
                    </a:lnTo>
                    <a:lnTo>
                      <a:pt x="44313" y="447810"/>
                    </a:lnTo>
                    <a:lnTo>
                      <a:pt x="43568" y="447396"/>
                    </a:lnTo>
                    <a:lnTo>
                      <a:pt x="42474" y="447140"/>
                    </a:lnTo>
                    <a:lnTo>
                      <a:pt x="41604" y="446998"/>
                    </a:lnTo>
                    <a:lnTo>
                      <a:pt x="40547" y="446741"/>
                    </a:lnTo>
                    <a:lnTo>
                      <a:pt x="39917" y="446596"/>
                    </a:lnTo>
                    <a:lnTo>
                      <a:pt x="38392" y="446642"/>
                    </a:lnTo>
                    <a:lnTo>
                      <a:pt x="37895" y="446819"/>
                    </a:lnTo>
                    <a:lnTo>
                      <a:pt x="37416" y="446943"/>
                    </a:lnTo>
                    <a:lnTo>
                      <a:pt x="36694" y="447033"/>
                    </a:lnTo>
                    <a:lnTo>
                      <a:pt x="36244" y="447085"/>
                    </a:lnTo>
                    <a:lnTo>
                      <a:pt x="35551" y="447464"/>
                    </a:lnTo>
                    <a:lnTo>
                      <a:pt x="35179" y="447775"/>
                    </a:lnTo>
                    <a:lnTo>
                      <a:pt x="34462" y="449563"/>
                    </a:lnTo>
                    <a:lnTo>
                      <a:pt x="34542" y="449827"/>
                    </a:lnTo>
                    <a:lnTo>
                      <a:pt x="34723" y="450456"/>
                    </a:lnTo>
                    <a:lnTo>
                      <a:pt x="34653" y="450711"/>
                    </a:lnTo>
                    <a:lnTo>
                      <a:pt x="34723" y="450957"/>
                    </a:lnTo>
                    <a:lnTo>
                      <a:pt x="34459" y="451914"/>
                    </a:lnTo>
                    <a:lnTo>
                      <a:pt x="34139" y="452216"/>
                    </a:lnTo>
                    <a:lnTo>
                      <a:pt x="33582" y="452431"/>
                    </a:lnTo>
                    <a:lnTo>
                      <a:pt x="32975" y="452132"/>
                    </a:lnTo>
                    <a:lnTo>
                      <a:pt x="32311" y="452319"/>
                    </a:lnTo>
                    <a:lnTo>
                      <a:pt x="31823" y="452495"/>
                    </a:lnTo>
                    <a:lnTo>
                      <a:pt x="31078" y="452720"/>
                    </a:lnTo>
                    <a:lnTo>
                      <a:pt x="30632" y="452893"/>
                    </a:lnTo>
                    <a:lnTo>
                      <a:pt x="29662" y="453189"/>
                    </a:lnTo>
                    <a:lnTo>
                      <a:pt x="29008" y="453101"/>
                    </a:lnTo>
                    <a:lnTo>
                      <a:pt x="28391" y="452611"/>
                    </a:lnTo>
                    <a:lnTo>
                      <a:pt x="27987" y="452004"/>
                    </a:lnTo>
                    <a:lnTo>
                      <a:pt x="27533" y="450748"/>
                    </a:lnTo>
                    <a:lnTo>
                      <a:pt x="27354" y="450023"/>
                    </a:lnTo>
                    <a:lnTo>
                      <a:pt x="27312" y="449445"/>
                    </a:lnTo>
                    <a:lnTo>
                      <a:pt x="27289" y="448138"/>
                    </a:lnTo>
                    <a:lnTo>
                      <a:pt x="27209" y="447441"/>
                    </a:lnTo>
                    <a:lnTo>
                      <a:pt x="26451" y="446825"/>
                    </a:lnTo>
                    <a:lnTo>
                      <a:pt x="25434" y="446510"/>
                    </a:lnTo>
                    <a:lnTo>
                      <a:pt x="24503" y="446077"/>
                    </a:lnTo>
                    <a:lnTo>
                      <a:pt x="23905" y="445575"/>
                    </a:lnTo>
                    <a:lnTo>
                      <a:pt x="23482" y="445007"/>
                    </a:lnTo>
                    <a:lnTo>
                      <a:pt x="23035" y="443152"/>
                    </a:lnTo>
                    <a:lnTo>
                      <a:pt x="22720" y="442390"/>
                    </a:lnTo>
                    <a:lnTo>
                      <a:pt x="22493" y="441810"/>
                    </a:lnTo>
                    <a:lnTo>
                      <a:pt x="22129" y="441183"/>
                    </a:lnTo>
                    <a:lnTo>
                      <a:pt x="21190" y="440769"/>
                    </a:lnTo>
                    <a:lnTo>
                      <a:pt x="20329" y="440599"/>
                    </a:lnTo>
                    <a:lnTo>
                      <a:pt x="19535" y="440455"/>
                    </a:lnTo>
                    <a:lnTo>
                      <a:pt x="18841" y="440419"/>
                    </a:lnTo>
                    <a:lnTo>
                      <a:pt x="18354" y="440740"/>
                    </a:lnTo>
                    <a:lnTo>
                      <a:pt x="17709" y="441360"/>
                    </a:lnTo>
                    <a:lnTo>
                      <a:pt x="17272" y="441816"/>
                    </a:lnTo>
                    <a:lnTo>
                      <a:pt x="16521" y="442631"/>
                    </a:lnTo>
                    <a:lnTo>
                      <a:pt x="15859" y="443726"/>
                    </a:lnTo>
                    <a:lnTo>
                      <a:pt x="15461" y="444298"/>
                    </a:lnTo>
                    <a:lnTo>
                      <a:pt x="14534" y="444825"/>
                    </a:lnTo>
                    <a:lnTo>
                      <a:pt x="13984" y="444844"/>
                    </a:lnTo>
                    <a:lnTo>
                      <a:pt x="13300" y="444866"/>
                    </a:lnTo>
                    <a:lnTo>
                      <a:pt x="12510" y="444840"/>
                    </a:lnTo>
                    <a:lnTo>
                      <a:pt x="11823" y="444869"/>
                    </a:lnTo>
                    <a:lnTo>
                      <a:pt x="10731" y="445261"/>
                    </a:lnTo>
                    <a:lnTo>
                      <a:pt x="10134" y="445842"/>
                    </a:lnTo>
                    <a:lnTo>
                      <a:pt x="9689" y="446308"/>
                    </a:lnTo>
                    <a:lnTo>
                      <a:pt x="9103" y="446989"/>
                    </a:lnTo>
                    <a:lnTo>
                      <a:pt x="8176" y="447958"/>
                    </a:lnTo>
                    <a:lnTo>
                      <a:pt x="7338" y="448678"/>
                    </a:lnTo>
                    <a:lnTo>
                      <a:pt x="7008" y="448985"/>
                    </a:lnTo>
                    <a:lnTo>
                      <a:pt x="6150" y="450073"/>
                    </a:lnTo>
                    <a:lnTo>
                      <a:pt x="5722" y="450693"/>
                    </a:lnTo>
                    <a:lnTo>
                      <a:pt x="5106" y="451294"/>
                    </a:lnTo>
                    <a:lnTo>
                      <a:pt x="4598" y="451471"/>
                    </a:lnTo>
                    <a:lnTo>
                      <a:pt x="3995" y="451561"/>
                    </a:lnTo>
                    <a:lnTo>
                      <a:pt x="3504" y="451618"/>
                    </a:lnTo>
                    <a:lnTo>
                      <a:pt x="2877" y="451699"/>
                    </a:lnTo>
                    <a:lnTo>
                      <a:pt x="2136" y="451651"/>
                    </a:lnTo>
                    <a:lnTo>
                      <a:pt x="1558" y="451605"/>
                    </a:lnTo>
                    <a:lnTo>
                      <a:pt x="318" y="452344"/>
                    </a:lnTo>
                    <a:lnTo>
                      <a:pt x="180" y="452734"/>
                    </a:lnTo>
                    <a:lnTo>
                      <a:pt x="746" y="456377"/>
                    </a:lnTo>
                    <a:lnTo>
                      <a:pt x="1266" y="459713"/>
                    </a:lnTo>
                    <a:lnTo>
                      <a:pt x="1629" y="462108"/>
                    </a:lnTo>
                    <a:lnTo>
                      <a:pt x="1930" y="463671"/>
                    </a:lnTo>
                    <a:lnTo>
                      <a:pt x="2251" y="466825"/>
                    </a:lnTo>
                    <a:lnTo>
                      <a:pt x="2631" y="469008"/>
                    </a:lnTo>
                    <a:lnTo>
                      <a:pt x="3173" y="472504"/>
                    </a:lnTo>
                    <a:lnTo>
                      <a:pt x="3932" y="476136"/>
                    </a:lnTo>
                    <a:lnTo>
                      <a:pt x="4323" y="478406"/>
                    </a:lnTo>
                    <a:lnTo>
                      <a:pt x="4930" y="481749"/>
                    </a:lnTo>
                    <a:lnTo>
                      <a:pt x="5552" y="484751"/>
                    </a:lnTo>
                    <a:lnTo>
                      <a:pt x="5626" y="486298"/>
                    </a:lnTo>
                    <a:lnTo>
                      <a:pt x="5668" y="489271"/>
                    </a:lnTo>
                    <a:lnTo>
                      <a:pt x="5865" y="492177"/>
                    </a:lnTo>
                    <a:lnTo>
                      <a:pt x="6102" y="494537"/>
                    </a:lnTo>
                    <a:lnTo>
                      <a:pt x="6323" y="497267"/>
                    </a:lnTo>
                    <a:lnTo>
                      <a:pt x="6326" y="497767"/>
                    </a:lnTo>
                    <a:lnTo>
                      <a:pt x="6333" y="498525"/>
                    </a:lnTo>
                    <a:lnTo>
                      <a:pt x="6336" y="499026"/>
                    </a:lnTo>
                    <a:lnTo>
                      <a:pt x="5748" y="499703"/>
                    </a:lnTo>
                    <a:lnTo>
                      <a:pt x="5537" y="500522"/>
                    </a:lnTo>
                    <a:lnTo>
                      <a:pt x="5344" y="501671"/>
                    </a:lnTo>
                    <a:lnTo>
                      <a:pt x="5282" y="502037"/>
                    </a:lnTo>
                    <a:lnTo>
                      <a:pt x="5877" y="503862"/>
                    </a:lnTo>
                    <a:lnTo>
                      <a:pt x="6804" y="505190"/>
                    </a:lnTo>
                    <a:lnTo>
                      <a:pt x="7334" y="505791"/>
                    </a:lnTo>
                    <a:lnTo>
                      <a:pt x="7813" y="506134"/>
                    </a:lnTo>
                    <a:lnTo>
                      <a:pt x="8140" y="507611"/>
                    </a:lnTo>
                    <a:lnTo>
                      <a:pt x="8098" y="507925"/>
                    </a:lnTo>
                    <a:lnTo>
                      <a:pt x="8140" y="508113"/>
                    </a:lnTo>
                    <a:lnTo>
                      <a:pt x="8024" y="508989"/>
                    </a:lnTo>
                    <a:lnTo>
                      <a:pt x="8275" y="510205"/>
                    </a:lnTo>
                    <a:lnTo>
                      <a:pt x="8600" y="511552"/>
                    </a:lnTo>
                    <a:lnTo>
                      <a:pt x="8811" y="512685"/>
                    </a:lnTo>
                    <a:lnTo>
                      <a:pt x="8960" y="513668"/>
                    </a:lnTo>
                    <a:lnTo>
                      <a:pt x="9361" y="516418"/>
                    </a:lnTo>
                    <a:lnTo>
                      <a:pt x="10308" y="520555"/>
                    </a:lnTo>
                    <a:lnTo>
                      <a:pt x="11315" y="524831"/>
                    </a:lnTo>
                    <a:lnTo>
                      <a:pt x="12620" y="529827"/>
                    </a:lnTo>
                    <a:lnTo>
                      <a:pt x="13753" y="534518"/>
                    </a:lnTo>
                    <a:lnTo>
                      <a:pt x="15320" y="539780"/>
                    </a:lnTo>
                    <a:lnTo>
                      <a:pt x="16732" y="544045"/>
                    </a:lnTo>
                    <a:lnTo>
                      <a:pt x="16881" y="544484"/>
                    </a:lnTo>
                    <a:lnTo>
                      <a:pt x="17278" y="547037"/>
                    </a:lnTo>
                    <a:lnTo>
                      <a:pt x="17474" y="549558"/>
                    </a:lnTo>
                    <a:lnTo>
                      <a:pt x="18579" y="553767"/>
                    </a:lnTo>
                    <a:lnTo>
                      <a:pt x="19767" y="556624"/>
                    </a:lnTo>
                    <a:lnTo>
                      <a:pt x="19835" y="557812"/>
                    </a:lnTo>
                    <a:lnTo>
                      <a:pt x="19817" y="558011"/>
                    </a:lnTo>
                    <a:lnTo>
                      <a:pt x="19835" y="558313"/>
                    </a:lnTo>
                    <a:lnTo>
                      <a:pt x="19478" y="562458"/>
                    </a:lnTo>
                    <a:lnTo>
                      <a:pt x="19003" y="567384"/>
                    </a:lnTo>
                    <a:lnTo>
                      <a:pt x="18524" y="573817"/>
                    </a:lnTo>
                    <a:lnTo>
                      <a:pt x="18408" y="579122"/>
                    </a:lnTo>
                    <a:lnTo>
                      <a:pt x="18331" y="585923"/>
                    </a:lnTo>
                    <a:lnTo>
                      <a:pt x="18469" y="586886"/>
                    </a:lnTo>
                    <a:lnTo>
                      <a:pt x="18543" y="587371"/>
                    </a:lnTo>
                    <a:lnTo>
                      <a:pt x="19108" y="591197"/>
                    </a:lnTo>
                    <a:lnTo>
                      <a:pt x="20724" y="598923"/>
                    </a:lnTo>
                    <a:lnTo>
                      <a:pt x="21741" y="604468"/>
                    </a:lnTo>
                    <a:lnTo>
                      <a:pt x="22499" y="607949"/>
                    </a:lnTo>
                    <a:lnTo>
                      <a:pt x="22974" y="610129"/>
                    </a:lnTo>
                    <a:lnTo>
                      <a:pt x="24945" y="615208"/>
                    </a:lnTo>
                    <a:lnTo>
                      <a:pt x="25501" y="617195"/>
                    </a:lnTo>
                    <a:lnTo>
                      <a:pt x="25678" y="617834"/>
                    </a:lnTo>
                    <a:lnTo>
                      <a:pt x="25774" y="621011"/>
                    </a:lnTo>
                    <a:lnTo>
                      <a:pt x="26224" y="624700"/>
                    </a:lnTo>
                    <a:lnTo>
                      <a:pt x="27273" y="628224"/>
                    </a:lnTo>
                    <a:lnTo>
                      <a:pt x="30931" y="636037"/>
                    </a:lnTo>
                    <a:lnTo>
                      <a:pt x="32096" y="641135"/>
                    </a:lnTo>
                    <a:lnTo>
                      <a:pt x="32369" y="643322"/>
                    </a:lnTo>
                    <a:lnTo>
                      <a:pt x="32761" y="646459"/>
                    </a:lnTo>
                    <a:lnTo>
                      <a:pt x="33445" y="648578"/>
                    </a:lnTo>
                    <a:lnTo>
                      <a:pt x="34065" y="650485"/>
                    </a:lnTo>
                    <a:lnTo>
                      <a:pt x="36074" y="655574"/>
                    </a:lnTo>
                    <a:lnTo>
                      <a:pt x="38900" y="661889"/>
                    </a:lnTo>
                    <a:lnTo>
                      <a:pt x="44316" y="671378"/>
                    </a:lnTo>
                    <a:lnTo>
                      <a:pt x="50519" y="680946"/>
                    </a:lnTo>
                    <a:lnTo>
                      <a:pt x="53082" y="684818"/>
                    </a:lnTo>
                    <a:lnTo>
                      <a:pt x="54494" y="687715"/>
                    </a:lnTo>
                    <a:lnTo>
                      <a:pt x="56536" y="692289"/>
                    </a:lnTo>
                    <a:lnTo>
                      <a:pt x="58694" y="697254"/>
                    </a:lnTo>
                    <a:lnTo>
                      <a:pt x="59083" y="698149"/>
                    </a:lnTo>
                    <a:lnTo>
                      <a:pt x="60637" y="701752"/>
                    </a:lnTo>
                    <a:lnTo>
                      <a:pt x="63453" y="709429"/>
                    </a:lnTo>
                    <a:lnTo>
                      <a:pt x="66163" y="717559"/>
                    </a:lnTo>
                    <a:lnTo>
                      <a:pt x="66416" y="718034"/>
                    </a:lnTo>
                    <a:lnTo>
                      <a:pt x="75609" y="746093"/>
                    </a:lnTo>
                    <a:lnTo>
                      <a:pt x="75994" y="747265"/>
                    </a:lnTo>
                    <a:lnTo>
                      <a:pt x="76780" y="748274"/>
                    </a:lnTo>
                    <a:lnTo>
                      <a:pt x="76971" y="748909"/>
                    </a:lnTo>
                    <a:lnTo>
                      <a:pt x="77192" y="749641"/>
                    </a:lnTo>
                    <a:lnTo>
                      <a:pt x="77658" y="750819"/>
                    </a:lnTo>
                    <a:lnTo>
                      <a:pt x="77847" y="751291"/>
                    </a:lnTo>
                    <a:lnTo>
                      <a:pt x="78203" y="751885"/>
                    </a:lnTo>
                    <a:lnTo>
                      <a:pt x="78761" y="753417"/>
                    </a:lnTo>
                    <a:lnTo>
                      <a:pt x="79102" y="754495"/>
                    </a:lnTo>
                    <a:lnTo>
                      <a:pt x="79648" y="755998"/>
                    </a:lnTo>
                    <a:lnTo>
                      <a:pt x="80499" y="758727"/>
                    </a:lnTo>
                    <a:lnTo>
                      <a:pt x="80675" y="760523"/>
                    </a:lnTo>
                    <a:lnTo>
                      <a:pt x="80890" y="762294"/>
                    </a:lnTo>
                    <a:lnTo>
                      <a:pt x="80942" y="764391"/>
                    </a:lnTo>
                    <a:lnTo>
                      <a:pt x="80934" y="764587"/>
                    </a:lnTo>
                    <a:lnTo>
                      <a:pt x="80942" y="764892"/>
                    </a:lnTo>
                    <a:lnTo>
                      <a:pt x="80862" y="766995"/>
                    </a:lnTo>
                    <a:lnTo>
                      <a:pt x="80565" y="768258"/>
                    </a:lnTo>
                    <a:lnTo>
                      <a:pt x="80598" y="770261"/>
                    </a:lnTo>
                    <a:lnTo>
                      <a:pt x="80598" y="770761"/>
                    </a:lnTo>
                    <a:lnTo>
                      <a:pt x="80598" y="772520"/>
                    </a:lnTo>
                    <a:lnTo>
                      <a:pt x="80598" y="773022"/>
                    </a:lnTo>
                    <a:lnTo>
                      <a:pt x="80229" y="775292"/>
                    </a:lnTo>
                    <a:lnTo>
                      <a:pt x="80087" y="776672"/>
                    </a:lnTo>
                    <a:lnTo>
                      <a:pt x="79715" y="777151"/>
                    </a:lnTo>
                    <a:lnTo>
                      <a:pt x="77962" y="777661"/>
                    </a:lnTo>
                    <a:lnTo>
                      <a:pt x="76408" y="777806"/>
                    </a:lnTo>
                    <a:lnTo>
                      <a:pt x="75101" y="778235"/>
                    </a:lnTo>
                    <a:lnTo>
                      <a:pt x="73830" y="778834"/>
                    </a:lnTo>
                    <a:lnTo>
                      <a:pt x="71861" y="779607"/>
                    </a:lnTo>
                    <a:lnTo>
                      <a:pt x="70000" y="780487"/>
                    </a:lnTo>
                    <a:lnTo>
                      <a:pt x="68933" y="780812"/>
                    </a:lnTo>
                    <a:lnTo>
                      <a:pt x="69283" y="780981"/>
                    </a:lnTo>
                    <a:lnTo>
                      <a:pt x="69743" y="781424"/>
                    </a:lnTo>
                    <a:lnTo>
                      <a:pt x="69687" y="781871"/>
                    </a:lnTo>
                    <a:lnTo>
                      <a:pt x="69743" y="781925"/>
                    </a:lnTo>
                    <a:lnTo>
                      <a:pt x="69672" y="782496"/>
                    </a:lnTo>
                    <a:lnTo>
                      <a:pt x="69666" y="782525"/>
                    </a:lnTo>
                    <a:lnTo>
                      <a:pt x="70073" y="782731"/>
                    </a:lnTo>
                    <a:lnTo>
                      <a:pt x="70863" y="782517"/>
                    </a:lnTo>
                    <a:lnTo>
                      <a:pt x="71698" y="783299"/>
                    </a:lnTo>
                    <a:lnTo>
                      <a:pt x="72424" y="783762"/>
                    </a:lnTo>
                    <a:lnTo>
                      <a:pt x="72954" y="783668"/>
                    </a:lnTo>
                    <a:lnTo>
                      <a:pt x="73679" y="783675"/>
                    </a:lnTo>
                    <a:lnTo>
                      <a:pt x="74311" y="783952"/>
                    </a:lnTo>
                    <a:lnTo>
                      <a:pt x="75229" y="784009"/>
                    </a:lnTo>
                    <a:lnTo>
                      <a:pt x="75737" y="784137"/>
                    </a:lnTo>
                    <a:lnTo>
                      <a:pt x="76588" y="783374"/>
                    </a:lnTo>
                    <a:lnTo>
                      <a:pt x="77303" y="783572"/>
                    </a:lnTo>
                    <a:lnTo>
                      <a:pt x="78360" y="783891"/>
                    </a:lnTo>
                    <a:lnTo>
                      <a:pt x="79459" y="784006"/>
                    </a:lnTo>
                    <a:lnTo>
                      <a:pt x="80030" y="783845"/>
                    </a:lnTo>
                    <a:lnTo>
                      <a:pt x="80967" y="783307"/>
                    </a:lnTo>
                    <a:lnTo>
                      <a:pt x="81494" y="782981"/>
                    </a:lnTo>
                    <a:lnTo>
                      <a:pt x="82383" y="782099"/>
                    </a:lnTo>
                    <a:lnTo>
                      <a:pt x="83293" y="781530"/>
                    </a:lnTo>
                    <a:lnTo>
                      <a:pt x="84089" y="781441"/>
                    </a:lnTo>
                    <a:lnTo>
                      <a:pt x="85674" y="781626"/>
                    </a:lnTo>
                    <a:lnTo>
                      <a:pt x="89605" y="783158"/>
                    </a:lnTo>
                    <a:lnTo>
                      <a:pt x="90779" y="783759"/>
                    </a:lnTo>
                    <a:lnTo>
                      <a:pt x="91569" y="784074"/>
                    </a:lnTo>
                    <a:lnTo>
                      <a:pt x="92330" y="784545"/>
                    </a:lnTo>
                    <a:lnTo>
                      <a:pt x="92838" y="785034"/>
                    </a:lnTo>
                    <a:lnTo>
                      <a:pt x="93496" y="785839"/>
                    </a:lnTo>
                    <a:lnTo>
                      <a:pt x="93679" y="786286"/>
                    </a:lnTo>
                    <a:lnTo>
                      <a:pt x="94193" y="786799"/>
                    </a:lnTo>
                    <a:lnTo>
                      <a:pt x="94296" y="787371"/>
                    </a:lnTo>
                    <a:lnTo>
                      <a:pt x="94561" y="788234"/>
                    </a:lnTo>
                    <a:lnTo>
                      <a:pt x="95099" y="788690"/>
                    </a:lnTo>
                    <a:lnTo>
                      <a:pt x="95847" y="788629"/>
                    </a:lnTo>
                    <a:lnTo>
                      <a:pt x="96107" y="787879"/>
                    </a:lnTo>
                    <a:lnTo>
                      <a:pt x="96832" y="787009"/>
                    </a:lnTo>
                    <a:lnTo>
                      <a:pt x="97719" y="787894"/>
                    </a:lnTo>
                    <a:lnTo>
                      <a:pt x="98135" y="788089"/>
                    </a:lnTo>
                    <a:lnTo>
                      <a:pt x="98733" y="787332"/>
                    </a:lnTo>
                    <a:lnTo>
                      <a:pt x="99263" y="787454"/>
                    </a:lnTo>
                    <a:lnTo>
                      <a:pt x="99089" y="787915"/>
                    </a:lnTo>
                    <a:lnTo>
                      <a:pt x="99263" y="787955"/>
                    </a:lnTo>
                    <a:lnTo>
                      <a:pt x="99217" y="788075"/>
                    </a:lnTo>
                    <a:lnTo>
                      <a:pt x="99667" y="788160"/>
                    </a:lnTo>
                    <a:lnTo>
                      <a:pt x="100177" y="788051"/>
                    </a:lnTo>
                    <a:lnTo>
                      <a:pt x="100816" y="788106"/>
                    </a:lnTo>
                    <a:lnTo>
                      <a:pt x="101600" y="788354"/>
                    </a:lnTo>
                    <a:lnTo>
                      <a:pt x="102383" y="788591"/>
                    </a:lnTo>
                    <a:lnTo>
                      <a:pt x="102463" y="789114"/>
                    </a:lnTo>
                    <a:lnTo>
                      <a:pt x="102965" y="789146"/>
                    </a:lnTo>
                    <a:lnTo>
                      <a:pt x="103738" y="789484"/>
                    </a:lnTo>
                    <a:lnTo>
                      <a:pt x="104171" y="790431"/>
                    </a:lnTo>
                    <a:lnTo>
                      <a:pt x="104760" y="790476"/>
                    </a:lnTo>
                    <a:lnTo>
                      <a:pt x="105694" y="790213"/>
                    </a:lnTo>
                    <a:lnTo>
                      <a:pt x="106879" y="791310"/>
                    </a:lnTo>
                    <a:lnTo>
                      <a:pt x="106672" y="791620"/>
                    </a:lnTo>
                    <a:lnTo>
                      <a:pt x="106879" y="791810"/>
                    </a:lnTo>
                    <a:lnTo>
                      <a:pt x="106602" y="792226"/>
                    </a:lnTo>
                    <a:lnTo>
                      <a:pt x="106195" y="792832"/>
                    </a:lnTo>
                    <a:lnTo>
                      <a:pt x="105449" y="793676"/>
                    </a:lnTo>
                    <a:lnTo>
                      <a:pt x="104766" y="794199"/>
                    </a:lnTo>
                    <a:lnTo>
                      <a:pt x="104056" y="794775"/>
                    </a:lnTo>
                    <a:lnTo>
                      <a:pt x="103558" y="795311"/>
                    </a:lnTo>
                    <a:lnTo>
                      <a:pt x="103028" y="796184"/>
                    </a:lnTo>
                    <a:lnTo>
                      <a:pt x="102352" y="797385"/>
                    </a:lnTo>
                    <a:lnTo>
                      <a:pt x="101866" y="797912"/>
                    </a:lnTo>
                    <a:lnTo>
                      <a:pt x="101308" y="798804"/>
                    </a:lnTo>
                    <a:lnTo>
                      <a:pt x="101209" y="799992"/>
                    </a:lnTo>
                    <a:lnTo>
                      <a:pt x="100944" y="800596"/>
                    </a:lnTo>
                    <a:lnTo>
                      <a:pt x="100245" y="800862"/>
                    </a:lnTo>
                    <a:lnTo>
                      <a:pt x="99558" y="801019"/>
                    </a:lnTo>
                    <a:lnTo>
                      <a:pt x="98742" y="801225"/>
                    </a:lnTo>
                    <a:lnTo>
                      <a:pt x="98440" y="801685"/>
                    </a:lnTo>
                    <a:lnTo>
                      <a:pt x="97555" y="802179"/>
                    </a:lnTo>
                    <a:lnTo>
                      <a:pt x="96855" y="802393"/>
                    </a:lnTo>
                    <a:lnTo>
                      <a:pt x="96242" y="802853"/>
                    </a:lnTo>
                    <a:lnTo>
                      <a:pt x="96230" y="803079"/>
                    </a:lnTo>
                    <a:lnTo>
                      <a:pt x="96466" y="803502"/>
                    </a:lnTo>
                    <a:lnTo>
                      <a:pt x="97118" y="804128"/>
                    </a:lnTo>
                    <a:lnTo>
                      <a:pt x="97606" y="804545"/>
                    </a:lnTo>
                    <a:lnTo>
                      <a:pt x="97706" y="805368"/>
                    </a:lnTo>
                    <a:lnTo>
                      <a:pt x="98219" y="806000"/>
                    </a:lnTo>
                    <a:lnTo>
                      <a:pt x="98399" y="806504"/>
                    </a:lnTo>
                    <a:lnTo>
                      <a:pt x="98262" y="806622"/>
                    </a:lnTo>
                    <a:lnTo>
                      <a:pt x="98399" y="807005"/>
                    </a:lnTo>
                    <a:lnTo>
                      <a:pt x="97805" y="807522"/>
                    </a:lnTo>
                    <a:lnTo>
                      <a:pt x="97420" y="807797"/>
                    </a:lnTo>
                    <a:lnTo>
                      <a:pt x="97189" y="808616"/>
                    </a:lnTo>
                    <a:lnTo>
                      <a:pt x="96379" y="808967"/>
                    </a:lnTo>
                    <a:lnTo>
                      <a:pt x="95836" y="809239"/>
                    </a:lnTo>
                    <a:lnTo>
                      <a:pt x="95617" y="809844"/>
                    </a:lnTo>
                    <a:lnTo>
                      <a:pt x="95721" y="810543"/>
                    </a:lnTo>
                    <a:lnTo>
                      <a:pt x="95862" y="811009"/>
                    </a:lnTo>
                    <a:lnTo>
                      <a:pt x="96334" y="811911"/>
                    </a:lnTo>
                    <a:lnTo>
                      <a:pt x="96861" y="812312"/>
                    </a:lnTo>
                    <a:lnTo>
                      <a:pt x="97467" y="812453"/>
                    </a:lnTo>
                    <a:lnTo>
                      <a:pt x="97962" y="812148"/>
                    </a:lnTo>
                    <a:lnTo>
                      <a:pt x="98114" y="812932"/>
                    </a:lnTo>
                    <a:lnTo>
                      <a:pt x="98086" y="813291"/>
                    </a:lnTo>
                    <a:lnTo>
                      <a:pt x="98114" y="813432"/>
                    </a:lnTo>
                    <a:lnTo>
                      <a:pt x="98062" y="814118"/>
                    </a:lnTo>
                    <a:lnTo>
                      <a:pt x="98078" y="814415"/>
                    </a:lnTo>
                    <a:lnTo>
                      <a:pt x="98055" y="814507"/>
                    </a:lnTo>
                    <a:lnTo>
                      <a:pt x="98078" y="814916"/>
                    </a:lnTo>
                    <a:lnTo>
                      <a:pt x="97843" y="815873"/>
                    </a:lnTo>
                    <a:lnTo>
                      <a:pt x="97250" y="816396"/>
                    </a:lnTo>
                    <a:lnTo>
                      <a:pt x="96479" y="816874"/>
                    </a:lnTo>
                    <a:lnTo>
                      <a:pt x="95689" y="817359"/>
                    </a:lnTo>
                    <a:lnTo>
                      <a:pt x="95201" y="818223"/>
                    </a:lnTo>
                    <a:lnTo>
                      <a:pt x="94643" y="820004"/>
                    </a:lnTo>
                    <a:lnTo>
                      <a:pt x="91551" y="826682"/>
                    </a:lnTo>
                    <a:lnTo>
                      <a:pt x="91901" y="827030"/>
                    </a:lnTo>
                    <a:lnTo>
                      <a:pt x="92658" y="827644"/>
                    </a:lnTo>
                    <a:lnTo>
                      <a:pt x="93920" y="828350"/>
                    </a:lnTo>
                    <a:lnTo>
                      <a:pt x="94710" y="828809"/>
                    </a:lnTo>
                    <a:lnTo>
                      <a:pt x="95798" y="829757"/>
                    </a:lnTo>
                    <a:lnTo>
                      <a:pt x="96492" y="830427"/>
                    </a:lnTo>
                    <a:lnTo>
                      <a:pt x="97307" y="831131"/>
                    </a:lnTo>
                    <a:lnTo>
                      <a:pt x="98202" y="831911"/>
                    </a:lnTo>
                    <a:lnTo>
                      <a:pt x="98820" y="831192"/>
                    </a:lnTo>
                    <a:lnTo>
                      <a:pt x="99503" y="830379"/>
                    </a:lnTo>
                    <a:lnTo>
                      <a:pt x="100685" y="829220"/>
                    </a:lnTo>
                    <a:lnTo>
                      <a:pt x="101475" y="828572"/>
                    </a:lnTo>
                    <a:lnTo>
                      <a:pt x="102566" y="827442"/>
                    </a:lnTo>
                    <a:lnTo>
                      <a:pt x="103549" y="826446"/>
                    </a:lnTo>
                    <a:lnTo>
                      <a:pt x="104715" y="825695"/>
                    </a:lnTo>
                    <a:lnTo>
                      <a:pt x="105627" y="826034"/>
                    </a:lnTo>
                    <a:lnTo>
                      <a:pt x="105800" y="827133"/>
                    </a:lnTo>
                    <a:lnTo>
                      <a:pt x="106096" y="828167"/>
                    </a:lnTo>
                    <a:lnTo>
                      <a:pt x="106551" y="829629"/>
                    </a:lnTo>
                    <a:lnTo>
                      <a:pt x="107373" y="830755"/>
                    </a:lnTo>
                    <a:lnTo>
                      <a:pt x="108464" y="831741"/>
                    </a:lnTo>
                    <a:lnTo>
                      <a:pt x="110144" y="832845"/>
                    </a:lnTo>
                    <a:lnTo>
                      <a:pt x="111737" y="833507"/>
                    </a:lnTo>
                    <a:lnTo>
                      <a:pt x="113500" y="834081"/>
                    </a:lnTo>
                    <a:lnTo>
                      <a:pt x="115853" y="834306"/>
                    </a:lnTo>
                    <a:lnTo>
                      <a:pt x="118065" y="834817"/>
                    </a:lnTo>
                    <a:lnTo>
                      <a:pt x="119291" y="834839"/>
                    </a:lnTo>
                    <a:lnTo>
                      <a:pt x="120585" y="835012"/>
                    </a:lnTo>
                    <a:lnTo>
                      <a:pt x="121706" y="835147"/>
                    </a:lnTo>
                    <a:lnTo>
                      <a:pt x="123068" y="835372"/>
                    </a:lnTo>
                    <a:lnTo>
                      <a:pt x="123850" y="835449"/>
                    </a:lnTo>
                    <a:lnTo>
                      <a:pt x="125055" y="835835"/>
                    </a:lnTo>
                    <a:lnTo>
                      <a:pt x="125947" y="836104"/>
                    </a:lnTo>
                    <a:lnTo>
                      <a:pt x="127100" y="836634"/>
                    </a:lnTo>
                    <a:lnTo>
                      <a:pt x="128468" y="837224"/>
                    </a:lnTo>
                    <a:lnTo>
                      <a:pt x="129466" y="837590"/>
                    </a:lnTo>
                    <a:lnTo>
                      <a:pt x="130388" y="837764"/>
                    </a:lnTo>
                    <a:lnTo>
                      <a:pt x="131323" y="837529"/>
                    </a:lnTo>
                    <a:lnTo>
                      <a:pt x="131968" y="837472"/>
                    </a:lnTo>
                    <a:lnTo>
                      <a:pt x="133788" y="836502"/>
                    </a:lnTo>
                    <a:lnTo>
                      <a:pt x="135317" y="835331"/>
                    </a:lnTo>
                    <a:lnTo>
                      <a:pt x="136351" y="834338"/>
                    </a:lnTo>
                    <a:lnTo>
                      <a:pt x="137092" y="833298"/>
                    </a:lnTo>
                    <a:lnTo>
                      <a:pt x="138944" y="831528"/>
                    </a:lnTo>
                    <a:lnTo>
                      <a:pt x="139612" y="830989"/>
                    </a:lnTo>
                    <a:lnTo>
                      <a:pt x="140897" y="829952"/>
                    </a:lnTo>
                    <a:lnTo>
                      <a:pt x="142749" y="828179"/>
                    </a:lnTo>
                    <a:lnTo>
                      <a:pt x="144958" y="826263"/>
                    </a:lnTo>
                    <a:close/>
                    <a:moveTo>
                      <a:pt x="215333" y="691949"/>
                    </a:moveTo>
                    <a:lnTo>
                      <a:pt x="214259" y="690092"/>
                    </a:lnTo>
                    <a:lnTo>
                      <a:pt x="211973" y="687298"/>
                    </a:lnTo>
                    <a:lnTo>
                      <a:pt x="211046" y="685392"/>
                    </a:lnTo>
                    <a:lnTo>
                      <a:pt x="210553" y="684086"/>
                    </a:lnTo>
                    <a:lnTo>
                      <a:pt x="209910" y="681038"/>
                    </a:lnTo>
                    <a:lnTo>
                      <a:pt x="209317" y="677950"/>
                    </a:lnTo>
                    <a:lnTo>
                      <a:pt x="208853" y="676422"/>
                    </a:lnTo>
                    <a:lnTo>
                      <a:pt x="207139" y="674353"/>
                    </a:lnTo>
                    <a:lnTo>
                      <a:pt x="204795" y="672371"/>
                    </a:lnTo>
                    <a:lnTo>
                      <a:pt x="201768" y="669776"/>
                    </a:lnTo>
                    <a:lnTo>
                      <a:pt x="201266" y="667214"/>
                    </a:lnTo>
                    <a:lnTo>
                      <a:pt x="200159" y="666026"/>
                    </a:lnTo>
                    <a:lnTo>
                      <a:pt x="199570" y="664586"/>
                    </a:lnTo>
                    <a:lnTo>
                      <a:pt x="200087" y="664139"/>
                    </a:lnTo>
                    <a:lnTo>
                      <a:pt x="201164" y="663391"/>
                    </a:lnTo>
                    <a:lnTo>
                      <a:pt x="200978" y="662734"/>
                    </a:lnTo>
                    <a:lnTo>
                      <a:pt x="201103" y="653761"/>
                    </a:lnTo>
                    <a:lnTo>
                      <a:pt x="200060" y="653849"/>
                    </a:lnTo>
                    <a:lnTo>
                      <a:pt x="198383" y="653810"/>
                    </a:lnTo>
                    <a:lnTo>
                      <a:pt x="196218" y="653845"/>
                    </a:lnTo>
                    <a:lnTo>
                      <a:pt x="194072" y="653863"/>
                    </a:lnTo>
                    <a:lnTo>
                      <a:pt x="188968" y="653681"/>
                    </a:lnTo>
                    <a:lnTo>
                      <a:pt x="188483" y="653664"/>
                    </a:lnTo>
                    <a:lnTo>
                      <a:pt x="183031" y="653956"/>
                    </a:lnTo>
                    <a:lnTo>
                      <a:pt x="180513" y="653947"/>
                    </a:lnTo>
                    <a:lnTo>
                      <a:pt x="177244" y="653957"/>
                    </a:lnTo>
                    <a:lnTo>
                      <a:pt x="176734" y="653972"/>
                    </a:lnTo>
                    <a:lnTo>
                      <a:pt x="174421" y="654042"/>
                    </a:lnTo>
                    <a:lnTo>
                      <a:pt x="173916" y="654032"/>
                    </a:lnTo>
                    <a:lnTo>
                      <a:pt x="169976" y="653948"/>
                    </a:lnTo>
                    <a:lnTo>
                      <a:pt x="168259" y="651074"/>
                    </a:lnTo>
                    <a:lnTo>
                      <a:pt x="166951" y="652852"/>
                    </a:lnTo>
                    <a:lnTo>
                      <a:pt x="165840" y="653657"/>
                    </a:lnTo>
                    <a:lnTo>
                      <a:pt x="164984" y="654840"/>
                    </a:lnTo>
                    <a:lnTo>
                      <a:pt x="164188" y="656138"/>
                    </a:lnTo>
                    <a:lnTo>
                      <a:pt x="163682" y="657270"/>
                    </a:lnTo>
                    <a:lnTo>
                      <a:pt x="162262" y="659460"/>
                    </a:lnTo>
                    <a:lnTo>
                      <a:pt x="161200" y="661292"/>
                    </a:lnTo>
                    <a:lnTo>
                      <a:pt x="160552" y="663190"/>
                    </a:lnTo>
                    <a:lnTo>
                      <a:pt x="158989" y="665661"/>
                    </a:lnTo>
                    <a:lnTo>
                      <a:pt x="156905" y="669420"/>
                    </a:lnTo>
                    <a:lnTo>
                      <a:pt x="156315" y="670621"/>
                    </a:lnTo>
                    <a:lnTo>
                      <a:pt x="155589" y="672538"/>
                    </a:lnTo>
                    <a:lnTo>
                      <a:pt x="155029" y="674931"/>
                    </a:lnTo>
                    <a:lnTo>
                      <a:pt x="154322" y="677789"/>
                    </a:lnTo>
                    <a:lnTo>
                      <a:pt x="153291" y="681149"/>
                    </a:lnTo>
                    <a:lnTo>
                      <a:pt x="152309" y="684461"/>
                    </a:lnTo>
                    <a:lnTo>
                      <a:pt x="151190" y="687997"/>
                    </a:lnTo>
                    <a:lnTo>
                      <a:pt x="150935" y="690110"/>
                    </a:lnTo>
                    <a:lnTo>
                      <a:pt x="149429" y="690119"/>
                    </a:lnTo>
                    <a:lnTo>
                      <a:pt x="147854" y="690139"/>
                    </a:lnTo>
                    <a:lnTo>
                      <a:pt x="145109" y="690163"/>
                    </a:lnTo>
                    <a:lnTo>
                      <a:pt x="142570" y="690224"/>
                    </a:lnTo>
                    <a:lnTo>
                      <a:pt x="139823" y="690227"/>
                    </a:lnTo>
                    <a:lnTo>
                      <a:pt x="137885" y="690085"/>
                    </a:lnTo>
                    <a:lnTo>
                      <a:pt x="136520" y="689946"/>
                    </a:lnTo>
                    <a:lnTo>
                      <a:pt x="136083" y="689681"/>
                    </a:lnTo>
                    <a:lnTo>
                      <a:pt x="135078" y="688413"/>
                    </a:lnTo>
                    <a:lnTo>
                      <a:pt x="135944" y="687976"/>
                    </a:lnTo>
                    <a:lnTo>
                      <a:pt x="136593" y="687308"/>
                    </a:lnTo>
                    <a:lnTo>
                      <a:pt x="137045" y="686505"/>
                    </a:lnTo>
                    <a:lnTo>
                      <a:pt x="137379" y="685535"/>
                    </a:lnTo>
                    <a:lnTo>
                      <a:pt x="137547" y="684325"/>
                    </a:lnTo>
                    <a:lnTo>
                      <a:pt x="136700" y="683698"/>
                    </a:lnTo>
                    <a:lnTo>
                      <a:pt x="135834" y="684405"/>
                    </a:lnTo>
                    <a:lnTo>
                      <a:pt x="134220" y="683864"/>
                    </a:lnTo>
                    <a:lnTo>
                      <a:pt x="133463" y="684351"/>
                    </a:lnTo>
                    <a:lnTo>
                      <a:pt x="132557" y="684080"/>
                    </a:lnTo>
                    <a:lnTo>
                      <a:pt x="132094" y="682783"/>
                    </a:lnTo>
                    <a:lnTo>
                      <a:pt x="130902" y="681740"/>
                    </a:lnTo>
                    <a:lnTo>
                      <a:pt x="130093" y="680172"/>
                    </a:lnTo>
                    <a:lnTo>
                      <a:pt x="130201" y="678284"/>
                    </a:lnTo>
                    <a:lnTo>
                      <a:pt x="130594" y="676657"/>
                    </a:lnTo>
                    <a:lnTo>
                      <a:pt x="130072" y="675254"/>
                    </a:lnTo>
                    <a:lnTo>
                      <a:pt x="129963" y="673976"/>
                    </a:lnTo>
                    <a:lnTo>
                      <a:pt x="129686" y="672117"/>
                    </a:lnTo>
                    <a:lnTo>
                      <a:pt x="129597" y="671168"/>
                    </a:lnTo>
                    <a:lnTo>
                      <a:pt x="129479" y="669727"/>
                    </a:lnTo>
                    <a:lnTo>
                      <a:pt x="130648" y="668679"/>
                    </a:lnTo>
                    <a:lnTo>
                      <a:pt x="131612" y="667982"/>
                    </a:lnTo>
                    <a:lnTo>
                      <a:pt x="131504" y="667129"/>
                    </a:lnTo>
                    <a:lnTo>
                      <a:pt x="130057" y="665350"/>
                    </a:lnTo>
                    <a:lnTo>
                      <a:pt x="128107" y="663357"/>
                    </a:lnTo>
                    <a:lnTo>
                      <a:pt x="126659" y="661404"/>
                    </a:lnTo>
                    <a:lnTo>
                      <a:pt x="125595" y="658918"/>
                    </a:lnTo>
                    <a:lnTo>
                      <a:pt x="125781" y="657726"/>
                    </a:lnTo>
                    <a:lnTo>
                      <a:pt x="126676" y="656468"/>
                    </a:lnTo>
                    <a:lnTo>
                      <a:pt x="128054" y="655372"/>
                    </a:lnTo>
                    <a:lnTo>
                      <a:pt x="128784" y="655048"/>
                    </a:lnTo>
                    <a:lnTo>
                      <a:pt x="127325" y="654433"/>
                    </a:lnTo>
                    <a:lnTo>
                      <a:pt x="125209" y="654339"/>
                    </a:lnTo>
                    <a:lnTo>
                      <a:pt x="122552" y="654343"/>
                    </a:lnTo>
                    <a:lnTo>
                      <a:pt x="119747" y="654085"/>
                    </a:lnTo>
                    <a:lnTo>
                      <a:pt x="117680" y="653923"/>
                    </a:lnTo>
                    <a:lnTo>
                      <a:pt x="116332" y="653256"/>
                    </a:lnTo>
                    <a:lnTo>
                      <a:pt x="114748" y="652997"/>
                    </a:lnTo>
                    <a:lnTo>
                      <a:pt x="113370" y="653404"/>
                    </a:lnTo>
                    <a:lnTo>
                      <a:pt x="112386" y="653745"/>
                    </a:lnTo>
                    <a:lnTo>
                      <a:pt x="110477" y="653660"/>
                    </a:lnTo>
                    <a:lnTo>
                      <a:pt x="107957" y="653488"/>
                    </a:lnTo>
                    <a:lnTo>
                      <a:pt x="106196" y="653239"/>
                    </a:lnTo>
                    <a:lnTo>
                      <a:pt x="104347" y="652970"/>
                    </a:lnTo>
                    <a:lnTo>
                      <a:pt x="101207" y="652886"/>
                    </a:lnTo>
                    <a:lnTo>
                      <a:pt x="100174" y="651715"/>
                    </a:lnTo>
                    <a:lnTo>
                      <a:pt x="97369" y="651263"/>
                    </a:lnTo>
                    <a:lnTo>
                      <a:pt x="91621" y="649992"/>
                    </a:lnTo>
                    <a:lnTo>
                      <a:pt x="89259" y="648843"/>
                    </a:lnTo>
                    <a:lnTo>
                      <a:pt x="85363" y="648633"/>
                    </a:lnTo>
                    <a:lnTo>
                      <a:pt x="81131" y="648455"/>
                    </a:lnTo>
                    <a:lnTo>
                      <a:pt x="77776" y="648399"/>
                    </a:lnTo>
                    <a:lnTo>
                      <a:pt x="76329" y="648024"/>
                    </a:lnTo>
                    <a:lnTo>
                      <a:pt x="75049" y="647474"/>
                    </a:lnTo>
                    <a:lnTo>
                      <a:pt x="73898" y="646623"/>
                    </a:lnTo>
                    <a:lnTo>
                      <a:pt x="73445" y="645133"/>
                    </a:lnTo>
                    <a:lnTo>
                      <a:pt x="72895" y="643210"/>
                    </a:lnTo>
                    <a:lnTo>
                      <a:pt x="73079" y="642646"/>
                    </a:lnTo>
                    <a:lnTo>
                      <a:pt x="73392" y="641585"/>
                    </a:lnTo>
                    <a:lnTo>
                      <a:pt x="73577" y="640603"/>
                    </a:lnTo>
                    <a:lnTo>
                      <a:pt x="73286" y="639367"/>
                    </a:lnTo>
                    <a:lnTo>
                      <a:pt x="72584" y="637663"/>
                    </a:lnTo>
                    <a:lnTo>
                      <a:pt x="71927" y="637570"/>
                    </a:lnTo>
                    <a:lnTo>
                      <a:pt x="68827" y="633215"/>
                    </a:lnTo>
                    <a:lnTo>
                      <a:pt x="69015" y="632025"/>
                    </a:lnTo>
                    <a:lnTo>
                      <a:pt x="69272" y="630943"/>
                    </a:lnTo>
                    <a:lnTo>
                      <a:pt x="69558" y="629465"/>
                    </a:lnTo>
                    <a:lnTo>
                      <a:pt x="69843" y="628055"/>
                    </a:lnTo>
                    <a:lnTo>
                      <a:pt x="69992" y="625920"/>
                    </a:lnTo>
                    <a:lnTo>
                      <a:pt x="69178" y="622858"/>
                    </a:lnTo>
                    <a:lnTo>
                      <a:pt x="68904" y="621525"/>
                    </a:lnTo>
                    <a:lnTo>
                      <a:pt x="68274" y="617592"/>
                    </a:lnTo>
                    <a:lnTo>
                      <a:pt x="68121" y="616822"/>
                    </a:lnTo>
                    <a:lnTo>
                      <a:pt x="67455" y="614408"/>
                    </a:lnTo>
                    <a:lnTo>
                      <a:pt x="67190" y="612602"/>
                    </a:lnTo>
                    <a:lnTo>
                      <a:pt x="66887" y="610632"/>
                    </a:lnTo>
                    <a:lnTo>
                      <a:pt x="66455" y="609144"/>
                    </a:lnTo>
                    <a:lnTo>
                      <a:pt x="66112" y="608217"/>
                    </a:lnTo>
                    <a:lnTo>
                      <a:pt x="65396" y="606441"/>
                    </a:lnTo>
                    <a:lnTo>
                      <a:pt x="64572" y="604675"/>
                    </a:lnTo>
                    <a:lnTo>
                      <a:pt x="63327" y="601748"/>
                    </a:lnTo>
                    <a:lnTo>
                      <a:pt x="62345" y="599691"/>
                    </a:lnTo>
                    <a:lnTo>
                      <a:pt x="62042" y="598533"/>
                    </a:lnTo>
                    <a:lnTo>
                      <a:pt x="62052" y="597663"/>
                    </a:lnTo>
                    <a:lnTo>
                      <a:pt x="62101" y="596707"/>
                    </a:lnTo>
                    <a:lnTo>
                      <a:pt x="62800" y="594958"/>
                    </a:lnTo>
                    <a:lnTo>
                      <a:pt x="63105" y="594407"/>
                    </a:lnTo>
                    <a:lnTo>
                      <a:pt x="63440" y="593509"/>
                    </a:lnTo>
                    <a:lnTo>
                      <a:pt x="63371" y="592215"/>
                    </a:lnTo>
                    <a:lnTo>
                      <a:pt x="63137" y="591432"/>
                    </a:lnTo>
                    <a:lnTo>
                      <a:pt x="62754" y="590707"/>
                    </a:lnTo>
                    <a:lnTo>
                      <a:pt x="62234" y="589790"/>
                    </a:lnTo>
                    <a:lnTo>
                      <a:pt x="61920" y="589395"/>
                    </a:lnTo>
                    <a:lnTo>
                      <a:pt x="61282" y="588410"/>
                    </a:lnTo>
                    <a:lnTo>
                      <a:pt x="60320" y="587300"/>
                    </a:lnTo>
                    <a:lnTo>
                      <a:pt x="59653" y="585988"/>
                    </a:lnTo>
                    <a:lnTo>
                      <a:pt x="59624" y="584644"/>
                    </a:lnTo>
                    <a:lnTo>
                      <a:pt x="59762" y="583977"/>
                    </a:lnTo>
                    <a:lnTo>
                      <a:pt x="60057" y="583060"/>
                    </a:lnTo>
                    <a:lnTo>
                      <a:pt x="60342" y="582229"/>
                    </a:lnTo>
                    <a:lnTo>
                      <a:pt x="60697" y="581397"/>
                    </a:lnTo>
                    <a:lnTo>
                      <a:pt x="61130" y="580673"/>
                    </a:lnTo>
                    <a:lnTo>
                      <a:pt x="61621" y="579706"/>
                    </a:lnTo>
                    <a:lnTo>
                      <a:pt x="61966" y="578838"/>
                    </a:lnTo>
                    <a:lnTo>
                      <a:pt x="62251" y="577243"/>
                    </a:lnTo>
                    <a:lnTo>
                      <a:pt x="61583" y="577069"/>
                    </a:lnTo>
                    <a:lnTo>
                      <a:pt x="60828" y="576973"/>
                    </a:lnTo>
                    <a:lnTo>
                      <a:pt x="60612" y="576355"/>
                    </a:lnTo>
                    <a:lnTo>
                      <a:pt x="60249" y="575467"/>
                    </a:lnTo>
                    <a:lnTo>
                      <a:pt x="59887" y="574647"/>
                    </a:lnTo>
                    <a:lnTo>
                      <a:pt x="59287" y="573816"/>
                    </a:lnTo>
                    <a:lnTo>
                      <a:pt x="58728" y="573256"/>
                    </a:lnTo>
                    <a:lnTo>
                      <a:pt x="58384" y="572899"/>
                    </a:lnTo>
                    <a:lnTo>
                      <a:pt x="57973" y="572446"/>
                    </a:lnTo>
                    <a:lnTo>
                      <a:pt x="57377" y="571742"/>
                    </a:lnTo>
                    <a:lnTo>
                      <a:pt x="56981" y="571326"/>
                    </a:lnTo>
                    <a:lnTo>
                      <a:pt x="56068" y="571539"/>
                    </a:lnTo>
                    <a:lnTo>
                      <a:pt x="55064" y="572014"/>
                    </a:lnTo>
                    <a:lnTo>
                      <a:pt x="54147" y="572564"/>
                    </a:lnTo>
                    <a:lnTo>
                      <a:pt x="53385" y="571741"/>
                    </a:lnTo>
                    <a:lnTo>
                      <a:pt x="52613" y="571582"/>
                    </a:lnTo>
                    <a:lnTo>
                      <a:pt x="52118" y="571417"/>
                    </a:lnTo>
                    <a:lnTo>
                      <a:pt x="50369" y="571768"/>
                    </a:lnTo>
                    <a:lnTo>
                      <a:pt x="49258" y="572447"/>
                    </a:lnTo>
                    <a:lnTo>
                      <a:pt x="48077" y="572527"/>
                    </a:lnTo>
                    <a:lnTo>
                      <a:pt x="46770" y="572559"/>
                    </a:lnTo>
                    <a:lnTo>
                      <a:pt x="45072" y="572552"/>
                    </a:lnTo>
                    <a:lnTo>
                      <a:pt x="43968" y="572138"/>
                    </a:lnTo>
                    <a:lnTo>
                      <a:pt x="43722" y="570947"/>
                    </a:lnTo>
                    <a:lnTo>
                      <a:pt x="44169" y="569987"/>
                    </a:lnTo>
                    <a:lnTo>
                      <a:pt x="44968" y="569424"/>
                    </a:lnTo>
                    <a:lnTo>
                      <a:pt x="46149" y="569277"/>
                    </a:lnTo>
                    <a:lnTo>
                      <a:pt x="47701" y="569234"/>
                    </a:lnTo>
                    <a:lnTo>
                      <a:pt x="49467" y="569328"/>
                    </a:lnTo>
                    <a:lnTo>
                      <a:pt x="51088" y="569372"/>
                    </a:lnTo>
                    <a:lnTo>
                      <a:pt x="51115" y="568210"/>
                    </a:lnTo>
                    <a:lnTo>
                      <a:pt x="50994" y="566253"/>
                    </a:lnTo>
                    <a:lnTo>
                      <a:pt x="51588" y="565691"/>
                    </a:lnTo>
                    <a:lnTo>
                      <a:pt x="52457" y="565292"/>
                    </a:lnTo>
                    <a:lnTo>
                      <a:pt x="52768" y="564710"/>
                    </a:lnTo>
                    <a:lnTo>
                      <a:pt x="52414" y="563228"/>
                    </a:lnTo>
                    <a:lnTo>
                      <a:pt x="51709" y="562387"/>
                    </a:lnTo>
                    <a:lnTo>
                      <a:pt x="49356" y="561153"/>
                    </a:lnTo>
                    <a:lnTo>
                      <a:pt x="50417" y="559823"/>
                    </a:lnTo>
                    <a:lnTo>
                      <a:pt x="51460" y="559259"/>
                    </a:lnTo>
                    <a:lnTo>
                      <a:pt x="52542" y="558608"/>
                    </a:lnTo>
                    <a:lnTo>
                      <a:pt x="53731" y="557414"/>
                    </a:lnTo>
                    <a:lnTo>
                      <a:pt x="54451" y="556047"/>
                    </a:lnTo>
                    <a:lnTo>
                      <a:pt x="55179" y="554215"/>
                    </a:lnTo>
                    <a:lnTo>
                      <a:pt x="55674" y="552480"/>
                    </a:lnTo>
                    <a:lnTo>
                      <a:pt x="56092" y="551143"/>
                    </a:lnTo>
                    <a:lnTo>
                      <a:pt x="56419" y="549330"/>
                    </a:lnTo>
                    <a:lnTo>
                      <a:pt x="56572" y="547170"/>
                    </a:lnTo>
                    <a:lnTo>
                      <a:pt x="56550" y="545717"/>
                    </a:lnTo>
                    <a:lnTo>
                      <a:pt x="57428" y="545813"/>
                    </a:lnTo>
                    <a:lnTo>
                      <a:pt x="58717" y="545896"/>
                    </a:lnTo>
                    <a:lnTo>
                      <a:pt x="60101" y="545526"/>
                    </a:lnTo>
                    <a:lnTo>
                      <a:pt x="61516" y="545503"/>
                    </a:lnTo>
                    <a:lnTo>
                      <a:pt x="62853" y="545395"/>
                    </a:lnTo>
                    <a:lnTo>
                      <a:pt x="64387" y="546437"/>
                    </a:lnTo>
                    <a:lnTo>
                      <a:pt x="65511" y="547229"/>
                    </a:lnTo>
                    <a:lnTo>
                      <a:pt x="66526" y="547159"/>
                    </a:lnTo>
                    <a:lnTo>
                      <a:pt x="67665" y="546216"/>
                    </a:lnTo>
                    <a:lnTo>
                      <a:pt x="68902" y="544780"/>
                    </a:lnTo>
                    <a:lnTo>
                      <a:pt x="69631" y="543200"/>
                    </a:lnTo>
                    <a:lnTo>
                      <a:pt x="69801" y="540832"/>
                    </a:lnTo>
                    <a:lnTo>
                      <a:pt x="68994" y="539186"/>
                    </a:lnTo>
                    <a:lnTo>
                      <a:pt x="69255" y="538299"/>
                    </a:lnTo>
                    <a:lnTo>
                      <a:pt x="69673" y="537861"/>
                    </a:lnTo>
                    <a:lnTo>
                      <a:pt x="69918" y="537069"/>
                    </a:lnTo>
                    <a:lnTo>
                      <a:pt x="70175" y="535727"/>
                    </a:lnTo>
                    <a:lnTo>
                      <a:pt x="70214" y="534799"/>
                    </a:lnTo>
                    <a:lnTo>
                      <a:pt x="70402" y="533727"/>
                    </a:lnTo>
                    <a:lnTo>
                      <a:pt x="70942" y="533146"/>
                    </a:lnTo>
                    <a:lnTo>
                      <a:pt x="71581" y="532740"/>
                    </a:lnTo>
                    <a:lnTo>
                      <a:pt x="72797" y="532340"/>
                    </a:lnTo>
                    <a:lnTo>
                      <a:pt x="74081" y="531865"/>
                    </a:lnTo>
                    <a:lnTo>
                      <a:pt x="75866" y="532761"/>
                    </a:lnTo>
                    <a:lnTo>
                      <a:pt x="77562" y="533656"/>
                    </a:lnTo>
                    <a:lnTo>
                      <a:pt x="79141" y="534510"/>
                    </a:lnTo>
                    <a:lnTo>
                      <a:pt x="80190" y="534650"/>
                    </a:lnTo>
                    <a:lnTo>
                      <a:pt x="80870" y="533237"/>
                    </a:lnTo>
                    <a:lnTo>
                      <a:pt x="81649" y="531611"/>
                    </a:lnTo>
                    <a:lnTo>
                      <a:pt x="82899" y="530061"/>
                    </a:lnTo>
                    <a:lnTo>
                      <a:pt x="84495" y="528388"/>
                    </a:lnTo>
                    <a:lnTo>
                      <a:pt x="85657" y="527475"/>
                    </a:lnTo>
                    <a:lnTo>
                      <a:pt x="87477" y="525932"/>
                    </a:lnTo>
                    <a:lnTo>
                      <a:pt x="88665" y="525348"/>
                    </a:lnTo>
                    <a:lnTo>
                      <a:pt x="89925" y="524553"/>
                    </a:lnTo>
                    <a:lnTo>
                      <a:pt x="90448" y="524299"/>
                    </a:lnTo>
                    <a:lnTo>
                      <a:pt x="90555" y="522403"/>
                    </a:lnTo>
                    <a:lnTo>
                      <a:pt x="90694" y="520856"/>
                    </a:lnTo>
                    <a:lnTo>
                      <a:pt x="90657" y="519315"/>
                    </a:lnTo>
                    <a:lnTo>
                      <a:pt x="90807" y="517160"/>
                    </a:lnTo>
                    <a:lnTo>
                      <a:pt x="90792" y="515446"/>
                    </a:lnTo>
                    <a:lnTo>
                      <a:pt x="90680" y="513673"/>
                    </a:lnTo>
                    <a:lnTo>
                      <a:pt x="90471" y="511850"/>
                    </a:lnTo>
                    <a:lnTo>
                      <a:pt x="90384" y="510414"/>
                    </a:lnTo>
                    <a:lnTo>
                      <a:pt x="89881" y="509865"/>
                    </a:lnTo>
                    <a:lnTo>
                      <a:pt x="89224" y="509482"/>
                    </a:lnTo>
                    <a:lnTo>
                      <a:pt x="88584" y="508991"/>
                    </a:lnTo>
                    <a:lnTo>
                      <a:pt x="87834" y="508086"/>
                    </a:lnTo>
                    <a:lnTo>
                      <a:pt x="87320" y="506996"/>
                    </a:lnTo>
                    <a:lnTo>
                      <a:pt x="86659" y="506031"/>
                    </a:lnTo>
                    <a:lnTo>
                      <a:pt x="86157" y="505338"/>
                    </a:lnTo>
                    <a:lnTo>
                      <a:pt x="85979" y="504875"/>
                    </a:lnTo>
                    <a:lnTo>
                      <a:pt x="85947" y="504362"/>
                    </a:lnTo>
                    <a:lnTo>
                      <a:pt x="85953" y="503473"/>
                    </a:lnTo>
                    <a:lnTo>
                      <a:pt x="86046" y="502312"/>
                    </a:lnTo>
                    <a:lnTo>
                      <a:pt x="85828" y="501676"/>
                    </a:lnTo>
                    <a:lnTo>
                      <a:pt x="83953" y="501393"/>
                    </a:lnTo>
                    <a:lnTo>
                      <a:pt x="82631" y="501456"/>
                    </a:lnTo>
                    <a:lnTo>
                      <a:pt x="82658" y="500838"/>
                    </a:lnTo>
                    <a:lnTo>
                      <a:pt x="82418" y="499844"/>
                    </a:lnTo>
                    <a:lnTo>
                      <a:pt x="82259" y="499370"/>
                    </a:lnTo>
                    <a:lnTo>
                      <a:pt x="80925" y="499278"/>
                    </a:lnTo>
                    <a:lnTo>
                      <a:pt x="78534" y="499376"/>
                    </a:lnTo>
                    <a:lnTo>
                      <a:pt x="76505" y="499384"/>
                    </a:lnTo>
                    <a:lnTo>
                      <a:pt x="75553" y="499484"/>
                    </a:lnTo>
                    <a:lnTo>
                      <a:pt x="75005" y="499506"/>
                    </a:lnTo>
                    <a:lnTo>
                      <a:pt x="75099" y="498384"/>
                    </a:lnTo>
                    <a:lnTo>
                      <a:pt x="74917" y="497216"/>
                    </a:lnTo>
                    <a:lnTo>
                      <a:pt x="73916" y="497122"/>
                    </a:lnTo>
                    <a:lnTo>
                      <a:pt x="73962" y="496233"/>
                    </a:lnTo>
                    <a:lnTo>
                      <a:pt x="73773" y="495625"/>
                    </a:lnTo>
                    <a:lnTo>
                      <a:pt x="72034" y="494957"/>
                    </a:lnTo>
                    <a:lnTo>
                      <a:pt x="72084" y="492787"/>
                    </a:lnTo>
                    <a:lnTo>
                      <a:pt x="72004" y="490938"/>
                    </a:lnTo>
                    <a:lnTo>
                      <a:pt x="70856" y="490145"/>
                    </a:lnTo>
                    <a:lnTo>
                      <a:pt x="70801" y="487648"/>
                    </a:lnTo>
                    <a:lnTo>
                      <a:pt x="70835" y="486053"/>
                    </a:lnTo>
                    <a:lnTo>
                      <a:pt x="70835" y="484117"/>
                    </a:lnTo>
                    <a:lnTo>
                      <a:pt x="70797" y="481951"/>
                    </a:lnTo>
                    <a:lnTo>
                      <a:pt x="70676" y="480179"/>
                    </a:lnTo>
                    <a:lnTo>
                      <a:pt x="70645" y="478320"/>
                    </a:lnTo>
                    <a:lnTo>
                      <a:pt x="70730" y="476647"/>
                    </a:lnTo>
                    <a:lnTo>
                      <a:pt x="70720" y="474606"/>
                    </a:lnTo>
                    <a:lnTo>
                      <a:pt x="70496" y="472399"/>
                    </a:lnTo>
                    <a:lnTo>
                      <a:pt x="70495" y="471517"/>
                    </a:lnTo>
                    <a:lnTo>
                      <a:pt x="70345" y="470415"/>
                    </a:lnTo>
                    <a:lnTo>
                      <a:pt x="70938" y="470481"/>
                    </a:lnTo>
                    <a:lnTo>
                      <a:pt x="71407" y="470669"/>
                    </a:lnTo>
                    <a:lnTo>
                      <a:pt x="72021" y="470556"/>
                    </a:lnTo>
                    <a:lnTo>
                      <a:pt x="72570" y="470364"/>
                    </a:lnTo>
                    <a:lnTo>
                      <a:pt x="73444" y="470486"/>
                    </a:lnTo>
                    <a:lnTo>
                      <a:pt x="74024" y="470957"/>
                    </a:lnTo>
                    <a:lnTo>
                      <a:pt x="74831" y="471243"/>
                    </a:lnTo>
                    <a:lnTo>
                      <a:pt x="75562" y="471543"/>
                    </a:lnTo>
                    <a:lnTo>
                      <a:pt x="76522" y="472097"/>
                    </a:lnTo>
                    <a:lnTo>
                      <a:pt x="77528" y="471978"/>
                    </a:lnTo>
                    <a:lnTo>
                      <a:pt x="78585" y="471396"/>
                    </a:lnTo>
                    <a:lnTo>
                      <a:pt x="78357" y="470223"/>
                    </a:lnTo>
                    <a:lnTo>
                      <a:pt x="78425" y="468883"/>
                    </a:lnTo>
                    <a:lnTo>
                      <a:pt x="78840" y="468139"/>
                    </a:lnTo>
                    <a:lnTo>
                      <a:pt x="79489" y="467533"/>
                    </a:lnTo>
                    <a:lnTo>
                      <a:pt x="81743" y="466937"/>
                    </a:lnTo>
                    <a:lnTo>
                      <a:pt x="83045" y="467013"/>
                    </a:lnTo>
                    <a:lnTo>
                      <a:pt x="83777" y="467725"/>
                    </a:lnTo>
                    <a:lnTo>
                      <a:pt x="83765" y="468756"/>
                    </a:lnTo>
                    <a:lnTo>
                      <a:pt x="83023" y="469741"/>
                    </a:lnTo>
                    <a:lnTo>
                      <a:pt x="81493" y="470677"/>
                    </a:lnTo>
                    <a:lnTo>
                      <a:pt x="79981" y="472034"/>
                    </a:lnTo>
                    <a:lnTo>
                      <a:pt x="79895" y="473157"/>
                    </a:lnTo>
                    <a:lnTo>
                      <a:pt x="80938" y="474052"/>
                    </a:lnTo>
                    <a:lnTo>
                      <a:pt x="82155" y="474089"/>
                    </a:lnTo>
                    <a:lnTo>
                      <a:pt x="82877" y="473490"/>
                    </a:lnTo>
                    <a:lnTo>
                      <a:pt x="83824" y="472668"/>
                    </a:lnTo>
                    <a:lnTo>
                      <a:pt x="86028" y="472563"/>
                    </a:lnTo>
                    <a:lnTo>
                      <a:pt x="87013" y="472893"/>
                    </a:lnTo>
                    <a:lnTo>
                      <a:pt x="87719" y="473561"/>
                    </a:lnTo>
                    <a:lnTo>
                      <a:pt x="88199" y="474638"/>
                    </a:lnTo>
                    <a:lnTo>
                      <a:pt x="87769" y="475659"/>
                    </a:lnTo>
                    <a:lnTo>
                      <a:pt x="87133" y="476511"/>
                    </a:lnTo>
                    <a:lnTo>
                      <a:pt x="86607" y="477267"/>
                    </a:lnTo>
                    <a:lnTo>
                      <a:pt x="87228" y="477951"/>
                    </a:lnTo>
                    <a:lnTo>
                      <a:pt x="88375" y="478208"/>
                    </a:lnTo>
                    <a:lnTo>
                      <a:pt x="89346" y="477956"/>
                    </a:lnTo>
                    <a:lnTo>
                      <a:pt x="90144" y="477489"/>
                    </a:lnTo>
                    <a:lnTo>
                      <a:pt x="91295" y="476618"/>
                    </a:lnTo>
                    <a:lnTo>
                      <a:pt x="92212" y="476491"/>
                    </a:lnTo>
                    <a:lnTo>
                      <a:pt x="93143" y="476545"/>
                    </a:lnTo>
                    <a:lnTo>
                      <a:pt x="94037" y="476928"/>
                    </a:lnTo>
                    <a:lnTo>
                      <a:pt x="94676" y="477457"/>
                    </a:lnTo>
                    <a:lnTo>
                      <a:pt x="95445" y="478899"/>
                    </a:lnTo>
                    <a:lnTo>
                      <a:pt x="96595" y="479771"/>
                    </a:lnTo>
                    <a:lnTo>
                      <a:pt x="97354" y="480635"/>
                    </a:lnTo>
                    <a:lnTo>
                      <a:pt x="98153" y="480823"/>
                    </a:lnTo>
                    <a:lnTo>
                      <a:pt x="99094" y="480298"/>
                    </a:lnTo>
                    <a:lnTo>
                      <a:pt x="99551" y="479502"/>
                    </a:lnTo>
                    <a:lnTo>
                      <a:pt x="99409" y="478770"/>
                    </a:lnTo>
                    <a:lnTo>
                      <a:pt x="98135" y="478302"/>
                    </a:lnTo>
                    <a:lnTo>
                      <a:pt x="96844" y="477902"/>
                    </a:lnTo>
                    <a:lnTo>
                      <a:pt x="95923" y="476780"/>
                    </a:lnTo>
                    <a:lnTo>
                      <a:pt x="95543" y="475965"/>
                    </a:lnTo>
                    <a:lnTo>
                      <a:pt x="95383" y="474906"/>
                    </a:lnTo>
                    <a:lnTo>
                      <a:pt x="95288" y="474071"/>
                    </a:lnTo>
                    <a:lnTo>
                      <a:pt x="95560" y="473066"/>
                    </a:lnTo>
                    <a:lnTo>
                      <a:pt x="96224" y="472734"/>
                    </a:lnTo>
                    <a:lnTo>
                      <a:pt x="97333" y="472817"/>
                    </a:lnTo>
                    <a:lnTo>
                      <a:pt x="98111" y="473174"/>
                    </a:lnTo>
                    <a:lnTo>
                      <a:pt x="98558" y="473118"/>
                    </a:lnTo>
                    <a:lnTo>
                      <a:pt x="98694" y="472530"/>
                    </a:lnTo>
                    <a:lnTo>
                      <a:pt x="99299" y="471774"/>
                    </a:lnTo>
                    <a:lnTo>
                      <a:pt x="100120" y="471432"/>
                    </a:lnTo>
                    <a:lnTo>
                      <a:pt x="101219" y="471599"/>
                    </a:lnTo>
                    <a:lnTo>
                      <a:pt x="102217" y="471639"/>
                    </a:lnTo>
                    <a:lnTo>
                      <a:pt x="102702" y="471603"/>
                    </a:lnTo>
                    <a:lnTo>
                      <a:pt x="103376" y="471677"/>
                    </a:lnTo>
                    <a:lnTo>
                      <a:pt x="104197" y="471135"/>
                    </a:lnTo>
                    <a:lnTo>
                      <a:pt x="104489" y="470797"/>
                    </a:lnTo>
                    <a:lnTo>
                      <a:pt x="104728" y="470160"/>
                    </a:lnTo>
                    <a:lnTo>
                      <a:pt x="104253" y="469054"/>
                    </a:lnTo>
                    <a:lnTo>
                      <a:pt x="103722" y="468444"/>
                    </a:lnTo>
                    <a:lnTo>
                      <a:pt x="102810" y="467572"/>
                    </a:lnTo>
                    <a:lnTo>
                      <a:pt x="102306" y="466784"/>
                    </a:lnTo>
                    <a:lnTo>
                      <a:pt x="102341" y="465924"/>
                    </a:lnTo>
                    <a:lnTo>
                      <a:pt x="102623" y="465401"/>
                    </a:lnTo>
                    <a:lnTo>
                      <a:pt x="103111" y="464818"/>
                    </a:lnTo>
                    <a:lnTo>
                      <a:pt x="103439" y="464516"/>
                    </a:lnTo>
                    <a:lnTo>
                      <a:pt x="104076" y="464235"/>
                    </a:lnTo>
                    <a:lnTo>
                      <a:pt x="104638" y="464049"/>
                    </a:lnTo>
                    <a:lnTo>
                      <a:pt x="105245" y="463918"/>
                    </a:lnTo>
                    <a:lnTo>
                      <a:pt x="105977" y="463551"/>
                    </a:lnTo>
                    <a:lnTo>
                      <a:pt x="106471" y="463329"/>
                    </a:lnTo>
                    <a:lnTo>
                      <a:pt x="107042" y="462851"/>
                    </a:lnTo>
                    <a:lnTo>
                      <a:pt x="107513" y="462616"/>
                    </a:lnTo>
                    <a:lnTo>
                      <a:pt x="108135" y="462635"/>
                    </a:lnTo>
                    <a:lnTo>
                      <a:pt x="108714" y="463020"/>
                    </a:lnTo>
                    <a:lnTo>
                      <a:pt x="109198" y="463480"/>
                    </a:lnTo>
                    <a:lnTo>
                      <a:pt x="109683" y="463800"/>
                    </a:lnTo>
                    <a:lnTo>
                      <a:pt x="110039" y="464210"/>
                    </a:lnTo>
                    <a:lnTo>
                      <a:pt x="111536" y="464176"/>
                    </a:lnTo>
                    <a:lnTo>
                      <a:pt x="111935" y="463472"/>
                    </a:lnTo>
                    <a:lnTo>
                      <a:pt x="111651" y="462676"/>
                    </a:lnTo>
                    <a:lnTo>
                      <a:pt x="111347" y="461756"/>
                    </a:lnTo>
                    <a:lnTo>
                      <a:pt x="111475" y="461073"/>
                    </a:lnTo>
                    <a:lnTo>
                      <a:pt x="112339" y="461040"/>
                    </a:lnTo>
                    <a:lnTo>
                      <a:pt x="112945" y="461083"/>
                    </a:lnTo>
                    <a:lnTo>
                      <a:pt x="113524" y="461355"/>
                    </a:lnTo>
                    <a:lnTo>
                      <a:pt x="114198" y="461964"/>
                    </a:lnTo>
                    <a:lnTo>
                      <a:pt x="114804" y="462267"/>
                    </a:lnTo>
                    <a:lnTo>
                      <a:pt x="116041" y="462464"/>
                    </a:lnTo>
                    <a:lnTo>
                      <a:pt x="116687" y="462201"/>
                    </a:lnTo>
                    <a:lnTo>
                      <a:pt x="116692" y="461553"/>
                    </a:lnTo>
                    <a:lnTo>
                      <a:pt x="116489" y="460701"/>
                    </a:lnTo>
                    <a:lnTo>
                      <a:pt x="115834" y="460253"/>
                    </a:lnTo>
                    <a:lnTo>
                      <a:pt x="115283" y="459734"/>
                    </a:lnTo>
                    <a:lnTo>
                      <a:pt x="115083" y="458980"/>
                    </a:lnTo>
                    <a:lnTo>
                      <a:pt x="115198" y="458383"/>
                    </a:lnTo>
                    <a:lnTo>
                      <a:pt x="115750" y="457935"/>
                    </a:lnTo>
                    <a:lnTo>
                      <a:pt x="116329" y="457335"/>
                    </a:lnTo>
                    <a:lnTo>
                      <a:pt x="116786" y="456680"/>
                    </a:lnTo>
                    <a:lnTo>
                      <a:pt x="117348" y="455978"/>
                    </a:lnTo>
                    <a:lnTo>
                      <a:pt x="118060" y="455040"/>
                    </a:lnTo>
                    <a:lnTo>
                      <a:pt x="118365" y="453906"/>
                    </a:lnTo>
                    <a:lnTo>
                      <a:pt x="118462" y="453082"/>
                    </a:lnTo>
                    <a:lnTo>
                      <a:pt x="119013" y="452744"/>
                    </a:lnTo>
                    <a:lnTo>
                      <a:pt x="119555" y="452333"/>
                    </a:lnTo>
                    <a:lnTo>
                      <a:pt x="120448" y="451789"/>
                    </a:lnTo>
                    <a:lnTo>
                      <a:pt x="121304" y="451059"/>
                    </a:lnTo>
                    <a:lnTo>
                      <a:pt x="121988" y="450909"/>
                    </a:lnTo>
                    <a:lnTo>
                      <a:pt x="123115" y="450642"/>
                    </a:lnTo>
                    <a:lnTo>
                      <a:pt x="124211" y="450358"/>
                    </a:lnTo>
                    <a:lnTo>
                      <a:pt x="125410" y="449900"/>
                    </a:lnTo>
                    <a:lnTo>
                      <a:pt x="126169" y="449722"/>
                    </a:lnTo>
                    <a:lnTo>
                      <a:pt x="127301" y="449948"/>
                    </a:lnTo>
                    <a:lnTo>
                      <a:pt x="128279" y="450173"/>
                    </a:lnTo>
                    <a:lnTo>
                      <a:pt x="128848" y="450329"/>
                    </a:lnTo>
                    <a:lnTo>
                      <a:pt x="129666" y="450380"/>
                    </a:lnTo>
                    <a:lnTo>
                      <a:pt x="130711" y="450400"/>
                    </a:lnTo>
                    <a:lnTo>
                      <a:pt x="131300" y="450794"/>
                    </a:lnTo>
                    <a:lnTo>
                      <a:pt x="132373" y="451741"/>
                    </a:lnTo>
                    <a:lnTo>
                      <a:pt x="132734" y="452520"/>
                    </a:lnTo>
                    <a:lnTo>
                      <a:pt x="133256" y="453757"/>
                    </a:lnTo>
                    <a:lnTo>
                      <a:pt x="133521" y="454657"/>
                    </a:lnTo>
                    <a:lnTo>
                      <a:pt x="133435" y="455425"/>
                    </a:lnTo>
                    <a:lnTo>
                      <a:pt x="133130" y="455941"/>
                    </a:lnTo>
                    <a:lnTo>
                      <a:pt x="131620" y="456175"/>
                    </a:lnTo>
                    <a:lnTo>
                      <a:pt x="130298" y="456454"/>
                    </a:lnTo>
                    <a:lnTo>
                      <a:pt x="129956" y="457147"/>
                    </a:lnTo>
                    <a:lnTo>
                      <a:pt x="130213" y="457607"/>
                    </a:lnTo>
                    <a:lnTo>
                      <a:pt x="130839" y="457748"/>
                    </a:lnTo>
                    <a:lnTo>
                      <a:pt x="131713" y="458180"/>
                    </a:lnTo>
                    <a:lnTo>
                      <a:pt x="132397" y="458772"/>
                    </a:lnTo>
                    <a:lnTo>
                      <a:pt x="133185" y="459728"/>
                    </a:lnTo>
                    <a:lnTo>
                      <a:pt x="133717" y="460479"/>
                    </a:lnTo>
                    <a:lnTo>
                      <a:pt x="134391" y="461135"/>
                    </a:lnTo>
                    <a:lnTo>
                      <a:pt x="135866" y="461561"/>
                    </a:lnTo>
                    <a:lnTo>
                      <a:pt x="136567" y="460893"/>
                    </a:lnTo>
                    <a:lnTo>
                      <a:pt x="137138" y="460471"/>
                    </a:lnTo>
                    <a:lnTo>
                      <a:pt x="137528" y="459562"/>
                    </a:lnTo>
                    <a:lnTo>
                      <a:pt x="138041" y="458690"/>
                    </a:lnTo>
                    <a:lnTo>
                      <a:pt x="138755" y="457894"/>
                    </a:lnTo>
                    <a:lnTo>
                      <a:pt x="139779" y="457357"/>
                    </a:lnTo>
                    <a:lnTo>
                      <a:pt x="139790" y="456148"/>
                    </a:lnTo>
                    <a:lnTo>
                      <a:pt x="140361" y="454814"/>
                    </a:lnTo>
                    <a:lnTo>
                      <a:pt x="141295" y="453337"/>
                    </a:lnTo>
                    <a:lnTo>
                      <a:pt x="142446" y="451502"/>
                    </a:lnTo>
                    <a:lnTo>
                      <a:pt x="143153" y="450488"/>
                    </a:lnTo>
                    <a:lnTo>
                      <a:pt x="143948" y="450432"/>
                    </a:lnTo>
                    <a:lnTo>
                      <a:pt x="154387" y="450040"/>
                    </a:lnTo>
                    <a:lnTo>
                      <a:pt x="158220" y="450056"/>
                    </a:lnTo>
                    <a:lnTo>
                      <a:pt x="161142" y="450013"/>
                    </a:lnTo>
                    <a:lnTo>
                      <a:pt x="161525" y="449191"/>
                    </a:lnTo>
                    <a:lnTo>
                      <a:pt x="161820" y="448591"/>
                    </a:lnTo>
                    <a:lnTo>
                      <a:pt x="162575" y="448428"/>
                    </a:lnTo>
                    <a:lnTo>
                      <a:pt x="163125" y="448177"/>
                    </a:lnTo>
                    <a:lnTo>
                      <a:pt x="163489" y="446989"/>
                    </a:lnTo>
                    <a:lnTo>
                      <a:pt x="163874" y="445791"/>
                    </a:lnTo>
                    <a:lnTo>
                      <a:pt x="164561" y="444990"/>
                    </a:lnTo>
                    <a:lnTo>
                      <a:pt x="165680" y="444517"/>
                    </a:lnTo>
                    <a:lnTo>
                      <a:pt x="166483" y="444402"/>
                    </a:lnTo>
                    <a:lnTo>
                      <a:pt x="167209" y="444539"/>
                    </a:lnTo>
                    <a:lnTo>
                      <a:pt x="167884" y="444800"/>
                    </a:lnTo>
                    <a:lnTo>
                      <a:pt x="168786" y="444957"/>
                    </a:lnTo>
                    <a:lnTo>
                      <a:pt x="169599" y="445094"/>
                    </a:lnTo>
                    <a:lnTo>
                      <a:pt x="170382" y="445790"/>
                    </a:lnTo>
                    <a:lnTo>
                      <a:pt x="171018" y="446468"/>
                    </a:lnTo>
                    <a:lnTo>
                      <a:pt x="171450" y="446566"/>
                    </a:lnTo>
                    <a:lnTo>
                      <a:pt x="172646" y="446133"/>
                    </a:lnTo>
                    <a:lnTo>
                      <a:pt x="173431" y="445795"/>
                    </a:lnTo>
                    <a:lnTo>
                      <a:pt x="174157" y="445448"/>
                    </a:lnTo>
                    <a:lnTo>
                      <a:pt x="175206" y="444985"/>
                    </a:lnTo>
                    <a:lnTo>
                      <a:pt x="176560" y="444541"/>
                    </a:lnTo>
                    <a:lnTo>
                      <a:pt x="177914" y="443944"/>
                    </a:lnTo>
                    <a:lnTo>
                      <a:pt x="179042" y="443395"/>
                    </a:lnTo>
                    <a:lnTo>
                      <a:pt x="179374" y="444033"/>
                    </a:lnTo>
                    <a:lnTo>
                      <a:pt x="179970" y="445029"/>
                    </a:lnTo>
                    <a:lnTo>
                      <a:pt x="180722" y="446597"/>
                    </a:lnTo>
                    <a:lnTo>
                      <a:pt x="181650" y="448444"/>
                    </a:lnTo>
                    <a:lnTo>
                      <a:pt x="182764" y="450486"/>
                    </a:lnTo>
                    <a:lnTo>
                      <a:pt x="183849" y="452701"/>
                    </a:lnTo>
                    <a:lnTo>
                      <a:pt x="184415" y="453881"/>
                    </a:lnTo>
                    <a:lnTo>
                      <a:pt x="185119" y="454947"/>
                    </a:lnTo>
                    <a:lnTo>
                      <a:pt x="185903" y="454938"/>
                    </a:lnTo>
                    <a:lnTo>
                      <a:pt x="186894" y="454679"/>
                    </a:lnTo>
                    <a:lnTo>
                      <a:pt x="188140" y="453868"/>
                    </a:lnTo>
                    <a:lnTo>
                      <a:pt x="188915" y="453308"/>
                    </a:lnTo>
                    <a:lnTo>
                      <a:pt x="189937" y="451935"/>
                    </a:lnTo>
                    <a:lnTo>
                      <a:pt x="190665" y="450138"/>
                    </a:lnTo>
                    <a:lnTo>
                      <a:pt x="191813" y="449889"/>
                    </a:lnTo>
                    <a:lnTo>
                      <a:pt x="193908" y="451225"/>
                    </a:lnTo>
                    <a:lnTo>
                      <a:pt x="195582" y="452513"/>
                    </a:lnTo>
                    <a:lnTo>
                      <a:pt x="196973" y="453503"/>
                    </a:lnTo>
                    <a:lnTo>
                      <a:pt x="198520" y="454336"/>
                    </a:lnTo>
                    <a:lnTo>
                      <a:pt x="199814" y="454278"/>
                    </a:lnTo>
                    <a:lnTo>
                      <a:pt x="201177" y="453923"/>
                    </a:lnTo>
                    <a:lnTo>
                      <a:pt x="202618" y="453915"/>
                    </a:lnTo>
                    <a:lnTo>
                      <a:pt x="204402" y="454392"/>
                    </a:lnTo>
                    <a:lnTo>
                      <a:pt x="206185" y="454539"/>
                    </a:lnTo>
                    <a:lnTo>
                      <a:pt x="208068" y="454221"/>
                    </a:lnTo>
                    <a:lnTo>
                      <a:pt x="209648" y="453382"/>
                    </a:lnTo>
                    <a:lnTo>
                      <a:pt x="211570" y="452330"/>
                    </a:lnTo>
                    <a:lnTo>
                      <a:pt x="212414" y="451732"/>
                    </a:lnTo>
                    <a:lnTo>
                      <a:pt x="211975" y="450639"/>
                    </a:lnTo>
                    <a:lnTo>
                      <a:pt x="212780" y="449934"/>
                    </a:lnTo>
                    <a:lnTo>
                      <a:pt x="214201" y="449947"/>
                    </a:lnTo>
                    <a:lnTo>
                      <a:pt x="215456" y="449745"/>
                    </a:lnTo>
                    <a:lnTo>
                      <a:pt x="216194" y="448783"/>
                    </a:lnTo>
                    <a:lnTo>
                      <a:pt x="216965" y="448880"/>
                    </a:lnTo>
                    <a:lnTo>
                      <a:pt x="218003" y="448825"/>
                    </a:lnTo>
                    <a:lnTo>
                      <a:pt x="219322" y="448936"/>
                    </a:lnTo>
                    <a:lnTo>
                      <a:pt x="219939" y="448853"/>
                    </a:lnTo>
                    <a:lnTo>
                      <a:pt x="220413" y="448706"/>
                    </a:lnTo>
                    <a:lnTo>
                      <a:pt x="220496" y="461449"/>
                    </a:lnTo>
                    <a:lnTo>
                      <a:pt x="220732" y="464106"/>
                    </a:lnTo>
                    <a:lnTo>
                      <a:pt x="220558" y="467914"/>
                    </a:lnTo>
                    <a:lnTo>
                      <a:pt x="220395" y="468502"/>
                    </a:lnTo>
                    <a:lnTo>
                      <a:pt x="219024" y="473054"/>
                    </a:lnTo>
                    <a:lnTo>
                      <a:pt x="218289" y="475242"/>
                    </a:lnTo>
                    <a:lnTo>
                      <a:pt x="217566" y="477768"/>
                    </a:lnTo>
                    <a:lnTo>
                      <a:pt x="216736" y="480507"/>
                    </a:lnTo>
                    <a:lnTo>
                      <a:pt x="218136" y="488107"/>
                    </a:lnTo>
                    <a:lnTo>
                      <a:pt x="218180" y="488795"/>
                    </a:lnTo>
                    <a:lnTo>
                      <a:pt x="218315" y="489878"/>
                    </a:lnTo>
                    <a:lnTo>
                      <a:pt x="218549" y="490999"/>
                    </a:lnTo>
                    <a:lnTo>
                      <a:pt x="218832" y="492055"/>
                    </a:lnTo>
                    <a:lnTo>
                      <a:pt x="218961" y="492840"/>
                    </a:lnTo>
                    <a:lnTo>
                      <a:pt x="219396" y="495592"/>
                    </a:lnTo>
                    <a:lnTo>
                      <a:pt x="231436" y="499992"/>
                    </a:lnTo>
                    <a:lnTo>
                      <a:pt x="240766" y="503468"/>
                    </a:lnTo>
                    <a:lnTo>
                      <a:pt x="241189" y="502724"/>
                    </a:lnTo>
                    <a:lnTo>
                      <a:pt x="242005" y="501070"/>
                    </a:lnTo>
                    <a:lnTo>
                      <a:pt x="242900" y="499332"/>
                    </a:lnTo>
                    <a:lnTo>
                      <a:pt x="244099" y="496906"/>
                    </a:lnTo>
                    <a:lnTo>
                      <a:pt x="245013" y="495362"/>
                    </a:lnTo>
                    <a:lnTo>
                      <a:pt x="246203" y="492723"/>
                    </a:lnTo>
                    <a:lnTo>
                      <a:pt x="247894" y="489863"/>
                    </a:lnTo>
                    <a:lnTo>
                      <a:pt x="249702" y="486897"/>
                    </a:lnTo>
                    <a:lnTo>
                      <a:pt x="251745" y="484087"/>
                    </a:lnTo>
                    <a:lnTo>
                      <a:pt x="252424" y="482366"/>
                    </a:lnTo>
                    <a:lnTo>
                      <a:pt x="253573" y="480927"/>
                    </a:lnTo>
                    <a:lnTo>
                      <a:pt x="255398" y="479701"/>
                    </a:lnTo>
                    <a:lnTo>
                      <a:pt x="257733" y="478417"/>
                    </a:lnTo>
                    <a:lnTo>
                      <a:pt x="260293" y="477627"/>
                    </a:lnTo>
                    <a:lnTo>
                      <a:pt x="261754" y="477484"/>
                    </a:lnTo>
                    <a:lnTo>
                      <a:pt x="263328" y="477229"/>
                    </a:lnTo>
                    <a:lnTo>
                      <a:pt x="264133" y="477266"/>
                    </a:lnTo>
                    <a:lnTo>
                      <a:pt x="265060" y="476980"/>
                    </a:lnTo>
                    <a:lnTo>
                      <a:pt x="265838" y="477039"/>
                    </a:lnTo>
                    <a:lnTo>
                      <a:pt x="267283" y="477150"/>
                    </a:lnTo>
                    <a:lnTo>
                      <a:pt x="270695" y="477193"/>
                    </a:lnTo>
                    <a:lnTo>
                      <a:pt x="275067" y="477486"/>
                    </a:lnTo>
                    <a:lnTo>
                      <a:pt x="278261" y="478370"/>
                    </a:lnTo>
                    <a:lnTo>
                      <a:pt x="280643" y="478885"/>
                    </a:lnTo>
                    <a:lnTo>
                      <a:pt x="282243" y="479108"/>
                    </a:lnTo>
                    <a:lnTo>
                      <a:pt x="283143" y="479116"/>
                    </a:lnTo>
                    <a:lnTo>
                      <a:pt x="283954" y="479170"/>
                    </a:lnTo>
                    <a:lnTo>
                      <a:pt x="285087" y="479277"/>
                    </a:lnTo>
                    <a:lnTo>
                      <a:pt x="287001" y="479680"/>
                    </a:lnTo>
                    <a:lnTo>
                      <a:pt x="288613" y="479906"/>
                    </a:lnTo>
                    <a:lnTo>
                      <a:pt x="291448" y="480046"/>
                    </a:lnTo>
                    <a:lnTo>
                      <a:pt x="294108" y="480048"/>
                    </a:lnTo>
                    <a:lnTo>
                      <a:pt x="297080" y="480131"/>
                    </a:lnTo>
                    <a:lnTo>
                      <a:pt x="299928" y="479931"/>
                    </a:lnTo>
                    <a:lnTo>
                      <a:pt x="303361" y="479882"/>
                    </a:lnTo>
                    <a:lnTo>
                      <a:pt x="305749" y="479785"/>
                    </a:lnTo>
                    <a:lnTo>
                      <a:pt x="308108" y="479494"/>
                    </a:lnTo>
                    <a:lnTo>
                      <a:pt x="309829" y="479527"/>
                    </a:lnTo>
                    <a:lnTo>
                      <a:pt x="309442" y="480193"/>
                    </a:lnTo>
                    <a:lnTo>
                      <a:pt x="309822" y="482713"/>
                    </a:lnTo>
                    <a:lnTo>
                      <a:pt x="311718" y="485187"/>
                    </a:lnTo>
                    <a:lnTo>
                      <a:pt x="314524" y="487686"/>
                    </a:lnTo>
                    <a:lnTo>
                      <a:pt x="317802" y="489851"/>
                    </a:lnTo>
                    <a:lnTo>
                      <a:pt x="321153" y="491477"/>
                    </a:lnTo>
                    <a:lnTo>
                      <a:pt x="323104" y="492131"/>
                    </a:lnTo>
                    <a:lnTo>
                      <a:pt x="325487" y="492556"/>
                    </a:lnTo>
                    <a:lnTo>
                      <a:pt x="326949" y="493081"/>
                    </a:lnTo>
                    <a:lnTo>
                      <a:pt x="327970" y="493825"/>
                    </a:lnTo>
                    <a:lnTo>
                      <a:pt x="327252" y="494361"/>
                    </a:lnTo>
                    <a:lnTo>
                      <a:pt x="310240" y="494775"/>
                    </a:lnTo>
                    <a:lnTo>
                      <a:pt x="310051" y="498605"/>
                    </a:lnTo>
                    <a:lnTo>
                      <a:pt x="310000" y="501257"/>
                    </a:lnTo>
                    <a:lnTo>
                      <a:pt x="309263" y="503923"/>
                    </a:lnTo>
                    <a:lnTo>
                      <a:pt x="309270" y="506623"/>
                    </a:lnTo>
                    <a:lnTo>
                      <a:pt x="309385" y="508162"/>
                    </a:lnTo>
                    <a:lnTo>
                      <a:pt x="309465" y="509054"/>
                    </a:lnTo>
                    <a:lnTo>
                      <a:pt x="309334" y="510406"/>
                    </a:lnTo>
                    <a:lnTo>
                      <a:pt x="309278" y="511633"/>
                    </a:lnTo>
                    <a:lnTo>
                      <a:pt x="309001" y="513417"/>
                    </a:lnTo>
                    <a:lnTo>
                      <a:pt x="308715" y="515232"/>
                    </a:lnTo>
                    <a:lnTo>
                      <a:pt x="308210" y="518977"/>
                    </a:lnTo>
                    <a:lnTo>
                      <a:pt x="307692" y="521825"/>
                    </a:lnTo>
                    <a:lnTo>
                      <a:pt x="308381" y="524408"/>
                    </a:lnTo>
                    <a:lnTo>
                      <a:pt x="309941" y="527267"/>
                    </a:lnTo>
                    <a:lnTo>
                      <a:pt x="311607" y="529082"/>
                    </a:lnTo>
                    <a:lnTo>
                      <a:pt x="315058" y="532155"/>
                    </a:lnTo>
                    <a:lnTo>
                      <a:pt x="316904" y="534898"/>
                    </a:lnTo>
                    <a:lnTo>
                      <a:pt x="318490" y="538424"/>
                    </a:lnTo>
                    <a:lnTo>
                      <a:pt x="319799" y="540663"/>
                    </a:lnTo>
                    <a:lnTo>
                      <a:pt x="320735" y="541498"/>
                    </a:lnTo>
                    <a:lnTo>
                      <a:pt x="316884" y="542617"/>
                    </a:lnTo>
                    <a:lnTo>
                      <a:pt x="313072" y="543600"/>
                    </a:lnTo>
                    <a:lnTo>
                      <a:pt x="310480" y="544059"/>
                    </a:lnTo>
                    <a:lnTo>
                      <a:pt x="308173" y="544451"/>
                    </a:lnTo>
                    <a:lnTo>
                      <a:pt x="304364" y="544971"/>
                    </a:lnTo>
                    <a:lnTo>
                      <a:pt x="301999" y="545265"/>
                    </a:lnTo>
                    <a:lnTo>
                      <a:pt x="301195" y="545329"/>
                    </a:lnTo>
                    <a:lnTo>
                      <a:pt x="300097" y="545374"/>
                    </a:lnTo>
                    <a:lnTo>
                      <a:pt x="298054" y="545581"/>
                    </a:lnTo>
                    <a:lnTo>
                      <a:pt x="293603" y="545487"/>
                    </a:lnTo>
                    <a:lnTo>
                      <a:pt x="291837" y="545468"/>
                    </a:lnTo>
                    <a:lnTo>
                      <a:pt x="289582" y="545397"/>
                    </a:lnTo>
                    <a:lnTo>
                      <a:pt x="288498" y="545435"/>
                    </a:lnTo>
                    <a:lnTo>
                      <a:pt x="287326" y="545412"/>
                    </a:lnTo>
                    <a:lnTo>
                      <a:pt x="285847" y="545164"/>
                    </a:lnTo>
                    <a:lnTo>
                      <a:pt x="284397" y="545029"/>
                    </a:lnTo>
                    <a:lnTo>
                      <a:pt x="282729" y="545067"/>
                    </a:lnTo>
                    <a:lnTo>
                      <a:pt x="281946" y="544899"/>
                    </a:lnTo>
                    <a:lnTo>
                      <a:pt x="280767" y="544836"/>
                    </a:lnTo>
                    <a:lnTo>
                      <a:pt x="279204" y="545113"/>
                    </a:lnTo>
                    <a:lnTo>
                      <a:pt x="276668" y="545649"/>
                    </a:lnTo>
                    <a:lnTo>
                      <a:pt x="273100" y="546173"/>
                    </a:lnTo>
                    <a:lnTo>
                      <a:pt x="269326" y="546705"/>
                    </a:lnTo>
                    <a:lnTo>
                      <a:pt x="265385" y="547432"/>
                    </a:lnTo>
                    <a:lnTo>
                      <a:pt x="261334" y="548680"/>
                    </a:lnTo>
                    <a:lnTo>
                      <a:pt x="258118" y="550066"/>
                    </a:lnTo>
                    <a:lnTo>
                      <a:pt x="255735" y="551967"/>
                    </a:lnTo>
                    <a:lnTo>
                      <a:pt x="253596" y="552980"/>
                    </a:lnTo>
                    <a:lnTo>
                      <a:pt x="251435" y="553877"/>
                    </a:lnTo>
                    <a:lnTo>
                      <a:pt x="249936" y="554672"/>
                    </a:lnTo>
                    <a:lnTo>
                      <a:pt x="248081" y="555679"/>
                    </a:lnTo>
                    <a:lnTo>
                      <a:pt x="246116" y="556870"/>
                    </a:lnTo>
                    <a:lnTo>
                      <a:pt x="245600" y="557212"/>
                    </a:lnTo>
                    <a:lnTo>
                      <a:pt x="243885" y="558350"/>
                    </a:lnTo>
                    <a:lnTo>
                      <a:pt x="243145" y="558744"/>
                    </a:lnTo>
                    <a:lnTo>
                      <a:pt x="242316" y="559165"/>
                    </a:lnTo>
                    <a:lnTo>
                      <a:pt x="241684" y="559664"/>
                    </a:lnTo>
                    <a:lnTo>
                      <a:pt x="240902" y="560387"/>
                    </a:lnTo>
                    <a:lnTo>
                      <a:pt x="240641" y="560797"/>
                    </a:lnTo>
                    <a:lnTo>
                      <a:pt x="240055" y="561966"/>
                    </a:lnTo>
                    <a:lnTo>
                      <a:pt x="240006" y="563359"/>
                    </a:lnTo>
                    <a:lnTo>
                      <a:pt x="239338" y="572494"/>
                    </a:lnTo>
                    <a:lnTo>
                      <a:pt x="239028" y="576559"/>
                    </a:lnTo>
                    <a:lnTo>
                      <a:pt x="238453" y="580511"/>
                    </a:lnTo>
                    <a:lnTo>
                      <a:pt x="237949" y="583496"/>
                    </a:lnTo>
                    <a:lnTo>
                      <a:pt x="237232" y="586323"/>
                    </a:lnTo>
                    <a:lnTo>
                      <a:pt x="235951" y="589462"/>
                    </a:lnTo>
                    <a:lnTo>
                      <a:pt x="235399" y="591036"/>
                    </a:lnTo>
                    <a:lnTo>
                      <a:pt x="235225" y="591534"/>
                    </a:lnTo>
                    <a:lnTo>
                      <a:pt x="234452" y="593430"/>
                    </a:lnTo>
                    <a:lnTo>
                      <a:pt x="233515" y="596141"/>
                    </a:lnTo>
                    <a:lnTo>
                      <a:pt x="232947" y="597786"/>
                    </a:lnTo>
                    <a:lnTo>
                      <a:pt x="231767" y="601390"/>
                    </a:lnTo>
                    <a:lnTo>
                      <a:pt x="231417" y="602503"/>
                    </a:lnTo>
                    <a:lnTo>
                      <a:pt x="230533" y="605315"/>
                    </a:lnTo>
                    <a:lnTo>
                      <a:pt x="229710" y="607966"/>
                    </a:lnTo>
                    <a:lnTo>
                      <a:pt x="229390" y="609094"/>
                    </a:lnTo>
                    <a:lnTo>
                      <a:pt x="229015" y="610801"/>
                    </a:lnTo>
                    <a:lnTo>
                      <a:pt x="228571" y="611621"/>
                    </a:lnTo>
                    <a:lnTo>
                      <a:pt x="229403" y="613151"/>
                    </a:lnTo>
                    <a:lnTo>
                      <a:pt x="229522" y="615986"/>
                    </a:lnTo>
                    <a:lnTo>
                      <a:pt x="229931" y="618953"/>
                    </a:lnTo>
                    <a:lnTo>
                      <a:pt x="230514" y="621360"/>
                    </a:lnTo>
                    <a:lnTo>
                      <a:pt x="231812" y="625694"/>
                    </a:lnTo>
                    <a:lnTo>
                      <a:pt x="233011" y="628453"/>
                    </a:lnTo>
                    <a:lnTo>
                      <a:pt x="235009" y="631112"/>
                    </a:lnTo>
                    <a:lnTo>
                      <a:pt x="236552" y="633342"/>
                    </a:lnTo>
                    <a:lnTo>
                      <a:pt x="238369" y="636261"/>
                    </a:lnTo>
                    <a:lnTo>
                      <a:pt x="240068" y="638539"/>
                    </a:lnTo>
                    <a:lnTo>
                      <a:pt x="241167" y="639238"/>
                    </a:lnTo>
                    <a:lnTo>
                      <a:pt x="244062" y="648257"/>
                    </a:lnTo>
                    <a:lnTo>
                      <a:pt x="244939" y="650626"/>
                    </a:lnTo>
                    <a:lnTo>
                      <a:pt x="245892" y="652692"/>
                    </a:lnTo>
                    <a:lnTo>
                      <a:pt x="247264" y="655924"/>
                    </a:lnTo>
                    <a:lnTo>
                      <a:pt x="248827" y="658218"/>
                    </a:lnTo>
                    <a:lnTo>
                      <a:pt x="249513" y="658893"/>
                    </a:lnTo>
                    <a:lnTo>
                      <a:pt x="250871" y="659001"/>
                    </a:lnTo>
                    <a:lnTo>
                      <a:pt x="251162" y="660012"/>
                    </a:lnTo>
                    <a:lnTo>
                      <a:pt x="251767" y="662517"/>
                    </a:lnTo>
                    <a:lnTo>
                      <a:pt x="252749" y="665424"/>
                    </a:lnTo>
                    <a:lnTo>
                      <a:pt x="253720" y="668439"/>
                    </a:lnTo>
                    <a:lnTo>
                      <a:pt x="254572" y="672913"/>
                    </a:lnTo>
                    <a:lnTo>
                      <a:pt x="255527" y="676390"/>
                    </a:lnTo>
                    <a:lnTo>
                      <a:pt x="256502" y="679850"/>
                    </a:lnTo>
                    <a:lnTo>
                      <a:pt x="257721" y="683351"/>
                    </a:lnTo>
                    <a:lnTo>
                      <a:pt x="258731" y="685716"/>
                    </a:lnTo>
                    <a:lnTo>
                      <a:pt x="258948" y="686225"/>
                    </a:lnTo>
                    <a:lnTo>
                      <a:pt x="257162" y="686306"/>
                    </a:lnTo>
                    <a:lnTo>
                      <a:pt x="254800" y="686317"/>
                    </a:lnTo>
                    <a:lnTo>
                      <a:pt x="252940" y="686379"/>
                    </a:lnTo>
                    <a:lnTo>
                      <a:pt x="251930" y="686516"/>
                    </a:lnTo>
                    <a:lnTo>
                      <a:pt x="251577" y="687542"/>
                    </a:lnTo>
                    <a:lnTo>
                      <a:pt x="251067" y="689653"/>
                    </a:lnTo>
                    <a:lnTo>
                      <a:pt x="249809" y="690807"/>
                    </a:lnTo>
                    <a:lnTo>
                      <a:pt x="248629" y="692079"/>
                    </a:lnTo>
                    <a:lnTo>
                      <a:pt x="247243" y="693562"/>
                    </a:lnTo>
                    <a:lnTo>
                      <a:pt x="245287" y="695579"/>
                    </a:lnTo>
                    <a:lnTo>
                      <a:pt x="244117" y="697052"/>
                    </a:lnTo>
                    <a:lnTo>
                      <a:pt x="242829" y="698797"/>
                    </a:lnTo>
                    <a:lnTo>
                      <a:pt x="242232" y="701527"/>
                    </a:lnTo>
                    <a:lnTo>
                      <a:pt x="241575" y="703863"/>
                    </a:lnTo>
                    <a:lnTo>
                      <a:pt x="241064" y="704918"/>
                    </a:lnTo>
                    <a:lnTo>
                      <a:pt x="239677" y="705985"/>
                    </a:lnTo>
                    <a:lnTo>
                      <a:pt x="237660" y="706667"/>
                    </a:lnTo>
                    <a:lnTo>
                      <a:pt x="234924" y="707098"/>
                    </a:lnTo>
                    <a:lnTo>
                      <a:pt x="232090" y="707246"/>
                    </a:lnTo>
                    <a:lnTo>
                      <a:pt x="228290" y="707263"/>
                    </a:lnTo>
                    <a:lnTo>
                      <a:pt x="224826" y="707395"/>
                    </a:lnTo>
                    <a:lnTo>
                      <a:pt x="221834" y="707350"/>
                    </a:lnTo>
                    <a:lnTo>
                      <a:pt x="220190" y="707401"/>
                    </a:lnTo>
                    <a:lnTo>
                      <a:pt x="218409" y="707608"/>
                    </a:lnTo>
                    <a:lnTo>
                      <a:pt x="216085" y="707546"/>
                    </a:lnTo>
                    <a:lnTo>
                      <a:pt x="216181" y="704078"/>
                    </a:lnTo>
                    <a:lnTo>
                      <a:pt x="216159" y="701281"/>
                    </a:lnTo>
                    <a:lnTo>
                      <a:pt x="216215" y="698628"/>
                    </a:lnTo>
                    <a:lnTo>
                      <a:pt x="215798" y="695007"/>
                    </a:lnTo>
                    <a:lnTo>
                      <a:pt x="215333" y="691949"/>
                    </a:lnTo>
                    <a:close/>
                  </a:path>
                </a:pathLst>
              </a:custGeom>
              <a:solidFill>
                <a:srgbClr val="ABFFD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9F7DE7F-B6FC-67E3-1062-6A6FF705070C}"/>
                  </a:ext>
                </a:extLst>
              </p:cNvPr>
              <p:cNvSpPr/>
              <p:nvPr/>
            </p:nvSpPr>
            <p:spPr>
              <a:xfrm flipV="1">
                <a:off x="5208794" y="3255955"/>
                <a:ext cx="1023007" cy="1227087"/>
              </a:xfrm>
              <a:custGeom>
                <a:avLst/>
                <a:gdLst>
                  <a:gd name="connsiteX0" fmla="*/ 627084 w 1023007"/>
                  <a:gd name="connsiteY0" fmla="*/ 1220379 h 1227087"/>
                  <a:gd name="connsiteX1" fmla="*/ 628625 w 1023007"/>
                  <a:gd name="connsiteY1" fmla="*/ 1220356 h 1227087"/>
                  <a:gd name="connsiteX2" fmla="*/ 630244 w 1023007"/>
                  <a:gd name="connsiteY2" fmla="*/ 1220434 h 1227087"/>
                  <a:gd name="connsiteX3" fmla="*/ 632234 w 1023007"/>
                  <a:gd name="connsiteY3" fmla="*/ 1220522 h 1227087"/>
                  <a:gd name="connsiteX4" fmla="*/ 642159 w 1023007"/>
                  <a:gd name="connsiteY4" fmla="*/ 1221470 h 1227087"/>
                  <a:gd name="connsiteX5" fmla="*/ 642403 w 1023007"/>
                  <a:gd name="connsiteY5" fmla="*/ 1220317 h 1227087"/>
                  <a:gd name="connsiteX6" fmla="*/ 642647 w 1023007"/>
                  <a:gd name="connsiteY6" fmla="*/ 1219033 h 1227087"/>
                  <a:gd name="connsiteX7" fmla="*/ 642737 w 1023007"/>
                  <a:gd name="connsiteY7" fmla="*/ 1217167 h 1227087"/>
                  <a:gd name="connsiteX8" fmla="*/ 643013 w 1023007"/>
                  <a:gd name="connsiteY8" fmla="*/ 1215498 h 1227087"/>
                  <a:gd name="connsiteX9" fmla="*/ 643269 w 1023007"/>
                  <a:gd name="connsiteY9" fmla="*/ 1213786 h 1227087"/>
                  <a:gd name="connsiteX10" fmla="*/ 643485 w 1023007"/>
                  <a:gd name="connsiteY10" fmla="*/ 1212143 h 1227087"/>
                  <a:gd name="connsiteX11" fmla="*/ 643221 w 1023007"/>
                  <a:gd name="connsiteY11" fmla="*/ 1209937 h 1227087"/>
                  <a:gd name="connsiteX12" fmla="*/ 642874 w 1023007"/>
                  <a:gd name="connsiteY12" fmla="*/ 1208088 h 1227087"/>
                  <a:gd name="connsiteX13" fmla="*/ 642996 w 1023007"/>
                  <a:gd name="connsiteY13" fmla="*/ 1207414 h 1227087"/>
                  <a:gd name="connsiteX14" fmla="*/ 643584 w 1023007"/>
                  <a:gd name="connsiteY14" fmla="*/ 1206450 h 1227087"/>
                  <a:gd name="connsiteX15" fmla="*/ 644364 w 1023007"/>
                  <a:gd name="connsiteY15" fmla="*/ 1204924 h 1227087"/>
                  <a:gd name="connsiteX16" fmla="*/ 644872 w 1023007"/>
                  <a:gd name="connsiteY16" fmla="*/ 1204000 h 1227087"/>
                  <a:gd name="connsiteX17" fmla="*/ 645193 w 1023007"/>
                  <a:gd name="connsiteY17" fmla="*/ 1202783 h 1227087"/>
                  <a:gd name="connsiteX18" fmla="*/ 644975 w 1023007"/>
                  <a:gd name="connsiteY18" fmla="*/ 1201283 h 1227087"/>
                  <a:gd name="connsiteX19" fmla="*/ 644981 w 1023007"/>
                  <a:gd name="connsiteY19" fmla="*/ 1200385 h 1227087"/>
                  <a:gd name="connsiteX20" fmla="*/ 644698 w 1023007"/>
                  <a:gd name="connsiteY20" fmla="*/ 1199772 h 1227087"/>
                  <a:gd name="connsiteX21" fmla="*/ 644349 w 1023007"/>
                  <a:gd name="connsiteY21" fmla="*/ 1198446 h 1227087"/>
                  <a:gd name="connsiteX22" fmla="*/ 644011 w 1023007"/>
                  <a:gd name="connsiteY22" fmla="*/ 1197071 h 1227087"/>
                  <a:gd name="connsiteX23" fmla="*/ 644036 w 1023007"/>
                  <a:gd name="connsiteY23" fmla="*/ 1196076 h 1227087"/>
                  <a:gd name="connsiteX24" fmla="*/ 644088 w 1023007"/>
                  <a:gd name="connsiteY24" fmla="*/ 1193967 h 1227087"/>
                  <a:gd name="connsiteX25" fmla="*/ 644374 w 1023007"/>
                  <a:gd name="connsiteY25" fmla="*/ 1192364 h 1227087"/>
                  <a:gd name="connsiteX26" fmla="*/ 643561 w 1023007"/>
                  <a:gd name="connsiteY26" fmla="*/ 1191122 h 1227087"/>
                  <a:gd name="connsiteX27" fmla="*/ 642605 w 1023007"/>
                  <a:gd name="connsiteY27" fmla="*/ 1188855 h 1227087"/>
                  <a:gd name="connsiteX28" fmla="*/ 642926 w 1023007"/>
                  <a:gd name="connsiteY28" fmla="*/ 1188132 h 1227087"/>
                  <a:gd name="connsiteX29" fmla="*/ 643851 w 1023007"/>
                  <a:gd name="connsiteY29" fmla="*/ 1186823 h 1227087"/>
                  <a:gd name="connsiteX30" fmla="*/ 644744 w 1023007"/>
                  <a:gd name="connsiteY30" fmla="*/ 1185888 h 1227087"/>
                  <a:gd name="connsiteX31" fmla="*/ 645691 w 1023007"/>
                  <a:gd name="connsiteY31" fmla="*/ 1184155 h 1227087"/>
                  <a:gd name="connsiteX32" fmla="*/ 645671 w 1023007"/>
                  <a:gd name="connsiteY32" fmla="*/ 1182642 h 1227087"/>
                  <a:gd name="connsiteX33" fmla="*/ 645299 w 1023007"/>
                  <a:gd name="connsiteY33" fmla="*/ 1180321 h 1227087"/>
                  <a:gd name="connsiteX34" fmla="*/ 645562 w 1023007"/>
                  <a:gd name="connsiteY34" fmla="*/ 1179075 h 1227087"/>
                  <a:gd name="connsiteX35" fmla="*/ 645935 w 1023007"/>
                  <a:gd name="connsiteY35" fmla="*/ 1177665 h 1227087"/>
                  <a:gd name="connsiteX36" fmla="*/ 646345 w 1023007"/>
                  <a:gd name="connsiteY36" fmla="*/ 1176236 h 1227087"/>
                  <a:gd name="connsiteX37" fmla="*/ 647087 w 1023007"/>
                  <a:gd name="connsiteY37" fmla="*/ 1174345 h 1227087"/>
                  <a:gd name="connsiteX38" fmla="*/ 647627 w 1023007"/>
                  <a:gd name="connsiteY38" fmla="*/ 1173013 h 1227087"/>
                  <a:gd name="connsiteX39" fmla="*/ 648137 w 1023007"/>
                  <a:gd name="connsiteY39" fmla="*/ 1171702 h 1227087"/>
                  <a:gd name="connsiteX40" fmla="*/ 647864 w 1023007"/>
                  <a:gd name="connsiteY40" fmla="*/ 1169824 h 1227087"/>
                  <a:gd name="connsiteX41" fmla="*/ 647555 w 1023007"/>
                  <a:gd name="connsiteY41" fmla="*/ 1168431 h 1227087"/>
                  <a:gd name="connsiteX42" fmla="*/ 647126 w 1023007"/>
                  <a:gd name="connsiteY42" fmla="*/ 1167355 h 1227087"/>
                  <a:gd name="connsiteX43" fmla="*/ 646564 w 1023007"/>
                  <a:gd name="connsiteY43" fmla="*/ 1165445 h 1227087"/>
                  <a:gd name="connsiteX44" fmla="*/ 645351 w 1023007"/>
                  <a:gd name="connsiteY44" fmla="*/ 1163621 h 1227087"/>
                  <a:gd name="connsiteX45" fmla="*/ 644005 w 1023007"/>
                  <a:gd name="connsiteY45" fmla="*/ 1160712 h 1227087"/>
                  <a:gd name="connsiteX46" fmla="*/ 643023 w 1023007"/>
                  <a:gd name="connsiteY46" fmla="*/ 1158018 h 1227087"/>
                  <a:gd name="connsiteX47" fmla="*/ 642454 w 1023007"/>
                  <a:gd name="connsiteY47" fmla="*/ 1155697 h 1227087"/>
                  <a:gd name="connsiteX48" fmla="*/ 641975 w 1023007"/>
                  <a:gd name="connsiteY48" fmla="*/ 1152868 h 1227087"/>
                  <a:gd name="connsiteX49" fmla="*/ 642078 w 1023007"/>
                  <a:gd name="connsiteY49" fmla="*/ 1150540 h 1227087"/>
                  <a:gd name="connsiteX50" fmla="*/ 642172 w 1023007"/>
                  <a:gd name="connsiteY50" fmla="*/ 1148171 h 1227087"/>
                  <a:gd name="connsiteX51" fmla="*/ 642326 w 1023007"/>
                  <a:gd name="connsiteY51" fmla="*/ 1145291 h 1227087"/>
                  <a:gd name="connsiteX52" fmla="*/ 642445 w 1023007"/>
                  <a:gd name="connsiteY52" fmla="*/ 1143153 h 1227087"/>
                  <a:gd name="connsiteX53" fmla="*/ 642059 w 1023007"/>
                  <a:gd name="connsiteY53" fmla="*/ 1141287 h 1227087"/>
                  <a:gd name="connsiteX54" fmla="*/ 641077 w 1023007"/>
                  <a:gd name="connsiteY54" fmla="*/ 1139190 h 1227087"/>
                  <a:gd name="connsiteX55" fmla="*/ 639600 w 1023007"/>
                  <a:gd name="connsiteY55" fmla="*/ 1136709 h 1227087"/>
                  <a:gd name="connsiteX56" fmla="*/ 638710 w 1023007"/>
                  <a:gd name="connsiteY56" fmla="*/ 1133202 h 1227087"/>
                  <a:gd name="connsiteX57" fmla="*/ 638733 w 1023007"/>
                  <a:gd name="connsiteY57" fmla="*/ 1131212 h 1227087"/>
                  <a:gd name="connsiteX58" fmla="*/ 638989 w 1023007"/>
                  <a:gd name="connsiteY58" fmla="*/ 1129202 h 1227087"/>
                  <a:gd name="connsiteX59" fmla="*/ 639455 w 1023007"/>
                  <a:gd name="connsiteY59" fmla="*/ 1127384 h 1227087"/>
                  <a:gd name="connsiteX60" fmla="*/ 639748 w 1023007"/>
                  <a:gd name="connsiteY60" fmla="*/ 1126004 h 1227087"/>
                  <a:gd name="connsiteX61" fmla="*/ 640582 w 1023007"/>
                  <a:gd name="connsiteY61" fmla="*/ 1125088 h 1227087"/>
                  <a:gd name="connsiteX62" fmla="*/ 641744 w 1023007"/>
                  <a:gd name="connsiteY62" fmla="*/ 1123531 h 1227087"/>
                  <a:gd name="connsiteX63" fmla="*/ 642573 w 1023007"/>
                  <a:gd name="connsiteY63" fmla="*/ 1121756 h 1227087"/>
                  <a:gd name="connsiteX64" fmla="*/ 642977 w 1023007"/>
                  <a:gd name="connsiteY64" fmla="*/ 1120308 h 1227087"/>
                  <a:gd name="connsiteX65" fmla="*/ 643061 w 1023007"/>
                  <a:gd name="connsiteY65" fmla="*/ 1119091 h 1227087"/>
                  <a:gd name="connsiteX66" fmla="*/ 642948 w 1023007"/>
                  <a:gd name="connsiteY66" fmla="*/ 1118044 h 1227087"/>
                  <a:gd name="connsiteX67" fmla="*/ 643458 w 1023007"/>
                  <a:gd name="connsiteY67" fmla="*/ 1117022 h 1227087"/>
                  <a:gd name="connsiteX68" fmla="*/ 644179 w 1023007"/>
                  <a:gd name="connsiteY68" fmla="*/ 1115036 h 1227087"/>
                  <a:gd name="connsiteX69" fmla="*/ 645732 w 1023007"/>
                  <a:gd name="connsiteY69" fmla="*/ 1112423 h 1227087"/>
                  <a:gd name="connsiteX70" fmla="*/ 647562 w 1023007"/>
                  <a:gd name="connsiteY70" fmla="*/ 1109735 h 1227087"/>
                  <a:gd name="connsiteX71" fmla="*/ 649184 w 1023007"/>
                  <a:gd name="connsiteY71" fmla="*/ 1107403 h 1227087"/>
                  <a:gd name="connsiteX72" fmla="*/ 650427 w 1023007"/>
                  <a:gd name="connsiteY72" fmla="*/ 1105679 h 1227087"/>
                  <a:gd name="connsiteX73" fmla="*/ 651152 w 1023007"/>
                  <a:gd name="connsiteY73" fmla="*/ 1104687 h 1227087"/>
                  <a:gd name="connsiteX74" fmla="*/ 651673 w 1023007"/>
                  <a:gd name="connsiteY74" fmla="*/ 1103454 h 1227087"/>
                  <a:gd name="connsiteX75" fmla="*/ 655653 w 1023007"/>
                  <a:gd name="connsiteY75" fmla="*/ 1096349 h 1227087"/>
                  <a:gd name="connsiteX76" fmla="*/ 656052 w 1023007"/>
                  <a:gd name="connsiteY76" fmla="*/ 1095530 h 1227087"/>
                  <a:gd name="connsiteX77" fmla="*/ 656459 w 1023007"/>
                  <a:gd name="connsiteY77" fmla="*/ 1094566 h 1227087"/>
                  <a:gd name="connsiteX78" fmla="*/ 656926 w 1023007"/>
                  <a:gd name="connsiteY78" fmla="*/ 1093524 h 1227087"/>
                  <a:gd name="connsiteX79" fmla="*/ 657195 w 1023007"/>
                  <a:gd name="connsiteY79" fmla="*/ 1092820 h 1227087"/>
                  <a:gd name="connsiteX80" fmla="*/ 657497 w 1023007"/>
                  <a:gd name="connsiteY80" fmla="*/ 1091681 h 1227087"/>
                  <a:gd name="connsiteX81" fmla="*/ 657567 w 1023007"/>
                  <a:gd name="connsiteY81" fmla="*/ 1090916 h 1227087"/>
                  <a:gd name="connsiteX82" fmla="*/ 657760 w 1023007"/>
                  <a:gd name="connsiteY82" fmla="*/ 1089853 h 1227087"/>
                  <a:gd name="connsiteX83" fmla="*/ 657792 w 1023007"/>
                  <a:gd name="connsiteY83" fmla="*/ 1089034 h 1227087"/>
                  <a:gd name="connsiteX84" fmla="*/ 657776 w 1023007"/>
                  <a:gd name="connsiteY84" fmla="*/ 1088183 h 1227087"/>
                  <a:gd name="connsiteX85" fmla="*/ 657760 w 1023007"/>
                  <a:gd name="connsiteY85" fmla="*/ 1087149 h 1227087"/>
                  <a:gd name="connsiteX86" fmla="*/ 657722 w 1023007"/>
                  <a:gd name="connsiteY86" fmla="*/ 1086473 h 1227087"/>
                  <a:gd name="connsiteX87" fmla="*/ 657756 w 1023007"/>
                  <a:gd name="connsiteY87" fmla="*/ 1085439 h 1227087"/>
                  <a:gd name="connsiteX88" fmla="*/ 658094 w 1023007"/>
                  <a:gd name="connsiteY88" fmla="*/ 1084302 h 1227087"/>
                  <a:gd name="connsiteX89" fmla="*/ 658485 w 1023007"/>
                  <a:gd name="connsiteY89" fmla="*/ 1083277 h 1227087"/>
                  <a:gd name="connsiteX90" fmla="*/ 659298 w 1023007"/>
                  <a:gd name="connsiteY90" fmla="*/ 1082122 h 1227087"/>
                  <a:gd name="connsiteX91" fmla="*/ 659873 w 1023007"/>
                  <a:gd name="connsiteY91" fmla="*/ 1081313 h 1227087"/>
                  <a:gd name="connsiteX92" fmla="*/ 660941 w 1023007"/>
                  <a:gd name="connsiteY92" fmla="*/ 1080485 h 1227087"/>
                  <a:gd name="connsiteX93" fmla="*/ 661969 w 1023007"/>
                  <a:gd name="connsiteY93" fmla="*/ 1079938 h 1227087"/>
                  <a:gd name="connsiteX94" fmla="*/ 663128 w 1023007"/>
                  <a:gd name="connsiteY94" fmla="*/ 1079306 h 1227087"/>
                  <a:gd name="connsiteX95" fmla="*/ 664561 w 1023007"/>
                  <a:gd name="connsiteY95" fmla="*/ 1078529 h 1227087"/>
                  <a:gd name="connsiteX96" fmla="*/ 665977 w 1023007"/>
                  <a:gd name="connsiteY96" fmla="*/ 1077848 h 1227087"/>
                  <a:gd name="connsiteX97" fmla="*/ 666875 w 1023007"/>
                  <a:gd name="connsiteY97" fmla="*/ 1077438 h 1227087"/>
                  <a:gd name="connsiteX98" fmla="*/ 667964 w 1023007"/>
                  <a:gd name="connsiteY98" fmla="*/ 1076882 h 1227087"/>
                  <a:gd name="connsiteX99" fmla="*/ 668963 w 1023007"/>
                  <a:gd name="connsiteY99" fmla="*/ 1076314 h 1227087"/>
                  <a:gd name="connsiteX100" fmla="*/ 669784 w 1023007"/>
                  <a:gd name="connsiteY100" fmla="*/ 1075913 h 1227087"/>
                  <a:gd name="connsiteX101" fmla="*/ 671087 w 1023007"/>
                  <a:gd name="connsiteY101" fmla="*/ 1075520 h 1227087"/>
                  <a:gd name="connsiteX102" fmla="*/ 672520 w 1023007"/>
                  <a:gd name="connsiteY102" fmla="*/ 1075081 h 1227087"/>
                  <a:gd name="connsiteX103" fmla="*/ 673448 w 1023007"/>
                  <a:gd name="connsiteY103" fmla="*/ 1074747 h 1227087"/>
                  <a:gd name="connsiteX104" fmla="*/ 674684 w 1023007"/>
                  <a:gd name="connsiteY104" fmla="*/ 1074297 h 1227087"/>
                  <a:gd name="connsiteX105" fmla="*/ 675882 w 1023007"/>
                  <a:gd name="connsiteY105" fmla="*/ 1073770 h 1227087"/>
                  <a:gd name="connsiteX106" fmla="*/ 677056 w 1023007"/>
                  <a:gd name="connsiteY106" fmla="*/ 1073331 h 1227087"/>
                  <a:gd name="connsiteX107" fmla="*/ 677985 w 1023007"/>
                  <a:gd name="connsiteY107" fmla="*/ 1072958 h 1227087"/>
                  <a:gd name="connsiteX108" fmla="*/ 678974 w 1023007"/>
                  <a:gd name="connsiteY108" fmla="*/ 1072614 h 1227087"/>
                  <a:gd name="connsiteX109" fmla="*/ 680855 w 1023007"/>
                  <a:gd name="connsiteY109" fmla="*/ 1071549 h 1227087"/>
                  <a:gd name="connsiteX110" fmla="*/ 681546 w 1023007"/>
                  <a:gd name="connsiteY110" fmla="*/ 1070946 h 1227087"/>
                  <a:gd name="connsiteX111" fmla="*/ 682428 w 1023007"/>
                  <a:gd name="connsiteY111" fmla="*/ 1070387 h 1227087"/>
                  <a:gd name="connsiteX112" fmla="*/ 682842 w 1023007"/>
                  <a:gd name="connsiteY112" fmla="*/ 1070156 h 1227087"/>
                  <a:gd name="connsiteX113" fmla="*/ 684445 w 1023007"/>
                  <a:gd name="connsiteY113" fmla="*/ 1069517 h 1227087"/>
                  <a:gd name="connsiteX114" fmla="*/ 684998 w 1023007"/>
                  <a:gd name="connsiteY114" fmla="*/ 1069246 h 1227087"/>
                  <a:gd name="connsiteX115" fmla="*/ 685996 w 1023007"/>
                  <a:gd name="connsiteY115" fmla="*/ 1068595 h 1227087"/>
                  <a:gd name="connsiteX116" fmla="*/ 687492 w 1023007"/>
                  <a:gd name="connsiteY116" fmla="*/ 1067343 h 1227087"/>
                  <a:gd name="connsiteX117" fmla="*/ 688618 w 1023007"/>
                  <a:gd name="connsiteY117" fmla="*/ 1066216 h 1227087"/>
                  <a:gd name="connsiteX118" fmla="*/ 689820 w 1023007"/>
                  <a:gd name="connsiteY118" fmla="*/ 1065034 h 1227087"/>
                  <a:gd name="connsiteX119" fmla="*/ 690761 w 1023007"/>
                  <a:gd name="connsiteY119" fmla="*/ 1064157 h 1227087"/>
                  <a:gd name="connsiteX120" fmla="*/ 691659 w 1023007"/>
                  <a:gd name="connsiteY120" fmla="*/ 1063332 h 1227087"/>
                  <a:gd name="connsiteX121" fmla="*/ 692552 w 1023007"/>
                  <a:gd name="connsiteY121" fmla="*/ 1062086 h 1227087"/>
                  <a:gd name="connsiteX122" fmla="*/ 693444 w 1023007"/>
                  <a:gd name="connsiteY122" fmla="*/ 1060680 h 1227087"/>
                  <a:gd name="connsiteX123" fmla="*/ 694436 w 1023007"/>
                  <a:gd name="connsiteY123" fmla="*/ 1059563 h 1227087"/>
                  <a:gd name="connsiteX124" fmla="*/ 695201 w 1023007"/>
                  <a:gd name="connsiteY124" fmla="*/ 1058590 h 1227087"/>
                  <a:gd name="connsiteX125" fmla="*/ 695785 w 1023007"/>
                  <a:gd name="connsiteY125" fmla="*/ 1057877 h 1227087"/>
                  <a:gd name="connsiteX126" fmla="*/ 696299 w 1023007"/>
                  <a:gd name="connsiteY126" fmla="*/ 1057377 h 1227087"/>
                  <a:gd name="connsiteX127" fmla="*/ 696854 w 1023007"/>
                  <a:gd name="connsiteY127" fmla="*/ 1056869 h 1227087"/>
                  <a:gd name="connsiteX128" fmla="*/ 697329 w 1023007"/>
                  <a:gd name="connsiteY128" fmla="*/ 1056153 h 1227087"/>
                  <a:gd name="connsiteX129" fmla="*/ 697966 w 1023007"/>
                  <a:gd name="connsiteY129" fmla="*/ 1055074 h 1227087"/>
                  <a:gd name="connsiteX130" fmla="*/ 698562 w 1023007"/>
                  <a:gd name="connsiteY130" fmla="*/ 1054131 h 1227087"/>
                  <a:gd name="connsiteX131" fmla="*/ 699233 w 1023007"/>
                  <a:gd name="connsiteY131" fmla="*/ 1053543 h 1227087"/>
                  <a:gd name="connsiteX132" fmla="*/ 700145 w 1023007"/>
                  <a:gd name="connsiteY132" fmla="*/ 1052666 h 1227087"/>
                  <a:gd name="connsiteX133" fmla="*/ 701086 w 1023007"/>
                  <a:gd name="connsiteY133" fmla="*/ 1051937 h 1227087"/>
                  <a:gd name="connsiteX134" fmla="*/ 701985 w 1023007"/>
                  <a:gd name="connsiteY134" fmla="*/ 1051263 h 1227087"/>
                  <a:gd name="connsiteX135" fmla="*/ 703016 w 1023007"/>
                  <a:gd name="connsiteY135" fmla="*/ 1050156 h 1227087"/>
                  <a:gd name="connsiteX136" fmla="*/ 704137 w 1023007"/>
                  <a:gd name="connsiteY136" fmla="*/ 1048788 h 1227087"/>
                  <a:gd name="connsiteX137" fmla="*/ 704910 w 1023007"/>
                  <a:gd name="connsiteY137" fmla="*/ 1047824 h 1227087"/>
                  <a:gd name="connsiteX138" fmla="*/ 705385 w 1023007"/>
                  <a:gd name="connsiteY138" fmla="*/ 1046870 h 1227087"/>
                  <a:gd name="connsiteX139" fmla="*/ 705774 w 1023007"/>
                  <a:gd name="connsiteY139" fmla="*/ 1046010 h 1227087"/>
                  <a:gd name="connsiteX140" fmla="*/ 706210 w 1023007"/>
                  <a:gd name="connsiteY140" fmla="*/ 1044970 h 1227087"/>
                  <a:gd name="connsiteX141" fmla="*/ 706580 w 1023007"/>
                  <a:gd name="connsiteY141" fmla="*/ 1043842 h 1227087"/>
                  <a:gd name="connsiteX142" fmla="*/ 706958 w 1023007"/>
                  <a:gd name="connsiteY142" fmla="*/ 1042703 h 1227087"/>
                  <a:gd name="connsiteX143" fmla="*/ 707376 w 1023007"/>
                  <a:gd name="connsiteY143" fmla="*/ 1041932 h 1227087"/>
                  <a:gd name="connsiteX144" fmla="*/ 707903 w 1023007"/>
                  <a:gd name="connsiteY144" fmla="*/ 1040686 h 1227087"/>
                  <a:gd name="connsiteX145" fmla="*/ 708314 w 1023007"/>
                  <a:gd name="connsiteY145" fmla="*/ 1039701 h 1227087"/>
                  <a:gd name="connsiteX146" fmla="*/ 708641 w 1023007"/>
                  <a:gd name="connsiteY146" fmla="*/ 1038766 h 1227087"/>
                  <a:gd name="connsiteX147" fmla="*/ 708931 w 1023007"/>
                  <a:gd name="connsiteY147" fmla="*/ 1037800 h 1227087"/>
                  <a:gd name="connsiteX148" fmla="*/ 709242 w 1023007"/>
                  <a:gd name="connsiteY148" fmla="*/ 1036730 h 1227087"/>
                  <a:gd name="connsiteX149" fmla="*/ 709530 w 1023007"/>
                  <a:gd name="connsiteY149" fmla="*/ 1035688 h 1227087"/>
                  <a:gd name="connsiteX150" fmla="*/ 709890 w 1023007"/>
                  <a:gd name="connsiteY150" fmla="*/ 1034123 h 1227087"/>
                  <a:gd name="connsiteX151" fmla="*/ 710093 w 1023007"/>
                  <a:gd name="connsiteY151" fmla="*/ 1032839 h 1227087"/>
                  <a:gd name="connsiteX152" fmla="*/ 710414 w 1023007"/>
                  <a:gd name="connsiteY152" fmla="*/ 1031709 h 1227087"/>
                  <a:gd name="connsiteX153" fmla="*/ 710545 w 1023007"/>
                  <a:gd name="connsiteY153" fmla="*/ 1030733 h 1227087"/>
                  <a:gd name="connsiteX154" fmla="*/ 710587 w 1023007"/>
                  <a:gd name="connsiteY154" fmla="*/ 1029622 h 1227087"/>
                  <a:gd name="connsiteX155" fmla="*/ 710375 w 1023007"/>
                  <a:gd name="connsiteY155" fmla="*/ 1028357 h 1227087"/>
                  <a:gd name="connsiteX156" fmla="*/ 709707 w 1023007"/>
                  <a:gd name="connsiteY156" fmla="*/ 1027464 h 1227087"/>
                  <a:gd name="connsiteX157" fmla="*/ 708931 w 1023007"/>
                  <a:gd name="connsiteY157" fmla="*/ 1026639 h 1227087"/>
                  <a:gd name="connsiteX158" fmla="*/ 708051 w 1023007"/>
                  <a:gd name="connsiteY158" fmla="*/ 1026649 h 1227087"/>
                  <a:gd name="connsiteX159" fmla="*/ 706127 w 1023007"/>
                  <a:gd name="connsiteY159" fmla="*/ 1026842 h 1227087"/>
                  <a:gd name="connsiteX160" fmla="*/ 704901 w 1023007"/>
                  <a:gd name="connsiteY160" fmla="*/ 1027050 h 1227087"/>
                  <a:gd name="connsiteX161" fmla="*/ 703578 w 1023007"/>
                  <a:gd name="connsiteY161" fmla="*/ 1027169 h 1227087"/>
                  <a:gd name="connsiteX162" fmla="*/ 702997 w 1023007"/>
                  <a:gd name="connsiteY162" fmla="*/ 1027256 h 1227087"/>
                  <a:gd name="connsiteX163" fmla="*/ 701751 w 1023007"/>
                  <a:gd name="connsiteY163" fmla="*/ 1027917 h 1227087"/>
                  <a:gd name="connsiteX164" fmla="*/ 701012 w 1023007"/>
                  <a:gd name="connsiteY164" fmla="*/ 1028408 h 1227087"/>
                  <a:gd name="connsiteX165" fmla="*/ 700586 w 1023007"/>
                  <a:gd name="connsiteY165" fmla="*/ 1028023 h 1227087"/>
                  <a:gd name="connsiteX166" fmla="*/ 700020 w 1023007"/>
                  <a:gd name="connsiteY166" fmla="*/ 1027503 h 1227087"/>
                  <a:gd name="connsiteX167" fmla="*/ 699294 w 1023007"/>
                  <a:gd name="connsiteY167" fmla="*/ 1026948 h 1227087"/>
                  <a:gd name="connsiteX168" fmla="*/ 698682 w 1023007"/>
                  <a:gd name="connsiteY168" fmla="*/ 1026572 h 1227087"/>
                  <a:gd name="connsiteX169" fmla="*/ 698126 w 1023007"/>
                  <a:gd name="connsiteY169" fmla="*/ 1026393 h 1227087"/>
                  <a:gd name="connsiteX170" fmla="*/ 697355 w 1023007"/>
                  <a:gd name="connsiteY170" fmla="*/ 1026386 h 1227087"/>
                  <a:gd name="connsiteX171" fmla="*/ 696636 w 1023007"/>
                  <a:gd name="connsiteY171" fmla="*/ 1026614 h 1227087"/>
                  <a:gd name="connsiteX172" fmla="*/ 695741 w 1023007"/>
                  <a:gd name="connsiteY172" fmla="*/ 1027025 h 1227087"/>
                  <a:gd name="connsiteX173" fmla="*/ 695008 w 1023007"/>
                  <a:gd name="connsiteY173" fmla="*/ 1027291 h 1227087"/>
                  <a:gd name="connsiteX174" fmla="*/ 694123 w 1023007"/>
                  <a:gd name="connsiteY174" fmla="*/ 1027500 h 1227087"/>
                  <a:gd name="connsiteX175" fmla="*/ 693463 w 1023007"/>
                  <a:gd name="connsiteY175" fmla="*/ 1027788 h 1227087"/>
                  <a:gd name="connsiteX176" fmla="*/ 692635 w 1023007"/>
                  <a:gd name="connsiteY176" fmla="*/ 1028496 h 1227087"/>
                  <a:gd name="connsiteX177" fmla="*/ 691919 w 1023007"/>
                  <a:gd name="connsiteY177" fmla="*/ 1028961 h 1227087"/>
                  <a:gd name="connsiteX178" fmla="*/ 691129 w 1023007"/>
                  <a:gd name="connsiteY178" fmla="*/ 1029481 h 1227087"/>
                  <a:gd name="connsiteX179" fmla="*/ 690135 w 1023007"/>
                  <a:gd name="connsiteY179" fmla="*/ 1029776 h 1227087"/>
                  <a:gd name="connsiteX180" fmla="*/ 689194 w 1023007"/>
                  <a:gd name="connsiteY180" fmla="*/ 1029841 h 1227087"/>
                  <a:gd name="connsiteX181" fmla="*/ 688101 w 1023007"/>
                  <a:gd name="connsiteY181" fmla="*/ 1030242 h 1227087"/>
                  <a:gd name="connsiteX182" fmla="*/ 687145 w 1023007"/>
                  <a:gd name="connsiteY182" fmla="*/ 1030576 h 1227087"/>
                  <a:gd name="connsiteX183" fmla="*/ 686208 w 1023007"/>
                  <a:gd name="connsiteY183" fmla="*/ 1030891 h 1227087"/>
                  <a:gd name="connsiteX184" fmla="*/ 685616 w 1023007"/>
                  <a:gd name="connsiteY184" fmla="*/ 1031156 h 1227087"/>
                  <a:gd name="connsiteX185" fmla="*/ 685208 w 1023007"/>
                  <a:gd name="connsiteY185" fmla="*/ 1031619 h 1227087"/>
                  <a:gd name="connsiteX186" fmla="*/ 684805 w 1023007"/>
                  <a:gd name="connsiteY186" fmla="*/ 1032293 h 1227087"/>
                  <a:gd name="connsiteX187" fmla="*/ 684439 w 1023007"/>
                  <a:gd name="connsiteY187" fmla="*/ 1032633 h 1227087"/>
                  <a:gd name="connsiteX188" fmla="*/ 683510 w 1023007"/>
                  <a:gd name="connsiteY188" fmla="*/ 1032891 h 1227087"/>
                  <a:gd name="connsiteX189" fmla="*/ 683221 w 1023007"/>
                  <a:gd name="connsiteY189" fmla="*/ 1032226 h 1227087"/>
                  <a:gd name="connsiteX190" fmla="*/ 682853 w 1023007"/>
                  <a:gd name="connsiteY190" fmla="*/ 1031539 h 1227087"/>
                  <a:gd name="connsiteX191" fmla="*/ 682229 w 1023007"/>
                  <a:gd name="connsiteY191" fmla="*/ 1031379 h 1227087"/>
                  <a:gd name="connsiteX192" fmla="*/ 681388 w 1023007"/>
                  <a:gd name="connsiteY192" fmla="*/ 1031228 h 1227087"/>
                  <a:gd name="connsiteX193" fmla="*/ 680546 w 1023007"/>
                  <a:gd name="connsiteY193" fmla="*/ 1031144 h 1227087"/>
                  <a:gd name="connsiteX194" fmla="*/ 679962 w 1023007"/>
                  <a:gd name="connsiteY194" fmla="*/ 1030906 h 1227087"/>
                  <a:gd name="connsiteX195" fmla="*/ 678926 w 1023007"/>
                  <a:gd name="connsiteY195" fmla="*/ 1030845 h 1227087"/>
                  <a:gd name="connsiteX196" fmla="*/ 678165 w 1023007"/>
                  <a:gd name="connsiteY196" fmla="*/ 1030839 h 1227087"/>
                  <a:gd name="connsiteX197" fmla="*/ 677644 w 1023007"/>
                  <a:gd name="connsiteY197" fmla="*/ 1030374 h 1227087"/>
                  <a:gd name="connsiteX198" fmla="*/ 676810 w 1023007"/>
                  <a:gd name="connsiteY198" fmla="*/ 1029751 h 1227087"/>
                  <a:gd name="connsiteX199" fmla="*/ 675981 w 1023007"/>
                  <a:gd name="connsiteY199" fmla="*/ 1029469 h 1227087"/>
                  <a:gd name="connsiteX200" fmla="*/ 675339 w 1023007"/>
                  <a:gd name="connsiteY200" fmla="*/ 1029185 h 1227087"/>
                  <a:gd name="connsiteX201" fmla="*/ 674016 w 1023007"/>
                  <a:gd name="connsiteY201" fmla="*/ 1029246 h 1227087"/>
                  <a:gd name="connsiteX202" fmla="*/ 672545 w 1023007"/>
                  <a:gd name="connsiteY202" fmla="*/ 1029551 h 1227087"/>
                  <a:gd name="connsiteX203" fmla="*/ 671765 w 1023007"/>
                  <a:gd name="connsiteY203" fmla="*/ 1029693 h 1227087"/>
                  <a:gd name="connsiteX204" fmla="*/ 670799 w 1023007"/>
                  <a:gd name="connsiteY204" fmla="*/ 1029776 h 1227087"/>
                  <a:gd name="connsiteX205" fmla="*/ 669219 w 1023007"/>
                  <a:gd name="connsiteY205" fmla="*/ 1029622 h 1227087"/>
                  <a:gd name="connsiteX206" fmla="*/ 667809 w 1023007"/>
                  <a:gd name="connsiteY206" fmla="*/ 1029658 h 1227087"/>
                  <a:gd name="connsiteX207" fmla="*/ 666397 w 1023007"/>
                  <a:gd name="connsiteY207" fmla="*/ 1029574 h 1227087"/>
                  <a:gd name="connsiteX208" fmla="*/ 665007 w 1023007"/>
                  <a:gd name="connsiteY208" fmla="*/ 1029385 h 1227087"/>
                  <a:gd name="connsiteX209" fmla="*/ 663527 w 1023007"/>
                  <a:gd name="connsiteY209" fmla="*/ 1029320 h 1227087"/>
                  <a:gd name="connsiteX210" fmla="*/ 662126 w 1023007"/>
                  <a:gd name="connsiteY210" fmla="*/ 1029265 h 1227087"/>
                  <a:gd name="connsiteX211" fmla="*/ 660380 w 1023007"/>
                  <a:gd name="connsiteY211" fmla="*/ 1029240 h 1227087"/>
                  <a:gd name="connsiteX212" fmla="*/ 658434 w 1023007"/>
                  <a:gd name="connsiteY212" fmla="*/ 1029397 h 1227087"/>
                  <a:gd name="connsiteX213" fmla="*/ 656649 w 1023007"/>
                  <a:gd name="connsiteY213" fmla="*/ 1029488 h 1227087"/>
                  <a:gd name="connsiteX214" fmla="*/ 655236 w 1023007"/>
                  <a:gd name="connsiteY214" fmla="*/ 1029606 h 1227087"/>
                  <a:gd name="connsiteX215" fmla="*/ 653136 w 1023007"/>
                  <a:gd name="connsiteY215" fmla="*/ 1029712 h 1227087"/>
                  <a:gd name="connsiteX216" fmla="*/ 651329 w 1023007"/>
                  <a:gd name="connsiteY216" fmla="*/ 1029918 h 1227087"/>
                  <a:gd name="connsiteX217" fmla="*/ 649688 w 1023007"/>
                  <a:gd name="connsiteY217" fmla="*/ 1030007 h 1227087"/>
                  <a:gd name="connsiteX218" fmla="*/ 648465 w 1023007"/>
                  <a:gd name="connsiteY218" fmla="*/ 1030196 h 1227087"/>
                  <a:gd name="connsiteX219" fmla="*/ 646994 w 1023007"/>
                  <a:gd name="connsiteY219" fmla="*/ 1030383 h 1227087"/>
                  <a:gd name="connsiteX220" fmla="*/ 645662 w 1023007"/>
                  <a:gd name="connsiteY220" fmla="*/ 1030473 h 1227087"/>
                  <a:gd name="connsiteX221" fmla="*/ 644872 w 1023007"/>
                  <a:gd name="connsiteY221" fmla="*/ 1030286 h 1227087"/>
                  <a:gd name="connsiteX222" fmla="*/ 644252 w 1023007"/>
                  <a:gd name="connsiteY222" fmla="*/ 1029822 h 1227087"/>
                  <a:gd name="connsiteX223" fmla="*/ 643761 w 1023007"/>
                  <a:gd name="connsiteY223" fmla="*/ 1029530 h 1227087"/>
                  <a:gd name="connsiteX224" fmla="*/ 643269 w 1023007"/>
                  <a:gd name="connsiteY224" fmla="*/ 1029217 h 1227087"/>
                  <a:gd name="connsiteX225" fmla="*/ 642399 w 1023007"/>
                  <a:gd name="connsiteY225" fmla="*/ 1029253 h 1227087"/>
                  <a:gd name="connsiteX226" fmla="*/ 641870 w 1023007"/>
                  <a:gd name="connsiteY226" fmla="*/ 1028864 h 1227087"/>
                  <a:gd name="connsiteX227" fmla="*/ 641416 w 1023007"/>
                  <a:gd name="connsiteY227" fmla="*/ 1028126 h 1227087"/>
                  <a:gd name="connsiteX228" fmla="*/ 640939 w 1023007"/>
                  <a:gd name="connsiteY228" fmla="*/ 1026986 h 1227087"/>
                  <a:gd name="connsiteX229" fmla="*/ 640704 w 1023007"/>
                  <a:gd name="connsiteY229" fmla="*/ 1026231 h 1227087"/>
                  <a:gd name="connsiteX230" fmla="*/ 640403 w 1023007"/>
                  <a:gd name="connsiteY230" fmla="*/ 1025031 h 1227087"/>
                  <a:gd name="connsiteX231" fmla="*/ 640100 w 1023007"/>
                  <a:gd name="connsiteY231" fmla="*/ 1024093 h 1227087"/>
                  <a:gd name="connsiteX232" fmla="*/ 639838 w 1023007"/>
                  <a:gd name="connsiteY232" fmla="*/ 1023133 h 1227087"/>
                  <a:gd name="connsiteX233" fmla="*/ 639603 w 1023007"/>
                  <a:gd name="connsiteY233" fmla="*/ 1022080 h 1227087"/>
                  <a:gd name="connsiteX234" fmla="*/ 639378 w 1023007"/>
                  <a:gd name="connsiteY234" fmla="*/ 1021537 h 1227087"/>
                  <a:gd name="connsiteX235" fmla="*/ 638533 w 1023007"/>
                  <a:gd name="connsiteY235" fmla="*/ 1021197 h 1227087"/>
                  <a:gd name="connsiteX236" fmla="*/ 638168 w 1023007"/>
                  <a:gd name="connsiteY236" fmla="*/ 1020741 h 1227087"/>
                  <a:gd name="connsiteX237" fmla="*/ 638014 w 1023007"/>
                  <a:gd name="connsiteY237" fmla="*/ 1019861 h 1227087"/>
                  <a:gd name="connsiteX238" fmla="*/ 637837 w 1023007"/>
                  <a:gd name="connsiteY238" fmla="*/ 1019377 h 1227087"/>
                  <a:gd name="connsiteX239" fmla="*/ 637307 w 1023007"/>
                  <a:gd name="connsiteY239" fmla="*/ 1018661 h 1227087"/>
                  <a:gd name="connsiteX240" fmla="*/ 637378 w 1023007"/>
                  <a:gd name="connsiteY240" fmla="*/ 1018147 h 1227087"/>
                  <a:gd name="connsiteX241" fmla="*/ 637657 w 1023007"/>
                  <a:gd name="connsiteY241" fmla="*/ 1017357 h 1227087"/>
                  <a:gd name="connsiteX242" fmla="*/ 637798 w 1023007"/>
                  <a:gd name="connsiteY242" fmla="*/ 1016612 h 1227087"/>
                  <a:gd name="connsiteX243" fmla="*/ 637602 w 1023007"/>
                  <a:gd name="connsiteY243" fmla="*/ 1016131 h 1227087"/>
                  <a:gd name="connsiteX244" fmla="*/ 637695 w 1023007"/>
                  <a:gd name="connsiteY244" fmla="*/ 1015472 h 1227087"/>
                  <a:gd name="connsiteX245" fmla="*/ 637134 w 1023007"/>
                  <a:gd name="connsiteY245" fmla="*/ 1015035 h 1227087"/>
                  <a:gd name="connsiteX246" fmla="*/ 637128 w 1023007"/>
                  <a:gd name="connsiteY246" fmla="*/ 1014554 h 1227087"/>
                  <a:gd name="connsiteX247" fmla="*/ 636903 w 1023007"/>
                  <a:gd name="connsiteY247" fmla="*/ 1013749 h 1227087"/>
                  <a:gd name="connsiteX248" fmla="*/ 637300 w 1023007"/>
                  <a:gd name="connsiteY248" fmla="*/ 1013016 h 1227087"/>
                  <a:gd name="connsiteX249" fmla="*/ 637233 w 1023007"/>
                  <a:gd name="connsiteY249" fmla="*/ 1012001 h 1227087"/>
                  <a:gd name="connsiteX250" fmla="*/ 637008 w 1023007"/>
                  <a:gd name="connsiteY250" fmla="*/ 1011469 h 1227087"/>
                  <a:gd name="connsiteX251" fmla="*/ 636764 w 1023007"/>
                  <a:gd name="connsiteY251" fmla="*/ 1010877 h 1227087"/>
                  <a:gd name="connsiteX252" fmla="*/ 636363 w 1023007"/>
                  <a:gd name="connsiteY252" fmla="*/ 1010210 h 1227087"/>
                  <a:gd name="connsiteX253" fmla="*/ 635548 w 1023007"/>
                  <a:gd name="connsiteY253" fmla="*/ 1009654 h 1227087"/>
                  <a:gd name="connsiteX254" fmla="*/ 634966 w 1023007"/>
                  <a:gd name="connsiteY254" fmla="*/ 1009044 h 1227087"/>
                  <a:gd name="connsiteX255" fmla="*/ 634556 w 1023007"/>
                  <a:gd name="connsiteY255" fmla="*/ 1008387 h 1227087"/>
                  <a:gd name="connsiteX256" fmla="*/ 632623 w 1023007"/>
                  <a:gd name="connsiteY256" fmla="*/ 997980 h 1227087"/>
                  <a:gd name="connsiteX257" fmla="*/ 632613 w 1023007"/>
                  <a:gd name="connsiteY257" fmla="*/ 997350 h 1227087"/>
                  <a:gd name="connsiteX258" fmla="*/ 632764 w 1023007"/>
                  <a:gd name="connsiteY258" fmla="*/ 996802 h 1227087"/>
                  <a:gd name="connsiteX259" fmla="*/ 633171 w 1023007"/>
                  <a:gd name="connsiteY259" fmla="*/ 996041 h 1227087"/>
                  <a:gd name="connsiteX260" fmla="*/ 634591 w 1023007"/>
                  <a:gd name="connsiteY260" fmla="*/ 993301 h 1227087"/>
                  <a:gd name="connsiteX261" fmla="*/ 634703 w 1023007"/>
                  <a:gd name="connsiteY261" fmla="*/ 987593 h 1227087"/>
                  <a:gd name="connsiteX262" fmla="*/ 634726 w 1023007"/>
                  <a:gd name="connsiteY262" fmla="*/ 986656 h 1227087"/>
                  <a:gd name="connsiteX263" fmla="*/ 633047 w 1023007"/>
                  <a:gd name="connsiteY263" fmla="*/ 982327 h 1227087"/>
                  <a:gd name="connsiteX264" fmla="*/ 632822 w 1023007"/>
                  <a:gd name="connsiteY264" fmla="*/ 981833 h 1227087"/>
                  <a:gd name="connsiteX265" fmla="*/ 633827 w 1023007"/>
                  <a:gd name="connsiteY265" fmla="*/ 978940 h 1227087"/>
                  <a:gd name="connsiteX266" fmla="*/ 633997 w 1023007"/>
                  <a:gd name="connsiteY266" fmla="*/ 978455 h 1227087"/>
                  <a:gd name="connsiteX267" fmla="*/ 633762 w 1023007"/>
                  <a:gd name="connsiteY267" fmla="*/ 977733 h 1227087"/>
                  <a:gd name="connsiteX268" fmla="*/ 633953 w 1023007"/>
                  <a:gd name="connsiteY268" fmla="*/ 977219 h 1227087"/>
                  <a:gd name="connsiteX269" fmla="*/ 634421 w 1023007"/>
                  <a:gd name="connsiteY269" fmla="*/ 976631 h 1227087"/>
                  <a:gd name="connsiteX270" fmla="*/ 634972 w 1023007"/>
                  <a:gd name="connsiteY270" fmla="*/ 976442 h 1227087"/>
                  <a:gd name="connsiteX271" fmla="*/ 635163 w 1023007"/>
                  <a:gd name="connsiteY271" fmla="*/ 975873 h 1227087"/>
                  <a:gd name="connsiteX272" fmla="*/ 635252 w 1023007"/>
                  <a:gd name="connsiteY272" fmla="*/ 975331 h 1227087"/>
                  <a:gd name="connsiteX273" fmla="*/ 635258 w 1023007"/>
                  <a:gd name="connsiteY273" fmla="*/ 974220 h 1227087"/>
                  <a:gd name="connsiteX274" fmla="*/ 634491 w 1023007"/>
                  <a:gd name="connsiteY274" fmla="*/ 973125 h 1227087"/>
                  <a:gd name="connsiteX275" fmla="*/ 634819 w 1023007"/>
                  <a:gd name="connsiteY275" fmla="*/ 972547 h 1227087"/>
                  <a:gd name="connsiteX276" fmla="*/ 635416 w 1023007"/>
                  <a:gd name="connsiteY276" fmla="*/ 971767 h 1227087"/>
                  <a:gd name="connsiteX277" fmla="*/ 635882 w 1023007"/>
                  <a:gd name="connsiteY277" fmla="*/ 971026 h 1227087"/>
                  <a:gd name="connsiteX278" fmla="*/ 636209 w 1023007"/>
                  <a:gd name="connsiteY278" fmla="*/ 970379 h 1227087"/>
                  <a:gd name="connsiteX279" fmla="*/ 636598 w 1023007"/>
                  <a:gd name="connsiteY279" fmla="*/ 969702 h 1227087"/>
                  <a:gd name="connsiteX280" fmla="*/ 637121 w 1023007"/>
                  <a:gd name="connsiteY280" fmla="*/ 969436 h 1227087"/>
                  <a:gd name="connsiteX281" fmla="*/ 637191 w 1023007"/>
                  <a:gd name="connsiteY281" fmla="*/ 968604 h 1227087"/>
                  <a:gd name="connsiteX282" fmla="*/ 637394 w 1023007"/>
                  <a:gd name="connsiteY282" fmla="*/ 967811 h 1227087"/>
                  <a:gd name="connsiteX283" fmla="*/ 637936 w 1023007"/>
                  <a:gd name="connsiteY283" fmla="*/ 967506 h 1227087"/>
                  <a:gd name="connsiteX284" fmla="*/ 638903 w 1023007"/>
                  <a:gd name="connsiteY284" fmla="*/ 967664 h 1227087"/>
                  <a:gd name="connsiteX285" fmla="*/ 639535 w 1023007"/>
                  <a:gd name="connsiteY285" fmla="*/ 967580 h 1227087"/>
                  <a:gd name="connsiteX286" fmla="*/ 639981 w 1023007"/>
                  <a:gd name="connsiteY286" fmla="*/ 966935 h 1227087"/>
                  <a:gd name="connsiteX287" fmla="*/ 640348 w 1023007"/>
                  <a:gd name="connsiteY287" fmla="*/ 966347 h 1227087"/>
                  <a:gd name="connsiteX288" fmla="*/ 641247 w 1023007"/>
                  <a:gd name="connsiteY288" fmla="*/ 966351 h 1227087"/>
                  <a:gd name="connsiteX289" fmla="*/ 641699 w 1023007"/>
                  <a:gd name="connsiteY289" fmla="*/ 966158 h 1227087"/>
                  <a:gd name="connsiteX290" fmla="*/ 642174 w 1023007"/>
                  <a:gd name="connsiteY290" fmla="*/ 965473 h 1227087"/>
                  <a:gd name="connsiteX291" fmla="*/ 642853 w 1023007"/>
                  <a:gd name="connsiteY291" fmla="*/ 964582 h 1227087"/>
                  <a:gd name="connsiteX292" fmla="*/ 643601 w 1023007"/>
                  <a:gd name="connsiteY292" fmla="*/ 964302 h 1227087"/>
                  <a:gd name="connsiteX293" fmla="*/ 644708 w 1023007"/>
                  <a:gd name="connsiteY293" fmla="*/ 964208 h 1227087"/>
                  <a:gd name="connsiteX294" fmla="*/ 645360 w 1023007"/>
                  <a:gd name="connsiteY294" fmla="*/ 964000 h 1227087"/>
                  <a:gd name="connsiteX295" fmla="*/ 645983 w 1023007"/>
                  <a:gd name="connsiteY295" fmla="*/ 963364 h 1227087"/>
                  <a:gd name="connsiteX296" fmla="*/ 646400 w 1023007"/>
                  <a:gd name="connsiteY296" fmla="*/ 962680 h 1227087"/>
                  <a:gd name="connsiteX297" fmla="*/ 646837 w 1023007"/>
                  <a:gd name="connsiteY297" fmla="*/ 962065 h 1227087"/>
                  <a:gd name="connsiteX298" fmla="*/ 646843 w 1023007"/>
                  <a:gd name="connsiteY298" fmla="*/ 961609 h 1227087"/>
                  <a:gd name="connsiteX299" fmla="*/ 647433 w 1023007"/>
                  <a:gd name="connsiteY299" fmla="*/ 961281 h 1227087"/>
                  <a:gd name="connsiteX300" fmla="*/ 647437 w 1023007"/>
                  <a:gd name="connsiteY300" fmla="*/ 960712 h 1227087"/>
                  <a:gd name="connsiteX301" fmla="*/ 647858 w 1023007"/>
                  <a:gd name="connsiteY301" fmla="*/ 960356 h 1227087"/>
                  <a:gd name="connsiteX302" fmla="*/ 648458 w 1023007"/>
                  <a:gd name="connsiteY302" fmla="*/ 960703 h 1227087"/>
                  <a:gd name="connsiteX303" fmla="*/ 648690 w 1023007"/>
                  <a:gd name="connsiteY303" fmla="*/ 960298 h 1227087"/>
                  <a:gd name="connsiteX304" fmla="*/ 648551 w 1023007"/>
                  <a:gd name="connsiteY304" fmla="*/ 959752 h 1227087"/>
                  <a:gd name="connsiteX305" fmla="*/ 648452 w 1023007"/>
                  <a:gd name="connsiteY305" fmla="*/ 959159 h 1227087"/>
                  <a:gd name="connsiteX306" fmla="*/ 648719 w 1023007"/>
                  <a:gd name="connsiteY306" fmla="*/ 958703 h 1227087"/>
                  <a:gd name="connsiteX307" fmla="*/ 649585 w 1023007"/>
                  <a:gd name="connsiteY307" fmla="*/ 958869 h 1227087"/>
                  <a:gd name="connsiteX308" fmla="*/ 650131 w 1023007"/>
                  <a:gd name="connsiteY308" fmla="*/ 958256 h 1227087"/>
                  <a:gd name="connsiteX309" fmla="*/ 649852 w 1023007"/>
                  <a:gd name="connsiteY309" fmla="*/ 957745 h 1227087"/>
                  <a:gd name="connsiteX310" fmla="*/ 650327 w 1023007"/>
                  <a:gd name="connsiteY310" fmla="*/ 957495 h 1227087"/>
                  <a:gd name="connsiteX311" fmla="*/ 651033 w 1023007"/>
                  <a:gd name="connsiteY311" fmla="*/ 957479 h 1227087"/>
                  <a:gd name="connsiteX312" fmla="*/ 651059 w 1023007"/>
                  <a:gd name="connsiteY312" fmla="*/ 956680 h 1227087"/>
                  <a:gd name="connsiteX313" fmla="*/ 650635 w 1023007"/>
                  <a:gd name="connsiteY313" fmla="*/ 956021 h 1227087"/>
                  <a:gd name="connsiteX314" fmla="*/ 650824 w 1023007"/>
                  <a:gd name="connsiteY314" fmla="*/ 955299 h 1227087"/>
                  <a:gd name="connsiteX315" fmla="*/ 650702 w 1023007"/>
                  <a:gd name="connsiteY315" fmla="*/ 954837 h 1227087"/>
                  <a:gd name="connsiteX316" fmla="*/ 650240 w 1023007"/>
                  <a:gd name="connsiteY316" fmla="*/ 954089 h 1227087"/>
                  <a:gd name="connsiteX317" fmla="*/ 650664 w 1023007"/>
                  <a:gd name="connsiteY317" fmla="*/ 953707 h 1227087"/>
                  <a:gd name="connsiteX318" fmla="*/ 651583 w 1023007"/>
                  <a:gd name="connsiteY318" fmla="*/ 953163 h 1227087"/>
                  <a:gd name="connsiteX319" fmla="*/ 652381 w 1023007"/>
                  <a:gd name="connsiteY319" fmla="*/ 952396 h 1227087"/>
                  <a:gd name="connsiteX320" fmla="*/ 652877 w 1023007"/>
                  <a:gd name="connsiteY320" fmla="*/ 951696 h 1227087"/>
                  <a:gd name="connsiteX321" fmla="*/ 652787 w 1023007"/>
                  <a:gd name="connsiteY321" fmla="*/ 951257 h 1227087"/>
                  <a:gd name="connsiteX322" fmla="*/ 653373 w 1023007"/>
                  <a:gd name="connsiteY322" fmla="*/ 950971 h 1227087"/>
                  <a:gd name="connsiteX323" fmla="*/ 653695 w 1023007"/>
                  <a:gd name="connsiteY323" fmla="*/ 951295 h 1227087"/>
                  <a:gd name="connsiteX324" fmla="*/ 654238 w 1023007"/>
                  <a:gd name="connsiteY324" fmla="*/ 950713 h 1227087"/>
                  <a:gd name="connsiteX325" fmla="*/ 654562 w 1023007"/>
                  <a:gd name="connsiteY325" fmla="*/ 950274 h 1227087"/>
                  <a:gd name="connsiteX326" fmla="*/ 654579 w 1023007"/>
                  <a:gd name="connsiteY326" fmla="*/ 949747 h 1227087"/>
                  <a:gd name="connsiteX327" fmla="*/ 660233 w 1023007"/>
                  <a:gd name="connsiteY327" fmla="*/ 943258 h 1227087"/>
                  <a:gd name="connsiteX328" fmla="*/ 661334 w 1023007"/>
                  <a:gd name="connsiteY328" fmla="*/ 941842 h 1227087"/>
                  <a:gd name="connsiteX329" fmla="*/ 662403 w 1023007"/>
                  <a:gd name="connsiteY329" fmla="*/ 940378 h 1227087"/>
                  <a:gd name="connsiteX330" fmla="*/ 663565 w 1023007"/>
                  <a:gd name="connsiteY330" fmla="*/ 938789 h 1227087"/>
                  <a:gd name="connsiteX331" fmla="*/ 663922 w 1023007"/>
                  <a:gd name="connsiteY331" fmla="*/ 937938 h 1227087"/>
                  <a:gd name="connsiteX332" fmla="*/ 665485 w 1023007"/>
                  <a:gd name="connsiteY332" fmla="*/ 934419 h 1227087"/>
                  <a:gd name="connsiteX333" fmla="*/ 665832 w 1023007"/>
                  <a:gd name="connsiteY333" fmla="*/ 933385 h 1227087"/>
                  <a:gd name="connsiteX334" fmla="*/ 666240 w 1023007"/>
                  <a:gd name="connsiteY334" fmla="*/ 932644 h 1227087"/>
                  <a:gd name="connsiteX335" fmla="*/ 666557 w 1023007"/>
                  <a:gd name="connsiteY335" fmla="*/ 932200 h 1227087"/>
                  <a:gd name="connsiteX336" fmla="*/ 667004 w 1023007"/>
                  <a:gd name="connsiteY336" fmla="*/ 931719 h 1227087"/>
                  <a:gd name="connsiteX337" fmla="*/ 667536 w 1023007"/>
                  <a:gd name="connsiteY337" fmla="*/ 931169 h 1227087"/>
                  <a:gd name="connsiteX338" fmla="*/ 668883 w 1023007"/>
                  <a:gd name="connsiteY338" fmla="*/ 930123 h 1227087"/>
                  <a:gd name="connsiteX339" fmla="*/ 673993 w 1023007"/>
                  <a:gd name="connsiteY339" fmla="*/ 927166 h 1227087"/>
                  <a:gd name="connsiteX340" fmla="*/ 674556 w 1023007"/>
                  <a:gd name="connsiteY340" fmla="*/ 926957 h 1227087"/>
                  <a:gd name="connsiteX341" fmla="*/ 675060 w 1023007"/>
                  <a:gd name="connsiteY341" fmla="*/ 926826 h 1227087"/>
                  <a:gd name="connsiteX342" fmla="*/ 678838 w 1023007"/>
                  <a:gd name="connsiteY342" fmla="*/ 926126 h 1227087"/>
                  <a:gd name="connsiteX343" fmla="*/ 679699 w 1023007"/>
                  <a:gd name="connsiteY343" fmla="*/ 925769 h 1227087"/>
                  <a:gd name="connsiteX344" fmla="*/ 685803 w 1023007"/>
                  <a:gd name="connsiteY344" fmla="*/ 923194 h 1227087"/>
                  <a:gd name="connsiteX345" fmla="*/ 686563 w 1023007"/>
                  <a:gd name="connsiteY345" fmla="*/ 922792 h 1227087"/>
                  <a:gd name="connsiteX346" fmla="*/ 687414 w 1023007"/>
                  <a:gd name="connsiteY346" fmla="*/ 922343 h 1227087"/>
                  <a:gd name="connsiteX347" fmla="*/ 687801 w 1023007"/>
                  <a:gd name="connsiteY347" fmla="*/ 922044 h 1227087"/>
                  <a:gd name="connsiteX348" fmla="*/ 688198 w 1023007"/>
                  <a:gd name="connsiteY348" fmla="*/ 921670 h 1227087"/>
                  <a:gd name="connsiteX349" fmla="*/ 688564 w 1023007"/>
                  <a:gd name="connsiteY349" fmla="*/ 921226 h 1227087"/>
                  <a:gd name="connsiteX350" fmla="*/ 688782 w 1023007"/>
                  <a:gd name="connsiteY350" fmla="*/ 920403 h 1227087"/>
                  <a:gd name="connsiteX351" fmla="*/ 688856 w 1023007"/>
                  <a:gd name="connsiteY351" fmla="*/ 918754 h 1227087"/>
                  <a:gd name="connsiteX352" fmla="*/ 688952 w 1023007"/>
                  <a:gd name="connsiteY352" fmla="*/ 917071 h 1227087"/>
                  <a:gd name="connsiteX353" fmla="*/ 689036 w 1023007"/>
                  <a:gd name="connsiteY353" fmla="*/ 915720 h 1227087"/>
                  <a:gd name="connsiteX354" fmla="*/ 689100 w 1023007"/>
                  <a:gd name="connsiteY354" fmla="*/ 914483 h 1227087"/>
                  <a:gd name="connsiteX355" fmla="*/ 689114 w 1023007"/>
                  <a:gd name="connsiteY355" fmla="*/ 913816 h 1227087"/>
                  <a:gd name="connsiteX356" fmla="*/ 690770 w 1023007"/>
                  <a:gd name="connsiteY356" fmla="*/ 910671 h 1227087"/>
                  <a:gd name="connsiteX357" fmla="*/ 691849 w 1023007"/>
                  <a:gd name="connsiteY357" fmla="*/ 909895 h 1227087"/>
                  <a:gd name="connsiteX358" fmla="*/ 693442 w 1023007"/>
                  <a:gd name="connsiteY358" fmla="*/ 908713 h 1227087"/>
                  <a:gd name="connsiteX359" fmla="*/ 694716 w 1023007"/>
                  <a:gd name="connsiteY359" fmla="*/ 907576 h 1227087"/>
                  <a:gd name="connsiteX360" fmla="*/ 695728 w 1023007"/>
                  <a:gd name="connsiteY360" fmla="*/ 906643 h 1227087"/>
                  <a:gd name="connsiteX361" fmla="*/ 696793 w 1023007"/>
                  <a:gd name="connsiteY361" fmla="*/ 905769 h 1227087"/>
                  <a:gd name="connsiteX362" fmla="*/ 696945 w 1023007"/>
                  <a:gd name="connsiteY362" fmla="*/ 905301 h 1227087"/>
                  <a:gd name="connsiteX363" fmla="*/ 697390 w 1023007"/>
                  <a:gd name="connsiteY363" fmla="*/ 904954 h 1227087"/>
                  <a:gd name="connsiteX364" fmla="*/ 697837 w 1023007"/>
                  <a:gd name="connsiteY364" fmla="*/ 904603 h 1227087"/>
                  <a:gd name="connsiteX365" fmla="*/ 698248 w 1023007"/>
                  <a:gd name="connsiteY365" fmla="*/ 903220 h 1227087"/>
                  <a:gd name="connsiteX366" fmla="*/ 698886 w 1023007"/>
                  <a:gd name="connsiteY366" fmla="*/ 902805 h 1227087"/>
                  <a:gd name="connsiteX367" fmla="*/ 698476 w 1023007"/>
                  <a:gd name="connsiteY367" fmla="*/ 902006 h 1227087"/>
                  <a:gd name="connsiteX368" fmla="*/ 699292 w 1023007"/>
                  <a:gd name="connsiteY368" fmla="*/ 902288 h 1227087"/>
                  <a:gd name="connsiteX369" fmla="*/ 699754 w 1023007"/>
                  <a:gd name="connsiteY369" fmla="*/ 902542 h 1227087"/>
                  <a:gd name="connsiteX370" fmla="*/ 700483 w 1023007"/>
                  <a:gd name="connsiteY370" fmla="*/ 901601 h 1227087"/>
                  <a:gd name="connsiteX371" fmla="*/ 700993 w 1023007"/>
                  <a:gd name="connsiteY371" fmla="*/ 901445 h 1227087"/>
                  <a:gd name="connsiteX372" fmla="*/ 701546 w 1023007"/>
                  <a:gd name="connsiteY372" fmla="*/ 902510 h 1227087"/>
                  <a:gd name="connsiteX373" fmla="*/ 701992 w 1023007"/>
                  <a:gd name="connsiteY373" fmla="*/ 902099 h 1227087"/>
                  <a:gd name="connsiteX374" fmla="*/ 702502 w 1023007"/>
                  <a:gd name="connsiteY374" fmla="*/ 901527 h 1227087"/>
                  <a:gd name="connsiteX375" fmla="*/ 703016 w 1023007"/>
                  <a:gd name="connsiteY375" fmla="*/ 901714 h 1227087"/>
                  <a:gd name="connsiteX376" fmla="*/ 703754 w 1023007"/>
                  <a:gd name="connsiteY376" fmla="*/ 901647 h 1227087"/>
                  <a:gd name="connsiteX377" fmla="*/ 704753 w 1023007"/>
                  <a:gd name="connsiteY377" fmla="*/ 902491 h 1227087"/>
                  <a:gd name="connsiteX378" fmla="*/ 705427 w 1023007"/>
                  <a:gd name="connsiteY378" fmla="*/ 902488 h 1227087"/>
                  <a:gd name="connsiteX379" fmla="*/ 705822 w 1023007"/>
                  <a:gd name="connsiteY379" fmla="*/ 901698 h 1227087"/>
                  <a:gd name="connsiteX380" fmla="*/ 706737 w 1023007"/>
                  <a:gd name="connsiteY380" fmla="*/ 901977 h 1227087"/>
                  <a:gd name="connsiteX381" fmla="*/ 707505 w 1023007"/>
                  <a:gd name="connsiteY381" fmla="*/ 901345 h 1227087"/>
                  <a:gd name="connsiteX382" fmla="*/ 707887 w 1023007"/>
                  <a:gd name="connsiteY382" fmla="*/ 900934 h 1227087"/>
                  <a:gd name="connsiteX383" fmla="*/ 708429 w 1023007"/>
                  <a:gd name="connsiteY383" fmla="*/ 900616 h 1227087"/>
                  <a:gd name="connsiteX384" fmla="*/ 708850 w 1023007"/>
                  <a:gd name="connsiteY384" fmla="*/ 901052 h 1227087"/>
                  <a:gd name="connsiteX385" fmla="*/ 709297 w 1023007"/>
                  <a:gd name="connsiteY385" fmla="*/ 900613 h 1227087"/>
                  <a:gd name="connsiteX386" fmla="*/ 709549 w 1023007"/>
                  <a:gd name="connsiteY386" fmla="*/ 900233 h 1227087"/>
                  <a:gd name="connsiteX387" fmla="*/ 709877 w 1023007"/>
                  <a:gd name="connsiteY387" fmla="*/ 899746 h 1227087"/>
                  <a:gd name="connsiteX388" fmla="*/ 710542 w 1023007"/>
                  <a:gd name="connsiteY388" fmla="*/ 900134 h 1227087"/>
                  <a:gd name="connsiteX389" fmla="*/ 710702 w 1023007"/>
                  <a:gd name="connsiteY389" fmla="*/ 899187 h 1227087"/>
                  <a:gd name="connsiteX390" fmla="*/ 712112 w 1023007"/>
                  <a:gd name="connsiteY390" fmla="*/ 899621 h 1227087"/>
                  <a:gd name="connsiteX391" fmla="*/ 712205 w 1023007"/>
                  <a:gd name="connsiteY391" fmla="*/ 899180 h 1227087"/>
                  <a:gd name="connsiteX392" fmla="*/ 712459 w 1023007"/>
                  <a:gd name="connsiteY392" fmla="*/ 898455 h 1227087"/>
                  <a:gd name="connsiteX393" fmla="*/ 712841 w 1023007"/>
                  <a:gd name="connsiteY393" fmla="*/ 897983 h 1227087"/>
                  <a:gd name="connsiteX394" fmla="*/ 713509 w 1023007"/>
                  <a:gd name="connsiteY394" fmla="*/ 897735 h 1227087"/>
                  <a:gd name="connsiteX395" fmla="*/ 714443 w 1023007"/>
                  <a:gd name="connsiteY395" fmla="*/ 897941 h 1227087"/>
                  <a:gd name="connsiteX396" fmla="*/ 714504 w 1023007"/>
                  <a:gd name="connsiteY396" fmla="*/ 897470 h 1227087"/>
                  <a:gd name="connsiteX397" fmla="*/ 714629 w 1023007"/>
                  <a:gd name="connsiteY397" fmla="*/ 896776 h 1227087"/>
                  <a:gd name="connsiteX398" fmla="*/ 714627 w 1023007"/>
                  <a:gd name="connsiteY398" fmla="*/ 896275 h 1227087"/>
                  <a:gd name="connsiteX399" fmla="*/ 715108 w 1023007"/>
                  <a:gd name="connsiteY399" fmla="*/ 896041 h 1227087"/>
                  <a:gd name="connsiteX400" fmla="*/ 715741 w 1023007"/>
                  <a:gd name="connsiteY400" fmla="*/ 895947 h 1227087"/>
                  <a:gd name="connsiteX401" fmla="*/ 716106 w 1023007"/>
                  <a:gd name="connsiteY401" fmla="*/ 896470 h 1227087"/>
                  <a:gd name="connsiteX402" fmla="*/ 716764 w 1023007"/>
                  <a:gd name="connsiteY402" fmla="*/ 896766 h 1227087"/>
                  <a:gd name="connsiteX403" fmla="*/ 717426 w 1023007"/>
                  <a:gd name="connsiteY403" fmla="*/ 896352 h 1227087"/>
                  <a:gd name="connsiteX404" fmla="*/ 717753 w 1023007"/>
                  <a:gd name="connsiteY404" fmla="*/ 895905 h 1227087"/>
                  <a:gd name="connsiteX405" fmla="*/ 717750 w 1023007"/>
                  <a:gd name="connsiteY405" fmla="*/ 895346 h 1227087"/>
                  <a:gd name="connsiteX406" fmla="*/ 718226 w 1023007"/>
                  <a:gd name="connsiteY406" fmla="*/ 894313 h 1227087"/>
                  <a:gd name="connsiteX407" fmla="*/ 718611 w 1023007"/>
                  <a:gd name="connsiteY407" fmla="*/ 893808 h 1227087"/>
                  <a:gd name="connsiteX408" fmla="*/ 719272 w 1023007"/>
                  <a:gd name="connsiteY408" fmla="*/ 893835 h 1227087"/>
                  <a:gd name="connsiteX409" fmla="*/ 719779 w 1023007"/>
                  <a:gd name="connsiteY409" fmla="*/ 893186 h 1227087"/>
                  <a:gd name="connsiteX410" fmla="*/ 720724 w 1023007"/>
                  <a:gd name="connsiteY410" fmla="*/ 893048 h 1227087"/>
                  <a:gd name="connsiteX411" fmla="*/ 720746 w 1023007"/>
                  <a:gd name="connsiteY411" fmla="*/ 894005 h 1227087"/>
                  <a:gd name="connsiteX412" fmla="*/ 721407 w 1023007"/>
                  <a:gd name="connsiteY412" fmla="*/ 893796 h 1227087"/>
                  <a:gd name="connsiteX413" fmla="*/ 722309 w 1023007"/>
                  <a:gd name="connsiteY413" fmla="*/ 894085 h 1227087"/>
                  <a:gd name="connsiteX414" fmla="*/ 722943 w 1023007"/>
                  <a:gd name="connsiteY414" fmla="*/ 894373 h 1227087"/>
                  <a:gd name="connsiteX415" fmla="*/ 723668 w 1023007"/>
                  <a:gd name="connsiteY415" fmla="*/ 895048 h 1227087"/>
                  <a:gd name="connsiteX416" fmla="*/ 724412 w 1023007"/>
                  <a:gd name="connsiteY416" fmla="*/ 895401 h 1227087"/>
                  <a:gd name="connsiteX417" fmla="*/ 724332 w 1023007"/>
                  <a:gd name="connsiteY417" fmla="*/ 895957 h 1227087"/>
                  <a:gd name="connsiteX418" fmla="*/ 725145 w 1023007"/>
                  <a:gd name="connsiteY418" fmla="*/ 896188 h 1227087"/>
                  <a:gd name="connsiteX419" fmla="*/ 725944 w 1023007"/>
                  <a:gd name="connsiteY419" fmla="*/ 896564 h 1227087"/>
                  <a:gd name="connsiteX420" fmla="*/ 726622 w 1023007"/>
                  <a:gd name="connsiteY420" fmla="*/ 896831 h 1227087"/>
                  <a:gd name="connsiteX421" fmla="*/ 727312 w 1023007"/>
                  <a:gd name="connsiteY421" fmla="*/ 896886 h 1227087"/>
                  <a:gd name="connsiteX422" fmla="*/ 728272 w 1023007"/>
                  <a:gd name="connsiteY422" fmla="*/ 896407 h 1227087"/>
                  <a:gd name="connsiteX423" fmla="*/ 729081 w 1023007"/>
                  <a:gd name="connsiteY423" fmla="*/ 896226 h 1227087"/>
                  <a:gd name="connsiteX424" fmla="*/ 729883 w 1023007"/>
                  <a:gd name="connsiteY424" fmla="*/ 896268 h 1227087"/>
                  <a:gd name="connsiteX425" fmla="*/ 730494 w 1023007"/>
                  <a:gd name="connsiteY425" fmla="*/ 896306 h 1227087"/>
                  <a:gd name="connsiteX426" fmla="*/ 730889 w 1023007"/>
                  <a:gd name="connsiteY426" fmla="*/ 896747 h 1227087"/>
                  <a:gd name="connsiteX427" fmla="*/ 731322 w 1023007"/>
                  <a:gd name="connsiteY427" fmla="*/ 896211 h 1227087"/>
                  <a:gd name="connsiteX428" fmla="*/ 732083 w 1023007"/>
                  <a:gd name="connsiteY428" fmla="*/ 895932 h 1227087"/>
                  <a:gd name="connsiteX429" fmla="*/ 732745 w 1023007"/>
                  <a:gd name="connsiteY429" fmla="*/ 895999 h 1227087"/>
                  <a:gd name="connsiteX430" fmla="*/ 732709 w 1023007"/>
                  <a:gd name="connsiteY430" fmla="*/ 895174 h 1227087"/>
                  <a:gd name="connsiteX431" fmla="*/ 733068 w 1023007"/>
                  <a:gd name="connsiteY431" fmla="*/ 894730 h 1227087"/>
                  <a:gd name="connsiteX432" fmla="*/ 734001 w 1023007"/>
                  <a:gd name="connsiteY432" fmla="*/ 894547 h 1227087"/>
                  <a:gd name="connsiteX433" fmla="*/ 734841 w 1023007"/>
                  <a:gd name="connsiteY433" fmla="*/ 894779 h 1227087"/>
                  <a:gd name="connsiteX434" fmla="*/ 735415 w 1023007"/>
                  <a:gd name="connsiteY434" fmla="*/ 895218 h 1227087"/>
                  <a:gd name="connsiteX435" fmla="*/ 736289 w 1023007"/>
                  <a:gd name="connsiteY435" fmla="*/ 895626 h 1227087"/>
                  <a:gd name="connsiteX436" fmla="*/ 737146 w 1023007"/>
                  <a:gd name="connsiteY436" fmla="*/ 895472 h 1227087"/>
                  <a:gd name="connsiteX437" fmla="*/ 737913 w 1023007"/>
                  <a:gd name="connsiteY437" fmla="*/ 895155 h 1227087"/>
                  <a:gd name="connsiteX438" fmla="*/ 739336 w 1023007"/>
                  <a:gd name="connsiteY438" fmla="*/ 894396 h 1227087"/>
                  <a:gd name="connsiteX439" fmla="*/ 741295 w 1023007"/>
                  <a:gd name="connsiteY439" fmla="*/ 893264 h 1227087"/>
                  <a:gd name="connsiteX440" fmla="*/ 749223 w 1023007"/>
                  <a:gd name="connsiteY440" fmla="*/ 887872 h 1227087"/>
                  <a:gd name="connsiteX441" fmla="*/ 750555 w 1023007"/>
                  <a:gd name="connsiteY441" fmla="*/ 886854 h 1227087"/>
                  <a:gd name="connsiteX442" fmla="*/ 751287 w 1023007"/>
                  <a:gd name="connsiteY442" fmla="*/ 886402 h 1227087"/>
                  <a:gd name="connsiteX443" fmla="*/ 752137 w 1023007"/>
                  <a:gd name="connsiteY443" fmla="*/ 885509 h 1227087"/>
                  <a:gd name="connsiteX444" fmla="*/ 765136 w 1023007"/>
                  <a:gd name="connsiteY444" fmla="*/ 877745 h 1227087"/>
                  <a:gd name="connsiteX445" fmla="*/ 766228 w 1023007"/>
                  <a:gd name="connsiteY445" fmla="*/ 877296 h 1227087"/>
                  <a:gd name="connsiteX446" fmla="*/ 768959 w 1023007"/>
                  <a:gd name="connsiteY446" fmla="*/ 876153 h 1227087"/>
                  <a:gd name="connsiteX447" fmla="*/ 777557 w 1023007"/>
                  <a:gd name="connsiteY447" fmla="*/ 871988 h 1227087"/>
                  <a:gd name="connsiteX448" fmla="*/ 784478 w 1023007"/>
                  <a:gd name="connsiteY448" fmla="*/ 868711 h 1227087"/>
                  <a:gd name="connsiteX449" fmla="*/ 788771 w 1023007"/>
                  <a:gd name="connsiteY449" fmla="*/ 866591 h 1227087"/>
                  <a:gd name="connsiteX450" fmla="*/ 791450 w 1023007"/>
                  <a:gd name="connsiteY450" fmla="*/ 865387 h 1227087"/>
                  <a:gd name="connsiteX451" fmla="*/ 795870 w 1023007"/>
                  <a:gd name="connsiteY451" fmla="*/ 862754 h 1227087"/>
                  <a:gd name="connsiteX452" fmla="*/ 798880 w 1023007"/>
                  <a:gd name="connsiteY452" fmla="*/ 861063 h 1227087"/>
                  <a:gd name="connsiteX453" fmla="*/ 803134 w 1023007"/>
                  <a:gd name="connsiteY453" fmla="*/ 858613 h 1227087"/>
                  <a:gd name="connsiteX454" fmla="*/ 806424 w 1023007"/>
                  <a:gd name="connsiteY454" fmla="*/ 856651 h 1227087"/>
                  <a:gd name="connsiteX455" fmla="*/ 810488 w 1023007"/>
                  <a:gd name="connsiteY455" fmla="*/ 854169 h 1227087"/>
                  <a:gd name="connsiteX456" fmla="*/ 814577 w 1023007"/>
                  <a:gd name="connsiteY456" fmla="*/ 851610 h 1227087"/>
                  <a:gd name="connsiteX457" fmla="*/ 819428 w 1023007"/>
                  <a:gd name="connsiteY457" fmla="*/ 848463 h 1227087"/>
                  <a:gd name="connsiteX458" fmla="*/ 826528 w 1023007"/>
                  <a:gd name="connsiteY458" fmla="*/ 843746 h 1227087"/>
                  <a:gd name="connsiteX459" fmla="*/ 832230 w 1023007"/>
                  <a:gd name="connsiteY459" fmla="*/ 839990 h 1227087"/>
                  <a:gd name="connsiteX460" fmla="*/ 840726 w 1023007"/>
                  <a:gd name="connsiteY460" fmla="*/ 833831 h 1227087"/>
                  <a:gd name="connsiteX461" fmla="*/ 845972 w 1023007"/>
                  <a:gd name="connsiteY461" fmla="*/ 829661 h 1227087"/>
                  <a:gd name="connsiteX462" fmla="*/ 848931 w 1023007"/>
                  <a:gd name="connsiteY462" fmla="*/ 827146 h 1227087"/>
                  <a:gd name="connsiteX463" fmla="*/ 852347 w 1023007"/>
                  <a:gd name="connsiteY463" fmla="*/ 824064 h 1227087"/>
                  <a:gd name="connsiteX464" fmla="*/ 853553 w 1023007"/>
                  <a:gd name="connsiteY464" fmla="*/ 822696 h 1227087"/>
                  <a:gd name="connsiteX465" fmla="*/ 855001 w 1023007"/>
                  <a:gd name="connsiteY465" fmla="*/ 821139 h 1227087"/>
                  <a:gd name="connsiteX466" fmla="*/ 856106 w 1023007"/>
                  <a:gd name="connsiteY466" fmla="*/ 819771 h 1227087"/>
                  <a:gd name="connsiteX467" fmla="*/ 856805 w 1023007"/>
                  <a:gd name="connsiteY467" fmla="*/ 818834 h 1227087"/>
                  <a:gd name="connsiteX468" fmla="*/ 857338 w 1023007"/>
                  <a:gd name="connsiteY468" fmla="*/ 818182 h 1227087"/>
                  <a:gd name="connsiteX469" fmla="*/ 857821 w 1023007"/>
                  <a:gd name="connsiteY469" fmla="*/ 817155 h 1227087"/>
                  <a:gd name="connsiteX470" fmla="*/ 858329 w 1023007"/>
                  <a:gd name="connsiteY470" fmla="*/ 816397 h 1227087"/>
                  <a:gd name="connsiteX471" fmla="*/ 858786 w 1023007"/>
                  <a:gd name="connsiteY471" fmla="*/ 815581 h 1227087"/>
                  <a:gd name="connsiteX472" fmla="*/ 859345 w 1023007"/>
                  <a:gd name="connsiteY472" fmla="*/ 814882 h 1227087"/>
                  <a:gd name="connsiteX473" fmla="*/ 859840 w 1023007"/>
                  <a:gd name="connsiteY473" fmla="*/ 813989 h 1227087"/>
                  <a:gd name="connsiteX474" fmla="*/ 860272 w 1023007"/>
                  <a:gd name="connsiteY474" fmla="*/ 813289 h 1227087"/>
                  <a:gd name="connsiteX475" fmla="*/ 860716 w 1023007"/>
                  <a:gd name="connsiteY475" fmla="*/ 812579 h 1227087"/>
                  <a:gd name="connsiteX476" fmla="*/ 861288 w 1023007"/>
                  <a:gd name="connsiteY476" fmla="*/ 811629 h 1227087"/>
                  <a:gd name="connsiteX477" fmla="*/ 861605 w 1023007"/>
                  <a:gd name="connsiteY477" fmla="*/ 810978 h 1227087"/>
                  <a:gd name="connsiteX478" fmla="*/ 862189 w 1023007"/>
                  <a:gd name="connsiteY478" fmla="*/ 809686 h 1227087"/>
                  <a:gd name="connsiteX479" fmla="*/ 862482 w 1023007"/>
                  <a:gd name="connsiteY479" fmla="*/ 808902 h 1227087"/>
                  <a:gd name="connsiteX480" fmla="*/ 863040 w 1023007"/>
                  <a:gd name="connsiteY480" fmla="*/ 807192 h 1227087"/>
                  <a:gd name="connsiteX481" fmla="*/ 863472 w 1023007"/>
                  <a:gd name="connsiteY481" fmla="*/ 805429 h 1227087"/>
                  <a:gd name="connsiteX482" fmla="*/ 863967 w 1023007"/>
                  <a:gd name="connsiteY482" fmla="*/ 803540 h 1227087"/>
                  <a:gd name="connsiteX483" fmla="*/ 864069 w 1023007"/>
                  <a:gd name="connsiteY483" fmla="*/ 802450 h 1227087"/>
                  <a:gd name="connsiteX484" fmla="*/ 864069 w 1023007"/>
                  <a:gd name="connsiteY484" fmla="*/ 801395 h 1227087"/>
                  <a:gd name="connsiteX485" fmla="*/ 864094 w 1023007"/>
                  <a:gd name="connsiteY485" fmla="*/ 800487 h 1227087"/>
                  <a:gd name="connsiteX486" fmla="*/ 864056 w 1023007"/>
                  <a:gd name="connsiteY486" fmla="*/ 799415 h 1227087"/>
                  <a:gd name="connsiteX487" fmla="*/ 863993 w 1023007"/>
                  <a:gd name="connsiteY487" fmla="*/ 797790 h 1227087"/>
                  <a:gd name="connsiteX488" fmla="*/ 864031 w 1023007"/>
                  <a:gd name="connsiteY488" fmla="*/ 796348 h 1227087"/>
                  <a:gd name="connsiteX489" fmla="*/ 864082 w 1023007"/>
                  <a:gd name="connsiteY489" fmla="*/ 794775 h 1227087"/>
                  <a:gd name="connsiteX490" fmla="*/ 864120 w 1023007"/>
                  <a:gd name="connsiteY490" fmla="*/ 793623 h 1227087"/>
                  <a:gd name="connsiteX491" fmla="*/ 864145 w 1023007"/>
                  <a:gd name="connsiteY491" fmla="*/ 792281 h 1227087"/>
                  <a:gd name="connsiteX492" fmla="*/ 864171 w 1023007"/>
                  <a:gd name="connsiteY492" fmla="*/ 791199 h 1227087"/>
                  <a:gd name="connsiteX493" fmla="*/ 864145 w 1023007"/>
                  <a:gd name="connsiteY493" fmla="*/ 790396 h 1227087"/>
                  <a:gd name="connsiteX494" fmla="*/ 864107 w 1023007"/>
                  <a:gd name="connsiteY494" fmla="*/ 789391 h 1227087"/>
                  <a:gd name="connsiteX495" fmla="*/ 864107 w 1023007"/>
                  <a:gd name="connsiteY495" fmla="*/ 788530 h 1227087"/>
                  <a:gd name="connsiteX496" fmla="*/ 864031 w 1023007"/>
                  <a:gd name="connsiteY496" fmla="*/ 787417 h 1227087"/>
                  <a:gd name="connsiteX497" fmla="*/ 863878 w 1023007"/>
                  <a:gd name="connsiteY497" fmla="*/ 786119 h 1227087"/>
                  <a:gd name="connsiteX498" fmla="*/ 863777 w 1023007"/>
                  <a:gd name="connsiteY498" fmla="*/ 784717 h 1227087"/>
                  <a:gd name="connsiteX499" fmla="*/ 863637 w 1023007"/>
                  <a:gd name="connsiteY499" fmla="*/ 783217 h 1227087"/>
                  <a:gd name="connsiteX500" fmla="*/ 863396 w 1023007"/>
                  <a:gd name="connsiteY500" fmla="*/ 781977 h 1227087"/>
                  <a:gd name="connsiteX501" fmla="*/ 863205 w 1023007"/>
                  <a:gd name="connsiteY501" fmla="*/ 780805 h 1227087"/>
                  <a:gd name="connsiteX502" fmla="*/ 862977 w 1023007"/>
                  <a:gd name="connsiteY502" fmla="*/ 779380 h 1227087"/>
                  <a:gd name="connsiteX503" fmla="*/ 862812 w 1023007"/>
                  <a:gd name="connsiteY503" fmla="*/ 778140 h 1227087"/>
                  <a:gd name="connsiteX504" fmla="*/ 862685 w 1023007"/>
                  <a:gd name="connsiteY504" fmla="*/ 776882 h 1227087"/>
                  <a:gd name="connsiteX505" fmla="*/ 862494 w 1023007"/>
                  <a:gd name="connsiteY505" fmla="*/ 775623 h 1227087"/>
                  <a:gd name="connsiteX506" fmla="*/ 862456 w 1023007"/>
                  <a:gd name="connsiteY506" fmla="*/ 774377 h 1227087"/>
                  <a:gd name="connsiteX507" fmla="*/ 862316 w 1023007"/>
                  <a:gd name="connsiteY507" fmla="*/ 773052 h 1227087"/>
                  <a:gd name="connsiteX508" fmla="*/ 862037 w 1023007"/>
                  <a:gd name="connsiteY508" fmla="*/ 770929 h 1227087"/>
                  <a:gd name="connsiteX509" fmla="*/ 861974 w 1023007"/>
                  <a:gd name="connsiteY509" fmla="*/ 770098 h 1227087"/>
                  <a:gd name="connsiteX510" fmla="*/ 861796 w 1023007"/>
                  <a:gd name="connsiteY510" fmla="*/ 768867 h 1227087"/>
                  <a:gd name="connsiteX511" fmla="*/ 861592 w 1023007"/>
                  <a:gd name="connsiteY511" fmla="*/ 767667 h 1227087"/>
                  <a:gd name="connsiteX512" fmla="*/ 861237 w 1023007"/>
                  <a:gd name="connsiteY512" fmla="*/ 766356 h 1227087"/>
                  <a:gd name="connsiteX513" fmla="*/ 860932 w 1023007"/>
                  <a:gd name="connsiteY513" fmla="*/ 765011 h 1227087"/>
                  <a:gd name="connsiteX514" fmla="*/ 860615 w 1023007"/>
                  <a:gd name="connsiteY514" fmla="*/ 763635 h 1227087"/>
                  <a:gd name="connsiteX515" fmla="*/ 860119 w 1023007"/>
                  <a:gd name="connsiteY515" fmla="*/ 762177 h 1227087"/>
                  <a:gd name="connsiteX516" fmla="*/ 859535 w 1023007"/>
                  <a:gd name="connsiteY516" fmla="*/ 760780 h 1227087"/>
                  <a:gd name="connsiteX517" fmla="*/ 859129 w 1023007"/>
                  <a:gd name="connsiteY517" fmla="*/ 759508 h 1227087"/>
                  <a:gd name="connsiteX518" fmla="*/ 858468 w 1023007"/>
                  <a:gd name="connsiteY518" fmla="*/ 758214 h 1227087"/>
                  <a:gd name="connsiteX519" fmla="*/ 857706 w 1023007"/>
                  <a:gd name="connsiteY519" fmla="*/ 756724 h 1227087"/>
                  <a:gd name="connsiteX520" fmla="*/ 856957 w 1023007"/>
                  <a:gd name="connsiteY520" fmla="*/ 755546 h 1227087"/>
                  <a:gd name="connsiteX521" fmla="*/ 855776 w 1023007"/>
                  <a:gd name="connsiteY521" fmla="*/ 753617 h 1227087"/>
                  <a:gd name="connsiteX522" fmla="*/ 854874 w 1023007"/>
                  <a:gd name="connsiteY522" fmla="*/ 752232 h 1227087"/>
                  <a:gd name="connsiteX523" fmla="*/ 854277 w 1023007"/>
                  <a:gd name="connsiteY523" fmla="*/ 751491 h 1227087"/>
                  <a:gd name="connsiteX524" fmla="*/ 853172 w 1023007"/>
                  <a:gd name="connsiteY524" fmla="*/ 750133 h 1227087"/>
                  <a:gd name="connsiteX525" fmla="*/ 851979 w 1023007"/>
                  <a:gd name="connsiteY525" fmla="*/ 748514 h 1227087"/>
                  <a:gd name="connsiteX526" fmla="*/ 850937 w 1023007"/>
                  <a:gd name="connsiteY526" fmla="*/ 747274 h 1227087"/>
                  <a:gd name="connsiteX527" fmla="*/ 849642 w 1023007"/>
                  <a:gd name="connsiteY527" fmla="*/ 745990 h 1227087"/>
                  <a:gd name="connsiteX528" fmla="*/ 848626 w 1023007"/>
                  <a:gd name="connsiteY528" fmla="*/ 744982 h 1227087"/>
                  <a:gd name="connsiteX529" fmla="*/ 847699 w 1023007"/>
                  <a:gd name="connsiteY529" fmla="*/ 743791 h 1227087"/>
                  <a:gd name="connsiteX530" fmla="*/ 846746 w 1023007"/>
                  <a:gd name="connsiteY530" fmla="*/ 742725 h 1227087"/>
                  <a:gd name="connsiteX531" fmla="*/ 845171 w 1023007"/>
                  <a:gd name="connsiteY531" fmla="*/ 741210 h 1227087"/>
                  <a:gd name="connsiteX532" fmla="*/ 844130 w 1023007"/>
                  <a:gd name="connsiteY532" fmla="*/ 740208 h 1227087"/>
                  <a:gd name="connsiteX533" fmla="*/ 842860 w 1023007"/>
                  <a:gd name="connsiteY533" fmla="*/ 739225 h 1227087"/>
                  <a:gd name="connsiteX534" fmla="*/ 842365 w 1023007"/>
                  <a:gd name="connsiteY534" fmla="*/ 738612 h 1227087"/>
                  <a:gd name="connsiteX535" fmla="*/ 841311 w 1023007"/>
                  <a:gd name="connsiteY535" fmla="*/ 737806 h 1227087"/>
                  <a:gd name="connsiteX536" fmla="*/ 840269 w 1023007"/>
                  <a:gd name="connsiteY536" fmla="*/ 736788 h 1227087"/>
                  <a:gd name="connsiteX537" fmla="*/ 838771 w 1023007"/>
                  <a:gd name="connsiteY537" fmla="*/ 735338 h 1227087"/>
                  <a:gd name="connsiteX538" fmla="*/ 836307 w 1023007"/>
                  <a:gd name="connsiteY538" fmla="*/ 733365 h 1227087"/>
                  <a:gd name="connsiteX539" fmla="*/ 834681 w 1023007"/>
                  <a:gd name="connsiteY539" fmla="*/ 731818 h 1227087"/>
                  <a:gd name="connsiteX540" fmla="*/ 833411 w 1023007"/>
                  <a:gd name="connsiteY540" fmla="*/ 730650 h 1227087"/>
                  <a:gd name="connsiteX541" fmla="*/ 832421 w 1023007"/>
                  <a:gd name="connsiteY541" fmla="*/ 729718 h 1227087"/>
                  <a:gd name="connsiteX542" fmla="*/ 830795 w 1023007"/>
                  <a:gd name="connsiteY542" fmla="*/ 728193 h 1227087"/>
                  <a:gd name="connsiteX543" fmla="*/ 829068 w 1023007"/>
                  <a:gd name="connsiteY543" fmla="*/ 726835 h 1227087"/>
                  <a:gd name="connsiteX544" fmla="*/ 826464 w 1023007"/>
                  <a:gd name="connsiteY544" fmla="*/ 724639 h 1227087"/>
                  <a:gd name="connsiteX545" fmla="*/ 824166 w 1023007"/>
                  <a:gd name="connsiteY545" fmla="*/ 722452 h 1227087"/>
                  <a:gd name="connsiteX546" fmla="*/ 822642 w 1023007"/>
                  <a:gd name="connsiteY546" fmla="*/ 720918 h 1227087"/>
                  <a:gd name="connsiteX547" fmla="*/ 820940 w 1023007"/>
                  <a:gd name="connsiteY547" fmla="*/ 719496 h 1227087"/>
                  <a:gd name="connsiteX548" fmla="*/ 819390 w 1023007"/>
                  <a:gd name="connsiteY548" fmla="*/ 717958 h 1227087"/>
                  <a:gd name="connsiteX549" fmla="*/ 818285 w 1023007"/>
                  <a:gd name="connsiteY549" fmla="*/ 716859 h 1227087"/>
                  <a:gd name="connsiteX550" fmla="*/ 817079 w 1023007"/>
                  <a:gd name="connsiteY550" fmla="*/ 715712 h 1227087"/>
                  <a:gd name="connsiteX551" fmla="*/ 815415 w 1023007"/>
                  <a:gd name="connsiteY551" fmla="*/ 714405 h 1227087"/>
                  <a:gd name="connsiteX552" fmla="*/ 814653 w 1023007"/>
                  <a:gd name="connsiteY552" fmla="*/ 713760 h 1227087"/>
                  <a:gd name="connsiteX553" fmla="*/ 813231 w 1023007"/>
                  <a:gd name="connsiteY553" fmla="*/ 712727 h 1227087"/>
                  <a:gd name="connsiteX554" fmla="*/ 811339 w 1023007"/>
                  <a:gd name="connsiteY554" fmla="*/ 711283 h 1227087"/>
                  <a:gd name="connsiteX555" fmla="*/ 809713 w 1023007"/>
                  <a:gd name="connsiteY555" fmla="*/ 710119 h 1227087"/>
                  <a:gd name="connsiteX556" fmla="*/ 807084 w 1023007"/>
                  <a:gd name="connsiteY556" fmla="*/ 708077 h 1227087"/>
                  <a:gd name="connsiteX557" fmla="*/ 806728 w 1023007"/>
                  <a:gd name="connsiteY557" fmla="*/ 707667 h 1227087"/>
                  <a:gd name="connsiteX558" fmla="*/ 805687 w 1023007"/>
                  <a:gd name="connsiteY558" fmla="*/ 706832 h 1227087"/>
                  <a:gd name="connsiteX559" fmla="*/ 804646 w 1023007"/>
                  <a:gd name="connsiteY559" fmla="*/ 705891 h 1227087"/>
                  <a:gd name="connsiteX560" fmla="*/ 803896 w 1023007"/>
                  <a:gd name="connsiteY560" fmla="*/ 705232 h 1227087"/>
                  <a:gd name="connsiteX561" fmla="*/ 803046 w 1023007"/>
                  <a:gd name="connsiteY561" fmla="*/ 704873 h 1227087"/>
                  <a:gd name="connsiteX562" fmla="*/ 802372 w 1023007"/>
                  <a:gd name="connsiteY562" fmla="*/ 704963 h 1227087"/>
                  <a:gd name="connsiteX563" fmla="*/ 801763 w 1023007"/>
                  <a:gd name="connsiteY563" fmla="*/ 704954 h 1227087"/>
                  <a:gd name="connsiteX564" fmla="*/ 801026 w 1023007"/>
                  <a:gd name="connsiteY564" fmla="*/ 704482 h 1227087"/>
                  <a:gd name="connsiteX565" fmla="*/ 800607 w 1023007"/>
                  <a:gd name="connsiteY565" fmla="*/ 703887 h 1227087"/>
                  <a:gd name="connsiteX566" fmla="*/ 800023 w 1023007"/>
                  <a:gd name="connsiteY566" fmla="*/ 703887 h 1227087"/>
                  <a:gd name="connsiteX567" fmla="*/ 799223 w 1023007"/>
                  <a:gd name="connsiteY567" fmla="*/ 704051 h 1227087"/>
                  <a:gd name="connsiteX568" fmla="*/ 798600 w 1023007"/>
                  <a:gd name="connsiteY568" fmla="*/ 704440 h 1227087"/>
                  <a:gd name="connsiteX569" fmla="*/ 798067 w 1023007"/>
                  <a:gd name="connsiteY569" fmla="*/ 704860 h 1227087"/>
                  <a:gd name="connsiteX570" fmla="*/ 797407 w 1023007"/>
                  <a:gd name="connsiteY570" fmla="*/ 705287 h 1227087"/>
                  <a:gd name="connsiteX571" fmla="*/ 796924 w 1023007"/>
                  <a:gd name="connsiteY571" fmla="*/ 705705 h 1227087"/>
                  <a:gd name="connsiteX572" fmla="*/ 796454 w 1023007"/>
                  <a:gd name="connsiteY572" fmla="*/ 705961 h 1227087"/>
                  <a:gd name="connsiteX573" fmla="*/ 795845 w 1023007"/>
                  <a:gd name="connsiteY573" fmla="*/ 705971 h 1227087"/>
                  <a:gd name="connsiteX574" fmla="*/ 795413 w 1023007"/>
                  <a:gd name="connsiteY574" fmla="*/ 706074 h 1227087"/>
                  <a:gd name="connsiteX575" fmla="*/ 794689 w 1023007"/>
                  <a:gd name="connsiteY575" fmla="*/ 705444 h 1227087"/>
                  <a:gd name="connsiteX576" fmla="*/ 794371 w 1023007"/>
                  <a:gd name="connsiteY576" fmla="*/ 704831 h 1227087"/>
                  <a:gd name="connsiteX577" fmla="*/ 793609 w 1023007"/>
                  <a:gd name="connsiteY577" fmla="*/ 704841 h 1227087"/>
                  <a:gd name="connsiteX578" fmla="*/ 792644 w 1023007"/>
                  <a:gd name="connsiteY578" fmla="*/ 704973 h 1227087"/>
                  <a:gd name="connsiteX579" fmla="*/ 792111 w 1023007"/>
                  <a:gd name="connsiteY579" fmla="*/ 705005 h 1227087"/>
                  <a:gd name="connsiteX580" fmla="*/ 791590 w 1023007"/>
                  <a:gd name="connsiteY580" fmla="*/ 704883 h 1227087"/>
                  <a:gd name="connsiteX581" fmla="*/ 791209 w 1023007"/>
                  <a:gd name="connsiteY581" fmla="*/ 704626 h 1227087"/>
                  <a:gd name="connsiteX582" fmla="*/ 790701 w 1023007"/>
                  <a:gd name="connsiteY582" fmla="*/ 704331 h 1227087"/>
                  <a:gd name="connsiteX583" fmla="*/ 790320 w 1023007"/>
                  <a:gd name="connsiteY583" fmla="*/ 704074 h 1227087"/>
                  <a:gd name="connsiteX584" fmla="*/ 789660 w 1023007"/>
                  <a:gd name="connsiteY584" fmla="*/ 704087 h 1227087"/>
                  <a:gd name="connsiteX585" fmla="*/ 788923 w 1023007"/>
                  <a:gd name="connsiteY585" fmla="*/ 704028 h 1227087"/>
                  <a:gd name="connsiteX586" fmla="*/ 788402 w 1023007"/>
                  <a:gd name="connsiteY586" fmla="*/ 703936 h 1227087"/>
                  <a:gd name="connsiteX587" fmla="*/ 787869 w 1023007"/>
                  <a:gd name="connsiteY587" fmla="*/ 703589 h 1227087"/>
                  <a:gd name="connsiteX588" fmla="*/ 787082 w 1023007"/>
                  <a:gd name="connsiteY588" fmla="*/ 702864 h 1227087"/>
                  <a:gd name="connsiteX589" fmla="*/ 786535 w 1023007"/>
                  <a:gd name="connsiteY589" fmla="*/ 702799 h 1227087"/>
                  <a:gd name="connsiteX590" fmla="*/ 786447 w 1023007"/>
                  <a:gd name="connsiteY590" fmla="*/ 702257 h 1227087"/>
                  <a:gd name="connsiteX591" fmla="*/ 786586 w 1023007"/>
                  <a:gd name="connsiteY591" fmla="*/ 701727 h 1227087"/>
                  <a:gd name="connsiteX592" fmla="*/ 785532 w 1023007"/>
                  <a:gd name="connsiteY592" fmla="*/ 701498 h 1227087"/>
                  <a:gd name="connsiteX593" fmla="*/ 784567 w 1023007"/>
                  <a:gd name="connsiteY593" fmla="*/ 701826 h 1227087"/>
                  <a:gd name="connsiteX594" fmla="*/ 783614 w 1023007"/>
                  <a:gd name="connsiteY594" fmla="*/ 702597 h 1227087"/>
                  <a:gd name="connsiteX595" fmla="*/ 782649 w 1023007"/>
                  <a:gd name="connsiteY595" fmla="*/ 702555 h 1227087"/>
                  <a:gd name="connsiteX596" fmla="*/ 782027 w 1023007"/>
                  <a:gd name="connsiteY596" fmla="*/ 702015 h 1227087"/>
                  <a:gd name="connsiteX597" fmla="*/ 781963 w 1023007"/>
                  <a:gd name="connsiteY597" fmla="*/ 701563 h 1227087"/>
                  <a:gd name="connsiteX598" fmla="*/ 782421 w 1023007"/>
                  <a:gd name="connsiteY598" fmla="*/ 700872 h 1227087"/>
                  <a:gd name="connsiteX599" fmla="*/ 782713 w 1023007"/>
                  <a:gd name="connsiteY599" fmla="*/ 700333 h 1227087"/>
                  <a:gd name="connsiteX600" fmla="*/ 782256 w 1023007"/>
                  <a:gd name="connsiteY600" fmla="*/ 699759 h 1227087"/>
                  <a:gd name="connsiteX601" fmla="*/ 781481 w 1023007"/>
                  <a:gd name="connsiteY601" fmla="*/ 699836 h 1227087"/>
                  <a:gd name="connsiteX602" fmla="*/ 781011 w 1023007"/>
                  <a:gd name="connsiteY602" fmla="*/ 700545 h 1227087"/>
                  <a:gd name="connsiteX603" fmla="*/ 780693 w 1023007"/>
                  <a:gd name="connsiteY603" fmla="*/ 701013 h 1227087"/>
                  <a:gd name="connsiteX604" fmla="*/ 780109 w 1023007"/>
                  <a:gd name="connsiteY604" fmla="*/ 701354 h 1227087"/>
                  <a:gd name="connsiteX605" fmla="*/ 779335 w 1023007"/>
                  <a:gd name="connsiteY605" fmla="*/ 701143 h 1227087"/>
                  <a:gd name="connsiteX606" fmla="*/ 778827 w 1023007"/>
                  <a:gd name="connsiteY606" fmla="*/ 699559 h 1227087"/>
                  <a:gd name="connsiteX607" fmla="*/ 778776 w 1023007"/>
                  <a:gd name="connsiteY607" fmla="*/ 698786 h 1227087"/>
                  <a:gd name="connsiteX608" fmla="*/ 778573 w 1023007"/>
                  <a:gd name="connsiteY608" fmla="*/ 698115 h 1227087"/>
                  <a:gd name="connsiteX609" fmla="*/ 777684 w 1023007"/>
                  <a:gd name="connsiteY609" fmla="*/ 697727 h 1227087"/>
                  <a:gd name="connsiteX610" fmla="*/ 776922 w 1023007"/>
                  <a:gd name="connsiteY610" fmla="*/ 697845 h 1227087"/>
                  <a:gd name="connsiteX611" fmla="*/ 775232 w 1023007"/>
                  <a:gd name="connsiteY611" fmla="*/ 697928 h 1227087"/>
                  <a:gd name="connsiteX612" fmla="*/ 774305 w 1023007"/>
                  <a:gd name="connsiteY612" fmla="*/ 697713 h 1227087"/>
                  <a:gd name="connsiteX613" fmla="*/ 773835 w 1023007"/>
                  <a:gd name="connsiteY613" fmla="*/ 697813 h 1227087"/>
                  <a:gd name="connsiteX614" fmla="*/ 773543 w 1023007"/>
                  <a:gd name="connsiteY614" fmla="*/ 698448 h 1227087"/>
                  <a:gd name="connsiteX615" fmla="*/ 773289 w 1023007"/>
                  <a:gd name="connsiteY615" fmla="*/ 699091 h 1227087"/>
                  <a:gd name="connsiteX616" fmla="*/ 772794 w 1023007"/>
                  <a:gd name="connsiteY616" fmla="*/ 699261 h 1227087"/>
                  <a:gd name="connsiteX617" fmla="*/ 771702 w 1023007"/>
                  <a:gd name="connsiteY617" fmla="*/ 699418 h 1227087"/>
                  <a:gd name="connsiteX618" fmla="*/ 770978 w 1023007"/>
                  <a:gd name="connsiteY618" fmla="*/ 699129 h 1227087"/>
                  <a:gd name="connsiteX619" fmla="*/ 771194 w 1023007"/>
                  <a:gd name="connsiteY619" fmla="*/ 698099 h 1227087"/>
                  <a:gd name="connsiteX620" fmla="*/ 771473 w 1023007"/>
                  <a:gd name="connsiteY620" fmla="*/ 697706 h 1227087"/>
                  <a:gd name="connsiteX621" fmla="*/ 771257 w 1023007"/>
                  <a:gd name="connsiteY621" fmla="*/ 697210 h 1227087"/>
                  <a:gd name="connsiteX622" fmla="*/ 770305 w 1023007"/>
                  <a:gd name="connsiteY622" fmla="*/ 697508 h 1227087"/>
                  <a:gd name="connsiteX623" fmla="*/ 769873 w 1023007"/>
                  <a:gd name="connsiteY623" fmla="*/ 697290 h 1227087"/>
                  <a:gd name="connsiteX624" fmla="*/ 769365 w 1023007"/>
                  <a:gd name="connsiteY624" fmla="*/ 696933 h 1227087"/>
                  <a:gd name="connsiteX625" fmla="*/ 768565 w 1023007"/>
                  <a:gd name="connsiteY625" fmla="*/ 696769 h 1227087"/>
                  <a:gd name="connsiteX626" fmla="*/ 767689 w 1023007"/>
                  <a:gd name="connsiteY626" fmla="*/ 696515 h 1227087"/>
                  <a:gd name="connsiteX627" fmla="*/ 767714 w 1023007"/>
                  <a:gd name="connsiteY627" fmla="*/ 696073 h 1227087"/>
                  <a:gd name="connsiteX628" fmla="*/ 767295 w 1023007"/>
                  <a:gd name="connsiteY628" fmla="*/ 695167 h 1227087"/>
                  <a:gd name="connsiteX629" fmla="*/ 766622 w 1023007"/>
                  <a:gd name="connsiteY629" fmla="*/ 694733 h 1227087"/>
                  <a:gd name="connsiteX630" fmla="*/ 766241 w 1023007"/>
                  <a:gd name="connsiteY630" fmla="*/ 694477 h 1227087"/>
                  <a:gd name="connsiteX631" fmla="*/ 765657 w 1023007"/>
                  <a:gd name="connsiteY631" fmla="*/ 694014 h 1227087"/>
                  <a:gd name="connsiteX632" fmla="*/ 765238 w 1023007"/>
                  <a:gd name="connsiteY632" fmla="*/ 693863 h 1227087"/>
                  <a:gd name="connsiteX633" fmla="*/ 764806 w 1023007"/>
                  <a:gd name="connsiteY633" fmla="*/ 693697 h 1227087"/>
                  <a:gd name="connsiteX634" fmla="*/ 762939 w 1023007"/>
                  <a:gd name="connsiteY634" fmla="*/ 692480 h 1227087"/>
                  <a:gd name="connsiteX635" fmla="*/ 761085 w 1023007"/>
                  <a:gd name="connsiteY635" fmla="*/ 691140 h 1227087"/>
                  <a:gd name="connsiteX636" fmla="*/ 759815 w 1023007"/>
                  <a:gd name="connsiteY636" fmla="*/ 690146 h 1227087"/>
                  <a:gd name="connsiteX637" fmla="*/ 758519 w 1023007"/>
                  <a:gd name="connsiteY637" fmla="*/ 689150 h 1227087"/>
                  <a:gd name="connsiteX638" fmla="*/ 757745 w 1023007"/>
                  <a:gd name="connsiteY638" fmla="*/ 688428 h 1227087"/>
                  <a:gd name="connsiteX639" fmla="*/ 757104 w 1023007"/>
                  <a:gd name="connsiteY639" fmla="*/ 687558 h 1227087"/>
                  <a:gd name="connsiteX640" fmla="*/ 756325 w 1023007"/>
                  <a:gd name="connsiteY640" fmla="*/ 686058 h 1227087"/>
                  <a:gd name="connsiteX641" fmla="*/ 755554 w 1023007"/>
                  <a:gd name="connsiteY641" fmla="*/ 684696 h 1227087"/>
                  <a:gd name="connsiteX642" fmla="*/ 754597 w 1023007"/>
                  <a:gd name="connsiteY642" fmla="*/ 683278 h 1227087"/>
                  <a:gd name="connsiteX643" fmla="*/ 753789 w 1023007"/>
                  <a:gd name="connsiteY643" fmla="*/ 681923 h 1227087"/>
                  <a:gd name="connsiteX644" fmla="*/ 753184 w 1023007"/>
                  <a:gd name="connsiteY644" fmla="*/ 680841 h 1227087"/>
                  <a:gd name="connsiteX645" fmla="*/ 752780 w 1023007"/>
                  <a:gd name="connsiteY645" fmla="*/ 680231 h 1227087"/>
                  <a:gd name="connsiteX646" fmla="*/ 752170 w 1023007"/>
                  <a:gd name="connsiteY646" fmla="*/ 679720 h 1227087"/>
                  <a:gd name="connsiteX647" fmla="*/ 751055 w 1023007"/>
                  <a:gd name="connsiteY647" fmla="*/ 678853 h 1227087"/>
                  <a:gd name="connsiteX648" fmla="*/ 750051 w 1023007"/>
                  <a:gd name="connsiteY648" fmla="*/ 678040 h 1227087"/>
                  <a:gd name="connsiteX649" fmla="*/ 749046 w 1023007"/>
                  <a:gd name="connsiteY649" fmla="*/ 677202 h 1227087"/>
                  <a:gd name="connsiteX650" fmla="*/ 748237 w 1023007"/>
                  <a:gd name="connsiteY650" fmla="*/ 676477 h 1227087"/>
                  <a:gd name="connsiteX651" fmla="*/ 747704 w 1023007"/>
                  <a:gd name="connsiteY651" fmla="*/ 676004 h 1227087"/>
                  <a:gd name="connsiteX652" fmla="*/ 746866 w 1023007"/>
                  <a:gd name="connsiteY652" fmla="*/ 675771 h 1227087"/>
                  <a:gd name="connsiteX653" fmla="*/ 745826 w 1023007"/>
                  <a:gd name="connsiteY653" fmla="*/ 674779 h 1227087"/>
                  <a:gd name="connsiteX654" fmla="*/ 743678 w 1023007"/>
                  <a:gd name="connsiteY654" fmla="*/ 673716 h 1227087"/>
                  <a:gd name="connsiteX655" fmla="*/ 741886 w 1023007"/>
                  <a:gd name="connsiteY655" fmla="*/ 672932 h 1227087"/>
                  <a:gd name="connsiteX656" fmla="*/ 740418 w 1023007"/>
                  <a:gd name="connsiteY656" fmla="*/ 672293 h 1227087"/>
                  <a:gd name="connsiteX657" fmla="*/ 738909 w 1023007"/>
                  <a:gd name="connsiteY657" fmla="*/ 671275 h 1227087"/>
                  <a:gd name="connsiteX658" fmla="*/ 736953 w 1023007"/>
                  <a:gd name="connsiteY658" fmla="*/ 669934 h 1227087"/>
                  <a:gd name="connsiteX659" fmla="*/ 734360 w 1023007"/>
                  <a:gd name="connsiteY659" fmla="*/ 668020 h 1227087"/>
                  <a:gd name="connsiteX660" fmla="*/ 731843 w 1023007"/>
                  <a:gd name="connsiteY660" fmla="*/ 666312 h 1227087"/>
                  <a:gd name="connsiteX661" fmla="*/ 729280 w 1023007"/>
                  <a:gd name="connsiteY661" fmla="*/ 664776 h 1227087"/>
                  <a:gd name="connsiteX662" fmla="*/ 725899 w 1023007"/>
                  <a:gd name="connsiteY662" fmla="*/ 662918 h 1227087"/>
                  <a:gd name="connsiteX663" fmla="*/ 723315 w 1023007"/>
                  <a:gd name="connsiteY663" fmla="*/ 661152 h 1227087"/>
                  <a:gd name="connsiteX664" fmla="*/ 720643 w 1023007"/>
                  <a:gd name="connsiteY664" fmla="*/ 659406 h 1227087"/>
                  <a:gd name="connsiteX665" fmla="*/ 718640 w 1023007"/>
                  <a:gd name="connsiteY665" fmla="*/ 657723 h 1227087"/>
                  <a:gd name="connsiteX666" fmla="*/ 717079 w 1023007"/>
                  <a:gd name="connsiteY666" fmla="*/ 656262 h 1227087"/>
                  <a:gd name="connsiteX667" fmla="*/ 715291 w 1023007"/>
                  <a:gd name="connsiteY667" fmla="*/ 654773 h 1227087"/>
                  <a:gd name="connsiteX668" fmla="*/ 713374 w 1023007"/>
                  <a:gd name="connsiteY668" fmla="*/ 653029 h 1227087"/>
                  <a:gd name="connsiteX669" fmla="*/ 711152 w 1023007"/>
                  <a:gd name="connsiteY669" fmla="*/ 650884 h 1227087"/>
                  <a:gd name="connsiteX670" fmla="*/ 709454 w 1023007"/>
                  <a:gd name="connsiteY670" fmla="*/ 649064 h 1227087"/>
                  <a:gd name="connsiteX671" fmla="*/ 707466 w 1023007"/>
                  <a:gd name="connsiteY671" fmla="*/ 646568 h 1227087"/>
                  <a:gd name="connsiteX672" fmla="*/ 706160 w 1023007"/>
                  <a:gd name="connsiteY672" fmla="*/ 644494 h 1227087"/>
                  <a:gd name="connsiteX673" fmla="*/ 704998 w 1023007"/>
                  <a:gd name="connsiteY673" fmla="*/ 642448 h 1227087"/>
                  <a:gd name="connsiteX674" fmla="*/ 703601 w 1023007"/>
                  <a:gd name="connsiteY674" fmla="*/ 640183 h 1227087"/>
                  <a:gd name="connsiteX675" fmla="*/ 702313 w 1023007"/>
                  <a:gd name="connsiteY675" fmla="*/ 637748 h 1227087"/>
                  <a:gd name="connsiteX676" fmla="*/ 701298 w 1023007"/>
                  <a:gd name="connsiteY676" fmla="*/ 635559 h 1227087"/>
                  <a:gd name="connsiteX677" fmla="*/ 700351 w 1023007"/>
                  <a:gd name="connsiteY677" fmla="*/ 633019 h 1227087"/>
                  <a:gd name="connsiteX678" fmla="*/ 698527 w 1023007"/>
                  <a:gd name="connsiteY678" fmla="*/ 629709 h 1227087"/>
                  <a:gd name="connsiteX679" fmla="*/ 696934 w 1023007"/>
                  <a:gd name="connsiteY679" fmla="*/ 627240 h 1227087"/>
                  <a:gd name="connsiteX680" fmla="*/ 695814 w 1023007"/>
                  <a:gd name="connsiteY680" fmla="*/ 625425 h 1227087"/>
                  <a:gd name="connsiteX681" fmla="*/ 694636 w 1023007"/>
                  <a:gd name="connsiteY681" fmla="*/ 623400 h 1227087"/>
                  <a:gd name="connsiteX682" fmla="*/ 693249 w 1023007"/>
                  <a:gd name="connsiteY682" fmla="*/ 621152 h 1227087"/>
                  <a:gd name="connsiteX683" fmla="*/ 692308 w 1023007"/>
                  <a:gd name="connsiteY683" fmla="*/ 619698 h 1227087"/>
                  <a:gd name="connsiteX684" fmla="*/ 691428 w 1023007"/>
                  <a:gd name="connsiteY684" fmla="*/ 618561 h 1227087"/>
                  <a:gd name="connsiteX685" fmla="*/ 690664 w 1023007"/>
                  <a:gd name="connsiteY685" fmla="*/ 617363 h 1227087"/>
                  <a:gd name="connsiteX686" fmla="*/ 688923 w 1023007"/>
                  <a:gd name="connsiteY686" fmla="*/ 614769 h 1227087"/>
                  <a:gd name="connsiteX687" fmla="*/ 687627 w 1023007"/>
                  <a:gd name="connsiteY687" fmla="*/ 612743 h 1227087"/>
                  <a:gd name="connsiteX688" fmla="*/ 686901 w 1023007"/>
                  <a:gd name="connsiteY688" fmla="*/ 611401 h 1227087"/>
                  <a:gd name="connsiteX689" fmla="*/ 686400 w 1023007"/>
                  <a:gd name="connsiteY689" fmla="*/ 609352 h 1227087"/>
                  <a:gd name="connsiteX690" fmla="*/ 685989 w 1023007"/>
                  <a:gd name="connsiteY690" fmla="*/ 607554 h 1227087"/>
                  <a:gd name="connsiteX691" fmla="*/ 685815 w 1023007"/>
                  <a:gd name="connsiteY691" fmla="*/ 606443 h 1227087"/>
                  <a:gd name="connsiteX692" fmla="*/ 685614 w 1023007"/>
                  <a:gd name="connsiteY692" fmla="*/ 604973 h 1227087"/>
                  <a:gd name="connsiteX693" fmla="*/ 685575 w 1023007"/>
                  <a:gd name="connsiteY693" fmla="*/ 603194 h 1227087"/>
                  <a:gd name="connsiteX694" fmla="*/ 685553 w 1023007"/>
                  <a:gd name="connsiteY694" fmla="*/ 600648 h 1227087"/>
                  <a:gd name="connsiteX695" fmla="*/ 685622 w 1023007"/>
                  <a:gd name="connsiteY695" fmla="*/ 598914 h 1227087"/>
                  <a:gd name="connsiteX696" fmla="*/ 685729 w 1023007"/>
                  <a:gd name="connsiteY696" fmla="*/ 596214 h 1227087"/>
                  <a:gd name="connsiteX697" fmla="*/ 685614 w 1023007"/>
                  <a:gd name="connsiteY697" fmla="*/ 594281 h 1227087"/>
                  <a:gd name="connsiteX698" fmla="*/ 685395 w 1023007"/>
                  <a:gd name="connsiteY698" fmla="*/ 591812 h 1227087"/>
                  <a:gd name="connsiteX699" fmla="*/ 685151 w 1023007"/>
                  <a:gd name="connsiteY699" fmla="*/ 590312 h 1227087"/>
                  <a:gd name="connsiteX700" fmla="*/ 684689 w 1023007"/>
                  <a:gd name="connsiteY700" fmla="*/ 587917 h 1227087"/>
                  <a:gd name="connsiteX701" fmla="*/ 684307 w 1023007"/>
                  <a:gd name="connsiteY701" fmla="*/ 585894 h 1227087"/>
                  <a:gd name="connsiteX702" fmla="*/ 683651 w 1023007"/>
                  <a:gd name="connsiteY702" fmla="*/ 583081 h 1227087"/>
                  <a:gd name="connsiteX703" fmla="*/ 682884 w 1023007"/>
                  <a:gd name="connsiteY703" fmla="*/ 580744 h 1227087"/>
                  <a:gd name="connsiteX704" fmla="*/ 682226 w 1023007"/>
                  <a:gd name="connsiteY704" fmla="*/ 578666 h 1227087"/>
                  <a:gd name="connsiteX705" fmla="*/ 681500 w 1023007"/>
                  <a:gd name="connsiteY705" fmla="*/ 576502 h 1227087"/>
                  <a:gd name="connsiteX706" fmla="*/ 680575 w 1023007"/>
                  <a:gd name="connsiteY706" fmla="*/ 574233 h 1227087"/>
                  <a:gd name="connsiteX707" fmla="*/ 679504 w 1023007"/>
                  <a:gd name="connsiteY707" fmla="*/ 571741 h 1227087"/>
                  <a:gd name="connsiteX708" fmla="*/ 678627 w 1023007"/>
                  <a:gd name="connsiteY708" fmla="*/ 569609 h 1227087"/>
                  <a:gd name="connsiteX709" fmla="*/ 677388 w 1023007"/>
                  <a:gd name="connsiteY709" fmla="*/ 566800 h 1227087"/>
                  <a:gd name="connsiteX710" fmla="*/ 676344 w 1023007"/>
                  <a:gd name="connsiteY710" fmla="*/ 564442 h 1227087"/>
                  <a:gd name="connsiteX711" fmla="*/ 675262 w 1023007"/>
                  <a:gd name="connsiteY711" fmla="*/ 561942 h 1227087"/>
                  <a:gd name="connsiteX712" fmla="*/ 674109 w 1023007"/>
                  <a:gd name="connsiteY712" fmla="*/ 559412 h 1227087"/>
                  <a:gd name="connsiteX713" fmla="*/ 673207 w 1023007"/>
                  <a:gd name="connsiteY713" fmla="*/ 557424 h 1227087"/>
                  <a:gd name="connsiteX714" fmla="*/ 672291 w 1023007"/>
                  <a:gd name="connsiteY714" fmla="*/ 555347 h 1227087"/>
                  <a:gd name="connsiteX715" fmla="*/ 671390 w 1023007"/>
                  <a:gd name="connsiteY715" fmla="*/ 553475 h 1227087"/>
                  <a:gd name="connsiteX716" fmla="*/ 670507 w 1023007"/>
                  <a:gd name="connsiteY716" fmla="*/ 551397 h 1227087"/>
                  <a:gd name="connsiteX717" fmla="*/ 669692 w 1023007"/>
                  <a:gd name="connsiteY717" fmla="*/ 549420 h 1227087"/>
                  <a:gd name="connsiteX718" fmla="*/ 668933 w 1023007"/>
                  <a:gd name="connsiteY718" fmla="*/ 547438 h 1227087"/>
                  <a:gd name="connsiteX719" fmla="*/ 667851 w 1023007"/>
                  <a:gd name="connsiteY719" fmla="*/ 545091 h 1227087"/>
                  <a:gd name="connsiteX720" fmla="*/ 666532 w 1023007"/>
                  <a:gd name="connsiteY720" fmla="*/ 541791 h 1227087"/>
                  <a:gd name="connsiteX721" fmla="*/ 665569 w 1023007"/>
                  <a:gd name="connsiteY721" fmla="*/ 539501 h 1227087"/>
                  <a:gd name="connsiteX722" fmla="*/ 664601 w 1023007"/>
                  <a:gd name="connsiteY722" fmla="*/ 537221 h 1227087"/>
                  <a:gd name="connsiteX723" fmla="*/ 663452 w 1023007"/>
                  <a:gd name="connsiteY723" fmla="*/ 534557 h 1227087"/>
                  <a:gd name="connsiteX724" fmla="*/ 662338 w 1023007"/>
                  <a:gd name="connsiteY724" fmla="*/ 531892 h 1227087"/>
                  <a:gd name="connsiteX725" fmla="*/ 660861 w 1023007"/>
                  <a:gd name="connsiteY725" fmla="*/ 528714 h 1227087"/>
                  <a:gd name="connsiteX726" fmla="*/ 659298 w 1023007"/>
                  <a:gd name="connsiteY726" fmla="*/ 524610 h 1227087"/>
                  <a:gd name="connsiteX727" fmla="*/ 657863 w 1023007"/>
                  <a:gd name="connsiteY727" fmla="*/ 521530 h 1227087"/>
                  <a:gd name="connsiteX728" fmla="*/ 656787 w 1023007"/>
                  <a:gd name="connsiteY728" fmla="*/ 518747 h 1227087"/>
                  <a:gd name="connsiteX729" fmla="*/ 655814 w 1023007"/>
                  <a:gd name="connsiteY729" fmla="*/ 516130 h 1227087"/>
                  <a:gd name="connsiteX730" fmla="*/ 654781 w 1023007"/>
                  <a:gd name="connsiteY730" fmla="*/ 513716 h 1227087"/>
                  <a:gd name="connsiteX731" fmla="*/ 653785 w 1023007"/>
                  <a:gd name="connsiteY731" fmla="*/ 510893 h 1227087"/>
                  <a:gd name="connsiteX732" fmla="*/ 652988 w 1023007"/>
                  <a:gd name="connsiteY732" fmla="*/ 508430 h 1227087"/>
                  <a:gd name="connsiteX733" fmla="*/ 652337 w 1023007"/>
                  <a:gd name="connsiteY733" fmla="*/ 505638 h 1227087"/>
                  <a:gd name="connsiteX734" fmla="*/ 651932 w 1023007"/>
                  <a:gd name="connsiteY734" fmla="*/ 502940 h 1227087"/>
                  <a:gd name="connsiteX735" fmla="*/ 651451 w 1023007"/>
                  <a:gd name="connsiteY735" fmla="*/ 500628 h 1227087"/>
                  <a:gd name="connsiteX736" fmla="*/ 651007 w 1023007"/>
                  <a:gd name="connsiteY736" fmla="*/ 498374 h 1227087"/>
                  <a:gd name="connsiteX737" fmla="*/ 650228 w 1023007"/>
                  <a:gd name="connsiteY737" fmla="*/ 495321 h 1227087"/>
                  <a:gd name="connsiteX738" fmla="*/ 649965 w 1023007"/>
                  <a:gd name="connsiteY738" fmla="*/ 493398 h 1227087"/>
                  <a:gd name="connsiteX739" fmla="*/ 649608 w 1023007"/>
                  <a:gd name="connsiteY739" fmla="*/ 490823 h 1227087"/>
                  <a:gd name="connsiteX740" fmla="*/ 649665 w 1023007"/>
                  <a:gd name="connsiteY740" fmla="*/ 488376 h 1227087"/>
                  <a:gd name="connsiteX741" fmla="*/ 650012 w 1023007"/>
                  <a:gd name="connsiteY741" fmla="*/ 486768 h 1227087"/>
                  <a:gd name="connsiteX742" fmla="*/ 650959 w 1023007"/>
                  <a:gd name="connsiteY742" fmla="*/ 485252 h 1227087"/>
                  <a:gd name="connsiteX743" fmla="*/ 652108 w 1023007"/>
                  <a:gd name="connsiteY743" fmla="*/ 483419 h 1227087"/>
                  <a:gd name="connsiteX744" fmla="*/ 653448 w 1023007"/>
                  <a:gd name="connsiteY744" fmla="*/ 481659 h 1227087"/>
                  <a:gd name="connsiteX745" fmla="*/ 655342 w 1023007"/>
                  <a:gd name="connsiteY745" fmla="*/ 479286 h 1227087"/>
                  <a:gd name="connsiteX746" fmla="*/ 656710 w 1023007"/>
                  <a:gd name="connsiteY746" fmla="*/ 478098 h 1227087"/>
                  <a:gd name="connsiteX747" fmla="*/ 658764 w 1023007"/>
                  <a:gd name="connsiteY747" fmla="*/ 476143 h 1227087"/>
                  <a:gd name="connsiteX748" fmla="*/ 660470 w 1023007"/>
                  <a:gd name="connsiteY748" fmla="*/ 474907 h 1227087"/>
                  <a:gd name="connsiteX749" fmla="*/ 662284 w 1023007"/>
                  <a:gd name="connsiteY749" fmla="*/ 474075 h 1227087"/>
                  <a:gd name="connsiteX750" fmla="*/ 663780 w 1023007"/>
                  <a:gd name="connsiteY750" fmla="*/ 473032 h 1227087"/>
                  <a:gd name="connsiteX751" fmla="*/ 665456 w 1023007"/>
                  <a:gd name="connsiteY751" fmla="*/ 471879 h 1227087"/>
                  <a:gd name="connsiteX752" fmla="*/ 666837 w 1023007"/>
                  <a:gd name="connsiteY752" fmla="*/ 470897 h 1227087"/>
                  <a:gd name="connsiteX753" fmla="*/ 668452 w 1023007"/>
                  <a:gd name="connsiteY753" fmla="*/ 470181 h 1227087"/>
                  <a:gd name="connsiteX754" fmla="*/ 670562 w 1023007"/>
                  <a:gd name="connsiteY754" fmla="*/ 469638 h 1227087"/>
                  <a:gd name="connsiteX755" fmla="*/ 673034 w 1023007"/>
                  <a:gd name="connsiteY755" fmla="*/ 468659 h 1227087"/>
                  <a:gd name="connsiteX756" fmla="*/ 675121 w 1023007"/>
                  <a:gd name="connsiteY756" fmla="*/ 467920 h 1227087"/>
                  <a:gd name="connsiteX757" fmla="*/ 677111 w 1023007"/>
                  <a:gd name="connsiteY757" fmla="*/ 467175 h 1227087"/>
                  <a:gd name="connsiteX758" fmla="*/ 678771 w 1023007"/>
                  <a:gd name="connsiteY758" fmla="*/ 466729 h 1227087"/>
                  <a:gd name="connsiteX759" fmla="*/ 680036 w 1023007"/>
                  <a:gd name="connsiteY759" fmla="*/ 466251 h 1227087"/>
                  <a:gd name="connsiteX760" fmla="*/ 680939 w 1023007"/>
                  <a:gd name="connsiteY760" fmla="*/ 465888 h 1227087"/>
                  <a:gd name="connsiteX761" fmla="*/ 765314 w 1023007"/>
                  <a:gd name="connsiteY761" fmla="*/ 412682 h 1227087"/>
                  <a:gd name="connsiteX762" fmla="*/ 765682 w 1023007"/>
                  <a:gd name="connsiteY762" fmla="*/ 412338 h 1227087"/>
                  <a:gd name="connsiteX763" fmla="*/ 765974 w 1023007"/>
                  <a:gd name="connsiteY763" fmla="*/ 411956 h 1227087"/>
                  <a:gd name="connsiteX764" fmla="*/ 766317 w 1023007"/>
                  <a:gd name="connsiteY764" fmla="*/ 411603 h 1227087"/>
                  <a:gd name="connsiteX765" fmla="*/ 767104 w 1023007"/>
                  <a:gd name="connsiteY765" fmla="*/ 411388 h 1227087"/>
                  <a:gd name="connsiteX766" fmla="*/ 768768 w 1023007"/>
                  <a:gd name="connsiteY766" fmla="*/ 411115 h 1227087"/>
                  <a:gd name="connsiteX767" fmla="*/ 770216 w 1023007"/>
                  <a:gd name="connsiteY767" fmla="*/ 411160 h 1227087"/>
                  <a:gd name="connsiteX768" fmla="*/ 771105 w 1023007"/>
                  <a:gd name="connsiteY768" fmla="*/ 411661 h 1227087"/>
                  <a:gd name="connsiteX769" fmla="*/ 772197 w 1023007"/>
                  <a:gd name="connsiteY769" fmla="*/ 412059 h 1227087"/>
                  <a:gd name="connsiteX770" fmla="*/ 772896 w 1023007"/>
                  <a:gd name="connsiteY770" fmla="*/ 412200 h 1227087"/>
                  <a:gd name="connsiteX771" fmla="*/ 773594 w 1023007"/>
                  <a:gd name="connsiteY771" fmla="*/ 412062 h 1227087"/>
                  <a:gd name="connsiteX772" fmla="*/ 773289 w 1023007"/>
                  <a:gd name="connsiteY772" fmla="*/ 412958 h 1227087"/>
                  <a:gd name="connsiteX773" fmla="*/ 773531 w 1023007"/>
                  <a:gd name="connsiteY773" fmla="*/ 413423 h 1227087"/>
                  <a:gd name="connsiteX774" fmla="*/ 774001 w 1023007"/>
                  <a:gd name="connsiteY774" fmla="*/ 413314 h 1227087"/>
                  <a:gd name="connsiteX775" fmla="*/ 775131 w 1023007"/>
                  <a:gd name="connsiteY775" fmla="*/ 412650 h 1227087"/>
                  <a:gd name="connsiteX776" fmla="*/ 775512 w 1023007"/>
                  <a:gd name="connsiteY776" fmla="*/ 411998 h 1227087"/>
                  <a:gd name="connsiteX777" fmla="*/ 776388 w 1023007"/>
                  <a:gd name="connsiteY777" fmla="*/ 412014 h 1227087"/>
                  <a:gd name="connsiteX778" fmla="*/ 777303 w 1023007"/>
                  <a:gd name="connsiteY778" fmla="*/ 411658 h 1227087"/>
                  <a:gd name="connsiteX779" fmla="*/ 778052 w 1023007"/>
                  <a:gd name="connsiteY779" fmla="*/ 411664 h 1227087"/>
                  <a:gd name="connsiteX780" fmla="*/ 778649 w 1023007"/>
                  <a:gd name="connsiteY780" fmla="*/ 411198 h 1227087"/>
                  <a:gd name="connsiteX781" fmla="*/ 778954 w 1023007"/>
                  <a:gd name="connsiteY781" fmla="*/ 410274 h 1227087"/>
                  <a:gd name="connsiteX782" fmla="*/ 779449 w 1023007"/>
                  <a:gd name="connsiteY782" fmla="*/ 410675 h 1227087"/>
                  <a:gd name="connsiteX783" fmla="*/ 779995 w 1023007"/>
                  <a:gd name="connsiteY783" fmla="*/ 410543 h 1227087"/>
                  <a:gd name="connsiteX784" fmla="*/ 780909 w 1023007"/>
                  <a:gd name="connsiteY784" fmla="*/ 410970 h 1227087"/>
                  <a:gd name="connsiteX785" fmla="*/ 781201 w 1023007"/>
                  <a:gd name="connsiteY785" fmla="*/ 411378 h 1227087"/>
                  <a:gd name="connsiteX786" fmla="*/ 781900 w 1023007"/>
                  <a:gd name="connsiteY786" fmla="*/ 411038 h 1227087"/>
                  <a:gd name="connsiteX787" fmla="*/ 782649 w 1023007"/>
                  <a:gd name="connsiteY787" fmla="*/ 410524 h 1227087"/>
                  <a:gd name="connsiteX788" fmla="*/ 783894 w 1023007"/>
                  <a:gd name="connsiteY788" fmla="*/ 409930 h 1227087"/>
                  <a:gd name="connsiteX789" fmla="*/ 784529 w 1023007"/>
                  <a:gd name="connsiteY789" fmla="*/ 409577 h 1227087"/>
                  <a:gd name="connsiteX790" fmla="*/ 784669 w 1023007"/>
                  <a:gd name="connsiteY790" fmla="*/ 408729 h 1227087"/>
                  <a:gd name="connsiteX791" fmla="*/ 785240 w 1023007"/>
                  <a:gd name="connsiteY791" fmla="*/ 408928 h 1227087"/>
                  <a:gd name="connsiteX792" fmla="*/ 785786 w 1023007"/>
                  <a:gd name="connsiteY792" fmla="*/ 408993 h 1227087"/>
                  <a:gd name="connsiteX793" fmla="*/ 786599 w 1023007"/>
                  <a:gd name="connsiteY793" fmla="*/ 408488 h 1227087"/>
                  <a:gd name="connsiteX794" fmla="*/ 787424 w 1023007"/>
                  <a:gd name="connsiteY794" fmla="*/ 407955 h 1227087"/>
                  <a:gd name="connsiteX795" fmla="*/ 787805 w 1023007"/>
                  <a:gd name="connsiteY795" fmla="*/ 407406 h 1227087"/>
                  <a:gd name="connsiteX796" fmla="*/ 787780 w 1023007"/>
                  <a:gd name="connsiteY796" fmla="*/ 406626 h 1227087"/>
                  <a:gd name="connsiteX797" fmla="*/ 788250 w 1023007"/>
                  <a:gd name="connsiteY797" fmla="*/ 405345 h 1227087"/>
                  <a:gd name="connsiteX798" fmla="*/ 788606 w 1023007"/>
                  <a:gd name="connsiteY798" fmla="*/ 404963 h 1227087"/>
                  <a:gd name="connsiteX799" fmla="*/ 789075 w 1023007"/>
                  <a:gd name="connsiteY799" fmla="*/ 404311 h 1227087"/>
                  <a:gd name="connsiteX800" fmla="*/ 788593 w 1023007"/>
                  <a:gd name="connsiteY800" fmla="*/ 403608 h 1227087"/>
                  <a:gd name="connsiteX801" fmla="*/ 788720 w 1023007"/>
                  <a:gd name="connsiteY801" fmla="*/ 402895 h 1227087"/>
                  <a:gd name="connsiteX802" fmla="*/ 789545 w 1023007"/>
                  <a:gd name="connsiteY802" fmla="*/ 401611 h 1227087"/>
                  <a:gd name="connsiteX803" fmla="*/ 790358 w 1023007"/>
                  <a:gd name="connsiteY803" fmla="*/ 400545 h 1227087"/>
                  <a:gd name="connsiteX804" fmla="*/ 791260 w 1023007"/>
                  <a:gd name="connsiteY804" fmla="*/ 399986 h 1227087"/>
                  <a:gd name="connsiteX805" fmla="*/ 792339 w 1023007"/>
                  <a:gd name="connsiteY805" fmla="*/ 399418 h 1227087"/>
                  <a:gd name="connsiteX806" fmla="*/ 794282 w 1023007"/>
                  <a:gd name="connsiteY806" fmla="*/ 398018 h 1227087"/>
                  <a:gd name="connsiteX807" fmla="*/ 796010 w 1023007"/>
                  <a:gd name="connsiteY807" fmla="*/ 396779 h 1227087"/>
                  <a:gd name="connsiteX808" fmla="*/ 798105 w 1023007"/>
                  <a:gd name="connsiteY808" fmla="*/ 395340 h 1227087"/>
                  <a:gd name="connsiteX809" fmla="*/ 799769 w 1023007"/>
                  <a:gd name="connsiteY809" fmla="*/ 394634 h 1227087"/>
                  <a:gd name="connsiteX810" fmla="*/ 802233 w 1023007"/>
                  <a:gd name="connsiteY810" fmla="*/ 394204 h 1227087"/>
                  <a:gd name="connsiteX811" fmla="*/ 804887 w 1023007"/>
                  <a:gd name="connsiteY811" fmla="*/ 394204 h 1227087"/>
                  <a:gd name="connsiteX812" fmla="*/ 806728 w 1023007"/>
                  <a:gd name="connsiteY812" fmla="*/ 393863 h 1227087"/>
                  <a:gd name="connsiteX813" fmla="*/ 807808 w 1023007"/>
                  <a:gd name="connsiteY813" fmla="*/ 393102 h 1227087"/>
                  <a:gd name="connsiteX814" fmla="*/ 808456 w 1023007"/>
                  <a:gd name="connsiteY814" fmla="*/ 392133 h 1227087"/>
                  <a:gd name="connsiteX815" fmla="*/ 809230 w 1023007"/>
                  <a:gd name="connsiteY815" fmla="*/ 390730 h 1227087"/>
                  <a:gd name="connsiteX816" fmla="*/ 809980 w 1023007"/>
                  <a:gd name="connsiteY816" fmla="*/ 389879 h 1227087"/>
                  <a:gd name="connsiteX817" fmla="*/ 811339 w 1023007"/>
                  <a:gd name="connsiteY817" fmla="*/ 389060 h 1227087"/>
                  <a:gd name="connsiteX818" fmla="*/ 812240 w 1023007"/>
                  <a:gd name="connsiteY818" fmla="*/ 389041 h 1227087"/>
                  <a:gd name="connsiteX819" fmla="*/ 813612 w 1023007"/>
                  <a:gd name="connsiteY819" fmla="*/ 389346 h 1227087"/>
                  <a:gd name="connsiteX820" fmla="*/ 814387 w 1023007"/>
                  <a:gd name="connsiteY820" fmla="*/ 388582 h 1227087"/>
                  <a:gd name="connsiteX821" fmla="*/ 815999 w 1023007"/>
                  <a:gd name="connsiteY821" fmla="*/ 387400 h 1227087"/>
                  <a:gd name="connsiteX822" fmla="*/ 818120 w 1023007"/>
                  <a:gd name="connsiteY822" fmla="*/ 387390 h 1227087"/>
                  <a:gd name="connsiteX823" fmla="*/ 819619 w 1023007"/>
                  <a:gd name="connsiteY823" fmla="*/ 387378 h 1227087"/>
                  <a:gd name="connsiteX824" fmla="*/ 821372 w 1023007"/>
                  <a:gd name="connsiteY824" fmla="*/ 386825 h 1227087"/>
                  <a:gd name="connsiteX825" fmla="*/ 822642 w 1023007"/>
                  <a:gd name="connsiteY825" fmla="*/ 386283 h 1227087"/>
                  <a:gd name="connsiteX826" fmla="*/ 823785 w 1023007"/>
                  <a:gd name="connsiteY826" fmla="*/ 385457 h 1227087"/>
                  <a:gd name="connsiteX827" fmla="*/ 825550 w 1023007"/>
                  <a:gd name="connsiteY827" fmla="*/ 383842 h 1227087"/>
                  <a:gd name="connsiteX828" fmla="*/ 826071 w 1023007"/>
                  <a:gd name="connsiteY828" fmla="*/ 381877 h 1227087"/>
                  <a:gd name="connsiteX829" fmla="*/ 826883 w 1023007"/>
                  <a:gd name="connsiteY829" fmla="*/ 379684 h 1227087"/>
                  <a:gd name="connsiteX830" fmla="*/ 828115 w 1023007"/>
                  <a:gd name="connsiteY830" fmla="*/ 376326 h 1227087"/>
                  <a:gd name="connsiteX831" fmla="*/ 830566 w 1023007"/>
                  <a:gd name="connsiteY831" fmla="*/ 370245 h 1227087"/>
                  <a:gd name="connsiteX832" fmla="*/ 832916 w 1023007"/>
                  <a:gd name="connsiteY832" fmla="*/ 364347 h 1227087"/>
                  <a:gd name="connsiteX833" fmla="*/ 835278 w 1023007"/>
                  <a:gd name="connsiteY833" fmla="*/ 358978 h 1227087"/>
                  <a:gd name="connsiteX834" fmla="*/ 837374 w 1023007"/>
                  <a:gd name="connsiteY834" fmla="*/ 354615 h 1227087"/>
                  <a:gd name="connsiteX835" fmla="*/ 839482 w 1023007"/>
                  <a:gd name="connsiteY835" fmla="*/ 348443 h 1227087"/>
                  <a:gd name="connsiteX836" fmla="*/ 840879 w 1023007"/>
                  <a:gd name="connsiteY836" fmla="*/ 343945 h 1227087"/>
                  <a:gd name="connsiteX837" fmla="*/ 842695 w 1023007"/>
                  <a:gd name="connsiteY837" fmla="*/ 337337 h 1227087"/>
                  <a:gd name="connsiteX838" fmla="*/ 844689 w 1023007"/>
                  <a:gd name="connsiteY838" fmla="*/ 332052 h 1227087"/>
                  <a:gd name="connsiteX839" fmla="*/ 846480 w 1023007"/>
                  <a:gd name="connsiteY839" fmla="*/ 327541 h 1227087"/>
                  <a:gd name="connsiteX840" fmla="*/ 848372 w 1023007"/>
                  <a:gd name="connsiteY840" fmla="*/ 323935 h 1227087"/>
                  <a:gd name="connsiteX841" fmla="*/ 850086 w 1023007"/>
                  <a:gd name="connsiteY841" fmla="*/ 320205 h 1227087"/>
                  <a:gd name="connsiteX842" fmla="*/ 852347 w 1023007"/>
                  <a:gd name="connsiteY842" fmla="*/ 316075 h 1227087"/>
                  <a:gd name="connsiteX843" fmla="*/ 854938 w 1023007"/>
                  <a:gd name="connsiteY843" fmla="*/ 312014 h 1227087"/>
                  <a:gd name="connsiteX844" fmla="*/ 856233 w 1023007"/>
                  <a:gd name="connsiteY844" fmla="*/ 310617 h 1227087"/>
                  <a:gd name="connsiteX845" fmla="*/ 857160 w 1023007"/>
                  <a:gd name="connsiteY845" fmla="*/ 309622 h 1227087"/>
                  <a:gd name="connsiteX846" fmla="*/ 858951 w 1023007"/>
                  <a:gd name="connsiteY846" fmla="*/ 307708 h 1227087"/>
                  <a:gd name="connsiteX847" fmla="*/ 860323 w 1023007"/>
                  <a:gd name="connsiteY847" fmla="*/ 306841 h 1227087"/>
                  <a:gd name="connsiteX848" fmla="*/ 862723 w 1023007"/>
                  <a:gd name="connsiteY848" fmla="*/ 306286 h 1227087"/>
                  <a:gd name="connsiteX849" fmla="*/ 865060 w 1023007"/>
                  <a:gd name="connsiteY849" fmla="*/ 305971 h 1227087"/>
                  <a:gd name="connsiteX850" fmla="*/ 867269 w 1023007"/>
                  <a:gd name="connsiteY850" fmla="*/ 305143 h 1227087"/>
                  <a:gd name="connsiteX851" fmla="*/ 869009 w 1023007"/>
                  <a:gd name="connsiteY851" fmla="*/ 304494 h 1227087"/>
                  <a:gd name="connsiteX852" fmla="*/ 870610 w 1023007"/>
                  <a:gd name="connsiteY852" fmla="*/ 303534 h 1227087"/>
                  <a:gd name="connsiteX853" fmla="*/ 873200 w 1023007"/>
                  <a:gd name="connsiteY853" fmla="*/ 301723 h 1227087"/>
                  <a:gd name="connsiteX854" fmla="*/ 875258 w 1023007"/>
                  <a:gd name="connsiteY854" fmla="*/ 300298 h 1227087"/>
                  <a:gd name="connsiteX855" fmla="*/ 877074 w 1023007"/>
                  <a:gd name="connsiteY855" fmla="*/ 299713 h 1227087"/>
                  <a:gd name="connsiteX856" fmla="*/ 879449 w 1023007"/>
                  <a:gd name="connsiteY856" fmla="*/ 299662 h 1227087"/>
                  <a:gd name="connsiteX857" fmla="*/ 881735 w 1023007"/>
                  <a:gd name="connsiteY857" fmla="*/ 299742 h 1227087"/>
                  <a:gd name="connsiteX858" fmla="*/ 884922 w 1023007"/>
                  <a:gd name="connsiteY858" fmla="*/ 299784 h 1227087"/>
                  <a:gd name="connsiteX859" fmla="*/ 886726 w 1023007"/>
                  <a:gd name="connsiteY859" fmla="*/ 299704 h 1227087"/>
                  <a:gd name="connsiteX860" fmla="*/ 889698 w 1023007"/>
                  <a:gd name="connsiteY860" fmla="*/ 298837 h 1227087"/>
                  <a:gd name="connsiteX861" fmla="*/ 891514 w 1023007"/>
                  <a:gd name="connsiteY861" fmla="*/ 297559 h 1227087"/>
                  <a:gd name="connsiteX862" fmla="*/ 893673 w 1023007"/>
                  <a:gd name="connsiteY862" fmla="*/ 295889 h 1227087"/>
                  <a:gd name="connsiteX863" fmla="*/ 895781 w 1023007"/>
                  <a:gd name="connsiteY863" fmla="*/ 294364 h 1227087"/>
                  <a:gd name="connsiteX864" fmla="*/ 898575 w 1023007"/>
                  <a:gd name="connsiteY864" fmla="*/ 293667 h 1227087"/>
                  <a:gd name="connsiteX865" fmla="*/ 903071 w 1023007"/>
                  <a:gd name="connsiteY865" fmla="*/ 293529 h 1227087"/>
                  <a:gd name="connsiteX866" fmla="*/ 906449 w 1023007"/>
                  <a:gd name="connsiteY866" fmla="*/ 293061 h 1227087"/>
                  <a:gd name="connsiteX867" fmla="*/ 908900 w 1023007"/>
                  <a:gd name="connsiteY867" fmla="*/ 292290 h 1227087"/>
                  <a:gd name="connsiteX868" fmla="*/ 911745 w 1023007"/>
                  <a:gd name="connsiteY868" fmla="*/ 290909 h 1227087"/>
                  <a:gd name="connsiteX869" fmla="*/ 914628 w 1023007"/>
                  <a:gd name="connsiteY869" fmla="*/ 289603 h 1227087"/>
                  <a:gd name="connsiteX870" fmla="*/ 917981 w 1023007"/>
                  <a:gd name="connsiteY870" fmla="*/ 288119 h 1227087"/>
                  <a:gd name="connsiteX871" fmla="*/ 920381 w 1023007"/>
                  <a:gd name="connsiteY871" fmla="*/ 287236 h 1227087"/>
                  <a:gd name="connsiteX872" fmla="*/ 922578 w 1023007"/>
                  <a:gd name="connsiteY872" fmla="*/ 287121 h 1227087"/>
                  <a:gd name="connsiteX873" fmla="*/ 925143 w 1023007"/>
                  <a:gd name="connsiteY873" fmla="*/ 287117 h 1227087"/>
                  <a:gd name="connsiteX874" fmla="*/ 927988 w 1023007"/>
                  <a:gd name="connsiteY874" fmla="*/ 286922 h 1227087"/>
                  <a:gd name="connsiteX875" fmla="*/ 931062 w 1023007"/>
                  <a:gd name="connsiteY875" fmla="*/ 286478 h 1227087"/>
                  <a:gd name="connsiteX876" fmla="*/ 934249 w 1023007"/>
                  <a:gd name="connsiteY876" fmla="*/ 286116 h 1227087"/>
                  <a:gd name="connsiteX877" fmla="*/ 937501 w 1023007"/>
                  <a:gd name="connsiteY877" fmla="*/ 285393 h 1227087"/>
                  <a:gd name="connsiteX878" fmla="*/ 939939 w 1023007"/>
                  <a:gd name="connsiteY878" fmla="*/ 284777 h 1227087"/>
                  <a:gd name="connsiteX879" fmla="*/ 942085 w 1023007"/>
                  <a:gd name="connsiteY879" fmla="*/ 283958 h 1227087"/>
                  <a:gd name="connsiteX880" fmla="*/ 944168 w 1023007"/>
                  <a:gd name="connsiteY880" fmla="*/ 282956 h 1227087"/>
                  <a:gd name="connsiteX881" fmla="*/ 945946 w 1023007"/>
                  <a:gd name="connsiteY881" fmla="*/ 281678 h 1227087"/>
                  <a:gd name="connsiteX882" fmla="*/ 947838 w 1023007"/>
                  <a:gd name="connsiteY882" fmla="*/ 280266 h 1227087"/>
                  <a:gd name="connsiteX883" fmla="*/ 949477 w 1023007"/>
                  <a:gd name="connsiteY883" fmla="*/ 278785 h 1227087"/>
                  <a:gd name="connsiteX884" fmla="*/ 951204 w 1023007"/>
                  <a:gd name="connsiteY884" fmla="*/ 277206 h 1227087"/>
                  <a:gd name="connsiteX885" fmla="*/ 952880 w 1023007"/>
                  <a:gd name="connsiteY885" fmla="*/ 275774 h 1227087"/>
                  <a:gd name="connsiteX886" fmla="*/ 954747 w 1023007"/>
                  <a:gd name="connsiteY886" fmla="*/ 274470 h 1227087"/>
                  <a:gd name="connsiteX887" fmla="*/ 956551 w 1023007"/>
                  <a:gd name="connsiteY887" fmla="*/ 273414 h 1227087"/>
                  <a:gd name="connsiteX888" fmla="*/ 958163 w 1023007"/>
                  <a:gd name="connsiteY888" fmla="*/ 272810 h 1227087"/>
                  <a:gd name="connsiteX889" fmla="*/ 959573 w 1023007"/>
                  <a:gd name="connsiteY889" fmla="*/ 272370 h 1227087"/>
                  <a:gd name="connsiteX890" fmla="*/ 961288 w 1023007"/>
                  <a:gd name="connsiteY890" fmla="*/ 271982 h 1227087"/>
                  <a:gd name="connsiteX891" fmla="*/ 962761 w 1023007"/>
                  <a:gd name="connsiteY891" fmla="*/ 271715 h 1227087"/>
                  <a:gd name="connsiteX892" fmla="*/ 964513 w 1023007"/>
                  <a:gd name="connsiteY892" fmla="*/ 271519 h 1227087"/>
                  <a:gd name="connsiteX893" fmla="*/ 966139 w 1023007"/>
                  <a:gd name="connsiteY893" fmla="*/ 271295 h 1227087"/>
                  <a:gd name="connsiteX894" fmla="*/ 967244 w 1023007"/>
                  <a:gd name="connsiteY894" fmla="*/ 270986 h 1227087"/>
                  <a:gd name="connsiteX895" fmla="*/ 968349 w 1023007"/>
                  <a:gd name="connsiteY895" fmla="*/ 270338 h 1227087"/>
                  <a:gd name="connsiteX896" fmla="*/ 970482 w 1023007"/>
                  <a:gd name="connsiteY896" fmla="*/ 269044 h 1227087"/>
                  <a:gd name="connsiteX897" fmla="*/ 973365 w 1023007"/>
                  <a:gd name="connsiteY897" fmla="*/ 266976 h 1227087"/>
                  <a:gd name="connsiteX898" fmla="*/ 975626 w 1023007"/>
                  <a:gd name="connsiteY898" fmla="*/ 265538 h 1227087"/>
                  <a:gd name="connsiteX899" fmla="*/ 976007 w 1023007"/>
                  <a:gd name="connsiteY899" fmla="*/ 265059 h 1227087"/>
                  <a:gd name="connsiteX900" fmla="*/ 976490 w 1023007"/>
                  <a:gd name="connsiteY900" fmla="*/ 264369 h 1227087"/>
                  <a:gd name="connsiteX901" fmla="*/ 976845 w 1023007"/>
                  <a:gd name="connsiteY901" fmla="*/ 263457 h 1227087"/>
                  <a:gd name="connsiteX902" fmla="*/ 977074 w 1023007"/>
                  <a:gd name="connsiteY902" fmla="*/ 262520 h 1227087"/>
                  <a:gd name="connsiteX903" fmla="*/ 977429 w 1023007"/>
                  <a:gd name="connsiteY903" fmla="*/ 261723 h 1227087"/>
                  <a:gd name="connsiteX904" fmla="*/ 977747 w 1023007"/>
                  <a:gd name="connsiteY904" fmla="*/ 260799 h 1227087"/>
                  <a:gd name="connsiteX905" fmla="*/ 978140 w 1023007"/>
                  <a:gd name="connsiteY905" fmla="*/ 259700 h 1227087"/>
                  <a:gd name="connsiteX906" fmla="*/ 978610 w 1023007"/>
                  <a:gd name="connsiteY906" fmla="*/ 258904 h 1227087"/>
                  <a:gd name="connsiteX907" fmla="*/ 979118 w 1023007"/>
                  <a:gd name="connsiteY907" fmla="*/ 258021 h 1227087"/>
                  <a:gd name="connsiteX908" fmla="*/ 979652 w 1023007"/>
                  <a:gd name="connsiteY908" fmla="*/ 257421 h 1227087"/>
                  <a:gd name="connsiteX909" fmla="*/ 980503 w 1023007"/>
                  <a:gd name="connsiteY909" fmla="*/ 257064 h 1227087"/>
                  <a:gd name="connsiteX910" fmla="*/ 981417 w 1023007"/>
                  <a:gd name="connsiteY910" fmla="*/ 256865 h 1227087"/>
                  <a:gd name="connsiteX911" fmla="*/ 982281 w 1023007"/>
                  <a:gd name="connsiteY911" fmla="*/ 256560 h 1227087"/>
                  <a:gd name="connsiteX912" fmla="*/ 983233 w 1023007"/>
                  <a:gd name="connsiteY912" fmla="*/ 256079 h 1227087"/>
                  <a:gd name="connsiteX913" fmla="*/ 983754 w 1023007"/>
                  <a:gd name="connsiteY913" fmla="*/ 255661 h 1227087"/>
                  <a:gd name="connsiteX914" fmla="*/ 984338 w 1023007"/>
                  <a:gd name="connsiteY914" fmla="*/ 254878 h 1227087"/>
                  <a:gd name="connsiteX915" fmla="*/ 984503 w 1023007"/>
                  <a:gd name="connsiteY915" fmla="*/ 254441 h 1227087"/>
                  <a:gd name="connsiteX916" fmla="*/ 984986 w 1023007"/>
                  <a:gd name="connsiteY916" fmla="*/ 254008 h 1227087"/>
                  <a:gd name="connsiteX917" fmla="*/ 985507 w 1023007"/>
                  <a:gd name="connsiteY917" fmla="*/ 253488 h 1227087"/>
                  <a:gd name="connsiteX918" fmla="*/ 985989 w 1023007"/>
                  <a:gd name="connsiteY918" fmla="*/ 253134 h 1227087"/>
                  <a:gd name="connsiteX919" fmla="*/ 986840 w 1023007"/>
                  <a:gd name="connsiteY919" fmla="*/ 253035 h 1227087"/>
                  <a:gd name="connsiteX920" fmla="*/ 987881 w 1023007"/>
                  <a:gd name="connsiteY920" fmla="*/ 252926 h 1227087"/>
                  <a:gd name="connsiteX921" fmla="*/ 988897 w 1023007"/>
                  <a:gd name="connsiteY921" fmla="*/ 253106 h 1227087"/>
                  <a:gd name="connsiteX922" fmla="*/ 989456 w 1023007"/>
                  <a:gd name="connsiteY922" fmla="*/ 252181 h 1227087"/>
                  <a:gd name="connsiteX923" fmla="*/ 990739 w 1023007"/>
                  <a:gd name="connsiteY923" fmla="*/ 250932 h 1227087"/>
                  <a:gd name="connsiteX924" fmla="*/ 990726 w 1023007"/>
                  <a:gd name="connsiteY924" fmla="*/ 249985 h 1227087"/>
                  <a:gd name="connsiteX925" fmla="*/ 990866 w 1023007"/>
                  <a:gd name="connsiteY925" fmla="*/ 248196 h 1227087"/>
                  <a:gd name="connsiteX926" fmla="*/ 991221 w 1023007"/>
                  <a:gd name="connsiteY926" fmla="*/ 245752 h 1227087"/>
                  <a:gd name="connsiteX927" fmla="*/ 991730 w 1023007"/>
                  <a:gd name="connsiteY927" fmla="*/ 244315 h 1227087"/>
                  <a:gd name="connsiteX928" fmla="*/ 992898 w 1023007"/>
                  <a:gd name="connsiteY928" fmla="*/ 242109 h 1227087"/>
                  <a:gd name="connsiteX929" fmla="*/ 994143 w 1023007"/>
                  <a:gd name="connsiteY929" fmla="*/ 239215 h 1227087"/>
                  <a:gd name="connsiteX930" fmla="*/ 995489 w 1023007"/>
                  <a:gd name="connsiteY930" fmla="*/ 237587 h 1227087"/>
                  <a:gd name="connsiteX931" fmla="*/ 996302 w 1023007"/>
                  <a:gd name="connsiteY931" fmla="*/ 237026 h 1227087"/>
                  <a:gd name="connsiteX932" fmla="*/ 998778 w 1023007"/>
                  <a:gd name="connsiteY932" fmla="*/ 235312 h 1227087"/>
                  <a:gd name="connsiteX933" fmla="*/ 1000251 w 1023007"/>
                  <a:gd name="connsiteY933" fmla="*/ 233696 h 1227087"/>
                  <a:gd name="connsiteX934" fmla="*/ 1000924 w 1023007"/>
                  <a:gd name="connsiteY934" fmla="*/ 232618 h 1227087"/>
                  <a:gd name="connsiteX935" fmla="*/ 1002474 w 1023007"/>
                  <a:gd name="connsiteY935" fmla="*/ 230557 h 1227087"/>
                  <a:gd name="connsiteX936" fmla="*/ 1004315 w 1023007"/>
                  <a:gd name="connsiteY936" fmla="*/ 228372 h 1227087"/>
                  <a:gd name="connsiteX937" fmla="*/ 1005712 w 1023007"/>
                  <a:gd name="connsiteY937" fmla="*/ 226565 h 1227087"/>
                  <a:gd name="connsiteX938" fmla="*/ 1007630 w 1023007"/>
                  <a:gd name="connsiteY938" fmla="*/ 224555 h 1227087"/>
                  <a:gd name="connsiteX939" fmla="*/ 1008963 w 1023007"/>
                  <a:gd name="connsiteY939" fmla="*/ 222651 h 1227087"/>
                  <a:gd name="connsiteX940" fmla="*/ 1009522 w 1023007"/>
                  <a:gd name="connsiteY940" fmla="*/ 220856 h 1227087"/>
                  <a:gd name="connsiteX941" fmla="*/ 1010056 w 1023007"/>
                  <a:gd name="connsiteY941" fmla="*/ 219226 h 1227087"/>
                  <a:gd name="connsiteX942" fmla="*/ 1011326 w 1023007"/>
                  <a:gd name="connsiteY942" fmla="*/ 216980 h 1227087"/>
                  <a:gd name="connsiteX943" fmla="*/ 1011630 w 1023007"/>
                  <a:gd name="connsiteY943" fmla="*/ 215908 h 1227087"/>
                  <a:gd name="connsiteX944" fmla="*/ 1014069 w 1023007"/>
                  <a:gd name="connsiteY944" fmla="*/ 213921 h 1227087"/>
                  <a:gd name="connsiteX945" fmla="*/ 1015860 w 1023007"/>
                  <a:gd name="connsiteY945" fmla="*/ 212784 h 1227087"/>
                  <a:gd name="connsiteX946" fmla="*/ 1016952 w 1023007"/>
                  <a:gd name="connsiteY946" fmla="*/ 210992 h 1227087"/>
                  <a:gd name="connsiteX947" fmla="*/ 1018247 w 1023007"/>
                  <a:gd name="connsiteY947" fmla="*/ 209153 h 1227087"/>
                  <a:gd name="connsiteX948" fmla="*/ 1019670 w 1023007"/>
                  <a:gd name="connsiteY948" fmla="*/ 207120 h 1227087"/>
                  <a:gd name="connsiteX949" fmla="*/ 1020076 w 1023007"/>
                  <a:gd name="connsiteY949" fmla="*/ 205994 h 1227087"/>
                  <a:gd name="connsiteX950" fmla="*/ 1021321 w 1023007"/>
                  <a:gd name="connsiteY950" fmla="*/ 204571 h 1227087"/>
                  <a:gd name="connsiteX951" fmla="*/ 1022641 w 1023007"/>
                  <a:gd name="connsiteY951" fmla="*/ 203338 h 1227087"/>
                  <a:gd name="connsiteX952" fmla="*/ 1022629 w 1023007"/>
                  <a:gd name="connsiteY952" fmla="*/ 202025 h 1227087"/>
                  <a:gd name="connsiteX953" fmla="*/ 1022146 w 1023007"/>
                  <a:gd name="connsiteY953" fmla="*/ 200205 h 1227087"/>
                  <a:gd name="connsiteX954" fmla="*/ 1021460 w 1023007"/>
                  <a:gd name="connsiteY954" fmla="*/ 198371 h 1227087"/>
                  <a:gd name="connsiteX955" fmla="*/ 1020584 w 1023007"/>
                  <a:gd name="connsiteY955" fmla="*/ 196627 h 1227087"/>
                  <a:gd name="connsiteX956" fmla="*/ 1019797 w 1023007"/>
                  <a:gd name="connsiteY956" fmla="*/ 195353 h 1227087"/>
                  <a:gd name="connsiteX957" fmla="*/ 1019073 w 1023007"/>
                  <a:gd name="connsiteY957" fmla="*/ 194499 h 1227087"/>
                  <a:gd name="connsiteX958" fmla="*/ 1018285 w 1023007"/>
                  <a:gd name="connsiteY958" fmla="*/ 194114 h 1227087"/>
                  <a:gd name="connsiteX959" fmla="*/ 1017676 w 1023007"/>
                  <a:gd name="connsiteY959" fmla="*/ 193455 h 1227087"/>
                  <a:gd name="connsiteX960" fmla="*/ 1017358 w 1023007"/>
                  <a:gd name="connsiteY960" fmla="*/ 192457 h 1227087"/>
                  <a:gd name="connsiteX961" fmla="*/ 1017117 w 1023007"/>
                  <a:gd name="connsiteY961" fmla="*/ 190618 h 1227087"/>
                  <a:gd name="connsiteX962" fmla="*/ 1016964 w 1023007"/>
                  <a:gd name="connsiteY962" fmla="*/ 189677 h 1227087"/>
                  <a:gd name="connsiteX963" fmla="*/ 1017434 w 1023007"/>
                  <a:gd name="connsiteY963" fmla="*/ 188849 h 1227087"/>
                  <a:gd name="connsiteX964" fmla="*/ 1017904 w 1023007"/>
                  <a:gd name="connsiteY964" fmla="*/ 187971 h 1227087"/>
                  <a:gd name="connsiteX965" fmla="*/ 1018273 w 1023007"/>
                  <a:gd name="connsiteY965" fmla="*/ 186552 h 1227087"/>
                  <a:gd name="connsiteX966" fmla="*/ 1018425 w 1023007"/>
                  <a:gd name="connsiteY966" fmla="*/ 185393 h 1227087"/>
                  <a:gd name="connsiteX967" fmla="*/ 1019009 w 1023007"/>
                  <a:gd name="connsiteY967" fmla="*/ 183676 h 1227087"/>
                  <a:gd name="connsiteX968" fmla="*/ 1019847 w 1023007"/>
                  <a:gd name="connsiteY968" fmla="*/ 182182 h 1227087"/>
                  <a:gd name="connsiteX969" fmla="*/ 1020305 w 1023007"/>
                  <a:gd name="connsiteY969" fmla="*/ 181220 h 1227087"/>
                  <a:gd name="connsiteX970" fmla="*/ 1020241 w 1023007"/>
                  <a:gd name="connsiteY970" fmla="*/ 180484 h 1227087"/>
                  <a:gd name="connsiteX971" fmla="*/ 1019428 w 1023007"/>
                  <a:gd name="connsiteY971" fmla="*/ 177674 h 1227087"/>
                  <a:gd name="connsiteX972" fmla="*/ 1019250 w 1023007"/>
                  <a:gd name="connsiteY972" fmla="*/ 176743 h 1227087"/>
                  <a:gd name="connsiteX973" fmla="*/ 1018933 w 1023007"/>
                  <a:gd name="connsiteY973" fmla="*/ 175456 h 1227087"/>
                  <a:gd name="connsiteX974" fmla="*/ 1017447 w 1023007"/>
                  <a:gd name="connsiteY974" fmla="*/ 174393 h 1227087"/>
                  <a:gd name="connsiteX975" fmla="*/ 1016304 w 1023007"/>
                  <a:gd name="connsiteY975" fmla="*/ 173465 h 1227087"/>
                  <a:gd name="connsiteX976" fmla="*/ 1015352 w 1023007"/>
                  <a:gd name="connsiteY976" fmla="*/ 172152 h 1227087"/>
                  <a:gd name="connsiteX977" fmla="*/ 1015085 w 1023007"/>
                  <a:gd name="connsiteY977" fmla="*/ 171417 h 1227087"/>
                  <a:gd name="connsiteX978" fmla="*/ 1014856 w 1023007"/>
                  <a:gd name="connsiteY978" fmla="*/ 170023 h 1227087"/>
                  <a:gd name="connsiteX979" fmla="*/ 1015428 w 1023007"/>
                  <a:gd name="connsiteY979" fmla="*/ 168828 h 1227087"/>
                  <a:gd name="connsiteX980" fmla="*/ 1016037 w 1023007"/>
                  <a:gd name="connsiteY980" fmla="*/ 168029 h 1227087"/>
                  <a:gd name="connsiteX981" fmla="*/ 1016685 w 1023007"/>
                  <a:gd name="connsiteY981" fmla="*/ 167384 h 1227087"/>
                  <a:gd name="connsiteX982" fmla="*/ 1017155 w 1023007"/>
                  <a:gd name="connsiteY982" fmla="*/ 166256 h 1227087"/>
                  <a:gd name="connsiteX983" fmla="*/ 1017587 w 1023007"/>
                  <a:gd name="connsiteY983" fmla="*/ 165342 h 1227087"/>
                  <a:gd name="connsiteX984" fmla="*/ 1018590 w 1023007"/>
                  <a:gd name="connsiteY984" fmla="*/ 163435 h 1227087"/>
                  <a:gd name="connsiteX985" fmla="*/ 1018768 w 1023007"/>
                  <a:gd name="connsiteY985" fmla="*/ 162603 h 1227087"/>
                  <a:gd name="connsiteX986" fmla="*/ 1018425 w 1023007"/>
                  <a:gd name="connsiteY986" fmla="*/ 161634 h 1227087"/>
                  <a:gd name="connsiteX987" fmla="*/ 1018222 w 1023007"/>
                  <a:gd name="connsiteY987" fmla="*/ 160394 h 1227087"/>
                  <a:gd name="connsiteX988" fmla="*/ 1018844 w 1023007"/>
                  <a:gd name="connsiteY988" fmla="*/ 158898 h 1227087"/>
                  <a:gd name="connsiteX989" fmla="*/ 1019682 w 1023007"/>
                  <a:gd name="connsiteY989" fmla="*/ 157058 h 1227087"/>
                  <a:gd name="connsiteX990" fmla="*/ 1023187 w 1023007"/>
                  <a:gd name="connsiteY990" fmla="*/ 111551 h 1227087"/>
                  <a:gd name="connsiteX991" fmla="*/ 1020559 w 1023007"/>
                  <a:gd name="connsiteY991" fmla="*/ 111352 h 1227087"/>
                  <a:gd name="connsiteX992" fmla="*/ 1017511 w 1023007"/>
                  <a:gd name="connsiteY992" fmla="*/ 110881 h 1227087"/>
                  <a:gd name="connsiteX993" fmla="*/ 1014945 w 1023007"/>
                  <a:gd name="connsiteY993" fmla="*/ 109946 h 1227087"/>
                  <a:gd name="connsiteX994" fmla="*/ 1012608 w 1023007"/>
                  <a:gd name="connsiteY994" fmla="*/ 109011 h 1227087"/>
                  <a:gd name="connsiteX995" fmla="*/ 1010272 w 1023007"/>
                  <a:gd name="connsiteY995" fmla="*/ 108078 h 1227087"/>
                  <a:gd name="connsiteX996" fmla="*/ 1008633 w 1023007"/>
                  <a:gd name="connsiteY996" fmla="*/ 107139 h 1227087"/>
                  <a:gd name="connsiteX997" fmla="*/ 1008163 w 1023007"/>
                  <a:gd name="connsiteY997" fmla="*/ 106674 h 1227087"/>
                  <a:gd name="connsiteX998" fmla="*/ 1006296 w 1023007"/>
                  <a:gd name="connsiteY998" fmla="*/ 105036 h 1227087"/>
                  <a:gd name="connsiteX999" fmla="*/ 1004887 w 1023007"/>
                  <a:gd name="connsiteY999" fmla="*/ 102934 h 1227087"/>
                  <a:gd name="connsiteX1000" fmla="*/ 1003490 w 1023007"/>
                  <a:gd name="connsiteY1000" fmla="*/ 100827 h 1227087"/>
                  <a:gd name="connsiteX1001" fmla="*/ 1002779 w 1023007"/>
                  <a:gd name="connsiteY1001" fmla="*/ 100596 h 1227087"/>
                  <a:gd name="connsiteX1002" fmla="*/ 1002550 w 1023007"/>
                  <a:gd name="connsiteY1002" fmla="*/ 100596 h 1227087"/>
                  <a:gd name="connsiteX1003" fmla="*/ 1001153 w 1023007"/>
                  <a:gd name="connsiteY1003" fmla="*/ 98490 h 1227087"/>
                  <a:gd name="connsiteX1004" fmla="*/ 999972 w 1023007"/>
                  <a:gd name="connsiteY1004" fmla="*/ 96152 h 1227087"/>
                  <a:gd name="connsiteX1005" fmla="*/ 998575 w 1023007"/>
                  <a:gd name="connsiteY1005" fmla="*/ 94280 h 1227087"/>
                  <a:gd name="connsiteX1006" fmla="*/ 997635 w 1023007"/>
                  <a:gd name="connsiteY1006" fmla="*/ 91944 h 1227087"/>
                  <a:gd name="connsiteX1007" fmla="*/ 996238 w 1023007"/>
                  <a:gd name="connsiteY1007" fmla="*/ 89841 h 1227087"/>
                  <a:gd name="connsiteX1008" fmla="*/ 995298 w 1023007"/>
                  <a:gd name="connsiteY1008" fmla="*/ 87502 h 1227087"/>
                  <a:gd name="connsiteX1009" fmla="*/ 994130 w 1023007"/>
                  <a:gd name="connsiteY1009" fmla="*/ 85162 h 1227087"/>
                  <a:gd name="connsiteX1010" fmla="*/ 992733 w 1023007"/>
                  <a:gd name="connsiteY1010" fmla="*/ 83059 h 1227087"/>
                  <a:gd name="connsiteX1011" fmla="*/ 991323 w 1023007"/>
                  <a:gd name="connsiteY1011" fmla="*/ 81191 h 1227087"/>
                  <a:gd name="connsiteX1012" fmla="*/ 989926 w 1023007"/>
                  <a:gd name="connsiteY1012" fmla="*/ 79084 h 1227087"/>
                  <a:gd name="connsiteX1013" fmla="*/ 988516 w 1023007"/>
                  <a:gd name="connsiteY1013" fmla="*/ 77215 h 1227087"/>
                  <a:gd name="connsiteX1014" fmla="*/ 987119 w 1023007"/>
                  <a:gd name="connsiteY1014" fmla="*/ 75108 h 1227087"/>
                  <a:gd name="connsiteX1015" fmla="*/ 985710 w 1023007"/>
                  <a:gd name="connsiteY1015" fmla="*/ 73005 h 1227087"/>
                  <a:gd name="connsiteX1016" fmla="*/ 984313 w 1023007"/>
                  <a:gd name="connsiteY1016" fmla="*/ 71137 h 1227087"/>
                  <a:gd name="connsiteX1017" fmla="*/ 982916 w 1023007"/>
                  <a:gd name="connsiteY1017" fmla="*/ 69030 h 1227087"/>
                  <a:gd name="connsiteX1018" fmla="*/ 981506 w 1023007"/>
                  <a:gd name="connsiteY1018" fmla="*/ 67162 h 1227087"/>
                  <a:gd name="connsiteX1019" fmla="*/ 980109 w 1023007"/>
                  <a:gd name="connsiteY1019" fmla="*/ 65056 h 1227087"/>
                  <a:gd name="connsiteX1020" fmla="*/ 979410 w 1023007"/>
                  <a:gd name="connsiteY1020" fmla="*/ 62250 h 1227087"/>
                  <a:gd name="connsiteX1021" fmla="*/ 978471 w 1023007"/>
                  <a:gd name="connsiteY1021" fmla="*/ 59912 h 1227087"/>
                  <a:gd name="connsiteX1022" fmla="*/ 977531 w 1023007"/>
                  <a:gd name="connsiteY1022" fmla="*/ 57340 h 1227087"/>
                  <a:gd name="connsiteX1023" fmla="*/ 977302 w 1023007"/>
                  <a:gd name="connsiteY1023" fmla="*/ 54303 h 1227087"/>
                  <a:gd name="connsiteX1024" fmla="*/ 976604 w 1023007"/>
                  <a:gd name="connsiteY1024" fmla="*/ 51497 h 1227087"/>
                  <a:gd name="connsiteX1025" fmla="*/ 975435 w 1023007"/>
                  <a:gd name="connsiteY1025" fmla="*/ 49160 h 1227087"/>
                  <a:gd name="connsiteX1026" fmla="*/ 974496 w 1023007"/>
                  <a:gd name="connsiteY1026" fmla="*/ 46819 h 1227087"/>
                  <a:gd name="connsiteX1027" fmla="*/ 973505 w 1023007"/>
                  <a:gd name="connsiteY1027" fmla="*/ 45437 h 1227087"/>
                  <a:gd name="connsiteX1028" fmla="*/ 973416 w 1023007"/>
                  <a:gd name="connsiteY1028" fmla="*/ 45309 h 1227087"/>
                  <a:gd name="connsiteX1029" fmla="*/ 973327 w 1023007"/>
                  <a:gd name="connsiteY1029" fmla="*/ 45185 h 1227087"/>
                  <a:gd name="connsiteX1030" fmla="*/ 973099 w 1023007"/>
                  <a:gd name="connsiteY1030" fmla="*/ 44950 h 1227087"/>
                  <a:gd name="connsiteX1031" fmla="*/ 971689 w 1023007"/>
                  <a:gd name="connsiteY1031" fmla="*/ 42847 h 1227087"/>
                  <a:gd name="connsiteX1032" fmla="*/ 970521 w 1023007"/>
                  <a:gd name="connsiteY1032" fmla="*/ 40506 h 1227087"/>
                  <a:gd name="connsiteX1033" fmla="*/ 969352 w 1023007"/>
                  <a:gd name="connsiteY1033" fmla="*/ 38638 h 1227087"/>
                  <a:gd name="connsiteX1034" fmla="*/ 967714 w 1023007"/>
                  <a:gd name="connsiteY1034" fmla="*/ 36531 h 1227087"/>
                  <a:gd name="connsiteX1035" fmla="*/ 966317 w 1023007"/>
                  <a:gd name="connsiteY1035" fmla="*/ 34428 h 1227087"/>
                  <a:gd name="connsiteX1036" fmla="*/ 965148 w 1023007"/>
                  <a:gd name="connsiteY1036" fmla="*/ 32560 h 1227087"/>
                  <a:gd name="connsiteX1037" fmla="*/ 963510 w 1023007"/>
                  <a:gd name="connsiteY1037" fmla="*/ 30453 h 1227087"/>
                  <a:gd name="connsiteX1038" fmla="*/ 962342 w 1023007"/>
                  <a:gd name="connsiteY1038" fmla="*/ 28350 h 1227087"/>
                  <a:gd name="connsiteX1039" fmla="*/ 960462 w 1023007"/>
                  <a:gd name="connsiteY1039" fmla="*/ 26713 h 1227087"/>
                  <a:gd name="connsiteX1040" fmla="*/ 959065 w 1023007"/>
                  <a:gd name="connsiteY1040" fmla="*/ 24841 h 1227087"/>
                  <a:gd name="connsiteX1041" fmla="*/ 956957 w 1023007"/>
                  <a:gd name="connsiteY1041" fmla="*/ 23441 h 1227087"/>
                  <a:gd name="connsiteX1042" fmla="*/ 954861 w 1023007"/>
                  <a:gd name="connsiteY1042" fmla="*/ 22038 h 1227087"/>
                  <a:gd name="connsiteX1043" fmla="*/ 952982 w 1023007"/>
                  <a:gd name="connsiteY1043" fmla="*/ 20869 h 1227087"/>
                  <a:gd name="connsiteX1044" fmla="*/ 950416 w 1023007"/>
                  <a:gd name="connsiteY1044" fmla="*/ 19701 h 1227087"/>
                  <a:gd name="connsiteX1045" fmla="*/ 948080 w 1023007"/>
                  <a:gd name="connsiteY1045" fmla="*/ 18762 h 1227087"/>
                  <a:gd name="connsiteX1046" fmla="*/ 945273 w 1023007"/>
                  <a:gd name="connsiteY1046" fmla="*/ 18063 h 1227087"/>
                  <a:gd name="connsiteX1047" fmla="*/ 942936 w 1023007"/>
                  <a:gd name="connsiteY1047" fmla="*/ 17128 h 1227087"/>
                  <a:gd name="connsiteX1048" fmla="*/ 940129 w 1023007"/>
                  <a:gd name="connsiteY1048" fmla="*/ 16426 h 1227087"/>
                  <a:gd name="connsiteX1049" fmla="*/ 937551 w 1023007"/>
                  <a:gd name="connsiteY1049" fmla="*/ 15491 h 1227087"/>
                  <a:gd name="connsiteX1050" fmla="*/ 935215 w 1023007"/>
                  <a:gd name="connsiteY1050" fmla="*/ 14554 h 1227087"/>
                  <a:gd name="connsiteX1051" fmla="*/ 932408 w 1023007"/>
                  <a:gd name="connsiteY1051" fmla="*/ 13854 h 1227087"/>
                  <a:gd name="connsiteX1052" fmla="*/ 928903 w 1023007"/>
                  <a:gd name="connsiteY1052" fmla="*/ 13854 h 1227087"/>
                  <a:gd name="connsiteX1053" fmla="*/ 926337 w 1023007"/>
                  <a:gd name="connsiteY1053" fmla="*/ 14554 h 1227087"/>
                  <a:gd name="connsiteX1054" fmla="*/ 923531 w 1023007"/>
                  <a:gd name="connsiteY1054" fmla="*/ 15257 h 1227087"/>
                  <a:gd name="connsiteX1055" fmla="*/ 921422 w 1023007"/>
                  <a:gd name="connsiteY1055" fmla="*/ 16659 h 1227087"/>
                  <a:gd name="connsiteX1056" fmla="*/ 919314 w 1023007"/>
                  <a:gd name="connsiteY1056" fmla="*/ 18063 h 1227087"/>
                  <a:gd name="connsiteX1057" fmla="*/ 917688 w 1023007"/>
                  <a:gd name="connsiteY1057" fmla="*/ 19701 h 1227087"/>
                  <a:gd name="connsiteX1058" fmla="*/ 916050 w 1023007"/>
                  <a:gd name="connsiteY1058" fmla="*/ 21334 h 1227087"/>
                  <a:gd name="connsiteX1059" fmla="*/ 913942 w 1023007"/>
                  <a:gd name="connsiteY1059" fmla="*/ 22741 h 1227087"/>
                  <a:gd name="connsiteX1060" fmla="*/ 911834 w 1023007"/>
                  <a:gd name="connsiteY1060" fmla="*/ 24141 h 1227087"/>
                  <a:gd name="connsiteX1061" fmla="*/ 909738 w 1023007"/>
                  <a:gd name="connsiteY1061" fmla="*/ 25544 h 1227087"/>
                  <a:gd name="connsiteX1062" fmla="*/ 907630 w 1023007"/>
                  <a:gd name="connsiteY1062" fmla="*/ 26948 h 1227087"/>
                  <a:gd name="connsiteX1063" fmla="*/ 905293 w 1023007"/>
                  <a:gd name="connsiteY1063" fmla="*/ 27885 h 1227087"/>
                  <a:gd name="connsiteX1064" fmla="*/ 902956 w 1023007"/>
                  <a:gd name="connsiteY1064" fmla="*/ 28819 h 1227087"/>
                  <a:gd name="connsiteX1065" fmla="*/ 899908 w 1023007"/>
                  <a:gd name="connsiteY1065" fmla="*/ 29284 h 1227087"/>
                  <a:gd name="connsiteX1066" fmla="*/ 897343 w 1023007"/>
                  <a:gd name="connsiteY1066" fmla="*/ 28350 h 1227087"/>
                  <a:gd name="connsiteX1067" fmla="*/ 896645 w 1023007"/>
                  <a:gd name="connsiteY1067" fmla="*/ 25544 h 1227087"/>
                  <a:gd name="connsiteX1068" fmla="*/ 898042 w 1023007"/>
                  <a:gd name="connsiteY1068" fmla="*/ 23672 h 1227087"/>
                  <a:gd name="connsiteX1069" fmla="*/ 899680 w 1023007"/>
                  <a:gd name="connsiteY1069" fmla="*/ 21804 h 1227087"/>
                  <a:gd name="connsiteX1070" fmla="*/ 901547 w 1023007"/>
                  <a:gd name="connsiteY1070" fmla="*/ 20166 h 1227087"/>
                  <a:gd name="connsiteX1071" fmla="*/ 902956 w 1023007"/>
                  <a:gd name="connsiteY1071" fmla="*/ 18063 h 1227087"/>
                  <a:gd name="connsiteX1072" fmla="*/ 903884 w 1023007"/>
                  <a:gd name="connsiteY1072" fmla="*/ 15726 h 1227087"/>
                  <a:gd name="connsiteX1073" fmla="*/ 901547 w 1023007"/>
                  <a:gd name="connsiteY1073" fmla="*/ 14787 h 1227087"/>
                  <a:gd name="connsiteX1074" fmla="*/ 898981 w 1023007"/>
                  <a:gd name="connsiteY1074" fmla="*/ 15726 h 1227087"/>
                  <a:gd name="connsiteX1075" fmla="*/ 897343 w 1023007"/>
                  <a:gd name="connsiteY1075" fmla="*/ 17594 h 1227087"/>
                  <a:gd name="connsiteX1076" fmla="*/ 895006 w 1023007"/>
                  <a:gd name="connsiteY1076" fmla="*/ 18529 h 1227087"/>
                  <a:gd name="connsiteX1077" fmla="*/ 892200 w 1023007"/>
                  <a:gd name="connsiteY1077" fmla="*/ 17829 h 1227087"/>
                  <a:gd name="connsiteX1078" fmla="*/ 890091 w 1023007"/>
                  <a:gd name="connsiteY1078" fmla="*/ 16659 h 1227087"/>
                  <a:gd name="connsiteX1079" fmla="*/ 887996 w 1023007"/>
                  <a:gd name="connsiteY1079" fmla="*/ 15257 h 1227087"/>
                  <a:gd name="connsiteX1080" fmla="*/ 886358 w 1023007"/>
                  <a:gd name="connsiteY1080" fmla="*/ 13619 h 1227087"/>
                  <a:gd name="connsiteX1081" fmla="*/ 883779 w 1023007"/>
                  <a:gd name="connsiteY1081" fmla="*/ 12684 h 1227087"/>
                  <a:gd name="connsiteX1082" fmla="*/ 881214 w 1023007"/>
                  <a:gd name="connsiteY1082" fmla="*/ 13388 h 1227087"/>
                  <a:gd name="connsiteX1083" fmla="*/ 879804 w 1023007"/>
                  <a:gd name="connsiteY1083" fmla="*/ 15257 h 1227087"/>
                  <a:gd name="connsiteX1084" fmla="*/ 878407 w 1023007"/>
                  <a:gd name="connsiteY1084" fmla="*/ 17360 h 1227087"/>
                  <a:gd name="connsiteX1085" fmla="*/ 877467 w 1023007"/>
                  <a:gd name="connsiteY1085" fmla="*/ 19701 h 1227087"/>
                  <a:gd name="connsiteX1086" fmla="*/ 876071 w 1023007"/>
                  <a:gd name="connsiteY1086" fmla="*/ 21804 h 1227087"/>
                  <a:gd name="connsiteX1087" fmla="*/ 874191 w 1023007"/>
                  <a:gd name="connsiteY1087" fmla="*/ 23441 h 1227087"/>
                  <a:gd name="connsiteX1088" fmla="*/ 871384 w 1023007"/>
                  <a:gd name="connsiteY1088" fmla="*/ 24141 h 1227087"/>
                  <a:gd name="connsiteX1089" fmla="*/ 868349 w 1023007"/>
                  <a:gd name="connsiteY1089" fmla="*/ 24609 h 1227087"/>
                  <a:gd name="connsiteX1090" fmla="*/ 864844 w 1023007"/>
                  <a:gd name="connsiteY1090" fmla="*/ 24609 h 1227087"/>
                  <a:gd name="connsiteX1091" fmla="*/ 861808 w 1023007"/>
                  <a:gd name="connsiteY1091" fmla="*/ 24844 h 1227087"/>
                  <a:gd name="connsiteX1092" fmla="*/ 858291 w 1023007"/>
                  <a:gd name="connsiteY1092" fmla="*/ 24844 h 1227087"/>
                  <a:gd name="connsiteX1093" fmla="*/ 855255 w 1023007"/>
                  <a:gd name="connsiteY1093" fmla="*/ 25309 h 1227087"/>
                  <a:gd name="connsiteX1094" fmla="*/ 851750 w 1023007"/>
                  <a:gd name="connsiteY1094" fmla="*/ 25309 h 1227087"/>
                  <a:gd name="connsiteX1095" fmla="*/ 848473 w 1023007"/>
                  <a:gd name="connsiteY1095" fmla="*/ 25309 h 1227087"/>
                  <a:gd name="connsiteX1096" fmla="*/ 845438 w 1023007"/>
                  <a:gd name="connsiteY1096" fmla="*/ 25076 h 1227087"/>
                  <a:gd name="connsiteX1097" fmla="*/ 842161 w 1023007"/>
                  <a:gd name="connsiteY1097" fmla="*/ 24609 h 1227087"/>
                  <a:gd name="connsiteX1098" fmla="*/ 839126 w 1023007"/>
                  <a:gd name="connsiteY1098" fmla="*/ 24376 h 1227087"/>
                  <a:gd name="connsiteX1099" fmla="*/ 836319 w 1023007"/>
                  <a:gd name="connsiteY1099" fmla="*/ 23672 h 1227087"/>
                  <a:gd name="connsiteX1100" fmla="*/ 833272 w 1023007"/>
                  <a:gd name="connsiteY1100" fmla="*/ 23441 h 1227087"/>
                  <a:gd name="connsiteX1101" fmla="*/ 830477 w 1023007"/>
                  <a:gd name="connsiteY1101" fmla="*/ 22741 h 1227087"/>
                  <a:gd name="connsiteX1102" fmla="*/ 827430 w 1023007"/>
                  <a:gd name="connsiteY1102" fmla="*/ 22506 h 1227087"/>
                  <a:gd name="connsiteX1103" fmla="*/ 824153 w 1023007"/>
                  <a:gd name="connsiteY1103" fmla="*/ 22038 h 1227087"/>
                  <a:gd name="connsiteX1104" fmla="*/ 821118 w 1023007"/>
                  <a:gd name="connsiteY1104" fmla="*/ 21804 h 1227087"/>
                  <a:gd name="connsiteX1105" fmla="*/ 817612 w 1023007"/>
                  <a:gd name="connsiteY1105" fmla="*/ 21804 h 1227087"/>
                  <a:gd name="connsiteX1106" fmla="*/ 814577 w 1023007"/>
                  <a:gd name="connsiteY1106" fmla="*/ 21569 h 1227087"/>
                  <a:gd name="connsiteX1107" fmla="*/ 811059 w 1023007"/>
                  <a:gd name="connsiteY1107" fmla="*/ 21569 h 1227087"/>
                  <a:gd name="connsiteX1108" fmla="*/ 807795 w 1023007"/>
                  <a:gd name="connsiteY1108" fmla="*/ 21569 h 1227087"/>
                  <a:gd name="connsiteX1109" fmla="*/ 804290 w 1023007"/>
                  <a:gd name="connsiteY1109" fmla="*/ 21569 h 1227087"/>
                  <a:gd name="connsiteX1110" fmla="*/ 803515 w 1023007"/>
                  <a:gd name="connsiteY1110" fmla="*/ 21681 h 1227087"/>
                  <a:gd name="connsiteX1111" fmla="*/ 800137 w 1023007"/>
                  <a:gd name="connsiteY1111" fmla="*/ 21081 h 1227087"/>
                  <a:gd name="connsiteX1112" fmla="*/ 789812 w 1023007"/>
                  <a:gd name="connsiteY1112" fmla="*/ 19973 h 1227087"/>
                  <a:gd name="connsiteX1113" fmla="*/ 792035 w 1023007"/>
                  <a:gd name="connsiteY1113" fmla="*/ 23647 h 1227087"/>
                  <a:gd name="connsiteX1114" fmla="*/ 796530 w 1023007"/>
                  <a:gd name="connsiteY1114" fmla="*/ 23990 h 1227087"/>
                  <a:gd name="connsiteX1115" fmla="*/ 793203 w 1023007"/>
                  <a:gd name="connsiteY1115" fmla="*/ 26902 h 1227087"/>
                  <a:gd name="connsiteX1116" fmla="*/ 789533 w 1023007"/>
                  <a:gd name="connsiteY1116" fmla="*/ 26070 h 1227087"/>
                  <a:gd name="connsiteX1117" fmla="*/ 786053 w 1023007"/>
                  <a:gd name="connsiteY1117" fmla="*/ 27412 h 1227087"/>
                  <a:gd name="connsiteX1118" fmla="*/ 784199 w 1023007"/>
                  <a:gd name="connsiteY1118" fmla="*/ 28562 h 1227087"/>
                  <a:gd name="connsiteX1119" fmla="*/ 780465 w 1023007"/>
                  <a:gd name="connsiteY1119" fmla="*/ 28976 h 1227087"/>
                  <a:gd name="connsiteX1120" fmla="*/ 777557 w 1023007"/>
                  <a:gd name="connsiteY1120" fmla="*/ 27801 h 1227087"/>
                  <a:gd name="connsiteX1121" fmla="*/ 774089 w 1023007"/>
                  <a:gd name="connsiteY1121" fmla="*/ 28771 h 1227087"/>
                  <a:gd name="connsiteX1122" fmla="*/ 772565 w 1023007"/>
                  <a:gd name="connsiteY1122" fmla="*/ 25444 h 1227087"/>
                  <a:gd name="connsiteX1123" fmla="*/ 767092 w 1023007"/>
                  <a:gd name="connsiteY1123" fmla="*/ 24061 h 1227087"/>
                  <a:gd name="connsiteX1124" fmla="*/ 761072 w 1023007"/>
                  <a:gd name="connsiteY1124" fmla="*/ 18380 h 1227087"/>
                  <a:gd name="connsiteX1125" fmla="*/ 757605 w 1023007"/>
                  <a:gd name="connsiteY1125" fmla="*/ 19559 h 1227087"/>
                  <a:gd name="connsiteX1126" fmla="*/ 748044 w 1023007"/>
                  <a:gd name="connsiteY1126" fmla="*/ 21842 h 1227087"/>
                  <a:gd name="connsiteX1127" fmla="*/ 744435 w 1023007"/>
                  <a:gd name="connsiteY1127" fmla="*/ 22737 h 1227087"/>
                  <a:gd name="connsiteX1128" fmla="*/ 740840 w 1023007"/>
                  <a:gd name="connsiteY1128" fmla="*/ 22330 h 1227087"/>
                  <a:gd name="connsiteX1129" fmla="*/ 738554 w 1023007"/>
                  <a:gd name="connsiteY1129" fmla="*/ 24269 h 1227087"/>
                  <a:gd name="connsiteX1130" fmla="*/ 738585 w 1023007"/>
                  <a:gd name="connsiteY1130" fmla="*/ 27181 h 1227087"/>
                  <a:gd name="connsiteX1131" fmla="*/ 735438 w 1023007"/>
                  <a:gd name="connsiteY1131" fmla="*/ 30711 h 1227087"/>
                  <a:gd name="connsiteX1132" fmla="*/ 730314 w 1023007"/>
                  <a:gd name="connsiteY1132" fmla="*/ 33064 h 1227087"/>
                  <a:gd name="connsiteX1133" fmla="*/ 727887 w 1023007"/>
                  <a:gd name="connsiteY1133" fmla="*/ 35972 h 1227087"/>
                  <a:gd name="connsiteX1134" fmla="*/ 726160 w 1023007"/>
                  <a:gd name="connsiteY1134" fmla="*/ 35421 h 1227087"/>
                  <a:gd name="connsiteX1135" fmla="*/ 723861 w 1023007"/>
                  <a:gd name="connsiteY1135" fmla="*/ 29988 h 1227087"/>
                  <a:gd name="connsiteX1136" fmla="*/ 720817 w 1023007"/>
                  <a:gd name="connsiteY1136" fmla="*/ 30222 h 1227087"/>
                  <a:gd name="connsiteX1137" fmla="*/ 717779 w 1023007"/>
                  <a:gd name="connsiteY1137" fmla="*/ 29988 h 1227087"/>
                  <a:gd name="connsiteX1138" fmla="*/ 716142 w 1023007"/>
                  <a:gd name="connsiteY1138" fmla="*/ 28350 h 1227087"/>
                  <a:gd name="connsiteX1139" fmla="*/ 714272 w 1023007"/>
                  <a:gd name="connsiteY1139" fmla="*/ 26713 h 1227087"/>
                  <a:gd name="connsiteX1140" fmla="*/ 712867 w 1023007"/>
                  <a:gd name="connsiteY1140" fmla="*/ 24609 h 1227087"/>
                  <a:gd name="connsiteX1141" fmla="*/ 710767 w 1023007"/>
                  <a:gd name="connsiteY1141" fmla="*/ 23206 h 1227087"/>
                  <a:gd name="connsiteX1142" fmla="*/ 708192 w 1023007"/>
                  <a:gd name="connsiteY1142" fmla="*/ 22506 h 1227087"/>
                  <a:gd name="connsiteX1143" fmla="*/ 704685 w 1023007"/>
                  <a:gd name="connsiteY1143" fmla="*/ 22506 h 1227087"/>
                  <a:gd name="connsiteX1144" fmla="*/ 701649 w 1023007"/>
                  <a:gd name="connsiteY1144" fmla="*/ 22972 h 1227087"/>
                  <a:gd name="connsiteX1145" fmla="*/ 698142 w 1023007"/>
                  <a:gd name="connsiteY1145" fmla="*/ 22972 h 1227087"/>
                  <a:gd name="connsiteX1146" fmla="*/ 696974 w 1023007"/>
                  <a:gd name="connsiteY1146" fmla="*/ 21334 h 1227087"/>
                  <a:gd name="connsiteX1147" fmla="*/ 654455 w 1023007"/>
                  <a:gd name="connsiteY1147" fmla="*/ 4931 h 1227087"/>
                  <a:gd name="connsiteX1148" fmla="*/ 653747 w 1023007"/>
                  <a:gd name="connsiteY1148" fmla="*/ 5277 h 1227087"/>
                  <a:gd name="connsiteX1149" fmla="*/ 653335 w 1023007"/>
                  <a:gd name="connsiteY1149" fmla="*/ 5053 h 1227087"/>
                  <a:gd name="connsiteX1150" fmla="*/ 653024 w 1023007"/>
                  <a:gd name="connsiteY1150" fmla="*/ 4559 h 1227087"/>
                  <a:gd name="connsiteX1151" fmla="*/ 652829 w 1023007"/>
                  <a:gd name="connsiteY1151" fmla="*/ 4141 h 1227087"/>
                  <a:gd name="connsiteX1152" fmla="*/ 652089 w 1023007"/>
                  <a:gd name="connsiteY1152" fmla="*/ 4485 h 1227087"/>
                  <a:gd name="connsiteX1153" fmla="*/ 651839 w 1023007"/>
                  <a:gd name="connsiteY1153" fmla="*/ 3845 h 1227087"/>
                  <a:gd name="connsiteX1154" fmla="*/ 651646 w 1023007"/>
                  <a:gd name="connsiteY1154" fmla="*/ 3294 h 1227087"/>
                  <a:gd name="connsiteX1155" fmla="*/ 651207 w 1023007"/>
                  <a:gd name="connsiteY1155" fmla="*/ 3004 h 1227087"/>
                  <a:gd name="connsiteX1156" fmla="*/ 650808 w 1023007"/>
                  <a:gd name="connsiteY1156" fmla="*/ 3698 h 1227087"/>
                  <a:gd name="connsiteX1157" fmla="*/ 650064 w 1023007"/>
                  <a:gd name="connsiteY1157" fmla="*/ 3605 h 1227087"/>
                  <a:gd name="connsiteX1158" fmla="*/ 649871 w 1023007"/>
                  <a:gd name="connsiteY1158" fmla="*/ 3017 h 1227087"/>
                  <a:gd name="connsiteX1159" fmla="*/ 649412 w 1023007"/>
                  <a:gd name="connsiteY1159" fmla="*/ 2355 h 1227087"/>
                  <a:gd name="connsiteX1160" fmla="*/ 648940 w 1023007"/>
                  <a:gd name="connsiteY1160" fmla="*/ 2189 h 1227087"/>
                  <a:gd name="connsiteX1161" fmla="*/ 648311 w 1023007"/>
                  <a:gd name="connsiteY1161" fmla="*/ 2301 h 1227087"/>
                  <a:gd name="connsiteX1162" fmla="*/ 647752 w 1023007"/>
                  <a:gd name="connsiteY1162" fmla="*/ 2571 h 1227087"/>
                  <a:gd name="connsiteX1163" fmla="*/ 647267 w 1023007"/>
                  <a:gd name="connsiteY1163" fmla="*/ 2817 h 1227087"/>
                  <a:gd name="connsiteX1164" fmla="*/ 646679 w 1023007"/>
                  <a:gd name="connsiteY1164" fmla="*/ 2597 h 1227087"/>
                  <a:gd name="connsiteX1165" fmla="*/ 646830 w 1023007"/>
                  <a:gd name="connsiteY1165" fmla="*/ 1939 h 1227087"/>
                  <a:gd name="connsiteX1166" fmla="*/ 646618 w 1023007"/>
                  <a:gd name="connsiteY1166" fmla="*/ 1434 h 1227087"/>
                  <a:gd name="connsiteX1167" fmla="*/ 646426 w 1023007"/>
                  <a:gd name="connsiteY1167" fmla="*/ 737 h 1227087"/>
                  <a:gd name="connsiteX1168" fmla="*/ 646181 w 1023007"/>
                  <a:gd name="connsiteY1168" fmla="*/ 300 h 1227087"/>
                  <a:gd name="connsiteX1169" fmla="*/ 645603 w 1023007"/>
                  <a:gd name="connsiteY1169" fmla="*/ 143 h 1227087"/>
                  <a:gd name="connsiteX1170" fmla="*/ 644769 w 1023007"/>
                  <a:gd name="connsiteY1170" fmla="*/ 178 h 1227087"/>
                  <a:gd name="connsiteX1171" fmla="*/ 643979 w 1023007"/>
                  <a:gd name="connsiteY1171" fmla="*/ 628 h 1227087"/>
                  <a:gd name="connsiteX1172" fmla="*/ 643527 w 1023007"/>
                  <a:gd name="connsiteY1172" fmla="*/ 1042 h 1227087"/>
                  <a:gd name="connsiteX1173" fmla="*/ 642727 w 1023007"/>
                  <a:gd name="connsiteY1173" fmla="*/ 1861 h 1227087"/>
                  <a:gd name="connsiteX1174" fmla="*/ 642027 w 1023007"/>
                  <a:gd name="connsiteY1174" fmla="*/ 2437 h 1227087"/>
                  <a:gd name="connsiteX1175" fmla="*/ 641407 w 1023007"/>
                  <a:gd name="connsiteY1175" fmla="*/ 2802 h 1227087"/>
                  <a:gd name="connsiteX1176" fmla="*/ 641317 w 1023007"/>
                  <a:gd name="connsiteY1176" fmla="*/ 3254 h 1227087"/>
                  <a:gd name="connsiteX1177" fmla="*/ 641096 w 1023007"/>
                  <a:gd name="connsiteY1177" fmla="*/ 3891 h 1227087"/>
                  <a:gd name="connsiteX1178" fmla="*/ 640791 w 1023007"/>
                  <a:gd name="connsiteY1178" fmla="*/ 4355 h 1227087"/>
                  <a:gd name="connsiteX1179" fmla="*/ 640319 w 1023007"/>
                  <a:gd name="connsiteY1179" fmla="*/ 4641 h 1227087"/>
                  <a:gd name="connsiteX1180" fmla="*/ 639859 w 1023007"/>
                  <a:gd name="connsiteY1180" fmla="*/ 3859 h 1227087"/>
                  <a:gd name="connsiteX1181" fmla="*/ 639455 w 1023007"/>
                  <a:gd name="connsiteY1181" fmla="*/ 4134 h 1227087"/>
                  <a:gd name="connsiteX1182" fmla="*/ 638974 w 1023007"/>
                  <a:gd name="connsiteY1182" fmla="*/ 4179 h 1227087"/>
                  <a:gd name="connsiteX1183" fmla="*/ 638533 w 1023007"/>
                  <a:gd name="connsiteY1183" fmla="*/ 4122 h 1227087"/>
                  <a:gd name="connsiteX1184" fmla="*/ 638178 w 1023007"/>
                  <a:gd name="connsiteY1184" fmla="*/ 4738 h 1227087"/>
                  <a:gd name="connsiteX1185" fmla="*/ 637724 w 1023007"/>
                  <a:gd name="connsiteY1185" fmla="*/ 4822 h 1227087"/>
                  <a:gd name="connsiteX1186" fmla="*/ 636762 w 1023007"/>
                  <a:gd name="connsiteY1186" fmla="*/ 4933 h 1227087"/>
                  <a:gd name="connsiteX1187" fmla="*/ 635965 w 1023007"/>
                  <a:gd name="connsiteY1187" fmla="*/ 5219 h 1227087"/>
                  <a:gd name="connsiteX1188" fmla="*/ 635522 w 1023007"/>
                  <a:gd name="connsiteY1188" fmla="*/ 5692 h 1227087"/>
                  <a:gd name="connsiteX1189" fmla="*/ 635548 w 1023007"/>
                  <a:gd name="connsiteY1189" fmla="*/ 6183 h 1227087"/>
                  <a:gd name="connsiteX1190" fmla="*/ 634476 w 1023007"/>
                  <a:gd name="connsiteY1190" fmla="*/ 6295 h 1227087"/>
                  <a:gd name="connsiteX1191" fmla="*/ 633846 w 1023007"/>
                  <a:gd name="connsiteY1191" fmla="*/ 6534 h 1227087"/>
                  <a:gd name="connsiteX1192" fmla="*/ 633737 w 1023007"/>
                  <a:gd name="connsiteY1192" fmla="*/ 7249 h 1227087"/>
                  <a:gd name="connsiteX1193" fmla="*/ 633232 w 1023007"/>
                  <a:gd name="connsiteY1193" fmla="*/ 7866 h 1227087"/>
                  <a:gd name="connsiteX1194" fmla="*/ 632455 w 1023007"/>
                  <a:gd name="connsiteY1194" fmla="*/ 8036 h 1227087"/>
                  <a:gd name="connsiteX1195" fmla="*/ 632131 w 1023007"/>
                  <a:gd name="connsiteY1195" fmla="*/ 7637 h 1227087"/>
                  <a:gd name="connsiteX1196" fmla="*/ 631929 w 1023007"/>
                  <a:gd name="connsiteY1196" fmla="*/ 7028 h 1227087"/>
                  <a:gd name="connsiteX1197" fmla="*/ 631325 w 1023007"/>
                  <a:gd name="connsiteY1197" fmla="*/ 6443 h 1227087"/>
                  <a:gd name="connsiteX1198" fmla="*/ 630673 w 1023007"/>
                  <a:gd name="connsiteY1198" fmla="*/ 7040 h 1227087"/>
                  <a:gd name="connsiteX1199" fmla="*/ 630394 w 1023007"/>
                  <a:gd name="connsiteY1199" fmla="*/ 7580 h 1227087"/>
                  <a:gd name="connsiteX1200" fmla="*/ 629341 w 1023007"/>
                  <a:gd name="connsiteY1200" fmla="*/ 8261 h 1227087"/>
                  <a:gd name="connsiteX1201" fmla="*/ 628631 w 1023007"/>
                  <a:gd name="connsiteY1201" fmla="*/ 8713 h 1227087"/>
                  <a:gd name="connsiteX1202" fmla="*/ 627623 w 1023007"/>
                  <a:gd name="connsiteY1202" fmla="*/ 8206 h 1227087"/>
                  <a:gd name="connsiteX1203" fmla="*/ 627274 w 1023007"/>
                  <a:gd name="connsiteY1203" fmla="*/ 9352 h 1227087"/>
                  <a:gd name="connsiteX1204" fmla="*/ 626162 w 1023007"/>
                  <a:gd name="connsiteY1204" fmla="*/ 9406 h 1227087"/>
                  <a:gd name="connsiteX1205" fmla="*/ 625466 w 1023007"/>
                  <a:gd name="connsiteY1205" fmla="*/ 9217 h 1227087"/>
                  <a:gd name="connsiteX1206" fmla="*/ 624643 w 1023007"/>
                  <a:gd name="connsiteY1206" fmla="*/ 9137 h 1227087"/>
                  <a:gd name="connsiteX1207" fmla="*/ 623786 w 1023007"/>
                  <a:gd name="connsiteY1207" fmla="*/ 9490 h 1227087"/>
                  <a:gd name="connsiteX1208" fmla="*/ 623000 w 1023007"/>
                  <a:gd name="connsiteY1208" fmla="*/ 9622 h 1227087"/>
                  <a:gd name="connsiteX1209" fmla="*/ 622235 w 1023007"/>
                  <a:gd name="connsiteY1209" fmla="*/ 9349 h 1227087"/>
                  <a:gd name="connsiteX1210" fmla="*/ 621677 w 1023007"/>
                  <a:gd name="connsiteY1210" fmla="*/ 9101 h 1227087"/>
                  <a:gd name="connsiteX1211" fmla="*/ 621744 w 1023007"/>
                  <a:gd name="connsiteY1211" fmla="*/ 9811 h 1227087"/>
                  <a:gd name="connsiteX1212" fmla="*/ 621012 w 1023007"/>
                  <a:gd name="connsiteY1212" fmla="*/ 10589 h 1227087"/>
                  <a:gd name="connsiteX1213" fmla="*/ 619783 w 1023007"/>
                  <a:gd name="connsiteY1213" fmla="*/ 10717 h 1227087"/>
                  <a:gd name="connsiteX1214" fmla="*/ 618890 w 1023007"/>
                  <a:gd name="connsiteY1214" fmla="*/ 10839 h 1227087"/>
                  <a:gd name="connsiteX1215" fmla="*/ 618109 w 1023007"/>
                  <a:gd name="connsiteY1215" fmla="*/ 11375 h 1227087"/>
                  <a:gd name="connsiteX1216" fmla="*/ 617561 w 1023007"/>
                  <a:gd name="connsiteY1216" fmla="*/ 11288 h 1227087"/>
                  <a:gd name="connsiteX1217" fmla="*/ 617516 w 1023007"/>
                  <a:gd name="connsiteY1217" fmla="*/ 10467 h 1227087"/>
                  <a:gd name="connsiteX1218" fmla="*/ 616874 w 1023007"/>
                  <a:gd name="connsiteY1218" fmla="*/ 9660 h 1227087"/>
                  <a:gd name="connsiteX1219" fmla="*/ 616109 w 1023007"/>
                  <a:gd name="connsiteY1219" fmla="*/ 9221 h 1227087"/>
                  <a:gd name="connsiteX1220" fmla="*/ 615313 w 1023007"/>
                  <a:gd name="connsiteY1220" fmla="*/ 9458 h 1227087"/>
                  <a:gd name="connsiteX1221" fmla="*/ 614947 w 1023007"/>
                  <a:gd name="connsiteY1221" fmla="*/ 10055 h 1227087"/>
                  <a:gd name="connsiteX1222" fmla="*/ 614610 w 1023007"/>
                  <a:gd name="connsiteY1222" fmla="*/ 10694 h 1227087"/>
                  <a:gd name="connsiteX1223" fmla="*/ 614762 w 1023007"/>
                  <a:gd name="connsiteY1223" fmla="*/ 11526 h 1227087"/>
                  <a:gd name="connsiteX1224" fmla="*/ 614485 w 1023007"/>
                  <a:gd name="connsiteY1224" fmla="*/ 12268 h 1227087"/>
                  <a:gd name="connsiteX1225" fmla="*/ 613159 w 1023007"/>
                  <a:gd name="connsiteY1225" fmla="*/ 12415 h 1227087"/>
                  <a:gd name="connsiteX1226" fmla="*/ 612096 w 1023007"/>
                  <a:gd name="connsiteY1226" fmla="*/ 12331 h 1227087"/>
                  <a:gd name="connsiteX1227" fmla="*/ 611419 w 1023007"/>
                  <a:gd name="connsiteY1227" fmla="*/ 12473 h 1227087"/>
                  <a:gd name="connsiteX1228" fmla="*/ 610808 w 1023007"/>
                  <a:gd name="connsiteY1228" fmla="*/ 12955 h 1227087"/>
                  <a:gd name="connsiteX1229" fmla="*/ 610295 w 1023007"/>
                  <a:gd name="connsiteY1229" fmla="*/ 13163 h 1227087"/>
                  <a:gd name="connsiteX1230" fmla="*/ 610106 w 1023007"/>
                  <a:gd name="connsiteY1230" fmla="*/ 11869 h 1227087"/>
                  <a:gd name="connsiteX1231" fmla="*/ 609627 w 1023007"/>
                  <a:gd name="connsiteY1231" fmla="*/ 11215 h 1227087"/>
                  <a:gd name="connsiteX1232" fmla="*/ 608866 w 1023007"/>
                  <a:gd name="connsiteY1232" fmla="*/ 10373 h 1227087"/>
                  <a:gd name="connsiteX1233" fmla="*/ 607919 w 1023007"/>
                  <a:gd name="connsiteY1233" fmla="*/ 11385 h 1227087"/>
                  <a:gd name="connsiteX1234" fmla="*/ 607950 w 1023007"/>
                  <a:gd name="connsiteY1234" fmla="*/ 12583 h 1227087"/>
                  <a:gd name="connsiteX1235" fmla="*/ 607536 w 1023007"/>
                  <a:gd name="connsiteY1235" fmla="*/ 13112 h 1227087"/>
                  <a:gd name="connsiteX1236" fmla="*/ 606940 w 1023007"/>
                  <a:gd name="connsiteY1236" fmla="*/ 12848 h 1227087"/>
                  <a:gd name="connsiteX1237" fmla="*/ 606473 w 1023007"/>
                  <a:gd name="connsiteY1237" fmla="*/ 11667 h 1227087"/>
                  <a:gd name="connsiteX1238" fmla="*/ 606005 w 1023007"/>
                  <a:gd name="connsiteY1238" fmla="*/ 11211 h 1227087"/>
                  <a:gd name="connsiteX1239" fmla="*/ 605324 w 1023007"/>
                  <a:gd name="connsiteY1239" fmla="*/ 11709 h 1227087"/>
                  <a:gd name="connsiteX1240" fmla="*/ 604175 w 1023007"/>
                  <a:gd name="connsiteY1240" fmla="*/ 11946 h 1227087"/>
                  <a:gd name="connsiteX1241" fmla="*/ 603559 w 1023007"/>
                  <a:gd name="connsiteY1241" fmla="*/ 11721 h 1227087"/>
                  <a:gd name="connsiteX1242" fmla="*/ 602872 w 1023007"/>
                  <a:gd name="connsiteY1242" fmla="*/ 11291 h 1227087"/>
                  <a:gd name="connsiteX1243" fmla="*/ 602326 w 1023007"/>
                  <a:gd name="connsiteY1243" fmla="*/ 10807 h 1227087"/>
                  <a:gd name="connsiteX1244" fmla="*/ 601905 w 1023007"/>
                  <a:gd name="connsiteY1244" fmla="*/ 10177 h 1227087"/>
                  <a:gd name="connsiteX1245" fmla="*/ 601176 w 1023007"/>
                  <a:gd name="connsiteY1245" fmla="*/ 10617 h 1227087"/>
                  <a:gd name="connsiteX1246" fmla="*/ 600164 w 1023007"/>
                  <a:gd name="connsiteY1246" fmla="*/ 10909 h 1227087"/>
                  <a:gd name="connsiteX1247" fmla="*/ 599301 w 1023007"/>
                  <a:gd name="connsiteY1247" fmla="*/ 10589 h 1227087"/>
                  <a:gd name="connsiteX1248" fmla="*/ 598470 w 1023007"/>
                  <a:gd name="connsiteY1248" fmla="*/ 9975 h 1227087"/>
                  <a:gd name="connsiteX1249" fmla="*/ 597827 w 1023007"/>
                  <a:gd name="connsiteY1249" fmla="*/ 9345 h 1227087"/>
                  <a:gd name="connsiteX1250" fmla="*/ 597542 w 1023007"/>
                  <a:gd name="connsiteY1250" fmla="*/ 8578 h 1227087"/>
                  <a:gd name="connsiteX1251" fmla="*/ 597310 w 1023007"/>
                  <a:gd name="connsiteY1251" fmla="*/ 7763 h 1227087"/>
                  <a:gd name="connsiteX1252" fmla="*/ 596918 w 1023007"/>
                  <a:gd name="connsiteY1252" fmla="*/ 7528 h 1227087"/>
                  <a:gd name="connsiteX1253" fmla="*/ 596283 w 1023007"/>
                  <a:gd name="connsiteY1253" fmla="*/ 7490 h 1227087"/>
                  <a:gd name="connsiteX1254" fmla="*/ 595416 w 1023007"/>
                  <a:gd name="connsiteY1254" fmla="*/ 8215 h 1227087"/>
                  <a:gd name="connsiteX1255" fmla="*/ 594321 w 1023007"/>
                  <a:gd name="connsiteY1255" fmla="*/ 7425 h 1227087"/>
                  <a:gd name="connsiteX1256" fmla="*/ 593573 w 1023007"/>
                  <a:gd name="connsiteY1256" fmla="*/ 7486 h 1227087"/>
                  <a:gd name="connsiteX1257" fmla="*/ 592652 w 1023007"/>
                  <a:gd name="connsiteY1257" fmla="*/ 8331 h 1227087"/>
                  <a:gd name="connsiteX1258" fmla="*/ 592060 w 1023007"/>
                  <a:gd name="connsiteY1258" fmla="*/ 8707 h 1227087"/>
                  <a:gd name="connsiteX1259" fmla="*/ 591550 w 1023007"/>
                  <a:gd name="connsiteY1259" fmla="*/ 8372 h 1227087"/>
                  <a:gd name="connsiteX1260" fmla="*/ 591155 w 1023007"/>
                  <a:gd name="connsiteY1260" fmla="*/ 7628 h 1227087"/>
                  <a:gd name="connsiteX1261" fmla="*/ 590879 w 1023007"/>
                  <a:gd name="connsiteY1261" fmla="*/ 6410 h 1227087"/>
                  <a:gd name="connsiteX1262" fmla="*/ 590366 w 1023007"/>
                  <a:gd name="connsiteY1262" fmla="*/ 6578 h 1227087"/>
                  <a:gd name="connsiteX1263" fmla="*/ 590038 w 1023007"/>
                  <a:gd name="connsiteY1263" fmla="*/ 7210 h 1227087"/>
                  <a:gd name="connsiteX1264" fmla="*/ 589614 w 1023007"/>
                  <a:gd name="connsiteY1264" fmla="*/ 7644 h 1227087"/>
                  <a:gd name="connsiteX1265" fmla="*/ 589045 w 1023007"/>
                  <a:gd name="connsiteY1265" fmla="*/ 7833 h 1227087"/>
                  <a:gd name="connsiteX1266" fmla="*/ 588635 w 1023007"/>
                  <a:gd name="connsiteY1266" fmla="*/ 8736 h 1227087"/>
                  <a:gd name="connsiteX1267" fmla="*/ 588824 w 1023007"/>
                  <a:gd name="connsiteY1267" fmla="*/ 9192 h 1227087"/>
                  <a:gd name="connsiteX1268" fmla="*/ 588532 w 1023007"/>
                  <a:gd name="connsiteY1268" fmla="*/ 9705 h 1227087"/>
                  <a:gd name="connsiteX1269" fmla="*/ 587559 w 1023007"/>
                  <a:gd name="connsiteY1269" fmla="*/ 9650 h 1227087"/>
                  <a:gd name="connsiteX1270" fmla="*/ 587120 w 1023007"/>
                  <a:gd name="connsiteY1270" fmla="*/ 9410 h 1227087"/>
                  <a:gd name="connsiteX1271" fmla="*/ 586644 w 1023007"/>
                  <a:gd name="connsiteY1271" fmla="*/ 8668 h 1227087"/>
                  <a:gd name="connsiteX1272" fmla="*/ 586352 w 1023007"/>
                  <a:gd name="connsiteY1272" fmla="*/ 8116 h 1227087"/>
                  <a:gd name="connsiteX1273" fmla="*/ 585797 w 1023007"/>
                  <a:gd name="connsiteY1273" fmla="*/ 8026 h 1227087"/>
                  <a:gd name="connsiteX1274" fmla="*/ 584977 w 1023007"/>
                  <a:gd name="connsiteY1274" fmla="*/ 8379 h 1227087"/>
                  <a:gd name="connsiteX1275" fmla="*/ 584419 w 1023007"/>
                  <a:gd name="connsiteY1275" fmla="*/ 7798 h 1227087"/>
                  <a:gd name="connsiteX1276" fmla="*/ 584830 w 1023007"/>
                  <a:gd name="connsiteY1276" fmla="*/ 7118 h 1227087"/>
                  <a:gd name="connsiteX1277" fmla="*/ 584756 w 1023007"/>
                  <a:gd name="connsiteY1277" fmla="*/ 6337 h 1227087"/>
                  <a:gd name="connsiteX1278" fmla="*/ 584824 w 1023007"/>
                  <a:gd name="connsiteY1278" fmla="*/ 5460 h 1227087"/>
                  <a:gd name="connsiteX1279" fmla="*/ 583799 w 1023007"/>
                  <a:gd name="connsiteY1279" fmla="*/ 4799 h 1227087"/>
                  <a:gd name="connsiteX1280" fmla="*/ 583147 w 1023007"/>
                  <a:gd name="connsiteY1280" fmla="*/ 4603 h 1227087"/>
                  <a:gd name="connsiteX1281" fmla="*/ 582103 w 1023007"/>
                  <a:gd name="connsiteY1281" fmla="*/ 4863 h 1227087"/>
                  <a:gd name="connsiteX1282" fmla="*/ 581292 w 1023007"/>
                  <a:gd name="connsiteY1282" fmla="*/ 5114 h 1227087"/>
                  <a:gd name="connsiteX1283" fmla="*/ 580939 w 1023007"/>
                  <a:gd name="connsiteY1283" fmla="*/ 5519 h 1227087"/>
                  <a:gd name="connsiteX1284" fmla="*/ 580620 w 1023007"/>
                  <a:gd name="connsiteY1284" fmla="*/ 6240 h 1227087"/>
                  <a:gd name="connsiteX1285" fmla="*/ 579911 w 1023007"/>
                  <a:gd name="connsiteY1285" fmla="*/ 6674 h 1227087"/>
                  <a:gd name="connsiteX1286" fmla="*/ 579452 w 1023007"/>
                  <a:gd name="connsiteY1286" fmla="*/ 6166 h 1227087"/>
                  <a:gd name="connsiteX1287" fmla="*/ 579006 w 1023007"/>
                  <a:gd name="connsiteY1287" fmla="*/ 5172 h 1227087"/>
                  <a:gd name="connsiteX1288" fmla="*/ 578784 w 1023007"/>
                  <a:gd name="connsiteY1288" fmla="*/ 4269 h 1227087"/>
                  <a:gd name="connsiteX1289" fmla="*/ 577735 w 1023007"/>
                  <a:gd name="connsiteY1289" fmla="*/ 4286 h 1227087"/>
                  <a:gd name="connsiteX1290" fmla="*/ 576453 w 1023007"/>
                  <a:gd name="connsiteY1290" fmla="*/ 4664 h 1227087"/>
                  <a:gd name="connsiteX1291" fmla="*/ 575146 w 1023007"/>
                  <a:gd name="connsiteY1291" fmla="*/ 5181 h 1227087"/>
                  <a:gd name="connsiteX1292" fmla="*/ 574598 w 1023007"/>
                  <a:gd name="connsiteY1292" fmla="*/ 5002 h 1227087"/>
                  <a:gd name="connsiteX1293" fmla="*/ 574132 w 1023007"/>
                  <a:gd name="connsiteY1293" fmla="*/ 4170 h 1227087"/>
                  <a:gd name="connsiteX1294" fmla="*/ 573592 w 1023007"/>
                  <a:gd name="connsiteY1294" fmla="*/ 3906 h 1227087"/>
                  <a:gd name="connsiteX1295" fmla="*/ 573226 w 1023007"/>
                  <a:gd name="connsiteY1295" fmla="*/ 4225 h 1227087"/>
                  <a:gd name="connsiteX1296" fmla="*/ 572970 w 1023007"/>
                  <a:gd name="connsiteY1296" fmla="*/ 4841 h 1227087"/>
                  <a:gd name="connsiteX1297" fmla="*/ 572600 w 1023007"/>
                  <a:gd name="connsiteY1297" fmla="*/ 5544 h 1227087"/>
                  <a:gd name="connsiteX1298" fmla="*/ 571711 w 1023007"/>
                  <a:gd name="connsiteY1298" fmla="*/ 5046 h 1227087"/>
                  <a:gd name="connsiteX1299" fmla="*/ 571146 w 1023007"/>
                  <a:gd name="connsiteY1299" fmla="*/ 4221 h 1227087"/>
                  <a:gd name="connsiteX1300" fmla="*/ 570835 w 1023007"/>
                  <a:gd name="connsiteY1300" fmla="*/ 3679 h 1227087"/>
                  <a:gd name="connsiteX1301" fmla="*/ 570385 w 1023007"/>
                  <a:gd name="connsiteY1301" fmla="*/ 3242 h 1227087"/>
                  <a:gd name="connsiteX1302" fmla="*/ 569842 w 1023007"/>
                  <a:gd name="connsiteY1302" fmla="*/ 3618 h 1227087"/>
                  <a:gd name="connsiteX1303" fmla="*/ 569839 w 1023007"/>
                  <a:gd name="connsiteY1303" fmla="*/ 4465 h 1227087"/>
                  <a:gd name="connsiteX1304" fmla="*/ 569640 w 1023007"/>
                  <a:gd name="connsiteY1304" fmla="*/ 4998 h 1227087"/>
                  <a:gd name="connsiteX1305" fmla="*/ 569135 w 1023007"/>
                  <a:gd name="connsiteY1305" fmla="*/ 5342 h 1227087"/>
                  <a:gd name="connsiteX1306" fmla="*/ 568471 w 1023007"/>
                  <a:gd name="connsiteY1306" fmla="*/ 4992 h 1227087"/>
                  <a:gd name="connsiteX1307" fmla="*/ 568127 w 1023007"/>
                  <a:gd name="connsiteY1307" fmla="*/ 4681 h 1227087"/>
                  <a:gd name="connsiteX1308" fmla="*/ 567585 w 1023007"/>
                  <a:gd name="connsiteY1308" fmla="*/ 4458 h 1227087"/>
                  <a:gd name="connsiteX1309" fmla="*/ 566782 w 1023007"/>
                  <a:gd name="connsiteY1309" fmla="*/ 5124 h 1227087"/>
                  <a:gd name="connsiteX1310" fmla="*/ 566131 w 1023007"/>
                  <a:gd name="connsiteY1310" fmla="*/ 5756 h 1227087"/>
                  <a:gd name="connsiteX1311" fmla="*/ 565662 w 1023007"/>
                  <a:gd name="connsiteY1311" fmla="*/ 5935 h 1227087"/>
                  <a:gd name="connsiteX1312" fmla="*/ 564637 w 1023007"/>
                  <a:gd name="connsiteY1312" fmla="*/ 5206 h 1227087"/>
                  <a:gd name="connsiteX1313" fmla="*/ 563860 w 1023007"/>
                  <a:gd name="connsiteY1313" fmla="*/ 4157 h 1227087"/>
                  <a:gd name="connsiteX1314" fmla="*/ 563382 w 1023007"/>
                  <a:gd name="connsiteY1314" fmla="*/ 3714 h 1227087"/>
                  <a:gd name="connsiteX1315" fmla="*/ 562939 w 1023007"/>
                  <a:gd name="connsiteY1315" fmla="*/ 2998 h 1227087"/>
                  <a:gd name="connsiteX1316" fmla="*/ 562467 w 1023007"/>
                  <a:gd name="connsiteY1316" fmla="*/ 3014 h 1227087"/>
                  <a:gd name="connsiteX1317" fmla="*/ 562525 w 1023007"/>
                  <a:gd name="connsiteY1317" fmla="*/ 3830 h 1227087"/>
                  <a:gd name="connsiteX1318" fmla="*/ 562624 w 1023007"/>
                  <a:gd name="connsiteY1318" fmla="*/ 4347 h 1227087"/>
                  <a:gd name="connsiteX1319" fmla="*/ 561484 w 1023007"/>
                  <a:gd name="connsiteY1319" fmla="*/ 4786 h 1227087"/>
                  <a:gd name="connsiteX1320" fmla="*/ 561189 w 1023007"/>
                  <a:gd name="connsiteY1320" fmla="*/ 4103 h 1227087"/>
                  <a:gd name="connsiteX1321" fmla="*/ 560611 w 1023007"/>
                  <a:gd name="connsiteY1321" fmla="*/ 3628 h 1227087"/>
                  <a:gd name="connsiteX1322" fmla="*/ 559985 w 1023007"/>
                  <a:gd name="connsiteY1322" fmla="*/ 3383 h 1227087"/>
                  <a:gd name="connsiteX1323" fmla="*/ 559930 w 1023007"/>
                  <a:gd name="connsiteY1323" fmla="*/ 4347 h 1227087"/>
                  <a:gd name="connsiteX1324" fmla="*/ 559872 w 1023007"/>
                  <a:gd name="connsiteY1324" fmla="*/ 4914 h 1227087"/>
                  <a:gd name="connsiteX1325" fmla="*/ 558401 w 1023007"/>
                  <a:gd name="connsiteY1325" fmla="*/ 5490 h 1227087"/>
                  <a:gd name="connsiteX1326" fmla="*/ 557548 w 1023007"/>
                  <a:gd name="connsiteY1326" fmla="*/ 6086 h 1227087"/>
                  <a:gd name="connsiteX1327" fmla="*/ 556764 w 1023007"/>
                  <a:gd name="connsiteY1327" fmla="*/ 6244 h 1227087"/>
                  <a:gd name="connsiteX1328" fmla="*/ 556863 w 1023007"/>
                  <a:gd name="connsiteY1328" fmla="*/ 6729 h 1227087"/>
                  <a:gd name="connsiteX1329" fmla="*/ 556504 w 1023007"/>
                  <a:gd name="connsiteY1329" fmla="*/ 8244 h 1227087"/>
                  <a:gd name="connsiteX1330" fmla="*/ 556119 w 1023007"/>
                  <a:gd name="connsiteY1330" fmla="*/ 8626 h 1227087"/>
                  <a:gd name="connsiteX1331" fmla="*/ 555720 w 1023007"/>
                  <a:gd name="connsiteY1331" fmla="*/ 8209 h 1227087"/>
                  <a:gd name="connsiteX1332" fmla="*/ 555371 w 1023007"/>
                  <a:gd name="connsiteY1332" fmla="*/ 7894 h 1227087"/>
                  <a:gd name="connsiteX1333" fmla="*/ 554661 w 1023007"/>
                  <a:gd name="connsiteY1333" fmla="*/ 7419 h 1227087"/>
                  <a:gd name="connsiteX1334" fmla="*/ 553823 w 1023007"/>
                  <a:gd name="connsiteY1334" fmla="*/ 6876 h 1227087"/>
                  <a:gd name="connsiteX1335" fmla="*/ 552989 w 1023007"/>
                  <a:gd name="connsiteY1335" fmla="*/ 6635 h 1227087"/>
                  <a:gd name="connsiteX1336" fmla="*/ 552488 w 1023007"/>
                  <a:gd name="connsiteY1336" fmla="*/ 6671 h 1227087"/>
                  <a:gd name="connsiteX1337" fmla="*/ 551869 w 1023007"/>
                  <a:gd name="connsiteY1337" fmla="*/ 6812 h 1227087"/>
                  <a:gd name="connsiteX1338" fmla="*/ 551419 w 1023007"/>
                  <a:gd name="connsiteY1338" fmla="*/ 6826 h 1227087"/>
                  <a:gd name="connsiteX1339" fmla="*/ 551152 w 1023007"/>
                  <a:gd name="connsiteY1339" fmla="*/ 7242 h 1227087"/>
                  <a:gd name="connsiteX1340" fmla="*/ 551743 w 1023007"/>
                  <a:gd name="connsiteY1340" fmla="*/ 7576 h 1227087"/>
                  <a:gd name="connsiteX1341" fmla="*/ 552163 w 1023007"/>
                  <a:gd name="connsiteY1341" fmla="*/ 7859 h 1227087"/>
                  <a:gd name="connsiteX1342" fmla="*/ 551377 w 1023007"/>
                  <a:gd name="connsiteY1342" fmla="*/ 8309 h 1227087"/>
                  <a:gd name="connsiteX1343" fmla="*/ 550719 w 1023007"/>
                  <a:gd name="connsiteY1343" fmla="*/ 8331 h 1227087"/>
                  <a:gd name="connsiteX1344" fmla="*/ 550230 w 1023007"/>
                  <a:gd name="connsiteY1344" fmla="*/ 8729 h 1227087"/>
                  <a:gd name="connsiteX1345" fmla="*/ 550799 w 1023007"/>
                  <a:gd name="connsiteY1345" fmla="*/ 9131 h 1227087"/>
                  <a:gd name="connsiteX1346" fmla="*/ 551489 w 1023007"/>
                  <a:gd name="connsiteY1346" fmla="*/ 8870 h 1227087"/>
                  <a:gd name="connsiteX1347" fmla="*/ 552045 w 1023007"/>
                  <a:gd name="connsiteY1347" fmla="*/ 8948 h 1227087"/>
                  <a:gd name="connsiteX1348" fmla="*/ 551415 w 1023007"/>
                  <a:gd name="connsiteY1348" fmla="*/ 9731 h 1227087"/>
                  <a:gd name="connsiteX1349" fmla="*/ 550873 w 1023007"/>
                  <a:gd name="connsiteY1349" fmla="*/ 10142 h 1227087"/>
                  <a:gd name="connsiteX1350" fmla="*/ 550497 w 1023007"/>
                  <a:gd name="connsiteY1350" fmla="*/ 10479 h 1227087"/>
                  <a:gd name="connsiteX1351" fmla="*/ 550491 w 1023007"/>
                  <a:gd name="connsiteY1351" fmla="*/ 11282 h 1227087"/>
                  <a:gd name="connsiteX1352" fmla="*/ 550465 w 1023007"/>
                  <a:gd name="connsiteY1352" fmla="*/ 12133 h 1227087"/>
                  <a:gd name="connsiteX1353" fmla="*/ 549970 w 1023007"/>
                  <a:gd name="connsiteY1353" fmla="*/ 12303 h 1227087"/>
                  <a:gd name="connsiteX1354" fmla="*/ 549245 w 1023007"/>
                  <a:gd name="connsiteY1354" fmla="*/ 12219 h 1227087"/>
                  <a:gd name="connsiteX1355" fmla="*/ 548551 w 1023007"/>
                  <a:gd name="connsiteY1355" fmla="*/ 12990 h 1227087"/>
                  <a:gd name="connsiteX1356" fmla="*/ 547970 w 1023007"/>
                  <a:gd name="connsiteY1356" fmla="*/ 13209 h 1227087"/>
                  <a:gd name="connsiteX1357" fmla="*/ 547129 w 1023007"/>
                  <a:gd name="connsiteY1357" fmla="*/ 12749 h 1227087"/>
                  <a:gd name="connsiteX1358" fmla="*/ 546333 w 1023007"/>
                  <a:gd name="connsiteY1358" fmla="*/ 12753 h 1227087"/>
                  <a:gd name="connsiteX1359" fmla="*/ 546200 w 1023007"/>
                  <a:gd name="connsiteY1359" fmla="*/ 13468 h 1227087"/>
                  <a:gd name="connsiteX1360" fmla="*/ 546156 w 1023007"/>
                  <a:gd name="connsiteY1360" fmla="*/ 14117 h 1227087"/>
                  <a:gd name="connsiteX1361" fmla="*/ 546114 w 1023007"/>
                  <a:gd name="connsiteY1361" fmla="*/ 14608 h 1227087"/>
                  <a:gd name="connsiteX1362" fmla="*/ 545729 w 1023007"/>
                  <a:gd name="connsiteY1362" fmla="*/ 15051 h 1227087"/>
                  <a:gd name="connsiteX1363" fmla="*/ 545267 w 1023007"/>
                  <a:gd name="connsiteY1363" fmla="*/ 15087 h 1227087"/>
                  <a:gd name="connsiteX1364" fmla="*/ 544631 w 1023007"/>
                  <a:gd name="connsiteY1364" fmla="*/ 14560 h 1227087"/>
                  <a:gd name="connsiteX1365" fmla="*/ 544410 w 1023007"/>
                  <a:gd name="connsiteY1365" fmla="*/ 13969 h 1227087"/>
                  <a:gd name="connsiteX1366" fmla="*/ 544336 w 1023007"/>
                  <a:gd name="connsiteY1366" fmla="*/ 13310 h 1227087"/>
                  <a:gd name="connsiteX1367" fmla="*/ 544328 w 1023007"/>
                  <a:gd name="connsiteY1367" fmla="*/ 12633 h 1227087"/>
                  <a:gd name="connsiteX1368" fmla="*/ 544393 w 1023007"/>
                  <a:gd name="connsiteY1368" fmla="*/ 12005 h 1227087"/>
                  <a:gd name="connsiteX1369" fmla="*/ 544281 w 1023007"/>
                  <a:gd name="connsiteY1369" fmla="*/ 11433 h 1227087"/>
                  <a:gd name="connsiteX1370" fmla="*/ 543664 w 1023007"/>
                  <a:gd name="connsiteY1370" fmla="*/ 10992 h 1227087"/>
                  <a:gd name="connsiteX1371" fmla="*/ 543067 w 1023007"/>
                  <a:gd name="connsiteY1371" fmla="*/ 10807 h 1227087"/>
                  <a:gd name="connsiteX1372" fmla="*/ 542351 w 1023007"/>
                  <a:gd name="connsiteY1372" fmla="*/ 10501 h 1227087"/>
                  <a:gd name="connsiteX1373" fmla="*/ 541668 w 1023007"/>
                  <a:gd name="connsiteY1373" fmla="*/ 10051 h 1227087"/>
                  <a:gd name="connsiteX1374" fmla="*/ 542034 w 1023007"/>
                  <a:gd name="connsiteY1374" fmla="*/ 9522 h 1227087"/>
                  <a:gd name="connsiteX1375" fmla="*/ 542233 w 1023007"/>
                  <a:gd name="connsiteY1375" fmla="*/ 9051 h 1227087"/>
                  <a:gd name="connsiteX1376" fmla="*/ 541844 w 1023007"/>
                  <a:gd name="connsiteY1376" fmla="*/ 8826 h 1227087"/>
                  <a:gd name="connsiteX1377" fmla="*/ 541324 w 1023007"/>
                  <a:gd name="connsiteY1377" fmla="*/ 8742 h 1227087"/>
                  <a:gd name="connsiteX1378" fmla="*/ 540832 w 1023007"/>
                  <a:gd name="connsiteY1378" fmla="*/ 8555 h 1227087"/>
                  <a:gd name="connsiteX1379" fmla="*/ 540344 w 1023007"/>
                  <a:gd name="connsiteY1379" fmla="*/ 8158 h 1227087"/>
                  <a:gd name="connsiteX1380" fmla="*/ 540052 w 1023007"/>
                  <a:gd name="connsiteY1380" fmla="*/ 7702 h 1227087"/>
                  <a:gd name="connsiteX1381" fmla="*/ 539475 w 1023007"/>
                  <a:gd name="connsiteY1381" fmla="*/ 7696 h 1227087"/>
                  <a:gd name="connsiteX1382" fmla="*/ 538874 w 1023007"/>
                  <a:gd name="connsiteY1382" fmla="*/ 7817 h 1227087"/>
                  <a:gd name="connsiteX1383" fmla="*/ 538412 w 1023007"/>
                  <a:gd name="connsiteY1383" fmla="*/ 7894 h 1227087"/>
                  <a:gd name="connsiteX1384" fmla="*/ 537907 w 1023007"/>
                  <a:gd name="connsiteY1384" fmla="*/ 7278 h 1227087"/>
                  <a:gd name="connsiteX1385" fmla="*/ 537968 w 1023007"/>
                  <a:gd name="connsiteY1385" fmla="*/ 6732 h 1227087"/>
                  <a:gd name="connsiteX1386" fmla="*/ 537455 w 1023007"/>
                  <a:gd name="connsiteY1386" fmla="*/ 6683 h 1227087"/>
                  <a:gd name="connsiteX1387" fmla="*/ 537432 w 1023007"/>
                  <a:gd name="connsiteY1387" fmla="*/ 7227 h 1227087"/>
                  <a:gd name="connsiteX1388" fmla="*/ 536970 w 1023007"/>
                  <a:gd name="connsiteY1388" fmla="*/ 7268 h 1227087"/>
                  <a:gd name="connsiteX1389" fmla="*/ 536594 w 1023007"/>
                  <a:gd name="connsiteY1389" fmla="*/ 6902 h 1227087"/>
                  <a:gd name="connsiteX1390" fmla="*/ 536388 w 1023007"/>
                  <a:gd name="connsiteY1390" fmla="*/ 6166 h 1227087"/>
                  <a:gd name="connsiteX1391" fmla="*/ 535808 w 1023007"/>
                  <a:gd name="connsiteY1391" fmla="*/ 6501 h 1227087"/>
                  <a:gd name="connsiteX1392" fmla="*/ 535201 w 1023007"/>
                  <a:gd name="connsiteY1392" fmla="*/ 6023 h 1227087"/>
                  <a:gd name="connsiteX1393" fmla="*/ 534748 w 1023007"/>
                  <a:gd name="connsiteY1393" fmla="*/ 6116 h 1227087"/>
                  <a:gd name="connsiteX1394" fmla="*/ 534279 w 1023007"/>
                  <a:gd name="connsiteY1394" fmla="*/ 6443 h 1227087"/>
                  <a:gd name="connsiteX1395" fmla="*/ 534690 w 1023007"/>
                  <a:gd name="connsiteY1395" fmla="*/ 6732 h 1227087"/>
                  <a:gd name="connsiteX1396" fmla="*/ 534707 w 1023007"/>
                  <a:gd name="connsiteY1396" fmla="*/ 7175 h 1227087"/>
                  <a:gd name="connsiteX1397" fmla="*/ 534270 w 1023007"/>
                  <a:gd name="connsiteY1397" fmla="*/ 7351 h 1227087"/>
                  <a:gd name="connsiteX1398" fmla="*/ 533808 w 1023007"/>
                  <a:gd name="connsiteY1398" fmla="*/ 7445 h 1227087"/>
                  <a:gd name="connsiteX1399" fmla="*/ 533512 w 1023007"/>
                  <a:gd name="connsiteY1399" fmla="*/ 7826 h 1227087"/>
                  <a:gd name="connsiteX1400" fmla="*/ 533092 w 1023007"/>
                  <a:gd name="connsiteY1400" fmla="*/ 8171 h 1227087"/>
                  <a:gd name="connsiteX1401" fmla="*/ 533037 w 1023007"/>
                  <a:gd name="connsiteY1401" fmla="*/ 7349 h 1227087"/>
                  <a:gd name="connsiteX1402" fmla="*/ 532176 w 1023007"/>
                  <a:gd name="connsiteY1402" fmla="*/ 7515 h 1227087"/>
                  <a:gd name="connsiteX1403" fmla="*/ 532035 w 1023007"/>
                  <a:gd name="connsiteY1403" fmla="*/ 8125 h 1227087"/>
                  <a:gd name="connsiteX1404" fmla="*/ 532434 w 1023007"/>
                  <a:gd name="connsiteY1404" fmla="*/ 8771 h 1227087"/>
                  <a:gd name="connsiteX1405" fmla="*/ 532741 w 1023007"/>
                  <a:gd name="connsiteY1405" fmla="*/ 9391 h 1227087"/>
                  <a:gd name="connsiteX1406" fmla="*/ 532719 w 1023007"/>
                  <a:gd name="connsiteY1406" fmla="*/ 9971 h 1227087"/>
                  <a:gd name="connsiteX1407" fmla="*/ 532112 w 1023007"/>
                  <a:gd name="connsiteY1407" fmla="*/ 10354 h 1227087"/>
                  <a:gd name="connsiteX1408" fmla="*/ 532010 w 1023007"/>
                  <a:gd name="connsiteY1408" fmla="*/ 10935 h 1227087"/>
                  <a:gd name="connsiteX1409" fmla="*/ 532844 w 1023007"/>
                  <a:gd name="connsiteY1409" fmla="*/ 11452 h 1227087"/>
                  <a:gd name="connsiteX1410" fmla="*/ 533313 w 1023007"/>
                  <a:gd name="connsiteY1410" fmla="*/ 11824 h 1227087"/>
                  <a:gd name="connsiteX1411" fmla="*/ 533949 w 1023007"/>
                  <a:gd name="connsiteY1411" fmla="*/ 12264 h 1227087"/>
                  <a:gd name="connsiteX1412" fmla="*/ 534012 w 1023007"/>
                  <a:gd name="connsiteY1412" fmla="*/ 12842 h 1227087"/>
                  <a:gd name="connsiteX1413" fmla="*/ 533676 w 1023007"/>
                  <a:gd name="connsiteY1413" fmla="*/ 13188 h 1227087"/>
                  <a:gd name="connsiteX1414" fmla="*/ 533345 w 1023007"/>
                  <a:gd name="connsiteY1414" fmla="*/ 13488 h 1227087"/>
                  <a:gd name="connsiteX1415" fmla="*/ 532844 w 1023007"/>
                  <a:gd name="connsiteY1415" fmla="*/ 13642 h 1227087"/>
                  <a:gd name="connsiteX1416" fmla="*/ 532003 w 1023007"/>
                  <a:gd name="connsiteY1416" fmla="*/ 13642 h 1227087"/>
                  <a:gd name="connsiteX1417" fmla="*/ 531877 w 1023007"/>
                  <a:gd name="connsiteY1417" fmla="*/ 13127 h 1227087"/>
                  <a:gd name="connsiteX1418" fmla="*/ 531524 w 1023007"/>
                  <a:gd name="connsiteY1418" fmla="*/ 12062 h 1227087"/>
                  <a:gd name="connsiteX1419" fmla="*/ 531136 w 1023007"/>
                  <a:gd name="connsiteY1419" fmla="*/ 11500 h 1227087"/>
                  <a:gd name="connsiteX1420" fmla="*/ 530555 w 1023007"/>
                  <a:gd name="connsiteY1420" fmla="*/ 11330 h 1227087"/>
                  <a:gd name="connsiteX1421" fmla="*/ 529955 w 1023007"/>
                  <a:gd name="connsiteY1421" fmla="*/ 11549 h 1227087"/>
                  <a:gd name="connsiteX1422" fmla="*/ 529255 w 1023007"/>
                  <a:gd name="connsiteY1422" fmla="*/ 11805 h 1227087"/>
                  <a:gd name="connsiteX1423" fmla="*/ 528448 w 1023007"/>
                  <a:gd name="connsiteY1423" fmla="*/ 12129 h 1227087"/>
                  <a:gd name="connsiteX1424" fmla="*/ 527719 w 1023007"/>
                  <a:gd name="connsiteY1424" fmla="*/ 12501 h 1227087"/>
                  <a:gd name="connsiteX1425" fmla="*/ 527206 w 1023007"/>
                  <a:gd name="connsiteY1425" fmla="*/ 12682 h 1227087"/>
                  <a:gd name="connsiteX1426" fmla="*/ 526301 w 1023007"/>
                  <a:gd name="connsiteY1426" fmla="*/ 12887 h 1227087"/>
                  <a:gd name="connsiteX1427" fmla="*/ 525771 w 1023007"/>
                  <a:gd name="connsiteY1427" fmla="*/ 12903 h 1227087"/>
                  <a:gd name="connsiteX1428" fmla="*/ 525023 w 1023007"/>
                  <a:gd name="connsiteY1428" fmla="*/ 12862 h 1227087"/>
                  <a:gd name="connsiteX1429" fmla="*/ 524503 w 1023007"/>
                  <a:gd name="connsiteY1429" fmla="*/ 12896 h 1227087"/>
                  <a:gd name="connsiteX1430" fmla="*/ 523941 w 1023007"/>
                  <a:gd name="connsiteY1430" fmla="*/ 13308 h 1227087"/>
                  <a:gd name="connsiteX1431" fmla="*/ 523347 w 1023007"/>
                  <a:gd name="connsiteY1431" fmla="*/ 13902 h 1227087"/>
                  <a:gd name="connsiteX1432" fmla="*/ 522990 w 1023007"/>
                  <a:gd name="connsiteY1432" fmla="*/ 14383 h 1227087"/>
                  <a:gd name="connsiteX1433" fmla="*/ 522566 w 1023007"/>
                  <a:gd name="connsiteY1433" fmla="*/ 15003 h 1227087"/>
                  <a:gd name="connsiteX1434" fmla="*/ 522143 w 1023007"/>
                  <a:gd name="connsiteY1434" fmla="*/ 15144 h 1227087"/>
                  <a:gd name="connsiteX1435" fmla="*/ 521109 w 1023007"/>
                  <a:gd name="connsiteY1435" fmla="*/ 15018 h 1227087"/>
                  <a:gd name="connsiteX1436" fmla="*/ 520550 w 1023007"/>
                  <a:gd name="connsiteY1436" fmla="*/ 14890 h 1227087"/>
                  <a:gd name="connsiteX1437" fmla="*/ 519796 w 1023007"/>
                  <a:gd name="connsiteY1437" fmla="*/ 14499 h 1227087"/>
                  <a:gd name="connsiteX1438" fmla="*/ 518916 w 1023007"/>
                  <a:gd name="connsiteY1438" fmla="*/ 13978 h 1227087"/>
                  <a:gd name="connsiteX1439" fmla="*/ 518170 w 1023007"/>
                  <a:gd name="connsiteY1439" fmla="*/ 13491 h 1227087"/>
                  <a:gd name="connsiteX1440" fmla="*/ 517262 w 1023007"/>
                  <a:gd name="connsiteY1440" fmla="*/ 12923 h 1227087"/>
                  <a:gd name="connsiteX1441" fmla="*/ 516546 w 1023007"/>
                  <a:gd name="connsiteY1441" fmla="*/ 12627 h 1227087"/>
                  <a:gd name="connsiteX1442" fmla="*/ 515987 w 1023007"/>
                  <a:gd name="connsiteY1442" fmla="*/ 12547 h 1227087"/>
                  <a:gd name="connsiteX1443" fmla="*/ 515378 w 1023007"/>
                  <a:gd name="connsiteY1443" fmla="*/ 12746 h 1227087"/>
                  <a:gd name="connsiteX1444" fmla="*/ 514905 w 1023007"/>
                  <a:gd name="connsiteY1444" fmla="*/ 12970 h 1227087"/>
                  <a:gd name="connsiteX1445" fmla="*/ 514793 w 1023007"/>
                  <a:gd name="connsiteY1445" fmla="*/ 13465 h 1227087"/>
                  <a:gd name="connsiteX1446" fmla="*/ 514989 w 1023007"/>
                  <a:gd name="connsiteY1446" fmla="*/ 14098 h 1227087"/>
                  <a:gd name="connsiteX1447" fmla="*/ 515325 w 1023007"/>
                  <a:gd name="connsiteY1447" fmla="*/ 14653 h 1227087"/>
                  <a:gd name="connsiteX1448" fmla="*/ 515972 w 1023007"/>
                  <a:gd name="connsiteY1448" fmla="*/ 15488 h 1227087"/>
                  <a:gd name="connsiteX1449" fmla="*/ 516138 w 1023007"/>
                  <a:gd name="connsiteY1449" fmla="*/ 15944 h 1227087"/>
                  <a:gd name="connsiteX1450" fmla="*/ 514999 w 1023007"/>
                  <a:gd name="connsiteY1450" fmla="*/ 16489 h 1227087"/>
                  <a:gd name="connsiteX1451" fmla="*/ 513917 w 1023007"/>
                  <a:gd name="connsiteY1451" fmla="*/ 16255 h 1227087"/>
                  <a:gd name="connsiteX1452" fmla="*/ 513182 w 1023007"/>
                  <a:gd name="connsiteY1452" fmla="*/ 15764 h 1227087"/>
                  <a:gd name="connsiteX1453" fmla="*/ 512562 w 1023007"/>
                  <a:gd name="connsiteY1453" fmla="*/ 14945 h 1227087"/>
                  <a:gd name="connsiteX1454" fmla="*/ 512211 w 1023007"/>
                  <a:gd name="connsiteY1454" fmla="*/ 14161 h 1227087"/>
                  <a:gd name="connsiteX1455" fmla="*/ 512051 w 1023007"/>
                  <a:gd name="connsiteY1455" fmla="*/ 13411 h 1227087"/>
                  <a:gd name="connsiteX1456" fmla="*/ 511848 w 1023007"/>
                  <a:gd name="connsiteY1456" fmla="*/ 12839 h 1227087"/>
                  <a:gd name="connsiteX1457" fmla="*/ 511413 w 1023007"/>
                  <a:gd name="connsiteY1457" fmla="*/ 12110 h 1227087"/>
                  <a:gd name="connsiteX1458" fmla="*/ 510905 w 1023007"/>
                  <a:gd name="connsiteY1458" fmla="*/ 11824 h 1227087"/>
                  <a:gd name="connsiteX1459" fmla="*/ 509768 w 1023007"/>
                  <a:gd name="connsiteY1459" fmla="*/ 11333 h 1227087"/>
                  <a:gd name="connsiteX1460" fmla="*/ 508875 w 1023007"/>
                  <a:gd name="connsiteY1460" fmla="*/ 11085 h 1227087"/>
                  <a:gd name="connsiteX1461" fmla="*/ 508278 w 1023007"/>
                  <a:gd name="connsiteY1461" fmla="*/ 10829 h 1227087"/>
                  <a:gd name="connsiteX1462" fmla="*/ 507219 w 1023007"/>
                  <a:gd name="connsiteY1462" fmla="*/ 10418 h 1227087"/>
                  <a:gd name="connsiteX1463" fmla="*/ 506467 w 1023007"/>
                  <a:gd name="connsiteY1463" fmla="*/ 10032 h 1227087"/>
                  <a:gd name="connsiteX1464" fmla="*/ 505784 w 1023007"/>
                  <a:gd name="connsiteY1464" fmla="*/ 9429 h 1227087"/>
                  <a:gd name="connsiteX1465" fmla="*/ 505308 w 1023007"/>
                  <a:gd name="connsiteY1465" fmla="*/ 9261 h 1227087"/>
                  <a:gd name="connsiteX1466" fmla="*/ 504981 w 1023007"/>
                  <a:gd name="connsiteY1466" fmla="*/ 8064 h 1227087"/>
                  <a:gd name="connsiteX1467" fmla="*/ 504656 w 1023007"/>
                  <a:gd name="connsiteY1467" fmla="*/ 7181 h 1227087"/>
                  <a:gd name="connsiteX1468" fmla="*/ 504666 w 1023007"/>
                  <a:gd name="connsiteY1468" fmla="*/ 6462 h 1227087"/>
                  <a:gd name="connsiteX1469" fmla="*/ 504483 w 1023007"/>
                  <a:gd name="connsiteY1469" fmla="*/ 5746 h 1227087"/>
                  <a:gd name="connsiteX1470" fmla="*/ 504165 w 1023007"/>
                  <a:gd name="connsiteY1470" fmla="*/ 5046 h 1227087"/>
                  <a:gd name="connsiteX1471" fmla="*/ 503481 w 1023007"/>
                  <a:gd name="connsiteY1471" fmla="*/ 4414 h 1227087"/>
                  <a:gd name="connsiteX1472" fmla="*/ 502435 w 1023007"/>
                  <a:gd name="connsiteY1472" fmla="*/ 4086 h 1227087"/>
                  <a:gd name="connsiteX1473" fmla="*/ 501628 w 1023007"/>
                  <a:gd name="connsiteY1473" fmla="*/ 4151 h 1227087"/>
                  <a:gd name="connsiteX1474" fmla="*/ 500919 w 1023007"/>
                  <a:gd name="connsiteY1474" fmla="*/ 4221 h 1227087"/>
                  <a:gd name="connsiteX1475" fmla="*/ 500027 w 1023007"/>
                  <a:gd name="connsiteY1475" fmla="*/ 3983 h 1227087"/>
                  <a:gd name="connsiteX1476" fmla="*/ 499477 w 1023007"/>
                  <a:gd name="connsiteY1476" fmla="*/ 3640 h 1227087"/>
                  <a:gd name="connsiteX1477" fmla="*/ 499153 w 1023007"/>
                  <a:gd name="connsiteY1477" fmla="*/ 3149 h 1227087"/>
                  <a:gd name="connsiteX1478" fmla="*/ 499259 w 1023007"/>
                  <a:gd name="connsiteY1478" fmla="*/ 2513 h 1227087"/>
                  <a:gd name="connsiteX1479" fmla="*/ 499326 w 1023007"/>
                  <a:gd name="connsiteY1479" fmla="*/ 1878 h 1227087"/>
                  <a:gd name="connsiteX1480" fmla="*/ 499218 w 1023007"/>
                  <a:gd name="connsiteY1480" fmla="*/ 1170 h 1227087"/>
                  <a:gd name="connsiteX1481" fmla="*/ 498534 w 1023007"/>
                  <a:gd name="connsiteY1481" fmla="*/ 504 h 1227087"/>
                  <a:gd name="connsiteX1482" fmla="*/ 498071 w 1023007"/>
                  <a:gd name="connsiteY1482" fmla="*/ 1319 h 1227087"/>
                  <a:gd name="connsiteX1483" fmla="*/ 497859 w 1023007"/>
                  <a:gd name="connsiteY1483" fmla="*/ 2307 h 1227087"/>
                  <a:gd name="connsiteX1484" fmla="*/ 497577 w 1023007"/>
                  <a:gd name="connsiteY1484" fmla="*/ 3261 h 1227087"/>
                  <a:gd name="connsiteX1485" fmla="*/ 497258 w 1023007"/>
                  <a:gd name="connsiteY1485" fmla="*/ 3897 h 1227087"/>
                  <a:gd name="connsiteX1486" fmla="*/ 496653 w 1023007"/>
                  <a:gd name="connsiteY1486" fmla="*/ 4886 h 1227087"/>
                  <a:gd name="connsiteX1487" fmla="*/ 495907 w 1023007"/>
                  <a:gd name="connsiteY1487" fmla="*/ 6125 h 1227087"/>
                  <a:gd name="connsiteX1488" fmla="*/ 495336 w 1023007"/>
                  <a:gd name="connsiteY1488" fmla="*/ 6941 h 1227087"/>
                  <a:gd name="connsiteX1489" fmla="*/ 494517 w 1023007"/>
                  <a:gd name="connsiteY1489" fmla="*/ 7753 h 1227087"/>
                  <a:gd name="connsiteX1490" fmla="*/ 493766 w 1023007"/>
                  <a:gd name="connsiteY1490" fmla="*/ 8534 h 1227087"/>
                  <a:gd name="connsiteX1491" fmla="*/ 493232 w 1023007"/>
                  <a:gd name="connsiteY1491" fmla="*/ 9455 h 1227087"/>
                  <a:gd name="connsiteX1492" fmla="*/ 493161 w 1023007"/>
                  <a:gd name="connsiteY1492" fmla="*/ 10020 h 1227087"/>
                  <a:gd name="connsiteX1493" fmla="*/ 493881 w 1023007"/>
                  <a:gd name="connsiteY1493" fmla="*/ 10582 h 1227087"/>
                  <a:gd name="connsiteX1494" fmla="*/ 495033 w 1023007"/>
                  <a:gd name="connsiteY1494" fmla="*/ 11316 h 1227087"/>
                  <a:gd name="connsiteX1495" fmla="*/ 495573 w 1023007"/>
                  <a:gd name="connsiteY1495" fmla="*/ 11984 h 1227087"/>
                  <a:gd name="connsiteX1496" fmla="*/ 496084 w 1023007"/>
                  <a:gd name="connsiteY1496" fmla="*/ 12283 h 1227087"/>
                  <a:gd name="connsiteX1497" fmla="*/ 496100 w 1023007"/>
                  <a:gd name="connsiteY1497" fmla="*/ 13009 h 1227087"/>
                  <a:gd name="connsiteX1498" fmla="*/ 495586 w 1023007"/>
                  <a:gd name="connsiteY1498" fmla="*/ 13433 h 1227087"/>
                  <a:gd name="connsiteX1499" fmla="*/ 495025 w 1023007"/>
                  <a:gd name="connsiteY1499" fmla="*/ 13699 h 1227087"/>
                  <a:gd name="connsiteX1500" fmla="*/ 493808 w 1023007"/>
                  <a:gd name="connsiteY1500" fmla="*/ 13661 h 1227087"/>
                  <a:gd name="connsiteX1501" fmla="*/ 493264 w 1023007"/>
                  <a:gd name="connsiteY1501" fmla="*/ 13734 h 1227087"/>
                  <a:gd name="connsiteX1502" fmla="*/ 492234 w 1023007"/>
                  <a:gd name="connsiteY1502" fmla="*/ 13795 h 1227087"/>
                  <a:gd name="connsiteX1503" fmla="*/ 491409 w 1023007"/>
                  <a:gd name="connsiteY1503" fmla="*/ 13713 h 1227087"/>
                  <a:gd name="connsiteX1504" fmla="*/ 490555 w 1023007"/>
                  <a:gd name="connsiteY1504" fmla="*/ 13610 h 1227087"/>
                  <a:gd name="connsiteX1505" fmla="*/ 489306 w 1023007"/>
                  <a:gd name="connsiteY1505" fmla="*/ 13543 h 1227087"/>
                  <a:gd name="connsiteX1506" fmla="*/ 488541 w 1023007"/>
                  <a:gd name="connsiteY1506" fmla="*/ 13558 h 1227087"/>
                  <a:gd name="connsiteX1507" fmla="*/ 487646 w 1023007"/>
                  <a:gd name="connsiteY1507" fmla="*/ 13686 h 1227087"/>
                  <a:gd name="connsiteX1508" fmla="*/ 487328 w 1023007"/>
                  <a:gd name="connsiteY1508" fmla="*/ 14072 h 1227087"/>
                  <a:gd name="connsiteX1509" fmla="*/ 487694 w 1023007"/>
                  <a:gd name="connsiteY1509" fmla="*/ 15234 h 1227087"/>
                  <a:gd name="connsiteX1510" fmla="*/ 488073 w 1023007"/>
                  <a:gd name="connsiteY1510" fmla="*/ 15857 h 1227087"/>
                  <a:gd name="connsiteX1511" fmla="*/ 488638 w 1023007"/>
                  <a:gd name="connsiteY1511" fmla="*/ 16470 h 1227087"/>
                  <a:gd name="connsiteX1512" fmla="*/ 489213 w 1023007"/>
                  <a:gd name="connsiteY1512" fmla="*/ 17142 h 1227087"/>
                  <a:gd name="connsiteX1513" fmla="*/ 489791 w 1023007"/>
                  <a:gd name="connsiteY1513" fmla="*/ 17144 h 1227087"/>
                  <a:gd name="connsiteX1514" fmla="*/ 490501 w 1023007"/>
                  <a:gd name="connsiteY1514" fmla="*/ 17042 h 1227087"/>
                  <a:gd name="connsiteX1515" fmla="*/ 491434 w 1023007"/>
                  <a:gd name="connsiteY1515" fmla="*/ 16768 h 1227087"/>
                  <a:gd name="connsiteX1516" fmla="*/ 491888 w 1023007"/>
                  <a:gd name="connsiteY1516" fmla="*/ 16666 h 1227087"/>
                  <a:gd name="connsiteX1517" fmla="*/ 492350 w 1023007"/>
                  <a:gd name="connsiteY1517" fmla="*/ 16699 h 1227087"/>
                  <a:gd name="connsiteX1518" fmla="*/ 493062 w 1023007"/>
                  <a:gd name="connsiteY1518" fmla="*/ 17033 h 1227087"/>
                  <a:gd name="connsiteX1519" fmla="*/ 493766 w 1023007"/>
                  <a:gd name="connsiteY1519" fmla="*/ 17646 h 1227087"/>
                  <a:gd name="connsiteX1520" fmla="*/ 494073 w 1023007"/>
                  <a:gd name="connsiteY1520" fmla="*/ 18510 h 1227087"/>
                  <a:gd name="connsiteX1521" fmla="*/ 494235 w 1023007"/>
                  <a:gd name="connsiteY1521" fmla="*/ 19456 h 1227087"/>
                  <a:gd name="connsiteX1522" fmla="*/ 494218 w 1023007"/>
                  <a:gd name="connsiteY1522" fmla="*/ 20455 h 1227087"/>
                  <a:gd name="connsiteX1523" fmla="*/ 494356 w 1023007"/>
                  <a:gd name="connsiteY1523" fmla="*/ 21483 h 1227087"/>
                  <a:gd name="connsiteX1524" fmla="*/ 494414 w 1023007"/>
                  <a:gd name="connsiteY1524" fmla="*/ 22853 h 1227087"/>
                  <a:gd name="connsiteX1525" fmla="*/ 494417 w 1023007"/>
                  <a:gd name="connsiteY1525" fmla="*/ 23987 h 1227087"/>
                  <a:gd name="connsiteX1526" fmla="*/ 494264 w 1023007"/>
                  <a:gd name="connsiteY1526" fmla="*/ 24771 h 1227087"/>
                  <a:gd name="connsiteX1527" fmla="*/ 493453 w 1023007"/>
                  <a:gd name="connsiteY1527" fmla="*/ 25364 h 1227087"/>
                  <a:gd name="connsiteX1528" fmla="*/ 492625 w 1023007"/>
                  <a:gd name="connsiteY1528" fmla="*/ 25878 h 1227087"/>
                  <a:gd name="connsiteX1529" fmla="*/ 492064 w 1023007"/>
                  <a:gd name="connsiteY1529" fmla="*/ 26097 h 1227087"/>
                  <a:gd name="connsiteX1530" fmla="*/ 491656 w 1023007"/>
                  <a:gd name="connsiteY1530" fmla="*/ 26540 h 1227087"/>
                  <a:gd name="connsiteX1531" fmla="*/ 491829 w 1023007"/>
                  <a:gd name="connsiteY1531" fmla="*/ 27160 h 1227087"/>
                  <a:gd name="connsiteX1532" fmla="*/ 491804 w 1023007"/>
                  <a:gd name="connsiteY1532" fmla="*/ 28049 h 1227087"/>
                  <a:gd name="connsiteX1533" fmla="*/ 491402 w 1023007"/>
                  <a:gd name="connsiteY1533" fmla="*/ 30289 h 1227087"/>
                  <a:gd name="connsiteX1534" fmla="*/ 491249 w 1023007"/>
                  <a:gd name="connsiteY1534" fmla="*/ 31446 h 1227087"/>
                  <a:gd name="connsiteX1535" fmla="*/ 491258 w 1023007"/>
                  <a:gd name="connsiteY1535" fmla="*/ 33423 h 1227087"/>
                  <a:gd name="connsiteX1536" fmla="*/ 491268 w 1023007"/>
                  <a:gd name="connsiteY1536" fmla="*/ 35504 h 1227087"/>
                  <a:gd name="connsiteX1537" fmla="*/ 491627 w 1023007"/>
                  <a:gd name="connsiteY1537" fmla="*/ 37102 h 1227087"/>
                  <a:gd name="connsiteX1538" fmla="*/ 491566 w 1023007"/>
                  <a:gd name="connsiteY1538" fmla="*/ 38785 h 1227087"/>
                  <a:gd name="connsiteX1539" fmla="*/ 491753 w 1023007"/>
                  <a:gd name="connsiteY1539" fmla="*/ 40018 h 1227087"/>
                  <a:gd name="connsiteX1540" fmla="*/ 492327 w 1023007"/>
                  <a:gd name="connsiteY1540" fmla="*/ 40651 h 1227087"/>
                  <a:gd name="connsiteX1541" fmla="*/ 493367 w 1023007"/>
                  <a:gd name="connsiteY1541" fmla="*/ 41010 h 1227087"/>
                  <a:gd name="connsiteX1542" fmla="*/ 494132 w 1023007"/>
                  <a:gd name="connsiteY1542" fmla="*/ 41065 h 1227087"/>
                  <a:gd name="connsiteX1543" fmla="*/ 494979 w 1023007"/>
                  <a:gd name="connsiteY1543" fmla="*/ 41071 h 1227087"/>
                  <a:gd name="connsiteX1544" fmla="*/ 495447 w 1023007"/>
                  <a:gd name="connsiteY1544" fmla="*/ 41103 h 1227087"/>
                  <a:gd name="connsiteX1545" fmla="*/ 495869 w 1023007"/>
                  <a:gd name="connsiteY1545" fmla="*/ 41464 h 1227087"/>
                  <a:gd name="connsiteX1546" fmla="*/ 496071 w 1023007"/>
                  <a:gd name="connsiteY1546" fmla="*/ 42115 h 1227087"/>
                  <a:gd name="connsiteX1547" fmla="*/ 495753 w 1023007"/>
                  <a:gd name="connsiteY1547" fmla="*/ 43162 h 1227087"/>
                  <a:gd name="connsiteX1548" fmla="*/ 495531 w 1023007"/>
                  <a:gd name="connsiteY1548" fmla="*/ 43720 h 1227087"/>
                  <a:gd name="connsiteX1549" fmla="*/ 495464 w 1023007"/>
                  <a:gd name="connsiteY1549" fmla="*/ 44382 h 1227087"/>
                  <a:gd name="connsiteX1550" fmla="*/ 495380 w 1023007"/>
                  <a:gd name="connsiteY1550" fmla="*/ 44853 h 1227087"/>
                  <a:gd name="connsiteX1551" fmla="*/ 495522 w 1023007"/>
                  <a:gd name="connsiteY1551" fmla="*/ 45801 h 1227087"/>
                  <a:gd name="connsiteX1552" fmla="*/ 496145 w 1023007"/>
                  <a:gd name="connsiteY1552" fmla="*/ 46507 h 1227087"/>
                  <a:gd name="connsiteX1553" fmla="*/ 497195 w 1023007"/>
                  <a:gd name="connsiteY1553" fmla="*/ 46893 h 1227087"/>
                  <a:gd name="connsiteX1554" fmla="*/ 498408 w 1023007"/>
                  <a:gd name="connsiteY1554" fmla="*/ 47143 h 1227087"/>
                  <a:gd name="connsiteX1555" fmla="*/ 499471 w 1023007"/>
                  <a:gd name="connsiteY1555" fmla="*/ 47259 h 1227087"/>
                  <a:gd name="connsiteX1556" fmla="*/ 500008 w 1023007"/>
                  <a:gd name="connsiteY1556" fmla="*/ 47608 h 1227087"/>
                  <a:gd name="connsiteX1557" fmla="*/ 500238 w 1023007"/>
                  <a:gd name="connsiteY1557" fmla="*/ 48164 h 1227087"/>
                  <a:gd name="connsiteX1558" fmla="*/ 500395 w 1023007"/>
                  <a:gd name="connsiteY1558" fmla="*/ 49112 h 1227087"/>
                  <a:gd name="connsiteX1559" fmla="*/ 500177 w 1023007"/>
                  <a:gd name="connsiteY1559" fmla="*/ 50244 h 1227087"/>
                  <a:gd name="connsiteX1560" fmla="*/ 499960 w 1023007"/>
                  <a:gd name="connsiteY1560" fmla="*/ 51192 h 1227087"/>
                  <a:gd name="connsiteX1561" fmla="*/ 499863 w 1023007"/>
                  <a:gd name="connsiteY1561" fmla="*/ 52207 h 1227087"/>
                  <a:gd name="connsiteX1562" fmla="*/ 499708 w 1023007"/>
                  <a:gd name="connsiteY1562" fmla="*/ 52848 h 1227087"/>
                  <a:gd name="connsiteX1563" fmla="*/ 499680 w 1023007"/>
                  <a:gd name="connsiteY1563" fmla="*/ 53847 h 1227087"/>
                  <a:gd name="connsiteX1564" fmla="*/ 499544 w 1023007"/>
                  <a:gd name="connsiteY1564" fmla="*/ 54726 h 1227087"/>
                  <a:gd name="connsiteX1565" fmla="*/ 499445 w 1023007"/>
                  <a:gd name="connsiteY1565" fmla="*/ 55556 h 1227087"/>
                  <a:gd name="connsiteX1566" fmla="*/ 499089 w 1023007"/>
                  <a:gd name="connsiteY1566" fmla="*/ 56081 h 1227087"/>
                  <a:gd name="connsiteX1567" fmla="*/ 498662 w 1023007"/>
                  <a:gd name="connsiteY1567" fmla="*/ 56422 h 1227087"/>
                  <a:gd name="connsiteX1568" fmla="*/ 498109 w 1023007"/>
                  <a:gd name="connsiteY1568" fmla="*/ 56152 h 1227087"/>
                  <a:gd name="connsiteX1569" fmla="*/ 497850 w 1023007"/>
                  <a:gd name="connsiteY1569" fmla="*/ 55680 h 1227087"/>
                  <a:gd name="connsiteX1570" fmla="*/ 496630 w 1023007"/>
                  <a:gd name="connsiteY1570" fmla="*/ 55516 h 1227087"/>
                  <a:gd name="connsiteX1571" fmla="*/ 496052 w 1023007"/>
                  <a:gd name="connsiteY1571" fmla="*/ 56415 h 1227087"/>
                  <a:gd name="connsiteX1572" fmla="*/ 495952 w 1023007"/>
                  <a:gd name="connsiteY1572" fmla="*/ 57209 h 1227087"/>
                  <a:gd name="connsiteX1573" fmla="*/ 496571 w 1023007"/>
                  <a:gd name="connsiteY1573" fmla="*/ 57831 h 1227087"/>
                  <a:gd name="connsiteX1574" fmla="*/ 497981 w 1023007"/>
                  <a:gd name="connsiteY1574" fmla="*/ 58195 h 1227087"/>
                  <a:gd name="connsiteX1575" fmla="*/ 499243 w 1023007"/>
                  <a:gd name="connsiteY1575" fmla="*/ 58499 h 1227087"/>
                  <a:gd name="connsiteX1576" fmla="*/ 499840 w 1023007"/>
                  <a:gd name="connsiteY1576" fmla="*/ 58968 h 1227087"/>
                  <a:gd name="connsiteX1577" fmla="*/ 499998 w 1023007"/>
                  <a:gd name="connsiteY1577" fmla="*/ 59781 h 1227087"/>
                  <a:gd name="connsiteX1578" fmla="*/ 499605 w 1023007"/>
                  <a:gd name="connsiteY1578" fmla="*/ 60542 h 1227087"/>
                  <a:gd name="connsiteX1579" fmla="*/ 498752 w 1023007"/>
                  <a:gd name="connsiteY1579" fmla="*/ 61964 h 1227087"/>
                  <a:gd name="connsiteX1580" fmla="*/ 497815 w 1023007"/>
                  <a:gd name="connsiteY1580" fmla="*/ 63441 h 1227087"/>
                  <a:gd name="connsiteX1581" fmla="*/ 496569 w 1023007"/>
                  <a:gd name="connsiteY1581" fmla="*/ 65053 h 1227087"/>
                  <a:gd name="connsiteX1582" fmla="*/ 495508 w 1023007"/>
                  <a:gd name="connsiteY1582" fmla="*/ 66103 h 1227087"/>
                  <a:gd name="connsiteX1583" fmla="*/ 494277 w 1023007"/>
                  <a:gd name="connsiteY1583" fmla="*/ 66719 h 1227087"/>
                  <a:gd name="connsiteX1584" fmla="*/ 493111 w 1023007"/>
                  <a:gd name="connsiteY1584" fmla="*/ 67431 h 1227087"/>
                  <a:gd name="connsiteX1585" fmla="*/ 492562 w 1023007"/>
                  <a:gd name="connsiteY1585" fmla="*/ 68061 h 1227087"/>
                  <a:gd name="connsiteX1586" fmla="*/ 492394 w 1023007"/>
                  <a:gd name="connsiteY1586" fmla="*/ 68585 h 1227087"/>
                  <a:gd name="connsiteX1587" fmla="*/ 492481 w 1023007"/>
                  <a:gd name="connsiteY1587" fmla="*/ 69108 h 1227087"/>
                  <a:gd name="connsiteX1588" fmla="*/ 493692 w 1023007"/>
                  <a:gd name="connsiteY1588" fmla="*/ 70862 h 1227087"/>
                  <a:gd name="connsiteX1589" fmla="*/ 493628 w 1023007"/>
                  <a:gd name="connsiteY1589" fmla="*/ 71381 h 1227087"/>
                  <a:gd name="connsiteX1590" fmla="*/ 493323 w 1023007"/>
                  <a:gd name="connsiteY1590" fmla="*/ 72013 h 1227087"/>
                  <a:gd name="connsiteX1591" fmla="*/ 492327 w 1023007"/>
                  <a:gd name="connsiteY1591" fmla="*/ 72746 h 1227087"/>
                  <a:gd name="connsiteX1592" fmla="*/ 491331 w 1023007"/>
                  <a:gd name="connsiteY1592" fmla="*/ 73240 h 1227087"/>
                  <a:gd name="connsiteX1593" fmla="*/ 490459 w 1023007"/>
                  <a:gd name="connsiteY1593" fmla="*/ 73732 h 1227087"/>
                  <a:gd name="connsiteX1594" fmla="*/ 489617 w 1023007"/>
                  <a:gd name="connsiteY1594" fmla="*/ 74159 h 1227087"/>
                  <a:gd name="connsiteX1595" fmla="*/ 488041 w 1023007"/>
                  <a:gd name="connsiteY1595" fmla="*/ 74503 h 1227087"/>
                  <a:gd name="connsiteX1596" fmla="*/ 486820 w 1023007"/>
                  <a:gd name="connsiteY1596" fmla="*/ 74679 h 1227087"/>
                  <a:gd name="connsiteX1597" fmla="*/ 486118 w 1023007"/>
                  <a:gd name="connsiteY1597" fmla="*/ 75102 h 1227087"/>
                  <a:gd name="connsiteX1598" fmla="*/ 485610 w 1023007"/>
                  <a:gd name="connsiteY1598" fmla="*/ 76762 h 1227087"/>
                  <a:gd name="connsiteX1599" fmla="*/ 485408 w 1023007"/>
                  <a:gd name="connsiteY1599" fmla="*/ 77508 h 1227087"/>
                  <a:gd name="connsiteX1600" fmla="*/ 485119 w 1023007"/>
                  <a:gd name="connsiteY1600" fmla="*/ 78169 h 1227087"/>
                  <a:gd name="connsiteX1601" fmla="*/ 484656 w 1023007"/>
                  <a:gd name="connsiteY1601" fmla="*/ 78474 h 1227087"/>
                  <a:gd name="connsiteX1602" fmla="*/ 483887 w 1023007"/>
                  <a:gd name="connsiteY1602" fmla="*/ 78695 h 1227087"/>
                  <a:gd name="connsiteX1603" fmla="*/ 483247 w 1023007"/>
                  <a:gd name="connsiteY1603" fmla="*/ 78428 h 1227087"/>
                  <a:gd name="connsiteX1604" fmla="*/ 482782 w 1023007"/>
                  <a:gd name="connsiteY1604" fmla="*/ 78024 h 1227087"/>
                  <a:gd name="connsiteX1605" fmla="*/ 481770 w 1023007"/>
                  <a:gd name="connsiteY1605" fmla="*/ 77129 h 1227087"/>
                  <a:gd name="connsiteX1606" fmla="*/ 481112 w 1023007"/>
                  <a:gd name="connsiteY1606" fmla="*/ 76522 h 1227087"/>
                  <a:gd name="connsiteX1607" fmla="*/ 480441 w 1023007"/>
                  <a:gd name="connsiteY1607" fmla="*/ 76310 h 1227087"/>
                  <a:gd name="connsiteX1608" fmla="*/ 479616 w 1023007"/>
                  <a:gd name="connsiteY1608" fmla="*/ 76602 h 1227087"/>
                  <a:gd name="connsiteX1609" fmla="*/ 479517 w 1023007"/>
                  <a:gd name="connsiteY1609" fmla="*/ 77142 h 1227087"/>
                  <a:gd name="connsiteX1610" fmla="*/ 479246 w 1023007"/>
                  <a:gd name="connsiteY1610" fmla="*/ 78092 h 1227087"/>
                  <a:gd name="connsiteX1611" fmla="*/ 478973 w 1023007"/>
                  <a:gd name="connsiteY1611" fmla="*/ 79039 h 1227087"/>
                  <a:gd name="connsiteX1612" fmla="*/ 478754 w 1023007"/>
                  <a:gd name="connsiteY1612" fmla="*/ 80054 h 1227087"/>
                  <a:gd name="connsiteX1613" fmla="*/ 478672 w 1023007"/>
                  <a:gd name="connsiteY1613" fmla="*/ 80917 h 1227087"/>
                  <a:gd name="connsiteX1614" fmla="*/ 478607 w 1023007"/>
                  <a:gd name="connsiteY1614" fmla="*/ 81659 h 1227087"/>
                  <a:gd name="connsiteX1615" fmla="*/ 478252 w 1023007"/>
                  <a:gd name="connsiteY1615" fmla="*/ 82403 h 1227087"/>
                  <a:gd name="connsiteX1616" fmla="*/ 477737 w 1023007"/>
                  <a:gd name="connsiteY1616" fmla="*/ 83101 h 1227087"/>
                  <a:gd name="connsiteX1617" fmla="*/ 477275 w 1023007"/>
                  <a:gd name="connsiteY1617" fmla="*/ 83540 h 1227087"/>
                  <a:gd name="connsiteX1618" fmla="*/ 476726 w 1023007"/>
                  <a:gd name="connsiteY1618" fmla="*/ 83714 h 1227087"/>
                  <a:gd name="connsiteX1619" fmla="*/ 476212 w 1023007"/>
                  <a:gd name="connsiteY1619" fmla="*/ 83733 h 1227087"/>
                  <a:gd name="connsiteX1620" fmla="*/ 475438 w 1023007"/>
                  <a:gd name="connsiteY1620" fmla="*/ 83498 h 1227087"/>
                  <a:gd name="connsiteX1621" fmla="*/ 474510 w 1023007"/>
                  <a:gd name="connsiteY1621" fmla="*/ 83165 h 1227087"/>
                  <a:gd name="connsiteX1622" fmla="*/ 473358 w 1023007"/>
                  <a:gd name="connsiteY1622" fmla="*/ 83052 h 1227087"/>
                  <a:gd name="connsiteX1623" fmla="*/ 472896 w 1023007"/>
                  <a:gd name="connsiteY1623" fmla="*/ 83120 h 1227087"/>
                  <a:gd name="connsiteX1624" fmla="*/ 472793 w 1023007"/>
                  <a:gd name="connsiteY1624" fmla="*/ 84208 h 1227087"/>
                  <a:gd name="connsiteX1625" fmla="*/ 472918 w 1023007"/>
                  <a:gd name="connsiteY1625" fmla="*/ 84642 h 1227087"/>
                  <a:gd name="connsiteX1626" fmla="*/ 472529 w 1023007"/>
                  <a:gd name="connsiteY1626" fmla="*/ 85775 h 1227087"/>
                  <a:gd name="connsiteX1627" fmla="*/ 472291 w 1023007"/>
                  <a:gd name="connsiteY1627" fmla="*/ 86655 h 1227087"/>
                  <a:gd name="connsiteX1628" fmla="*/ 472125 w 1023007"/>
                  <a:gd name="connsiteY1628" fmla="*/ 88145 h 1227087"/>
                  <a:gd name="connsiteX1629" fmla="*/ 471354 w 1023007"/>
                  <a:gd name="connsiteY1629" fmla="*/ 88706 h 1227087"/>
                  <a:gd name="connsiteX1630" fmla="*/ 470806 w 1023007"/>
                  <a:gd name="connsiteY1630" fmla="*/ 88504 h 1227087"/>
                  <a:gd name="connsiteX1631" fmla="*/ 470173 w 1023007"/>
                  <a:gd name="connsiteY1631" fmla="*/ 88228 h 1227087"/>
                  <a:gd name="connsiteX1632" fmla="*/ 469367 w 1023007"/>
                  <a:gd name="connsiteY1632" fmla="*/ 87574 h 1227087"/>
                  <a:gd name="connsiteX1633" fmla="*/ 468715 w 1023007"/>
                  <a:gd name="connsiteY1633" fmla="*/ 86828 h 1227087"/>
                  <a:gd name="connsiteX1634" fmla="*/ 467932 w 1023007"/>
                  <a:gd name="connsiteY1634" fmla="*/ 86164 h 1227087"/>
                  <a:gd name="connsiteX1635" fmla="*/ 467370 w 1023007"/>
                  <a:gd name="connsiteY1635" fmla="*/ 85601 h 1227087"/>
                  <a:gd name="connsiteX1636" fmla="*/ 466830 w 1023007"/>
                  <a:gd name="connsiteY1636" fmla="*/ 84973 h 1227087"/>
                  <a:gd name="connsiteX1637" fmla="*/ 466114 w 1023007"/>
                  <a:gd name="connsiteY1637" fmla="*/ 84275 h 1227087"/>
                  <a:gd name="connsiteX1638" fmla="*/ 465713 w 1023007"/>
                  <a:gd name="connsiteY1638" fmla="*/ 83830 h 1227087"/>
                  <a:gd name="connsiteX1639" fmla="*/ 465247 w 1023007"/>
                  <a:gd name="connsiteY1639" fmla="*/ 83496 h 1227087"/>
                  <a:gd name="connsiteX1640" fmla="*/ 464364 w 1023007"/>
                  <a:gd name="connsiteY1640" fmla="*/ 84286 h 1227087"/>
                  <a:gd name="connsiteX1641" fmla="*/ 464139 w 1023007"/>
                  <a:gd name="connsiteY1641" fmla="*/ 85091 h 1227087"/>
                  <a:gd name="connsiteX1642" fmla="*/ 463780 w 1023007"/>
                  <a:gd name="connsiteY1642" fmla="*/ 85872 h 1227087"/>
                  <a:gd name="connsiteX1643" fmla="*/ 463238 w 1023007"/>
                  <a:gd name="connsiteY1643" fmla="*/ 86347 h 1227087"/>
                  <a:gd name="connsiteX1644" fmla="*/ 462431 w 1023007"/>
                  <a:gd name="connsiteY1644" fmla="*/ 86922 h 1227087"/>
                  <a:gd name="connsiteX1645" fmla="*/ 461921 w 1023007"/>
                  <a:gd name="connsiteY1645" fmla="*/ 87034 h 1227087"/>
                  <a:gd name="connsiteX1646" fmla="*/ 461397 w 1023007"/>
                  <a:gd name="connsiteY1646" fmla="*/ 86744 h 1227087"/>
                  <a:gd name="connsiteX1647" fmla="*/ 461620 w 1023007"/>
                  <a:gd name="connsiteY1647" fmla="*/ 85956 h 1227087"/>
                  <a:gd name="connsiteX1648" fmla="*/ 462107 w 1023007"/>
                  <a:gd name="connsiteY1648" fmla="*/ 85008 h 1227087"/>
                  <a:gd name="connsiteX1649" fmla="*/ 462319 w 1023007"/>
                  <a:gd name="connsiteY1649" fmla="*/ 84105 h 1227087"/>
                  <a:gd name="connsiteX1650" fmla="*/ 462345 w 1023007"/>
                  <a:gd name="connsiteY1650" fmla="*/ 83252 h 1227087"/>
                  <a:gd name="connsiteX1651" fmla="*/ 462274 w 1023007"/>
                  <a:gd name="connsiteY1651" fmla="*/ 82519 h 1227087"/>
                  <a:gd name="connsiteX1652" fmla="*/ 462120 w 1023007"/>
                  <a:gd name="connsiteY1652" fmla="*/ 81746 h 1227087"/>
                  <a:gd name="connsiteX1653" fmla="*/ 460948 w 1023007"/>
                  <a:gd name="connsiteY1653" fmla="*/ 80837 h 1227087"/>
                  <a:gd name="connsiteX1654" fmla="*/ 460139 w 1023007"/>
                  <a:gd name="connsiteY1654" fmla="*/ 80586 h 1227087"/>
                  <a:gd name="connsiteX1655" fmla="*/ 459214 w 1023007"/>
                  <a:gd name="connsiteY1655" fmla="*/ 81014 h 1227087"/>
                  <a:gd name="connsiteX1656" fmla="*/ 458993 w 1023007"/>
                  <a:gd name="connsiteY1656" fmla="*/ 81865 h 1227087"/>
                  <a:gd name="connsiteX1657" fmla="*/ 458912 w 1023007"/>
                  <a:gd name="connsiteY1657" fmla="*/ 83027 h 1227087"/>
                  <a:gd name="connsiteX1658" fmla="*/ 459176 w 1023007"/>
                  <a:gd name="connsiteY1658" fmla="*/ 84090 h 1227087"/>
                  <a:gd name="connsiteX1659" fmla="*/ 459404 w 1023007"/>
                  <a:gd name="connsiteY1659" fmla="*/ 84969 h 1227087"/>
                  <a:gd name="connsiteX1660" fmla="*/ 459513 w 1023007"/>
                  <a:gd name="connsiteY1660" fmla="*/ 86507 h 1227087"/>
                  <a:gd name="connsiteX1661" fmla="*/ 459445 w 1023007"/>
                  <a:gd name="connsiteY1661" fmla="*/ 87149 h 1227087"/>
                  <a:gd name="connsiteX1662" fmla="*/ 459294 w 1023007"/>
                  <a:gd name="connsiteY1662" fmla="*/ 87910 h 1227087"/>
                  <a:gd name="connsiteX1663" fmla="*/ 458838 w 1023007"/>
                  <a:gd name="connsiteY1663" fmla="*/ 89551 h 1227087"/>
                  <a:gd name="connsiteX1664" fmla="*/ 458238 w 1023007"/>
                  <a:gd name="connsiteY1664" fmla="*/ 90196 h 1227087"/>
                  <a:gd name="connsiteX1665" fmla="*/ 457615 w 1023007"/>
                  <a:gd name="connsiteY1665" fmla="*/ 90059 h 1227087"/>
                  <a:gd name="connsiteX1666" fmla="*/ 457346 w 1023007"/>
                  <a:gd name="connsiteY1666" fmla="*/ 89095 h 1227087"/>
                  <a:gd name="connsiteX1667" fmla="*/ 456851 w 1023007"/>
                  <a:gd name="connsiteY1667" fmla="*/ 88357 h 1227087"/>
                  <a:gd name="connsiteX1668" fmla="*/ 456408 w 1023007"/>
                  <a:gd name="connsiteY1668" fmla="*/ 87836 h 1227087"/>
                  <a:gd name="connsiteX1669" fmla="*/ 455618 w 1023007"/>
                  <a:gd name="connsiteY1669" fmla="*/ 87654 h 1227087"/>
                  <a:gd name="connsiteX1670" fmla="*/ 454966 w 1023007"/>
                  <a:gd name="connsiteY1670" fmla="*/ 87946 h 1227087"/>
                  <a:gd name="connsiteX1671" fmla="*/ 455693 w 1023007"/>
                  <a:gd name="connsiteY1671" fmla="*/ 88803 h 1227087"/>
                  <a:gd name="connsiteX1672" fmla="*/ 455849 w 1023007"/>
                  <a:gd name="connsiteY1672" fmla="*/ 89429 h 1227087"/>
                  <a:gd name="connsiteX1673" fmla="*/ 455474 w 1023007"/>
                  <a:gd name="connsiteY1673" fmla="*/ 90463 h 1227087"/>
                  <a:gd name="connsiteX1674" fmla="*/ 455149 w 1023007"/>
                  <a:gd name="connsiteY1674" fmla="*/ 90919 h 1227087"/>
                  <a:gd name="connsiteX1675" fmla="*/ 454155 w 1023007"/>
                  <a:gd name="connsiteY1675" fmla="*/ 90855 h 1227087"/>
                  <a:gd name="connsiteX1676" fmla="*/ 453277 w 1023007"/>
                  <a:gd name="connsiteY1676" fmla="*/ 90351 h 1227087"/>
                  <a:gd name="connsiteX1677" fmla="*/ 452684 w 1023007"/>
                  <a:gd name="connsiteY1677" fmla="*/ 89923 h 1227087"/>
                  <a:gd name="connsiteX1678" fmla="*/ 451930 w 1023007"/>
                  <a:gd name="connsiteY1678" fmla="*/ 89595 h 1227087"/>
                  <a:gd name="connsiteX1679" fmla="*/ 451399 w 1023007"/>
                  <a:gd name="connsiteY1679" fmla="*/ 89301 h 1227087"/>
                  <a:gd name="connsiteX1680" fmla="*/ 450674 w 1023007"/>
                  <a:gd name="connsiteY1680" fmla="*/ 89044 h 1227087"/>
                  <a:gd name="connsiteX1681" fmla="*/ 449926 w 1023007"/>
                  <a:gd name="connsiteY1681" fmla="*/ 89005 h 1227087"/>
                  <a:gd name="connsiteX1682" fmla="*/ 449200 w 1023007"/>
                  <a:gd name="connsiteY1682" fmla="*/ 89355 h 1227087"/>
                  <a:gd name="connsiteX1683" fmla="*/ 448609 w 1023007"/>
                  <a:gd name="connsiteY1683" fmla="*/ 89921 h 1227087"/>
                  <a:gd name="connsiteX1684" fmla="*/ 448400 w 1023007"/>
                  <a:gd name="connsiteY1684" fmla="*/ 90671 h 1227087"/>
                  <a:gd name="connsiteX1685" fmla="*/ 448371 w 1023007"/>
                  <a:gd name="connsiteY1685" fmla="*/ 91458 h 1227087"/>
                  <a:gd name="connsiteX1686" fmla="*/ 448875 w 1023007"/>
                  <a:gd name="connsiteY1686" fmla="*/ 92223 h 1227087"/>
                  <a:gd name="connsiteX1687" fmla="*/ 449398 w 1023007"/>
                  <a:gd name="connsiteY1687" fmla="*/ 92986 h 1227087"/>
                  <a:gd name="connsiteX1688" fmla="*/ 449913 w 1023007"/>
                  <a:gd name="connsiteY1688" fmla="*/ 93822 h 1227087"/>
                  <a:gd name="connsiteX1689" fmla="*/ 450150 w 1023007"/>
                  <a:gd name="connsiteY1689" fmla="*/ 94524 h 1227087"/>
                  <a:gd name="connsiteX1690" fmla="*/ 448429 w 1023007"/>
                  <a:gd name="connsiteY1690" fmla="*/ 94663 h 1227087"/>
                  <a:gd name="connsiteX1691" fmla="*/ 447106 w 1023007"/>
                  <a:gd name="connsiteY1691" fmla="*/ 94816 h 1227087"/>
                  <a:gd name="connsiteX1692" fmla="*/ 446011 w 1023007"/>
                  <a:gd name="connsiteY1692" fmla="*/ 95087 h 1227087"/>
                  <a:gd name="connsiteX1693" fmla="*/ 445835 w 1023007"/>
                  <a:gd name="connsiteY1693" fmla="*/ 95757 h 1227087"/>
                  <a:gd name="connsiteX1694" fmla="*/ 445633 w 1023007"/>
                  <a:gd name="connsiteY1694" fmla="*/ 96554 h 1227087"/>
                  <a:gd name="connsiteX1695" fmla="*/ 445919 w 1023007"/>
                  <a:gd name="connsiteY1695" fmla="*/ 97283 h 1227087"/>
                  <a:gd name="connsiteX1696" fmla="*/ 446240 w 1023007"/>
                  <a:gd name="connsiteY1696" fmla="*/ 97732 h 1227087"/>
                  <a:gd name="connsiteX1697" fmla="*/ 446596 w 1023007"/>
                  <a:gd name="connsiteY1697" fmla="*/ 98047 h 1227087"/>
                  <a:gd name="connsiteX1698" fmla="*/ 447247 w 1023007"/>
                  <a:gd name="connsiteY1698" fmla="*/ 98705 h 1227087"/>
                  <a:gd name="connsiteX1699" fmla="*/ 447306 w 1023007"/>
                  <a:gd name="connsiteY1699" fmla="*/ 99430 h 1227087"/>
                  <a:gd name="connsiteX1700" fmla="*/ 446560 w 1023007"/>
                  <a:gd name="connsiteY1700" fmla="*/ 100121 h 1227087"/>
                  <a:gd name="connsiteX1701" fmla="*/ 445931 w 1023007"/>
                  <a:gd name="connsiteY1701" fmla="*/ 100760 h 1227087"/>
                  <a:gd name="connsiteX1702" fmla="*/ 445196 w 1023007"/>
                  <a:gd name="connsiteY1702" fmla="*/ 101566 h 1227087"/>
                  <a:gd name="connsiteX1703" fmla="*/ 444730 w 1023007"/>
                  <a:gd name="connsiteY1703" fmla="*/ 101987 h 1227087"/>
                  <a:gd name="connsiteX1704" fmla="*/ 444393 w 1023007"/>
                  <a:gd name="connsiteY1704" fmla="*/ 102314 h 1227087"/>
                  <a:gd name="connsiteX1705" fmla="*/ 443677 w 1023007"/>
                  <a:gd name="connsiteY1705" fmla="*/ 103136 h 1227087"/>
                  <a:gd name="connsiteX1706" fmla="*/ 443286 w 1023007"/>
                  <a:gd name="connsiteY1706" fmla="*/ 103878 h 1227087"/>
                  <a:gd name="connsiteX1707" fmla="*/ 442467 w 1023007"/>
                  <a:gd name="connsiteY1707" fmla="*/ 104105 h 1227087"/>
                  <a:gd name="connsiteX1708" fmla="*/ 442024 w 1023007"/>
                  <a:gd name="connsiteY1708" fmla="*/ 104712 h 1227087"/>
                  <a:gd name="connsiteX1709" fmla="*/ 442496 w 1023007"/>
                  <a:gd name="connsiteY1709" fmla="*/ 105528 h 1227087"/>
                  <a:gd name="connsiteX1710" fmla="*/ 442496 w 1023007"/>
                  <a:gd name="connsiteY1710" fmla="*/ 106166 h 1227087"/>
                  <a:gd name="connsiteX1711" fmla="*/ 441616 w 1023007"/>
                  <a:gd name="connsiteY1711" fmla="*/ 106491 h 1227087"/>
                  <a:gd name="connsiteX1712" fmla="*/ 440769 w 1023007"/>
                  <a:gd name="connsiteY1712" fmla="*/ 106767 h 1227087"/>
                  <a:gd name="connsiteX1713" fmla="*/ 440326 w 1023007"/>
                  <a:gd name="connsiteY1713" fmla="*/ 106164 h 1227087"/>
                  <a:gd name="connsiteX1714" fmla="*/ 440055 w 1023007"/>
                  <a:gd name="connsiteY1714" fmla="*/ 105534 h 1227087"/>
                  <a:gd name="connsiteX1715" fmla="*/ 438916 w 1023007"/>
                  <a:gd name="connsiteY1715" fmla="*/ 103958 h 1227087"/>
                  <a:gd name="connsiteX1716" fmla="*/ 438325 w 1023007"/>
                  <a:gd name="connsiteY1716" fmla="*/ 102535 h 1227087"/>
                  <a:gd name="connsiteX1717" fmla="*/ 437815 w 1023007"/>
                  <a:gd name="connsiteY1717" fmla="*/ 101354 h 1227087"/>
                  <a:gd name="connsiteX1718" fmla="*/ 437271 w 1023007"/>
                  <a:gd name="connsiteY1718" fmla="*/ 100384 h 1227087"/>
                  <a:gd name="connsiteX1719" fmla="*/ 436623 w 1023007"/>
                  <a:gd name="connsiteY1719" fmla="*/ 99844 h 1227087"/>
                  <a:gd name="connsiteX1720" fmla="*/ 435884 w 1023007"/>
                  <a:gd name="connsiteY1720" fmla="*/ 99999 h 1227087"/>
                  <a:gd name="connsiteX1721" fmla="*/ 435622 w 1023007"/>
                  <a:gd name="connsiteY1721" fmla="*/ 100686 h 1227087"/>
                  <a:gd name="connsiteX1722" fmla="*/ 436604 w 1023007"/>
                  <a:gd name="connsiteY1722" fmla="*/ 102497 h 1227087"/>
                  <a:gd name="connsiteX1723" fmla="*/ 437342 w 1023007"/>
                  <a:gd name="connsiteY1723" fmla="*/ 103868 h 1227087"/>
                  <a:gd name="connsiteX1724" fmla="*/ 437731 w 1023007"/>
                  <a:gd name="connsiteY1724" fmla="*/ 104813 h 1227087"/>
                  <a:gd name="connsiteX1725" fmla="*/ 437808 w 1023007"/>
                  <a:gd name="connsiteY1725" fmla="*/ 105351 h 1227087"/>
                  <a:gd name="connsiteX1726" fmla="*/ 437557 w 1023007"/>
                  <a:gd name="connsiteY1726" fmla="*/ 105752 h 1227087"/>
                  <a:gd name="connsiteX1727" fmla="*/ 436498 w 1023007"/>
                  <a:gd name="connsiteY1727" fmla="*/ 105750 h 1227087"/>
                  <a:gd name="connsiteX1728" fmla="*/ 435609 w 1023007"/>
                  <a:gd name="connsiteY1728" fmla="*/ 105586 h 1227087"/>
                  <a:gd name="connsiteX1729" fmla="*/ 434712 w 1023007"/>
                  <a:gd name="connsiteY1729" fmla="*/ 105914 h 1227087"/>
                  <a:gd name="connsiteX1730" fmla="*/ 433487 w 1023007"/>
                  <a:gd name="connsiteY1730" fmla="*/ 106116 h 1227087"/>
                  <a:gd name="connsiteX1731" fmla="*/ 432558 w 1023007"/>
                  <a:gd name="connsiteY1731" fmla="*/ 106250 h 1227087"/>
                  <a:gd name="connsiteX1732" fmla="*/ 431518 w 1023007"/>
                  <a:gd name="connsiteY1732" fmla="*/ 105901 h 1227087"/>
                  <a:gd name="connsiteX1733" fmla="*/ 431062 w 1023007"/>
                  <a:gd name="connsiteY1733" fmla="*/ 105078 h 1227087"/>
                  <a:gd name="connsiteX1734" fmla="*/ 430657 w 1023007"/>
                  <a:gd name="connsiteY1734" fmla="*/ 104071 h 1227087"/>
                  <a:gd name="connsiteX1735" fmla="*/ 429014 w 1023007"/>
                  <a:gd name="connsiteY1735" fmla="*/ 103355 h 1227087"/>
                  <a:gd name="connsiteX1736" fmla="*/ 428375 w 1023007"/>
                  <a:gd name="connsiteY1736" fmla="*/ 103258 h 1227087"/>
                  <a:gd name="connsiteX1737" fmla="*/ 427697 w 1023007"/>
                  <a:gd name="connsiteY1737" fmla="*/ 103290 h 1227087"/>
                  <a:gd name="connsiteX1738" fmla="*/ 426839 w 1023007"/>
                  <a:gd name="connsiteY1738" fmla="*/ 103691 h 1227087"/>
                  <a:gd name="connsiteX1739" fmla="*/ 426744 w 1023007"/>
                  <a:gd name="connsiteY1739" fmla="*/ 104542 h 1227087"/>
                  <a:gd name="connsiteX1740" fmla="*/ 427261 w 1023007"/>
                  <a:gd name="connsiteY1740" fmla="*/ 105065 h 1227087"/>
                  <a:gd name="connsiteX1741" fmla="*/ 427745 w 1023007"/>
                  <a:gd name="connsiteY1741" fmla="*/ 105853 h 1227087"/>
                  <a:gd name="connsiteX1742" fmla="*/ 428079 w 1023007"/>
                  <a:gd name="connsiteY1742" fmla="*/ 106334 h 1227087"/>
                  <a:gd name="connsiteX1743" fmla="*/ 427485 w 1023007"/>
                  <a:gd name="connsiteY1743" fmla="*/ 106826 h 1227087"/>
                  <a:gd name="connsiteX1744" fmla="*/ 426820 w 1023007"/>
                  <a:gd name="connsiteY1744" fmla="*/ 106796 h 1227087"/>
                  <a:gd name="connsiteX1745" fmla="*/ 426400 w 1023007"/>
                  <a:gd name="connsiteY1745" fmla="*/ 105836 h 1227087"/>
                  <a:gd name="connsiteX1746" fmla="*/ 425839 w 1023007"/>
                  <a:gd name="connsiteY1746" fmla="*/ 105235 h 1227087"/>
                  <a:gd name="connsiteX1747" fmla="*/ 425293 w 1023007"/>
                  <a:gd name="connsiteY1747" fmla="*/ 104731 h 1227087"/>
                  <a:gd name="connsiteX1748" fmla="*/ 424685 w 1023007"/>
                  <a:gd name="connsiteY1748" fmla="*/ 104227 h 1227087"/>
                  <a:gd name="connsiteX1749" fmla="*/ 424219 w 1023007"/>
                  <a:gd name="connsiteY1749" fmla="*/ 104002 h 1227087"/>
                  <a:gd name="connsiteX1750" fmla="*/ 423581 w 1023007"/>
                  <a:gd name="connsiteY1750" fmla="*/ 104603 h 1227087"/>
                  <a:gd name="connsiteX1751" fmla="*/ 423061 w 1023007"/>
                  <a:gd name="connsiteY1751" fmla="*/ 105309 h 1227087"/>
                  <a:gd name="connsiteX1752" fmla="*/ 422034 w 1023007"/>
                  <a:gd name="connsiteY1752" fmla="*/ 105634 h 1227087"/>
                  <a:gd name="connsiteX1753" fmla="*/ 420964 w 1023007"/>
                  <a:gd name="connsiteY1753" fmla="*/ 105672 h 1227087"/>
                  <a:gd name="connsiteX1754" fmla="*/ 419992 w 1023007"/>
                  <a:gd name="connsiteY1754" fmla="*/ 105628 h 1227087"/>
                  <a:gd name="connsiteX1755" fmla="*/ 419250 w 1023007"/>
                  <a:gd name="connsiteY1755" fmla="*/ 105332 h 1227087"/>
                  <a:gd name="connsiteX1756" fmla="*/ 419606 w 1023007"/>
                  <a:gd name="connsiteY1756" fmla="*/ 104221 h 1227087"/>
                  <a:gd name="connsiteX1757" fmla="*/ 420296 w 1023007"/>
                  <a:gd name="connsiteY1757" fmla="*/ 103252 h 1227087"/>
                  <a:gd name="connsiteX1758" fmla="*/ 420387 w 1023007"/>
                  <a:gd name="connsiteY1758" fmla="*/ 102565 h 1227087"/>
                  <a:gd name="connsiteX1759" fmla="*/ 419966 w 1023007"/>
                  <a:gd name="connsiteY1759" fmla="*/ 102163 h 1227087"/>
                  <a:gd name="connsiteX1760" fmla="*/ 419166 w 1023007"/>
                  <a:gd name="connsiteY1760" fmla="*/ 101867 h 1227087"/>
                  <a:gd name="connsiteX1761" fmla="*/ 418521 w 1023007"/>
                  <a:gd name="connsiteY1761" fmla="*/ 101403 h 1227087"/>
                  <a:gd name="connsiteX1762" fmla="*/ 417808 w 1023007"/>
                  <a:gd name="connsiteY1762" fmla="*/ 100997 h 1227087"/>
                  <a:gd name="connsiteX1763" fmla="*/ 417128 w 1023007"/>
                  <a:gd name="connsiteY1763" fmla="*/ 100785 h 1227087"/>
                  <a:gd name="connsiteX1764" fmla="*/ 415882 w 1023007"/>
                  <a:gd name="connsiteY1764" fmla="*/ 101050 h 1227087"/>
                  <a:gd name="connsiteX1765" fmla="*/ 414581 w 1023007"/>
                  <a:gd name="connsiteY1765" fmla="*/ 101331 h 1227087"/>
                  <a:gd name="connsiteX1766" fmla="*/ 413249 w 1023007"/>
                  <a:gd name="connsiteY1766" fmla="*/ 101585 h 1227087"/>
                  <a:gd name="connsiteX1767" fmla="*/ 412121 w 1023007"/>
                  <a:gd name="connsiteY1767" fmla="*/ 101798 h 1227087"/>
                  <a:gd name="connsiteX1768" fmla="*/ 410731 w 1023007"/>
                  <a:gd name="connsiteY1768" fmla="*/ 102224 h 1227087"/>
                  <a:gd name="connsiteX1769" fmla="*/ 409932 w 1023007"/>
                  <a:gd name="connsiteY1769" fmla="*/ 102519 h 1227087"/>
                  <a:gd name="connsiteX1770" fmla="*/ 409556 w 1023007"/>
                  <a:gd name="connsiteY1770" fmla="*/ 103008 h 1227087"/>
                  <a:gd name="connsiteX1771" fmla="*/ 409338 w 1023007"/>
                  <a:gd name="connsiteY1771" fmla="*/ 104231 h 1227087"/>
                  <a:gd name="connsiteX1772" fmla="*/ 409602 w 1023007"/>
                  <a:gd name="connsiteY1772" fmla="*/ 105284 h 1227087"/>
                  <a:gd name="connsiteX1773" fmla="*/ 410089 w 1023007"/>
                  <a:gd name="connsiteY1773" fmla="*/ 106533 h 1227087"/>
                  <a:gd name="connsiteX1774" fmla="*/ 410629 w 1023007"/>
                  <a:gd name="connsiteY1774" fmla="*/ 107599 h 1227087"/>
                  <a:gd name="connsiteX1775" fmla="*/ 410966 w 1023007"/>
                  <a:gd name="connsiteY1775" fmla="*/ 108620 h 1227087"/>
                  <a:gd name="connsiteX1776" fmla="*/ 411535 w 1023007"/>
                  <a:gd name="connsiteY1776" fmla="*/ 109860 h 1227087"/>
                  <a:gd name="connsiteX1777" fmla="*/ 411907 w 1023007"/>
                  <a:gd name="connsiteY1777" fmla="*/ 110395 h 1227087"/>
                  <a:gd name="connsiteX1778" fmla="*/ 412071 w 1023007"/>
                  <a:gd name="connsiteY1778" fmla="*/ 111311 h 1227087"/>
                  <a:gd name="connsiteX1779" fmla="*/ 412099 w 1023007"/>
                  <a:gd name="connsiteY1779" fmla="*/ 111950 h 1227087"/>
                  <a:gd name="connsiteX1780" fmla="*/ 411062 w 1023007"/>
                  <a:gd name="connsiteY1780" fmla="*/ 112316 h 1227087"/>
                  <a:gd name="connsiteX1781" fmla="*/ 410211 w 1023007"/>
                  <a:gd name="connsiteY1781" fmla="*/ 111992 h 1227087"/>
                  <a:gd name="connsiteX1782" fmla="*/ 408808 w 1023007"/>
                  <a:gd name="connsiteY1782" fmla="*/ 111946 h 1227087"/>
                  <a:gd name="connsiteX1783" fmla="*/ 407665 w 1023007"/>
                  <a:gd name="connsiteY1783" fmla="*/ 111856 h 1227087"/>
                  <a:gd name="connsiteX1784" fmla="*/ 406875 w 1023007"/>
                  <a:gd name="connsiteY1784" fmla="*/ 111638 h 1227087"/>
                  <a:gd name="connsiteX1785" fmla="*/ 406486 w 1023007"/>
                  <a:gd name="connsiteY1785" fmla="*/ 111112 h 1227087"/>
                  <a:gd name="connsiteX1786" fmla="*/ 406692 w 1023007"/>
                  <a:gd name="connsiteY1786" fmla="*/ 110238 h 1227087"/>
                  <a:gd name="connsiteX1787" fmla="*/ 406490 w 1023007"/>
                  <a:gd name="connsiteY1787" fmla="*/ 109454 h 1227087"/>
                  <a:gd name="connsiteX1788" fmla="*/ 405751 w 1023007"/>
                  <a:gd name="connsiteY1788" fmla="*/ 109429 h 1227087"/>
                  <a:gd name="connsiteX1789" fmla="*/ 405058 w 1023007"/>
                  <a:gd name="connsiteY1789" fmla="*/ 110255 h 1227087"/>
                  <a:gd name="connsiteX1790" fmla="*/ 403973 w 1023007"/>
                  <a:gd name="connsiteY1790" fmla="*/ 110900 h 1227087"/>
                  <a:gd name="connsiteX1791" fmla="*/ 401950 w 1023007"/>
                  <a:gd name="connsiteY1791" fmla="*/ 111169 h 1227087"/>
                  <a:gd name="connsiteX1792" fmla="*/ 399590 w 1023007"/>
                  <a:gd name="connsiteY1792" fmla="*/ 111345 h 1227087"/>
                  <a:gd name="connsiteX1793" fmla="*/ 398244 w 1023007"/>
                  <a:gd name="connsiteY1793" fmla="*/ 111291 h 1227087"/>
                  <a:gd name="connsiteX1794" fmla="*/ 397365 w 1023007"/>
                  <a:gd name="connsiteY1794" fmla="*/ 111490 h 1227087"/>
                  <a:gd name="connsiteX1795" fmla="*/ 396790 w 1023007"/>
                  <a:gd name="connsiteY1795" fmla="*/ 111847 h 1227087"/>
                  <a:gd name="connsiteX1796" fmla="*/ 396834 w 1023007"/>
                  <a:gd name="connsiteY1796" fmla="*/ 112351 h 1227087"/>
                  <a:gd name="connsiteX1797" fmla="*/ 397554 w 1023007"/>
                  <a:gd name="connsiteY1797" fmla="*/ 113131 h 1227087"/>
                  <a:gd name="connsiteX1798" fmla="*/ 398149 w 1023007"/>
                  <a:gd name="connsiteY1798" fmla="*/ 113934 h 1227087"/>
                  <a:gd name="connsiteX1799" fmla="*/ 397998 w 1023007"/>
                  <a:gd name="connsiteY1799" fmla="*/ 114557 h 1227087"/>
                  <a:gd name="connsiteX1800" fmla="*/ 397502 w 1023007"/>
                  <a:gd name="connsiteY1800" fmla="*/ 114816 h 1227087"/>
                  <a:gd name="connsiteX1801" fmla="*/ 396508 w 1023007"/>
                  <a:gd name="connsiteY1801" fmla="*/ 115415 h 1227087"/>
                  <a:gd name="connsiteX1802" fmla="*/ 395647 w 1023007"/>
                  <a:gd name="connsiteY1802" fmla="*/ 115629 h 1227087"/>
                  <a:gd name="connsiteX1803" fmla="*/ 394630 w 1023007"/>
                  <a:gd name="connsiteY1803" fmla="*/ 115202 h 1227087"/>
                  <a:gd name="connsiteX1804" fmla="*/ 393508 w 1023007"/>
                  <a:gd name="connsiteY1804" fmla="*/ 114608 h 1227087"/>
                  <a:gd name="connsiteX1805" fmla="*/ 392745 w 1023007"/>
                  <a:gd name="connsiteY1805" fmla="*/ 113982 h 1227087"/>
                  <a:gd name="connsiteX1806" fmla="*/ 392330 w 1023007"/>
                  <a:gd name="connsiteY1806" fmla="*/ 113320 h 1227087"/>
                  <a:gd name="connsiteX1807" fmla="*/ 391588 w 1023007"/>
                  <a:gd name="connsiteY1807" fmla="*/ 113311 h 1227087"/>
                  <a:gd name="connsiteX1808" fmla="*/ 391472 w 1023007"/>
                  <a:gd name="connsiteY1808" fmla="*/ 113789 h 1227087"/>
                  <a:gd name="connsiteX1809" fmla="*/ 391861 w 1023007"/>
                  <a:gd name="connsiteY1809" fmla="*/ 114801 h 1227087"/>
                  <a:gd name="connsiteX1810" fmla="*/ 391993 w 1023007"/>
                  <a:gd name="connsiteY1810" fmla="*/ 115600 h 1227087"/>
                  <a:gd name="connsiteX1811" fmla="*/ 391155 w 1023007"/>
                  <a:gd name="connsiteY1811" fmla="*/ 115545 h 1227087"/>
                  <a:gd name="connsiteX1812" fmla="*/ 390564 w 1023007"/>
                  <a:gd name="connsiteY1812" fmla="*/ 114820 h 1227087"/>
                  <a:gd name="connsiteX1813" fmla="*/ 390436 w 1023007"/>
                  <a:gd name="connsiteY1813" fmla="*/ 114040 h 1227087"/>
                  <a:gd name="connsiteX1814" fmla="*/ 390808 w 1023007"/>
                  <a:gd name="connsiteY1814" fmla="*/ 112781 h 1227087"/>
                  <a:gd name="connsiteX1815" fmla="*/ 390770 w 1023007"/>
                  <a:gd name="connsiteY1815" fmla="*/ 111814 h 1227087"/>
                  <a:gd name="connsiteX1816" fmla="*/ 390564 w 1023007"/>
                  <a:gd name="connsiteY1816" fmla="*/ 111250 h 1227087"/>
                  <a:gd name="connsiteX1817" fmla="*/ 389348 w 1023007"/>
                  <a:gd name="connsiteY1817" fmla="*/ 111022 h 1227087"/>
                  <a:gd name="connsiteX1818" fmla="*/ 388682 w 1023007"/>
                  <a:gd name="connsiteY1818" fmla="*/ 110475 h 1227087"/>
                  <a:gd name="connsiteX1819" fmla="*/ 387755 w 1023007"/>
                  <a:gd name="connsiteY1819" fmla="*/ 110595 h 1227087"/>
                  <a:gd name="connsiteX1820" fmla="*/ 387485 w 1023007"/>
                  <a:gd name="connsiteY1820" fmla="*/ 111250 h 1227087"/>
                  <a:gd name="connsiteX1821" fmla="*/ 387152 w 1023007"/>
                  <a:gd name="connsiteY1821" fmla="*/ 111862 h 1227087"/>
                  <a:gd name="connsiteX1822" fmla="*/ 386272 w 1023007"/>
                  <a:gd name="connsiteY1822" fmla="*/ 112033 h 1227087"/>
                  <a:gd name="connsiteX1823" fmla="*/ 385501 w 1023007"/>
                  <a:gd name="connsiteY1823" fmla="*/ 111291 h 1227087"/>
                  <a:gd name="connsiteX1824" fmla="*/ 384553 w 1023007"/>
                  <a:gd name="connsiteY1824" fmla="*/ 111587 h 1227087"/>
                  <a:gd name="connsiteX1825" fmla="*/ 384030 w 1023007"/>
                  <a:gd name="connsiteY1825" fmla="*/ 112107 h 1227087"/>
                  <a:gd name="connsiteX1826" fmla="*/ 384827 w 1023007"/>
                  <a:gd name="connsiteY1826" fmla="*/ 112803 h 1227087"/>
                  <a:gd name="connsiteX1827" fmla="*/ 385591 w 1023007"/>
                  <a:gd name="connsiteY1827" fmla="*/ 113352 h 1227087"/>
                  <a:gd name="connsiteX1828" fmla="*/ 386608 w 1023007"/>
                  <a:gd name="connsiteY1828" fmla="*/ 114322 h 1227087"/>
                  <a:gd name="connsiteX1829" fmla="*/ 387600 w 1023007"/>
                  <a:gd name="connsiteY1829" fmla="*/ 115623 h 1227087"/>
                  <a:gd name="connsiteX1830" fmla="*/ 388352 w 1023007"/>
                  <a:gd name="connsiteY1830" fmla="*/ 116531 h 1227087"/>
                  <a:gd name="connsiteX1831" fmla="*/ 389235 w 1023007"/>
                  <a:gd name="connsiteY1831" fmla="*/ 117167 h 1227087"/>
                  <a:gd name="connsiteX1832" fmla="*/ 390012 w 1023007"/>
                  <a:gd name="connsiteY1832" fmla="*/ 117909 h 1227087"/>
                  <a:gd name="connsiteX1833" fmla="*/ 390131 w 1023007"/>
                  <a:gd name="connsiteY1833" fmla="*/ 118583 h 1227087"/>
                  <a:gd name="connsiteX1834" fmla="*/ 389867 w 1023007"/>
                  <a:gd name="connsiteY1834" fmla="*/ 119315 h 1227087"/>
                  <a:gd name="connsiteX1835" fmla="*/ 389312 w 1023007"/>
                  <a:gd name="connsiteY1835" fmla="*/ 119691 h 1227087"/>
                  <a:gd name="connsiteX1836" fmla="*/ 388516 w 1023007"/>
                  <a:gd name="connsiteY1836" fmla="*/ 119579 h 1227087"/>
                  <a:gd name="connsiteX1837" fmla="*/ 387482 w 1023007"/>
                  <a:gd name="connsiteY1837" fmla="*/ 119518 h 1227087"/>
                  <a:gd name="connsiteX1838" fmla="*/ 386566 w 1023007"/>
                  <a:gd name="connsiteY1838" fmla="*/ 120083 h 1227087"/>
                  <a:gd name="connsiteX1839" fmla="*/ 385526 w 1023007"/>
                  <a:gd name="connsiteY1839" fmla="*/ 120205 h 1227087"/>
                  <a:gd name="connsiteX1840" fmla="*/ 384621 w 1023007"/>
                  <a:gd name="connsiteY1840" fmla="*/ 119457 h 1227087"/>
                  <a:gd name="connsiteX1841" fmla="*/ 384097 w 1023007"/>
                  <a:gd name="connsiteY1841" fmla="*/ 119001 h 1227087"/>
                  <a:gd name="connsiteX1842" fmla="*/ 383320 w 1023007"/>
                  <a:gd name="connsiteY1842" fmla="*/ 119369 h 1227087"/>
                  <a:gd name="connsiteX1843" fmla="*/ 383122 w 1023007"/>
                  <a:gd name="connsiteY1843" fmla="*/ 120138 h 1227087"/>
                  <a:gd name="connsiteX1844" fmla="*/ 383873 w 1023007"/>
                  <a:gd name="connsiteY1844" fmla="*/ 120590 h 1227087"/>
                  <a:gd name="connsiteX1845" fmla="*/ 384368 w 1023007"/>
                  <a:gd name="connsiteY1845" fmla="*/ 121483 h 1227087"/>
                  <a:gd name="connsiteX1846" fmla="*/ 384219 w 1023007"/>
                  <a:gd name="connsiteY1846" fmla="*/ 122077 h 1227087"/>
                  <a:gd name="connsiteX1847" fmla="*/ 383337 w 1023007"/>
                  <a:gd name="connsiteY1847" fmla="*/ 122825 h 1227087"/>
                  <a:gd name="connsiteX1848" fmla="*/ 382419 w 1023007"/>
                  <a:gd name="connsiteY1848" fmla="*/ 123245 h 1227087"/>
                  <a:gd name="connsiteX1849" fmla="*/ 382024 w 1023007"/>
                  <a:gd name="connsiteY1849" fmla="*/ 123785 h 1227087"/>
                  <a:gd name="connsiteX1850" fmla="*/ 382601 w 1023007"/>
                  <a:gd name="connsiteY1850" fmla="*/ 124870 h 1227087"/>
                  <a:gd name="connsiteX1851" fmla="*/ 383520 w 1023007"/>
                  <a:gd name="connsiteY1851" fmla="*/ 126530 h 1227087"/>
                  <a:gd name="connsiteX1852" fmla="*/ 383927 w 1023007"/>
                  <a:gd name="connsiteY1852" fmla="*/ 127361 h 1227087"/>
                  <a:gd name="connsiteX1853" fmla="*/ 384994 w 1023007"/>
                  <a:gd name="connsiteY1853" fmla="*/ 127242 h 1227087"/>
                  <a:gd name="connsiteX1854" fmla="*/ 386076 w 1023007"/>
                  <a:gd name="connsiteY1854" fmla="*/ 126565 h 1227087"/>
                  <a:gd name="connsiteX1855" fmla="*/ 386961 w 1023007"/>
                  <a:gd name="connsiteY1855" fmla="*/ 126126 h 1227087"/>
                  <a:gd name="connsiteX1856" fmla="*/ 387377 w 1023007"/>
                  <a:gd name="connsiteY1856" fmla="*/ 126935 h 1227087"/>
                  <a:gd name="connsiteX1857" fmla="*/ 388031 w 1023007"/>
                  <a:gd name="connsiteY1857" fmla="*/ 127853 h 1227087"/>
                  <a:gd name="connsiteX1858" fmla="*/ 389049 w 1023007"/>
                  <a:gd name="connsiteY1858" fmla="*/ 128366 h 1227087"/>
                  <a:gd name="connsiteX1859" fmla="*/ 389200 w 1023007"/>
                  <a:gd name="connsiteY1859" fmla="*/ 129246 h 1227087"/>
                  <a:gd name="connsiteX1860" fmla="*/ 389052 w 1023007"/>
                  <a:gd name="connsiteY1860" fmla="*/ 130624 h 1227087"/>
                  <a:gd name="connsiteX1861" fmla="*/ 388934 w 1023007"/>
                  <a:gd name="connsiteY1861" fmla="*/ 131767 h 1227087"/>
                  <a:gd name="connsiteX1862" fmla="*/ 388728 w 1023007"/>
                  <a:gd name="connsiteY1862" fmla="*/ 133183 h 1227087"/>
                  <a:gd name="connsiteX1863" fmla="*/ 389184 w 1023007"/>
                  <a:gd name="connsiteY1863" fmla="*/ 133950 h 1227087"/>
                  <a:gd name="connsiteX1864" fmla="*/ 389887 w 1023007"/>
                  <a:gd name="connsiteY1864" fmla="*/ 133690 h 1227087"/>
                  <a:gd name="connsiteX1865" fmla="*/ 390420 w 1023007"/>
                  <a:gd name="connsiteY1865" fmla="*/ 133339 h 1227087"/>
                  <a:gd name="connsiteX1866" fmla="*/ 391422 w 1023007"/>
                  <a:gd name="connsiteY1866" fmla="*/ 133121 h 1227087"/>
                  <a:gd name="connsiteX1867" fmla="*/ 392321 w 1023007"/>
                  <a:gd name="connsiteY1867" fmla="*/ 132990 h 1227087"/>
                  <a:gd name="connsiteX1868" fmla="*/ 392995 w 1023007"/>
                  <a:gd name="connsiteY1868" fmla="*/ 133841 h 1227087"/>
                  <a:gd name="connsiteX1869" fmla="*/ 393669 w 1023007"/>
                  <a:gd name="connsiteY1869" fmla="*/ 134451 h 1227087"/>
                  <a:gd name="connsiteX1870" fmla="*/ 394989 w 1023007"/>
                  <a:gd name="connsiteY1870" fmla="*/ 135251 h 1227087"/>
                  <a:gd name="connsiteX1871" fmla="*/ 396309 w 1023007"/>
                  <a:gd name="connsiteY1871" fmla="*/ 135442 h 1227087"/>
                  <a:gd name="connsiteX1872" fmla="*/ 397397 w 1023007"/>
                  <a:gd name="connsiteY1872" fmla="*/ 135931 h 1227087"/>
                  <a:gd name="connsiteX1873" fmla="*/ 397590 w 1023007"/>
                  <a:gd name="connsiteY1873" fmla="*/ 136865 h 1227087"/>
                  <a:gd name="connsiteX1874" fmla="*/ 397490 w 1023007"/>
                  <a:gd name="connsiteY1874" fmla="*/ 137449 h 1227087"/>
                  <a:gd name="connsiteX1875" fmla="*/ 397355 w 1023007"/>
                  <a:gd name="connsiteY1875" fmla="*/ 138438 h 1227087"/>
                  <a:gd name="connsiteX1876" fmla="*/ 397779 w 1023007"/>
                  <a:gd name="connsiteY1876" fmla="*/ 139659 h 1227087"/>
                  <a:gd name="connsiteX1877" fmla="*/ 398530 w 1023007"/>
                  <a:gd name="connsiteY1877" fmla="*/ 140426 h 1227087"/>
                  <a:gd name="connsiteX1878" fmla="*/ 398605 w 1023007"/>
                  <a:gd name="connsiteY1878" fmla="*/ 141640 h 1227087"/>
                  <a:gd name="connsiteX1879" fmla="*/ 398132 w 1023007"/>
                  <a:gd name="connsiteY1879" fmla="*/ 141928 h 1227087"/>
                  <a:gd name="connsiteX1880" fmla="*/ 397317 w 1023007"/>
                  <a:gd name="connsiteY1880" fmla="*/ 141399 h 1227087"/>
                  <a:gd name="connsiteX1881" fmla="*/ 396302 w 1023007"/>
                  <a:gd name="connsiteY1881" fmla="*/ 141466 h 1227087"/>
                  <a:gd name="connsiteX1882" fmla="*/ 395458 w 1023007"/>
                  <a:gd name="connsiteY1882" fmla="*/ 142844 h 1227087"/>
                  <a:gd name="connsiteX1883" fmla="*/ 394722 w 1023007"/>
                  <a:gd name="connsiteY1883" fmla="*/ 143611 h 1227087"/>
                  <a:gd name="connsiteX1884" fmla="*/ 393798 w 1023007"/>
                  <a:gd name="connsiteY1884" fmla="*/ 144263 h 1227087"/>
                  <a:gd name="connsiteX1885" fmla="*/ 393466 w 1023007"/>
                  <a:gd name="connsiteY1885" fmla="*/ 145168 h 1227087"/>
                  <a:gd name="connsiteX1886" fmla="*/ 393859 w 1023007"/>
                  <a:gd name="connsiteY1886" fmla="*/ 146237 h 1227087"/>
                  <a:gd name="connsiteX1887" fmla="*/ 394548 w 1023007"/>
                  <a:gd name="connsiteY1887" fmla="*/ 147078 h 1227087"/>
                  <a:gd name="connsiteX1888" fmla="*/ 395512 w 1023007"/>
                  <a:gd name="connsiteY1888" fmla="*/ 147149 h 1227087"/>
                  <a:gd name="connsiteX1889" fmla="*/ 396787 w 1023007"/>
                  <a:gd name="connsiteY1889" fmla="*/ 146937 h 1227087"/>
                  <a:gd name="connsiteX1890" fmla="*/ 397878 w 1023007"/>
                  <a:gd name="connsiteY1890" fmla="*/ 146985 h 1227087"/>
                  <a:gd name="connsiteX1891" fmla="*/ 398094 w 1023007"/>
                  <a:gd name="connsiteY1891" fmla="*/ 147525 h 1227087"/>
                  <a:gd name="connsiteX1892" fmla="*/ 397798 w 1023007"/>
                  <a:gd name="connsiteY1892" fmla="*/ 148090 h 1227087"/>
                  <a:gd name="connsiteX1893" fmla="*/ 397834 w 1023007"/>
                  <a:gd name="connsiteY1893" fmla="*/ 149263 h 1227087"/>
                  <a:gd name="connsiteX1894" fmla="*/ 397958 w 1023007"/>
                  <a:gd name="connsiteY1894" fmla="*/ 150412 h 1227087"/>
                  <a:gd name="connsiteX1895" fmla="*/ 398078 w 1023007"/>
                  <a:gd name="connsiteY1895" fmla="*/ 151150 h 1227087"/>
                  <a:gd name="connsiteX1896" fmla="*/ 398187 w 1023007"/>
                  <a:gd name="connsiteY1896" fmla="*/ 151831 h 1227087"/>
                  <a:gd name="connsiteX1897" fmla="*/ 398155 w 1023007"/>
                  <a:gd name="connsiteY1897" fmla="*/ 152965 h 1227087"/>
                  <a:gd name="connsiteX1898" fmla="*/ 397345 w 1023007"/>
                  <a:gd name="connsiteY1898" fmla="*/ 153770 h 1227087"/>
                  <a:gd name="connsiteX1899" fmla="*/ 396257 w 1023007"/>
                  <a:gd name="connsiteY1899" fmla="*/ 154291 h 1227087"/>
                  <a:gd name="connsiteX1900" fmla="*/ 394283 w 1023007"/>
                  <a:gd name="connsiteY1900" fmla="*/ 155484 h 1227087"/>
                  <a:gd name="connsiteX1901" fmla="*/ 391505 w 1023007"/>
                  <a:gd name="connsiteY1901" fmla="*/ 156413 h 1227087"/>
                  <a:gd name="connsiteX1902" fmla="*/ 390083 w 1023007"/>
                  <a:gd name="connsiteY1902" fmla="*/ 157306 h 1227087"/>
                  <a:gd name="connsiteX1903" fmla="*/ 389717 w 1023007"/>
                  <a:gd name="connsiteY1903" fmla="*/ 159003 h 1227087"/>
                  <a:gd name="connsiteX1904" fmla="*/ 389630 w 1023007"/>
                  <a:gd name="connsiteY1904" fmla="*/ 159787 h 1227087"/>
                  <a:gd name="connsiteX1905" fmla="*/ 389322 w 1023007"/>
                  <a:gd name="connsiteY1905" fmla="*/ 160779 h 1227087"/>
                  <a:gd name="connsiteX1906" fmla="*/ 388991 w 1023007"/>
                  <a:gd name="connsiteY1906" fmla="*/ 161832 h 1227087"/>
                  <a:gd name="connsiteX1907" fmla="*/ 388518 w 1023007"/>
                  <a:gd name="connsiteY1907" fmla="*/ 163659 h 1227087"/>
                  <a:gd name="connsiteX1908" fmla="*/ 388352 w 1023007"/>
                  <a:gd name="connsiteY1908" fmla="*/ 165239 h 1227087"/>
                  <a:gd name="connsiteX1909" fmla="*/ 387466 w 1023007"/>
                  <a:gd name="connsiteY1909" fmla="*/ 165718 h 1227087"/>
                  <a:gd name="connsiteX1910" fmla="*/ 386779 w 1023007"/>
                  <a:gd name="connsiteY1910" fmla="*/ 165878 h 1227087"/>
                  <a:gd name="connsiteX1911" fmla="*/ 385749 w 1023007"/>
                  <a:gd name="connsiteY1911" fmla="*/ 165718 h 1227087"/>
                  <a:gd name="connsiteX1912" fmla="*/ 384885 w 1023007"/>
                  <a:gd name="connsiteY1912" fmla="*/ 165082 h 1227087"/>
                  <a:gd name="connsiteX1913" fmla="*/ 384059 w 1023007"/>
                  <a:gd name="connsiteY1913" fmla="*/ 164378 h 1227087"/>
                  <a:gd name="connsiteX1914" fmla="*/ 383517 w 1023007"/>
                  <a:gd name="connsiteY1914" fmla="*/ 164359 h 1227087"/>
                  <a:gd name="connsiteX1915" fmla="*/ 383080 w 1023007"/>
                  <a:gd name="connsiteY1915" fmla="*/ 164683 h 1227087"/>
                  <a:gd name="connsiteX1916" fmla="*/ 382894 w 1023007"/>
                  <a:gd name="connsiteY1916" fmla="*/ 165336 h 1227087"/>
                  <a:gd name="connsiteX1917" fmla="*/ 383398 w 1023007"/>
                  <a:gd name="connsiteY1917" fmla="*/ 166256 h 1227087"/>
                  <a:gd name="connsiteX1918" fmla="*/ 383828 w 1023007"/>
                  <a:gd name="connsiteY1918" fmla="*/ 166725 h 1227087"/>
                  <a:gd name="connsiteX1919" fmla="*/ 384820 w 1023007"/>
                  <a:gd name="connsiteY1919" fmla="*/ 167358 h 1227087"/>
                  <a:gd name="connsiteX1920" fmla="*/ 385299 w 1023007"/>
                  <a:gd name="connsiteY1920" fmla="*/ 167872 h 1227087"/>
                  <a:gd name="connsiteX1921" fmla="*/ 385606 w 1023007"/>
                  <a:gd name="connsiteY1921" fmla="*/ 168681 h 1227087"/>
                  <a:gd name="connsiteX1922" fmla="*/ 385696 w 1023007"/>
                  <a:gd name="connsiteY1922" fmla="*/ 169416 h 1227087"/>
                  <a:gd name="connsiteX1923" fmla="*/ 385559 w 1023007"/>
                  <a:gd name="connsiteY1923" fmla="*/ 170145 h 1227087"/>
                  <a:gd name="connsiteX1924" fmla="*/ 385566 w 1023007"/>
                  <a:gd name="connsiteY1924" fmla="*/ 171131 h 1227087"/>
                  <a:gd name="connsiteX1925" fmla="*/ 385545 w 1023007"/>
                  <a:gd name="connsiteY1925" fmla="*/ 171770 h 1227087"/>
                  <a:gd name="connsiteX1926" fmla="*/ 385757 w 1023007"/>
                  <a:gd name="connsiteY1926" fmla="*/ 172948 h 1227087"/>
                  <a:gd name="connsiteX1927" fmla="*/ 385892 w 1023007"/>
                  <a:gd name="connsiteY1927" fmla="*/ 173982 h 1227087"/>
                  <a:gd name="connsiteX1928" fmla="*/ 385835 w 1023007"/>
                  <a:gd name="connsiteY1928" fmla="*/ 174755 h 1227087"/>
                  <a:gd name="connsiteX1929" fmla="*/ 384717 w 1023007"/>
                  <a:gd name="connsiteY1929" fmla="*/ 174967 h 1227087"/>
                  <a:gd name="connsiteX1930" fmla="*/ 383658 w 1023007"/>
                  <a:gd name="connsiteY1930" fmla="*/ 174431 h 1227087"/>
                  <a:gd name="connsiteX1931" fmla="*/ 382666 w 1023007"/>
                  <a:gd name="connsiteY1931" fmla="*/ 173722 h 1227087"/>
                  <a:gd name="connsiteX1932" fmla="*/ 382146 w 1023007"/>
                  <a:gd name="connsiteY1932" fmla="*/ 173112 h 1227087"/>
                  <a:gd name="connsiteX1933" fmla="*/ 382007 w 1023007"/>
                  <a:gd name="connsiteY1933" fmla="*/ 172377 h 1227087"/>
                  <a:gd name="connsiteX1934" fmla="*/ 381673 w 1023007"/>
                  <a:gd name="connsiteY1934" fmla="*/ 171114 h 1227087"/>
                  <a:gd name="connsiteX1935" fmla="*/ 381551 w 1023007"/>
                  <a:gd name="connsiteY1935" fmla="*/ 170263 h 1227087"/>
                  <a:gd name="connsiteX1936" fmla="*/ 381028 w 1023007"/>
                  <a:gd name="connsiteY1936" fmla="*/ 169345 h 1227087"/>
                  <a:gd name="connsiteX1937" fmla="*/ 379754 w 1023007"/>
                  <a:gd name="connsiteY1937" fmla="*/ 169025 h 1227087"/>
                  <a:gd name="connsiteX1938" fmla="*/ 378055 w 1023007"/>
                  <a:gd name="connsiteY1938" fmla="*/ 168977 h 1227087"/>
                  <a:gd name="connsiteX1939" fmla="*/ 376248 w 1023007"/>
                  <a:gd name="connsiteY1939" fmla="*/ 168511 h 1227087"/>
                  <a:gd name="connsiteX1940" fmla="*/ 375136 w 1023007"/>
                  <a:gd name="connsiteY1940" fmla="*/ 167666 h 1227087"/>
                  <a:gd name="connsiteX1941" fmla="*/ 374000 w 1023007"/>
                  <a:gd name="connsiteY1941" fmla="*/ 166784 h 1227087"/>
                  <a:gd name="connsiteX1942" fmla="*/ 373187 w 1023007"/>
                  <a:gd name="connsiteY1942" fmla="*/ 166138 h 1227087"/>
                  <a:gd name="connsiteX1943" fmla="*/ 372632 w 1023007"/>
                  <a:gd name="connsiteY1943" fmla="*/ 165897 h 1227087"/>
                  <a:gd name="connsiteX1944" fmla="*/ 372167 w 1023007"/>
                  <a:gd name="connsiteY1944" fmla="*/ 166317 h 1227087"/>
                  <a:gd name="connsiteX1945" fmla="*/ 372417 w 1023007"/>
                  <a:gd name="connsiteY1945" fmla="*/ 167227 h 1227087"/>
                  <a:gd name="connsiteX1946" fmla="*/ 372247 w 1023007"/>
                  <a:gd name="connsiteY1946" fmla="*/ 167817 h 1227087"/>
                  <a:gd name="connsiteX1947" fmla="*/ 370898 w 1023007"/>
                  <a:gd name="connsiteY1947" fmla="*/ 167676 h 1227087"/>
                  <a:gd name="connsiteX1948" fmla="*/ 370047 w 1023007"/>
                  <a:gd name="connsiteY1948" fmla="*/ 167156 h 1227087"/>
                  <a:gd name="connsiteX1949" fmla="*/ 369226 w 1023007"/>
                  <a:gd name="connsiteY1949" fmla="*/ 166731 h 1227087"/>
                  <a:gd name="connsiteX1950" fmla="*/ 368445 w 1023007"/>
                  <a:gd name="connsiteY1950" fmla="*/ 166533 h 1227087"/>
                  <a:gd name="connsiteX1951" fmla="*/ 367791 w 1023007"/>
                  <a:gd name="connsiteY1951" fmla="*/ 166651 h 1227087"/>
                  <a:gd name="connsiteX1952" fmla="*/ 367302 w 1023007"/>
                  <a:gd name="connsiteY1952" fmla="*/ 166947 h 1227087"/>
                  <a:gd name="connsiteX1953" fmla="*/ 366615 w 1023007"/>
                  <a:gd name="connsiteY1953" fmla="*/ 167676 h 1227087"/>
                  <a:gd name="connsiteX1954" fmla="*/ 366083 w 1023007"/>
                  <a:gd name="connsiteY1954" fmla="*/ 168187 h 1227087"/>
                  <a:gd name="connsiteX1955" fmla="*/ 365369 w 1023007"/>
                  <a:gd name="connsiteY1955" fmla="*/ 168575 h 1227087"/>
                  <a:gd name="connsiteX1956" fmla="*/ 364807 w 1023007"/>
                  <a:gd name="connsiteY1956" fmla="*/ 168469 h 1227087"/>
                  <a:gd name="connsiteX1957" fmla="*/ 364040 w 1023007"/>
                  <a:gd name="connsiteY1957" fmla="*/ 168238 h 1227087"/>
                  <a:gd name="connsiteX1958" fmla="*/ 363706 w 1023007"/>
                  <a:gd name="connsiteY1958" fmla="*/ 167624 h 1227087"/>
                  <a:gd name="connsiteX1959" fmla="*/ 363488 w 1023007"/>
                  <a:gd name="connsiteY1959" fmla="*/ 166864 h 1227087"/>
                  <a:gd name="connsiteX1960" fmla="*/ 363110 w 1023007"/>
                  <a:gd name="connsiteY1960" fmla="*/ 165881 h 1227087"/>
                  <a:gd name="connsiteX1961" fmla="*/ 362476 w 1023007"/>
                  <a:gd name="connsiteY1961" fmla="*/ 165630 h 1227087"/>
                  <a:gd name="connsiteX1962" fmla="*/ 361812 w 1023007"/>
                  <a:gd name="connsiteY1962" fmla="*/ 165943 h 1227087"/>
                  <a:gd name="connsiteX1963" fmla="*/ 361542 w 1023007"/>
                  <a:gd name="connsiteY1963" fmla="*/ 166328 h 1227087"/>
                  <a:gd name="connsiteX1964" fmla="*/ 361163 w 1023007"/>
                  <a:gd name="connsiteY1964" fmla="*/ 167166 h 1227087"/>
                  <a:gd name="connsiteX1965" fmla="*/ 361124 w 1023007"/>
                  <a:gd name="connsiteY1965" fmla="*/ 168318 h 1227087"/>
                  <a:gd name="connsiteX1966" fmla="*/ 361414 w 1023007"/>
                  <a:gd name="connsiteY1966" fmla="*/ 169666 h 1227087"/>
                  <a:gd name="connsiteX1967" fmla="*/ 362618 w 1023007"/>
                  <a:gd name="connsiteY1967" fmla="*/ 171244 h 1227087"/>
                  <a:gd name="connsiteX1968" fmla="*/ 363391 w 1023007"/>
                  <a:gd name="connsiteY1968" fmla="*/ 172345 h 1227087"/>
                  <a:gd name="connsiteX1969" fmla="*/ 363343 w 1023007"/>
                  <a:gd name="connsiteY1969" fmla="*/ 172916 h 1227087"/>
                  <a:gd name="connsiteX1970" fmla="*/ 362782 w 1023007"/>
                  <a:gd name="connsiteY1970" fmla="*/ 173526 h 1227087"/>
                  <a:gd name="connsiteX1971" fmla="*/ 362473 w 1023007"/>
                  <a:gd name="connsiteY1971" fmla="*/ 174053 h 1227087"/>
                  <a:gd name="connsiteX1972" fmla="*/ 362499 w 1023007"/>
                  <a:gd name="connsiteY1972" fmla="*/ 175039 h 1227087"/>
                  <a:gd name="connsiteX1973" fmla="*/ 363022 w 1023007"/>
                  <a:gd name="connsiteY1973" fmla="*/ 176503 h 1227087"/>
                  <a:gd name="connsiteX1974" fmla="*/ 363568 w 1023007"/>
                  <a:gd name="connsiteY1974" fmla="*/ 178111 h 1227087"/>
                  <a:gd name="connsiteX1975" fmla="*/ 363675 w 1023007"/>
                  <a:gd name="connsiteY1975" fmla="*/ 178718 h 1227087"/>
                  <a:gd name="connsiteX1976" fmla="*/ 363164 w 1023007"/>
                  <a:gd name="connsiteY1976" fmla="*/ 179357 h 1227087"/>
                  <a:gd name="connsiteX1977" fmla="*/ 361776 w 1023007"/>
                  <a:gd name="connsiteY1977" fmla="*/ 180146 h 1227087"/>
                  <a:gd name="connsiteX1978" fmla="*/ 360938 w 1023007"/>
                  <a:gd name="connsiteY1978" fmla="*/ 180436 h 1227087"/>
                  <a:gd name="connsiteX1979" fmla="*/ 359943 w 1023007"/>
                  <a:gd name="connsiteY1979" fmla="*/ 180947 h 1227087"/>
                  <a:gd name="connsiteX1980" fmla="*/ 358746 w 1023007"/>
                  <a:gd name="connsiteY1980" fmla="*/ 181594 h 1227087"/>
                  <a:gd name="connsiteX1981" fmla="*/ 358229 w 1023007"/>
                  <a:gd name="connsiteY1981" fmla="*/ 181980 h 1227087"/>
                  <a:gd name="connsiteX1982" fmla="*/ 358704 w 1023007"/>
                  <a:gd name="connsiteY1982" fmla="*/ 182863 h 1227087"/>
                  <a:gd name="connsiteX1983" fmla="*/ 359557 w 1023007"/>
                  <a:gd name="connsiteY1983" fmla="*/ 183527 h 1227087"/>
                  <a:gd name="connsiteX1984" fmla="*/ 359590 w 1023007"/>
                  <a:gd name="connsiteY1984" fmla="*/ 184292 h 1227087"/>
                  <a:gd name="connsiteX1985" fmla="*/ 358662 w 1023007"/>
                  <a:gd name="connsiteY1985" fmla="*/ 185256 h 1227087"/>
                  <a:gd name="connsiteX1986" fmla="*/ 357603 w 1023007"/>
                  <a:gd name="connsiteY1986" fmla="*/ 185958 h 1227087"/>
                  <a:gd name="connsiteX1987" fmla="*/ 356100 w 1023007"/>
                  <a:gd name="connsiteY1987" fmla="*/ 187551 h 1227087"/>
                  <a:gd name="connsiteX1988" fmla="*/ 354928 w 1023007"/>
                  <a:gd name="connsiteY1988" fmla="*/ 188662 h 1227087"/>
                  <a:gd name="connsiteX1989" fmla="*/ 353840 w 1023007"/>
                  <a:gd name="connsiteY1989" fmla="*/ 190093 h 1227087"/>
                  <a:gd name="connsiteX1990" fmla="*/ 353101 w 1023007"/>
                  <a:gd name="connsiteY1990" fmla="*/ 191375 h 1227087"/>
                  <a:gd name="connsiteX1991" fmla="*/ 353386 w 1023007"/>
                  <a:gd name="connsiteY1991" fmla="*/ 191770 h 1227087"/>
                  <a:gd name="connsiteX1992" fmla="*/ 354399 w 1023007"/>
                  <a:gd name="connsiteY1992" fmla="*/ 192322 h 1227087"/>
                  <a:gd name="connsiteX1993" fmla="*/ 355882 w 1023007"/>
                  <a:gd name="connsiteY1993" fmla="*/ 192579 h 1227087"/>
                  <a:gd name="connsiteX1994" fmla="*/ 356700 w 1023007"/>
                  <a:gd name="connsiteY1994" fmla="*/ 193266 h 1227087"/>
                  <a:gd name="connsiteX1995" fmla="*/ 356983 w 1023007"/>
                  <a:gd name="connsiteY1995" fmla="*/ 194068 h 1227087"/>
                  <a:gd name="connsiteX1996" fmla="*/ 356575 w 1023007"/>
                  <a:gd name="connsiteY1996" fmla="*/ 195055 h 1227087"/>
                  <a:gd name="connsiteX1997" fmla="*/ 355901 w 1023007"/>
                  <a:gd name="connsiteY1997" fmla="*/ 195928 h 1227087"/>
                  <a:gd name="connsiteX1998" fmla="*/ 355326 w 1023007"/>
                  <a:gd name="connsiteY1998" fmla="*/ 196342 h 1227087"/>
                  <a:gd name="connsiteX1999" fmla="*/ 354626 w 1023007"/>
                  <a:gd name="connsiteY1999" fmla="*/ 196770 h 1227087"/>
                  <a:gd name="connsiteX2000" fmla="*/ 353560 w 1023007"/>
                  <a:gd name="connsiteY2000" fmla="*/ 197184 h 1227087"/>
                  <a:gd name="connsiteX2001" fmla="*/ 351942 w 1023007"/>
                  <a:gd name="connsiteY2001" fmla="*/ 197411 h 1227087"/>
                  <a:gd name="connsiteX2002" fmla="*/ 350423 w 1023007"/>
                  <a:gd name="connsiteY2002" fmla="*/ 197659 h 1227087"/>
                  <a:gd name="connsiteX2003" fmla="*/ 348567 w 1023007"/>
                  <a:gd name="connsiteY2003" fmla="*/ 197783 h 1227087"/>
                  <a:gd name="connsiteX2004" fmla="*/ 347174 w 1023007"/>
                  <a:gd name="connsiteY2004" fmla="*/ 197932 h 1227087"/>
                  <a:gd name="connsiteX2005" fmla="*/ 346022 w 1023007"/>
                  <a:gd name="connsiteY2005" fmla="*/ 197934 h 1227087"/>
                  <a:gd name="connsiteX2006" fmla="*/ 345366 w 1023007"/>
                  <a:gd name="connsiteY2006" fmla="*/ 198619 h 1227087"/>
                  <a:gd name="connsiteX2007" fmla="*/ 344749 w 1023007"/>
                  <a:gd name="connsiteY2007" fmla="*/ 198763 h 1227087"/>
                  <a:gd name="connsiteX2008" fmla="*/ 344249 w 1023007"/>
                  <a:gd name="connsiteY2008" fmla="*/ 198770 h 1227087"/>
                  <a:gd name="connsiteX2009" fmla="*/ 343526 w 1023007"/>
                  <a:gd name="connsiteY2009" fmla="*/ 198654 h 1227087"/>
                  <a:gd name="connsiteX2010" fmla="*/ 342845 w 1023007"/>
                  <a:gd name="connsiteY2010" fmla="*/ 198294 h 1227087"/>
                  <a:gd name="connsiteX2011" fmla="*/ 342326 w 1023007"/>
                  <a:gd name="connsiteY2011" fmla="*/ 197829 h 1227087"/>
                  <a:gd name="connsiteX2012" fmla="*/ 342322 w 1023007"/>
                  <a:gd name="connsiteY2012" fmla="*/ 197286 h 1227087"/>
                  <a:gd name="connsiteX2013" fmla="*/ 342341 w 1023007"/>
                  <a:gd name="connsiteY2013" fmla="*/ 196223 h 1227087"/>
                  <a:gd name="connsiteX2014" fmla="*/ 342650 w 1023007"/>
                  <a:gd name="connsiteY2014" fmla="*/ 195089 h 1227087"/>
                  <a:gd name="connsiteX2015" fmla="*/ 343150 w 1023007"/>
                  <a:gd name="connsiteY2015" fmla="*/ 193860 h 1227087"/>
                  <a:gd name="connsiteX2016" fmla="*/ 342993 w 1023007"/>
                  <a:gd name="connsiteY2016" fmla="*/ 193366 h 1227087"/>
                  <a:gd name="connsiteX2017" fmla="*/ 342068 w 1023007"/>
                  <a:gd name="connsiteY2017" fmla="*/ 193722 h 1227087"/>
                  <a:gd name="connsiteX2018" fmla="*/ 341664 w 1023007"/>
                  <a:gd name="connsiteY2018" fmla="*/ 194528 h 1227087"/>
                  <a:gd name="connsiteX2019" fmla="*/ 341645 w 1023007"/>
                  <a:gd name="connsiteY2019" fmla="*/ 196037 h 1227087"/>
                  <a:gd name="connsiteX2020" fmla="*/ 341025 w 1023007"/>
                  <a:gd name="connsiteY2020" fmla="*/ 197363 h 1227087"/>
                  <a:gd name="connsiteX2021" fmla="*/ 340576 w 1023007"/>
                  <a:gd name="connsiteY2021" fmla="*/ 199016 h 1227087"/>
                  <a:gd name="connsiteX2022" fmla="*/ 339834 w 1023007"/>
                  <a:gd name="connsiteY2022" fmla="*/ 200060 h 1227087"/>
                  <a:gd name="connsiteX2023" fmla="*/ 339141 w 1023007"/>
                  <a:gd name="connsiteY2023" fmla="*/ 200417 h 1227087"/>
                  <a:gd name="connsiteX2024" fmla="*/ 337933 w 1023007"/>
                  <a:gd name="connsiteY2024" fmla="*/ 200188 h 1227087"/>
                  <a:gd name="connsiteX2025" fmla="*/ 336784 w 1023007"/>
                  <a:gd name="connsiteY2025" fmla="*/ 200279 h 1227087"/>
                  <a:gd name="connsiteX2026" fmla="*/ 336254 w 1023007"/>
                  <a:gd name="connsiteY2026" fmla="*/ 200875 h 1227087"/>
                  <a:gd name="connsiteX2027" fmla="*/ 335846 w 1023007"/>
                  <a:gd name="connsiteY2027" fmla="*/ 201832 h 1227087"/>
                  <a:gd name="connsiteX2028" fmla="*/ 335072 w 1023007"/>
                  <a:gd name="connsiteY2028" fmla="*/ 202603 h 1227087"/>
                  <a:gd name="connsiteX2029" fmla="*/ 334594 w 1023007"/>
                  <a:gd name="connsiteY2029" fmla="*/ 203043 h 1227087"/>
                  <a:gd name="connsiteX2030" fmla="*/ 334670 w 1023007"/>
                  <a:gd name="connsiteY2030" fmla="*/ 204170 h 1227087"/>
                  <a:gd name="connsiteX2031" fmla="*/ 335977 w 1023007"/>
                  <a:gd name="connsiteY2031" fmla="*/ 204607 h 1227087"/>
                  <a:gd name="connsiteX2032" fmla="*/ 336828 w 1023007"/>
                  <a:gd name="connsiteY2032" fmla="*/ 205480 h 1227087"/>
                  <a:gd name="connsiteX2033" fmla="*/ 337422 w 1023007"/>
                  <a:gd name="connsiteY2033" fmla="*/ 205968 h 1227087"/>
                  <a:gd name="connsiteX2034" fmla="*/ 338110 w 1023007"/>
                  <a:gd name="connsiteY2034" fmla="*/ 206212 h 1227087"/>
                  <a:gd name="connsiteX2035" fmla="*/ 339013 w 1023007"/>
                  <a:gd name="connsiteY2035" fmla="*/ 205933 h 1227087"/>
                  <a:gd name="connsiteX2036" fmla="*/ 339538 w 1023007"/>
                  <a:gd name="connsiteY2036" fmla="*/ 205502 h 1227087"/>
                  <a:gd name="connsiteX2037" fmla="*/ 339645 w 1023007"/>
                  <a:gd name="connsiteY2037" fmla="*/ 204873 h 1227087"/>
                  <a:gd name="connsiteX2038" fmla="*/ 339545 w 1023007"/>
                  <a:gd name="connsiteY2038" fmla="*/ 203987 h 1227087"/>
                  <a:gd name="connsiteX2039" fmla="*/ 339320 w 1023007"/>
                  <a:gd name="connsiteY2039" fmla="*/ 203252 h 1227087"/>
                  <a:gd name="connsiteX2040" fmla="*/ 339172 w 1023007"/>
                  <a:gd name="connsiteY2040" fmla="*/ 202808 h 1227087"/>
                  <a:gd name="connsiteX2041" fmla="*/ 339496 w 1023007"/>
                  <a:gd name="connsiteY2041" fmla="*/ 202497 h 1227087"/>
                  <a:gd name="connsiteX2042" fmla="*/ 340036 w 1023007"/>
                  <a:gd name="connsiteY2042" fmla="*/ 202487 h 1227087"/>
                  <a:gd name="connsiteX2043" fmla="*/ 340714 w 1023007"/>
                  <a:gd name="connsiteY2043" fmla="*/ 202766 h 1227087"/>
                  <a:gd name="connsiteX2044" fmla="*/ 341339 w 1023007"/>
                  <a:gd name="connsiteY2044" fmla="*/ 202949 h 1227087"/>
                  <a:gd name="connsiteX2045" fmla="*/ 342024 w 1023007"/>
                  <a:gd name="connsiteY2045" fmla="*/ 202915 h 1227087"/>
                  <a:gd name="connsiteX2046" fmla="*/ 342775 w 1023007"/>
                  <a:gd name="connsiteY2046" fmla="*/ 203252 h 1227087"/>
                  <a:gd name="connsiteX2047" fmla="*/ 343087 w 1023007"/>
                  <a:gd name="connsiteY2047" fmla="*/ 203833 h 1227087"/>
                  <a:gd name="connsiteX2048" fmla="*/ 342374 w 1023007"/>
                  <a:gd name="connsiteY2048" fmla="*/ 204786 h 1227087"/>
                  <a:gd name="connsiteX2049" fmla="*/ 341754 w 1023007"/>
                  <a:gd name="connsiteY2049" fmla="*/ 205586 h 1227087"/>
                  <a:gd name="connsiteX2050" fmla="*/ 341648 w 1023007"/>
                  <a:gd name="connsiteY2050" fmla="*/ 206378 h 1227087"/>
                  <a:gd name="connsiteX2051" fmla="*/ 341795 w 1023007"/>
                  <a:gd name="connsiteY2051" fmla="*/ 206844 h 1227087"/>
                  <a:gd name="connsiteX2052" fmla="*/ 341763 w 1023007"/>
                  <a:gd name="connsiteY2052" fmla="*/ 207824 h 1227087"/>
                  <a:gd name="connsiteX2053" fmla="*/ 341452 w 1023007"/>
                  <a:gd name="connsiteY2053" fmla="*/ 208652 h 1227087"/>
                  <a:gd name="connsiteX2054" fmla="*/ 342030 w 1023007"/>
                  <a:gd name="connsiteY2054" fmla="*/ 209452 h 1227087"/>
                  <a:gd name="connsiteX2055" fmla="*/ 342816 w 1023007"/>
                  <a:gd name="connsiteY2055" fmla="*/ 210139 h 1227087"/>
                  <a:gd name="connsiteX2056" fmla="*/ 343240 w 1023007"/>
                  <a:gd name="connsiteY2056" fmla="*/ 210601 h 1227087"/>
                  <a:gd name="connsiteX2057" fmla="*/ 343394 w 1023007"/>
                  <a:gd name="connsiteY2057" fmla="*/ 211131 h 1227087"/>
                  <a:gd name="connsiteX2058" fmla="*/ 342496 w 1023007"/>
                  <a:gd name="connsiteY2058" fmla="*/ 212055 h 1227087"/>
                  <a:gd name="connsiteX2059" fmla="*/ 341969 w 1023007"/>
                  <a:gd name="connsiteY2059" fmla="*/ 212761 h 1227087"/>
                  <a:gd name="connsiteX2060" fmla="*/ 340877 w 1023007"/>
                  <a:gd name="connsiteY2060" fmla="*/ 213009 h 1227087"/>
                  <a:gd name="connsiteX2061" fmla="*/ 339725 w 1023007"/>
                  <a:gd name="connsiteY2061" fmla="*/ 213045 h 1227087"/>
                  <a:gd name="connsiteX2062" fmla="*/ 338666 w 1023007"/>
                  <a:gd name="connsiteY2062" fmla="*/ 213202 h 1227087"/>
                  <a:gd name="connsiteX2063" fmla="*/ 337441 w 1023007"/>
                  <a:gd name="connsiteY2063" fmla="*/ 213523 h 1227087"/>
                  <a:gd name="connsiteX2064" fmla="*/ 336472 w 1023007"/>
                  <a:gd name="connsiteY2064" fmla="*/ 214005 h 1227087"/>
                  <a:gd name="connsiteX2065" fmla="*/ 335990 w 1023007"/>
                  <a:gd name="connsiteY2065" fmla="*/ 213864 h 1227087"/>
                  <a:gd name="connsiteX2066" fmla="*/ 335813 w 1023007"/>
                  <a:gd name="connsiteY2066" fmla="*/ 212942 h 1227087"/>
                  <a:gd name="connsiteX2067" fmla="*/ 336067 w 1023007"/>
                  <a:gd name="connsiteY2067" fmla="*/ 212065 h 1227087"/>
                  <a:gd name="connsiteX2068" fmla="*/ 336138 w 1023007"/>
                  <a:gd name="connsiteY2068" fmla="*/ 211156 h 1227087"/>
                  <a:gd name="connsiteX2069" fmla="*/ 335782 w 1023007"/>
                  <a:gd name="connsiteY2069" fmla="*/ 210345 h 1227087"/>
                  <a:gd name="connsiteX2070" fmla="*/ 335624 w 1023007"/>
                  <a:gd name="connsiteY2070" fmla="*/ 209931 h 1227087"/>
                  <a:gd name="connsiteX2071" fmla="*/ 334841 w 1023007"/>
                  <a:gd name="connsiteY2071" fmla="*/ 209815 h 1227087"/>
                  <a:gd name="connsiteX2072" fmla="*/ 334289 w 1023007"/>
                  <a:gd name="connsiteY2072" fmla="*/ 210171 h 1227087"/>
                  <a:gd name="connsiteX2073" fmla="*/ 333637 w 1023007"/>
                  <a:gd name="connsiteY2073" fmla="*/ 211166 h 1227087"/>
                  <a:gd name="connsiteX2074" fmla="*/ 333576 w 1023007"/>
                  <a:gd name="connsiteY2074" fmla="*/ 211841 h 1227087"/>
                  <a:gd name="connsiteX2075" fmla="*/ 334113 w 1023007"/>
                  <a:gd name="connsiteY2075" fmla="*/ 212502 h 1227087"/>
                  <a:gd name="connsiteX2076" fmla="*/ 333987 w 1023007"/>
                  <a:gd name="connsiteY2076" fmla="*/ 213282 h 1227087"/>
                  <a:gd name="connsiteX2077" fmla="*/ 333865 w 1023007"/>
                  <a:gd name="connsiteY2077" fmla="*/ 213835 h 1227087"/>
                  <a:gd name="connsiteX2078" fmla="*/ 333367 w 1023007"/>
                  <a:gd name="connsiteY2078" fmla="*/ 214387 h 1227087"/>
                  <a:gd name="connsiteX2079" fmla="*/ 332777 w 1023007"/>
                  <a:gd name="connsiteY2079" fmla="*/ 214942 h 1227087"/>
                  <a:gd name="connsiteX2080" fmla="*/ 332279 w 1023007"/>
                  <a:gd name="connsiteY2080" fmla="*/ 215280 h 1227087"/>
                  <a:gd name="connsiteX2081" fmla="*/ 331472 w 1023007"/>
                  <a:gd name="connsiteY2081" fmla="*/ 215835 h 1227087"/>
                  <a:gd name="connsiteX2082" fmla="*/ 331203 w 1023007"/>
                  <a:gd name="connsiteY2082" fmla="*/ 215478 h 1227087"/>
                  <a:gd name="connsiteX2083" fmla="*/ 330940 w 1023007"/>
                  <a:gd name="connsiteY2083" fmla="*/ 214599 h 1227087"/>
                  <a:gd name="connsiteX2084" fmla="*/ 330321 w 1023007"/>
                  <a:gd name="connsiteY2084" fmla="*/ 214078 h 1227087"/>
                  <a:gd name="connsiteX2085" fmla="*/ 329533 w 1023007"/>
                  <a:gd name="connsiteY2085" fmla="*/ 213770 h 1227087"/>
                  <a:gd name="connsiteX2086" fmla="*/ 329075 w 1023007"/>
                  <a:gd name="connsiteY2086" fmla="*/ 213635 h 1227087"/>
                  <a:gd name="connsiteX2087" fmla="*/ 328240 w 1023007"/>
                  <a:gd name="connsiteY2087" fmla="*/ 213497 h 1227087"/>
                  <a:gd name="connsiteX2088" fmla="*/ 327331 w 1023007"/>
                  <a:gd name="connsiteY2088" fmla="*/ 212338 h 1227087"/>
                  <a:gd name="connsiteX2089" fmla="*/ 326535 w 1023007"/>
                  <a:gd name="connsiteY2089" fmla="*/ 212540 h 1227087"/>
                  <a:gd name="connsiteX2090" fmla="*/ 325707 w 1023007"/>
                  <a:gd name="connsiteY2090" fmla="*/ 212843 h 1227087"/>
                  <a:gd name="connsiteX2091" fmla="*/ 325209 w 1023007"/>
                  <a:gd name="connsiteY2091" fmla="*/ 212717 h 1227087"/>
                  <a:gd name="connsiteX2092" fmla="*/ 324007 w 1023007"/>
                  <a:gd name="connsiteY2092" fmla="*/ 212733 h 1227087"/>
                  <a:gd name="connsiteX2093" fmla="*/ 323404 w 1023007"/>
                  <a:gd name="connsiteY2093" fmla="*/ 212387 h 1227087"/>
                  <a:gd name="connsiteX2094" fmla="*/ 323633 w 1023007"/>
                  <a:gd name="connsiteY2094" fmla="*/ 211847 h 1227087"/>
                  <a:gd name="connsiteX2095" fmla="*/ 324345 w 1023007"/>
                  <a:gd name="connsiteY2095" fmla="*/ 211632 h 1227087"/>
                  <a:gd name="connsiteX2096" fmla="*/ 324721 w 1023007"/>
                  <a:gd name="connsiteY2096" fmla="*/ 211288 h 1227087"/>
                  <a:gd name="connsiteX2097" fmla="*/ 325157 w 1023007"/>
                  <a:gd name="connsiteY2097" fmla="*/ 211013 h 1227087"/>
                  <a:gd name="connsiteX2098" fmla="*/ 325286 w 1023007"/>
                  <a:gd name="connsiteY2098" fmla="*/ 210515 h 1227087"/>
                  <a:gd name="connsiteX2099" fmla="*/ 324968 w 1023007"/>
                  <a:gd name="connsiteY2099" fmla="*/ 209908 h 1227087"/>
                  <a:gd name="connsiteX2100" fmla="*/ 324968 w 1023007"/>
                  <a:gd name="connsiteY2100" fmla="*/ 208681 h 1227087"/>
                  <a:gd name="connsiteX2101" fmla="*/ 324692 w 1023007"/>
                  <a:gd name="connsiteY2101" fmla="*/ 208189 h 1227087"/>
                  <a:gd name="connsiteX2102" fmla="*/ 323776 w 1023007"/>
                  <a:gd name="connsiteY2102" fmla="*/ 207609 h 1227087"/>
                  <a:gd name="connsiteX2103" fmla="*/ 323022 w 1023007"/>
                  <a:gd name="connsiteY2103" fmla="*/ 207175 h 1227087"/>
                  <a:gd name="connsiteX2104" fmla="*/ 322551 w 1023007"/>
                  <a:gd name="connsiteY2104" fmla="*/ 207323 h 1227087"/>
                  <a:gd name="connsiteX2105" fmla="*/ 322278 w 1023007"/>
                  <a:gd name="connsiteY2105" fmla="*/ 208200 h 1227087"/>
                  <a:gd name="connsiteX2106" fmla="*/ 321965 w 1023007"/>
                  <a:gd name="connsiteY2106" fmla="*/ 208694 h 1227087"/>
                  <a:gd name="connsiteX2107" fmla="*/ 320431 w 1023007"/>
                  <a:gd name="connsiteY2107" fmla="*/ 208084 h 1227087"/>
                  <a:gd name="connsiteX2108" fmla="*/ 319475 w 1023007"/>
                  <a:gd name="connsiteY2108" fmla="*/ 207683 h 1227087"/>
                  <a:gd name="connsiteX2109" fmla="*/ 318597 w 1023007"/>
                  <a:gd name="connsiteY2109" fmla="*/ 207876 h 1227087"/>
                  <a:gd name="connsiteX2110" fmla="*/ 318569 w 1023007"/>
                  <a:gd name="connsiteY2110" fmla="*/ 208427 h 1227087"/>
                  <a:gd name="connsiteX2111" fmla="*/ 318508 w 1023007"/>
                  <a:gd name="connsiteY2111" fmla="*/ 209073 h 1227087"/>
                  <a:gd name="connsiteX2112" fmla="*/ 318103 w 1023007"/>
                  <a:gd name="connsiteY2112" fmla="*/ 209381 h 1227087"/>
                  <a:gd name="connsiteX2113" fmla="*/ 317509 w 1023007"/>
                  <a:gd name="connsiteY2113" fmla="*/ 208780 h 1227087"/>
                  <a:gd name="connsiteX2114" fmla="*/ 316664 w 1023007"/>
                  <a:gd name="connsiteY2114" fmla="*/ 208338 h 1227087"/>
                  <a:gd name="connsiteX2115" fmla="*/ 315185 w 1023007"/>
                  <a:gd name="connsiteY2115" fmla="*/ 208277 h 1227087"/>
                  <a:gd name="connsiteX2116" fmla="*/ 314113 w 1023007"/>
                  <a:gd name="connsiteY2116" fmla="*/ 207760 h 1227087"/>
                  <a:gd name="connsiteX2117" fmla="*/ 313628 w 1023007"/>
                  <a:gd name="connsiteY2117" fmla="*/ 207551 h 1227087"/>
                  <a:gd name="connsiteX2118" fmla="*/ 313139 w 1023007"/>
                  <a:gd name="connsiteY2118" fmla="*/ 207528 h 1227087"/>
                  <a:gd name="connsiteX2119" fmla="*/ 312455 w 1023007"/>
                  <a:gd name="connsiteY2119" fmla="*/ 207897 h 1227087"/>
                  <a:gd name="connsiteX2120" fmla="*/ 312302 w 1023007"/>
                  <a:gd name="connsiteY2120" fmla="*/ 208664 h 1227087"/>
                  <a:gd name="connsiteX2121" fmla="*/ 312054 w 1023007"/>
                  <a:gd name="connsiteY2121" fmla="*/ 209063 h 1227087"/>
                  <a:gd name="connsiteX2122" fmla="*/ 311213 w 1023007"/>
                  <a:gd name="connsiteY2122" fmla="*/ 209221 h 1227087"/>
                  <a:gd name="connsiteX2123" fmla="*/ 310686 w 1023007"/>
                  <a:gd name="connsiteY2123" fmla="*/ 209243 h 1227087"/>
                  <a:gd name="connsiteX2124" fmla="*/ 310436 w 1023007"/>
                  <a:gd name="connsiteY2124" fmla="*/ 209776 h 1227087"/>
                  <a:gd name="connsiteX2125" fmla="*/ 310503 w 1023007"/>
                  <a:gd name="connsiteY2125" fmla="*/ 211095 h 1227087"/>
                  <a:gd name="connsiteX2126" fmla="*/ 309880 w 1023007"/>
                  <a:gd name="connsiteY2126" fmla="*/ 211801 h 1227087"/>
                  <a:gd name="connsiteX2127" fmla="*/ 309136 w 1023007"/>
                  <a:gd name="connsiteY2127" fmla="*/ 212142 h 1227087"/>
                  <a:gd name="connsiteX2128" fmla="*/ 308667 w 1023007"/>
                  <a:gd name="connsiteY2128" fmla="*/ 211898 h 1227087"/>
                  <a:gd name="connsiteX2129" fmla="*/ 308693 w 1023007"/>
                  <a:gd name="connsiteY2129" fmla="*/ 210395 h 1227087"/>
                  <a:gd name="connsiteX2130" fmla="*/ 308438 w 1023007"/>
                  <a:gd name="connsiteY2130" fmla="*/ 209815 h 1227087"/>
                  <a:gd name="connsiteX2131" fmla="*/ 307722 w 1023007"/>
                  <a:gd name="connsiteY2131" fmla="*/ 209754 h 1227087"/>
                  <a:gd name="connsiteX2132" fmla="*/ 307161 w 1023007"/>
                  <a:gd name="connsiteY2132" fmla="*/ 210126 h 1227087"/>
                  <a:gd name="connsiteX2133" fmla="*/ 306480 w 1023007"/>
                  <a:gd name="connsiteY2133" fmla="*/ 210893 h 1227087"/>
                  <a:gd name="connsiteX2134" fmla="*/ 305860 w 1023007"/>
                  <a:gd name="connsiteY2134" fmla="*/ 210618 h 1227087"/>
                  <a:gd name="connsiteX2135" fmla="*/ 305642 w 1023007"/>
                  <a:gd name="connsiteY2135" fmla="*/ 210152 h 1227087"/>
                  <a:gd name="connsiteX2136" fmla="*/ 305180 w 1023007"/>
                  <a:gd name="connsiteY2136" fmla="*/ 209185 h 1227087"/>
                  <a:gd name="connsiteX2137" fmla="*/ 304545 w 1023007"/>
                  <a:gd name="connsiteY2137" fmla="*/ 208511 h 1227087"/>
                  <a:gd name="connsiteX2138" fmla="*/ 303786 w 1023007"/>
                  <a:gd name="connsiteY2138" fmla="*/ 208328 h 1227087"/>
                  <a:gd name="connsiteX2139" fmla="*/ 303177 w 1023007"/>
                  <a:gd name="connsiteY2139" fmla="*/ 208433 h 1227087"/>
                  <a:gd name="connsiteX2140" fmla="*/ 302666 w 1023007"/>
                  <a:gd name="connsiteY2140" fmla="*/ 209236 h 1227087"/>
                  <a:gd name="connsiteX2141" fmla="*/ 302135 w 1023007"/>
                  <a:gd name="connsiteY2141" fmla="*/ 209824 h 1227087"/>
                  <a:gd name="connsiteX2142" fmla="*/ 301272 w 1023007"/>
                  <a:gd name="connsiteY2142" fmla="*/ 210145 h 1227087"/>
                  <a:gd name="connsiteX2143" fmla="*/ 300801 w 1023007"/>
                  <a:gd name="connsiteY2143" fmla="*/ 210569 h 1227087"/>
                  <a:gd name="connsiteX2144" fmla="*/ 300553 w 1023007"/>
                  <a:gd name="connsiteY2144" fmla="*/ 211025 h 1227087"/>
                  <a:gd name="connsiteX2145" fmla="*/ 300357 w 1023007"/>
                  <a:gd name="connsiteY2145" fmla="*/ 211982 h 1227087"/>
                  <a:gd name="connsiteX2146" fmla="*/ 300190 w 1023007"/>
                  <a:gd name="connsiteY2146" fmla="*/ 212887 h 1227087"/>
                  <a:gd name="connsiteX2147" fmla="*/ 300425 w 1023007"/>
                  <a:gd name="connsiteY2147" fmla="*/ 213687 h 1227087"/>
                  <a:gd name="connsiteX2148" fmla="*/ 299965 w 1023007"/>
                  <a:gd name="connsiteY2148" fmla="*/ 213757 h 1227087"/>
                  <a:gd name="connsiteX2149" fmla="*/ 299923 w 1023007"/>
                  <a:gd name="connsiteY2149" fmla="*/ 214492 h 1227087"/>
                  <a:gd name="connsiteX2150" fmla="*/ 300103 w 1023007"/>
                  <a:gd name="connsiteY2150" fmla="*/ 215179 h 1227087"/>
                  <a:gd name="connsiteX2151" fmla="*/ 300479 w 1023007"/>
                  <a:gd name="connsiteY2151" fmla="*/ 215915 h 1227087"/>
                  <a:gd name="connsiteX2152" fmla="*/ 300919 w 1023007"/>
                  <a:gd name="connsiteY2152" fmla="*/ 216740 h 1227087"/>
                  <a:gd name="connsiteX2153" fmla="*/ 300839 w 1023007"/>
                  <a:gd name="connsiteY2153" fmla="*/ 217344 h 1227087"/>
                  <a:gd name="connsiteX2154" fmla="*/ 300457 w 1023007"/>
                  <a:gd name="connsiteY2154" fmla="*/ 217938 h 1227087"/>
                  <a:gd name="connsiteX2155" fmla="*/ 299458 w 1023007"/>
                  <a:gd name="connsiteY2155" fmla="*/ 218249 h 1227087"/>
                  <a:gd name="connsiteX2156" fmla="*/ 298726 w 1023007"/>
                  <a:gd name="connsiteY2156" fmla="*/ 218648 h 1227087"/>
                  <a:gd name="connsiteX2157" fmla="*/ 298402 w 1023007"/>
                  <a:gd name="connsiteY2157" fmla="*/ 219961 h 1227087"/>
                  <a:gd name="connsiteX2158" fmla="*/ 297988 w 1023007"/>
                  <a:gd name="connsiteY2158" fmla="*/ 221199 h 1227087"/>
                  <a:gd name="connsiteX2159" fmla="*/ 297095 w 1023007"/>
                  <a:gd name="connsiteY2159" fmla="*/ 221663 h 1227087"/>
                  <a:gd name="connsiteX2160" fmla="*/ 296004 w 1023007"/>
                  <a:gd name="connsiteY2160" fmla="*/ 222119 h 1227087"/>
                  <a:gd name="connsiteX2161" fmla="*/ 295374 w 1023007"/>
                  <a:gd name="connsiteY2161" fmla="*/ 222590 h 1227087"/>
                  <a:gd name="connsiteX2162" fmla="*/ 294677 w 1023007"/>
                  <a:gd name="connsiteY2162" fmla="*/ 222968 h 1227087"/>
                  <a:gd name="connsiteX2163" fmla="*/ 293647 w 1023007"/>
                  <a:gd name="connsiteY2163" fmla="*/ 223229 h 1227087"/>
                  <a:gd name="connsiteX2164" fmla="*/ 292880 w 1023007"/>
                  <a:gd name="connsiteY2164" fmla="*/ 223153 h 1227087"/>
                  <a:gd name="connsiteX2165" fmla="*/ 292369 w 1023007"/>
                  <a:gd name="connsiteY2165" fmla="*/ 222391 h 1227087"/>
                  <a:gd name="connsiteX2166" fmla="*/ 292073 w 1023007"/>
                  <a:gd name="connsiteY2166" fmla="*/ 221695 h 1227087"/>
                  <a:gd name="connsiteX2167" fmla="*/ 291544 w 1023007"/>
                  <a:gd name="connsiteY2167" fmla="*/ 221521 h 1227087"/>
                  <a:gd name="connsiteX2168" fmla="*/ 291004 w 1023007"/>
                  <a:gd name="connsiteY2168" fmla="*/ 221926 h 1227087"/>
                  <a:gd name="connsiteX2169" fmla="*/ 290533 w 1023007"/>
                  <a:gd name="connsiteY2169" fmla="*/ 222699 h 1227087"/>
                  <a:gd name="connsiteX2170" fmla="*/ 290346 w 1023007"/>
                  <a:gd name="connsiteY2170" fmla="*/ 223415 h 1227087"/>
                  <a:gd name="connsiteX2171" fmla="*/ 290314 w 1023007"/>
                  <a:gd name="connsiteY2171" fmla="*/ 223935 h 1227087"/>
                  <a:gd name="connsiteX2172" fmla="*/ 289970 w 1023007"/>
                  <a:gd name="connsiteY2172" fmla="*/ 224575 h 1227087"/>
                  <a:gd name="connsiteX2173" fmla="*/ 289703 w 1023007"/>
                  <a:gd name="connsiteY2173" fmla="*/ 225550 h 1227087"/>
                  <a:gd name="connsiteX2174" fmla="*/ 289428 w 1023007"/>
                  <a:gd name="connsiteY2174" fmla="*/ 226302 h 1227087"/>
                  <a:gd name="connsiteX2175" fmla="*/ 289367 w 1023007"/>
                  <a:gd name="connsiteY2175" fmla="*/ 227175 h 1227087"/>
                  <a:gd name="connsiteX2176" fmla="*/ 289903 w 1023007"/>
                  <a:gd name="connsiteY2176" fmla="*/ 228151 h 1227087"/>
                  <a:gd name="connsiteX2177" fmla="*/ 290147 w 1023007"/>
                  <a:gd name="connsiteY2177" fmla="*/ 229086 h 1227087"/>
                  <a:gd name="connsiteX2178" fmla="*/ 289636 w 1023007"/>
                  <a:gd name="connsiteY2178" fmla="*/ 229599 h 1227087"/>
                  <a:gd name="connsiteX2179" fmla="*/ 288458 w 1023007"/>
                  <a:gd name="connsiteY2179" fmla="*/ 229387 h 1227087"/>
                  <a:gd name="connsiteX2180" fmla="*/ 288134 w 1023007"/>
                  <a:gd name="connsiteY2180" fmla="*/ 228941 h 1227087"/>
                  <a:gd name="connsiteX2181" fmla="*/ 287877 w 1023007"/>
                  <a:gd name="connsiteY2181" fmla="*/ 227580 h 1227087"/>
                  <a:gd name="connsiteX2182" fmla="*/ 287428 w 1023007"/>
                  <a:gd name="connsiteY2182" fmla="*/ 226691 h 1227087"/>
                  <a:gd name="connsiteX2183" fmla="*/ 286570 w 1023007"/>
                  <a:gd name="connsiteY2183" fmla="*/ 226084 h 1227087"/>
                  <a:gd name="connsiteX2184" fmla="*/ 285568 w 1023007"/>
                  <a:gd name="connsiteY2184" fmla="*/ 225698 h 1227087"/>
                  <a:gd name="connsiteX2185" fmla="*/ 284637 w 1023007"/>
                  <a:gd name="connsiteY2185" fmla="*/ 225332 h 1227087"/>
                  <a:gd name="connsiteX2186" fmla="*/ 283761 w 1023007"/>
                  <a:gd name="connsiteY2186" fmla="*/ 224972 h 1227087"/>
                  <a:gd name="connsiteX2187" fmla="*/ 283259 w 1023007"/>
                  <a:gd name="connsiteY2187" fmla="*/ 224626 h 1227087"/>
                  <a:gd name="connsiteX2188" fmla="*/ 282682 w 1023007"/>
                  <a:gd name="connsiteY2188" fmla="*/ 224144 h 1227087"/>
                  <a:gd name="connsiteX2189" fmla="*/ 281815 w 1023007"/>
                  <a:gd name="connsiteY2189" fmla="*/ 224019 h 1227087"/>
                  <a:gd name="connsiteX2190" fmla="*/ 281333 w 1023007"/>
                  <a:gd name="connsiteY2190" fmla="*/ 224144 h 1227087"/>
                  <a:gd name="connsiteX2191" fmla="*/ 280788 w 1023007"/>
                  <a:gd name="connsiteY2191" fmla="*/ 224398 h 1227087"/>
                  <a:gd name="connsiteX2192" fmla="*/ 279872 w 1023007"/>
                  <a:gd name="connsiteY2192" fmla="*/ 224405 h 1227087"/>
                  <a:gd name="connsiteX2193" fmla="*/ 279114 w 1023007"/>
                  <a:gd name="connsiteY2193" fmla="*/ 224115 h 1227087"/>
                  <a:gd name="connsiteX2194" fmla="*/ 278444 w 1023007"/>
                  <a:gd name="connsiteY2194" fmla="*/ 223521 h 1227087"/>
                  <a:gd name="connsiteX2195" fmla="*/ 277532 w 1023007"/>
                  <a:gd name="connsiteY2195" fmla="*/ 222940 h 1227087"/>
                  <a:gd name="connsiteX2196" fmla="*/ 276687 w 1023007"/>
                  <a:gd name="connsiteY2196" fmla="*/ 222504 h 1227087"/>
                  <a:gd name="connsiteX2197" fmla="*/ 276038 w 1023007"/>
                  <a:gd name="connsiteY2197" fmla="*/ 222455 h 1227087"/>
                  <a:gd name="connsiteX2198" fmla="*/ 275872 w 1023007"/>
                  <a:gd name="connsiteY2198" fmla="*/ 222976 h 1227087"/>
                  <a:gd name="connsiteX2199" fmla="*/ 276658 w 1023007"/>
                  <a:gd name="connsiteY2199" fmla="*/ 223813 h 1227087"/>
                  <a:gd name="connsiteX2200" fmla="*/ 276685 w 1023007"/>
                  <a:gd name="connsiteY2200" fmla="*/ 224356 h 1227087"/>
                  <a:gd name="connsiteX2201" fmla="*/ 276023 w 1023007"/>
                  <a:gd name="connsiteY2201" fmla="*/ 224847 h 1227087"/>
                  <a:gd name="connsiteX2202" fmla="*/ 275493 w 1023007"/>
                  <a:gd name="connsiteY2202" fmla="*/ 225229 h 1227087"/>
                  <a:gd name="connsiteX2203" fmla="*/ 274918 w 1023007"/>
                  <a:gd name="connsiteY2203" fmla="*/ 224533 h 1227087"/>
                  <a:gd name="connsiteX2204" fmla="*/ 274350 w 1023007"/>
                  <a:gd name="connsiteY2204" fmla="*/ 224542 h 1227087"/>
                  <a:gd name="connsiteX2205" fmla="*/ 273441 w 1023007"/>
                  <a:gd name="connsiteY2205" fmla="*/ 225069 h 1227087"/>
                  <a:gd name="connsiteX2206" fmla="*/ 272680 w 1023007"/>
                  <a:gd name="connsiteY2206" fmla="*/ 225384 h 1227087"/>
                  <a:gd name="connsiteX2207" fmla="*/ 272391 w 1023007"/>
                  <a:gd name="connsiteY2207" fmla="*/ 225929 h 1227087"/>
                  <a:gd name="connsiteX2208" fmla="*/ 273063 w 1023007"/>
                  <a:gd name="connsiteY2208" fmla="*/ 226475 h 1227087"/>
                  <a:gd name="connsiteX2209" fmla="*/ 273563 w 1023007"/>
                  <a:gd name="connsiteY2209" fmla="*/ 226903 h 1227087"/>
                  <a:gd name="connsiteX2210" fmla="*/ 273557 w 1023007"/>
                  <a:gd name="connsiteY2210" fmla="*/ 227683 h 1227087"/>
                  <a:gd name="connsiteX2211" fmla="*/ 273496 w 1023007"/>
                  <a:gd name="connsiteY2211" fmla="*/ 228164 h 1227087"/>
                  <a:gd name="connsiteX2212" fmla="*/ 272941 w 1023007"/>
                  <a:gd name="connsiteY2212" fmla="*/ 228250 h 1227087"/>
                  <a:gd name="connsiteX2213" fmla="*/ 272384 w 1023007"/>
                  <a:gd name="connsiteY2213" fmla="*/ 227705 h 1227087"/>
                  <a:gd name="connsiteX2214" fmla="*/ 271842 w 1023007"/>
                  <a:gd name="connsiteY2214" fmla="*/ 227451 h 1227087"/>
                  <a:gd name="connsiteX2215" fmla="*/ 271206 w 1023007"/>
                  <a:gd name="connsiteY2215" fmla="*/ 228010 h 1227087"/>
                  <a:gd name="connsiteX2216" fmla="*/ 271260 w 1023007"/>
                  <a:gd name="connsiteY2216" fmla="*/ 228594 h 1227087"/>
                  <a:gd name="connsiteX2217" fmla="*/ 270349 w 1023007"/>
                  <a:gd name="connsiteY2217" fmla="*/ 228000 h 1227087"/>
                  <a:gd name="connsiteX2218" fmla="*/ 270838 w 1023007"/>
                  <a:gd name="connsiteY2218" fmla="*/ 227269 h 1227087"/>
                  <a:gd name="connsiteX2219" fmla="*/ 271149 w 1023007"/>
                  <a:gd name="connsiteY2219" fmla="*/ 226424 h 1227087"/>
                  <a:gd name="connsiteX2220" fmla="*/ 270594 w 1023007"/>
                  <a:gd name="connsiteY2220" fmla="*/ 226086 h 1227087"/>
                  <a:gd name="connsiteX2221" fmla="*/ 270340 w 1023007"/>
                  <a:gd name="connsiteY2221" fmla="*/ 225637 h 1227087"/>
                  <a:gd name="connsiteX2222" fmla="*/ 270002 w 1023007"/>
                  <a:gd name="connsiteY2222" fmla="*/ 224918 h 1227087"/>
                  <a:gd name="connsiteX2223" fmla="*/ 270777 w 1023007"/>
                  <a:gd name="connsiteY2223" fmla="*/ 224882 h 1227087"/>
                  <a:gd name="connsiteX2224" fmla="*/ 270859 w 1023007"/>
                  <a:gd name="connsiteY2224" fmla="*/ 224214 h 1227087"/>
                  <a:gd name="connsiteX2225" fmla="*/ 271470 w 1023007"/>
                  <a:gd name="connsiteY2225" fmla="*/ 223868 h 1227087"/>
                  <a:gd name="connsiteX2226" fmla="*/ 271492 w 1023007"/>
                  <a:gd name="connsiteY2226" fmla="*/ 223216 h 1227087"/>
                  <a:gd name="connsiteX2227" fmla="*/ 271617 w 1023007"/>
                  <a:gd name="connsiteY2227" fmla="*/ 222670 h 1227087"/>
                  <a:gd name="connsiteX2228" fmla="*/ 270853 w 1023007"/>
                  <a:gd name="connsiteY2228" fmla="*/ 222552 h 1227087"/>
                  <a:gd name="connsiteX2229" fmla="*/ 270218 w 1023007"/>
                  <a:gd name="connsiteY2229" fmla="*/ 222995 h 1227087"/>
                  <a:gd name="connsiteX2230" fmla="*/ 269289 w 1023007"/>
                  <a:gd name="connsiteY2230" fmla="*/ 223126 h 1227087"/>
                  <a:gd name="connsiteX2231" fmla="*/ 268419 w 1023007"/>
                  <a:gd name="connsiteY2231" fmla="*/ 223309 h 1227087"/>
                  <a:gd name="connsiteX2232" fmla="*/ 267604 w 1023007"/>
                  <a:gd name="connsiteY2232" fmla="*/ 223271 h 1227087"/>
                  <a:gd name="connsiteX2233" fmla="*/ 266647 w 1023007"/>
                  <a:gd name="connsiteY2233" fmla="*/ 223405 h 1227087"/>
                  <a:gd name="connsiteX2234" fmla="*/ 265177 w 1023007"/>
                  <a:gd name="connsiteY2234" fmla="*/ 222651 h 1227087"/>
                  <a:gd name="connsiteX2235" fmla="*/ 264319 w 1023007"/>
                  <a:gd name="connsiteY2235" fmla="*/ 222571 h 1227087"/>
                  <a:gd name="connsiteX2236" fmla="*/ 264062 w 1023007"/>
                  <a:gd name="connsiteY2236" fmla="*/ 222111 h 1227087"/>
                  <a:gd name="connsiteX2237" fmla="*/ 263494 w 1023007"/>
                  <a:gd name="connsiteY2237" fmla="*/ 221582 h 1227087"/>
                  <a:gd name="connsiteX2238" fmla="*/ 262503 w 1023007"/>
                  <a:gd name="connsiteY2238" fmla="*/ 221640 h 1227087"/>
                  <a:gd name="connsiteX2239" fmla="*/ 261789 w 1023007"/>
                  <a:gd name="connsiteY2239" fmla="*/ 221418 h 1227087"/>
                  <a:gd name="connsiteX2240" fmla="*/ 261076 w 1023007"/>
                  <a:gd name="connsiteY2240" fmla="*/ 221287 h 1227087"/>
                  <a:gd name="connsiteX2241" fmla="*/ 260521 w 1023007"/>
                  <a:gd name="connsiteY2241" fmla="*/ 221136 h 1227087"/>
                  <a:gd name="connsiteX2242" fmla="*/ 260540 w 1023007"/>
                  <a:gd name="connsiteY2242" fmla="*/ 220600 h 1227087"/>
                  <a:gd name="connsiteX2243" fmla="*/ 259847 w 1023007"/>
                  <a:gd name="connsiteY2243" fmla="*/ 220554 h 1227087"/>
                  <a:gd name="connsiteX2244" fmla="*/ 258649 w 1023007"/>
                  <a:gd name="connsiteY2244" fmla="*/ 220226 h 1227087"/>
                  <a:gd name="connsiteX2245" fmla="*/ 258293 w 1023007"/>
                  <a:gd name="connsiteY2245" fmla="*/ 219784 h 1227087"/>
                  <a:gd name="connsiteX2246" fmla="*/ 257769 w 1023007"/>
                  <a:gd name="connsiteY2246" fmla="*/ 220272 h 1227087"/>
                  <a:gd name="connsiteX2247" fmla="*/ 257092 w 1023007"/>
                  <a:gd name="connsiteY2247" fmla="*/ 220211 h 1227087"/>
                  <a:gd name="connsiteX2248" fmla="*/ 256099 w 1023007"/>
                  <a:gd name="connsiteY2248" fmla="*/ 220821 h 1227087"/>
                  <a:gd name="connsiteX2249" fmla="*/ 255756 w 1023007"/>
                  <a:gd name="connsiteY2249" fmla="*/ 221451 h 1227087"/>
                  <a:gd name="connsiteX2250" fmla="*/ 255057 w 1023007"/>
                  <a:gd name="connsiteY2250" fmla="*/ 221306 h 1227087"/>
                  <a:gd name="connsiteX2251" fmla="*/ 254494 w 1023007"/>
                  <a:gd name="connsiteY2251" fmla="*/ 221547 h 1227087"/>
                  <a:gd name="connsiteX2252" fmla="*/ 254138 w 1023007"/>
                  <a:gd name="connsiteY2252" fmla="*/ 221896 h 1227087"/>
                  <a:gd name="connsiteX2253" fmla="*/ 253618 w 1023007"/>
                  <a:gd name="connsiteY2253" fmla="*/ 222144 h 1227087"/>
                  <a:gd name="connsiteX2254" fmla="*/ 253634 w 1023007"/>
                  <a:gd name="connsiteY2254" fmla="*/ 221380 h 1227087"/>
                  <a:gd name="connsiteX2255" fmla="*/ 253030 w 1023007"/>
                  <a:gd name="connsiteY2255" fmla="*/ 221560 h 1227087"/>
                  <a:gd name="connsiteX2256" fmla="*/ 252468 w 1023007"/>
                  <a:gd name="connsiteY2256" fmla="*/ 221903 h 1227087"/>
                  <a:gd name="connsiteX2257" fmla="*/ 252069 w 1023007"/>
                  <a:gd name="connsiteY2257" fmla="*/ 222356 h 1227087"/>
                  <a:gd name="connsiteX2258" fmla="*/ 251235 w 1023007"/>
                  <a:gd name="connsiteY2258" fmla="*/ 222275 h 1227087"/>
                  <a:gd name="connsiteX2259" fmla="*/ 250850 w 1023007"/>
                  <a:gd name="connsiteY2259" fmla="*/ 222690 h 1227087"/>
                  <a:gd name="connsiteX2260" fmla="*/ 250224 w 1023007"/>
                  <a:gd name="connsiteY2260" fmla="*/ 223184 h 1227087"/>
                  <a:gd name="connsiteX2261" fmla="*/ 249945 w 1023007"/>
                  <a:gd name="connsiteY2261" fmla="*/ 223586 h 1227087"/>
                  <a:gd name="connsiteX2262" fmla="*/ 249441 w 1023007"/>
                  <a:gd name="connsiteY2262" fmla="*/ 223342 h 1227087"/>
                  <a:gd name="connsiteX2263" fmla="*/ 249617 w 1023007"/>
                  <a:gd name="connsiteY2263" fmla="*/ 222815 h 1227087"/>
                  <a:gd name="connsiteX2264" fmla="*/ 249752 w 1023007"/>
                  <a:gd name="connsiteY2264" fmla="*/ 222250 h 1227087"/>
                  <a:gd name="connsiteX2265" fmla="*/ 249498 w 1023007"/>
                  <a:gd name="connsiteY2265" fmla="*/ 221778 h 1227087"/>
                  <a:gd name="connsiteX2266" fmla="*/ 249342 w 1023007"/>
                  <a:gd name="connsiteY2266" fmla="*/ 221367 h 1227087"/>
                  <a:gd name="connsiteX2267" fmla="*/ 249315 w 1023007"/>
                  <a:gd name="connsiteY2267" fmla="*/ 220757 h 1227087"/>
                  <a:gd name="connsiteX2268" fmla="*/ 248661 w 1023007"/>
                  <a:gd name="connsiteY2268" fmla="*/ 220731 h 1227087"/>
                  <a:gd name="connsiteX2269" fmla="*/ 248211 w 1023007"/>
                  <a:gd name="connsiteY2269" fmla="*/ 220764 h 1227087"/>
                  <a:gd name="connsiteX2270" fmla="*/ 248266 w 1023007"/>
                  <a:gd name="connsiteY2270" fmla="*/ 221608 h 1227087"/>
                  <a:gd name="connsiteX2271" fmla="*/ 248047 w 1023007"/>
                  <a:gd name="connsiteY2271" fmla="*/ 222029 h 1227087"/>
                  <a:gd name="connsiteX2272" fmla="*/ 248073 w 1023007"/>
                  <a:gd name="connsiteY2272" fmla="*/ 223775 h 1227087"/>
                  <a:gd name="connsiteX2273" fmla="*/ 247594 w 1023007"/>
                  <a:gd name="connsiteY2273" fmla="*/ 224231 h 1227087"/>
                  <a:gd name="connsiteX2274" fmla="*/ 246856 w 1023007"/>
                  <a:gd name="connsiteY2274" fmla="*/ 223874 h 1227087"/>
                  <a:gd name="connsiteX2275" fmla="*/ 246413 w 1023007"/>
                  <a:gd name="connsiteY2275" fmla="*/ 223678 h 1227087"/>
                  <a:gd name="connsiteX2276" fmla="*/ 245953 w 1023007"/>
                  <a:gd name="connsiteY2276" fmla="*/ 224391 h 1227087"/>
                  <a:gd name="connsiteX2277" fmla="*/ 245758 w 1023007"/>
                  <a:gd name="connsiteY2277" fmla="*/ 225059 h 1227087"/>
                  <a:gd name="connsiteX2278" fmla="*/ 246062 w 1023007"/>
                  <a:gd name="connsiteY2278" fmla="*/ 225859 h 1227087"/>
                  <a:gd name="connsiteX2279" fmla="*/ 245405 w 1023007"/>
                  <a:gd name="connsiteY2279" fmla="*/ 226681 h 1227087"/>
                  <a:gd name="connsiteX2280" fmla="*/ 244961 w 1023007"/>
                  <a:gd name="connsiteY2280" fmla="*/ 227143 h 1227087"/>
                  <a:gd name="connsiteX2281" fmla="*/ 244541 w 1023007"/>
                  <a:gd name="connsiteY2281" fmla="*/ 227355 h 1227087"/>
                  <a:gd name="connsiteX2282" fmla="*/ 243822 w 1023007"/>
                  <a:gd name="connsiteY2282" fmla="*/ 227181 h 1227087"/>
                  <a:gd name="connsiteX2283" fmla="*/ 243433 w 1023007"/>
                  <a:gd name="connsiteY2283" fmla="*/ 226794 h 1227087"/>
                  <a:gd name="connsiteX2284" fmla="*/ 243536 w 1023007"/>
                  <a:gd name="connsiteY2284" fmla="*/ 226134 h 1227087"/>
                  <a:gd name="connsiteX2285" fmla="*/ 243988 w 1023007"/>
                  <a:gd name="connsiteY2285" fmla="*/ 225609 h 1227087"/>
                  <a:gd name="connsiteX2286" fmla="*/ 244409 w 1023007"/>
                  <a:gd name="connsiteY2286" fmla="*/ 225290 h 1227087"/>
                  <a:gd name="connsiteX2287" fmla="*/ 244043 w 1023007"/>
                  <a:gd name="connsiteY2287" fmla="*/ 224819 h 1227087"/>
                  <a:gd name="connsiteX2288" fmla="*/ 243331 w 1023007"/>
                  <a:gd name="connsiteY2288" fmla="*/ 224500 h 1227087"/>
                  <a:gd name="connsiteX2289" fmla="*/ 242755 w 1023007"/>
                  <a:gd name="connsiteY2289" fmla="*/ 224687 h 1227087"/>
                  <a:gd name="connsiteX2290" fmla="*/ 242297 w 1023007"/>
                  <a:gd name="connsiteY2290" fmla="*/ 224195 h 1227087"/>
                  <a:gd name="connsiteX2291" fmla="*/ 241992 w 1023007"/>
                  <a:gd name="connsiteY2291" fmla="*/ 223643 h 1227087"/>
                  <a:gd name="connsiteX2292" fmla="*/ 241446 w 1023007"/>
                  <a:gd name="connsiteY2292" fmla="*/ 224710 h 1227087"/>
                  <a:gd name="connsiteX2293" fmla="*/ 241106 w 1023007"/>
                  <a:gd name="connsiteY2293" fmla="*/ 225031 h 1227087"/>
                  <a:gd name="connsiteX2294" fmla="*/ 240492 w 1023007"/>
                  <a:gd name="connsiteY2294" fmla="*/ 224594 h 1227087"/>
                  <a:gd name="connsiteX2295" fmla="*/ 239738 w 1023007"/>
                  <a:gd name="connsiteY2295" fmla="*/ 224016 h 1227087"/>
                  <a:gd name="connsiteX2296" fmla="*/ 239127 w 1023007"/>
                  <a:gd name="connsiteY2296" fmla="*/ 223598 h 1227087"/>
                  <a:gd name="connsiteX2297" fmla="*/ 238700 w 1023007"/>
                  <a:gd name="connsiteY2297" fmla="*/ 223720 h 1227087"/>
                  <a:gd name="connsiteX2298" fmla="*/ 237705 w 1023007"/>
                  <a:gd name="connsiteY2298" fmla="*/ 224603 h 1227087"/>
                  <a:gd name="connsiteX2299" fmla="*/ 237320 w 1023007"/>
                  <a:gd name="connsiteY2299" fmla="*/ 224985 h 1227087"/>
                  <a:gd name="connsiteX2300" fmla="*/ 237425 w 1023007"/>
                  <a:gd name="connsiteY2300" fmla="*/ 225544 h 1227087"/>
                  <a:gd name="connsiteX2301" fmla="*/ 237997 w 1023007"/>
                  <a:gd name="connsiteY2301" fmla="*/ 226401 h 1227087"/>
                  <a:gd name="connsiteX2302" fmla="*/ 237837 w 1023007"/>
                  <a:gd name="connsiteY2302" fmla="*/ 226943 h 1227087"/>
                  <a:gd name="connsiteX2303" fmla="*/ 236629 w 1023007"/>
                  <a:gd name="connsiteY2303" fmla="*/ 226838 h 1227087"/>
                  <a:gd name="connsiteX2304" fmla="*/ 235881 w 1023007"/>
                  <a:gd name="connsiteY2304" fmla="*/ 227031 h 1227087"/>
                  <a:gd name="connsiteX2305" fmla="*/ 235521 w 1023007"/>
                  <a:gd name="connsiteY2305" fmla="*/ 228090 h 1227087"/>
                  <a:gd name="connsiteX2306" fmla="*/ 235563 w 1023007"/>
                  <a:gd name="connsiteY2306" fmla="*/ 228672 h 1227087"/>
                  <a:gd name="connsiteX2307" fmla="*/ 234731 w 1023007"/>
                  <a:gd name="connsiteY2307" fmla="*/ 230013 h 1227087"/>
                  <a:gd name="connsiteX2308" fmla="*/ 233859 w 1023007"/>
                  <a:gd name="connsiteY2308" fmla="*/ 230139 h 1227087"/>
                  <a:gd name="connsiteX2309" fmla="*/ 233409 w 1023007"/>
                  <a:gd name="connsiteY2309" fmla="*/ 229817 h 1227087"/>
                  <a:gd name="connsiteX2310" fmla="*/ 233223 w 1023007"/>
                  <a:gd name="connsiteY2310" fmla="*/ 228838 h 1227087"/>
                  <a:gd name="connsiteX2311" fmla="*/ 232693 w 1023007"/>
                  <a:gd name="connsiteY2311" fmla="*/ 228080 h 1227087"/>
                  <a:gd name="connsiteX2312" fmla="*/ 231540 w 1023007"/>
                  <a:gd name="connsiteY2312" fmla="*/ 228036 h 1227087"/>
                  <a:gd name="connsiteX2313" fmla="*/ 230805 w 1023007"/>
                  <a:gd name="connsiteY2313" fmla="*/ 228347 h 1227087"/>
                  <a:gd name="connsiteX2314" fmla="*/ 230170 w 1023007"/>
                  <a:gd name="connsiteY2314" fmla="*/ 228309 h 1227087"/>
                  <a:gd name="connsiteX2315" fmla="*/ 229823 w 1023007"/>
                  <a:gd name="connsiteY2315" fmla="*/ 227830 h 1227087"/>
                  <a:gd name="connsiteX2316" fmla="*/ 230038 w 1023007"/>
                  <a:gd name="connsiteY2316" fmla="*/ 227031 h 1227087"/>
                  <a:gd name="connsiteX2317" fmla="*/ 230118 w 1023007"/>
                  <a:gd name="connsiteY2317" fmla="*/ 226559 h 1227087"/>
                  <a:gd name="connsiteX2318" fmla="*/ 229636 w 1023007"/>
                  <a:gd name="connsiteY2318" fmla="*/ 225987 h 1227087"/>
                  <a:gd name="connsiteX2319" fmla="*/ 229142 w 1023007"/>
                  <a:gd name="connsiteY2319" fmla="*/ 225191 h 1227087"/>
                  <a:gd name="connsiteX2320" fmla="*/ 228840 w 1023007"/>
                  <a:gd name="connsiteY2320" fmla="*/ 223592 h 1227087"/>
                  <a:gd name="connsiteX2321" fmla="*/ 229302 w 1023007"/>
                  <a:gd name="connsiteY2321" fmla="*/ 222451 h 1227087"/>
                  <a:gd name="connsiteX2322" fmla="*/ 229745 w 1023007"/>
                  <a:gd name="connsiteY2322" fmla="*/ 221582 h 1227087"/>
                  <a:gd name="connsiteX2323" fmla="*/ 229550 w 1023007"/>
                  <a:gd name="connsiteY2323" fmla="*/ 220859 h 1227087"/>
                  <a:gd name="connsiteX2324" fmla="*/ 228577 w 1023007"/>
                  <a:gd name="connsiteY2324" fmla="*/ 220503 h 1227087"/>
                  <a:gd name="connsiteX2325" fmla="*/ 227957 w 1023007"/>
                  <a:gd name="connsiteY2325" fmla="*/ 220115 h 1227087"/>
                  <a:gd name="connsiteX2326" fmla="*/ 227289 w 1023007"/>
                  <a:gd name="connsiteY2326" fmla="*/ 219245 h 1227087"/>
                  <a:gd name="connsiteX2327" fmla="*/ 226602 w 1023007"/>
                  <a:gd name="connsiteY2327" fmla="*/ 218619 h 1227087"/>
                  <a:gd name="connsiteX2328" fmla="*/ 226054 w 1023007"/>
                  <a:gd name="connsiteY2328" fmla="*/ 218541 h 1227087"/>
                  <a:gd name="connsiteX2329" fmla="*/ 225337 w 1023007"/>
                  <a:gd name="connsiteY2329" fmla="*/ 218628 h 1227087"/>
                  <a:gd name="connsiteX2330" fmla="*/ 224871 w 1023007"/>
                  <a:gd name="connsiteY2330" fmla="*/ 218760 h 1227087"/>
                  <a:gd name="connsiteX2331" fmla="*/ 224865 w 1023007"/>
                  <a:gd name="connsiteY2331" fmla="*/ 217379 h 1227087"/>
                  <a:gd name="connsiteX2332" fmla="*/ 224865 w 1023007"/>
                  <a:gd name="connsiteY2332" fmla="*/ 216493 h 1227087"/>
                  <a:gd name="connsiteX2333" fmla="*/ 224637 w 1023007"/>
                  <a:gd name="connsiteY2333" fmla="*/ 216098 h 1227087"/>
                  <a:gd name="connsiteX2334" fmla="*/ 224596 w 1023007"/>
                  <a:gd name="connsiteY2334" fmla="*/ 215360 h 1227087"/>
                  <a:gd name="connsiteX2335" fmla="*/ 224470 w 1023007"/>
                  <a:gd name="connsiteY2335" fmla="*/ 213959 h 1227087"/>
                  <a:gd name="connsiteX2336" fmla="*/ 224159 w 1023007"/>
                  <a:gd name="connsiteY2336" fmla="*/ 213189 h 1227087"/>
                  <a:gd name="connsiteX2337" fmla="*/ 223346 w 1023007"/>
                  <a:gd name="connsiteY2337" fmla="*/ 212961 h 1227087"/>
                  <a:gd name="connsiteX2338" fmla="*/ 222736 w 1023007"/>
                  <a:gd name="connsiteY2338" fmla="*/ 213343 h 1227087"/>
                  <a:gd name="connsiteX2339" fmla="*/ 222242 w 1023007"/>
                  <a:gd name="connsiteY2339" fmla="*/ 214136 h 1227087"/>
                  <a:gd name="connsiteX2340" fmla="*/ 221468 w 1023007"/>
                  <a:gd name="connsiteY2340" fmla="*/ 214348 h 1227087"/>
                  <a:gd name="connsiteX2341" fmla="*/ 220720 w 1023007"/>
                  <a:gd name="connsiteY2341" fmla="*/ 215074 h 1227087"/>
                  <a:gd name="connsiteX2342" fmla="*/ 219679 w 1023007"/>
                  <a:gd name="connsiteY2342" fmla="*/ 215190 h 1227087"/>
                  <a:gd name="connsiteX2343" fmla="*/ 218845 w 1023007"/>
                  <a:gd name="connsiteY2343" fmla="*/ 214804 h 1227087"/>
                  <a:gd name="connsiteX2344" fmla="*/ 218225 w 1023007"/>
                  <a:gd name="connsiteY2344" fmla="*/ 214583 h 1227087"/>
                  <a:gd name="connsiteX2345" fmla="*/ 217185 w 1023007"/>
                  <a:gd name="connsiteY2345" fmla="*/ 214602 h 1227087"/>
                  <a:gd name="connsiteX2346" fmla="*/ 216542 w 1023007"/>
                  <a:gd name="connsiteY2346" fmla="*/ 214967 h 1227087"/>
                  <a:gd name="connsiteX2347" fmla="*/ 216003 w 1023007"/>
                  <a:gd name="connsiteY2347" fmla="*/ 215385 h 1227087"/>
                  <a:gd name="connsiteX2348" fmla="*/ 215492 w 1023007"/>
                  <a:gd name="connsiteY2348" fmla="*/ 215593 h 1227087"/>
                  <a:gd name="connsiteX2349" fmla="*/ 215384 w 1023007"/>
                  <a:gd name="connsiteY2349" fmla="*/ 216068 h 1227087"/>
                  <a:gd name="connsiteX2350" fmla="*/ 215336 w 1023007"/>
                  <a:gd name="connsiteY2350" fmla="*/ 216891 h 1227087"/>
                  <a:gd name="connsiteX2351" fmla="*/ 214960 w 1023007"/>
                  <a:gd name="connsiteY2351" fmla="*/ 217606 h 1227087"/>
                  <a:gd name="connsiteX2352" fmla="*/ 214677 w 1023007"/>
                  <a:gd name="connsiteY2352" fmla="*/ 218127 h 1227087"/>
                  <a:gd name="connsiteX2353" fmla="*/ 214450 w 1023007"/>
                  <a:gd name="connsiteY2353" fmla="*/ 218997 h 1227087"/>
                  <a:gd name="connsiteX2354" fmla="*/ 214664 w 1023007"/>
                  <a:gd name="connsiteY2354" fmla="*/ 219993 h 1227087"/>
                  <a:gd name="connsiteX2355" fmla="*/ 214704 w 1023007"/>
                  <a:gd name="connsiteY2355" fmla="*/ 220718 h 1227087"/>
                  <a:gd name="connsiteX2356" fmla="*/ 214359 w 1023007"/>
                  <a:gd name="connsiteY2356" fmla="*/ 221354 h 1227087"/>
                  <a:gd name="connsiteX2357" fmla="*/ 213496 w 1023007"/>
                  <a:gd name="connsiteY2357" fmla="*/ 221926 h 1227087"/>
                  <a:gd name="connsiteX2358" fmla="*/ 212920 w 1023007"/>
                  <a:gd name="connsiteY2358" fmla="*/ 222098 h 1227087"/>
                  <a:gd name="connsiteX2359" fmla="*/ 212433 w 1023007"/>
                  <a:gd name="connsiteY2359" fmla="*/ 222921 h 1227087"/>
                  <a:gd name="connsiteX2360" fmla="*/ 212050 w 1023007"/>
                  <a:gd name="connsiteY2360" fmla="*/ 224141 h 1227087"/>
                  <a:gd name="connsiteX2361" fmla="*/ 211546 w 1023007"/>
                  <a:gd name="connsiteY2361" fmla="*/ 225365 h 1227087"/>
                  <a:gd name="connsiteX2362" fmla="*/ 210796 w 1023007"/>
                  <a:gd name="connsiteY2362" fmla="*/ 226308 h 1227087"/>
                  <a:gd name="connsiteX2363" fmla="*/ 210170 w 1023007"/>
                  <a:gd name="connsiteY2363" fmla="*/ 227088 h 1227087"/>
                  <a:gd name="connsiteX2364" fmla="*/ 209845 w 1023007"/>
                  <a:gd name="connsiteY2364" fmla="*/ 227531 h 1227087"/>
                  <a:gd name="connsiteX2365" fmla="*/ 210151 w 1023007"/>
                  <a:gd name="connsiteY2365" fmla="*/ 227869 h 1227087"/>
                  <a:gd name="connsiteX2366" fmla="*/ 210966 w 1023007"/>
                  <a:gd name="connsiteY2366" fmla="*/ 228508 h 1227087"/>
                  <a:gd name="connsiteX2367" fmla="*/ 211338 w 1023007"/>
                  <a:gd name="connsiteY2367" fmla="*/ 229529 h 1227087"/>
                  <a:gd name="connsiteX2368" fmla="*/ 210956 w 1023007"/>
                  <a:gd name="connsiteY2368" fmla="*/ 231169 h 1227087"/>
                  <a:gd name="connsiteX2369" fmla="*/ 210899 w 1023007"/>
                  <a:gd name="connsiteY2369" fmla="*/ 232650 h 1227087"/>
                  <a:gd name="connsiteX2370" fmla="*/ 211142 w 1023007"/>
                  <a:gd name="connsiteY2370" fmla="*/ 233789 h 1227087"/>
                  <a:gd name="connsiteX2371" fmla="*/ 211287 w 1023007"/>
                  <a:gd name="connsiteY2371" fmla="*/ 235045 h 1227087"/>
                  <a:gd name="connsiteX2372" fmla="*/ 210911 w 1023007"/>
                  <a:gd name="connsiteY2372" fmla="*/ 236913 h 1227087"/>
                  <a:gd name="connsiteX2373" fmla="*/ 210323 w 1023007"/>
                  <a:gd name="connsiteY2373" fmla="*/ 237324 h 1227087"/>
                  <a:gd name="connsiteX2374" fmla="*/ 208920 w 1023007"/>
                  <a:gd name="connsiteY2374" fmla="*/ 237620 h 1227087"/>
                  <a:gd name="connsiteX2375" fmla="*/ 208525 w 1023007"/>
                  <a:gd name="connsiteY2375" fmla="*/ 237973 h 1227087"/>
                  <a:gd name="connsiteX2376" fmla="*/ 208130 w 1023007"/>
                  <a:gd name="connsiteY2376" fmla="*/ 238862 h 1227087"/>
                  <a:gd name="connsiteX2377" fmla="*/ 208134 w 1023007"/>
                  <a:gd name="connsiteY2377" fmla="*/ 239903 h 1227087"/>
                  <a:gd name="connsiteX2378" fmla="*/ 208403 w 1023007"/>
                  <a:gd name="connsiteY2378" fmla="*/ 241501 h 1227087"/>
                  <a:gd name="connsiteX2379" fmla="*/ 208012 w 1023007"/>
                  <a:gd name="connsiteY2379" fmla="*/ 242050 h 1227087"/>
                  <a:gd name="connsiteX2380" fmla="*/ 207382 w 1023007"/>
                  <a:gd name="connsiteY2380" fmla="*/ 242407 h 1227087"/>
                  <a:gd name="connsiteX2381" fmla="*/ 206537 w 1023007"/>
                  <a:gd name="connsiteY2381" fmla="*/ 242705 h 1227087"/>
                  <a:gd name="connsiteX2382" fmla="*/ 205871 w 1023007"/>
                  <a:gd name="connsiteY2382" fmla="*/ 243354 h 1227087"/>
                  <a:gd name="connsiteX2383" fmla="*/ 205575 w 1023007"/>
                  <a:gd name="connsiteY2383" fmla="*/ 243983 h 1227087"/>
                  <a:gd name="connsiteX2384" fmla="*/ 205180 w 1023007"/>
                  <a:gd name="connsiteY2384" fmla="*/ 244745 h 1227087"/>
                  <a:gd name="connsiteX2385" fmla="*/ 204945 w 1023007"/>
                  <a:gd name="connsiteY2385" fmla="*/ 245249 h 1227087"/>
                  <a:gd name="connsiteX2386" fmla="*/ 204728 w 1023007"/>
                  <a:gd name="connsiteY2386" fmla="*/ 245836 h 1227087"/>
                  <a:gd name="connsiteX2387" fmla="*/ 204550 w 1023007"/>
                  <a:gd name="connsiteY2387" fmla="*/ 247076 h 1227087"/>
                  <a:gd name="connsiteX2388" fmla="*/ 204618 w 1023007"/>
                  <a:gd name="connsiteY2388" fmla="*/ 248206 h 1227087"/>
                  <a:gd name="connsiteX2389" fmla="*/ 204833 w 1023007"/>
                  <a:gd name="connsiteY2389" fmla="*/ 249278 h 1227087"/>
                  <a:gd name="connsiteX2390" fmla="*/ 205060 w 1023007"/>
                  <a:gd name="connsiteY2390" fmla="*/ 250193 h 1227087"/>
                  <a:gd name="connsiteX2391" fmla="*/ 205285 w 1023007"/>
                  <a:gd name="connsiteY2391" fmla="*/ 251519 h 1227087"/>
                  <a:gd name="connsiteX2392" fmla="*/ 205325 w 1023007"/>
                  <a:gd name="connsiteY2392" fmla="*/ 252544 h 1227087"/>
                  <a:gd name="connsiteX2393" fmla="*/ 205472 w 1023007"/>
                  <a:gd name="connsiteY2393" fmla="*/ 254136 h 1227087"/>
                  <a:gd name="connsiteX2394" fmla="*/ 205440 w 1023007"/>
                  <a:gd name="connsiteY2394" fmla="*/ 254846 h 1227087"/>
                  <a:gd name="connsiteX2395" fmla="*/ 205462 w 1023007"/>
                  <a:gd name="connsiteY2395" fmla="*/ 255738 h 1227087"/>
                  <a:gd name="connsiteX2396" fmla="*/ 205354 w 1023007"/>
                  <a:gd name="connsiteY2396" fmla="*/ 257318 h 1227087"/>
                  <a:gd name="connsiteX2397" fmla="*/ 205356 w 1023007"/>
                  <a:gd name="connsiteY2397" fmla="*/ 258169 h 1227087"/>
                  <a:gd name="connsiteX2398" fmla="*/ 204945 w 1023007"/>
                  <a:gd name="connsiteY2398" fmla="*/ 258696 h 1227087"/>
                  <a:gd name="connsiteX2399" fmla="*/ 204759 w 1023007"/>
                  <a:gd name="connsiteY2399" fmla="*/ 259479 h 1227087"/>
                  <a:gd name="connsiteX2400" fmla="*/ 203655 w 1023007"/>
                  <a:gd name="connsiteY2400" fmla="*/ 259771 h 1227087"/>
                  <a:gd name="connsiteX2401" fmla="*/ 202669 w 1023007"/>
                  <a:gd name="connsiteY2401" fmla="*/ 259954 h 1227087"/>
                  <a:gd name="connsiteX2402" fmla="*/ 200740 w 1023007"/>
                  <a:gd name="connsiteY2402" fmla="*/ 260221 h 1227087"/>
                  <a:gd name="connsiteX2403" fmla="*/ 199333 w 1023007"/>
                  <a:gd name="connsiteY2403" fmla="*/ 260294 h 1227087"/>
                  <a:gd name="connsiteX2404" fmla="*/ 197670 w 1023007"/>
                  <a:gd name="connsiteY2404" fmla="*/ 260410 h 1227087"/>
                  <a:gd name="connsiteX2405" fmla="*/ 196221 w 1023007"/>
                  <a:gd name="connsiteY2405" fmla="*/ 260760 h 1227087"/>
                  <a:gd name="connsiteX2406" fmla="*/ 194269 w 1023007"/>
                  <a:gd name="connsiteY2406" fmla="*/ 261165 h 1227087"/>
                  <a:gd name="connsiteX2407" fmla="*/ 192941 w 1023007"/>
                  <a:gd name="connsiteY2407" fmla="*/ 261563 h 1227087"/>
                  <a:gd name="connsiteX2408" fmla="*/ 191826 w 1023007"/>
                  <a:gd name="connsiteY2408" fmla="*/ 261640 h 1227087"/>
                  <a:gd name="connsiteX2409" fmla="*/ 190471 w 1023007"/>
                  <a:gd name="connsiteY2409" fmla="*/ 261527 h 1227087"/>
                  <a:gd name="connsiteX2410" fmla="*/ 188606 w 1023007"/>
                  <a:gd name="connsiteY2410" fmla="*/ 261418 h 1227087"/>
                  <a:gd name="connsiteX2411" fmla="*/ 186728 w 1023007"/>
                  <a:gd name="connsiteY2411" fmla="*/ 261466 h 1227087"/>
                  <a:gd name="connsiteX2412" fmla="*/ 184829 w 1023007"/>
                  <a:gd name="connsiteY2412" fmla="*/ 261521 h 1227087"/>
                  <a:gd name="connsiteX2413" fmla="*/ 183230 w 1023007"/>
                  <a:gd name="connsiteY2413" fmla="*/ 261299 h 1227087"/>
                  <a:gd name="connsiteX2414" fmla="*/ 181099 w 1023007"/>
                  <a:gd name="connsiteY2414" fmla="*/ 261181 h 1227087"/>
                  <a:gd name="connsiteX2415" fmla="*/ 179211 w 1023007"/>
                  <a:gd name="connsiteY2415" fmla="*/ 261100 h 1227087"/>
                  <a:gd name="connsiteX2416" fmla="*/ 176690 w 1023007"/>
                  <a:gd name="connsiteY2416" fmla="*/ 260811 h 1227087"/>
                  <a:gd name="connsiteX2417" fmla="*/ 176099 w 1023007"/>
                  <a:gd name="connsiteY2417" fmla="*/ 260734 h 1227087"/>
                  <a:gd name="connsiteX2418" fmla="*/ 175158 w 1023007"/>
                  <a:gd name="connsiteY2418" fmla="*/ 260609 h 1227087"/>
                  <a:gd name="connsiteX2419" fmla="*/ 173538 w 1023007"/>
                  <a:gd name="connsiteY2419" fmla="*/ 260410 h 1227087"/>
                  <a:gd name="connsiteX2420" fmla="*/ 173030 w 1023007"/>
                  <a:gd name="connsiteY2420" fmla="*/ 260423 h 1227087"/>
                  <a:gd name="connsiteX2421" fmla="*/ 172517 w 1023007"/>
                  <a:gd name="connsiteY2421" fmla="*/ 260436 h 1227087"/>
                  <a:gd name="connsiteX2422" fmla="*/ 171216 w 1023007"/>
                  <a:gd name="connsiteY2422" fmla="*/ 260471 h 1227087"/>
                  <a:gd name="connsiteX2423" fmla="*/ 169470 w 1023007"/>
                  <a:gd name="connsiteY2423" fmla="*/ 260458 h 1227087"/>
                  <a:gd name="connsiteX2424" fmla="*/ 167315 w 1023007"/>
                  <a:gd name="connsiteY2424" fmla="*/ 260417 h 1227087"/>
                  <a:gd name="connsiteX2425" fmla="*/ 165106 w 1023007"/>
                  <a:gd name="connsiteY2425" fmla="*/ 260314 h 1227087"/>
                  <a:gd name="connsiteX2426" fmla="*/ 162785 w 1023007"/>
                  <a:gd name="connsiteY2426" fmla="*/ 260471 h 1227087"/>
                  <a:gd name="connsiteX2427" fmla="*/ 160678 w 1023007"/>
                  <a:gd name="connsiteY2427" fmla="*/ 260718 h 1227087"/>
                  <a:gd name="connsiteX2428" fmla="*/ 158874 w 1023007"/>
                  <a:gd name="connsiteY2428" fmla="*/ 261123 h 1227087"/>
                  <a:gd name="connsiteX2429" fmla="*/ 157416 w 1023007"/>
                  <a:gd name="connsiteY2429" fmla="*/ 261299 h 1227087"/>
                  <a:gd name="connsiteX2430" fmla="*/ 155673 w 1023007"/>
                  <a:gd name="connsiteY2430" fmla="*/ 261617 h 1227087"/>
                  <a:gd name="connsiteX2431" fmla="*/ 155021 w 1023007"/>
                  <a:gd name="connsiteY2431" fmla="*/ 261778 h 1227087"/>
                  <a:gd name="connsiteX2432" fmla="*/ 150901 w 1023007"/>
                  <a:gd name="connsiteY2432" fmla="*/ 259790 h 1227087"/>
                  <a:gd name="connsiteX2433" fmla="*/ 148497 w 1023007"/>
                  <a:gd name="connsiteY2433" fmla="*/ 259501 h 1227087"/>
                  <a:gd name="connsiteX2434" fmla="*/ 145693 w 1023007"/>
                  <a:gd name="connsiteY2434" fmla="*/ 259607 h 1227087"/>
                  <a:gd name="connsiteX2435" fmla="*/ 142665 w 1023007"/>
                  <a:gd name="connsiteY2435" fmla="*/ 259668 h 1227087"/>
                  <a:gd name="connsiteX2436" fmla="*/ 139163 w 1023007"/>
                  <a:gd name="connsiteY2436" fmla="*/ 260172 h 1227087"/>
                  <a:gd name="connsiteX2437" fmla="*/ 135259 w 1023007"/>
                  <a:gd name="connsiteY2437" fmla="*/ 260477 h 1227087"/>
                  <a:gd name="connsiteX2438" fmla="*/ 133756 w 1023007"/>
                  <a:gd name="connsiteY2438" fmla="*/ 260384 h 1227087"/>
                  <a:gd name="connsiteX2439" fmla="*/ 132153 w 1023007"/>
                  <a:gd name="connsiteY2439" fmla="*/ 260783 h 1227087"/>
                  <a:gd name="connsiteX2440" fmla="*/ 129450 w 1023007"/>
                  <a:gd name="connsiteY2440" fmla="*/ 261479 h 1227087"/>
                  <a:gd name="connsiteX2441" fmla="*/ 127752 w 1023007"/>
                  <a:gd name="connsiteY2441" fmla="*/ 262369 h 1227087"/>
                  <a:gd name="connsiteX2442" fmla="*/ 125052 w 1023007"/>
                  <a:gd name="connsiteY2442" fmla="*/ 264247 h 1227087"/>
                  <a:gd name="connsiteX2443" fmla="*/ 121154 w 1023007"/>
                  <a:gd name="connsiteY2443" fmla="*/ 266128 h 1227087"/>
                  <a:gd name="connsiteX2444" fmla="*/ 120354 w 1023007"/>
                  <a:gd name="connsiteY2444" fmla="*/ 266918 h 1227087"/>
                  <a:gd name="connsiteX2445" fmla="*/ 115853 w 1023007"/>
                  <a:gd name="connsiteY2445" fmla="*/ 269593 h 1227087"/>
                  <a:gd name="connsiteX2446" fmla="*/ 113059 w 1023007"/>
                  <a:gd name="connsiteY2446" fmla="*/ 273144 h 1227087"/>
                  <a:gd name="connsiteX2447" fmla="*/ 112660 w 1023007"/>
                  <a:gd name="connsiteY2447" fmla="*/ 274425 h 1227087"/>
                  <a:gd name="connsiteX2448" fmla="*/ 112799 w 1023007"/>
                  <a:gd name="connsiteY2448" fmla="*/ 275928 h 1227087"/>
                  <a:gd name="connsiteX2449" fmla="*/ 112870 w 1023007"/>
                  <a:gd name="connsiteY2449" fmla="*/ 276692 h 1227087"/>
                  <a:gd name="connsiteX2450" fmla="*/ 116578 w 1023007"/>
                  <a:gd name="connsiteY2450" fmla="*/ 277569 h 1227087"/>
                  <a:gd name="connsiteX2451" fmla="*/ 118984 w 1023007"/>
                  <a:gd name="connsiteY2451" fmla="*/ 278249 h 1227087"/>
                  <a:gd name="connsiteX2452" fmla="*/ 122190 w 1023007"/>
                  <a:gd name="connsiteY2452" fmla="*/ 279424 h 1227087"/>
                  <a:gd name="connsiteX2453" fmla="*/ 123799 w 1023007"/>
                  <a:gd name="connsiteY2453" fmla="*/ 281094 h 1227087"/>
                  <a:gd name="connsiteX2454" fmla="*/ 125806 w 1023007"/>
                  <a:gd name="connsiteY2454" fmla="*/ 282863 h 1227087"/>
                  <a:gd name="connsiteX2455" fmla="*/ 128815 w 1023007"/>
                  <a:gd name="connsiteY2455" fmla="*/ 284035 h 1227087"/>
                  <a:gd name="connsiteX2456" fmla="*/ 133021 w 1023007"/>
                  <a:gd name="connsiteY2456" fmla="*/ 283926 h 1227087"/>
                  <a:gd name="connsiteX2457" fmla="*/ 133158 w 1023007"/>
                  <a:gd name="connsiteY2457" fmla="*/ 285236 h 1227087"/>
                  <a:gd name="connsiteX2458" fmla="*/ 133181 w 1023007"/>
                  <a:gd name="connsiteY2458" fmla="*/ 286279 h 1227087"/>
                  <a:gd name="connsiteX2459" fmla="*/ 133059 w 1023007"/>
                  <a:gd name="connsiteY2459" fmla="*/ 288010 h 1227087"/>
                  <a:gd name="connsiteX2460" fmla="*/ 133023 w 1023007"/>
                  <a:gd name="connsiteY2460" fmla="*/ 289805 h 1227087"/>
                  <a:gd name="connsiteX2461" fmla="*/ 132536 w 1023007"/>
                  <a:gd name="connsiteY2461" fmla="*/ 290746 h 1227087"/>
                  <a:gd name="connsiteX2462" fmla="*/ 132244 w 1023007"/>
                  <a:gd name="connsiteY2462" fmla="*/ 291683 h 1227087"/>
                  <a:gd name="connsiteX2463" fmla="*/ 131229 w 1023007"/>
                  <a:gd name="connsiteY2463" fmla="*/ 293125 h 1227087"/>
                  <a:gd name="connsiteX2464" fmla="*/ 130445 w 1023007"/>
                  <a:gd name="connsiteY2464" fmla="*/ 293545 h 1227087"/>
                  <a:gd name="connsiteX2465" fmla="*/ 129980 w 1023007"/>
                  <a:gd name="connsiteY2465" fmla="*/ 294037 h 1227087"/>
                  <a:gd name="connsiteX2466" fmla="*/ 129958 w 1023007"/>
                  <a:gd name="connsiteY2466" fmla="*/ 294647 h 1227087"/>
                  <a:gd name="connsiteX2467" fmla="*/ 130218 w 1023007"/>
                  <a:gd name="connsiteY2467" fmla="*/ 295568 h 1227087"/>
                  <a:gd name="connsiteX2468" fmla="*/ 130899 w 1023007"/>
                  <a:gd name="connsiteY2468" fmla="*/ 296104 h 1227087"/>
                  <a:gd name="connsiteX2469" fmla="*/ 131367 w 1023007"/>
                  <a:gd name="connsiteY2469" fmla="*/ 296942 h 1227087"/>
                  <a:gd name="connsiteX2470" fmla="*/ 132599 w 1023007"/>
                  <a:gd name="connsiteY2470" fmla="*/ 297649 h 1227087"/>
                  <a:gd name="connsiteX2471" fmla="*/ 132670 w 1023007"/>
                  <a:gd name="connsiteY2471" fmla="*/ 298297 h 1227087"/>
                  <a:gd name="connsiteX2472" fmla="*/ 133197 w 1023007"/>
                  <a:gd name="connsiteY2472" fmla="*/ 299212 h 1227087"/>
                  <a:gd name="connsiteX2473" fmla="*/ 134022 w 1023007"/>
                  <a:gd name="connsiteY2473" fmla="*/ 298917 h 1227087"/>
                  <a:gd name="connsiteX2474" fmla="*/ 134382 w 1023007"/>
                  <a:gd name="connsiteY2474" fmla="*/ 298185 h 1227087"/>
                  <a:gd name="connsiteX2475" fmla="*/ 134828 w 1023007"/>
                  <a:gd name="connsiteY2475" fmla="*/ 297935 h 1227087"/>
                  <a:gd name="connsiteX2476" fmla="*/ 135400 w 1023007"/>
                  <a:gd name="connsiteY2476" fmla="*/ 297809 h 1227087"/>
                  <a:gd name="connsiteX2477" fmla="*/ 135635 w 1023007"/>
                  <a:gd name="connsiteY2477" fmla="*/ 298288 h 1227087"/>
                  <a:gd name="connsiteX2478" fmla="*/ 136334 w 1023007"/>
                  <a:gd name="connsiteY2478" fmla="*/ 298683 h 1227087"/>
                  <a:gd name="connsiteX2479" fmla="*/ 136549 w 1023007"/>
                  <a:gd name="connsiteY2479" fmla="*/ 299264 h 1227087"/>
                  <a:gd name="connsiteX2480" fmla="*/ 136954 w 1023007"/>
                  <a:gd name="connsiteY2480" fmla="*/ 299681 h 1227087"/>
                  <a:gd name="connsiteX2481" fmla="*/ 137377 w 1023007"/>
                  <a:gd name="connsiteY2481" fmla="*/ 299222 h 1227087"/>
                  <a:gd name="connsiteX2482" fmla="*/ 137843 w 1023007"/>
                  <a:gd name="connsiteY2482" fmla="*/ 298952 h 1227087"/>
                  <a:gd name="connsiteX2483" fmla="*/ 138656 w 1023007"/>
                  <a:gd name="connsiteY2483" fmla="*/ 298875 h 1227087"/>
                  <a:gd name="connsiteX2484" fmla="*/ 138742 w 1023007"/>
                  <a:gd name="connsiteY2484" fmla="*/ 299322 h 1227087"/>
                  <a:gd name="connsiteX2485" fmla="*/ 139304 w 1023007"/>
                  <a:gd name="connsiteY2485" fmla="*/ 299659 h 1227087"/>
                  <a:gd name="connsiteX2486" fmla="*/ 139801 w 1023007"/>
                  <a:gd name="connsiteY2486" fmla="*/ 299912 h 1227087"/>
                  <a:gd name="connsiteX2487" fmla="*/ 140579 w 1023007"/>
                  <a:gd name="connsiteY2487" fmla="*/ 300333 h 1227087"/>
                  <a:gd name="connsiteX2488" fmla="*/ 140883 w 1023007"/>
                  <a:gd name="connsiteY2488" fmla="*/ 301075 h 1227087"/>
                  <a:gd name="connsiteX2489" fmla="*/ 140560 w 1023007"/>
                  <a:gd name="connsiteY2489" fmla="*/ 301649 h 1227087"/>
                  <a:gd name="connsiteX2490" fmla="*/ 141488 w 1023007"/>
                  <a:gd name="connsiteY2490" fmla="*/ 302048 h 1227087"/>
                  <a:gd name="connsiteX2491" fmla="*/ 141753 w 1023007"/>
                  <a:gd name="connsiteY2491" fmla="*/ 302433 h 1227087"/>
                  <a:gd name="connsiteX2492" fmla="*/ 141924 w 1023007"/>
                  <a:gd name="connsiteY2492" fmla="*/ 302979 h 1227087"/>
                  <a:gd name="connsiteX2493" fmla="*/ 141860 w 1023007"/>
                  <a:gd name="connsiteY2493" fmla="*/ 303659 h 1227087"/>
                  <a:gd name="connsiteX2494" fmla="*/ 142508 w 1023007"/>
                  <a:gd name="connsiteY2494" fmla="*/ 303932 h 1227087"/>
                  <a:gd name="connsiteX2495" fmla="*/ 142617 w 1023007"/>
                  <a:gd name="connsiteY2495" fmla="*/ 304375 h 1227087"/>
                  <a:gd name="connsiteX2496" fmla="*/ 142984 w 1023007"/>
                  <a:gd name="connsiteY2496" fmla="*/ 304735 h 1227087"/>
                  <a:gd name="connsiteX2497" fmla="*/ 143331 w 1023007"/>
                  <a:gd name="connsiteY2497" fmla="*/ 305265 h 1227087"/>
                  <a:gd name="connsiteX2498" fmla="*/ 143741 w 1023007"/>
                  <a:gd name="connsiteY2498" fmla="*/ 305772 h 1227087"/>
                  <a:gd name="connsiteX2499" fmla="*/ 144236 w 1023007"/>
                  <a:gd name="connsiteY2499" fmla="*/ 305666 h 1227087"/>
                  <a:gd name="connsiteX2500" fmla="*/ 144840 w 1023007"/>
                  <a:gd name="connsiteY2500" fmla="*/ 305005 h 1227087"/>
                  <a:gd name="connsiteX2501" fmla="*/ 145054 w 1023007"/>
                  <a:gd name="connsiteY2501" fmla="*/ 305685 h 1227087"/>
                  <a:gd name="connsiteX2502" fmla="*/ 145016 w 1023007"/>
                  <a:gd name="connsiteY2502" fmla="*/ 306299 h 1227087"/>
                  <a:gd name="connsiteX2503" fmla="*/ 145253 w 1023007"/>
                  <a:gd name="connsiteY2503" fmla="*/ 306681 h 1227087"/>
                  <a:gd name="connsiteX2504" fmla="*/ 145922 w 1023007"/>
                  <a:gd name="connsiteY2504" fmla="*/ 306799 h 1227087"/>
                  <a:gd name="connsiteX2505" fmla="*/ 146718 w 1023007"/>
                  <a:gd name="connsiteY2505" fmla="*/ 306613 h 1227087"/>
                  <a:gd name="connsiteX2506" fmla="*/ 146201 w 1023007"/>
                  <a:gd name="connsiteY2506" fmla="*/ 306061 h 1227087"/>
                  <a:gd name="connsiteX2507" fmla="*/ 146262 w 1023007"/>
                  <a:gd name="connsiteY2507" fmla="*/ 305361 h 1227087"/>
                  <a:gd name="connsiteX2508" fmla="*/ 146817 w 1023007"/>
                  <a:gd name="connsiteY2508" fmla="*/ 305001 h 1227087"/>
                  <a:gd name="connsiteX2509" fmla="*/ 147306 w 1023007"/>
                  <a:gd name="connsiteY2509" fmla="*/ 305759 h 1227087"/>
                  <a:gd name="connsiteX2510" fmla="*/ 147424 w 1023007"/>
                  <a:gd name="connsiteY2510" fmla="*/ 304851 h 1227087"/>
                  <a:gd name="connsiteX2511" fmla="*/ 147768 w 1023007"/>
                  <a:gd name="connsiteY2511" fmla="*/ 304298 h 1227087"/>
                  <a:gd name="connsiteX2512" fmla="*/ 148201 w 1023007"/>
                  <a:gd name="connsiteY2512" fmla="*/ 304552 h 1227087"/>
                  <a:gd name="connsiteX2513" fmla="*/ 148978 w 1023007"/>
                  <a:gd name="connsiteY2513" fmla="*/ 305037 h 1227087"/>
                  <a:gd name="connsiteX2514" fmla="*/ 149409 w 1023007"/>
                  <a:gd name="connsiteY2514" fmla="*/ 304844 h 1227087"/>
                  <a:gd name="connsiteX2515" fmla="*/ 150096 w 1023007"/>
                  <a:gd name="connsiteY2515" fmla="*/ 304375 h 1227087"/>
                  <a:gd name="connsiteX2516" fmla="*/ 150552 w 1023007"/>
                  <a:gd name="connsiteY2516" fmla="*/ 305018 h 1227087"/>
                  <a:gd name="connsiteX2517" fmla="*/ 150789 w 1023007"/>
                  <a:gd name="connsiteY2517" fmla="*/ 305685 h 1227087"/>
                  <a:gd name="connsiteX2518" fmla="*/ 150920 w 1023007"/>
                  <a:gd name="connsiteY2518" fmla="*/ 306257 h 1227087"/>
                  <a:gd name="connsiteX2519" fmla="*/ 151418 w 1023007"/>
                  <a:gd name="connsiteY2519" fmla="*/ 306543 h 1227087"/>
                  <a:gd name="connsiteX2520" fmla="*/ 151878 w 1023007"/>
                  <a:gd name="connsiteY2520" fmla="*/ 306854 h 1227087"/>
                  <a:gd name="connsiteX2521" fmla="*/ 152395 w 1023007"/>
                  <a:gd name="connsiteY2521" fmla="*/ 307239 h 1227087"/>
                  <a:gd name="connsiteX2522" fmla="*/ 153261 w 1023007"/>
                  <a:gd name="connsiteY2522" fmla="*/ 307808 h 1227087"/>
                  <a:gd name="connsiteX2523" fmla="*/ 153952 w 1023007"/>
                  <a:gd name="connsiteY2523" fmla="*/ 307817 h 1227087"/>
                  <a:gd name="connsiteX2524" fmla="*/ 154645 w 1023007"/>
                  <a:gd name="connsiteY2524" fmla="*/ 308199 h 1227087"/>
                  <a:gd name="connsiteX2525" fmla="*/ 154931 w 1023007"/>
                  <a:gd name="connsiteY2525" fmla="*/ 308755 h 1227087"/>
                  <a:gd name="connsiteX2526" fmla="*/ 155191 w 1023007"/>
                  <a:gd name="connsiteY2526" fmla="*/ 309355 h 1227087"/>
                  <a:gd name="connsiteX2527" fmla="*/ 155435 w 1023007"/>
                  <a:gd name="connsiteY2527" fmla="*/ 310161 h 1227087"/>
                  <a:gd name="connsiteX2528" fmla="*/ 155641 w 1023007"/>
                  <a:gd name="connsiteY2528" fmla="*/ 311320 h 1227087"/>
                  <a:gd name="connsiteX2529" fmla="*/ 155958 w 1023007"/>
                  <a:gd name="connsiteY2529" fmla="*/ 312656 h 1227087"/>
                  <a:gd name="connsiteX2530" fmla="*/ 156353 w 1023007"/>
                  <a:gd name="connsiteY2530" fmla="*/ 314111 h 1227087"/>
                  <a:gd name="connsiteX2531" fmla="*/ 156758 w 1023007"/>
                  <a:gd name="connsiteY2531" fmla="*/ 315514 h 1227087"/>
                  <a:gd name="connsiteX2532" fmla="*/ 157098 w 1023007"/>
                  <a:gd name="connsiteY2532" fmla="*/ 316647 h 1227087"/>
                  <a:gd name="connsiteX2533" fmla="*/ 157410 w 1023007"/>
                  <a:gd name="connsiteY2533" fmla="*/ 317886 h 1227087"/>
                  <a:gd name="connsiteX2534" fmla="*/ 157583 w 1023007"/>
                  <a:gd name="connsiteY2534" fmla="*/ 318943 h 1227087"/>
                  <a:gd name="connsiteX2535" fmla="*/ 157940 w 1023007"/>
                  <a:gd name="connsiteY2535" fmla="*/ 320413 h 1227087"/>
                  <a:gd name="connsiteX2536" fmla="*/ 158370 w 1023007"/>
                  <a:gd name="connsiteY2536" fmla="*/ 322137 h 1227087"/>
                  <a:gd name="connsiteX2537" fmla="*/ 159047 w 1023007"/>
                  <a:gd name="connsiteY2537" fmla="*/ 324953 h 1227087"/>
                  <a:gd name="connsiteX2538" fmla="*/ 159009 w 1023007"/>
                  <a:gd name="connsiteY2538" fmla="*/ 326392 h 1227087"/>
                  <a:gd name="connsiteX2539" fmla="*/ 159015 w 1023007"/>
                  <a:gd name="connsiteY2539" fmla="*/ 328273 h 1227087"/>
                  <a:gd name="connsiteX2540" fmla="*/ 158983 w 1023007"/>
                  <a:gd name="connsiteY2540" fmla="*/ 331112 h 1227087"/>
                  <a:gd name="connsiteX2541" fmla="*/ 158832 w 1023007"/>
                  <a:gd name="connsiteY2541" fmla="*/ 333815 h 1227087"/>
                  <a:gd name="connsiteX2542" fmla="*/ 158595 w 1023007"/>
                  <a:gd name="connsiteY2542" fmla="*/ 337296 h 1227087"/>
                  <a:gd name="connsiteX2543" fmla="*/ 158482 w 1023007"/>
                  <a:gd name="connsiteY2543" fmla="*/ 339148 h 1227087"/>
                  <a:gd name="connsiteX2544" fmla="*/ 158337 w 1023007"/>
                  <a:gd name="connsiteY2544" fmla="*/ 341360 h 1227087"/>
                  <a:gd name="connsiteX2545" fmla="*/ 158196 w 1023007"/>
                  <a:gd name="connsiteY2545" fmla="*/ 344302 h 1227087"/>
                  <a:gd name="connsiteX2546" fmla="*/ 157978 w 1023007"/>
                  <a:gd name="connsiteY2546" fmla="*/ 346886 h 1227087"/>
                  <a:gd name="connsiteX2547" fmla="*/ 157705 w 1023007"/>
                  <a:gd name="connsiteY2547" fmla="*/ 349259 h 1227087"/>
                  <a:gd name="connsiteX2548" fmla="*/ 157493 w 1023007"/>
                  <a:gd name="connsiteY2548" fmla="*/ 351275 h 1227087"/>
                  <a:gd name="connsiteX2549" fmla="*/ 157131 w 1023007"/>
                  <a:gd name="connsiteY2549" fmla="*/ 353722 h 1227087"/>
                  <a:gd name="connsiteX2550" fmla="*/ 156786 w 1023007"/>
                  <a:gd name="connsiteY2550" fmla="*/ 356798 h 1227087"/>
                  <a:gd name="connsiteX2551" fmla="*/ 156402 w 1023007"/>
                  <a:gd name="connsiteY2551" fmla="*/ 358628 h 1227087"/>
                  <a:gd name="connsiteX2552" fmla="*/ 156122 w 1023007"/>
                  <a:gd name="connsiteY2552" fmla="*/ 360616 h 1227087"/>
                  <a:gd name="connsiteX2553" fmla="*/ 155753 w 1023007"/>
                  <a:gd name="connsiteY2553" fmla="*/ 362715 h 1227087"/>
                  <a:gd name="connsiteX2554" fmla="*/ 155397 w 1023007"/>
                  <a:gd name="connsiteY2554" fmla="*/ 364738 h 1227087"/>
                  <a:gd name="connsiteX2555" fmla="*/ 154998 w 1023007"/>
                  <a:gd name="connsiteY2555" fmla="*/ 367419 h 1227087"/>
                  <a:gd name="connsiteX2556" fmla="*/ 154805 w 1023007"/>
                  <a:gd name="connsiteY2556" fmla="*/ 368045 h 1227087"/>
                  <a:gd name="connsiteX2557" fmla="*/ 154263 w 1023007"/>
                  <a:gd name="connsiteY2557" fmla="*/ 372171 h 1227087"/>
                  <a:gd name="connsiteX2558" fmla="*/ 153464 w 1023007"/>
                  <a:gd name="connsiteY2558" fmla="*/ 376602 h 1227087"/>
                  <a:gd name="connsiteX2559" fmla="*/ 152548 w 1023007"/>
                  <a:gd name="connsiteY2559" fmla="*/ 380638 h 1227087"/>
                  <a:gd name="connsiteX2560" fmla="*/ 151643 w 1023007"/>
                  <a:gd name="connsiteY2560" fmla="*/ 383997 h 1227087"/>
                  <a:gd name="connsiteX2561" fmla="*/ 150497 w 1023007"/>
                  <a:gd name="connsiteY2561" fmla="*/ 387721 h 1227087"/>
                  <a:gd name="connsiteX2562" fmla="*/ 149707 w 1023007"/>
                  <a:gd name="connsiteY2562" fmla="*/ 390588 h 1227087"/>
                  <a:gd name="connsiteX2563" fmla="*/ 148361 w 1023007"/>
                  <a:gd name="connsiteY2563" fmla="*/ 395170 h 1227087"/>
                  <a:gd name="connsiteX2564" fmla="*/ 148252 w 1023007"/>
                  <a:gd name="connsiteY2564" fmla="*/ 395620 h 1227087"/>
                  <a:gd name="connsiteX2565" fmla="*/ 147145 w 1023007"/>
                  <a:gd name="connsiteY2565" fmla="*/ 399229 h 1227087"/>
                  <a:gd name="connsiteX2566" fmla="*/ 146325 w 1023007"/>
                  <a:gd name="connsiteY2566" fmla="*/ 401710 h 1227087"/>
                  <a:gd name="connsiteX2567" fmla="*/ 145340 w 1023007"/>
                  <a:gd name="connsiteY2567" fmla="*/ 404395 h 1227087"/>
                  <a:gd name="connsiteX2568" fmla="*/ 144329 w 1023007"/>
                  <a:gd name="connsiteY2568" fmla="*/ 407519 h 1227087"/>
                  <a:gd name="connsiteX2569" fmla="*/ 143658 w 1023007"/>
                  <a:gd name="connsiteY2569" fmla="*/ 409503 h 1227087"/>
                  <a:gd name="connsiteX2570" fmla="*/ 143054 w 1023007"/>
                  <a:gd name="connsiteY2570" fmla="*/ 411378 h 1227087"/>
                  <a:gd name="connsiteX2571" fmla="*/ 142493 w 1023007"/>
                  <a:gd name="connsiteY2571" fmla="*/ 413032 h 1227087"/>
                  <a:gd name="connsiteX2572" fmla="*/ 141837 w 1023007"/>
                  <a:gd name="connsiteY2572" fmla="*/ 415109 h 1227087"/>
                  <a:gd name="connsiteX2573" fmla="*/ 141247 w 1023007"/>
                  <a:gd name="connsiteY2573" fmla="*/ 416917 h 1227087"/>
                  <a:gd name="connsiteX2574" fmla="*/ 140614 w 1023007"/>
                  <a:gd name="connsiteY2574" fmla="*/ 418757 h 1227087"/>
                  <a:gd name="connsiteX2575" fmla="*/ 140013 w 1023007"/>
                  <a:gd name="connsiteY2575" fmla="*/ 420593 h 1227087"/>
                  <a:gd name="connsiteX2576" fmla="*/ 139500 w 1023007"/>
                  <a:gd name="connsiteY2576" fmla="*/ 422237 h 1227087"/>
                  <a:gd name="connsiteX2577" fmla="*/ 139173 w 1023007"/>
                  <a:gd name="connsiteY2577" fmla="*/ 423277 h 1227087"/>
                  <a:gd name="connsiteX2578" fmla="*/ 138530 w 1023007"/>
                  <a:gd name="connsiteY2578" fmla="*/ 425124 h 1227087"/>
                  <a:gd name="connsiteX2579" fmla="*/ 137929 w 1023007"/>
                  <a:gd name="connsiteY2579" fmla="*/ 426825 h 1227087"/>
                  <a:gd name="connsiteX2580" fmla="*/ 137362 w 1023007"/>
                  <a:gd name="connsiteY2580" fmla="*/ 428469 h 1227087"/>
                  <a:gd name="connsiteX2581" fmla="*/ 136986 w 1023007"/>
                  <a:gd name="connsiteY2581" fmla="*/ 429461 h 1227087"/>
                  <a:gd name="connsiteX2582" fmla="*/ 136629 w 1023007"/>
                  <a:gd name="connsiteY2582" fmla="*/ 430335 h 1227087"/>
                  <a:gd name="connsiteX2583" fmla="*/ 135910 w 1023007"/>
                  <a:gd name="connsiteY2583" fmla="*/ 432113 h 1227087"/>
                  <a:gd name="connsiteX2584" fmla="*/ 135143 w 1023007"/>
                  <a:gd name="connsiteY2584" fmla="*/ 433802 h 1227087"/>
                  <a:gd name="connsiteX2585" fmla="*/ 134687 w 1023007"/>
                  <a:gd name="connsiteY2585" fmla="*/ 434647 h 1227087"/>
                  <a:gd name="connsiteX2586" fmla="*/ 134349 w 1023007"/>
                  <a:gd name="connsiteY2586" fmla="*/ 435250 h 1227087"/>
                  <a:gd name="connsiteX2587" fmla="*/ 133884 w 1023007"/>
                  <a:gd name="connsiteY2587" fmla="*/ 436076 h 1227087"/>
                  <a:gd name="connsiteX2588" fmla="*/ 133055 w 1023007"/>
                  <a:gd name="connsiteY2588" fmla="*/ 437029 h 1227087"/>
                  <a:gd name="connsiteX2589" fmla="*/ 132246 w 1023007"/>
                  <a:gd name="connsiteY2589" fmla="*/ 437694 h 1227087"/>
                  <a:gd name="connsiteX2590" fmla="*/ 131579 w 1023007"/>
                  <a:gd name="connsiteY2590" fmla="*/ 438400 h 1227087"/>
                  <a:gd name="connsiteX2591" fmla="*/ 130937 w 1023007"/>
                  <a:gd name="connsiteY2591" fmla="*/ 438920 h 1227087"/>
                  <a:gd name="connsiteX2592" fmla="*/ 130365 w 1023007"/>
                  <a:gd name="connsiteY2592" fmla="*/ 439623 h 1227087"/>
                  <a:gd name="connsiteX2593" fmla="*/ 129697 w 1023007"/>
                  <a:gd name="connsiteY2593" fmla="*/ 440417 h 1227087"/>
                  <a:gd name="connsiteX2594" fmla="*/ 129055 w 1023007"/>
                  <a:gd name="connsiteY2594" fmla="*/ 441303 h 1227087"/>
                  <a:gd name="connsiteX2595" fmla="*/ 128641 w 1023007"/>
                  <a:gd name="connsiteY2595" fmla="*/ 442182 h 1227087"/>
                  <a:gd name="connsiteX2596" fmla="*/ 128346 w 1023007"/>
                  <a:gd name="connsiteY2596" fmla="*/ 442966 h 1227087"/>
                  <a:gd name="connsiteX2597" fmla="*/ 127999 w 1023007"/>
                  <a:gd name="connsiteY2597" fmla="*/ 443929 h 1227087"/>
                  <a:gd name="connsiteX2598" fmla="*/ 127594 w 1023007"/>
                  <a:gd name="connsiteY2598" fmla="*/ 444915 h 1227087"/>
                  <a:gd name="connsiteX2599" fmla="*/ 127289 w 1023007"/>
                  <a:gd name="connsiteY2599" fmla="*/ 445785 h 1227087"/>
                  <a:gd name="connsiteX2600" fmla="*/ 127033 w 1023007"/>
                  <a:gd name="connsiteY2600" fmla="*/ 446536 h 1227087"/>
                  <a:gd name="connsiteX2601" fmla="*/ 126775 w 1023007"/>
                  <a:gd name="connsiteY2601" fmla="*/ 447455 h 1227087"/>
                  <a:gd name="connsiteX2602" fmla="*/ 126538 w 1023007"/>
                  <a:gd name="connsiteY2602" fmla="*/ 448344 h 1227087"/>
                  <a:gd name="connsiteX2603" fmla="*/ 126143 w 1023007"/>
                  <a:gd name="connsiteY2603" fmla="*/ 449407 h 1227087"/>
                  <a:gd name="connsiteX2604" fmla="*/ 125867 w 1023007"/>
                  <a:gd name="connsiteY2604" fmla="*/ 450235 h 1227087"/>
                  <a:gd name="connsiteX2605" fmla="*/ 125590 w 1023007"/>
                  <a:gd name="connsiteY2605" fmla="*/ 451105 h 1227087"/>
                  <a:gd name="connsiteX2606" fmla="*/ 125283 w 1023007"/>
                  <a:gd name="connsiteY2606" fmla="*/ 451985 h 1227087"/>
                  <a:gd name="connsiteX2607" fmla="*/ 125039 w 1023007"/>
                  <a:gd name="connsiteY2607" fmla="*/ 452736 h 1227087"/>
                  <a:gd name="connsiteX2608" fmla="*/ 124672 w 1023007"/>
                  <a:gd name="connsiteY2608" fmla="*/ 453780 h 1227087"/>
                  <a:gd name="connsiteX2609" fmla="*/ 124425 w 1023007"/>
                  <a:gd name="connsiteY2609" fmla="*/ 454660 h 1227087"/>
                  <a:gd name="connsiteX2610" fmla="*/ 124178 w 1023007"/>
                  <a:gd name="connsiteY2610" fmla="*/ 455372 h 1227087"/>
                  <a:gd name="connsiteX2611" fmla="*/ 123959 w 1023007"/>
                  <a:gd name="connsiteY2611" fmla="*/ 456320 h 1227087"/>
                  <a:gd name="connsiteX2612" fmla="*/ 123703 w 1023007"/>
                  <a:gd name="connsiteY2612" fmla="*/ 457411 h 1227087"/>
                  <a:gd name="connsiteX2613" fmla="*/ 123732 w 1023007"/>
                  <a:gd name="connsiteY2613" fmla="*/ 458262 h 1227087"/>
                  <a:gd name="connsiteX2614" fmla="*/ 123799 w 1023007"/>
                  <a:gd name="connsiteY2614" fmla="*/ 459325 h 1227087"/>
                  <a:gd name="connsiteX2615" fmla="*/ 123747 w 1023007"/>
                  <a:gd name="connsiteY2615" fmla="*/ 460339 h 1227087"/>
                  <a:gd name="connsiteX2616" fmla="*/ 123777 w 1023007"/>
                  <a:gd name="connsiteY2616" fmla="*/ 461120 h 1227087"/>
                  <a:gd name="connsiteX2617" fmla="*/ 123991 w 1023007"/>
                  <a:gd name="connsiteY2617" fmla="*/ 462243 h 1227087"/>
                  <a:gd name="connsiteX2618" fmla="*/ 124220 w 1023007"/>
                  <a:gd name="connsiteY2618" fmla="*/ 463367 h 1227087"/>
                  <a:gd name="connsiteX2619" fmla="*/ 124419 w 1023007"/>
                  <a:gd name="connsiteY2619" fmla="*/ 464366 h 1227087"/>
                  <a:gd name="connsiteX2620" fmla="*/ 124451 w 1023007"/>
                  <a:gd name="connsiteY2620" fmla="*/ 465287 h 1227087"/>
                  <a:gd name="connsiteX2621" fmla="*/ 124182 w 1023007"/>
                  <a:gd name="connsiteY2621" fmla="*/ 465711 h 1227087"/>
                  <a:gd name="connsiteX2622" fmla="*/ 124001 w 1023007"/>
                  <a:gd name="connsiteY2622" fmla="*/ 466161 h 1227087"/>
                  <a:gd name="connsiteX2623" fmla="*/ 123632 w 1023007"/>
                  <a:gd name="connsiteY2623" fmla="*/ 467134 h 1227087"/>
                  <a:gd name="connsiteX2624" fmla="*/ 123243 w 1023007"/>
                  <a:gd name="connsiteY2624" fmla="*/ 468135 h 1227087"/>
                  <a:gd name="connsiteX2625" fmla="*/ 123188 w 1023007"/>
                  <a:gd name="connsiteY2625" fmla="*/ 468916 h 1227087"/>
                  <a:gd name="connsiteX2626" fmla="*/ 123077 w 1023007"/>
                  <a:gd name="connsiteY2626" fmla="*/ 470052 h 1227087"/>
                  <a:gd name="connsiteX2627" fmla="*/ 123022 w 1023007"/>
                  <a:gd name="connsiteY2627" fmla="*/ 471025 h 1227087"/>
                  <a:gd name="connsiteX2628" fmla="*/ 123041 w 1023007"/>
                  <a:gd name="connsiteY2628" fmla="*/ 472345 h 1227087"/>
                  <a:gd name="connsiteX2629" fmla="*/ 123086 w 1023007"/>
                  <a:gd name="connsiteY2629" fmla="*/ 473176 h 1227087"/>
                  <a:gd name="connsiteX2630" fmla="*/ 123161 w 1023007"/>
                  <a:gd name="connsiteY2630" fmla="*/ 474216 h 1227087"/>
                  <a:gd name="connsiteX2631" fmla="*/ 123182 w 1023007"/>
                  <a:gd name="connsiteY2631" fmla="*/ 475604 h 1227087"/>
                  <a:gd name="connsiteX2632" fmla="*/ 123134 w 1023007"/>
                  <a:gd name="connsiteY2632" fmla="*/ 477427 h 1227087"/>
                  <a:gd name="connsiteX2633" fmla="*/ 123051 w 1023007"/>
                  <a:gd name="connsiteY2633" fmla="*/ 477880 h 1227087"/>
                  <a:gd name="connsiteX2634" fmla="*/ 122919 w 1023007"/>
                  <a:gd name="connsiteY2634" fmla="*/ 478506 h 1227087"/>
                  <a:gd name="connsiteX2635" fmla="*/ 122781 w 1023007"/>
                  <a:gd name="connsiteY2635" fmla="*/ 478959 h 1227087"/>
                  <a:gd name="connsiteX2636" fmla="*/ 122438 w 1023007"/>
                  <a:gd name="connsiteY2636" fmla="*/ 480092 h 1227087"/>
                  <a:gd name="connsiteX2637" fmla="*/ 121593 w 1023007"/>
                  <a:gd name="connsiteY2637" fmla="*/ 481499 h 1227087"/>
                  <a:gd name="connsiteX2638" fmla="*/ 121295 w 1023007"/>
                  <a:gd name="connsiteY2638" fmla="*/ 482054 h 1227087"/>
                  <a:gd name="connsiteX2639" fmla="*/ 121035 w 1023007"/>
                  <a:gd name="connsiteY2639" fmla="*/ 483046 h 1227087"/>
                  <a:gd name="connsiteX2640" fmla="*/ 120999 w 1023007"/>
                  <a:gd name="connsiteY2640" fmla="*/ 483855 h 1227087"/>
                  <a:gd name="connsiteX2641" fmla="*/ 121024 w 1023007"/>
                  <a:gd name="connsiteY2641" fmla="*/ 484645 h 1227087"/>
                  <a:gd name="connsiteX2642" fmla="*/ 120909 w 1023007"/>
                  <a:gd name="connsiteY2642" fmla="*/ 486055 h 1227087"/>
                  <a:gd name="connsiteX2643" fmla="*/ 120854 w 1023007"/>
                  <a:gd name="connsiteY2643" fmla="*/ 487124 h 1227087"/>
                  <a:gd name="connsiteX2644" fmla="*/ 120909 w 1023007"/>
                  <a:gd name="connsiteY2644" fmla="*/ 487683 h 1227087"/>
                  <a:gd name="connsiteX2645" fmla="*/ 120925 w 1023007"/>
                  <a:gd name="connsiteY2645" fmla="*/ 488193 h 1227087"/>
                  <a:gd name="connsiteX2646" fmla="*/ 120932 w 1023007"/>
                  <a:gd name="connsiteY2646" fmla="*/ 489002 h 1227087"/>
                  <a:gd name="connsiteX2647" fmla="*/ 120906 w 1023007"/>
                  <a:gd name="connsiteY2647" fmla="*/ 490200 h 1227087"/>
                  <a:gd name="connsiteX2648" fmla="*/ 120913 w 1023007"/>
                  <a:gd name="connsiteY2648" fmla="*/ 490807 h 1227087"/>
                  <a:gd name="connsiteX2649" fmla="*/ 120820 w 1023007"/>
                  <a:gd name="connsiteY2649" fmla="*/ 491693 h 1227087"/>
                  <a:gd name="connsiteX2650" fmla="*/ 120772 w 1023007"/>
                  <a:gd name="connsiteY2650" fmla="*/ 492926 h 1227087"/>
                  <a:gd name="connsiteX2651" fmla="*/ 120835 w 1023007"/>
                  <a:gd name="connsiteY2651" fmla="*/ 493725 h 1227087"/>
                  <a:gd name="connsiteX2652" fmla="*/ 120909 w 1023007"/>
                  <a:gd name="connsiteY2652" fmla="*/ 494730 h 1227087"/>
                  <a:gd name="connsiteX2653" fmla="*/ 121022 w 1023007"/>
                  <a:gd name="connsiteY2653" fmla="*/ 495905 h 1227087"/>
                  <a:gd name="connsiteX2654" fmla="*/ 120955 w 1023007"/>
                  <a:gd name="connsiteY2654" fmla="*/ 496881 h 1227087"/>
                  <a:gd name="connsiteX2655" fmla="*/ 120887 w 1023007"/>
                  <a:gd name="connsiteY2655" fmla="*/ 497325 h 1227087"/>
                  <a:gd name="connsiteX2656" fmla="*/ 120543 w 1023007"/>
                  <a:gd name="connsiteY2656" fmla="*/ 498891 h 1227087"/>
                  <a:gd name="connsiteX2657" fmla="*/ 120318 w 1023007"/>
                  <a:gd name="connsiteY2657" fmla="*/ 500279 h 1227087"/>
                  <a:gd name="connsiteX2658" fmla="*/ 120226 w 1023007"/>
                  <a:gd name="connsiteY2658" fmla="*/ 500895 h 1227087"/>
                  <a:gd name="connsiteX2659" fmla="*/ 120119 w 1023007"/>
                  <a:gd name="connsiteY2659" fmla="*/ 502234 h 1227087"/>
                  <a:gd name="connsiteX2660" fmla="*/ 119760 w 1023007"/>
                  <a:gd name="connsiteY2660" fmla="*/ 503293 h 1227087"/>
                  <a:gd name="connsiteX2661" fmla="*/ 119747 w 1023007"/>
                  <a:gd name="connsiteY2661" fmla="*/ 503920 h 1227087"/>
                  <a:gd name="connsiteX2662" fmla="*/ 119763 w 1023007"/>
                  <a:gd name="connsiteY2662" fmla="*/ 504530 h 1227087"/>
                  <a:gd name="connsiteX2663" fmla="*/ 119215 w 1023007"/>
                  <a:gd name="connsiteY2663" fmla="*/ 505875 h 1227087"/>
                  <a:gd name="connsiteX2664" fmla="*/ 118874 w 1023007"/>
                  <a:gd name="connsiteY2664" fmla="*/ 506789 h 1227087"/>
                  <a:gd name="connsiteX2665" fmla="*/ 118514 w 1023007"/>
                  <a:gd name="connsiteY2665" fmla="*/ 507634 h 1227087"/>
                  <a:gd name="connsiteX2666" fmla="*/ 117997 w 1023007"/>
                  <a:gd name="connsiteY2666" fmla="*/ 508752 h 1227087"/>
                  <a:gd name="connsiteX2667" fmla="*/ 117557 w 1023007"/>
                  <a:gd name="connsiteY2667" fmla="*/ 509663 h 1227087"/>
                  <a:gd name="connsiteX2668" fmla="*/ 117211 w 1023007"/>
                  <a:gd name="connsiteY2668" fmla="*/ 510290 h 1227087"/>
                  <a:gd name="connsiteX2669" fmla="*/ 116790 w 1023007"/>
                  <a:gd name="connsiteY2669" fmla="*/ 511273 h 1227087"/>
                  <a:gd name="connsiteX2670" fmla="*/ 116471 w 1023007"/>
                  <a:gd name="connsiteY2670" fmla="*/ 511991 h 1227087"/>
                  <a:gd name="connsiteX2671" fmla="*/ 116240 w 1023007"/>
                  <a:gd name="connsiteY2671" fmla="*/ 512569 h 1227087"/>
                  <a:gd name="connsiteX2672" fmla="*/ 115772 w 1023007"/>
                  <a:gd name="connsiteY2672" fmla="*/ 513722 h 1227087"/>
                  <a:gd name="connsiteX2673" fmla="*/ 115442 w 1023007"/>
                  <a:gd name="connsiteY2673" fmla="*/ 514464 h 1227087"/>
                  <a:gd name="connsiteX2674" fmla="*/ 115152 w 1023007"/>
                  <a:gd name="connsiteY2674" fmla="*/ 515099 h 1227087"/>
                  <a:gd name="connsiteX2675" fmla="*/ 114681 w 1023007"/>
                  <a:gd name="connsiteY2675" fmla="*/ 516727 h 1227087"/>
                  <a:gd name="connsiteX2676" fmla="*/ 114340 w 1023007"/>
                  <a:gd name="connsiteY2676" fmla="*/ 517755 h 1227087"/>
                  <a:gd name="connsiteX2677" fmla="*/ 114086 w 1023007"/>
                  <a:gd name="connsiteY2677" fmla="*/ 519267 h 1227087"/>
                  <a:gd name="connsiteX2678" fmla="*/ 113975 w 1023007"/>
                  <a:gd name="connsiteY2678" fmla="*/ 519768 h 1227087"/>
                  <a:gd name="connsiteX2679" fmla="*/ 113791 w 1023007"/>
                  <a:gd name="connsiteY2679" fmla="*/ 520895 h 1227087"/>
                  <a:gd name="connsiteX2680" fmla="*/ 113586 w 1023007"/>
                  <a:gd name="connsiteY2680" fmla="*/ 522311 h 1227087"/>
                  <a:gd name="connsiteX2681" fmla="*/ 113563 w 1023007"/>
                  <a:gd name="connsiteY2681" fmla="*/ 522802 h 1227087"/>
                  <a:gd name="connsiteX2682" fmla="*/ 113580 w 1023007"/>
                  <a:gd name="connsiteY2682" fmla="*/ 523663 h 1227087"/>
                  <a:gd name="connsiteX2683" fmla="*/ 113702 w 1023007"/>
                  <a:gd name="connsiteY2683" fmla="*/ 524915 h 1227087"/>
                  <a:gd name="connsiteX2684" fmla="*/ 113813 w 1023007"/>
                  <a:gd name="connsiteY2684" fmla="*/ 525997 h 1227087"/>
                  <a:gd name="connsiteX2685" fmla="*/ 113868 w 1023007"/>
                  <a:gd name="connsiteY2685" fmla="*/ 526835 h 1227087"/>
                  <a:gd name="connsiteX2686" fmla="*/ 113872 w 1023007"/>
                  <a:gd name="connsiteY2686" fmla="*/ 527567 h 1227087"/>
                  <a:gd name="connsiteX2687" fmla="*/ 113916 w 1023007"/>
                  <a:gd name="connsiteY2687" fmla="*/ 528491 h 1227087"/>
                  <a:gd name="connsiteX2688" fmla="*/ 113874 w 1023007"/>
                  <a:gd name="connsiteY2688" fmla="*/ 528964 h 1227087"/>
                  <a:gd name="connsiteX2689" fmla="*/ 113797 w 1023007"/>
                  <a:gd name="connsiteY2689" fmla="*/ 530113 h 1227087"/>
                  <a:gd name="connsiteX2690" fmla="*/ 113486 w 1023007"/>
                  <a:gd name="connsiteY2690" fmla="*/ 531641 h 1227087"/>
                  <a:gd name="connsiteX2691" fmla="*/ 113274 w 1023007"/>
                  <a:gd name="connsiteY2691" fmla="*/ 532479 h 1227087"/>
                  <a:gd name="connsiteX2692" fmla="*/ 112851 w 1023007"/>
                  <a:gd name="connsiteY2692" fmla="*/ 533992 h 1227087"/>
                  <a:gd name="connsiteX2693" fmla="*/ 112481 w 1023007"/>
                  <a:gd name="connsiteY2693" fmla="*/ 534855 h 1227087"/>
                  <a:gd name="connsiteX2694" fmla="*/ 111996 w 1023007"/>
                  <a:gd name="connsiteY2694" fmla="*/ 535568 h 1227087"/>
                  <a:gd name="connsiteX2695" fmla="*/ 111456 w 1023007"/>
                  <a:gd name="connsiteY2695" fmla="*/ 536538 h 1227087"/>
                  <a:gd name="connsiteX2696" fmla="*/ 111007 w 1023007"/>
                  <a:gd name="connsiteY2696" fmla="*/ 537742 h 1227087"/>
                  <a:gd name="connsiteX2697" fmla="*/ 110605 w 1023007"/>
                  <a:gd name="connsiteY2697" fmla="*/ 539177 h 1227087"/>
                  <a:gd name="connsiteX2698" fmla="*/ 110365 w 1023007"/>
                  <a:gd name="connsiteY2698" fmla="*/ 540121 h 1227087"/>
                  <a:gd name="connsiteX2699" fmla="*/ 110212 w 1023007"/>
                  <a:gd name="connsiteY2699" fmla="*/ 541033 h 1227087"/>
                  <a:gd name="connsiteX2700" fmla="*/ 110008 w 1023007"/>
                  <a:gd name="connsiteY2700" fmla="*/ 542045 h 1227087"/>
                  <a:gd name="connsiteX2701" fmla="*/ 109893 w 1023007"/>
                  <a:gd name="connsiteY2701" fmla="*/ 543068 h 1227087"/>
                  <a:gd name="connsiteX2702" fmla="*/ 109871 w 1023007"/>
                  <a:gd name="connsiteY2702" fmla="*/ 543551 h 1227087"/>
                  <a:gd name="connsiteX2703" fmla="*/ 109649 w 1023007"/>
                  <a:gd name="connsiteY2703" fmla="*/ 544455 h 1227087"/>
                  <a:gd name="connsiteX2704" fmla="*/ 109633 w 1023007"/>
                  <a:gd name="connsiteY2704" fmla="*/ 545776 h 1227087"/>
                  <a:gd name="connsiteX2705" fmla="*/ 109569 w 1023007"/>
                  <a:gd name="connsiteY2705" fmla="*/ 546585 h 1227087"/>
                  <a:gd name="connsiteX2706" fmla="*/ 109784 w 1023007"/>
                  <a:gd name="connsiteY2706" fmla="*/ 550691 h 1227087"/>
                  <a:gd name="connsiteX2707" fmla="*/ 109742 w 1023007"/>
                  <a:gd name="connsiteY2707" fmla="*/ 552689 h 1227087"/>
                  <a:gd name="connsiteX2708" fmla="*/ 109867 w 1023007"/>
                  <a:gd name="connsiteY2708" fmla="*/ 553305 h 1227087"/>
                  <a:gd name="connsiteX2709" fmla="*/ 110019 w 1023007"/>
                  <a:gd name="connsiteY2709" fmla="*/ 554493 h 1227087"/>
                  <a:gd name="connsiteX2710" fmla="*/ 110195 w 1023007"/>
                  <a:gd name="connsiteY2710" fmla="*/ 556361 h 1227087"/>
                  <a:gd name="connsiteX2711" fmla="*/ 110149 w 1023007"/>
                  <a:gd name="connsiteY2711" fmla="*/ 557443 h 1227087"/>
                  <a:gd name="connsiteX2712" fmla="*/ 110212 w 1023007"/>
                  <a:gd name="connsiteY2712" fmla="*/ 559110 h 1227087"/>
                  <a:gd name="connsiteX2713" fmla="*/ 110191 w 1023007"/>
                  <a:gd name="connsiteY2713" fmla="*/ 560362 h 1227087"/>
                  <a:gd name="connsiteX2714" fmla="*/ 110069 w 1023007"/>
                  <a:gd name="connsiteY2714" fmla="*/ 561066 h 1227087"/>
                  <a:gd name="connsiteX2715" fmla="*/ 110115 w 1023007"/>
                  <a:gd name="connsiteY2715" fmla="*/ 561820 h 1227087"/>
                  <a:gd name="connsiteX2716" fmla="*/ 110378 w 1023007"/>
                  <a:gd name="connsiteY2716" fmla="*/ 562610 h 1227087"/>
                  <a:gd name="connsiteX2717" fmla="*/ 110471 w 1023007"/>
                  <a:gd name="connsiteY2717" fmla="*/ 563354 h 1227087"/>
                  <a:gd name="connsiteX2718" fmla="*/ 110500 w 1023007"/>
                  <a:gd name="connsiteY2718" fmla="*/ 563827 h 1227087"/>
                  <a:gd name="connsiteX2719" fmla="*/ 110525 w 1023007"/>
                  <a:gd name="connsiteY2719" fmla="*/ 564356 h 1227087"/>
                  <a:gd name="connsiteX2720" fmla="*/ 110660 w 1023007"/>
                  <a:gd name="connsiteY2720" fmla="*/ 564877 h 1227087"/>
                  <a:gd name="connsiteX2721" fmla="*/ 110844 w 1023007"/>
                  <a:gd name="connsiteY2721" fmla="*/ 565688 h 1227087"/>
                  <a:gd name="connsiteX2722" fmla="*/ 111027 w 1023007"/>
                  <a:gd name="connsiteY2722" fmla="*/ 566218 h 1227087"/>
                  <a:gd name="connsiteX2723" fmla="*/ 111409 w 1023007"/>
                  <a:gd name="connsiteY2723" fmla="*/ 566974 h 1227087"/>
                  <a:gd name="connsiteX2724" fmla="*/ 111572 w 1023007"/>
                  <a:gd name="connsiteY2724" fmla="*/ 567390 h 1227087"/>
                  <a:gd name="connsiteX2725" fmla="*/ 111797 w 1023007"/>
                  <a:gd name="connsiteY2725" fmla="*/ 567844 h 1227087"/>
                  <a:gd name="connsiteX2726" fmla="*/ 112324 w 1023007"/>
                  <a:gd name="connsiteY2726" fmla="*/ 568703 h 1227087"/>
                  <a:gd name="connsiteX2727" fmla="*/ 112628 w 1023007"/>
                  <a:gd name="connsiteY2727" fmla="*/ 569102 h 1227087"/>
                  <a:gd name="connsiteX2728" fmla="*/ 112931 w 1023007"/>
                  <a:gd name="connsiteY2728" fmla="*/ 569506 h 1227087"/>
                  <a:gd name="connsiteX2729" fmla="*/ 113175 w 1023007"/>
                  <a:gd name="connsiteY2729" fmla="*/ 569934 h 1227087"/>
                  <a:gd name="connsiteX2730" fmla="*/ 113380 w 1023007"/>
                  <a:gd name="connsiteY2730" fmla="*/ 570483 h 1227087"/>
                  <a:gd name="connsiteX2731" fmla="*/ 113486 w 1023007"/>
                  <a:gd name="connsiteY2731" fmla="*/ 571060 h 1227087"/>
                  <a:gd name="connsiteX2732" fmla="*/ 113618 w 1023007"/>
                  <a:gd name="connsiteY2732" fmla="*/ 571786 h 1227087"/>
                  <a:gd name="connsiteX2733" fmla="*/ 113868 w 1023007"/>
                  <a:gd name="connsiteY2733" fmla="*/ 572781 h 1227087"/>
                  <a:gd name="connsiteX2734" fmla="*/ 114057 w 1023007"/>
                  <a:gd name="connsiteY2734" fmla="*/ 574303 h 1227087"/>
                  <a:gd name="connsiteX2735" fmla="*/ 114276 w 1023007"/>
                  <a:gd name="connsiteY2735" fmla="*/ 575761 h 1227087"/>
                  <a:gd name="connsiteX2736" fmla="*/ 114212 w 1023007"/>
                  <a:gd name="connsiteY2736" fmla="*/ 576676 h 1227087"/>
                  <a:gd name="connsiteX2737" fmla="*/ 114221 w 1023007"/>
                  <a:gd name="connsiteY2737" fmla="*/ 578567 h 1227087"/>
                  <a:gd name="connsiteX2738" fmla="*/ 114183 w 1023007"/>
                  <a:gd name="connsiteY2738" fmla="*/ 580175 h 1227087"/>
                  <a:gd name="connsiteX2739" fmla="*/ 114103 w 1023007"/>
                  <a:gd name="connsiteY2739" fmla="*/ 580831 h 1227087"/>
                  <a:gd name="connsiteX2740" fmla="*/ 113817 w 1023007"/>
                  <a:gd name="connsiteY2740" fmla="*/ 582680 h 1227087"/>
                  <a:gd name="connsiteX2741" fmla="*/ 113338 w 1023007"/>
                  <a:gd name="connsiteY2741" fmla="*/ 585377 h 1227087"/>
                  <a:gd name="connsiteX2742" fmla="*/ 112988 w 1023007"/>
                  <a:gd name="connsiteY2742" fmla="*/ 587612 h 1227087"/>
                  <a:gd name="connsiteX2743" fmla="*/ 112561 w 1023007"/>
                  <a:gd name="connsiteY2743" fmla="*/ 590184 h 1227087"/>
                  <a:gd name="connsiteX2744" fmla="*/ 112327 w 1023007"/>
                  <a:gd name="connsiteY2744" fmla="*/ 591378 h 1227087"/>
                  <a:gd name="connsiteX2745" fmla="*/ 112057 w 1023007"/>
                  <a:gd name="connsiteY2745" fmla="*/ 592294 h 1227087"/>
                  <a:gd name="connsiteX2746" fmla="*/ 111855 w 1023007"/>
                  <a:gd name="connsiteY2746" fmla="*/ 593109 h 1227087"/>
                  <a:gd name="connsiteX2747" fmla="*/ 111515 w 1023007"/>
                  <a:gd name="connsiteY2747" fmla="*/ 594361 h 1227087"/>
                  <a:gd name="connsiteX2748" fmla="*/ 111431 w 1023007"/>
                  <a:gd name="connsiteY2748" fmla="*/ 594834 h 1227087"/>
                  <a:gd name="connsiteX2749" fmla="*/ 111328 w 1023007"/>
                  <a:gd name="connsiteY2749" fmla="*/ 595767 h 1227087"/>
                  <a:gd name="connsiteX2750" fmla="*/ 111187 w 1023007"/>
                  <a:gd name="connsiteY2750" fmla="*/ 596412 h 1227087"/>
                  <a:gd name="connsiteX2751" fmla="*/ 110985 w 1023007"/>
                  <a:gd name="connsiteY2751" fmla="*/ 597290 h 1227087"/>
                  <a:gd name="connsiteX2752" fmla="*/ 110840 w 1023007"/>
                  <a:gd name="connsiteY2752" fmla="*/ 598214 h 1227087"/>
                  <a:gd name="connsiteX2753" fmla="*/ 110699 w 1023007"/>
                  <a:gd name="connsiteY2753" fmla="*/ 598985 h 1227087"/>
                  <a:gd name="connsiteX2754" fmla="*/ 110574 w 1023007"/>
                  <a:gd name="connsiteY2754" fmla="*/ 600237 h 1227087"/>
                  <a:gd name="connsiteX2755" fmla="*/ 110452 w 1023007"/>
                  <a:gd name="connsiteY2755" fmla="*/ 601074 h 1227087"/>
                  <a:gd name="connsiteX2756" fmla="*/ 110102 w 1023007"/>
                  <a:gd name="connsiteY2756" fmla="*/ 601864 h 1227087"/>
                  <a:gd name="connsiteX2757" fmla="*/ 109893 w 1023007"/>
                  <a:gd name="connsiteY2757" fmla="*/ 602327 h 1227087"/>
                  <a:gd name="connsiteX2758" fmla="*/ 109582 w 1023007"/>
                  <a:gd name="connsiteY2758" fmla="*/ 603056 h 1227087"/>
                  <a:gd name="connsiteX2759" fmla="*/ 108888 w 1023007"/>
                  <a:gd name="connsiteY2759" fmla="*/ 605676 h 1227087"/>
                  <a:gd name="connsiteX2760" fmla="*/ 108449 w 1023007"/>
                  <a:gd name="connsiteY2760" fmla="*/ 606591 h 1227087"/>
                  <a:gd name="connsiteX2761" fmla="*/ 108182 w 1023007"/>
                  <a:gd name="connsiteY2761" fmla="*/ 607022 h 1227087"/>
                  <a:gd name="connsiteX2762" fmla="*/ 107884 w 1023007"/>
                  <a:gd name="connsiteY2762" fmla="*/ 607417 h 1227087"/>
                  <a:gd name="connsiteX2763" fmla="*/ 107523 w 1023007"/>
                  <a:gd name="connsiteY2763" fmla="*/ 607991 h 1227087"/>
                  <a:gd name="connsiteX2764" fmla="*/ 107109 w 1023007"/>
                  <a:gd name="connsiteY2764" fmla="*/ 608501 h 1227087"/>
                  <a:gd name="connsiteX2765" fmla="*/ 106592 w 1023007"/>
                  <a:gd name="connsiteY2765" fmla="*/ 609230 h 1227087"/>
                  <a:gd name="connsiteX2766" fmla="*/ 106176 w 1023007"/>
                  <a:gd name="connsiteY2766" fmla="*/ 609818 h 1227087"/>
                  <a:gd name="connsiteX2767" fmla="*/ 105693 w 1023007"/>
                  <a:gd name="connsiteY2767" fmla="*/ 611172 h 1227087"/>
                  <a:gd name="connsiteX2768" fmla="*/ 105533 w 1023007"/>
                  <a:gd name="connsiteY2768" fmla="*/ 611712 h 1227087"/>
                  <a:gd name="connsiteX2769" fmla="*/ 105273 w 1023007"/>
                  <a:gd name="connsiteY2769" fmla="*/ 612445 h 1227087"/>
                  <a:gd name="connsiteX2770" fmla="*/ 105102 w 1023007"/>
                  <a:gd name="connsiteY2770" fmla="*/ 612849 h 1227087"/>
                  <a:gd name="connsiteX2771" fmla="*/ 105071 w 1023007"/>
                  <a:gd name="connsiteY2771" fmla="*/ 613340 h 1227087"/>
                  <a:gd name="connsiteX2772" fmla="*/ 104939 w 1023007"/>
                  <a:gd name="connsiteY2772" fmla="*/ 613928 h 1227087"/>
                  <a:gd name="connsiteX2773" fmla="*/ 104875 w 1023007"/>
                  <a:gd name="connsiteY2773" fmla="*/ 614794 h 1227087"/>
                  <a:gd name="connsiteX2774" fmla="*/ 104958 w 1023007"/>
                  <a:gd name="connsiteY2774" fmla="*/ 615594 h 1227087"/>
                  <a:gd name="connsiteX2775" fmla="*/ 105045 w 1023007"/>
                  <a:gd name="connsiteY2775" fmla="*/ 616513 h 1227087"/>
                  <a:gd name="connsiteX2776" fmla="*/ 105176 w 1023007"/>
                  <a:gd name="connsiteY2776" fmla="*/ 617515 h 1227087"/>
                  <a:gd name="connsiteX2777" fmla="*/ 105237 w 1023007"/>
                  <a:gd name="connsiteY2777" fmla="*/ 618828 h 1227087"/>
                  <a:gd name="connsiteX2778" fmla="*/ 105331 w 1023007"/>
                  <a:gd name="connsiteY2778" fmla="*/ 620089 h 1227087"/>
                  <a:gd name="connsiteX2779" fmla="*/ 105334 w 1023007"/>
                  <a:gd name="connsiteY2779" fmla="*/ 620822 h 1227087"/>
                  <a:gd name="connsiteX2780" fmla="*/ 105497 w 1023007"/>
                  <a:gd name="connsiteY2780" fmla="*/ 621797 h 1227087"/>
                  <a:gd name="connsiteX2781" fmla="*/ 105481 w 1023007"/>
                  <a:gd name="connsiteY2781" fmla="*/ 622742 h 1227087"/>
                  <a:gd name="connsiteX2782" fmla="*/ 105527 w 1023007"/>
                  <a:gd name="connsiteY2782" fmla="*/ 623791 h 1227087"/>
                  <a:gd name="connsiteX2783" fmla="*/ 105562 w 1023007"/>
                  <a:gd name="connsiteY2783" fmla="*/ 624484 h 1227087"/>
                  <a:gd name="connsiteX2784" fmla="*/ 105558 w 1023007"/>
                  <a:gd name="connsiteY2784" fmla="*/ 625220 h 1227087"/>
                  <a:gd name="connsiteX2785" fmla="*/ 105684 w 1023007"/>
                  <a:gd name="connsiteY2785" fmla="*/ 625711 h 1227087"/>
                  <a:gd name="connsiteX2786" fmla="*/ 105382 w 1023007"/>
                  <a:gd name="connsiteY2786" fmla="*/ 626308 h 1227087"/>
                  <a:gd name="connsiteX2787" fmla="*/ 105016 w 1023007"/>
                  <a:gd name="connsiteY2787" fmla="*/ 626816 h 1227087"/>
                  <a:gd name="connsiteX2788" fmla="*/ 104499 w 1023007"/>
                  <a:gd name="connsiteY2788" fmla="*/ 627429 h 1227087"/>
                  <a:gd name="connsiteX2789" fmla="*/ 104094 w 1023007"/>
                  <a:gd name="connsiteY2789" fmla="*/ 627843 h 1227087"/>
                  <a:gd name="connsiteX2790" fmla="*/ 103648 w 1023007"/>
                  <a:gd name="connsiteY2790" fmla="*/ 628379 h 1227087"/>
                  <a:gd name="connsiteX2791" fmla="*/ 103102 w 1023007"/>
                  <a:gd name="connsiteY2791" fmla="*/ 628871 h 1227087"/>
                  <a:gd name="connsiteX2792" fmla="*/ 102695 w 1023007"/>
                  <a:gd name="connsiteY2792" fmla="*/ 629378 h 1227087"/>
                  <a:gd name="connsiteX2793" fmla="*/ 102239 w 1023007"/>
                  <a:gd name="connsiteY2793" fmla="*/ 629982 h 1227087"/>
                  <a:gd name="connsiteX2794" fmla="*/ 101423 w 1023007"/>
                  <a:gd name="connsiteY2794" fmla="*/ 631018 h 1227087"/>
                  <a:gd name="connsiteX2795" fmla="*/ 100810 w 1023007"/>
                  <a:gd name="connsiteY2795" fmla="*/ 631497 h 1227087"/>
                  <a:gd name="connsiteX2796" fmla="*/ 100017 w 1023007"/>
                  <a:gd name="connsiteY2796" fmla="*/ 632432 h 1227087"/>
                  <a:gd name="connsiteX2797" fmla="*/ 99320 w 1023007"/>
                  <a:gd name="connsiteY2797" fmla="*/ 633266 h 1227087"/>
                  <a:gd name="connsiteX2798" fmla="*/ 98864 w 1023007"/>
                  <a:gd name="connsiteY2798" fmla="*/ 634063 h 1227087"/>
                  <a:gd name="connsiteX2799" fmla="*/ 98142 w 1023007"/>
                  <a:gd name="connsiteY2799" fmla="*/ 634541 h 1227087"/>
                  <a:gd name="connsiteX2800" fmla="*/ 97606 w 1023007"/>
                  <a:gd name="connsiteY2800" fmla="*/ 635279 h 1227087"/>
                  <a:gd name="connsiteX2801" fmla="*/ 97140 w 1023007"/>
                  <a:gd name="connsiteY2801" fmla="*/ 635790 h 1227087"/>
                  <a:gd name="connsiteX2802" fmla="*/ 96671 w 1023007"/>
                  <a:gd name="connsiteY2802" fmla="*/ 636220 h 1227087"/>
                  <a:gd name="connsiteX2803" fmla="*/ 96129 w 1023007"/>
                  <a:gd name="connsiteY2803" fmla="*/ 636786 h 1227087"/>
                  <a:gd name="connsiteX2804" fmla="*/ 95801 w 1023007"/>
                  <a:gd name="connsiteY2804" fmla="*/ 637132 h 1227087"/>
                  <a:gd name="connsiteX2805" fmla="*/ 95213 w 1023007"/>
                  <a:gd name="connsiteY2805" fmla="*/ 637706 h 1227087"/>
                  <a:gd name="connsiteX2806" fmla="*/ 94539 w 1023007"/>
                  <a:gd name="connsiteY2806" fmla="*/ 638570 h 1227087"/>
                  <a:gd name="connsiteX2807" fmla="*/ 94045 w 1023007"/>
                  <a:gd name="connsiteY2807" fmla="*/ 639168 h 1227087"/>
                  <a:gd name="connsiteX2808" fmla="*/ 93647 w 1023007"/>
                  <a:gd name="connsiteY2808" fmla="*/ 639790 h 1227087"/>
                  <a:gd name="connsiteX2809" fmla="*/ 93001 w 1023007"/>
                  <a:gd name="connsiteY2809" fmla="*/ 640721 h 1227087"/>
                  <a:gd name="connsiteX2810" fmla="*/ 92769 w 1023007"/>
                  <a:gd name="connsiteY2810" fmla="*/ 641145 h 1227087"/>
                  <a:gd name="connsiteX2811" fmla="*/ 92443 w 1023007"/>
                  <a:gd name="connsiteY2811" fmla="*/ 641893 h 1227087"/>
                  <a:gd name="connsiteX2812" fmla="*/ 92198 w 1023007"/>
                  <a:gd name="connsiteY2812" fmla="*/ 642986 h 1227087"/>
                  <a:gd name="connsiteX2813" fmla="*/ 92076 w 1023007"/>
                  <a:gd name="connsiteY2813" fmla="*/ 643511 h 1227087"/>
                  <a:gd name="connsiteX2814" fmla="*/ 91643 w 1023007"/>
                  <a:gd name="connsiteY2814" fmla="*/ 645091 h 1227087"/>
                  <a:gd name="connsiteX2815" fmla="*/ 91334 w 1023007"/>
                  <a:gd name="connsiteY2815" fmla="*/ 645968 h 1227087"/>
                  <a:gd name="connsiteX2816" fmla="*/ 91300 w 1023007"/>
                  <a:gd name="connsiteY2816" fmla="*/ 646566 h 1227087"/>
                  <a:gd name="connsiteX2817" fmla="*/ 91158 w 1023007"/>
                  <a:gd name="connsiteY2817" fmla="*/ 647114 h 1227087"/>
                  <a:gd name="connsiteX2818" fmla="*/ 90901 w 1023007"/>
                  <a:gd name="connsiteY2818" fmla="*/ 647615 h 1227087"/>
                  <a:gd name="connsiteX2819" fmla="*/ 90304 w 1023007"/>
                  <a:gd name="connsiteY2819" fmla="*/ 648315 h 1227087"/>
                  <a:gd name="connsiteX2820" fmla="*/ 89624 w 1023007"/>
                  <a:gd name="connsiteY2820" fmla="*/ 648774 h 1227087"/>
                  <a:gd name="connsiteX2821" fmla="*/ 89197 w 1023007"/>
                  <a:gd name="connsiteY2821" fmla="*/ 649079 h 1227087"/>
                  <a:gd name="connsiteX2822" fmla="*/ 88741 w 1023007"/>
                  <a:gd name="connsiteY2822" fmla="*/ 649388 h 1227087"/>
                  <a:gd name="connsiteX2823" fmla="*/ 88227 w 1023007"/>
                  <a:gd name="connsiteY2823" fmla="*/ 649789 h 1227087"/>
                  <a:gd name="connsiteX2824" fmla="*/ 87681 w 1023007"/>
                  <a:gd name="connsiteY2824" fmla="*/ 650287 h 1227087"/>
                  <a:gd name="connsiteX2825" fmla="*/ 87607 w 1023007"/>
                  <a:gd name="connsiteY2825" fmla="*/ 651086 h 1227087"/>
                  <a:gd name="connsiteX2826" fmla="*/ 87722 w 1023007"/>
                  <a:gd name="connsiteY2826" fmla="*/ 651741 h 1227087"/>
                  <a:gd name="connsiteX2827" fmla="*/ 87905 w 1023007"/>
                  <a:gd name="connsiteY2827" fmla="*/ 652718 h 1227087"/>
                  <a:gd name="connsiteX2828" fmla="*/ 88031 w 1023007"/>
                  <a:gd name="connsiteY2828" fmla="*/ 653304 h 1227087"/>
                  <a:gd name="connsiteX2829" fmla="*/ 88250 w 1023007"/>
                  <a:gd name="connsiteY2829" fmla="*/ 654454 h 1227087"/>
                  <a:gd name="connsiteX2830" fmla="*/ 88352 w 1023007"/>
                  <a:gd name="connsiteY2830" fmla="*/ 655514 h 1227087"/>
                  <a:gd name="connsiteX2831" fmla="*/ 88189 w 1023007"/>
                  <a:gd name="connsiteY2831" fmla="*/ 656679 h 1227087"/>
                  <a:gd name="connsiteX2832" fmla="*/ 88034 w 1023007"/>
                  <a:gd name="connsiteY2832" fmla="*/ 657720 h 1227087"/>
                  <a:gd name="connsiteX2833" fmla="*/ 87938 w 1023007"/>
                  <a:gd name="connsiteY2833" fmla="*/ 658830 h 1227087"/>
                  <a:gd name="connsiteX2834" fmla="*/ 87938 w 1023007"/>
                  <a:gd name="connsiteY2834" fmla="*/ 659332 h 1227087"/>
                  <a:gd name="connsiteX2835" fmla="*/ 88002 w 1023007"/>
                  <a:gd name="connsiteY2835" fmla="*/ 659891 h 1227087"/>
                  <a:gd name="connsiteX2836" fmla="*/ 88098 w 1023007"/>
                  <a:gd name="connsiteY2836" fmla="*/ 660420 h 1227087"/>
                  <a:gd name="connsiteX2837" fmla="*/ 88368 w 1023007"/>
                  <a:gd name="connsiteY2837" fmla="*/ 661242 h 1227087"/>
                  <a:gd name="connsiteX2838" fmla="*/ 88689 w 1023007"/>
                  <a:gd name="connsiteY2838" fmla="*/ 662015 h 1227087"/>
                  <a:gd name="connsiteX2839" fmla="*/ 88933 w 1023007"/>
                  <a:gd name="connsiteY2839" fmla="*/ 662507 h 1227087"/>
                  <a:gd name="connsiteX2840" fmla="*/ 89306 w 1023007"/>
                  <a:gd name="connsiteY2840" fmla="*/ 663213 h 1227087"/>
                  <a:gd name="connsiteX2841" fmla="*/ 89784 w 1023007"/>
                  <a:gd name="connsiteY2841" fmla="*/ 663958 h 1227087"/>
                  <a:gd name="connsiteX2842" fmla="*/ 90166 w 1023007"/>
                  <a:gd name="connsiteY2842" fmla="*/ 664520 h 1227087"/>
                  <a:gd name="connsiteX2843" fmla="*/ 90359 w 1023007"/>
                  <a:gd name="connsiteY2843" fmla="*/ 664944 h 1227087"/>
                  <a:gd name="connsiteX2844" fmla="*/ 90870 w 1023007"/>
                  <a:gd name="connsiteY2844" fmla="*/ 665766 h 1227087"/>
                  <a:gd name="connsiteX2845" fmla="*/ 91151 w 1023007"/>
                  <a:gd name="connsiteY2845" fmla="*/ 666251 h 1227087"/>
                  <a:gd name="connsiteX2846" fmla="*/ 91511 w 1023007"/>
                  <a:gd name="connsiteY2846" fmla="*/ 666928 h 1227087"/>
                  <a:gd name="connsiteX2847" fmla="*/ 91922 w 1023007"/>
                  <a:gd name="connsiteY2847" fmla="*/ 667882 h 1227087"/>
                  <a:gd name="connsiteX2848" fmla="*/ 92340 w 1023007"/>
                  <a:gd name="connsiteY2848" fmla="*/ 669146 h 1227087"/>
                  <a:gd name="connsiteX2849" fmla="*/ 92681 w 1023007"/>
                  <a:gd name="connsiteY2849" fmla="*/ 669814 h 1227087"/>
                  <a:gd name="connsiteX2850" fmla="*/ 92805 w 1023007"/>
                  <a:gd name="connsiteY2850" fmla="*/ 670405 h 1227087"/>
                  <a:gd name="connsiteX2851" fmla="*/ 92960 w 1023007"/>
                  <a:gd name="connsiteY2851" fmla="*/ 670935 h 1227087"/>
                  <a:gd name="connsiteX2852" fmla="*/ 92885 w 1023007"/>
                  <a:gd name="connsiteY2852" fmla="*/ 671523 h 1227087"/>
                  <a:gd name="connsiteX2853" fmla="*/ 92763 w 1023007"/>
                  <a:gd name="connsiteY2853" fmla="*/ 672323 h 1227087"/>
                  <a:gd name="connsiteX2854" fmla="*/ 92347 w 1023007"/>
                  <a:gd name="connsiteY2854" fmla="*/ 672907 h 1227087"/>
                  <a:gd name="connsiteX2855" fmla="*/ 91842 w 1023007"/>
                  <a:gd name="connsiteY2855" fmla="*/ 673514 h 1227087"/>
                  <a:gd name="connsiteX2856" fmla="*/ 91286 w 1023007"/>
                  <a:gd name="connsiteY2856" fmla="*/ 674011 h 1227087"/>
                  <a:gd name="connsiteX2857" fmla="*/ 91027 w 1023007"/>
                  <a:gd name="connsiteY2857" fmla="*/ 674367 h 1227087"/>
                  <a:gd name="connsiteX2858" fmla="*/ 90798 w 1023007"/>
                  <a:gd name="connsiteY2858" fmla="*/ 674740 h 1227087"/>
                  <a:gd name="connsiteX2859" fmla="*/ 90395 w 1023007"/>
                  <a:gd name="connsiteY2859" fmla="*/ 675613 h 1227087"/>
                  <a:gd name="connsiteX2860" fmla="*/ 89775 w 1023007"/>
                  <a:gd name="connsiteY2860" fmla="*/ 676189 h 1227087"/>
                  <a:gd name="connsiteX2861" fmla="*/ 89511 w 1023007"/>
                  <a:gd name="connsiteY2861" fmla="*/ 676878 h 1227087"/>
                  <a:gd name="connsiteX2862" fmla="*/ 88959 w 1023007"/>
                  <a:gd name="connsiteY2862" fmla="*/ 677380 h 1227087"/>
                  <a:gd name="connsiteX2863" fmla="*/ 88130 w 1023007"/>
                  <a:gd name="connsiteY2863" fmla="*/ 677848 h 1227087"/>
                  <a:gd name="connsiteX2864" fmla="*/ 87703 w 1023007"/>
                  <a:gd name="connsiteY2864" fmla="*/ 678069 h 1227087"/>
                  <a:gd name="connsiteX2865" fmla="*/ 87004 w 1023007"/>
                  <a:gd name="connsiteY2865" fmla="*/ 678509 h 1227087"/>
                  <a:gd name="connsiteX2866" fmla="*/ 86798 w 1023007"/>
                  <a:gd name="connsiteY2866" fmla="*/ 679071 h 1227087"/>
                  <a:gd name="connsiteX2867" fmla="*/ 86769 w 1023007"/>
                  <a:gd name="connsiteY2867" fmla="*/ 679595 h 1227087"/>
                  <a:gd name="connsiteX2868" fmla="*/ 86499 w 1023007"/>
                  <a:gd name="connsiteY2868" fmla="*/ 680526 h 1227087"/>
                  <a:gd name="connsiteX2869" fmla="*/ 86422 w 1023007"/>
                  <a:gd name="connsiteY2869" fmla="*/ 681084 h 1227087"/>
                  <a:gd name="connsiteX2870" fmla="*/ 86140 w 1023007"/>
                  <a:gd name="connsiteY2870" fmla="*/ 681730 h 1227087"/>
                  <a:gd name="connsiteX2871" fmla="*/ 85924 w 1023007"/>
                  <a:gd name="connsiteY2871" fmla="*/ 682301 h 1227087"/>
                  <a:gd name="connsiteX2872" fmla="*/ 85661 w 1023007"/>
                  <a:gd name="connsiteY2872" fmla="*/ 682925 h 1227087"/>
                  <a:gd name="connsiteX2873" fmla="*/ 85321 w 1023007"/>
                  <a:gd name="connsiteY2873" fmla="*/ 683663 h 1227087"/>
                  <a:gd name="connsiteX2874" fmla="*/ 85195 w 1023007"/>
                  <a:gd name="connsiteY2874" fmla="*/ 684158 h 1227087"/>
                  <a:gd name="connsiteX2875" fmla="*/ 84881 w 1023007"/>
                  <a:gd name="connsiteY2875" fmla="*/ 684742 h 1227087"/>
                  <a:gd name="connsiteX2876" fmla="*/ 84550 w 1023007"/>
                  <a:gd name="connsiteY2876" fmla="*/ 685898 h 1227087"/>
                  <a:gd name="connsiteX2877" fmla="*/ 84451 w 1023007"/>
                  <a:gd name="connsiteY2877" fmla="*/ 686402 h 1227087"/>
                  <a:gd name="connsiteX2878" fmla="*/ 84367 w 1023007"/>
                  <a:gd name="connsiteY2878" fmla="*/ 687089 h 1227087"/>
                  <a:gd name="connsiteX2879" fmla="*/ 84277 w 1023007"/>
                  <a:gd name="connsiteY2879" fmla="*/ 688055 h 1227087"/>
                  <a:gd name="connsiteX2880" fmla="*/ 84159 w 1023007"/>
                  <a:gd name="connsiteY2880" fmla="*/ 688530 h 1227087"/>
                  <a:gd name="connsiteX2881" fmla="*/ 83937 w 1023007"/>
                  <a:gd name="connsiteY2881" fmla="*/ 689336 h 1227087"/>
                  <a:gd name="connsiteX2882" fmla="*/ 83793 w 1023007"/>
                  <a:gd name="connsiteY2882" fmla="*/ 689955 h 1227087"/>
                  <a:gd name="connsiteX2883" fmla="*/ 83468 w 1023007"/>
                  <a:gd name="connsiteY2883" fmla="*/ 690501 h 1227087"/>
                  <a:gd name="connsiteX2884" fmla="*/ 83411 w 1023007"/>
                  <a:gd name="connsiteY2884" fmla="*/ 690993 h 1227087"/>
                  <a:gd name="connsiteX2885" fmla="*/ 83134 w 1023007"/>
                  <a:gd name="connsiteY2885" fmla="*/ 691947 h 1227087"/>
                  <a:gd name="connsiteX2886" fmla="*/ 83192 w 1023007"/>
                  <a:gd name="connsiteY2886" fmla="*/ 692939 h 1227087"/>
                  <a:gd name="connsiteX2887" fmla="*/ 83230 w 1023007"/>
                  <a:gd name="connsiteY2887" fmla="*/ 693825 h 1227087"/>
                  <a:gd name="connsiteX2888" fmla="*/ 82413 w 1023007"/>
                  <a:gd name="connsiteY2888" fmla="*/ 694323 h 1227087"/>
                  <a:gd name="connsiteX2889" fmla="*/ 81619 w 1023007"/>
                  <a:gd name="connsiteY2889" fmla="*/ 694541 h 1227087"/>
                  <a:gd name="connsiteX2890" fmla="*/ 80480 w 1023007"/>
                  <a:gd name="connsiteY2890" fmla="*/ 694689 h 1227087"/>
                  <a:gd name="connsiteX2891" fmla="*/ 79812 w 1023007"/>
                  <a:gd name="connsiteY2891" fmla="*/ 694894 h 1227087"/>
                  <a:gd name="connsiteX2892" fmla="*/ 79213 w 1023007"/>
                  <a:gd name="connsiteY2892" fmla="*/ 695109 h 1227087"/>
                  <a:gd name="connsiteX2893" fmla="*/ 78675 w 1023007"/>
                  <a:gd name="connsiteY2893" fmla="*/ 695225 h 1227087"/>
                  <a:gd name="connsiteX2894" fmla="*/ 78016 w 1023007"/>
                  <a:gd name="connsiteY2894" fmla="*/ 695305 h 1227087"/>
                  <a:gd name="connsiteX2895" fmla="*/ 77669 w 1023007"/>
                  <a:gd name="connsiteY2895" fmla="*/ 695678 h 1227087"/>
                  <a:gd name="connsiteX2896" fmla="*/ 75708 w 1023007"/>
                  <a:gd name="connsiteY2896" fmla="*/ 698050 h 1227087"/>
                  <a:gd name="connsiteX2897" fmla="*/ 75381 w 1023007"/>
                  <a:gd name="connsiteY2897" fmla="*/ 698407 h 1227087"/>
                  <a:gd name="connsiteX2898" fmla="*/ 75156 w 1023007"/>
                  <a:gd name="connsiteY2898" fmla="*/ 699046 h 1227087"/>
                  <a:gd name="connsiteX2899" fmla="*/ 75284 w 1023007"/>
                  <a:gd name="connsiteY2899" fmla="*/ 699508 h 1227087"/>
                  <a:gd name="connsiteX2900" fmla="*/ 77124 w 1023007"/>
                  <a:gd name="connsiteY2900" fmla="*/ 705200 h 1227087"/>
                  <a:gd name="connsiteX2901" fmla="*/ 77404 w 1023007"/>
                  <a:gd name="connsiteY2901" fmla="*/ 705891 h 1227087"/>
                  <a:gd name="connsiteX2902" fmla="*/ 77744 w 1023007"/>
                  <a:gd name="connsiteY2902" fmla="*/ 706675 h 1227087"/>
                  <a:gd name="connsiteX2903" fmla="*/ 77827 w 1023007"/>
                  <a:gd name="connsiteY2903" fmla="*/ 707396 h 1227087"/>
                  <a:gd name="connsiteX2904" fmla="*/ 78097 w 1023007"/>
                  <a:gd name="connsiteY2904" fmla="*/ 707914 h 1227087"/>
                  <a:gd name="connsiteX2905" fmla="*/ 78350 w 1023007"/>
                  <a:gd name="connsiteY2905" fmla="*/ 708398 h 1227087"/>
                  <a:gd name="connsiteX2906" fmla="*/ 78274 w 1023007"/>
                  <a:gd name="connsiteY2906" fmla="*/ 709471 h 1227087"/>
                  <a:gd name="connsiteX2907" fmla="*/ 78526 w 1023007"/>
                  <a:gd name="connsiteY2907" fmla="*/ 710335 h 1227087"/>
                  <a:gd name="connsiteX2908" fmla="*/ 78703 w 1023007"/>
                  <a:gd name="connsiteY2908" fmla="*/ 711314 h 1227087"/>
                  <a:gd name="connsiteX2909" fmla="*/ 78877 w 1023007"/>
                  <a:gd name="connsiteY2909" fmla="*/ 712556 h 1227087"/>
                  <a:gd name="connsiteX2910" fmla="*/ 78479 w 1023007"/>
                  <a:gd name="connsiteY2910" fmla="*/ 713289 h 1227087"/>
                  <a:gd name="connsiteX2911" fmla="*/ 78142 w 1023007"/>
                  <a:gd name="connsiteY2911" fmla="*/ 714153 h 1227087"/>
                  <a:gd name="connsiteX2912" fmla="*/ 78194 w 1023007"/>
                  <a:gd name="connsiteY2912" fmla="*/ 714720 h 1227087"/>
                  <a:gd name="connsiteX2913" fmla="*/ 78302 w 1023007"/>
                  <a:gd name="connsiteY2913" fmla="*/ 715857 h 1227087"/>
                  <a:gd name="connsiteX2914" fmla="*/ 78316 w 1023007"/>
                  <a:gd name="connsiteY2914" fmla="*/ 716387 h 1227087"/>
                  <a:gd name="connsiteX2915" fmla="*/ 78286 w 1023007"/>
                  <a:gd name="connsiteY2915" fmla="*/ 716926 h 1227087"/>
                  <a:gd name="connsiteX2916" fmla="*/ 78206 w 1023007"/>
                  <a:gd name="connsiteY2916" fmla="*/ 717363 h 1227087"/>
                  <a:gd name="connsiteX2917" fmla="*/ 77711 w 1023007"/>
                  <a:gd name="connsiteY2917" fmla="*/ 721290 h 1227087"/>
                  <a:gd name="connsiteX2918" fmla="*/ 77961 w 1023007"/>
                  <a:gd name="connsiteY2918" fmla="*/ 721874 h 1227087"/>
                  <a:gd name="connsiteX2919" fmla="*/ 78360 w 1023007"/>
                  <a:gd name="connsiteY2919" fmla="*/ 722166 h 1227087"/>
                  <a:gd name="connsiteX2920" fmla="*/ 81522 w 1023007"/>
                  <a:gd name="connsiteY2920" fmla="*/ 723965 h 1227087"/>
                  <a:gd name="connsiteX2921" fmla="*/ 81963 w 1023007"/>
                  <a:gd name="connsiteY2921" fmla="*/ 724257 h 1227087"/>
                  <a:gd name="connsiteX2922" fmla="*/ 82361 w 1023007"/>
                  <a:gd name="connsiteY2922" fmla="*/ 724921 h 1227087"/>
                  <a:gd name="connsiteX2923" fmla="*/ 82079 w 1023007"/>
                  <a:gd name="connsiteY2923" fmla="*/ 725554 h 1227087"/>
                  <a:gd name="connsiteX2924" fmla="*/ 81818 w 1023007"/>
                  <a:gd name="connsiteY2924" fmla="*/ 725965 h 1227087"/>
                  <a:gd name="connsiteX2925" fmla="*/ 79885 w 1023007"/>
                  <a:gd name="connsiteY2925" fmla="*/ 729795 h 1227087"/>
                  <a:gd name="connsiteX2926" fmla="*/ 79362 w 1023007"/>
                  <a:gd name="connsiteY2926" fmla="*/ 730768 h 1227087"/>
                  <a:gd name="connsiteX2927" fmla="*/ 78873 w 1023007"/>
                  <a:gd name="connsiteY2927" fmla="*/ 731493 h 1227087"/>
                  <a:gd name="connsiteX2928" fmla="*/ 78276 w 1023007"/>
                  <a:gd name="connsiteY2928" fmla="*/ 732142 h 1227087"/>
                  <a:gd name="connsiteX2929" fmla="*/ 77766 w 1023007"/>
                  <a:gd name="connsiteY2929" fmla="*/ 732306 h 1227087"/>
                  <a:gd name="connsiteX2930" fmla="*/ 77230 w 1023007"/>
                  <a:gd name="connsiteY2930" fmla="*/ 732489 h 1227087"/>
                  <a:gd name="connsiteX2931" fmla="*/ 76446 w 1023007"/>
                  <a:gd name="connsiteY2931" fmla="*/ 732881 h 1227087"/>
                  <a:gd name="connsiteX2932" fmla="*/ 75509 w 1023007"/>
                  <a:gd name="connsiteY2932" fmla="*/ 733189 h 1227087"/>
                  <a:gd name="connsiteX2933" fmla="*/ 74652 w 1023007"/>
                  <a:gd name="connsiteY2933" fmla="*/ 733709 h 1227087"/>
                  <a:gd name="connsiteX2934" fmla="*/ 74356 w 1023007"/>
                  <a:gd name="connsiteY2934" fmla="*/ 734678 h 1227087"/>
                  <a:gd name="connsiteX2935" fmla="*/ 74192 w 1023007"/>
                  <a:gd name="connsiteY2935" fmla="*/ 735424 h 1227087"/>
                  <a:gd name="connsiteX2936" fmla="*/ 74135 w 1023007"/>
                  <a:gd name="connsiteY2936" fmla="*/ 736429 h 1227087"/>
                  <a:gd name="connsiteX2937" fmla="*/ 73669 w 1023007"/>
                  <a:gd name="connsiteY2937" fmla="*/ 736882 h 1227087"/>
                  <a:gd name="connsiteX2938" fmla="*/ 73313 w 1023007"/>
                  <a:gd name="connsiteY2938" fmla="*/ 737206 h 1227087"/>
                  <a:gd name="connsiteX2939" fmla="*/ 72924 w 1023007"/>
                  <a:gd name="connsiteY2939" fmla="*/ 737540 h 1227087"/>
                  <a:gd name="connsiteX2940" fmla="*/ 72488 w 1023007"/>
                  <a:gd name="connsiteY2940" fmla="*/ 737939 h 1227087"/>
                  <a:gd name="connsiteX2941" fmla="*/ 72221 w 1023007"/>
                  <a:gd name="connsiteY2941" fmla="*/ 738365 h 1227087"/>
                  <a:gd name="connsiteX2942" fmla="*/ 71710 w 1023007"/>
                  <a:gd name="connsiteY2942" fmla="*/ 739023 h 1227087"/>
                  <a:gd name="connsiteX2943" fmla="*/ 71136 w 1023007"/>
                  <a:gd name="connsiteY2943" fmla="*/ 739727 h 1227087"/>
                  <a:gd name="connsiteX2944" fmla="*/ 71007 w 1023007"/>
                  <a:gd name="connsiteY2944" fmla="*/ 740802 h 1227087"/>
                  <a:gd name="connsiteX2945" fmla="*/ 70851 w 1023007"/>
                  <a:gd name="connsiteY2945" fmla="*/ 741702 h 1227087"/>
                  <a:gd name="connsiteX2946" fmla="*/ 70998 w 1023007"/>
                  <a:gd name="connsiteY2946" fmla="*/ 742259 h 1227087"/>
                  <a:gd name="connsiteX2947" fmla="*/ 71052 w 1023007"/>
                  <a:gd name="connsiteY2947" fmla="*/ 742954 h 1227087"/>
                  <a:gd name="connsiteX2948" fmla="*/ 71351 w 1023007"/>
                  <a:gd name="connsiteY2948" fmla="*/ 743612 h 1227087"/>
                  <a:gd name="connsiteX2949" fmla="*/ 72000 w 1023007"/>
                  <a:gd name="connsiteY2949" fmla="*/ 744543 h 1227087"/>
                  <a:gd name="connsiteX2950" fmla="*/ 72811 w 1023007"/>
                  <a:gd name="connsiteY2950" fmla="*/ 745137 h 1227087"/>
                  <a:gd name="connsiteX2951" fmla="*/ 73271 w 1023007"/>
                  <a:gd name="connsiteY2951" fmla="*/ 745406 h 1227087"/>
                  <a:gd name="connsiteX2952" fmla="*/ 73891 w 1023007"/>
                  <a:gd name="connsiteY2952" fmla="*/ 745898 h 1227087"/>
                  <a:gd name="connsiteX2953" fmla="*/ 74429 w 1023007"/>
                  <a:gd name="connsiteY2953" fmla="*/ 746232 h 1227087"/>
                  <a:gd name="connsiteX2954" fmla="*/ 75252 w 1023007"/>
                  <a:gd name="connsiteY2954" fmla="*/ 746931 h 1227087"/>
                  <a:gd name="connsiteX2955" fmla="*/ 75975 w 1023007"/>
                  <a:gd name="connsiteY2955" fmla="*/ 747535 h 1227087"/>
                  <a:gd name="connsiteX2956" fmla="*/ 76703 w 1023007"/>
                  <a:gd name="connsiteY2956" fmla="*/ 747994 h 1227087"/>
                  <a:gd name="connsiteX2957" fmla="*/ 78003 w 1023007"/>
                  <a:gd name="connsiteY2957" fmla="*/ 749404 h 1227087"/>
                  <a:gd name="connsiteX2958" fmla="*/ 78688 w 1023007"/>
                  <a:gd name="connsiteY2958" fmla="*/ 750020 h 1227087"/>
                  <a:gd name="connsiteX2959" fmla="*/ 79362 w 1023007"/>
                  <a:gd name="connsiteY2959" fmla="*/ 750797 h 1227087"/>
                  <a:gd name="connsiteX2960" fmla="*/ 79805 w 1023007"/>
                  <a:gd name="connsiteY2960" fmla="*/ 751644 h 1227087"/>
                  <a:gd name="connsiteX2961" fmla="*/ 80440 w 1023007"/>
                  <a:gd name="connsiteY2961" fmla="*/ 752445 h 1227087"/>
                  <a:gd name="connsiteX2962" fmla="*/ 81028 w 1023007"/>
                  <a:gd name="connsiteY2962" fmla="*/ 753254 h 1227087"/>
                  <a:gd name="connsiteX2963" fmla="*/ 81310 w 1023007"/>
                  <a:gd name="connsiteY2963" fmla="*/ 753941 h 1227087"/>
                  <a:gd name="connsiteX2964" fmla="*/ 81978 w 1023007"/>
                  <a:gd name="connsiteY2964" fmla="*/ 754943 h 1227087"/>
                  <a:gd name="connsiteX2965" fmla="*/ 82329 w 1023007"/>
                  <a:gd name="connsiteY2965" fmla="*/ 755611 h 1227087"/>
                  <a:gd name="connsiteX2966" fmla="*/ 82470 w 1023007"/>
                  <a:gd name="connsiteY2966" fmla="*/ 756195 h 1227087"/>
                  <a:gd name="connsiteX2967" fmla="*/ 82778 w 1023007"/>
                  <a:gd name="connsiteY2967" fmla="*/ 756952 h 1227087"/>
                  <a:gd name="connsiteX2968" fmla="*/ 83308 w 1023007"/>
                  <a:gd name="connsiteY2968" fmla="*/ 758763 h 1227087"/>
                  <a:gd name="connsiteX2969" fmla="*/ 83924 w 1023007"/>
                  <a:gd name="connsiteY2969" fmla="*/ 761395 h 1227087"/>
                  <a:gd name="connsiteX2970" fmla="*/ 84380 w 1023007"/>
                  <a:gd name="connsiteY2970" fmla="*/ 762526 h 1227087"/>
                  <a:gd name="connsiteX2971" fmla="*/ 84926 w 1023007"/>
                  <a:gd name="connsiteY2971" fmla="*/ 764106 h 1227087"/>
                  <a:gd name="connsiteX2972" fmla="*/ 85661 w 1023007"/>
                  <a:gd name="connsiteY2972" fmla="*/ 765961 h 1227087"/>
                  <a:gd name="connsiteX2973" fmla="*/ 86298 w 1023007"/>
                  <a:gd name="connsiteY2973" fmla="*/ 767641 h 1227087"/>
                  <a:gd name="connsiteX2974" fmla="*/ 86878 w 1023007"/>
                  <a:gd name="connsiteY2974" fmla="*/ 769558 h 1227087"/>
                  <a:gd name="connsiteX2975" fmla="*/ 86911 w 1023007"/>
                  <a:gd name="connsiteY2975" fmla="*/ 770165 h 1227087"/>
                  <a:gd name="connsiteX2976" fmla="*/ 87010 w 1023007"/>
                  <a:gd name="connsiteY2976" fmla="*/ 770604 h 1227087"/>
                  <a:gd name="connsiteX2977" fmla="*/ 86972 w 1023007"/>
                  <a:gd name="connsiteY2977" fmla="*/ 771195 h 1227087"/>
                  <a:gd name="connsiteX2978" fmla="*/ 86699 w 1023007"/>
                  <a:gd name="connsiteY2978" fmla="*/ 771886 h 1227087"/>
                  <a:gd name="connsiteX2979" fmla="*/ 86445 w 1023007"/>
                  <a:gd name="connsiteY2979" fmla="*/ 772373 h 1227087"/>
                  <a:gd name="connsiteX2980" fmla="*/ 85703 w 1023007"/>
                  <a:gd name="connsiteY2980" fmla="*/ 773873 h 1227087"/>
                  <a:gd name="connsiteX2981" fmla="*/ 85411 w 1023007"/>
                  <a:gd name="connsiteY2981" fmla="*/ 774468 h 1227087"/>
                  <a:gd name="connsiteX2982" fmla="*/ 85061 w 1023007"/>
                  <a:gd name="connsiteY2982" fmla="*/ 775216 h 1227087"/>
                  <a:gd name="connsiteX2983" fmla="*/ 84624 w 1023007"/>
                  <a:gd name="connsiteY2983" fmla="*/ 776027 h 1227087"/>
                  <a:gd name="connsiteX2984" fmla="*/ 84213 w 1023007"/>
                  <a:gd name="connsiteY2984" fmla="*/ 777151 h 1227087"/>
                  <a:gd name="connsiteX2985" fmla="*/ 83943 w 1023007"/>
                  <a:gd name="connsiteY2985" fmla="*/ 777939 h 1227087"/>
                  <a:gd name="connsiteX2986" fmla="*/ 83998 w 1023007"/>
                  <a:gd name="connsiteY2986" fmla="*/ 778660 h 1227087"/>
                  <a:gd name="connsiteX2987" fmla="*/ 83850 w 1023007"/>
                  <a:gd name="connsiteY2987" fmla="*/ 779775 h 1227087"/>
                  <a:gd name="connsiteX2988" fmla="*/ 83606 w 1023007"/>
                  <a:gd name="connsiteY2988" fmla="*/ 780821 h 1227087"/>
                  <a:gd name="connsiteX2989" fmla="*/ 83610 w 1023007"/>
                  <a:gd name="connsiteY2989" fmla="*/ 781437 h 1227087"/>
                  <a:gd name="connsiteX2990" fmla="*/ 83356 w 1023007"/>
                  <a:gd name="connsiteY2990" fmla="*/ 782013 h 1227087"/>
                  <a:gd name="connsiteX2991" fmla="*/ 83263 w 1023007"/>
                  <a:gd name="connsiteY2991" fmla="*/ 782767 h 1227087"/>
                  <a:gd name="connsiteX2992" fmla="*/ 82884 w 1023007"/>
                  <a:gd name="connsiteY2992" fmla="*/ 783586 h 1227087"/>
                  <a:gd name="connsiteX2993" fmla="*/ 82415 w 1023007"/>
                  <a:gd name="connsiteY2993" fmla="*/ 784366 h 1227087"/>
                  <a:gd name="connsiteX2994" fmla="*/ 82075 w 1023007"/>
                  <a:gd name="connsiteY2994" fmla="*/ 784998 h 1227087"/>
                  <a:gd name="connsiteX2995" fmla="*/ 81677 w 1023007"/>
                  <a:gd name="connsiteY2995" fmla="*/ 785846 h 1227087"/>
                  <a:gd name="connsiteX2996" fmla="*/ 81134 w 1023007"/>
                  <a:gd name="connsiteY2996" fmla="*/ 786812 h 1227087"/>
                  <a:gd name="connsiteX2997" fmla="*/ 80749 w 1023007"/>
                  <a:gd name="connsiteY2997" fmla="*/ 787660 h 1227087"/>
                  <a:gd name="connsiteX2998" fmla="*/ 80358 w 1023007"/>
                  <a:gd name="connsiteY2998" fmla="*/ 788408 h 1227087"/>
                  <a:gd name="connsiteX2999" fmla="*/ 80030 w 1023007"/>
                  <a:gd name="connsiteY2999" fmla="*/ 789176 h 1227087"/>
                  <a:gd name="connsiteX3000" fmla="*/ 79593 w 1023007"/>
                  <a:gd name="connsiteY3000" fmla="*/ 789997 h 1227087"/>
                  <a:gd name="connsiteX3001" fmla="*/ 77320 w 1023007"/>
                  <a:gd name="connsiteY3001" fmla="*/ 795665 h 1227087"/>
                  <a:gd name="connsiteX3002" fmla="*/ 77063 w 1023007"/>
                  <a:gd name="connsiteY3002" fmla="*/ 796182 h 1227087"/>
                  <a:gd name="connsiteX3003" fmla="*/ 76790 w 1023007"/>
                  <a:gd name="connsiteY3003" fmla="*/ 796737 h 1227087"/>
                  <a:gd name="connsiteX3004" fmla="*/ 76051 w 1023007"/>
                  <a:gd name="connsiteY3004" fmla="*/ 797279 h 1227087"/>
                  <a:gd name="connsiteX3005" fmla="*/ 75643 w 1023007"/>
                  <a:gd name="connsiteY3005" fmla="*/ 797674 h 1227087"/>
                  <a:gd name="connsiteX3006" fmla="*/ 75268 w 1023007"/>
                  <a:gd name="connsiteY3006" fmla="*/ 798021 h 1227087"/>
                  <a:gd name="connsiteX3007" fmla="*/ 73891 w 1023007"/>
                  <a:gd name="connsiteY3007" fmla="*/ 798760 h 1227087"/>
                  <a:gd name="connsiteX3008" fmla="*/ 64678 w 1023007"/>
                  <a:gd name="connsiteY3008" fmla="*/ 802076 h 1227087"/>
                  <a:gd name="connsiteX3009" fmla="*/ 63404 w 1023007"/>
                  <a:gd name="connsiteY3009" fmla="*/ 802465 h 1227087"/>
                  <a:gd name="connsiteX3010" fmla="*/ 63058 w 1023007"/>
                  <a:gd name="connsiteY3010" fmla="*/ 802899 h 1227087"/>
                  <a:gd name="connsiteX3011" fmla="*/ 62669 w 1023007"/>
                  <a:gd name="connsiteY3011" fmla="*/ 803185 h 1227087"/>
                  <a:gd name="connsiteX3012" fmla="*/ 62463 w 1023007"/>
                  <a:gd name="connsiteY3012" fmla="*/ 803702 h 1227087"/>
                  <a:gd name="connsiteX3013" fmla="*/ 62142 w 1023007"/>
                  <a:gd name="connsiteY3013" fmla="*/ 804007 h 1227087"/>
                  <a:gd name="connsiteX3014" fmla="*/ 61770 w 1023007"/>
                  <a:gd name="connsiteY3014" fmla="*/ 804485 h 1227087"/>
                  <a:gd name="connsiteX3015" fmla="*/ 61028 w 1023007"/>
                  <a:gd name="connsiteY3015" fmla="*/ 806961 h 1227087"/>
                  <a:gd name="connsiteX3016" fmla="*/ 58774 w 1023007"/>
                  <a:gd name="connsiteY3016" fmla="*/ 813060 h 1227087"/>
                  <a:gd name="connsiteX3017" fmla="*/ 58392 w 1023007"/>
                  <a:gd name="connsiteY3017" fmla="*/ 814159 h 1227087"/>
                  <a:gd name="connsiteX3018" fmla="*/ 58055 w 1023007"/>
                  <a:gd name="connsiteY3018" fmla="*/ 815016 h 1227087"/>
                  <a:gd name="connsiteX3019" fmla="*/ 57641 w 1023007"/>
                  <a:gd name="connsiteY3019" fmla="*/ 815928 h 1227087"/>
                  <a:gd name="connsiteX3020" fmla="*/ 57429 w 1023007"/>
                  <a:gd name="connsiteY3020" fmla="*/ 816724 h 1227087"/>
                  <a:gd name="connsiteX3021" fmla="*/ 57259 w 1023007"/>
                  <a:gd name="connsiteY3021" fmla="*/ 818599 h 1227087"/>
                  <a:gd name="connsiteX3022" fmla="*/ 57390 w 1023007"/>
                  <a:gd name="connsiteY3022" fmla="*/ 819659 h 1227087"/>
                  <a:gd name="connsiteX3023" fmla="*/ 57387 w 1023007"/>
                  <a:gd name="connsiteY3023" fmla="*/ 820103 h 1227087"/>
                  <a:gd name="connsiteX3024" fmla="*/ 57509 w 1023007"/>
                  <a:gd name="connsiteY3024" fmla="*/ 820699 h 1227087"/>
                  <a:gd name="connsiteX3025" fmla="*/ 57776 w 1023007"/>
                  <a:gd name="connsiteY3025" fmla="*/ 821193 h 1227087"/>
                  <a:gd name="connsiteX3026" fmla="*/ 58247 w 1023007"/>
                  <a:gd name="connsiteY3026" fmla="*/ 821685 h 1227087"/>
                  <a:gd name="connsiteX3027" fmla="*/ 58717 w 1023007"/>
                  <a:gd name="connsiteY3027" fmla="*/ 821851 h 1227087"/>
                  <a:gd name="connsiteX3028" fmla="*/ 59282 w 1023007"/>
                  <a:gd name="connsiteY3028" fmla="*/ 822118 h 1227087"/>
                  <a:gd name="connsiteX3029" fmla="*/ 60547 w 1023007"/>
                  <a:gd name="connsiteY3029" fmla="*/ 822683 h 1227087"/>
                  <a:gd name="connsiteX3030" fmla="*/ 61562 w 1023007"/>
                  <a:gd name="connsiteY3030" fmla="*/ 823532 h 1227087"/>
                  <a:gd name="connsiteX3031" fmla="*/ 61934 w 1023007"/>
                  <a:gd name="connsiteY3031" fmla="*/ 823891 h 1227087"/>
                  <a:gd name="connsiteX3032" fmla="*/ 62335 w 1023007"/>
                  <a:gd name="connsiteY3032" fmla="*/ 824280 h 1227087"/>
                  <a:gd name="connsiteX3033" fmla="*/ 62938 w 1023007"/>
                  <a:gd name="connsiteY3033" fmla="*/ 824819 h 1227087"/>
                  <a:gd name="connsiteX3034" fmla="*/ 63365 w 1023007"/>
                  <a:gd name="connsiteY3034" fmla="*/ 825097 h 1227087"/>
                  <a:gd name="connsiteX3035" fmla="*/ 68987 w 1023007"/>
                  <a:gd name="connsiteY3035" fmla="*/ 827438 h 1227087"/>
                  <a:gd name="connsiteX3036" fmla="*/ 69601 w 1023007"/>
                  <a:gd name="connsiteY3036" fmla="*/ 828036 h 1227087"/>
                  <a:gd name="connsiteX3037" fmla="*/ 70218 w 1023007"/>
                  <a:gd name="connsiteY3037" fmla="*/ 828813 h 1227087"/>
                  <a:gd name="connsiteX3038" fmla="*/ 70456 w 1023007"/>
                  <a:gd name="connsiteY3038" fmla="*/ 829282 h 1227087"/>
                  <a:gd name="connsiteX3039" fmla="*/ 70622 w 1023007"/>
                  <a:gd name="connsiteY3039" fmla="*/ 829896 h 1227087"/>
                  <a:gd name="connsiteX3040" fmla="*/ 70908 w 1023007"/>
                  <a:gd name="connsiteY3040" fmla="*/ 830807 h 1227087"/>
                  <a:gd name="connsiteX3041" fmla="*/ 71049 w 1023007"/>
                  <a:gd name="connsiteY3041" fmla="*/ 831892 h 1227087"/>
                  <a:gd name="connsiteX3042" fmla="*/ 71441 w 1023007"/>
                  <a:gd name="connsiteY3042" fmla="*/ 832726 h 1227087"/>
                  <a:gd name="connsiteX3043" fmla="*/ 71637 w 1023007"/>
                  <a:gd name="connsiteY3043" fmla="*/ 833600 h 1227087"/>
                  <a:gd name="connsiteX3044" fmla="*/ 71845 w 1023007"/>
                  <a:gd name="connsiteY3044" fmla="*/ 834319 h 1227087"/>
                  <a:gd name="connsiteX3045" fmla="*/ 72166 w 1023007"/>
                  <a:gd name="connsiteY3045" fmla="*/ 835035 h 1227087"/>
                  <a:gd name="connsiteX3046" fmla="*/ 74225 w 1023007"/>
                  <a:gd name="connsiteY3046" fmla="*/ 838294 h 1227087"/>
                  <a:gd name="connsiteX3047" fmla="*/ 74937 w 1023007"/>
                  <a:gd name="connsiteY3047" fmla="*/ 839450 h 1227087"/>
                  <a:gd name="connsiteX3048" fmla="*/ 75233 w 1023007"/>
                  <a:gd name="connsiteY3048" fmla="*/ 840330 h 1227087"/>
                  <a:gd name="connsiteX3049" fmla="*/ 75410 w 1023007"/>
                  <a:gd name="connsiteY3049" fmla="*/ 840809 h 1227087"/>
                  <a:gd name="connsiteX3050" fmla="*/ 75763 w 1023007"/>
                  <a:gd name="connsiteY3050" fmla="*/ 841634 h 1227087"/>
                  <a:gd name="connsiteX3051" fmla="*/ 76125 w 1023007"/>
                  <a:gd name="connsiteY3051" fmla="*/ 842532 h 1227087"/>
                  <a:gd name="connsiteX3052" fmla="*/ 76463 w 1023007"/>
                  <a:gd name="connsiteY3052" fmla="*/ 843509 h 1227087"/>
                  <a:gd name="connsiteX3053" fmla="*/ 76610 w 1023007"/>
                  <a:gd name="connsiteY3053" fmla="*/ 844007 h 1227087"/>
                  <a:gd name="connsiteX3054" fmla="*/ 76601 w 1023007"/>
                  <a:gd name="connsiteY3054" fmla="*/ 844549 h 1227087"/>
                  <a:gd name="connsiteX3055" fmla="*/ 76446 w 1023007"/>
                  <a:gd name="connsiteY3055" fmla="*/ 845689 h 1227087"/>
                  <a:gd name="connsiteX3056" fmla="*/ 76200 w 1023007"/>
                  <a:gd name="connsiteY3056" fmla="*/ 846698 h 1227087"/>
                  <a:gd name="connsiteX3057" fmla="*/ 75955 w 1023007"/>
                  <a:gd name="connsiteY3057" fmla="*/ 847339 h 1227087"/>
                  <a:gd name="connsiteX3058" fmla="*/ 75486 w 1023007"/>
                  <a:gd name="connsiteY3058" fmla="*/ 847994 h 1227087"/>
                  <a:gd name="connsiteX3059" fmla="*/ 75049 w 1023007"/>
                  <a:gd name="connsiteY3059" fmla="*/ 848408 h 1227087"/>
                  <a:gd name="connsiteX3060" fmla="*/ 72484 w 1023007"/>
                  <a:gd name="connsiteY3060" fmla="*/ 849789 h 1227087"/>
                  <a:gd name="connsiteX3061" fmla="*/ 71171 w 1023007"/>
                  <a:gd name="connsiteY3061" fmla="*/ 850232 h 1227087"/>
                  <a:gd name="connsiteX3062" fmla="*/ 70763 w 1023007"/>
                  <a:gd name="connsiteY3062" fmla="*/ 850566 h 1227087"/>
                  <a:gd name="connsiteX3063" fmla="*/ 68271 w 1023007"/>
                  <a:gd name="connsiteY3063" fmla="*/ 853626 h 1227087"/>
                  <a:gd name="connsiteX3064" fmla="*/ 65699 w 1023007"/>
                  <a:gd name="connsiteY3064" fmla="*/ 856638 h 1227087"/>
                  <a:gd name="connsiteX3065" fmla="*/ 65109 w 1023007"/>
                  <a:gd name="connsiteY3065" fmla="*/ 857254 h 1227087"/>
                  <a:gd name="connsiteX3066" fmla="*/ 64415 w 1023007"/>
                  <a:gd name="connsiteY3066" fmla="*/ 858012 h 1227087"/>
                  <a:gd name="connsiteX3067" fmla="*/ 63657 w 1023007"/>
                  <a:gd name="connsiteY3067" fmla="*/ 858645 h 1227087"/>
                  <a:gd name="connsiteX3068" fmla="*/ 62865 w 1023007"/>
                  <a:gd name="connsiteY3068" fmla="*/ 858939 h 1227087"/>
                  <a:gd name="connsiteX3069" fmla="*/ 61879 w 1023007"/>
                  <a:gd name="connsiteY3069" fmla="*/ 858930 h 1227087"/>
                  <a:gd name="connsiteX3070" fmla="*/ 60864 w 1023007"/>
                  <a:gd name="connsiteY3070" fmla="*/ 858998 h 1227087"/>
                  <a:gd name="connsiteX3071" fmla="*/ 59818 w 1023007"/>
                  <a:gd name="connsiteY3071" fmla="*/ 859055 h 1227087"/>
                  <a:gd name="connsiteX3072" fmla="*/ 58793 w 1023007"/>
                  <a:gd name="connsiteY3072" fmla="*/ 859094 h 1227087"/>
                  <a:gd name="connsiteX3073" fmla="*/ 58255 w 1023007"/>
                  <a:gd name="connsiteY3073" fmla="*/ 859174 h 1227087"/>
                  <a:gd name="connsiteX3074" fmla="*/ 57862 w 1023007"/>
                  <a:gd name="connsiteY3074" fmla="*/ 859441 h 1227087"/>
                  <a:gd name="connsiteX3075" fmla="*/ 56748 w 1023007"/>
                  <a:gd name="connsiteY3075" fmla="*/ 860437 h 1227087"/>
                  <a:gd name="connsiteX3076" fmla="*/ 56350 w 1023007"/>
                  <a:gd name="connsiteY3076" fmla="*/ 860754 h 1227087"/>
                  <a:gd name="connsiteX3077" fmla="*/ 55872 w 1023007"/>
                  <a:gd name="connsiteY3077" fmla="*/ 860927 h 1227087"/>
                  <a:gd name="connsiteX3078" fmla="*/ 55362 w 1023007"/>
                  <a:gd name="connsiteY3078" fmla="*/ 861033 h 1227087"/>
                  <a:gd name="connsiteX3079" fmla="*/ 54465 w 1023007"/>
                  <a:gd name="connsiteY3079" fmla="*/ 861168 h 1227087"/>
                  <a:gd name="connsiteX3080" fmla="*/ 53563 w 1023007"/>
                  <a:gd name="connsiteY3080" fmla="*/ 861416 h 1227087"/>
                  <a:gd name="connsiteX3081" fmla="*/ 52914 w 1023007"/>
                  <a:gd name="connsiteY3081" fmla="*/ 861601 h 1227087"/>
                  <a:gd name="connsiteX3082" fmla="*/ 52465 w 1023007"/>
                  <a:gd name="connsiteY3082" fmla="*/ 861756 h 1227087"/>
                  <a:gd name="connsiteX3083" fmla="*/ 51778 w 1023007"/>
                  <a:gd name="connsiteY3083" fmla="*/ 862424 h 1227087"/>
                  <a:gd name="connsiteX3084" fmla="*/ 51271 w 1023007"/>
                  <a:gd name="connsiteY3084" fmla="*/ 863217 h 1227087"/>
                  <a:gd name="connsiteX3085" fmla="*/ 50744 w 1023007"/>
                  <a:gd name="connsiteY3085" fmla="*/ 863939 h 1227087"/>
                  <a:gd name="connsiteX3086" fmla="*/ 50189 w 1023007"/>
                  <a:gd name="connsiteY3086" fmla="*/ 864838 h 1227087"/>
                  <a:gd name="connsiteX3087" fmla="*/ 49563 w 1023007"/>
                  <a:gd name="connsiteY3087" fmla="*/ 865477 h 1227087"/>
                  <a:gd name="connsiteX3088" fmla="*/ 49042 w 1023007"/>
                  <a:gd name="connsiteY3088" fmla="*/ 866193 h 1227087"/>
                  <a:gd name="connsiteX3089" fmla="*/ 48439 w 1023007"/>
                  <a:gd name="connsiteY3089" fmla="*/ 867015 h 1227087"/>
                  <a:gd name="connsiteX3090" fmla="*/ 47716 w 1023007"/>
                  <a:gd name="connsiteY3090" fmla="*/ 867885 h 1227087"/>
                  <a:gd name="connsiteX3091" fmla="*/ 47218 w 1023007"/>
                  <a:gd name="connsiteY3091" fmla="*/ 868650 h 1227087"/>
                  <a:gd name="connsiteX3092" fmla="*/ 46781 w 1023007"/>
                  <a:gd name="connsiteY3092" fmla="*/ 869583 h 1227087"/>
                  <a:gd name="connsiteX3093" fmla="*/ 46554 w 1023007"/>
                  <a:gd name="connsiteY3093" fmla="*/ 870495 h 1227087"/>
                  <a:gd name="connsiteX3094" fmla="*/ 46435 w 1023007"/>
                  <a:gd name="connsiteY3094" fmla="*/ 871433 h 1227087"/>
                  <a:gd name="connsiteX3095" fmla="*/ 46563 w 1023007"/>
                  <a:gd name="connsiteY3095" fmla="*/ 872386 h 1227087"/>
                  <a:gd name="connsiteX3096" fmla="*/ 46917 w 1023007"/>
                  <a:gd name="connsiteY3096" fmla="*/ 873333 h 1227087"/>
                  <a:gd name="connsiteX3097" fmla="*/ 47408 w 1023007"/>
                  <a:gd name="connsiteY3097" fmla="*/ 874163 h 1227087"/>
                  <a:gd name="connsiteX3098" fmla="*/ 47890 w 1023007"/>
                  <a:gd name="connsiteY3098" fmla="*/ 875042 h 1227087"/>
                  <a:gd name="connsiteX3099" fmla="*/ 48330 w 1023007"/>
                  <a:gd name="connsiteY3099" fmla="*/ 875861 h 1227087"/>
                  <a:gd name="connsiteX3100" fmla="*/ 48821 w 1023007"/>
                  <a:gd name="connsiteY3100" fmla="*/ 876701 h 1227087"/>
                  <a:gd name="connsiteX3101" fmla="*/ 49370 w 1023007"/>
                  <a:gd name="connsiteY3101" fmla="*/ 877550 h 1227087"/>
                  <a:gd name="connsiteX3102" fmla="*/ 49809 w 1023007"/>
                  <a:gd name="connsiteY3102" fmla="*/ 878382 h 1227087"/>
                  <a:gd name="connsiteX3103" fmla="*/ 50301 w 1023007"/>
                  <a:gd name="connsiteY3103" fmla="*/ 879199 h 1227087"/>
                  <a:gd name="connsiteX3104" fmla="*/ 50731 w 1023007"/>
                  <a:gd name="connsiteY3104" fmla="*/ 880031 h 1227087"/>
                  <a:gd name="connsiteX3105" fmla="*/ 51271 w 1023007"/>
                  <a:gd name="connsiteY3105" fmla="*/ 880889 h 1227087"/>
                  <a:gd name="connsiteX3106" fmla="*/ 51714 w 1023007"/>
                  <a:gd name="connsiteY3106" fmla="*/ 881740 h 1227087"/>
                  <a:gd name="connsiteX3107" fmla="*/ 52195 w 1023007"/>
                  <a:gd name="connsiteY3107" fmla="*/ 882607 h 1227087"/>
                  <a:gd name="connsiteX3108" fmla="*/ 52664 w 1023007"/>
                  <a:gd name="connsiteY3108" fmla="*/ 883418 h 1227087"/>
                  <a:gd name="connsiteX3109" fmla="*/ 53030 w 1023007"/>
                  <a:gd name="connsiteY3109" fmla="*/ 884452 h 1227087"/>
                  <a:gd name="connsiteX3110" fmla="*/ 52973 w 1023007"/>
                  <a:gd name="connsiteY3110" fmla="*/ 885895 h 1227087"/>
                  <a:gd name="connsiteX3111" fmla="*/ 52847 w 1023007"/>
                  <a:gd name="connsiteY3111" fmla="*/ 886723 h 1227087"/>
                  <a:gd name="connsiteX3112" fmla="*/ 52750 w 1023007"/>
                  <a:gd name="connsiteY3112" fmla="*/ 887381 h 1227087"/>
                  <a:gd name="connsiteX3113" fmla="*/ 52769 w 1023007"/>
                  <a:gd name="connsiteY3113" fmla="*/ 888093 h 1227087"/>
                  <a:gd name="connsiteX3114" fmla="*/ 52645 w 1023007"/>
                  <a:gd name="connsiteY3114" fmla="*/ 888925 h 1227087"/>
                  <a:gd name="connsiteX3115" fmla="*/ 52658 w 1023007"/>
                  <a:gd name="connsiteY3115" fmla="*/ 889522 h 1227087"/>
                  <a:gd name="connsiteX3116" fmla="*/ 52599 w 1023007"/>
                  <a:gd name="connsiteY3116" fmla="*/ 890066 h 1227087"/>
                  <a:gd name="connsiteX3117" fmla="*/ 52423 w 1023007"/>
                  <a:gd name="connsiteY3117" fmla="*/ 890528 h 1227087"/>
                  <a:gd name="connsiteX3118" fmla="*/ 52198 w 1023007"/>
                  <a:gd name="connsiteY3118" fmla="*/ 891032 h 1227087"/>
                  <a:gd name="connsiteX3119" fmla="*/ 51765 w 1023007"/>
                  <a:gd name="connsiteY3119" fmla="*/ 891831 h 1227087"/>
                  <a:gd name="connsiteX3120" fmla="*/ 51511 w 1023007"/>
                  <a:gd name="connsiteY3120" fmla="*/ 892394 h 1227087"/>
                  <a:gd name="connsiteX3121" fmla="*/ 51216 w 1023007"/>
                  <a:gd name="connsiteY3121" fmla="*/ 893010 h 1227087"/>
                  <a:gd name="connsiteX3122" fmla="*/ 50950 w 1023007"/>
                  <a:gd name="connsiteY3122" fmla="*/ 893514 h 1227087"/>
                  <a:gd name="connsiteX3123" fmla="*/ 50462 w 1023007"/>
                  <a:gd name="connsiteY3123" fmla="*/ 894673 h 1227087"/>
                  <a:gd name="connsiteX3124" fmla="*/ 50198 w 1023007"/>
                  <a:gd name="connsiteY3124" fmla="*/ 895379 h 1227087"/>
                  <a:gd name="connsiteX3125" fmla="*/ 49845 w 1023007"/>
                  <a:gd name="connsiteY3125" fmla="*/ 896104 h 1227087"/>
                  <a:gd name="connsiteX3126" fmla="*/ 49382 w 1023007"/>
                  <a:gd name="connsiteY3126" fmla="*/ 897039 h 1227087"/>
                  <a:gd name="connsiteX3127" fmla="*/ 49139 w 1023007"/>
                  <a:gd name="connsiteY3127" fmla="*/ 897755 h 1227087"/>
                  <a:gd name="connsiteX3128" fmla="*/ 48981 w 1023007"/>
                  <a:gd name="connsiteY3128" fmla="*/ 898451 h 1227087"/>
                  <a:gd name="connsiteX3129" fmla="*/ 48876 w 1023007"/>
                  <a:gd name="connsiteY3129" fmla="*/ 899048 h 1227087"/>
                  <a:gd name="connsiteX3130" fmla="*/ 48769 w 1023007"/>
                  <a:gd name="connsiteY3130" fmla="*/ 899611 h 1227087"/>
                  <a:gd name="connsiteX3131" fmla="*/ 48670 w 1023007"/>
                  <a:gd name="connsiteY3131" fmla="*/ 900179 h 1227087"/>
                  <a:gd name="connsiteX3132" fmla="*/ 48535 w 1023007"/>
                  <a:gd name="connsiteY3132" fmla="*/ 900953 h 1227087"/>
                  <a:gd name="connsiteX3133" fmla="*/ 48319 w 1023007"/>
                  <a:gd name="connsiteY3133" fmla="*/ 901916 h 1227087"/>
                  <a:gd name="connsiteX3134" fmla="*/ 48046 w 1023007"/>
                  <a:gd name="connsiteY3134" fmla="*/ 902853 h 1227087"/>
                  <a:gd name="connsiteX3135" fmla="*/ 47693 w 1023007"/>
                  <a:gd name="connsiteY3135" fmla="*/ 904138 h 1227087"/>
                  <a:gd name="connsiteX3136" fmla="*/ 47479 w 1023007"/>
                  <a:gd name="connsiteY3136" fmla="*/ 904854 h 1227087"/>
                  <a:gd name="connsiteX3137" fmla="*/ 47273 w 1023007"/>
                  <a:gd name="connsiteY3137" fmla="*/ 905576 h 1227087"/>
                  <a:gd name="connsiteX3138" fmla="*/ 46875 w 1023007"/>
                  <a:gd name="connsiteY3138" fmla="*/ 907307 h 1227087"/>
                  <a:gd name="connsiteX3139" fmla="*/ 46679 w 1023007"/>
                  <a:gd name="connsiteY3139" fmla="*/ 908078 h 1227087"/>
                  <a:gd name="connsiteX3140" fmla="*/ 46506 w 1023007"/>
                  <a:gd name="connsiteY3140" fmla="*/ 908986 h 1227087"/>
                  <a:gd name="connsiteX3141" fmla="*/ 46319 w 1023007"/>
                  <a:gd name="connsiteY3141" fmla="*/ 909751 h 1227087"/>
                  <a:gd name="connsiteX3142" fmla="*/ 46143 w 1023007"/>
                  <a:gd name="connsiteY3142" fmla="*/ 910242 h 1227087"/>
                  <a:gd name="connsiteX3143" fmla="*/ 45684 w 1023007"/>
                  <a:gd name="connsiteY3143" fmla="*/ 911507 h 1227087"/>
                  <a:gd name="connsiteX3144" fmla="*/ 45231 w 1023007"/>
                  <a:gd name="connsiteY3144" fmla="*/ 912926 h 1227087"/>
                  <a:gd name="connsiteX3145" fmla="*/ 44909 w 1023007"/>
                  <a:gd name="connsiteY3145" fmla="*/ 913806 h 1227087"/>
                  <a:gd name="connsiteX3146" fmla="*/ 44567 w 1023007"/>
                  <a:gd name="connsiteY3146" fmla="*/ 914627 h 1227087"/>
                  <a:gd name="connsiteX3147" fmla="*/ 44222 w 1023007"/>
                  <a:gd name="connsiteY3147" fmla="*/ 915720 h 1227087"/>
                  <a:gd name="connsiteX3148" fmla="*/ 43812 w 1023007"/>
                  <a:gd name="connsiteY3148" fmla="*/ 916878 h 1227087"/>
                  <a:gd name="connsiteX3149" fmla="*/ 43344 w 1023007"/>
                  <a:gd name="connsiteY3149" fmla="*/ 918327 h 1227087"/>
                  <a:gd name="connsiteX3150" fmla="*/ 42970 w 1023007"/>
                  <a:gd name="connsiteY3150" fmla="*/ 919139 h 1227087"/>
                  <a:gd name="connsiteX3151" fmla="*/ 42480 w 1023007"/>
                  <a:gd name="connsiteY3151" fmla="*/ 920336 h 1227087"/>
                  <a:gd name="connsiteX3152" fmla="*/ 42283 w 1023007"/>
                  <a:gd name="connsiteY3152" fmla="*/ 920914 h 1227087"/>
                  <a:gd name="connsiteX3153" fmla="*/ 42020 w 1023007"/>
                  <a:gd name="connsiteY3153" fmla="*/ 921717 h 1227087"/>
                  <a:gd name="connsiteX3154" fmla="*/ 41854 w 1023007"/>
                  <a:gd name="connsiteY3154" fmla="*/ 922336 h 1227087"/>
                  <a:gd name="connsiteX3155" fmla="*/ 41491 w 1023007"/>
                  <a:gd name="connsiteY3155" fmla="*/ 923175 h 1227087"/>
                  <a:gd name="connsiteX3156" fmla="*/ 41176 w 1023007"/>
                  <a:gd name="connsiteY3156" fmla="*/ 923862 h 1227087"/>
                  <a:gd name="connsiteX3157" fmla="*/ 40942 w 1023007"/>
                  <a:gd name="connsiteY3157" fmla="*/ 924578 h 1227087"/>
                  <a:gd name="connsiteX3158" fmla="*/ 40765 w 1023007"/>
                  <a:gd name="connsiteY3158" fmla="*/ 925011 h 1227087"/>
                  <a:gd name="connsiteX3159" fmla="*/ 40550 w 1023007"/>
                  <a:gd name="connsiteY3159" fmla="*/ 925534 h 1227087"/>
                  <a:gd name="connsiteX3160" fmla="*/ 40001 w 1023007"/>
                  <a:gd name="connsiteY3160" fmla="*/ 927263 h 1227087"/>
                  <a:gd name="connsiteX3161" fmla="*/ 39631 w 1023007"/>
                  <a:gd name="connsiteY3161" fmla="*/ 928547 h 1227087"/>
                  <a:gd name="connsiteX3162" fmla="*/ 39387 w 1023007"/>
                  <a:gd name="connsiteY3162" fmla="*/ 929551 h 1227087"/>
                  <a:gd name="connsiteX3163" fmla="*/ 39140 w 1023007"/>
                  <a:gd name="connsiteY3163" fmla="*/ 930142 h 1227087"/>
                  <a:gd name="connsiteX3164" fmla="*/ 38347 w 1023007"/>
                  <a:gd name="connsiteY3164" fmla="*/ 931619 h 1227087"/>
                  <a:gd name="connsiteX3165" fmla="*/ 38062 w 1023007"/>
                  <a:gd name="connsiteY3165" fmla="*/ 932152 h 1227087"/>
                  <a:gd name="connsiteX3166" fmla="*/ 37608 w 1023007"/>
                  <a:gd name="connsiteY3166" fmla="*/ 932884 h 1227087"/>
                  <a:gd name="connsiteX3167" fmla="*/ 37375 w 1023007"/>
                  <a:gd name="connsiteY3167" fmla="*/ 933272 h 1227087"/>
                  <a:gd name="connsiteX3168" fmla="*/ 37030 w 1023007"/>
                  <a:gd name="connsiteY3168" fmla="*/ 933989 h 1227087"/>
                  <a:gd name="connsiteX3169" fmla="*/ 37220 w 1023007"/>
                  <a:gd name="connsiteY3169" fmla="*/ 934442 h 1227087"/>
                  <a:gd name="connsiteX3170" fmla="*/ 37566 w 1023007"/>
                  <a:gd name="connsiteY3170" fmla="*/ 934884 h 1227087"/>
                  <a:gd name="connsiteX3171" fmla="*/ 37843 w 1023007"/>
                  <a:gd name="connsiteY3171" fmla="*/ 935241 h 1227087"/>
                  <a:gd name="connsiteX3172" fmla="*/ 37789 w 1023007"/>
                  <a:gd name="connsiteY3172" fmla="*/ 936621 h 1227087"/>
                  <a:gd name="connsiteX3173" fmla="*/ 38203 w 1023007"/>
                  <a:gd name="connsiteY3173" fmla="*/ 937062 h 1227087"/>
                  <a:gd name="connsiteX3174" fmla="*/ 39182 w 1023007"/>
                  <a:gd name="connsiteY3174" fmla="*/ 937552 h 1227087"/>
                  <a:gd name="connsiteX3175" fmla="*/ 39734 w 1023007"/>
                  <a:gd name="connsiteY3175" fmla="*/ 937783 h 1227087"/>
                  <a:gd name="connsiteX3176" fmla="*/ 40585 w 1023007"/>
                  <a:gd name="connsiteY3176" fmla="*/ 938426 h 1227087"/>
                  <a:gd name="connsiteX3177" fmla="*/ 41009 w 1023007"/>
                  <a:gd name="connsiteY3177" fmla="*/ 938638 h 1227087"/>
                  <a:gd name="connsiteX3178" fmla="*/ 41054 w 1023007"/>
                  <a:gd name="connsiteY3178" fmla="*/ 939939 h 1227087"/>
                  <a:gd name="connsiteX3179" fmla="*/ 41539 w 1023007"/>
                  <a:gd name="connsiteY3179" fmla="*/ 940401 h 1227087"/>
                  <a:gd name="connsiteX3180" fmla="*/ 41667 w 1023007"/>
                  <a:gd name="connsiteY3180" fmla="*/ 940953 h 1227087"/>
                  <a:gd name="connsiteX3181" fmla="*/ 41888 w 1023007"/>
                  <a:gd name="connsiteY3181" fmla="*/ 942042 h 1227087"/>
                  <a:gd name="connsiteX3182" fmla="*/ 41927 w 1023007"/>
                  <a:gd name="connsiteY3182" fmla="*/ 942738 h 1227087"/>
                  <a:gd name="connsiteX3183" fmla="*/ 41978 w 1023007"/>
                  <a:gd name="connsiteY3183" fmla="*/ 943191 h 1227087"/>
                  <a:gd name="connsiteX3184" fmla="*/ 42287 w 1023007"/>
                  <a:gd name="connsiteY3184" fmla="*/ 943914 h 1227087"/>
                  <a:gd name="connsiteX3185" fmla="*/ 42604 w 1023007"/>
                  <a:gd name="connsiteY3185" fmla="*/ 944935 h 1227087"/>
                  <a:gd name="connsiteX3186" fmla="*/ 42270 w 1023007"/>
                  <a:gd name="connsiteY3186" fmla="*/ 945381 h 1227087"/>
                  <a:gd name="connsiteX3187" fmla="*/ 42094 w 1023007"/>
                  <a:gd name="connsiteY3187" fmla="*/ 945977 h 1227087"/>
                  <a:gd name="connsiteX3188" fmla="*/ 42344 w 1023007"/>
                  <a:gd name="connsiteY3188" fmla="*/ 946527 h 1227087"/>
                  <a:gd name="connsiteX3189" fmla="*/ 42858 w 1023007"/>
                  <a:gd name="connsiteY3189" fmla="*/ 947683 h 1227087"/>
                  <a:gd name="connsiteX3190" fmla="*/ 43128 w 1023007"/>
                  <a:gd name="connsiteY3190" fmla="*/ 948087 h 1227087"/>
                  <a:gd name="connsiteX3191" fmla="*/ 43523 w 1023007"/>
                  <a:gd name="connsiteY3191" fmla="*/ 948723 h 1227087"/>
                  <a:gd name="connsiteX3192" fmla="*/ 43789 w 1023007"/>
                  <a:gd name="connsiteY3192" fmla="*/ 949099 h 1227087"/>
                  <a:gd name="connsiteX3193" fmla="*/ 44107 w 1023007"/>
                  <a:gd name="connsiteY3193" fmla="*/ 949911 h 1227087"/>
                  <a:gd name="connsiteX3194" fmla="*/ 44348 w 1023007"/>
                  <a:gd name="connsiteY3194" fmla="*/ 950306 h 1227087"/>
                  <a:gd name="connsiteX3195" fmla="*/ 44833 w 1023007"/>
                  <a:gd name="connsiteY3195" fmla="*/ 950958 h 1227087"/>
                  <a:gd name="connsiteX3196" fmla="*/ 45109 w 1023007"/>
                  <a:gd name="connsiteY3196" fmla="*/ 951356 h 1227087"/>
                  <a:gd name="connsiteX3197" fmla="*/ 45447 w 1023007"/>
                  <a:gd name="connsiteY3197" fmla="*/ 951722 h 1227087"/>
                  <a:gd name="connsiteX3198" fmla="*/ 45398 w 1023007"/>
                  <a:gd name="connsiteY3198" fmla="*/ 952194 h 1227087"/>
                  <a:gd name="connsiteX3199" fmla="*/ 45283 w 1023007"/>
                  <a:gd name="connsiteY3199" fmla="*/ 952858 h 1227087"/>
                  <a:gd name="connsiteX3200" fmla="*/ 45420 w 1023007"/>
                  <a:gd name="connsiteY3200" fmla="*/ 953652 h 1227087"/>
                  <a:gd name="connsiteX3201" fmla="*/ 45533 w 1023007"/>
                  <a:gd name="connsiteY3201" fmla="*/ 954075 h 1227087"/>
                  <a:gd name="connsiteX3202" fmla="*/ 44861 w 1023007"/>
                  <a:gd name="connsiteY3202" fmla="*/ 954686 h 1227087"/>
                  <a:gd name="connsiteX3203" fmla="*/ 44991 w 1023007"/>
                  <a:gd name="connsiteY3203" fmla="*/ 955157 h 1227087"/>
                  <a:gd name="connsiteX3204" fmla="*/ 45468 w 1023007"/>
                  <a:gd name="connsiteY3204" fmla="*/ 955812 h 1227087"/>
                  <a:gd name="connsiteX3205" fmla="*/ 45382 w 1023007"/>
                  <a:gd name="connsiteY3205" fmla="*/ 956631 h 1227087"/>
                  <a:gd name="connsiteX3206" fmla="*/ 45588 w 1023007"/>
                  <a:gd name="connsiteY3206" fmla="*/ 957045 h 1227087"/>
                  <a:gd name="connsiteX3207" fmla="*/ 46075 w 1023007"/>
                  <a:gd name="connsiteY3207" fmla="*/ 957797 h 1227087"/>
                  <a:gd name="connsiteX3208" fmla="*/ 46214 w 1023007"/>
                  <a:gd name="connsiteY3208" fmla="*/ 958243 h 1227087"/>
                  <a:gd name="connsiteX3209" fmla="*/ 46502 w 1023007"/>
                  <a:gd name="connsiteY3209" fmla="*/ 958937 h 1227087"/>
                  <a:gd name="connsiteX3210" fmla="*/ 46849 w 1023007"/>
                  <a:gd name="connsiteY3210" fmla="*/ 959437 h 1227087"/>
                  <a:gd name="connsiteX3211" fmla="*/ 47145 w 1023007"/>
                  <a:gd name="connsiteY3211" fmla="*/ 959842 h 1227087"/>
                  <a:gd name="connsiteX3212" fmla="*/ 47632 w 1023007"/>
                  <a:gd name="connsiteY3212" fmla="*/ 960632 h 1227087"/>
                  <a:gd name="connsiteX3213" fmla="*/ 47951 w 1023007"/>
                  <a:gd name="connsiteY3213" fmla="*/ 961172 h 1227087"/>
                  <a:gd name="connsiteX3214" fmla="*/ 48198 w 1023007"/>
                  <a:gd name="connsiteY3214" fmla="*/ 962000 h 1227087"/>
                  <a:gd name="connsiteX3215" fmla="*/ 48487 w 1023007"/>
                  <a:gd name="connsiteY3215" fmla="*/ 962809 h 1227087"/>
                  <a:gd name="connsiteX3216" fmla="*/ 48796 w 1023007"/>
                  <a:gd name="connsiteY3216" fmla="*/ 963445 h 1227087"/>
                  <a:gd name="connsiteX3217" fmla="*/ 49460 w 1023007"/>
                  <a:gd name="connsiteY3217" fmla="*/ 964970 h 1227087"/>
                  <a:gd name="connsiteX3218" fmla="*/ 49521 w 1023007"/>
                  <a:gd name="connsiteY3218" fmla="*/ 965615 h 1227087"/>
                  <a:gd name="connsiteX3219" fmla="*/ 49887 w 1023007"/>
                  <a:gd name="connsiteY3219" fmla="*/ 966385 h 1227087"/>
                  <a:gd name="connsiteX3220" fmla="*/ 50057 w 1023007"/>
                  <a:gd name="connsiteY3220" fmla="*/ 966790 h 1227087"/>
                  <a:gd name="connsiteX3221" fmla="*/ 50069 w 1023007"/>
                  <a:gd name="connsiteY3221" fmla="*/ 967637 h 1227087"/>
                  <a:gd name="connsiteX3222" fmla="*/ 49842 w 1023007"/>
                  <a:gd name="connsiteY3222" fmla="*/ 968055 h 1227087"/>
                  <a:gd name="connsiteX3223" fmla="*/ 49788 w 1023007"/>
                  <a:gd name="connsiteY3223" fmla="*/ 968656 h 1227087"/>
                  <a:gd name="connsiteX3224" fmla="*/ 49897 w 1023007"/>
                  <a:gd name="connsiteY3224" fmla="*/ 969224 h 1227087"/>
                  <a:gd name="connsiteX3225" fmla="*/ 50224 w 1023007"/>
                  <a:gd name="connsiteY3225" fmla="*/ 969734 h 1227087"/>
                  <a:gd name="connsiteX3226" fmla="*/ 50718 w 1023007"/>
                  <a:gd name="connsiteY3226" fmla="*/ 970293 h 1227087"/>
                  <a:gd name="connsiteX3227" fmla="*/ 51103 w 1023007"/>
                  <a:gd name="connsiteY3227" fmla="*/ 970935 h 1227087"/>
                  <a:gd name="connsiteX3228" fmla="*/ 51292 w 1023007"/>
                  <a:gd name="connsiteY3228" fmla="*/ 971747 h 1227087"/>
                  <a:gd name="connsiteX3229" fmla="*/ 51406 w 1023007"/>
                  <a:gd name="connsiteY3229" fmla="*/ 972480 h 1227087"/>
                  <a:gd name="connsiteX3230" fmla="*/ 51338 w 1023007"/>
                  <a:gd name="connsiteY3230" fmla="*/ 972936 h 1227087"/>
                  <a:gd name="connsiteX3231" fmla="*/ 51042 w 1023007"/>
                  <a:gd name="connsiteY3231" fmla="*/ 973629 h 1227087"/>
                  <a:gd name="connsiteX3232" fmla="*/ 51223 w 1023007"/>
                  <a:gd name="connsiteY3232" fmla="*/ 974749 h 1227087"/>
                  <a:gd name="connsiteX3233" fmla="*/ 51306 w 1023007"/>
                  <a:gd name="connsiteY3233" fmla="*/ 975713 h 1227087"/>
                  <a:gd name="connsiteX3234" fmla="*/ 51181 w 1023007"/>
                  <a:gd name="connsiteY3234" fmla="*/ 976844 h 1227087"/>
                  <a:gd name="connsiteX3235" fmla="*/ 50985 w 1023007"/>
                  <a:gd name="connsiteY3235" fmla="*/ 978205 h 1227087"/>
                  <a:gd name="connsiteX3236" fmla="*/ 50908 w 1023007"/>
                  <a:gd name="connsiteY3236" fmla="*/ 978648 h 1227087"/>
                  <a:gd name="connsiteX3237" fmla="*/ 50744 w 1023007"/>
                  <a:gd name="connsiteY3237" fmla="*/ 979354 h 1227087"/>
                  <a:gd name="connsiteX3238" fmla="*/ 50410 w 1023007"/>
                  <a:gd name="connsiteY3238" fmla="*/ 979993 h 1227087"/>
                  <a:gd name="connsiteX3239" fmla="*/ 50025 w 1023007"/>
                  <a:gd name="connsiteY3239" fmla="*/ 980513 h 1227087"/>
                  <a:gd name="connsiteX3240" fmla="*/ 49473 w 1023007"/>
                  <a:gd name="connsiteY3240" fmla="*/ 980969 h 1227087"/>
                  <a:gd name="connsiteX3241" fmla="*/ 48725 w 1023007"/>
                  <a:gd name="connsiteY3241" fmla="*/ 981637 h 1227087"/>
                  <a:gd name="connsiteX3242" fmla="*/ 48185 w 1023007"/>
                  <a:gd name="connsiteY3242" fmla="*/ 981935 h 1227087"/>
                  <a:gd name="connsiteX3243" fmla="*/ 47248 w 1023007"/>
                  <a:gd name="connsiteY3243" fmla="*/ 982424 h 1227087"/>
                  <a:gd name="connsiteX3244" fmla="*/ 46134 w 1023007"/>
                  <a:gd name="connsiteY3244" fmla="*/ 983120 h 1227087"/>
                  <a:gd name="connsiteX3245" fmla="*/ 45434 w 1023007"/>
                  <a:gd name="connsiteY3245" fmla="*/ 983519 h 1227087"/>
                  <a:gd name="connsiteX3246" fmla="*/ 44361 w 1023007"/>
                  <a:gd name="connsiteY3246" fmla="*/ 984437 h 1227087"/>
                  <a:gd name="connsiteX3247" fmla="*/ 44107 w 1023007"/>
                  <a:gd name="connsiteY3247" fmla="*/ 985143 h 1227087"/>
                  <a:gd name="connsiteX3248" fmla="*/ 44001 w 1023007"/>
                  <a:gd name="connsiteY3248" fmla="*/ 986042 h 1227087"/>
                  <a:gd name="connsiteX3249" fmla="*/ 43806 w 1023007"/>
                  <a:gd name="connsiteY3249" fmla="*/ 986918 h 1227087"/>
                  <a:gd name="connsiteX3250" fmla="*/ 43552 w 1023007"/>
                  <a:gd name="connsiteY3250" fmla="*/ 987828 h 1227087"/>
                  <a:gd name="connsiteX3251" fmla="*/ 43413 w 1023007"/>
                  <a:gd name="connsiteY3251" fmla="*/ 988736 h 1227087"/>
                  <a:gd name="connsiteX3252" fmla="*/ 43192 w 1023007"/>
                  <a:gd name="connsiteY3252" fmla="*/ 989770 h 1227087"/>
                  <a:gd name="connsiteX3253" fmla="*/ 42806 w 1023007"/>
                  <a:gd name="connsiteY3253" fmla="*/ 990627 h 1227087"/>
                  <a:gd name="connsiteX3254" fmla="*/ 42425 w 1023007"/>
                  <a:gd name="connsiteY3254" fmla="*/ 991314 h 1227087"/>
                  <a:gd name="connsiteX3255" fmla="*/ 42043 w 1023007"/>
                  <a:gd name="connsiteY3255" fmla="*/ 991953 h 1227087"/>
                  <a:gd name="connsiteX3256" fmla="*/ 41766 w 1023007"/>
                  <a:gd name="connsiteY3256" fmla="*/ 992299 h 1227087"/>
                  <a:gd name="connsiteX3257" fmla="*/ 41413 w 1023007"/>
                  <a:gd name="connsiteY3257" fmla="*/ 992938 h 1227087"/>
                  <a:gd name="connsiteX3258" fmla="*/ 41070 w 1023007"/>
                  <a:gd name="connsiteY3258" fmla="*/ 993305 h 1227087"/>
                  <a:gd name="connsiteX3259" fmla="*/ 40547 w 1023007"/>
                  <a:gd name="connsiteY3259" fmla="*/ 993829 h 1227087"/>
                  <a:gd name="connsiteX3260" fmla="*/ 40094 w 1023007"/>
                  <a:gd name="connsiteY3260" fmla="*/ 994236 h 1227087"/>
                  <a:gd name="connsiteX3261" fmla="*/ 39581 w 1023007"/>
                  <a:gd name="connsiteY3261" fmla="*/ 994486 h 1227087"/>
                  <a:gd name="connsiteX3262" fmla="*/ 39118 w 1023007"/>
                  <a:gd name="connsiteY3262" fmla="*/ 994654 h 1227087"/>
                  <a:gd name="connsiteX3263" fmla="*/ 38071 w 1023007"/>
                  <a:gd name="connsiteY3263" fmla="*/ 994695 h 1227087"/>
                  <a:gd name="connsiteX3264" fmla="*/ 37281 w 1023007"/>
                  <a:gd name="connsiteY3264" fmla="*/ 994734 h 1227087"/>
                  <a:gd name="connsiteX3265" fmla="*/ 36138 w 1023007"/>
                  <a:gd name="connsiteY3265" fmla="*/ 995020 h 1227087"/>
                  <a:gd name="connsiteX3266" fmla="*/ 35595 w 1023007"/>
                  <a:gd name="connsiteY3266" fmla="*/ 995270 h 1227087"/>
                  <a:gd name="connsiteX3267" fmla="*/ 35024 w 1023007"/>
                  <a:gd name="connsiteY3267" fmla="*/ 995648 h 1227087"/>
                  <a:gd name="connsiteX3268" fmla="*/ 34038 w 1023007"/>
                  <a:gd name="connsiteY3268" fmla="*/ 996278 h 1227087"/>
                  <a:gd name="connsiteX3269" fmla="*/ 33380 w 1023007"/>
                  <a:gd name="connsiteY3269" fmla="*/ 996638 h 1227087"/>
                  <a:gd name="connsiteX3270" fmla="*/ 32353 w 1023007"/>
                  <a:gd name="connsiteY3270" fmla="*/ 997199 h 1227087"/>
                  <a:gd name="connsiteX3271" fmla="*/ 31704 w 1023007"/>
                  <a:gd name="connsiteY3271" fmla="*/ 997463 h 1227087"/>
                  <a:gd name="connsiteX3272" fmla="*/ 30718 w 1023007"/>
                  <a:gd name="connsiteY3272" fmla="*/ 997995 h 1227087"/>
                  <a:gd name="connsiteX3273" fmla="*/ 29880 w 1023007"/>
                  <a:gd name="connsiteY3273" fmla="*/ 998693 h 1227087"/>
                  <a:gd name="connsiteX3274" fmla="*/ 29132 w 1023007"/>
                  <a:gd name="connsiteY3274" fmla="*/ 999447 h 1227087"/>
                  <a:gd name="connsiteX3275" fmla="*/ 28599 w 1023007"/>
                  <a:gd name="connsiteY3275" fmla="*/ 999970 h 1227087"/>
                  <a:gd name="connsiteX3276" fmla="*/ 28147 w 1023007"/>
                  <a:gd name="connsiteY3276" fmla="*/ 1000561 h 1227087"/>
                  <a:gd name="connsiteX3277" fmla="*/ 27883 w 1023007"/>
                  <a:gd name="connsiteY3277" fmla="*/ 1000956 h 1227087"/>
                  <a:gd name="connsiteX3278" fmla="*/ 26869 w 1023007"/>
                  <a:gd name="connsiteY3278" fmla="*/ 1001653 h 1227087"/>
                  <a:gd name="connsiteX3279" fmla="*/ 26207 w 1023007"/>
                  <a:gd name="connsiteY3279" fmla="*/ 1001859 h 1227087"/>
                  <a:gd name="connsiteX3280" fmla="*/ 25584 w 1023007"/>
                  <a:gd name="connsiteY3280" fmla="*/ 1002035 h 1227087"/>
                  <a:gd name="connsiteX3281" fmla="*/ 24913 w 1023007"/>
                  <a:gd name="connsiteY3281" fmla="*/ 1002180 h 1227087"/>
                  <a:gd name="connsiteX3282" fmla="*/ 24399 w 1023007"/>
                  <a:gd name="connsiteY3282" fmla="*/ 1002298 h 1227087"/>
                  <a:gd name="connsiteX3283" fmla="*/ 23565 w 1023007"/>
                  <a:gd name="connsiteY3283" fmla="*/ 1002658 h 1227087"/>
                  <a:gd name="connsiteX3284" fmla="*/ 22676 w 1023007"/>
                  <a:gd name="connsiteY3284" fmla="*/ 1003277 h 1227087"/>
                  <a:gd name="connsiteX3285" fmla="*/ 22232 w 1023007"/>
                  <a:gd name="connsiteY3285" fmla="*/ 1003724 h 1227087"/>
                  <a:gd name="connsiteX3286" fmla="*/ 21997 w 1023007"/>
                  <a:gd name="connsiteY3286" fmla="*/ 1004523 h 1227087"/>
                  <a:gd name="connsiteX3287" fmla="*/ 21892 w 1023007"/>
                  <a:gd name="connsiteY3287" fmla="*/ 1005307 h 1227087"/>
                  <a:gd name="connsiteX3288" fmla="*/ 21747 w 1023007"/>
                  <a:gd name="connsiteY3288" fmla="*/ 1006107 h 1227087"/>
                  <a:gd name="connsiteX3289" fmla="*/ 21629 w 1023007"/>
                  <a:gd name="connsiteY3289" fmla="*/ 1006649 h 1227087"/>
                  <a:gd name="connsiteX3290" fmla="*/ 21590 w 1023007"/>
                  <a:gd name="connsiteY3290" fmla="*/ 1007256 h 1227087"/>
                  <a:gd name="connsiteX3291" fmla="*/ 21613 w 1023007"/>
                  <a:gd name="connsiteY3291" fmla="*/ 1007719 h 1227087"/>
                  <a:gd name="connsiteX3292" fmla="*/ 21583 w 1023007"/>
                  <a:gd name="connsiteY3292" fmla="*/ 1008434 h 1227087"/>
                  <a:gd name="connsiteX3293" fmla="*/ 21192 w 1023007"/>
                  <a:gd name="connsiteY3293" fmla="*/ 1009179 h 1227087"/>
                  <a:gd name="connsiteX3294" fmla="*/ 20581 w 1023007"/>
                  <a:gd name="connsiteY3294" fmla="*/ 1009940 h 1227087"/>
                  <a:gd name="connsiteX3295" fmla="*/ 20087 w 1023007"/>
                  <a:gd name="connsiteY3295" fmla="*/ 1010347 h 1227087"/>
                  <a:gd name="connsiteX3296" fmla="*/ 19625 w 1023007"/>
                  <a:gd name="connsiteY3296" fmla="*/ 1010621 h 1227087"/>
                  <a:gd name="connsiteX3297" fmla="*/ 18768 w 1023007"/>
                  <a:gd name="connsiteY3297" fmla="*/ 1011125 h 1227087"/>
                  <a:gd name="connsiteX3298" fmla="*/ 18020 w 1023007"/>
                  <a:gd name="connsiteY3298" fmla="*/ 1011446 h 1227087"/>
                  <a:gd name="connsiteX3299" fmla="*/ 17358 w 1023007"/>
                  <a:gd name="connsiteY3299" fmla="*/ 1011610 h 1227087"/>
                  <a:gd name="connsiteX3300" fmla="*/ 16883 w 1023007"/>
                  <a:gd name="connsiteY3300" fmla="*/ 1011700 h 1227087"/>
                  <a:gd name="connsiteX3301" fmla="*/ 15887 w 1023007"/>
                  <a:gd name="connsiteY3301" fmla="*/ 1012030 h 1227087"/>
                  <a:gd name="connsiteX3302" fmla="*/ 15207 w 1023007"/>
                  <a:gd name="connsiteY3302" fmla="*/ 1012232 h 1227087"/>
                  <a:gd name="connsiteX3303" fmla="*/ 14892 w 1023007"/>
                  <a:gd name="connsiteY3303" fmla="*/ 1012631 h 1227087"/>
                  <a:gd name="connsiteX3304" fmla="*/ 14687 w 1023007"/>
                  <a:gd name="connsiteY3304" fmla="*/ 1013247 h 1227087"/>
                  <a:gd name="connsiteX3305" fmla="*/ 14539 w 1023007"/>
                  <a:gd name="connsiteY3305" fmla="*/ 1013789 h 1227087"/>
                  <a:gd name="connsiteX3306" fmla="*/ 14208 w 1023007"/>
                  <a:gd name="connsiteY3306" fmla="*/ 1014785 h 1227087"/>
                  <a:gd name="connsiteX3307" fmla="*/ 13874 w 1023007"/>
                  <a:gd name="connsiteY3307" fmla="*/ 1015709 h 1227087"/>
                  <a:gd name="connsiteX3308" fmla="*/ 13540 w 1023007"/>
                  <a:gd name="connsiteY3308" fmla="*/ 1016570 h 1227087"/>
                  <a:gd name="connsiteX3309" fmla="*/ 13354 w 1023007"/>
                  <a:gd name="connsiteY3309" fmla="*/ 1017123 h 1227087"/>
                  <a:gd name="connsiteX3310" fmla="*/ 13198 w 1023007"/>
                  <a:gd name="connsiteY3310" fmla="*/ 1017633 h 1227087"/>
                  <a:gd name="connsiteX3311" fmla="*/ 13082 w 1023007"/>
                  <a:gd name="connsiteY3311" fmla="*/ 1018117 h 1227087"/>
                  <a:gd name="connsiteX3312" fmla="*/ 12924 w 1023007"/>
                  <a:gd name="connsiteY3312" fmla="*/ 1018743 h 1227087"/>
                  <a:gd name="connsiteX3313" fmla="*/ 12719 w 1023007"/>
                  <a:gd name="connsiteY3313" fmla="*/ 1019325 h 1227087"/>
                  <a:gd name="connsiteX3314" fmla="*/ 12523 w 1023007"/>
                  <a:gd name="connsiteY3314" fmla="*/ 1020010 h 1227087"/>
                  <a:gd name="connsiteX3315" fmla="*/ 12378 w 1023007"/>
                  <a:gd name="connsiteY3315" fmla="*/ 1020831 h 1227087"/>
                  <a:gd name="connsiteX3316" fmla="*/ 12298 w 1023007"/>
                  <a:gd name="connsiteY3316" fmla="*/ 1021428 h 1227087"/>
                  <a:gd name="connsiteX3317" fmla="*/ 12244 w 1023007"/>
                  <a:gd name="connsiteY3317" fmla="*/ 1021990 h 1227087"/>
                  <a:gd name="connsiteX3318" fmla="*/ 12192 w 1023007"/>
                  <a:gd name="connsiteY3318" fmla="*/ 1022462 h 1227087"/>
                  <a:gd name="connsiteX3319" fmla="*/ 12208 w 1023007"/>
                  <a:gd name="connsiteY3319" fmla="*/ 1023939 h 1227087"/>
                  <a:gd name="connsiteX3320" fmla="*/ 12170 w 1023007"/>
                  <a:gd name="connsiteY3320" fmla="*/ 1024748 h 1227087"/>
                  <a:gd name="connsiteX3321" fmla="*/ 12250 w 1023007"/>
                  <a:gd name="connsiteY3321" fmla="*/ 1025307 h 1227087"/>
                  <a:gd name="connsiteX3322" fmla="*/ 12359 w 1023007"/>
                  <a:gd name="connsiteY3322" fmla="*/ 1025878 h 1227087"/>
                  <a:gd name="connsiteX3323" fmla="*/ 12401 w 1023007"/>
                  <a:gd name="connsiteY3323" fmla="*/ 1026658 h 1227087"/>
                  <a:gd name="connsiteX3324" fmla="*/ 12295 w 1023007"/>
                  <a:gd name="connsiteY3324" fmla="*/ 1027847 h 1227087"/>
                  <a:gd name="connsiteX3325" fmla="*/ 12179 w 1023007"/>
                  <a:gd name="connsiteY3325" fmla="*/ 1028877 h 1227087"/>
                  <a:gd name="connsiteX3326" fmla="*/ 12105 w 1023007"/>
                  <a:gd name="connsiteY3326" fmla="*/ 1029891 h 1227087"/>
                  <a:gd name="connsiteX3327" fmla="*/ 12028 w 1023007"/>
                  <a:gd name="connsiteY3327" fmla="*/ 1030530 h 1227087"/>
                  <a:gd name="connsiteX3328" fmla="*/ 11832 w 1023007"/>
                  <a:gd name="connsiteY3328" fmla="*/ 1031456 h 1227087"/>
                  <a:gd name="connsiteX3329" fmla="*/ 11578 w 1023007"/>
                  <a:gd name="connsiteY3329" fmla="*/ 1032759 h 1227087"/>
                  <a:gd name="connsiteX3330" fmla="*/ 11502 w 1023007"/>
                  <a:gd name="connsiteY3330" fmla="*/ 1033494 h 1227087"/>
                  <a:gd name="connsiteX3331" fmla="*/ 11364 w 1023007"/>
                  <a:gd name="connsiteY3331" fmla="*/ 1034034 h 1227087"/>
                  <a:gd name="connsiteX3332" fmla="*/ 11139 w 1023007"/>
                  <a:gd name="connsiteY3332" fmla="*/ 1034625 h 1227087"/>
                  <a:gd name="connsiteX3333" fmla="*/ 10933 w 1023007"/>
                  <a:gd name="connsiteY3333" fmla="*/ 1035453 h 1227087"/>
                  <a:gd name="connsiteX3334" fmla="*/ 10876 w 1023007"/>
                  <a:gd name="connsiteY3334" fmla="*/ 1035900 h 1227087"/>
                  <a:gd name="connsiteX3335" fmla="*/ 10603 w 1023007"/>
                  <a:gd name="connsiteY3335" fmla="*/ 1036991 h 1227087"/>
                  <a:gd name="connsiteX3336" fmla="*/ 10456 w 1023007"/>
                  <a:gd name="connsiteY3336" fmla="*/ 1037472 h 1227087"/>
                  <a:gd name="connsiteX3337" fmla="*/ 10202 w 1023007"/>
                  <a:gd name="connsiteY3337" fmla="*/ 1038180 h 1227087"/>
                  <a:gd name="connsiteX3338" fmla="*/ 10034 w 1023007"/>
                  <a:gd name="connsiteY3338" fmla="*/ 1038757 h 1227087"/>
                  <a:gd name="connsiteX3339" fmla="*/ 9652 w 1023007"/>
                  <a:gd name="connsiteY3339" fmla="*/ 1039955 h 1227087"/>
                  <a:gd name="connsiteX3340" fmla="*/ 9338 w 1023007"/>
                  <a:gd name="connsiteY3340" fmla="*/ 1041037 h 1227087"/>
                  <a:gd name="connsiteX3341" fmla="*/ 9222 w 1023007"/>
                  <a:gd name="connsiteY3341" fmla="*/ 1041470 h 1227087"/>
                  <a:gd name="connsiteX3342" fmla="*/ 8958 w 1023007"/>
                  <a:gd name="connsiteY3342" fmla="*/ 1042340 h 1227087"/>
                  <a:gd name="connsiteX3343" fmla="*/ 8645 w 1023007"/>
                  <a:gd name="connsiteY3343" fmla="*/ 1043220 h 1227087"/>
                  <a:gd name="connsiteX3344" fmla="*/ 8368 w 1023007"/>
                  <a:gd name="connsiteY3344" fmla="*/ 1043914 h 1227087"/>
                  <a:gd name="connsiteX3345" fmla="*/ 8038 w 1023007"/>
                  <a:gd name="connsiteY3345" fmla="*/ 1044889 h 1227087"/>
                  <a:gd name="connsiteX3346" fmla="*/ 7742 w 1023007"/>
                  <a:gd name="connsiteY3346" fmla="*/ 1045624 h 1227087"/>
                  <a:gd name="connsiteX3347" fmla="*/ 7536 w 1023007"/>
                  <a:gd name="connsiteY3347" fmla="*/ 1046097 h 1227087"/>
                  <a:gd name="connsiteX3348" fmla="*/ 7241 w 1023007"/>
                  <a:gd name="connsiteY3348" fmla="*/ 1046746 h 1227087"/>
                  <a:gd name="connsiteX3349" fmla="*/ 6830 w 1023007"/>
                  <a:gd name="connsiteY3349" fmla="*/ 1047760 h 1227087"/>
                  <a:gd name="connsiteX3350" fmla="*/ 6454 w 1023007"/>
                  <a:gd name="connsiteY3350" fmla="*/ 1048572 h 1227087"/>
                  <a:gd name="connsiteX3351" fmla="*/ 6153 w 1023007"/>
                  <a:gd name="connsiteY3351" fmla="*/ 1049256 h 1227087"/>
                  <a:gd name="connsiteX3352" fmla="*/ 5896 w 1023007"/>
                  <a:gd name="connsiteY3352" fmla="*/ 1049904 h 1227087"/>
                  <a:gd name="connsiteX3353" fmla="*/ 5613 w 1023007"/>
                  <a:gd name="connsiteY3353" fmla="*/ 1050563 h 1227087"/>
                  <a:gd name="connsiteX3354" fmla="*/ 5337 w 1023007"/>
                  <a:gd name="connsiteY3354" fmla="*/ 1051286 h 1227087"/>
                  <a:gd name="connsiteX3355" fmla="*/ 4974 w 1023007"/>
                  <a:gd name="connsiteY3355" fmla="*/ 1052146 h 1227087"/>
                  <a:gd name="connsiteX3356" fmla="*/ 4708 w 1023007"/>
                  <a:gd name="connsiteY3356" fmla="*/ 1052666 h 1227087"/>
                  <a:gd name="connsiteX3357" fmla="*/ 4474 w 1023007"/>
                  <a:gd name="connsiteY3357" fmla="*/ 1053064 h 1227087"/>
                  <a:gd name="connsiteX3358" fmla="*/ 4216 w 1023007"/>
                  <a:gd name="connsiteY3358" fmla="*/ 1053594 h 1227087"/>
                  <a:gd name="connsiteX3359" fmla="*/ 3863 w 1023007"/>
                  <a:gd name="connsiteY3359" fmla="*/ 1054320 h 1227087"/>
                  <a:gd name="connsiteX3360" fmla="*/ 3667 w 1023007"/>
                  <a:gd name="connsiteY3360" fmla="*/ 1054801 h 1227087"/>
                  <a:gd name="connsiteX3361" fmla="*/ 3453 w 1023007"/>
                  <a:gd name="connsiteY3361" fmla="*/ 1055247 h 1227087"/>
                  <a:gd name="connsiteX3362" fmla="*/ 2861 w 1023007"/>
                  <a:gd name="connsiteY3362" fmla="*/ 1056339 h 1227087"/>
                  <a:gd name="connsiteX3363" fmla="*/ 2342 w 1023007"/>
                  <a:gd name="connsiteY3363" fmla="*/ 1057325 h 1227087"/>
                  <a:gd name="connsiteX3364" fmla="*/ 2136 w 1023007"/>
                  <a:gd name="connsiteY3364" fmla="*/ 1057829 h 1227087"/>
                  <a:gd name="connsiteX3365" fmla="*/ 2008 w 1023007"/>
                  <a:gd name="connsiteY3365" fmla="*/ 1058262 h 1227087"/>
                  <a:gd name="connsiteX3366" fmla="*/ 1722 w 1023007"/>
                  <a:gd name="connsiteY3366" fmla="*/ 1059008 h 1227087"/>
                  <a:gd name="connsiteX3367" fmla="*/ 1478 w 1023007"/>
                  <a:gd name="connsiteY3367" fmla="*/ 1059432 h 1227087"/>
                  <a:gd name="connsiteX3368" fmla="*/ 1153 w 1023007"/>
                  <a:gd name="connsiteY3368" fmla="*/ 1060071 h 1227087"/>
                  <a:gd name="connsiteX3369" fmla="*/ 877 w 1023007"/>
                  <a:gd name="connsiteY3369" fmla="*/ 1060888 h 1227087"/>
                  <a:gd name="connsiteX3370" fmla="*/ 743 w 1023007"/>
                  <a:gd name="connsiteY3370" fmla="*/ 1061720 h 1227087"/>
                  <a:gd name="connsiteX3371" fmla="*/ 627 w 1023007"/>
                  <a:gd name="connsiteY3371" fmla="*/ 1062384 h 1227087"/>
                  <a:gd name="connsiteX3372" fmla="*/ 537 w 1023007"/>
                  <a:gd name="connsiteY3372" fmla="*/ 1062985 h 1227087"/>
                  <a:gd name="connsiteX3373" fmla="*/ 459 w 1023007"/>
                  <a:gd name="connsiteY3373" fmla="*/ 1063651 h 1227087"/>
                  <a:gd name="connsiteX3374" fmla="*/ 325 w 1023007"/>
                  <a:gd name="connsiteY3374" fmla="*/ 1064540 h 1227087"/>
                  <a:gd name="connsiteX3375" fmla="*/ 180 w 1023007"/>
                  <a:gd name="connsiteY3375" fmla="*/ 1065477 h 1227087"/>
                  <a:gd name="connsiteX3376" fmla="*/ 200 w 1023007"/>
                  <a:gd name="connsiteY3376" fmla="*/ 1066277 h 1227087"/>
                  <a:gd name="connsiteX3377" fmla="*/ 241 w 1023007"/>
                  <a:gd name="connsiteY3377" fmla="*/ 1066960 h 1227087"/>
                  <a:gd name="connsiteX3378" fmla="*/ 283 w 1023007"/>
                  <a:gd name="connsiteY3378" fmla="*/ 1067454 h 1227087"/>
                  <a:gd name="connsiteX3379" fmla="*/ 306 w 1023007"/>
                  <a:gd name="connsiteY3379" fmla="*/ 1068380 h 1227087"/>
                  <a:gd name="connsiteX3380" fmla="*/ 396 w 1023007"/>
                  <a:gd name="connsiteY3380" fmla="*/ 1069173 h 1227087"/>
                  <a:gd name="connsiteX3381" fmla="*/ 476 w 1023007"/>
                  <a:gd name="connsiteY3381" fmla="*/ 1069789 h 1227087"/>
                  <a:gd name="connsiteX3382" fmla="*/ 527 w 1023007"/>
                  <a:gd name="connsiteY3382" fmla="*/ 1070223 h 1227087"/>
                  <a:gd name="connsiteX3383" fmla="*/ 518 w 1023007"/>
                  <a:gd name="connsiteY3383" fmla="*/ 1070742 h 1227087"/>
                  <a:gd name="connsiteX3384" fmla="*/ 560 w 1023007"/>
                  <a:gd name="connsiteY3384" fmla="*/ 1071353 h 1227087"/>
                  <a:gd name="connsiteX3385" fmla="*/ 739 w 1023007"/>
                  <a:gd name="connsiteY3385" fmla="*/ 1072423 h 1227087"/>
                  <a:gd name="connsiteX3386" fmla="*/ 800 w 1023007"/>
                  <a:gd name="connsiteY3386" fmla="*/ 1073148 h 1227087"/>
                  <a:gd name="connsiteX3387" fmla="*/ 894 w 1023007"/>
                  <a:gd name="connsiteY3387" fmla="*/ 1073938 h 1227087"/>
                  <a:gd name="connsiteX3388" fmla="*/ 1092 w 1023007"/>
                  <a:gd name="connsiteY3388" fmla="*/ 1074968 h 1227087"/>
                  <a:gd name="connsiteX3389" fmla="*/ 1253 w 1023007"/>
                  <a:gd name="connsiteY3389" fmla="*/ 1075568 h 1227087"/>
                  <a:gd name="connsiteX3390" fmla="*/ 1343 w 1023007"/>
                  <a:gd name="connsiteY3390" fmla="*/ 1076041 h 1227087"/>
                  <a:gd name="connsiteX3391" fmla="*/ 1472 w 1023007"/>
                  <a:gd name="connsiteY3391" fmla="*/ 1076648 h 1227087"/>
                  <a:gd name="connsiteX3392" fmla="*/ 1613 w 1023007"/>
                  <a:gd name="connsiteY3392" fmla="*/ 1077293 h 1227087"/>
                  <a:gd name="connsiteX3393" fmla="*/ 1728 w 1023007"/>
                  <a:gd name="connsiteY3393" fmla="*/ 1078281 h 1227087"/>
                  <a:gd name="connsiteX3394" fmla="*/ 2255 w 1023007"/>
                  <a:gd name="connsiteY3394" fmla="*/ 1078304 h 1227087"/>
                  <a:gd name="connsiteX3395" fmla="*/ 3012 w 1023007"/>
                  <a:gd name="connsiteY3395" fmla="*/ 1078346 h 1227087"/>
                  <a:gd name="connsiteX3396" fmla="*/ 4678 w 1023007"/>
                  <a:gd name="connsiteY3396" fmla="*/ 1078397 h 1227087"/>
                  <a:gd name="connsiteX3397" fmla="*/ 6630 w 1023007"/>
                  <a:gd name="connsiteY3397" fmla="*/ 1078497 h 1227087"/>
                  <a:gd name="connsiteX3398" fmla="*/ 9353 w 1023007"/>
                  <a:gd name="connsiteY3398" fmla="*/ 1078497 h 1227087"/>
                  <a:gd name="connsiteX3399" fmla="*/ 11672 w 1023007"/>
                  <a:gd name="connsiteY3399" fmla="*/ 1078491 h 1227087"/>
                  <a:gd name="connsiteX3400" fmla="*/ 13579 w 1023007"/>
                  <a:gd name="connsiteY3400" fmla="*/ 1078417 h 1227087"/>
                  <a:gd name="connsiteX3401" fmla="*/ 17015 w 1023007"/>
                  <a:gd name="connsiteY3401" fmla="*/ 1077640 h 1227087"/>
                  <a:gd name="connsiteX3402" fmla="*/ 18274 w 1023007"/>
                  <a:gd name="connsiteY3402" fmla="*/ 1077087 h 1227087"/>
                  <a:gd name="connsiteX3403" fmla="*/ 19423 w 1023007"/>
                  <a:gd name="connsiteY3403" fmla="*/ 1076285 h 1227087"/>
                  <a:gd name="connsiteX3404" fmla="*/ 20873 w 1023007"/>
                  <a:gd name="connsiteY3404" fmla="*/ 1074900 h 1227087"/>
                  <a:gd name="connsiteX3405" fmla="*/ 22159 w 1023007"/>
                  <a:gd name="connsiteY3405" fmla="*/ 1073366 h 1227087"/>
                  <a:gd name="connsiteX3406" fmla="*/ 23657 w 1023007"/>
                  <a:gd name="connsiteY3406" fmla="*/ 1071946 h 1227087"/>
                  <a:gd name="connsiteX3407" fmla="*/ 25720 w 1023007"/>
                  <a:gd name="connsiteY3407" fmla="*/ 1070492 h 1227087"/>
                  <a:gd name="connsiteX3408" fmla="*/ 27678 w 1023007"/>
                  <a:gd name="connsiteY3408" fmla="*/ 1069557 h 1227087"/>
                  <a:gd name="connsiteX3409" fmla="*/ 29575 w 1023007"/>
                  <a:gd name="connsiteY3409" fmla="*/ 1069057 h 1227087"/>
                  <a:gd name="connsiteX3410" fmla="*/ 31691 w 1023007"/>
                  <a:gd name="connsiteY3410" fmla="*/ 1068473 h 1227087"/>
                  <a:gd name="connsiteX3411" fmla="*/ 34349 w 1023007"/>
                  <a:gd name="connsiteY3411" fmla="*/ 1067872 h 1227087"/>
                  <a:gd name="connsiteX3412" fmla="*/ 37265 w 1023007"/>
                  <a:gd name="connsiteY3412" fmla="*/ 1067166 h 1227087"/>
                  <a:gd name="connsiteX3413" fmla="*/ 40158 w 1023007"/>
                  <a:gd name="connsiteY3413" fmla="*/ 1066607 h 1227087"/>
                  <a:gd name="connsiteX3414" fmla="*/ 43606 w 1023007"/>
                  <a:gd name="connsiteY3414" fmla="*/ 1065836 h 1227087"/>
                  <a:gd name="connsiteX3415" fmla="*/ 46168 w 1023007"/>
                  <a:gd name="connsiteY3415" fmla="*/ 1065034 h 1227087"/>
                  <a:gd name="connsiteX3416" fmla="*/ 49508 w 1023007"/>
                  <a:gd name="connsiteY3416" fmla="*/ 1063897 h 1227087"/>
                  <a:gd name="connsiteX3417" fmla="*/ 52940 w 1023007"/>
                  <a:gd name="connsiteY3417" fmla="*/ 1062712 h 1227087"/>
                  <a:gd name="connsiteX3418" fmla="*/ 55984 w 1023007"/>
                  <a:gd name="connsiteY3418" fmla="*/ 1060703 h 1227087"/>
                  <a:gd name="connsiteX3419" fmla="*/ 58587 w 1023007"/>
                  <a:gd name="connsiteY3419" fmla="*/ 1059184 h 1227087"/>
                  <a:gd name="connsiteX3420" fmla="*/ 60155 w 1023007"/>
                  <a:gd name="connsiteY3420" fmla="*/ 1058159 h 1227087"/>
                  <a:gd name="connsiteX3421" fmla="*/ 61350 w 1023007"/>
                  <a:gd name="connsiteY3421" fmla="*/ 1057945 h 1227087"/>
                  <a:gd name="connsiteX3422" fmla="*/ 63581 w 1023007"/>
                  <a:gd name="connsiteY3422" fmla="*/ 1057585 h 1227087"/>
                  <a:gd name="connsiteX3423" fmla="*/ 65447 w 1023007"/>
                  <a:gd name="connsiteY3423" fmla="*/ 1057344 h 1227087"/>
                  <a:gd name="connsiteX3424" fmla="*/ 66798 w 1023007"/>
                  <a:gd name="connsiteY3424" fmla="*/ 1057180 h 1227087"/>
                  <a:gd name="connsiteX3425" fmla="*/ 69203 w 1023007"/>
                  <a:gd name="connsiteY3425" fmla="*/ 1057409 h 1227087"/>
                  <a:gd name="connsiteX3426" fmla="*/ 71736 w 1023007"/>
                  <a:gd name="connsiteY3426" fmla="*/ 1057810 h 1227087"/>
                  <a:gd name="connsiteX3427" fmla="*/ 74565 w 1023007"/>
                  <a:gd name="connsiteY3427" fmla="*/ 1058214 h 1227087"/>
                  <a:gd name="connsiteX3428" fmla="*/ 77698 w 1023007"/>
                  <a:gd name="connsiteY3428" fmla="*/ 1058642 h 1227087"/>
                  <a:gd name="connsiteX3429" fmla="*/ 80922 w 1023007"/>
                  <a:gd name="connsiteY3429" fmla="*/ 1058846 h 1227087"/>
                  <a:gd name="connsiteX3430" fmla="*/ 83462 w 1023007"/>
                  <a:gd name="connsiteY3430" fmla="*/ 1059229 h 1227087"/>
                  <a:gd name="connsiteX3431" fmla="*/ 86136 w 1023007"/>
                  <a:gd name="connsiteY3431" fmla="*/ 1059138 h 1227087"/>
                  <a:gd name="connsiteX3432" fmla="*/ 88516 w 1023007"/>
                  <a:gd name="connsiteY3432" fmla="*/ 1058741 h 1227087"/>
                  <a:gd name="connsiteX3433" fmla="*/ 90918 w 1023007"/>
                  <a:gd name="connsiteY3433" fmla="*/ 1058115 h 1227087"/>
                  <a:gd name="connsiteX3434" fmla="*/ 93341 w 1023007"/>
                  <a:gd name="connsiteY3434" fmla="*/ 1057087 h 1227087"/>
                  <a:gd name="connsiteX3435" fmla="*/ 95656 w 1023007"/>
                  <a:gd name="connsiteY3435" fmla="*/ 1056041 h 1227087"/>
                  <a:gd name="connsiteX3436" fmla="*/ 98408 w 1023007"/>
                  <a:gd name="connsiteY3436" fmla="*/ 1054734 h 1227087"/>
                  <a:gd name="connsiteX3437" fmla="*/ 100803 w 1023007"/>
                  <a:gd name="connsiteY3437" fmla="*/ 1053427 h 1227087"/>
                  <a:gd name="connsiteX3438" fmla="*/ 103726 w 1023007"/>
                  <a:gd name="connsiteY3438" fmla="*/ 1051725 h 1227087"/>
                  <a:gd name="connsiteX3439" fmla="*/ 106172 w 1023007"/>
                  <a:gd name="connsiteY3439" fmla="*/ 1050399 h 1227087"/>
                  <a:gd name="connsiteX3440" fmla="*/ 108695 w 1023007"/>
                  <a:gd name="connsiteY3440" fmla="*/ 1049102 h 1227087"/>
                  <a:gd name="connsiteX3441" fmla="*/ 111239 w 1023007"/>
                  <a:gd name="connsiteY3441" fmla="*/ 1047757 h 1227087"/>
                  <a:gd name="connsiteX3442" fmla="*/ 113328 w 1023007"/>
                  <a:gd name="connsiteY3442" fmla="*/ 1046405 h 1227087"/>
                  <a:gd name="connsiteX3443" fmla="*/ 116042 w 1023007"/>
                  <a:gd name="connsiteY3443" fmla="*/ 1044867 h 1227087"/>
                  <a:gd name="connsiteX3444" fmla="*/ 118465 w 1023007"/>
                  <a:gd name="connsiteY3444" fmla="*/ 1043531 h 1227087"/>
                  <a:gd name="connsiteX3445" fmla="*/ 121526 w 1023007"/>
                  <a:gd name="connsiteY3445" fmla="*/ 1041849 h 1227087"/>
                  <a:gd name="connsiteX3446" fmla="*/ 123972 w 1023007"/>
                  <a:gd name="connsiteY3446" fmla="*/ 1040397 h 1227087"/>
                  <a:gd name="connsiteX3447" fmla="*/ 125276 w 1023007"/>
                  <a:gd name="connsiteY3447" fmla="*/ 1039806 h 1227087"/>
                  <a:gd name="connsiteX3448" fmla="*/ 128763 w 1023007"/>
                  <a:gd name="connsiteY3448" fmla="*/ 1039470 h 1227087"/>
                  <a:gd name="connsiteX3449" fmla="*/ 129977 w 1023007"/>
                  <a:gd name="connsiteY3449" fmla="*/ 1039245 h 1227087"/>
                  <a:gd name="connsiteX3450" fmla="*/ 130638 w 1023007"/>
                  <a:gd name="connsiteY3450" fmla="*/ 1038863 h 1227087"/>
                  <a:gd name="connsiteX3451" fmla="*/ 131897 w 1023007"/>
                  <a:gd name="connsiteY3451" fmla="*/ 1037974 h 1227087"/>
                  <a:gd name="connsiteX3452" fmla="*/ 133534 w 1023007"/>
                  <a:gd name="connsiteY3452" fmla="*/ 1036468 h 1227087"/>
                  <a:gd name="connsiteX3453" fmla="*/ 133971 w 1023007"/>
                  <a:gd name="connsiteY3453" fmla="*/ 1036034 h 1227087"/>
                  <a:gd name="connsiteX3454" fmla="*/ 134324 w 1023007"/>
                  <a:gd name="connsiteY3454" fmla="*/ 1035739 h 1227087"/>
                  <a:gd name="connsiteX3455" fmla="*/ 135383 w 1023007"/>
                  <a:gd name="connsiteY3455" fmla="*/ 1035184 h 1227087"/>
                  <a:gd name="connsiteX3456" fmla="*/ 136135 w 1023007"/>
                  <a:gd name="connsiteY3456" fmla="*/ 1034753 h 1227087"/>
                  <a:gd name="connsiteX3457" fmla="*/ 137185 w 1023007"/>
                  <a:gd name="connsiteY3457" fmla="*/ 1034072 h 1227087"/>
                  <a:gd name="connsiteX3458" fmla="*/ 138415 w 1023007"/>
                  <a:gd name="connsiteY3458" fmla="*/ 1033257 h 1227087"/>
                  <a:gd name="connsiteX3459" fmla="*/ 138646 w 1023007"/>
                  <a:gd name="connsiteY3459" fmla="*/ 1032473 h 1227087"/>
                  <a:gd name="connsiteX3460" fmla="*/ 138581 w 1023007"/>
                  <a:gd name="connsiteY3460" fmla="*/ 1031873 h 1227087"/>
                  <a:gd name="connsiteX3461" fmla="*/ 138597 w 1023007"/>
                  <a:gd name="connsiteY3461" fmla="*/ 1030473 h 1227087"/>
                  <a:gd name="connsiteX3462" fmla="*/ 138738 w 1023007"/>
                  <a:gd name="connsiteY3462" fmla="*/ 1029728 h 1227087"/>
                  <a:gd name="connsiteX3463" fmla="*/ 139221 w 1023007"/>
                  <a:gd name="connsiteY3463" fmla="*/ 1028794 h 1227087"/>
                  <a:gd name="connsiteX3464" fmla="*/ 139718 w 1023007"/>
                  <a:gd name="connsiteY3464" fmla="*/ 1027927 h 1227087"/>
                  <a:gd name="connsiteX3465" fmla="*/ 140127 w 1023007"/>
                  <a:gd name="connsiteY3465" fmla="*/ 1027233 h 1227087"/>
                  <a:gd name="connsiteX3466" fmla="*/ 140742 w 1023007"/>
                  <a:gd name="connsiteY3466" fmla="*/ 1026405 h 1227087"/>
                  <a:gd name="connsiteX3467" fmla="*/ 141297 w 1023007"/>
                  <a:gd name="connsiteY3467" fmla="*/ 1025981 h 1227087"/>
                  <a:gd name="connsiteX3468" fmla="*/ 143507 w 1023007"/>
                  <a:gd name="connsiteY3468" fmla="*/ 1024523 h 1227087"/>
                  <a:gd name="connsiteX3469" fmla="*/ 145716 w 1023007"/>
                  <a:gd name="connsiteY3469" fmla="*/ 1023287 h 1227087"/>
                  <a:gd name="connsiteX3470" fmla="*/ 149601 w 1023007"/>
                  <a:gd name="connsiteY3470" fmla="*/ 1020690 h 1227087"/>
                  <a:gd name="connsiteX3471" fmla="*/ 155021 w 1023007"/>
                  <a:gd name="connsiteY3471" fmla="*/ 1016850 h 1227087"/>
                  <a:gd name="connsiteX3472" fmla="*/ 165398 w 1023007"/>
                  <a:gd name="connsiteY3472" fmla="*/ 1008900 h 1227087"/>
                  <a:gd name="connsiteX3473" fmla="*/ 166882 w 1023007"/>
                  <a:gd name="connsiteY3473" fmla="*/ 1008202 h 1227087"/>
                  <a:gd name="connsiteX3474" fmla="*/ 168416 w 1023007"/>
                  <a:gd name="connsiteY3474" fmla="*/ 1007570 h 1227087"/>
                  <a:gd name="connsiteX3475" fmla="*/ 168705 w 1023007"/>
                  <a:gd name="connsiteY3475" fmla="*/ 1007208 h 1227087"/>
                  <a:gd name="connsiteX3476" fmla="*/ 169229 w 1023007"/>
                  <a:gd name="connsiteY3476" fmla="*/ 1007073 h 1227087"/>
                  <a:gd name="connsiteX3477" fmla="*/ 169620 w 1023007"/>
                  <a:gd name="connsiteY3477" fmla="*/ 1007393 h 1227087"/>
                  <a:gd name="connsiteX3478" fmla="*/ 170294 w 1023007"/>
                  <a:gd name="connsiteY3478" fmla="*/ 1006675 h 1227087"/>
                  <a:gd name="connsiteX3479" fmla="*/ 170866 w 1023007"/>
                  <a:gd name="connsiteY3479" fmla="*/ 1006803 h 1227087"/>
                  <a:gd name="connsiteX3480" fmla="*/ 171450 w 1023007"/>
                  <a:gd name="connsiteY3480" fmla="*/ 1006360 h 1227087"/>
                  <a:gd name="connsiteX3481" fmla="*/ 171681 w 1023007"/>
                  <a:gd name="connsiteY3481" fmla="*/ 1005657 h 1227087"/>
                  <a:gd name="connsiteX3482" fmla="*/ 172407 w 1023007"/>
                  <a:gd name="connsiteY3482" fmla="*/ 1004857 h 1227087"/>
                  <a:gd name="connsiteX3483" fmla="*/ 172391 w 1023007"/>
                  <a:gd name="connsiteY3483" fmla="*/ 1004065 h 1227087"/>
                  <a:gd name="connsiteX3484" fmla="*/ 173130 w 1023007"/>
                  <a:gd name="connsiteY3484" fmla="*/ 1002764 h 1227087"/>
                  <a:gd name="connsiteX3485" fmla="*/ 173451 w 1023007"/>
                  <a:gd name="connsiteY3485" fmla="*/ 1002067 h 1227087"/>
                  <a:gd name="connsiteX3486" fmla="*/ 173958 w 1023007"/>
                  <a:gd name="connsiteY3486" fmla="*/ 1000979 h 1227087"/>
                  <a:gd name="connsiteX3487" fmla="*/ 174122 w 1023007"/>
                  <a:gd name="connsiteY3487" fmla="*/ 1000382 h 1227087"/>
                  <a:gd name="connsiteX3488" fmla="*/ 174748 w 1023007"/>
                  <a:gd name="connsiteY3488" fmla="*/ 999241 h 1227087"/>
                  <a:gd name="connsiteX3489" fmla="*/ 175769 w 1023007"/>
                  <a:gd name="connsiteY3489" fmla="*/ 998705 h 1227087"/>
                  <a:gd name="connsiteX3490" fmla="*/ 176809 w 1023007"/>
                  <a:gd name="connsiteY3490" fmla="*/ 997995 h 1227087"/>
                  <a:gd name="connsiteX3491" fmla="*/ 177471 w 1023007"/>
                  <a:gd name="connsiteY3491" fmla="*/ 997527 h 1227087"/>
                  <a:gd name="connsiteX3492" fmla="*/ 178364 w 1023007"/>
                  <a:gd name="connsiteY3492" fmla="*/ 996804 h 1227087"/>
                  <a:gd name="connsiteX3493" fmla="*/ 179362 w 1023007"/>
                  <a:gd name="connsiteY3493" fmla="*/ 996308 h 1227087"/>
                  <a:gd name="connsiteX3494" fmla="*/ 180154 w 1023007"/>
                  <a:gd name="connsiteY3494" fmla="*/ 995953 h 1227087"/>
                  <a:gd name="connsiteX3495" fmla="*/ 181095 w 1023007"/>
                  <a:gd name="connsiteY3495" fmla="*/ 995264 h 1227087"/>
                  <a:gd name="connsiteX3496" fmla="*/ 182261 w 1023007"/>
                  <a:gd name="connsiteY3496" fmla="*/ 995087 h 1227087"/>
                  <a:gd name="connsiteX3497" fmla="*/ 183051 w 1023007"/>
                  <a:gd name="connsiteY3497" fmla="*/ 994936 h 1227087"/>
                  <a:gd name="connsiteX3498" fmla="*/ 183564 w 1023007"/>
                  <a:gd name="connsiteY3498" fmla="*/ 994801 h 1227087"/>
                  <a:gd name="connsiteX3499" fmla="*/ 184585 w 1023007"/>
                  <a:gd name="connsiteY3499" fmla="*/ 994400 h 1227087"/>
                  <a:gd name="connsiteX3500" fmla="*/ 185292 w 1023007"/>
                  <a:gd name="connsiteY3500" fmla="*/ 993411 h 1227087"/>
                  <a:gd name="connsiteX3501" fmla="*/ 185886 w 1023007"/>
                  <a:gd name="connsiteY3501" fmla="*/ 992919 h 1227087"/>
                  <a:gd name="connsiteX3502" fmla="*/ 187388 w 1023007"/>
                  <a:gd name="connsiteY3502" fmla="*/ 992104 h 1227087"/>
                  <a:gd name="connsiteX3503" fmla="*/ 188519 w 1023007"/>
                  <a:gd name="connsiteY3503" fmla="*/ 991482 h 1227087"/>
                  <a:gd name="connsiteX3504" fmla="*/ 189239 w 1023007"/>
                  <a:gd name="connsiteY3504" fmla="*/ 991593 h 1227087"/>
                  <a:gd name="connsiteX3505" fmla="*/ 189919 w 1023007"/>
                  <a:gd name="connsiteY3505" fmla="*/ 991770 h 1227087"/>
                  <a:gd name="connsiteX3506" fmla="*/ 191111 w 1023007"/>
                  <a:gd name="connsiteY3506" fmla="*/ 992075 h 1227087"/>
                  <a:gd name="connsiteX3507" fmla="*/ 191579 w 1023007"/>
                  <a:gd name="connsiteY3507" fmla="*/ 992110 h 1227087"/>
                  <a:gd name="connsiteX3508" fmla="*/ 192343 w 1023007"/>
                  <a:gd name="connsiteY3508" fmla="*/ 992320 h 1227087"/>
                  <a:gd name="connsiteX3509" fmla="*/ 193336 w 1023007"/>
                  <a:gd name="connsiteY3509" fmla="*/ 992367 h 1227087"/>
                  <a:gd name="connsiteX3510" fmla="*/ 194154 w 1023007"/>
                  <a:gd name="connsiteY3510" fmla="*/ 992261 h 1227087"/>
                  <a:gd name="connsiteX3511" fmla="*/ 194622 w 1023007"/>
                  <a:gd name="connsiteY3511" fmla="*/ 992075 h 1227087"/>
                  <a:gd name="connsiteX3512" fmla="*/ 195088 w 1023007"/>
                  <a:gd name="connsiteY3512" fmla="*/ 991889 h 1227087"/>
                  <a:gd name="connsiteX3513" fmla="*/ 195772 w 1023007"/>
                  <a:gd name="connsiteY3513" fmla="*/ 991558 h 1227087"/>
                  <a:gd name="connsiteX3514" fmla="*/ 196777 w 1023007"/>
                  <a:gd name="connsiteY3514" fmla="*/ 991032 h 1227087"/>
                  <a:gd name="connsiteX3515" fmla="*/ 197567 w 1023007"/>
                  <a:gd name="connsiteY3515" fmla="*/ 990843 h 1227087"/>
                  <a:gd name="connsiteX3516" fmla="*/ 198357 w 1023007"/>
                  <a:gd name="connsiteY3516" fmla="*/ 990591 h 1227087"/>
                  <a:gd name="connsiteX3517" fmla="*/ 199442 w 1023007"/>
                  <a:gd name="connsiteY3517" fmla="*/ 990364 h 1227087"/>
                  <a:gd name="connsiteX3518" fmla="*/ 200312 w 1023007"/>
                  <a:gd name="connsiteY3518" fmla="*/ 990139 h 1227087"/>
                  <a:gd name="connsiteX3519" fmla="*/ 200942 w 1023007"/>
                  <a:gd name="connsiteY3519" fmla="*/ 990306 h 1227087"/>
                  <a:gd name="connsiteX3520" fmla="*/ 201767 w 1023007"/>
                  <a:gd name="connsiteY3520" fmla="*/ 990303 h 1227087"/>
                  <a:gd name="connsiteX3521" fmla="*/ 202576 w 1023007"/>
                  <a:gd name="connsiteY3521" fmla="*/ 990412 h 1227087"/>
                  <a:gd name="connsiteX3522" fmla="*/ 203209 w 1023007"/>
                  <a:gd name="connsiteY3522" fmla="*/ 990116 h 1227087"/>
                  <a:gd name="connsiteX3523" fmla="*/ 203735 w 1023007"/>
                  <a:gd name="connsiteY3523" fmla="*/ 989471 h 1227087"/>
                  <a:gd name="connsiteX3524" fmla="*/ 204618 w 1023007"/>
                  <a:gd name="connsiteY3524" fmla="*/ 988752 h 1227087"/>
                  <a:gd name="connsiteX3525" fmla="*/ 205199 w 1023007"/>
                  <a:gd name="connsiteY3525" fmla="*/ 988704 h 1227087"/>
                  <a:gd name="connsiteX3526" fmla="*/ 205722 w 1023007"/>
                  <a:gd name="connsiteY3526" fmla="*/ 988630 h 1227087"/>
                  <a:gd name="connsiteX3527" fmla="*/ 206297 w 1023007"/>
                  <a:gd name="connsiteY3527" fmla="*/ 988469 h 1227087"/>
                  <a:gd name="connsiteX3528" fmla="*/ 206766 w 1023007"/>
                  <a:gd name="connsiteY3528" fmla="*/ 988162 h 1227087"/>
                  <a:gd name="connsiteX3529" fmla="*/ 207369 w 1023007"/>
                  <a:gd name="connsiteY3529" fmla="*/ 988145 h 1227087"/>
                  <a:gd name="connsiteX3530" fmla="*/ 207903 w 1023007"/>
                  <a:gd name="connsiteY3530" fmla="*/ 987933 h 1227087"/>
                  <a:gd name="connsiteX3531" fmla="*/ 208468 w 1023007"/>
                  <a:gd name="connsiteY3531" fmla="*/ 987971 h 1227087"/>
                  <a:gd name="connsiteX3532" fmla="*/ 208898 w 1023007"/>
                  <a:gd name="connsiteY3532" fmla="*/ 988364 h 1227087"/>
                  <a:gd name="connsiteX3533" fmla="*/ 209573 w 1023007"/>
                  <a:gd name="connsiteY3533" fmla="*/ 988341 h 1227087"/>
                  <a:gd name="connsiteX3534" fmla="*/ 209890 w 1023007"/>
                  <a:gd name="connsiteY3534" fmla="*/ 987917 h 1227087"/>
                  <a:gd name="connsiteX3535" fmla="*/ 210638 w 1023007"/>
                  <a:gd name="connsiteY3535" fmla="*/ 987528 h 1227087"/>
                  <a:gd name="connsiteX3536" fmla="*/ 211065 w 1023007"/>
                  <a:gd name="connsiteY3536" fmla="*/ 987214 h 1227087"/>
                  <a:gd name="connsiteX3537" fmla="*/ 211586 w 1023007"/>
                  <a:gd name="connsiteY3537" fmla="*/ 986870 h 1227087"/>
                  <a:gd name="connsiteX3538" fmla="*/ 212042 w 1023007"/>
                  <a:gd name="connsiteY3538" fmla="*/ 986450 h 1227087"/>
                  <a:gd name="connsiteX3539" fmla="*/ 212851 w 1023007"/>
                  <a:gd name="connsiteY3539" fmla="*/ 986026 h 1227087"/>
                  <a:gd name="connsiteX3540" fmla="*/ 213220 w 1023007"/>
                  <a:gd name="connsiteY3540" fmla="*/ 985631 h 1227087"/>
                  <a:gd name="connsiteX3541" fmla="*/ 213660 w 1023007"/>
                  <a:gd name="connsiteY3541" fmla="*/ 985483 h 1227087"/>
                  <a:gd name="connsiteX3542" fmla="*/ 214166 w 1023007"/>
                  <a:gd name="connsiteY3542" fmla="*/ 985181 h 1227087"/>
                  <a:gd name="connsiteX3543" fmla="*/ 214649 w 1023007"/>
                  <a:gd name="connsiteY3543" fmla="*/ 984970 h 1227087"/>
                  <a:gd name="connsiteX3544" fmla="*/ 215278 w 1023007"/>
                  <a:gd name="connsiteY3544" fmla="*/ 984584 h 1227087"/>
                  <a:gd name="connsiteX3545" fmla="*/ 215920 w 1023007"/>
                  <a:gd name="connsiteY3545" fmla="*/ 984359 h 1227087"/>
                  <a:gd name="connsiteX3546" fmla="*/ 216710 w 1023007"/>
                  <a:gd name="connsiteY3546" fmla="*/ 983859 h 1227087"/>
                  <a:gd name="connsiteX3547" fmla="*/ 217673 w 1023007"/>
                  <a:gd name="connsiteY3547" fmla="*/ 983317 h 1227087"/>
                  <a:gd name="connsiteX3548" fmla="*/ 218610 w 1023007"/>
                  <a:gd name="connsiteY3548" fmla="*/ 983105 h 1227087"/>
                  <a:gd name="connsiteX3549" fmla="*/ 219751 w 1023007"/>
                  <a:gd name="connsiteY3549" fmla="*/ 983242 h 1227087"/>
                  <a:gd name="connsiteX3550" fmla="*/ 220713 w 1023007"/>
                  <a:gd name="connsiteY3550" fmla="*/ 982731 h 1227087"/>
                  <a:gd name="connsiteX3551" fmla="*/ 221327 w 1023007"/>
                  <a:gd name="connsiteY3551" fmla="*/ 982462 h 1227087"/>
                  <a:gd name="connsiteX3552" fmla="*/ 221931 w 1023007"/>
                  <a:gd name="connsiteY3552" fmla="*/ 981962 h 1227087"/>
                  <a:gd name="connsiteX3553" fmla="*/ 222910 w 1023007"/>
                  <a:gd name="connsiteY3553" fmla="*/ 981370 h 1227087"/>
                  <a:gd name="connsiteX3554" fmla="*/ 223436 w 1023007"/>
                  <a:gd name="connsiteY3554" fmla="*/ 981149 h 1227087"/>
                  <a:gd name="connsiteX3555" fmla="*/ 224018 w 1023007"/>
                  <a:gd name="connsiteY3555" fmla="*/ 980798 h 1227087"/>
                  <a:gd name="connsiteX3556" fmla="*/ 224554 w 1023007"/>
                  <a:gd name="connsiteY3556" fmla="*/ 980812 h 1227087"/>
                  <a:gd name="connsiteX3557" fmla="*/ 225449 w 1023007"/>
                  <a:gd name="connsiteY3557" fmla="*/ 980703 h 1227087"/>
                  <a:gd name="connsiteX3558" fmla="*/ 225986 w 1023007"/>
                  <a:gd name="connsiteY3558" fmla="*/ 980609 h 1227087"/>
                  <a:gd name="connsiteX3559" fmla="*/ 226535 w 1023007"/>
                  <a:gd name="connsiteY3559" fmla="*/ 980424 h 1227087"/>
                  <a:gd name="connsiteX3560" fmla="*/ 227083 w 1023007"/>
                  <a:gd name="connsiteY3560" fmla="*/ 980304 h 1227087"/>
                  <a:gd name="connsiteX3561" fmla="*/ 227835 w 1023007"/>
                  <a:gd name="connsiteY3561" fmla="*/ 980102 h 1227087"/>
                  <a:gd name="connsiteX3562" fmla="*/ 228663 w 1023007"/>
                  <a:gd name="connsiteY3562" fmla="*/ 980102 h 1227087"/>
                  <a:gd name="connsiteX3563" fmla="*/ 229498 w 1023007"/>
                  <a:gd name="connsiteY3563" fmla="*/ 980426 h 1227087"/>
                  <a:gd name="connsiteX3564" fmla="*/ 231017 w 1023007"/>
                  <a:gd name="connsiteY3564" fmla="*/ 980472 h 1227087"/>
                  <a:gd name="connsiteX3565" fmla="*/ 231829 w 1023007"/>
                  <a:gd name="connsiteY3565" fmla="*/ 980302 h 1227087"/>
                  <a:gd name="connsiteX3566" fmla="*/ 232506 w 1023007"/>
                  <a:gd name="connsiteY3566" fmla="*/ 980189 h 1227087"/>
                  <a:gd name="connsiteX3567" fmla="*/ 233088 w 1023007"/>
                  <a:gd name="connsiteY3567" fmla="*/ 980481 h 1227087"/>
                  <a:gd name="connsiteX3568" fmla="*/ 233592 w 1023007"/>
                  <a:gd name="connsiteY3568" fmla="*/ 980571 h 1227087"/>
                  <a:gd name="connsiteX3569" fmla="*/ 234282 w 1023007"/>
                  <a:gd name="connsiteY3569" fmla="*/ 980449 h 1227087"/>
                  <a:gd name="connsiteX3570" fmla="*/ 234697 w 1023007"/>
                  <a:gd name="connsiteY3570" fmla="*/ 980645 h 1227087"/>
                  <a:gd name="connsiteX3571" fmla="*/ 235034 w 1023007"/>
                  <a:gd name="connsiteY3571" fmla="*/ 980972 h 1227087"/>
                  <a:gd name="connsiteX3572" fmla="*/ 235118 w 1023007"/>
                  <a:gd name="connsiteY3572" fmla="*/ 981445 h 1227087"/>
                  <a:gd name="connsiteX3573" fmla="*/ 235153 w 1023007"/>
                  <a:gd name="connsiteY3573" fmla="*/ 982019 h 1227087"/>
                  <a:gd name="connsiteX3574" fmla="*/ 235149 w 1023007"/>
                  <a:gd name="connsiteY3574" fmla="*/ 982995 h 1227087"/>
                  <a:gd name="connsiteX3575" fmla="*/ 235471 w 1023007"/>
                  <a:gd name="connsiteY3575" fmla="*/ 983428 h 1227087"/>
                  <a:gd name="connsiteX3576" fmla="*/ 236372 w 1023007"/>
                  <a:gd name="connsiteY3576" fmla="*/ 983820 h 1227087"/>
                  <a:gd name="connsiteX3577" fmla="*/ 237095 w 1023007"/>
                  <a:gd name="connsiteY3577" fmla="*/ 983712 h 1227087"/>
                  <a:gd name="connsiteX3578" fmla="*/ 237628 w 1023007"/>
                  <a:gd name="connsiteY3578" fmla="*/ 983329 h 1227087"/>
                  <a:gd name="connsiteX3579" fmla="*/ 238244 w 1023007"/>
                  <a:gd name="connsiteY3579" fmla="*/ 983037 h 1227087"/>
                  <a:gd name="connsiteX3580" fmla="*/ 238671 w 1023007"/>
                  <a:gd name="connsiteY3580" fmla="*/ 982748 h 1227087"/>
                  <a:gd name="connsiteX3581" fmla="*/ 239047 w 1023007"/>
                  <a:gd name="connsiteY3581" fmla="*/ 982430 h 1227087"/>
                  <a:gd name="connsiteX3582" fmla="*/ 239622 w 1023007"/>
                  <a:gd name="connsiteY3582" fmla="*/ 981993 h 1227087"/>
                  <a:gd name="connsiteX3583" fmla="*/ 240074 w 1023007"/>
                  <a:gd name="connsiteY3583" fmla="*/ 981640 h 1227087"/>
                  <a:gd name="connsiteX3584" fmla="*/ 240559 w 1023007"/>
                  <a:gd name="connsiteY3584" fmla="*/ 981479 h 1227087"/>
                  <a:gd name="connsiteX3585" fmla="*/ 241135 w 1023007"/>
                  <a:gd name="connsiteY3585" fmla="*/ 981357 h 1227087"/>
                  <a:gd name="connsiteX3586" fmla="*/ 241860 w 1023007"/>
                  <a:gd name="connsiteY3586" fmla="*/ 981647 h 1227087"/>
                  <a:gd name="connsiteX3587" fmla="*/ 242409 w 1023007"/>
                  <a:gd name="connsiteY3587" fmla="*/ 981868 h 1227087"/>
                  <a:gd name="connsiteX3588" fmla="*/ 242856 w 1023007"/>
                  <a:gd name="connsiteY3588" fmla="*/ 982038 h 1227087"/>
                  <a:gd name="connsiteX3589" fmla="*/ 242736 w 1023007"/>
                  <a:gd name="connsiteY3589" fmla="*/ 982529 h 1227087"/>
                  <a:gd name="connsiteX3590" fmla="*/ 242833 w 1023007"/>
                  <a:gd name="connsiteY3590" fmla="*/ 982954 h 1227087"/>
                  <a:gd name="connsiteX3591" fmla="*/ 243276 w 1023007"/>
                  <a:gd name="connsiteY3591" fmla="*/ 983034 h 1227087"/>
                  <a:gd name="connsiteX3592" fmla="*/ 243530 w 1023007"/>
                  <a:gd name="connsiteY3592" fmla="*/ 983451 h 1227087"/>
                  <a:gd name="connsiteX3593" fmla="*/ 244390 w 1023007"/>
                  <a:gd name="connsiteY3593" fmla="*/ 983775 h 1227087"/>
                  <a:gd name="connsiteX3594" fmla="*/ 244801 w 1023007"/>
                  <a:gd name="connsiteY3594" fmla="*/ 983949 h 1227087"/>
                  <a:gd name="connsiteX3595" fmla="*/ 245203 w 1023007"/>
                  <a:gd name="connsiteY3595" fmla="*/ 984552 h 1227087"/>
                  <a:gd name="connsiteX3596" fmla="*/ 245890 w 1023007"/>
                  <a:gd name="connsiteY3596" fmla="*/ 985076 h 1227087"/>
                  <a:gd name="connsiteX3597" fmla="*/ 246634 w 1023007"/>
                  <a:gd name="connsiteY3597" fmla="*/ 985779 h 1227087"/>
                  <a:gd name="connsiteX3598" fmla="*/ 247453 w 1023007"/>
                  <a:gd name="connsiteY3598" fmla="*/ 986042 h 1227087"/>
                  <a:gd name="connsiteX3599" fmla="*/ 249065 w 1023007"/>
                  <a:gd name="connsiteY3599" fmla="*/ 986158 h 1227087"/>
                  <a:gd name="connsiteX3600" fmla="*/ 249502 w 1023007"/>
                  <a:gd name="connsiteY3600" fmla="*/ 985933 h 1227087"/>
                  <a:gd name="connsiteX3601" fmla="*/ 250388 w 1023007"/>
                  <a:gd name="connsiteY3601" fmla="*/ 985746 h 1227087"/>
                  <a:gd name="connsiteX3602" fmla="*/ 251029 w 1023007"/>
                  <a:gd name="connsiteY3602" fmla="*/ 985946 h 1227087"/>
                  <a:gd name="connsiteX3603" fmla="*/ 251512 w 1023007"/>
                  <a:gd name="connsiteY3603" fmla="*/ 986273 h 1227087"/>
                  <a:gd name="connsiteX3604" fmla="*/ 252050 w 1023007"/>
                  <a:gd name="connsiteY3604" fmla="*/ 986527 h 1227087"/>
                  <a:gd name="connsiteX3605" fmla="*/ 252391 w 1023007"/>
                  <a:gd name="connsiteY3605" fmla="*/ 987166 h 1227087"/>
                  <a:gd name="connsiteX3606" fmla="*/ 252536 w 1023007"/>
                  <a:gd name="connsiteY3606" fmla="*/ 987776 h 1227087"/>
                  <a:gd name="connsiteX3607" fmla="*/ 252731 w 1023007"/>
                  <a:gd name="connsiteY3607" fmla="*/ 988463 h 1227087"/>
                  <a:gd name="connsiteX3608" fmla="*/ 253489 w 1023007"/>
                  <a:gd name="connsiteY3608" fmla="*/ 988740 h 1227087"/>
                  <a:gd name="connsiteX3609" fmla="*/ 254157 w 1023007"/>
                  <a:gd name="connsiteY3609" fmla="*/ 989093 h 1227087"/>
                  <a:gd name="connsiteX3610" fmla="*/ 254649 w 1023007"/>
                  <a:gd name="connsiteY3610" fmla="*/ 989333 h 1227087"/>
                  <a:gd name="connsiteX3611" fmla="*/ 255239 w 1023007"/>
                  <a:gd name="connsiteY3611" fmla="*/ 989731 h 1227087"/>
                  <a:gd name="connsiteX3612" fmla="*/ 255772 w 1023007"/>
                  <a:gd name="connsiteY3612" fmla="*/ 989870 h 1227087"/>
                  <a:gd name="connsiteX3613" fmla="*/ 256389 w 1023007"/>
                  <a:gd name="connsiteY3613" fmla="*/ 991070 h 1227087"/>
                  <a:gd name="connsiteX3614" fmla="*/ 257086 w 1023007"/>
                  <a:gd name="connsiteY3614" fmla="*/ 991356 h 1227087"/>
                  <a:gd name="connsiteX3615" fmla="*/ 257843 w 1023007"/>
                  <a:gd name="connsiteY3615" fmla="*/ 991639 h 1227087"/>
                  <a:gd name="connsiteX3616" fmla="*/ 258713 w 1023007"/>
                  <a:gd name="connsiteY3616" fmla="*/ 991789 h 1227087"/>
                  <a:gd name="connsiteX3617" fmla="*/ 259658 w 1023007"/>
                  <a:gd name="connsiteY3617" fmla="*/ 992171 h 1227087"/>
                  <a:gd name="connsiteX3618" fmla="*/ 260267 w 1023007"/>
                  <a:gd name="connsiteY3618" fmla="*/ 992291 h 1227087"/>
                  <a:gd name="connsiteX3619" fmla="*/ 260877 w 1023007"/>
                  <a:gd name="connsiteY3619" fmla="*/ 992852 h 1227087"/>
                  <a:gd name="connsiteX3620" fmla="*/ 261127 w 1023007"/>
                  <a:gd name="connsiteY3620" fmla="*/ 993870 h 1227087"/>
                  <a:gd name="connsiteX3621" fmla="*/ 260919 w 1023007"/>
                  <a:gd name="connsiteY3621" fmla="*/ 994409 h 1227087"/>
                  <a:gd name="connsiteX3622" fmla="*/ 260797 w 1023007"/>
                  <a:gd name="connsiteY3622" fmla="*/ 995045 h 1227087"/>
                  <a:gd name="connsiteX3623" fmla="*/ 261349 w 1023007"/>
                  <a:gd name="connsiteY3623" fmla="*/ 995184 h 1227087"/>
                  <a:gd name="connsiteX3624" fmla="*/ 261883 w 1023007"/>
                  <a:gd name="connsiteY3624" fmla="*/ 995264 h 1227087"/>
                  <a:gd name="connsiteX3625" fmla="*/ 262421 w 1023007"/>
                  <a:gd name="connsiteY3625" fmla="*/ 995373 h 1227087"/>
                  <a:gd name="connsiteX3626" fmla="*/ 263211 w 1023007"/>
                  <a:gd name="connsiteY3626" fmla="*/ 995543 h 1227087"/>
                  <a:gd name="connsiteX3627" fmla="*/ 263761 w 1023007"/>
                  <a:gd name="connsiteY3627" fmla="*/ 996096 h 1227087"/>
                  <a:gd name="connsiteX3628" fmla="*/ 264281 w 1023007"/>
                  <a:gd name="connsiteY3628" fmla="*/ 996503 h 1227087"/>
                  <a:gd name="connsiteX3629" fmla="*/ 265029 w 1023007"/>
                  <a:gd name="connsiteY3629" fmla="*/ 996827 h 1227087"/>
                  <a:gd name="connsiteX3630" fmla="*/ 265848 w 1023007"/>
                  <a:gd name="connsiteY3630" fmla="*/ 997148 h 1227087"/>
                  <a:gd name="connsiteX3631" fmla="*/ 267087 w 1023007"/>
                  <a:gd name="connsiteY3631" fmla="*/ 997703 h 1227087"/>
                  <a:gd name="connsiteX3632" fmla="*/ 266978 w 1023007"/>
                  <a:gd name="connsiteY3632" fmla="*/ 998199 h 1227087"/>
                  <a:gd name="connsiteX3633" fmla="*/ 267565 w 1023007"/>
                  <a:gd name="connsiteY3633" fmla="*/ 998703 h 1227087"/>
                  <a:gd name="connsiteX3634" fmla="*/ 267682 w 1023007"/>
                  <a:gd name="connsiteY3634" fmla="*/ 999563 h 1227087"/>
                  <a:gd name="connsiteX3635" fmla="*/ 268079 w 1023007"/>
                  <a:gd name="connsiteY3635" fmla="*/ 1000311 h 1227087"/>
                  <a:gd name="connsiteX3636" fmla="*/ 268455 w 1023007"/>
                  <a:gd name="connsiteY3636" fmla="*/ 1000603 h 1227087"/>
                  <a:gd name="connsiteX3637" fmla="*/ 269312 w 1023007"/>
                  <a:gd name="connsiteY3637" fmla="*/ 1000607 h 1227087"/>
                  <a:gd name="connsiteX3638" fmla="*/ 269691 w 1023007"/>
                  <a:gd name="connsiteY3638" fmla="*/ 1000163 h 1227087"/>
                  <a:gd name="connsiteX3639" fmla="*/ 270224 w 1023007"/>
                  <a:gd name="connsiteY3639" fmla="*/ 999730 h 1227087"/>
                  <a:gd name="connsiteX3640" fmla="*/ 270770 w 1023007"/>
                  <a:gd name="connsiteY3640" fmla="*/ 999472 h 1227087"/>
                  <a:gd name="connsiteX3641" fmla="*/ 271329 w 1023007"/>
                  <a:gd name="connsiteY3641" fmla="*/ 999842 h 1227087"/>
                  <a:gd name="connsiteX3642" fmla="*/ 271832 w 1023007"/>
                  <a:gd name="connsiteY3642" fmla="*/ 999913 h 1227087"/>
                  <a:gd name="connsiteX3643" fmla="*/ 272308 w 1023007"/>
                  <a:gd name="connsiteY3643" fmla="*/ 999771 h 1227087"/>
                  <a:gd name="connsiteX3644" fmla="*/ 272783 w 1023007"/>
                  <a:gd name="connsiteY3644" fmla="*/ 999453 h 1227087"/>
                  <a:gd name="connsiteX3645" fmla="*/ 273044 w 1023007"/>
                  <a:gd name="connsiteY3645" fmla="*/ 998554 h 1227087"/>
                  <a:gd name="connsiteX3646" fmla="*/ 273752 w 1023007"/>
                  <a:gd name="connsiteY3646" fmla="*/ 998735 h 1227087"/>
                  <a:gd name="connsiteX3647" fmla="*/ 274710 w 1023007"/>
                  <a:gd name="connsiteY3647" fmla="*/ 999104 h 1227087"/>
                  <a:gd name="connsiteX3648" fmla="*/ 275378 w 1023007"/>
                  <a:gd name="connsiteY3648" fmla="*/ 999281 h 1227087"/>
                  <a:gd name="connsiteX3649" fmla="*/ 276412 w 1023007"/>
                  <a:gd name="connsiteY3649" fmla="*/ 999615 h 1227087"/>
                  <a:gd name="connsiteX3650" fmla="*/ 276725 w 1023007"/>
                  <a:gd name="connsiteY3650" fmla="*/ 1000050 h 1227087"/>
                  <a:gd name="connsiteX3651" fmla="*/ 276899 w 1023007"/>
                  <a:gd name="connsiteY3651" fmla="*/ 1000960 h 1227087"/>
                  <a:gd name="connsiteX3652" fmla="*/ 278011 w 1023007"/>
                  <a:gd name="connsiteY3652" fmla="*/ 1001403 h 1227087"/>
                  <a:gd name="connsiteX3653" fmla="*/ 279272 w 1023007"/>
                  <a:gd name="connsiteY3653" fmla="*/ 1001689 h 1227087"/>
                  <a:gd name="connsiteX3654" fmla="*/ 279786 w 1023007"/>
                  <a:gd name="connsiteY3654" fmla="*/ 1001981 h 1227087"/>
                  <a:gd name="connsiteX3655" fmla="*/ 280238 w 1023007"/>
                  <a:gd name="connsiteY3655" fmla="*/ 1002166 h 1227087"/>
                  <a:gd name="connsiteX3656" fmla="*/ 281038 w 1023007"/>
                  <a:gd name="connsiteY3656" fmla="*/ 1001939 h 1227087"/>
                  <a:gd name="connsiteX3657" fmla="*/ 281767 w 1023007"/>
                  <a:gd name="connsiteY3657" fmla="*/ 1002250 h 1227087"/>
                  <a:gd name="connsiteX3658" fmla="*/ 282438 w 1023007"/>
                  <a:gd name="connsiteY3658" fmla="*/ 1002321 h 1227087"/>
                  <a:gd name="connsiteX3659" fmla="*/ 282774 w 1023007"/>
                  <a:gd name="connsiteY3659" fmla="*/ 1001916 h 1227087"/>
                  <a:gd name="connsiteX3660" fmla="*/ 283285 w 1023007"/>
                  <a:gd name="connsiteY3660" fmla="*/ 1002228 h 1227087"/>
                  <a:gd name="connsiteX3661" fmla="*/ 283806 w 1023007"/>
                  <a:gd name="connsiteY3661" fmla="*/ 1002800 h 1227087"/>
                  <a:gd name="connsiteX3662" fmla="*/ 284585 w 1023007"/>
                  <a:gd name="connsiteY3662" fmla="*/ 1002758 h 1227087"/>
                  <a:gd name="connsiteX3663" fmla="*/ 285308 w 1023007"/>
                  <a:gd name="connsiteY3663" fmla="*/ 1002594 h 1227087"/>
                  <a:gd name="connsiteX3664" fmla="*/ 285850 w 1023007"/>
                  <a:gd name="connsiteY3664" fmla="*/ 1002289 h 1227087"/>
                  <a:gd name="connsiteX3665" fmla="*/ 286407 w 1023007"/>
                  <a:gd name="connsiteY3665" fmla="*/ 1001788 h 1227087"/>
                  <a:gd name="connsiteX3666" fmla="*/ 287039 w 1023007"/>
                  <a:gd name="connsiteY3666" fmla="*/ 1001800 h 1227087"/>
                  <a:gd name="connsiteX3667" fmla="*/ 287102 w 1023007"/>
                  <a:gd name="connsiteY3667" fmla="*/ 1002391 h 1227087"/>
                  <a:gd name="connsiteX3668" fmla="*/ 286718 w 1023007"/>
                  <a:gd name="connsiteY3668" fmla="*/ 1002844 h 1227087"/>
                  <a:gd name="connsiteX3669" fmla="*/ 286692 w 1023007"/>
                  <a:gd name="connsiteY3669" fmla="*/ 1003724 h 1227087"/>
                  <a:gd name="connsiteX3670" fmla="*/ 287125 w 1023007"/>
                  <a:gd name="connsiteY3670" fmla="*/ 1004208 h 1227087"/>
                  <a:gd name="connsiteX3671" fmla="*/ 287941 w 1023007"/>
                  <a:gd name="connsiteY3671" fmla="*/ 1004947 h 1227087"/>
                  <a:gd name="connsiteX3672" fmla="*/ 288567 w 1023007"/>
                  <a:gd name="connsiteY3672" fmla="*/ 1005528 h 1227087"/>
                  <a:gd name="connsiteX3673" fmla="*/ 289264 w 1023007"/>
                  <a:gd name="connsiteY3673" fmla="*/ 1006267 h 1227087"/>
                  <a:gd name="connsiteX3674" fmla="*/ 289884 w 1023007"/>
                  <a:gd name="connsiteY3674" fmla="*/ 1006880 h 1227087"/>
                  <a:gd name="connsiteX3675" fmla="*/ 290622 w 1023007"/>
                  <a:gd name="connsiteY3675" fmla="*/ 1007365 h 1227087"/>
                  <a:gd name="connsiteX3676" fmla="*/ 291647 w 1023007"/>
                  <a:gd name="connsiteY3676" fmla="*/ 1007679 h 1227087"/>
                  <a:gd name="connsiteX3677" fmla="*/ 292552 w 1023007"/>
                  <a:gd name="connsiteY3677" fmla="*/ 1008004 h 1227087"/>
                  <a:gd name="connsiteX3678" fmla="*/ 293300 w 1023007"/>
                  <a:gd name="connsiteY3678" fmla="*/ 1008238 h 1227087"/>
                  <a:gd name="connsiteX3679" fmla="*/ 293939 w 1023007"/>
                  <a:gd name="connsiteY3679" fmla="*/ 1008813 h 1227087"/>
                  <a:gd name="connsiteX3680" fmla="*/ 294687 w 1023007"/>
                  <a:gd name="connsiteY3680" fmla="*/ 1009597 h 1227087"/>
                  <a:gd name="connsiteX3681" fmla="*/ 295256 w 1023007"/>
                  <a:gd name="connsiteY3681" fmla="*/ 1009872 h 1227087"/>
                  <a:gd name="connsiteX3682" fmla="*/ 295740 w 1023007"/>
                  <a:gd name="connsiteY3682" fmla="*/ 1009931 h 1227087"/>
                  <a:gd name="connsiteX3683" fmla="*/ 296324 w 1023007"/>
                  <a:gd name="connsiteY3683" fmla="*/ 1009933 h 1227087"/>
                  <a:gd name="connsiteX3684" fmla="*/ 297397 w 1023007"/>
                  <a:gd name="connsiteY3684" fmla="*/ 1009747 h 1227087"/>
                  <a:gd name="connsiteX3685" fmla="*/ 298277 w 1023007"/>
                  <a:gd name="connsiteY3685" fmla="*/ 1009895 h 1227087"/>
                  <a:gd name="connsiteX3686" fmla="*/ 298841 w 1023007"/>
                  <a:gd name="connsiteY3686" fmla="*/ 1010374 h 1227087"/>
                  <a:gd name="connsiteX3687" fmla="*/ 299548 w 1023007"/>
                  <a:gd name="connsiteY3687" fmla="*/ 1010974 h 1227087"/>
                  <a:gd name="connsiteX3688" fmla="*/ 300672 w 1023007"/>
                  <a:gd name="connsiteY3688" fmla="*/ 1011228 h 1227087"/>
                  <a:gd name="connsiteX3689" fmla="*/ 301782 w 1023007"/>
                  <a:gd name="connsiteY3689" fmla="*/ 1011041 h 1227087"/>
                  <a:gd name="connsiteX3690" fmla="*/ 301741 w 1023007"/>
                  <a:gd name="connsiteY3690" fmla="*/ 1011584 h 1227087"/>
                  <a:gd name="connsiteX3691" fmla="*/ 301490 w 1023007"/>
                  <a:gd name="connsiteY3691" fmla="*/ 1012335 h 1227087"/>
                  <a:gd name="connsiteX3692" fmla="*/ 301516 w 1023007"/>
                  <a:gd name="connsiteY3692" fmla="*/ 1012907 h 1227087"/>
                  <a:gd name="connsiteX3693" fmla="*/ 301591 w 1023007"/>
                  <a:gd name="connsiteY3693" fmla="*/ 1013816 h 1227087"/>
                  <a:gd name="connsiteX3694" fmla="*/ 301558 w 1023007"/>
                  <a:gd name="connsiteY3694" fmla="*/ 1014451 h 1227087"/>
                  <a:gd name="connsiteX3695" fmla="*/ 301131 w 1023007"/>
                  <a:gd name="connsiteY3695" fmla="*/ 1014974 h 1227087"/>
                  <a:gd name="connsiteX3696" fmla="*/ 300608 w 1023007"/>
                  <a:gd name="connsiteY3696" fmla="*/ 1015241 h 1227087"/>
                  <a:gd name="connsiteX3697" fmla="*/ 300694 w 1023007"/>
                  <a:gd name="connsiteY3697" fmla="*/ 1015783 h 1227087"/>
                  <a:gd name="connsiteX3698" fmla="*/ 300631 w 1023007"/>
                  <a:gd name="connsiteY3698" fmla="*/ 1016567 h 1227087"/>
                  <a:gd name="connsiteX3699" fmla="*/ 300412 w 1023007"/>
                  <a:gd name="connsiteY3699" fmla="*/ 1017077 h 1227087"/>
                  <a:gd name="connsiteX3700" fmla="*/ 300101 w 1023007"/>
                  <a:gd name="connsiteY3700" fmla="*/ 1017983 h 1227087"/>
                  <a:gd name="connsiteX3701" fmla="*/ 300354 w 1023007"/>
                  <a:gd name="connsiteY3701" fmla="*/ 1018606 h 1227087"/>
                  <a:gd name="connsiteX3702" fmla="*/ 300736 w 1023007"/>
                  <a:gd name="connsiteY3702" fmla="*/ 1019107 h 1227087"/>
                  <a:gd name="connsiteX3703" fmla="*/ 301347 w 1023007"/>
                  <a:gd name="connsiteY3703" fmla="*/ 1019672 h 1227087"/>
                  <a:gd name="connsiteX3704" fmla="*/ 301953 w 1023007"/>
                  <a:gd name="connsiteY3704" fmla="*/ 1020170 h 1227087"/>
                  <a:gd name="connsiteX3705" fmla="*/ 302387 w 1023007"/>
                  <a:gd name="connsiteY3705" fmla="*/ 1020526 h 1227087"/>
                  <a:gd name="connsiteX3706" fmla="*/ 302871 w 1023007"/>
                  <a:gd name="connsiteY3706" fmla="*/ 1020886 h 1227087"/>
                  <a:gd name="connsiteX3707" fmla="*/ 302877 w 1023007"/>
                  <a:gd name="connsiteY3707" fmla="*/ 1021987 h 1227087"/>
                  <a:gd name="connsiteX3708" fmla="*/ 302685 w 1023007"/>
                  <a:gd name="connsiteY3708" fmla="*/ 1022815 h 1227087"/>
                  <a:gd name="connsiteX3709" fmla="*/ 302618 w 1023007"/>
                  <a:gd name="connsiteY3709" fmla="*/ 1023418 h 1227087"/>
                  <a:gd name="connsiteX3710" fmla="*/ 302849 w 1023007"/>
                  <a:gd name="connsiteY3710" fmla="*/ 1023849 h 1227087"/>
                  <a:gd name="connsiteX3711" fmla="*/ 303221 w 1023007"/>
                  <a:gd name="connsiteY3711" fmla="*/ 1024399 h 1227087"/>
                  <a:gd name="connsiteX3712" fmla="*/ 303610 w 1023007"/>
                  <a:gd name="connsiteY3712" fmla="*/ 1025086 h 1227087"/>
                  <a:gd name="connsiteX3713" fmla="*/ 303755 w 1023007"/>
                  <a:gd name="connsiteY3713" fmla="*/ 1026052 h 1227087"/>
                  <a:gd name="connsiteX3714" fmla="*/ 304232 w 1023007"/>
                  <a:gd name="connsiteY3714" fmla="*/ 1026719 h 1227087"/>
                  <a:gd name="connsiteX3715" fmla="*/ 304846 w 1023007"/>
                  <a:gd name="connsiteY3715" fmla="*/ 1026941 h 1227087"/>
                  <a:gd name="connsiteX3716" fmla="*/ 305867 w 1023007"/>
                  <a:gd name="connsiteY3716" fmla="*/ 1027301 h 1227087"/>
                  <a:gd name="connsiteX3717" fmla="*/ 306503 w 1023007"/>
                  <a:gd name="connsiteY3717" fmla="*/ 1027435 h 1227087"/>
                  <a:gd name="connsiteX3718" fmla="*/ 307190 w 1023007"/>
                  <a:gd name="connsiteY3718" fmla="*/ 1028107 h 1227087"/>
                  <a:gd name="connsiteX3719" fmla="*/ 307457 w 1023007"/>
                  <a:gd name="connsiteY3719" fmla="*/ 1028639 h 1227087"/>
                  <a:gd name="connsiteX3720" fmla="*/ 307762 w 1023007"/>
                  <a:gd name="connsiteY3720" fmla="*/ 1028999 h 1227087"/>
                  <a:gd name="connsiteX3721" fmla="*/ 308339 w 1023007"/>
                  <a:gd name="connsiteY3721" fmla="*/ 1029446 h 1227087"/>
                  <a:gd name="connsiteX3722" fmla="*/ 308621 w 1023007"/>
                  <a:gd name="connsiteY3722" fmla="*/ 1030339 h 1227087"/>
                  <a:gd name="connsiteX3723" fmla="*/ 308609 w 1023007"/>
                  <a:gd name="connsiteY3723" fmla="*/ 1031183 h 1227087"/>
                  <a:gd name="connsiteX3724" fmla="*/ 308593 w 1023007"/>
                  <a:gd name="connsiteY3724" fmla="*/ 1032062 h 1227087"/>
                  <a:gd name="connsiteX3725" fmla="*/ 308825 w 1023007"/>
                  <a:gd name="connsiteY3725" fmla="*/ 1032631 h 1227087"/>
                  <a:gd name="connsiteX3726" fmla="*/ 309113 w 1023007"/>
                  <a:gd name="connsiteY3726" fmla="*/ 1033049 h 1227087"/>
                  <a:gd name="connsiteX3727" fmla="*/ 309874 w 1023007"/>
                  <a:gd name="connsiteY3727" fmla="*/ 1032965 h 1227087"/>
                  <a:gd name="connsiteX3728" fmla="*/ 310375 w 1023007"/>
                  <a:gd name="connsiteY3728" fmla="*/ 1033218 h 1227087"/>
                  <a:gd name="connsiteX3729" fmla="*/ 310818 w 1023007"/>
                  <a:gd name="connsiteY3729" fmla="*/ 1033722 h 1227087"/>
                  <a:gd name="connsiteX3730" fmla="*/ 311405 w 1023007"/>
                  <a:gd name="connsiteY3730" fmla="*/ 1034245 h 1227087"/>
                  <a:gd name="connsiteX3731" fmla="*/ 311512 w 1023007"/>
                  <a:gd name="connsiteY3731" fmla="*/ 1034797 h 1227087"/>
                  <a:gd name="connsiteX3732" fmla="*/ 311390 w 1023007"/>
                  <a:gd name="connsiteY3732" fmla="*/ 1035572 h 1227087"/>
                  <a:gd name="connsiteX3733" fmla="*/ 311466 w 1023007"/>
                  <a:gd name="connsiteY3733" fmla="*/ 1036211 h 1227087"/>
                  <a:gd name="connsiteX3734" fmla="*/ 311909 w 1023007"/>
                  <a:gd name="connsiteY3734" fmla="*/ 1036335 h 1227087"/>
                  <a:gd name="connsiteX3735" fmla="*/ 312510 w 1023007"/>
                  <a:gd name="connsiteY3735" fmla="*/ 1036532 h 1227087"/>
                  <a:gd name="connsiteX3736" fmla="*/ 312956 w 1023007"/>
                  <a:gd name="connsiteY3736" fmla="*/ 1036818 h 1227087"/>
                  <a:gd name="connsiteX3737" fmla="*/ 313185 w 1023007"/>
                  <a:gd name="connsiteY3737" fmla="*/ 1037264 h 1227087"/>
                  <a:gd name="connsiteX3738" fmla="*/ 313560 w 1023007"/>
                  <a:gd name="connsiteY3738" fmla="*/ 1038420 h 1227087"/>
                  <a:gd name="connsiteX3739" fmla="*/ 313861 w 1023007"/>
                  <a:gd name="connsiteY3739" fmla="*/ 1039004 h 1227087"/>
                  <a:gd name="connsiteX3740" fmla="*/ 314180 w 1023007"/>
                  <a:gd name="connsiteY3740" fmla="*/ 1039640 h 1227087"/>
                  <a:gd name="connsiteX3741" fmla="*/ 314446 w 1023007"/>
                  <a:gd name="connsiteY3741" fmla="*/ 1040071 h 1227087"/>
                  <a:gd name="connsiteX3742" fmla="*/ 314976 w 1023007"/>
                  <a:gd name="connsiteY3742" fmla="*/ 1040670 h 1227087"/>
                  <a:gd name="connsiteX3743" fmla="*/ 314838 w 1023007"/>
                  <a:gd name="connsiteY3743" fmla="*/ 1041203 h 1227087"/>
                  <a:gd name="connsiteX3744" fmla="*/ 314786 w 1023007"/>
                  <a:gd name="connsiteY3744" fmla="*/ 1041791 h 1227087"/>
                  <a:gd name="connsiteX3745" fmla="*/ 314841 w 1023007"/>
                  <a:gd name="connsiteY3745" fmla="*/ 1042376 h 1227087"/>
                  <a:gd name="connsiteX3746" fmla="*/ 314582 w 1023007"/>
                  <a:gd name="connsiteY3746" fmla="*/ 1042825 h 1227087"/>
                  <a:gd name="connsiteX3747" fmla="*/ 314510 w 1023007"/>
                  <a:gd name="connsiteY3747" fmla="*/ 1043326 h 1227087"/>
                  <a:gd name="connsiteX3748" fmla="*/ 314399 w 1023007"/>
                  <a:gd name="connsiteY3748" fmla="*/ 1043752 h 1227087"/>
                  <a:gd name="connsiteX3749" fmla="*/ 313901 w 1023007"/>
                  <a:gd name="connsiteY3749" fmla="*/ 1044514 h 1227087"/>
                  <a:gd name="connsiteX3750" fmla="*/ 313563 w 1023007"/>
                  <a:gd name="connsiteY3750" fmla="*/ 1045198 h 1227087"/>
                  <a:gd name="connsiteX3751" fmla="*/ 313846 w 1023007"/>
                  <a:gd name="connsiteY3751" fmla="*/ 1045548 h 1227087"/>
                  <a:gd name="connsiteX3752" fmla="*/ 314616 w 1023007"/>
                  <a:gd name="connsiteY3752" fmla="*/ 1045416 h 1227087"/>
                  <a:gd name="connsiteX3753" fmla="*/ 315105 w 1023007"/>
                  <a:gd name="connsiteY3753" fmla="*/ 1045050 h 1227087"/>
                  <a:gd name="connsiteX3754" fmla="*/ 315637 w 1023007"/>
                  <a:gd name="connsiteY3754" fmla="*/ 1044639 h 1227087"/>
                  <a:gd name="connsiteX3755" fmla="*/ 315994 w 1023007"/>
                  <a:gd name="connsiteY3755" fmla="*/ 1044273 h 1227087"/>
                  <a:gd name="connsiteX3756" fmla="*/ 316431 w 1023007"/>
                  <a:gd name="connsiteY3756" fmla="*/ 1044080 h 1227087"/>
                  <a:gd name="connsiteX3757" fmla="*/ 316851 w 1023007"/>
                  <a:gd name="connsiteY3757" fmla="*/ 1044508 h 1227087"/>
                  <a:gd name="connsiteX3758" fmla="*/ 316594 w 1023007"/>
                  <a:gd name="connsiteY3758" fmla="*/ 1045027 h 1227087"/>
                  <a:gd name="connsiteX3759" fmla="*/ 316145 w 1023007"/>
                  <a:gd name="connsiteY3759" fmla="*/ 1045868 h 1227087"/>
                  <a:gd name="connsiteX3760" fmla="*/ 316231 w 1023007"/>
                  <a:gd name="connsiteY3760" fmla="*/ 1046379 h 1227087"/>
                  <a:gd name="connsiteX3761" fmla="*/ 316613 w 1023007"/>
                  <a:gd name="connsiteY3761" fmla="*/ 1046777 h 1227087"/>
                  <a:gd name="connsiteX3762" fmla="*/ 317143 w 1023007"/>
                  <a:gd name="connsiteY3762" fmla="*/ 1047294 h 1227087"/>
                  <a:gd name="connsiteX3763" fmla="*/ 317596 w 1023007"/>
                  <a:gd name="connsiteY3763" fmla="*/ 1047952 h 1227087"/>
                  <a:gd name="connsiteX3764" fmla="*/ 317998 w 1023007"/>
                  <a:gd name="connsiteY3764" fmla="*/ 1048658 h 1227087"/>
                  <a:gd name="connsiteX3765" fmla="*/ 318328 w 1023007"/>
                  <a:gd name="connsiteY3765" fmla="*/ 1049114 h 1227087"/>
                  <a:gd name="connsiteX3766" fmla="*/ 318515 w 1023007"/>
                  <a:gd name="connsiteY3766" fmla="*/ 1049985 h 1227087"/>
                  <a:gd name="connsiteX3767" fmla="*/ 318578 w 1023007"/>
                  <a:gd name="connsiteY3767" fmla="*/ 1050509 h 1227087"/>
                  <a:gd name="connsiteX3768" fmla="*/ 318585 w 1023007"/>
                  <a:gd name="connsiteY3768" fmla="*/ 1051369 h 1227087"/>
                  <a:gd name="connsiteX3769" fmla="*/ 318597 w 1023007"/>
                  <a:gd name="connsiteY3769" fmla="*/ 1052566 h 1227087"/>
                  <a:gd name="connsiteX3770" fmla="*/ 318553 w 1023007"/>
                  <a:gd name="connsiteY3770" fmla="*/ 1053961 h 1227087"/>
                  <a:gd name="connsiteX3771" fmla="*/ 318389 w 1023007"/>
                  <a:gd name="connsiteY3771" fmla="*/ 1055167 h 1227087"/>
                  <a:gd name="connsiteX3772" fmla="*/ 318385 w 1023007"/>
                  <a:gd name="connsiteY3772" fmla="*/ 1055913 h 1227087"/>
                  <a:gd name="connsiteX3773" fmla="*/ 318212 w 1023007"/>
                  <a:gd name="connsiteY3773" fmla="*/ 1056859 h 1227087"/>
                  <a:gd name="connsiteX3774" fmla="*/ 317927 w 1023007"/>
                  <a:gd name="connsiteY3774" fmla="*/ 1058712 h 1227087"/>
                  <a:gd name="connsiteX3775" fmla="*/ 317801 w 1023007"/>
                  <a:gd name="connsiteY3775" fmla="*/ 1059949 h 1227087"/>
                  <a:gd name="connsiteX3776" fmla="*/ 317628 w 1023007"/>
                  <a:gd name="connsiteY3776" fmla="*/ 1060857 h 1227087"/>
                  <a:gd name="connsiteX3777" fmla="*/ 317586 w 1023007"/>
                  <a:gd name="connsiteY3777" fmla="*/ 1061852 h 1227087"/>
                  <a:gd name="connsiteX3778" fmla="*/ 317442 w 1023007"/>
                  <a:gd name="connsiteY3778" fmla="*/ 1062867 h 1227087"/>
                  <a:gd name="connsiteX3779" fmla="*/ 317506 w 1023007"/>
                  <a:gd name="connsiteY3779" fmla="*/ 1063660 h 1227087"/>
                  <a:gd name="connsiteX3780" fmla="*/ 317612 w 1023007"/>
                  <a:gd name="connsiteY3780" fmla="*/ 1064704 h 1227087"/>
                  <a:gd name="connsiteX3781" fmla="*/ 317666 w 1023007"/>
                  <a:gd name="connsiteY3781" fmla="*/ 1065380 h 1227087"/>
                  <a:gd name="connsiteX3782" fmla="*/ 317795 w 1023007"/>
                  <a:gd name="connsiteY3782" fmla="*/ 1067141 h 1227087"/>
                  <a:gd name="connsiteX3783" fmla="*/ 317849 w 1023007"/>
                  <a:gd name="connsiteY3783" fmla="*/ 1068265 h 1227087"/>
                  <a:gd name="connsiteX3784" fmla="*/ 317795 w 1023007"/>
                  <a:gd name="connsiteY3784" fmla="*/ 1069231 h 1227087"/>
                  <a:gd name="connsiteX3785" fmla="*/ 318132 w 1023007"/>
                  <a:gd name="connsiteY3785" fmla="*/ 1071231 h 1227087"/>
                  <a:gd name="connsiteX3786" fmla="*/ 318126 w 1023007"/>
                  <a:gd name="connsiteY3786" fmla="*/ 1072198 h 1227087"/>
                  <a:gd name="connsiteX3787" fmla="*/ 318162 w 1023007"/>
                  <a:gd name="connsiteY3787" fmla="*/ 1073058 h 1227087"/>
                  <a:gd name="connsiteX3788" fmla="*/ 318257 w 1023007"/>
                  <a:gd name="connsiteY3788" fmla="*/ 1073947 h 1227087"/>
                  <a:gd name="connsiteX3789" fmla="*/ 318536 w 1023007"/>
                  <a:gd name="connsiteY3789" fmla="*/ 1074879 h 1227087"/>
                  <a:gd name="connsiteX3790" fmla="*/ 318828 w 1023007"/>
                  <a:gd name="connsiteY3790" fmla="*/ 1075932 h 1227087"/>
                  <a:gd name="connsiteX3791" fmla="*/ 319227 w 1023007"/>
                  <a:gd name="connsiteY3791" fmla="*/ 1077161 h 1227087"/>
                  <a:gd name="connsiteX3792" fmla="*/ 319677 w 1023007"/>
                  <a:gd name="connsiteY3792" fmla="*/ 1077774 h 1227087"/>
                  <a:gd name="connsiteX3793" fmla="*/ 320152 w 1023007"/>
                  <a:gd name="connsiteY3793" fmla="*/ 1078096 h 1227087"/>
                  <a:gd name="connsiteX3794" fmla="*/ 320524 w 1023007"/>
                  <a:gd name="connsiteY3794" fmla="*/ 1078356 h 1227087"/>
                  <a:gd name="connsiteX3795" fmla="*/ 321198 w 1023007"/>
                  <a:gd name="connsiteY3795" fmla="*/ 1078648 h 1227087"/>
                  <a:gd name="connsiteX3796" fmla="*/ 322320 w 1023007"/>
                  <a:gd name="connsiteY3796" fmla="*/ 1078644 h 1227087"/>
                  <a:gd name="connsiteX3797" fmla="*/ 323394 w 1023007"/>
                  <a:gd name="connsiteY3797" fmla="*/ 1078436 h 1227087"/>
                  <a:gd name="connsiteX3798" fmla="*/ 324245 w 1023007"/>
                  <a:gd name="connsiteY3798" fmla="*/ 1078150 h 1227087"/>
                  <a:gd name="connsiteX3799" fmla="*/ 325077 w 1023007"/>
                  <a:gd name="connsiteY3799" fmla="*/ 1077854 h 1227087"/>
                  <a:gd name="connsiteX3800" fmla="*/ 326028 w 1023007"/>
                  <a:gd name="connsiteY3800" fmla="*/ 1077569 h 1227087"/>
                  <a:gd name="connsiteX3801" fmla="*/ 326926 w 1023007"/>
                  <a:gd name="connsiteY3801" fmla="*/ 1077302 h 1227087"/>
                  <a:gd name="connsiteX3802" fmla="*/ 327934 w 1023007"/>
                  <a:gd name="connsiteY3802" fmla="*/ 1077056 h 1227087"/>
                  <a:gd name="connsiteX3803" fmla="*/ 328882 w 1023007"/>
                  <a:gd name="connsiteY3803" fmla="*/ 1076789 h 1227087"/>
                  <a:gd name="connsiteX3804" fmla="*/ 329762 w 1023007"/>
                  <a:gd name="connsiteY3804" fmla="*/ 1076551 h 1227087"/>
                  <a:gd name="connsiteX3805" fmla="*/ 330613 w 1023007"/>
                  <a:gd name="connsiteY3805" fmla="*/ 1076314 h 1227087"/>
                  <a:gd name="connsiteX3806" fmla="*/ 331669 w 1023007"/>
                  <a:gd name="connsiteY3806" fmla="*/ 1075961 h 1227087"/>
                  <a:gd name="connsiteX3807" fmla="*/ 332462 w 1023007"/>
                  <a:gd name="connsiteY3807" fmla="*/ 1075723 h 1227087"/>
                  <a:gd name="connsiteX3808" fmla="*/ 333499 w 1023007"/>
                  <a:gd name="connsiteY3808" fmla="*/ 1075457 h 1227087"/>
                  <a:gd name="connsiteX3809" fmla="*/ 334321 w 1023007"/>
                  <a:gd name="connsiteY3809" fmla="*/ 1074968 h 1227087"/>
                  <a:gd name="connsiteX3810" fmla="*/ 335191 w 1023007"/>
                  <a:gd name="connsiteY3810" fmla="*/ 1074505 h 1227087"/>
                  <a:gd name="connsiteX3811" fmla="*/ 336061 w 1023007"/>
                  <a:gd name="connsiteY3811" fmla="*/ 1074095 h 1227087"/>
                  <a:gd name="connsiteX3812" fmla="*/ 336794 w 1023007"/>
                  <a:gd name="connsiteY3812" fmla="*/ 1073652 h 1227087"/>
                  <a:gd name="connsiteX3813" fmla="*/ 337685 w 1023007"/>
                  <a:gd name="connsiteY3813" fmla="*/ 1073211 h 1227087"/>
                  <a:gd name="connsiteX3814" fmla="*/ 338508 w 1023007"/>
                  <a:gd name="connsiteY3814" fmla="*/ 1072772 h 1227087"/>
                  <a:gd name="connsiteX3815" fmla="*/ 339397 w 1023007"/>
                  <a:gd name="connsiteY3815" fmla="*/ 1072303 h 1227087"/>
                  <a:gd name="connsiteX3816" fmla="*/ 341725 w 1023007"/>
                  <a:gd name="connsiteY3816" fmla="*/ 1070698 h 1227087"/>
                  <a:gd name="connsiteX3817" fmla="*/ 342576 w 1023007"/>
                  <a:gd name="connsiteY3817" fmla="*/ 1070158 h 1227087"/>
                  <a:gd name="connsiteX3818" fmla="*/ 343388 w 1023007"/>
                  <a:gd name="connsiteY3818" fmla="*/ 1069603 h 1227087"/>
                  <a:gd name="connsiteX3819" fmla="*/ 344020 w 1023007"/>
                  <a:gd name="connsiteY3819" fmla="*/ 1069173 h 1227087"/>
                  <a:gd name="connsiteX3820" fmla="*/ 344509 w 1023007"/>
                  <a:gd name="connsiteY3820" fmla="*/ 1068826 h 1227087"/>
                  <a:gd name="connsiteX3821" fmla="*/ 344955 w 1023007"/>
                  <a:gd name="connsiteY3821" fmla="*/ 1068357 h 1227087"/>
                  <a:gd name="connsiteX3822" fmla="*/ 345703 w 1023007"/>
                  <a:gd name="connsiteY3822" fmla="*/ 1067410 h 1227087"/>
                  <a:gd name="connsiteX3823" fmla="*/ 346429 w 1023007"/>
                  <a:gd name="connsiteY3823" fmla="*/ 1066899 h 1227087"/>
                  <a:gd name="connsiteX3824" fmla="*/ 347270 w 1023007"/>
                  <a:gd name="connsiteY3824" fmla="*/ 1066435 h 1227087"/>
                  <a:gd name="connsiteX3825" fmla="*/ 348144 w 1023007"/>
                  <a:gd name="connsiteY3825" fmla="*/ 1066122 h 1227087"/>
                  <a:gd name="connsiteX3826" fmla="*/ 349068 w 1023007"/>
                  <a:gd name="connsiteY3826" fmla="*/ 1065859 h 1227087"/>
                  <a:gd name="connsiteX3827" fmla="*/ 350737 w 1023007"/>
                  <a:gd name="connsiteY3827" fmla="*/ 1065269 h 1227087"/>
                  <a:gd name="connsiteX3828" fmla="*/ 351791 w 1023007"/>
                  <a:gd name="connsiteY3828" fmla="*/ 1065063 h 1227087"/>
                  <a:gd name="connsiteX3829" fmla="*/ 352622 w 1023007"/>
                  <a:gd name="connsiteY3829" fmla="*/ 1065233 h 1227087"/>
                  <a:gd name="connsiteX3830" fmla="*/ 352960 w 1023007"/>
                  <a:gd name="connsiteY3830" fmla="*/ 1065519 h 1227087"/>
                  <a:gd name="connsiteX3831" fmla="*/ 353650 w 1023007"/>
                  <a:gd name="connsiteY3831" fmla="*/ 1066052 h 1227087"/>
                  <a:gd name="connsiteX3832" fmla="*/ 354922 w 1023007"/>
                  <a:gd name="connsiteY3832" fmla="*/ 1066897 h 1227087"/>
                  <a:gd name="connsiteX3833" fmla="*/ 356485 w 1023007"/>
                  <a:gd name="connsiteY3833" fmla="*/ 1068065 h 1227087"/>
                  <a:gd name="connsiteX3834" fmla="*/ 358319 w 1023007"/>
                  <a:gd name="connsiteY3834" fmla="*/ 1069481 h 1227087"/>
                  <a:gd name="connsiteX3835" fmla="*/ 359782 w 1023007"/>
                  <a:gd name="connsiteY3835" fmla="*/ 1070553 h 1227087"/>
                  <a:gd name="connsiteX3836" fmla="*/ 360912 w 1023007"/>
                  <a:gd name="connsiteY3836" fmla="*/ 1071555 h 1227087"/>
                  <a:gd name="connsiteX3837" fmla="*/ 362049 w 1023007"/>
                  <a:gd name="connsiteY3837" fmla="*/ 1072547 h 1227087"/>
                  <a:gd name="connsiteX3838" fmla="*/ 363007 w 1023007"/>
                  <a:gd name="connsiteY3838" fmla="*/ 1073414 h 1227087"/>
                  <a:gd name="connsiteX3839" fmla="*/ 363908 w 1023007"/>
                  <a:gd name="connsiteY3839" fmla="*/ 1073742 h 1227087"/>
                  <a:gd name="connsiteX3840" fmla="*/ 364891 w 1023007"/>
                  <a:gd name="connsiteY3840" fmla="*/ 1074085 h 1227087"/>
                  <a:gd name="connsiteX3841" fmla="*/ 365938 w 1023007"/>
                  <a:gd name="connsiteY3841" fmla="*/ 1074198 h 1227087"/>
                  <a:gd name="connsiteX3842" fmla="*/ 366737 w 1023007"/>
                  <a:gd name="connsiteY3842" fmla="*/ 1074150 h 1227087"/>
                  <a:gd name="connsiteX3843" fmla="*/ 367411 w 1023007"/>
                  <a:gd name="connsiteY3843" fmla="*/ 1074535 h 1227087"/>
                  <a:gd name="connsiteX3844" fmla="*/ 367588 w 1023007"/>
                  <a:gd name="connsiteY3844" fmla="*/ 1075770 h 1227087"/>
                  <a:gd name="connsiteX3845" fmla="*/ 367588 w 1023007"/>
                  <a:gd name="connsiteY3845" fmla="*/ 1077405 h 1227087"/>
                  <a:gd name="connsiteX3846" fmla="*/ 368102 w 1023007"/>
                  <a:gd name="connsiteY3846" fmla="*/ 1078362 h 1227087"/>
                  <a:gd name="connsiteX3847" fmla="*/ 368888 w 1023007"/>
                  <a:gd name="connsiteY3847" fmla="*/ 1078712 h 1227087"/>
                  <a:gd name="connsiteX3848" fmla="*/ 369148 w 1023007"/>
                  <a:gd name="connsiteY3848" fmla="*/ 1079955 h 1227087"/>
                  <a:gd name="connsiteX3849" fmla="*/ 369348 w 1023007"/>
                  <a:gd name="connsiteY3849" fmla="*/ 1080831 h 1227087"/>
                  <a:gd name="connsiteX3850" fmla="*/ 368991 w 1023007"/>
                  <a:gd name="connsiteY3850" fmla="*/ 1082285 h 1227087"/>
                  <a:gd name="connsiteX3851" fmla="*/ 368882 w 1023007"/>
                  <a:gd name="connsiteY3851" fmla="*/ 1083554 h 1227087"/>
                  <a:gd name="connsiteX3852" fmla="*/ 369126 w 1023007"/>
                  <a:gd name="connsiteY3852" fmla="*/ 1084141 h 1227087"/>
                  <a:gd name="connsiteX3853" fmla="*/ 369598 w 1023007"/>
                  <a:gd name="connsiteY3853" fmla="*/ 1084803 h 1227087"/>
                  <a:gd name="connsiteX3854" fmla="*/ 369138 w 1023007"/>
                  <a:gd name="connsiteY3854" fmla="*/ 1085214 h 1227087"/>
                  <a:gd name="connsiteX3855" fmla="*/ 368606 w 1023007"/>
                  <a:gd name="connsiteY3855" fmla="*/ 1085924 h 1227087"/>
                  <a:gd name="connsiteX3856" fmla="*/ 368783 w 1023007"/>
                  <a:gd name="connsiteY3856" fmla="*/ 1086716 h 1227087"/>
                  <a:gd name="connsiteX3857" fmla="*/ 368432 w 1023007"/>
                  <a:gd name="connsiteY3857" fmla="*/ 1087792 h 1227087"/>
                  <a:gd name="connsiteX3858" fmla="*/ 368907 w 1023007"/>
                  <a:gd name="connsiteY3858" fmla="*/ 1088588 h 1227087"/>
                  <a:gd name="connsiteX3859" fmla="*/ 369945 w 1023007"/>
                  <a:gd name="connsiteY3859" fmla="*/ 1088864 h 1227087"/>
                  <a:gd name="connsiteX3860" fmla="*/ 370523 w 1023007"/>
                  <a:gd name="connsiteY3860" fmla="*/ 1089166 h 1227087"/>
                  <a:gd name="connsiteX3861" fmla="*/ 369672 w 1023007"/>
                  <a:gd name="connsiteY3861" fmla="*/ 1089815 h 1227087"/>
                  <a:gd name="connsiteX3862" fmla="*/ 369396 w 1023007"/>
                  <a:gd name="connsiteY3862" fmla="*/ 1090477 h 1227087"/>
                  <a:gd name="connsiteX3863" fmla="*/ 369299 w 1023007"/>
                  <a:gd name="connsiteY3863" fmla="*/ 1091408 h 1227087"/>
                  <a:gd name="connsiteX3864" fmla="*/ 369460 w 1023007"/>
                  <a:gd name="connsiteY3864" fmla="*/ 1092400 h 1227087"/>
                  <a:gd name="connsiteX3865" fmla="*/ 368943 w 1023007"/>
                  <a:gd name="connsiteY3865" fmla="*/ 1092967 h 1227087"/>
                  <a:gd name="connsiteX3866" fmla="*/ 368217 w 1023007"/>
                  <a:gd name="connsiteY3866" fmla="*/ 1093286 h 1227087"/>
                  <a:gd name="connsiteX3867" fmla="*/ 367427 w 1023007"/>
                  <a:gd name="connsiteY3867" fmla="*/ 1093982 h 1227087"/>
                  <a:gd name="connsiteX3868" fmla="*/ 367791 w 1023007"/>
                  <a:gd name="connsiteY3868" fmla="*/ 1094606 h 1227087"/>
                  <a:gd name="connsiteX3869" fmla="*/ 368314 w 1023007"/>
                  <a:gd name="connsiteY3869" fmla="*/ 1095274 h 1227087"/>
                  <a:gd name="connsiteX3870" fmla="*/ 368005 w 1023007"/>
                  <a:gd name="connsiteY3870" fmla="*/ 1095928 h 1227087"/>
                  <a:gd name="connsiteX3871" fmla="*/ 367572 w 1023007"/>
                  <a:gd name="connsiteY3871" fmla="*/ 1096175 h 1227087"/>
                  <a:gd name="connsiteX3872" fmla="*/ 367354 w 1023007"/>
                  <a:gd name="connsiteY3872" fmla="*/ 1096942 h 1227087"/>
                  <a:gd name="connsiteX3873" fmla="*/ 368121 w 1023007"/>
                  <a:gd name="connsiteY3873" fmla="*/ 1097058 h 1227087"/>
                  <a:gd name="connsiteX3874" fmla="*/ 368753 w 1023007"/>
                  <a:gd name="connsiteY3874" fmla="*/ 1097781 h 1227087"/>
                  <a:gd name="connsiteX3875" fmla="*/ 368018 w 1023007"/>
                  <a:gd name="connsiteY3875" fmla="*/ 1098661 h 1227087"/>
                  <a:gd name="connsiteX3876" fmla="*/ 368642 w 1023007"/>
                  <a:gd name="connsiteY3876" fmla="*/ 1099075 h 1227087"/>
                  <a:gd name="connsiteX3877" fmla="*/ 369572 w 1023007"/>
                  <a:gd name="connsiteY3877" fmla="*/ 1099258 h 1227087"/>
                  <a:gd name="connsiteX3878" fmla="*/ 370086 w 1023007"/>
                  <a:gd name="connsiteY3878" fmla="*/ 1099980 h 1227087"/>
                  <a:gd name="connsiteX3879" fmla="*/ 369846 w 1023007"/>
                  <a:gd name="connsiteY3879" fmla="*/ 1100615 h 1227087"/>
                  <a:gd name="connsiteX3880" fmla="*/ 369268 w 1023007"/>
                  <a:gd name="connsiteY3880" fmla="*/ 1101210 h 1227087"/>
                  <a:gd name="connsiteX3881" fmla="*/ 368827 w 1023007"/>
                  <a:gd name="connsiteY3881" fmla="*/ 1101807 h 1227087"/>
                  <a:gd name="connsiteX3882" fmla="*/ 368785 w 1023007"/>
                  <a:gd name="connsiteY3882" fmla="*/ 1102273 h 1227087"/>
                  <a:gd name="connsiteX3883" fmla="*/ 368982 w 1023007"/>
                  <a:gd name="connsiteY3883" fmla="*/ 1103191 h 1227087"/>
                  <a:gd name="connsiteX3884" fmla="*/ 369493 w 1023007"/>
                  <a:gd name="connsiteY3884" fmla="*/ 1104107 h 1227087"/>
                  <a:gd name="connsiteX3885" fmla="*/ 370609 w 1023007"/>
                  <a:gd name="connsiteY3885" fmla="*/ 1104447 h 1227087"/>
                  <a:gd name="connsiteX3886" fmla="*/ 371306 w 1023007"/>
                  <a:gd name="connsiteY3886" fmla="*/ 1104723 h 1227087"/>
                  <a:gd name="connsiteX3887" fmla="*/ 371377 w 1023007"/>
                  <a:gd name="connsiteY3887" fmla="*/ 1105298 h 1227087"/>
                  <a:gd name="connsiteX3888" fmla="*/ 371451 w 1023007"/>
                  <a:gd name="connsiteY3888" fmla="*/ 1105926 h 1227087"/>
                  <a:gd name="connsiteX3889" fmla="*/ 371840 w 1023007"/>
                  <a:gd name="connsiteY3889" fmla="*/ 1106492 h 1227087"/>
                  <a:gd name="connsiteX3890" fmla="*/ 372533 w 1023007"/>
                  <a:gd name="connsiteY3890" fmla="*/ 1106720 h 1227087"/>
                  <a:gd name="connsiteX3891" fmla="*/ 372882 w 1023007"/>
                  <a:gd name="connsiteY3891" fmla="*/ 1107122 h 1227087"/>
                  <a:gd name="connsiteX3892" fmla="*/ 373191 w 1023007"/>
                  <a:gd name="connsiteY3892" fmla="*/ 1107840 h 1227087"/>
                  <a:gd name="connsiteX3893" fmla="*/ 373438 w 1023007"/>
                  <a:gd name="connsiteY3893" fmla="*/ 1108605 h 1227087"/>
                  <a:gd name="connsiteX3894" fmla="*/ 374004 w 1023007"/>
                  <a:gd name="connsiteY3894" fmla="*/ 1109231 h 1227087"/>
                  <a:gd name="connsiteX3895" fmla="*/ 375130 w 1023007"/>
                  <a:gd name="connsiteY3895" fmla="*/ 1109580 h 1227087"/>
                  <a:gd name="connsiteX3896" fmla="*/ 375628 w 1023007"/>
                  <a:gd name="connsiteY3896" fmla="*/ 1110011 h 1227087"/>
                  <a:gd name="connsiteX3897" fmla="*/ 375651 w 1023007"/>
                  <a:gd name="connsiteY3897" fmla="*/ 1110477 h 1227087"/>
                  <a:gd name="connsiteX3898" fmla="*/ 375168 w 1023007"/>
                  <a:gd name="connsiteY3898" fmla="*/ 1111379 h 1227087"/>
                  <a:gd name="connsiteX3899" fmla="*/ 374494 w 1023007"/>
                  <a:gd name="connsiteY3899" fmla="*/ 1112139 h 1227087"/>
                  <a:gd name="connsiteX3900" fmla="*/ 374664 w 1023007"/>
                  <a:gd name="connsiteY3900" fmla="*/ 1112682 h 1227087"/>
                  <a:gd name="connsiteX3901" fmla="*/ 375435 w 1023007"/>
                  <a:gd name="connsiteY3901" fmla="*/ 1113385 h 1227087"/>
                  <a:gd name="connsiteX3902" fmla="*/ 376450 w 1023007"/>
                  <a:gd name="connsiteY3902" fmla="*/ 1114207 h 1227087"/>
                  <a:gd name="connsiteX3903" fmla="*/ 377294 w 1023007"/>
                  <a:gd name="connsiteY3903" fmla="*/ 1115020 h 1227087"/>
                  <a:gd name="connsiteX3904" fmla="*/ 377596 w 1023007"/>
                  <a:gd name="connsiteY3904" fmla="*/ 1115431 h 1227087"/>
                  <a:gd name="connsiteX3905" fmla="*/ 377294 w 1023007"/>
                  <a:gd name="connsiteY3905" fmla="*/ 1115961 h 1227087"/>
                  <a:gd name="connsiteX3906" fmla="*/ 377290 w 1023007"/>
                  <a:gd name="connsiteY3906" fmla="*/ 1116471 h 1227087"/>
                  <a:gd name="connsiteX3907" fmla="*/ 378122 w 1023007"/>
                  <a:gd name="connsiteY3907" fmla="*/ 1116885 h 1227087"/>
                  <a:gd name="connsiteX3908" fmla="*/ 379202 w 1023007"/>
                  <a:gd name="connsiteY3908" fmla="*/ 1117226 h 1227087"/>
                  <a:gd name="connsiteX3909" fmla="*/ 380155 w 1023007"/>
                  <a:gd name="connsiteY3909" fmla="*/ 1118173 h 1227087"/>
                  <a:gd name="connsiteX3910" fmla="*/ 380103 w 1023007"/>
                  <a:gd name="connsiteY3910" fmla="*/ 1119178 h 1227087"/>
                  <a:gd name="connsiteX3911" fmla="*/ 380232 w 1023007"/>
                  <a:gd name="connsiteY3911" fmla="*/ 1120041 h 1227087"/>
                  <a:gd name="connsiteX3912" fmla="*/ 381034 w 1023007"/>
                  <a:gd name="connsiteY3912" fmla="*/ 1120523 h 1227087"/>
                  <a:gd name="connsiteX3913" fmla="*/ 381853 w 1023007"/>
                  <a:gd name="connsiteY3913" fmla="*/ 1120211 h 1227087"/>
                  <a:gd name="connsiteX3914" fmla="*/ 382803 w 1023007"/>
                  <a:gd name="connsiteY3914" fmla="*/ 1120472 h 1227087"/>
                  <a:gd name="connsiteX3915" fmla="*/ 383568 w 1023007"/>
                  <a:gd name="connsiteY3915" fmla="*/ 1120732 h 1227087"/>
                  <a:gd name="connsiteX3916" fmla="*/ 384551 w 1023007"/>
                  <a:gd name="connsiteY3916" fmla="*/ 1120808 h 1227087"/>
                  <a:gd name="connsiteX3917" fmla="*/ 384910 w 1023007"/>
                  <a:gd name="connsiteY3917" fmla="*/ 1121274 h 1227087"/>
                  <a:gd name="connsiteX3918" fmla="*/ 384885 w 1023007"/>
                  <a:gd name="connsiteY3918" fmla="*/ 1121894 h 1227087"/>
                  <a:gd name="connsiteX3919" fmla="*/ 384898 w 1023007"/>
                  <a:gd name="connsiteY3919" fmla="*/ 1122581 h 1227087"/>
                  <a:gd name="connsiteX3920" fmla="*/ 385335 w 1023007"/>
                  <a:gd name="connsiteY3920" fmla="*/ 1122953 h 1227087"/>
                  <a:gd name="connsiteX3921" fmla="*/ 385992 w 1023007"/>
                  <a:gd name="connsiteY3921" fmla="*/ 1123124 h 1227087"/>
                  <a:gd name="connsiteX3922" fmla="*/ 387251 w 1023007"/>
                  <a:gd name="connsiteY3922" fmla="*/ 1123223 h 1227087"/>
                  <a:gd name="connsiteX3923" fmla="*/ 387697 w 1023007"/>
                  <a:gd name="connsiteY3923" fmla="*/ 1123750 h 1227087"/>
                  <a:gd name="connsiteX3924" fmla="*/ 387463 w 1023007"/>
                  <a:gd name="connsiteY3924" fmla="*/ 1124399 h 1227087"/>
                  <a:gd name="connsiteX3925" fmla="*/ 387209 w 1023007"/>
                  <a:gd name="connsiteY3925" fmla="*/ 1125448 h 1227087"/>
                  <a:gd name="connsiteX3926" fmla="*/ 387287 w 1023007"/>
                  <a:gd name="connsiteY3926" fmla="*/ 1126544 h 1227087"/>
                  <a:gd name="connsiteX3927" fmla="*/ 387186 w 1023007"/>
                  <a:gd name="connsiteY3927" fmla="*/ 1127616 h 1227087"/>
                  <a:gd name="connsiteX3928" fmla="*/ 386942 w 1023007"/>
                  <a:gd name="connsiteY3928" fmla="*/ 1128399 h 1227087"/>
                  <a:gd name="connsiteX3929" fmla="*/ 387482 w 1023007"/>
                  <a:gd name="connsiteY3929" fmla="*/ 1129429 h 1227087"/>
                  <a:gd name="connsiteX3930" fmla="*/ 387864 w 1023007"/>
                  <a:gd name="connsiteY3930" fmla="*/ 1130538 h 1227087"/>
                  <a:gd name="connsiteX3931" fmla="*/ 387995 w 1023007"/>
                  <a:gd name="connsiteY3931" fmla="*/ 1131177 h 1227087"/>
                  <a:gd name="connsiteX3932" fmla="*/ 388484 w 1023007"/>
                  <a:gd name="connsiteY3932" fmla="*/ 1131559 h 1227087"/>
                  <a:gd name="connsiteX3933" fmla="*/ 388988 w 1023007"/>
                  <a:gd name="connsiteY3933" fmla="*/ 1132104 h 1227087"/>
                  <a:gd name="connsiteX3934" fmla="*/ 389146 w 1023007"/>
                  <a:gd name="connsiteY3934" fmla="*/ 1133007 h 1227087"/>
                  <a:gd name="connsiteX3935" fmla="*/ 389623 w 1023007"/>
                  <a:gd name="connsiteY3935" fmla="*/ 1133417 h 1227087"/>
                  <a:gd name="connsiteX3936" fmla="*/ 390214 w 1023007"/>
                  <a:gd name="connsiteY3936" fmla="*/ 1133385 h 1227087"/>
                  <a:gd name="connsiteX3937" fmla="*/ 391521 w 1023007"/>
                  <a:gd name="connsiteY3937" fmla="*/ 1133414 h 1227087"/>
                  <a:gd name="connsiteX3938" fmla="*/ 392346 w 1023007"/>
                  <a:gd name="connsiteY3938" fmla="*/ 1133646 h 1227087"/>
                  <a:gd name="connsiteX3939" fmla="*/ 393056 w 1023007"/>
                  <a:gd name="connsiteY3939" fmla="*/ 1133440 h 1227087"/>
                  <a:gd name="connsiteX3940" fmla="*/ 393981 w 1023007"/>
                  <a:gd name="connsiteY3940" fmla="*/ 1133244 h 1227087"/>
                  <a:gd name="connsiteX3941" fmla="*/ 394741 w 1023007"/>
                  <a:gd name="connsiteY3941" fmla="*/ 1133000 h 1227087"/>
                  <a:gd name="connsiteX3942" fmla="*/ 395296 w 1023007"/>
                  <a:gd name="connsiteY3942" fmla="*/ 1133507 h 1227087"/>
                  <a:gd name="connsiteX3943" fmla="*/ 395576 w 1023007"/>
                  <a:gd name="connsiteY3943" fmla="*/ 1134140 h 1227087"/>
                  <a:gd name="connsiteX3944" fmla="*/ 396550 w 1023007"/>
                  <a:gd name="connsiteY3944" fmla="*/ 1134207 h 1227087"/>
                  <a:gd name="connsiteX3945" fmla="*/ 396870 w 1023007"/>
                  <a:gd name="connsiteY3945" fmla="*/ 1134541 h 1227087"/>
                  <a:gd name="connsiteX3946" fmla="*/ 396556 w 1023007"/>
                  <a:gd name="connsiteY3946" fmla="*/ 1135302 h 1227087"/>
                  <a:gd name="connsiteX3947" fmla="*/ 396668 w 1023007"/>
                  <a:gd name="connsiteY3947" fmla="*/ 1135854 h 1227087"/>
                  <a:gd name="connsiteX3948" fmla="*/ 396466 w 1023007"/>
                  <a:gd name="connsiteY3948" fmla="*/ 1136528 h 1227087"/>
                  <a:gd name="connsiteX3949" fmla="*/ 396685 w 1023007"/>
                  <a:gd name="connsiteY3949" fmla="*/ 1137276 h 1227087"/>
                  <a:gd name="connsiteX3950" fmla="*/ 396796 w 1023007"/>
                  <a:gd name="connsiteY3950" fmla="*/ 1137964 h 1227087"/>
                  <a:gd name="connsiteX3951" fmla="*/ 397223 w 1023007"/>
                  <a:gd name="connsiteY3951" fmla="*/ 1138394 h 1227087"/>
                  <a:gd name="connsiteX3952" fmla="*/ 397836 w 1023007"/>
                  <a:gd name="connsiteY3952" fmla="*/ 1138894 h 1227087"/>
                  <a:gd name="connsiteX3953" fmla="*/ 397956 w 1023007"/>
                  <a:gd name="connsiteY3953" fmla="*/ 1139842 h 1227087"/>
                  <a:gd name="connsiteX3954" fmla="*/ 397824 w 1023007"/>
                  <a:gd name="connsiteY3954" fmla="*/ 1140375 h 1227087"/>
                  <a:gd name="connsiteX3955" fmla="*/ 397365 w 1023007"/>
                  <a:gd name="connsiteY3955" fmla="*/ 1141098 h 1227087"/>
                  <a:gd name="connsiteX3956" fmla="*/ 397721 w 1023007"/>
                  <a:gd name="connsiteY3956" fmla="*/ 1141737 h 1227087"/>
                  <a:gd name="connsiteX3957" fmla="*/ 397586 w 1023007"/>
                  <a:gd name="connsiteY3957" fmla="*/ 1142250 h 1227087"/>
                  <a:gd name="connsiteX3958" fmla="*/ 397050 w 1023007"/>
                  <a:gd name="connsiteY3958" fmla="*/ 1142806 h 1227087"/>
                  <a:gd name="connsiteX3959" fmla="*/ 397554 w 1023007"/>
                  <a:gd name="connsiteY3959" fmla="*/ 1143693 h 1227087"/>
                  <a:gd name="connsiteX3960" fmla="*/ 397897 w 1023007"/>
                  <a:gd name="connsiteY3960" fmla="*/ 1144729 h 1227087"/>
                  <a:gd name="connsiteX3961" fmla="*/ 398447 w 1023007"/>
                  <a:gd name="connsiteY3961" fmla="*/ 1144706 h 1227087"/>
                  <a:gd name="connsiteX3962" fmla="*/ 399183 w 1023007"/>
                  <a:gd name="connsiteY3962" fmla="*/ 1144848 h 1227087"/>
                  <a:gd name="connsiteX3963" fmla="*/ 399603 w 1023007"/>
                  <a:gd name="connsiteY3963" fmla="*/ 1145095 h 1227087"/>
                  <a:gd name="connsiteX3964" fmla="*/ 399973 w 1023007"/>
                  <a:gd name="connsiteY3964" fmla="*/ 1145756 h 1227087"/>
                  <a:gd name="connsiteX3965" fmla="*/ 400351 w 1023007"/>
                  <a:gd name="connsiteY3965" fmla="*/ 1146116 h 1227087"/>
                  <a:gd name="connsiteX3966" fmla="*/ 401156 w 1023007"/>
                  <a:gd name="connsiteY3966" fmla="*/ 1146271 h 1227087"/>
                  <a:gd name="connsiteX3967" fmla="*/ 402027 w 1023007"/>
                  <a:gd name="connsiteY3967" fmla="*/ 1146530 h 1227087"/>
                  <a:gd name="connsiteX3968" fmla="*/ 402553 w 1023007"/>
                  <a:gd name="connsiteY3968" fmla="*/ 1147028 h 1227087"/>
                  <a:gd name="connsiteX3969" fmla="*/ 403158 w 1023007"/>
                  <a:gd name="connsiteY3969" fmla="*/ 1146578 h 1227087"/>
                  <a:gd name="connsiteX3970" fmla="*/ 403896 w 1023007"/>
                  <a:gd name="connsiteY3970" fmla="*/ 1146771 h 1227087"/>
                  <a:gd name="connsiteX3971" fmla="*/ 404345 w 1023007"/>
                  <a:gd name="connsiteY3971" fmla="*/ 1146967 h 1227087"/>
                  <a:gd name="connsiteX3972" fmla="*/ 404830 w 1023007"/>
                  <a:gd name="connsiteY3972" fmla="*/ 1147456 h 1227087"/>
                  <a:gd name="connsiteX3973" fmla="*/ 405713 w 1023007"/>
                  <a:gd name="connsiteY3973" fmla="*/ 1147889 h 1227087"/>
                  <a:gd name="connsiteX3974" fmla="*/ 405873 w 1023007"/>
                  <a:gd name="connsiteY3974" fmla="*/ 1148492 h 1227087"/>
                  <a:gd name="connsiteX3975" fmla="*/ 406396 w 1023007"/>
                  <a:gd name="connsiteY3975" fmla="*/ 1149279 h 1227087"/>
                  <a:gd name="connsiteX3976" fmla="*/ 407430 w 1023007"/>
                  <a:gd name="connsiteY3976" fmla="*/ 1149086 h 1227087"/>
                  <a:gd name="connsiteX3977" fmla="*/ 407797 w 1023007"/>
                  <a:gd name="connsiteY3977" fmla="*/ 1149834 h 1227087"/>
                  <a:gd name="connsiteX3978" fmla="*/ 407505 w 1023007"/>
                  <a:gd name="connsiteY3978" fmla="*/ 1150441 h 1227087"/>
                  <a:gd name="connsiteX3979" fmla="*/ 407575 w 1023007"/>
                  <a:gd name="connsiteY3979" fmla="*/ 1151179 h 1227087"/>
                  <a:gd name="connsiteX3980" fmla="*/ 408220 w 1023007"/>
                  <a:gd name="connsiteY3980" fmla="*/ 1151639 h 1227087"/>
                  <a:gd name="connsiteX3981" fmla="*/ 408333 w 1023007"/>
                  <a:gd name="connsiteY3981" fmla="*/ 1152066 h 1227087"/>
                  <a:gd name="connsiteX3982" fmla="*/ 407405 w 1023007"/>
                  <a:gd name="connsiteY3982" fmla="*/ 1152570 h 1227087"/>
                  <a:gd name="connsiteX3983" fmla="*/ 407270 w 1023007"/>
                  <a:gd name="connsiteY3983" fmla="*/ 1153171 h 1227087"/>
                  <a:gd name="connsiteX3984" fmla="*/ 407610 w 1023007"/>
                  <a:gd name="connsiteY3984" fmla="*/ 1153665 h 1227087"/>
                  <a:gd name="connsiteX3985" fmla="*/ 407485 w 1023007"/>
                  <a:gd name="connsiteY3985" fmla="*/ 1154236 h 1227087"/>
                  <a:gd name="connsiteX3986" fmla="*/ 407797 w 1023007"/>
                  <a:gd name="connsiteY3986" fmla="*/ 1154673 h 1227087"/>
                  <a:gd name="connsiteX3987" fmla="*/ 408323 w 1023007"/>
                  <a:gd name="connsiteY3987" fmla="*/ 1155084 h 1227087"/>
                  <a:gd name="connsiteX3988" fmla="*/ 408583 w 1023007"/>
                  <a:gd name="connsiteY3988" fmla="*/ 1155639 h 1227087"/>
                  <a:gd name="connsiteX3989" fmla="*/ 408904 w 1023007"/>
                  <a:gd name="connsiteY3989" fmla="*/ 1156137 h 1227087"/>
                  <a:gd name="connsiteX3990" fmla="*/ 408879 w 1023007"/>
                  <a:gd name="connsiteY3990" fmla="*/ 1156667 h 1227087"/>
                  <a:gd name="connsiteX3991" fmla="*/ 408879 w 1023007"/>
                  <a:gd name="connsiteY3991" fmla="*/ 1157549 h 1227087"/>
                  <a:gd name="connsiteX3992" fmla="*/ 409398 w 1023007"/>
                  <a:gd name="connsiteY3992" fmla="*/ 1157745 h 1227087"/>
                  <a:gd name="connsiteX3993" fmla="*/ 410077 w 1023007"/>
                  <a:gd name="connsiteY3993" fmla="*/ 1157755 h 1227087"/>
                  <a:gd name="connsiteX3994" fmla="*/ 410693 w 1023007"/>
                  <a:gd name="connsiteY3994" fmla="*/ 1158070 h 1227087"/>
                  <a:gd name="connsiteX3995" fmla="*/ 410785 w 1023007"/>
                  <a:gd name="connsiteY3995" fmla="*/ 1158574 h 1227087"/>
                  <a:gd name="connsiteX3996" fmla="*/ 411193 w 1023007"/>
                  <a:gd name="connsiteY3996" fmla="*/ 1159062 h 1227087"/>
                  <a:gd name="connsiteX3997" fmla="*/ 411495 w 1023007"/>
                  <a:gd name="connsiteY3997" fmla="*/ 1159440 h 1227087"/>
                  <a:gd name="connsiteX3998" fmla="*/ 411203 w 1023007"/>
                  <a:gd name="connsiteY3998" fmla="*/ 1160067 h 1227087"/>
                  <a:gd name="connsiteX3999" fmla="*/ 411916 w 1023007"/>
                  <a:gd name="connsiteY3999" fmla="*/ 1160520 h 1227087"/>
                  <a:gd name="connsiteX4000" fmla="*/ 412289 w 1023007"/>
                  <a:gd name="connsiteY4000" fmla="*/ 1160831 h 1227087"/>
                  <a:gd name="connsiteX4001" fmla="*/ 412262 w 1023007"/>
                  <a:gd name="connsiteY4001" fmla="*/ 1161413 h 1227087"/>
                  <a:gd name="connsiteX4002" fmla="*/ 412619 w 1023007"/>
                  <a:gd name="connsiteY4002" fmla="*/ 1162121 h 1227087"/>
                  <a:gd name="connsiteX4003" fmla="*/ 413027 w 1023007"/>
                  <a:gd name="connsiteY4003" fmla="*/ 1163069 h 1227087"/>
                  <a:gd name="connsiteX4004" fmla="*/ 413451 w 1023007"/>
                  <a:gd name="connsiteY4004" fmla="*/ 1163632 h 1227087"/>
                  <a:gd name="connsiteX4005" fmla="*/ 414218 w 1023007"/>
                  <a:gd name="connsiteY4005" fmla="*/ 1164411 h 1227087"/>
                  <a:gd name="connsiteX4006" fmla="*/ 414697 w 1023007"/>
                  <a:gd name="connsiteY4006" fmla="*/ 1164726 h 1227087"/>
                  <a:gd name="connsiteX4007" fmla="*/ 415355 w 1023007"/>
                  <a:gd name="connsiteY4007" fmla="*/ 1164809 h 1227087"/>
                  <a:gd name="connsiteX4008" fmla="*/ 415888 w 1023007"/>
                  <a:gd name="connsiteY4008" fmla="*/ 1164802 h 1227087"/>
                  <a:gd name="connsiteX4009" fmla="*/ 416594 w 1023007"/>
                  <a:gd name="connsiteY4009" fmla="*/ 1165788 h 1227087"/>
                  <a:gd name="connsiteX4010" fmla="*/ 417134 w 1023007"/>
                  <a:gd name="connsiteY4010" fmla="*/ 1165998 h 1227087"/>
                  <a:gd name="connsiteX4011" fmla="*/ 418313 w 1023007"/>
                  <a:gd name="connsiteY4011" fmla="*/ 1166036 h 1227087"/>
                  <a:gd name="connsiteX4012" fmla="*/ 419128 w 1023007"/>
                  <a:gd name="connsiteY4012" fmla="*/ 1166344 h 1227087"/>
                  <a:gd name="connsiteX4013" fmla="*/ 419490 w 1023007"/>
                  <a:gd name="connsiteY4013" fmla="*/ 1167160 h 1227087"/>
                  <a:gd name="connsiteX4014" fmla="*/ 419700 w 1023007"/>
                  <a:gd name="connsiteY4014" fmla="*/ 1168042 h 1227087"/>
                  <a:gd name="connsiteX4015" fmla="*/ 419670 w 1023007"/>
                  <a:gd name="connsiteY4015" fmla="*/ 1168874 h 1227087"/>
                  <a:gd name="connsiteX4016" fmla="*/ 420345 w 1023007"/>
                  <a:gd name="connsiteY4016" fmla="*/ 1169490 h 1227087"/>
                  <a:gd name="connsiteX4017" fmla="*/ 420399 w 1023007"/>
                  <a:gd name="connsiteY4017" fmla="*/ 1170740 h 1227087"/>
                  <a:gd name="connsiteX4018" fmla="*/ 420884 w 1023007"/>
                  <a:gd name="connsiteY4018" fmla="*/ 1172349 h 1227087"/>
                  <a:gd name="connsiteX4019" fmla="*/ 420707 w 1023007"/>
                  <a:gd name="connsiteY4019" fmla="*/ 1173315 h 1227087"/>
                  <a:gd name="connsiteX4020" fmla="*/ 419891 w 1023007"/>
                  <a:gd name="connsiteY4020" fmla="*/ 1172313 h 1227087"/>
                  <a:gd name="connsiteX4021" fmla="*/ 419176 w 1023007"/>
                  <a:gd name="connsiteY4021" fmla="*/ 1172034 h 1227087"/>
                  <a:gd name="connsiteX4022" fmla="*/ 418845 w 1023007"/>
                  <a:gd name="connsiteY4022" fmla="*/ 1172795 h 1227087"/>
                  <a:gd name="connsiteX4023" fmla="*/ 419198 w 1023007"/>
                  <a:gd name="connsiteY4023" fmla="*/ 1173748 h 1227087"/>
                  <a:gd name="connsiteX4024" fmla="*/ 419111 w 1023007"/>
                  <a:gd name="connsiteY4024" fmla="*/ 1174522 h 1227087"/>
                  <a:gd name="connsiteX4025" fmla="*/ 418739 w 1023007"/>
                  <a:gd name="connsiteY4025" fmla="*/ 1175456 h 1227087"/>
                  <a:gd name="connsiteX4026" fmla="*/ 418225 w 1023007"/>
                  <a:gd name="connsiteY4026" fmla="*/ 1175810 h 1227087"/>
                  <a:gd name="connsiteX4027" fmla="*/ 417901 w 1023007"/>
                  <a:gd name="connsiteY4027" fmla="*/ 1176785 h 1227087"/>
                  <a:gd name="connsiteX4028" fmla="*/ 417866 w 1023007"/>
                  <a:gd name="connsiteY4028" fmla="*/ 1177276 h 1227087"/>
                  <a:gd name="connsiteX4029" fmla="*/ 417239 w 1023007"/>
                  <a:gd name="connsiteY4029" fmla="*/ 1177736 h 1227087"/>
                  <a:gd name="connsiteX4030" fmla="*/ 416716 w 1023007"/>
                  <a:gd name="connsiteY4030" fmla="*/ 1178012 h 1227087"/>
                  <a:gd name="connsiteX4031" fmla="*/ 416296 w 1023007"/>
                  <a:gd name="connsiteY4031" fmla="*/ 1178696 h 1227087"/>
                  <a:gd name="connsiteX4032" fmla="*/ 416418 w 1023007"/>
                  <a:gd name="connsiteY4032" fmla="*/ 1179531 h 1227087"/>
                  <a:gd name="connsiteX4033" fmla="*/ 416784 w 1023007"/>
                  <a:gd name="connsiteY4033" fmla="*/ 1180150 h 1227087"/>
                  <a:gd name="connsiteX4034" fmla="*/ 417239 w 1023007"/>
                  <a:gd name="connsiteY4034" fmla="*/ 1180629 h 1227087"/>
                  <a:gd name="connsiteX4035" fmla="*/ 417939 w 1023007"/>
                  <a:gd name="connsiteY4035" fmla="*/ 1180697 h 1227087"/>
                  <a:gd name="connsiteX4036" fmla="*/ 418967 w 1023007"/>
                  <a:gd name="connsiteY4036" fmla="*/ 1181119 h 1227087"/>
                  <a:gd name="connsiteX4037" fmla="*/ 419002 w 1023007"/>
                  <a:gd name="connsiteY4037" fmla="*/ 1181692 h 1227087"/>
                  <a:gd name="connsiteX4038" fmla="*/ 419763 w 1023007"/>
                  <a:gd name="connsiteY4038" fmla="*/ 1182203 h 1227087"/>
                  <a:gd name="connsiteX4039" fmla="*/ 420162 w 1023007"/>
                  <a:gd name="connsiteY4039" fmla="*/ 1182690 h 1227087"/>
                  <a:gd name="connsiteX4040" fmla="*/ 421025 w 1023007"/>
                  <a:gd name="connsiteY4040" fmla="*/ 1182989 h 1227087"/>
                  <a:gd name="connsiteX4041" fmla="*/ 421603 w 1023007"/>
                  <a:gd name="connsiteY4041" fmla="*/ 1183130 h 1227087"/>
                  <a:gd name="connsiteX4042" fmla="*/ 422971 w 1023007"/>
                  <a:gd name="connsiteY4042" fmla="*/ 1184042 h 1227087"/>
                  <a:gd name="connsiteX4043" fmla="*/ 423475 w 1023007"/>
                  <a:gd name="connsiteY4043" fmla="*/ 1183804 h 1227087"/>
                  <a:gd name="connsiteX4044" fmla="*/ 424362 w 1023007"/>
                  <a:gd name="connsiteY4044" fmla="*/ 1183791 h 1227087"/>
                  <a:gd name="connsiteX4045" fmla="*/ 424833 w 1023007"/>
                  <a:gd name="connsiteY4045" fmla="*/ 1183798 h 1227087"/>
                  <a:gd name="connsiteX4046" fmla="*/ 425244 w 1023007"/>
                  <a:gd name="connsiteY4046" fmla="*/ 1183993 h 1227087"/>
                  <a:gd name="connsiteX4047" fmla="*/ 425757 w 1023007"/>
                  <a:gd name="connsiteY4047" fmla="*/ 1184620 h 1227087"/>
                  <a:gd name="connsiteX4048" fmla="*/ 426140 w 1023007"/>
                  <a:gd name="connsiteY4048" fmla="*/ 1184912 h 1227087"/>
                  <a:gd name="connsiteX4049" fmla="*/ 426740 w 1023007"/>
                  <a:gd name="connsiteY4049" fmla="*/ 1184851 h 1227087"/>
                  <a:gd name="connsiteX4050" fmla="*/ 426991 w 1023007"/>
                  <a:gd name="connsiteY4050" fmla="*/ 1185249 h 1227087"/>
                  <a:gd name="connsiteX4051" fmla="*/ 427549 w 1023007"/>
                  <a:gd name="connsiteY4051" fmla="*/ 1185361 h 1227087"/>
                  <a:gd name="connsiteX4052" fmla="*/ 427770 w 1023007"/>
                  <a:gd name="connsiteY4052" fmla="*/ 1185884 h 1227087"/>
                  <a:gd name="connsiteX4053" fmla="*/ 428121 w 1023007"/>
                  <a:gd name="connsiteY4053" fmla="*/ 1186321 h 1227087"/>
                  <a:gd name="connsiteX4054" fmla="*/ 428650 w 1023007"/>
                  <a:gd name="connsiteY4054" fmla="*/ 1186367 h 1227087"/>
                  <a:gd name="connsiteX4055" fmla="*/ 429228 w 1023007"/>
                  <a:gd name="connsiteY4055" fmla="*/ 1186758 h 1227087"/>
                  <a:gd name="connsiteX4056" fmla="*/ 429669 w 1023007"/>
                  <a:gd name="connsiteY4056" fmla="*/ 1187141 h 1227087"/>
                  <a:gd name="connsiteX4057" fmla="*/ 430493 w 1023007"/>
                  <a:gd name="connsiteY4057" fmla="*/ 1187050 h 1227087"/>
                  <a:gd name="connsiteX4058" fmla="*/ 430863 w 1023007"/>
                  <a:gd name="connsiteY4058" fmla="*/ 1186437 h 1227087"/>
                  <a:gd name="connsiteX4059" fmla="*/ 431274 w 1023007"/>
                  <a:gd name="connsiteY4059" fmla="*/ 1186787 h 1227087"/>
                  <a:gd name="connsiteX4060" fmla="*/ 431974 w 1023007"/>
                  <a:gd name="connsiteY4060" fmla="*/ 1186678 h 1227087"/>
                  <a:gd name="connsiteX4061" fmla="*/ 432493 w 1023007"/>
                  <a:gd name="connsiteY4061" fmla="*/ 1186700 h 1227087"/>
                  <a:gd name="connsiteX4062" fmla="*/ 432596 w 1023007"/>
                  <a:gd name="connsiteY4062" fmla="*/ 1187275 h 1227087"/>
                  <a:gd name="connsiteX4063" fmla="*/ 432613 w 1023007"/>
                  <a:gd name="connsiteY4063" fmla="*/ 1187737 h 1227087"/>
                  <a:gd name="connsiteX4064" fmla="*/ 433268 w 1023007"/>
                  <a:gd name="connsiteY4064" fmla="*/ 1188200 h 1227087"/>
                  <a:gd name="connsiteX4065" fmla="*/ 433794 w 1023007"/>
                  <a:gd name="connsiteY4065" fmla="*/ 1188601 h 1227087"/>
                  <a:gd name="connsiteX4066" fmla="*/ 434061 w 1023007"/>
                  <a:gd name="connsiteY4066" fmla="*/ 1189465 h 1227087"/>
                  <a:gd name="connsiteX4067" fmla="*/ 434337 w 1023007"/>
                  <a:gd name="connsiteY4067" fmla="*/ 1190213 h 1227087"/>
                  <a:gd name="connsiteX4068" fmla="*/ 435082 w 1023007"/>
                  <a:gd name="connsiteY4068" fmla="*/ 1190479 h 1227087"/>
                  <a:gd name="connsiteX4069" fmla="*/ 435644 w 1023007"/>
                  <a:gd name="connsiteY4069" fmla="*/ 1190572 h 1227087"/>
                  <a:gd name="connsiteX4070" fmla="*/ 436193 w 1023007"/>
                  <a:gd name="connsiteY4070" fmla="*/ 1190509 h 1227087"/>
                  <a:gd name="connsiteX4071" fmla="*/ 437416 w 1023007"/>
                  <a:gd name="connsiteY4071" fmla="*/ 1190258 h 1227087"/>
                  <a:gd name="connsiteX4072" fmla="*/ 437866 w 1023007"/>
                  <a:gd name="connsiteY4072" fmla="*/ 1190486 h 1227087"/>
                  <a:gd name="connsiteX4073" fmla="*/ 438088 w 1023007"/>
                  <a:gd name="connsiteY4073" fmla="*/ 1190952 h 1227087"/>
                  <a:gd name="connsiteX4074" fmla="*/ 438739 w 1023007"/>
                  <a:gd name="connsiteY4074" fmla="*/ 1191674 h 1227087"/>
                  <a:gd name="connsiteX4075" fmla="*/ 439365 w 1023007"/>
                  <a:gd name="connsiteY4075" fmla="*/ 1192127 h 1227087"/>
                  <a:gd name="connsiteX4076" fmla="*/ 439805 w 1023007"/>
                  <a:gd name="connsiteY4076" fmla="*/ 1192509 h 1227087"/>
                  <a:gd name="connsiteX4077" fmla="*/ 440572 w 1023007"/>
                  <a:gd name="connsiteY4077" fmla="*/ 1192339 h 1227087"/>
                  <a:gd name="connsiteX4078" fmla="*/ 442213 w 1023007"/>
                  <a:gd name="connsiteY4078" fmla="*/ 1192624 h 1227087"/>
                  <a:gd name="connsiteX4079" fmla="*/ 442708 w 1023007"/>
                  <a:gd name="connsiteY4079" fmla="*/ 1192464 h 1227087"/>
                  <a:gd name="connsiteX4080" fmla="*/ 443259 w 1023007"/>
                  <a:gd name="connsiteY4080" fmla="*/ 1192259 h 1227087"/>
                  <a:gd name="connsiteX4081" fmla="*/ 443706 w 1023007"/>
                  <a:gd name="connsiteY4081" fmla="*/ 1192660 h 1227087"/>
                  <a:gd name="connsiteX4082" fmla="*/ 444351 w 1023007"/>
                  <a:gd name="connsiteY4082" fmla="*/ 1193090 h 1227087"/>
                  <a:gd name="connsiteX4083" fmla="*/ 445158 w 1023007"/>
                  <a:gd name="connsiteY4083" fmla="*/ 1193087 h 1227087"/>
                  <a:gd name="connsiteX4084" fmla="*/ 445816 w 1023007"/>
                  <a:gd name="connsiteY4084" fmla="*/ 1193276 h 1227087"/>
                  <a:gd name="connsiteX4085" fmla="*/ 446519 w 1023007"/>
                  <a:gd name="connsiteY4085" fmla="*/ 1193912 h 1227087"/>
                  <a:gd name="connsiteX4086" fmla="*/ 447264 w 1023007"/>
                  <a:gd name="connsiteY4086" fmla="*/ 1193957 h 1227087"/>
                  <a:gd name="connsiteX4087" fmla="*/ 448230 w 1023007"/>
                  <a:gd name="connsiteY4087" fmla="*/ 1193694 h 1227087"/>
                  <a:gd name="connsiteX4088" fmla="*/ 448833 w 1023007"/>
                  <a:gd name="connsiteY4088" fmla="*/ 1193411 h 1227087"/>
                  <a:gd name="connsiteX4089" fmla="*/ 449377 w 1023007"/>
                  <a:gd name="connsiteY4089" fmla="*/ 1193125 h 1227087"/>
                  <a:gd name="connsiteX4090" fmla="*/ 450384 w 1023007"/>
                  <a:gd name="connsiteY4090" fmla="*/ 1192910 h 1227087"/>
                  <a:gd name="connsiteX4091" fmla="*/ 450793 w 1023007"/>
                  <a:gd name="connsiteY4091" fmla="*/ 1192267 h 1227087"/>
                  <a:gd name="connsiteX4092" fmla="*/ 451174 w 1023007"/>
                  <a:gd name="connsiteY4092" fmla="*/ 1192955 h 1227087"/>
                  <a:gd name="connsiteX4093" fmla="*/ 451775 w 1023007"/>
                  <a:gd name="connsiteY4093" fmla="*/ 1192480 h 1227087"/>
                  <a:gd name="connsiteX4094" fmla="*/ 452311 w 1023007"/>
                  <a:gd name="connsiteY4094" fmla="*/ 1191931 h 1227087"/>
                  <a:gd name="connsiteX4095" fmla="*/ 453073 w 1023007"/>
                  <a:gd name="connsiteY4095" fmla="*/ 1191648 h 1227087"/>
                  <a:gd name="connsiteX4096" fmla="*/ 453779 w 1023007"/>
                  <a:gd name="connsiteY4096" fmla="*/ 1191876 h 1227087"/>
                  <a:gd name="connsiteX4097" fmla="*/ 454697 w 1023007"/>
                  <a:gd name="connsiteY4097" fmla="*/ 1192320 h 1227087"/>
                  <a:gd name="connsiteX4098" fmla="*/ 454760 w 1023007"/>
                  <a:gd name="connsiteY4098" fmla="*/ 1192910 h 1227087"/>
                  <a:gd name="connsiteX4099" fmla="*/ 455294 w 1023007"/>
                  <a:gd name="connsiteY4099" fmla="*/ 1192859 h 1227087"/>
                  <a:gd name="connsiteX4100" fmla="*/ 455878 w 1023007"/>
                  <a:gd name="connsiteY4100" fmla="*/ 1192448 h 1227087"/>
                  <a:gd name="connsiteX4101" fmla="*/ 456716 w 1023007"/>
                  <a:gd name="connsiteY4101" fmla="*/ 1191954 h 1227087"/>
                  <a:gd name="connsiteX4102" fmla="*/ 457288 w 1023007"/>
                  <a:gd name="connsiteY4102" fmla="*/ 1191851 h 1227087"/>
                  <a:gd name="connsiteX4103" fmla="*/ 457779 w 1023007"/>
                  <a:gd name="connsiteY4103" fmla="*/ 1192185 h 1227087"/>
                  <a:gd name="connsiteX4104" fmla="*/ 458322 w 1023007"/>
                  <a:gd name="connsiteY4104" fmla="*/ 1192702 h 1227087"/>
                  <a:gd name="connsiteX4105" fmla="*/ 458800 w 1023007"/>
                  <a:gd name="connsiteY4105" fmla="*/ 1193209 h 1227087"/>
                  <a:gd name="connsiteX4106" fmla="*/ 459111 w 1023007"/>
                  <a:gd name="connsiteY4106" fmla="*/ 1194442 h 1227087"/>
                  <a:gd name="connsiteX4107" fmla="*/ 459156 w 1023007"/>
                  <a:gd name="connsiteY4107" fmla="*/ 1194965 h 1227087"/>
                  <a:gd name="connsiteX4108" fmla="*/ 459645 w 1023007"/>
                  <a:gd name="connsiteY4108" fmla="*/ 1195520 h 1227087"/>
                  <a:gd name="connsiteX4109" fmla="*/ 460107 w 1023007"/>
                  <a:gd name="connsiteY4109" fmla="*/ 1195524 h 1227087"/>
                  <a:gd name="connsiteX4110" fmla="*/ 460778 w 1023007"/>
                  <a:gd name="connsiteY4110" fmla="*/ 1195016 h 1227087"/>
                  <a:gd name="connsiteX4111" fmla="*/ 461375 w 1023007"/>
                  <a:gd name="connsiteY4111" fmla="*/ 1194509 h 1227087"/>
                  <a:gd name="connsiteX4112" fmla="*/ 461963 w 1023007"/>
                  <a:gd name="connsiteY4112" fmla="*/ 1194785 h 1227087"/>
                  <a:gd name="connsiteX4113" fmla="*/ 462416 w 1023007"/>
                  <a:gd name="connsiteY4113" fmla="*/ 1194595 h 1227087"/>
                  <a:gd name="connsiteX4114" fmla="*/ 463080 w 1023007"/>
                  <a:gd name="connsiteY4114" fmla="*/ 1194156 h 1227087"/>
                  <a:gd name="connsiteX4115" fmla="*/ 464191 w 1023007"/>
                  <a:gd name="connsiteY4115" fmla="*/ 1193209 h 1227087"/>
                  <a:gd name="connsiteX4116" fmla="*/ 465129 w 1023007"/>
                  <a:gd name="connsiteY4116" fmla="*/ 1192946 h 1227087"/>
                  <a:gd name="connsiteX4117" fmla="*/ 466352 w 1023007"/>
                  <a:gd name="connsiteY4117" fmla="*/ 1193431 h 1227087"/>
                  <a:gd name="connsiteX4118" fmla="*/ 466990 w 1023007"/>
                  <a:gd name="connsiteY4118" fmla="*/ 1193437 h 1227087"/>
                  <a:gd name="connsiteX4119" fmla="*/ 468108 w 1023007"/>
                  <a:gd name="connsiteY4119" fmla="*/ 1192904 h 1227087"/>
                  <a:gd name="connsiteX4120" fmla="*/ 468940 w 1023007"/>
                  <a:gd name="connsiteY4120" fmla="*/ 1192381 h 1227087"/>
                  <a:gd name="connsiteX4121" fmla="*/ 469518 w 1023007"/>
                  <a:gd name="connsiteY4121" fmla="*/ 1192502 h 1227087"/>
                  <a:gd name="connsiteX4122" fmla="*/ 470602 w 1023007"/>
                  <a:gd name="connsiteY4122" fmla="*/ 1192316 h 1227087"/>
                  <a:gd name="connsiteX4123" fmla="*/ 470814 w 1023007"/>
                  <a:gd name="connsiteY4123" fmla="*/ 1191786 h 1227087"/>
                  <a:gd name="connsiteX4124" fmla="*/ 471467 w 1023007"/>
                  <a:gd name="connsiteY4124" fmla="*/ 1191288 h 1227087"/>
                  <a:gd name="connsiteX4125" fmla="*/ 472375 w 1023007"/>
                  <a:gd name="connsiteY4125" fmla="*/ 1191189 h 1227087"/>
                  <a:gd name="connsiteX4126" fmla="*/ 473001 w 1023007"/>
                  <a:gd name="connsiteY4126" fmla="*/ 1191555 h 1227087"/>
                  <a:gd name="connsiteX4127" fmla="*/ 474760 w 1023007"/>
                  <a:gd name="connsiteY4127" fmla="*/ 1191553 h 1227087"/>
                  <a:gd name="connsiteX4128" fmla="*/ 475464 w 1023007"/>
                  <a:gd name="connsiteY4128" fmla="*/ 1191876 h 1227087"/>
                  <a:gd name="connsiteX4129" fmla="*/ 476357 w 1023007"/>
                  <a:gd name="connsiteY4129" fmla="*/ 1192280 h 1227087"/>
                  <a:gd name="connsiteX4130" fmla="*/ 477519 w 1023007"/>
                  <a:gd name="connsiteY4130" fmla="*/ 1192185 h 1227087"/>
                  <a:gd name="connsiteX4131" fmla="*/ 478212 w 1023007"/>
                  <a:gd name="connsiteY4131" fmla="*/ 1192547 h 1227087"/>
                  <a:gd name="connsiteX4132" fmla="*/ 478874 w 1023007"/>
                  <a:gd name="connsiteY4132" fmla="*/ 1193404 h 1227087"/>
                  <a:gd name="connsiteX4133" fmla="*/ 479101 w 1023007"/>
                  <a:gd name="connsiteY4133" fmla="*/ 1194133 h 1227087"/>
                  <a:gd name="connsiteX4134" fmla="*/ 479748 w 1023007"/>
                  <a:gd name="connsiteY4134" fmla="*/ 1194553 h 1227087"/>
                  <a:gd name="connsiteX4135" fmla="*/ 480964 w 1023007"/>
                  <a:gd name="connsiteY4135" fmla="*/ 1194769 h 1227087"/>
                  <a:gd name="connsiteX4136" fmla="*/ 481420 w 1023007"/>
                  <a:gd name="connsiteY4136" fmla="*/ 1194522 h 1227087"/>
                  <a:gd name="connsiteX4137" fmla="*/ 482377 w 1023007"/>
                  <a:gd name="connsiteY4137" fmla="*/ 1194259 h 1227087"/>
                  <a:gd name="connsiteX4138" fmla="*/ 482904 w 1023007"/>
                  <a:gd name="connsiteY4138" fmla="*/ 1193742 h 1227087"/>
                  <a:gd name="connsiteX4139" fmla="*/ 483572 w 1023007"/>
                  <a:gd name="connsiteY4139" fmla="*/ 1193767 h 1227087"/>
                  <a:gd name="connsiteX4140" fmla="*/ 484030 w 1023007"/>
                  <a:gd name="connsiteY4140" fmla="*/ 1194188 h 1227087"/>
                  <a:gd name="connsiteX4141" fmla="*/ 484721 w 1023007"/>
                  <a:gd name="connsiteY4141" fmla="*/ 1194567 h 1227087"/>
                  <a:gd name="connsiteX4142" fmla="*/ 485540 w 1023007"/>
                  <a:gd name="connsiteY4142" fmla="*/ 1194750 h 1227087"/>
                  <a:gd name="connsiteX4143" fmla="*/ 486587 w 1023007"/>
                  <a:gd name="connsiteY4143" fmla="*/ 1195370 h 1227087"/>
                  <a:gd name="connsiteX4144" fmla="*/ 487434 w 1023007"/>
                  <a:gd name="connsiteY4144" fmla="*/ 1195221 h 1227087"/>
                  <a:gd name="connsiteX4145" fmla="*/ 488448 w 1023007"/>
                  <a:gd name="connsiteY4145" fmla="*/ 1195020 h 1227087"/>
                  <a:gd name="connsiteX4146" fmla="*/ 489177 w 1023007"/>
                  <a:gd name="connsiteY4146" fmla="*/ 1194820 h 1227087"/>
                  <a:gd name="connsiteX4147" fmla="*/ 489845 w 1023007"/>
                  <a:gd name="connsiteY4147" fmla="*/ 1194072 h 1227087"/>
                  <a:gd name="connsiteX4148" fmla="*/ 490882 w 1023007"/>
                  <a:gd name="connsiteY4148" fmla="*/ 1193568 h 1227087"/>
                  <a:gd name="connsiteX4149" fmla="*/ 491422 w 1023007"/>
                  <a:gd name="connsiteY4149" fmla="*/ 1193738 h 1227087"/>
                  <a:gd name="connsiteX4150" fmla="*/ 491720 w 1023007"/>
                  <a:gd name="connsiteY4150" fmla="*/ 1194390 h 1227087"/>
                  <a:gd name="connsiteX4151" fmla="*/ 492308 w 1023007"/>
                  <a:gd name="connsiteY4151" fmla="*/ 1194452 h 1227087"/>
                  <a:gd name="connsiteX4152" fmla="*/ 493432 w 1023007"/>
                  <a:gd name="connsiteY4152" fmla="*/ 1194444 h 1227087"/>
                  <a:gd name="connsiteX4153" fmla="*/ 494495 w 1023007"/>
                  <a:gd name="connsiteY4153" fmla="*/ 1194200 h 1227087"/>
                  <a:gd name="connsiteX4154" fmla="*/ 495693 w 1023007"/>
                  <a:gd name="connsiteY4154" fmla="*/ 1193601 h 1227087"/>
                  <a:gd name="connsiteX4155" fmla="*/ 497185 w 1023007"/>
                  <a:gd name="connsiteY4155" fmla="*/ 1192887 h 1227087"/>
                  <a:gd name="connsiteX4156" fmla="*/ 498653 w 1023007"/>
                  <a:gd name="connsiteY4156" fmla="*/ 1192621 h 1227087"/>
                  <a:gd name="connsiteX4157" fmla="*/ 500252 w 1023007"/>
                  <a:gd name="connsiteY4157" fmla="*/ 1192887 h 1227087"/>
                  <a:gd name="connsiteX4158" fmla="*/ 501712 w 1023007"/>
                  <a:gd name="connsiteY4158" fmla="*/ 1193469 h 1227087"/>
                  <a:gd name="connsiteX4159" fmla="*/ 502551 w 1023007"/>
                  <a:gd name="connsiteY4159" fmla="*/ 1193402 h 1227087"/>
                  <a:gd name="connsiteX4160" fmla="*/ 503452 w 1023007"/>
                  <a:gd name="connsiteY4160" fmla="*/ 1193652 h 1227087"/>
                  <a:gd name="connsiteX4161" fmla="*/ 504342 w 1023007"/>
                  <a:gd name="connsiteY4161" fmla="*/ 1194043 h 1227087"/>
                  <a:gd name="connsiteX4162" fmla="*/ 505131 w 1023007"/>
                  <a:gd name="connsiteY4162" fmla="*/ 1193799 h 1227087"/>
                  <a:gd name="connsiteX4163" fmla="*/ 506060 w 1023007"/>
                  <a:gd name="connsiteY4163" fmla="*/ 1193536 h 1227087"/>
                  <a:gd name="connsiteX4164" fmla="*/ 507341 w 1023007"/>
                  <a:gd name="connsiteY4164" fmla="*/ 1193219 h 1227087"/>
                  <a:gd name="connsiteX4165" fmla="*/ 508497 w 1023007"/>
                  <a:gd name="connsiteY4165" fmla="*/ 1192608 h 1227087"/>
                  <a:gd name="connsiteX4166" fmla="*/ 509501 w 1023007"/>
                  <a:gd name="connsiteY4166" fmla="*/ 1192580 h 1227087"/>
                  <a:gd name="connsiteX4167" fmla="*/ 510596 w 1023007"/>
                  <a:gd name="connsiteY4167" fmla="*/ 1192066 h 1227087"/>
                  <a:gd name="connsiteX4168" fmla="*/ 511980 w 1023007"/>
                  <a:gd name="connsiteY4168" fmla="*/ 1191353 h 1227087"/>
                  <a:gd name="connsiteX4169" fmla="*/ 513171 w 1023007"/>
                  <a:gd name="connsiteY4169" fmla="*/ 1190406 h 1227087"/>
                  <a:gd name="connsiteX4170" fmla="*/ 513878 w 1023007"/>
                  <a:gd name="connsiteY4170" fmla="*/ 1189423 h 1227087"/>
                  <a:gd name="connsiteX4171" fmla="*/ 515287 w 1023007"/>
                  <a:gd name="connsiteY4171" fmla="*/ 1189166 h 1227087"/>
                  <a:gd name="connsiteX4172" fmla="*/ 516338 w 1023007"/>
                  <a:gd name="connsiteY4172" fmla="*/ 1188576 h 1227087"/>
                  <a:gd name="connsiteX4173" fmla="*/ 517464 w 1023007"/>
                  <a:gd name="connsiteY4173" fmla="*/ 1187897 h 1227087"/>
                  <a:gd name="connsiteX4174" fmla="*/ 518264 w 1023007"/>
                  <a:gd name="connsiteY4174" fmla="*/ 1187574 h 1227087"/>
                  <a:gd name="connsiteX4175" fmla="*/ 519500 w 1023007"/>
                  <a:gd name="connsiteY4175" fmla="*/ 1187750 h 1227087"/>
                  <a:gd name="connsiteX4176" fmla="*/ 520569 w 1023007"/>
                  <a:gd name="connsiteY4176" fmla="*/ 1189240 h 1227087"/>
                  <a:gd name="connsiteX4177" fmla="*/ 521349 w 1023007"/>
                  <a:gd name="connsiteY4177" fmla="*/ 1189838 h 1227087"/>
                  <a:gd name="connsiteX4178" fmla="*/ 522040 w 1023007"/>
                  <a:gd name="connsiteY4178" fmla="*/ 1189590 h 1227087"/>
                  <a:gd name="connsiteX4179" fmla="*/ 523000 w 1023007"/>
                  <a:gd name="connsiteY4179" fmla="*/ 1189134 h 1227087"/>
                  <a:gd name="connsiteX4180" fmla="*/ 524210 w 1023007"/>
                  <a:gd name="connsiteY4180" fmla="*/ 1188903 h 1227087"/>
                  <a:gd name="connsiteX4181" fmla="*/ 525433 w 1023007"/>
                  <a:gd name="connsiteY4181" fmla="*/ 1188797 h 1227087"/>
                  <a:gd name="connsiteX4182" fmla="*/ 526534 w 1023007"/>
                  <a:gd name="connsiteY4182" fmla="*/ 1188701 h 1227087"/>
                  <a:gd name="connsiteX4183" fmla="*/ 527768 w 1023007"/>
                  <a:gd name="connsiteY4183" fmla="*/ 1188479 h 1227087"/>
                  <a:gd name="connsiteX4184" fmla="*/ 528850 w 1023007"/>
                  <a:gd name="connsiteY4184" fmla="*/ 1188197 h 1227087"/>
                  <a:gd name="connsiteX4185" fmla="*/ 530083 w 1023007"/>
                  <a:gd name="connsiteY4185" fmla="*/ 1187956 h 1227087"/>
                  <a:gd name="connsiteX4186" fmla="*/ 530705 w 1023007"/>
                  <a:gd name="connsiteY4186" fmla="*/ 1187933 h 1227087"/>
                  <a:gd name="connsiteX4187" fmla="*/ 531482 w 1023007"/>
                  <a:gd name="connsiteY4187" fmla="*/ 1187689 h 1227087"/>
                  <a:gd name="connsiteX4188" fmla="*/ 532867 w 1023007"/>
                  <a:gd name="connsiteY4188" fmla="*/ 1187834 h 1227087"/>
                  <a:gd name="connsiteX4189" fmla="*/ 534720 w 1023007"/>
                  <a:gd name="connsiteY4189" fmla="*/ 1188473 h 1227087"/>
                  <a:gd name="connsiteX4190" fmla="*/ 536543 w 1023007"/>
                  <a:gd name="connsiteY4190" fmla="*/ 1189192 h 1227087"/>
                  <a:gd name="connsiteX4191" fmla="*/ 538273 w 1023007"/>
                  <a:gd name="connsiteY4191" fmla="*/ 1190194 h 1227087"/>
                  <a:gd name="connsiteX4192" fmla="*/ 546599 w 1023007"/>
                  <a:gd name="connsiteY4192" fmla="*/ 1193982 h 1227087"/>
                  <a:gd name="connsiteX4193" fmla="*/ 548105 w 1023007"/>
                  <a:gd name="connsiteY4193" fmla="*/ 1194769 h 1227087"/>
                  <a:gd name="connsiteX4194" fmla="*/ 548847 w 1023007"/>
                  <a:gd name="connsiteY4194" fmla="*/ 1195511 h 1227087"/>
                  <a:gd name="connsiteX4195" fmla="*/ 548994 w 1023007"/>
                  <a:gd name="connsiteY4195" fmla="*/ 1196413 h 1227087"/>
                  <a:gd name="connsiteX4196" fmla="*/ 548956 w 1023007"/>
                  <a:gd name="connsiteY4196" fmla="*/ 1199354 h 1227087"/>
                  <a:gd name="connsiteX4197" fmla="*/ 548917 w 1023007"/>
                  <a:gd name="connsiteY4197" fmla="*/ 1203689 h 1227087"/>
                  <a:gd name="connsiteX4198" fmla="*/ 548988 w 1023007"/>
                  <a:gd name="connsiteY4198" fmla="*/ 1205413 h 1227087"/>
                  <a:gd name="connsiteX4199" fmla="*/ 549058 w 1023007"/>
                  <a:gd name="connsiteY4199" fmla="*/ 1206359 h 1227087"/>
                  <a:gd name="connsiteX4200" fmla="*/ 549188 w 1023007"/>
                  <a:gd name="connsiteY4200" fmla="*/ 1207281 h 1227087"/>
                  <a:gd name="connsiteX4201" fmla="*/ 549582 w 1023007"/>
                  <a:gd name="connsiteY4201" fmla="*/ 1208273 h 1227087"/>
                  <a:gd name="connsiteX4202" fmla="*/ 549854 w 1023007"/>
                  <a:gd name="connsiteY4202" fmla="*/ 1209465 h 1227087"/>
                  <a:gd name="connsiteX4203" fmla="*/ 550163 w 1023007"/>
                  <a:gd name="connsiteY4203" fmla="*/ 1210348 h 1227087"/>
                  <a:gd name="connsiteX4204" fmla="*/ 550715 w 1023007"/>
                  <a:gd name="connsiteY4204" fmla="*/ 1211137 h 1227087"/>
                  <a:gd name="connsiteX4205" fmla="*/ 551377 w 1023007"/>
                  <a:gd name="connsiteY4205" fmla="*/ 1211937 h 1227087"/>
                  <a:gd name="connsiteX4206" fmla="*/ 552514 w 1023007"/>
                  <a:gd name="connsiteY4206" fmla="*/ 1213437 h 1227087"/>
                  <a:gd name="connsiteX4207" fmla="*/ 553974 w 1023007"/>
                  <a:gd name="connsiteY4207" fmla="*/ 1214959 h 1227087"/>
                  <a:gd name="connsiteX4208" fmla="*/ 554558 w 1023007"/>
                  <a:gd name="connsiteY4208" fmla="*/ 1215845 h 1227087"/>
                  <a:gd name="connsiteX4209" fmla="*/ 560926 w 1023007"/>
                  <a:gd name="connsiteY4209" fmla="*/ 1214217 h 1227087"/>
                  <a:gd name="connsiteX4210" fmla="*/ 561349 w 1023007"/>
                  <a:gd name="connsiteY4210" fmla="*/ 1214608 h 1227087"/>
                  <a:gd name="connsiteX4211" fmla="*/ 565610 w 1023007"/>
                  <a:gd name="connsiteY4211" fmla="*/ 1218587 h 1227087"/>
                  <a:gd name="connsiteX4212" fmla="*/ 566866 w 1023007"/>
                  <a:gd name="connsiteY4212" fmla="*/ 1219747 h 1227087"/>
                  <a:gd name="connsiteX4213" fmla="*/ 567482 w 1023007"/>
                  <a:gd name="connsiteY4213" fmla="*/ 1220533 h 1227087"/>
                  <a:gd name="connsiteX4214" fmla="*/ 571251 w 1023007"/>
                  <a:gd name="connsiteY4214" fmla="*/ 1226020 h 1227087"/>
                  <a:gd name="connsiteX4215" fmla="*/ 571804 w 1023007"/>
                  <a:gd name="connsiteY4215" fmla="*/ 1225693 h 1227087"/>
                  <a:gd name="connsiteX4216" fmla="*/ 572606 w 1023007"/>
                  <a:gd name="connsiteY4216" fmla="*/ 1225281 h 1227087"/>
                  <a:gd name="connsiteX4217" fmla="*/ 573627 w 1023007"/>
                  <a:gd name="connsiteY4217" fmla="*/ 1224903 h 1227087"/>
                  <a:gd name="connsiteX4218" fmla="*/ 574726 w 1023007"/>
                  <a:gd name="connsiteY4218" fmla="*/ 1224367 h 1227087"/>
                  <a:gd name="connsiteX4219" fmla="*/ 575497 w 1023007"/>
                  <a:gd name="connsiteY4219" fmla="*/ 1223974 h 1227087"/>
                  <a:gd name="connsiteX4220" fmla="*/ 576485 w 1023007"/>
                  <a:gd name="connsiteY4220" fmla="*/ 1223924 h 1227087"/>
                  <a:gd name="connsiteX4221" fmla="*/ 577550 w 1023007"/>
                  <a:gd name="connsiteY4221" fmla="*/ 1224026 h 1227087"/>
                  <a:gd name="connsiteX4222" fmla="*/ 578646 w 1023007"/>
                  <a:gd name="connsiteY4222" fmla="*/ 1224129 h 1227087"/>
                  <a:gd name="connsiteX4223" fmla="*/ 579455 w 1023007"/>
                  <a:gd name="connsiteY4223" fmla="*/ 1224222 h 1227087"/>
                  <a:gd name="connsiteX4224" fmla="*/ 580056 w 1023007"/>
                  <a:gd name="connsiteY4224" fmla="*/ 1224254 h 1227087"/>
                  <a:gd name="connsiteX4225" fmla="*/ 580592 w 1023007"/>
                  <a:gd name="connsiteY4225" fmla="*/ 1224045 h 1227087"/>
                  <a:gd name="connsiteX4226" fmla="*/ 581195 w 1023007"/>
                  <a:gd name="connsiteY4226" fmla="*/ 1223775 h 1227087"/>
                  <a:gd name="connsiteX4227" fmla="*/ 582114 w 1023007"/>
                  <a:gd name="connsiteY4227" fmla="*/ 1223455 h 1227087"/>
                  <a:gd name="connsiteX4228" fmla="*/ 582926 w 1023007"/>
                  <a:gd name="connsiteY4228" fmla="*/ 1223149 h 1227087"/>
                  <a:gd name="connsiteX4229" fmla="*/ 584005 w 1023007"/>
                  <a:gd name="connsiteY4229" fmla="*/ 1222720 h 1227087"/>
                  <a:gd name="connsiteX4230" fmla="*/ 584933 w 1023007"/>
                  <a:gd name="connsiteY4230" fmla="*/ 1222427 h 1227087"/>
                  <a:gd name="connsiteX4231" fmla="*/ 585713 w 1023007"/>
                  <a:gd name="connsiteY4231" fmla="*/ 1222508 h 1227087"/>
                  <a:gd name="connsiteX4232" fmla="*/ 586904 w 1023007"/>
                  <a:gd name="connsiteY4232" fmla="*/ 1222758 h 1227087"/>
                  <a:gd name="connsiteX4233" fmla="*/ 588343 w 1023007"/>
                  <a:gd name="connsiteY4233" fmla="*/ 1223287 h 1227087"/>
                  <a:gd name="connsiteX4234" fmla="*/ 589814 w 1023007"/>
                  <a:gd name="connsiteY4234" fmla="*/ 1223653 h 1227087"/>
                  <a:gd name="connsiteX4235" fmla="*/ 590551 w 1023007"/>
                  <a:gd name="connsiteY4235" fmla="*/ 1223762 h 1227087"/>
                  <a:gd name="connsiteX4236" fmla="*/ 591335 w 1023007"/>
                  <a:gd name="connsiteY4236" fmla="*/ 1223461 h 1227087"/>
                  <a:gd name="connsiteX4237" fmla="*/ 592324 w 1023007"/>
                  <a:gd name="connsiteY4237" fmla="*/ 1222915 h 1227087"/>
                  <a:gd name="connsiteX4238" fmla="*/ 593669 w 1023007"/>
                  <a:gd name="connsiteY4238" fmla="*/ 1222224 h 1227087"/>
                  <a:gd name="connsiteX4239" fmla="*/ 597136 w 1023007"/>
                  <a:gd name="connsiteY4239" fmla="*/ 1220128 h 1227087"/>
                  <a:gd name="connsiteX4240" fmla="*/ 597686 w 1023007"/>
                  <a:gd name="connsiteY4240" fmla="*/ 1220915 h 1227087"/>
                  <a:gd name="connsiteX4241" fmla="*/ 598279 w 1023007"/>
                  <a:gd name="connsiteY4241" fmla="*/ 1222048 h 1227087"/>
                  <a:gd name="connsiteX4242" fmla="*/ 598945 w 1023007"/>
                  <a:gd name="connsiteY4242" fmla="*/ 1223541 h 1227087"/>
                  <a:gd name="connsiteX4243" fmla="*/ 599372 w 1023007"/>
                  <a:gd name="connsiteY4243" fmla="*/ 1224569 h 1227087"/>
                  <a:gd name="connsiteX4244" fmla="*/ 600059 w 1023007"/>
                  <a:gd name="connsiteY4244" fmla="*/ 1225340 h 1227087"/>
                  <a:gd name="connsiteX4245" fmla="*/ 600736 w 1023007"/>
                  <a:gd name="connsiteY4245" fmla="*/ 1225901 h 1227087"/>
                  <a:gd name="connsiteX4246" fmla="*/ 601555 w 1023007"/>
                  <a:gd name="connsiteY4246" fmla="*/ 1226254 h 1227087"/>
                  <a:gd name="connsiteX4247" fmla="*/ 603256 w 1023007"/>
                  <a:gd name="connsiteY4247" fmla="*/ 1226884 h 1227087"/>
                  <a:gd name="connsiteX4248" fmla="*/ 604676 w 1023007"/>
                  <a:gd name="connsiteY4248" fmla="*/ 1227231 h 1227087"/>
                  <a:gd name="connsiteX4249" fmla="*/ 605418 w 1023007"/>
                  <a:gd name="connsiteY4249" fmla="*/ 1227118 h 1227087"/>
                  <a:gd name="connsiteX4250" fmla="*/ 606040 w 1023007"/>
                  <a:gd name="connsiteY4250" fmla="*/ 1226861 h 1227087"/>
                  <a:gd name="connsiteX4251" fmla="*/ 607331 w 1023007"/>
                  <a:gd name="connsiteY4251" fmla="*/ 1225853 h 1227087"/>
                  <a:gd name="connsiteX4252" fmla="*/ 608310 w 1023007"/>
                  <a:gd name="connsiteY4252" fmla="*/ 1225191 h 1227087"/>
                  <a:gd name="connsiteX4253" fmla="*/ 609627 w 1023007"/>
                  <a:gd name="connsiteY4253" fmla="*/ 1224592 h 1227087"/>
                  <a:gd name="connsiteX4254" fmla="*/ 610577 w 1023007"/>
                  <a:gd name="connsiteY4254" fmla="*/ 1224026 h 1227087"/>
                  <a:gd name="connsiteX4255" fmla="*/ 611598 w 1023007"/>
                  <a:gd name="connsiteY4255" fmla="*/ 1223586 h 1227087"/>
                  <a:gd name="connsiteX4256" fmla="*/ 612835 w 1023007"/>
                  <a:gd name="connsiteY4256" fmla="*/ 1223111 h 1227087"/>
                  <a:gd name="connsiteX4257" fmla="*/ 613955 w 1023007"/>
                  <a:gd name="connsiteY4257" fmla="*/ 1222516 h 1227087"/>
                  <a:gd name="connsiteX4258" fmla="*/ 615102 w 1023007"/>
                  <a:gd name="connsiteY4258" fmla="*/ 1222106 h 1227087"/>
                  <a:gd name="connsiteX4259" fmla="*/ 616909 w 1023007"/>
                  <a:gd name="connsiteY4259" fmla="*/ 1221875 h 1227087"/>
                  <a:gd name="connsiteX4260" fmla="*/ 618036 w 1023007"/>
                  <a:gd name="connsiteY4260" fmla="*/ 1221737 h 1227087"/>
                  <a:gd name="connsiteX4261" fmla="*/ 619231 w 1023007"/>
                  <a:gd name="connsiteY4261" fmla="*/ 1221425 h 1227087"/>
                  <a:gd name="connsiteX4262" fmla="*/ 621057 w 1023007"/>
                  <a:gd name="connsiteY4262" fmla="*/ 1221232 h 1227087"/>
                  <a:gd name="connsiteX4263" fmla="*/ 622519 w 1023007"/>
                  <a:gd name="connsiteY4263" fmla="*/ 1221094 h 1227087"/>
                  <a:gd name="connsiteX4264" fmla="*/ 623754 w 1023007"/>
                  <a:gd name="connsiteY4264" fmla="*/ 1220917 h 1227087"/>
                  <a:gd name="connsiteX4265" fmla="*/ 625225 w 1023007"/>
                  <a:gd name="connsiteY4265" fmla="*/ 1220644 h 1227087"/>
                  <a:gd name="connsiteX4266" fmla="*/ 627084 w 1023007"/>
                  <a:gd name="connsiteY4266" fmla="*/ 1220379 h 122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</a:cxnLst>
                <a:rect l="l" t="t" r="r" b="b"/>
                <a:pathLst>
                  <a:path w="1023007" h="1227087">
                    <a:moveTo>
                      <a:pt x="627084" y="1220379"/>
                    </a:moveTo>
                    <a:lnTo>
                      <a:pt x="628625" y="1220356"/>
                    </a:lnTo>
                    <a:lnTo>
                      <a:pt x="630244" y="1220434"/>
                    </a:lnTo>
                    <a:lnTo>
                      <a:pt x="632234" y="1220522"/>
                    </a:lnTo>
                    <a:lnTo>
                      <a:pt x="642159" y="1221470"/>
                    </a:lnTo>
                    <a:lnTo>
                      <a:pt x="642403" y="1220317"/>
                    </a:lnTo>
                    <a:lnTo>
                      <a:pt x="642647" y="1219033"/>
                    </a:lnTo>
                    <a:lnTo>
                      <a:pt x="642737" y="1217167"/>
                    </a:lnTo>
                    <a:lnTo>
                      <a:pt x="643013" y="1215498"/>
                    </a:lnTo>
                    <a:lnTo>
                      <a:pt x="643269" y="1213786"/>
                    </a:lnTo>
                    <a:lnTo>
                      <a:pt x="643485" y="1212143"/>
                    </a:lnTo>
                    <a:lnTo>
                      <a:pt x="643221" y="1209937"/>
                    </a:lnTo>
                    <a:lnTo>
                      <a:pt x="642874" y="1208088"/>
                    </a:lnTo>
                    <a:lnTo>
                      <a:pt x="642996" y="1207414"/>
                    </a:lnTo>
                    <a:lnTo>
                      <a:pt x="643584" y="1206450"/>
                    </a:lnTo>
                    <a:lnTo>
                      <a:pt x="644364" y="1204924"/>
                    </a:lnTo>
                    <a:lnTo>
                      <a:pt x="644872" y="1204000"/>
                    </a:lnTo>
                    <a:lnTo>
                      <a:pt x="645193" y="1202783"/>
                    </a:lnTo>
                    <a:lnTo>
                      <a:pt x="644975" y="1201283"/>
                    </a:lnTo>
                    <a:lnTo>
                      <a:pt x="644981" y="1200385"/>
                    </a:lnTo>
                    <a:lnTo>
                      <a:pt x="644698" y="1199772"/>
                    </a:lnTo>
                    <a:lnTo>
                      <a:pt x="644349" y="1198446"/>
                    </a:lnTo>
                    <a:lnTo>
                      <a:pt x="644011" y="1197071"/>
                    </a:lnTo>
                    <a:lnTo>
                      <a:pt x="644036" y="1196076"/>
                    </a:lnTo>
                    <a:lnTo>
                      <a:pt x="644088" y="1193967"/>
                    </a:lnTo>
                    <a:lnTo>
                      <a:pt x="644374" y="1192364"/>
                    </a:lnTo>
                    <a:lnTo>
                      <a:pt x="643561" y="1191122"/>
                    </a:lnTo>
                    <a:lnTo>
                      <a:pt x="642605" y="1188855"/>
                    </a:lnTo>
                    <a:lnTo>
                      <a:pt x="642926" y="1188132"/>
                    </a:lnTo>
                    <a:lnTo>
                      <a:pt x="643851" y="1186823"/>
                    </a:lnTo>
                    <a:lnTo>
                      <a:pt x="644744" y="1185888"/>
                    </a:lnTo>
                    <a:lnTo>
                      <a:pt x="645691" y="1184155"/>
                    </a:lnTo>
                    <a:lnTo>
                      <a:pt x="645671" y="1182642"/>
                    </a:lnTo>
                    <a:lnTo>
                      <a:pt x="645299" y="1180321"/>
                    </a:lnTo>
                    <a:lnTo>
                      <a:pt x="645562" y="1179075"/>
                    </a:lnTo>
                    <a:lnTo>
                      <a:pt x="645935" y="1177665"/>
                    </a:lnTo>
                    <a:lnTo>
                      <a:pt x="646345" y="1176236"/>
                    </a:lnTo>
                    <a:lnTo>
                      <a:pt x="647087" y="1174345"/>
                    </a:lnTo>
                    <a:lnTo>
                      <a:pt x="647627" y="1173013"/>
                    </a:lnTo>
                    <a:lnTo>
                      <a:pt x="648137" y="1171702"/>
                    </a:lnTo>
                    <a:lnTo>
                      <a:pt x="647864" y="1169824"/>
                    </a:lnTo>
                    <a:lnTo>
                      <a:pt x="647555" y="1168431"/>
                    </a:lnTo>
                    <a:lnTo>
                      <a:pt x="647126" y="1167355"/>
                    </a:lnTo>
                    <a:lnTo>
                      <a:pt x="646564" y="1165445"/>
                    </a:lnTo>
                    <a:lnTo>
                      <a:pt x="645351" y="1163621"/>
                    </a:lnTo>
                    <a:lnTo>
                      <a:pt x="644005" y="1160712"/>
                    </a:lnTo>
                    <a:lnTo>
                      <a:pt x="643023" y="1158018"/>
                    </a:lnTo>
                    <a:lnTo>
                      <a:pt x="642454" y="1155697"/>
                    </a:lnTo>
                    <a:lnTo>
                      <a:pt x="641975" y="1152868"/>
                    </a:lnTo>
                    <a:lnTo>
                      <a:pt x="642078" y="1150540"/>
                    </a:lnTo>
                    <a:lnTo>
                      <a:pt x="642172" y="1148171"/>
                    </a:lnTo>
                    <a:lnTo>
                      <a:pt x="642326" y="1145291"/>
                    </a:lnTo>
                    <a:lnTo>
                      <a:pt x="642445" y="1143153"/>
                    </a:lnTo>
                    <a:lnTo>
                      <a:pt x="642059" y="1141287"/>
                    </a:lnTo>
                    <a:lnTo>
                      <a:pt x="641077" y="1139190"/>
                    </a:lnTo>
                    <a:lnTo>
                      <a:pt x="639600" y="1136709"/>
                    </a:lnTo>
                    <a:lnTo>
                      <a:pt x="638710" y="1133202"/>
                    </a:lnTo>
                    <a:lnTo>
                      <a:pt x="638733" y="1131212"/>
                    </a:lnTo>
                    <a:lnTo>
                      <a:pt x="638989" y="1129202"/>
                    </a:lnTo>
                    <a:lnTo>
                      <a:pt x="639455" y="1127384"/>
                    </a:lnTo>
                    <a:lnTo>
                      <a:pt x="639748" y="1126004"/>
                    </a:lnTo>
                    <a:lnTo>
                      <a:pt x="640582" y="1125088"/>
                    </a:lnTo>
                    <a:lnTo>
                      <a:pt x="641744" y="1123531"/>
                    </a:lnTo>
                    <a:lnTo>
                      <a:pt x="642573" y="1121756"/>
                    </a:lnTo>
                    <a:lnTo>
                      <a:pt x="642977" y="1120308"/>
                    </a:lnTo>
                    <a:lnTo>
                      <a:pt x="643061" y="1119091"/>
                    </a:lnTo>
                    <a:lnTo>
                      <a:pt x="642948" y="1118044"/>
                    </a:lnTo>
                    <a:lnTo>
                      <a:pt x="643458" y="1117022"/>
                    </a:lnTo>
                    <a:lnTo>
                      <a:pt x="644179" y="1115036"/>
                    </a:lnTo>
                    <a:lnTo>
                      <a:pt x="645732" y="1112423"/>
                    </a:lnTo>
                    <a:lnTo>
                      <a:pt x="647562" y="1109735"/>
                    </a:lnTo>
                    <a:lnTo>
                      <a:pt x="649184" y="1107403"/>
                    </a:lnTo>
                    <a:lnTo>
                      <a:pt x="650427" y="1105679"/>
                    </a:lnTo>
                    <a:lnTo>
                      <a:pt x="651152" y="1104687"/>
                    </a:lnTo>
                    <a:lnTo>
                      <a:pt x="651673" y="1103454"/>
                    </a:lnTo>
                    <a:lnTo>
                      <a:pt x="655653" y="1096349"/>
                    </a:lnTo>
                    <a:lnTo>
                      <a:pt x="656052" y="1095530"/>
                    </a:lnTo>
                    <a:lnTo>
                      <a:pt x="656459" y="1094566"/>
                    </a:lnTo>
                    <a:lnTo>
                      <a:pt x="656926" y="1093524"/>
                    </a:lnTo>
                    <a:lnTo>
                      <a:pt x="657195" y="1092820"/>
                    </a:lnTo>
                    <a:lnTo>
                      <a:pt x="657497" y="1091681"/>
                    </a:lnTo>
                    <a:lnTo>
                      <a:pt x="657567" y="1090916"/>
                    </a:lnTo>
                    <a:lnTo>
                      <a:pt x="657760" y="1089853"/>
                    </a:lnTo>
                    <a:lnTo>
                      <a:pt x="657792" y="1089034"/>
                    </a:lnTo>
                    <a:lnTo>
                      <a:pt x="657776" y="1088183"/>
                    </a:lnTo>
                    <a:lnTo>
                      <a:pt x="657760" y="1087149"/>
                    </a:lnTo>
                    <a:lnTo>
                      <a:pt x="657722" y="1086473"/>
                    </a:lnTo>
                    <a:lnTo>
                      <a:pt x="657756" y="1085439"/>
                    </a:lnTo>
                    <a:lnTo>
                      <a:pt x="658094" y="1084302"/>
                    </a:lnTo>
                    <a:lnTo>
                      <a:pt x="658485" y="1083277"/>
                    </a:lnTo>
                    <a:lnTo>
                      <a:pt x="659298" y="1082122"/>
                    </a:lnTo>
                    <a:lnTo>
                      <a:pt x="659873" y="1081313"/>
                    </a:lnTo>
                    <a:lnTo>
                      <a:pt x="660941" y="1080485"/>
                    </a:lnTo>
                    <a:lnTo>
                      <a:pt x="661969" y="1079938"/>
                    </a:lnTo>
                    <a:lnTo>
                      <a:pt x="663128" y="1079306"/>
                    </a:lnTo>
                    <a:lnTo>
                      <a:pt x="664561" y="1078529"/>
                    </a:lnTo>
                    <a:lnTo>
                      <a:pt x="665977" y="1077848"/>
                    </a:lnTo>
                    <a:lnTo>
                      <a:pt x="666875" y="1077438"/>
                    </a:lnTo>
                    <a:lnTo>
                      <a:pt x="667964" y="1076882"/>
                    </a:lnTo>
                    <a:lnTo>
                      <a:pt x="668963" y="1076314"/>
                    </a:lnTo>
                    <a:lnTo>
                      <a:pt x="669784" y="1075913"/>
                    </a:lnTo>
                    <a:lnTo>
                      <a:pt x="671087" y="1075520"/>
                    </a:lnTo>
                    <a:lnTo>
                      <a:pt x="672520" y="1075081"/>
                    </a:lnTo>
                    <a:lnTo>
                      <a:pt x="673448" y="1074747"/>
                    </a:lnTo>
                    <a:lnTo>
                      <a:pt x="674684" y="1074297"/>
                    </a:lnTo>
                    <a:lnTo>
                      <a:pt x="675882" y="1073770"/>
                    </a:lnTo>
                    <a:lnTo>
                      <a:pt x="677056" y="1073331"/>
                    </a:lnTo>
                    <a:lnTo>
                      <a:pt x="677985" y="1072958"/>
                    </a:lnTo>
                    <a:lnTo>
                      <a:pt x="678974" y="1072614"/>
                    </a:lnTo>
                    <a:lnTo>
                      <a:pt x="680855" y="1071549"/>
                    </a:lnTo>
                    <a:lnTo>
                      <a:pt x="681546" y="1070946"/>
                    </a:lnTo>
                    <a:lnTo>
                      <a:pt x="682428" y="1070387"/>
                    </a:lnTo>
                    <a:lnTo>
                      <a:pt x="682842" y="1070156"/>
                    </a:lnTo>
                    <a:lnTo>
                      <a:pt x="684445" y="1069517"/>
                    </a:lnTo>
                    <a:lnTo>
                      <a:pt x="684998" y="1069246"/>
                    </a:lnTo>
                    <a:lnTo>
                      <a:pt x="685996" y="1068595"/>
                    </a:lnTo>
                    <a:lnTo>
                      <a:pt x="687492" y="1067343"/>
                    </a:lnTo>
                    <a:lnTo>
                      <a:pt x="688618" y="1066216"/>
                    </a:lnTo>
                    <a:lnTo>
                      <a:pt x="689820" y="1065034"/>
                    </a:lnTo>
                    <a:lnTo>
                      <a:pt x="690761" y="1064157"/>
                    </a:lnTo>
                    <a:lnTo>
                      <a:pt x="691659" y="1063332"/>
                    </a:lnTo>
                    <a:lnTo>
                      <a:pt x="692552" y="1062086"/>
                    </a:lnTo>
                    <a:lnTo>
                      <a:pt x="693444" y="1060680"/>
                    </a:lnTo>
                    <a:lnTo>
                      <a:pt x="694436" y="1059563"/>
                    </a:lnTo>
                    <a:lnTo>
                      <a:pt x="695201" y="1058590"/>
                    </a:lnTo>
                    <a:lnTo>
                      <a:pt x="695785" y="1057877"/>
                    </a:lnTo>
                    <a:lnTo>
                      <a:pt x="696299" y="1057377"/>
                    </a:lnTo>
                    <a:lnTo>
                      <a:pt x="696854" y="1056869"/>
                    </a:lnTo>
                    <a:lnTo>
                      <a:pt x="697329" y="1056153"/>
                    </a:lnTo>
                    <a:lnTo>
                      <a:pt x="697966" y="1055074"/>
                    </a:lnTo>
                    <a:lnTo>
                      <a:pt x="698562" y="1054131"/>
                    </a:lnTo>
                    <a:lnTo>
                      <a:pt x="699233" y="1053543"/>
                    </a:lnTo>
                    <a:lnTo>
                      <a:pt x="700145" y="1052666"/>
                    </a:lnTo>
                    <a:lnTo>
                      <a:pt x="701086" y="1051937"/>
                    </a:lnTo>
                    <a:lnTo>
                      <a:pt x="701985" y="1051263"/>
                    </a:lnTo>
                    <a:lnTo>
                      <a:pt x="703016" y="1050156"/>
                    </a:lnTo>
                    <a:lnTo>
                      <a:pt x="704137" y="1048788"/>
                    </a:lnTo>
                    <a:lnTo>
                      <a:pt x="704910" y="1047824"/>
                    </a:lnTo>
                    <a:lnTo>
                      <a:pt x="705385" y="1046870"/>
                    </a:lnTo>
                    <a:lnTo>
                      <a:pt x="705774" y="1046010"/>
                    </a:lnTo>
                    <a:lnTo>
                      <a:pt x="706210" y="1044970"/>
                    </a:lnTo>
                    <a:lnTo>
                      <a:pt x="706580" y="1043842"/>
                    </a:lnTo>
                    <a:lnTo>
                      <a:pt x="706958" y="1042703"/>
                    </a:lnTo>
                    <a:lnTo>
                      <a:pt x="707376" y="1041932"/>
                    </a:lnTo>
                    <a:lnTo>
                      <a:pt x="707903" y="1040686"/>
                    </a:lnTo>
                    <a:lnTo>
                      <a:pt x="708314" y="1039701"/>
                    </a:lnTo>
                    <a:lnTo>
                      <a:pt x="708641" y="1038766"/>
                    </a:lnTo>
                    <a:lnTo>
                      <a:pt x="708931" y="1037800"/>
                    </a:lnTo>
                    <a:lnTo>
                      <a:pt x="709242" y="1036730"/>
                    </a:lnTo>
                    <a:lnTo>
                      <a:pt x="709530" y="1035688"/>
                    </a:lnTo>
                    <a:lnTo>
                      <a:pt x="709890" y="1034123"/>
                    </a:lnTo>
                    <a:lnTo>
                      <a:pt x="710093" y="1032839"/>
                    </a:lnTo>
                    <a:lnTo>
                      <a:pt x="710414" y="1031709"/>
                    </a:lnTo>
                    <a:lnTo>
                      <a:pt x="710545" y="1030733"/>
                    </a:lnTo>
                    <a:lnTo>
                      <a:pt x="710587" y="1029622"/>
                    </a:lnTo>
                    <a:lnTo>
                      <a:pt x="710375" y="1028357"/>
                    </a:lnTo>
                    <a:lnTo>
                      <a:pt x="709707" y="1027464"/>
                    </a:lnTo>
                    <a:lnTo>
                      <a:pt x="708931" y="1026639"/>
                    </a:lnTo>
                    <a:lnTo>
                      <a:pt x="708051" y="1026649"/>
                    </a:lnTo>
                    <a:lnTo>
                      <a:pt x="706127" y="1026842"/>
                    </a:lnTo>
                    <a:lnTo>
                      <a:pt x="704901" y="1027050"/>
                    </a:lnTo>
                    <a:lnTo>
                      <a:pt x="703578" y="1027169"/>
                    </a:lnTo>
                    <a:lnTo>
                      <a:pt x="702997" y="1027256"/>
                    </a:lnTo>
                    <a:lnTo>
                      <a:pt x="701751" y="1027917"/>
                    </a:lnTo>
                    <a:lnTo>
                      <a:pt x="701012" y="1028408"/>
                    </a:lnTo>
                    <a:lnTo>
                      <a:pt x="700586" y="1028023"/>
                    </a:lnTo>
                    <a:lnTo>
                      <a:pt x="700020" y="1027503"/>
                    </a:lnTo>
                    <a:lnTo>
                      <a:pt x="699294" y="1026948"/>
                    </a:lnTo>
                    <a:lnTo>
                      <a:pt x="698682" y="1026572"/>
                    </a:lnTo>
                    <a:lnTo>
                      <a:pt x="698126" y="1026393"/>
                    </a:lnTo>
                    <a:lnTo>
                      <a:pt x="697355" y="1026386"/>
                    </a:lnTo>
                    <a:lnTo>
                      <a:pt x="696636" y="1026614"/>
                    </a:lnTo>
                    <a:lnTo>
                      <a:pt x="695741" y="1027025"/>
                    </a:lnTo>
                    <a:lnTo>
                      <a:pt x="695008" y="1027291"/>
                    </a:lnTo>
                    <a:lnTo>
                      <a:pt x="694123" y="1027500"/>
                    </a:lnTo>
                    <a:lnTo>
                      <a:pt x="693463" y="1027788"/>
                    </a:lnTo>
                    <a:lnTo>
                      <a:pt x="692635" y="1028496"/>
                    </a:lnTo>
                    <a:lnTo>
                      <a:pt x="691919" y="1028961"/>
                    </a:lnTo>
                    <a:lnTo>
                      <a:pt x="691129" y="1029481"/>
                    </a:lnTo>
                    <a:lnTo>
                      <a:pt x="690135" y="1029776"/>
                    </a:lnTo>
                    <a:lnTo>
                      <a:pt x="689194" y="1029841"/>
                    </a:lnTo>
                    <a:lnTo>
                      <a:pt x="688101" y="1030242"/>
                    </a:lnTo>
                    <a:lnTo>
                      <a:pt x="687145" y="1030576"/>
                    </a:lnTo>
                    <a:lnTo>
                      <a:pt x="686208" y="1030891"/>
                    </a:lnTo>
                    <a:lnTo>
                      <a:pt x="685616" y="1031156"/>
                    </a:lnTo>
                    <a:lnTo>
                      <a:pt x="685208" y="1031619"/>
                    </a:lnTo>
                    <a:lnTo>
                      <a:pt x="684805" y="1032293"/>
                    </a:lnTo>
                    <a:lnTo>
                      <a:pt x="684439" y="1032633"/>
                    </a:lnTo>
                    <a:lnTo>
                      <a:pt x="683510" y="1032891"/>
                    </a:lnTo>
                    <a:lnTo>
                      <a:pt x="683221" y="1032226"/>
                    </a:lnTo>
                    <a:lnTo>
                      <a:pt x="682853" y="1031539"/>
                    </a:lnTo>
                    <a:lnTo>
                      <a:pt x="682229" y="1031379"/>
                    </a:lnTo>
                    <a:lnTo>
                      <a:pt x="681388" y="1031228"/>
                    </a:lnTo>
                    <a:lnTo>
                      <a:pt x="680546" y="1031144"/>
                    </a:lnTo>
                    <a:lnTo>
                      <a:pt x="679962" y="1030906"/>
                    </a:lnTo>
                    <a:lnTo>
                      <a:pt x="678926" y="1030845"/>
                    </a:lnTo>
                    <a:lnTo>
                      <a:pt x="678165" y="1030839"/>
                    </a:lnTo>
                    <a:lnTo>
                      <a:pt x="677644" y="1030374"/>
                    </a:lnTo>
                    <a:lnTo>
                      <a:pt x="676810" y="1029751"/>
                    </a:lnTo>
                    <a:lnTo>
                      <a:pt x="675981" y="1029469"/>
                    </a:lnTo>
                    <a:lnTo>
                      <a:pt x="675339" y="1029185"/>
                    </a:lnTo>
                    <a:lnTo>
                      <a:pt x="674016" y="1029246"/>
                    </a:lnTo>
                    <a:lnTo>
                      <a:pt x="672545" y="1029551"/>
                    </a:lnTo>
                    <a:lnTo>
                      <a:pt x="671765" y="1029693"/>
                    </a:lnTo>
                    <a:lnTo>
                      <a:pt x="670799" y="1029776"/>
                    </a:lnTo>
                    <a:lnTo>
                      <a:pt x="669219" y="1029622"/>
                    </a:lnTo>
                    <a:lnTo>
                      <a:pt x="667809" y="1029658"/>
                    </a:lnTo>
                    <a:lnTo>
                      <a:pt x="666397" y="1029574"/>
                    </a:lnTo>
                    <a:lnTo>
                      <a:pt x="665007" y="1029385"/>
                    </a:lnTo>
                    <a:lnTo>
                      <a:pt x="663527" y="1029320"/>
                    </a:lnTo>
                    <a:lnTo>
                      <a:pt x="662126" y="1029265"/>
                    </a:lnTo>
                    <a:lnTo>
                      <a:pt x="660380" y="1029240"/>
                    </a:lnTo>
                    <a:lnTo>
                      <a:pt x="658434" y="1029397"/>
                    </a:lnTo>
                    <a:lnTo>
                      <a:pt x="656649" y="1029488"/>
                    </a:lnTo>
                    <a:lnTo>
                      <a:pt x="655236" y="1029606"/>
                    </a:lnTo>
                    <a:lnTo>
                      <a:pt x="653136" y="1029712"/>
                    </a:lnTo>
                    <a:lnTo>
                      <a:pt x="651329" y="1029918"/>
                    </a:lnTo>
                    <a:lnTo>
                      <a:pt x="649688" y="1030007"/>
                    </a:lnTo>
                    <a:lnTo>
                      <a:pt x="648465" y="1030196"/>
                    </a:lnTo>
                    <a:lnTo>
                      <a:pt x="646994" y="1030383"/>
                    </a:lnTo>
                    <a:lnTo>
                      <a:pt x="645662" y="1030473"/>
                    </a:lnTo>
                    <a:lnTo>
                      <a:pt x="644872" y="1030286"/>
                    </a:lnTo>
                    <a:lnTo>
                      <a:pt x="644252" y="1029822"/>
                    </a:lnTo>
                    <a:lnTo>
                      <a:pt x="643761" y="1029530"/>
                    </a:lnTo>
                    <a:lnTo>
                      <a:pt x="643269" y="1029217"/>
                    </a:lnTo>
                    <a:lnTo>
                      <a:pt x="642399" y="1029253"/>
                    </a:lnTo>
                    <a:lnTo>
                      <a:pt x="641870" y="1028864"/>
                    </a:lnTo>
                    <a:lnTo>
                      <a:pt x="641416" y="1028126"/>
                    </a:lnTo>
                    <a:lnTo>
                      <a:pt x="640939" y="1026986"/>
                    </a:lnTo>
                    <a:lnTo>
                      <a:pt x="640704" y="1026231"/>
                    </a:lnTo>
                    <a:lnTo>
                      <a:pt x="640403" y="1025031"/>
                    </a:lnTo>
                    <a:lnTo>
                      <a:pt x="640100" y="1024093"/>
                    </a:lnTo>
                    <a:lnTo>
                      <a:pt x="639838" y="1023133"/>
                    </a:lnTo>
                    <a:lnTo>
                      <a:pt x="639603" y="1022080"/>
                    </a:lnTo>
                    <a:lnTo>
                      <a:pt x="639378" y="1021537"/>
                    </a:lnTo>
                    <a:lnTo>
                      <a:pt x="638533" y="1021197"/>
                    </a:lnTo>
                    <a:lnTo>
                      <a:pt x="638168" y="1020741"/>
                    </a:lnTo>
                    <a:lnTo>
                      <a:pt x="638014" y="1019861"/>
                    </a:lnTo>
                    <a:lnTo>
                      <a:pt x="637837" y="1019377"/>
                    </a:lnTo>
                    <a:lnTo>
                      <a:pt x="637307" y="1018661"/>
                    </a:lnTo>
                    <a:lnTo>
                      <a:pt x="637378" y="1018147"/>
                    </a:lnTo>
                    <a:lnTo>
                      <a:pt x="637657" y="1017357"/>
                    </a:lnTo>
                    <a:lnTo>
                      <a:pt x="637798" y="1016612"/>
                    </a:lnTo>
                    <a:lnTo>
                      <a:pt x="637602" y="1016131"/>
                    </a:lnTo>
                    <a:lnTo>
                      <a:pt x="637695" y="1015472"/>
                    </a:lnTo>
                    <a:lnTo>
                      <a:pt x="637134" y="1015035"/>
                    </a:lnTo>
                    <a:lnTo>
                      <a:pt x="637128" y="1014554"/>
                    </a:lnTo>
                    <a:lnTo>
                      <a:pt x="636903" y="1013749"/>
                    </a:lnTo>
                    <a:lnTo>
                      <a:pt x="637300" y="1013016"/>
                    </a:lnTo>
                    <a:lnTo>
                      <a:pt x="637233" y="1012001"/>
                    </a:lnTo>
                    <a:lnTo>
                      <a:pt x="637008" y="1011469"/>
                    </a:lnTo>
                    <a:lnTo>
                      <a:pt x="636764" y="1010877"/>
                    </a:lnTo>
                    <a:lnTo>
                      <a:pt x="636363" y="1010210"/>
                    </a:lnTo>
                    <a:lnTo>
                      <a:pt x="635548" y="1009654"/>
                    </a:lnTo>
                    <a:lnTo>
                      <a:pt x="634966" y="1009044"/>
                    </a:lnTo>
                    <a:lnTo>
                      <a:pt x="634556" y="1008387"/>
                    </a:lnTo>
                    <a:lnTo>
                      <a:pt x="632623" y="997980"/>
                    </a:lnTo>
                    <a:lnTo>
                      <a:pt x="632613" y="997350"/>
                    </a:lnTo>
                    <a:lnTo>
                      <a:pt x="632764" y="996802"/>
                    </a:lnTo>
                    <a:lnTo>
                      <a:pt x="633171" y="996041"/>
                    </a:lnTo>
                    <a:lnTo>
                      <a:pt x="634591" y="993301"/>
                    </a:lnTo>
                    <a:lnTo>
                      <a:pt x="634703" y="987593"/>
                    </a:lnTo>
                    <a:lnTo>
                      <a:pt x="634726" y="986656"/>
                    </a:lnTo>
                    <a:lnTo>
                      <a:pt x="633047" y="982327"/>
                    </a:lnTo>
                    <a:lnTo>
                      <a:pt x="632822" y="981833"/>
                    </a:lnTo>
                    <a:lnTo>
                      <a:pt x="633827" y="978940"/>
                    </a:lnTo>
                    <a:lnTo>
                      <a:pt x="633997" y="978455"/>
                    </a:lnTo>
                    <a:lnTo>
                      <a:pt x="633762" y="977733"/>
                    </a:lnTo>
                    <a:lnTo>
                      <a:pt x="633953" y="977219"/>
                    </a:lnTo>
                    <a:lnTo>
                      <a:pt x="634421" y="976631"/>
                    </a:lnTo>
                    <a:lnTo>
                      <a:pt x="634972" y="976442"/>
                    </a:lnTo>
                    <a:lnTo>
                      <a:pt x="635163" y="975873"/>
                    </a:lnTo>
                    <a:lnTo>
                      <a:pt x="635252" y="975331"/>
                    </a:lnTo>
                    <a:lnTo>
                      <a:pt x="635258" y="974220"/>
                    </a:lnTo>
                    <a:lnTo>
                      <a:pt x="634491" y="973125"/>
                    </a:lnTo>
                    <a:lnTo>
                      <a:pt x="634819" y="972547"/>
                    </a:lnTo>
                    <a:lnTo>
                      <a:pt x="635416" y="971767"/>
                    </a:lnTo>
                    <a:lnTo>
                      <a:pt x="635882" y="971026"/>
                    </a:lnTo>
                    <a:lnTo>
                      <a:pt x="636209" y="970379"/>
                    </a:lnTo>
                    <a:lnTo>
                      <a:pt x="636598" y="969702"/>
                    </a:lnTo>
                    <a:lnTo>
                      <a:pt x="637121" y="969436"/>
                    </a:lnTo>
                    <a:lnTo>
                      <a:pt x="637191" y="968604"/>
                    </a:lnTo>
                    <a:lnTo>
                      <a:pt x="637394" y="967811"/>
                    </a:lnTo>
                    <a:lnTo>
                      <a:pt x="637936" y="967506"/>
                    </a:lnTo>
                    <a:lnTo>
                      <a:pt x="638903" y="967664"/>
                    </a:lnTo>
                    <a:lnTo>
                      <a:pt x="639535" y="967580"/>
                    </a:lnTo>
                    <a:lnTo>
                      <a:pt x="639981" y="966935"/>
                    </a:lnTo>
                    <a:lnTo>
                      <a:pt x="640348" y="966347"/>
                    </a:lnTo>
                    <a:lnTo>
                      <a:pt x="641247" y="966351"/>
                    </a:lnTo>
                    <a:lnTo>
                      <a:pt x="641699" y="966158"/>
                    </a:lnTo>
                    <a:lnTo>
                      <a:pt x="642174" y="965473"/>
                    </a:lnTo>
                    <a:lnTo>
                      <a:pt x="642853" y="964582"/>
                    </a:lnTo>
                    <a:lnTo>
                      <a:pt x="643601" y="964302"/>
                    </a:lnTo>
                    <a:lnTo>
                      <a:pt x="644708" y="964208"/>
                    </a:lnTo>
                    <a:lnTo>
                      <a:pt x="645360" y="964000"/>
                    </a:lnTo>
                    <a:lnTo>
                      <a:pt x="645983" y="963364"/>
                    </a:lnTo>
                    <a:lnTo>
                      <a:pt x="646400" y="962680"/>
                    </a:lnTo>
                    <a:lnTo>
                      <a:pt x="646837" y="962065"/>
                    </a:lnTo>
                    <a:lnTo>
                      <a:pt x="646843" y="961609"/>
                    </a:lnTo>
                    <a:lnTo>
                      <a:pt x="647433" y="961281"/>
                    </a:lnTo>
                    <a:lnTo>
                      <a:pt x="647437" y="960712"/>
                    </a:lnTo>
                    <a:lnTo>
                      <a:pt x="647858" y="960356"/>
                    </a:lnTo>
                    <a:lnTo>
                      <a:pt x="648458" y="960703"/>
                    </a:lnTo>
                    <a:lnTo>
                      <a:pt x="648690" y="960298"/>
                    </a:lnTo>
                    <a:lnTo>
                      <a:pt x="648551" y="959752"/>
                    </a:lnTo>
                    <a:lnTo>
                      <a:pt x="648452" y="959159"/>
                    </a:lnTo>
                    <a:lnTo>
                      <a:pt x="648719" y="958703"/>
                    </a:lnTo>
                    <a:lnTo>
                      <a:pt x="649585" y="958869"/>
                    </a:lnTo>
                    <a:lnTo>
                      <a:pt x="650131" y="958256"/>
                    </a:lnTo>
                    <a:lnTo>
                      <a:pt x="649852" y="957745"/>
                    </a:lnTo>
                    <a:lnTo>
                      <a:pt x="650327" y="957495"/>
                    </a:lnTo>
                    <a:lnTo>
                      <a:pt x="651033" y="957479"/>
                    </a:lnTo>
                    <a:lnTo>
                      <a:pt x="651059" y="956680"/>
                    </a:lnTo>
                    <a:lnTo>
                      <a:pt x="650635" y="956021"/>
                    </a:lnTo>
                    <a:lnTo>
                      <a:pt x="650824" y="955299"/>
                    </a:lnTo>
                    <a:lnTo>
                      <a:pt x="650702" y="954837"/>
                    </a:lnTo>
                    <a:lnTo>
                      <a:pt x="650240" y="954089"/>
                    </a:lnTo>
                    <a:lnTo>
                      <a:pt x="650664" y="953707"/>
                    </a:lnTo>
                    <a:lnTo>
                      <a:pt x="651583" y="953163"/>
                    </a:lnTo>
                    <a:lnTo>
                      <a:pt x="652381" y="952396"/>
                    </a:lnTo>
                    <a:lnTo>
                      <a:pt x="652877" y="951696"/>
                    </a:lnTo>
                    <a:lnTo>
                      <a:pt x="652787" y="951257"/>
                    </a:lnTo>
                    <a:lnTo>
                      <a:pt x="653373" y="950971"/>
                    </a:lnTo>
                    <a:lnTo>
                      <a:pt x="653695" y="951295"/>
                    </a:lnTo>
                    <a:lnTo>
                      <a:pt x="654238" y="950713"/>
                    </a:lnTo>
                    <a:lnTo>
                      <a:pt x="654562" y="950274"/>
                    </a:lnTo>
                    <a:lnTo>
                      <a:pt x="654579" y="949747"/>
                    </a:lnTo>
                    <a:lnTo>
                      <a:pt x="660233" y="943258"/>
                    </a:lnTo>
                    <a:lnTo>
                      <a:pt x="661334" y="941842"/>
                    </a:lnTo>
                    <a:lnTo>
                      <a:pt x="662403" y="940378"/>
                    </a:lnTo>
                    <a:lnTo>
                      <a:pt x="663565" y="938789"/>
                    </a:lnTo>
                    <a:lnTo>
                      <a:pt x="663922" y="937938"/>
                    </a:lnTo>
                    <a:lnTo>
                      <a:pt x="665485" y="934419"/>
                    </a:lnTo>
                    <a:lnTo>
                      <a:pt x="665832" y="933385"/>
                    </a:lnTo>
                    <a:lnTo>
                      <a:pt x="666240" y="932644"/>
                    </a:lnTo>
                    <a:lnTo>
                      <a:pt x="666557" y="932200"/>
                    </a:lnTo>
                    <a:lnTo>
                      <a:pt x="667004" y="931719"/>
                    </a:lnTo>
                    <a:lnTo>
                      <a:pt x="667536" y="931169"/>
                    </a:lnTo>
                    <a:lnTo>
                      <a:pt x="668883" y="930123"/>
                    </a:lnTo>
                    <a:lnTo>
                      <a:pt x="673993" y="927166"/>
                    </a:lnTo>
                    <a:lnTo>
                      <a:pt x="674556" y="926957"/>
                    </a:lnTo>
                    <a:lnTo>
                      <a:pt x="675060" y="926826"/>
                    </a:lnTo>
                    <a:lnTo>
                      <a:pt x="678838" y="926126"/>
                    </a:lnTo>
                    <a:lnTo>
                      <a:pt x="679699" y="925769"/>
                    </a:lnTo>
                    <a:lnTo>
                      <a:pt x="685803" y="923194"/>
                    </a:lnTo>
                    <a:lnTo>
                      <a:pt x="686563" y="922792"/>
                    </a:lnTo>
                    <a:lnTo>
                      <a:pt x="687414" y="922343"/>
                    </a:lnTo>
                    <a:lnTo>
                      <a:pt x="687801" y="922044"/>
                    </a:lnTo>
                    <a:lnTo>
                      <a:pt x="688198" y="921670"/>
                    </a:lnTo>
                    <a:lnTo>
                      <a:pt x="688564" y="921226"/>
                    </a:lnTo>
                    <a:lnTo>
                      <a:pt x="688782" y="920403"/>
                    </a:lnTo>
                    <a:lnTo>
                      <a:pt x="688856" y="918754"/>
                    </a:lnTo>
                    <a:lnTo>
                      <a:pt x="688952" y="917071"/>
                    </a:lnTo>
                    <a:lnTo>
                      <a:pt x="689036" y="915720"/>
                    </a:lnTo>
                    <a:lnTo>
                      <a:pt x="689100" y="914483"/>
                    </a:lnTo>
                    <a:lnTo>
                      <a:pt x="689114" y="913816"/>
                    </a:lnTo>
                    <a:lnTo>
                      <a:pt x="690770" y="910671"/>
                    </a:lnTo>
                    <a:lnTo>
                      <a:pt x="691849" y="909895"/>
                    </a:lnTo>
                    <a:lnTo>
                      <a:pt x="693442" y="908713"/>
                    </a:lnTo>
                    <a:lnTo>
                      <a:pt x="694716" y="907576"/>
                    </a:lnTo>
                    <a:lnTo>
                      <a:pt x="695728" y="906643"/>
                    </a:lnTo>
                    <a:lnTo>
                      <a:pt x="696793" y="905769"/>
                    </a:lnTo>
                    <a:lnTo>
                      <a:pt x="696945" y="905301"/>
                    </a:lnTo>
                    <a:lnTo>
                      <a:pt x="697390" y="904954"/>
                    </a:lnTo>
                    <a:lnTo>
                      <a:pt x="697837" y="904603"/>
                    </a:lnTo>
                    <a:lnTo>
                      <a:pt x="698248" y="903220"/>
                    </a:lnTo>
                    <a:lnTo>
                      <a:pt x="698886" y="902805"/>
                    </a:lnTo>
                    <a:lnTo>
                      <a:pt x="698476" y="902006"/>
                    </a:lnTo>
                    <a:lnTo>
                      <a:pt x="699292" y="902288"/>
                    </a:lnTo>
                    <a:lnTo>
                      <a:pt x="699754" y="902542"/>
                    </a:lnTo>
                    <a:lnTo>
                      <a:pt x="700483" y="901601"/>
                    </a:lnTo>
                    <a:lnTo>
                      <a:pt x="700993" y="901445"/>
                    </a:lnTo>
                    <a:lnTo>
                      <a:pt x="701546" y="902510"/>
                    </a:lnTo>
                    <a:lnTo>
                      <a:pt x="701992" y="902099"/>
                    </a:lnTo>
                    <a:lnTo>
                      <a:pt x="702502" y="901527"/>
                    </a:lnTo>
                    <a:lnTo>
                      <a:pt x="703016" y="901714"/>
                    </a:lnTo>
                    <a:lnTo>
                      <a:pt x="703754" y="901647"/>
                    </a:lnTo>
                    <a:lnTo>
                      <a:pt x="704753" y="902491"/>
                    </a:lnTo>
                    <a:lnTo>
                      <a:pt x="705427" y="902488"/>
                    </a:lnTo>
                    <a:lnTo>
                      <a:pt x="705822" y="901698"/>
                    </a:lnTo>
                    <a:lnTo>
                      <a:pt x="706737" y="901977"/>
                    </a:lnTo>
                    <a:lnTo>
                      <a:pt x="707505" y="901345"/>
                    </a:lnTo>
                    <a:lnTo>
                      <a:pt x="707887" y="900934"/>
                    </a:lnTo>
                    <a:lnTo>
                      <a:pt x="708429" y="900616"/>
                    </a:lnTo>
                    <a:lnTo>
                      <a:pt x="708850" y="901052"/>
                    </a:lnTo>
                    <a:lnTo>
                      <a:pt x="709297" y="900613"/>
                    </a:lnTo>
                    <a:lnTo>
                      <a:pt x="709549" y="900233"/>
                    </a:lnTo>
                    <a:lnTo>
                      <a:pt x="709877" y="899746"/>
                    </a:lnTo>
                    <a:lnTo>
                      <a:pt x="710542" y="900134"/>
                    </a:lnTo>
                    <a:lnTo>
                      <a:pt x="710702" y="899187"/>
                    </a:lnTo>
                    <a:lnTo>
                      <a:pt x="712112" y="899621"/>
                    </a:lnTo>
                    <a:lnTo>
                      <a:pt x="712205" y="899180"/>
                    </a:lnTo>
                    <a:lnTo>
                      <a:pt x="712459" y="898455"/>
                    </a:lnTo>
                    <a:lnTo>
                      <a:pt x="712841" y="897983"/>
                    </a:lnTo>
                    <a:lnTo>
                      <a:pt x="713509" y="897735"/>
                    </a:lnTo>
                    <a:lnTo>
                      <a:pt x="714443" y="897941"/>
                    </a:lnTo>
                    <a:lnTo>
                      <a:pt x="714504" y="897470"/>
                    </a:lnTo>
                    <a:lnTo>
                      <a:pt x="714629" y="896776"/>
                    </a:lnTo>
                    <a:lnTo>
                      <a:pt x="714627" y="896275"/>
                    </a:lnTo>
                    <a:lnTo>
                      <a:pt x="715108" y="896041"/>
                    </a:lnTo>
                    <a:lnTo>
                      <a:pt x="715741" y="895947"/>
                    </a:lnTo>
                    <a:lnTo>
                      <a:pt x="716106" y="896470"/>
                    </a:lnTo>
                    <a:lnTo>
                      <a:pt x="716764" y="896766"/>
                    </a:lnTo>
                    <a:lnTo>
                      <a:pt x="717426" y="896352"/>
                    </a:lnTo>
                    <a:lnTo>
                      <a:pt x="717753" y="895905"/>
                    </a:lnTo>
                    <a:lnTo>
                      <a:pt x="717750" y="895346"/>
                    </a:lnTo>
                    <a:lnTo>
                      <a:pt x="718226" y="894313"/>
                    </a:lnTo>
                    <a:lnTo>
                      <a:pt x="718611" y="893808"/>
                    </a:lnTo>
                    <a:lnTo>
                      <a:pt x="719272" y="893835"/>
                    </a:lnTo>
                    <a:lnTo>
                      <a:pt x="719779" y="893186"/>
                    </a:lnTo>
                    <a:lnTo>
                      <a:pt x="720724" y="893048"/>
                    </a:lnTo>
                    <a:lnTo>
                      <a:pt x="720746" y="894005"/>
                    </a:lnTo>
                    <a:lnTo>
                      <a:pt x="721407" y="893796"/>
                    </a:lnTo>
                    <a:lnTo>
                      <a:pt x="722309" y="894085"/>
                    </a:lnTo>
                    <a:lnTo>
                      <a:pt x="722943" y="894373"/>
                    </a:lnTo>
                    <a:lnTo>
                      <a:pt x="723668" y="895048"/>
                    </a:lnTo>
                    <a:lnTo>
                      <a:pt x="724412" y="895401"/>
                    </a:lnTo>
                    <a:lnTo>
                      <a:pt x="724332" y="895957"/>
                    </a:lnTo>
                    <a:lnTo>
                      <a:pt x="725145" y="896188"/>
                    </a:lnTo>
                    <a:lnTo>
                      <a:pt x="725944" y="896564"/>
                    </a:lnTo>
                    <a:lnTo>
                      <a:pt x="726622" y="896831"/>
                    </a:lnTo>
                    <a:lnTo>
                      <a:pt x="727312" y="896886"/>
                    </a:lnTo>
                    <a:lnTo>
                      <a:pt x="728272" y="896407"/>
                    </a:lnTo>
                    <a:lnTo>
                      <a:pt x="729081" y="896226"/>
                    </a:lnTo>
                    <a:lnTo>
                      <a:pt x="729883" y="896268"/>
                    </a:lnTo>
                    <a:lnTo>
                      <a:pt x="730494" y="896306"/>
                    </a:lnTo>
                    <a:lnTo>
                      <a:pt x="730889" y="896747"/>
                    </a:lnTo>
                    <a:lnTo>
                      <a:pt x="731322" y="896211"/>
                    </a:lnTo>
                    <a:lnTo>
                      <a:pt x="732083" y="895932"/>
                    </a:lnTo>
                    <a:lnTo>
                      <a:pt x="732745" y="895999"/>
                    </a:lnTo>
                    <a:lnTo>
                      <a:pt x="732709" y="895174"/>
                    </a:lnTo>
                    <a:lnTo>
                      <a:pt x="733068" y="894730"/>
                    </a:lnTo>
                    <a:lnTo>
                      <a:pt x="734001" y="894547"/>
                    </a:lnTo>
                    <a:lnTo>
                      <a:pt x="734841" y="894779"/>
                    </a:lnTo>
                    <a:lnTo>
                      <a:pt x="735415" y="895218"/>
                    </a:lnTo>
                    <a:lnTo>
                      <a:pt x="736289" y="895626"/>
                    </a:lnTo>
                    <a:lnTo>
                      <a:pt x="737146" y="895472"/>
                    </a:lnTo>
                    <a:lnTo>
                      <a:pt x="737913" y="895155"/>
                    </a:lnTo>
                    <a:lnTo>
                      <a:pt x="739336" y="894396"/>
                    </a:lnTo>
                    <a:lnTo>
                      <a:pt x="741295" y="893264"/>
                    </a:lnTo>
                    <a:lnTo>
                      <a:pt x="749223" y="887872"/>
                    </a:lnTo>
                    <a:lnTo>
                      <a:pt x="750555" y="886854"/>
                    </a:lnTo>
                    <a:lnTo>
                      <a:pt x="751287" y="886402"/>
                    </a:lnTo>
                    <a:lnTo>
                      <a:pt x="752137" y="885509"/>
                    </a:lnTo>
                    <a:lnTo>
                      <a:pt x="765136" y="877745"/>
                    </a:lnTo>
                    <a:lnTo>
                      <a:pt x="766228" y="877296"/>
                    </a:lnTo>
                    <a:lnTo>
                      <a:pt x="768959" y="876153"/>
                    </a:lnTo>
                    <a:lnTo>
                      <a:pt x="777557" y="871988"/>
                    </a:lnTo>
                    <a:lnTo>
                      <a:pt x="784478" y="868711"/>
                    </a:lnTo>
                    <a:lnTo>
                      <a:pt x="788771" y="866591"/>
                    </a:lnTo>
                    <a:lnTo>
                      <a:pt x="791450" y="865387"/>
                    </a:lnTo>
                    <a:lnTo>
                      <a:pt x="795870" y="862754"/>
                    </a:lnTo>
                    <a:lnTo>
                      <a:pt x="798880" y="861063"/>
                    </a:lnTo>
                    <a:lnTo>
                      <a:pt x="803134" y="858613"/>
                    </a:lnTo>
                    <a:lnTo>
                      <a:pt x="806424" y="856651"/>
                    </a:lnTo>
                    <a:lnTo>
                      <a:pt x="810488" y="854169"/>
                    </a:lnTo>
                    <a:lnTo>
                      <a:pt x="814577" y="851610"/>
                    </a:lnTo>
                    <a:lnTo>
                      <a:pt x="819428" y="848463"/>
                    </a:lnTo>
                    <a:lnTo>
                      <a:pt x="826528" y="843746"/>
                    </a:lnTo>
                    <a:lnTo>
                      <a:pt x="832230" y="839990"/>
                    </a:lnTo>
                    <a:lnTo>
                      <a:pt x="840726" y="833831"/>
                    </a:lnTo>
                    <a:lnTo>
                      <a:pt x="845972" y="829661"/>
                    </a:lnTo>
                    <a:lnTo>
                      <a:pt x="848931" y="827146"/>
                    </a:lnTo>
                    <a:lnTo>
                      <a:pt x="852347" y="824064"/>
                    </a:lnTo>
                    <a:lnTo>
                      <a:pt x="853553" y="822696"/>
                    </a:lnTo>
                    <a:lnTo>
                      <a:pt x="855001" y="821139"/>
                    </a:lnTo>
                    <a:lnTo>
                      <a:pt x="856106" y="819771"/>
                    </a:lnTo>
                    <a:lnTo>
                      <a:pt x="856805" y="818834"/>
                    </a:lnTo>
                    <a:lnTo>
                      <a:pt x="857338" y="818182"/>
                    </a:lnTo>
                    <a:lnTo>
                      <a:pt x="857821" y="817155"/>
                    </a:lnTo>
                    <a:lnTo>
                      <a:pt x="858329" y="816397"/>
                    </a:lnTo>
                    <a:lnTo>
                      <a:pt x="858786" y="815581"/>
                    </a:lnTo>
                    <a:lnTo>
                      <a:pt x="859345" y="814882"/>
                    </a:lnTo>
                    <a:lnTo>
                      <a:pt x="859840" y="813989"/>
                    </a:lnTo>
                    <a:lnTo>
                      <a:pt x="860272" y="813289"/>
                    </a:lnTo>
                    <a:lnTo>
                      <a:pt x="860716" y="812579"/>
                    </a:lnTo>
                    <a:lnTo>
                      <a:pt x="861288" y="811629"/>
                    </a:lnTo>
                    <a:lnTo>
                      <a:pt x="861605" y="810978"/>
                    </a:lnTo>
                    <a:lnTo>
                      <a:pt x="862189" y="809686"/>
                    </a:lnTo>
                    <a:lnTo>
                      <a:pt x="862482" y="808902"/>
                    </a:lnTo>
                    <a:lnTo>
                      <a:pt x="863040" y="807192"/>
                    </a:lnTo>
                    <a:lnTo>
                      <a:pt x="863472" y="805429"/>
                    </a:lnTo>
                    <a:lnTo>
                      <a:pt x="863967" y="803540"/>
                    </a:lnTo>
                    <a:lnTo>
                      <a:pt x="864069" y="802450"/>
                    </a:lnTo>
                    <a:lnTo>
                      <a:pt x="864069" y="801395"/>
                    </a:lnTo>
                    <a:lnTo>
                      <a:pt x="864094" y="800487"/>
                    </a:lnTo>
                    <a:lnTo>
                      <a:pt x="864056" y="799415"/>
                    </a:lnTo>
                    <a:lnTo>
                      <a:pt x="863993" y="797790"/>
                    </a:lnTo>
                    <a:lnTo>
                      <a:pt x="864031" y="796348"/>
                    </a:lnTo>
                    <a:lnTo>
                      <a:pt x="864082" y="794775"/>
                    </a:lnTo>
                    <a:lnTo>
                      <a:pt x="864120" y="793623"/>
                    </a:lnTo>
                    <a:lnTo>
                      <a:pt x="864145" y="792281"/>
                    </a:lnTo>
                    <a:lnTo>
                      <a:pt x="864171" y="791199"/>
                    </a:lnTo>
                    <a:lnTo>
                      <a:pt x="864145" y="790396"/>
                    </a:lnTo>
                    <a:lnTo>
                      <a:pt x="864107" y="789391"/>
                    </a:lnTo>
                    <a:lnTo>
                      <a:pt x="864107" y="788530"/>
                    </a:lnTo>
                    <a:lnTo>
                      <a:pt x="864031" y="787417"/>
                    </a:lnTo>
                    <a:lnTo>
                      <a:pt x="863878" y="786119"/>
                    </a:lnTo>
                    <a:lnTo>
                      <a:pt x="863777" y="784717"/>
                    </a:lnTo>
                    <a:lnTo>
                      <a:pt x="863637" y="783217"/>
                    </a:lnTo>
                    <a:lnTo>
                      <a:pt x="863396" y="781977"/>
                    </a:lnTo>
                    <a:lnTo>
                      <a:pt x="863205" y="780805"/>
                    </a:lnTo>
                    <a:lnTo>
                      <a:pt x="862977" y="779380"/>
                    </a:lnTo>
                    <a:lnTo>
                      <a:pt x="862812" y="778140"/>
                    </a:lnTo>
                    <a:lnTo>
                      <a:pt x="862685" y="776882"/>
                    </a:lnTo>
                    <a:lnTo>
                      <a:pt x="862494" y="775623"/>
                    </a:lnTo>
                    <a:lnTo>
                      <a:pt x="862456" y="774377"/>
                    </a:lnTo>
                    <a:lnTo>
                      <a:pt x="862316" y="773052"/>
                    </a:lnTo>
                    <a:lnTo>
                      <a:pt x="862037" y="770929"/>
                    </a:lnTo>
                    <a:lnTo>
                      <a:pt x="861974" y="770098"/>
                    </a:lnTo>
                    <a:lnTo>
                      <a:pt x="861796" y="768867"/>
                    </a:lnTo>
                    <a:lnTo>
                      <a:pt x="861592" y="767667"/>
                    </a:lnTo>
                    <a:lnTo>
                      <a:pt x="861237" y="766356"/>
                    </a:lnTo>
                    <a:lnTo>
                      <a:pt x="860932" y="765011"/>
                    </a:lnTo>
                    <a:lnTo>
                      <a:pt x="860615" y="763635"/>
                    </a:lnTo>
                    <a:lnTo>
                      <a:pt x="860119" y="762177"/>
                    </a:lnTo>
                    <a:lnTo>
                      <a:pt x="859535" y="760780"/>
                    </a:lnTo>
                    <a:lnTo>
                      <a:pt x="859129" y="759508"/>
                    </a:lnTo>
                    <a:lnTo>
                      <a:pt x="858468" y="758214"/>
                    </a:lnTo>
                    <a:lnTo>
                      <a:pt x="857706" y="756724"/>
                    </a:lnTo>
                    <a:lnTo>
                      <a:pt x="856957" y="755546"/>
                    </a:lnTo>
                    <a:lnTo>
                      <a:pt x="855776" y="753617"/>
                    </a:lnTo>
                    <a:lnTo>
                      <a:pt x="854874" y="752232"/>
                    </a:lnTo>
                    <a:lnTo>
                      <a:pt x="854277" y="751491"/>
                    </a:lnTo>
                    <a:lnTo>
                      <a:pt x="853172" y="750133"/>
                    </a:lnTo>
                    <a:lnTo>
                      <a:pt x="851979" y="748514"/>
                    </a:lnTo>
                    <a:lnTo>
                      <a:pt x="850937" y="747274"/>
                    </a:lnTo>
                    <a:lnTo>
                      <a:pt x="849642" y="745990"/>
                    </a:lnTo>
                    <a:lnTo>
                      <a:pt x="848626" y="744982"/>
                    </a:lnTo>
                    <a:lnTo>
                      <a:pt x="847699" y="743791"/>
                    </a:lnTo>
                    <a:lnTo>
                      <a:pt x="846746" y="742725"/>
                    </a:lnTo>
                    <a:lnTo>
                      <a:pt x="845171" y="741210"/>
                    </a:lnTo>
                    <a:lnTo>
                      <a:pt x="844130" y="740208"/>
                    </a:lnTo>
                    <a:lnTo>
                      <a:pt x="842860" y="739225"/>
                    </a:lnTo>
                    <a:lnTo>
                      <a:pt x="842365" y="738612"/>
                    </a:lnTo>
                    <a:lnTo>
                      <a:pt x="841311" y="737806"/>
                    </a:lnTo>
                    <a:lnTo>
                      <a:pt x="840269" y="736788"/>
                    </a:lnTo>
                    <a:lnTo>
                      <a:pt x="838771" y="735338"/>
                    </a:lnTo>
                    <a:lnTo>
                      <a:pt x="836307" y="733365"/>
                    </a:lnTo>
                    <a:lnTo>
                      <a:pt x="834681" y="731818"/>
                    </a:lnTo>
                    <a:lnTo>
                      <a:pt x="833411" y="730650"/>
                    </a:lnTo>
                    <a:lnTo>
                      <a:pt x="832421" y="729718"/>
                    </a:lnTo>
                    <a:lnTo>
                      <a:pt x="830795" y="728193"/>
                    </a:lnTo>
                    <a:lnTo>
                      <a:pt x="829068" y="726835"/>
                    </a:lnTo>
                    <a:lnTo>
                      <a:pt x="826464" y="724639"/>
                    </a:lnTo>
                    <a:lnTo>
                      <a:pt x="824166" y="722452"/>
                    </a:lnTo>
                    <a:lnTo>
                      <a:pt x="822642" y="720918"/>
                    </a:lnTo>
                    <a:lnTo>
                      <a:pt x="820940" y="719496"/>
                    </a:lnTo>
                    <a:lnTo>
                      <a:pt x="819390" y="717958"/>
                    </a:lnTo>
                    <a:lnTo>
                      <a:pt x="818285" y="716859"/>
                    </a:lnTo>
                    <a:lnTo>
                      <a:pt x="817079" y="715712"/>
                    </a:lnTo>
                    <a:lnTo>
                      <a:pt x="815415" y="714405"/>
                    </a:lnTo>
                    <a:lnTo>
                      <a:pt x="814653" y="713760"/>
                    </a:lnTo>
                    <a:lnTo>
                      <a:pt x="813231" y="712727"/>
                    </a:lnTo>
                    <a:lnTo>
                      <a:pt x="811339" y="711283"/>
                    </a:lnTo>
                    <a:lnTo>
                      <a:pt x="809713" y="710119"/>
                    </a:lnTo>
                    <a:lnTo>
                      <a:pt x="807084" y="708077"/>
                    </a:lnTo>
                    <a:lnTo>
                      <a:pt x="806728" y="707667"/>
                    </a:lnTo>
                    <a:lnTo>
                      <a:pt x="805687" y="706832"/>
                    </a:lnTo>
                    <a:lnTo>
                      <a:pt x="804646" y="705891"/>
                    </a:lnTo>
                    <a:lnTo>
                      <a:pt x="803896" y="705232"/>
                    </a:lnTo>
                    <a:lnTo>
                      <a:pt x="803046" y="704873"/>
                    </a:lnTo>
                    <a:lnTo>
                      <a:pt x="802372" y="704963"/>
                    </a:lnTo>
                    <a:lnTo>
                      <a:pt x="801763" y="704954"/>
                    </a:lnTo>
                    <a:lnTo>
                      <a:pt x="801026" y="704482"/>
                    </a:lnTo>
                    <a:lnTo>
                      <a:pt x="800607" y="703887"/>
                    </a:lnTo>
                    <a:lnTo>
                      <a:pt x="800023" y="703887"/>
                    </a:lnTo>
                    <a:lnTo>
                      <a:pt x="799223" y="704051"/>
                    </a:lnTo>
                    <a:lnTo>
                      <a:pt x="798600" y="704440"/>
                    </a:lnTo>
                    <a:lnTo>
                      <a:pt x="798067" y="704860"/>
                    </a:lnTo>
                    <a:lnTo>
                      <a:pt x="797407" y="705287"/>
                    </a:lnTo>
                    <a:lnTo>
                      <a:pt x="796924" y="705705"/>
                    </a:lnTo>
                    <a:lnTo>
                      <a:pt x="796454" y="705961"/>
                    </a:lnTo>
                    <a:lnTo>
                      <a:pt x="795845" y="705971"/>
                    </a:lnTo>
                    <a:lnTo>
                      <a:pt x="795413" y="706074"/>
                    </a:lnTo>
                    <a:lnTo>
                      <a:pt x="794689" y="705444"/>
                    </a:lnTo>
                    <a:lnTo>
                      <a:pt x="794371" y="704831"/>
                    </a:lnTo>
                    <a:lnTo>
                      <a:pt x="793609" y="704841"/>
                    </a:lnTo>
                    <a:lnTo>
                      <a:pt x="792644" y="704973"/>
                    </a:lnTo>
                    <a:lnTo>
                      <a:pt x="792111" y="705005"/>
                    </a:lnTo>
                    <a:lnTo>
                      <a:pt x="791590" y="704883"/>
                    </a:lnTo>
                    <a:lnTo>
                      <a:pt x="791209" y="704626"/>
                    </a:lnTo>
                    <a:lnTo>
                      <a:pt x="790701" y="704331"/>
                    </a:lnTo>
                    <a:lnTo>
                      <a:pt x="790320" y="704074"/>
                    </a:lnTo>
                    <a:lnTo>
                      <a:pt x="789660" y="704087"/>
                    </a:lnTo>
                    <a:lnTo>
                      <a:pt x="788923" y="704028"/>
                    </a:lnTo>
                    <a:lnTo>
                      <a:pt x="788402" y="703936"/>
                    </a:lnTo>
                    <a:lnTo>
                      <a:pt x="787869" y="703589"/>
                    </a:lnTo>
                    <a:lnTo>
                      <a:pt x="787082" y="702864"/>
                    </a:lnTo>
                    <a:lnTo>
                      <a:pt x="786535" y="702799"/>
                    </a:lnTo>
                    <a:lnTo>
                      <a:pt x="786447" y="702257"/>
                    </a:lnTo>
                    <a:lnTo>
                      <a:pt x="786586" y="701727"/>
                    </a:lnTo>
                    <a:lnTo>
                      <a:pt x="785532" y="701498"/>
                    </a:lnTo>
                    <a:lnTo>
                      <a:pt x="784567" y="701826"/>
                    </a:lnTo>
                    <a:lnTo>
                      <a:pt x="783614" y="702597"/>
                    </a:lnTo>
                    <a:lnTo>
                      <a:pt x="782649" y="702555"/>
                    </a:lnTo>
                    <a:lnTo>
                      <a:pt x="782027" y="702015"/>
                    </a:lnTo>
                    <a:lnTo>
                      <a:pt x="781963" y="701563"/>
                    </a:lnTo>
                    <a:lnTo>
                      <a:pt x="782421" y="700872"/>
                    </a:lnTo>
                    <a:lnTo>
                      <a:pt x="782713" y="700333"/>
                    </a:lnTo>
                    <a:lnTo>
                      <a:pt x="782256" y="699759"/>
                    </a:lnTo>
                    <a:lnTo>
                      <a:pt x="781481" y="699836"/>
                    </a:lnTo>
                    <a:lnTo>
                      <a:pt x="781011" y="700545"/>
                    </a:lnTo>
                    <a:lnTo>
                      <a:pt x="780693" y="701013"/>
                    </a:lnTo>
                    <a:lnTo>
                      <a:pt x="780109" y="701354"/>
                    </a:lnTo>
                    <a:lnTo>
                      <a:pt x="779335" y="701143"/>
                    </a:lnTo>
                    <a:lnTo>
                      <a:pt x="778827" y="699559"/>
                    </a:lnTo>
                    <a:lnTo>
                      <a:pt x="778776" y="698786"/>
                    </a:lnTo>
                    <a:lnTo>
                      <a:pt x="778573" y="698115"/>
                    </a:lnTo>
                    <a:lnTo>
                      <a:pt x="777684" y="697727"/>
                    </a:lnTo>
                    <a:lnTo>
                      <a:pt x="776922" y="697845"/>
                    </a:lnTo>
                    <a:lnTo>
                      <a:pt x="775232" y="697928"/>
                    </a:lnTo>
                    <a:lnTo>
                      <a:pt x="774305" y="697713"/>
                    </a:lnTo>
                    <a:lnTo>
                      <a:pt x="773835" y="697813"/>
                    </a:lnTo>
                    <a:lnTo>
                      <a:pt x="773543" y="698448"/>
                    </a:lnTo>
                    <a:lnTo>
                      <a:pt x="773289" y="699091"/>
                    </a:lnTo>
                    <a:lnTo>
                      <a:pt x="772794" y="699261"/>
                    </a:lnTo>
                    <a:lnTo>
                      <a:pt x="771702" y="699418"/>
                    </a:lnTo>
                    <a:lnTo>
                      <a:pt x="770978" y="699129"/>
                    </a:lnTo>
                    <a:lnTo>
                      <a:pt x="771194" y="698099"/>
                    </a:lnTo>
                    <a:lnTo>
                      <a:pt x="771473" y="697706"/>
                    </a:lnTo>
                    <a:lnTo>
                      <a:pt x="771257" y="697210"/>
                    </a:lnTo>
                    <a:lnTo>
                      <a:pt x="770305" y="697508"/>
                    </a:lnTo>
                    <a:lnTo>
                      <a:pt x="769873" y="697290"/>
                    </a:lnTo>
                    <a:lnTo>
                      <a:pt x="769365" y="696933"/>
                    </a:lnTo>
                    <a:lnTo>
                      <a:pt x="768565" y="696769"/>
                    </a:lnTo>
                    <a:lnTo>
                      <a:pt x="767689" y="696515"/>
                    </a:lnTo>
                    <a:lnTo>
                      <a:pt x="767714" y="696073"/>
                    </a:lnTo>
                    <a:lnTo>
                      <a:pt x="767295" y="695167"/>
                    </a:lnTo>
                    <a:lnTo>
                      <a:pt x="766622" y="694733"/>
                    </a:lnTo>
                    <a:lnTo>
                      <a:pt x="766241" y="694477"/>
                    </a:lnTo>
                    <a:lnTo>
                      <a:pt x="765657" y="694014"/>
                    </a:lnTo>
                    <a:lnTo>
                      <a:pt x="765238" y="693863"/>
                    </a:lnTo>
                    <a:lnTo>
                      <a:pt x="764806" y="693697"/>
                    </a:lnTo>
                    <a:lnTo>
                      <a:pt x="762939" y="692480"/>
                    </a:lnTo>
                    <a:lnTo>
                      <a:pt x="761085" y="691140"/>
                    </a:lnTo>
                    <a:lnTo>
                      <a:pt x="759815" y="690146"/>
                    </a:lnTo>
                    <a:lnTo>
                      <a:pt x="758519" y="689150"/>
                    </a:lnTo>
                    <a:lnTo>
                      <a:pt x="757745" y="688428"/>
                    </a:lnTo>
                    <a:lnTo>
                      <a:pt x="757104" y="687558"/>
                    </a:lnTo>
                    <a:lnTo>
                      <a:pt x="756325" y="686058"/>
                    </a:lnTo>
                    <a:lnTo>
                      <a:pt x="755554" y="684696"/>
                    </a:lnTo>
                    <a:lnTo>
                      <a:pt x="754597" y="683278"/>
                    </a:lnTo>
                    <a:lnTo>
                      <a:pt x="753789" y="681923"/>
                    </a:lnTo>
                    <a:lnTo>
                      <a:pt x="753184" y="680841"/>
                    </a:lnTo>
                    <a:lnTo>
                      <a:pt x="752780" y="680231"/>
                    </a:lnTo>
                    <a:lnTo>
                      <a:pt x="752170" y="679720"/>
                    </a:lnTo>
                    <a:lnTo>
                      <a:pt x="751055" y="678853"/>
                    </a:lnTo>
                    <a:lnTo>
                      <a:pt x="750051" y="678040"/>
                    </a:lnTo>
                    <a:lnTo>
                      <a:pt x="749046" y="677202"/>
                    </a:lnTo>
                    <a:lnTo>
                      <a:pt x="748237" y="676477"/>
                    </a:lnTo>
                    <a:lnTo>
                      <a:pt x="747704" y="676004"/>
                    </a:lnTo>
                    <a:lnTo>
                      <a:pt x="746866" y="675771"/>
                    </a:lnTo>
                    <a:lnTo>
                      <a:pt x="745826" y="674779"/>
                    </a:lnTo>
                    <a:lnTo>
                      <a:pt x="743678" y="673716"/>
                    </a:lnTo>
                    <a:lnTo>
                      <a:pt x="741886" y="672932"/>
                    </a:lnTo>
                    <a:lnTo>
                      <a:pt x="740418" y="672293"/>
                    </a:lnTo>
                    <a:lnTo>
                      <a:pt x="738909" y="671275"/>
                    </a:lnTo>
                    <a:lnTo>
                      <a:pt x="736953" y="669934"/>
                    </a:lnTo>
                    <a:lnTo>
                      <a:pt x="734360" y="668020"/>
                    </a:lnTo>
                    <a:lnTo>
                      <a:pt x="731843" y="666312"/>
                    </a:lnTo>
                    <a:lnTo>
                      <a:pt x="729280" y="664776"/>
                    </a:lnTo>
                    <a:lnTo>
                      <a:pt x="725899" y="662918"/>
                    </a:lnTo>
                    <a:lnTo>
                      <a:pt x="723315" y="661152"/>
                    </a:lnTo>
                    <a:lnTo>
                      <a:pt x="720643" y="659406"/>
                    </a:lnTo>
                    <a:lnTo>
                      <a:pt x="718640" y="657723"/>
                    </a:lnTo>
                    <a:lnTo>
                      <a:pt x="717079" y="656262"/>
                    </a:lnTo>
                    <a:lnTo>
                      <a:pt x="715291" y="654773"/>
                    </a:lnTo>
                    <a:lnTo>
                      <a:pt x="713374" y="653029"/>
                    </a:lnTo>
                    <a:lnTo>
                      <a:pt x="711152" y="650884"/>
                    </a:lnTo>
                    <a:lnTo>
                      <a:pt x="709454" y="649064"/>
                    </a:lnTo>
                    <a:lnTo>
                      <a:pt x="707466" y="646568"/>
                    </a:lnTo>
                    <a:lnTo>
                      <a:pt x="706160" y="644494"/>
                    </a:lnTo>
                    <a:lnTo>
                      <a:pt x="704998" y="642448"/>
                    </a:lnTo>
                    <a:lnTo>
                      <a:pt x="703601" y="640183"/>
                    </a:lnTo>
                    <a:lnTo>
                      <a:pt x="702313" y="637748"/>
                    </a:lnTo>
                    <a:lnTo>
                      <a:pt x="701298" y="635559"/>
                    </a:lnTo>
                    <a:lnTo>
                      <a:pt x="700351" y="633019"/>
                    </a:lnTo>
                    <a:lnTo>
                      <a:pt x="698527" y="629709"/>
                    </a:lnTo>
                    <a:lnTo>
                      <a:pt x="696934" y="627240"/>
                    </a:lnTo>
                    <a:lnTo>
                      <a:pt x="695814" y="625425"/>
                    </a:lnTo>
                    <a:lnTo>
                      <a:pt x="694636" y="623400"/>
                    </a:lnTo>
                    <a:lnTo>
                      <a:pt x="693249" y="621152"/>
                    </a:lnTo>
                    <a:lnTo>
                      <a:pt x="692308" y="619698"/>
                    </a:lnTo>
                    <a:lnTo>
                      <a:pt x="691428" y="618561"/>
                    </a:lnTo>
                    <a:lnTo>
                      <a:pt x="690664" y="617363"/>
                    </a:lnTo>
                    <a:lnTo>
                      <a:pt x="688923" y="614769"/>
                    </a:lnTo>
                    <a:lnTo>
                      <a:pt x="687627" y="612743"/>
                    </a:lnTo>
                    <a:lnTo>
                      <a:pt x="686901" y="611401"/>
                    </a:lnTo>
                    <a:lnTo>
                      <a:pt x="686400" y="609352"/>
                    </a:lnTo>
                    <a:lnTo>
                      <a:pt x="685989" y="607554"/>
                    </a:lnTo>
                    <a:lnTo>
                      <a:pt x="685815" y="606443"/>
                    </a:lnTo>
                    <a:lnTo>
                      <a:pt x="685614" y="604973"/>
                    </a:lnTo>
                    <a:lnTo>
                      <a:pt x="685575" y="603194"/>
                    </a:lnTo>
                    <a:lnTo>
                      <a:pt x="685553" y="600648"/>
                    </a:lnTo>
                    <a:lnTo>
                      <a:pt x="685622" y="598914"/>
                    </a:lnTo>
                    <a:lnTo>
                      <a:pt x="685729" y="596214"/>
                    </a:lnTo>
                    <a:lnTo>
                      <a:pt x="685614" y="594281"/>
                    </a:lnTo>
                    <a:lnTo>
                      <a:pt x="685395" y="591812"/>
                    </a:lnTo>
                    <a:lnTo>
                      <a:pt x="685151" y="590312"/>
                    </a:lnTo>
                    <a:lnTo>
                      <a:pt x="684689" y="587917"/>
                    </a:lnTo>
                    <a:lnTo>
                      <a:pt x="684307" y="585894"/>
                    </a:lnTo>
                    <a:lnTo>
                      <a:pt x="683651" y="583081"/>
                    </a:lnTo>
                    <a:lnTo>
                      <a:pt x="682884" y="580744"/>
                    </a:lnTo>
                    <a:lnTo>
                      <a:pt x="682226" y="578666"/>
                    </a:lnTo>
                    <a:lnTo>
                      <a:pt x="681500" y="576502"/>
                    </a:lnTo>
                    <a:lnTo>
                      <a:pt x="680575" y="574233"/>
                    </a:lnTo>
                    <a:lnTo>
                      <a:pt x="679504" y="571741"/>
                    </a:lnTo>
                    <a:lnTo>
                      <a:pt x="678627" y="569609"/>
                    </a:lnTo>
                    <a:lnTo>
                      <a:pt x="677388" y="566800"/>
                    </a:lnTo>
                    <a:lnTo>
                      <a:pt x="676344" y="564442"/>
                    </a:lnTo>
                    <a:lnTo>
                      <a:pt x="675262" y="561942"/>
                    </a:lnTo>
                    <a:lnTo>
                      <a:pt x="674109" y="559412"/>
                    </a:lnTo>
                    <a:lnTo>
                      <a:pt x="673207" y="557424"/>
                    </a:lnTo>
                    <a:lnTo>
                      <a:pt x="672291" y="555347"/>
                    </a:lnTo>
                    <a:lnTo>
                      <a:pt x="671390" y="553475"/>
                    </a:lnTo>
                    <a:lnTo>
                      <a:pt x="670507" y="551397"/>
                    </a:lnTo>
                    <a:lnTo>
                      <a:pt x="669692" y="549420"/>
                    </a:lnTo>
                    <a:lnTo>
                      <a:pt x="668933" y="547438"/>
                    </a:lnTo>
                    <a:lnTo>
                      <a:pt x="667851" y="545091"/>
                    </a:lnTo>
                    <a:lnTo>
                      <a:pt x="666532" y="541791"/>
                    </a:lnTo>
                    <a:lnTo>
                      <a:pt x="665569" y="539501"/>
                    </a:lnTo>
                    <a:lnTo>
                      <a:pt x="664601" y="537221"/>
                    </a:lnTo>
                    <a:lnTo>
                      <a:pt x="663452" y="534557"/>
                    </a:lnTo>
                    <a:lnTo>
                      <a:pt x="662338" y="531892"/>
                    </a:lnTo>
                    <a:lnTo>
                      <a:pt x="660861" y="528714"/>
                    </a:lnTo>
                    <a:lnTo>
                      <a:pt x="659298" y="524610"/>
                    </a:lnTo>
                    <a:lnTo>
                      <a:pt x="657863" y="521530"/>
                    </a:lnTo>
                    <a:lnTo>
                      <a:pt x="656787" y="518747"/>
                    </a:lnTo>
                    <a:lnTo>
                      <a:pt x="655814" y="516130"/>
                    </a:lnTo>
                    <a:lnTo>
                      <a:pt x="654781" y="513716"/>
                    </a:lnTo>
                    <a:lnTo>
                      <a:pt x="653785" y="510893"/>
                    </a:lnTo>
                    <a:lnTo>
                      <a:pt x="652988" y="508430"/>
                    </a:lnTo>
                    <a:lnTo>
                      <a:pt x="652337" y="505638"/>
                    </a:lnTo>
                    <a:lnTo>
                      <a:pt x="651932" y="502940"/>
                    </a:lnTo>
                    <a:lnTo>
                      <a:pt x="651451" y="500628"/>
                    </a:lnTo>
                    <a:lnTo>
                      <a:pt x="651007" y="498374"/>
                    </a:lnTo>
                    <a:lnTo>
                      <a:pt x="650228" y="495321"/>
                    </a:lnTo>
                    <a:lnTo>
                      <a:pt x="649965" y="493398"/>
                    </a:lnTo>
                    <a:lnTo>
                      <a:pt x="649608" y="490823"/>
                    </a:lnTo>
                    <a:lnTo>
                      <a:pt x="649665" y="488376"/>
                    </a:lnTo>
                    <a:lnTo>
                      <a:pt x="650012" y="486768"/>
                    </a:lnTo>
                    <a:lnTo>
                      <a:pt x="650959" y="485252"/>
                    </a:lnTo>
                    <a:lnTo>
                      <a:pt x="652108" y="483419"/>
                    </a:lnTo>
                    <a:lnTo>
                      <a:pt x="653448" y="481659"/>
                    </a:lnTo>
                    <a:lnTo>
                      <a:pt x="655342" y="479286"/>
                    </a:lnTo>
                    <a:lnTo>
                      <a:pt x="656710" y="478098"/>
                    </a:lnTo>
                    <a:lnTo>
                      <a:pt x="658764" y="476143"/>
                    </a:lnTo>
                    <a:lnTo>
                      <a:pt x="660470" y="474907"/>
                    </a:lnTo>
                    <a:lnTo>
                      <a:pt x="662284" y="474075"/>
                    </a:lnTo>
                    <a:lnTo>
                      <a:pt x="663780" y="473032"/>
                    </a:lnTo>
                    <a:lnTo>
                      <a:pt x="665456" y="471879"/>
                    </a:lnTo>
                    <a:lnTo>
                      <a:pt x="666837" y="470897"/>
                    </a:lnTo>
                    <a:lnTo>
                      <a:pt x="668452" y="470181"/>
                    </a:lnTo>
                    <a:lnTo>
                      <a:pt x="670562" y="469638"/>
                    </a:lnTo>
                    <a:lnTo>
                      <a:pt x="673034" y="468659"/>
                    </a:lnTo>
                    <a:lnTo>
                      <a:pt x="675121" y="467920"/>
                    </a:lnTo>
                    <a:lnTo>
                      <a:pt x="677111" y="467175"/>
                    </a:lnTo>
                    <a:lnTo>
                      <a:pt x="678771" y="466729"/>
                    </a:lnTo>
                    <a:lnTo>
                      <a:pt x="680036" y="466251"/>
                    </a:lnTo>
                    <a:lnTo>
                      <a:pt x="680939" y="465888"/>
                    </a:lnTo>
                    <a:lnTo>
                      <a:pt x="765314" y="412682"/>
                    </a:lnTo>
                    <a:lnTo>
                      <a:pt x="765682" y="412338"/>
                    </a:lnTo>
                    <a:lnTo>
                      <a:pt x="765974" y="411956"/>
                    </a:lnTo>
                    <a:lnTo>
                      <a:pt x="766317" y="411603"/>
                    </a:lnTo>
                    <a:lnTo>
                      <a:pt x="767104" y="411388"/>
                    </a:lnTo>
                    <a:lnTo>
                      <a:pt x="768768" y="411115"/>
                    </a:lnTo>
                    <a:lnTo>
                      <a:pt x="770216" y="411160"/>
                    </a:lnTo>
                    <a:lnTo>
                      <a:pt x="771105" y="411661"/>
                    </a:lnTo>
                    <a:lnTo>
                      <a:pt x="772197" y="412059"/>
                    </a:lnTo>
                    <a:lnTo>
                      <a:pt x="772896" y="412200"/>
                    </a:lnTo>
                    <a:lnTo>
                      <a:pt x="773594" y="412062"/>
                    </a:lnTo>
                    <a:lnTo>
                      <a:pt x="773289" y="412958"/>
                    </a:lnTo>
                    <a:lnTo>
                      <a:pt x="773531" y="413423"/>
                    </a:lnTo>
                    <a:lnTo>
                      <a:pt x="774001" y="413314"/>
                    </a:lnTo>
                    <a:lnTo>
                      <a:pt x="775131" y="412650"/>
                    </a:lnTo>
                    <a:lnTo>
                      <a:pt x="775512" y="411998"/>
                    </a:lnTo>
                    <a:lnTo>
                      <a:pt x="776388" y="412014"/>
                    </a:lnTo>
                    <a:lnTo>
                      <a:pt x="777303" y="411658"/>
                    </a:lnTo>
                    <a:lnTo>
                      <a:pt x="778052" y="411664"/>
                    </a:lnTo>
                    <a:lnTo>
                      <a:pt x="778649" y="411198"/>
                    </a:lnTo>
                    <a:lnTo>
                      <a:pt x="778954" y="410274"/>
                    </a:lnTo>
                    <a:lnTo>
                      <a:pt x="779449" y="410675"/>
                    </a:lnTo>
                    <a:lnTo>
                      <a:pt x="779995" y="410543"/>
                    </a:lnTo>
                    <a:lnTo>
                      <a:pt x="780909" y="410970"/>
                    </a:lnTo>
                    <a:lnTo>
                      <a:pt x="781201" y="411378"/>
                    </a:lnTo>
                    <a:lnTo>
                      <a:pt x="781900" y="411038"/>
                    </a:lnTo>
                    <a:lnTo>
                      <a:pt x="782649" y="410524"/>
                    </a:lnTo>
                    <a:lnTo>
                      <a:pt x="783894" y="409930"/>
                    </a:lnTo>
                    <a:lnTo>
                      <a:pt x="784529" y="409577"/>
                    </a:lnTo>
                    <a:lnTo>
                      <a:pt x="784669" y="408729"/>
                    </a:lnTo>
                    <a:lnTo>
                      <a:pt x="785240" y="408928"/>
                    </a:lnTo>
                    <a:lnTo>
                      <a:pt x="785786" y="408993"/>
                    </a:lnTo>
                    <a:lnTo>
                      <a:pt x="786599" y="408488"/>
                    </a:lnTo>
                    <a:lnTo>
                      <a:pt x="787424" y="407955"/>
                    </a:lnTo>
                    <a:lnTo>
                      <a:pt x="787805" y="407406"/>
                    </a:lnTo>
                    <a:lnTo>
                      <a:pt x="787780" y="406626"/>
                    </a:lnTo>
                    <a:lnTo>
                      <a:pt x="788250" y="405345"/>
                    </a:lnTo>
                    <a:lnTo>
                      <a:pt x="788606" y="404963"/>
                    </a:lnTo>
                    <a:lnTo>
                      <a:pt x="789075" y="404311"/>
                    </a:lnTo>
                    <a:lnTo>
                      <a:pt x="788593" y="403608"/>
                    </a:lnTo>
                    <a:lnTo>
                      <a:pt x="788720" y="402895"/>
                    </a:lnTo>
                    <a:lnTo>
                      <a:pt x="789545" y="401611"/>
                    </a:lnTo>
                    <a:lnTo>
                      <a:pt x="790358" y="400545"/>
                    </a:lnTo>
                    <a:lnTo>
                      <a:pt x="791260" y="399986"/>
                    </a:lnTo>
                    <a:lnTo>
                      <a:pt x="792339" y="399418"/>
                    </a:lnTo>
                    <a:lnTo>
                      <a:pt x="794282" y="398018"/>
                    </a:lnTo>
                    <a:lnTo>
                      <a:pt x="796010" y="396779"/>
                    </a:lnTo>
                    <a:lnTo>
                      <a:pt x="798105" y="395340"/>
                    </a:lnTo>
                    <a:lnTo>
                      <a:pt x="799769" y="394634"/>
                    </a:lnTo>
                    <a:lnTo>
                      <a:pt x="802233" y="394204"/>
                    </a:lnTo>
                    <a:lnTo>
                      <a:pt x="804887" y="394204"/>
                    </a:lnTo>
                    <a:lnTo>
                      <a:pt x="806728" y="393863"/>
                    </a:lnTo>
                    <a:lnTo>
                      <a:pt x="807808" y="393102"/>
                    </a:lnTo>
                    <a:lnTo>
                      <a:pt x="808456" y="392133"/>
                    </a:lnTo>
                    <a:lnTo>
                      <a:pt x="809230" y="390730"/>
                    </a:lnTo>
                    <a:lnTo>
                      <a:pt x="809980" y="389879"/>
                    </a:lnTo>
                    <a:lnTo>
                      <a:pt x="811339" y="389060"/>
                    </a:lnTo>
                    <a:lnTo>
                      <a:pt x="812240" y="389041"/>
                    </a:lnTo>
                    <a:lnTo>
                      <a:pt x="813612" y="389346"/>
                    </a:lnTo>
                    <a:lnTo>
                      <a:pt x="814387" y="388582"/>
                    </a:lnTo>
                    <a:lnTo>
                      <a:pt x="815999" y="387400"/>
                    </a:lnTo>
                    <a:lnTo>
                      <a:pt x="818120" y="387390"/>
                    </a:lnTo>
                    <a:lnTo>
                      <a:pt x="819619" y="387378"/>
                    </a:lnTo>
                    <a:lnTo>
                      <a:pt x="821372" y="386825"/>
                    </a:lnTo>
                    <a:lnTo>
                      <a:pt x="822642" y="386283"/>
                    </a:lnTo>
                    <a:lnTo>
                      <a:pt x="823785" y="385457"/>
                    </a:lnTo>
                    <a:lnTo>
                      <a:pt x="825550" y="383842"/>
                    </a:lnTo>
                    <a:lnTo>
                      <a:pt x="826071" y="381877"/>
                    </a:lnTo>
                    <a:lnTo>
                      <a:pt x="826883" y="379684"/>
                    </a:lnTo>
                    <a:lnTo>
                      <a:pt x="828115" y="376326"/>
                    </a:lnTo>
                    <a:lnTo>
                      <a:pt x="830566" y="370245"/>
                    </a:lnTo>
                    <a:lnTo>
                      <a:pt x="832916" y="364347"/>
                    </a:lnTo>
                    <a:lnTo>
                      <a:pt x="835278" y="358978"/>
                    </a:lnTo>
                    <a:lnTo>
                      <a:pt x="837374" y="354615"/>
                    </a:lnTo>
                    <a:lnTo>
                      <a:pt x="839482" y="348443"/>
                    </a:lnTo>
                    <a:lnTo>
                      <a:pt x="840879" y="343945"/>
                    </a:lnTo>
                    <a:lnTo>
                      <a:pt x="842695" y="337337"/>
                    </a:lnTo>
                    <a:lnTo>
                      <a:pt x="844689" y="332052"/>
                    </a:lnTo>
                    <a:lnTo>
                      <a:pt x="846480" y="327541"/>
                    </a:lnTo>
                    <a:lnTo>
                      <a:pt x="848372" y="323935"/>
                    </a:lnTo>
                    <a:lnTo>
                      <a:pt x="850086" y="320205"/>
                    </a:lnTo>
                    <a:lnTo>
                      <a:pt x="852347" y="316075"/>
                    </a:lnTo>
                    <a:lnTo>
                      <a:pt x="854938" y="312014"/>
                    </a:lnTo>
                    <a:lnTo>
                      <a:pt x="856233" y="310617"/>
                    </a:lnTo>
                    <a:lnTo>
                      <a:pt x="857160" y="309622"/>
                    </a:lnTo>
                    <a:lnTo>
                      <a:pt x="858951" y="307708"/>
                    </a:lnTo>
                    <a:lnTo>
                      <a:pt x="860323" y="306841"/>
                    </a:lnTo>
                    <a:lnTo>
                      <a:pt x="862723" y="306286"/>
                    </a:lnTo>
                    <a:lnTo>
                      <a:pt x="865060" y="305971"/>
                    </a:lnTo>
                    <a:lnTo>
                      <a:pt x="867269" y="305143"/>
                    </a:lnTo>
                    <a:lnTo>
                      <a:pt x="869009" y="304494"/>
                    </a:lnTo>
                    <a:lnTo>
                      <a:pt x="870610" y="303534"/>
                    </a:lnTo>
                    <a:lnTo>
                      <a:pt x="873200" y="301723"/>
                    </a:lnTo>
                    <a:lnTo>
                      <a:pt x="875258" y="300298"/>
                    </a:lnTo>
                    <a:lnTo>
                      <a:pt x="877074" y="299713"/>
                    </a:lnTo>
                    <a:lnTo>
                      <a:pt x="879449" y="299662"/>
                    </a:lnTo>
                    <a:lnTo>
                      <a:pt x="881735" y="299742"/>
                    </a:lnTo>
                    <a:lnTo>
                      <a:pt x="884922" y="299784"/>
                    </a:lnTo>
                    <a:lnTo>
                      <a:pt x="886726" y="299704"/>
                    </a:lnTo>
                    <a:lnTo>
                      <a:pt x="889698" y="298837"/>
                    </a:lnTo>
                    <a:lnTo>
                      <a:pt x="891514" y="297559"/>
                    </a:lnTo>
                    <a:lnTo>
                      <a:pt x="893673" y="295889"/>
                    </a:lnTo>
                    <a:lnTo>
                      <a:pt x="895781" y="294364"/>
                    </a:lnTo>
                    <a:lnTo>
                      <a:pt x="898575" y="293667"/>
                    </a:lnTo>
                    <a:lnTo>
                      <a:pt x="903071" y="293529"/>
                    </a:lnTo>
                    <a:lnTo>
                      <a:pt x="906449" y="293061"/>
                    </a:lnTo>
                    <a:lnTo>
                      <a:pt x="908900" y="292290"/>
                    </a:lnTo>
                    <a:lnTo>
                      <a:pt x="911745" y="290909"/>
                    </a:lnTo>
                    <a:lnTo>
                      <a:pt x="914628" y="289603"/>
                    </a:lnTo>
                    <a:lnTo>
                      <a:pt x="917981" y="288119"/>
                    </a:lnTo>
                    <a:lnTo>
                      <a:pt x="920381" y="287236"/>
                    </a:lnTo>
                    <a:lnTo>
                      <a:pt x="922578" y="287121"/>
                    </a:lnTo>
                    <a:lnTo>
                      <a:pt x="925143" y="287117"/>
                    </a:lnTo>
                    <a:lnTo>
                      <a:pt x="927988" y="286922"/>
                    </a:lnTo>
                    <a:lnTo>
                      <a:pt x="931062" y="286478"/>
                    </a:lnTo>
                    <a:lnTo>
                      <a:pt x="934249" y="286116"/>
                    </a:lnTo>
                    <a:lnTo>
                      <a:pt x="937501" y="285393"/>
                    </a:lnTo>
                    <a:lnTo>
                      <a:pt x="939939" y="284777"/>
                    </a:lnTo>
                    <a:lnTo>
                      <a:pt x="942085" y="283958"/>
                    </a:lnTo>
                    <a:lnTo>
                      <a:pt x="944168" y="282956"/>
                    </a:lnTo>
                    <a:lnTo>
                      <a:pt x="945946" y="281678"/>
                    </a:lnTo>
                    <a:lnTo>
                      <a:pt x="947838" y="280266"/>
                    </a:lnTo>
                    <a:lnTo>
                      <a:pt x="949477" y="278785"/>
                    </a:lnTo>
                    <a:lnTo>
                      <a:pt x="951204" y="277206"/>
                    </a:lnTo>
                    <a:lnTo>
                      <a:pt x="952880" y="275774"/>
                    </a:lnTo>
                    <a:lnTo>
                      <a:pt x="954747" y="274470"/>
                    </a:lnTo>
                    <a:lnTo>
                      <a:pt x="956551" y="273414"/>
                    </a:lnTo>
                    <a:lnTo>
                      <a:pt x="958163" y="272810"/>
                    </a:lnTo>
                    <a:lnTo>
                      <a:pt x="959573" y="272370"/>
                    </a:lnTo>
                    <a:lnTo>
                      <a:pt x="961288" y="271982"/>
                    </a:lnTo>
                    <a:lnTo>
                      <a:pt x="962761" y="271715"/>
                    </a:lnTo>
                    <a:lnTo>
                      <a:pt x="964513" y="271519"/>
                    </a:lnTo>
                    <a:lnTo>
                      <a:pt x="966139" y="271295"/>
                    </a:lnTo>
                    <a:lnTo>
                      <a:pt x="967244" y="270986"/>
                    </a:lnTo>
                    <a:lnTo>
                      <a:pt x="968349" y="270338"/>
                    </a:lnTo>
                    <a:lnTo>
                      <a:pt x="970482" y="269044"/>
                    </a:lnTo>
                    <a:lnTo>
                      <a:pt x="973365" y="266976"/>
                    </a:lnTo>
                    <a:lnTo>
                      <a:pt x="975626" y="265538"/>
                    </a:lnTo>
                    <a:lnTo>
                      <a:pt x="976007" y="265059"/>
                    </a:lnTo>
                    <a:lnTo>
                      <a:pt x="976490" y="264369"/>
                    </a:lnTo>
                    <a:lnTo>
                      <a:pt x="976845" y="263457"/>
                    </a:lnTo>
                    <a:lnTo>
                      <a:pt x="977074" y="262520"/>
                    </a:lnTo>
                    <a:lnTo>
                      <a:pt x="977429" y="261723"/>
                    </a:lnTo>
                    <a:lnTo>
                      <a:pt x="977747" y="260799"/>
                    </a:lnTo>
                    <a:lnTo>
                      <a:pt x="978140" y="259700"/>
                    </a:lnTo>
                    <a:lnTo>
                      <a:pt x="978610" y="258904"/>
                    </a:lnTo>
                    <a:lnTo>
                      <a:pt x="979118" y="258021"/>
                    </a:lnTo>
                    <a:lnTo>
                      <a:pt x="979652" y="257421"/>
                    </a:lnTo>
                    <a:lnTo>
                      <a:pt x="980503" y="257064"/>
                    </a:lnTo>
                    <a:lnTo>
                      <a:pt x="981417" y="256865"/>
                    </a:lnTo>
                    <a:lnTo>
                      <a:pt x="982281" y="256560"/>
                    </a:lnTo>
                    <a:lnTo>
                      <a:pt x="983233" y="256079"/>
                    </a:lnTo>
                    <a:lnTo>
                      <a:pt x="983754" y="255661"/>
                    </a:lnTo>
                    <a:lnTo>
                      <a:pt x="984338" y="254878"/>
                    </a:lnTo>
                    <a:lnTo>
                      <a:pt x="984503" y="254441"/>
                    </a:lnTo>
                    <a:lnTo>
                      <a:pt x="984986" y="254008"/>
                    </a:lnTo>
                    <a:lnTo>
                      <a:pt x="985507" y="253488"/>
                    </a:lnTo>
                    <a:lnTo>
                      <a:pt x="985989" y="253134"/>
                    </a:lnTo>
                    <a:lnTo>
                      <a:pt x="986840" y="253035"/>
                    </a:lnTo>
                    <a:lnTo>
                      <a:pt x="987881" y="252926"/>
                    </a:lnTo>
                    <a:lnTo>
                      <a:pt x="988897" y="253106"/>
                    </a:lnTo>
                    <a:lnTo>
                      <a:pt x="989456" y="252181"/>
                    </a:lnTo>
                    <a:lnTo>
                      <a:pt x="990739" y="250932"/>
                    </a:lnTo>
                    <a:lnTo>
                      <a:pt x="990726" y="249985"/>
                    </a:lnTo>
                    <a:lnTo>
                      <a:pt x="990866" y="248196"/>
                    </a:lnTo>
                    <a:lnTo>
                      <a:pt x="991221" y="245752"/>
                    </a:lnTo>
                    <a:lnTo>
                      <a:pt x="991730" y="244315"/>
                    </a:lnTo>
                    <a:lnTo>
                      <a:pt x="992898" y="242109"/>
                    </a:lnTo>
                    <a:lnTo>
                      <a:pt x="994143" y="239215"/>
                    </a:lnTo>
                    <a:lnTo>
                      <a:pt x="995489" y="237587"/>
                    </a:lnTo>
                    <a:lnTo>
                      <a:pt x="996302" y="237026"/>
                    </a:lnTo>
                    <a:lnTo>
                      <a:pt x="998778" y="235312"/>
                    </a:lnTo>
                    <a:lnTo>
                      <a:pt x="1000251" y="233696"/>
                    </a:lnTo>
                    <a:lnTo>
                      <a:pt x="1000924" y="232618"/>
                    </a:lnTo>
                    <a:lnTo>
                      <a:pt x="1002474" y="230557"/>
                    </a:lnTo>
                    <a:lnTo>
                      <a:pt x="1004315" y="228372"/>
                    </a:lnTo>
                    <a:lnTo>
                      <a:pt x="1005712" y="226565"/>
                    </a:lnTo>
                    <a:lnTo>
                      <a:pt x="1007630" y="224555"/>
                    </a:lnTo>
                    <a:lnTo>
                      <a:pt x="1008963" y="222651"/>
                    </a:lnTo>
                    <a:lnTo>
                      <a:pt x="1009522" y="220856"/>
                    </a:lnTo>
                    <a:lnTo>
                      <a:pt x="1010056" y="219226"/>
                    </a:lnTo>
                    <a:lnTo>
                      <a:pt x="1011326" y="216980"/>
                    </a:lnTo>
                    <a:lnTo>
                      <a:pt x="1011630" y="215908"/>
                    </a:lnTo>
                    <a:lnTo>
                      <a:pt x="1014069" y="213921"/>
                    </a:lnTo>
                    <a:lnTo>
                      <a:pt x="1015860" y="212784"/>
                    </a:lnTo>
                    <a:lnTo>
                      <a:pt x="1016952" y="210992"/>
                    </a:lnTo>
                    <a:lnTo>
                      <a:pt x="1018247" y="209153"/>
                    </a:lnTo>
                    <a:lnTo>
                      <a:pt x="1019670" y="207120"/>
                    </a:lnTo>
                    <a:lnTo>
                      <a:pt x="1020076" y="205994"/>
                    </a:lnTo>
                    <a:lnTo>
                      <a:pt x="1021321" y="204571"/>
                    </a:lnTo>
                    <a:lnTo>
                      <a:pt x="1022641" y="203338"/>
                    </a:lnTo>
                    <a:lnTo>
                      <a:pt x="1022629" y="202025"/>
                    </a:lnTo>
                    <a:lnTo>
                      <a:pt x="1022146" y="200205"/>
                    </a:lnTo>
                    <a:lnTo>
                      <a:pt x="1021460" y="198371"/>
                    </a:lnTo>
                    <a:lnTo>
                      <a:pt x="1020584" y="196627"/>
                    </a:lnTo>
                    <a:lnTo>
                      <a:pt x="1019797" y="195353"/>
                    </a:lnTo>
                    <a:lnTo>
                      <a:pt x="1019073" y="194499"/>
                    </a:lnTo>
                    <a:lnTo>
                      <a:pt x="1018285" y="194114"/>
                    </a:lnTo>
                    <a:lnTo>
                      <a:pt x="1017676" y="193455"/>
                    </a:lnTo>
                    <a:lnTo>
                      <a:pt x="1017358" y="192457"/>
                    </a:lnTo>
                    <a:lnTo>
                      <a:pt x="1017117" y="190618"/>
                    </a:lnTo>
                    <a:lnTo>
                      <a:pt x="1016964" y="189677"/>
                    </a:lnTo>
                    <a:lnTo>
                      <a:pt x="1017434" y="188849"/>
                    </a:lnTo>
                    <a:lnTo>
                      <a:pt x="1017904" y="187971"/>
                    </a:lnTo>
                    <a:lnTo>
                      <a:pt x="1018273" y="186552"/>
                    </a:lnTo>
                    <a:lnTo>
                      <a:pt x="1018425" y="185393"/>
                    </a:lnTo>
                    <a:lnTo>
                      <a:pt x="1019009" y="183676"/>
                    </a:lnTo>
                    <a:lnTo>
                      <a:pt x="1019847" y="182182"/>
                    </a:lnTo>
                    <a:lnTo>
                      <a:pt x="1020305" y="181220"/>
                    </a:lnTo>
                    <a:lnTo>
                      <a:pt x="1020241" y="180484"/>
                    </a:lnTo>
                    <a:lnTo>
                      <a:pt x="1019428" y="177674"/>
                    </a:lnTo>
                    <a:lnTo>
                      <a:pt x="1019250" y="176743"/>
                    </a:lnTo>
                    <a:lnTo>
                      <a:pt x="1018933" y="175456"/>
                    </a:lnTo>
                    <a:lnTo>
                      <a:pt x="1017447" y="174393"/>
                    </a:lnTo>
                    <a:lnTo>
                      <a:pt x="1016304" y="173465"/>
                    </a:lnTo>
                    <a:lnTo>
                      <a:pt x="1015352" y="172152"/>
                    </a:lnTo>
                    <a:lnTo>
                      <a:pt x="1015085" y="171417"/>
                    </a:lnTo>
                    <a:lnTo>
                      <a:pt x="1014856" y="170023"/>
                    </a:lnTo>
                    <a:lnTo>
                      <a:pt x="1015428" y="168828"/>
                    </a:lnTo>
                    <a:lnTo>
                      <a:pt x="1016037" y="168029"/>
                    </a:lnTo>
                    <a:lnTo>
                      <a:pt x="1016685" y="167384"/>
                    </a:lnTo>
                    <a:lnTo>
                      <a:pt x="1017155" y="166256"/>
                    </a:lnTo>
                    <a:lnTo>
                      <a:pt x="1017587" y="165342"/>
                    </a:lnTo>
                    <a:lnTo>
                      <a:pt x="1018590" y="163435"/>
                    </a:lnTo>
                    <a:lnTo>
                      <a:pt x="1018768" y="162603"/>
                    </a:lnTo>
                    <a:lnTo>
                      <a:pt x="1018425" y="161634"/>
                    </a:lnTo>
                    <a:lnTo>
                      <a:pt x="1018222" y="160394"/>
                    </a:lnTo>
                    <a:lnTo>
                      <a:pt x="1018844" y="158898"/>
                    </a:lnTo>
                    <a:lnTo>
                      <a:pt x="1019682" y="157058"/>
                    </a:lnTo>
                    <a:lnTo>
                      <a:pt x="1023187" y="111551"/>
                    </a:lnTo>
                    <a:lnTo>
                      <a:pt x="1020559" y="111352"/>
                    </a:lnTo>
                    <a:lnTo>
                      <a:pt x="1017511" y="110881"/>
                    </a:lnTo>
                    <a:lnTo>
                      <a:pt x="1014945" y="109946"/>
                    </a:lnTo>
                    <a:lnTo>
                      <a:pt x="1012608" y="109011"/>
                    </a:lnTo>
                    <a:lnTo>
                      <a:pt x="1010272" y="108078"/>
                    </a:lnTo>
                    <a:lnTo>
                      <a:pt x="1008633" y="107139"/>
                    </a:lnTo>
                    <a:lnTo>
                      <a:pt x="1008163" y="106674"/>
                    </a:lnTo>
                    <a:lnTo>
                      <a:pt x="1006296" y="105036"/>
                    </a:lnTo>
                    <a:lnTo>
                      <a:pt x="1004887" y="102934"/>
                    </a:lnTo>
                    <a:lnTo>
                      <a:pt x="1003490" y="100827"/>
                    </a:lnTo>
                    <a:lnTo>
                      <a:pt x="1002779" y="100596"/>
                    </a:lnTo>
                    <a:lnTo>
                      <a:pt x="1002550" y="100596"/>
                    </a:lnTo>
                    <a:lnTo>
                      <a:pt x="1001153" y="98490"/>
                    </a:lnTo>
                    <a:lnTo>
                      <a:pt x="999972" y="96152"/>
                    </a:lnTo>
                    <a:lnTo>
                      <a:pt x="998575" y="94280"/>
                    </a:lnTo>
                    <a:lnTo>
                      <a:pt x="997635" y="91944"/>
                    </a:lnTo>
                    <a:lnTo>
                      <a:pt x="996238" y="89841"/>
                    </a:lnTo>
                    <a:lnTo>
                      <a:pt x="995298" y="87502"/>
                    </a:lnTo>
                    <a:lnTo>
                      <a:pt x="994130" y="85162"/>
                    </a:lnTo>
                    <a:lnTo>
                      <a:pt x="992733" y="83059"/>
                    </a:lnTo>
                    <a:lnTo>
                      <a:pt x="991323" y="81191"/>
                    </a:lnTo>
                    <a:lnTo>
                      <a:pt x="989926" y="79084"/>
                    </a:lnTo>
                    <a:lnTo>
                      <a:pt x="988516" y="77215"/>
                    </a:lnTo>
                    <a:lnTo>
                      <a:pt x="987119" y="75108"/>
                    </a:lnTo>
                    <a:lnTo>
                      <a:pt x="985710" y="73005"/>
                    </a:lnTo>
                    <a:lnTo>
                      <a:pt x="984313" y="71137"/>
                    </a:lnTo>
                    <a:lnTo>
                      <a:pt x="982916" y="69030"/>
                    </a:lnTo>
                    <a:lnTo>
                      <a:pt x="981506" y="67162"/>
                    </a:lnTo>
                    <a:lnTo>
                      <a:pt x="980109" y="65056"/>
                    </a:lnTo>
                    <a:lnTo>
                      <a:pt x="979410" y="62250"/>
                    </a:lnTo>
                    <a:lnTo>
                      <a:pt x="978471" y="59912"/>
                    </a:lnTo>
                    <a:lnTo>
                      <a:pt x="977531" y="57340"/>
                    </a:lnTo>
                    <a:lnTo>
                      <a:pt x="977302" y="54303"/>
                    </a:lnTo>
                    <a:lnTo>
                      <a:pt x="976604" y="51497"/>
                    </a:lnTo>
                    <a:lnTo>
                      <a:pt x="975435" y="49160"/>
                    </a:lnTo>
                    <a:lnTo>
                      <a:pt x="974496" y="46819"/>
                    </a:lnTo>
                    <a:lnTo>
                      <a:pt x="973505" y="45437"/>
                    </a:lnTo>
                    <a:lnTo>
                      <a:pt x="973416" y="45309"/>
                    </a:lnTo>
                    <a:lnTo>
                      <a:pt x="973327" y="45185"/>
                    </a:lnTo>
                    <a:lnTo>
                      <a:pt x="973099" y="44950"/>
                    </a:lnTo>
                    <a:lnTo>
                      <a:pt x="971689" y="42847"/>
                    </a:lnTo>
                    <a:lnTo>
                      <a:pt x="970521" y="40506"/>
                    </a:lnTo>
                    <a:lnTo>
                      <a:pt x="969352" y="38638"/>
                    </a:lnTo>
                    <a:lnTo>
                      <a:pt x="967714" y="36531"/>
                    </a:lnTo>
                    <a:lnTo>
                      <a:pt x="966317" y="34428"/>
                    </a:lnTo>
                    <a:lnTo>
                      <a:pt x="965148" y="32560"/>
                    </a:lnTo>
                    <a:lnTo>
                      <a:pt x="963510" y="30453"/>
                    </a:lnTo>
                    <a:lnTo>
                      <a:pt x="962342" y="28350"/>
                    </a:lnTo>
                    <a:lnTo>
                      <a:pt x="960462" y="26713"/>
                    </a:lnTo>
                    <a:lnTo>
                      <a:pt x="959065" y="24841"/>
                    </a:lnTo>
                    <a:lnTo>
                      <a:pt x="956957" y="23441"/>
                    </a:lnTo>
                    <a:lnTo>
                      <a:pt x="954861" y="22038"/>
                    </a:lnTo>
                    <a:lnTo>
                      <a:pt x="952982" y="20869"/>
                    </a:lnTo>
                    <a:lnTo>
                      <a:pt x="950416" y="19701"/>
                    </a:lnTo>
                    <a:lnTo>
                      <a:pt x="948080" y="18762"/>
                    </a:lnTo>
                    <a:lnTo>
                      <a:pt x="945273" y="18063"/>
                    </a:lnTo>
                    <a:lnTo>
                      <a:pt x="942936" y="17128"/>
                    </a:lnTo>
                    <a:lnTo>
                      <a:pt x="940129" y="16426"/>
                    </a:lnTo>
                    <a:lnTo>
                      <a:pt x="937551" y="15491"/>
                    </a:lnTo>
                    <a:lnTo>
                      <a:pt x="935215" y="14554"/>
                    </a:lnTo>
                    <a:lnTo>
                      <a:pt x="932408" y="13854"/>
                    </a:lnTo>
                    <a:lnTo>
                      <a:pt x="928903" y="13854"/>
                    </a:lnTo>
                    <a:lnTo>
                      <a:pt x="926337" y="14554"/>
                    </a:lnTo>
                    <a:lnTo>
                      <a:pt x="923531" y="15257"/>
                    </a:lnTo>
                    <a:lnTo>
                      <a:pt x="921422" y="16659"/>
                    </a:lnTo>
                    <a:lnTo>
                      <a:pt x="919314" y="18063"/>
                    </a:lnTo>
                    <a:lnTo>
                      <a:pt x="917688" y="19701"/>
                    </a:lnTo>
                    <a:lnTo>
                      <a:pt x="916050" y="21334"/>
                    </a:lnTo>
                    <a:lnTo>
                      <a:pt x="913942" y="22741"/>
                    </a:lnTo>
                    <a:lnTo>
                      <a:pt x="911834" y="24141"/>
                    </a:lnTo>
                    <a:lnTo>
                      <a:pt x="909738" y="25544"/>
                    </a:lnTo>
                    <a:lnTo>
                      <a:pt x="907630" y="26948"/>
                    </a:lnTo>
                    <a:lnTo>
                      <a:pt x="905293" y="27885"/>
                    </a:lnTo>
                    <a:lnTo>
                      <a:pt x="902956" y="28819"/>
                    </a:lnTo>
                    <a:lnTo>
                      <a:pt x="899908" y="29284"/>
                    </a:lnTo>
                    <a:lnTo>
                      <a:pt x="897343" y="28350"/>
                    </a:lnTo>
                    <a:lnTo>
                      <a:pt x="896645" y="25544"/>
                    </a:lnTo>
                    <a:lnTo>
                      <a:pt x="898042" y="23672"/>
                    </a:lnTo>
                    <a:lnTo>
                      <a:pt x="899680" y="21804"/>
                    </a:lnTo>
                    <a:lnTo>
                      <a:pt x="901547" y="20166"/>
                    </a:lnTo>
                    <a:lnTo>
                      <a:pt x="902956" y="18063"/>
                    </a:lnTo>
                    <a:lnTo>
                      <a:pt x="903884" y="15726"/>
                    </a:lnTo>
                    <a:lnTo>
                      <a:pt x="901547" y="14787"/>
                    </a:lnTo>
                    <a:lnTo>
                      <a:pt x="898981" y="15726"/>
                    </a:lnTo>
                    <a:lnTo>
                      <a:pt x="897343" y="17594"/>
                    </a:lnTo>
                    <a:lnTo>
                      <a:pt x="895006" y="18529"/>
                    </a:lnTo>
                    <a:lnTo>
                      <a:pt x="892200" y="17829"/>
                    </a:lnTo>
                    <a:lnTo>
                      <a:pt x="890091" y="16659"/>
                    </a:lnTo>
                    <a:lnTo>
                      <a:pt x="887996" y="15257"/>
                    </a:lnTo>
                    <a:lnTo>
                      <a:pt x="886358" y="13619"/>
                    </a:lnTo>
                    <a:lnTo>
                      <a:pt x="883779" y="12684"/>
                    </a:lnTo>
                    <a:lnTo>
                      <a:pt x="881214" y="13388"/>
                    </a:lnTo>
                    <a:lnTo>
                      <a:pt x="879804" y="15257"/>
                    </a:lnTo>
                    <a:lnTo>
                      <a:pt x="878407" y="17360"/>
                    </a:lnTo>
                    <a:lnTo>
                      <a:pt x="877467" y="19701"/>
                    </a:lnTo>
                    <a:lnTo>
                      <a:pt x="876071" y="21804"/>
                    </a:lnTo>
                    <a:lnTo>
                      <a:pt x="874191" y="23441"/>
                    </a:lnTo>
                    <a:lnTo>
                      <a:pt x="871384" y="24141"/>
                    </a:lnTo>
                    <a:lnTo>
                      <a:pt x="868349" y="24609"/>
                    </a:lnTo>
                    <a:lnTo>
                      <a:pt x="864844" y="24609"/>
                    </a:lnTo>
                    <a:lnTo>
                      <a:pt x="861808" y="24844"/>
                    </a:lnTo>
                    <a:lnTo>
                      <a:pt x="858291" y="24844"/>
                    </a:lnTo>
                    <a:lnTo>
                      <a:pt x="855255" y="25309"/>
                    </a:lnTo>
                    <a:lnTo>
                      <a:pt x="851750" y="25309"/>
                    </a:lnTo>
                    <a:lnTo>
                      <a:pt x="848473" y="25309"/>
                    </a:lnTo>
                    <a:lnTo>
                      <a:pt x="845438" y="25076"/>
                    </a:lnTo>
                    <a:lnTo>
                      <a:pt x="842161" y="24609"/>
                    </a:lnTo>
                    <a:lnTo>
                      <a:pt x="839126" y="24376"/>
                    </a:lnTo>
                    <a:lnTo>
                      <a:pt x="836319" y="23672"/>
                    </a:lnTo>
                    <a:lnTo>
                      <a:pt x="833272" y="23441"/>
                    </a:lnTo>
                    <a:lnTo>
                      <a:pt x="830477" y="22741"/>
                    </a:lnTo>
                    <a:lnTo>
                      <a:pt x="827430" y="22506"/>
                    </a:lnTo>
                    <a:lnTo>
                      <a:pt x="824153" y="22038"/>
                    </a:lnTo>
                    <a:lnTo>
                      <a:pt x="821118" y="21804"/>
                    </a:lnTo>
                    <a:lnTo>
                      <a:pt x="817612" y="21804"/>
                    </a:lnTo>
                    <a:lnTo>
                      <a:pt x="814577" y="21569"/>
                    </a:lnTo>
                    <a:lnTo>
                      <a:pt x="811059" y="21569"/>
                    </a:lnTo>
                    <a:lnTo>
                      <a:pt x="807795" y="21569"/>
                    </a:lnTo>
                    <a:lnTo>
                      <a:pt x="804290" y="21569"/>
                    </a:lnTo>
                    <a:lnTo>
                      <a:pt x="803515" y="21681"/>
                    </a:lnTo>
                    <a:lnTo>
                      <a:pt x="800137" y="21081"/>
                    </a:lnTo>
                    <a:lnTo>
                      <a:pt x="789812" y="19973"/>
                    </a:lnTo>
                    <a:lnTo>
                      <a:pt x="792035" y="23647"/>
                    </a:lnTo>
                    <a:lnTo>
                      <a:pt x="796530" y="23990"/>
                    </a:lnTo>
                    <a:lnTo>
                      <a:pt x="793203" y="26902"/>
                    </a:lnTo>
                    <a:lnTo>
                      <a:pt x="789533" y="26070"/>
                    </a:lnTo>
                    <a:lnTo>
                      <a:pt x="786053" y="27412"/>
                    </a:lnTo>
                    <a:lnTo>
                      <a:pt x="784199" y="28562"/>
                    </a:lnTo>
                    <a:lnTo>
                      <a:pt x="780465" y="28976"/>
                    </a:lnTo>
                    <a:lnTo>
                      <a:pt x="777557" y="27801"/>
                    </a:lnTo>
                    <a:lnTo>
                      <a:pt x="774089" y="28771"/>
                    </a:lnTo>
                    <a:lnTo>
                      <a:pt x="772565" y="25444"/>
                    </a:lnTo>
                    <a:lnTo>
                      <a:pt x="767092" y="24061"/>
                    </a:lnTo>
                    <a:lnTo>
                      <a:pt x="761072" y="18380"/>
                    </a:lnTo>
                    <a:lnTo>
                      <a:pt x="757605" y="19559"/>
                    </a:lnTo>
                    <a:lnTo>
                      <a:pt x="748044" y="21842"/>
                    </a:lnTo>
                    <a:lnTo>
                      <a:pt x="744435" y="22737"/>
                    </a:lnTo>
                    <a:lnTo>
                      <a:pt x="740840" y="22330"/>
                    </a:lnTo>
                    <a:lnTo>
                      <a:pt x="738554" y="24269"/>
                    </a:lnTo>
                    <a:lnTo>
                      <a:pt x="738585" y="27181"/>
                    </a:lnTo>
                    <a:lnTo>
                      <a:pt x="735438" y="30711"/>
                    </a:lnTo>
                    <a:lnTo>
                      <a:pt x="730314" y="33064"/>
                    </a:lnTo>
                    <a:lnTo>
                      <a:pt x="727887" y="35972"/>
                    </a:lnTo>
                    <a:lnTo>
                      <a:pt x="726160" y="35421"/>
                    </a:lnTo>
                    <a:lnTo>
                      <a:pt x="723861" y="29988"/>
                    </a:lnTo>
                    <a:lnTo>
                      <a:pt x="720817" y="30222"/>
                    </a:lnTo>
                    <a:lnTo>
                      <a:pt x="717779" y="29988"/>
                    </a:lnTo>
                    <a:lnTo>
                      <a:pt x="716142" y="28350"/>
                    </a:lnTo>
                    <a:lnTo>
                      <a:pt x="714272" y="26713"/>
                    </a:lnTo>
                    <a:lnTo>
                      <a:pt x="712867" y="24609"/>
                    </a:lnTo>
                    <a:lnTo>
                      <a:pt x="710767" y="23206"/>
                    </a:lnTo>
                    <a:lnTo>
                      <a:pt x="708192" y="22506"/>
                    </a:lnTo>
                    <a:lnTo>
                      <a:pt x="704685" y="22506"/>
                    </a:lnTo>
                    <a:lnTo>
                      <a:pt x="701649" y="22972"/>
                    </a:lnTo>
                    <a:lnTo>
                      <a:pt x="698142" y="22972"/>
                    </a:lnTo>
                    <a:lnTo>
                      <a:pt x="696974" y="21334"/>
                    </a:lnTo>
                    <a:lnTo>
                      <a:pt x="654455" y="4931"/>
                    </a:lnTo>
                    <a:lnTo>
                      <a:pt x="653747" y="5277"/>
                    </a:lnTo>
                    <a:lnTo>
                      <a:pt x="653335" y="5053"/>
                    </a:lnTo>
                    <a:lnTo>
                      <a:pt x="653024" y="4559"/>
                    </a:lnTo>
                    <a:lnTo>
                      <a:pt x="652829" y="4141"/>
                    </a:lnTo>
                    <a:lnTo>
                      <a:pt x="652089" y="4485"/>
                    </a:lnTo>
                    <a:lnTo>
                      <a:pt x="651839" y="3845"/>
                    </a:lnTo>
                    <a:lnTo>
                      <a:pt x="651646" y="3294"/>
                    </a:lnTo>
                    <a:lnTo>
                      <a:pt x="651207" y="3004"/>
                    </a:lnTo>
                    <a:lnTo>
                      <a:pt x="650808" y="3698"/>
                    </a:lnTo>
                    <a:lnTo>
                      <a:pt x="650064" y="3605"/>
                    </a:lnTo>
                    <a:lnTo>
                      <a:pt x="649871" y="3017"/>
                    </a:lnTo>
                    <a:lnTo>
                      <a:pt x="649412" y="2355"/>
                    </a:lnTo>
                    <a:lnTo>
                      <a:pt x="648940" y="2189"/>
                    </a:lnTo>
                    <a:lnTo>
                      <a:pt x="648311" y="2301"/>
                    </a:lnTo>
                    <a:lnTo>
                      <a:pt x="647752" y="2571"/>
                    </a:lnTo>
                    <a:lnTo>
                      <a:pt x="647267" y="2817"/>
                    </a:lnTo>
                    <a:lnTo>
                      <a:pt x="646679" y="2597"/>
                    </a:lnTo>
                    <a:lnTo>
                      <a:pt x="646830" y="1939"/>
                    </a:lnTo>
                    <a:lnTo>
                      <a:pt x="646618" y="1434"/>
                    </a:lnTo>
                    <a:lnTo>
                      <a:pt x="646426" y="737"/>
                    </a:lnTo>
                    <a:lnTo>
                      <a:pt x="646181" y="300"/>
                    </a:lnTo>
                    <a:lnTo>
                      <a:pt x="645603" y="143"/>
                    </a:lnTo>
                    <a:lnTo>
                      <a:pt x="644769" y="178"/>
                    </a:lnTo>
                    <a:lnTo>
                      <a:pt x="643979" y="628"/>
                    </a:lnTo>
                    <a:lnTo>
                      <a:pt x="643527" y="1042"/>
                    </a:lnTo>
                    <a:lnTo>
                      <a:pt x="642727" y="1861"/>
                    </a:lnTo>
                    <a:lnTo>
                      <a:pt x="642027" y="2437"/>
                    </a:lnTo>
                    <a:lnTo>
                      <a:pt x="641407" y="2802"/>
                    </a:lnTo>
                    <a:lnTo>
                      <a:pt x="641317" y="3254"/>
                    </a:lnTo>
                    <a:lnTo>
                      <a:pt x="641096" y="3891"/>
                    </a:lnTo>
                    <a:lnTo>
                      <a:pt x="640791" y="4355"/>
                    </a:lnTo>
                    <a:lnTo>
                      <a:pt x="640319" y="4641"/>
                    </a:lnTo>
                    <a:lnTo>
                      <a:pt x="639859" y="3859"/>
                    </a:lnTo>
                    <a:lnTo>
                      <a:pt x="639455" y="4134"/>
                    </a:lnTo>
                    <a:lnTo>
                      <a:pt x="638974" y="4179"/>
                    </a:lnTo>
                    <a:lnTo>
                      <a:pt x="638533" y="4122"/>
                    </a:lnTo>
                    <a:lnTo>
                      <a:pt x="638178" y="4738"/>
                    </a:lnTo>
                    <a:lnTo>
                      <a:pt x="637724" y="4822"/>
                    </a:lnTo>
                    <a:lnTo>
                      <a:pt x="636762" y="4933"/>
                    </a:lnTo>
                    <a:lnTo>
                      <a:pt x="635965" y="5219"/>
                    </a:lnTo>
                    <a:lnTo>
                      <a:pt x="635522" y="5692"/>
                    </a:lnTo>
                    <a:lnTo>
                      <a:pt x="635548" y="6183"/>
                    </a:lnTo>
                    <a:lnTo>
                      <a:pt x="634476" y="6295"/>
                    </a:lnTo>
                    <a:lnTo>
                      <a:pt x="633846" y="6534"/>
                    </a:lnTo>
                    <a:lnTo>
                      <a:pt x="633737" y="7249"/>
                    </a:lnTo>
                    <a:lnTo>
                      <a:pt x="633232" y="7866"/>
                    </a:lnTo>
                    <a:lnTo>
                      <a:pt x="632455" y="8036"/>
                    </a:lnTo>
                    <a:lnTo>
                      <a:pt x="632131" y="7637"/>
                    </a:lnTo>
                    <a:lnTo>
                      <a:pt x="631929" y="7028"/>
                    </a:lnTo>
                    <a:lnTo>
                      <a:pt x="631325" y="6443"/>
                    </a:lnTo>
                    <a:lnTo>
                      <a:pt x="630673" y="7040"/>
                    </a:lnTo>
                    <a:lnTo>
                      <a:pt x="630394" y="7580"/>
                    </a:lnTo>
                    <a:lnTo>
                      <a:pt x="629341" y="8261"/>
                    </a:lnTo>
                    <a:lnTo>
                      <a:pt x="628631" y="8713"/>
                    </a:lnTo>
                    <a:lnTo>
                      <a:pt x="627623" y="8206"/>
                    </a:lnTo>
                    <a:lnTo>
                      <a:pt x="627274" y="9352"/>
                    </a:lnTo>
                    <a:lnTo>
                      <a:pt x="626162" y="9406"/>
                    </a:lnTo>
                    <a:lnTo>
                      <a:pt x="625466" y="9217"/>
                    </a:lnTo>
                    <a:lnTo>
                      <a:pt x="624643" y="9137"/>
                    </a:lnTo>
                    <a:lnTo>
                      <a:pt x="623786" y="9490"/>
                    </a:lnTo>
                    <a:lnTo>
                      <a:pt x="623000" y="9622"/>
                    </a:lnTo>
                    <a:lnTo>
                      <a:pt x="622235" y="9349"/>
                    </a:lnTo>
                    <a:lnTo>
                      <a:pt x="621677" y="9101"/>
                    </a:lnTo>
                    <a:lnTo>
                      <a:pt x="621744" y="9811"/>
                    </a:lnTo>
                    <a:lnTo>
                      <a:pt x="621012" y="10589"/>
                    </a:lnTo>
                    <a:lnTo>
                      <a:pt x="619783" y="10717"/>
                    </a:lnTo>
                    <a:lnTo>
                      <a:pt x="618890" y="10839"/>
                    </a:lnTo>
                    <a:lnTo>
                      <a:pt x="618109" y="11375"/>
                    </a:lnTo>
                    <a:lnTo>
                      <a:pt x="617561" y="11288"/>
                    </a:lnTo>
                    <a:lnTo>
                      <a:pt x="617516" y="10467"/>
                    </a:lnTo>
                    <a:lnTo>
                      <a:pt x="616874" y="9660"/>
                    </a:lnTo>
                    <a:lnTo>
                      <a:pt x="616109" y="9221"/>
                    </a:lnTo>
                    <a:lnTo>
                      <a:pt x="615313" y="9458"/>
                    </a:lnTo>
                    <a:lnTo>
                      <a:pt x="614947" y="10055"/>
                    </a:lnTo>
                    <a:lnTo>
                      <a:pt x="614610" y="10694"/>
                    </a:lnTo>
                    <a:lnTo>
                      <a:pt x="614762" y="11526"/>
                    </a:lnTo>
                    <a:lnTo>
                      <a:pt x="614485" y="12268"/>
                    </a:lnTo>
                    <a:lnTo>
                      <a:pt x="613159" y="12415"/>
                    </a:lnTo>
                    <a:lnTo>
                      <a:pt x="612096" y="12331"/>
                    </a:lnTo>
                    <a:lnTo>
                      <a:pt x="611419" y="12473"/>
                    </a:lnTo>
                    <a:lnTo>
                      <a:pt x="610808" y="12955"/>
                    </a:lnTo>
                    <a:lnTo>
                      <a:pt x="610295" y="13163"/>
                    </a:lnTo>
                    <a:lnTo>
                      <a:pt x="610106" y="11869"/>
                    </a:lnTo>
                    <a:lnTo>
                      <a:pt x="609627" y="11215"/>
                    </a:lnTo>
                    <a:lnTo>
                      <a:pt x="608866" y="10373"/>
                    </a:lnTo>
                    <a:lnTo>
                      <a:pt x="607919" y="11385"/>
                    </a:lnTo>
                    <a:lnTo>
                      <a:pt x="607950" y="12583"/>
                    </a:lnTo>
                    <a:lnTo>
                      <a:pt x="607536" y="13112"/>
                    </a:lnTo>
                    <a:lnTo>
                      <a:pt x="606940" y="12848"/>
                    </a:lnTo>
                    <a:lnTo>
                      <a:pt x="606473" y="11667"/>
                    </a:lnTo>
                    <a:lnTo>
                      <a:pt x="606005" y="11211"/>
                    </a:lnTo>
                    <a:lnTo>
                      <a:pt x="605324" y="11709"/>
                    </a:lnTo>
                    <a:lnTo>
                      <a:pt x="604175" y="11946"/>
                    </a:lnTo>
                    <a:lnTo>
                      <a:pt x="603559" y="11721"/>
                    </a:lnTo>
                    <a:lnTo>
                      <a:pt x="602872" y="11291"/>
                    </a:lnTo>
                    <a:lnTo>
                      <a:pt x="602326" y="10807"/>
                    </a:lnTo>
                    <a:lnTo>
                      <a:pt x="601905" y="10177"/>
                    </a:lnTo>
                    <a:lnTo>
                      <a:pt x="601176" y="10617"/>
                    </a:lnTo>
                    <a:lnTo>
                      <a:pt x="600164" y="10909"/>
                    </a:lnTo>
                    <a:lnTo>
                      <a:pt x="599301" y="10589"/>
                    </a:lnTo>
                    <a:lnTo>
                      <a:pt x="598470" y="9975"/>
                    </a:lnTo>
                    <a:lnTo>
                      <a:pt x="597827" y="9345"/>
                    </a:lnTo>
                    <a:lnTo>
                      <a:pt x="597542" y="8578"/>
                    </a:lnTo>
                    <a:lnTo>
                      <a:pt x="597310" y="7763"/>
                    </a:lnTo>
                    <a:lnTo>
                      <a:pt x="596918" y="7528"/>
                    </a:lnTo>
                    <a:lnTo>
                      <a:pt x="596283" y="7490"/>
                    </a:lnTo>
                    <a:lnTo>
                      <a:pt x="595416" y="8215"/>
                    </a:lnTo>
                    <a:lnTo>
                      <a:pt x="594321" y="7425"/>
                    </a:lnTo>
                    <a:lnTo>
                      <a:pt x="593573" y="7486"/>
                    </a:lnTo>
                    <a:lnTo>
                      <a:pt x="592652" y="8331"/>
                    </a:lnTo>
                    <a:lnTo>
                      <a:pt x="592060" y="8707"/>
                    </a:lnTo>
                    <a:lnTo>
                      <a:pt x="591550" y="8372"/>
                    </a:lnTo>
                    <a:lnTo>
                      <a:pt x="591155" y="7628"/>
                    </a:lnTo>
                    <a:lnTo>
                      <a:pt x="590879" y="6410"/>
                    </a:lnTo>
                    <a:lnTo>
                      <a:pt x="590366" y="6578"/>
                    </a:lnTo>
                    <a:lnTo>
                      <a:pt x="590038" y="7210"/>
                    </a:lnTo>
                    <a:lnTo>
                      <a:pt x="589614" y="7644"/>
                    </a:lnTo>
                    <a:lnTo>
                      <a:pt x="589045" y="7833"/>
                    </a:lnTo>
                    <a:lnTo>
                      <a:pt x="588635" y="8736"/>
                    </a:lnTo>
                    <a:lnTo>
                      <a:pt x="588824" y="9192"/>
                    </a:lnTo>
                    <a:lnTo>
                      <a:pt x="588532" y="9705"/>
                    </a:lnTo>
                    <a:lnTo>
                      <a:pt x="587559" y="9650"/>
                    </a:lnTo>
                    <a:lnTo>
                      <a:pt x="587120" y="9410"/>
                    </a:lnTo>
                    <a:lnTo>
                      <a:pt x="586644" y="8668"/>
                    </a:lnTo>
                    <a:lnTo>
                      <a:pt x="586352" y="8116"/>
                    </a:lnTo>
                    <a:lnTo>
                      <a:pt x="585797" y="8026"/>
                    </a:lnTo>
                    <a:lnTo>
                      <a:pt x="584977" y="8379"/>
                    </a:lnTo>
                    <a:lnTo>
                      <a:pt x="584419" y="7798"/>
                    </a:lnTo>
                    <a:lnTo>
                      <a:pt x="584830" y="7118"/>
                    </a:lnTo>
                    <a:lnTo>
                      <a:pt x="584756" y="6337"/>
                    </a:lnTo>
                    <a:lnTo>
                      <a:pt x="584824" y="5460"/>
                    </a:lnTo>
                    <a:lnTo>
                      <a:pt x="583799" y="4799"/>
                    </a:lnTo>
                    <a:lnTo>
                      <a:pt x="583147" y="4603"/>
                    </a:lnTo>
                    <a:lnTo>
                      <a:pt x="582103" y="4863"/>
                    </a:lnTo>
                    <a:lnTo>
                      <a:pt x="581292" y="5114"/>
                    </a:lnTo>
                    <a:lnTo>
                      <a:pt x="580939" y="5519"/>
                    </a:lnTo>
                    <a:lnTo>
                      <a:pt x="580620" y="6240"/>
                    </a:lnTo>
                    <a:lnTo>
                      <a:pt x="579911" y="6674"/>
                    </a:lnTo>
                    <a:lnTo>
                      <a:pt x="579452" y="6166"/>
                    </a:lnTo>
                    <a:lnTo>
                      <a:pt x="579006" y="5172"/>
                    </a:lnTo>
                    <a:lnTo>
                      <a:pt x="578784" y="4269"/>
                    </a:lnTo>
                    <a:lnTo>
                      <a:pt x="577735" y="4286"/>
                    </a:lnTo>
                    <a:lnTo>
                      <a:pt x="576453" y="4664"/>
                    </a:lnTo>
                    <a:lnTo>
                      <a:pt x="575146" y="5181"/>
                    </a:lnTo>
                    <a:lnTo>
                      <a:pt x="574598" y="5002"/>
                    </a:lnTo>
                    <a:lnTo>
                      <a:pt x="574132" y="4170"/>
                    </a:lnTo>
                    <a:lnTo>
                      <a:pt x="573592" y="3906"/>
                    </a:lnTo>
                    <a:lnTo>
                      <a:pt x="573226" y="4225"/>
                    </a:lnTo>
                    <a:lnTo>
                      <a:pt x="572970" y="4841"/>
                    </a:lnTo>
                    <a:lnTo>
                      <a:pt x="572600" y="5544"/>
                    </a:lnTo>
                    <a:lnTo>
                      <a:pt x="571711" y="5046"/>
                    </a:lnTo>
                    <a:lnTo>
                      <a:pt x="571146" y="4221"/>
                    </a:lnTo>
                    <a:lnTo>
                      <a:pt x="570835" y="3679"/>
                    </a:lnTo>
                    <a:lnTo>
                      <a:pt x="570385" y="3242"/>
                    </a:lnTo>
                    <a:lnTo>
                      <a:pt x="569842" y="3618"/>
                    </a:lnTo>
                    <a:lnTo>
                      <a:pt x="569839" y="4465"/>
                    </a:lnTo>
                    <a:lnTo>
                      <a:pt x="569640" y="4998"/>
                    </a:lnTo>
                    <a:lnTo>
                      <a:pt x="569135" y="5342"/>
                    </a:lnTo>
                    <a:lnTo>
                      <a:pt x="568471" y="4992"/>
                    </a:lnTo>
                    <a:lnTo>
                      <a:pt x="568127" y="4681"/>
                    </a:lnTo>
                    <a:lnTo>
                      <a:pt x="567585" y="4458"/>
                    </a:lnTo>
                    <a:lnTo>
                      <a:pt x="566782" y="5124"/>
                    </a:lnTo>
                    <a:lnTo>
                      <a:pt x="566131" y="5756"/>
                    </a:lnTo>
                    <a:lnTo>
                      <a:pt x="565662" y="5935"/>
                    </a:lnTo>
                    <a:lnTo>
                      <a:pt x="564637" y="5206"/>
                    </a:lnTo>
                    <a:lnTo>
                      <a:pt x="563860" y="4157"/>
                    </a:lnTo>
                    <a:lnTo>
                      <a:pt x="563382" y="3714"/>
                    </a:lnTo>
                    <a:lnTo>
                      <a:pt x="562939" y="2998"/>
                    </a:lnTo>
                    <a:lnTo>
                      <a:pt x="562467" y="3014"/>
                    </a:lnTo>
                    <a:lnTo>
                      <a:pt x="562525" y="3830"/>
                    </a:lnTo>
                    <a:lnTo>
                      <a:pt x="562624" y="4347"/>
                    </a:lnTo>
                    <a:lnTo>
                      <a:pt x="561484" y="4786"/>
                    </a:lnTo>
                    <a:lnTo>
                      <a:pt x="561189" y="4103"/>
                    </a:lnTo>
                    <a:lnTo>
                      <a:pt x="560611" y="3628"/>
                    </a:lnTo>
                    <a:lnTo>
                      <a:pt x="559985" y="3383"/>
                    </a:lnTo>
                    <a:lnTo>
                      <a:pt x="559930" y="4347"/>
                    </a:lnTo>
                    <a:lnTo>
                      <a:pt x="559872" y="4914"/>
                    </a:lnTo>
                    <a:lnTo>
                      <a:pt x="558401" y="5490"/>
                    </a:lnTo>
                    <a:lnTo>
                      <a:pt x="557548" y="6086"/>
                    </a:lnTo>
                    <a:lnTo>
                      <a:pt x="556764" y="6244"/>
                    </a:lnTo>
                    <a:lnTo>
                      <a:pt x="556863" y="6729"/>
                    </a:lnTo>
                    <a:lnTo>
                      <a:pt x="556504" y="8244"/>
                    </a:lnTo>
                    <a:lnTo>
                      <a:pt x="556119" y="8626"/>
                    </a:lnTo>
                    <a:lnTo>
                      <a:pt x="555720" y="8209"/>
                    </a:lnTo>
                    <a:lnTo>
                      <a:pt x="555371" y="7894"/>
                    </a:lnTo>
                    <a:lnTo>
                      <a:pt x="554661" y="7419"/>
                    </a:lnTo>
                    <a:lnTo>
                      <a:pt x="553823" y="6876"/>
                    </a:lnTo>
                    <a:lnTo>
                      <a:pt x="552989" y="6635"/>
                    </a:lnTo>
                    <a:lnTo>
                      <a:pt x="552488" y="6671"/>
                    </a:lnTo>
                    <a:lnTo>
                      <a:pt x="551869" y="6812"/>
                    </a:lnTo>
                    <a:lnTo>
                      <a:pt x="551419" y="6826"/>
                    </a:lnTo>
                    <a:lnTo>
                      <a:pt x="551152" y="7242"/>
                    </a:lnTo>
                    <a:lnTo>
                      <a:pt x="551743" y="7576"/>
                    </a:lnTo>
                    <a:lnTo>
                      <a:pt x="552163" y="7859"/>
                    </a:lnTo>
                    <a:lnTo>
                      <a:pt x="551377" y="8309"/>
                    </a:lnTo>
                    <a:lnTo>
                      <a:pt x="550719" y="8331"/>
                    </a:lnTo>
                    <a:lnTo>
                      <a:pt x="550230" y="8729"/>
                    </a:lnTo>
                    <a:lnTo>
                      <a:pt x="550799" y="9131"/>
                    </a:lnTo>
                    <a:lnTo>
                      <a:pt x="551489" y="8870"/>
                    </a:lnTo>
                    <a:lnTo>
                      <a:pt x="552045" y="8948"/>
                    </a:lnTo>
                    <a:lnTo>
                      <a:pt x="551415" y="9731"/>
                    </a:lnTo>
                    <a:lnTo>
                      <a:pt x="550873" y="10142"/>
                    </a:lnTo>
                    <a:lnTo>
                      <a:pt x="550497" y="10479"/>
                    </a:lnTo>
                    <a:lnTo>
                      <a:pt x="550491" y="11282"/>
                    </a:lnTo>
                    <a:lnTo>
                      <a:pt x="550465" y="12133"/>
                    </a:lnTo>
                    <a:lnTo>
                      <a:pt x="549970" y="12303"/>
                    </a:lnTo>
                    <a:lnTo>
                      <a:pt x="549245" y="12219"/>
                    </a:lnTo>
                    <a:lnTo>
                      <a:pt x="548551" y="12990"/>
                    </a:lnTo>
                    <a:lnTo>
                      <a:pt x="547970" y="13209"/>
                    </a:lnTo>
                    <a:lnTo>
                      <a:pt x="547129" y="12749"/>
                    </a:lnTo>
                    <a:lnTo>
                      <a:pt x="546333" y="12753"/>
                    </a:lnTo>
                    <a:lnTo>
                      <a:pt x="546200" y="13468"/>
                    </a:lnTo>
                    <a:lnTo>
                      <a:pt x="546156" y="14117"/>
                    </a:lnTo>
                    <a:lnTo>
                      <a:pt x="546114" y="14608"/>
                    </a:lnTo>
                    <a:lnTo>
                      <a:pt x="545729" y="15051"/>
                    </a:lnTo>
                    <a:lnTo>
                      <a:pt x="545267" y="15087"/>
                    </a:lnTo>
                    <a:lnTo>
                      <a:pt x="544631" y="14560"/>
                    </a:lnTo>
                    <a:lnTo>
                      <a:pt x="544410" y="13969"/>
                    </a:lnTo>
                    <a:lnTo>
                      <a:pt x="544336" y="13310"/>
                    </a:lnTo>
                    <a:lnTo>
                      <a:pt x="544328" y="12633"/>
                    </a:lnTo>
                    <a:lnTo>
                      <a:pt x="544393" y="12005"/>
                    </a:lnTo>
                    <a:lnTo>
                      <a:pt x="544281" y="11433"/>
                    </a:lnTo>
                    <a:lnTo>
                      <a:pt x="543664" y="10992"/>
                    </a:lnTo>
                    <a:lnTo>
                      <a:pt x="543067" y="10807"/>
                    </a:lnTo>
                    <a:lnTo>
                      <a:pt x="542351" y="10501"/>
                    </a:lnTo>
                    <a:lnTo>
                      <a:pt x="541668" y="10051"/>
                    </a:lnTo>
                    <a:lnTo>
                      <a:pt x="542034" y="9522"/>
                    </a:lnTo>
                    <a:lnTo>
                      <a:pt x="542233" y="9051"/>
                    </a:lnTo>
                    <a:lnTo>
                      <a:pt x="541844" y="8826"/>
                    </a:lnTo>
                    <a:lnTo>
                      <a:pt x="541324" y="8742"/>
                    </a:lnTo>
                    <a:lnTo>
                      <a:pt x="540832" y="8555"/>
                    </a:lnTo>
                    <a:lnTo>
                      <a:pt x="540344" y="8158"/>
                    </a:lnTo>
                    <a:lnTo>
                      <a:pt x="540052" y="7702"/>
                    </a:lnTo>
                    <a:lnTo>
                      <a:pt x="539475" y="7696"/>
                    </a:lnTo>
                    <a:lnTo>
                      <a:pt x="538874" y="7817"/>
                    </a:lnTo>
                    <a:lnTo>
                      <a:pt x="538412" y="7894"/>
                    </a:lnTo>
                    <a:lnTo>
                      <a:pt x="537907" y="7278"/>
                    </a:lnTo>
                    <a:lnTo>
                      <a:pt x="537968" y="6732"/>
                    </a:lnTo>
                    <a:lnTo>
                      <a:pt x="537455" y="6683"/>
                    </a:lnTo>
                    <a:lnTo>
                      <a:pt x="537432" y="7227"/>
                    </a:lnTo>
                    <a:lnTo>
                      <a:pt x="536970" y="7268"/>
                    </a:lnTo>
                    <a:lnTo>
                      <a:pt x="536594" y="6902"/>
                    </a:lnTo>
                    <a:lnTo>
                      <a:pt x="536388" y="6166"/>
                    </a:lnTo>
                    <a:lnTo>
                      <a:pt x="535808" y="6501"/>
                    </a:lnTo>
                    <a:lnTo>
                      <a:pt x="535201" y="6023"/>
                    </a:lnTo>
                    <a:lnTo>
                      <a:pt x="534748" y="6116"/>
                    </a:lnTo>
                    <a:lnTo>
                      <a:pt x="534279" y="6443"/>
                    </a:lnTo>
                    <a:lnTo>
                      <a:pt x="534690" y="6732"/>
                    </a:lnTo>
                    <a:lnTo>
                      <a:pt x="534707" y="7175"/>
                    </a:lnTo>
                    <a:lnTo>
                      <a:pt x="534270" y="7351"/>
                    </a:lnTo>
                    <a:lnTo>
                      <a:pt x="533808" y="7445"/>
                    </a:lnTo>
                    <a:lnTo>
                      <a:pt x="533512" y="7826"/>
                    </a:lnTo>
                    <a:lnTo>
                      <a:pt x="533092" y="8171"/>
                    </a:lnTo>
                    <a:lnTo>
                      <a:pt x="533037" y="7349"/>
                    </a:lnTo>
                    <a:lnTo>
                      <a:pt x="532176" y="7515"/>
                    </a:lnTo>
                    <a:lnTo>
                      <a:pt x="532035" y="8125"/>
                    </a:lnTo>
                    <a:lnTo>
                      <a:pt x="532434" y="8771"/>
                    </a:lnTo>
                    <a:lnTo>
                      <a:pt x="532741" y="9391"/>
                    </a:lnTo>
                    <a:lnTo>
                      <a:pt x="532719" y="9971"/>
                    </a:lnTo>
                    <a:lnTo>
                      <a:pt x="532112" y="10354"/>
                    </a:lnTo>
                    <a:lnTo>
                      <a:pt x="532010" y="10935"/>
                    </a:lnTo>
                    <a:lnTo>
                      <a:pt x="532844" y="11452"/>
                    </a:lnTo>
                    <a:lnTo>
                      <a:pt x="533313" y="11824"/>
                    </a:lnTo>
                    <a:lnTo>
                      <a:pt x="533949" y="12264"/>
                    </a:lnTo>
                    <a:lnTo>
                      <a:pt x="534012" y="12842"/>
                    </a:lnTo>
                    <a:lnTo>
                      <a:pt x="533676" y="13188"/>
                    </a:lnTo>
                    <a:lnTo>
                      <a:pt x="533345" y="13488"/>
                    </a:lnTo>
                    <a:lnTo>
                      <a:pt x="532844" y="13642"/>
                    </a:lnTo>
                    <a:lnTo>
                      <a:pt x="532003" y="13642"/>
                    </a:lnTo>
                    <a:lnTo>
                      <a:pt x="531877" y="13127"/>
                    </a:lnTo>
                    <a:lnTo>
                      <a:pt x="531524" y="12062"/>
                    </a:lnTo>
                    <a:lnTo>
                      <a:pt x="531136" y="11500"/>
                    </a:lnTo>
                    <a:lnTo>
                      <a:pt x="530555" y="11330"/>
                    </a:lnTo>
                    <a:lnTo>
                      <a:pt x="529955" y="11549"/>
                    </a:lnTo>
                    <a:lnTo>
                      <a:pt x="529255" y="11805"/>
                    </a:lnTo>
                    <a:lnTo>
                      <a:pt x="528448" y="12129"/>
                    </a:lnTo>
                    <a:lnTo>
                      <a:pt x="527719" y="12501"/>
                    </a:lnTo>
                    <a:lnTo>
                      <a:pt x="527206" y="12682"/>
                    </a:lnTo>
                    <a:lnTo>
                      <a:pt x="526301" y="12887"/>
                    </a:lnTo>
                    <a:lnTo>
                      <a:pt x="525771" y="12903"/>
                    </a:lnTo>
                    <a:lnTo>
                      <a:pt x="525023" y="12862"/>
                    </a:lnTo>
                    <a:lnTo>
                      <a:pt x="524503" y="12896"/>
                    </a:lnTo>
                    <a:lnTo>
                      <a:pt x="523941" y="13308"/>
                    </a:lnTo>
                    <a:lnTo>
                      <a:pt x="523347" y="13902"/>
                    </a:lnTo>
                    <a:lnTo>
                      <a:pt x="522990" y="14383"/>
                    </a:lnTo>
                    <a:lnTo>
                      <a:pt x="522566" y="15003"/>
                    </a:lnTo>
                    <a:lnTo>
                      <a:pt x="522143" y="15144"/>
                    </a:lnTo>
                    <a:lnTo>
                      <a:pt x="521109" y="15018"/>
                    </a:lnTo>
                    <a:lnTo>
                      <a:pt x="520550" y="14890"/>
                    </a:lnTo>
                    <a:lnTo>
                      <a:pt x="519796" y="14499"/>
                    </a:lnTo>
                    <a:lnTo>
                      <a:pt x="518916" y="13978"/>
                    </a:lnTo>
                    <a:lnTo>
                      <a:pt x="518170" y="13491"/>
                    </a:lnTo>
                    <a:lnTo>
                      <a:pt x="517262" y="12923"/>
                    </a:lnTo>
                    <a:lnTo>
                      <a:pt x="516546" y="12627"/>
                    </a:lnTo>
                    <a:lnTo>
                      <a:pt x="515987" y="12547"/>
                    </a:lnTo>
                    <a:lnTo>
                      <a:pt x="515378" y="12746"/>
                    </a:lnTo>
                    <a:lnTo>
                      <a:pt x="514905" y="12970"/>
                    </a:lnTo>
                    <a:lnTo>
                      <a:pt x="514793" y="13465"/>
                    </a:lnTo>
                    <a:lnTo>
                      <a:pt x="514989" y="14098"/>
                    </a:lnTo>
                    <a:lnTo>
                      <a:pt x="515325" y="14653"/>
                    </a:lnTo>
                    <a:lnTo>
                      <a:pt x="515972" y="15488"/>
                    </a:lnTo>
                    <a:lnTo>
                      <a:pt x="516138" y="15944"/>
                    </a:lnTo>
                    <a:lnTo>
                      <a:pt x="514999" y="16489"/>
                    </a:lnTo>
                    <a:lnTo>
                      <a:pt x="513917" y="16255"/>
                    </a:lnTo>
                    <a:lnTo>
                      <a:pt x="513182" y="15764"/>
                    </a:lnTo>
                    <a:lnTo>
                      <a:pt x="512562" y="14945"/>
                    </a:lnTo>
                    <a:lnTo>
                      <a:pt x="512211" y="14161"/>
                    </a:lnTo>
                    <a:lnTo>
                      <a:pt x="512051" y="13411"/>
                    </a:lnTo>
                    <a:lnTo>
                      <a:pt x="511848" y="12839"/>
                    </a:lnTo>
                    <a:lnTo>
                      <a:pt x="511413" y="12110"/>
                    </a:lnTo>
                    <a:lnTo>
                      <a:pt x="510905" y="11824"/>
                    </a:lnTo>
                    <a:lnTo>
                      <a:pt x="509768" y="11333"/>
                    </a:lnTo>
                    <a:lnTo>
                      <a:pt x="508875" y="11085"/>
                    </a:lnTo>
                    <a:lnTo>
                      <a:pt x="508278" y="10829"/>
                    </a:lnTo>
                    <a:lnTo>
                      <a:pt x="507219" y="10418"/>
                    </a:lnTo>
                    <a:lnTo>
                      <a:pt x="506467" y="10032"/>
                    </a:lnTo>
                    <a:lnTo>
                      <a:pt x="505784" y="9429"/>
                    </a:lnTo>
                    <a:lnTo>
                      <a:pt x="505308" y="9261"/>
                    </a:lnTo>
                    <a:lnTo>
                      <a:pt x="504981" y="8064"/>
                    </a:lnTo>
                    <a:lnTo>
                      <a:pt x="504656" y="7181"/>
                    </a:lnTo>
                    <a:lnTo>
                      <a:pt x="504666" y="6462"/>
                    </a:lnTo>
                    <a:lnTo>
                      <a:pt x="504483" y="5746"/>
                    </a:lnTo>
                    <a:lnTo>
                      <a:pt x="504165" y="5046"/>
                    </a:lnTo>
                    <a:lnTo>
                      <a:pt x="503481" y="4414"/>
                    </a:lnTo>
                    <a:lnTo>
                      <a:pt x="502435" y="4086"/>
                    </a:lnTo>
                    <a:lnTo>
                      <a:pt x="501628" y="4151"/>
                    </a:lnTo>
                    <a:lnTo>
                      <a:pt x="500919" y="4221"/>
                    </a:lnTo>
                    <a:lnTo>
                      <a:pt x="500027" y="3983"/>
                    </a:lnTo>
                    <a:lnTo>
                      <a:pt x="499477" y="3640"/>
                    </a:lnTo>
                    <a:lnTo>
                      <a:pt x="499153" y="3149"/>
                    </a:lnTo>
                    <a:lnTo>
                      <a:pt x="499259" y="2513"/>
                    </a:lnTo>
                    <a:lnTo>
                      <a:pt x="499326" y="1878"/>
                    </a:lnTo>
                    <a:lnTo>
                      <a:pt x="499218" y="1170"/>
                    </a:lnTo>
                    <a:lnTo>
                      <a:pt x="498534" y="504"/>
                    </a:lnTo>
                    <a:lnTo>
                      <a:pt x="498071" y="1319"/>
                    </a:lnTo>
                    <a:lnTo>
                      <a:pt x="497859" y="2307"/>
                    </a:lnTo>
                    <a:lnTo>
                      <a:pt x="497577" y="3261"/>
                    </a:lnTo>
                    <a:lnTo>
                      <a:pt x="497258" y="3897"/>
                    </a:lnTo>
                    <a:lnTo>
                      <a:pt x="496653" y="4886"/>
                    </a:lnTo>
                    <a:lnTo>
                      <a:pt x="495907" y="6125"/>
                    </a:lnTo>
                    <a:lnTo>
                      <a:pt x="495336" y="6941"/>
                    </a:lnTo>
                    <a:lnTo>
                      <a:pt x="494517" y="7753"/>
                    </a:lnTo>
                    <a:lnTo>
                      <a:pt x="493766" y="8534"/>
                    </a:lnTo>
                    <a:lnTo>
                      <a:pt x="493232" y="9455"/>
                    </a:lnTo>
                    <a:lnTo>
                      <a:pt x="493161" y="10020"/>
                    </a:lnTo>
                    <a:lnTo>
                      <a:pt x="493881" y="10582"/>
                    </a:lnTo>
                    <a:lnTo>
                      <a:pt x="495033" y="11316"/>
                    </a:lnTo>
                    <a:lnTo>
                      <a:pt x="495573" y="11984"/>
                    </a:lnTo>
                    <a:lnTo>
                      <a:pt x="496084" y="12283"/>
                    </a:lnTo>
                    <a:lnTo>
                      <a:pt x="496100" y="13009"/>
                    </a:lnTo>
                    <a:lnTo>
                      <a:pt x="495586" y="13433"/>
                    </a:lnTo>
                    <a:lnTo>
                      <a:pt x="495025" y="13699"/>
                    </a:lnTo>
                    <a:lnTo>
                      <a:pt x="493808" y="13661"/>
                    </a:lnTo>
                    <a:lnTo>
                      <a:pt x="493264" y="13734"/>
                    </a:lnTo>
                    <a:lnTo>
                      <a:pt x="492234" y="13795"/>
                    </a:lnTo>
                    <a:lnTo>
                      <a:pt x="491409" y="13713"/>
                    </a:lnTo>
                    <a:lnTo>
                      <a:pt x="490555" y="13610"/>
                    </a:lnTo>
                    <a:lnTo>
                      <a:pt x="489306" y="13543"/>
                    </a:lnTo>
                    <a:lnTo>
                      <a:pt x="488541" y="13558"/>
                    </a:lnTo>
                    <a:lnTo>
                      <a:pt x="487646" y="13686"/>
                    </a:lnTo>
                    <a:lnTo>
                      <a:pt x="487328" y="14072"/>
                    </a:lnTo>
                    <a:lnTo>
                      <a:pt x="487694" y="15234"/>
                    </a:lnTo>
                    <a:lnTo>
                      <a:pt x="488073" y="15857"/>
                    </a:lnTo>
                    <a:lnTo>
                      <a:pt x="488638" y="16470"/>
                    </a:lnTo>
                    <a:lnTo>
                      <a:pt x="489213" y="17142"/>
                    </a:lnTo>
                    <a:lnTo>
                      <a:pt x="489791" y="17144"/>
                    </a:lnTo>
                    <a:lnTo>
                      <a:pt x="490501" y="17042"/>
                    </a:lnTo>
                    <a:lnTo>
                      <a:pt x="491434" y="16768"/>
                    </a:lnTo>
                    <a:lnTo>
                      <a:pt x="491888" y="16666"/>
                    </a:lnTo>
                    <a:lnTo>
                      <a:pt x="492350" y="16699"/>
                    </a:lnTo>
                    <a:lnTo>
                      <a:pt x="493062" y="17033"/>
                    </a:lnTo>
                    <a:lnTo>
                      <a:pt x="493766" y="17646"/>
                    </a:lnTo>
                    <a:lnTo>
                      <a:pt x="494073" y="18510"/>
                    </a:lnTo>
                    <a:lnTo>
                      <a:pt x="494235" y="19456"/>
                    </a:lnTo>
                    <a:lnTo>
                      <a:pt x="494218" y="20455"/>
                    </a:lnTo>
                    <a:lnTo>
                      <a:pt x="494356" y="21483"/>
                    </a:lnTo>
                    <a:lnTo>
                      <a:pt x="494414" y="22853"/>
                    </a:lnTo>
                    <a:lnTo>
                      <a:pt x="494417" y="23987"/>
                    </a:lnTo>
                    <a:lnTo>
                      <a:pt x="494264" y="24771"/>
                    </a:lnTo>
                    <a:lnTo>
                      <a:pt x="493453" y="25364"/>
                    </a:lnTo>
                    <a:lnTo>
                      <a:pt x="492625" y="25878"/>
                    </a:lnTo>
                    <a:lnTo>
                      <a:pt x="492064" y="26097"/>
                    </a:lnTo>
                    <a:lnTo>
                      <a:pt x="491656" y="26540"/>
                    </a:lnTo>
                    <a:lnTo>
                      <a:pt x="491829" y="27160"/>
                    </a:lnTo>
                    <a:lnTo>
                      <a:pt x="491804" y="28049"/>
                    </a:lnTo>
                    <a:lnTo>
                      <a:pt x="491402" y="30289"/>
                    </a:lnTo>
                    <a:lnTo>
                      <a:pt x="491249" y="31446"/>
                    </a:lnTo>
                    <a:lnTo>
                      <a:pt x="491258" y="33423"/>
                    </a:lnTo>
                    <a:lnTo>
                      <a:pt x="491268" y="35504"/>
                    </a:lnTo>
                    <a:lnTo>
                      <a:pt x="491627" y="37102"/>
                    </a:lnTo>
                    <a:lnTo>
                      <a:pt x="491566" y="38785"/>
                    </a:lnTo>
                    <a:lnTo>
                      <a:pt x="491753" y="40018"/>
                    </a:lnTo>
                    <a:lnTo>
                      <a:pt x="492327" y="40651"/>
                    </a:lnTo>
                    <a:lnTo>
                      <a:pt x="493367" y="41010"/>
                    </a:lnTo>
                    <a:lnTo>
                      <a:pt x="494132" y="41065"/>
                    </a:lnTo>
                    <a:lnTo>
                      <a:pt x="494979" y="41071"/>
                    </a:lnTo>
                    <a:lnTo>
                      <a:pt x="495447" y="41103"/>
                    </a:lnTo>
                    <a:lnTo>
                      <a:pt x="495869" y="41464"/>
                    </a:lnTo>
                    <a:lnTo>
                      <a:pt x="496071" y="42115"/>
                    </a:lnTo>
                    <a:lnTo>
                      <a:pt x="495753" y="43162"/>
                    </a:lnTo>
                    <a:lnTo>
                      <a:pt x="495531" y="43720"/>
                    </a:lnTo>
                    <a:lnTo>
                      <a:pt x="495464" y="44382"/>
                    </a:lnTo>
                    <a:lnTo>
                      <a:pt x="495380" y="44853"/>
                    </a:lnTo>
                    <a:lnTo>
                      <a:pt x="495522" y="45801"/>
                    </a:lnTo>
                    <a:lnTo>
                      <a:pt x="496145" y="46507"/>
                    </a:lnTo>
                    <a:lnTo>
                      <a:pt x="497195" y="46893"/>
                    </a:lnTo>
                    <a:lnTo>
                      <a:pt x="498408" y="47143"/>
                    </a:lnTo>
                    <a:lnTo>
                      <a:pt x="499471" y="47259"/>
                    </a:lnTo>
                    <a:lnTo>
                      <a:pt x="500008" y="47608"/>
                    </a:lnTo>
                    <a:lnTo>
                      <a:pt x="500238" y="48164"/>
                    </a:lnTo>
                    <a:lnTo>
                      <a:pt x="500395" y="49112"/>
                    </a:lnTo>
                    <a:lnTo>
                      <a:pt x="500177" y="50244"/>
                    </a:lnTo>
                    <a:lnTo>
                      <a:pt x="499960" y="51192"/>
                    </a:lnTo>
                    <a:lnTo>
                      <a:pt x="499863" y="52207"/>
                    </a:lnTo>
                    <a:lnTo>
                      <a:pt x="499708" y="52848"/>
                    </a:lnTo>
                    <a:lnTo>
                      <a:pt x="499680" y="53847"/>
                    </a:lnTo>
                    <a:lnTo>
                      <a:pt x="499544" y="54726"/>
                    </a:lnTo>
                    <a:lnTo>
                      <a:pt x="499445" y="55556"/>
                    </a:lnTo>
                    <a:lnTo>
                      <a:pt x="499089" y="56081"/>
                    </a:lnTo>
                    <a:lnTo>
                      <a:pt x="498662" y="56422"/>
                    </a:lnTo>
                    <a:lnTo>
                      <a:pt x="498109" y="56152"/>
                    </a:lnTo>
                    <a:lnTo>
                      <a:pt x="497850" y="55680"/>
                    </a:lnTo>
                    <a:lnTo>
                      <a:pt x="496630" y="55516"/>
                    </a:lnTo>
                    <a:lnTo>
                      <a:pt x="496052" y="56415"/>
                    </a:lnTo>
                    <a:lnTo>
                      <a:pt x="495952" y="57209"/>
                    </a:lnTo>
                    <a:lnTo>
                      <a:pt x="496571" y="57831"/>
                    </a:lnTo>
                    <a:lnTo>
                      <a:pt x="497981" y="58195"/>
                    </a:lnTo>
                    <a:lnTo>
                      <a:pt x="499243" y="58499"/>
                    </a:lnTo>
                    <a:lnTo>
                      <a:pt x="499840" y="58968"/>
                    </a:lnTo>
                    <a:lnTo>
                      <a:pt x="499998" y="59781"/>
                    </a:lnTo>
                    <a:lnTo>
                      <a:pt x="499605" y="60542"/>
                    </a:lnTo>
                    <a:lnTo>
                      <a:pt x="498752" y="61964"/>
                    </a:lnTo>
                    <a:lnTo>
                      <a:pt x="497815" y="63441"/>
                    </a:lnTo>
                    <a:lnTo>
                      <a:pt x="496569" y="65053"/>
                    </a:lnTo>
                    <a:lnTo>
                      <a:pt x="495508" y="66103"/>
                    </a:lnTo>
                    <a:lnTo>
                      <a:pt x="494277" y="66719"/>
                    </a:lnTo>
                    <a:lnTo>
                      <a:pt x="493111" y="67431"/>
                    </a:lnTo>
                    <a:lnTo>
                      <a:pt x="492562" y="68061"/>
                    </a:lnTo>
                    <a:lnTo>
                      <a:pt x="492394" y="68585"/>
                    </a:lnTo>
                    <a:lnTo>
                      <a:pt x="492481" y="69108"/>
                    </a:lnTo>
                    <a:lnTo>
                      <a:pt x="493692" y="70862"/>
                    </a:lnTo>
                    <a:lnTo>
                      <a:pt x="493628" y="71381"/>
                    </a:lnTo>
                    <a:lnTo>
                      <a:pt x="493323" y="72013"/>
                    </a:lnTo>
                    <a:lnTo>
                      <a:pt x="492327" y="72746"/>
                    </a:lnTo>
                    <a:lnTo>
                      <a:pt x="491331" y="73240"/>
                    </a:lnTo>
                    <a:lnTo>
                      <a:pt x="490459" y="73732"/>
                    </a:lnTo>
                    <a:lnTo>
                      <a:pt x="489617" y="74159"/>
                    </a:lnTo>
                    <a:lnTo>
                      <a:pt x="488041" y="74503"/>
                    </a:lnTo>
                    <a:lnTo>
                      <a:pt x="486820" y="74679"/>
                    </a:lnTo>
                    <a:lnTo>
                      <a:pt x="486118" y="75102"/>
                    </a:lnTo>
                    <a:lnTo>
                      <a:pt x="485610" y="76762"/>
                    </a:lnTo>
                    <a:lnTo>
                      <a:pt x="485408" y="77508"/>
                    </a:lnTo>
                    <a:lnTo>
                      <a:pt x="485119" y="78169"/>
                    </a:lnTo>
                    <a:lnTo>
                      <a:pt x="484656" y="78474"/>
                    </a:lnTo>
                    <a:lnTo>
                      <a:pt x="483887" y="78695"/>
                    </a:lnTo>
                    <a:lnTo>
                      <a:pt x="483247" y="78428"/>
                    </a:lnTo>
                    <a:lnTo>
                      <a:pt x="482782" y="78024"/>
                    </a:lnTo>
                    <a:lnTo>
                      <a:pt x="481770" y="77129"/>
                    </a:lnTo>
                    <a:lnTo>
                      <a:pt x="481112" y="76522"/>
                    </a:lnTo>
                    <a:lnTo>
                      <a:pt x="480441" y="76310"/>
                    </a:lnTo>
                    <a:lnTo>
                      <a:pt x="479616" y="76602"/>
                    </a:lnTo>
                    <a:lnTo>
                      <a:pt x="479517" y="77142"/>
                    </a:lnTo>
                    <a:lnTo>
                      <a:pt x="479246" y="78092"/>
                    </a:lnTo>
                    <a:lnTo>
                      <a:pt x="478973" y="79039"/>
                    </a:lnTo>
                    <a:lnTo>
                      <a:pt x="478754" y="80054"/>
                    </a:lnTo>
                    <a:lnTo>
                      <a:pt x="478672" y="80917"/>
                    </a:lnTo>
                    <a:lnTo>
                      <a:pt x="478607" y="81659"/>
                    </a:lnTo>
                    <a:lnTo>
                      <a:pt x="478252" y="82403"/>
                    </a:lnTo>
                    <a:lnTo>
                      <a:pt x="477737" y="83101"/>
                    </a:lnTo>
                    <a:lnTo>
                      <a:pt x="477275" y="83540"/>
                    </a:lnTo>
                    <a:lnTo>
                      <a:pt x="476726" y="83714"/>
                    </a:lnTo>
                    <a:lnTo>
                      <a:pt x="476212" y="83733"/>
                    </a:lnTo>
                    <a:lnTo>
                      <a:pt x="475438" y="83498"/>
                    </a:lnTo>
                    <a:lnTo>
                      <a:pt x="474510" y="83165"/>
                    </a:lnTo>
                    <a:lnTo>
                      <a:pt x="473358" y="83052"/>
                    </a:lnTo>
                    <a:lnTo>
                      <a:pt x="472896" y="83120"/>
                    </a:lnTo>
                    <a:lnTo>
                      <a:pt x="472793" y="84208"/>
                    </a:lnTo>
                    <a:lnTo>
                      <a:pt x="472918" y="84642"/>
                    </a:lnTo>
                    <a:lnTo>
                      <a:pt x="472529" y="85775"/>
                    </a:lnTo>
                    <a:lnTo>
                      <a:pt x="472291" y="86655"/>
                    </a:lnTo>
                    <a:lnTo>
                      <a:pt x="472125" y="88145"/>
                    </a:lnTo>
                    <a:lnTo>
                      <a:pt x="471354" y="88706"/>
                    </a:lnTo>
                    <a:lnTo>
                      <a:pt x="470806" y="88504"/>
                    </a:lnTo>
                    <a:lnTo>
                      <a:pt x="470173" y="88228"/>
                    </a:lnTo>
                    <a:lnTo>
                      <a:pt x="469367" y="87574"/>
                    </a:lnTo>
                    <a:lnTo>
                      <a:pt x="468715" y="86828"/>
                    </a:lnTo>
                    <a:lnTo>
                      <a:pt x="467932" y="86164"/>
                    </a:lnTo>
                    <a:lnTo>
                      <a:pt x="467370" y="85601"/>
                    </a:lnTo>
                    <a:lnTo>
                      <a:pt x="466830" y="84973"/>
                    </a:lnTo>
                    <a:lnTo>
                      <a:pt x="466114" y="84275"/>
                    </a:lnTo>
                    <a:lnTo>
                      <a:pt x="465713" y="83830"/>
                    </a:lnTo>
                    <a:lnTo>
                      <a:pt x="465247" y="83496"/>
                    </a:lnTo>
                    <a:lnTo>
                      <a:pt x="464364" y="84286"/>
                    </a:lnTo>
                    <a:lnTo>
                      <a:pt x="464139" y="85091"/>
                    </a:lnTo>
                    <a:lnTo>
                      <a:pt x="463780" y="85872"/>
                    </a:lnTo>
                    <a:lnTo>
                      <a:pt x="463238" y="86347"/>
                    </a:lnTo>
                    <a:lnTo>
                      <a:pt x="462431" y="86922"/>
                    </a:lnTo>
                    <a:lnTo>
                      <a:pt x="461921" y="87034"/>
                    </a:lnTo>
                    <a:lnTo>
                      <a:pt x="461397" y="86744"/>
                    </a:lnTo>
                    <a:lnTo>
                      <a:pt x="461620" y="85956"/>
                    </a:lnTo>
                    <a:lnTo>
                      <a:pt x="462107" y="85008"/>
                    </a:lnTo>
                    <a:lnTo>
                      <a:pt x="462319" y="84105"/>
                    </a:lnTo>
                    <a:lnTo>
                      <a:pt x="462345" y="83252"/>
                    </a:lnTo>
                    <a:lnTo>
                      <a:pt x="462274" y="82519"/>
                    </a:lnTo>
                    <a:lnTo>
                      <a:pt x="462120" y="81746"/>
                    </a:lnTo>
                    <a:lnTo>
                      <a:pt x="460948" y="80837"/>
                    </a:lnTo>
                    <a:lnTo>
                      <a:pt x="460139" y="80586"/>
                    </a:lnTo>
                    <a:lnTo>
                      <a:pt x="459214" y="81014"/>
                    </a:lnTo>
                    <a:lnTo>
                      <a:pt x="458993" y="81865"/>
                    </a:lnTo>
                    <a:lnTo>
                      <a:pt x="458912" y="83027"/>
                    </a:lnTo>
                    <a:lnTo>
                      <a:pt x="459176" y="84090"/>
                    </a:lnTo>
                    <a:lnTo>
                      <a:pt x="459404" y="84969"/>
                    </a:lnTo>
                    <a:lnTo>
                      <a:pt x="459513" y="86507"/>
                    </a:lnTo>
                    <a:lnTo>
                      <a:pt x="459445" y="87149"/>
                    </a:lnTo>
                    <a:lnTo>
                      <a:pt x="459294" y="87910"/>
                    </a:lnTo>
                    <a:lnTo>
                      <a:pt x="458838" y="89551"/>
                    </a:lnTo>
                    <a:lnTo>
                      <a:pt x="458238" y="90196"/>
                    </a:lnTo>
                    <a:lnTo>
                      <a:pt x="457615" y="90059"/>
                    </a:lnTo>
                    <a:lnTo>
                      <a:pt x="457346" y="89095"/>
                    </a:lnTo>
                    <a:lnTo>
                      <a:pt x="456851" y="88357"/>
                    </a:lnTo>
                    <a:lnTo>
                      <a:pt x="456408" y="87836"/>
                    </a:lnTo>
                    <a:lnTo>
                      <a:pt x="455618" y="87654"/>
                    </a:lnTo>
                    <a:lnTo>
                      <a:pt x="454966" y="87946"/>
                    </a:lnTo>
                    <a:lnTo>
                      <a:pt x="455693" y="88803"/>
                    </a:lnTo>
                    <a:lnTo>
                      <a:pt x="455849" y="89429"/>
                    </a:lnTo>
                    <a:lnTo>
                      <a:pt x="455474" y="90463"/>
                    </a:lnTo>
                    <a:lnTo>
                      <a:pt x="455149" y="90919"/>
                    </a:lnTo>
                    <a:lnTo>
                      <a:pt x="454155" y="90855"/>
                    </a:lnTo>
                    <a:lnTo>
                      <a:pt x="453277" y="90351"/>
                    </a:lnTo>
                    <a:lnTo>
                      <a:pt x="452684" y="89923"/>
                    </a:lnTo>
                    <a:lnTo>
                      <a:pt x="451930" y="89595"/>
                    </a:lnTo>
                    <a:lnTo>
                      <a:pt x="451399" y="89301"/>
                    </a:lnTo>
                    <a:lnTo>
                      <a:pt x="450674" y="89044"/>
                    </a:lnTo>
                    <a:lnTo>
                      <a:pt x="449926" y="89005"/>
                    </a:lnTo>
                    <a:lnTo>
                      <a:pt x="449200" y="89355"/>
                    </a:lnTo>
                    <a:lnTo>
                      <a:pt x="448609" y="89921"/>
                    </a:lnTo>
                    <a:lnTo>
                      <a:pt x="448400" y="90671"/>
                    </a:lnTo>
                    <a:lnTo>
                      <a:pt x="448371" y="91458"/>
                    </a:lnTo>
                    <a:lnTo>
                      <a:pt x="448875" y="92223"/>
                    </a:lnTo>
                    <a:lnTo>
                      <a:pt x="449398" y="92986"/>
                    </a:lnTo>
                    <a:lnTo>
                      <a:pt x="449913" y="93822"/>
                    </a:lnTo>
                    <a:lnTo>
                      <a:pt x="450150" y="94524"/>
                    </a:lnTo>
                    <a:lnTo>
                      <a:pt x="448429" y="94663"/>
                    </a:lnTo>
                    <a:lnTo>
                      <a:pt x="447106" y="94816"/>
                    </a:lnTo>
                    <a:lnTo>
                      <a:pt x="446011" y="95087"/>
                    </a:lnTo>
                    <a:lnTo>
                      <a:pt x="445835" y="95757"/>
                    </a:lnTo>
                    <a:lnTo>
                      <a:pt x="445633" y="96554"/>
                    </a:lnTo>
                    <a:lnTo>
                      <a:pt x="445919" y="97283"/>
                    </a:lnTo>
                    <a:lnTo>
                      <a:pt x="446240" y="97732"/>
                    </a:lnTo>
                    <a:lnTo>
                      <a:pt x="446596" y="98047"/>
                    </a:lnTo>
                    <a:lnTo>
                      <a:pt x="447247" y="98705"/>
                    </a:lnTo>
                    <a:lnTo>
                      <a:pt x="447306" y="99430"/>
                    </a:lnTo>
                    <a:lnTo>
                      <a:pt x="446560" y="100121"/>
                    </a:lnTo>
                    <a:lnTo>
                      <a:pt x="445931" y="100760"/>
                    </a:lnTo>
                    <a:lnTo>
                      <a:pt x="445196" y="101566"/>
                    </a:lnTo>
                    <a:lnTo>
                      <a:pt x="444730" y="101987"/>
                    </a:lnTo>
                    <a:lnTo>
                      <a:pt x="444393" y="102314"/>
                    </a:lnTo>
                    <a:lnTo>
                      <a:pt x="443677" y="103136"/>
                    </a:lnTo>
                    <a:lnTo>
                      <a:pt x="443286" y="103878"/>
                    </a:lnTo>
                    <a:lnTo>
                      <a:pt x="442467" y="104105"/>
                    </a:lnTo>
                    <a:lnTo>
                      <a:pt x="442024" y="104712"/>
                    </a:lnTo>
                    <a:lnTo>
                      <a:pt x="442496" y="105528"/>
                    </a:lnTo>
                    <a:lnTo>
                      <a:pt x="442496" y="106166"/>
                    </a:lnTo>
                    <a:lnTo>
                      <a:pt x="441616" y="106491"/>
                    </a:lnTo>
                    <a:lnTo>
                      <a:pt x="440769" y="106767"/>
                    </a:lnTo>
                    <a:lnTo>
                      <a:pt x="440326" y="106164"/>
                    </a:lnTo>
                    <a:lnTo>
                      <a:pt x="440055" y="105534"/>
                    </a:lnTo>
                    <a:lnTo>
                      <a:pt x="438916" y="103958"/>
                    </a:lnTo>
                    <a:lnTo>
                      <a:pt x="438325" y="102535"/>
                    </a:lnTo>
                    <a:lnTo>
                      <a:pt x="437815" y="101354"/>
                    </a:lnTo>
                    <a:lnTo>
                      <a:pt x="437271" y="100384"/>
                    </a:lnTo>
                    <a:lnTo>
                      <a:pt x="436623" y="99844"/>
                    </a:lnTo>
                    <a:lnTo>
                      <a:pt x="435884" y="99999"/>
                    </a:lnTo>
                    <a:lnTo>
                      <a:pt x="435622" y="100686"/>
                    </a:lnTo>
                    <a:lnTo>
                      <a:pt x="436604" y="102497"/>
                    </a:lnTo>
                    <a:lnTo>
                      <a:pt x="437342" y="103868"/>
                    </a:lnTo>
                    <a:lnTo>
                      <a:pt x="437731" y="104813"/>
                    </a:lnTo>
                    <a:lnTo>
                      <a:pt x="437808" y="105351"/>
                    </a:lnTo>
                    <a:lnTo>
                      <a:pt x="437557" y="105752"/>
                    </a:lnTo>
                    <a:lnTo>
                      <a:pt x="436498" y="105750"/>
                    </a:lnTo>
                    <a:lnTo>
                      <a:pt x="435609" y="105586"/>
                    </a:lnTo>
                    <a:lnTo>
                      <a:pt x="434712" y="105914"/>
                    </a:lnTo>
                    <a:lnTo>
                      <a:pt x="433487" y="106116"/>
                    </a:lnTo>
                    <a:lnTo>
                      <a:pt x="432558" y="106250"/>
                    </a:lnTo>
                    <a:lnTo>
                      <a:pt x="431518" y="105901"/>
                    </a:lnTo>
                    <a:lnTo>
                      <a:pt x="431062" y="105078"/>
                    </a:lnTo>
                    <a:lnTo>
                      <a:pt x="430657" y="104071"/>
                    </a:lnTo>
                    <a:lnTo>
                      <a:pt x="429014" y="103355"/>
                    </a:lnTo>
                    <a:lnTo>
                      <a:pt x="428375" y="103258"/>
                    </a:lnTo>
                    <a:lnTo>
                      <a:pt x="427697" y="103290"/>
                    </a:lnTo>
                    <a:lnTo>
                      <a:pt x="426839" y="103691"/>
                    </a:lnTo>
                    <a:lnTo>
                      <a:pt x="426744" y="104542"/>
                    </a:lnTo>
                    <a:lnTo>
                      <a:pt x="427261" y="105065"/>
                    </a:lnTo>
                    <a:lnTo>
                      <a:pt x="427745" y="105853"/>
                    </a:lnTo>
                    <a:lnTo>
                      <a:pt x="428079" y="106334"/>
                    </a:lnTo>
                    <a:lnTo>
                      <a:pt x="427485" y="106826"/>
                    </a:lnTo>
                    <a:lnTo>
                      <a:pt x="426820" y="106796"/>
                    </a:lnTo>
                    <a:lnTo>
                      <a:pt x="426400" y="105836"/>
                    </a:lnTo>
                    <a:lnTo>
                      <a:pt x="425839" y="105235"/>
                    </a:lnTo>
                    <a:lnTo>
                      <a:pt x="425293" y="104731"/>
                    </a:lnTo>
                    <a:lnTo>
                      <a:pt x="424685" y="104227"/>
                    </a:lnTo>
                    <a:lnTo>
                      <a:pt x="424219" y="104002"/>
                    </a:lnTo>
                    <a:lnTo>
                      <a:pt x="423581" y="104603"/>
                    </a:lnTo>
                    <a:lnTo>
                      <a:pt x="423061" y="105309"/>
                    </a:lnTo>
                    <a:lnTo>
                      <a:pt x="422034" y="105634"/>
                    </a:lnTo>
                    <a:lnTo>
                      <a:pt x="420964" y="105672"/>
                    </a:lnTo>
                    <a:lnTo>
                      <a:pt x="419992" y="105628"/>
                    </a:lnTo>
                    <a:lnTo>
                      <a:pt x="419250" y="105332"/>
                    </a:lnTo>
                    <a:lnTo>
                      <a:pt x="419606" y="104221"/>
                    </a:lnTo>
                    <a:lnTo>
                      <a:pt x="420296" y="103252"/>
                    </a:lnTo>
                    <a:lnTo>
                      <a:pt x="420387" y="102565"/>
                    </a:lnTo>
                    <a:lnTo>
                      <a:pt x="419966" y="102163"/>
                    </a:lnTo>
                    <a:lnTo>
                      <a:pt x="419166" y="101867"/>
                    </a:lnTo>
                    <a:lnTo>
                      <a:pt x="418521" y="101403"/>
                    </a:lnTo>
                    <a:lnTo>
                      <a:pt x="417808" y="100997"/>
                    </a:lnTo>
                    <a:lnTo>
                      <a:pt x="417128" y="100785"/>
                    </a:lnTo>
                    <a:lnTo>
                      <a:pt x="415882" y="101050"/>
                    </a:lnTo>
                    <a:lnTo>
                      <a:pt x="414581" y="101331"/>
                    </a:lnTo>
                    <a:lnTo>
                      <a:pt x="413249" y="101585"/>
                    </a:lnTo>
                    <a:lnTo>
                      <a:pt x="412121" y="101798"/>
                    </a:lnTo>
                    <a:lnTo>
                      <a:pt x="410731" y="102224"/>
                    </a:lnTo>
                    <a:lnTo>
                      <a:pt x="409932" y="102519"/>
                    </a:lnTo>
                    <a:lnTo>
                      <a:pt x="409556" y="103008"/>
                    </a:lnTo>
                    <a:lnTo>
                      <a:pt x="409338" y="104231"/>
                    </a:lnTo>
                    <a:lnTo>
                      <a:pt x="409602" y="105284"/>
                    </a:lnTo>
                    <a:lnTo>
                      <a:pt x="410089" y="106533"/>
                    </a:lnTo>
                    <a:lnTo>
                      <a:pt x="410629" y="107599"/>
                    </a:lnTo>
                    <a:lnTo>
                      <a:pt x="410966" y="108620"/>
                    </a:lnTo>
                    <a:lnTo>
                      <a:pt x="411535" y="109860"/>
                    </a:lnTo>
                    <a:lnTo>
                      <a:pt x="411907" y="110395"/>
                    </a:lnTo>
                    <a:lnTo>
                      <a:pt x="412071" y="111311"/>
                    </a:lnTo>
                    <a:lnTo>
                      <a:pt x="412099" y="111950"/>
                    </a:lnTo>
                    <a:lnTo>
                      <a:pt x="411062" y="112316"/>
                    </a:lnTo>
                    <a:lnTo>
                      <a:pt x="410211" y="111992"/>
                    </a:lnTo>
                    <a:lnTo>
                      <a:pt x="408808" y="111946"/>
                    </a:lnTo>
                    <a:lnTo>
                      <a:pt x="407665" y="111856"/>
                    </a:lnTo>
                    <a:lnTo>
                      <a:pt x="406875" y="111638"/>
                    </a:lnTo>
                    <a:lnTo>
                      <a:pt x="406486" y="111112"/>
                    </a:lnTo>
                    <a:lnTo>
                      <a:pt x="406692" y="110238"/>
                    </a:lnTo>
                    <a:lnTo>
                      <a:pt x="406490" y="109454"/>
                    </a:lnTo>
                    <a:lnTo>
                      <a:pt x="405751" y="109429"/>
                    </a:lnTo>
                    <a:lnTo>
                      <a:pt x="405058" y="110255"/>
                    </a:lnTo>
                    <a:lnTo>
                      <a:pt x="403973" y="110900"/>
                    </a:lnTo>
                    <a:lnTo>
                      <a:pt x="401950" y="111169"/>
                    </a:lnTo>
                    <a:lnTo>
                      <a:pt x="399590" y="111345"/>
                    </a:lnTo>
                    <a:lnTo>
                      <a:pt x="398244" y="111291"/>
                    </a:lnTo>
                    <a:lnTo>
                      <a:pt x="397365" y="111490"/>
                    </a:lnTo>
                    <a:lnTo>
                      <a:pt x="396790" y="111847"/>
                    </a:lnTo>
                    <a:lnTo>
                      <a:pt x="396834" y="112351"/>
                    </a:lnTo>
                    <a:lnTo>
                      <a:pt x="397554" y="113131"/>
                    </a:lnTo>
                    <a:lnTo>
                      <a:pt x="398149" y="113934"/>
                    </a:lnTo>
                    <a:lnTo>
                      <a:pt x="397998" y="114557"/>
                    </a:lnTo>
                    <a:lnTo>
                      <a:pt x="397502" y="114816"/>
                    </a:lnTo>
                    <a:lnTo>
                      <a:pt x="396508" y="115415"/>
                    </a:lnTo>
                    <a:lnTo>
                      <a:pt x="395647" y="115629"/>
                    </a:lnTo>
                    <a:lnTo>
                      <a:pt x="394630" y="115202"/>
                    </a:lnTo>
                    <a:lnTo>
                      <a:pt x="393508" y="114608"/>
                    </a:lnTo>
                    <a:lnTo>
                      <a:pt x="392745" y="113982"/>
                    </a:lnTo>
                    <a:lnTo>
                      <a:pt x="392330" y="113320"/>
                    </a:lnTo>
                    <a:lnTo>
                      <a:pt x="391588" y="113311"/>
                    </a:lnTo>
                    <a:lnTo>
                      <a:pt x="391472" y="113789"/>
                    </a:lnTo>
                    <a:lnTo>
                      <a:pt x="391861" y="114801"/>
                    </a:lnTo>
                    <a:lnTo>
                      <a:pt x="391993" y="115600"/>
                    </a:lnTo>
                    <a:lnTo>
                      <a:pt x="391155" y="115545"/>
                    </a:lnTo>
                    <a:lnTo>
                      <a:pt x="390564" y="114820"/>
                    </a:lnTo>
                    <a:lnTo>
                      <a:pt x="390436" y="114040"/>
                    </a:lnTo>
                    <a:lnTo>
                      <a:pt x="390808" y="112781"/>
                    </a:lnTo>
                    <a:lnTo>
                      <a:pt x="390770" y="111814"/>
                    </a:lnTo>
                    <a:lnTo>
                      <a:pt x="390564" y="111250"/>
                    </a:lnTo>
                    <a:lnTo>
                      <a:pt x="389348" y="111022"/>
                    </a:lnTo>
                    <a:lnTo>
                      <a:pt x="388682" y="110475"/>
                    </a:lnTo>
                    <a:lnTo>
                      <a:pt x="387755" y="110595"/>
                    </a:lnTo>
                    <a:lnTo>
                      <a:pt x="387485" y="111250"/>
                    </a:lnTo>
                    <a:lnTo>
                      <a:pt x="387152" y="111862"/>
                    </a:lnTo>
                    <a:lnTo>
                      <a:pt x="386272" y="112033"/>
                    </a:lnTo>
                    <a:lnTo>
                      <a:pt x="385501" y="111291"/>
                    </a:lnTo>
                    <a:lnTo>
                      <a:pt x="384553" y="111587"/>
                    </a:lnTo>
                    <a:lnTo>
                      <a:pt x="384030" y="112107"/>
                    </a:lnTo>
                    <a:lnTo>
                      <a:pt x="384827" y="112803"/>
                    </a:lnTo>
                    <a:lnTo>
                      <a:pt x="385591" y="113352"/>
                    </a:lnTo>
                    <a:lnTo>
                      <a:pt x="386608" y="114322"/>
                    </a:lnTo>
                    <a:lnTo>
                      <a:pt x="387600" y="115623"/>
                    </a:lnTo>
                    <a:lnTo>
                      <a:pt x="388352" y="116531"/>
                    </a:lnTo>
                    <a:lnTo>
                      <a:pt x="389235" y="117167"/>
                    </a:lnTo>
                    <a:lnTo>
                      <a:pt x="390012" y="117909"/>
                    </a:lnTo>
                    <a:lnTo>
                      <a:pt x="390131" y="118583"/>
                    </a:lnTo>
                    <a:lnTo>
                      <a:pt x="389867" y="119315"/>
                    </a:lnTo>
                    <a:lnTo>
                      <a:pt x="389312" y="119691"/>
                    </a:lnTo>
                    <a:lnTo>
                      <a:pt x="388516" y="119579"/>
                    </a:lnTo>
                    <a:lnTo>
                      <a:pt x="387482" y="119518"/>
                    </a:lnTo>
                    <a:lnTo>
                      <a:pt x="386566" y="120083"/>
                    </a:lnTo>
                    <a:lnTo>
                      <a:pt x="385526" y="120205"/>
                    </a:lnTo>
                    <a:lnTo>
                      <a:pt x="384621" y="119457"/>
                    </a:lnTo>
                    <a:lnTo>
                      <a:pt x="384097" y="119001"/>
                    </a:lnTo>
                    <a:lnTo>
                      <a:pt x="383320" y="119369"/>
                    </a:lnTo>
                    <a:lnTo>
                      <a:pt x="383122" y="120138"/>
                    </a:lnTo>
                    <a:lnTo>
                      <a:pt x="383873" y="120590"/>
                    </a:lnTo>
                    <a:lnTo>
                      <a:pt x="384368" y="121483"/>
                    </a:lnTo>
                    <a:lnTo>
                      <a:pt x="384219" y="122077"/>
                    </a:lnTo>
                    <a:lnTo>
                      <a:pt x="383337" y="122825"/>
                    </a:lnTo>
                    <a:lnTo>
                      <a:pt x="382419" y="123245"/>
                    </a:lnTo>
                    <a:lnTo>
                      <a:pt x="382024" y="123785"/>
                    </a:lnTo>
                    <a:lnTo>
                      <a:pt x="382601" y="124870"/>
                    </a:lnTo>
                    <a:lnTo>
                      <a:pt x="383520" y="126530"/>
                    </a:lnTo>
                    <a:lnTo>
                      <a:pt x="383927" y="127361"/>
                    </a:lnTo>
                    <a:lnTo>
                      <a:pt x="384994" y="127242"/>
                    </a:lnTo>
                    <a:lnTo>
                      <a:pt x="386076" y="126565"/>
                    </a:lnTo>
                    <a:lnTo>
                      <a:pt x="386961" y="126126"/>
                    </a:lnTo>
                    <a:lnTo>
                      <a:pt x="387377" y="126935"/>
                    </a:lnTo>
                    <a:lnTo>
                      <a:pt x="388031" y="127853"/>
                    </a:lnTo>
                    <a:lnTo>
                      <a:pt x="389049" y="128366"/>
                    </a:lnTo>
                    <a:lnTo>
                      <a:pt x="389200" y="129246"/>
                    </a:lnTo>
                    <a:lnTo>
                      <a:pt x="389052" y="130624"/>
                    </a:lnTo>
                    <a:lnTo>
                      <a:pt x="388934" y="131767"/>
                    </a:lnTo>
                    <a:lnTo>
                      <a:pt x="388728" y="133183"/>
                    </a:lnTo>
                    <a:lnTo>
                      <a:pt x="389184" y="133950"/>
                    </a:lnTo>
                    <a:lnTo>
                      <a:pt x="389887" y="133690"/>
                    </a:lnTo>
                    <a:lnTo>
                      <a:pt x="390420" y="133339"/>
                    </a:lnTo>
                    <a:lnTo>
                      <a:pt x="391422" y="133121"/>
                    </a:lnTo>
                    <a:lnTo>
                      <a:pt x="392321" y="132990"/>
                    </a:lnTo>
                    <a:lnTo>
                      <a:pt x="392995" y="133841"/>
                    </a:lnTo>
                    <a:lnTo>
                      <a:pt x="393669" y="134451"/>
                    </a:lnTo>
                    <a:lnTo>
                      <a:pt x="394989" y="135251"/>
                    </a:lnTo>
                    <a:lnTo>
                      <a:pt x="396309" y="135442"/>
                    </a:lnTo>
                    <a:lnTo>
                      <a:pt x="397397" y="135931"/>
                    </a:lnTo>
                    <a:lnTo>
                      <a:pt x="397590" y="136865"/>
                    </a:lnTo>
                    <a:lnTo>
                      <a:pt x="397490" y="137449"/>
                    </a:lnTo>
                    <a:lnTo>
                      <a:pt x="397355" y="138438"/>
                    </a:lnTo>
                    <a:lnTo>
                      <a:pt x="397779" y="139659"/>
                    </a:lnTo>
                    <a:lnTo>
                      <a:pt x="398530" y="140426"/>
                    </a:lnTo>
                    <a:lnTo>
                      <a:pt x="398605" y="141640"/>
                    </a:lnTo>
                    <a:lnTo>
                      <a:pt x="398132" y="141928"/>
                    </a:lnTo>
                    <a:lnTo>
                      <a:pt x="397317" y="141399"/>
                    </a:lnTo>
                    <a:lnTo>
                      <a:pt x="396302" y="141466"/>
                    </a:lnTo>
                    <a:lnTo>
                      <a:pt x="395458" y="142844"/>
                    </a:lnTo>
                    <a:lnTo>
                      <a:pt x="394722" y="143611"/>
                    </a:lnTo>
                    <a:lnTo>
                      <a:pt x="393798" y="144263"/>
                    </a:lnTo>
                    <a:lnTo>
                      <a:pt x="393466" y="145168"/>
                    </a:lnTo>
                    <a:lnTo>
                      <a:pt x="393859" y="146237"/>
                    </a:lnTo>
                    <a:lnTo>
                      <a:pt x="394548" y="147078"/>
                    </a:lnTo>
                    <a:lnTo>
                      <a:pt x="395512" y="147149"/>
                    </a:lnTo>
                    <a:lnTo>
                      <a:pt x="396787" y="146937"/>
                    </a:lnTo>
                    <a:lnTo>
                      <a:pt x="397878" y="146985"/>
                    </a:lnTo>
                    <a:lnTo>
                      <a:pt x="398094" y="147525"/>
                    </a:lnTo>
                    <a:lnTo>
                      <a:pt x="397798" y="148090"/>
                    </a:lnTo>
                    <a:lnTo>
                      <a:pt x="397834" y="149263"/>
                    </a:lnTo>
                    <a:lnTo>
                      <a:pt x="397958" y="150412"/>
                    </a:lnTo>
                    <a:lnTo>
                      <a:pt x="398078" y="151150"/>
                    </a:lnTo>
                    <a:lnTo>
                      <a:pt x="398187" y="151831"/>
                    </a:lnTo>
                    <a:lnTo>
                      <a:pt x="398155" y="152965"/>
                    </a:lnTo>
                    <a:lnTo>
                      <a:pt x="397345" y="153770"/>
                    </a:lnTo>
                    <a:lnTo>
                      <a:pt x="396257" y="154291"/>
                    </a:lnTo>
                    <a:lnTo>
                      <a:pt x="394283" y="155484"/>
                    </a:lnTo>
                    <a:lnTo>
                      <a:pt x="391505" y="156413"/>
                    </a:lnTo>
                    <a:lnTo>
                      <a:pt x="390083" y="157306"/>
                    </a:lnTo>
                    <a:lnTo>
                      <a:pt x="389717" y="159003"/>
                    </a:lnTo>
                    <a:lnTo>
                      <a:pt x="389630" y="159787"/>
                    </a:lnTo>
                    <a:lnTo>
                      <a:pt x="389322" y="160779"/>
                    </a:lnTo>
                    <a:lnTo>
                      <a:pt x="388991" y="161832"/>
                    </a:lnTo>
                    <a:lnTo>
                      <a:pt x="388518" y="163659"/>
                    </a:lnTo>
                    <a:lnTo>
                      <a:pt x="388352" y="165239"/>
                    </a:lnTo>
                    <a:lnTo>
                      <a:pt x="387466" y="165718"/>
                    </a:lnTo>
                    <a:lnTo>
                      <a:pt x="386779" y="165878"/>
                    </a:lnTo>
                    <a:lnTo>
                      <a:pt x="385749" y="165718"/>
                    </a:lnTo>
                    <a:lnTo>
                      <a:pt x="384885" y="165082"/>
                    </a:lnTo>
                    <a:lnTo>
                      <a:pt x="384059" y="164378"/>
                    </a:lnTo>
                    <a:lnTo>
                      <a:pt x="383517" y="164359"/>
                    </a:lnTo>
                    <a:lnTo>
                      <a:pt x="383080" y="164683"/>
                    </a:lnTo>
                    <a:lnTo>
                      <a:pt x="382894" y="165336"/>
                    </a:lnTo>
                    <a:lnTo>
                      <a:pt x="383398" y="166256"/>
                    </a:lnTo>
                    <a:lnTo>
                      <a:pt x="383828" y="166725"/>
                    </a:lnTo>
                    <a:lnTo>
                      <a:pt x="384820" y="167358"/>
                    </a:lnTo>
                    <a:lnTo>
                      <a:pt x="385299" y="167872"/>
                    </a:lnTo>
                    <a:lnTo>
                      <a:pt x="385606" y="168681"/>
                    </a:lnTo>
                    <a:lnTo>
                      <a:pt x="385696" y="169416"/>
                    </a:lnTo>
                    <a:lnTo>
                      <a:pt x="385559" y="170145"/>
                    </a:lnTo>
                    <a:lnTo>
                      <a:pt x="385566" y="171131"/>
                    </a:lnTo>
                    <a:lnTo>
                      <a:pt x="385545" y="171770"/>
                    </a:lnTo>
                    <a:lnTo>
                      <a:pt x="385757" y="172948"/>
                    </a:lnTo>
                    <a:lnTo>
                      <a:pt x="385892" y="173982"/>
                    </a:lnTo>
                    <a:lnTo>
                      <a:pt x="385835" y="174755"/>
                    </a:lnTo>
                    <a:lnTo>
                      <a:pt x="384717" y="174967"/>
                    </a:lnTo>
                    <a:lnTo>
                      <a:pt x="383658" y="174431"/>
                    </a:lnTo>
                    <a:lnTo>
                      <a:pt x="382666" y="173722"/>
                    </a:lnTo>
                    <a:lnTo>
                      <a:pt x="382146" y="173112"/>
                    </a:lnTo>
                    <a:lnTo>
                      <a:pt x="382007" y="172377"/>
                    </a:lnTo>
                    <a:lnTo>
                      <a:pt x="381673" y="171114"/>
                    </a:lnTo>
                    <a:lnTo>
                      <a:pt x="381551" y="170263"/>
                    </a:lnTo>
                    <a:lnTo>
                      <a:pt x="381028" y="169345"/>
                    </a:lnTo>
                    <a:lnTo>
                      <a:pt x="379754" y="169025"/>
                    </a:lnTo>
                    <a:lnTo>
                      <a:pt x="378055" y="168977"/>
                    </a:lnTo>
                    <a:lnTo>
                      <a:pt x="376248" y="168511"/>
                    </a:lnTo>
                    <a:lnTo>
                      <a:pt x="375136" y="167666"/>
                    </a:lnTo>
                    <a:lnTo>
                      <a:pt x="374000" y="166784"/>
                    </a:lnTo>
                    <a:lnTo>
                      <a:pt x="373187" y="166138"/>
                    </a:lnTo>
                    <a:lnTo>
                      <a:pt x="372632" y="165897"/>
                    </a:lnTo>
                    <a:lnTo>
                      <a:pt x="372167" y="166317"/>
                    </a:lnTo>
                    <a:lnTo>
                      <a:pt x="372417" y="167227"/>
                    </a:lnTo>
                    <a:lnTo>
                      <a:pt x="372247" y="167817"/>
                    </a:lnTo>
                    <a:lnTo>
                      <a:pt x="370898" y="167676"/>
                    </a:lnTo>
                    <a:lnTo>
                      <a:pt x="370047" y="167156"/>
                    </a:lnTo>
                    <a:lnTo>
                      <a:pt x="369226" y="166731"/>
                    </a:lnTo>
                    <a:lnTo>
                      <a:pt x="368445" y="166533"/>
                    </a:lnTo>
                    <a:lnTo>
                      <a:pt x="367791" y="166651"/>
                    </a:lnTo>
                    <a:lnTo>
                      <a:pt x="367302" y="166947"/>
                    </a:lnTo>
                    <a:lnTo>
                      <a:pt x="366615" y="167676"/>
                    </a:lnTo>
                    <a:lnTo>
                      <a:pt x="366083" y="168187"/>
                    </a:lnTo>
                    <a:lnTo>
                      <a:pt x="365369" y="168575"/>
                    </a:lnTo>
                    <a:lnTo>
                      <a:pt x="364807" y="168469"/>
                    </a:lnTo>
                    <a:lnTo>
                      <a:pt x="364040" y="168238"/>
                    </a:lnTo>
                    <a:lnTo>
                      <a:pt x="363706" y="167624"/>
                    </a:lnTo>
                    <a:lnTo>
                      <a:pt x="363488" y="166864"/>
                    </a:lnTo>
                    <a:lnTo>
                      <a:pt x="363110" y="165881"/>
                    </a:lnTo>
                    <a:lnTo>
                      <a:pt x="362476" y="165630"/>
                    </a:lnTo>
                    <a:lnTo>
                      <a:pt x="361812" y="165943"/>
                    </a:lnTo>
                    <a:lnTo>
                      <a:pt x="361542" y="166328"/>
                    </a:lnTo>
                    <a:lnTo>
                      <a:pt x="361163" y="167166"/>
                    </a:lnTo>
                    <a:lnTo>
                      <a:pt x="361124" y="168318"/>
                    </a:lnTo>
                    <a:lnTo>
                      <a:pt x="361414" y="169666"/>
                    </a:lnTo>
                    <a:lnTo>
                      <a:pt x="362618" y="171244"/>
                    </a:lnTo>
                    <a:lnTo>
                      <a:pt x="363391" y="172345"/>
                    </a:lnTo>
                    <a:lnTo>
                      <a:pt x="363343" y="172916"/>
                    </a:lnTo>
                    <a:lnTo>
                      <a:pt x="362782" y="173526"/>
                    </a:lnTo>
                    <a:lnTo>
                      <a:pt x="362473" y="174053"/>
                    </a:lnTo>
                    <a:lnTo>
                      <a:pt x="362499" y="175039"/>
                    </a:lnTo>
                    <a:lnTo>
                      <a:pt x="363022" y="176503"/>
                    </a:lnTo>
                    <a:lnTo>
                      <a:pt x="363568" y="178111"/>
                    </a:lnTo>
                    <a:lnTo>
                      <a:pt x="363675" y="178718"/>
                    </a:lnTo>
                    <a:lnTo>
                      <a:pt x="363164" y="179357"/>
                    </a:lnTo>
                    <a:lnTo>
                      <a:pt x="361776" y="180146"/>
                    </a:lnTo>
                    <a:lnTo>
                      <a:pt x="360938" y="180436"/>
                    </a:lnTo>
                    <a:lnTo>
                      <a:pt x="359943" y="180947"/>
                    </a:lnTo>
                    <a:lnTo>
                      <a:pt x="358746" y="181594"/>
                    </a:lnTo>
                    <a:lnTo>
                      <a:pt x="358229" y="181980"/>
                    </a:lnTo>
                    <a:lnTo>
                      <a:pt x="358704" y="182863"/>
                    </a:lnTo>
                    <a:lnTo>
                      <a:pt x="359557" y="183527"/>
                    </a:lnTo>
                    <a:lnTo>
                      <a:pt x="359590" y="184292"/>
                    </a:lnTo>
                    <a:lnTo>
                      <a:pt x="358662" y="185256"/>
                    </a:lnTo>
                    <a:lnTo>
                      <a:pt x="357603" y="185958"/>
                    </a:lnTo>
                    <a:lnTo>
                      <a:pt x="356100" y="187551"/>
                    </a:lnTo>
                    <a:lnTo>
                      <a:pt x="354928" y="188662"/>
                    </a:lnTo>
                    <a:lnTo>
                      <a:pt x="353840" y="190093"/>
                    </a:lnTo>
                    <a:lnTo>
                      <a:pt x="353101" y="191375"/>
                    </a:lnTo>
                    <a:lnTo>
                      <a:pt x="353386" y="191770"/>
                    </a:lnTo>
                    <a:lnTo>
                      <a:pt x="354399" y="192322"/>
                    </a:lnTo>
                    <a:lnTo>
                      <a:pt x="355882" y="192579"/>
                    </a:lnTo>
                    <a:lnTo>
                      <a:pt x="356700" y="193266"/>
                    </a:lnTo>
                    <a:lnTo>
                      <a:pt x="356983" y="194068"/>
                    </a:lnTo>
                    <a:lnTo>
                      <a:pt x="356575" y="195055"/>
                    </a:lnTo>
                    <a:lnTo>
                      <a:pt x="355901" y="195928"/>
                    </a:lnTo>
                    <a:lnTo>
                      <a:pt x="355326" y="196342"/>
                    </a:lnTo>
                    <a:lnTo>
                      <a:pt x="354626" y="196770"/>
                    </a:lnTo>
                    <a:lnTo>
                      <a:pt x="353560" y="197184"/>
                    </a:lnTo>
                    <a:lnTo>
                      <a:pt x="351942" y="197411"/>
                    </a:lnTo>
                    <a:lnTo>
                      <a:pt x="350423" y="197659"/>
                    </a:lnTo>
                    <a:lnTo>
                      <a:pt x="348567" y="197783"/>
                    </a:lnTo>
                    <a:lnTo>
                      <a:pt x="347174" y="197932"/>
                    </a:lnTo>
                    <a:lnTo>
                      <a:pt x="346022" y="197934"/>
                    </a:lnTo>
                    <a:lnTo>
                      <a:pt x="345366" y="198619"/>
                    </a:lnTo>
                    <a:lnTo>
                      <a:pt x="344749" y="198763"/>
                    </a:lnTo>
                    <a:lnTo>
                      <a:pt x="344249" y="198770"/>
                    </a:lnTo>
                    <a:lnTo>
                      <a:pt x="343526" y="198654"/>
                    </a:lnTo>
                    <a:lnTo>
                      <a:pt x="342845" y="198294"/>
                    </a:lnTo>
                    <a:lnTo>
                      <a:pt x="342326" y="197829"/>
                    </a:lnTo>
                    <a:lnTo>
                      <a:pt x="342322" y="197286"/>
                    </a:lnTo>
                    <a:lnTo>
                      <a:pt x="342341" y="196223"/>
                    </a:lnTo>
                    <a:lnTo>
                      <a:pt x="342650" y="195089"/>
                    </a:lnTo>
                    <a:lnTo>
                      <a:pt x="343150" y="193860"/>
                    </a:lnTo>
                    <a:lnTo>
                      <a:pt x="342993" y="193366"/>
                    </a:lnTo>
                    <a:lnTo>
                      <a:pt x="342068" y="193722"/>
                    </a:lnTo>
                    <a:lnTo>
                      <a:pt x="341664" y="194528"/>
                    </a:lnTo>
                    <a:lnTo>
                      <a:pt x="341645" y="196037"/>
                    </a:lnTo>
                    <a:lnTo>
                      <a:pt x="341025" y="197363"/>
                    </a:lnTo>
                    <a:lnTo>
                      <a:pt x="340576" y="199016"/>
                    </a:lnTo>
                    <a:lnTo>
                      <a:pt x="339834" y="200060"/>
                    </a:lnTo>
                    <a:lnTo>
                      <a:pt x="339141" y="200417"/>
                    </a:lnTo>
                    <a:lnTo>
                      <a:pt x="337933" y="200188"/>
                    </a:lnTo>
                    <a:lnTo>
                      <a:pt x="336784" y="200279"/>
                    </a:lnTo>
                    <a:lnTo>
                      <a:pt x="336254" y="200875"/>
                    </a:lnTo>
                    <a:lnTo>
                      <a:pt x="335846" y="201832"/>
                    </a:lnTo>
                    <a:lnTo>
                      <a:pt x="335072" y="202603"/>
                    </a:lnTo>
                    <a:lnTo>
                      <a:pt x="334594" y="203043"/>
                    </a:lnTo>
                    <a:lnTo>
                      <a:pt x="334670" y="204170"/>
                    </a:lnTo>
                    <a:lnTo>
                      <a:pt x="335977" y="204607"/>
                    </a:lnTo>
                    <a:lnTo>
                      <a:pt x="336828" y="205480"/>
                    </a:lnTo>
                    <a:lnTo>
                      <a:pt x="337422" y="205968"/>
                    </a:lnTo>
                    <a:lnTo>
                      <a:pt x="338110" y="206212"/>
                    </a:lnTo>
                    <a:lnTo>
                      <a:pt x="339013" y="205933"/>
                    </a:lnTo>
                    <a:lnTo>
                      <a:pt x="339538" y="205502"/>
                    </a:lnTo>
                    <a:lnTo>
                      <a:pt x="339645" y="204873"/>
                    </a:lnTo>
                    <a:lnTo>
                      <a:pt x="339545" y="203987"/>
                    </a:lnTo>
                    <a:lnTo>
                      <a:pt x="339320" y="203252"/>
                    </a:lnTo>
                    <a:lnTo>
                      <a:pt x="339172" y="202808"/>
                    </a:lnTo>
                    <a:lnTo>
                      <a:pt x="339496" y="202497"/>
                    </a:lnTo>
                    <a:lnTo>
                      <a:pt x="340036" y="202487"/>
                    </a:lnTo>
                    <a:lnTo>
                      <a:pt x="340714" y="202766"/>
                    </a:lnTo>
                    <a:lnTo>
                      <a:pt x="341339" y="202949"/>
                    </a:lnTo>
                    <a:lnTo>
                      <a:pt x="342024" y="202915"/>
                    </a:lnTo>
                    <a:lnTo>
                      <a:pt x="342775" y="203252"/>
                    </a:lnTo>
                    <a:lnTo>
                      <a:pt x="343087" y="203833"/>
                    </a:lnTo>
                    <a:lnTo>
                      <a:pt x="342374" y="204786"/>
                    </a:lnTo>
                    <a:lnTo>
                      <a:pt x="341754" y="205586"/>
                    </a:lnTo>
                    <a:lnTo>
                      <a:pt x="341648" y="206378"/>
                    </a:lnTo>
                    <a:lnTo>
                      <a:pt x="341795" y="206844"/>
                    </a:lnTo>
                    <a:lnTo>
                      <a:pt x="341763" y="207824"/>
                    </a:lnTo>
                    <a:lnTo>
                      <a:pt x="341452" y="208652"/>
                    </a:lnTo>
                    <a:lnTo>
                      <a:pt x="342030" y="209452"/>
                    </a:lnTo>
                    <a:lnTo>
                      <a:pt x="342816" y="210139"/>
                    </a:lnTo>
                    <a:lnTo>
                      <a:pt x="343240" y="210601"/>
                    </a:lnTo>
                    <a:lnTo>
                      <a:pt x="343394" y="211131"/>
                    </a:lnTo>
                    <a:lnTo>
                      <a:pt x="342496" y="212055"/>
                    </a:lnTo>
                    <a:lnTo>
                      <a:pt x="341969" y="212761"/>
                    </a:lnTo>
                    <a:lnTo>
                      <a:pt x="340877" y="213009"/>
                    </a:lnTo>
                    <a:lnTo>
                      <a:pt x="339725" y="213045"/>
                    </a:lnTo>
                    <a:lnTo>
                      <a:pt x="338666" y="213202"/>
                    </a:lnTo>
                    <a:lnTo>
                      <a:pt x="337441" y="213523"/>
                    </a:lnTo>
                    <a:lnTo>
                      <a:pt x="336472" y="214005"/>
                    </a:lnTo>
                    <a:lnTo>
                      <a:pt x="335990" y="213864"/>
                    </a:lnTo>
                    <a:lnTo>
                      <a:pt x="335813" y="212942"/>
                    </a:lnTo>
                    <a:lnTo>
                      <a:pt x="336067" y="212065"/>
                    </a:lnTo>
                    <a:lnTo>
                      <a:pt x="336138" y="211156"/>
                    </a:lnTo>
                    <a:lnTo>
                      <a:pt x="335782" y="210345"/>
                    </a:lnTo>
                    <a:lnTo>
                      <a:pt x="335624" y="209931"/>
                    </a:lnTo>
                    <a:lnTo>
                      <a:pt x="334841" y="209815"/>
                    </a:lnTo>
                    <a:lnTo>
                      <a:pt x="334289" y="210171"/>
                    </a:lnTo>
                    <a:lnTo>
                      <a:pt x="333637" y="211166"/>
                    </a:lnTo>
                    <a:lnTo>
                      <a:pt x="333576" y="211841"/>
                    </a:lnTo>
                    <a:lnTo>
                      <a:pt x="334113" y="212502"/>
                    </a:lnTo>
                    <a:lnTo>
                      <a:pt x="333987" y="213282"/>
                    </a:lnTo>
                    <a:lnTo>
                      <a:pt x="333865" y="213835"/>
                    </a:lnTo>
                    <a:lnTo>
                      <a:pt x="333367" y="214387"/>
                    </a:lnTo>
                    <a:lnTo>
                      <a:pt x="332777" y="214942"/>
                    </a:lnTo>
                    <a:lnTo>
                      <a:pt x="332279" y="215280"/>
                    </a:lnTo>
                    <a:lnTo>
                      <a:pt x="331472" y="215835"/>
                    </a:lnTo>
                    <a:lnTo>
                      <a:pt x="331203" y="215478"/>
                    </a:lnTo>
                    <a:lnTo>
                      <a:pt x="330940" y="214599"/>
                    </a:lnTo>
                    <a:lnTo>
                      <a:pt x="330321" y="214078"/>
                    </a:lnTo>
                    <a:lnTo>
                      <a:pt x="329533" y="213770"/>
                    </a:lnTo>
                    <a:lnTo>
                      <a:pt x="329075" y="213635"/>
                    </a:lnTo>
                    <a:lnTo>
                      <a:pt x="328240" y="213497"/>
                    </a:lnTo>
                    <a:lnTo>
                      <a:pt x="327331" y="212338"/>
                    </a:lnTo>
                    <a:lnTo>
                      <a:pt x="326535" y="212540"/>
                    </a:lnTo>
                    <a:lnTo>
                      <a:pt x="325707" y="212843"/>
                    </a:lnTo>
                    <a:lnTo>
                      <a:pt x="325209" y="212717"/>
                    </a:lnTo>
                    <a:lnTo>
                      <a:pt x="324007" y="212733"/>
                    </a:lnTo>
                    <a:lnTo>
                      <a:pt x="323404" y="212387"/>
                    </a:lnTo>
                    <a:lnTo>
                      <a:pt x="323633" y="211847"/>
                    </a:lnTo>
                    <a:lnTo>
                      <a:pt x="324345" y="211632"/>
                    </a:lnTo>
                    <a:lnTo>
                      <a:pt x="324721" y="211288"/>
                    </a:lnTo>
                    <a:lnTo>
                      <a:pt x="325157" y="211013"/>
                    </a:lnTo>
                    <a:lnTo>
                      <a:pt x="325286" y="210515"/>
                    </a:lnTo>
                    <a:lnTo>
                      <a:pt x="324968" y="209908"/>
                    </a:lnTo>
                    <a:lnTo>
                      <a:pt x="324968" y="208681"/>
                    </a:lnTo>
                    <a:lnTo>
                      <a:pt x="324692" y="208189"/>
                    </a:lnTo>
                    <a:lnTo>
                      <a:pt x="323776" y="207609"/>
                    </a:lnTo>
                    <a:lnTo>
                      <a:pt x="323022" y="207175"/>
                    </a:lnTo>
                    <a:lnTo>
                      <a:pt x="322551" y="207323"/>
                    </a:lnTo>
                    <a:lnTo>
                      <a:pt x="322278" y="208200"/>
                    </a:lnTo>
                    <a:lnTo>
                      <a:pt x="321965" y="208694"/>
                    </a:lnTo>
                    <a:lnTo>
                      <a:pt x="320431" y="208084"/>
                    </a:lnTo>
                    <a:lnTo>
                      <a:pt x="319475" y="207683"/>
                    </a:lnTo>
                    <a:lnTo>
                      <a:pt x="318597" y="207876"/>
                    </a:lnTo>
                    <a:lnTo>
                      <a:pt x="318569" y="208427"/>
                    </a:lnTo>
                    <a:lnTo>
                      <a:pt x="318508" y="209073"/>
                    </a:lnTo>
                    <a:lnTo>
                      <a:pt x="318103" y="209381"/>
                    </a:lnTo>
                    <a:lnTo>
                      <a:pt x="317509" y="208780"/>
                    </a:lnTo>
                    <a:lnTo>
                      <a:pt x="316664" y="208338"/>
                    </a:lnTo>
                    <a:lnTo>
                      <a:pt x="315185" y="208277"/>
                    </a:lnTo>
                    <a:lnTo>
                      <a:pt x="314113" y="207760"/>
                    </a:lnTo>
                    <a:lnTo>
                      <a:pt x="313628" y="207551"/>
                    </a:lnTo>
                    <a:lnTo>
                      <a:pt x="313139" y="207528"/>
                    </a:lnTo>
                    <a:lnTo>
                      <a:pt x="312455" y="207897"/>
                    </a:lnTo>
                    <a:lnTo>
                      <a:pt x="312302" y="208664"/>
                    </a:lnTo>
                    <a:lnTo>
                      <a:pt x="312054" y="209063"/>
                    </a:lnTo>
                    <a:lnTo>
                      <a:pt x="311213" y="209221"/>
                    </a:lnTo>
                    <a:lnTo>
                      <a:pt x="310686" y="209243"/>
                    </a:lnTo>
                    <a:lnTo>
                      <a:pt x="310436" y="209776"/>
                    </a:lnTo>
                    <a:lnTo>
                      <a:pt x="310503" y="211095"/>
                    </a:lnTo>
                    <a:lnTo>
                      <a:pt x="309880" y="211801"/>
                    </a:lnTo>
                    <a:lnTo>
                      <a:pt x="309136" y="212142"/>
                    </a:lnTo>
                    <a:lnTo>
                      <a:pt x="308667" y="211898"/>
                    </a:lnTo>
                    <a:lnTo>
                      <a:pt x="308693" y="210395"/>
                    </a:lnTo>
                    <a:lnTo>
                      <a:pt x="308438" y="209815"/>
                    </a:lnTo>
                    <a:lnTo>
                      <a:pt x="307722" y="209754"/>
                    </a:lnTo>
                    <a:lnTo>
                      <a:pt x="307161" y="210126"/>
                    </a:lnTo>
                    <a:lnTo>
                      <a:pt x="306480" y="210893"/>
                    </a:lnTo>
                    <a:lnTo>
                      <a:pt x="305860" y="210618"/>
                    </a:lnTo>
                    <a:lnTo>
                      <a:pt x="305642" y="210152"/>
                    </a:lnTo>
                    <a:lnTo>
                      <a:pt x="305180" y="209185"/>
                    </a:lnTo>
                    <a:lnTo>
                      <a:pt x="304545" y="208511"/>
                    </a:lnTo>
                    <a:lnTo>
                      <a:pt x="303786" y="208328"/>
                    </a:lnTo>
                    <a:lnTo>
                      <a:pt x="303177" y="208433"/>
                    </a:lnTo>
                    <a:lnTo>
                      <a:pt x="302666" y="209236"/>
                    </a:lnTo>
                    <a:lnTo>
                      <a:pt x="302135" y="209824"/>
                    </a:lnTo>
                    <a:lnTo>
                      <a:pt x="301272" y="210145"/>
                    </a:lnTo>
                    <a:lnTo>
                      <a:pt x="300801" y="210569"/>
                    </a:lnTo>
                    <a:lnTo>
                      <a:pt x="300553" y="211025"/>
                    </a:lnTo>
                    <a:lnTo>
                      <a:pt x="300357" y="211982"/>
                    </a:lnTo>
                    <a:lnTo>
                      <a:pt x="300190" y="212887"/>
                    </a:lnTo>
                    <a:lnTo>
                      <a:pt x="300425" y="213687"/>
                    </a:lnTo>
                    <a:lnTo>
                      <a:pt x="299965" y="213757"/>
                    </a:lnTo>
                    <a:lnTo>
                      <a:pt x="299923" y="214492"/>
                    </a:lnTo>
                    <a:lnTo>
                      <a:pt x="300103" y="215179"/>
                    </a:lnTo>
                    <a:lnTo>
                      <a:pt x="300479" y="215915"/>
                    </a:lnTo>
                    <a:lnTo>
                      <a:pt x="300919" y="216740"/>
                    </a:lnTo>
                    <a:lnTo>
                      <a:pt x="300839" y="217344"/>
                    </a:lnTo>
                    <a:lnTo>
                      <a:pt x="300457" y="217938"/>
                    </a:lnTo>
                    <a:lnTo>
                      <a:pt x="299458" y="218249"/>
                    </a:lnTo>
                    <a:lnTo>
                      <a:pt x="298726" y="218648"/>
                    </a:lnTo>
                    <a:lnTo>
                      <a:pt x="298402" y="219961"/>
                    </a:lnTo>
                    <a:lnTo>
                      <a:pt x="297988" y="221199"/>
                    </a:lnTo>
                    <a:lnTo>
                      <a:pt x="297095" y="221663"/>
                    </a:lnTo>
                    <a:lnTo>
                      <a:pt x="296004" y="222119"/>
                    </a:lnTo>
                    <a:lnTo>
                      <a:pt x="295374" y="222590"/>
                    </a:lnTo>
                    <a:lnTo>
                      <a:pt x="294677" y="222968"/>
                    </a:lnTo>
                    <a:lnTo>
                      <a:pt x="293647" y="223229"/>
                    </a:lnTo>
                    <a:lnTo>
                      <a:pt x="292880" y="223153"/>
                    </a:lnTo>
                    <a:lnTo>
                      <a:pt x="292369" y="222391"/>
                    </a:lnTo>
                    <a:lnTo>
                      <a:pt x="292073" y="221695"/>
                    </a:lnTo>
                    <a:lnTo>
                      <a:pt x="291544" y="221521"/>
                    </a:lnTo>
                    <a:lnTo>
                      <a:pt x="291004" y="221926"/>
                    </a:lnTo>
                    <a:lnTo>
                      <a:pt x="290533" y="222699"/>
                    </a:lnTo>
                    <a:lnTo>
                      <a:pt x="290346" y="223415"/>
                    </a:lnTo>
                    <a:lnTo>
                      <a:pt x="290314" y="223935"/>
                    </a:lnTo>
                    <a:lnTo>
                      <a:pt x="289970" y="224575"/>
                    </a:lnTo>
                    <a:lnTo>
                      <a:pt x="289703" y="225550"/>
                    </a:lnTo>
                    <a:lnTo>
                      <a:pt x="289428" y="226302"/>
                    </a:lnTo>
                    <a:lnTo>
                      <a:pt x="289367" y="227175"/>
                    </a:lnTo>
                    <a:lnTo>
                      <a:pt x="289903" y="228151"/>
                    </a:lnTo>
                    <a:lnTo>
                      <a:pt x="290147" y="229086"/>
                    </a:lnTo>
                    <a:lnTo>
                      <a:pt x="289636" y="229599"/>
                    </a:lnTo>
                    <a:lnTo>
                      <a:pt x="288458" y="229387"/>
                    </a:lnTo>
                    <a:lnTo>
                      <a:pt x="288134" y="228941"/>
                    </a:lnTo>
                    <a:lnTo>
                      <a:pt x="287877" y="227580"/>
                    </a:lnTo>
                    <a:lnTo>
                      <a:pt x="287428" y="226691"/>
                    </a:lnTo>
                    <a:lnTo>
                      <a:pt x="286570" y="226084"/>
                    </a:lnTo>
                    <a:lnTo>
                      <a:pt x="285568" y="225698"/>
                    </a:lnTo>
                    <a:lnTo>
                      <a:pt x="284637" y="225332"/>
                    </a:lnTo>
                    <a:lnTo>
                      <a:pt x="283761" y="224972"/>
                    </a:lnTo>
                    <a:lnTo>
                      <a:pt x="283259" y="224626"/>
                    </a:lnTo>
                    <a:lnTo>
                      <a:pt x="282682" y="224144"/>
                    </a:lnTo>
                    <a:lnTo>
                      <a:pt x="281815" y="224019"/>
                    </a:lnTo>
                    <a:lnTo>
                      <a:pt x="281333" y="224144"/>
                    </a:lnTo>
                    <a:lnTo>
                      <a:pt x="280788" y="224398"/>
                    </a:lnTo>
                    <a:lnTo>
                      <a:pt x="279872" y="224405"/>
                    </a:lnTo>
                    <a:lnTo>
                      <a:pt x="279114" y="224115"/>
                    </a:lnTo>
                    <a:lnTo>
                      <a:pt x="278444" y="223521"/>
                    </a:lnTo>
                    <a:lnTo>
                      <a:pt x="277532" y="222940"/>
                    </a:lnTo>
                    <a:lnTo>
                      <a:pt x="276687" y="222504"/>
                    </a:lnTo>
                    <a:lnTo>
                      <a:pt x="276038" y="222455"/>
                    </a:lnTo>
                    <a:lnTo>
                      <a:pt x="275872" y="222976"/>
                    </a:lnTo>
                    <a:lnTo>
                      <a:pt x="276658" y="223813"/>
                    </a:lnTo>
                    <a:lnTo>
                      <a:pt x="276685" y="224356"/>
                    </a:lnTo>
                    <a:lnTo>
                      <a:pt x="276023" y="224847"/>
                    </a:lnTo>
                    <a:lnTo>
                      <a:pt x="275493" y="225229"/>
                    </a:lnTo>
                    <a:lnTo>
                      <a:pt x="274918" y="224533"/>
                    </a:lnTo>
                    <a:lnTo>
                      <a:pt x="274350" y="224542"/>
                    </a:lnTo>
                    <a:lnTo>
                      <a:pt x="273441" y="225069"/>
                    </a:lnTo>
                    <a:lnTo>
                      <a:pt x="272680" y="225384"/>
                    </a:lnTo>
                    <a:lnTo>
                      <a:pt x="272391" y="225929"/>
                    </a:lnTo>
                    <a:lnTo>
                      <a:pt x="273063" y="226475"/>
                    </a:lnTo>
                    <a:lnTo>
                      <a:pt x="273563" y="226903"/>
                    </a:lnTo>
                    <a:lnTo>
                      <a:pt x="273557" y="227683"/>
                    </a:lnTo>
                    <a:lnTo>
                      <a:pt x="273496" y="228164"/>
                    </a:lnTo>
                    <a:lnTo>
                      <a:pt x="272941" y="228250"/>
                    </a:lnTo>
                    <a:lnTo>
                      <a:pt x="272384" y="227705"/>
                    </a:lnTo>
                    <a:lnTo>
                      <a:pt x="271842" y="227451"/>
                    </a:lnTo>
                    <a:lnTo>
                      <a:pt x="271206" y="228010"/>
                    </a:lnTo>
                    <a:lnTo>
                      <a:pt x="271260" y="228594"/>
                    </a:lnTo>
                    <a:lnTo>
                      <a:pt x="270349" y="228000"/>
                    </a:lnTo>
                    <a:lnTo>
                      <a:pt x="270838" y="227269"/>
                    </a:lnTo>
                    <a:lnTo>
                      <a:pt x="271149" y="226424"/>
                    </a:lnTo>
                    <a:lnTo>
                      <a:pt x="270594" y="226086"/>
                    </a:lnTo>
                    <a:lnTo>
                      <a:pt x="270340" y="225637"/>
                    </a:lnTo>
                    <a:lnTo>
                      <a:pt x="270002" y="224918"/>
                    </a:lnTo>
                    <a:lnTo>
                      <a:pt x="270777" y="224882"/>
                    </a:lnTo>
                    <a:lnTo>
                      <a:pt x="270859" y="224214"/>
                    </a:lnTo>
                    <a:lnTo>
                      <a:pt x="271470" y="223868"/>
                    </a:lnTo>
                    <a:lnTo>
                      <a:pt x="271492" y="223216"/>
                    </a:lnTo>
                    <a:lnTo>
                      <a:pt x="271617" y="222670"/>
                    </a:lnTo>
                    <a:lnTo>
                      <a:pt x="270853" y="222552"/>
                    </a:lnTo>
                    <a:lnTo>
                      <a:pt x="270218" y="222995"/>
                    </a:lnTo>
                    <a:lnTo>
                      <a:pt x="269289" y="223126"/>
                    </a:lnTo>
                    <a:lnTo>
                      <a:pt x="268419" y="223309"/>
                    </a:lnTo>
                    <a:lnTo>
                      <a:pt x="267604" y="223271"/>
                    </a:lnTo>
                    <a:lnTo>
                      <a:pt x="266647" y="223405"/>
                    </a:lnTo>
                    <a:lnTo>
                      <a:pt x="265177" y="222651"/>
                    </a:lnTo>
                    <a:lnTo>
                      <a:pt x="264319" y="222571"/>
                    </a:lnTo>
                    <a:lnTo>
                      <a:pt x="264062" y="222111"/>
                    </a:lnTo>
                    <a:lnTo>
                      <a:pt x="263494" y="221582"/>
                    </a:lnTo>
                    <a:lnTo>
                      <a:pt x="262503" y="221640"/>
                    </a:lnTo>
                    <a:lnTo>
                      <a:pt x="261789" y="221418"/>
                    </a:lnTo>
                    <a:lnTo>
                      <a:pt x="261076" y="221287"/>
                    </a:lnTo>
                    <a:lnTo>
                      <a:pt x="260521" y="221136"/>
                    </a:lnTo>
                    <a:lnTo>
                      <a:pt x="260540" y="220600"/>
                    </a:lnTo>
                    <a:lnTo>
                      <a:pt x="259847" y="220554"/>
                    </a:lnTo>
                    <a:lnTo>
                      <a:pt x="258649" y="220226"/>
                    </a:lnTo>
                    <a:lnTo>
                      <a:pt x="258293" y="219784"/>
                    </a:lnTo>
                    <a:lnTo>
                      <a:pt x="257769" y="220272"/>
                    </a:lnTo>
                    <a:lnTo>
                      <a:pt x="257092" y="220211"/>
                    </a:lnTo>
                    <a:lnTo>
                      <a:pt x="256099" y="220821"/>
                    </a:lnTo>
                    <a:lnTo>
                      <a:pt x="255756" y="221451"/>
                    </a:lnTo>
                    <a:lnTo>
                      <a:pt x="255057" y="221306"/>
                    </a:lnTo>
                    <a:lnTo>
                      <a:pt x="254494" y="221547"/>
                    </a:lnTo>
                    <a:lnTo>
                      <a:pt x="254138" y="221896"/>
                    </a:lnTo>
                    <a:lnTo>
                      <a:pt x="253618" y="222144"/>
                    </a:lnTo>
                    <a:lnTo>
                      <a:pt x="253634" y="221380"/>
                    </a:lnTo>
                    <a:lnTo>
                      <a:pt x="253030" y="221560"/>
                    </a:lnTo>
                    <a:lnTo>
                      <a:pt x="252468" y="221903"/>
                    </a:lnTo>
                    <a:lnTo>
                      <a:pt x="252069" y="222356"/>
                    </a:lnTo>
                    <a:lnTo>
                      <a:pt x="251235" y="222275"/>
                    </a:lnTo>
                    <a:lnTo>
                      <a:pt x="250850" y="222690"/>
                    </a:lnTo>
                    <a:lnTo>
                      <a:pt x="250224" y="223184"/>
                    </a:lnTo>
                    <a:lnTo>
                      <a:pt x="249945" y="223586"/>
                    </a:lnTo>
                    <a:lnTo>
                      <a:pt x="249441" y="223342"/>
                    </a:lnTo>
                    <a:lnTo>
                      <a:pt x="249617" y="222815"/>
                    </a:lnTo>
                    <a:lnTo>
                      <a:pt x="249752" y="222250"/>
                    </a:lnTo>
                    <a:lnTo>
                      <a:pt x="249498" y="221778"/>
                    </a:lnTo>
                    <a:lnTo>
                      <a:pt x="249342" y="221367"/>
                    </a:lnTo>
                    <a:lnTo>
                      <a:pt x="249315" y="220757"/>
                    </a:lnTo>
                    <a:lnTo>
                      <a:pt x="248661" y="220731"/>
                    </a:lnTo>
                    <a:lnTo>
                      <a:pt x="248211" y="220764"/>
                    </a:lnTo>
                    <a:lnTo>
                      <a:pt x="248266" y="221608"/>
                    </a:lnTo>
                    <a:lnTo>
                      <a:pt x="248047" y="222029"/>
                    </a:lnTo>
                    <a:lnTo>
                      <a:pt x="248073" y="223775"/>
                    </a:lnTo>
                    <a:lnTo>
                      <a:pt x="247594" y="224231"/>
                    </a:lnTo>
                    <a:lnTo>
                      <a:pt x="246856" y="223874"/>
                    </a:lnTo>
                    <a:lnTo>
                      <a:pt x="246413" y="223678"/>
                    </a:lnTo>
                    <a:lnTo>
                      <a:pt x="245953" y="224391"/>
                    </a:lnTo>
                    <a:lnTo>
                      <a:pt x="245758" y="225059"/>
                    </a:lnTo>
                    <a:lnTo>
                      <a:pt x="246062" y="225859"/>
                    </a:lnTo>
                    <a:lnTo>
                      <a:pt x="245405" y="226681"/>
                    </a:lnTo>
                    <a:lnTo>
                      <a:pt x="244961" y="227143"/>
                    </a:lnTo>
                    <a:lnTo>
                      <a:pt x="244541" y="227355"/>
                    </a:lnTo>
                    <a:lnTo>
                      <a:pt x="243822" y="227181"/>
                    </a:lnTo>
                    <a:lnTo>
                      <a:pt x="243433" y="226794"/>
                    </a:lnTo>
                    <a:lnTo>
                      <a:pt x="243536" y="226134"/>
                    </a:lnTo>
                    <a:lnTo>
                      <a:pt x="243988" y="225609"/>
                    </a:lnTo>
                    <a:lnTo>
                      <a:pt x="244409" y="225290"/>
                    </a:lnTo>
                    <a:lnTo>
                      <a:pt x="244043" y="224819"/>
                    </a:lnTo>
                    <a:lnTo>
                      <a:pt x="243331" y="224500"/>
                    </a:lnTo>
                    <a:lnTo>
                      <a:pt x="242755" y="224687"/>
                    </a:lnTo>
                    <a:lnTo>
                      <a:pt x="242297" y="224195"/>
                    </a:lnTo>
                    <a:lnTo>
                      <a:pt x="241992" y="223643"/>
                    </a:lnTo>
                    <a:lnTo>
                      <a:pt x="241446" y="224710"/>
                    </a:lnTo>
                    <a:lnTo>
                      <a:pt x="241106" y="225031"/>
                    </a:lnTo>
                    <a:lnTo>
                      <a:pt x="240492" y="224594"/>
                    </a:lnTo>
                    <a:lnTo>
                      <a:pt x="239738" y="224016"/>
                    </a:lnTo>
                    <a:lnTo>
                      <a:pt x="239127" y="223598"/>
                    </a:lnTo>
                    <a:lnTo>
                      <a:pt x="238700" y="223720"/>
                    </a:lnTo>
                    <a:lnTo>
                      <a:pt x="237705" y="224603"/>
                    </a:lnTo>
                    <a:lnTo>
                      <a:pt x="237320" y="224985"/>
                    </a:lnTo>
                    <a:lnTo>
                      <a:pt x="237425" y="225544"/>
                    </a:lnTo>
                    <a:lnTo>
                      <a:pt x="237997" y="226401"/>
                    </a:lnTo>
                    <a:lnTo>
                      <a:pt x="237837" y="226943"/>
                    </a:lnTo>
                    <a:lnTo>
                      <a:pt x="236629" y="226838"/>
                    </a:lnTo>
                    <a:lnTo>
                      <a:pt x="235881" y="227031"/>
                    </a:lnTo>
                    <a:lnTo>
                      <a:pt x="235521" y="228090"/>
                    </a:lnTo>
                    <a:lnTo>
                      <a:pt x="235563" y="228672"/>
                    </a:lnTo>
                    <a:lnTo>
                      <a:pt x="234731" y="230013"/>
                    </a:lnTo>
                    <a:lnTo>
                      <a:pt x="233859" y="230139"/>
                    </a:lnTo>
                    <a:lnTo>
                      <a:pt x="233409" y="229817"/>
                    </a:lnTo>
                    <a:lnTo>
                      <a:pt x="233223" y="228838"/>
                    </a:lnTo>
                    <a:lnTo>
                      <a:pt x="232693" y="228080"/>
                    </a:lnTo>
                    <a:lnTo>
                      <a:pt x="231540" y="228036"/>
                    </a:lnTo>
                    <a:lnTo>
                      <a:pt x="230805" y="228347"/>
                    </a:lnTo>
                    <a:lnTo>
                      <a:pt x="230170" y="228309"/>
                    </a:lnTo>
                    <a:lnTo>
                      <a:pt x="229823" y="227830"/>
                    </a:lnTo>
                    <a:lnTo>
                      <a:pt x="230038" y="227031"/>
                    </a:lnTo>
                    <a:lnTo>
                      <a:pt x="230118" y="226559"/>
                    </a:lnTo>
                    <a:lnTo>
                      <a:pt x="229636" y="225987"/>
                    </a:lnTo>
                    <a:lnTo>
                      <a:pt x="229142" y="225191"/>
                    </a:lnTo>
                    <a:lnTo>
                      <a:pt x="228840" y="223592"/>
                    </a:lnTo>
                    <a:lnTo>
                      <a:pt x="229302" y="222451"/>
                    </a:lnTo>
                    <a:lnTo>
                      <a:pt x="229745" y="221582"/>
                    </a:lnTo>
                    <a:lnTo>
                      <a:pt x="229550" y="220859"/>
                    </a:lnTo>
                    <a:lnTo>
                      <a:pt x="228577" y="220503"/>
                    </a:lnTo>
                    <a:lnTo>
                      <a:pt x="227957" y="220115"/>
                    </a:lnTo>
                    <a:lnTo>
                      <a:pt x="227289" y="219245"/>
                    </a:lnTo>
                    <a:lnTo>
                      <a:pt x="226602" y="218619"/>
                    </a:lnTo>
                    <a:lnTo>
                      <a:pt x="226054" y="218541"/>
                    </a:lnTo>
                    <a:lnTo>
                      <a:pt x="225337" y="218628"/>
                    </a:lnTo>
                    <a:lnTo>
                      <a:pt x="224871" y="218760"/>
                    </a:lnTo>
                    <a:lnTo>
                      <a:pt x="224865" y="217379"/>
                    </a:lnTo>
                    <a:lnTo>
                      <a:pt x="224865" y="216493"/>
                    </a:lnTo>
                    <a:lnTo>
                      <a:pt x="224637" y="216098"/>
                    </a:lnTo>
                    <a:lnTo>
                      <a:pt x="224596" y="215360"/>
                    </a:lnTo>
                    <a:lnTo>
                      <a:pt x="224470" y="213959"/>
                    </a:lnTo>
                    <a:lnTo>
                      <a:pt x="224159" y="213189"/>
                    </a:lnTo>
                    <a:lnTo>
                      <a:pt x="223346" y="212961"/>
                    </a:lnTo>
                    <a:lnTo>
                      <a:pt x="222736" y="213343"/>
                    </a:lnTo>
                    <a:lnTo>
                      <a:pt x="222242" y="214136"/>
                    </a:lnTo>
                    <a:lnTo>
                      <a:pt x="221468" y="214348"/>
                    </a:lnTo>
                    <a:lnTo>
                      <a:pt x="220720" y="215074"/>
                    </a:lnTo>
                    <a:lnTo>
                      <a:pt x="219679" y="215190"/>
                    </a:lnTo>
                    <a:lnTo>
                      <a:pt x="218845" y="214804"/>
                    </a:lnTo>
                    <a:lnTo>
                      <a:pt x="218225" y="214583"/>
                    </a:lnTo>
                    <a:lnTo>
                      <a:pt x="217185" y="214602"/>
                    </a:lnTo>
                    <a:lnTo>
                      <a:pt x="216542" y="214967"/>
                    </a:lnTo>
                    <a:lnTo>
                      <a:pt x="216003" y="215385"/>
                    </a:lnTo>
                    <a:lnTo>
                      <a:pt x="215492" y="215593"/>
                    </a:lnTo>
                    <a:lnTo>
                      <a:pt x="215384" y="216068"/>
                    </a:lnTo>
                    <a:lnTo>
                      <a:pt x="215336" y="216891"/>
                    </a:lnTo>
                    <a:lnTo>
                      <a:pt x="214960" y="217606"/>
                    </a:lnTo>
                    <a:lnTo>
                      <a:pt x="214677" y="218127"/>
                    </a:lnTo>
                    <a:lnTo>
                      <a:pt x="214450" y="218997"/>
                    </a:lnTo>
                    <a:lnTo>
                      <a:pt x="214664" y="219993"/>
                    </a:lnTo>
                    <a:lnTo>
                      <a:pt x="214704" y="220718"/>
                    </a:lnTo>
                    <a:lnTo>
                      <a:pt x="214359" y="221354"/>
                    </a:lnTo>
                    <a:lnTo>
                      <a:pt x="213496" y="221926"/>
                    </a:lnTo>
                    <a:lnTo>
                      <a:pt x="212920" y="222098"/>
                    </a:lnTo>
                    <a:lnTo>
                      <a:pt x="212433" y="222921"/>
                    </a:lnTo>
                    <a:lnTo>
                      <a:pt x="212050" y="224141"/>
                    </a:lnTo>
                    <a:lnTo>
                      <a:pt x="211546" y="225365"/>
                    </a:lnTo>
                    <a:lnTo>
                      <a:pt x="210796" y="226308"/>
                    </a:lnTo>
                    <a:lnTo>
                      <a:pt x="210170" y="227088"/>
                    </a:lnTo>
                    <a:lnTo>
                      <a:pt x="209845" y="227531"/>
                    </a:lnTo>
                    <a:lnTo>
                      <a:pt x="210151" y="227869"/>
                    </a:lnTo>
                    <a:lnTo>
                      <a:pt x="210966" y="228508"/>
                    </a:lnTo>
                    <a:lnTo>
                      <a:pt x="211338" y="229529"/>
                    </a:lnTo>
                    <a:lnTo>
                      <a:pt x="210956" y="231169"/>
                    </a:lnTo>
                    <a:lnTo>
                      <a:pt x="210899" y="232650"/>
                    </a:lnTo>
                    <a:lnTo>
                      <a:pt x="211142" y="233789"/>
                    </a:lnTo>
                    <a:lnTo>
                      <a:pt x="211287" y="235045"/>
                    </a:lnTo>
                    <a:lnTo>
                      <a:pt x="210911" y="236913"/>
                    </a:lnTo>
                    <a:lnTo>
                      <a:pt x="210323" y="237324"/>
                    </a:lnTo>
                    <a:lnTo>
                      <a:pt x="208920" y="237620"/>
                    </a:lnTo>
                    <a:lnTo>
                      <a:pt x="208525" y="237973"/>
                    </a:lnTo>
                    <a:lnTo>
                      <a:pt x="208130" y="238862"/>
                    </a:lnTo>
                    <a:lnTo>
                      <a:pt x="208134" y="239903"/>
                    </a:lnTo>
                    <a:lnTo>
                      <a:pt x="208403" y="241501"/>
                    </a:lnTo>
                    <a:lnTo>
                      <a:pt x="208012" y="242050"/>
                    </a:lnTo>
                    <a:lnTo>
                      <a:pt x="207382" y="242407"/>
                    </a:lnTo>
                    <a:lnTo>
                      <a:pt x="206537" y="242705"/>
                    </a:lnTo>
                    <a:lnTo>
                      <a:pt x="205871" y="243354"/>
                    </a:lnTo>
                    <a:lnTo>
                      <a:pt x="205575" y="243983"/>
                    </a:lnTo>
                    <a:lnTo>
                      <a:pt x="205180" y="244745"/>
                    </a:lnTo>
                    <a:lnTo>
                      <a:pt x="204945" y="245249"/>
                    </a:lnTo>
                    <a:lnTo>
                      <a:pt x="204728" y="245836"/>
                    </a:lnTo>
                    <a:lnTo>
                      <a:pt x="204550" y="247076"/>
                    </a:lnTo>
                    <a:lnTo>
                      <a:pt x="204618" y="248206"/>
                    </a:lnTo>
                    <a:lnTo>
                      <a:pt x="204833" y="249278"/>
                    </a:lnTo>
                    <a:lnTo>
                      <a:pt x="205060" y="250193"/>
                    </a:lnTo>
                    <a:lnTo>
                      <a:pt x="205285" y="251519"/>
                    </a:lnTo>
                    <a:lnTo>
                      <a:pt x="205325" y="252544"/>
                    </a:lnTo>
                    <a:lnTo>
                      <a:pt x="205472" y="254136"/>
                    </a:lnTo>
                    <a:lnTo>
                      <a:pt x="205440" y="254846"/>
                    </a:lnTo>
                    <a:lnTo>
                      <a:pt x="205462" y="255738"/>
                    </a:lnTo>
                    <a:lnTo>
                      <a:pt x="205354" y="257318"/>
                    </a:lnTo>
                    <a:lnTo>
                      <a:pt x="205356" y="258169"/>
                    </a:lnTo>
                    <a:lnTo>
                      <a:pt x="204945" y="258696"/>
                    </a:lnTo>
                    <a:lnTo>
                      <a:pt x="204759" y="259479"/>
                    </a:lnTo>
                    <a:lnTo>
                      <a:pt x="203655" y="259771"/>
                    </a:lnTo>
                    <a:lnTo>
                      <a:pt x="202669" y="259954"/>
                    </a:lnTo>
                    <a:lnTo>
                      <a:pt x="200740" y="260221"/>
                    </a:lnTo>
                    <a:lnTo>
                      <a:pt x="199333" y="260294"/>
                    </a:lnTo>
                    <a:lnTo>
                      <a:pt x="197670" y="260410"/>
                    </a:lnTo>
                    <a:lnTo>
                      <a:pt x="196221" y="260760"/>
                    </a:lnTo>
                    <a:lnTo>
                      <a:pt x="194269" y="261165"/>
                    </a:lnTo>
                    <a:lnTo>
                      <a:pt x="192941" y="261563"/>
                    </a:lnTo>
                    <a:lnTo>
                      <a:pt x="191826" y="261640"/>
                    </a:lnTo>
                    <a:lnTo>
                      <a:pt x="190471" y="261527"/>
                    </a:lnTo>
                    <a:lnTo>
                      <a:pt x="188606" y="261418"/>
                    </a:lnTo>
                    <a:lnTo>
                      <a:pt x="186728" y="261466"/>
                    </a:lnTo>
                    <a:lnTo>
                      <a:pt x="184829" y="261521"/>
                    </a:lnTo>
                    <a:lnTo>
                      <a:pt x="183230" y="261299"/>
                    </a:lnTo>
                    <a:lnTo>
                      <a:pt x="181099" y="261181"/>
                    </a:lnTo>
                    <a:lnTo>
                      <a:pt x="179211" y="261100"/>
                    </a:lnTo>
                    <a:lnTo>
                      <a:pt x="176690" y="260811"/>
                    </a:lnTo>
                    <a:lnTo>
                      <a:pt x="176099" y="260734"/>
                    </a:lnTo>
                    <a:lnTo>
                      <a:pt x="175158" y="260609"/>
                    </a:lnTo>
                    <a:lnTo>
                      <a:pt x="173538" y="260410"/>
                    </a:lnTo>
                    <a:lnTo>
                      <a:pt x="173030" y="260423"/>
                    </a:lnTo>
                    <a:lnTo>
                      <a:pt x="172517" y="260436"/>
                    </a:lnTo>
                    <a:lnTo>
                      <a:pt x="171216" y="260471"/>
                    </a:lnTo>
                    <a:lnTo>
                      <a:pt x="169470" y="260458"/>
                    </a:lnTo>
                    <a:lnTo>
                      <a:pt x="167315" y="260417"/>
                    </a:lnTo>
                    <a:lnTo>
                      <a:pt x="165106" y="260314"/>
                    </a:lnTo>
                    <a:lnTo>
                      <a:pt x="162785" y="260471"/>
                    </a:lnTo>
                    <a:lnTo>
                      <a:pt x="160678" y="260718"/>
                    </a:lnTo>
                    <a:lnTo>
                      <a:pt x="158874" y="261123"/>
                    </a:lnTo>
                    <a:lnTo>
                      <a:pt x="157416" y="261299"/>
                    </a:lnTo>
                    <a:lnTo>
                      <a:pt x="155673" y="261617"/>
                    </a:lnTo>
                    <a:lnTo>
                      <a:pt x="155021" y="261778"/>
                    </a:lnTo>
                    <a:lnTo>
                      <a:pt x="150901" y="259790"/>
                    </a:lnTo>
                    <a:lnTo>
                      <a:pt x="148497" y="259501"/>
                    </a:lnTo>
                    <a:lnTo>
                      <a:pt x="145693" y="259607"/>
                    </a:lnTo>
                    <a:lnTo>
                      <a:pt x="142665" y="259668"/>
                    </a:lnTo>
                    <a:lnTo>
                      <a:pt x="139163" y="260172"/>
                    </a:lnTo>
                    <a:lnTo>
                      <a:pt x="135259" y="260477"/>
                    </a:lnTo>
                    <a:lnTo>
                      <a:pt x="133756" y="260384"/>
                    </a:lnTo>
                    <a:lnTo>
                      <a:pt x="132153" y="260783"/>
                    </a:lnTo>
                    <a:lnTo>
                      <a:pt x="129450" y="261479"/>
                    </a:lnTo>
                    <a:lnTo>
                      <a:pt x="127752" y="262369"/>
                    </a:lnTo>
                    <a:lnTo>
                      <a:pt x="125052" y="264247"/>
                    </a:lnTo>
                    <a:lnTo>
                      <a:pt x="121154" y="266128"/>
                    </a:lnTo>
                    <a:lnTo>
                      <a:pt x="120354" y="266918"/>
                    </a:lnTo>
                    <a:lnTo>
                      <a:pt x="115853" y="269593"/>
                    </a:lnTo>
                    <a:lnTo>
                      <a:pt x="113059" y="273144"/>
                    </a:lnTo>
                    <a:lnTo>
                      <a:pt x="112660" y="274425"/>
                    </a:lnTo>
                    <a:lnTo>
                      <a:pt x="112799" y="275928"/>
                    </a:lnTo>
                    <a:lnTo>
                      <a:pt x="112870" y="276692"/>
                    </a:lnTo>
                    <a:lnTo>
                      <a:pt x="116578" y="277569"/>
                    </a:lnTo>
                    <a:lnTo>
                      <a:pt x="118984" y="278249"/>
                    </a:lnTo>
                    <a:lnTo>
                      <a:pt x="122190" y="279424"/>
                    </a:lnTo>
                    <a:lnTo>
                      <a:pt x="123799" y="281094"/>
                    </a:lnTo>
                    <a:lnTo>
                      <a:pt x="125806" y="282863"/>
                    </a:lnTo>
                    <a:lnTo>
                      <a:pt x="128815" y="284035"/>
                    </a:lnTo>
                    <a:lnTo>
                      <a:pt x="133021" y="283926"/>
                    </a:lnTo>
                    <a:lnTo>
                      <a:pt x="133158" y="285236"/>
                    </a:lnTo>
                    <a:lnTo>
                      <a:pt x="133181" y="286279"/>
                    </a:lnTo>
                    <a:lnTo>
                      <a:pt x="133059" y="288010"/>
                    </a:lnTo>
                    <a:lnTo>
                      <a:pt x="133023" y="289805"/>
                    </a:lnTo>
                    <a:lnTo>
                      <a:pt x="132536" y="290746"/>
                    </a:lnTo>
                    <a:lnTo>
                      <a:pt x="132244" y="291683"/>
                    </a:lnTo>
                    <a:lnTo>
                      <a:pt x="131229" y="293125"/>
                    </a:lnTo>
                    <a:lnTo>
                      <a:pt x="130445" y="293545"/>
                    </a:lnTo>
                    <a:lnTo>
                      <a:pt x="129980" y="294037"/>
                    </a:lnTo>
                    <a:lnTo>
                      <a:pt x="129958" y="294647"/>
                    </a:lnTo>
                    <a:lnTo>
                      <a:pt x="130218" y="295568"/>
                    </a:lnTo>
                    <a:lnTo>
                      <a:pt x="130899" y="296104"/>
                    </a:lnTo>
                    <a:lnTo>
                      <a:pt x="131367" y="296942"/>
                    </a:lnTo>
                    <a:lnTo>
                      <a:pt x="132599" y="297649"/>
                    </a:lnTo>
                    <a:lnTo>
                      <a:pt x="132670" y="298297"/>
                    </a:lnTo>
                    <a:lnTo>
                      <a:pt x="133197" y="299212"/>
                    </a:lnTo>
                    <a:lnTo>
                      <a:pt x="134022" y="298917"/>
                    </a:lnTo>
                    <a:lnTo>
                      <a:pt x="134382" y="298185"/>
                    </a:lnTo>
                    <a:lnTo>
                      <a:pt x="134828" y="297935"/>
                    </a:lnTo>
                    <a:lnTo>
                      <a:pt x="135400" y="297809"/>
                    </a:lnTo>
                    <a:lnTo>
                      <a:pt x="135635" y="298288"/>
                    </a:lnTo>
                    <a:lnTo>
                      <a:pt x="136334" y="298683"/>
                    </a:lnTo>
                    <a:lnTo>
                      <a:pt x="136549" y="299264"/>
                    </a:lnTo>
                    <a:lnTo>
                      <a:pt x="136954" y="299681"/>
                    </a:lnTo>
                    <a:lnTo>
                      <a:pt x="137377" y="299222"/>
                    </a:lnTo>
                    <a:lnTo>
                      <a:pt x="137843" y="298952"/>
                    </a:lnTo>
                    <a:lnTo>
                      <a:pt x="138656" y="298875"/>
                    </a:lnTo>
                    <a:lnTo>
                      <a:pt x="138742" y="299322"/>
                    </a:lnTo>
                    <a:lnTo>
                      <a:pt x="139304" y="299659"/>
                    </a:lnTo>
                    <a:lnTo>
                      <a:pt x="139801" y="299912"/>
                    </a:lnTo>
                    <a:lnTo>
                      <a:pt x="140579" y="300333"/>
                    </a:lnTo>
                    <a:lnTo>
                      <a:pt x="140883" y="301075"/>
                    </a:lnTo>
                    <a:lnTo>
                      <a:pt x="140560" y="301649"/>
                    </a:lnTo>
                    <a:lnTo>
                      <a:pt x="141488" y="302048"/>
                    </a:lnTo>
                    <a:lnTo>
                      <a:pt x="141753" y="302433"/>
                    </a:lnTo>
                    <a:lnTo>
                      <a:pt x="141924" y="302979"/>
                    </a:lnTo>
                    <a:lnTo>
                      <a:pt x="141860" y="303659"/>
                    </a:lnTo>
                    <a:lnTo>
                      <a:pt x="142508" y="303932"/>
                    </a:lnTo>
                    <a:lnTo>
                      <a:pt x="142617" y="304375"/>
                    </a:lnTo>
                    <a:lnTo>
                      <a:pt x="142984" y="304735"/>
                    </a:lnTo>
                    <a:lnTo>
                      <a:pt x="143331" y="305265"/>
                    </a:lnTo>
                    <a:lnTo>
                      <a:pt x="143741" y="305772"/>
                    </a:lnTo>
                    <a:lnTo>
                      <a:pt x="144236" y="305666"/>
                    </a:lnTo>
                    <a:lnTo>
                      <a:pt x="144840" y="305005"/>
                    </a:lnTo>
                    <a:lnTo>
                      <a:pt x="145054" y="305685"/>
                    </a:lnTo>
                    <a:lnTo>
                      <a:pt x="145016" y="306299"/>
                    </a:lnTo>
                    <a:lnTo>
                      <a:pt x="145253" y="306681"/>
                    </a:lnTo>
                    <a:lnTo>
                      <a:pt x="145922" y="306799"/>
                    </a:lnTo>
                    <a:lnTo>
                      <a:pt x="146718" y="306613"/>
                    </a:lnTo>
                    <a:lnTo>
                      <a:pt x="146201" y="306061"/>
                    </a:lnTo>
                    <a:lnTo>
                      <a:pt x="146262" y="305361"/>
                    </a:lnTo>
                    <a:lnTo>
                      <a:pt x="146817" y="305001"/>
                    </a:lnTo>
                    <a:lnTo>
                      <a:pt x="147306" y="305759"/>
                    </a:lnTo>
                    <a:lnTo>
                      <a:pt x="147424" y="304851"/>
                    </a:lnTo>
                    <a:lnTo>
                      <a:pt x="147768" y="304298"/>
                    </a:lnTo>
                    <a:lnTo>
                      <a:pt x="148201" y="304552"/>
                    </a:lnTo>
                    <a:lnTo>
                      <a:pt x="148978" y="305037"/>
                    </a:lnTo>
                    <a:lnTo>
                      <a:pt x="149409" y="304844"/>
                    </a:lnTo>
                    <a:lnTo>
                      <a:pt x="150096" y="304375"/>
                    </a:lnTo>
                    <a:lnTo>
                      <a:pt x="150552" y="305018"/>
                    </a:lnTo>
                    <a:lnTo>
                      <a:pt x="150789" y="305685"/>
                    </a:lnTo>
                    <a:lnTo>
                      <a:pt x="150920" y="306257"/>
                    </a:lnTo>
                    <a:lnTo>
                      <a:pt x="151418" y="306543"/>
                    </a:lnTo>
                    <a:lnTo>
                      <a:pt x="151878" y="306854"/>
                    </a:lnTo>
                    <a:lnTo>
                      <a:pt x="152395" y="307239"/>
                    </a:lnTo>
                    <a:lnTo>
                      <a:pt x="153261" y="307808"/>
                    </a:lnTo>
                    <a:lnTo>
                      <a:pt x="153952" y="307817"/>
                    </a:lnTo>
                    <a:lnTo>
                      <a:pt x="154645" y="308199"/>
                    </a:lnTo>
                    <a:lnTo>
                      <a:pt x="154931" y="308755"/>
                    </a:lnTo>
                    <a:lnTo>
                      <a:pt x="155191" y="309355"/>
                    </a:lnTo>
                    <a:lnTo>
                      <a:pt x="155435" y="310161"/>
                    </a:lnTo>
                    <a:lnTo>
                      <a:pt x="155641" y="311320"/>
                    </a:lnTo>
                    <a:lnTo>
                      <a:pt x="155958" y="312656"/>
                    </a:lnTo>
                    <a:lnTo>
                      <a:pt x="156353" y="314111"/>
                    </a:lnTo>
                    <a:lnTo>
                      <a:pt x="156758" y="315514"/>
                    </a:lnTo>
                    <a:lnTo>
                      <a:pt x="157098" y="316647"/>
                    </a:lnTo>
                    <a:lnTo>
                      <a:pt x="157410" y="317886"/>
                    </a:lnTo>
                    <a:lnTo>
                      <a:pt x="157583" y="318943"/>
                    </a:lnTo>
                    <a:lnTo>
                      <a:pt x="157940" y="320413"/>
                    </a:lnTo>
                    <a:lnTo>
                      <a:pt x="158370" y="322137"/>
                    </a:lnTo>
                    <a:lnTo>
                      <a:pt x="159047" y="324953"/>
                    </a:lnTo>
                    <a:lnTo>
                      <a:pt x="159009" y="326392"/>
                    </a:lnTo>
                    <a:lnTo>
                      <a:pt x="159015" y="328273"/>
                    </a:lnTo>
                    <a:lnTo>
                      <a:pt x="158983" y="331112"/>
                    </a:lnTo>
                    <a:lnTo>
                      <a:pt x="158832" y="333815"/>
                    </a:lnTo>
                    <a:lnTo>
                      <a:pt x="158595" y="337296"/>
                    </a:lnTo>
                    <a:lnTo>
                      <a:pt x="158482" y="339148"/>
                    </a:lnTo>
                    <a:lnTo>
                      <a:pt x="158337" y="341360"/>
                    </a:lnTo>
                    <a:lnTo>
                      <a:pt x="158196" y="344302"/>
                    </a:lnTo>
                    <a:lnTo>
                      <a:pt x="157978" y="346886"/>
                    </a:lnTo>
                    <a:lnTo>
                      <a:pt x="157705" y="349259"/>
                    </a:lnTo>
                    <a:lnTo>
                      <a:pt x="157493" y="351275"/>
                    </a:lnTo>
                    <a:lnTo>
                      <a:pt x="157131" y="353722"/>
                    </a:lnTo>
                    <a:lnTo>
                      <a:pt x="156786" y="356798"/>
                    </a:lnTo>
                    <a:lnTo>
                      <a:pt x="156402" y="358628"/>
                    </a:lnTo>
                    <a:lnTo>
                      <a:pt x="156122" y="360616"/>
                    </a:lnTo>
                    <a:lnTo>
                      <a:pt x="155753" y="362715"/>
                    </a:lnTo>
                    <a:lnTo>
                      <a:pt x="155397" y="364738"/>
                    </a:lnTo>
                    <a:lnTo>
                      <a:pt x="154998" y="367419"/>
                    </a:lnTo>
                    <a:lnTo>
                      <a:pt x="154805" y="368045"/>
                    </a:lnTo>
                    <a:lnTo>
                      <a:pt x="154263" y="372171"/>
                    </a:lnTo>
                    <a:lnTo>
                      <a:pt x="153464" y="376602"/>
                    </a:lnTo>
                    <a:lnTo>
                      <a:pt x="152548" y="380638"/>
                    </a:lnTo>
                    <a:lnTo>
                      <a:pt x="151643" y="383997"/>
                    </a:lnTo>
                    <a:lnTo>
                      <a:pt x="150497" y="387721"/>
                    </a:lnTo>
                    <a:lnTo>
                      <a:pt x="149707" y="390588"/>
                    </a:lnTo>
                    <a:lnTo>
                      <a:pt x="148361" y="395170"/>
                    </a:lnTo>
                    <a:lnTo>
                      <a:pt x="148252" y="395620"/>
                    </a:lnTo>
                    <a:lnTo>
                      <a:pt x="147145" y="399229"/>
                    </a:lnTo>
                    <a:lnTo>
                      <a:pt x="146325" y="401710"/>
                    </a:lnTo>
                    <a:lnTo>
                      <a:pt x="145340" y="404395"/>
                    </a:lnTo>
                    <a:lnTo>
                      <a:pt x="144329" y="407519"/>
                    </a:lnTo>
                    <a:lnTo>
                      <a:pt x="143658" y="409503"/>
                    </a:lnTo>
                    <a:lnTo>
                      <a:pt x="143054" y="411378"/>
                    </a:lnTo>
                    <a:lnTo>
                      <a:pt x="142493" y="413032"/>
                    </a:lnTo>
                    <a:lnTo>
                      <a:pt x="141837" y="415109"/>
                    </a:lnTo>
                    <a:lnTo>
                      <a:pt x="141247" y="416917"/>
                    </a:lnTo>
                    <a:lnTo>
                      <a:pt x="140614" y="418757"/>
                    </a:lnTo>
                    <a:lnTo>
                      <a:pt x="140013" y="420593"/>
                    </a:lnTo>
                    <a:lnTo>
                      <a:pt x="139500" y="422237"/>
                    </a:lnTo>
                    <a:lnTo>
                      <a:pt x="139173" y="423277"/>
                    </a:lnTo>
                    <a:lnTo>
                      <a:pt x="138530" y="425124"/>
                    </a:lnTo>
                    <a:lnTo>
                      <a:pt x="137929" y="426825"/>
                    </a:lnTo>
                    <a:lnTo>
                      <a:pt x="137362" y="428469"/>
                    </a:lnTo>
                    <a:lnTo>
                      <a:pt x="136986" y="429461"/>
                    </a:lnTo>
                    <a:lnTo>
                      <a:pt x="136629" y="430335"/>
                    </a:lnTo>
                    <a:lnTo>
                      <a:pt x="135910" y="432113"/>
                    </a:lnTo>
                    <a:lnTo>
                      <a:pt x="135143" y="433802"/>
                    </a:lnTo>
                    <a:lnTo>
                      <a:pt x="134687" y="434647"/>
                    </a:lnTo>
                    <a:lnTo>
                      <a:pt x="134349" y="435250"/>
                    </a:lnTo>
                    <a:lnTo>
                      <a:pt x="133884" y="436076"/>
                    </a:lnTo>
                    <a:lnTo>
                      <a:pt x="133055" y="437029"/>
                    </a:lnTo>
                    <a:lnTo>
                      <a:pt x="132246" y="437694"/>
                    </a:lnTo>
                    <a:lnTo>
                      <a:pt x="131579" y="438400"/>
                    </a:lnTo>
                    <a:lnTo>
                      <a:pt x="130937" y="438920"/>
                    </a:lnTo>
                    <a:lnTo>
                      <a:pt x="130365" y="439623"/>
                    </a:lnTo>
                    <a:lnTo>
                      <a:pt x="129697" y="440417"/>
                    </a:lnTo>
                    <a:lnTo>
                      <a:pt x="129055" y="441303"/>
                    </a:lnTo>
                    <a:lnTo>
                      <a:pt x="128641" y="442182"/>
                    </a:lnTo>
                    <a:lnTo>
                      <a:pt x="128346" y="442966"/>
                    </a:lnTo>
                    <a:lnTo>
                      <a:pt x="127999" y="443929"/>
                    </a:lnTo>
                    <a:lnTo>
                      <a:pt x="127594" y="444915"/>
                    </a:lnTo>
                    <a:lnTo>
                      <a:pt x="127289" y="445785"/>
                    </a:lnTo>
                    <a:lnTo>
                      <a:pt x="127033" y="446536"/>
                    </a:lnTo>
                    <a:lnTo>
                      <a:pt x="126775" y="447455"/>
                    </a:lnTo>
                    <a:lnTo>
                      <a:pt x="126538" y="448344"/>
                    </a:lnTo>
                    <a:lnTo>
                      <a:pt x="126143" y="449407"/>
                    </a:lnTo>
                    <a:lnTo>
                      <a:pt x="125867" y="450235"/>
                    </a:lnTo>
                    <a:lnTo>
                      <a:pt x="125590" y="451105"/>
                    </a:lnTo>
                    <a:lnTo>
                      <a:pt x="125283" y="451985"/>
                    </a:lnTo>
                    <a:lnTo>
                      <a:pt x="125039" y="452736"/>
                    </a:lnTo>
                    <a:lnTo>
                      <a:pt x="124672" y="453780"/>
                    </a:lnTo>
                    <a:lnTo>
                      <a:pt x="124425" y="454660"/>
                    </a:lnTo>
                    <a:lnTo>
                      <a:pt x="124178" y="455372"/>
                    </a:lnTo>
                    <a:lnTo>
                      <a:pt x="123959" y="456320"/>
                    </a:lnTo>
                    <a:lnTo>
                      <a:pt x="123703" y="457411"/>
                    </a:lnTo>
                    <a:lnTo>
                      <a:pt x="123732" y="458262"/>
                    </a:lnTo>
                    <a:lnTo>
                      <a:pt x="123799" y="459325"/>
                    </a:lnTo>
                    <a:lnTo>
                      <a:pt x="123747" y="460339"/>
                    </a:lnTo>
                    <a:lnTo>
                      <a:pt x="123777" y="461120"/>
                    </a:lnTo>
                    <a:lnTo>
                      <a:pt x="123991" y="462243"/>
                    </a:lnTo>
                    <a:lnTo>
                      <a:pt x="124220" y="463367"/>
                    </a:lnTo>
                    <a:lnTo>
                      <a:pt x="124419" y="464366"/>
                    </a:lnTo>
                    <a:lnTo>
                      <a:pt x="124451" y="465287"/>
                    </a:lnTo>
                    <a:lnTo>
                      <a:pt x="124182" y="465711"/>
                    </a:lnTo>
                    <a:lnTo>
                      <a:pt x="124001" y="466161"/>
                    </a:lnTo>
                    <a:lnTo>
                      <a:pt x="123632" y="467134"/>
                    </a:lnTo>
                    <a:lnTo>
                      <a:pt x="123243" y="468135"/>
                    </a:lnTo>
                    <a:lnTo>
                      <a:pt x="123188" y="468916"/>
                    </a:lnTo>
                    <a:lnTo>
                      <a:pt x="123077" y="470052"/>
                    </a:lnTo>
                    <a:lnTo>
                      <a:pt x="123022" y="471025"/>
                    </a:lnTo>
                    <a:lnTo>
                      <a:pt x="123041" y="472345"/>
                    </a:lnTo>
                    <a:lnTo>
                      <a:pt x="123086" y="473176"/>
                    </a:lnTo>
                    <a:lnTo>
                      <a:pt x="123161" y="474216"/>
                    </a:lnTo>
                    <a:lnTo>
                      <a:pt x="123182" y="475604"/>
                    </a:lnTo>
                    <a:lnTo>
                      <a:pt x="123134" y="477427"/>
                    </a:lnTo>
                    <a:lnTo>
                      <a:pt x="123051" y="477880"/>
                    </a:lnTo>
                    <a:lnTo>
                      <a:pt x="122919" y="478506"/>
                    </a:lnTo>
                    <a:lnTo>
                      <a:pt x="122781" y="478959"/>
                    </a:lnTo>
                    <a:lnTo>
                      <a:pt x="122438" y="480092"/>
                    </a:lnTo>
                    <a:lnTo>
                      <a:pt x="121593" y="481499"/>
                    </a:lnTo>
                    <a:lnTo>
                      <a:pt x="121295" y="482054"/>
                    </a:lnTo>
                    <a:lnTo>
                      <a:pt x="121035" y="483046"/>
                    </a:lnTo>
                    <a:lnTo>
                      <a:pt x="120999" y="483855"/>
                    </a:lnTo>
                    <a:lnTo>
                      <a:pt x="121024" y="484645"/>
                    </a:lnTo>
                    <a:lnTo>
                      <a:pt x="120909" y="486055"/>
                    </a:lnTo>
                    <a:lnTo>
                      <a:pt x="120854" y="487124"/>
                    </a:lnTo>
                    <a:lnTo>
                      <a:pt x="120909" y="487683"/>
                    </a:lnTo>
                    <a:lnTo>
                      <a:pt x="120925" y="488193"/>
                    </a:lnTo>
                    <a:lnTo>
                      <a:pt x="120932" y="489002"/>
                    </a:lnTo>
                    <a:lnTo>
                      <a:pt x="120906" y="490200"/>
                    </a:lnTo>
                    <a:lnTo>
                      <a:pt x="120913" y="490807"/>
                    </a:lnTo>
                    <a:lnTo>
                      <a:pt x="120820" y="491693"/>
                    </a:lnTo>
                    <a:lnTo>
                      <a:pt x="120772" y="492926"/>
                    </a:lnTo>
                    <a:lnTo>
                      <a:pt x="120835" y="493725"/>
                    </a:lnTo>
                    <a:lnTo>
                      <a:pt x="120909" y="494730"/>
                    </a:lnTo>
                    <a:lnTo>
                      <a:pt x="121022" y="495905"/>
                    </a:lnTo>
                    <a:lnTo>
                      <a:pt x="120955" y="496881"/>
                    </a:lnTo>
                    <a:lnTo>
                      <a:pt x="120887" y="497325"/>
                    </a:lnTo>
                    <a:lnTo>
                      <a:pt x="120543" y="498891"/>
                    </a:lnTo>
                    <a:lnTo>
                      <a:pt x="120318" y="500279"/>
                    </a:lnTo>
                    <a:lnTo>
                      <a:pt x="120226" y="500895"/>
                    </a:lnTo>
                    <a:lnTo>
                      <a:pt x="120119" y="502234"/>
                    </a:lnTo>
                    <a:lnTo>
                      <a:pt x="119760" y="503293"/>
                    </a:lnTo>
                    <a:lnTo>
                      <a:pt x="119747" y="503920"/>
                    </a:lnTo>
                    <a:lnTo>
                      <a:pt x="119763" y="504530"/>
                    </a:lnTo>
                    <a:lnTo>
                      <a:pt x="119215" y="505875"/>
                    </a:lnTo>
                    <a:lnTo>
                      <a:pt x="118874" y="506789"/>
                    </a:lnTo>
                    <a:lnTo>
                      <a:pt x="118514" y="507634"/>
                    </a:lnTo>
                    <a:lnTo>
                      <a:pt x="117997" y="508752"/>
                    </a:lnTo>
                    <a:lnTo>
                      <a:pt x="117557" y="509663"/>
                    </a:lnTo>
                    <a:lnTo>
                      <a:pt x="117211" y="510290"/>
                    </a:lnTo>
                    <a:lnTo>
                      <a:pt x="116790" y="511273"/>
                    </a:lnTo>
                    <a:lnTo>
                      <a:pt x="116471" y="511991"/>
                    </a:lnTo>
                    <a:lnTo>
                      <a:pt x="116240" y="512569"/>
                    </a:lnTo>
                    <a:lnTo>
                      <a:pt x="115772" y="513722"/>
                    </a:lnTo>
                    <a:lnTo>
                      <a:pt x="115442" y="514464"/>
                    </a:lnTo>
                    <a:lnTo>
                      <a:pt x="115152" y="515099"/>
                    </a:lnTo>
                    <a:lnTo>
                      <a:pt x="114681" y="516727"/>
                    </a:lnTo>
                    <a:lnTo>
                      <a:pt x="114340" y="517755"/>
                    </a:lnTo>
                    <a:lnTo>
                      <a:pt x="114086" y="519267"/>
                    </a:lnTo>
                    <a:lnTo>
                      <a:pt x="113975" y="519768"/>
                    </a:lnTo>
                    <a:lnTo>
                      <a:pt x="113791" y="520895"/>
                    </a:lnTo>
                    <a:lnTo>
                      <a:pt x="113586" y="522311"/>
                    </a:lnTo>
                    <a:lnTo>
                      <a:pt x="113563" y="522802"/>
                    </a:lnTo>
                    <a:lnTo>
                      <a:pt x="113580" y="523663"/>
                    </a:lnTo>
                    <a:lnTo>
                      <a:pt x="113702" y="524915"/>
                    </a:lnTo>
                    <a:lnTo>
                      <a:pt x="113813" y="525997"/>
                    </a:lnTo>
                    <a:lnTo>
                      <a:pt x="113868" y="526835"/>
                    </a:lnTo>
                    <a:lnTo>
                      <a:pt x="113872" y="527567"/>
                    </a:lnTo>
                    <a:lnTo>
                      <a:pt x="113916" y="528491"/>
                    </a:lnTo>
                    <a:lnTo>
                      <a:pt x="113874" y="528964"/>
                    </a:lnTo>
                    <a:lnTo>
                      <a:pt x="113797" y="530113"/>
                    </a:lnTo>
                    <a:lnTo>
                      <a:pt x="113486" y="531641"/>
                    </a:lnTo>
                    <a:lnTo>
                      <a:pt x="113274" y="532479"/>
                    </a:lnTo>
                    <a:lnTo>
                      <a:pt x="112851" y="533992"/>
                    </a:lnTo>
                    <a:lnTo>
                      <a:pt x="112481" y="534855"/>
                    </a:lnTo>
                    <a:lnTo>
                      <a:pt x="111996" y="535568"/>
                    </a:lnTo>
                    <a:lnTo>
                      <a:pt x="111456" y="536538"/>
                    </a:lnTo>
                    <a:lnTo>
                      <a:pt x="111007" y="537742"/>
                    </a:lnTo>
                    <a:lnTo>
                      <a:pt x="110605" y="539177"/>
                    </a:lnTo>
                    <a:lnTo>
                      <a:pt x="110365" y="540121"/>
                    </a:lnTo>
                    <a:lnTo>
                      <a:pt x="110212" y="541033"/>
                    </a:lnTo>
                    <a:lnTo>
                      <a:pt x="110008" y="542045"/>
                    </a:lnTo>
                    <a:lnTo>
                      <a:pt x="109893" y="543068"/>
                    </a:lnTo>
                    <a:lnTo>
                      <a:pt x="109871" y="543551"/>
                    </a:lnTo>
                    <a:lnTo>
                      <a:pt x="109649" y="544455"/>
                    </a:lnTo>
                    <a:lnTo>
                      <a:pt x="109633" y="545776"/>
                    </a:lnTo>
                    <a:lnTo>
                      <a:pt x="109569" y="546585"/>
                    </a:lnTo>
                    <a:lnTo>
                      <a:pt x="109784" y="550691"/>
                    </a:lnTo>
                    <a:lnTo>
                      <a:pt x="109742" y="552689"/>
                    </a:lnTo>
                    <a:lnTo>
                      <a:pt x="109867" y="553305"/>
                    </a:lnTo>
                    <a:lnTo>
                      <a:pt x="110019" y="554493"/>
                    </a:lnTo>
                    <a:lnTo>
                      <a:pt x="110195" y="556361"/>
                    </a:lnTo>
                    <a:lnTo>
                      <a:pt x="110149" y="557443"/>
                    </a:lnTo>
                    <a:lnTo>
                      <a:pt x="110212" y="559110"/>
                    </a:lnTo>
                    <a:lnTo>
                      <a:pt x="110191" y="560362"/>
                    </a:lnTo>
                    <a:lnTo>
                      <a:pt x="110069" y="561066"/>
                    </a:lnTo>
                    <a:lnTo>
                      <a:pt x="110115" y="561820"/>
                    </a:lnTo>
                    <a:lnTo>
                      <a:pt x="110378" y="562610"/>
                    </a:lnTo>
                    <a:lnTo>
                      <a:pt x="110471" y="563354"/>
                    </a:lnTo>
                    <a:lnTo>
                      <a:pt x="110500" y="563827"/>
                    </a:lnTo>
                    <a:lnTo>
                      <a:pt x="110525" y="564356"/>
                    </a:lnTo>
                    <a:lnTo>
                      <a:pt x="110660" y="564877"/>
                    </a:lnTo>
                    <a:lnTo>
                      <a:pt x="110844" y="565688"/>
                    </a:lnTo>
                    <a:lnTo>
                      <a:pt x="111027" y="566218"/>
                    </a:lnTo>
                    <a:lnTo>
                      <a:pt x="111409" y="566974"/>
                    </a:lnTo>
                    <a:lnTo>
                      <a:pt x="111572" y="567390"/>
                    </a:lnTo>
                    <a:lnTo>
                      <a:pt x="111797" y="567844"/>
                    </a:lnTo>
                    <a:lnTo>
                      <a:pt x="112324" y="568703"/>
                    </a:lnTo>
                    <a:lnTo>
                      <a:pt x="112628" y="569102"/>
                    </a:lnTo>
                    <a:lnTo>
                      <a:pt x="112931" y="569506"/>
                    </a:lnTo>
                    <a:lnTo>
                      <a:pt x="113175" y="569934"/>
                    </a:lnTo>
                    <a:lnTo>
                      <a:pt x="113380" y="570483"/>
                    </a:lnTo>
                    <a:lnTo>
                      <a:pt x="113486" y="571060"/>
                    </a:lnTo>
                    <a:lnTo>
                      <a:pt x="113618" y="571786"/>
                    </a:lnTo>
                    <a:lnTo>
                      <a:pt x="113868" y="572781"/>
                    </a:lnTo>
                    <a:lnTo>
                      <a:pt x="114057" y="574303"/>
                    </a:lnTo>
                    <a:lnTo>
                      <a:pt x="114276" y="575761"/>
                    </a:lnTo>
                    <a:lnTo>
                      <a:pt x="114212" y="576676"/>
                    </a:lnTo>
                    <a:lnTo>
                      <a:pt x="114221" y="578567"/>
                    </a:lnTo>
                    <a:lnTo>
                      <a:pt x="114183" y="580175"/>
                    </a:lnTo>
                    <a:lnTo>
                      <a:pt x="114103" y="580831"/>
                    </a:lnTo>
                    <a:lnTo>
                      <a:pt x="113817" y="582680"/>
                    </a:lnTo>
                    <a:lnTo>
                      <a:pt x="113338" y="585377"/>
                    </a:lnTo>
                    <a:lnTo>
                      <a:pt x="112988" y="587612"/>
                    </a:lnTo>
                    <a:lnTo>
                      <a:pt x="112561" y="590184"/>
                    </a:lnTo>
                    <a:lnTo>
                      <a:pt x="112327" y="591378"/>
                    </a:lnTo>
                    <a:lnTo>
                      <a:pt x="112057" y="592294"/>
                    </a:lnTo>
                    <a:lnTo>
                      <a:pt x="111855" y="593109"/>
                    </a:lnTo>
                    <a:lnTo>
                      <a:pt x="111515" y="594361"/>
                    </a:lnTo>
                    <a:lnTo>
                      <a:pt x="111431" y="594834"/>
                    </a:lnTo>
                    <a:lnTo>
                      <a:pt x="111328" y="595767"/>
                    </a:lnTo>
                    <a:lnTo>
                      <a:pt x="111187" y="596412"/>
                    </a:lnTo>
                    <a:lnTo>
                      <a:pt x="110985" y="597290"/>
                    </a:lnTo>
                    <a:lnTo>
                      <a:pt x="110840" y="598214"/>
                    </a:lnTo>
                    <a:lnTo>
                      <a:pt x="110699" y="598985"/>
                    </a:lnTo>
                    <a:lnTo>
                      <a:pt x="110574" y="600237"/>
                    </a:lnTo>
                    <a:lnTo>
                      <a:pt x="110452" y="601074"/>
                    </a:lnTo>
                    <a:lnTo>
                      <a:pt x="110102" y="601864"/>
                    </a:lnTo>
                    <a:lnTo>
                      <a:pt x="109893" y="602327"/>
                    </a:lnTo>
                    <a:lnTo>
                      <a:pt x="109582" y="603056"/>
                    </a:lnTo>
                    <a:lnTo>
                      <a:pt x="108888" y="605676"/>
                    </a:lnTo>
                    <a:lnTo>
                      <a:pt x="108449" y="606591"/>
                    </a:lnTo>
                    <a:lnTo>
                      <a:pt x="108182" y="607022"/>
                    </a:lnTo>
                    <a:lnTo>
                      <a:pt x="107884" y="607417"/>
                    </a:lnTo>
                    <a:lnTo>
                      <a:pt x="107523" y="607991"/>
                    </a:lnTo>
                    <a:lnTo>
                      <a:pt x="107109" y="608501"/>
                    </a:lnTo>
                    <a:lnTo>
                      <a:pt x="106592" y="609230"/>
                    </a:lnTo>
                    <a:lnTo>
                      <a:pt x="106176" y="609818"/>
                    </a:lnTo>
                    <a:lnTo>
                      <a:pt x="105693" y="611172"/>
                    </a:lnTo>
                    <a:lnTo>
                      <a:pt x="105533" y="611712"/>
                    </a:lnTo>
                    <a:lnTo>
                      <a:pt x="105273" y="612445"/>
                    </a:lnTo>
                    <a:lnTo>
                      <a:pt x="105102" y="612849"/>
                    </a:lnTo>
                    <a:lnTo>
                      <a:pt x="105071" y="613340"/>
                    </a:lnTo>
                    <a:lnTo>
                      <a:pt x="104939" y="613928"/>
                    </a:lnTo>
                    <a:lnTo>
                      <a:pt x="104875" y="614794"/>
                    </a:lnTo>
                    <a:lnTo>
                      <a:pt x="104958" y="615594"/>
                    </a:lnTo>
                    <a:lnTo>
                      <a:pt x="105045" y="616513"/>
                    </a:lnTo>
                    <a:lnTo>
                      <a:pt x="105176" y="617515"/>
                    </a:lnTo>
                    <a:lnTo>
                      <a:pt x="105237" y="618828"/>
                    </a:lnTo>
                    <a:lnTo>
                      <a:pt x="105331" y="620089"/>
                    </a:lnTo>
                    <a:lnTo>
                      <a:pt x="105334" y="620822"/>
                    </a:lnTo>
                    <a:lnTo>
                      <a:pt x="105497" y="621797"/>
                    </a:lnTo>
                    <a:lnTo>
                      <a:pt x="105481" y="622742"/>
                    </a:lnTo>
                    <a:lnTo>
                      <a:pt x="105527" y="623791"/>
                    </a:lnTo>
                    <a:lnTo>
                      <a:pt x="105562" y="624484"/>
                    </a:lnTo>
                    <a:lnTo>
                      <a:pt x="105558" y="625220"/>
                    </a:lnTo>
                    <a:lnTo>
                      <a:pt x="105684" y="625711"/>
                    </a:lnTo>
                    <a:lnTo>
                      <a:pt x="105382" y="626308"/>
                    </a:lnTo>
                    <a:lnTo>
                      <a:pt x="105016" y="626816"/>
                    </a:lnTo>
                    <a:lnTo>
                      <a:pt x="104499" y="627429"/>
                    </a:lnTo>
                    <a:lnTo>
                      <a:pt x="104094" y="627843"/>
                    </a:lnTo>
                    <a:lnTo>
                      <a:pt x="103648" y="628379"/>
                    </a:lnTo>
                    <a:lnTo>
                      <a:pt x="103102" y="628871"/>
                    </a:lnTo>
                    <a:lnTo>
                      <a:pt x="102695" y="629378"/>
                    </a:lnTo>
                    <a:lnTo>
                      <a:pt x="102239" y="629982"/>
                    </a:lnTo>
                    <a:lnTo>
                      <a:pt x="101423" y="631018"/>
                    </a:lnTo>
                    <a:lnTo>
                      <a:pt x="100810" y="631497"/>
                    </a:lnTo>
                    <a:lnTo>
                      <a:pt x="100017" y="632432"/>
                    </a:lnTo>
                    <a:lnTo>
                      <a:pt x="99320" y="633266"/>
                    </a:lnTo>
                    <a:lnTo>
                      <a:pt x="98864" y="634063"/>
                    </a:lnTo>
                    <a:lnTo>
                      <a:pt x="98142" y="634541"/>
                    </a:lnTo>
                    <a:lnTo>
                      <a:pt x="97606" y="635279"/>
                    </a:lnTo>
                    <a:lnTo>
                      <a:pt x="97140" y="635790"/>
                    </a:lnTo>
                    <a:lnTo>
                      <a:pt x="96671" y="636220"/>
                    </a:lnTo>
                    <a:lnTo>
                      <a:pt x="96129" y="636786"/>
                    </a:lnTo>
                    <a:lnTo>
                      <a:pt x="95801" y="637132"/>
                    </a:lnTo>
                    <a:lnTo>
                      <a:pt x="95213" y="637706"/>
                    </a:lnTo>
                    <a:lnTo>
                      <a:pt x="94539" y="638570"/>
                    </a:lnTo>
                    <a:lnTo>
                      <a:pt x="94045" y="639168"/>
                    </a:lnTo>
                    <a:lnTo>
                      <a:pt x="93647" y="639790"/>
                    </a:lnTo>
                    <a:lnTo>
                      <a:pt x="93001" y="640721"/>
                    </a:lnTo>
                    <a:lnTo>
                      <a:pt x="92769" y="641145"/>
                    </a:lnTo>
                    <a:lnTo>
                      <a:pt x="92443" y="641893"/>
                    </a:lnTo>
                    <a:lnTo>
                      <a:pt x="92198" y="642986"/>
                    </a:lnTo>
                    <a:lnTo>
                      <a:pt x="92076" y="643511"/>
                    </a:lnTo>
                    <a:lnTo>
                      <a:pt x="91643" y="645091"/>
                    </a:lnTo>
                    <a:lnTo>
                      <a:pt x="91334" y="645968"/>
                    </a:lnTo>
                    <a:lnTo>
                      <a:pt x="91300" y="646566"/>
                    </a:lnTo>
                    <a:lnTo>
                      <a:pt x="91158" y="647114"/>
                    </a:lnTo>
                    <a:lnTo>
                      <a:pt x="90901" y="647615"/>
                    </a:lnTo>
                    <a:lnTo>
                      <a:pt x="90304" y="648315"/>
                    </a:lnTo>
                    <a:lnTo>
                      <a:pt x="89624" y="648774"/>
                    </a:lnTo>
                    <a:lnTo>
                      <a:pt x="89197" y="649079"/>
                    </a:lnTo>
                    <a:lnTo>
                      <a:pt x="88741" y="649388"/>
                    </a:lnTo>
                    <a:lnTo>
                      <a:pt x="88227" y="649789"/>
                    </a:lnTo>
                    <a:lnTo>
                      <a:pt x="87681" y="650287"/>
                    </a:lnTo>
                    <a:lnTo>
                      <a:pt x="87607" y="651086"/>
                    </a:lnTo>
                    <a:lnTo>
                      <a:pt x="87722" y="651741"/>
                    </a:lnTo>
                    <a:lnTo>
                      <a:pt x="87905" y="652718"/>
                    </a:lnTo>
                    <a:lnTo>
                      <a:pt x="88031" y="653304"/>
                    </a:lnTo>
                    <a:lnTo>
                      <a:pt x="88250" y="654454"/>
                    </a:lnTo>
                    <a:lnTo>
                      <a:pt x="88352" y="655514"/>
                    </a:lnTo>
                    <a:lnTo>
                      <a:pt x="88189" y="656679"/>
                    </a:lnTo>
                    <a:lnTo>
                      <a:pt x="88034" y="657720"/>
                    </a:lnTo>
                    <a:lnTo>
                      <a:pt x="87938" y="658830"/>
                    </a:lnTo>
                    <a:lnTo>
                      <a:pt x="87938" y="659332"/>
                    </a:lnTo>
                    <a:lnTo>
                      <a:pt x="88002" y="659891"/>
                    </a:lnTo>
                    <a:lnTo>
                      <a:pt x="88098" y="660420"/>
                    </a:lnTo>
                    <a:lnTo>
                      <a:pt x="88368" y="661242"/>
                    </a:lnTo>
                    <a:lnTo>
                      <a:pt x="88689" y="662015"/>
                    </a:lnTo>
                    <a:lnTo>
                      <a:pt x="88933" y="662507"/>
                    </a:lnTo>
                    <a:lnTo>
                      <a:pt x="89306" y="663213"/>
                    </a:lnTo>
                    <a:lnTo>
                      <a:pt x="89784" y="663958"/>
                    </a:lnTo>
                    <a:lnTo>
                      <a:pt x="90166" y="664520"/>
                    </a:lnTo>
                    <a:lnTo>
                      <a:pt x="90359" y="664944"/>
                    </a:lnTo>
                    <a:lnTo>
                      <a:pt x="90870" y="665766"/>
                    </a:lnTo>
                    <a:lnTo>
                      <a:pt x="91151" y="666251"/>
                    </a:lnTo>
                    <a:lnTo>
                      <a:pt x="91511" y="666928"/>
                    </a:lnTo>
                    <a:lnTo>
                      <a:pt x="91922" y="667882"/>
                    </a:lnTo>
                    <a:lnTo>
                      <a:pt x="92340" y="669146"/>
                    </a:lnTo>
                    <a:lnTo>
                      <a:pt x="92681" y="669814"/>
                    </a:lnTo>
                    <a:lnTo>
                      <a:pt x="92805" y="670405"/>
                    </a:lnTo>
                    <a:lnTo>
                      <a:pt x="92960" y="670935"/>
                    </a:lnTo>
                    <a:lnTo>
                      <a:pt x="92885" y="671523"/>
                    </a:lnTo>
                    <a:lnTo>
                      <a:pt x="92763" y="672323"/>
                    </a:lnTo>
                    <a:lnTo>
                      <a:pt x="92347" y="672907"/>
                    </a:lnTo>
                    <a:lnTo>
                      <a:pt x="91842" y="673514"/>
                    </a:lnTo>
                    <a:lnTo>
                      <a:pt x="91286" y="674011"/>
                    </a:lnTo>
                    <a:lnTo>
                      <a:pt x="91027" y="674367"/>
                    </a:lnTo>
                    <a:lnTo>
                      <a:pt x="90798" y="674740"/>
                    </a:lnTo>
                    <a:lnTo>
                      <a:pt x="90395" y="675613"/>
                    </a:lnTo>
                    <a:lnTo>
                      <a:pt x="89775" y="676189"/>
                    </a:lnTo>
                    <a:lnTo>
                      <a:pt x="89511" y="676878"/>
                    </a:lnTo>
                    <a:lnTo>
                      <a:pt x="88959" y="677380"/>
                    </a:lnTo>
                    <a:lnTo>
                      <a:pt x="88130" y="677848"/>
                    </a:lnTo>
                    <a:lnTo>
                      <a:pt x="87703" y="678069"/>
                    </a:lnTo>
                    <a:lnTo>
                      <a:pt x="87004" y="678509"/>
                    </a:lnTo>
                    <a:lnTo>
                      <a:pt x="86798" y="679071"/>
                    </a:lnTo>
                    <a:lnTo>
                      <a:pt x="86769" y="679595"/>
                    </a:lnTo>
                    <a:lnTo>
                      <a:pt x="86499" y="680526"/>
                    </a:lnTo>
                    <a:lnTo>
                      <a:pt x="86422" y="681084"/>
                    </a:lnTo>
                    <a:lnTo>
                      <a:pt x="86140" y="681730"/>
                    </a:lnTo>
                    <a:lnTo>
                      <a:pt x="85924" y="682301"/>
                    </a:lnTo>
                    <a:lnTo>
                      <a:pt x="85661" y="682925"/>
                    </a:lnTo>
                    <a:lnTo>
                      <a:pt x="85321" y="683663"/>
                    </a:lnTo>
                    <a:lnTo>
                      <a:pt x="85195" y="684158"/>
                    </a:lnTo>
                    <a:lnTo>
                      <a:pt x="84881" y="684742"/>
                    </a:lnTo>
                    <a:lnTo>
                      <a:pt x="84550" y="685898"/>
                    </a:lnTo>
                    <a:lnTo>
                      <a:pt x="84451" y="686402"/>
                    </a:lnTo>
                    <a:lnTo>
                      <a:pt x="84367" y="687089"/>
                    </a:lnTo>
                    <a:lnTo>
                      <a:pt x="84277" y="688055"/>
                    </a:lnTo>
                    <a:lnTo>
                      <a:pt x="84159" y="688530"/>
                    </a:lnTo>
                    <a:lnTo>
                      <a:pt x="83937" y="689336"/>
                    </a:lnTo>
                    <a:lnTo>
                      <a:pt x="83793" y="689955"/>
                    </a:lnTo>
                    <a:lnTo>
                      <a:pt x="83468" y="690501"/>
                    </a:lnTo>
                    <a:lnTo>
                      <a:pt x="83411" y="690993"/>
                    </a:lnTo>
                    <a:lnTo>
                      <a:pt x="83134" y="691947"/>
                    </a:lnTo>
                    <a:lnTo>
                      <a:pt x="83192" y="692939"/>
                    </a:lnTo>
                    <a:lnTo>
                      <a:pt x="83230" y="693825"/>
                    </a:lnTo>
                    <a:lnTo>
                      <a:pt x="82413" y="694323"/>
                    </a:lnTo>
                    <a:lnTo>
                      <a:pt x="81619" y="694541"/>
                    </a:lnTo>
                    <a:lnTo>
                      <a:pt x="80480" y="694689"/>
                    </a:lnTo>
                    <a:lnTo>
                      <a:pt x="79812" y="694894"/>
                    </a:lnTo>
                    <a:lnTo>
                      <a:pt x="79213" y="695109"/>
                    </a:lnTo>
                    <a:lnTo>
                      <a:pt x="78675" y="695225"/>
                    </a:lnTo>
                    <a:lnTo>
                      <a:pt x="78016" y="695305"/>
                    </a:lnTo>
                    <a:lnTo>
                      <a:pt x="77669" y="695678"/>
                    </a:lnTo>
                    <a:lnTo>
                      <a:pt x="75708" y="698050"/>
                    </a:lnTo>
                    <a:lnTo>
                      <a:pt x="75381" y="698407"/>
                    </a:lnTo>
                    <a:lnTo>
                      <a:pt x="75156" y="699046"/>
                    </a:lnTo>
                    <a:lnTo>
                      <a:pt x="75284" y="699508"/>
                    </a:lnTo>
                    <a:lnTo>
                      <a:pt x="77124" y="705200"/>
                    </a:lnTo>
                    <a:lnTo>
                      <a:pt x="77404" y="705891"/>
                    </a:lnTo>
                    <a:lnTo>
                      <a:pt x="77744" y="706675"/>
                    </a:lnTo>
                    <a:lnTo>
                      <a:pt x="77827" y="707396"/>
                    </a:lnTo>
                    <a:lnTo>
                      <a:pt x="78097" y="707914"/>
                    </a:lnTo>
                    <a:lnTo>
                      <a:pt x="78350" y="708398"/>
                    </a:lnTo>
                    <a:lnTo>
                      <a:pt x="78274" y="709471"/>
                    </a:lnTo>
                    <a:lnTo>
                      <a:pt x="78526" y="710335"/>
                    </a:lnTo>
                    <a:lnTo>
                      <a:pt x="78703" y="711314"/>
                    </a:lnTo>
                    <a:lnTo>
                      <a:pt x="78877" y="712556"/>
                    </a:lnTo>
                    <a:lnTo>
                      <a:pt x="78479" y="713289"/>
                    </a:lnTo>
                    <a:lnTo>
                      <a:pt x="78142" y="714153"/>
                    </a:lnTo>
                    <a:lnTo>
                      <a:pt x="78194" y="714720"/>
                    </a:lnTo>
                    <a:lnTo>
                      <a:pt x="78302" y="715857"/>
                    </a:lnTo>
                    <a:lnTo>
                      <a:pt x="78316" y="716387"/>
                    </a:lnTo>
                    <a:lnTo>
                      <a:pt x="78286" y="716926"/>
                    </a:lnTo>
                    <a:lnTo>
                      <a:pt x="78206" y="717363"/>
                    </a:lnTo>
                    <a:lnTo>
                      <a:pt x="77711" y="721290"/>
                    </a:lnTo>
                    <a:lnTo>
                      <a:pt x="77961" y="721874"/>
                    </a:lnTo>
                    <a:lnTo>
                      <a:pt x="78360" y="722166"/>
                    </a:lnTo>
                    <a:lnTo>
                      <a:pt x="81522" y="723965"/>
                    </a:lnTo>
                    <a:lnTo>
                      <a:pt x="81963" y="724257"/>
                    </a:lnTo>
                    <a:lnTo>
                      <a:pt x="82361" y="724921"/>
                    </a:lnTo>
                    <a:lnTo>
                      <a:pt x="82079" y="725554"/>
                    </a:lnTo>
                    <a:lnTo>
                      <a:pt x="81818" y="725965"/>
                    </a:lnTo>
                    <a:lnTo>
                      <a:pt x="79885" y="729795"/>
                    </a:lnTo>
                    <a:lnTo>
                      <a:pt x="79362" y="730768"/>
                    </a:lnTo>
                    <a:lnTo>
                      <a:pt x="78873" y="731493"/>
                    </a:lnTo>
                    <a:lnTo>
                      <a:pt x="78276" y="732142"/>
                    </a:lnTo>
                    <a:lnTo>
                      <a:pt x="77766" y="732306"/>
                    </a:lnTo>
                    <a:lnTo>
                      <a:pt x="77230" y="732489"/>
                    </a:lnTo>
                    <a:lnTo>
                      <a:pt x="76446" y="732881"/>
                    </a:lnTo>
                    <a:lnTo>
                      <a:pt x="75509" y="733189"/>
                    </a:lnTo>
                    <a:lnTo>
                      <a:pt x="74652" y="733709"/>
                    </a:lnTo>
                    <a:lnTo>
                      <a:pt x="74356" y="734678"/>
                    </a:lnTo>
                    <a:lnTo>
                      <a:pt x="74192" y="735424"/>
                    </a:lnTo>
                    <a:lnTo>
                      <a:pt x="74135" y="736429"/>
                    </a:lnTo>
                    <a:lnTo>
                      <a:pt x="73669" y="736882"/>
                    </a:lnTo>
                    <a:lnTo>
                      <a:pt x="73313" y="737206"/>
                    </a:lnTo>
                    <a:lnTo>
                      <a:pt x="72924" y="737540"/>
                    </a:lnTo>
                    <a:lnTo>
                      <a:pt x="72488" y="737939"/>
                    </a:lnTo>
                    <a:lnTo>
                      <a:pt x="72221" y="738365"/>
                    </a:lnTo>
                    <a:lnTo>
                      <a:pt x="71710" y="739023"/>
                    </a:lnTo>
                    <a:lnTo>
                      <a:pt x="71136" y="739727"/>
                    </a:lnTo>
                    <a:lnTo>
                      <a:pt x="71007" y="740802"/>
                    </a:lnTo>
                    <a:lnTo>
                      <a:pt x="70851" y="741702"/>
                    </a:lnTo>
                    <a:lnTo>
                      <a:pt x="70998" y="742259"/>
                    </a:lnTo>
                    <a:lnTo>
                      <a:pt x="71052" y="742954"/>
                    </a:lnTo>
                    <a:lnTo>
                      <a:pt x="71351" y="743612"/>
                    </a:lnTo>
                    <a:lnTo>
                      <a:pt x="72000" y="744543"/>
                    </a:lnTo>
                    <a:lnTo>
                      <a:pt x="72811" y="745137"/>
                    </a:lnTo>
                    <a:lnTo>
                      <a:pt x="73271" y="745406"/>
                    </a:lnTo>
                    <a:lnTo>
                      <a:pt x="73891" y="745898"/>
                    </a:lnTo>
                    <a:lnTo>
                      <a:pt x="74429" y="746232"/>
                    </a:lnTo>
                    <a:lnTo>
                      <a:pt x="75252" y="746931"/>
                    </a:lnTo>
                    <a:lnTo>
                      <a:pt x="75975" y="747535"/>
                    </a:lnTo>
                    <a:lnTo>
                      <a:pt x="76703" y="747994"/>
                    </a:lnTo>
                    <a:lnTo>
                      <a:pt x="78003" y="749404"/>
                    </a:lnTo>
                    <a:lnTo>
                      <a:pt x="78688" y="750020"/>
                    </a:lnTo>
                    <a:lnTo>
                      <a:pt x="79362" y="750797"/>
                    </a:lnTo>
                    <a:lnTo>
                      <a:pt x="79805" y="751644"/>
                    </a:lnTo>
                    <a:lnTo>
                      <a:pt x="80440" y="752445"/>
                    </a:lnTo>
                    <a:lnTo>
                      <a:pt x="81028" y="753254"/>
                    </a:lnTo>
                    <a:lnTo>
                      <a:pt x="81310" y="753941"/>
                    </a:lnTo>
                    <a:lnTo>
                      <a:pt x="81978" y="754943"/>
                    </a:lnTo>
                    <a:lnTo>
                      <a:pt x="82329" y="755611"/>
                    </a:lnTo>
                    <a:lnTo>
                      <a:pt x="82470" y="756195"/>
                    </a:lnTo>
                    <a:lnTo>
                      <a:pt x="82778" y="756952"/>
                    </a:lnTo>
                    <a:lnTo>
                      <a:pt x="83308" y="758763"/>
                    </a:lnTo>
                    <a:lnTo>
                      <a:pt x="83924" y="761395"/>
                    </a:lnTo>
                    <a:lnTo>
                      <a:pt x="84380" y="762526"/>
                    </a:lnTo>
                    <a:lnTo>
                      <a:pt x="84926" y="764106"/>
                    </a:lnTo>
                    <a:lnTo>
                      <a:pt x="85661" y="765961"/>
                    </a:lnTo>
                    <a:lnTo>
                      <a:pt x="86298" y="767641"/>
                    </a:lnTo>
                    <a:lnTo>
                      <a:pt x="86878" y="769558"/>
                    </a:lnTo>
                    <a:lnTo>
                      <a:pt x="86911" y="770165"/>
                    </a:lnTo>
                    <a:lnTo>
                      <a:pt x="87010" y="770604"/>
                    </a:lnTo>
                    <a:lnTo>
                      <a:pt x="86972" y="771195"/>
                    </a:lnTo>
                    <a:lnTo>
                      <a:pt x="86699" y="771886"/>
                    </a:lnTo>
                    <a:lnTo>
                      <a:pt x="86445" y="772373"/>
                    </a:lnTo>
                    <a:lnTo>
                      <a:pt x="85703" y="773873"/>
                    </a:lnTo>
                    <a:lnTo>
                      <a:pt x="85411" y="774468"/>
                    </a:lnTo>
                    <a:lnTo>
                      <a:pt x="85061" y="775216"/>
                    </a:lnTo>
                    <a:lnTo>
                      <a:pt x="84624" y="776027"/>
                    </a:lnTo>
                    <a:lnTo>
                      <a:pt x="84213" y="777151"/>
                    </a:lnTo>
                    <a:lnTo>
                      <a:pt x="83943" y="777939"/>
                    </a:lnTo>
                    <a:lnTo>
                      <a:pt x="83998" y="778660"/>
                    </a:lnTo>
                    <a:lnTo>
                      <a:pt x="83850" y="779775"/>
                    </a:lnTo>
                    <a:lnTo>
                      <a:pt x="83606" y="780821"/>
                    </a:lnTo>
                    <a:lnTo>
                      <a:pt x="83610" y="781437"/>
                    </a:lnTo>
                    <a:lnTo>
                      <a:pt x="83356" y="782013"/>
                    </a:lnTo>
                    <a:lnTo>
                      <a:pt x="83263" y="782767"/>
                    </a:lnTo>
                    <a:lnTo>
                      <a:pt x="82884" y="783586"/>
                    </a:lnTo>
                    <a:lnTo>
                      <a:pt x="82415" y="784366"/>
                    </a:lnTo>
                    <a:lnTo>
                      <a:pt x="82075" y="784998"/>
                    </a:lnTo>
                    <a:lnTo>
                      <a:pt x="81677" y="785846"/>
                    </a:lnTo>
                    <a:lnTo>
                      <a:pt x="81134" y="786812"/>
                    </a:lnTo>
                    <a:lnTo>
                      <a:pt x="80749" y="787660"/>
                    </a:lnTo>
                    <a:lnTo>
                      <a:pt x="80358" y="788408"/>
                    </a:lnTo>
                    <a:lnTo>
                      <a:pt x="80030" y="789176"/>
                    </a:lnTo>
                    <a:lnTo>
                      <a:pt x="79593" y="789997"/>
                    </a:lnTo>
                    <a:lnTo>
                      <a:pt x="77320" y="795665"/>
                    </a:lnTo>
                    <a:lnTo>
                      <a:pt x="77063" y="796182"/>
                    </a:lnTo>
                    <a:lnTo>
                      <a:pt x="76790" y="796737"/>
                    </a:lnTo>
                    <a:lnTo>
                      <a:pt x="76051" y="797279"/>
                    </a:lnTo>
                    <a:lnTo>
                      <a:pt x="75643" y="797674"/>
                    </a:lnTo>
                    <a:lnTo>
                      <a:pt x="75268" y="798021"/>
                    </a:lnTo>
                    <a:lnTo>
                      <a:pt x="73891" y="798760"/>
                    </a:lnTo>
                    <a:lnTo>
                      <a:pt x="64678" y="802076"/>
                    </a:lnTo>
                    <a:lnTo>
                      <a:pt x="63404" y="802465"/>
                    </a:lnTo>
                    <a:lnTo>
                      <a:pt x="63058" y="802899"/>
                    </a:lnTo>
                    <a:lnTo>
                      <a:pt x="62669" y="803185"/>
                    </a:lnTo>
                    <a:lnTo>
                      <a:pt x="62463" y="803702"/>
                    </a:lnTo>
                    <a:lnTo>
                      <a:pt x="62142" y="804007"/>
                    </a:lnTo>
                    <a:lnTo>
                      <a:pt x="61770" y="804485"/>
                    </a:lnTo>
                    <a:lnTo>
                      <a:pt x="61028" y="806961"/>
                    </a:lnTo>
                    <a:lnTo>
                      <a:pt x="58774" y="813060"/>
                    </a:lnTo>
                    <a:lnTo>
                      <a:pt x="58392" y="814159"/>
                    </a:lnTo>
                    <a:lnTo>
                      <a:pt x="58055" y="815016"/>
                    </a:lnTo>
                    <a:lnTo>
                      <a:pt x="57641" y="815928"/>
                    </a:lnTo>
                    <a:lnTo>
                      <a:pt x="57429" y="816724"/>
                    </a:lnTo>
                    <a:lnTo>
                      <a:pt x="57259" y="818599"/>
                    </a:lnTo>
                    <a:lnTo>
                      <a:pt x="57390" y="819659"/>
                    </a:lnTo>
                    <a:lnTo>
                      <a:pt x="57387" y="820103"/>
                    </a:lnTo>
                    <a:lnTo>
                      <a:pt x="57509" y="820699"/>
                    </a:lnTo>
                    <a:lnTo>
                      <a:pt x="57776" y="821193"/>
                    </a:lnTo>
                    <a:lnTo>
                      <a:pt x="58247" y="821685"/>
                    </a:lnTo>
                    <a:lnTo>
                      <a:pt x="58717" y="821851"/>
                    </a:lnTo>
                    <a:lnTo>
                      <a:pt x="59282" y="822118"/>
                    </a:lnTo>
                    <a:lnTo>
                      <a:pt x="60547" y="822683"/>
                    </a:lnTo>
                    <a:lnTo>
                      <a:pt x="61562" y="823532"/>
                    </a:lnTo>
                    <a:lnTo>
                      <a:pt x="61934" y="823891"/>
                    </a:lnTo>
                    <a:lnTo>
                      <a:pt x="62335" y="824280"/>
                    </a:lnTo>
                    <a:lnTo>
                      <a:pt x="62938" y="824819"/>
                    </a:lnTo>
                    <a:lnTo>
                      <a:pt x="63365" y="825097"/>
                    </a:lnTo>
                    <a:lnTo>
                      <a:pt x="68987" y="827438"/>
                    </a:lnTo>
                    <a:lnTo>
                      <a:pt x="69601" y="828036"/>
                    </a:lnTo>
                    <a:lnTo>
                      <a:pt x="70218" y="828813"/>
                    </a:lnTo>
                    <a:lnTo>
                      <a:pt x="70456" y="829282"/>
                    </a:lnTo>
                    <a:lnTo>
                      <a:pt x="70622" y="829896"/>
                    </a:lnTo>
                    <a:lnTo>
                      <a:pt x="70908" y="830807"/>
                    </a:lnTo>
                    <a:lnTo>
                      <a:pt x="71049" y="831892"/>
                    </a:lnTo>
                    <a:lnTo>
                      <a:pt x="71441" y="832726"/>
                    </a:lnTo>
                    <a:lnTo>
                      <a:pt x="71637" y="833600"/>
                    </a:lnTo>
                    <a:lnTo>
                      <a:pt x="71845" y="834319"/>
                    </a:lnTo>
                    <a:lnTo>
                      <a:pt x="72166" y="835035"/>
                    </a:lnTo>
                    <a:lnTo>
                      <a:pt x="74225" y="838294"/>
                    </a:lnTo>
                    <a:lnTo>
                      <a:pt x="74937" y="839450"/>
                    </a:lnTo>
                    <a:lnTo>
                      <a:pt x="75233" y="840330"/>
                    </a:lnTo>
                    <a:lnTo>
                      <a:pt x="75410" y="840809"/>
                    </a:lnTo>
                    <a:lnTo>
                      <a:pt x="75763" y="841634"/>
                    </a:lnTo>
                    <a:lnTo>
                      <a:pt x="76125" y="842532"/>
                    </a:lnTo>
                    <a:lnTo>
                      <a:pt x="76463" y="843509"/>
                    </a:lnTo>
                    <a:lnTo>
                      <a:pt x="76610" y="844007"/>
                    </a:lnTo>
                    <a:lnTo>
                      <a:pt x="76601" y="844549"/>
                    </a:lnTo>
                    <a:lnTo>
                      <a:pt x="76446" y="845689"/>
                    </a:lnTo>
                    <a:lnTo>
                      <a:pt x="76200" y="846698"/>
                    </a:lnTo>
                    <a:lnTo>
                      <a:pt x="75955" y="847339"/>
                    </a:lnTo>
                    <a:lnTo>
                      <a:pt x="75486" y="847994"/>
                    </a:lnTo>
                    <a:lnTo>
                      <a:pt x="75049" y="848408"/>
                    </a:lnTo>
                    <a:lnTo>
                      <a:pt x="72484" y="849789"/>
                    </a:lnTo>
                    <a:lnTo>
                      <a:pt x="71171" y="850232"/>
                    </a:lnTo>
                    <a:lnTo>
                      <a:pt x="70763" y="850566"/>
                    </a:lnTo>
                    <a:lnTo>
                      <a:pt x="68271" y="853626"/>
                    </a:lnTo>
                    <a:lnTo>
                      <a:pt x="65699" y="856638"/>
                    </a:lnTo>
                    <a:lnTo>
                      <a:pt x="65109" y="857254"/>
                    </a:lnTo>
                    <a:lnTo>
                      <a:pt x="64415" y="858012"/>
                    </a:lnTo>
                    <a:lnTo>
                      <a:pt x="63657" y="858645"/>
                    </a:lnTo>
                    <a:lnTo>
                      <a:pt x="62865" y="858939"/>
                    </a:lnTo>
                    <a:lnTo>
                      <a:pt x="61879" y="858930"/>
                    </a:lnTo>
                    <a:lnTo>
                      <a:pt x="60864" y="858998"/>
                    </a:lnTo>
                    <a:lnTo>
                      <a:pt x="59818" y="859055"/>
                    </a:lnTo>
                    <a:lnTo>
                      <a:pt x="58793" y="859094"/>
                    </a:lnTo>
                    <a:lnTo>
                      <a:pt x="58255" y="859174"/>
                    </a:lnTo>
                    <a:lnTo>
                      <a:pt x="57862" y="859441"/>
                    </a:lnTo>
                    <a:lnTo>
                      <a:pt x="56748" y="860437"/>
                    </a:lnTo>
                    <a:lnTo>
                      <a:pt x="56350" y="860754"/>
                    </a:lnTo>
                    <a:lnTo>
                      <a:pt x="55872" y="860927"/>
                    </a:lnTo>
                    <a:lnTo>
                      <a:pt x="55362" y="861033"/>
                    </a:lnTo>
                    <a:lnTo>
                      <a:pt x="54465" y="861168"/>
                    </a:lnTo>
                    <a:lnTo>
                      <a:pt x="53563" y="861416"/>
                    </a:lnTo>
                    <a:lnTo>
                      <a:pt x="52914" y="861601"/>
                    </a:lnTo>
                    <a:lnTo>
                      <a:pt x="52465" y="861756"/>
                    </a:lnTo>
                    <a:lnTo>
                      <a:pt x="51778" y="862424"/>
                    </a:lnTo>
                    <a:lnTo>
                      <a:pt x="51271" y="863217"/>
                    </a:lnTo>
                    <a:lnTo>
                      <a:pt x="50744" y="863939"/>
                    </a:lnTo>
                    <a:lnTo>
                      <a:pt x="50189" y="864838"/>
                    </a:lnTo>
                    <a:lnTo>
                      <a:pt x="49563" y="865477"/>
                    </a:lnTo>
                    <a:lnTo>
                      <a:pt x="49042" y="866193"/>
                    </a:lnTo>
                    <a:lnTo>
                      <a:pt x="48439" y="867015"/>
                    </a:lnTo>
                    <a:lnTo>
                      <a:pt x="47716" y="867885"/>
                    </a:lnTo>
                    <a:lnTo>
                      <a:pt x="47218" y="868650"/>
                    </a:lnTo>
                    <a:lnTo>
                      <a:pt x="46781" y="869583"/>
                    </a:lnTo>
                    <a:lnTo>
                      <a:pt x="46554" y="870495"/>
                    </a:lnTo>
                    <a:lnTo>
                      <a:pt x="46435" y="871433"/>
                    </a:lnTo>
                    <a:lnTo>
                      <a:pt x="46563" y="872386"/>
                    </a:lnTo>
                    <a:lnTo>
                      <a:pt x="46917" y="873333"/>
                    </a:lnTo>
                    <a:lnTo>
                      <a:pt x="47408" y="874163"/>
                    </a:lnTo>
                    <a:lnTo>
                      <a:pt x="47890" y="875042"/>
                    </a:lnTo>
                    <a:lnTo>
                      <a:pt x="48330" y="875861"/>
                    </a:lnTo>
                    <a:lnTo>
                      <a:pt x="48821" y="876701"/>
                    </a:lnTo>
                    <a:lnTo>
                      <a:pt x="49370" y="877550"/>
                    </a:lnTo>
                    <a:lnTo>
                      <a:pt x="49809" y="878382"/>
                    </a:lnTo>
                    <a:lnTo>
                      <a:pt x="50301" y="879199"/>
                    </a:lnTo>
                    <a:lnTo>
                      <a:pt x="50731" y="880031"/>
                    </a:lnTo>
                    <a:lnTo>
                      <a:pt x="51271" y="880889"/>
                    </a:lnTo>
                    <a:lnTo>
                      <a:pt x="51714" y="881740"/>
                    </a:lnTo>
                    <a:lnTo>
                      <a:pt x="52195" y="882607"/>
                    </a:lnTo>
                    <a:lnTo>
                      <a:pt x="52664" y="883418"/>
                    </a:lnTo>
                    <a:lnTo>
                      <a:pt x="53030" y="884452"/>
                    </a:lnTo>
                    <a:lnTo>
                      <a:pt x="52973" y="885895"/>
                    </a:lnTo>
                    <a:lnTo>
                      <a:pt x="52847" y="886723"/>
                    </a:lnTo>
                    <a:lnTo>
                      <a:pt x="52750" y="887381"/>
                    </a:lnTo>
                    <a:lnTo>
                      <a:pt x="52769" y="888093"/>
                    </a:lnTo>
                    <a:lnTo>
                      <a:pt x="52645" y="888925"/>
                    </a:lnTo>
                    <a:lnTo>
                      <a:pt x="52658" y="889522"/>
                    </a:lnTo>
                    <a:lnTo>
                      <a:pt x="52599" y="890066"/>
                    </a:lnTo>
                    <a:lnTo>
                      <a:pt x="52423" y="890528"/>
                    </a:lnTo>
                    <a:lnTo>
                      <a:pt x="52198" y="891032"/>
                    </a:lnTo>
                    <a:lnTo>
                      <a:pt x="51765" y="891831"/>
                    </a:lnTo>
                    <a:lnTo>
                      <a:pt x="51511" y="892394"/>
                    </a:lnTo>
                    <a:lnTo>
                      <a:pt x="51216" y="893010"/>
                    </a:lnTo>
                    <a:lnTo>
                      <a:pt x="50950" y="893514"/>
                    </a:lnTo>
                    <a:lnTo>
                      <a:pt x="50462" y="894673"/>
                    </a:lnTo>
                    <a:lnTo>
                      <a:pt x="50198" y="895379"/>
                    </a:lnTo>
                    <a:lnTo>
                      <a:pt x="49845" y="896104"/>
                    </a:lnTo>
                    <a:lnTo>
                      <a:pt x="49382" y="897039"/>
                    </a:lnTo>
                    <a:lnTo>
                      <a:pt x="49139" y="897755"/>
                    </a:lnTo>
                    <a:lnTo>
                      <a:pt x="48981" y="898451"/>
                    </a:lnTo>
                    <a:lnTo>
                      <a:pt x="48876" y="899048"/>
                    </a:lnTo>
                    <a:lnTo>
                      <a:pt x="48769" y="899611"/>
                    </a:lnTo>
                    <a:lnTo>
                      <a:pt x="48670" y="900179"/>
                    </a:lnTo>
                    <a:lnTo>
                      <a:pt x="48535" y="900953"/>
                    </a:lnTo>
                    <a:lnTo>
                      <a:pt x="48319" y="901916"/>
                    </a:lnTo>
                    <a:lnTo>
                      <a:pt x="48046" y="902853"/>
                    </a:lnTo>
                    <a:lnTo>
                      <a:pt x="47693" y="904138"/>
                    </a:lnTo>
                    <a:lnTo>
                      <a:pt x="47479" y="904854"/>
                    </a:lnTo>
                    <a:lnTo>
                      <a:pt x="47273" y="905576"/>
                    </a:lnTo>
                    <a:lnTo>
                      <a:pt x="46875" y="907307"/>
                    </a:lnTo>
                    <a:lnTo>
                      <a:pt x="46679" y="908078"/>
                    </a:lnTo>
                    <a:lnTo>
                      <a:pt x="46506" y="908986"/>
                    </a:lnTo>
                    <a:lnTo>
                      <a:pt x="46319" y="909751"/>
                    </a:lnTo>
                    <a:lnTo>
                      <a:pt x="46143" y="910242"/>
                    </a:lnTo>
                    <a:lnTo>
                      <a:pt x="45684" y="911507"/>
                    </a:lnTo>
                    <a:lnTo>
                      <a:pt x="45231" y="912926"/>
                    </a:lnTo>
                    <a:lnTo>
                      <a:pt x="44909" y="913806"/>
                    </a:lnTo>
                    <a:lnTo>
                      <a:pt x="44567" y="914627"/>
                    </a:lnTo>
                    <a:lnTo>
                      <a:pt x="44222" y="915720"/>
                    </a:lnTo>
                    <a:lnTo>
                      <a:pt x="43812" y="916878"/>
                    </a:lnTo>
                    <a:lnTo>
                      <a:pt x="43344" y="918327"/>
                    </a:lnTo>
                    <a:lnTo>
                      <a:pt x="42970" y="919139"/>
                    </a:lnTo>
                    <a:lnTo>
                      <a:pt x="42480" y="920336"/>
                    </a:lnTo>
                    <a:lnTo>
                      <a:pt x="42283" y="920914"/>
                    </a:lnTo>
                    <a:lnTo>
                      <a:pt x="42020" y="921717"/>
                    </a:lnTo>
                    <a:lnTo>
                      <a:pt x="41854" y="922336"/>
                    </a:lnTo>
                    <a:lnTo>
                      <a:pt x="41491" y="923175"/>
                    </a:lnTo>
                    <a:lnTo>
                      <a:pt x="41176" y="923862"/>
                    </a:lnTo>
                    <a:lnTo>
                      <a:pt x="40942" y="924578"/>
                    </a:lnTo>
                    <a:lnTo>
                      <a:pt x="40765" y="925011"/>
                    </a:lnTo>
                    <a:lnTo>
                      <a:pt x="40550" y="925534"/>
                    </a:lnTo>
                    <a:lnTo>
                      <a:pt x="40001" y="927263"/>
                    </a:lnTo>
                    <a:lnTo>
                      <a:pt x="39631" y="928547"/>
                    </a:lnTo>
                    <a:lnTo>
                      <a:pt x="39387" y="929551"/>
                    </a:lnTo>
                    <a:lnTo>
                      <a:pt x="39140" y="930142"/>
                    </a:lnTo>
                    <a:lnTo>
                      <a:pt x="38347" y="931619"/>
                    </a:lnTo>
                    <a:lnTo>
                      <a:pt x="38062" y="932152"/>
                    </a:lnTo>
                    <a:lnTo>
                      <a:pt x="37608" y="932884"/>
                    </a:lnTo>
                    <a:lnTo>
                      <a:pt x="37375" y="933272"/>
                    </a:lnTo>
                    <a:lnTo>
                      <a:pt x="37030" y="933989"/>
                    </a:lnTo>
                    <a:lnTo>
                      <a:pt x="37220" y="934442"/>
                    </a:lnTo>
                    <a:lnTo>
                      <a:pt x="37566" y="934884"/>
                    </a:lnTo>
                    <a:lnTo>
                      <a:pt x="37843" y="935241"/>
                    </a:lnTo>
                    <a:lnTo>
                      <a:pt x="37789" y="936621"/>
                    </a:lnTo>
                    <a:lnTo>
                      <a:pt x="38203" y="937062"/>
                    </a:lnTo>
                    <a:lnTo>
                      <a:pt x="39182" y="937552"/>
                    </a:lnTo>
                    <a:lnTo>
                      <a:pt x="39734" y="937783"/>
                    </a:lnTo>
                    <a:lnTo>
                      <a:pt x="40585" y="938426"/>
                    </a:lnTo>
                    <a:lnTo>
                      <a:pt x="41009" y="938638"/>
                    </a:lnTo>
                    <a:lnTo>
                      <a:pt x="41054" y="939939"/>
                    </a:lnTo>
                    <a:lnTo>
                      <a:pt x="41539" y="940401"/>
                    </a:lnTo>
                    <a:lnTo>
                      <a:pt x="41667" y="940953"/>
                    </a:lnTo>
                    <a:lnTo>
                      <a:pt x="41888" y="942042"/>
                    </a:lnTo>
                    <a:lnTo>
                      <a:pt x="41927" y="942738"/>
                    </a:lnTo>
                    <a:lnTo>
                      <a:pt x="41978" y="943191"/>
                    </a:lnTo>
                    <a:lnTo>
                      <a:pt x="42287" y="943914"/>
                    </a:lnTo>
                    <a:lnTo>
                      <a:pt x="42604" y="944935"/>
                    </a:lnTo>
                    <a:lnTo>
                      <a:pt x="42270" y="945381"/>
                    </a:lnTo>
                    <a:lnTo>
                      <a:pt x="42094" y="945977"/>
                    </a:lnTo>
                    <a:lnTo>
                      <a:pt x="42344" y="946527"/>
                    </a:lnTo>
                    <a:lnTo>
                      <a:pt x="42858" y="947683"/>
                    </a:lnTo>
                    <a:lnTo>
                      <a:pt x="43128" y="948087"/>
                    </a:lnTo>
                    <a:lnTo>
                      <a:pt x="43523" y="948723"/>
                    </a:lnTo>
                    <a:lnTo>
                      <a:pt x="43789" y="949099"/>
                    </a:lnTo>
                    <a:lnTo>
                      <a:pt x="44107" y="949911"/>
                    </a:lnTo>
                    <a:lnTo>
                      <a:pt x="44348" y="950306"/>
                    </a:lnTo>
                    <a:lnTo>
                      <a:pt x="44833" y="950958"/>
                    </a:lnTo>
                    <a:lnTo>
                      <a:pt x="45109" y="951356"/>
                    </a:lnTo>
                    <a:lnTo>
                      <a:pt x="45447" y="951722"/>
                    </a:lnTo>
                    <a:lnTo>
                      <a:pt x="45398" y="952194"/>
                    </a:lnTo>
                    <a:lnTo>
                      <a:pt x="45283" y="952858"/>
                    </a:lnTo>
                    <a:lnTo>
                      <a:pt x="45420" y="953652"/>
                    </a:lnTo>
                    <a:lnTo>
                      <a:pt x="45533" y="954075"/>
                    </a:lnTo>
                    <a:lnTo>
                      <a:pt x="44861" y="954686"/>
                    </a:lnTo>
                    <a:lnTo>
                      <a:pt x="44991" y="955157"/>
                    </a:lnTo>
                    <a:lnTo>
                      <a:pt x="45468" y="955812"/>
                    </a:lnTo>
                    <a:lnTo>
                      <a:pt x="45382" y="956631"/>
                    </a:lnTo>
                    <a:lnTo>
                      <a:pt x="45588" y="957045"/>
                    </a:lnTo>
                    <a:lnTo>
                      <a:pt x="46075" y="957797"/>
                    </a:lnTo>
                    <a:lnTo>
                      <a:pt x="46214" y="958243"/>
                    </a:lnTo>
                    <a:lnTo>
                      <a:pt x="46502" y="958937"/>
                    </a:lnTo>
                    <a:lnTo>
                      <a:pt x="46849" y="959437"/>
                    </a:lnTo>
                    <a:lnTo>
                      <a:pt x="47145" y="959842"/>
                    </a:lnTo>
                    <a:lnTo>
                      <a:pt x="47632" y="960632"/>
                    </a:lnTo>
                    <a:lnTo>
                      <a:pt x="47951" y="961172"/>
                    </a:lnTo>
                    <a:lnTo>
                      <a:pt x="48198" y="962000"/>
                    </a:lnTo>
                    <a:lnTo>
                      <a:pt x="48487" y="962809"/>
                    </a:lnTo>
                    <a:lnTo>
                      <a:pt x="48796" y="963445"/>
                    </a:lnTo>
                    <a:lnTo>
                      <a:pt x="49460" y="964970"/>
                    </a:lnTo>
                    <a:lnTo>
                      <a:pt x="49521" y="965615"/>
                    </a:lnTo>
                    <a:lnTo>
                      <a:pt x="49887" y="966385"/>
                    </a:lnTo>
                    <a:lnTo>
                      <a:pt x="50057" y="966790"/>
                    </a:lnTo>
                    <a:lnTo>
                      <a:pt x="50069" y="967637"/>
                    </a:lnTo>
                    <a:lnTo>
                      <a:pt x="49842" y="968055"/>
                    </a:lnTo>
                    <a:lnTo>
                      <a:pt x="49788" y="968656"/>
                    </a:lnTo>
                    <a:lnTo>
                      <a:pt x="49897" y="969224"/>
                    </a:lnTo>
                    <a:lnTo>
                      <a:pt x="50224" y="969734"/>
                    </a:lnTo>
                    <a:lnTo>
                      <a:pt x="50718" y="970293"/>
                    </a:lnTo>
                    <a:lnTo>
                      <a:pt x="51103" y="970935"/>
                    </a:lnTo>
                    <a:lnTo>
                      <a:pt x="51292" y="971747"/>
                    </a:lnTo>
                    <a:lnTo>
                      <a:pt x="51406" y="972480"/>
                    </a:lnTo>
                    <a:lnTo>
                      <a:pt x="51338" y="972936"/>
                    </a:lnTo>
                    <a:lnTo>
                      <a:pt x="51042" y="973629"/>
                    </a:lnTo>
                    <a:lnTo>
                      <a:pt x="51223" y="974749"/>
                    </a:lnTo>
                    <a:lnTo>
                      <a:pt x="51306" y="975713"/>
                    </a:lnTo>
                    <a:lnTo>
                      <a:pt x="51181" y="976844"/>
                    </a:lnTo>
                    <a:lnTo>
                      <a:pt x="50985" y="978205"/>
                    </a:lnTo>
                    <a:lnTo>
                      <a:pt x="50908" y="978648"/>
                    </a:lnTo>
                    <a:lnTo>
                      <a:pt x="50744" y="979354"/>
                    </a:lnTo>
                    <a:lnTo>
                      <a:pt x="50410" y="979993"/>
                    </a:lnTo>
                    <a:lnTo>
                      <a:pt x="50025" y="980513"/>
                    </a:lnTo>
                    <a:lnTo>
                      <a:pt x="49473" y="980969"/>
                    </a:lnTo>
                    <a:lnTo>
                      <a:pt x="48725" y="981637"/>
                    </a:lnTo>
                    <a:lnTo>
                      <a:pt x="48185" y="981935"/>
                    </a:lnTo>
                    <a:lnTo>
                      <a:pt x="47248" y="982424"/>
                    </a:lnTo>
                    <a:lnTo>
                      <a:pt x="46134" y="983120"/>
                    </a:lnTo>
                    <a:lnTo>
                      <a:pt x="45434" y="983519"/>
                    </a:lnTo>
                    <a:lnTo>
                      <a:pt x="44361" y="984437"/>
                    </a:lnTo>
                    <a:lnTo>
                      <a:pt x="44107" y="985143"/>
                    </a:lnTo>
                    <a:lnTo>
                      <a:pt x="44001" y="986042"/>
                    </a:lnTo>
                    <a:lnTo>
                      <a:pt x="43806" y="986918"/>
                    </a:lnTo>
                    <a:lnTo>
                      <a:pt x="43552" y="987828"/>
                    </a:lnTo>
                    <a:lnTo>
                      <a:pt x="43413" y="988736"/>
                    </a:lnTo>
                    <a:lnTo>
                      <a:pt x="43192" y="989770"/>
                    </a:lnTo>
                    <a:lnTo>
                      <a:pt x="42806" y="990627"/>
                    </a:lnTo>
                    <a:lnTo>
                      <a:pt x="42425" y="991314"/>
                    </a:lnTo>
                    <a:lnTo>
                      <a:pt x="42043" y="991953"/>
                    </a:lnTo>
                    <a:lnTo>
                      <a:pt x="41766" y="992299"/>
                    </a:lnTo>
                    <a:lnTo>
                      <a:pt x="41413" y="992938"/>
                    </a:lnTo>
                    <a:lnTo>
                      <a:pt x="41070" y="993305"/>
                    </a:lnTo>
                    <a:lnTo>
                      <a:pt x="40547" y="993829"/>
                    </a:lnTo>
                    <a:lnTo>
                      <a:pt x="40094" y="994236"/>
                    </a:lnTo>
                    <a:lnTo>
                      <a:pt x="39581" y="994486"/>
                    </a:lnTo>
                    <a:lnTo>
                      <a:pt x="39118" y="994654"/>
                    </a:lnTo>
                    <a:lnTo>
                      <a:pt x="38071" y="994695"/>
                    </a:lnTo>
                    <a:lnTo>
                      <a:pt x="37281" y="994734"/>
                    </a:lnTo>
                    <a:lnTo>
                      <a:pt x="36138" y="995020"/>
                    </a:lnTo>
                    <a:lnTo>
                      <a:pt x="35595" y="995270"/>
                    </a:lnTo>
                    <a:lnTo>
                      <a:pt x="35024" y="995648"/>
                    </a:lnTo>
                    <a:lnTo>
                      <a:pt x="34038" y="996278"/>
                    </a:lnTo>
                    <a:lnTo>
                      <a:pt x="33380" y="996638"/>
                    </a:lnTo>
                    <a:lnTo>
                      <a:pt x="32353" y="997199"/>
                    </a:lnTo>
                    <a:lnTo>
                      <a:pt x="31704" y="997463"/>
                    </a:lnTo>
                    <a:lnTo>
                      <a:pt x="30718" y="997995"/>
                    </a:lnTo>
                    <a:lnTo>
                      <a:pt x="29880" y="998693"/>
                    </a:lnTo>
                    <a:lnTo>
                      <a:pt x="29132" y="999447"/>
                    </a:lnTo>
                    <a:lnTo>
                      <a:pt x="28599" y="999970"/>
                    </a:lnTo>
                    <a:lnTo>
                      <a:pt x="28147" y="1000561"/>
                    </a:lnTo>
                    <a:lnTo>
                      <a:pt x="27883" y="1000956"/>
                    </a:lnTo>
                    <a:lnTo>
                      <a:pt x="26869" y="1001653"/>
                    </a:lnTo>
                    <a:lnTo>
                      <a:pt x="26207" y="1001859"/>
                    </a:lnTo>
                    <a:lnTo>
                      <a:pt x="25584" y="1002035"/>
                    </a:lnTo>
                    <a:lnTo>
                      <a:pt x="24913" y="1002180"/>
                    </a:lnTo>
                    <a:lnTo>
                      <a:pt x="24399" y="1002298"/>
                    </a:lnTo>
                    <a:lnTo>
                      <a:pt x="23565" y="1002658"/>
                    </a:lnTo>
                    <a:lnTo>
                      <a:pt x="22676" y="1003277"/>
                    </a:lnTo>
                    <a:lnTo>
                      <a:pt x="22232" y="1003724"/>
                    </a:lnTo>
                    <a:lnTo>
                      <a:pt x="21997" y="1004523"/>
                    </a:lnTo>
                    <a:lnTo>
                      <a:pt x="21892" y="1005307"/>
                    </a:lnTo>
                    <a:lnTo>
                      <a:pt x="21747" y="1006107"/>
                    </a:lnTo>
                    <a:lnTo>
                      <a:pt x="21629" y="1006649"/>
                    </a:lnTo>
                    <a:lnTo>
                      <a:pt x="21590" y="1007256"/>
                    </a:lnTo>
                    <a:lnTo>
                      <a:pt x="21613" y="1007719"/>
                    </a:lnTo>
                    <a:lnTo>
                      <a:pt x="21583" y="1008434"/>
                    </a:lnTo>
                    <a:lnTo>
                      <a:pt x="21192" y="1009179"/>
                    </a:lnTo>
                    <a:lnTo>
                      <a:pt x="20581" y="1009940"/>
                    </a:lnTo>
                    <a:lnTo>
                      <a:pt x="20087" y="1010347"/>
                    </a:lnTo>
                    <a:lnTo>
                      <a:pt x="19625" y="1010621"/>
                    </a:lnTo>
                    <a:lnTo>
                      <a:pt x="18768" y="1011125"/>
                    </a:lnTo>
                    <a:lnTo>
                      <a:pt x="18020" y="1011446"/>
                    </a:lnTo>
                    <a:lnTo>
                      <a:pt x="17358" y="1011610"/>
                    </a:lnTo>
                    <a:lnTo>
                      <a:pt x="16883" y="1011700"/>
                    </a:lnTo>
                    <a:lnTo>
                      <a:pt x="15887" y="1012030"/>
                    </a:lnTo>
                    <a:lnTo>
                      <a:pt x="15207" y="1012232"/>
                    </a:lnTo>
                    <a:lnTo>
                      <a:pt x="14892" y="1012631"/>
                    </a:lnTo>
                    <a:lnTo>
                      <a:pt x="14687" y="1013247"/>
                    </a:lnTo>
                    <a:lnTo>
                      <a:pt x="14539" y="1013789"/>
                    </a:lnTo>
                    <a:lnTo>
                      <a:pt x="14208" y="1014785"/>
                    </a:lnTo>
                    <a:lnTo>
                      <a:pt x="13874" y="1015709"/>
                    </a:lnTo>
                    <a:lnTo>
                      <a:pt x="13540" y="1016570"/>
                    </a:lnTo>
                    <a:lnTo>
                      <a:pt x="13354" y="1017123"/>
                    </a:lnTo>
                    <a:lnTo>
                      <a:pt x="13198" y="1017633"/>
                    </a:lnTo>
                    <a:lnTo>
                      <a:pt x="13082" y="1018117"/>
                    </a:lnTo>
                    <a:lnTo>
                      <a:pt x="12924" y="1018743"/>
                    </a:lnTo>
                    <a:lnTo>
                      <a:pt x="12719" y="1019325"/>
                    </a:lnTo>
                    <a:lnTo>
                      <a:pt x="12523" y="1020010"/>
                    </a:lnTo>
                    <a:lnTo>
                      <a:pt x="12378" y="1020831"/>
                    </a:lnTo>
                    <a:lnTo>
                      <a:pt x="12298" y="1021428"/>
                    </a:lnTo>
                    <a:lnTo>
                      <a:pt x="12244" y="1021990"/>
                    </a:lnTo>
                    <a:lnTo>
                      <a:pt x="12192" y="1022462"/>
                    </a:lnTo>
                    <a:lnTo>
                      <a:pt x="12208" y="1023939"/>
                    </a:lnTo>
                    <a:lnTo>
                      <a:pt x="12170" y="1024748"/>
                    </a:lnTo>
                    <a:lnTo>
                      <a:pt x="12250" y="1025307"/>
                    </a:lnTo>
                    <a:lnTo>
                      <a:pt x="12359" y="1025878"/>
                    </a:lnTo>
                    <a:lnTo>
                      <a:pt x="12401" y="1026658"/>
                    </a:lnTo>
                    <a:lnTo>
                      <a:pt x="12295" y="1027847"/>
                    </a:lnTo>
                    <a:lnTo>
                      <a:pt x="12179" y="1028877"/>
                    </a:lnTo>
                    <a:lnTo>
                      <a:pt x="12105" y="1029891"/>
                    </a:lnTo>
                    <a:lnTo>
                      <a:pt x="12028" y="1030530"/>
                    </a:lnTo>
                    <a:lnTo>
                      <a:pt x="11832" y="1031456"/>
                    </a:lnTo>
                    <a:lnTo>
                      <a:pt x="11578" y="1032759"/>
                    </a:lnTo>
                    <a:lnTo>
                      <a:pt x="11502" y="1033494"/>
                    </a:lnTo>
                    <a:lnTo>
                      <a:pt x="11364" y="1034034"/>
                    </a:lnTo>
                    <a:lnTo>
                      <a:pt x="11139" y="1034625"/>
                    </a:lnTo>
                    <a:lnTo>
                      <a:pt x="10933" y="1035453"/>
                    </a:lnTo>
                    <a:lnTo>
                      <a:pt x="10876" y="1035900"/>
                    </a:lnTo>
                    <a:lnTo>
                      <a:pt x="10603" y="1036991"/>
                    </a:lnTo>
                    <a:lnTo>
                      <a:pt x="10456" y="1037472"/>
                    </a:lnTo>
                    <a:lnTo>
                      <a:pt x="10202" y="1038180"/>
                    </a:lnTo>
                    <a:lnTo>
                      <a:pt x="10034" y="1038757"/>
                    </a:lnTo>
                    <a:lnTo>
                      <a:pt x="9652" y="1039955"/>
                    </a:lnTo>
                    <a:lnTo>
                      <a:pt x="9338" y="1041037"/>
                    </a:lnTo>
                    <a:lnTo>
                      <a:pt x="9222" y="1041470"/>
                    </a:lnTo>
                    <a:lnTo>
                      <a:pt x="8958" y="1042340"/>
                    </a:lnTo>
                    <a:lnTo>
                      <a:pt x="8645" y="1043220"/>
                    </a:lnTo>
                    <a:lnTo>
                      <a:pt x="8368" y="1043914"/>
                    </a:lnTo>
                    <a:lnTo>
                      <a:pt x="8038" y="1044889"/>
                    </a:lnTo>
                    <a:lnTo>
                      <a:pt x="7742" y="1045624"/>
                    </a:lnTo>
                    <a:lnTo>
                      <a:pt x="7536" y="1046097"/>
                    </a:lnTo>
                    <a:lnTo>
                      <a:pt x="7241" y="1046746"/>
                    </a:lnTo>
                    <a:lnTo>
                      <a:pt x="6830" y="1047760"/>
                    </a:lnTo>
                    <a:lnTo>
                      <a:pt x="6454" y="1048572"/>
                    </a:lnTo>
                    <a:lnTo>
                      <a:pt x="6153" y="1049256"/>
                    </a:lnTo>
                    <a:lnTo>
                      <a:pt x="5896" y="1049904"/>
                    </a:lnTo>
                    <a:lnTo>
                      <a:pt x="5613" y="1050563"/>
                    </a:lnTo>
                    <a:lnTo>
                      <a:pt x="5337" y="1051286"/>
                    </a:lnTo>
                    <a:lnTo>
                      <a:pt x="4974" y="1052146"/>
                    </a:lnTo>
                    <a:lnTo>
                      <a:pt x="4708" y="1052666"/>
                    </a:lnTo>
                    <a:lnTo>
                      <a:pt x="4474" y="1053064"/>
                    </a:lnTo>
                    <a:lnTo>
                      <a:pt x="4216" y="1053594"/>
                    </a:lnTo>
                    <a:lnTo>
                      <a:pt x="3863" y="1054320"/>
                    </a:lnTo>
                    <a:lnTo>
                      <a:pt x="3667" y="1054801"/>
                    </a:lnTo>
                    <a:lnTo>
                      <a:pt x="3453" y="1055247"/>
                    </a:lnTo>
                    <a:lnTo>
                      <a:pt x="2861" y="1056339"/>
                    </a:lnTo>
                    <a:lnTo>
                      <a:pt x="2342" y="1057325"/>
                    </a:lnTo>
                    <a:lnTo>
                      <a:pt x="2136" y="1057829"/>
                    </a:lnTo>
                    <a:lnTo>
                      <a:pt x="2008" y="1058262"/>
                    </a:lnTo>
                    <a:lnTo>
                      <a:pt x="1722" y="1059008"/>
                    </a:lnTo>
                    <a:lnTo>
                      <a:pt x="1478" y="1059432"/>
                    </a:lnTo>
                    <a:lnTo>
                      <a:pt x="1153" y="1060071"/>
                    </a:lnTo>
                    <a:lnTo>
                      <a:pt x="877" y="1060888"/>
                    </a:lnTo>
                    <a:lnTo>
                      <a:pt x="743" y="1061720"/>
                    </a:lnTo>
                    <a:lnTo>
                      <a:pt x="627" y="1062384"/>
                    </a:lnTo>
                    <a:lnTo>
                      <a:pt x="537" y="1062985"/>
                    </a:lnTo>
                    <a:lnTo>
                      <a:pt x="459" y="1063651"/>
                    </a:lnTo>
                    <a:lnTo>
                      <a:pt x="325" y="1064540"/>
                    </a:lnTo>
                    <a:lnTo>
                      <a:pt x="180" y="1065477"/>
                    </a:lnTo>
                    <a:lnTo>
                      <a:pt x="200" y="1066277"/>
                    </a:lnTo>
                    <a:lnTo>
                      <a:pt x="241" y="1066960"/>
                    </a:lnTo>
                    <a:lnTo>
                      <a:pt x="283" y="1067454"/>
                    </a:lnTo>
                    <a:lnTo>
                      <a:pt x="306" y="1068380"/>
                    </a:lnTo>
                    <a:lnTo>
                      <a:pt x="396" y="1069173"/>
                    </a:lnTo>
                    <a:lnTo>
                      <a:pt x="476" y="1069789"/>
                    </a:lnTo>
                    <a:lnTo>
                      <a:pt x="527" y="1070223"/>
                    </a:lnTo>
                    <a:lnTo>
                      <a:pt x="518" y="1070742"/>
                    </a:lnTo>
                    <a:lnTo>
                      <a:pt x="560" y="1071353"/>
                    </a:lnTo>
                    <a:lnTo>
                      <a:pt x="739" y="1072423"/>
                    </a:lnTo>
                    <a:lnTo>
                      <a:pt x="800" y="1073148"/>
                    </a:lnTo>
                    <a:lnTo>
                      <a:pt x="894" y="1073938"/>
                    </a:lnTo>
                    <a:lnTo>
                      <a:pt x="1092" y="1074968"/>
                    </a:lnTo>
                    <a:lnTo>
                      <a:pt x="1253" y="1075568"/>
                    </a:lnTo>
                    <a:lnTo>
                      <a:pt x="1343" y="1076041"/>
                    </a:lnTo>
                    <a:lnTo>
                      <a:pt x="1472" y="1076648"/>
                    </a:lnTo>
                    <a:lnTo>
                      <a:pt x="1613" y="1077293"/>
                    </a:lnTo>
                    <a:lnTo>
                      <a:pt x="1728" y="1078281"/>
                    </a:lnTo>
                    <a:lnTo>
                      <a:pt x="2255" y="1078304"/>
                    </a:lnTo>
                    <a:lnTo>
                      <a:pt x="3012" y="1078346"/>
                    </a:lnTo>
                    <a:lnTo>
                      <a:pt x="4678" y="1078397"/>
                    </a:lnTo>
                    <a:lnTo>
                      <a:pt x="6630" y="1078497"/>
                    </a:lnTo>
                    <a:lnTo>
                      <a:pt x="9353" y="1078497"/>
                    </a:lnTo>
                    <a:lnTo>
                      <a:pt x="11672" y="1078491"/>
                    </a:lnTo>
                    <a:lnTo>
                      <a:pt x="13579" y="1078417"/>
                    </a:lnTo>
                    <a:lnTo>
                      <a:pt x="17015" y="1077640"/>
                    </a:lnTo>
                    <a:lnTo>
                      <a:pt x="18274" y="1077087"/>
                    </a:lnTo>
                    <a:lnTo>
                      <a:pt x="19423" y="1076285"/>
                    </a:lnTo>
                    <a:lnTo>
                      <a:pt x="20873" y="1074900"/>
                    </a:lnTo>
                    <a:lnTo>
                      <a:pt x="22159" y="1073366"/>
                    </a:lnTo>
                    <a:lnTo>
                      <a:pt x="23657" y="1071946"/>
                    </a:lnTo>
                    <a:lnTo>
                      <a:pt x="25720" y="1070492"/>
                    </a:lnTo>
                    <a:lnTo>
                      <a:pt x="27678" y="1069557"/>
                    </a:lnTo>
                    <a:lnTo>
                      <a:pt x="29575" y="1069057"/>
                    </a:lnTo>
                    <a:lnTo>
                      <a:pt x="31691" y="1068473"/>
                    </a:lnTo>
                    <a:lnTo>
                      <a:pt x="34349" y="1067872"/>
                    </a:lnTo>
                    <a:lnTo>
                      <a:pt x="37265" y="1067166"/>
                    </a:lnTo>
                    <a:lnTo>
                      <a:pt x="40158" y="1066607"/>
                    </a:lnTo>
                    <a:lnTo>
                      <a:pt x="43606" y="1065836"/>
                    </a:lnTo>
                    <a:lnTo>
                      <a:pt x="46168" y="1065034"/>
                    </a:lnTo>
                    <a:lnTo>
                      <a:pt x="49508" y="1063897"/>
                    </a:lnTo>
                    <a:lnTo>
                      <a:pt x="52940" y="1062712"/>
                    </a:lnTo>
                    <a:lnTo>
                      <a:pt x="55984" y="1060703"/>
                    </a:lnTo>
                    <a:lnTo>
                      <a:pt x="58587" y="1059184"/>
                    </a:lnTo>
                    <a:lnTo>
                      <a:pt x="60155" y="1058159"/>
                    </a:lnTo>
                    <a:lnTo>
                      <a:pt x="61350" y="1057945"/>
                    </a:lnTo>
                    <a:lnTo>
                      <a:pt x="63581" y="1057585"/>
                    </a:lnTo>
                    <a:lnTo>
                      <a:pt x="65447" y="1057344"/>
                    </a:lnTo>
                    <a:lnTo>
                      <a:pt x="66798" y="1057180"/>
                    </a:lnTo>
                    <a:lnTo>
                      <a:pt x="69203" y="1057409"/>
                    </a:lnTo>
                    <a:lnTo>
                      <a:pt x="71736" y="1057810"/>
                    </a:lnTo>
                    <a:lnTo>
                      <a:pt x="74565" y="1058214"/>
                    </a:lnTo>
                    <a:lnTo>
                      <a:pt x="77698" y="1058642"/>
                    </a:lnTo>
                    <a:lnTo>
                      <a:pt x="80922" y="1058846"/>
                    </a:lnTo>
                    <a:lnTo>
                      <a:pt x="83462" y="1059229"/>
                    </a:lnTo>
                    <a:lnTo>
                      <a:pt x="86136" y="1059138"/>
                    </a:lnTo>
                    <a:lnTo>
                      <a:pt x="88516" y="1058741"/>
                    </a:lnTo>
                    <a:lnTo>
                      <a:pt x="90918" y="1058115"/>
                    </a:lnTo>
                    <a:lnTo>
                      <a:pt x="93341" y="1057087"/>
                    </a:lnTo>
                    <a:lnTo>
                      <a:pt x="95656" y="1056041"/>
                    </a:lnTo>
                    <a:lnTo>
                      <a:pt x="98408" y="1054734"/>
                    </a:lnTo>
                    <a:lnTo>
                      <a:pt x="100803" y="1053427"/>
                    </a:lnTo>
                    <a:lnTo>
                      <a:pt x="103726" y="1051725"/>
                    </a:lnTo>
                    <a:lnTo>
                      <a:pt x="106172" y="1050399"/>
                    </a:lnTo>
                    <a:lnTo>
                      <a:pt x="108695" y="1049102"/>
                    </a:lnTo>
                    <a:lnTo>
                      <a:pt x="111239" y="1047757"/>
                    </a:lnTo>
                    <a:lnTo>
                      <a:pt x="113328" y="1046405"/>
                    </a:lnTo>
                    <a:lnTo>
                      <a:pt x="116042" y="1044867"/>
                    </a:lnTo>
                    <a:lnTo>
                      <a:pt x="118465" y="1043531"/>
                    </a:lnTo>
                    <a:lnTo>
                      <a:pt x="121526" y="1041849"/>
                    </a:lnTo>
                    <a:lnTo>
                      <a:pt x="123972" y="1040397"/>
                    </a:lnTo>
                    <a:lnTo>
                      <a:pt x="125276" y="1039806"/>
                    </a:lnTo>
                    <a:lnTo>
                      <a:pt x="128763" y="1039470"/>
                    </a:lnTo>
                    <a:lnTo>
                      <a:pt x="129977" y="1039245"/>
                    </a:lnTo>
                    <a:lnTo>
                      <a:pt x="130638" y="1038863"/>
                    </a:lnTo>
                    <a:lnTo>
                      <a:pt x="131897" y="1037974"/>
                    </a:lnTo>
                    <a:lnTo>
                      <a:pt x="133534" y="1036468"/>
                    </a:lnTo>
                    <a:lnTo>
                      <a:pt x="133971" y="1036034"/>
                    </a:lnTo>
                    <a:lnTo>
                      <a:pt x="134324" y="1035739"/>
                    </a:lnTo>
                    <a:lnTo>
                      <a:pt x="135383" y="1035184"/>
                    </a:lnTo>
                    <a:lnTo>
                      <a:pt x="136135" y="1034753"/>
                    </a:lnTo>
                    <a:lnTo>
                      <a:pt x="137185" y="1034072"/>
                    </a:lnTo>
                    <a:lnTo>
                      <a:pt x="138415" y="1033257"/>
                    </a:lnTo>
                    <a:lnTo>
                      <a:pt x="138646" y="1032473"/>
                    </a:lnTo>
                    <a:lnTo>
                      <a:pt x="138581" y="1031873"/>
                    </a:lnTo>
                    <a:lnTo>
                      <a:pt x="138597" y="1030473"/>
                    </a:lnTo>
                    <a:lnTo>
                      <a:pt x="138738" y="1029728"/>
                    </a:lnTo>
                    <a:lnTo>
                      <a:pt x="139221" y="1028794"/>
                    </a:lnTo>
                    <a:lnTo>
                      <a:pt x="139718" y="1027927"/>
                    </a:lnTo>
                    <a:lnTo>
                      <a:pt x="140127" y="1027233"/>
                    </a:lnTo>
                    <a:lnTo>
                      <a:pt x="140742" y="1026405"/>
                    </a:lnTo>
                    <a:lnTo>
                      <a:pt x="141297" y="1025981"/>
                    </a:lnTo>
                    <a:lnTo>
                      <a:pt x="143507" y="1024523"/>
                    </a:lnTo>
                    <a:lnTo>
                      <a:pt x="145716" y="1023287"/>
                    </a:lnTo>
                    <a:lnTo>
                      <a:pt x="149601" y="1020690"/>
                    </a:lnTo>
                    <a:lnTo>
                      <a:pt x="155021" y="1016850"/>
                    </a:lnTo>
                    <a:lnTo>
                      <a:pt x="165398" y="1008900"/>
                    </a:lnTo>
                    <a:lnTo>
                      <a:pt x="166882" y="1008202"/>
                    </a:lnTo>
                    <a:lnTo>
                      <a:pt x="168416" y="1007570"/>
                    </a:lnTo>
                    <a:lnTo>
                      <a:pt x="168705" y="1007208"/>
                    </a:lnTo>
                    <a:lnTo>
                      <a:pt x="169229" y="1007073"/>
                    </a:lnTo>
                    <a:lnTo>
                      <a:pt x="169620" y="1007393"/>
                    </a:lnTo>
                    <a:lnTo>
                      <a:pt x="170294" y="1006675"/>
                    </a:lnTo>
                    <a:lnTo>
                      <a:pt x="170866" y="1006803"/>
                    </a:lnTo>
                    <a:lnTo>
                      <a:pt x="171450" y="1006360"/>
                    </a:lnTo>
                    <a:lnTo>
                      <a:pt x="171681" y="1005657"/>
                    </a:lnTo>
                    <a:lnTo>
                      <a:pt x="172407" y="1004857"/>
                    </a:lnTo>
                    <a:lnTo>
                      <a:pt x="172391" y="1004065"/>
                    </a:lnTo>
                    <a:lnTo>
                      <a:pt x="173130" y="1002764"/>
                    </a:lnTo>
                    <a:lnTo>
                      <a:pt x="173451" y="1002067"/>
                    </a:lnTo>
                    <a:lnTo>
                      <a:pt x="173958" y="1000979"/>
                    </a:lnTo>
                    <a:lnTo>
                      <a:pt x="174122" y="1000382"/>
                    </a:lnTo>
                    <a:lnTo>
                      <a:pt x="174748" y="999241"/>
                    </a:lnTo>
                    <a:lnTo>
                      <a:pt x="175769" y="998705"/>
                    </a:lnTo>
                    <a:lnTo>
                      <a:pt x="176809" y="997995"/>
                    </a:lnTo>
                    <a:lnTo>
                      <a:pt x="177471" y="997527"/>
                    </a:lnTo>
                    <a:lnTo>
                      <a:pt x="178364" y="996804"/>
                    </a:lnTo>
                    <a:lnTo>
                      <a:pt x="179362" y="996308"/>
                    </a:lnTo>
                    <a:lnTo>
                      <a:pt x="180154" y="995953"/>
                    </a:lnTo>
                    <a:lnTo>
                      <a:pt x="181095" y="995264"/>
                    </a:lnTo>
                    <a:lnTo>
                      <a:pt x="182261" y="995087"/>
                    </a:lnTo>
                    <a:lnTo>
                      <a:pt x="183051" y="994936"/>
                    </a:lnTo>
                    <a:lnTo>
                      <a:pt x="183564" y="994801"/>
                    </a:lnTo>
                    <a:lnTo>
                      <a:pt x="184585" y="994400"/>
                    </a:lnTo>
                    <a:lnTo>
                      <a:pt x="185292" y="993411"/>
                    </a:lnTo>
                    <a:lnTo>
                      <a:pt x="185886" y="992919"/>
                    </a:lnTo>
                    <a:lnTo>
                      <a:pt x="187388" y="992104"/>
                    </a:lnTo>
                    <a:lnTo>
                      <a:pt x="188519" y="991482"/>
                    </a:lnTo>
                    <a:lnTo>
                      <a:pt x="189239" y="991593"/>
                    </a:lnTo>
                    <a:lnTo>
                      <a:pt x="189919" y="991770"/>
                    </a:lnTo>
                    <a:lnTo>
                      <a:pt x="191111" y="992075"/>
                    </a:lnTo>
                    <a:lnTo>
                      <a:pt x="191579" y="992110"/>
                    </a:lnTo>
                    <a:lnTo>
                      <a:pt x="192343" y="992320"/>
                    </a:lnTo>
                    <a:lnTo>
                      <a:pt x="193336" y="992367"/>
                    </a:lnTo>
                    <a:lnTo>
                      <a:pt x="194154" y="992261"/>
                    </a:lnTo>
                    <a:lnTo>
                      <a:pt x="194622" y="992075"/>
                    </a:lnTo>
                    <a:lnTo>
                      <a:pt x="195088" y="991889"/>
                    </a:lnTo>
                    <a:lnTo>
                      <a:pt x="195772" y="991558"/>
                    </a:lnTo>
                    <a:lnTo>
                      <a:pt x="196777" y="991032"/>
                    </a:lnTo>
                    <a:lnTo>
                      <a:pt x="197567" y="990843"/>
                    </a:lnTo>
                    <a:lnTo>
                      <a:pt x="198357" y="990591"/>
                    </a:lnTo>
                    <a:lnTo>
                      <a:pt x="199442" y="990364"/>
                    </a:lnTo>
                    <a:lnTo>
                      <a:pt x="200312" y="990139"/>
                    </a:lnTo>
                    <a:lnTo>
                      <a:pt x="200942" y="990306"/>
                    </a:lnTo>
                    <a:lnTo>
                      <a:pt x="201767" y="990303"/>
                    </a:lnTo>
                    <a:lnTo>
                      <a:pt x="202576" y="990412"/>
                    </a:lnTo>
                    <a:lnTo>
                      <a:pt x="203209" y="990116"/>
                    </a:lnTo>
                    <a:lnTo>
                      <a:pt x="203735" y="989471"/>
                    </a:lnTo>
                    <a:lnTo>
                      <a:pt x="204618" y="988752"/>
                    </a:lnTo>
                    <a:lnTo>
                      <a:pt x="205199" y="988704"/>
                    </a:lnTo>
                    <a:lnTo>
                      <a:pt x="205722" y="988630"/>
                    </a:lnTo>
                    <a:lnTo>
                      <a:pt x="206297" y="988469"/>
                    </a:lnTo>
                    <a:lnTo>
                      <a:pt x="206766" y="988162"/>
                    </a:lnTo>
                    <a:lnTo>
                      <a:pt x="207369" y="988145"/>
                    </a:lnTo>
                    <a:lnTo>
                      <a:pt x="207903" y="987933"/>
                    </a:lnTo>
                    <a:lnTo>
                      <a:pt x="208468" y="987971"/>
                    </a:lnTo>
                    <a:lnTo>
                      <a:pt x="208898" y="988364"/>
                    </a:lnTo>
                    <a:lnTo>
                      <a:pt x="209573" y="988341"/>
                    </a:lnTo>
                    <a:lnTo>
                      <a:pt x="209890" y="987917"/>
                    </a:lnTo>
                    <a:lnTo>
                      <a:pt x="210638" y="987528"/>
                    </a:lnTo>
                    <a:lnTo>
                      <a:pt x="211065" y="987214"/>
                    </a:lnTo>
                    <a:lnTo>
                      <a:pt x="211586" y="986870"/>
                    </a:lnTo>
                    <a:lnTo>
                      <a:pt x="212042" y="986450"/>
                    </a:lnTo>
                    <a:lnTo>
                      <a:pt x="212851" y="986026"/>
                    </a:lnTo>
                    <a:lnTo>
                      <a:pt x="213220" y="985631"/>
                    </a:lnTo>
                    <a:lnTo>
                      <a:pt x="213660" y="985483"/>
                    </a:lnTo>
                    <a:lnTo>
                      <a:pt x="214166" y="985181"/>
                    </a:lnTo>
                    <a:lnTo>
                      <a:pt x="214649" y="984970"/>
                    </a:lnTo>
                    <a:lnTo>
                      <a:pt x="215278" y="984584"/>
                    </a:lnTo>
                    <a:lnTo>
                      <a:pt x="215920" y="984359"/>
                    </a:lnTo>
                    <a:lnTo>
                      <a:pt x="216710" y="983859"/>
                    </a:lnTo>
                    <a:lnTo>
                      <a:pt x="217673" y="983317"/>
                    </a:lnTo>
                    <a:lnTo>
                      <a:pt x="218610" y="983105"/>
                    </a:lnTo>
                    <a:lnTo>
                      <a:pt x="219751" y="983242"/>
                    </a:lnTo>
                    <a:lnTo>
                      <a:pt x="220713" y="982731"/>
                    </a:lnTo>
                    <a:lnTo>
                      <a:pt x="221327" y="982462"/>
                    </a:lnTo>
                    <a:lnTo>
                      <a:pt x="221931" y="981962"/>
                    </a:lnTo>
                    <a:lnTo>
                      <a:pt x="222910" y="981370"/>
                    </a:lnTo>
                    <a:lnTo>
                      <a:pt x="223436" y="981149"/>
                    </a:lnTo>
                    <a:lnTo>
                      <a:pt x="224018" y="980798"/>
                    </a:lnTo>
                    <a:lnTo>
                      <a:pt x="224554" y="980812"/>
                    </a:lnTo>
                    <a:lnTo>
                      <a:pt x="225449" y="980703"/>
                    </a:lnTo>
                    <a:lnTo>
                      <a:pt x="225986" y="980609"/>
                    </a:lnTo>
                    <a:lnTo>
                      <a:pt x="226535" y="980424"/>
                    </a:lnTo>
                    <a:lnTo>
                      <a:pt x="227083" y="980304"/>
                    </a:lnTo>
                    <a:lnTo>
                      <a:pt x="227835" y="980102"/>
                    </a:lnTo>
                    <a:lnTo>
                      <a:pt x="228663" y="980102"/>
                    </a:lnTo>
                    <a:lnTo>
                      <a:pt x="229498" y="980426"/>
                    </a:lnTo>
                    <a:lnTo>
                      <a:pt x="231017" y="980472"/>
                    </a:lnTo>
                    <a:lnTo>
                      <a:pt x="231829" y="980302"/>
                    </a:lnTo>
                    <a:lnTo>
                      <a:pt x="232506" y="980189"/>
                    </a:lnTo>
                    <a:lnTo>
                      <a:pt x="233088" y="980481"/>
                    </a:lnTo>
                    <a:lnTo>
                      <a:pt x="233592" y="980571"/>
                    </a:lnTo>
                    <a:lnTo>
                      <a:pt x="234282" y="980449"/>
                    </a:lnTo>
                    <a:lnTo>
                      <a:pt x="234697" y="980645"/>
                    </a:lnTo>
                    <a:lnTo>
                      <a:pt x="235034" y="980972"/>
                    </a:lnTo>
                    <a:lnTo>
                      <a:pt x="235118" y="981445"/>
                    </a:lnTo>
                    <a:lnTo>
                      <a:pt x="235153" y="982019"/>
                    </a:lnTo>
                    <a:lnTo>
                      <a:pt x="235149" y="982995"/>
                    </a:lnTo>
                    <a:lnTo>
                      <a:pt x="235471" y="983428"/>
                    </a:lnTo>
                    <a:lnTo>
                      <a:pt x="236372" y="983820"/>
                    </a:lnTo>
                    <a:lnTo>
                      <a:pt x="237095" y="983712"/>
                    </a:lnTo>
                    <a:lnTo>
                      <a:pt x="237628" y="983329"/>
                    </a:lnTo>
                    <a:lnTo>
                      <a:pt x="238244" y="983037"/>
                    </a:lnTo>
                    <a:lnTo>
                      <a:pt x="238671" y="982748"/>
                    </a:lnTo>
                    <a:lnTo>
                      <a:pt x="239047" y="982430"/>
                    </a:lnTo>
                    <a:lnTo>
                      <a:pt x="239622" y="981993"/>
                    </a:lnTo>
                    <a:lnTo>
                      <a:pt x="240074" y="981640"/>
                    </a:lnTo>
                    <a:lnTo>
                      <a:pt x="240559" y="981479"/>
                    </a:lnTo>
                    <a:lnTo>
                      <a:pt x="241135" y="981357"/>
                    </a:lnTo>
                    <a:lnTo>
                      <a:pt x="241860" y="981647"/>
                    </a:lnTo>
                    <a:lnTo>
                      <a:pt x="242409" y="981868"/>
                    </a:lnTo>
                    <a:lnTo>
                      <a:pt x="242856" y="982038"/>
                    </a:lnTo>
                    <a:lnTo>
                      <a:pt x="242736" y="982529"/>
                    </a:lnTo>
                    <a:lnTo>
                      <a:pt x="242833" y="982954"/>
                    </a:lnTo>
                    <a:lnTo>
                      <a:pt x="243276" y="983034"/>
                    </a:lnTo>
                    <a:lnTo>
                      <a:pt x="243530" y="983451"/>
                    </a:lnTo>
                    <a:lnTo>
                      <a:pt x="244390" y="983775"/>
                    </a:lnTo>
                    <a:lnTo>
                      <a:pt x="244801" y="983949"/>
                    </a:lnTo>
                    <a:lnTo>
                      <a:pt x="245203" y="984552"/>
                    </a:lnTo>
                    <a:lnTo>
                      <a:pt x="245890" y="985076"/>
                    </a:lnTo>
                    <a:lnTo>
                      <a:pt x="246634" y="985779"/>
                    </a:lnTo>
                    <a:lnTo>
                      <a:pt x="247453" y="986042"/>
                    </a:lnTo>
                    <a:lnTo>
                      <a:pt x="249065" y="986158"/>
                    </a:lnTo>
                    <a:lnTo>
                      <a:pt x="249502" y="985933"/>
                    </a:lnTo>
                    <a:lnTo>
                      <a:pt x="250388" y="985746"/>
                    </a:lnTo>
                    <a:lnTo>
                      <a:pt x="251029" y="985946"/>
                    </a:lnTo>
                    <a:lnTo>
                      <a:pt x="251512" y="986273"/>
                    </a:lnTo>
                    <a:lnTo>
                      <a:pt x="252050" y="986527"/>
                    </a:lnTo>
                    <a:lnTo>
                      <a:pt x="252391" y="987166"/>
                    </a:lnTo>
                    <a:lnTo>
                      <a:pt x="252536" y="987776"/>
                    </a:lnTo>
                    <a:lnTo>
                      <a:pt x="252731" y="988463"/>
                    </a:lnTo>
                    <a:lnTo>
                      <a:pt x="253489" y="988740"/>
                    </a:lnTo>
                    <a:lnTo>
                      <a:pt x="254157" y="989093"/>
                    </a:lnTo>
                    <a:lnTo>
                      <a:pt x="254649" y="989333"/>
                    </a:lnTo>
                    <a:lnTo>
                      <a:pt x="255239" y="989731"/>
                    </a:lnTo>
                    <a:lnTo>
                      <a:pt x="255772" y="989870"/>
                    </a:lnTo>
                    <a:lnTo>
                      <a:pt x="256389" y="991070"/>
                    </a:lnTo>
                    <a:lnTo>
                      <a:pt x="257086" y="991356"/>
                    </a:lnTo>
                    <a:lnTo>
                      <a:pt x="257843" y="991639"/>
                    </a:lnTo>
                    <a:lnTo>
                      <a:pt x="258713" y="991789"/>
                    </a:lnTo>
                    <a:lnTo>
                      <a:pt x="259658" y="992171"/>
                    </a:lnTo>
                    <a:lnTo>
                      <a:pt x="260267" y="992291"/>
                    </a:lnTo>
                    <a:lnTo>
                      <a:pt x="260877" y="992852"/>
                    </a:lnTo>
                    <a:lnTo>
                      <a:pt x="261127" y="993870"/>
                    </a:lnTo>
                    <a:lnTo>
                      <a:pt x="260919" y="994409"/>
                    </a:lnTo>
                    <a:lnTo>
                      <a:pt x="260797" y="995045"/>
                    </a:lnTo>
                    <a:lnTo>
                      <a:pt x="261349" y="995184"/>
                    </a:lnTo>
                    <a:lnTo>
                      <a:pt x="261883" y="995264"/>
                    </a:lnTo>
                    <a:lnTo>
                      <a:pt x="262421" y="995373"/>
                    </a:lnTo>
                    <a:lnTo>
                      <a:pt x="263211" y="995543"/>
                    </a:lnTo>
                    <a:lnTo>
                      <a:pt x="263761" y="996096"/>
                    </a:lnTo>
                    <a:lnTo>
                      <a:pt x="264281" y="996503"/>
                    </a:lnTo>
                    <a:lnTo>
                      <a:pt x="265029" y="996827"/>
                    </a:lnTo>
                    <a:lnTo>
                      <a:pt x="265848" y="997148"/>
                    </a:lnTo>
                    <a:lnTo>
                      <a:pt x="267087" y="997703"/>
                    </a:lnTo>
                    <a:lnTo>
                      <a:pt x="266978" y="998199"/>
                    </a:lnTo>
                    <a:lnTo>
                      <a:pt x="267565" y="998703"/>
                    </a:lnTo>
                    <a:lnTo>
                      <a:pt x="267682" y="999563"/>
                    </a:lnTo>
                    <a:lnTo>
                      <a:pt x="268079" y="1000311"/>
                    </a:lnTo>
                    <a:lnTo>
                      <a:pt x="268455" y="1000603"/>
                    </a:lnTo>
                    <a:lnTo>
                      <a:pt x="269312" y="1000607"/>
                    </a:lnTo>
                    <a:lnTo>
                      <a:pt x="269691" y="1000163"/>
                    </a:lnTo>
                    <a:lnTo>
                      <a:pt x="270224" y="999730"/>
                    </a:lnTo>
                    <a:lnTo>
                      <a:pt x="270770" y="999472"/>
                    </a:lnTo>
                    <a:lnTo>
                      <a:pt x="271329" y="999842"/>
                    </a:lnTo>
                    <a:lnTo>
                      <a:pt x="271832" y="999913"/>
                    </a:lnTo>
                    <a:lnTo>
                      <a:pt x="272308" y="999771"/>
                    </a:lnTo>
                    <a:lnTo>
                      <a:pt x="272783" y="999453"/>
                    </a:lnTo>
                    <a:lnTo>
                      <a:pt x="273044" y="998554"/>
                    </a:lnTo>
                    <a:lnTo>
                      <a:pt x="273752" y="998735"/>
                    </a:lnTo>
                    <a:lnTo>
                      <a:pt x="274710" y="999104"/>
                    </a:lnTo>
                    <a:lnTo>
                      <a:pt x="275378" y="999281"/>
                    </a:lnTo>
                    <a:lnTo>
                      <a:pt x="276412" y="999615"/>
                    </a:lnTo>
                    <a:lnTo>
                      <a:pt x="276725" y="1000050"/>
                    </a:lnTo>
                    <a:lnTo>
                      <a:pt x="276899" y="1000960"/>
                    </a:lnTo>
                    <a:lnTo>
                      <a:pt x="278011" y="1001403"/>
                    </a:lnTo>
                    <a:lnTo>
                      <a:pt x="279272" y="1001689"/>
                    </a:lnTo>
                    <a:lnTo>
                      <a:pt x="279786" y="1001981"/>
                    </a:lnTo>
                    <a:lnTo>
                      <a:pt x="280238" y="1002166"/>
                    </a:lnTo>
                    <a:lnTo>
                      <a:pt x="281038" y="1001939"/>
                    </a:lnTo>
                    <a:lnTo>
                      <a:pt x="281767" y="1002250"/>
                    </a:lnTo>
                    <a:lnTo>
                      <a:pt x="282438" y="1002321"/>
                    </a:lnTo>
                    <a:lnTo>
                      <a:pt x="282774" y="1001916"/>
                    </a:lnTo>
                    <a:lnTo>
                      <a:pt x="283285" y="1002228"/>
                    </a:lnTo>
                    <a:lnTo>
                      <a:pt x="283806" y="1002800"/>
                    </a:lnTo>
                    <a:lnTo>
                      <a:pt x="284585" y="1002758"/>
                    </a:lnTo>
                    <a:lnTo>
                      <a:pt x="285308" y="1002594"/>
                    </a:lnTo>
                    <a:lnTo>
                      <a:pt x="285850" y="1002289"/>
                    </a:lnTo>
                    <a:lnTo>
                      <a:pt x="286407" y="1001788"/>
                    </a:lnTo>
                    <a:lnTo>
                      <a:pt x="287039" y="1001800"/>
                    </a:lnTo>
                    <a:lnTo>
                      <a:pt x="287102" y="1002391"/>
                    </a:lnTo>
                    <a:lnTo>
                      <a:pt x="286718" y="1002844"/>
                    </a:lnTo>
                    <a:lnTo>
                      <a:pt x="286692" y="1003724"/>
                    </a:lnTo>
                    <a:lnTo>
                      <a:pt x="287125" y="1004208"/>
                    </a:lnTo>
                    <a:lnTo>
                      <a:pt x="287941" y="1004947"/>
                    </a:lnTo>
                    <a:lnTo>
                      <a:pt x="288567" y="1005528"/>
                    </a:lnTo>
                    <a:lnTo>
                      <a:pt x="289264" y="1006267"/>
                    </a:lnTo>
                    <a:lnTo>
                      <a:pt x="289884" y="1006880"/>
                    </a:lnTo>
                    <a:lnTo>
                      <a:pt x="290622" y="1007365"/>
                    </a:lnTo>
                    <a:lnTo>
                      <a:pt x="291647" y="1007679"/>
                    </a:lnTo>
                    <a:lnTo>
                      <a:pt x="292552" y="1008004"/>
                    </a:lnTo>
                    <a:lnTo>
                      <a:pt x="293300" y="1008238"/>
                    </a:lnTo>
                    <a:lnTo>
                      <a:pt x="293939" y="1008813"/>
                    </a:lnTo>
                    <a:lnTo>
                      <a:pt x="294687" y="1009597"/>
                    </a:lnTo>
                    <a:lnTo>
                      <a:pt x="295256" y="1009872"/>
                    </a:lnTo>
                    <a:lnTo>
                      <a:pt x="295740" y="1009931"/>
                    </a:lnTo>
                    <a:lnTo>
                      <a:pt x="296324" y="1009933"/>
                    </a:lnTo>
                    <a:lnTo>
                      <a:pt x="297397" y="1009747"/>
                    </a:lnTo>
                    <a:lnTo>
                      <a:pt x="298277" y="1009895"/>
                    </a:lnTo>
                    <a:lnTo>
                      <a:pt x="298841" y="1010374"/>
                    </a:lnTo>
                    <a:lnTo>
                      <a:pt x="299548" y="1010974"/>
                    </a:lnTo>
                    <a:lnTo>
                      <a:pt x="300672" y="1011228"/>
                    </a:lnTo>
                    <a:lnTo>
                      <a:pt x="301782" y="1011041"/>
                    </a:lnTo>
                    <a:lnTo>
                      <a:pt x="301741" y="1011584"/>
                    </a:lnTo>
                    <a:lnTo>
                      <a:pt x="301490" y="1012335"/>
                    </a:lnTo>
                    <a:lnTo>
                      <a:pt x="301516" y="1012907"/>
                    </a:lnTo>
                    <a:lnTo>
                      <a:pt x="301591" y="1013816"/>
                    </a:lnTo>
                    <a:lnTo>
                      <a:pt x="301558" y="1014451"/>
                    </a:lnTo>
                    <a:lnTo>
                      <a:pt x="301131" y="1014974"/>
                    </a:lnTo>
                    <a:lnTo>
                      <a:pt x="300608" y="1015241"/>
                    </a:lnTo>
                    <a:lnTo>
                      <a:pt x="300694" y="1015783"/>
                    </a:lnTo>
                    <a:lnTo>
                      <a:pt x="300631" y="1016567"/>
                    </a:lnTo>
                    <a:lnTo>
                      <a:pt x="300412" y="1017077"/>
                    </a:lnTo>
                    <a:lnTo>
                      <a:pt x="300101" y="1017983"/>
                    </a:lnTo>
                    <a:lnTo>
                      <a:pt x="300354" y="1018606"/>
                    </a:lnTo>
                    <a:lnTo>
                      <a:pt x="300736" y="1019107"/>
                    </a:lnTo>
                    <a:lnTo>
                      <a:pt x="301347" y="1019672"/>
                    </a:lnTo>
                    <a:lnTo>
                      <a:pt x="301953" y="1020170"/>
                    </a:lnTo>
                    <a:lnTo>
                      <a:pt x="302387" y="1020526"/>
                    </a:lnTo>
                    <a:lnTo>
                      <a:pt x="302871" y="1020886"/>
                    </a:lnTo>
                    <a:lnTo>
                      <a:pt x="302877" y="1021987"/>
                    </a:lnTo>
                    <a:lnTo>
                      <a:pt x="302685" y="1022815"/>
                    </a:lnTo>
                    <a:lnTo>
                      <a:pt x="302618" y="1023418"/>
                    </a:lnTo>
                    <a:lnTo>
                      <a:pt x="302849" y="1023849"/>
                    </a:lnTo>
                    <a:lnTo>
                      <a:pt x="303221" y="1024399"/>
                    </a:lnTo>
                    <a:lnTo>
                      <a:pt x="303610" y="1025086"/>
                    </a:lnTo>
                    <a:lnTo>
                      <a:pt x="303755" y="1026052"/>
                    </a:lnTo>
                    <a:lnTo>
                      <a:pt x="304232" y="1026719"/>
                    </a:lnTo>
                    <a:lnTo>
                      <a:pt x="304846" y="1026941"/>
                    </a:lnTo>
                    <a:lnTo>
                      <a:pt x="305867" y="1027301"/>
                    </a:lnTo>
                    <a:lnTo>
                      <a:pt x="306503" y="1027435"/>
                    </a:lnTo>
                    <a:lnTo>
                      <a:pt x="307190" y="1028107"/>
                    </a:lnTo>
                    <a:lnTo>
                      <a:pt x="307457" y="1028639"/>
                    </a:lnTo>
                    <a:lnTo>
                      <a:pt x="307762" y="1028999"/>
                    </a:lnTo>
                    <a:lnTo>
                      <a:pt x="308339" y="1029446"/>
                    </a:lnTo>
                    <a:lnTo>
                      <a:pt x="308621" y="1030339"/>
                    </a:lnTo>
                    <a:lnTo>
                      <a:pt x="308609" y="1031183"/>
                    </a:lnTo>
                    <a:lnTo>
                      <a:pt x="308593" y="1032062"/>
                    </a:lnTo>
                    <a:lnTo>
                      <a:pt x="308825" y="1032631"/>
                    </a:lnTo>
                    <a:lnTo>
                      <a:pt x="309113" y="1033049"/>
                    </a:lnTo>
                    <a:lnTo>
                      <a:pt x="309874" y="1032965"/>
                    </a:lnTo>
                    <a:lnTo>
                      <a:pt x="310375" y="1033218"/>
                    </a:lnTo>
                    <a:lnTo>
                      <a:pt x="310818" y="1033722"/>
                    </a:lnTo>
                    <a:lnTo>
                      <a:pt x="311405" y="1034245"/>
                    </a:lnTo>
                    <a:lnTo>
                      <a:pt x="311512" y="1034797"/>
                    </a:lnTo>
                    <a:lnTo>
                      <a:pt x="311390" y="1035572"/>
                    </a:lnTo>
                    <a:lnTo>
                      <a:pt x="311466" y="1036211"/>
                    </a:lnTo>
                    <a:lnTo>
                      <a:pt x="311909" y="1036335"/>
                    </a:lnTo>
                    <a:lnTo>
                      <a:pt x="312510" y="1036532"/>
                    </a:lnTo>
                    <a:lnTo>
                      <a:pt x="312956" y="1036818"/>
                    </a:lnTo>
                    <a:lnTo>
                      <a:pt x="313185" y="1037264"/>
                    </a:lnTo>
                    <a:lnTo>
                      <a:pt x="313560" y="1038420"/>
                    </a:lnTo>
                    <a:lnTo>
                      <a:pt x="313861" y="1039004"/>
                    </a:lnTo>
                    <a:lnTo>
                      <a:pt x="314180" y="1039640"/>
                    </a:lnTo>
                    <a:lnTo>
                      <a:pt x="314446" y="1040071"/>
                    </a:lnTo>
                    <a:lnTo>
                      <a:pt x="314976" y="1040670"/>
                    </a:lnTo>
                    <a:lnTo>
                      <a:pt x="314838" y="1041203"/>
                    </a:lnTo>
                    <a:lnTo>
                      <a:pt x="314786" y="1041791"/>
                    </a:lnTo>
                    <a:lnTo>
                      <a:pt x="314841" y="1042376"/>
                    </a:lnTo>
                    <a:lnTo>
                      <a:pt x="314582" y="1042825"/>
                    </a:lnTo>
                    <a:lnTo>
                      <a:pt x="314510" y="1043326"/>
                    </a:lnTo>
                    <a:lnTo>
                      <a:pt x="314399" y="1043752"/>
                    </a:lnTo>
                    <a:lnTo>
                      <a:pt x="313901" y="1044514"/>
                    </a:lnTo>
                    <a:lnTo>
                      <a:pt x="313563" y="1045198"/>
                    </a:lnTo>
                    <a:lnTo>
                      <a:pt x="313846" y="1045548"/>
                    </a:lnTo>
                    <a:lnTo>
                      <a:pt x="314616" y="1045416"/>
                    </a:lnTo>
                    <a:lnTo>
                      <a:pt x="315105" y="1045050"/>
                    </a:lnTo>
                    <a:lnTo>
                      <a:pt x="315637" y="1044639"/>
                    </a:lnTo>
                    <a:lnTo>
                      <a:pt x="315994" y="1044273"/>
                    </a:lnTo>
                    <a:lnTo>
                      <a:pt x="316431" y="1044080"/>
                    </a:lnTo>
                    <a:lnTo>
                      <a:pt x="316851" y="1044508"/>
                    </a:lnTo>
                    <a:lnTo>
                      <a:pt x="316594" y="1045027"/>
                    </a:lnTo>
                    <a:lnTo>
                      <a:pt x="316145" y="1045868"/>
                    </a:lnTo>
                    <a:lnTo>
                      <a:pt x="316231" y="1046379"/>
                    </a:lnTo>
                    <a:lnTo>
                      <a:pt x="316613" y="1046777"/>
                    </a:lnTo>
                    <a:lnTo>
                      <a:pt x="317143" y="1047294"/>
                    </a:lnTo>
                    <a:lnTo>
                      <a:pt x="317596" y="1047952"/>
                    </a:lnTo>
                    <a:lnTo>
                      <a:pt x="317998" y="1048658"/>
                    </a:lnTo>
                    <a:lnTo>
                      <a:pt x="318328" y="1049114"/>
                    </a:lnTo>
                    <a:lnTo>
                      <a:pt x="318515" y="1049985"/>
                    </a:lnTo>
                    <a:lnTo>
                      <a:pt x="318578" y="1050509"/>
                    </a:lnTo>
                    <a:lnTo>
                      <a:pt x="318585" y="1051369"/>
                    </a:lnTo>
                    <a:lnTo>
                      <a:pt x="318597" y="1052566"/>
                    </a:lnTo>
                    <a:lnTo>
                      <a:pt x="318553" y="1053961"/>
                    </a:lnTo>
                    <a:lnTo>
                      <a:pt x="318389" y="1055167"/>
                    </a:lnTo>
                    <a:lnTo>
                      <a:pt x="318385" y="1055913"/>
                    </a:lnTo>
                    <a:lnTo>
                      <a:pt x="318212" y="1056859"/>
                    </a:lnTo>
                    <a:lnTo>
                      <a:pt x="317927" y="1058712"/>
                    </a:lnTo>
                    <a:lnTo>
                      <a:pt x="317801" y="1059949"/>
                    </a:lnTo>
                    <a:lnTo>
                      <a:pt x="317628" y="1060857"/>
                    </a:lnTo>
                    <a:lnTo>
                      <a:pt x="317586" y="1061852"/>
                    </a:lnTo>
                    <a:lnTo>
                      <a:pt x="317442" y="1062867"/>
                    </a:lnTo>
                    <a:lnTo>
                      <a:pt x="317506" y="1063660"/>
                    </a:lnTo>
                    <a:lnTo>
                      <a:pt x="317612" y="1064704"/>
                    </a:lnTo>
                    <a:lnTo>
                      <a:pt x="317666" y="1065380"/>
                    </a:lnTo>
                    <a:lnTo>
                      <a:pt x="317795" y="1067141"/>
                    </a:lnTo>
                    <a:lnTo>
                      <a:pt x="317849" y="1068265"/>
                    </a:lnTo>
                    <a:lnTo>
                      <a:pt x="317795" y="1069231"/>
                    </a:lnTo>
                    <a:lnTo>
                      <a:pt x="318132" y="1071231"/>
                    </a:lnTo>
                    <a:lnTo>
                      <a:pt x="318126" y="1072198"/>
                    </a:lnTo>
                    <a:lnTo>
                      <a:pt x="318162" y="1073058"/>
                    </a:lnTo>
                    <a:lnTo>
                      <a:pt x="318257" y="1073947"/>
                    </a:lnTo>
                    <a:lnTo>
                      <a:pt x="318536" y="1074879"/>
                    </a:lnTo>
                    <a:lnTo>
                      <a:pt x="318828" y="1075932"/>
                    </a:lnTo>
                    <a:lnTo>
                      <a:pt x="319227" y="1077161"/>
                    </a:lnTo>
                    <a:lnTo>
                      <a:pt x="319677" y="1077774"/>
                    </a:lnTo>
                    <a:lnTo>
                      <a:pt x="320152" y="1078096"/>
                    </a:lnTo>
                    <a:lnTo>
                      <a:pt x="320524" y="1078356"/>
                    </a:lnTo>
                    <a:lnTo>
                      <a:pt x="321198" y="1078648"/>
                    </a:lnTo>
                    <a:lnTo>
                      <a:pt x="322320" y="1078644"/>
                    </a:lnTo>
                    <a:lnTo>
                      <a:pt x="323394" y="1078436"/>
                    </a:lnTo>
                    <a:lnTo>
                      <a:pt x="324245" y="1078150"/>
                    </a:lnTo>
                    <a:lnTo>
                      <a:pt x="325077" y="1077854"/>
                    </a:lnTo>
                    <a:lnTo>
                      <a:pt x="326028" y="1077569"/>
                    </a:lnTo>
                    <a:lnTo>
                      <a:pt x="326926" y="1077302"/>
                    </a:lnTo>
                    <a:lnTo>
                      <a:pt x="327934" y="1077056"/>
                    </a:lnTo>
                    <a:lnTo>
                      <a:pt x="328882" y="1076789"/>
                    </a:lnTo>
                    <a:lnTo>
                      <a:pt x="329762" y="1076551"/>
                    </a:lnTo>
                    <a:lnTo>
                      <a:pt x="330613" y="1076314"/>
                    </a:lnTo>
                    <a:lnTo>
                      <a:pt x="331669" y="1075961"/>
                    </a:lnTo>
                    <a:lnTo>
                      <a:pt x="332462" y="1075723"/>
                    </a:lnTo>
                    <a:lnTo>
                      <a:pt x="333499" y="1075457"/>
                    </a:lnTo>
                    <a:lnTo>
                      <a:pt x="334321" y="1074968"/>
                    </a:lnTo>
                    <a:lnTo>
                      <a:pt x="335191" y="1074505"/>
                    </a:lnTo>
                    <a:lnTo>
                      <a:pt x="336061" y="1074095"/>
                    </a:lnTo>
                    <a:lnTo>
                      <a:pt x="336794" y="1073652"/>
                    </a:lnTo>
                    <a:lnTo>
                      <a:pt x="337685" y="1073211"/>
                    </a:lnTo>
                    <a:lnTo>
                      <a:pt x="338508" y="1072772"/>
                    </a:lnTo>
                    <a:lnTo>
                      <a:pt x="339397" y="1072303"/>
                    </a:lnTo>
                    <a:lnTo>
                      <a:pt x="341725" y="1070698"/>
                    </a:lnTo>
                    <a:lnTo>
                      <a:pt x="342576" y="1070158"/>
                    </a:lnTo>
                    <a:lnTo>
                      <a:pt x="343388" y="1069603"/>
                    </a:lnTo>
                    <a:lnTo>
                      <a:pt x="344020" y="1069173"/>
                    </a:lnTo>
                    <a:lnTo>
                      <a:pt x="344509" y="1068826"/>
                    </a:lnTo>
                    <a:lnTo>
                      <a:pt x="344955" y="1068357"/>
                    </a:lnTo>
                    <a:lnTo>
                      <a:pt x="345703" y="1067410"/>
                    </a:lnTo>
                    <a:lnTo>
                      <a:pt x="346429" y="1066899"/>
                    </a:lnTo>
                    <a:lnTo>
                      <a:pt x="347270" y="1066435"/>
                    </a:lnTo>
                    <a:lnTo>
                      <a:pt x="348144" y="1066122"/>
                    </a:lnTo>
                    <a:lnTo>
                      <a:pt x="349068" y="1065859"/>
                    </a:lnTo>
                    <a:lnTo>
                      <a:pt x="350737" y="1065269"/>
                    </a:lnTo>
                    <a:lnTo>
                      <a:pt x="351791" y="1065063"/>
                    </a:lnTo>
                    <a:lnTo>
                      <a:pt x="352622" y="1065233"/>
                    </a:lnTo>
                    <a:lnTo>
                      <a:pt x="352960" y="1065519"/>
                    </a:lnTo>
                    <a:lnTo>
                      <a:pt x="353650" y="1066052"/>
                    </a:lnTo>
                    <a:lnTo>
                      <a:pt x="354922" y="1066897"/>
                    </a:lnTo>
                    <a:lnTo>
                      <a:pt x="356485" y="1068065"/>
                    </a:lnTo>
                    <a:lnTo>
                      <a:pt x="358319" y="1069481"/>
                    </a:lnTo>
                    <a:lnTo>
                      <a:pt x="359782" y="1070553"/>
                    </a:lnTo>
                    <a:lnTo>
                      <a:pt x="360912" y="1071555"/>
                    </a:lnTo>
                    <a:lnTo>
                      <a:pt x="362049" y="1072547"/>
                    </a:lnTo>
                    <a:lnTo>
                      <a:pt x="363007" y="1073414"/>
                    </a:lnTo>
                    <a:lnTo>
                      <a:pt x="363908" y="1073742"/>
                    </a:lnTo>
                    <a:lnTo>
                      <a:pt x="364891" y="1074085"/>
                    </a:lnTo>
                    <a:lnTo>
                      <a:pt x="365938" y="1074198"/>
                    </a:lnTo>
                    <a:lnTo>
                      <a:pt x="366737" y="1074150"/>
                    </a:lnTo>
                    <a:lnTo>
                      <a:pt x="367411" y="1074535"/>
                    </a:lnTo>
                    <a:lnTo>
                      <a:pt x="367588" y="1075770"/>
                    </a:lnTo>
                    <a:lnTo>
                      <a:pt x="367588" y="1077405"/>
                    </a:lnTo>
                    <a:lnTo>
                      <a:pt x="368102" y="1078362"/>
                    </a:lnTo>
                    <a:lnTo>
                      <a:pt x="368888" y="1078712"/>
                    </a:lnTo>
                    <a:lnTo>
                      <a:pt x="369148" y="1079955"/>
                    </a:lnTo>
                    <a:lnTo>
                      <a:pt x="369348" y="1080831"/>
                    </a:lnTo>
                    <a:lnTo>
                      <a:pt x="368991" y="1082285"/>
                    </a:lnTo>
                    <a:lnTo>
                      <a:pt x="368882" y="1083554"/>
                    </a:lnTo>
                    <a:lnTo>
                      <a:pt x="369126" y="1084141"/>
                    </a:lnTo>
                    <a:lnTo>
                      <a:pt x="369598" y="1084803"/>
                    </a:lnTo>
                    <a:lnTo>
                      <a:pt x="369138" y="1085214"/>
                    </a:lnTo>
                    <a:lnTo>
                      <a:pt x="368606" y="1085924"/>
                    </a:lnTo>
                    <a:lnTo>
                      <a:pt x="368783" y="1086716"/>
                    </a:lnTo>
                    <a:lnTo>
                      <a:pt x="368432" y="1087792"/>
                    </a:lnTo>
                    <a:lnTo>
                      <a:pt x="368907" y="1088588"/>
                    </a:lnTo>
                    <a:lnTo>
                      <a:pt x="369945" y="1088864"/>
                    </a:lnTo>
                    <a:lnTo>
                      <a:pt x="370523" y="1089166"/>
                    </a:lnTo>
                    <a:lnTo>
                      <a:pt x="369672" y="1089815"/>
                    </a:lnTo>
                    <a:lnTo>
                      <a:pt x="369396" y="1090477"/>
                    </a:lnTo>
                    <a:lnTo>
                      <a:pt x="369299" y="1091408"/>
                    </a:lnTo>
                    <a:lnTo>
                      <a:pt x="369460" y="1092400"/>
                    </a:lnTo>
                    <a:lnTo>
                      <a:pt x="368943" y="1092967"/>
                    </a:lnTo>
                    <a:lnTo>
                      <a:pt x="368217" y="1093286"/>
                    </a:lnTo>
                    <a:lnTo>
                      <a:pt x="367427" y="1093982"/>
                    </a:lnTo>
                    <a:lnTo>
                      <a:pt x="367791" y="1094606"/>
                    </a:lnTo>
                    <a:lnTo>
                      <a:pt x="368314" y="1095274"/>
                    </a:lnTo>
                    <a:lnTo>
                      <a:pt x="368005" y="1095928"/>
                    </a:lnTo>
                    <a:lnTo>
                      <a:pt x="367572" y="1096175"/>
                    </a:lnTo>
                    <a:lnTo>
                      <a:pt x="367354" y="1096942"/>
                    </a:lnTo>
                    <a:lnTo>
                      <a:pt x="368121" y="1097058"/>
                    </a:lnTo>
                    <a:lnTo>
                      <a:pt x="368753" y="1097781"/>
                    </a:lnTo>
                    <a:lnTo>
                      <a:pt x="368018" y="1098661"/>
                    </a:lnTo>
                    <a:lnTo>
                      <a:pt x="368642" y="1099075"/>
                    </a:lnTo>
                    <a:lnTo>
                      <a:pt x="369572" y="1099258"/>
                    </a:lnTo>
                    <a:lnTo>
                      <a:pt x="370086" y="1099980"/>
                    </a:lnTo>
                    <a:lnTo>
                      <a:pt x="369846" y="1100615"/>
                    </a:lnTo>
                    <a:lnTo>
                      <a:pt x="369268" y="1101210"/>
                    </a:lnTo>
                    <a:lnTo>
                      <a:pt x="368827" y="1101807"/>
                    </a:lnTo>
                    <a:lnTo>
                      <a:pt x="368785" y="1102273"/>
                    </a:lnTo>
                    <a:lnTo>
                      <a:pt x="368982" y="1103191"/>
                    </a:lnTo>
                    <a:lnTo>
                      <a:pt x="369493" y="1104107"/>
                    </a:lnTo>
                    <a:lnTo>
                      <a:pt x="370609" y="1104447"/>
                    </a:lnTo>
                    <a:lnTo>
                      <a:pt x="371306" y="1104723"/>
                    </a:lnTo>
                    <a:lnTo>
                      <a:pt x="371377" y="1105298"/>
                    </a:lnTo>
                    <a:lnTo>
                      <a:pt x="371451" y="1105926"/>
                    </a:lnTo>
                    <a:lnTo>
                      <a:pt x="371840" y="1106492"/>
                    </a:lnTo>
                    <a:lnTo>
                      <a:pt x="372533" y="1106720"/>
                    </a:lnTo>
                    <a:lnTo>
                      <a:pt x="372882" y="1107122"/>
                    </a:lnTo>
                    <a:lnTo>
                      <a:pt x="373191" y="1107840"/>
                    </a:lnTo>
                    <a:lnTo>
                      <a:pt x="373438" y="1108605"/>
                    </a:lnTo>
                    <a:lnTo>
                      <a:pt x="374004" y="1109231"/>
                    </a:lnTo>
                    <a:lnTo>
                      <a:pt x="375130" y="1109580"/>
                    </a:lnTo>
                    <a:lnTo>
                      <a:pt x="375628" y="1110011"/>
                    </a:lnTo>
                    <a:lnTo>
                      <a:pt x="375651" y="1110477"/>
                    </a:lnTo>
                    <a:lnTo>
                      <a:pt x="375168" y="1111379"/>
                    </a:lnTo>
                    <a:lnTo>
                      <a:pt x="374494" y="1112139"/>
                    </a:lnTo>
                    <a:lnTo>
                      <a:pt x="374664" y="1112682"/>
                    </a:lnTo>
                    <a:lnTo>
                      <a:pt x="375435" y="1113385"/>
                    </a:lnTo>
                    <a:lnTo>
                      <a:pt x="376450" y="1114207"/>
                    </a:lnTo>
                    <a:lnTo>
                      <a:pt x="377294" y="1115020"/>
                    </a:lnTo>
                    <a:lnTo>
                      <a:pt x="377596" y="1115431"/>
                    </a:lnTo>
                    <a:lnTo>
                      <a:pt x="377294" y="1115961"/>
                    </a:lnTo>
                    <a:lnTo>
                      <a:pt x="377290" y="1116471"/>
                    </a:lnTo>
                    <a:lnTo>
                      <a:pt x="378122" y="1116885"/>
                    </a:lnTo>
                    <a:lnTo>
                      <a:pt x="379202" y="1117226"/>
                    </a:lnTo>
                    <a:lnTo>
                      <a:pt x="380155" y="1118173"/>
                    </a:lnTo>
                    <a:lnTo>
                      <a:pt x="380103" y="1119178"/>
                    </a:lnTo>
                    <a:lnTo>
                      <a:pt x="380232" y="1120041"/>
                    </a:lnTo>
                    <a:lnTo>
                      <a:pt x="381034" y="1120523"/>
                    </a:lnTo>
                    <a:lnTo>
                      <a:pt x="381853" y="1120211"/>
                    </a:lnTo>
                    <a:lnTo>
                      <a:pt x="382803" y="1120472"/>
                    </a:lnTo>
                    <a:lnTo>
                      <a:pt x="383568" y="1120732"/>
                    </a:lnTo>
                    <a:lnTo>
                      <a:pt x="384551" y="1120808"/>
                    </a:lnTo>
                    <a:lnTo>
                      <a:pt x="384910" y="1121274"/>
                    </a:lnTo>
                    <a:lnTo>
                      <a:pt x="384885" y="1121894"/>
                    </a:lnTo>
                    <a:lnTo>
                      <a:pt x="384898" y="1122581"/>
                    </a:lnTo>
                    <a:lnTo>
                      <a:pt x="385335" y="1122953"/>
                    </a:lnTo>
                    <a:lnTo>
                      <a:pt x="385992" y="1123124"/>
                    </a:lnTo>
                    <a:lnTo>
                      <a:pt x="387251" y="1123223"/>
                    </a:lnTo>
                    <a:lnTo>
                      <a:pt x="387697" y="1123750"/>
                    </a:lnTo>
                    <a:lnTo>
                      <a:pt x="387463" y="1124399"/>
                    </a:lnTo>
                    <a:lnTo>
                      <a:pt x="387209" y="1125448"/>
                    </a:lnTo>
                    <a:lnTo>
                      <a:pt x="387287" y="1126544"/>
                    </a:lnTo>
                    <a:lnTo>
                      <a:pt x="387186" y="1127616"/>
                    </a:lnTo>
                    <a:lnTo>
                      <a:pt x="386942" y="1128399"/>
                    </a:lnTo>
                    <a:lnTo>
                      <a:pt x="387482" y="1129429"/>
                    </a:lnTo>
                    <a:lnTo>
                      <a:pt x="387864" y="1130538"/>
                    </a:lnTo>
                    <a:lnTo>
                      <a:pt x="387995" y="1131177"/>
                    </a:lnTo>
                    <a:lnTo>
                      <a:pt x="388484" y="1131559"/>
                    </a:lnTo>
                    <a:lnTo>
                      <a:pt x="388988" y="1132104"/>
                    </a:lnTo>
                    <a:lnTo>
                      <a:pt x="389146" y="1133007"/>
                    </a:lnTo>
                    <a:lnTo>
                      <a:pt x="389623" y="1133417"/>
                    </a:lnTo>
                    <a:lnTo>
                      <a:pt x="390214" y="1133385"/>
                    </a:lnTo>
                    <a:lnTo>
                      <a:pt x="391521" y="1133414"/>
                    </a:lnTo>
                    <a:lnTo>
                      <a:pt x="392346" y="1133646"/>
                    </a:lnTo>
                    <a:lnTo>
                      <a:pt x="393056" y="1133440"/>
                    </a:lnTo>
                    <a:lnTo>
                      <a:pt x="393981" y="1133244"/>
                    </a:lnTo>
                    <a:lnTo>
                      <a:pt x="394741" y="1133000"/>
                    </a:lnTo>
                    <a:lnTo>
                      <a:pt x="395296" y="1133507"/>
                    </a:lnTo>
                    <a:lnTo>
                      <a:pt x="395576" y="1134140"/>
                    </a:lnTo>
                    <a:lnTo>
                      <a:pt x="396550" y="1134207"/>
                    </a:lnTo>
                    <a:lnTo>
                      <a:pt x="396870" y="1134541"/>
                    </a:lnTo>
                    <a:lnTo>
                      <a:pt x="396556" y="1135302"/>
                    </a:lnTo>
                    <a:lnTo>
                      <a:pt x="396668" y="1135854"/>
                    </a:lnTo>
                    <a:lnTo>
                      <a:pt x="396466" y="1136528"/>
                    </a:lnTo>
                    <a:lnTo>
                      <a:pt x="396685" y="1137276"/>
                    </a:lnTo>
                    <a:lnTo>
                      <a:pt x="396796" y="1137964"/>
                    </a:lnTo>
                    <a:lnTo>
                      <a:pt x="397223" y="1138394"/>
                    </a:lnTo>
                    <a:lnTo>
                      <a:pt x="397836" y="1138894"/>
                    </a:lnTo>
                    <a:lnTo>
                      <a:pt x="397956" y="1139842"/>
                    </a:lnTo>
                    <a:lnTo>
                      <a:pt x="397824" y="1140375"/>
                    </a:lnTo>
                    <a:lnTo>
                      <a:pt x="397365" y="1141098"/>
                    </a:lnTo>
                    <a:lnTo>
                      <a:pt x="397721" y="1141737"/>
                    </a:lnTo>
                    <a:lnTo>
                      <a:pt x="397586" y="1142250"/>
                    </a:lnTo>
                    <a:lnTo>
                      <a:pt x="397050" y="1142806"/>
                    </a:lnTo>
                    <a:lnTo>
                      <a:pt x="397554" y="1143693"/>
                    </a:lnTo>
                    <a:lnTo>
                      <a:pt x="397897" y="1144729"/>
                    </a:lnTo>
                    <a:lnTo>
                      <a:pt x="398447" y="1144706"/>
                    </a:lnTo>
                    <a:lnTo>
                      <a:pt x="399183" y="1144848"/>
                    </a:lnTo>
                    <a:lnTo>
                      <a:pt x="399603" y="1145095"/>
                    </a:lnTo>
                    <a:lnTo>
                      <a:pt x="399973" y="1145756"/>
                    </a:lnTo>
                    <a:lnTo>
                      <a:pt x="400351" y="1146116"/>
                    </a:lnTo>
                    <a:lnTo>
                      <a:pt x="401156" y="1146271"/>
                    </a:lnTo>
                    <a:lnTo>
                      <a:pt x="402027" y="1146530"/>
                    </a:lnTo>
                    <a:lnTo>
                      <a:pt x="402553" y="1147028"/>
                    </a:lnTo>
                    <a:lnTo>
                      <a:pt x="403158" y="1146578"/>
                    </a:lnTo>
                    <a:lnTo>
                      <a:pt x="403896" y="1146771"/>
                    </a:lnTo>
                    <a:lnTo>
                      <a:pt x="404345" y="1146967"/>
                    </a:lnTo>
                    <a:lnTo>
                      <a:pt x="404830" y="1147456"/>
                    </a:lnTo>
                    <a:lnTo>
                      <a:pt x="405713" y="1147889"/>
                    </a:lnTo>
                    <a:lnTo>
                      <a:pt x="405873" y="1148492"/>
                    </a:lnTo>
                    <a:lnTo>
                      <a:pt x="406396" y="1149279"/>
                    </a:lnTo>
                    <a:lnTo>
                      <a:pt x="407430" y="1149086"/>
                    </a:lnTo>
                    <a:lnTo>
                      <a:pt x="407797" y="1149834"/>
                    </a:lnTo>
                    <a:lnTo>
                      <a:pt x="407505" y="1150441"/>
                    </a:lnTo>
                    <a:lnTo>
                      <a:pt x="407575" y="1151179"/>
                    </a:lnTo>
                    <a:lnTo>
                      <a:pt x="408220" y="1151639"/>
                    </a:lnTo>
                    <a:lnTo>
                      <a:pt x="408333" y="1152066"/>
                    </a:lnTo>
                    <a:lnTo>
                      <a:pt x="407405" y="1152570"/>
                    </a:lnTo>
                    <a:lnTo>
                      <a:pt x="407270" y="1153171"/>
                    </a:lnTo>
                    <a:lnTo>
                      <a:pt x="407610" y="1153665"/>
                    </a:lnTo>
                    <a:lnTo>
                      <a:pt x="407485" y="1154236"/>
                    </a:lnTo>
                    <a:lnTo>
                      <a:pt x="407797" y="1154673"/>
                    </a:lnTo>
                    <a:lnTo>
                      <a:pt x="408323" y="1155084"/>
                    </a:lnTo>
                    <a:lnTo>
                      <a:pt x="408583" y="1155639"/>
                    </a:lnTo>
                    <a:lnTo>
                      <a:pt x="408904" y="1156137"/>
                    </a:lnTo>
                    <a:lnTo>
                      <a:pt x="408879" y="1156667"/>
                    </a:lnTo>
                    <a:lnTo>
                      <a:pt x="408879" y="1157549"/>
                    </a:lnTo>
                    <a:lnTo>
                      <a:pt x="409398" y="1157745"/>
                    </a:lnTo>
                    <a:lnTo>
                      <a:pt x="410077" y="1157755"/>
                    </a:lnTo>
                    <a:lnTo>
                      <a:pt x="410693" y="1158070"/>
                    </a:lnTo>
                    <a:lnTo>
                      <a:pt x="410785" y="1158574"/>
                    </a:lnTo>
                    <a:lnTo>
                      <a:pt x="411193" y="1159062"/>
                    </a:lnTo>
                    <a:lnTo>
                      <a:pt x="411495" y="1159440"/>
                    </a:lnTo>
                    <a:lnTo>
                      <a:pt x="411203" y="1160067"/>
                    </a:lnTo>
                    <a:lnTo>
                      <a:pt x="411916" y="1160520"/>
                    </a:lnTo>
                    <a:lnTo>
                      <a:pt x="412289" y="1160831"/>
                    </a:lnTo>
                    <a:lnTo>
                      <a:pt x="412262" y="1161413"/>
                    </a:lnTo>
                    <a:lnTo>
                      <a:pt x="412619" y="1162121"/>
                    </a:lnTo>
                    <a:lnTo>
                      <a:pt x="413027" y="1163069"/>
                    </a:lnTo>
                    <a:lnTo>
                      <a:pt x="413451" y="1163632"/>
                    </a:lnTo>
                    <a:lnTo>
                      <a:pt x="414218" y="1164411"/>
                    </a:lnTo>
                    <a:lnTo>
                      <a:pt x="414697" y="1164726"/>
                    </a:lnTo>
                    <a:lnTo>
                      <a:pt x="415355" y="1164809"/>
                    </a:lnTo>
                    <a:lnTo>
                      <a:pt x="415888" y="1164802"/>
                    </a:lnTo>
                    <a:lnTo>
                      <a:pt x="416594" y="1165788"/>
                    </a:lnTo>
                    <a:lnTo>
                      <a:pt x="417134" y="1165998"/>
                    </a:lnTo>
                    <a:lnTo>
                      <a:pt x="418313" y="1166036"/>
                    </a:lnTo>
                    <a:lnTo>
                      <a:pt x="419128" y="1166344"/>
                    </a:lnTo>
                    <a:lnTo>
                      <a:pt x="419490" y="1167160"/>
                    </a:lnTo>
                    <a:lnTo>
                      <a:pt x="419700" y="1168042"/>
                    </a:lnTo>
                    <a:lnTo>
                      <a:pt x="419670" y="1168874"/>
                    </a:lnTo>
                    <a:lnTo>
                      <a:pt x="420345" y="1169490"/>
                    </a:lnTo>
                    <a:lnTo>
                      <a:pt x="420399" y="1170740"/>
                    </a:lnTo>
                    <a:lnTo>
                      <a:pt x="420884" y="1172349"/>
                    </a:lnTo>
                    <a:lnTo>
                      <a:pt x="420707" y="1173315"/>
                    </a:lnTo>
                    <a:lnTo>
                      <a:pt x="419891" y="1172313"/>
                    </a:lnTo>
                    <a:lnTo>
                      <a:pt x="419176" y="1172034"/>
                    </a:lnTo>
                    <a:lnTo>
                      <a:pt x="418845" y="1172795"/>
                    </a:lnTo>
                    <a:lnTo>
                      <a:pt x="419198" y="1173748"/>
                    </a:lnTo>
                    <a:lnTo>
                      <a:pt x="419111" y="1174522"/>
                    </a:lnTo>
                    <a:lnTo>
                      <a:pt x="418739" y="1175456"/>
                    </a:lnTo>
                    <a:lnTo>
                      <a:pt x="418225" y="1175810"/>
                    </a:lnTo>
                    <a:lnTo>
                      <a:pt x="417901" y="1176785"/>
                    </a:lnTo>
                    <a:lnTo>
                      <a:pt x="417866" y="1177276"/>
                    </a:lnTo>
                    <a:lnTo>
                      <a:pt x="417239" y="1177736"/>
                    </a:lnTo>
                    <a:lnTo>
                      <a:pt x="416716" y="1178012"/>
                    </a:lnTo>
                    <a:lnTo>
                      <a:pt x="416296" y="1178696"/>
                    </a:lnTo>
                    <a:lnTo>
                      <a:pt x="416418" y="1179531"/>
                    </a:lnTo>
                    <a:lnTo>
                      <a:pt x="416784" y="1180150"/>
                    </a:lnTo>
                    <a:lnTo>
                      <a:pt x="417239" y="1180629"/>
                    </a:lnTo>
                    <a:lnTo>
                      <a:pt x="417939" y="1180697"/>
                    </a:lnTo>
                    <a:lnTo>
                      <a:pt x="418967" y="1181119"/>
                    </a:lnTo>
                    <a:lnTo>
                      <a:pt x="419002" y="1181692"/>
                    </a:lnTo>
                    <a:lnTo>
                      <a:pt x="419763" y="1182203"/>
                    </a:lnTo>
                    <a:lnTo>
                      <a:pt x="420162" y="1182690"/>
                    </a:lnTo>
                    <a:lnTo>
                      <a:pt x="421025" y="1182989"/>
                    </a:lnTo>
                    <a:lnTo>
                      <a:pt x="421603" y="1183130"/>
                    </a:lnTo>
                    <a:lnTo>
                      <a:pt x="422971" y="1184042"/>
                    </a:lnTo>
                    <a:lnTo>
                      <a:pt x="423475" y="1183804"/>
                    </a:lnTo>
                    <a:lnTo>
                      <a:pt x="424362" y="1183791"/>
                    </a:lnTo>
                    <a:lnTo>
                      <a:pt x="424833" y="1183798"/>
                    </a:lnTo>
                    <a:lnTo>
                      <a:pt x="425244" y="1183993"/>
                    </a:lnTo>
                    <a:lnTo>
                      <a:pt x="425757" y="1184620"/>
                    </a:lnTo>
                    <a:lnTo>
                      <a:pt x="426140" y="1184912"/>
                    </a:lnTo>
                    <a:lnTo>
                      <a:pt x="426740" y="1184851"/>
                    </a:lnTo>
                    <a:lnTo>
                      <a:pt x="426991" y="1185249"/>
                    </a:lnTo>
                    <a:lnTo>
                      <a:pt x="427549" y="1185361"/>
                    </a:lnTo>
                    <a:lnTo>
                      <a:pt x="427770" y="1185884"/>
                    </a:lnTo>
                    <a:lnTo>
                      <a:pt x="428121" y="1186321"/>
                    </a:lnTo>
                    <a:lnTo>
                      <a:pt x="428650" y="1186367"/>
                    </a:lnTo>
                    <a:lnTo>
                      <a:pt x="429228" y="1186758"/>
                    </a:lnTo>
                    <a:lnTo>
                      <a:pt x="429669" y="1187141"/>
                    </a:lnTo>
                    <a:lnTo>
                      <a:pt x="430493" y="1187050"/>
                    </a:lnTo>
                    <a:lnTo>
                      <a:pt x="430863" y="1186437"/>
                    </a:lnTo>
                    <a:lnTo>
                      <a:pt x="431274" y="1186787"/>
                    </a:lnTo>
                    <a:lnTo>
                      <a:pt x="431974" y="1186678"/>
                    </a:lnTo>
                    <a:lnTo>
                      <a:pt x="432493" y="1186700"/>
                    </a:lnTo>
                    <a:lnTo>
                      <a:pt x="432596" y="1187275"/>
                    </a:lnTo>
                    <a:lnTo>
                      <a:pt x="432613" y="1187737"/>
                    </a:lnTo>
                    <a:lnTo>
                      <a:pt x="433268" y="1188200"/>
                    </a:lnTo>
                    <a:lnTo>
                      <a:pt x="433794" y="1188601"/>
                    </a:lnTo>
                    <a:lnTo>
                      <a:pt x="434061" y="1189465"/>
                    </a:lnTo>
                    <a:lnTo>
                      <a:pt x="434337" y="1190213"/>
                    </a:lnTo>
                    <a:lnTo>
                      <a:pt x="435082" y="1190479"/>
                    </a:lnTo>
                    <a:lnTo>
                      <a:pt x="435644" y="1190572"/>
                    </a:lnTo>
                    <a:lnTo>
                      <a:pt x="436193" y="1190509"/>
                    </a:lnTo>
                    <a:lnTo>
                      <a:pt x="437416" y="1190258"/>
                    </a:lnTo>
                    <a:lnTo>
                      <a:pt x="437866" y="1190486"/>
                    </a:lnTo>
                    <a:lnTo>
                      <a:pt x="438088" y="1190952"/>
                    </a:lnTo>
                    <a:lnTo>
                      <a:pt x="438739" y="1191674"/>
                    </a:lnTo>
                    <a:lnTo>
                      <a:pt x="439365" y="1192127"/>
                    </a:lnTo>
                    <a:lnTo>
                      <a:pt x="439805" y="1192509"/>
                    </a:lnTo>
                    <a:lnTo>
                      <a:pt x="440572" y="1192339"/>
                    </a:lnTo>
                    <a:lnTo>
                      <a:pt x="442213" y="1192624"/>
                    </a:lnTo>
                    <a:lnTo>
                      <a:pt x="442708" y="1192464"/>
                    </a:lnTo>
                    <a:lnTo>
                      <a:pt x="443259" y="1192259"/>
                    </a:lnTo>
                    <a:lnTo>
                      <a:pt x="443706" y="1192660"/>
                    </a:lnTo>
                    <a:lnTo>
                      <a:pt x="444351" y="1193090"/>
                    </a:lnTo>
                    <a:lnTo>
                      <a:pt x="445158" y="1193087"/>
                    </a:lnTo>
                    <a:lnTo>
                      <a:pt x="445816" y="1193276"/>
                    </a:lnTo>
                    <a:lnTo>
                      <a:pt x="446519" y="1193912"/>
                    </a:lnTo>
                    <a:lnTo>
                      <a:pt x="447264" y="1193957"/>
                    </a:lnTo>
                    <a:lnTo>
                      <a:pt x="448230" y="1193694"/>
                    </a:lnTo>
                    <a:lnTo>
                      <a:pt x="448833" y="1193411"/>
                    </a:lnTo>
                    <a:lnTo>
                      <a:pt x="449377" y="1193125"/>
                    </a:lnTo>
                    <a:lnTo>
                      <a:pt x="450384" y="1192910"/>
                    </a:lnTo>
                    <a:lnTo>
                      <a:pt x="450793" y="1192267"/>
                    </a:lnTo>
                    <a:lnTo>
                      <a:pt x="451174" y="1192955"/>
                    </a:lnTo>
                    <a:lnTo>
                      <a:pt x="451775" y="1192480"/>
                    </a:lnTo>
                    <a:lnTo>
                      <a:pt x="452311" y="1191931"/>
                    </a:lnTo>
                    <a:lnTo>
                      <a:pt x="453073" y="1191648"/>
                    </a:lnTo>
                    <a:lnTo>
                      <a:pt x="453779" y="1191876"/>
                    </a:lnTo>
                    <a:lnTo>
                      <a:pt x="454697" y="1192320"/>
                    </a:lnTo>
                    <a:lnTo>
                      <a:pt x="454760" y="1192910"/>
                    </a:lnTo>
                    <a:lnTo>
                      <a:pt x="455294" y="1192859"/>
                    </a:lnTo>
                    <a:lnTo>
                      <a:pt x="455878" y="1192448"/>
                    </a:lnTo>
                    <a:lnTo>
                      <a:pt x="456716" y="1191954"/>
                    </a:lnTo>
                    <a:lnTo>
                      <a:pt x="457288" y="1191851"/>
                    </a:lnTo>
                    <a:lnTo>
                      <a:pt x="457779" y="1192185"/>
                    </a:lnTo>
                    <a:lnTo>
                      <a:pt x="458322" y="1192702"/>
                    </a:lnTo>
                    <a:lnTo>
                      <a:pt x="458800" y="1193209"/>
                    </a:lnTo>
                    <a:lnTo>
                      <a:pt x="459111" y="1194442"/>
                    </a:lnTo>
                    <a:lnTo>
                      <a:pt x="459156" y="1194965"/>
                    </a:lnTo>
                    <a:lnTo>
                      <a:pt x="459645" y="1195520"/>
                    </a:lnTo>
                    <a:lnTo>
                      <a:pt x="460107" y="1195524"/>
                    </a:lnTo>
                    <a:lnTo>
                      <a:pt x="460778" y="1195016"/>
                    </a:lnTo>
                    <a:lnTo>
                      <a:pt x="461375" y="1194509"/>
                    </a:lnTo>
                    <a:lnTo>
                      <a:pt x="461963" y="1194785"/>
                    </a:lnTo>
                    <a:lnTo>
                      <a:pt x="462416" y="1194595"/>
                    </a:lnTo>
                    <a:lnTo>
                      <a:pt x="463080" y="1194156"/>
                    </a:lnTo>
                    <a:lnTo>
                      <a:pt x="464191" y="1193209"/>
                    </a:lnTo>
                    <a:lnTo>
                      <a:pt x="465129" y="1192946"/>
                    </a:lnTo>
                    <a:lnTo>
                      <a:pt x="466352" y="1193431"/>
                    </a:lnTo>
                    <a:lnTo>
                      <a:pt x="466990" y="1193437"/>
                    </a:lnTo>
                    <a:lnTo>
                      <a:pt x="468108" y="1192904"/>
                    </a:lnTo>
                    <a:lnTo>
                      <a:pt x="468940" y="1192381"/>
                    </a:lnTo>
                    <a:lnTo>
                      <a:pt x="469518" y="1192502"/>
                    </a:lnTo>
                    <a:lnTo>
                      <a:pt x="470602" y="1192316"/>
                    </a:lnTo>
                    <a:lnTo>
                      <a:pt x="470814" y="1191786"/>
                    </a:lnTo>
                    <a:lnTo>
                      <a:pt x="471467" y="1191288"/>
                    </a:lnTo>
                    <a:lnTo>
                      <a:pt x="472375" y="1191189"/>
                    </a:lnTo>
                    <a:lnTo>
                      <a:pt x="473001" y="1191555"/>
                    </a:lnTo>
                    <a:lnTo>
                      <a:pt x="474760" y="1191553"/>
                    </a:lnTo>
                    <a:lnTo>
                      <a:pt x="475464" y="1191876"/>
                    </a:lnTo>
                    <a:lnTo>
                      <a:pt x="476357" y="1192280"/>
                    </a:lnTo>
                    <a:lnTo>
                      <a:pt x="477519" y="1192185"/>
                    </a:lnTo>
                    <a:lnTo>
                      <a:pt x="478212" y="1192547"/>
                    </a:lnTo>
                    <a:lnTo>
                      <a:pt x="478874" y="1193404"/>
                    </a:lnTo>
                    <a:lnTo>
                      <a:pt x="479101" y="1194133"/>
                    </a:lnTo>
                    <a:lnTo>
                      <a:pt x="479748" y="1194553"/>
                    </a:lnTo>
                    <a:lnTo>
                      <a:pt x="480964" y="1194769"/>
                    </a:lnTo>
                    <a:lnTo>
                      <a:pt x="481420" y="1194522"/>
                    </a:lnTo>
                    <a:lnTo>
                      <a:pt x="482377" y="1194259"/>
                    </a:lnTo>
                    <a:lnTo>
                      <a:pt x="482904" y="1193742"/>
                    </a:lnTo>
                    <a:lnTo>
                      <a:pt x="483572" y="1193767"/>
                    </a:lnTo>
                    <a:lnTo>
                      <a:pt x="484030" y="1194188"/>
                    </a:lnTo>
                    <a:lnTo>
                      <a:pt x="484721" y="1194567"/>
                    </a:lnTo>
                    <a:lnTo>
                      <a:pt x="485540" y="1194750"/>
                    </a:lnTo>
                    <a:lnTo>
                      <a:pt x="486587" y="1195370"/>
                    </a:lnTo>
                    <a:lnTo>
                      <a:pt x="487434" y="1195221"/>
                    </a:lnTo>
                    <a:lnTo>
                      <a:pt x="488448" y="1195020"/>
                    </a:lnTo>
                    <a:lnTo>
                      <a:pt x="489177" y="1194820"/>
                    </a:lnTo>
                    <a:lnTo>
                      <a:pt x="489845" y="1194072"/>
                    </a:lnTo>
                    <a:lnTo>
                      <a:pt x="490882" y="1193568"/>
                    </a:lnTo>
                    <a:lnTo>
                      <a:pt x="491422" y="1193738"/>
                    </a:lnTo>
                    <a:lnTo>
                      <a:pt x="491720" y="1194390"/>
                    </a:lnTo>
                    <a:lnTo>
                      <a:pt x="492308" y="1194452"/>
                    </a:lnTo>
                    <a:lnTo>
                      <a:pt x="493432" y="1194444"/>
                    </a:lnTo>
                    <a:lnTo>
                      <a:pt x="494495" y="1194200"/>
                    </a:lnTo>
                    <a:lnTo>
                      <a:pt x="495693" y="1193601"/>
                    </a:lnTo>
                    <a:lnTo>
                      <a:pt x="497185" y="1192887"/>
                    </a:lnTo>
                    <a:lnTo>
                      <a:pt x="498653" y="1192621"/>
                    </a:lnTo>
                    <a:lnTo>
                      <a:pt x="500252" y="1192887"/>
                    </a:lnTo>
                    <a:lnTo>
                      <a:pt x="501712" y="1193469"/>
                    </a:lnTo>
                    <a:lnTo>
                      <a:pt x="502551" y="1193402"/>
                    </a:lnTo>
                    <a:lnTo>
                      <a:pt x="503452" y="1193652"/>
                    </a:lnTo>
                    <a:lnTo>
                      <a:pt x="504342" y="1194043"/>
                    </a:lnTo>
                    <a:lnTo>
                      <a:pt x="505131" y="1193799"/>
                    </a:lnTo>
                    <a:lnTo>
                      <a:pt x="506060" y="1193536"/>
                    </a:lnTo>
                    <a:lnTo>
                      <a:pt x="507341" y="1193219"/>
                    </a:lnTo>
                    <a:lnTo>
                      <a:pt x="508497" y="1192608"/>
                    </a:lnTo>
                    <a:lnTo>
                      <a:pt x="509501" y="1192580"/>
                    </a:lnTo>
                    <a:lnTo>
                      <a:pt x="510596" y="1192066"/>
                    </a:lnTo>
                    <a:lnTo>
                      <a:pt x="511980" y="1191353"/>
                    </a:lnTo>
                    <a:lnTo>
                      <a:pt x="513171" y="1190406"/>
                    </a:lnTo>
                    <a:lnTo>
                      <a:pt x="513878" y="1189423"/>
                    </a:lnTo>
                    <a:lnTo>
                      <a:pt x="515287" y="1189166"/>
                    </a:lnTo>
                    <a:lnTo>
                      <a:pt x="516338" y="1188576"/>
                    </a:lnTo>
                    <a:lnTo>
                      <a:pt x="517464" y="1187897"/>
                    </a:lnTo>
                    <a:lnTo>
                      <a:pt x="518264" y="1187574"/>
                    </a:lnTo>
                    <a:lnTo>
                      <a:pt x="519500" y="1187750"/>
                    </a:lnTo>
                    <a:lnTo>
                      <a:pt x="520569" y="1189240"/>
                    </a:lnTo>
                    <a:lnTo>
                      <a:pt x="521349" y="1189838"/>
                    </a:lnTo>
                    <a:lnTo>
                      <a:pt x="522040" y="1189590"/>
                    </a:lnTo>
                    <a:lnTo>
                      <a:pt x="523000" y="1189134"/>
                    </a:lnTo>
                    <a:lnTo>
                      <a:pt x="524210" y="1188903"/>
                    </a:lnTo>
                    <a:lnTo>
                      <a:pt x="525433" y="1188797"/>
                    </a:lnTo>
                    <a:lnTo>
                      <a:pt x="526534" y="1188701"/>
                    </a:lnTo>
                    <a:lnTo>
                      <a:pt x="527768" y="1188479"/>
                    </a:lnTo>
                    <a:lnTo>
                      <a:pt x="528850" y="1188197"/>
                    </a:lnTo>
                    <a:lnTo>
                      <a:pt x="530083" y="1187956"/>
                    </a:lnTo>
                    <a:lnTo>
                      <a:pt x="530705" y="1187933"/>
                    </a:lnTo>
                    <a:lnTo>
                      <a:pt x="531482" y="1187689"/>
                    </a:lnTo>
                    <a:lnTo>
                      <a:pt x="532867" y="1187834"/>
                    </a:lnTo>
                    <a:lnTo>
                      <a:pt x="534720" y="1188473"/>
                    </a:lnTo>
                    <a:lnTo>
                      <a:pt x="536543" y="1189192"/>
                    </a:lnTo>
                    <a:lnTo>
                      <a:pt x="538273" y="1190194"/>
                    </a:lnTo>
                    <a:lnTo>
                      <a:pt x="546599" y="1193982"/>
                    </a:lnTo>
                    <a:lnTo>
                      <a:pt x="548105" y="1194769"/>
                    </a:lnTo>
                    <a:lnTo>
                      <a:pt x="548847" y="1195511"/>
                    </a:lnTo>
                    <a:lnTo>
                      <a:pt x="548994" y="1196413"/>
                    </a:lnTo>
                    <a:lnTo>
                      <a:pt x="548956" y="1199354"/>
                    </a:lnTo>
                    <a:lnTo>
                      <a:pt x="548917" y="1203689"/>
                    </a:lnTo>
                    <a:lnTo>
                      <a:pt x="548988" y="1205413"/>
                    </a:lnTo>
                    <a:lnTo>
                      <a:pt x="549058" y="1206359"/>
                    </a:lnTo>
                    <a:lnTo>
                      <a:pt x="549188" y="1207281"/>
                    </a:lnTo>
                    <a:lnTo>
                      <a:pt x="549582" y="1208273"/>
                    </a:lnTo>
                    <a:lnTo>
                      <a:pt x="549854" y="1209465"/>
                    </a:lnTo>
                    <a:lnTo>
                      <a:pt x="550163" y="1210348"/>
                    </a:lnTo>
                    <a:lnTo>
                      <a:pt x="550715" y="1211137"/>
                    </a:lnTo>
                    <a:lnTo>
                      <a:pt x="551377" y="1211937"/>
                    </a:lnTo>
                    <a:lnTo>
                      <a:pt x="552514" y="1213437"/>
                    </a:lnTo>
                    <a:lnTo>
                      <a:pt x="553974" y="1214959"/>
                    </a:lnTo>
                    <a:lnTo>
                      <a:pt x="554558" y="1215845"/>
                    </a:lnTo>
                    <a:lnTo>
                      <a:pt x="560926" y="1214217"/>
                    </a:lnTo>
                    <a:lnTo>
                      <a:pt x="561349" y="1214608"/>
                    </a:lnTo>
                    <a:lnTo>
                      <a:pt x="565610" y="1218587"/>
                    </a:lnTo>
                    <a:lnTo>
                      <a:pt x="566866" y="1219747"/>
                    </a:lnTo>
                    <a:lnTo>
                      <a:pt x="567482" y="1220533"/>
                    </a:lnTo>
                    <a:lnTo>
                      <a:pt x="571251" y="1226020"/>
                    </a:lnTo>
                    <a:lnTo>
                      <a:pt x="571804" y="1225693"/>
                    </a:lnTo>
                    <a:lnTo>
                      <a:pt x="572606" y="1225281"/>
                    </a:lnTo>
                    <a:lnTo>
                      <a:pt x="573627" y="1224903"/>
                    </a:lnTo>
                    <a:lnTo>
                      <a:pt x="574726" y="1224367"/>
                    </a:lnTo>
                    <a:lnTo>
                      <a:pt x="575497" y="1223974"/>
                    </a:lnTo>
                    <a:lnTo>
                      <a:pt x="576485" y="1223924"/>
                    </a:lnTo>
                    <a:lnTo>
                      <a:pt x="577550" y="1224026"/>
                    </a:lnTo>
                    <a:lnTo>
                      <a:pt x="578646" y="1224129"/>
                    </a:lnTo>
                    <a:lnTo>
                      <a:pt x="579455" y="1224222"/>
                    </a:lnTo>
                    <a:lnTo>
                      <a:pt x="580056" y="1224254"/>
                    </a:lnTo>
                    <a:lnTo>
                      <a:pt x="580592" y="1224045"/>
                    </a:lnTo>
                    <a:lnTo>
                      <a:pt x="581195" y="1223775"/>
                    </a:lnTo>
                    <a:lnTo>
                      <a:pt x="582114" y="1223455"/>
                    </a:lnTo>
                    <a:lnTo>
                      <a:pt x="582926" y="1223149"/>
                    </a:lnTo>
                    <a:lnTo>
                      <a:pt x="584005" y="1222720"/>
                    </a:lnTo>
                    <a:lnTo>
                      <a:pt x="584933" y="1222427"/>
                    </a:lnTo>
                    <a:lnTo>
                      <a:pt x="585713" y="1222508"/>
                    </a:lnTo>
                    <a:lnTo>
                      <a:pt x="586904" y="1222758"/>
                    </a:lnTo>
                    <a:lnTo>
                      <a:pt x="588343" y="1223287"/>
                    </a:lnTo>
                    <a:lnTo>
                      <a:pt x="589814" y="1223653"/>
                    </a:lnTo>
                    <a:lnTo>
                      <a:pt x="590551" y="1223762"/>
                    </a:lnTo>
                    <a:lnTo>
                      <a:pt x="591335" y="1223461"/>
                    </a:lnTo>
                    <a:lnTo>
                      <a:pt x="592324" y="1222915"/>
                    </a:lnTo>
                    <a:lnTo>
                      <a:pt x="593669" y="1222224"/>
                    </a:lnTo>
                    <a:lnTo>
                      <a:pt x="597136" y="1220128"/>
                    </a:lnTo>
                    <a:lnTo>
                      <a:pt x="597686" y="1220915"/>
                    </a:lnTo>
                    <a:lnTo>
                      <a:pt x="598279" y="1222048"/>
                    </a:lnTo>
                    <a:lnTo>
                      <a:pt x="598945" y="1223541"/>
                    </a:lnTo>
                    <a:lnTo>
                      <a:pt x="599372" y="1224569"/>
                    </a:lnTo>
                    <a:lnTo>
                      <a:pt x="600059" y="1225340"/>
                    </a:lnTo>
                    <a:lnTo>
                      <a:pt x="600736" y="1225901"/>
                    </a:lnTo>
                    <a:lnTo>
                      <a:pt x="601555" y="1226254"/>
                    </a:lnTo>
                    <a:lnTo>
                      <a:pt x="603256" y="1226884"/>
                    </a:lnTo>
                    <a:lnTo>
                      <a:pt x="604676" y="1227231"/>
                    </a:lnTo>
                    <a:lnTo>
                      <a:pt x="605418" y="1227118"/>
                    </a:lnTo>
                    <a:lnTo>
                      <a:pt x="606040" y="1226861"/>
                    </a:lnTo>
                    <a:lnTo>
                      <a:pt x="607331" y="1225853"/>
                    </a:lnTo>
                    <a:lnTo>
                      <a:pt x="608310" y="1225191"/>
                    </a:lnTo>
                    <a:lnTo>
                      <a:pt x="609627" y="1224592"/>
                    </a:lnTo>
                    <a:lnTo>
                      <a:pt x="610577" y="1224026"/>
                    </a:lnTo>
                    <a:lnTo>
                      <a:pt x="611598" y="1223586"/>
                    </a:lnTo>
                    <a:lnTo>
                      <a:pt x="612835" y="1223111"/>
                    </a:lnTo>
                    <a:lnTo>
                      <a:pt x="613955" y="1222516"/>
                    </a:lnTo>
                    <a:lnTo>
                      <a:pt x="615102" y="1222106"/>
                    </a:lnTo>
                    <a:lnTo>
                      <a:pt x="616909" y="1221875"/>
                    </a:lnTo>
                    <a:lnTo>
                      <a:pt x="618036" y="1221737"/>
                    </a:lnTo>
                    <a:lnTo>
                      <a:pt x="619231" y="1221425"/>
                    </a:lnTo>
                    <a:lnTo>
                      <a:pt x="621057" y="1221232"/>
                    </a:lnTo>
                    <a:lnTo>
                      <a:pt x="622519" y="1221094"/>
                    </a:lnTo>
                    <a:lnTo>
                      <a:pt x="623754" y="1220917"/>
                    </a:lnTo>
                    <a:lnTo>
                      <a:pt x="625225" y="1220644"/>
                    </a:lnTo>
                    <a:lnTo>
                      <a:pt x="627084" y="1220379"/>
                    </a:lnTo>
                    <a:close/>
                  </a:path>
                </a:pathLst>
              </a:custGeom>
              <a:solidFill>
                <a:srgbClr val="ABFFD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B08A05E-566E-4B8C-CEE8-9AB1A3EC8EFD}"/>
                  </a:ext>
                </a:extLst>
              </p:cNvPr>
              <p:cNvSpPr/>
              <p:nvPr/>
            </p:nvSpPr>
            <p:spPr>
              <a:xfrm flipV="1">
                <a:off x="5841226" y="3247376"/>
                <a:ext cx="1060640" cy="1136850"/>
              </a:xfrm>
              <a:custGeom>
                <a:avLst/>
                <a:gdLst>
                  <a:gd name="connsiteX0" fmla="*/ 226671 w 1060640"/>
                  <a:gd name="connsiteY0" fmla="*/ 1056874 h 1136850"/>
                  <a:gd name="connsiteX1" fmla="*/ 236145 w 1060640"/>
                  <a:gd name="connsiteY1" fmla="*/ 1050420 h 1136850"/>
                  <a:gd name="connsiteX2" fmla="*/ 245670 w 1060640"/>
                  <a:gd name="connsiteY2" fmla="*/ 1043947 h 1136850"/>
                  <a:gd name="connsiteX3" fmla="*/ 254916 w 1060640"/>
                  <a:gd name="connsiteY3" fmla="*/ 1037550 h 1136850"/>
                  <a:gd name="connsiteX4" fmla="*/ 272378 w 1060640"/>
                  <a:gd name="connsiteY4" fmla="*/ 1025488 h 1136850"/>
                  <a:gd name="connsiteX5" fmla="*/ 300788 w 1060640"/>
                  <a:gd name="connsiteY5" fmla="*/ 1006083 h 1136850"/>
                  <a:gd name="connsiteX6" fmla="*/ 332170 w 1060640"/>
                  <a:gd name="connsiteY6" fmla="*/ 984069 h 1136850"/>
                  <a:gd name="connsiteX7" fmla="*/ 340095 w 1060640"/>
                  <a:gd name="connsiteY7" fmla="*/ 978429 h 1136850"/>
                  <a:gd name="connsiteX8" fmla="*/ 364567 w 1060640"/>
                  <a:gd name="connsiteY8" fmla="*/ 955325 h 1136850"/>
                  <a:gd name="connsiteX9" fmla="*/ 365291 w 1060640"/>
                  <a:gd name="connsiteY9" fmla="*/ 954771 h 1136850"/>
                  <a:gd name="connsiteX10" fmla="*/ 365863 w 1060640"/>
                  <a:gd name="connsiteY10" fmla="*/ 954442 h 1136850"/>
                  <a:gd name="connsiteX11" fmla="*/ 366295 w 1060640"/>
                  <a:gd name="connsiteY11" fmla="*/ 954247 h 1136850"/>
                  <a:gd name="connsiteX12" fmla="*/ 366561 w 1060640"/>
                  <a:gd name="connsiteY12" fmla="*/ 954122 h 1136850"/>
                  <a:gd name="connsiteX13" fmla="*/ 367387 w 1060640"/>
                  <a:gd name="connsiteY13" fmla="*/ 953743 h 1136850"/>
                  <a:gd name="connsiteX14" fmla="*/ 367908 w 1060640"/>
                  <a:gd name="connsiteY14" fmla="*/ 953490 h 1136850"/>
                  <a:gd name="connsiteX15" fmla="*/ 369051 w 1060640"/>
                  <a:gd name="connsiteY15" fmla="*/ 953238 h 1136850"/>
                  <a:gd name="connsiteX16" fmla="*/ 370511 w 1060640"/>
                  <a:gd name="connsiteY16" fmla="*/ 953221 h 1136850"/>
                  <a:gd name="connsiteX17" fmla="*/ 371603 w 1060640"/>
                  <a:gd name="connsiteY17" fmla="*/ 953094 h 1136850"/>
                  <a:gd name="connsiteX18" fmla="*/ 371959 w 1060640"/>
                  <a:gd name="connsiteY18" fmla="*/ 953094 h 1136850"/>
                  <a:gd name="connsiteX19" fmla="*/ 373102 w 1060640"/>
                  <a:gd name="connsiteY19" fmla="*/ 953078 h 1136850"/>
                  <a:gd name="connsiteX20" fmla="*/ 374969 w 1060640"/>
                  <a:gd name="connsiteY20" fmla="*/ 952835 h 1136850"/>
                  <a:gd name="connsiteX21" fmla="*/ 375870 w 1060640"/>
                  <a:gd name="connsiteY21" fmla="*/ 952572 h 1136850"/>
                  <a:gd name="connsiteX22" fmla="*/ 376378 w 1060640"/>
                  <a:gd name="connsiteY22" fmla="*/ 952431 h 1136850"/>
                  <a:gd name="connsiteX23" fmla="*/ 378093 w 1060640"/>
                  <a:gd name="connsiteY23" fmla="*/ 952043 h 1136850"/>
                  <a:gd name="connsiteX24" fmla="*/ 380239 w 1060640"/>
                  <a:gd name="connsiteY24" fmla="*/ 951732 h 1136850"/>
                  <a:gd name="connsiteX25" fmla="*/ 381763 w 1060640"/>
                  <a:gd name="connsiteY25" fmla="*/ 951579 h 1136850"/>
                  <a:gd name="connsiteX26" fmla="*/ 382398 w 1060640"/>
                  <a:gd name="connsiteY26" fmla="*/ 951394 h 1136850"/>
                  <a:gd name="connsiteX27" fmla="*/ 382690 w 1060640"/>
                  <a:gd name="connsiteY27" fmla="*/ 951302 h 1136850"/>
                  <a:gd name="connsiteX28" fmla="*/ 383783 w 1060640"/>
                  <a:gd name="connsiteY28" fmla="*/ 950805 h 1136850"/>
                  <a:gd name="connsiteX29" fmla="*/ 385103 w 1060640"/>
                  <a:gd name="connsiteY29" fmla="*/ 950494 h 1136850"/>
                  <a:gd name="connsiteX30" fmla="*/ 385459 w 1060640"/>
                  <a:gd name="connsiteY30" fmla="*/ 950401 h 1136850"/>
                  <a:gd name="connsiteX31" fmla="*/ 386564 w 1060640"/>
                  <a:gd name="connsiteY31" fmla="*/ 950090 h 1136850"/>
                  <a:gd name="connsiteX32" fmla="*/ 387135 w 1060640"/>
                  <a:gd name="connsiteY32" fmla="*/ 949930 h 1136850"/>
                  <a:gd name="connsiteX33" fmla="*/ 387415 w 1060640"/>
                  <a:gd name="connsiteY33" fmla="*/ 949854 h 1136850"/>
                  <a:gd name="connsiteX34" fmla="*/ 388913 w 1060640"/>
                  <a:gd name="connsiteY34" fmla="*/ 949441 h 1136850"/>
                  <a:gd name="connsiteX35" fmla="*/ 410783 w 1060640"/>
                  <a:gd name="connsiteY35" fmla="*/ 943660 h 1136850"/>
                  <a:gd name="connsiteX36" fmla="*/ 411088 w 1060640"/>
                  <a:gd name="connsiteY36" fmla="*/ 943583 h 1136850"/>
                  <a:gd name="connsiteX37" fmla="*/ 411596 w 1060640"/>
                  <a:gd name="connsiteY37" fmla="*/ 943449 h 1136850"/>
                  <a:gd name="connsiteX38" fmla="*/ 411900 w 1060640"/>
                  <a:gd name="connsiteY38" fmla="*/ 943214 h 1136850"/>
                  <a:gd name="connsiteX39" fmla="*/ 412345 w 1060640"/>
                  <a:gd name="connsiteY39" fmla="*/ 942785 h 1136850"/>
                  <a:gd name="connsiteX40" fmla="*/ 412739 w 1060640"/>
                  <a:gd name="connsiteY40" fmla="*/ 942455 h 1136850"/>
                  <a:gd name="connsiteX41" fmla="*/ 413691 w 1060640"/>
                  <a:gd name="connsiteY41" fmla="*/ 941791 h 1136850"/>
                  <a:gd name="connsiteX42" fmla="*/ 414669 w 1060640"/>
                  <a:gd name="connsiteY42" fmla="*/ 941125 h 1136850"/>
                  <a:gd name="connsiteX43" fmla="*/ 415660 w 1060640"/>
                  <a:gd name="connsiteY43" fmla="*/ 940519 h 1136850"/>
                  <a:gd name="connsiteX44" fmla="*/ 417666 w 1060640"/>
                  <a:gd name="connsiteY44" fmla="*/ 940057 h 1136850"/>
                  <a:gd name="connsiteX45" fmla="*/ 422340 w 1060640"/>
                  <a:gd name="connsiteY45" fmla="*/ 938988 h 1136850"/>
                  <a:gd name="connsiteX46" fmla="*/ 424283 w 1060640"/>
                  <a:gd name="connsiteY46" fmla="*/ 938651 h 1136850"/>
                  <a:gd name="connsiteX47" fmla="*/ 425299 w 1060640"/>
                  <a:gd name="connsiteY47" fmla="*/ 938475 h 1136850"/>
                  <a:gd name="connsiteX48" fmla="*/ 425629 w 1060640"/>
                  <a:gd name="connsiteY48" fmla="*/ 938407 h 1136850"/>
                  <a:gd name="connsiteX49" fmla="*/ 425997 w 1060640"/>
                  <a:gd name="connsiteY49" fmla="*/ 938332 h 1136850"/>
                  <a:gd name="connsiteX50" fmla="*/ 426124 w 1060640"/>
                  <a:gd name="connsiteY50" fmla="*/ 938315 h 1136850"/>
                  <a:gd name="connsiteX51" fmla="*/ 426366 w 1060640"/>
                  <a:gd name="connsiteY51" fmla="*/ 938223 h 1136850"/>
                  <a:gd name="connsiteX52" fmla="*/ 426963 w 1060640"/>
                  <a:gd name="connsiteY52" fmla="*/ 937995 h 1136850"/>
                  <a:gd name="connsiteX53" fmla="*/ 427953 w 1060640"/>
                  <a:gd name="connsiteY53" fmla="*/ 937607 h 1136850"/>
                  <a:gd name="connsiteX54" fmla="*/ 436081 w 1060640"/>
                  <a:gd name="connsiteY54" fmla="*/ 934956 h 1136850"/>
                  <a:gd name="connsiteX55" fmla="*/ 436780 w 1060640"/>
                  <a:gd name="connsiteY55" fmla="*/ 934855 h 1136850"/>
                  <a:gd name="connsiteX56" fmla="*/ 437034 w 1060640"/>
                  <a:gd name="connsiteY56" fmla="*/ 934815 h 1136850"/>
                  <a:gd name="connsiteX57" fmla="*/ 438062 w 1060640"/>
                  <a:gd name="connsiteY57" fmla="*/ 934602 h 1136850"/>
                  <a:gd name="connsiteX58" fmla="*/ 438748 w 1060640"/>
                  <a:gd name="connsiteY58" fmla="*/ 934360 h 1136850"/>
                  <a:gd name="connsiteX59" fmla="*/ 439828 w 1060640"/>
                  <a:gd name="connsiteY59" fmla="*/ 934173 h 1136850"/>
                  <a:gd name="connsiteX60" fmla="*/ 440501 w 1060640"/>
                  <a:gd name="connsiteY60" fmla="*/ 934046 h 1136850"/>
                  <a:gd name="connsiteX61" fmla="*/ 440793 w 1060640"/>
                  <a:gd name="connsiteY61" fmla="*/ 933979 h 1136850"/>
                  <a:gd name="connsiteX62" fmla="*/ 441136 w 1060640"/>
                  <a:gd name="connsiteY62" fmla="*/ 933973 h 1136850"/>
                  <a:gd name="connsiteX63" fmla="*/ 441771 w 1060640"/>
                  <a:gd name="connsiteY63" fmla="*/ 933955 h 1136850"/>
                  <a:gd name="connsiteX64" fmla="*/ 442292 w 1060640"/>
                  <a:gd name="connsiteY64" fmla="*/ 933973 h 1136850"/>
                  <a:gd name="connsiteX65" fmla="*/ 442914 w 1060640"/>
                  <a:gd name="connsiteY65" fmla="*/ 933997 h 1136850"/>
                  <a:gd name="connsiteX66" fmla="*/ 446571 w 1060640"/>
                  <a:gd name="connsiteY66" fmla="*/ 933727 h 1136850"/>
                  <a:gd name="connsiteX67" fmla="*/ 446927 w 1060640"/>
                  <a:gd name="connsiteY67" fmla="*/ 933719 h 1136850"/>
                  <a:gd name="connsiteX68" fmla="*/ 447562 w 1060640"/>
                  <a:gd name="connsiteY68" fmla="*/ 933711 h 1136850"/>
                  <a:gd name="connsiteX69" fmla="*/ 448337 w 1060640"/>
                  <a:gd name="connsiteY69" fmla="*/ 933811 h 1136850"/>
                  <a:gd name="connsiteX70" fmla="*/ 448768 w 1060640"/>
                  <a:gd name="connsiteY70" fmla="*/ 933870 h 1136850"/>
                  <a:gd name="connsiteX71" fmla="*/ 449531 w 1060640"/>
                  <a:gd name="connsiteY71" fmla="*/ 933964 h 1136850"/>
                  <a:gd name="connsiteX72" fmla="*/ 449861 w 1060640"/>
                  <a:gd name="connsiteY72" fmla="*/ 933955 h 1136850"/>
                  <a:gd name="connsiteX73" fmla="*/ 450343 w 1060640"/>
                  <a:gd name="connsiteY73" fmla="*/ 933929 h 1136850"/>
                  <a:gd name="connsiteX74" fmla="*/ 451182 w 1060640"/>
                  <a:gd name="connsiteY74" fmla="*/ 934014 h 1136850"/>
                  <a:gd name="connsiteX75" fmla="*/ 452096 w 1060640"/>
                  <a:gd name="connsiteY75" fmla="*/ 934116 h 1136850"/>
                  <a:gd name="connsiteX76" fmla="*/ 452667 w 1060640"/>
                  <a:gd name="connsiteY76" fmla="*/ 934131 h 1136850"/>
                  <a:gd name="connsiteX77" fmla="*/ 453099 w 1060640"/>
                  <a:gd name="connsiteY77" fmla="*/ 934149 h 1136850"/>
                  <a:gd name="connsiteX78" fmla="*/ 453658 w 1060640"/>
                  <a:gd name="connsiteY78" fmla="*/ 934248 h 1136850"/>
                  <a:gd name="connsiteX79" fmla="*/ 454382 w 1060640"/>
                  <a:gd name="connsiteY79" fmla="*/ 934384 h 1136850"/>
                  <a:gd name="connsiteX80" fmla="*/ 455436 w 1060640"/>
                  <a:gd name="connsiteY80" fmla="*/ 934508 h 1136850"/>
                  <a:gd name="connsiteX81" fmla="*/ 456046 w 1060640"/>
                  <a:gd name="connsiteY81" fmla="*/ 934586 h 1136850"/>
                  <a:gd name="connsiteX82" fmla="*/ 456516 w 1060640"/>
                  <a:gd name="connsiteY82" fmla="*/ 934694 h 1136850"/>
                  <a:gd name="connsiteX83" fmla="*/ 457100 w 1060640"/>
                  <a:gd name="connsiteY83" fmla="*/ 934848 h 1136850"/>
                  <a:gd name="connsiteX84" fmla="*/ 457976 w 1060640"/>
                  <a:gd name="connsiteY84" fmla="*/ 934931 h 1136850"/>
                  <a:gd name="connsiteX85" fmla="*/ 459068 w 1060640"/>
                  <a:gd name="connsiteY85" fmla="*/ 935057 h 1136850"/>
                  <a:gd name="connsiteX86" fmla="*/ 459741 w 1060640"/>
                  <a:gd name="connsiteY86" fmla="*/ 935083 h 1136850"/>
                  <a:gd name="connsiteX87" fmla="*/ 460110 w 1060640"/>
                  <a:gd name="connsiteY87" fmla="*/ 935105 h 1136850"/>
                  <a:gd name="connsiteX88" fmla="*/ 460376 w 1060640"/>
                  <a:gd name="connsiteY88" fmla="*/ 935124 h 1136850"/>
                  <a:gd name="connsiteX89" fmla="*/ 461278 w 1060640"/>
                  <a:gd name="connsiteY89" fmla="*/ 935168 h 1136850"/>
                  <a:gd name="connsiteX90" fmla="*/ 461710 w 1060640"/>
                  <a:gd name="connsiteY90" fmla="*/ 935075 h 1136850"/>
                  <a:gd name="connsiteX91" fmla="*/ 462332 w 1060640"/>
                  <a:gd name="connsiteY91" fmla="*/ 934939 h 1136850"/>
                  <a:gd name="connsiteX92" fmla="*/ 463970 w 1060640"/>
                  <a:gd name="connsiteY92" fmla="*/ 934677 h 1136850"/>
                  <a:gd name="connsiteX93" fmla="*/ 465418 w 1060640"/>
                  <a:gd name="connsiteY93" fmla="*/ 934493 h 1136850"/>
                  <a:gd name="connsiteX94" fmla="*/ 467171 w 1060640"/>
                  <a:gd name="connsiteY94" fmla="*/ 934258 h 1136850"/>
                  <a:gd name="connsiteX95" fmla="*/ 467603 w 1060640"/>
                  <a:gd name="connsiteY95" fmla="*/ 934243 h 1136850"/>
                  <a:gd name="connsiteX96" fmla="*/ 468365 w 1060640"/>
                  <a:gd name="connsiteY96" fmla="*/ 934199 h 1136850"/>
                  <a:gd name="connsiteX97" fmla="*/ 469317 w 1060640"/>
                  <a:gd name="connsiteY97" fmla="*/ 934409 h 1136850"/>
                  <a:gd name="connsiteX98" fmla="*/ 470740 w 1060640"/>
                  <a:gd name="connsiteY98" fmla="*/ 935006 h 1136850"/>
                  <a:gd name="connsiteX99" fmla="*/ 471184 w 1060640"/>
                  <a:gd name="connsiteY99" fmla="*/ 935217 h 1136850"/>
                  <a:gd name="connsiteX100" fmla="*/ 471502 w 1060640"/>
                  <a:gd name="connsiteY100" fmla="*/ 935537 h 1136850"/>
                  <a:gd name="connsiteX101" fmla="*/ 471895 w 1060640"/>
                  <a:gd name="connsiteY101" fmla="*/ 935933 h 1136850"/>
                  <a:gd name="connsiteX102" fmla="*/ 472378 w 1060640"/>
                  <a:gd name="connsiteY102" fmla="*/ 936151 h 1136850"/>
                  <a:gd name="connsiteX103" fmla="*/ 472556 w 1060640"/>
                  <a:gd name="connsiteY103" fmla="*/ 936243 h 1136850"/>
                  <a:gd name="connsiteX104" fmla="*/ 473356 w 1060640"/>
                  <a:gd name="connsiteY104" fmla="*/ 936422 h 1136850"/>
                  <a:gd name="connsiteX105" fmla="*/ 473940 w 1060640"/>
                  <a:gd name="connsiteY105" fmla="*/ 936648 h 1136850"/>
                  <a:gd name="connsiteX106" fmla="*/ 474384 w 1060640"/>
                  <a:gd name="connsiteY106" fmla="*/ 937289 h 1136850"/>
                  <a:gd name="connsiteX107" fmla="*/ 474829 w 1060640"/>
                  <a:gd name="connsiteY107" fmla="*/ 937700 h 1136850"/>
                  <a:gd name="connsiteX108" fmla="*/ 475502 w 1060640"/>
                  <a:gd name="connsiteY108" fmla="*/ 937120 h 1136850"/>
                  <a:gd name="connsiteX109" fmla="*/ 476035 w 1060640"/>
                  <a:gd name="connsiteY109" fmla="*/ 937093 h 1136850"/>
                  <a:gd name="connsiteX110" fmla="*/ 476340 w 1060640"/>
                  <a:gd name="connsiteY110" fmla="*/ 937145 h 1136850"/>
                  <a:gd name="connsiteX111" fmla="*/ 477204 w 1060640"/>
                  <a:gd name="connsiteY111" fmla="*/ 937329 h 1136850"/>
                  <a:gd name="connsiteX112" fmla="*/ 477940 w 1060640"/>
                  <a:gd name="connsiteY112" fmla="*/ 937314 h 1136850"/>
                  <a:gd name="connsiteX113" fmla="*/ 478639 w 1060640"/>
                  <a:gd name="connsiteY113" fmla="*/ 936982 h 1136850"/>
                  <a:gd name="connsiteX114" fmla="*/ 479210 w 1060640"/>
                  <a:gd name="connsiteY114" fmla="*/ 936824 h 1136850"/>
                  <a:gd name="connsiteX115" fmla="*/ 479972 w 1060640"/>
                  <a:gd name="connsiteY115" fmla="*/ 937254 h 1136850"/>
                  <a:gd name="connsiteX116" fmla="*/ 480404 w 1060640"/>
                  <a:gd name="connsiteY116" fmla="*/ 937422 h 1136850"/>
                  <a:gd name="connsiteX117" fmla="*/ 480785 w 1060640"/>
                  <a:gd name="connsiteY117" fmla="*/ 937574 h 1136850"/>
                  <a:gd name="connsiteX118" fmla="*/ 481217 w 1060640"/>
                  <a:gd name="connsiteY118" fmla="*/ 937498 h 1136850"/>
                  <a:gd name="connsiteX119" fmla="*/ 481903 w 1060640"/>
                  <a:gd name="connsiteY119" fmla="*/ 937380 h 1136850"/>
                  <a:gd name="connsiteX120" fmla="*/ 482347 w 1060640"/>
                  <a:gd name="connsiteY120" fmla="*/ 937438 h 1136850"/>
                  <a:gd name="connsiteX121" fmla="*/ 482792 w 1060640"/>
                  <a:gd name="connsiteY121" fmla="*/ 937490 h 1136850"/>
                  <a:gd name="connsiteX122" fmla="*/ 483224 w 1060640"/>
                  <a:gd name="connsiteY122" fmla="*/ 937363 h 1136850"/>
                  <a:gd name="connsiteX123" fmla="*/ 483452 w 1060640"/>
                  <a:gd name="connsiteY123" fmla="*/ 937289 h 1136850"/>
                  <a:gd name="connsiteX124" fmla="*/ 483770 w 1060640"/>
                  <a:gd name="connsiteY124" fmla="*/ 937010 h 1136850"/>
                  <a:gd name="connsiteX125" fmla="*/ 484011 w 1060640"/>
                  <a:gd name="connsiteY125" fmla="*/ 936782 h 1136850"/>
                  <a:gd name="connsiteX126" fmla="*/ 484773 w 1060640"/>
                  <a:gd name="connsiteY126" fmla="*/ 936093 h 1136850"/>
                  <a:gd name="connsiteX127" fmla="*/ 485789 w 1060640"/>
                  <a:gd name="connsiteY127" fmla="*/ 935729 h 1136850"/>
                  <a:gd name="connsiteX128" fmla="*/ 486246 w 1060640"/>
                  <a:gd name="connsiteY128" fmla="*/ 935503 h 1136850"/>
                  <a:gd name="connsiteX129" fmla="*/ 486450 w 1060640"/>
                  <a:gd name="connsiteY129" fmla="*/ 935411 h 1136850"/>
                  <a:gd name="connsiteX130" fmla="*/ 486932 w 1060640"/>
                  <a:gd name="connsiteY130" fmla="*/ 935251 h 1136850"/>
                  <a:gd name="connsiteX131" fmla="*/ 487364 w 1060640"/>
                  <a:gd name="connsiteY131" fmla="*/ 934939 h 1136850"/>
                  <a:gd name="connsiteX132" fmla="*/ 487478 w 1060640"/>
                  <a:gd name="connsiteY132" fmla="*/ 934914 h 1136850"/>
                  <a:gd name="connsiteX133" fmla="*/ 488215 w 1060640"/>
                  <a:gd name="connsiteY133" fmla="*/ 934797 h 1136850"/>
                  <a:gd name="connsiteX134" fmla="*/ 488634 w 1060640"/>
                  <a:gd name="connsiteY134" fmla="*/ 934620 h 1136850"/>
                  <a:gd name="connsiteX135" fmla="*/ 488774 w 1060640"/>
                  <a:gd name="connsiteY135" fmla="*/ 934578 h 1136850"/>
                  <a:gd name="connsiteX136" fmla="*/ 488990 w 1060640"/>
                  <a:gd name="connsiteY136" fmla="*/ 934578 h 1136850"/>
                  <a:gd name="connsiteX137" fmla="*/ 489599 w 1060640"/>
                  <a:gd name="connsiteY137" fmla="*/ 934629 h 1136850"/>
                  <a:gd name="connsiteX138" fmla="*/ 489993 w 1060640"/>
                  <a:gd name="connsiteY138" fmla="*/ 934797 h 1136850"/>
                  <a:gd name="connsiteX139" fmla="*/ 490234 w 1060640"/>
                  <a:gd name="connsiteY139" fmla="*/ 934629 h 1136850"/>
                  <a:gd name="connsiteX140" fmla="*/ 490526 w 1060640"/>
                  <a:gd name="connsiteY140" fmla="*/ 934417 h 1136850"/>
                  <a:gd name="connsiteX141" fmla="*/ 491199 w 1060640"/>
                  <a:gd name="connsiteY141" fmla="*/ 933835 h 1136850"/>
                  <a:gd name="connsiteX142" fmla="*/ 492076 w 1060640"/>
                  <a:gd name="connsiteY142" fmla="*/ 933811 h 1136850"/>
                  <a:gd name="connsiteX143" fmla="*/ 492330 w 1060640"/>
                  <a:gd name="connsiteY143" fmla="*/ 933804 h 1136850"/>
                  <a:gd name="connsiteX144" fmla="*/ 492952 w 1060640"/>
                  <a:gd name="connsiteY144" fmla="*/ 933846 h 1136850"/>
                  <a:gd name="connsiteX145" fmla="*/ 493587 w 1060640"/>
                  <a:gd name="connsiteY145" fmla="*/ 933786 h 1136850"/>
                  <a:gd name="connsiteX146" fmla="*/ 493879 w 1060640"/>
                  <a:gd name="connsiteY146" fmla="*/ 933762 h 1136850"/>
                  <a:gd name="connsiteX147" fmla="*/ 494171 w 1060640"/>
                  <a:gd name="connsiteY147" fmla="*/ 933828 h 1136850"/>
                  <a:gd name="connsiteX148" fmla="*/ 494666 w 1060640"/>
                  <a:gd name="connsiteY148" fmla="*/ 933937 h 1136850"/>
                  <a:gd name="connsiteX149" fmla="*/ 495212 w 1060640"/>
                  <a:gd name="connsiteY149" fmla="*/ 934409 h 1136850"/>
                  <a:gd name="connsiteX150" fmla="*/ 495784 w 1060640"/>
                  <a:gd name="connsiteY150" fmla="*/ 934384 h 1136850"/>
                  <a:gd name="connsiteX151" fmla="*/ 496648 w 1060640"/>
                  <a:gd name="connsiteY151" fmla="*/ 933744 h 1136850"/>
                  <a:gd name="connsiteX152" fmla="*/ 497067 w 1060640"/>
                  <a:gd name="connsiteY152" fmla="*/ 933584 h 1136850"/>
                  <a:gd name="connsiteX153" fmla="*/ 497625 w 1060640"/>
                  <a:gd name="connsiteY153" fmla="*/ 933357 h 1136850"/>
                  <a:gd name="connsiteX154" fmla="*/ 497791 w 1060640"/>
                  <a:gd name="connsiteY154" fmla="*/ 933349 h 1136850"/>
                  <a:gd name="connsiteX155" fmla="*/ 498603 w 1060640"/>
                  <a:gd name="connsiteY155" fmla="*/ 933313 h 1136850"/>
                  <a:gd name="connsiteX156" fmla="*/ 499391 w 1060640"/>
                  <a:gd name="connsiteY156" fmla="*/ 933500 h 1136850"/>
                  <a:gd name="connsiteX157" fmla="*/ 499810 w 1060640"/>
                  <a:gd name="connsiteY157" fmla="*/ 933593 h 1136850"/>
                  <a:gd name="connsiteX158" fmla="*/ 500369 w 1060640"/>
                  <a:gd name="connsiteY158" fmla="*/ 933727 h 1136850"/>
                  <a:gd name="connsiteX159" fmla="*/ 500661 w 1060640"/>
                  <a:gd name="connsiteY159" fmla="*/ 933796 h 1136850"/>
                  <a:gd name="connsiteX160" fmla="*/ 501562 w 1060640"/>
                  <a:gd name="connsiteY160" fmla="*/ 933887 h 1136850"/>
                  <a:gd name="connsiteX161" fmla="*/ 501893 w 1060640"/>
                  <a:gd name="connsiteY161" fmla="*/ 933929 h 1136850"/>
                  <a:gd name="connsiteX162" fmla="*/ 502274 w 1060640"/>
                  <a:gd name="connsiteY162" fmla="*/ 933979 h 1136850"/>
                  <a:gd name="connsiteX163" fmla="*/ 503429 w 1060640"/>
                  <a:gd name="connsiteY163" fmla="*/ 934293 h 1136850"/>
                  <a:gd name="connsiteX164" fmla="*/ 503937 w 1060640"/>
                  <a:gd name="connsiteY164" fmla="*/ 934399 h 1136850"/>
                  <a:gd name="connsiteX165" fmla="*/ 504306 w 1060640"/>
                  <a:gd name="connsiteY165" fmla="*/ 934469 h 1136850"/>
                  <a:gd name="connsiteX166" fmla="*/ 505080 w 1060640"/>
                  <a:gd name="connsiteY166" fmla="*/ 934762 h 1136850"/>
                  <a:gd name="connsiteX167" fmla="*/ 505753 w 1060640"/>
                  <a:gd name="connsiteY167" fmla="*/ 935428 h 1136850"/>
                  <a:gd name="connsiteX168" fmla="*/ 506058 w 1060640"/>
                  <a:gd name="connsiteY168" fmla="*/ 935763 h 1136850"/>
                  <a:gd name="connsiteX169" fmla="*/ 506350 w 1060640"/>
                  <a:gd name="connsiteY169" fmla="*/ 935757 h 1136850"/>
                  <a:gd name="connsiteX170" fmla="*/ 506554 w 1060640"/>
                  <a:gd name="connsiteY170" fmla="*/ 935748 h 1136850"/>
                  <a:gd name="connsiteX171" fmla="*/ 506808 w 1060640"/>
                  <a:gd name="connsiteY171" fmla="*/ 935705 h 1136850"/>
                  <a:gd name="connsiteX172" fmla="*/ 507379 w 1060640"/>
                  <a:gd name="connsiteY172" fmla="*/ 935571 h 1136850"/>
                  <a:gd name="connsiteX173" fmla="*/ 508408 w 1060640"/>
                  <a:gd name="connsiteY173" fmla="*/ 935612 h 1136850"/>
                  <a:gd name="connsiteX174" fmla="*/ 509398 w 1060640"/>
                  <a:gd name="connsiteY174" fmla="*/ 935833 h 1136850"/>
                  <a:gd name="connsiteX175" fmla="*/ 510097 w 1060640"/>
                  <a:gd name="connsiteY175" fmla="*/ 936774 h 1136850"/>
                  <a:gd name="connsiteX176" fmla="*/ 510529 w 1060640"/>
                  <a:gd name="connsiteY176" fmla="*/ 937120 h 1136850"/>
                  <a:gd name="connsiteX177" fmla="*/ 511049 w 1060640"/>
                  <a:gd name="connsiteY177" fmla="*/ 936740 h 1136850"/>
                  <a:gd name="connsiteX178" fmla="*/ 511227 w 1060640"/>
                  <a:gd name="connsiteY178" fmla="*/ 935999 h 1136850"/>
                  <a:gd name="connsiteX179" fmla="*/ 511773 w 1060640"/>
                  <a:gd name="connsiteY179" fmla="*/ 935705 h 1136850"/>
                  <a:gd name="connsiteX180" fmla="*/ 513056 w 1060640"/>
                  <a:gd name="connsiteY180" fmla="*/ 935781 h 1136850"/>
                  <a:gd name="connsiteX181" fmla="*/ 514085 w 1060640"/>
                  <a:gd name="connsiteY181" fmla="*/ 936285 h 1136850"/>
                  <a:gd name="connsiteX182" fmla="*/ 514364 w 1060640"/>
                  <a:gd name="connsiteY182" fmla="*/ 936422 h 1136850"/>
                  <a:gd name="connsiteX183" fmla="*/ 515596 w 1060640"/>
                  <a:gd name="connsiteY183" fmla="*/ 936833 h 1136850"/>
                  <a:gd name="connsiteX184" fmla="*/ 516307 w 1060640"/>
                  <a:gd name="connsiteY184" fmla="*/ 937262 h 1136850"/>
                  <a:gd name="connsiteX185" fmla="*/ 517349 w 1060640"/>
                  <a:gd name="connsiteY185" fmla="*/ 938113 h 1136850"/>
                  <a:gd name="connsiteX186" fmla="*/ 518136 w 1060640"/>
                  <a:gd name="connsiteY186" fmla="*/ 938288 h 1136850"/>
                  <a:gd name="connsiteX187" fmla="*/ 519012 w 1060640"/>
                  <a:gd name="connsiteY187" fmla="*/ 938711 h 1136850"/>
                  <a:gd name="connsiteX188" fmla="*/ 519215 w 1060640"/>
                  <a:gd name="connsiteY188" fmla="*/ 938971 h 1136850"/>
                  <a:gd name="connsiteX189" fmla="*/ 519495 w 1060640"/>
                  <a:gd name="connsiteY189" fmla="*/ 939308 h 1136850"/>
                  <a:gd name="connsiteX190" fmla="*/ 519711 w 1060640"/>
                  <a:gd name="connsiteY190" fmla="*/ 940024 h 1136850"/>
                  <a:gd name="connsiteX191" fmla="*/ 519863 w 1060640"/>
                  <a:gd name="connsiteY191" fmla="*/ 940502 h 1136850"/>
                  <a:gd name="connsiteX192" fmla="*/ 520676 w 1060640"/>
                  <a:gd name="connsiteY192" fmla="*/ 940714 h 1136850"/>
                  <a:gd name="connsiteX193" fmla="*/ 521044 w 1060640"/>
                  <a:gd name="connsiteY193" fmla="*/ 940790 h 1136850"/>
                  <a:gd name="connsiteX194" fmla="*/ 521425 w 1060640"/>
                  <a:gd name="connsiteY194" fmla="*/ 940857 h 1136850"/>
                  <a:gd name="connsiteX195" fmla="*/ 521870 w 1060640"/>
                  <a:gd name="connsiteY195" fmla="*/ 941152 h 1136850"/>
                  <a:gd name="connsiteX196" fmla="*/ 522225 w 1060640"/>
                  <a:gd name="connsiteY196" fmla="*/ 941379 h 1136850"/>
                  <a:gd name="connsiteX197" fmla="*/ 522949 w 1060640"/>
                  <a:gd name="connsiteY197" fmla="*/ 941876 h 1136850"/>
                  <a:gd name="connsiteX198" fmla="*/ 523356 w 1060640"/>
                  <a:gd name="connsiteY198" fmla="*/ 941885 h 1136850"/>
                  <a:gd name="connsiteX199" fmla="*/ 523724 w 1060640"/>
                  <a:gd name="connsiteY199" fmla="*/ 941885 h 1136850"/>
                  <a:gd name="connsiteX200" fmla="*/ 524143 w 1060640"/>
                  <a:gd name="connsiteY200" fmla="*/ 941750 h 1136850"/>
                  <a:gd name="connsiteX201" fmla="*/ 524638 w 1060640"/>
                  <a:gd name="connsiteY201" fmla="*/ 941590 h 1136850"/>
                  <a:gd name="connsiteX202" fmla="*/ 525426 w 1060640"/>
                  <a:gd name="connsiteY202" fmla="*/ 941179 h 1136850"/>
                  <a:gd name="connsiteX203" fmla="*/ 525997 w 1060640"/>
                  <a:gd name="connsiteY203" fmla="*/ 940899 h 1136850"/>
                  <a:gd name="connsiteX204" fmla="*/ 526200 w 1060640"/>
                  <a:gd name="connsiteY204" fmla="*/ 940754 h 1136850"/>
                  <a:gd name="connsiteX205" fmla="*/ 526556 w 1060640"/>
                  <a:gd name="connsiteY205" fmla="*/ 940502 h 1136850"/>
                  <a:gd name="connsiteX206" fmla="*/ 526709 w 1060640"/>
                  <a:gd name="connsiteY206" fmla="*/ 940226 h 1136850"/>
                  <a:gd name="connsiteX207" fmla="*/ 526785 w 1060640"/>
                  <a:gd name="connsiteY207" fmla="*/ 940081 h 1136850"/>
                  <a:gd name="connsiteX208" fmla="*/ 527064 w 1060640"/>
                  <a:gd name="connsiteY208" fmla="*/ 939930 h 1136850"/>
                  <a:gd name="connsiteX209" fmla="*/ 527217 w 1060640"/>
                  <a:gd name="connsiteY209" fmla="*/ 939846 h 1136850"/>
                  <a:gd name="connsiteX210" fmla="*/ 528220 w 1060640"/>
                  <a:gd name="connsiteY210" fmla="*/ 939846 h 1136850"/>
                  <a:gd name="connsiteX211" fmla="*/ 528994 w 1060640"/>
                  <a:gd name="connsiteY211" fmla="*/ 940107 h 1136850"/>
                  <a:gd name="connsiteX212" fmla="*/ 529947 w 1060640"/>
                  <a:gd name="connsiteY212" fmla="*/ 940671 h 1136850"/>
                  <a:gd name="connsiteX213" fmla="*/ 530595 w 1060640"/>
                  <a:gd name="connsiteY213" fmla="*/ 940931 h 1136850"/>
                  <a:gd name="connsiteX214" fmla="*/ 530912 w 1060640"/>
                  <a:gd name="connsiteY214" fmla="*/ 940823 h 1136850"/>
                  <a:gd name="connsiteX215" fmla="*/ 531293 w 1060640"/>
                  <a:gd name="connsiteY215" fmla="*/ 940436 h 1136850"/>
                  <a:gd name="connsiteX216" fmla="*/ 531573 w 1060640"/>
                  <a:gd name="connsiteY216" fmla="*/ 940166 h 1136850"/>
                  <a:gd name="connsiteX217" fmla="*/ 531954 w 1060640"/>
                  <a:gd name="connsiteY217" fmla="*/ 939846 h 1136850"/>
                  <a:gd name="connsiteX218" fmla="*/ 532424 w 1060640"/>
                  <a:gd name="connsiteY218" fmla="*/ 939797 h 1136850"/>
                  <a:gd name="connsiteX219" fmla="*/ 532716 w 1060640"/>
                  <a:gd name="connsiteY219" fmla="*/ 939754 h 1136850"/>
                  <a:gd name="connsiteX220" fmla="*/ 533109 w 1060640"/>
                  <a:gd name="connsiteY220" fmla="*/ 939223 h 1136850"/>
                  <a:gd name="connsiteX221" fmla="*/ 533859 w 1060640"/>
                  <a:gd name="connsiteY221" fmla="*/ 938727 h 1136850"/>
                  <a:gd name="connsiteX222" fmla="*/ 534049 w 1060640"/>
                  <a:gd name="connsiteY222" fmla="*/ 938593 h 1136850"/>
                  <a:gd name="connsiteX223" fmla="*/ 534938 w 1060640"/>
                  <a:gd name="connsiteY223" fmla="*/ 938122 h 1136850"/>
                  <a:gd name="connsiteX224" fmla="*/ 535256 w 1060640"/>
                  <a:gd name="connsiteY224" fmla="*/ 937910 h 1136850"/>
                  <a:gd name="connsiteX225" fmla="*/ 535586 w 1060640"/>
                  <a:gd name="connsiteY225" fmla="*/ 937675 h 1136850"/>
                  <a:gd name="connsiteX226" fmla="*/ 536399 w 1060640"/>
                  <a:gd name="connsiteY226" fmla="*/ 936982 h 1136850"/>
                  <a:gd name="connsiteX227" fmla="*/ 536843 w 1060640"/>
                  <a:gd name="connsiteY227" fmla="*/ 936708 h 1136850"/>
                  <a:gd name="connsiteX228" fmla="*/ 537021 w 1060640"/>
                  <a:gd name="connsiteY228" fmla="*/ 936598 h 1136850"/>
                  <a:gd name="connsiteX229" fmla="*/ 537465 w 1060640"/>
                  <a:gd name="connsiteY229" fmla="*/ 936673 h 1136850"/>
                  <a:gd name="connsiteX230" fmla="*/ 538050 w 1060640"/>
                  <a:gd name="connsiteY230" fmla="*/ 936782 h 1136850"/>
                  <a:gd name="connsiteX231" fmla="*/ 539421 w 1060640"/>
                  <a:gd name="connsiteY231" fmla="*/ 937649 h 1136850"/>
                  <a:gd name="connsiteX232" fmla="*/ 540513 w 1060640"/>
                  <a:gd name="connsiteY232" fmla="*/ 937910 h 1136850"/>
                  <a:gd name="connsiteX233" fmla="*/ 540945 w 1060640"/>
                  <a:gd name="connsiteY233" fmla="*/ 937987 h 1136850"/>
                  <a:gd name="connsiteX234" fmla="*/ 541707 w 1060640"/>
                  <a:gd name="connsiteY234" fmla="*/ 938129 h 1136850"/>
                  <a:gd name="connsiteX235" fmla="*/ 542025 w 1060640"/>
                  <a:gd name="connsiteY235" fmla="*/ 938440 h 1136850"/>
                  <a:gd name="connsiteX236" fmla="*/ 541555 w 1060640"/>
                  <a:gd name="connsiteY236" fmla="*/ 938854 h 1136850"/>
                  <a:gd name="connsiteX237" fmla="*/ 541085 w 1060640"/>
                  <a:gd name="connsiteY237" fmla="*/ 939232 h 1136850"/>
                  <a:gd name="connsiteX238" fmla="*/ 540996 w 1060640"/>
                  <a:gd name="connsiteY238" fmla="*/ 939308 h 1136850"/>
                  <a:gd name="connsiteX239" fmla="*/ 541275 w 1060640"/>
                  <a:gd name="connsiteY239" fmla="*/ 939359 h 1136850"/>
                  <a:gd name="connsiteX240" fmla="*/ 541542 w 1060640"/>
                  <a:gd name="connsiteY240" fmla="*/ 939401 h 1136850"/>
                  <a:gd name="connsiteX241" fmla="*/ 542228 w 1060640"/>
                  <a:gd name="connsiteY241" fmla="*/ 939510 h 1136850"/>
                  <a:gd name="connsiteX242" fmla="*/ 542406 w 1060640"/>
                  <a:gd name="connsiteY242" fmla="*/ 939543 h 1136850"/>
                  <a:gd name="connsiteX243" fmla="*/ 542926 w 1060640"/>
                  <a:gd name="connsiteY243" fmla="*/ 939644 h 1136850"/>
                  <a:gd name="connsiteX244" fmla="*/ 543409 w 1060640"/>
                  <a:gd name="connsiteY244" fmla="*/ 939459 h 1136850"/>
                  <a:gd name="connsiteX245" fmla="*/ 544069 w 1060640"/>
                  <a:gd name="connsiteY245" fmla="*/ 939106 h 1136850"/>
                  <a:gd name="connsiteX246" fmla="*/ 545035 w 1060640"/>
                  <a:gd name="connsiteY246" fmla="*/ 939384 h 1136850"/>
                  <a:gd name="connsiteX247" fmla="*/ 545581 w 1060640"/>
                  <a:gd name="connsiteY247" fmla="*/ 939528 h 1136850"/>
                  <a:gd name="connsiteX248" fmla="*/ 546000 w 1060640"/>
                  <a:gd name="connsiteY248" fmla="*/ 939510 h 1136850"/>
                  <a:gd name="connsiteX249" fmla="*/ 546610 w 1060640"/>
                  <a:gd name="connsiteY249" fmla="*/ 939788 h 1136850"/>
                  <a:gd name="connsiteX250" fmla="*/ 546927 w 1060640"/>
                  <a:gd name="connsiteY250" fmla="*/ 939930 h 1136850"/>
                  <a:gd name="connsiteX251" fmla="*/ 547511 w 1060640"/>
                  <a:gd name="connsiteY251" fmla="*/ 940226 h 1136850"/>
                  <a:gd name="connsiteX252" fmla="*/ 547968 w 1060640"/>
                  <a:gd name="connsiteY252" fmla="*/ 940452 h 1136850"/>
                  <a:gd name="connsiteX253" fmla="*/ 548718 w 1060640"/>
                  <a:gd name="connsiteY253" fmla="*/ 940781 h 1136850"/>
                  <a:gd name="connsiteX254" fmla="*/ 549289 w 1060640"/>
                  <a:gd name="connsiteY254" fmla="*/ 941049 h 1136850"/>
                  <a:gd name="connsiteX255" fmla="*/ 549835 w 1060640"/>
                  <a:gd name="connsiteY255" fmla="*/ 941370 h 1136850"/>
                  <a:gd name="connsiteX256" fmla="*/ 550153 w 1060640"/>
                  <a:gd name="connsiteY256" fmla="*/ 941841 h 1136850"/>
                  <a:gd name="connsiteX257" fmla="*/ 550343 w 1060640"/>
                  <a:gd name="connsiteY257" fmla="*/ 942042 h 1136850"/>
                  <a:gd name="connsiteX258" fmla="*/ 550521 w 1060640"/>
                  <a:gd name="connsiteY258" fmla="*/ 942229 h 1136850"/>
                  <a:gd name="connsiteX259" fmla="*/ 550597 w 1060640"/>
                  <a:gd name="connsiteY259" fmla="*/ 942278 h 1136850"/>
                  <a:gd name="connsiteX260" fmla="*/ 550788 w 1060640"/>
                  <a:gd name="connsiteY260" fmla="*/ 942388 h 1136850"/>
                  <a:gd name="connsiteX261" fmla="*/ 551131 w 1060640"/>
                  <a:gd name="connsiteY261" fmla="*/ 942203 h 1136850"/>
                  <a:gd name="connsiteX262" fmla="*/ 551499 w 1060640"/>
                  <a:gd name="connsiteY262" fmla="*/ 942136 h 1136850"/>
                  <a:gd name="connsiteX263" fmla="*/ 551816 w 1060640"/>
                  <a:gd name="connsiteY263" fmla="*/ 942532 h 1136850"/>
                  <a:gd name="connsiteX264" fmla="*/ 552439 w 1060640"/>
                  <a:gd name="connsiteY264" fmla="*/ 942522 h 1136850"/>
                  <a:gd name="connsiteX265" fmla="*/ 553239 w 1060640"/>
                  <a:gd name="connsiteY265" fmla="*/ 942465 h 1136850"/>
                  <a:gd name="connsiteX266" fmla="*/ 553366 w 1060640"/>
                  <a:gd name="connsiteY266" fmla="*/ 942455 h 1136850"/>
                  <a:gd name="connsiteX267" fmla="*/ 553493 w 1060640"/>
                  <a:gd name="connsiteY267" fmla="*/ 942422 h 1136850"/>
                  <a:gd name="connsiteX268" fmla="*/ 553823 w 1060640"/>
                  <a:gd name="connsiteY268" fmla="*/ 942362 h 1136850"/>
                  <a:gd name="connsiteX269" fmla="*/ 554052 w 1060640"/>
                  <a:gd name="connsiteY269" fmla="*/ 942278 h 1136850"/>
                  <a:gd name="connsiteX270" fmla="*/ 554560 w 1060640"/>
                  <a:gd name="connsiteY270" fmla="*/ 942574 h 1136850"/>
                  <a:gd name="connsiteX271" fmla="*/ 554738 w 1060640"/>
                  <a:gd name="connsiteY271" fmla="*/ 942330 h 1136850"/>
                  <a:gd name="connsiteX272" fmla="*/ 555068 w 1060640"/>
                  <a:gd name="connsiteY272" fmla="*/ 942388 h 1136850"/>
                  <a:gd name="connsiteX273" fmla="*/ 555461 w 1060640"/>
                  <a:gd name="connsiteY273" fmla="*/ 942692 h 1136850"/>
                  <a:gd name="connsiteX274" fmla="*/ 555550 w 1060640"/>
                  <a:gd name="connsiteY274" fmla="*/ 942878 h 1136850"/>
                  <a:gd name="connsiteX275" fmla="*/ 555690 w 1060640"/>
                  <a:gd name="connsiteY275" fmla="*/ 943237 h 1136850"/>
                  <a:gd name="connsiteX276" fmla="*/ 555741 w 1060640"/>
                  <a:gd name="connsiteY276" fmla="*/ 943677 h 1136850"/>
                  <a:gd name="connsiteX277" fmla="*/ 556185 w 1060640"/>
                  <a:gd name="connsiteY277" fmla="*/ 943811 h 1136850"/>
                  <a:gd name="connsiteX278" fmla="*/ 556414 w 1060640"/>
                  <a:gd name="connsiteY278" fmla="*/ 944164 h 1136850"/>
                  <a:gd name="connsiteX279" fmla="*/ 556503 w 1060640"/>
                  <a:gd name="connsiteY279" fmla="*/ 944105 h 1136850"/>
                  <a:gd name="connsiteX280" fmla="*/ 556655 w 1060640"/>
                  <a:gd name="connsiteY280" fmla="*/ 944030 h 1136850"/>
                  <a:gd name="connsiteX281" fmla="*/ 556693 w 1060640"/>
                  <a:gd name="connsiteY281" fmla="*/ 944232 h 1136850"/>
                  <a:gd name="connsiteX282" fmla="*/ 556719 w 1060640"/>
                  <a:gd name="connsiteY282" fmla="*/ 944357 h 1136850"/>
                  <a:gd name="connsiteX283" fmla="*/ 556846 w 1060640"/>
                  <a:gd name="connsiteY283" fmla="*/ 944803 h 1136850"/>
                  <a:gd name="connsiteX284" fmla="*/ 557290 w 1060640"/>
                  <a:gd name="connsiteY284" fmla="*/ 944863 h 1136850"/>
                  <a:gd name="connsiteX285" fmla="*/ 557836 w 1060640"/>
                  <a:gd name="connsiteY285" fmla="*/ 944821 h 1136850"/>
                  <a:gd name="connsiteX286" fmla="*/ 558039 w 1060640"/>
                  <a:gd name="connsiteY286" fmla="*/ 944803 h 1136850"/>
                  <a:gd name="connsiteX287" fmla="*/ 558039 w 1060640"/>
                  <a:gd name="connsiteY287" fmla="*/ 944552 h 1136850"/>
                  <a:gd name="connsiteX288" fmla="*/ 558357 w 1060640"/>
                  <a:gd name="connsiteY288" fmla="*/ 944350 h 1136850"/>
                  <a:gd name="connsiteX289" fmla="*/ 558497 w 1060640"/>
                  <a:gd name="connsiteY289" fmla="*/ 944258 h 1136850"/>
                  <a:gd name="connsiteX290" fmla="*/ 558801 w 1060640"/>
                  <a:gd name="connsiteY290" fmla="*/ 944568 h 1136850"/>
                  <a:gd name="connsiteX291" fmla="*/ 559106 w 1060640"/>
                  <a:gd name="connsiteY291" fmla="*/ 944830 h 1136850"/>
                  <a:gd name="connsiteX292" fmla="*/ 559373 w 1060640"/>
                  <a:gd name="connsiteY292" fmla="*/ 944417 h 1136850"/>
                  <a:gd name="connsiteX293" fmla="*/ 559513 w 1060640"/>
                  <a:gd name="connsiteY293" fmla="*/ 944435 h 1136850"/>
                  <a:gd name="connsiteX294" fmla="*/ 559716 w 1060640"/>
                  <a:gd name="connsiteY294" fmla="*/ 944459 h 1136850"/>
                  <a:gd name="connsiteX295" fmla="*/ 560338 w 1060640"/>
                  <a:gd name="connsiteY295" fmla="*/ 944164 h 1136850"/>
                  <a:gd name="connsiteX296" fmla="*/ 560668 w 1060640"/>
                  <a:gd name="connsiteY296" fmla="*/ 944139 h 1136850"/>
                  <a:gd name="connsiteX297" fmla="*/ 560948 w 1060640"/>
                  <a:gd name="connsiteY297" fmla="*/ 944139 h 1136850"/>
                  <a:gd name="connsiteX298" fmla="*/ 561405 w 1060640"/>
                  <a:gd name="connsiteY298" fmla="*/ 944139 h 1136850"/>
                  <a:gd name="connsiteX299" fmla="*/ 561672 w 1060640"/>
                  <a:gd name="connsiteY299" fmla="*/ 944115 h 1136850"/>
                  <a:gd name="connsiteX300" fmla="*/ 562040 w 1060640"/>
                  <a:gd name="connsiteY300" fmla="*/ 944079 h 1136850"/>
                  <a:gd name="connsiteX301" fmla="*/ 562624 w 1060640"/>
                  <a:gd name="connsiteY301" fmla="*/ 944182 h 1136850"/>
                  <a:gd name="connsiteX302" fmla="*/ 562992 w 1060640"/>
                  <a:gd name="connsiteY302" fmla="*/ 944271 h 1136850"/>
                  <a:gd name="connsiteX303" fmla="*/ 563158 w 1060640"/>
                  <a:gd name="connsiteY303" fmla="*/ 943769 h 1136850"/>
                  <a:gd name="connsiteX304" fmla="*/ 563412 w 1060640"/>
                  <a:gd name="connsiteY304" fmla="*/ 943811 h 1136850"/>
                  <a:gd name="connsiteX305" fmla="*/ 563373 w 1060640"/>
                  <a:gd name="connsiteY305" fmla="*/ 943642 h 1136850"/>
                  <a:gd name="connsiteX306" fmla="*/ 563361 w 1060640"/>
                  <a:gd name="connsiteY306" fmla="*/ 943550 h 1136850"/>
                  <a:gd name="connsiteX307" fmla="*/ 563424 w 1060640"/>
                  <a:gd name="connsiteY307" fmla="*/ 943373 h 1136850"/>
                  <a:gd name="connsiteX308" fmla="*/ 563551 w 1060640"/>
                  <a:gd name="connsiteY308" fmla="*/ 943061 h 1136850"/>
                  <a:gd name="connsiteX309" fmla="*/ 563882 w 1060640"/>
                  <a:gd name="connsiteY309" fmla="*/ 943188 h 1136850"/>
                  <a:gd name="connsiteX310" fmla="*/ 564326 w 1060640"/>
                  <a:gd name="connsiteY310" fmla="*/ 943205 h 1136850"/>
                  <a:gd name="connsiteX311" fmla="*/ 564707 w 1060640"/>
                  <a:gd name="connsiteY311" fmla="*/ 943198 h 1136850"/>
                  <a:gd name="connsiteX312" fmla="*/ 564974 w 1060640"/>
                  <a:gd name="connsiteY312" fmla="*/ 943188 h 1136850"/>
                  <a:gd name="connsiteX313" fmla="*/ 564986 w 1060640"/>
                  <a:gd name="connsiteY313" fmla="*/ 942878 h 1136850"/>
                  <a:gd name="connsiteX314" fmla="*/ 564593 w 1060640"/>
                  <a:gd name="connsiteY314" fmla="*/ 942733 h 1136850"/>
                  <a:gd name="connsiteX315" fmla="*/ 564669 w 1060640"/>
                  <a:gd name="connsiteY315" fmla="*/ 942541 h 1136850"/>
                  <a:gd name="connsiteX316" fmla="*/ 564897 w 1060640"/>
                  <a:gd name="connsiteY316" fmla="*/ 942447 h 1136850"/>
                  <a:gd name="connsiteX317" fmla="*/ 565113 w 1060640"/>
                  <a:gd name="connsiteY317" fmla="*/ 942295 h 1136850"/>
                  <a:gd name="connsiteX318" fmla="*/ 565139 w 1060640"/>
                  <a:gd name="connsiteY318" fmla="*/ 941927 h 1136850"/>
                  <a:gd name="connsiteX319" fmla="*/ 565151 w 1060640"/>
                  <a:gd name="connsiteY319" fmla="*/ 941841 h 1136850"/>
                  <a:gd name="connsiteX320" fmla="*/ 565177 w 1060640"/>
                  <a:gd name="connsiteY320" fmla="*/ 941656 h 1136850"/>
                  <a:gd name="connsiteX321" fmla="*/ 565355 w 1060640"/>
                  <a:gd name="connsiteY321" fmla="*/ 941421 h 1136850"/>
                  <a:gd name="connsiteX322" fmla="*/ 565660 w 1060640"/>
                  <a:gd name="connsiteY322" fmla="*/ 941344 h 1136850"/>
                  <a:gd name="connsiteX323" fmla="*/ 565850 w 1060640"/>
                  <a:gd name="connsiteY323" fmla="*/ 941605 h 1136850"/>
                  <a:gd name="connsiteX324" fmla="*/ 565977 w 1060640"/>
                  <a:gd name="connsiteY324" fmla="*/ 941816 h 1136850"/>
                  <a:gd name="connsiteX325" fmla="*/ 566117 w 1060640"/>
                  <a:gd name="connsiteY325" fmla="*/ 942094 h 1136850"/>
                  <a:gd name="connsiteX326" fmla="*/ 566320 w 1060640"/>
                  <a:gd name="connsiteY326" fmla="*/ 941976 h 1136850"/>
                  <a:gd name="connsiteX327" fmla="*/ 566282 w 1060640"/>
                  <a:gd name="connsiteY327" fmla="*/ 941605 h 1136850"/>
                  <a:gd name="connsiteX328" fmla="*/ 566523 w 1060640"/>
                  <a:gd name="connsiteY328" fmla="*/ 941546 h 1136850"/>
                  <a:gd name="connsiteX329" fmla="*/ 566650 w 1060640"/>
                  <a:gd name="connsiteY329" fmla="*/ 941741 h 1136850"/>
                  <a:gd name="connsiteX330" fmla="*/ 566701 w 1060640"/>
                  <a:gd name="connsiteY330" fmla="*/ 941816 h 1136850"/>
                  <a:gd name="connsiteX331" fmla="*/ 566904 w 1060640"/>
                  <a:gd name="connsiteY331" fmla="*/ 942069 h 1136850"/>
                  <a:gd name="connsiteX332" fmla="*/ 566891 w 1060640"/>
                  <a:gd name="connsiteY332" fmla="*/ 942380 h 1136850"/>
                  <a:gd name="connsiteX333" fmla="*/ 566650 w 1060640"/>
                  <a:gd name="connsiteY333" fmla="*/ 942574 h 1136850"/>
                  <a:gd name="connsiteX334" fmla="*/ 566358 w 1060640"/>
                  <a:gd name="connsiteY334" fmla="*/ 942860 h 1136850"/>
                  <a:gd name="connsiteX335" fmla="*/ 566612 w 1060640"/>
                  <a:gd name="connsiteY335" fmla="*/ 943061 h 1136850"/>
                  <a:gd name="connsiteX336" fmla="*/ 566828 w 1060640"/>
                  <a:gd name="connsiteY336" fmla="*/ 943264 h 1136850"/>
                  <a:gd name="connsiteX337" fmla="*/ 566993 w 1060640"/>
                  <a:gd name="connsiteY337" fmla="*/ 943432 h 1136850"/>
                  <a:gd name="connsiteX338" fmla="*/ 567183 w 1060640"/>
                  <a:gd name="connsiteY338" fmla="*/ 943346 h 1136850"/>
                  <a:gd name="connsiteX339" fmla="*/ 567412 w 1060640"/>
                  <a:gd name="connsiteY339" fmla="*/ 943247 h 1136850"/>
                  <a:gd name="connsiteX340" fmla="*/ 567653 w 1060640"/>
                  <a:gd name="connsiteY340" fmla="*/ 942767 h 1136850"/>
                  <a:gd name="connsiteX341" fmla="*/ 567780 w 1060640"/>
                  <a:gd name="connsiteY341" fmla="*/ 942313 h 1136850"/>
                  <a:gd name="connsiteX342" fmla="*/ 568022 w 1060640"/>
                  <a:gd name="connsiteY342" fmla="*/ 942288 h 1136850"/>
                  <a:gd name="connsiteX343" fmla="*/ 568237 w 1060640"/>
                  <a:gd name="connsiteY343" fmla="*/ 942480 h 1136850"/>
                  <a:gd name="connsiteX344" fmla="*/ 568390 w 1060640"/>
                  <a:gd name="connsiteY344" fmla="*/ 942634 h 1136850"/>
                  <a:gd name="connsiteX345" fmla="*/ 568479 w 1060640"/>
                  <a:gd name="connsiteY345" fmla="*/ 942498 h 1136850"/>
                  <a:gd name="connsiteX346" fmla="*/ 568593 w 1060640"/>
                  <a:gd name="connsiteY346" fmla="*/ 942313 h 1136850"/>
                  <a:gd name="connsiteX347" fmla="*/ 568720 w 1060640"/>
                  <a:gd name="connsiteY347" fmla="*/ 941816 h 1136850"/>
                  <a:gd name="connsiteX348" fmla="*/ 568847 w 1060640"/>
                  <a:gd name="connsiteY348" fmla="*/ 941900 h 1136850"/>
                  <a:gd name="connsiteX349" fmla="*/ 568949 w 1060640"/>
                  <a:gd name="connsiteY349" fmla="*/ 942003 h 1136850"/>
                  <a:gd name="connsiteX350" fmla="*/ 569139 w 1060640"/>
                  <a:gd name="connsiteY350" fmla="*/ 942330 h 1136850"/>
                  <a:gd name="connsiteX351" fmla="*/ 569101 w 1060640"/>
                  <a:gd name="connsiteY351" fmla="*/ 942431 h 1136850"/>
                  <a:gd name="connsiteX352" fmla="*/ 569012 w 1060640"/>
                  <a:gd name="connsiteY352" fmla="*/ 942767 h 1136850"/>
                  <a:gd name="connsiteX353" fmla="*/ 569190 w 1060640"/>
                  <a:gd name="connsiteY353" fmla="*/ 942851 h 1136850"/>
                  <a:gd name="connsiteX354" fmla="*/ 569292 w 1060640"/>
                  <a:gd name="connsiteY354" fmla="*/ 942902 h 1136850"/>
                  <a:gd name="connsiteX355" fmla="*/ 569647 w 1060640"/>
                  <a:gd name="connsiteY355" fmla="*/ 943078 h 1136850"/>
                  <a:gd name="connsiteX356" fmla="*/ 570041 w 1060640"/>
                  <a:gd name="connsiteY356" fmla="*/ 943331 h 1136850"/>
                  <a:gd name="connsiteX357" fmla="*/ 570524 w 1060640"/>
                  <a:gd name="connsiteY357" fmla="*/ 943406 h 1136850"/>
                  <a:gd name="connsiteX358" fmla="*/ 571286 w 1060640"/>
                  <a:gd name="connsiteY358" fmla="*/ 943532 h 1136850"/>
                  <a:gd name="connsiteX359" fmla="*/ 571451 w 1060640"/>
                  <a:gd name="connsiteY359" fmla="*/ 943473 h 1136850"/>
                  <a:gd name="connsiteX360" fmla="*/ 571667 w 1060640"/>
                  <a:gd name="connsiteY360" fmla="*/ 943399 h 1136850"/>
                  <a:gd name="connsiteX361" fmla="*/ 572010 w 1060640"/>
                  <a:gd name="connsiteY361" fmla="*/ 943819 h 1136850"/>
                  <a:gd name="connsiteX362" fmla="*/ 572149 w 1060640"/>
                  <a:gd name="connsiteY362" fmla="*/ 944089 h 1136850"/>
                  <a:gd name="connsiteX363" fmla="*/ 572340 w 1060640"/>
                  <a:gd name="connsiteY363" fmla="*/ 944030 h 1136850"/>
                  <a:gd name="connsiteX364" fmla="*/ 572962 w 1060640"/>
                  <a:gd name="connsiteY364" fmla="*/ 943879 h 1136850"/>
                  <a:gd name="connsiteX365" fmla="*/ 573407 w 1060640"/>
                  <a:gd name="connsiteY365" fmla="*/ 944182 h 1136850"/>
                  <a:gd name="connsiteX366" fmla="*/ 573686 w 1060640"/>
                  <a:gd name="connsiteY366" fmla="*/ 944435 h 1136850"/>
                  <a:gd name="connsiteX367" fmla="*/ 574143 w 1060640"/>
                  <a:gd name="connsiteY367" fmla="*/ 944662 h 1136850"/>
                  <a:gd name="connsiteX368" fmla="*/ 574321 w 1060640"/>
                  <a:gd name="connsiteY368" fmla="*/ 944383 h 1136850"/>
                  <a:gd name="connsiteX369" fmla="*/ 574384 w 1060640"/>
                  <a:gd name="connsiteY369" fmla="*/ 944115 h 1136850"/>
                  <a:gd name="connsiteX370" fmla="*/ 574550 w 1060640"/>
                  <a:gd name="connsiteY370" fmla="*/ 943793 h 1136850"/>
                  <a:gd name="connsiteX371" fmla="*/ 574689 w 1060640"/>
                  <a:gd name="connsiteY371" fmla="*/ 943525 h 1136850"/>
                  <a:gd name="connsiteX372" fmla="*/ 575032 w 1060640"/>
                  <a:gd name="connsiteY372" fmla="*/ 943626 h 1136850"/>
                  <a:gd name="connsiteX373" fmla="*/ 575121 w 1060640"/>
                  <a:gd name="connsiteY373" fmla="*/ 943651 h 1136850"/>
                  <a:gd name="connsiteX374" fmla="*/ 575616 w 1060640"/>
                  <a:gd name="connsiteY374" fmla="*/ 943886 h 1136850"/>
                  <a:gd name="connsiteX375" fmla="*/ 575756 w 1060640"/>
                  <a:gd name="connsiteY375" fmla="*/ 943752 h 1136850"/>
                  <a:gd name="connsiteX376" fmla="*/ 575921 w 1060640"/>
                  <a:gd name="connsiteY376" fmla="*/ 943593 h 1136850"/>
                  <a:gd name="connsiteX377" fmla="*/ 576010 w 1060640"/>
                  <a:gd name="connsiteY377" fmla="*/ 943498 h 1136850"/>
                  <a:gd name="connsiteX378" fmla="*/ 576086 w 1060640"/>
                  <a:gd name="connsiteY378" fmla="*/ 943416 h 1136850"/>
                  <a:gd name="connsiteX379" fmla="*/ 576734 w 1060640"/>
                  <a:gd name="connsiteY379" fmla="*/ 943484 h 1136850"/>
                  <a:gd name="connsiteX380" fmla="*/ 577039 w 1060640"/>
                  <a:gd name="connsiteY380" fmla="*/ 943525 h 1136850"/>
                  <a:gd name="connsiteX381" fmla="*/ 577191 w 1060640"/>
                  <a:gd name="connsiteY381" fmla="*/ 943222 h 1136850"/>
                  <a:gd name="connsiteX382" fmla="*/ 577356 w 1060640"/>
                  <a:gd name="connsiteY382" fmla="*/ 942860 h 1136850"/>
                  <a:gd name="connsiteX383" fmla="*/ 577623 w 1060640"/>
                  <a:gd name="connsiteY383" fmla="*/ 942969 h 1136850"/>
                  <a:gd name="connsiteX384" fmla="*/ 577979 w 1060640"/>
                  <a:gd name="connsiteY384" fmla="*/ 943110 h 1136850"/>
                  <a:gd name="connsiteX385" fmla="*/ 578474 w 1060640"/>
                  <a:gd name="connsiteY385" fmla="*/ 942894 h 1136850"/>
                  <a:gd name="connsiteX386" fmla="*/ 578791 w 1060640"/>
                  <a:gd name="connsiteY386" fmla="*/ 942609 h 1136850"/>
                  <a:gd name="connsiteX387" fmla="*/ 578944 w 1060640"/>
                  <a:gd name="connsiteY387" fmla="*/ 942455 h 1136850"/>
                  <a:gd name="connsiteX388" fmla="*/ 579172 w 1060640"/>
                  <a:gd name="connsiteY388" fmla="*/ 942624 h 1136850"/>
                  <a:gd name="connsiteX389" fmla="*/ 579274 w 1060640"/>
                  <a:gd name="connsiteY389" fmla="*/ 942800 h 1136850"/>
                  <a:gd name="connsiteX390" fmla="*/ 579464 w 1060640"/>
                  <a:gd name="connsiteY390" fmla="*/ 943198 h 1136850"/>
                  <a:gd name="connsiteX391" fmla="*/ 579871 w 1060640"/>
                  <a:gd name="connsiteY391" fmla="*/ 942767 h 1136850"/>
                  <a:gd name="connsiteX392" fmla="*/ 580049 w 1060640"/>
                  <a:gd name="connsiteY392" fmla="*/ 942725 h 1136850"/>
                  <a:gd name="connsiteX393" fmla="*/ 580226 w 1060640"/>
                  <a:gd name="connsiteY393" fmla="*/ 942692 h 1136850"/>
                  <a:gd name="connsiteX394" fmla="*/ 580417 w 1060640"/>
                  <a:gd name="connsiteY394" fmla="*/ 942471 h 1136850"/>
                  <a:gd name="connsiteX395" fmla="*/ 580620 w 1060640"/>
                  <a:gd name="connsiteY395" fmla="*/ 942253 h 1136850"/>
                  <a:gd name="connsiteX396" fmla="*/ 580747 w 1060640"/>
                  <a:gd name="connsiteY396" fmla="*/ 942003 h 1136850"/>
                  <a:gd name="connsiteX397" fmla="*/ 580925 w 1060640"/>
                  <a:gd name="connsiteY397" fmla="*/ 941681 h 1136850"/>
                  <a:gd name="connsiteX398" fmla="*/ 580887 w 1060640"/>
                  <a:gd name="connsiteY398" fmla="*/ 941556 h 1136850"/>
                  <a:gd name="connsiteX399" fmla="*/ 580811 w 1060640"/>
                  <a:gd name="connsiteY399" fmla="*/ 941354 h 1136850"/>
                  <a:gd name="connsiteX400" fmla="*/ 580874 w 1060640"/>
                  <a:gd name="connsiteY400" fmla="*/ 940992 h 1136850"/>
                  <a:gd name="connsiteX401" fmla="*/ 580696 w 1060640"/>
                  <a:gd name="connsiteY401" fmla="*/ 940696 h 1136850"/>
                  <a:gd name="connsiteX402" fmla="*/ 580506 w 1060640"/>
                  <a:gd name="connsiteY402" fmla="*/ 940268 h 1136850"/>
                  <a:gd name="connsiteX403" fmla="*/ 580303 w 1060640"/>
                  <a:gd name="connsiteY403" fmla="*/ 939997 h 1136850"/>
                  <a:gd name="connsiteX404" fmla="*/ 580264 w 1060640"/>
                  <a:gd name="connsiteY404" fmla="*/ 939595 h 1136850"/>
                  <a:gd name="connsiteX405" fmla="*/ 580595 w 1060640"/>
                  <a:gd name="connsiteY405" fmla="*/ 939586 h 1136850"/>
                  <a:gd name="connsiteX406" fmla="*/ 580823 w 1060640"/>
                  <a:gd name="connsiteY406" fmla="*/ 940065 h 1136850"/>
                  <a:gd name="connsiteX407" fmla="*/ 581192 w 1060640"/>
                  <a:gd name="connsiteY407" fmla="*/ 940377 h 1136850"/>
                  <a:gd name="connsiteX408" fmla="*/ 581471 w 1060640"/>
                  <a:gd name="connsiteY408" fmla="*/ 940335 h 1136850"/>
                  <a:gd name="connsiteX409" fmla="*/ 581712 w 1060640"/>
                  <a:gd name="connsiteY409" fmla="*/ 940301 h 1136850"/>
                  <a:gd name="connsiteX410" fmla="*/ 581852 w 1060640"/>
                  <a:gd name="connsiteY410" fmla="*/ 940201 h 1136850"/>
                  <a:gd name="connsiteX411" fmla="*/ 581890 w 1060640"/>
                  <a:gd name="connsiteY411" fmla="*/ 939736 h 1136850"/>
                  <a:gd name="connsiteX412" fmla="*/ 582169 w 1060640"/>
                  <a:gd name="connsiteY412" fmla="*/ 939788 h 1136850"/>
                  <a:gd name="connsiteX413" fmla="*/ 582601 w 1060640"/>
                  <a:gd name="connsiteY413" fmla="*/ 939712 h 1136850"/>
                  <a:gd name="connsiteX414" fmla="*/ 582830 w 1060640"/>
                  <a:gd name="connsiteY414" fmla="*/ 939680 h 1136850"/>
                  <a:gd name="connsiteX415" fmla="*/ 583376 w 1060640"/>
                  <a:gd name="connsiteY415" fmla="*/ 938979 h 1136850"/>
                  <a:gd name="connsiteX416" fmla="*/ 583706 w 1060640"/>
                  <a:gd name="connsiteY416" fmla="*/ 938686 h 1136850"/>
                  <a:gd name="connsiteX417" fmla="*/ 583694 w 1060640"/>
                  <a:gd name="connsiteY417" fmla="*/ 938584 h 1136850"/>
                  <a:gd name="connsiteX418" fmla="*/ 583579 w 1060640"/>
                  <a:gd name="connsiteY418" fmla="*/ 937935 h 1136850"/>
                  <a:gd name="connsiteX419" fmla="*/ 583973 w 1060640"/>
                  <a:gd name="connsiteY419" fmla="*/ 937068 h 1136850"/>
                  <a:gd name="connsiteX420" fmla="*/ 584341 w 1060640"/>
                  <a:gd name="connsiteY420" fmla="*/ 936767 h 1136850"/>
                  <a:gd name="connsiteX421" fmla="*/ 584481 w 1060640"/>
                  <a:gd name="connsiteY421" fmla="*/ 936767 h 1136850"/>
                  <a:gd name="connsiteX422" fmla="*/ 584722 w 1060640"/>
                  <a:gd name="connsiteY422" fmla="*/ 936750 h 1136850"/>
                  <a:gd name="connsiteX423" fmla="*/ 585205 w 1060640"/>
                  <a:gd name="connsiteY423" fmla="*/ 936488 h 1136850"/>
                  <a:gd name="connsiteX424" fmla="*/ 585065 w 1060640"/>
                  <a:gd name="connsiteY424" fmla="*/ 936270 h 1136850"/>
                  <a:gd name="connsiteX425" fmla="*/ 584913 w 1060640"/>
                  <a:gd name="connsiteY425" fmla="*/ 936059 h 1136850"/>
                  <a:gd name="connsiteX426" fmla="*/ 584748 w 1060640"/>
                  <a:gd name="connsiteY426" fmla="*/ 935815 h 1136850"/>
                  <a:gd name="connsiteX427" fmla="*/ 584798 w 1060640"/>
                  <a:gd name="connsiteY427" fmla="*/ 935267 h 1136850"/>
                  <a:gd name="connsiteX428" fmla="*/ 584976 w 1060640"/>
                  <a:gd name="connsiteY428" fmla="*/ 934990 h 1136850"/>
                  <a:gd name="connsiteX429" fmla="*/ 584697 w 1060640"/>
                  <a:gd name="connsiteY429" fmla="*/ 934729 h 1136850"/>
                  <a:gd name="connsiteX430" fmla="*/ 584684 w 1060640"/>
                  <a:gd name="connsiteY430" fmla="*/ 934535 h 1136850"/>
                  <a:gd name="connsiteX431" fmla="*/ 584671 w 1060640"/>
                  <a:gd name="connsiteY431" fmla="*/ 934149 h 1136850"/>
                  <a:gd name="connsiteX432" fmla="*/ 584786 w 1060640"/>
                  <a:gd name="connsiteY432" fmla="*/ 934072 h 1136850"/>
                  <a:gd name="connsiteX433" fmla="*/ 584913 w 1060640"/>
                  <a:gd name="connsiteY433" fmla="*/ 933979 h 1136850"/>
                  <a:gd name="connsiteX434" fmla="*/ 585243 w 1060640"/>
                  <a:gd name="connsiteY434" fmla="*/ 933979 h 1136850"/>
                  <a:gd name="connsiteX435" fmla="*/ 585217 w 1060640"/>
                  <a:gd name="connsiteY435" fmla="*/ 933753 h 1136850"/>
                  <a:gd name="connsiteX436" fmla="*/ 585205 w 1060640"/>
                  <a:gd name="connsiteY436" fmla="*/ 933609 h 1136850"/>
                  <a:gd name="connsiteX437" fmla="*/ 585141 w 1060640"/>
                  <a:gd name="connsiteY437" fmla="*/ 933180 h 1136850"/>
                  <a:gd name="connsiteX438" fmla="*/ 585344 w 1060640"/>
                  <a:gd name="connsiteY438" fmla="*/ 933120 h 1136850"/>
                  <a:gd name="connsiteX439" fmla="*/ 585535 w 1060640"/>
                  <a:gd name="connsiteY439" fmla="*/ 933071 h 1136850"/>
                  <a:gd name="connsiteX440" fmla="*/ 585675 w 1060640"/>
                  <a:gd name="connsiteY440" fmla="*/ 932692 h 1136850"/>
                  <a:gd name="connsiteX441" fmla="*/ 585446 w 1060640"/>
                  <a:gd name="connsiteY441" fmla="*/ 932111 h 1136850"/>
                  <a:gd name="connsiteX442" fmla="*/ 585649 w 1060640"/>
                  <a:gd name="connsiteY442" fmla="*/ 931557 h 1136850"/>
                  <a:gd name="connsiteX443" fmla="*/ 586564 w 1060640"/>
                  <a:gd name="connsiteY443" fmla="*/ 931970 h 1136850"/>
                  <a:gd name="connsiteX444" fmla="*/ 587148 w 1060640"/>
                  <a:gd name="connsiteY444" fmla="*/ 932102 h 1136850"/>
                  <a:gd name="connsiteX445" fmla="*/ 587186 w 1060640"/>
                  <a:gd name="connsiteY445" fmla="*/ 931918 h 1136850"/>
                  <a:gd name="connsiteX446" fmla="*/ 587275 w 1060640"/>
                  <a:gd name="connsiteY446" fmla="*/ 931557 h 1136850"/>
                  <a:gd name="connsiteX447" fmla="*/ 587605 w 1060640"/>
                  <a:gd name="connsiteY447" fmla="*/ 931698 h 1136850"/>
                  <a:gd name="connsiteX448" fmla="*/ 587707 w 1060640"/>
                  <a:gd name="connsiteY448" fmla="*/ 931741 h 1136850"/>
                  <a:gd name="connsiteX449" fmla="*/ 587872 w 1060640"/>
                  <a:gd name="connsiteY449" fmla="*/ 931791 h 1136850"/>
                  <a:gd name="connsiteX450" fmla="*/ 588113 w 1060640"/>
                  <a:gd name="connsiteY450" fmla="*/ 931557 h 1136850"/>
                  <a:gd name="connsiteX451" fmla="*/ 588227 w 1060640"/>
                  <a:gd name="connsiteY451" fmla="*/ 931448 h 1136850"/>
                  <a:gd name="connsiteX452" fmla="*/ 588266 w 1060640"/>
                  <a:gd name="connsiteY452" fmla="*/ 931547 h 1136850"/>
                  <a:gd name="connsiteX453" fmla="*/ 588342 w 1060640"/>
                  <a:gd name="connsiteY453" fmla="*/ 931826 h 1136850"/>
                  <a:gd name="connsiteX454" fmla="*/ 588342 w 1060640"/>
                  <a:gd name="connsiteY454" fmla="*/ 932019 h 1136850"/>
                  <a:gd name="connsiteX455" fmla="*/ 588342 w 1060640"/>
                  <a:gd name="connsiteY455" fmla="*/ 932221 h 1136850"/>
                  <a:gd name="connsiteX456" fmla="*/ 588494 w 1060640"/>
                  <a:gd name="connsiteY456" fmla="*/ 932523 h 1136850"/>
                  <a:gd name="connsiteX457" fmla="*/ 588570 w 1060640"/>
                  <a:gd name="connsiteY457" fmla="*/ 932903 h 1136850"/>
                  <a:gd name="connsiteX458" fmla="*/ 588875 w 1060640"/>
                  <a:gd name="connsiteY458" fmla="*/ 933147 h 1136850"/>
                  <a:gd name="connsiteX459" fmla="*/ 589142 w 1060640"/>
                  <a:gd name="connsiteY459" fmla="*/ 933021 h 1136850"/>
                  <a:gd name="connsiteX460" fmla="*/ 589256 w 1060640"/>
                  <a:gd name="connsiteY460" fmla="*/ 933030 h 1136850"/>
                  <a:gd name="connsiteX461" fmla="*/ 589408 w 1060640"/>
                  <a:gd name="connsiteY461" fmla="*/ 933038 h 1136850"/>
                  <a:gd name="connsiteX462" fmla="*/ 590005 w 1060640"/>
                  <a:gd name="connsiteY462" fmla="*/ 933120 h 1136850"/>
                  <a:gd name="connsiteX463" fmla="*/ 590259 w 1060640"/>
                  <a:gd name="connsiteY463" fmla="*/ 932734 h 1136850"/>
                  <a:gd name="connsiteX464" fmla="*/ 590323 w 1060640"/>
                  <a:gd name="connsiteY464" fmla="*/ 932658 h 1136850"/>
                  <a:gd name="connsiteX465" fmla="*/ 590488 w 1060640"/>
                  <a:gd name="connsiteY465" fmla="*/ 932456 h 1136850"/>
                  <a:gd name="connsiteX466" fmla="*/ 590628 w 1060640"/>
                  <a:gd name="connsiteY466" fmla="*/ 932432 h 1136850"/>
                  <a:gd name="connsiteX467" fmla="*/ 590742 w 1060640"/>
                  <a:gd name="connsiteY467" fmla="*/ 932416 h 1136850"/>
                  <a:gd name="connsiteX468" fmla="*/ 591225 w 1060640"/>
                  <a:gd name="connsiteY468" fmla="*/ 932507 h 1136850"/>
                  <a:gd name="connsiteX469" fmla="*/ 591631 w 1060640"/>
                  <a:gd name="connsiteY469" fmla="*/ 932507 h 1136850"/>
                  <a:gd name="connsiteX470" fmla="*/ 591999 w 1060640"/>
                  <a:gd name="connsiteY470" fmla="*/ 932305 h 1136850"/>
                  <a:gd name="connsiteX471" fmla="*/ 592291 w 1060640"/>
                  <a:gd name="connsiteY471" fmla="*/ 932170 h 1136850"/>
                  <a:gd name="connsiteX472" fmla="*/ 592482 w 1060640"/>
                  <a:gd name="connsiteY472" fmla="*/ 932507 h 1136850"/>
                  <a:gd name="connsiteX473" fmla="*/ 592774 w 1060640"/>
                  <a:gd name="connsiteY473" fmla="*/ 932692 h 1136850"/>
                  <a:gd name="connsiteX474" fmla="*/ 593041 w 1060640"/>
                  <a:gd name="connsiteY474" fmla="*/ 932541 h 1136850"/>
                  <a:gd name="connsiteX475" fmla="*/ 593307 w 1060640"/>
                  <a:gd name="connsiteY475" fmla="*/ 932380 h 1136850"/>
                  <a:gd name="connsiteX476" fmla="*/ 593472 w 1060640"/>
                  <a:gd name="connsiteY476" fmla="*/ 932230 h 1136850"/>
                  <a:gd name="connsiteX477" fmla="*/ 593790 w 1060640"/>
                  <a:gd name="connsiteY477" fmla="*/ 932371 h 1136850"/>
                  <a:gd name="connsiteX478" fmla="*/ 594082 w 1060640"/>
                  <a:gd name="connsiteY478" fmla="*/ 932196 h 1136850"/>
                  <a:gd name="connsiteX479" fmla="*/ 594285 w 1060640"/>
                  <a:gd name="connsiteY479" fmla="*/ 932162 h 1136850"/>
                  <a:gd name="connsiteX480" fmla="*/ 594501 w 1060640"/>
                  <a:gd name="connsiteY480" fmla="*/ 932120 h 1136850"/>
                  <a:gd name="connsiteX481" fmla="*/ 594692 w 1060640"/>
                  <a:gd name="connsiteY481" fmla="*/ 932407 h 1136850"/>
                  <a:gd name="connsiteX482" fmla="*/ 594768 w 1060640"/>
                  <a:gd name="connsiteY482" fmla="*/ 932523 h 1136850"/>
                  <a:gd name="connsiteX483" fmla="*/ 594933 w 1060640"/>
                  <a:gd name="connsiteY483" fmla="*/ 932845 h 1136850"/>
                  <a:gd name="connsiteX484" fmla="*/ 595123 w 1060640"/>
                  <a:gd name="connsiteY484" fmla="*/ 933038 h 1136850"/>
                  <a:gd name="connsiteX485" fmla="*/ 595428 w 1060640"/>
                  <a:gd name="connsiteY485" fmla="*/ 933517 h 1136850"/>
                  <a:gd name="connsiteX486" fmla="*/ 595581 w 1060640"/>
                  <a:gd name="connsiteY486" fmla="*/ 933887 h 1136850"/>
                  <a:gd name="connsiteX487" fmla="*/ 595619 w 1060640"/>
                  <a:gd name="connsiteY487" fmla="*/ 933979 h 1136850"/>
                  <a:gd name="connsiteX488" fmla="*/ 595962 w 1060640"/>
                  <a:gd name="connsiteY488" fmla="*/ 933903 h 1136850"/>
                  <a:gd name="connsiteX489" fmla="*/ 596279 w 1060640"/>
                  <a:gd name="connsiteY489" fmla="*/ 933853 h 1136850"/>
                  <a:gd name="connsiteX490" fmla="*/ 596368 w 1060640"/>
                  <a:gd name="connsiteY490" fmla="*/ 933853 h 1136850"/>
                  <a:gd name="connsiteX491" fmla="*/ 596571 w 1060640"/>
                  <a:gd name="connsiteY491" fmla="*/ 934243 h 1136850"/>
                  <a:gd name="connsiteX492" fmla="*/ 596609 w 1060640"/>
                  <a:gd name="connsiteY492" fmla="*/ 934688 h 1136850"/>
                  <a:gd name="connsiteX493" fmla="*/ 596825 w 1060640"/>
                  <a:gd name="connsiteY493" fmla="*/ 934705 h 1136850"/>
                  <a:gd name="connsiteX494" fmla="*/ 597143 w 1060640"/>
                  <a:gd name="connsiteY494" fmla="*/ 934712 h 1136850"/>
                  <a:gd name="connsiteX495" fmla="*/ 597422 w 1060640"/>
                  <a:gd name="connsiteY495" fmla="*/ 935083 h 1136850"/>
                  <a:gd name="connsiteX496" fmla="*/ 597448 w 1060640"/>
                  <a:gd name="connsiteY496" fmla="*/ 935350 h 1136850"/>
                  <a:gd name="connsiteX497" fmla="*/ 597422 w 1060640"/>
                  <a:gd name="connsiteY497" fmla="*/ 935571 h 1136850"/>
                  <a:gd name="connsiteX498" fmla="*/ 597422 w 1060640"/>
                  <a:gd name="connsiteY498" fmla="*/ 936025 h 1136850"/>
                  <a:gd name="connsiteX499" fmla="*/ 597422 w 1060640"/>
                  <a:gd name="connsiteY499" fmla="*/ 936236 h 1136850"/>
                  <a:gd name="connsiteX500" fmla="*/ 597575 w 1060640"/>
                  <a:gd name="connsiteY500" fmla="*/ 936968 h 1136850"/>
                  <a:gd name="connsiteX501" fmla="*/ 597829 w 1060640"/>
                  <a:gd name="connsiteY501" fmla="*/ 937145 h 1136850"/>
                  <a:gd name="connsiteX502" fmla="*/ 597994 w 1060640"/>
                  <a:gd name="connsiteY502" fmla="*/ 937254 h 1136850"/>
                  <a:gd name="connsiteX503" fmla="*/ 598286 w 1060640"/>
                  <a:gd name="connsiteY503" fmla="*/ 937422 h 1136850"/>
                  <a:gd name="connsiteX504" fmla="*/ 598667 w 1060640"/>
                  <a:gd name="connsiteY504" fmla="*/ 937634 h 1136850"/>
                  <a:gd name="connsiteX505" fmla="*/ 599188 w 1060640"/>
                  <a:gd name="connsiteY505" fmla="*/ 937851 h 1136850"/>
                  <a:gd name="connsiteX506" fmla="*/ 599556 w 1060640"/>
                  <a:gd name="connsiteY506" fmla="*/ 938147 h 1136850"/>
                  <a:gd name="connsiteX507" fmla="*/ 600165 w 1060640"/>
                  <a:gd name="connsiteY507" fmla="*/ 938735 h 1136850"/>
                  <a:gd name="connsiteX508" fmla="*/ 600737 w 1060640"/>
                  <a:gd name="connsiteY508" fmla="*/ 939401 h 1136850"/>
                  <a:gd name="connsiteX509" fmla="*/ 601169 w 1060640"/>
                  <a:gd name="connsiteY509" fmla="*/ 939695 h 1136850"/>
                  <a:gd name="connsiteX510" fmla="*/ 601397 w 1060640"/>
                  <a:gd name="connsiteY510" fmla="*/ 939703 h 1136850"/>
                  <a:gd name="connsiteX511" fmla="*/ 601816 w 1060640"/>
                  <a:gd name="connsiteY511" fmla="*/ 939719 h 1136850"/>
                  <a:gd name="connsiteX512" fmla="*/ 602705 w 1060640"/>
                  <a:gd name="connsiteY512" fmla="*/ 939602 h 1136850"/>
                  <a:gd name="connsiteX513" fmla="*/ 603137 w 1060640"/>
                  <a:gd name="connsiteY513" fmla="*/ 939543 h 1136850"/>
                  <a:gd name="connsiteX514" fmla="*/ 603734 w 1060640"/>
                  <a:gd name="connsiteY514" fmla="*/ 939695 h 1136850"/>
                  <a:gd name="connsiteX515" fmla="*/ 604153 w 1060640"/>
                  <a:gd name="connsiteY515" fmla="*/ 940174 h 1136850"/>
                  <a:gd name="connsiteX516" fmla="*/ 604471 w 1060640"/>
                  <a:gd name="connsiteY516" fmla="*/ 940645 h 1136850"/>
                  <a:gd name="connsiteX517" fmla="*/ 604699 w 1060640"/>
                  <a:gd name="connsiteY517" fmla="*/ 941590 h 1136850"/>
                  <a:gd name="connsiteX518" fmla="*/ 604725 w 1060640"/>
                  <a:gd name="connsiteY518" fmla="*/ 941756 h 1136850"/>
                  <a:gd name="connsiteX519" fmla="*/ 604852 w 1060640"/>
                  <a:gd name="connsiteY519" fmla="*/ 942634 h 1136850"/>
                  <a:gd name="connsiteX520" fmla="*/ 604991 w 1060640"/>
                  <a:gd name="connsiteY520" fmla="*/ 943188 h 1136850"/>
                  <a:gd name="connsiteX521" fmla="*/ 605284 w 1060640"/>
                  <a:gd name="connsiteY521" fmla="*/ 943861 h 1136850"/>
                  <a:gd name="connsiteX522" fmla="*/ 605690 w 1060640"/>
                  <a:gd name="connsiteY522" fmla="*/ 944206 h 1136850"/>
                  <a:gd name="connsiteX523" fmla="*/ 606236 w 1060640"/>
                  <a:gd name="connsiteY523" fmla="*/ 944484 h 1136850"/>
                  <a:gd name="connsiteX524" fmla="*/ 606604 w 1060640"/>
                  <a:gd name="connsiteY524" fmla="*/ 944662 h 1136850"/>
                  <a:gd name="connsiteX525" fmla="*/ 607011 w 1060640"/>
                  <a:gd name="connsiteY525" fmla="*/ 944897 h 1136850"/>
                  <a:gd name="connsiteX526" fmla="*/ 607430 w 1060640"/>
                  <a:gd name="connsiteY526" fmla="*/ 945116 h 1136850"/>
                  <a:gd name="connsiteX527" fmla="*/ 607722 w 1060640"/>
                  <a:gd name="connsiteY527" fmla="*/ 945730 h 1136850"/>
                  <a:gd name="connsiteX528" fmla="*/ 607531 w 1060640"/>
                  <a:gd name="connsiteY528" fmla="*/ 946159 h 1136850"/>
                  <a:gd name="connsiteX529" fmla="*/ 607481 w 1060640"/>
                  <a:gd name="connsiteY529" fmla="*/ 946285 h 1136850"/>
                  <a:gd name="connsiteX530" fmla="*/ 607442 w 1060640"/>
                  <a:gd name="connsiteY530" fmla="*/ 946631 h 1136850"/>
                  <a:gd name="connsiteX531" fmla="*/ 607417 w 1060640"/>
                  <a:gd name="connsiteY531" fmla="*/ 947094 h 1136850"/>
                  <a:gd name="connsiteX532" fmla="*/ 607442 w 1060640"/>
                  <a:gd name="connsiteY532" fmla="*/ 947422 h 1136850"/>
                  <a:gd name="connsiteX533" fmla="*/ 607493 w 1060640"/>
                  <a:gd name="connsiteY533" fmla="*/ 947700 h 1136850"/>
                  <a:gd name="connsiteX534" fmla="*/ 607747 w 1060640"/>
                  <a:gd name="connsiteY534" fmla="*/ 948214 h 1136850"/>
                  <a:gd name="connsiteX535" fmla="*/ 608255 w 1060640"/>
                  <a:gd name="connsiteY535" fmla="*/ 948641 h 1136850"/>
                  <a:gd name="connsiteX536" fmla="*/ 608636 w 1060640"/>
                  <a:gd name="connsiteY536" fmla="*/ 948818 h 1136850"/>
                  <a:gd name="connsiteX537" fmla="*/ 609132 w 1060640"/>
                  <a:gd name="connsiteY537" fmla="*/ 948971 h 1136850"/>
                  <a:gd name="connsiteX538" fmla="*/ 609703 w 1060640"/>
                  <a:gd name="connsiteY538" fmla="*/ 949070 h 1136850"/>
                  <a:gd name="connsiteX539" fmla="*/ 610211 w 1060640"/>
                  <a:gd name="connsiteY539" fmla="*/ 949417 h 1136850"/>
                  <a:gd name="connsiteX540" fmla="*/ 610617 w 1060640"/>
                  <a:gd name="connsiteY540" fmla="*/ 949803 h 1136850"/>
                  <a:gd name="connsiteX541" fmla="*/ 610960 w 1060640"/>
                  <a:gd name="connsiteY541" fmla="*/ 950132 h 1136850"/>
                  <a:gd name="connsiteX542" fmla="*/ 611430 w 1060640"/>
                  <a:gd name="connsiteY542" fmla="*/ 950611 h 1136850"/>
                  <a:gd name="connsiteX543" fmla="*/ 611748 w 1060640"/>
                  <a:gd name="connsiteY543" fmla="*/ 950940 h 1136850"/>
                  <a:gd name="connsiteX544" fmla="*/ 612180 w 1060640"/>
                  <a:gd name="connsiteY544" fmla="*/ 951176 h 1136850"/>
                  <a:gd name="connsiteX545" fmla="*/ 612929 w 1060640"/>
                  <a:gd name="connsiteY545" fmla="*/ 951116 h 1136850"/>
                  <a:gd name="connsiteX546" fmla="*/ 613653 w 1060640"/>
                  <a:gd name="connsiteY546" fmla="*/ 950823 h 1136850"/>
                  <a:gd name="connsiteX547" fmla="*/ 613729 w 1060640"/>
                  <a:gd name="connsiteY547" fmla="*/ 950714 h 1136850"/>
                  <a:gd name="connsiteX548" fmla="*/ 613919 w 1060640"/>
                  <a:gd name="connsiteY548" fmla="*/ 950428 h 1136850"/>
                  <a:gd name="connsiteX549" fmla="*/ 614008 w 1060640"/>
                  <a:gd name="connsiteY549" fmla="*/ 950251 h 1136850"/>
                  <a:gd name="connsiteX550" fmla="*/ 614173 w 1060640"/>
                  <a:gd name="connsiteY550" fmla="*/ 949963 h 1136850"/>
                  <a:gd name="connsiteX551" fmla="*/ 614567 w 1060640"/>
                  <a:gd name="connsiteY551" fmla="*/ 949821 h 1136850"/>
                  <a:gd name="connsiteX552" fmla="*/ 615202 w 1060640"/>
                  <a:gd name="connsiteY552" fmla="*/ 950005 h 1136850"/>
                  <a:gd name="connsiteX553" fmla="*/ 615939 w 1060640"/>
                  <a:gd name="connsiteY553" fmla="*/ 950418 h 1136850"/>
                  <a:gd name="connsiteX554" fmla="*/ 616206 w 1060640"/>
                  <a:gd name="connsiteY554" fmla="*/ 950796 h 1136850"/>
                  <a:gd name="connsiteX555" fmla="*/ 616396 w 1060640"/>
                  <a:gd name="connsiteY555" fmla="*/ 951074 h 1136850"/>
                  <a:gd name="connsiteX556" fmla="*/ 616663 w 1060640"/>
                  <a:gd name="connsiteY556" fmla="*/ 951446 h 1136850"/>
                  <a:gd name="connsiteX557" fmla="*/ 616993 w 1060640"/>
                  <a:gd name="connsiteY557" fmla="*/ 951899 h 1136850"/>
                  <a:gd name="connsiteX558" fmla="*/ 617069 w 1060640"/>
                  <a:gd name="connsiteY558" fmla="*/ 952068 h 1136850"/>
                  <a:gd name="connsiteX559" fmla="*/ 617272 w 1060640"/>
                  <a:gd name="connsiteY559" fmla="*/ 952597 h 1136850"/>
                  <a:gd name="connsiteX560" fmla="*/ 617222 w 1060640"/>
                  <a:gd name="connsiteY560" fmla="*/ 953364 h 1136850"/>
                  <a:gd name="connsiteX561" fmla="*/ 616967 w 1060640"/>
                  <a:gd name="connsiteY561" fmla="*/ 954239 h 1136850"/>
                  <a:gd name="connsiteX562" fmla="*/ 616993 w 1060640"/>
                  <a:gd name="connsiteY562" fmla="*/ 954408 h 1136850"/>
                  <a:gd name="connsiteX563" fmla="*/ 617056 w 1060640"/>
                  <a:gd name="connsiteY563" fmla="*/ 954712 h 1136850"/>
                  <a:gd name="connsiteX564" fmla="*/ 617526 w 1060640"/>
                  <a:gd name="connsiteY564" fmla="*/ 954845 h 1136850"/>
                  <a:gd name="connsiteX565" fmla="*/ 617653 w 1060640"/>
                  <a:gd name="connsiteY565" fmla="*/ 954811 h 1136850"/>
                  <a:gd name="connsiteX566" fmla="*/ 617971 w 1060640"/>
                  <a:gd name="connsiteY566" fmla="*/ 954760 h 1136850"/>
                  <a:gd name="connsiteX567" fmla="*/ 618238 w 1060640"/>
                  <a:gd name="connsiteY567" fmla="*/ 954686 h 1136850"/>
                  <a:gd name="connsiteX568" fmla="*/ 618720 w 1060640"/>
                  <a:gd name="connsiteY568" fmla="*/ 954534 h 1136850"/>
                  <a:gd name="connsiteX569" fmla="*/ 618923 w 1060640"/>
                  <a:gd name="connsiteY569" fmla="*/ 954458 h 1136850"/>
                  <a:gd name="connsiteX570" fmla="*/ 619241 w 1060640"/>
                  <a:gd name="connsiteY570" fmla="*/ 954326 h 1136850"/>
                  <a:gd name="connsiteX571" fmla="*/ 620016 w 1060640"/>
                  <a:gd name="connsiteY571" fmla="*/ 954458 h 1136850"/>
                  <a:gd name="connsiteX572" fmla="*/ 620511 w 1060640"/>
                  <a:gd name="connsiteY572" fmla="*/ 954863 h 1136850"/>
                  <a:gd name="connsiteX573" fmla="*/ 621019 w 1060640"/>
                  <a:gd name="connsiteY573" fmla="*/ 955521 h 1136850"/>
                  <a:gd name="connsiteX574" fmla="*/ 621565 w 1060640"/>
                  <a:gd name="connsiteY574" fmla="*/ 956351 h 1136850"/>
                  <a:gd name="connsiteX575" fmla="*/ 621755 w 1060640"/>
                  <a:gd name="connsiteY575" fmla="*/ 956604 h 1136850"/>
                  <a:gd name="connsiteX576" fmla="*/ 622136 w 1060640"/>
                  <a:gd name="connsiteY576" fmla="*/ 957102 h 1136850"/>
                  <a:gd name="connsiteX577" fmla="*/ 622708 w 1060640"/>
                  <a:gd name="connsiteY577" fmla="*/ 957666 h 1136850"/>
                  <a:gd name="connsiteX578" fmla="*/ 623546 w 1060640"/>
                  <a:gd name="connsiteY578" fmla="*/ 958346 h 1136850"/>
                  <a:gd name="connsiteX579" fmla="*/ 623737 w 1060640"/>
                  <a:gd name="connsiteY579" fmla="*/ 958674 h 1136850"/>
                  <a:gd name="connsiteX580" fmla="*/ 623927 w 1060640"/>
                  <a:gd name="connsiteY580" fmla="*/ 959030 h 1136850"/>
                  <a:gd name="connsiteX581" fmla="*/ 624105 w 1060640"/>
                  <a:gd name="connsiteY581" fmla="*/ 959592 h 1136850"/>
                  <a:gd name="connsiteX582" fmla="*/ 624130 w 1060640"/>
                  <a:gd name="connsiteY582" fmla="*/ 959677 h 1136850"/>
                  <a:gd name="connsiteX583" fmla="*/ 624410 w 1060640"/>
                  <a:gd name="connsiteY583" fmla="*/ 960434 h 1136850"/>
                  <a:gd name="connsiteX584" fmla="*/ 624537 w 1060640"/>
                  <a:gd name="connsiteY584" fmla="*/ 961049 h 1136850"/>
                  <a:gd name="connsiteX585" fmla="*/ 624460 w 1060640"/>
                  <a:gd name="connsiteY585" fmla="*/ 961158 h 1136850"/>
                  <a:gd name="connsiteX586" fmla="*/ 624359 w 1060640"/>
                  <a:gd name="connsiteY586" fmla="*/ 961350 h 1136850"/>
                  <a:gd name="connsiteX587" fmla="*/ 624079 w 1060640"/>
                  <a:gd name="connsiteY587" fmla="*/ 961620 h 1136850"/>
                  <a:gd name="connsiteX588" fmla="*/ 623991 w 1060640"/>
                  <a:gd name="connsiteY588" fmla="*/ 961689 h 1136850"/>
                  <a:gd name="connsiteX589" fmla="*/ 623927 w 1060640"/>
                  <a:gd name="connsiteY589" fmla="*/ 961765 h 1136850"/>
                  <a:gd name="connsiteX590" fmla="*/ 623533 w 1060640"/>
                  <a:gd name="connsiteY590" fmla="*/ 962168 h 1136850"/>
                  <a:gd name="connsiteX591" fmla="*/ 623254 w 1060640"/>
                  <a:gd name="connsiteY591" fmla="*/ 962522 h 1136850"/>
                  <a:gd name="connsiteX592" fmla="*/ 622949 w 1060640"/>
                  <a:gd name="connsiteY592" fmla="*/ 963161 h 1136850"/>
                  <a:gd name="connsiteX593" fmla="*/ 622657 w 1060640"/>
                  <a:gd name="connsiteY593" fmla="*/ 963743 h 1136850"/>
                  <a:gd name="connsiteX594" fmla="*/ 622759 w 1060640"/>
                  <a:gd name="connsiteY594" fmla="*/ 964860 h 1136850"/>
                  <a:gd name="connsiteX595" fmla="*/ 623152 w 1060640"/>
                  <a:gd name="connsiteY595" fmla="*/ 965182 h 1136850"/>
                  <a:gd name="connsiteX596" fmla="*/ 623584 w 1060640"/>
                  <a:gd name="connsiteY596" fmla="*/ 965283 h 1136850"/>
                  <a:gd name="connsiteX597" fmla="*/ 623978 w 1060640"/>
                  <a:gd name="connsiteY597" fmla="*/ 965292 h 1136850"/>
                  <a:gd name="connsiteX598" fmla="*/ 624207 w 1060640"/>
                  <a:gd name="connsiteY598" fmla="*/ 965292 h 1136850"/>
                  <a:gd name="connsiteX599" fmla="*/ 624626 w 1060640"/>
                  <a:gd name="connsiteY599" fmla="*/ 965584 h 1136850"/>
                  <a:gd name="connsiteX600" fmla="*/ 624702 w 1060640"/>
                  <a:gd name="connsiteY600" fmla="*/ 965820 h 1136850"/>
                  <a:gd name="connsiteX601" fmla="*/ 624841 w 1060640"/>
                  <a:gd name="connsiteY601" fmla="*/ 966224 h 1136850"/>
                  <a:gd name="connsiteX602" fmla="*/ 624905 w 1060640"/>
                  <a:gd name="connsiteY602" fmla="*/ 966839 h 1136850"/>
                  <a:gd name="connsiteX603" fmla="*/ 624841 w 1060640"/>
                  <a:gd name="connsiteY603" fmla="*/ 967337 h 1136850"/>
                  <a:gd name="connsiteX604" fmla="*/ 624511 w 1060640"/>
                  <a:gd name="connsiteY604" fmla="*/ 967941 h 1136850"/>
                  <a:gd name="connsiteX605" fmla="*/ 623787 w 1060640"/>
                  <a:gd name="connsiteY605" fmla="*/ 968388 h 1136850"/>
                  <a:gd name="connsiteX606" fmla="*/ 623546 w 1060640"/>
                  <a:gd name="connsiteY606" fmla="*/ 968531 h 1136850"/>
                  <a:gd name="connsiteX607" fmla="*/ 623241 w 1060640"/>
                  <a:gd name="connsiteY607" fmla="*/ 968717 h 1136850"/>
                  <a:gd name="connsiteX608" fmla="*/ 622924 w 1060640"/>
                  <a:gd name="connsiteY608" fmla="*/ 968960 h 1136850"/>
                  <a:gd name="connsiteX609" fmla="*/ 622682 w 1060640"/>
                  <a:gd name="connsiteY609" fmla="*/ 969162 h 1136850"/>
                  <a:gd name="connsiteX610" fmla="*/ 622429 w 1060640"/>
                  <a:gd name="connsiteY610" fmla="*/ 969827 h 1136850"/>
                  <a:gd name="connsiteX611" fmla="*/ 622517 w 1060640"/>
                  <a:gd name="connsiteY611" fmla="*/ 970197 h 1136850"/>
                  <a:gd name="connsiteX612" fmla="*/ 622682 w 1060640"/>
                  <a:gd name="connsiteY612" fmla="*/ 970786 h 1136850"/>
                  <a:gd name="connsiteX613" fmla="*/ 622797 w 1060640"/>
                  <a:gd name="connsiteY613" fmla="*/ 970864 h 1136850"/>
                  <a:gd name="connsiteX614" fmla="*/ 623229 w 1060640"/>
                  <a:gd name="connsiteY614" fmla="*/ 971175 h 1136850"/>
                  <a:gd name="connsiteX615" fmla="*/ 623572 w 1060640"/>
                  <a:gd name="connsiteY615" fmla="*/ 971604 h 1136850"/>
                  <a:gd name="connsiteX616" fmla="*/ 623889 w 1060640"/>
                  <a:gd name="connsiteY616" fmla="*/ 971981 h 1136850"/>
                  <a:gd name="connsiteX617" fmla="*/ 624130 w 1060640"/>
                  <a:gd name="connsiteY617" fmla="*/ 972640 h 1136850"/>
                  <a:gd name="connsiteX618" fmla="*/ 624295 w 1060640"/>
                  <a:gd name="connsiteY618" fmla="*/ 973043 h 1136850"/>
                  <a:gd name="connsiteX619" fmla="*/ 624727 w 1060640"/>
                  <a:gd name="connsiteY619" fmla="*/ 973684 h 1136850"/>
                  <a:gd name="connsiteX620" fmla="*/ 625172 w 1060640"/>
                  <a:gd name="connsiteY620" fmla="*/ 974347 h 1136850"/>
                  <a:gd name="connsiteX621" fmla="*/ 625388 w 1060640"/>
                  <a:gd name="connsiteY621" fmla="*/ 975088 h 1136850"/>
                  <a:gd name="connsiteX622" fmla="*/ 625476 w 1060640"/>
                  <a:gd name="connsiteY622" fmla="*/ 975391 h 1136850"/>
                  <a:gd name="connsiteX623" fmla="*/ 625515 w 1060640"/>
                  <a:gd name="connsiteY623" fmla="*/ 975686 h 1136850"/>
                  <a:gd name="connsiteX624" fmla="*/ 625553 w 1060640"/>
                  <a:gd name="connsiteY624" fmla="*/ 976166 h 1136850"/>
                  <a:gd name="connsiteX625" fmla="*/ 625502 w 1060640"/>
                  <a:gd name="connsiteY625" fmla="*/ 976419 h 1136850"/>
                  <a:gd name="connsiteX626" fmla="*/ 625400 w 1060640"/>
                  <a:gd name="connsiteY626" fmla="*/ 976872 h 1136850"/>
                  <a:gd name="connsiteX627" fmla="*/ 625362 w 1060640"/>
                  <a:gd name="connsiteY627" fmla="*/ 977092 h 1136850"/>
                  <a:gd name="connsiteX628" fmla="*/ 625337 w 1060640"/>
                  <a:gd name="connsiteY628" fmla="*/ 977226 h 1136850"/>
                  <a:gd name="connsiteX629" fmla="*/ 625362 w 1060640"/>
                  <a:gd name="connsiteY629" fmla="*/ 977732 h 1136850"/>
                  <a:gd name="connsiteX630" fmla="*/ 625350 w 1060640"/>
                  <a:gd name="connsiteY630" fmla="*/ 978211 h 1136850"/>
                  <a:gd name="connsiteX631" fmla="*/ 625032 w 1060640"/>
                  <a:gd name="connsiteY631" fmla="*/ 978732 h 1136850"/>
                  <a:gd name="connsiteX632" fmla="*/ 624676 w 1060640"/>
                  <a:gd name="connsiteY632" fmla="*/ 979195 h 1136850"/>
                  <a:gd name="connsiteX633" fmla="*/ 624410 w 1060640"/>
                  <a:gd name="connsiteY633" fmla="*/ 979608 h 1136850"/>
                  <a:gd name="connsiteX634" fmla="*/ 624321 w 1060640"/>
                  <a:gd name="connsiteY634" fmla="*/ 979726 h 1136850"/>
                  <a:gd name="connsiteX635" fmla="*/ 623978 w 1060640"/>
                  <a:gd name="connsiteY635" fmla="*/ 980306 h 1136850"/>
                  <a:gd name="connsiteX636" fmla="*/ 624016 w 1060640"/>
                  <a:gd name="connsiteY636" fmla="*/ 980484 h 1136850"/>
                  <a:gd name="connsiteX637" fmla="*/ 624143 w 1060640"/>
                  <a:gd name="connsiteY637" fmla="*/ 981013 h 1136850"/>
                  <a:gd name="connsiteX638" fmla="*/ 624575 w 1060640"/>
                  <a:gd name="connsiteY638" fmla="*/ 981242 h 1136850"/>
                  <a:gd name="connsiteX639" fmla="*/ 625222 w 1060640"/>
                  <a:gd name="connsiteY639" fmla="*/ 981333 h 1136850"/>
                  <a:gd name="connsiteX640" fmla="*/ 626010 w 1060640"/>
                  <a:gd name="connsiteY640" fmla="*/ 981507 h 1136850"/>
                  <a:gd name="connsiteX641" fmla="*/ 626454 w 1060640"/>
                  <a:gd name="connsiteY641" fmla="*/ 981830 h 1136850"/>
                  <a:gd name="connsiteX642" fmla="*/ 626531 w 1060640"/>
                  <a:gd name="connsiteY642" fmla="*/ 981890 h 1136850"/>
                  <a:gd name="connsiteX643" fmla="*/ 627229 w 1060640"/>
                  <a:gd name="connsiteY643" fmla="*/ 982655 h 1136850"/>
                  <a:gd name="connsiteX644" fmla="*/ 627902 w 1060640"/>
                  <a:gd name="connsiteY644" fmla="*/ 983269 h 1136850"/>
                  <a:gd name="connsiteX645" fmla="*/ 628499 w 1060640"/>
                  <a:gd name="connsiteY645" fmla="*/ 983632 h 1136850"/>
                  <a:gd name="connsiteX646" fmla="*/ 629058 w 1060640"/>
                  <a:gd name="connsiteY646" fmla="*/ 984319 h 1136850"/>
                  <a:gd name="connsiteX647" fmla="*/ 629147 w 1060640"/>
                  <a:gd name="connsiteY647" fmla="*/ 984717 h 1136850"/>
                  <a:gd name="connsiteX648" fmla="*/ 629185 w 1060640"/>
                  <a:gd name="connsiteY648" fmla="*/ 984936 h 1136850"/>
                  <a:gd name="connsiteX649" fmla="*/ 628715 w 1060640"/>
                  <a:gd name="connsiteY649" fmla="*/ 985500 h 1136850"/>
                  <a:gd name="connsiteX650" fmla="*/ 628258 w 1060640"/>
                  <a:gd name="connsiteY650" fmla="*/ 985526 h 1136850"/>
                  <a:gd name="connsiteX651" fmla="*/ 628118 w 1060640"/>
                  <a:gd name="connsiteY651" fmla="*/ 985526 h 1136850"/>
                  <a:gd name="connsiteX652" fmla="*/ 627597 w 1060640"/>
                  <a:gd name="connsiteY652" fmla="*/ 985542 h 1136850"/>
                  <a:gd name="connsiteX653" fmla="*/ 626950 w 1060640"/>
                  <a:gd name="connsiteY653" fmla="*/ 985625 h 1136850"/>
                  <a:gd name="connsiteX654" fmla="*/ 626454 w 1060640"/>
                  <a:gd name="connsiteY654" fmla="*/ 985955 h 1136850"/>
                  <a:gd name="connsiteX655" fmla="*/ 626378 w 1060640"/>
                  <a:gd name="connsiteY655" fmla="*/ 986434 h 1136850"/>
                  <a:gd name="connsiteX656" fmla="*/ 626353 w 1060640"/>
                  <a:gd name="connsiteY656" fmla="*/ 986526 h 1136850"/>
                  <a:gd name="connsiteX657" fmla="*/ 626518 w 1060640"/>
                  <a:gd name="connsiteY657" fmla="*/ 986999 h 1136850"/>
                  <a:gd name="connsiteX658" fmla="*/ 626708 w 1060640"/>
                  <a:gd name="connsiteY658" fmla="*/ 987309 h 1136850"/>
                  <a:gd name="connsiteX659" fmla="*/ 626772 w 1060640"/>
                  <a:gd name="connsiteY659" fmla="*/ 987426 h 1136850"/>
                  <a:gd name="connsiteX660" fmla="*/ 627115 w 1060640"/>
                  <a:gd name="connsiteY660" fmla="*/ 987781 h 1136850"/>
                  <a:gd name="connsiteX661" fmla="*/ 627432 w 1060640"/>
                  <a:gd name="connsiteY661" fmla="*/ 987807 h 1136850"/>
                  <a:gd name="connsiteX662" fmla="*/ 627712 w 1060640"/>
                  <a:gd name="connsiteY662" fmla="*/ 987831 h 1136850"/>
                  <a:gd name="connsiteX663" fmla="*/ 628118 w 1060640"/>
                  <a:gd name="connsiteY663" fmla="*/ 987722 h 1136850"/>
                  <a:gd name="connsiteX664" fmla="*/ 628499 w 1060640"/>
                  <a:gd name="connsiteY664" fmla="*/ 987620 h 1136850"/>
                  <a:gd name="connsiteX665" fmla="*/ 628753 w 1060640"/>
                  <a:gd name="connsiteY665" fmla="*/ 987555 h 1136850"/>
                  <a:gd name="connsiteX666" fmla="*/ 629058 w 1060640"/>
                  <a:gd name="connsiteY666" fmla="*/ 987470 h 1136850"/>
                  <a:gd name="connsiteX667" fmla="*/ 629579 w 1060640"/>
                  <a:gd name="connsiteY667" fmla="*/ 987461 h 1136850"/>
                  <a:gd name="connsiteX668" fmla="*/ 630074 w 1060640"/>
                  <a:gd name="connsiteY668" fmla="*/ 987696 h 1136850"/>
                  <a:gd name="connsiteX669" fmla="*/ 630607 w 1060640"/>
                  <a:gd name="connsiteY669" fmla="*/ 988268 h 1136850"/>
                  <a:gd name="connsiteX670" fmla="*/ 631039 w 1060640"/>
                  <a:gd name="connsiteY670" fmla="*/ 988638 h 1136850"/>
                  <a:gd name="connsiteX671" fmla="*/ 631445 w 1060640"/>
                  <a:gd name="connsiteY671" fmla="*/ 989026 h 1136850"/>
                  <a:gd name="connsiteX672" fmla="*/ 631750 w 1060640"/>
                  <a:gd name="connsiteY672" fmla="*/ 989246 h 1136850"/>
                  <a:gd name="connsiteX673" fmla="*/ 631852 w 1060640"/>
                  <a:gd name="connsiteY673" fmla="*/ 989322 h 1136850"/>
                  <a:gd name="connsiteX674" fmla="*/ 632246 w 1060640"/>
                  <a:gd name="connsiteY674" fmla="*/ 989699 h 1136850"/>
                  <a:gd name="connsiteX675" fmla="*/ 632487 w 1060640"/>
                  <a:gd name="connsiteY675" fmla="*/ 990055 h 1136850"/>
                  <a:gd name="connsiteX676" fmla="*/ 632690 w 1060640"/>
                  <a:gd name="connsiteY676" fmla="*/ 990330 h 1136850"/>
                  <a:gd name="connsiteX677" fmla="*/ 632881 w 1060640"/>
                  <a:gd name="connsiteY677" fmla="*/ 990877 h 1136850"/>
                  <a:gd name="connsiteX678" fmla="*/ 632855 w 1060640"/>
                  <a:gd name="connsiteY678" fmla="*/ 991130 h 1136850"/>
                  <a:gd name="connsiteX679" fmla="*/ 632804 w 1060640"/>
                  <a:gd name="connsiteY679" fmla="*/ 991359 h 1136850"/>
                  <a:gd name="connsiteX680" fmla="*/ 632766 w 1060640"/>
                  <a:gd name="connsiteY680" fmla="*/ 991434 h 1136850"/>
                  <a:gd name="connsiteX681" fmla="*/ 632614 w 1060640"/>
                  <a:gd name="connsiteY681" fmla="*/ 991686 h 1136850"/>
                  <a:gd name="connsiteX682" fmla="*/ 632385 w 1060640"/>
                  <a:gd name="connsiteY682" fmla="*/ 992057 h 1136850"/>
                  <a:gd name="connsiteX683" fmla="*/ 632042 w 1060640"/>
                  <a:gd name="connsiteY683" fmla="*/ 992790 h 1136850"/>
                  <a:gd name="connsiteX684" fmla="*/ 631814 w 1060640"/>
                  <a:gd name="connsiteY684" fmla="*/ 993580 h 1136850"/>
                  <a:gd name="connsiteX685" fmla="*/ 631674 w 1060640"/>
                  <a:gd name="connsiteY685" fmla="*/ 993993 h 1136850"/>
                  <a:gd name="connsiteX686" fmla="*/ 631585 w 1060640"/>
                  <a:gd name="connsiteY686" fmla="*/ 994304 h 1136850"/>
                  <a:gd name="connsiteX687" fmla="*/ 631496 w 1060640"/>
                  <a:gd name="connsiteY687" fmla="*/ 994860 h 1136850"/>
                  <a:gd name="connsiteX688" fmla="*/ 631484 w 1060640"/>
                  <a:gd name="connsiteY688" fmla="*/ 994959 h 1136850"/>
                  <a:gd name="connsiteX689" fmla="*/ 631268 w 1060640"/>
                  <a:gd name="connsiteY689" fmla="*/ 995650 h 1136850"/>
                  <a:gd name="connsiteX690" fmla="*/ 631014 w 1060640"/>
                  <a:gd name="connsiteY690" fmla="*/ 996105 h 1136850"/>
                  <a:gd name="connsiteX691" fmla="*/ 630925 w 1060640"/>
                  <a:gd name="connsiteY691" fmla="*/ 996256 h 1136850"/>
                  <a:gd name="connsiteX692" fmla="*/ 630341 w 1060640"/>
                  <a:gd name="connsiteY692" fmla="*/ 996577 h 1136850"/>
                  <a:gd name="connsiteX693" fmla="*/ 629769 w 1060640"/>
                  <a:gd name="connsiteY693" fmla="*/ 996703 h 1136850"/>
                  <a:gd name="connsiteX694" fmla="*/ 629528 w 1060640"/>
                  <a:gd name="connsiteY694" fmla="*/ 996803 h 1136850"/>
                  <a:gd name="connsiteX695" fmla="*/ 628906 w 1060640"/>
                  <a:gd name="connsiteY695" fmla="*/ 997106 h 1136850"/>
                  <a:gd name="connsiteX696" fmla="*/ 628042 w 1060640"/>
                  <a:gd name="connsiteY696" fmla="*/ 997729 h 1136850"/>
                  <a:gd name="connsiteX697" fmla="*/ 627420 w 1060640"/>
                  <a:gd name="connsiteY697" fmla="*/ 998268 h 1136850"/>
                  <a:gd name="connsiteX698" fmla="*/ 627394 w 1060640"/>
                  <a:gd name="connsiteY698" fmla="*/ 998529 h 1136850"/>
                  <a:gd name="connsiteX699" fmla="*/ 627369 w 1060640"/>
                  <a:gd name="connsiteY699" fmla="*/ 998798 h 1136850"/>
                  <a:gd name="connsiteX700" fmla="*/ 626962 w 1060640"/>
                  <a:gd name="connsiteY700" fmla="*/ 999548 h 1136850"/>
                  <a:gd name="connsiteX701" fmla="*/ 626873 w 1060640"/>
                  <a:gd name="connsiteY701" fmla="*/ 1000010 h 1136850"/>
                  <a:gd name="connsiteX702" fmla="*/ 626797 w 1060640"/>
                  <a:gd name="connsiteY702" fmla="*/ 1000338 h 1136850"/>
                  <a:gd name="connsiteX703" fmla="*/ 626950 w 1060640"/>
                  <a:gd name="connsiteY703" fmla="*/ 1000818 h 1136850"/>
                  <a:gd name="connsiteX704" fmla="*/ 627000 w 1060640"/>
                  <a:gd name="connsiteY704" fmla="*/ 1001046 h 1136850"/>
                  <a:gd name="connsiteX705" fmla="*/ 627788 w 1060640"/>
                  <a:gd name="connsiteY705" fmla="*/ 1001618 h 1136850"/>
                  <a:gd name="connsiteX706" fmla="*/ 628004 w 1060640"/>
                  <a:gd name="connsiteY706" fmla="*/ 1001652 h 1136850"/>
                  <a:gd name="connsiteX707" fmla="*/ 628639 w 1060640"/>
                  <a:gd name="connsiteY707" fmla="*/ 1001753 h 1136850"/>
                  <a:gd name="connsiteX708" fmla="*/ 629401 w 1060640"/>
                  <a:gd name="connsiteY708" fmla="*/ 1001416 h 1136850"/>
                  <a:gd name="connsiteX709" fmla="*/ 630252 w 1060640"/>
                  <a:gd name="connsiteY709" fmla="*/ 1001130 h 1136850"/>
                  <a:gd name="connsiteX710" fmla="*/ 631179 w 1060640"/>
                  <a:gd name="connsiteY710" fmla="*/ 1000818 h 1136850"/>
                  <a:gd name="connsiteX711" fmla="*/ 631433 w 1060640"/>
                  <a:gd name="connsiteY711" fmla="*/ 1001156 h 1136850"/>
                  <a:gd name="connsiteX712" fmla="*/ 631331 w 1060640"/>
                  <a:gd name="connsiteY712" fmla="*/ 1001399 h 1136850"/>
                  <a:gd name="connsiteX713" fmla="*/ 631115 w 1060640"/>
                  <a:gd name="connsiteY713" fmla="*/ 1001904 h 1136850"/>
                  <a:gd name="connsiteX714" fmla="*/ 630023 w 1060640"/>
                  <a:gd name="connsiteY714" fmla="*/ 1002611 h 1136850"/>
                  <a:gd name="connsiteX715" fmla="*/ 629858 w 1060640"/>
                  <a:gd name="connsiteY715" fmla="*/ 1002729 h 1136850"/>
                  <a:gd name="connsiteX716" fmla="*/ 629591 w 1060640"/>
                  <a:gd name="connsiteY716" fmla="*/ 1003015 h 1136850"/>
                  <a:gd name="connsiteX717" fmla="*/ 628944 w 1060640"/>
                  <a:gd name="connsiteY717" fmla="*/ 1003731 h 1136850"/>
                  <a:gd name="connsiteX718" fmla="*/ 628080 w 1060640"/>
                  <a:gd name="connsiteY718" fmla="*/ 1004691 h 1136850"/>
                  <a:gd name="connsiteX719" fmla="*/ 627382 w 1060640"/>
                  <a:gd name="connsiteY719" fmla="*/ 1005590 h 1136850"/>
                  <a:gd name="connsiteX720" fmla="*/ 627597 w 1060640"/>
                  <a:gd name="connsiteY720" fmla="*/ 1006366 h 1136850"/>
                  <a:gd name="connsiteX721" fmla="*/ 628791 w 1060640"/>
                  <a:gd name="connsiteY721" fmla="*/ 1007635 h 1136850"/>
                  <a:gd name="connsiteX722" fmla="*/ 628931 w 1060640"/>
                  <a:gd name="connsiteY722" fmla="*/ 1008510 h 1136850"/>
                  <a:gd name="connsiteX723" fmla="*/ 628956 w 1060640"/>
                  <a:gd name="connsiteY723" fmla="*/ 1008729 h 1136850"/>
                  <a:gd name="connsiteX724" fmla="*/ 628423 w 1060640"/>
                  <a:gd name="connsiteY724" fmla="*/ 1010363 h 1136850"/>
                  <a:gd name="connsiteX725" fmla="*/ 628563 w 1060640"/>
                  <a:gd name="connsiteY725" fmla="*/ 1010996 h 1136850"/>
                  <a:gd name="connsiteX726" fmla="*/ 628753 w 1060640"/>
                  <a:gd name="connsiteY726" fmla="*/ 1011827 h 1136850"/>
                  <a:gd name="connsiteX727" fmla="*/ 629350 w 1060640"/>
                  <a:gd name="connsiteY727" fmla="*/ 1013285 h 1136850"/>
                  <a:gd name="connsiteX728" fmla="*/ 629642 w 1060640"/>
                  <a:gd name="connsiteY728" fmla="*/ 1014068 h 1136850"/>
                  <a:gd name="connsiteX729" fmla="*/ 629807 w 1060640"/>
                  <a:gd name="connsiteY729" fmla="*/ 1014545 h 1136850"/>
                  <a:gd name="connsiteX730" fmla="*/ 630023 w 1060640"/>
                  <a:gd name="connsiteY730" fmla="*/ 1015725 h 1136850"/>
                  <a:gd name="connsiteX731" fmla="*/ 629960 w 1060640"/>
                  <a:gd name="connsiteY731" fmla="*/ 1016104 h 1136850"/>
                  <a:gd name="connsiteX732" fmla="*/ 629871 w 1060640"/>
                  <a:gd name="connsiteY732" fmla="*/ 1016751 h 1136850"/>
                  <a:gd name="connsiteX733" fmla="*/ 629147 w 1060640"/>
                  <a:gd name="connsiteY733" fmla="*/ 1017744 h 1136850"/>
                  <a:gd name="connsiteX734" fmla="*/ 628740 w 1060640"/>
                  <a:gd name="connsiteY734" fmla="*/ 1018115 h 1136850"/>
                  <a:gd name="connsiteX735" fmla="*/ 628080 w 1060640"/>
                  <a:gd name="connsiteY735" fmla="*/ 1018737 h 1136850"/>
                  <a:gd name="connsiteX736" fmla="*/ 627839 w 1060640"/>
                  <a:gd name="connsiteY736" fmla="*/ 1019352 h 1136850"/>
                  <a:gd name="connsiteX737" fmla="*/ 627635 w 1060640"/>
                  <a:gd name="connsiteY737" fmla="*/ 1019865 h 1136850"/>
                  <a:gd name="connsiteX738" fmla="*/ 627140 w 1060640"/>
                  <a:gd name="connsiteY738" fmla="*/ 1020767 h 1136850"/>
                  <a:gd name="connsiteX739" fmla="*/ 626797 w 1060640"/>
                  <a:gd name="connsiteY739" fmla="*/ 1020463 h 1136850"/>
                  <a:gd name="connsiteX740" fmla="*/ 626518 w 1060640"/>
                  <a:gd name="connsiteY740" fmla="*/ 1020211 h 1136850"/>
                  <a:gd name="connsiteX741" fmla="*/ 626594 w 1060640"/>
                  <a:gd name="connsiteY741" fmla="*/ 1019985 h 1136850"/>
                  <a:gd name="connsiteX742" fmla="*/ 626747 w 1060640"/>
                  <a:gd name="connsiteY742" fmla="*/ 1019522 h 1136850"/>
                  <a:gd name="connsiteX743" fmla="*/ 627013 w 1060640"/>
                  <a:gd name="connsiteY743" fmla="*/ 1018687 h 1136850"/>
                  <a:gd name="connsiteX744" fmla="*/ 626632 w 1060640"/>
                  <a:gd name="connsiteY744" fmla="*/ 1018268 h 1136850"/>
                  <a:gd name="connsiteX745" fmla="*/ 625870 w 1060640"/>
                  <a:gd name="connsiteY745" fmla="*/ 1018073 h 1136850"/>
                  <a:gd name="connsiteX746" fmla="*/ 625400 w 1060640"/>
                  <a:gd name="connsiteY746" fmla="*/ 1018536 h 1136850"/>
                  <a:gd name="connsiteX747" fmla="*/ 624918 w 1060640"/>
                  <a:gd name="connsiteY747" fmla="*/ 1019008 h 1136850"/>
                  <a:gd name="connsiteX748" fmla="*/ 623610 w 1060640"/>
                  <a:gd name="connsiteY748" fmla="*/ 1020658 h 1136850"/>
                  <a:gd name="connsiteX749" fmla="*/ 622505 w 1060640"/>
                  <a:gd name="connsiteY749" fmla="*/ 1022324 h 1136850"/>
                  <a:gd name="connsiteX750" fmla="*/ 622301 w 1060640"/>
                  <a:gd name="connsiteY750" fmla="*/ 1023275 h 1136850"/>
                  <a:gd name="connsiteX751" fmla="*/ 622009 w 1060640"/>
                  <a:gd name="connsiteY751" fmla="*/ 1024513 h 1136850"/>
                  <a:gd name="connsiteX752" fmla="*/ 622327 w 1060640"/>
                  <a:gd name="connsiteY752" fmla="*/ 1026186 h 1136850"/>
                  <a:gd name="connsiteX753" fmla="*/ 622949 w 1060640"/>
                  <a:gd name="connsiteY753" fmla="*/ 1028343 h 1136850"/>
                  <a:gd name="connsiteX754" fmla="*/ 622987 w 1060640"/>
                  <a:gd name="connsiteY754" fmla="*/ 1029562 h 1136850"/>
                  <a:gd name="connsiteX755" fmla="*/ 622314 w 1060640"/>
                  <a:gd name="connsiteY755" fmla="*/ 1030109 h 1136850"/>
                  <a:gd name="connsiteX756" fmla="*/ 621463 w 1060640"/>
                  <a:gd name="connsiteY756" fmla="*/ 1030018 h 1136850"/>
                  <a:gd name="connsiteX757" fmla="*/ 620663 w 1060640"/>
                  <a:gd name="connsiteY757" fmla="*/ 1029933 h 1136850"/>
                  <a:gd name="connsiteX758" fmla="*/ 620117 w 1060640"/>
                  <a:gd name="connsiteY758" fmla="*/ 1030076 h 1136850"/>
                  <a:gd name="connsiteX759" fmla="*/ 619825 w 1060640"/>
                  <a:gd name="connsiteY759" fmla="*/ 1030161 h 1136850"/>
                  <a:gd name="connsiteX760" fmla="*/ 619507 w 1060640"/>
                  <a:gd name="connsiteY760" fmla="*/ 1030656 h 1136850"/>
                  <a:gd name="connsiteX761" fmla="*/ 619266 w 1060640"/>
                  <a:gd name="connsiteY761" fmla="*/ 1031060 h 1136850"/>
                  <a:gd name="connsiteX762" fmla="*/ 618784 w 1060640"/>
                  <a:gd name="connsiteY762" fmla="*/ 1031684 h 1136850"/>
                  <a:gd name="connsiteX763" fmla="*/ 618098 w 1060640"/>
                  <a:gd name="connsiteY763" fmla="*/ 1032575 h 1136850"/>
                  <a:gd name="connsiteX764" fmla="*/ 617158 w 1060640"/>
                  <a:gd name="connsiteY764" fmla="*/ 1033266 h 1136850"/>
                  <a:gd name="connsiteX765" fmla="*/ 616764 w 1060640"/>
                  <a:gd name="connsiteY765" fmla="*/ 1033552 h 1136850"/>
                  <a:gd name="connsiteX766" fmla="*/ 615710 w 1060640"/>
                  <a:gd name="connsiteY766" fmla="*/ 1034309 h 1136850"/>
                  <a:gd name="connsiteX767" fmla="*/ 615697 w 1060640"/>
                  <a:gd name="connsiteY767" fmla="*/ 1034738 h 1136850"/>
                  <a:gd name="connsiteX768" fmla="*/ 615736 w 1060640"/>
                  <a:gd name="connsiteY768" fmla="*/ 1034856 h 1136850"/>
                  <a:gd name="connsiteX769" fmla="*/ 615951 w 1060640"/>
                  <a:gd name="connsiteY769" fmla="*/ 1035302 h 1136850"/>
                  <a:gd name="connsiteX770" fmla="*/ 616307 w 1060640"/>
                  <a:gd name="connsiteY770" fmla="*/ 1035344 h 1136850"/>
                  <a:gd name="connsiteX771" fmla="*/ 616599 w 1060640"/>
                  <a:gd name="connsiteY771" fmla="*/ 1035386 h 1136850"/>
                  <a:gd name="connsiteX772" fmla="*/ 618390 w 1060640"/>
                  <a:gd name="connsiteY772" fmla="*/ 1034663 h 1136850"/>
                  <a:gd name="connsiteX773" fmla="*/ 619393 w 1060640"/>
                  <a:gd name="connsiteY773" fmla="*/ 1034394 h 1136850"/>
                  <a:gd name="connsiteX774" fmla="*/ 619774 w 1060640"/>
                  <a:gd name="connsiteY774" fmla="*/ 1034696 h 1136850"/>
                  <a:gd name="connsiteX775" fmla="*/ 619965 w 1060640"/>
                  <a:gd name="connsiteY775" fmla="*/ 1035446 h 1136850"/>
                  <a:gd name="connsiteX776" fmla="*/ 619317 w 1060640"/>
                  <a:gd name="connsiteY776" fmla="*/ 1036641 h 1136850"/>
                  <a:gd name="connsiteX777" fmla="*/ 618390 w 1060640"/>
                  <a:gd name="connsiteY777" fmla="*/ 1037659 h 1136850"/>
                  <a:gd name="connsiteX778" fmla="*/ 618009 w 1060640"/>
                  <a:gd name="connsiteY778" fmla="*/ 1037970 h 1136850"/>
                  <a:gd name="connsiteX779" fmla="*/ 617272 w 1060640"/>
                  <a:gd name="connsiteY779" fmla="*/ 1038542 h 1136850"/>
                  <a:gd name="connsiteX780" fmla="*/ 616942 w 1060640"/>
                  <a:gd name="connsiteY780" fmla="*/ 1038449 h 1136850"/>
                  <a:gd name="connsiteX781" fmla="*/ 615850 w 1060640"/>
                  <a:gd name="connsiteY781" fmla="*/ 1038148 h 1136850"/>
                  <a:gd name="connsiteX782" fmla="*/ 614847 w 1060640"/>
                  <a:gd name="connsiteY782" fmla="*/ 1037735 h 1136850"/>
                  <a:gd name="connsiteX783" fmla="*/ 613983 w 1060640"/>
                  <a:gd name="connsiteY783" fmla="*/ 1037652 h 1136850"/>
                  <a:gd name="connsiteX784" fmla="*/ 613475 w 1060640"/>
                  <a:gd name="connsiteY784" fmla="*/ 1038012 h 1136850"/>
                  <a:gd name="connsiteX785" fmla="*/ 612954 w 1060640"/>
                  <a:gd name="connsiteY785" fmla="*/ 1038392 h 1136850"/>
                  <a:gd name="connsiteX786" fmla="*/ 613031 w 1060640"/>
                  <a:gd name="connsiteY786" fmla="*/ 1039529 h 1136850"/>
                  <a:gd name="connsiteX787" fmla="*/ 613678 w 1060640"/>
                  <a:gd name="connsiteY787" fmla="*/ 1039880 h 1136850"/>
                  <a:gd name="connsiteX788" fmla="*/ 614135 w 1060640"/>
                  <a:gd name="connsiteY788" fmla="*/ 1040134 h 1136850"/>
                  <a:gd name="connsiteX789" fmla="*/ 615291 w 1060640"/>
                  <a:gd name="connsiteY789" fmla="*/ 1040160 h 1136850"/>
                  <a:gd name="connsiteX790" fmla="*/ 616244 w 1060640"/>
                  <a:gd name="connsiteY790" fmla="*/ 1040194 h 1136850"/>
                  <a:gd name="connsiteX791" fmla="*/ 616358 w 1060640"/>
                  <a:gd name="connsiteY791" fmla="*/ 1040251 h 1136850"/>
                  <a:gd name="connsiteX792" fmla="*/ 617145 w 1060640"/>
                  <a:gd name="connsiteY792" fmla="*/ 1040724 h 1136850"/>
                  <a:gd name="connsiteX793" fmla="*/ 617425 w 1060640"/>
                  <a:gd name="connsiteY793" fmla="*/ 1041228 h 1136850"/>
                  <a:gd name="connsiteX794" fmla="*/ 617387 w 1060640"/>
                  <a:gd name="connsiteY794" fmla="*/ 1041564 h 1136850"/>
                  <a:gd name="connsiteX795" fmla="*/ 616904 w 1060640"/>
                  <a:gd name="connsiteY795" fmla="*/ 1042423 h 1136850"/>
                  <a:gd name="connsiteX796" fmla="*/ 616231 w 1060640"/>
                  <a:gd name="connsiteY796" fmla="*/ 1042945 h 1136850"/>
                  <a:gd name="connsiteX797" fmla="*/ 615596 w 1060640"/>
                  <a:gd name="connsiteY797" fmla="*/ 1043434 h 1136850"/>
                  <a:gd name="connsiteX798" fmla="*/ 614770 w 1060640"/>
                  <a:gd name="connsiteY798" fmla="*/ 1044132 h 1136850"/>
                  <a:gd name="connsiteX799" fmla="*/ 613704 w 1060640"/>
                  <a:gd name="connsiteY799" fmla="*/ 1045250 h 1136850"/>
                  <a:gd name="connsiteX800" fmla="*/ 613221 w 1060640"/>
                  <a:gd name="connsiteY800" fmla="*/ 1045824 h 1136850"/>
                  <a:gd name="connsiteX801" fmla="*/ 612789 w 1060640"/>
                  <a:gd name="connsiteY801" fmla="*/ 1046321 h 1136850"/>
                  <a:gd name="connsiteX802" fmla="*/ 612650 w 1060640"/>
                  <a:gd name="connsiteY802" fmla="*/ 1046775 h 1136850"/>
                  <a:gd name="connsiteX803" fmla="*/ 612764 w 1060640"/>
                  <a:gd name="connsiteY803" fmla="*/ 1047986 h 1136850"/>
                  <a:gd name="connsiteX804" fmla="*/ 612954 w 1060640"/>
                  <a:gd name="connsiteY804" fmla="*/ 1048492 h 1136850"/>
                  <a:gd name="connsiteX805" fmla="*/ 613119 w 1060640"/>
                  <a:gd name="connsiteY805" fmla="*/ 1048938 h 1136850"/>
                  <a:gd name="connsiteX806" fmla="*/ 613551 w 1060640"/>
                  <a:gd name="connsiteY806" fmla="*/ 1049282 h 1136850"/>
                  <a:gd name="connsiteX807" fmla="*/ 614834 w 1060640"/>
                  <a:gd name="connsiteY807" fmla="*/ 1049359 h 1136850"/>
                  <a:gd name="connsiteX808" fmla="*/ 615774 w 1060640"/>
                  <a:gd name="connsiteY808" fmla="*/ 1049157 h 1136850"/>
                  <a:gd name="connsiteX809" fmla="*/ 616663 w 1060640"/>
                  <a:gd name="connsiteY809" fmla="*/ 1048964 h 1136850"/>
                  <a:gd name="connsiteX810" fmla="*/ 617399 w 1060640"/>
                  <a:gd name="connsiteY810" fmla="*/ 1048905 h 1136850"/>
                  <a:gd name="connsiteX811" fmla="*/ 618047 w 1060640"/>
                  <a:gd name="connsiteY811" fmla="*/ 1048853 h 1136850"/>
                  <a:gd name="connsiteX812" fmla="*/ 619368 w 1060640"/>
                  <a:gd name="connsiteY812" fmla="*/ 1049511 h 1136850"/>
                  <a:gd name="connsiteX813" fmla="*/ 619774 w 1060640"/>
                  <a:gd name="connsiteY813" fmla="*/ 1050093 h 1136850"/>
                  <a:gd name="connsiteX814" fmla="*/ 619927 w 1060640"/>
                  <a:gd name="connsiteY814" fmla="*/ 1050486 h 1136850"/>
                  <a:gd name="connsiteX815" fmla="*/ 620079 w 1060640"/>
                  <a:gd name="connsiteY815" fmla="*/ 1050875 h 1136850"/>
                  <a:gd name="connsiteX816" fmla="*/ 620016 w 1060640"/>
                  <a:gd name="connsiteY816" fmla="*/ 1051261 h 1136850"/>
                  <a:gd name="connsiteX817" fmla="*/ 619939 w 1060640"/>
                  <a:gd name="connsiteY817" fmla="*/ 1051580 h 1136850"/>
                  <a:gd name="connsiteX818" fmla="*/ 619533 w 1060640"/>
                  <a:gd name="connsiteY818" fmla="*/ 1051799 h 1136850"/>
                  <a:gd name="connsiteX819" fmla="*/ 618314 w 1060640"/>
                  <a:gd name="connsiteY819" fmla="*/ 1052456 h 1136850"/>
                  <a:gd name="connsiteX820" fmla="*/ 617882 w 1060640"/>
                  <a:gd name="connsiteY820" fmla="*/ 1052911 h 1136850"/>
                  <a:gd name="connsiteX821" fmla="*/ 617552 w 1060640"/>
                  <a:gd name="connsiteY821" fmla="*/ 1053442 h 1136850"/>
                  <a:gd name="connsiteX822" fmla="*/ 617387 w 1060640"/>
                  <a:gd name="connsiteY822" fmla="*/ 1053964 h 1136850"/>
                  <a:gd name="connsiteX823" fmla="*/ 617336 w 1060640"/>
                  <a:gd name="connsiteY823" fmla="*/ 1054182 h 1136850"/>
                  <a:gd name="connsiteX824" fmla="*/ 617742 w 1060640"/>
                  <a:gd name="connsiteY824" fmla="*/ 1054912 h 1136850"/>
                  <a:gd name="connsiteX825" fmla="*/ 618009 w 1060640"/>
                  <a:gd name="connsiteY825" fmla="*/ 1055402 h 1136850"/>
                  <a:gd name="connsiteX826" fmla="*/ 618745 w 1060640"/>
                  <a:gd name="connsiteY826" fmla="*/ 1056379 h 1136850"/>
                  <a:gd name="connsiteX827" fmla="*/ 619469 w 1060640"/>
                  <a:gd name="connsiteY827" fmla="*/ 1057043 h 1136850"/>
                  <a:gd name="connsiteX828" fmla="*/ 619584 w 1060640"/>
                  <a:gd name="connsiteY828" fmla="*/ 1057027 h 1136850"/>
                  <a:gd name="connsiteX829" fmla="*/ 620320 w 1060640"/>
                  <a:gd name="connsiteY829" fmla="*/ 1056959 h 1136850"/>
                  <a:gd name="connsiteX830" fmla="*/ 621108 w 1060640"/>
                  <a:gd name="connsiteY830" fmla="*/ 1056413 h 1136850"/>
                  <a:gd name="connsiteX831" fmla="*/ 622378 w 1060640"/>
                  <a:gd name="connsiteY831" fmla="*/ 1054957 h 1136850"/>
                  <a:gd name="connsiteX832" fmla="*/ 623216 w 1060640"/>
                  <a:gd name="connsiteY832" fmla="*/ 1053853 h 1136850"/>
                  <a:gd name="connsiteX833" fmla="*/ 624334 w 1060640"/>
                  <a:gd name="connsiteY833" fmla="*/ 1052356 h 1136850"/>
                  <a:gd name="connsiteX834" fmla="*/ 626353 w 1060640"/>
                  <a:gd name="connsiteY834" fmla="*/ 1050646 h 1136850"/>
                  <a:gd name="connsiteX835" fmla="*/ 628118 w 1060640"/>
                  <a:gd name="connsiteY835" fmla="*/ 1049417 h 1136850"/>
                  <a:gd name="connsiteX836" fmla="*/ 630074 w 1060640"/>
                  <a:gd name="connsiteY836" fmla="*/ 1048231 h 1136850"/>
                  <a:gd name="connsiteX837" fmla="*/ 632081 w 1060640"/>
                  <a:gd name="connsiteY837" fmla="*/ 1047354 h 1136850"/>
                  <a:gd name="connsiteX838" fmla="*/ 634214 w 1060640"/>
                  <a:gd name="connsiteY838" fmla="*/ 1046835 h 1136850"/>
                  <a:gd name="connsiteX839" fmla="*/ 637008 w 1060640"/>
                  <a:gd name="connsiteY839" fmla="*/ 1046328 h 1136850"/>
                  <a:gd name="connsiteX840" fmla="*/ 638951 w 1060640"/>
                  <a:gd name="connsiteY840" fmla="*/ 1046270 h 1136850"/>
                  <a:gd name="connsiteX841" fmla="*/ 640958 w 1060640"/>
                  <a:gd name="connsiteY841" fmla="*/ 1046328 h 1136850"/>
                  <a:gd name="connsiteX842" fmla="*/ 643345 w 1060640"/>
                  <a:gd name="connsiteY842" fmla="*/ 1046539 h 1136850"/>
                  <a:gd name="connsiteX843" fmla="*/ 645212 w 1060640"/>
                  <a:gd name="connsiteY843" fmla="*/ 1046902 h 1136850"/>
                  <a:gd name="connsiteX844" fmla="*/ 646622 w 1060640"/>
                  <a:gd name="connsiteY844" fmla="*/ 1047398 h 1136850"/>
                  <a:gd name="connsiteX845" fmla="*/ 648159 w 1060640"/>
                  <a:gd name="connsiteY845" fmla="*/ 1048003 h 1136850"/>
                  <a:gd name="connsiteX846" fmla="*/ 650356 w 1060640"/>
                  <a:gd name="connsiteY846" fmla="*/ 1048997 h 1136850"/>
                  <a:gd name="connsiteX847" fmla="*/ 652528 w 1060640"/>
                  <a:gd name="connsiteY847" fmla="*/ 1049955 h 1136850"/>
                  <a:gd name="connsiteX848" fmla="*/ 654763 w 1060640"/>
                  <a:gd name="connsiteY848" fmla="*/ 1050924 h 1136850"/>
                  <a:gd name="connsiteX849" fmla="*/ 656287 w 1060640"/>
                  <a:gd name="connsiteY849" fmla="*/ 1051665 h 1136850"/>
                  <a:gd name="connsiteX850" fmla="*/ 657595 w 1060640"/>
                  <a:gd name="connsiteY850" fmla="*/ 1052473 h 1136850"/>
                  <a:gd name="connsiteX851" fmla="*/ 658420 w 1060640"/>
                  <a:gd name="connsiteY851" fmla="*/ 1053400 h 1136850"/>
                  <a:gd name="connsiteX852" fmla="*/ 659614 w 1060640"/>
                  <a:gd name="connsiteY852" fmla="*/ 1055310 h 1136850"/>
                  <a:gd name="connsiteX853" fmla="*/ 660732 w 1060640"/>
                  <a:gd name="connsiteY853" fmla="*/ 1057320 h 1136850"/>
                  <a:gd name="connsiteX854" fmla="*/ 661595 w 1060640"/>
                  <a:gd name="connsiteY854" fmla="*/ 1058751 h 1136850"/>
                  <a:gd name="connsiteX855" fmla="*/ 662497 w 1060640"/>
                  <a:gd name="connsiteY855" fmla="*/ 1060209 h 1136850"/>
                  <a:gd name="connsiteX856" fmla="*/ 663716 w 1060640"/>
                  <a:gd name="connsiteY856" fmla="*/ 1061674 h 1136850"/>
                  <a:gd name="connsiteX857" fmla="*/ 664605 w 1060640"/>
                  <a:gd name="connsiteY857" fmla="*/ 1062911 h 1136850"/>
                  <a:gd name="connsiteX858" fmla="*/ 665697 w 1060640"/>
                  <a:gd name="connsiteY858" fmla="*/ 1064290 h 1136850"/>
                  <a:gd name="connsiteX859" fmla="*/ 666625 w 1060640"/>
                  <a:gd name="connsiteY859" fmla="*/ 1064812 h 1136850"/>
                  <a:gd name="connsiteX860" fmla="*/ 668111 w 1060640"/>
                  <a:gd name="connsiteY860" fmla="*/ 1065192 h 1136850"/>
                  <a:gd name="connsiteX861" fmla="*/ 669838 w 1060640"/>
                  <a:gd name="connsiteY861" fmla="*/ 1065461 h 1136850"/>
                  <a:gd name="connsiteX862" fmla="*/ 672936 w 1060640"/>
                  <a:gd name="connsiteY862" fmla="*/ 1065653 h 1136850"/>
                  <a:gd name="connsiteX863" fmla="*/ 675515 w 1060640"/>
                  <a:gd name="connsiteY863" fmla="*/ 1065628 h 1136850"/>
                  <a:gd name="connsiteX864" fmla="*/ 677267 w 1060640"/>
                  <a:gd name="connsiteY864" fmla="*/ 1065114 h 1136850"/>
                  <a:gd name="connsiteX865" fmla="*/ 679807 w 1060640"/>
                  <a:gd name="connsiteY865" fmla="*/ 1063826 h 1136850"/>
                  <a:gd name="connsiteX866" fmla="*/ 683008 w 1060640"/>
                  <a:gd name="connsiteY866" fmla="*/ 1062135 h 1136850"/>
                  <a:gd name="connsiteX867" fmla="*/ 685751 w 1060640"/>
                  <a:gd name="connsiteY867" fmla="*/ 1060123 h 1136850"/>
                  <a:gd name="connsiteX868" fmla="*/ 686754 w 1060640"/>
                  <a:gd name="connsiteY868" fmla="*/ 1058508 h 1136850"/>
                  <a:gd name="connsiteX869" fmla="*/ 687122 w 1060640"/>
                  <a:gd name="connsiteY869" fmla="*/ 1056713 h 1136850"/>
                  <a:gd name="connsiteX870" fmla="*/ 687199 w 1060640"/>
                  <a:gd name="connsiteY870" fmla="*/ 1054375 h 1136850"/>
                  <a:gd name="connsiteX871" fmla="*/ 687249 w 1060640"/>
                  <a:gd name="connsiteY871" fmla="*/ 1051968 h 1136850"/>
                  <a:gd name="connsiteX872" fmla="*/ 687275 w 1060640"/>
                  <a:gd name="connsiteY872" fmla="*/ 1050216 h 1136850"/>
                  <a:gd name="connsiteX873" fmla="*/ 687529 w 1060640"/>
                  <a:gd name="connsiteY873" fmla="*/ 1049670 h 1136850"/>
                  <a:gd name="connsiteX874" fmla="*/ 688722 w 1060640"/>
                  <a:gd name="connsiteY874" fmla="*/ 1048627 h 1136850"/>
                  <a:gd name="connsiteX875" fmla="*/ 690564 w 1060640"/>
                  <a:gd name="connsiteY875" fmla="*/ 1047036 h 1136850"/>
                  <a:gd name="connsiteX876" fmla="*/ 693180 w 1060640"/>
                  <a:gd name="connsiteY876" fmla="*/ 1045681 h 1136850"/>
                  <a:gd name="connsiteX877" fmla="*/ 695492 w 1060640"/>
                  <a:gd name="connsiteY877" fmla="*/ 1044949 h 1136850"/>
                  <a:gd name="connsiteX878" fmla="*/ 697740 w 1060640"/>
                  <a:gd name="connsiteY878" fmla="*/ 1044728 h 1136850"/>
                  <a:gd name="connsiteX879" fmla="*/ 699949 w 1060640"/>
                  <a:gd name="connsiteY879" fmla="*/ 1044762 h 1136850"/>
                  <a:gd name="connsiteX880" fmla="*/ 702553 w 1060640"/>
                  <a:gd name="connsiteY880" fmla="*/ 1045068 h 1136850"/>
                  <a:gd name="connsiteX881" fmla="*/ 705182 w 1060640"/>
                  <a:gd name="connsiteY881" fmla="*/ 1045260 h 1136850"/>
                  <a:gd name="connsiteX882" fmla="*/ 708268 w 1060640"/>
                  <a:gd name="connsiteY882" fmla="*/ 1045806 h 1136850"/>
                  <a:gd name="connsiteX883" fmla="*/ 710414 w 1060640"/>
                  <a:gd name="connsiteY883" fmla="*/ 1045941 h 1136850"/>
                  <a:gd name="connsiteX884" fmla="*/ 712522 w 1060640"/>
                  <a:gd name="connsiteY884" fmla="*/ 1045933 h 1136850"/>
                  <a:gd name="connsiteX885" fmla="*/ 714097 w 1060640"/>
                  <a:gd name="connsiteY885" fmla="*/ 1046321 h 1136850"/>
                  <a:gd name="connsiteX886" fmla="*/ 716218 w 1060640"/>
                  <a:gd name="connsiteY886" fmla="*/ 1047263 h 1136850"/>
                  <a:gd name="connsiteX887" fmla="*/ 717971 w 1060640"/>
                  <a:gd name="connsiteY887" fmla="*/ 1048415 h 1136850"/>
                  <a:gd name="connsiteX888" fmla="*/ 719799 w 1060640"/>
                  <a:gd name="connsiteY888" fmla="*/ 1049713 h 1136850"/>
                  <a:gd name="connsiteX889" fmla="*/ 721412 w 1060640"/>
                  <a:gd name="connsiteY889" fmla="*/ 1050714 h 1136850"/>
                  <a:gd name="connsiteX890" fmla="*/ 723419 w 1060640"/>
                  <a:gd name="connsiteY890" fmla="*/ 1051867 h 1136850"/>
                  <a:gd name="connsiteX891" fmla="*/ 725286 w 1060640"/>
                  <a:gd name="connsiteY891" fmla="*/ 1052431 h 1136850"/>
                  <a:gd name="connsiteX892" fmla="*/ 726886 w 1060640"/>
                  <a:gd name="connsiteY892" fmla="*/ 1053062 h 1136850"/>
                  <a:gd name="connsiteX893" fmla="*/ 728131 w 1060640"/>
                  <a:gd name="connsiteY893" fmla="*/ 1053626 h 1136850"/>
                  <a:gd name="connsiteX894" fmla="*/ 729858 w 1060640"/>
                  <a:gd name="connsiteY894" fmla="*/ 1054416 h 1136850"/>
                  <a:gd name="connsiteX895" fmla="*/ 731102 w 1060640"/>
                  <a:gd name="connsiteY895" fmla="*/ 1055359 h 1136850"/>
                  <a:gd name="connsiteX896" fmla="*/ 731953 w 1060640"/>
                  <a:gd name="connsiteY896" fmla="*/ 1056615 h 1136850"/>
                  <a:gd name="connsiteX897" fmla="*/ 732284 w 1060640"/>
                  <a:gd name="connsiteY897" fmla="*/ 1057422 h 1136850"/>
                  <a:gd name="connsiteX898" fmla="*/ 732639 w 1060640"/>
                  <a:gd name="connsiteY898" fmla="*/ 1058264 h 1136850"/>
                  <a:gd name="connsiteX899" fmla="*/ 733439 w 1060640"/>
                  <a:gd name="connsiteY899" fmla="*/ 1059939 h 1136850"/>
                  <a:gd name="connsiteX900" fmla="*/ 734417 w 1060640"/>
                  <a:gd name="connsiteY900" fmla="*/ 1061756 h 1136850"/>
                  <a:gd name="connsiteX901" fmla="*/ 735408 w 1060640"/>
                  <a:gd name="connsiteY901" fmla="*/ 1063221 h 1136850"/>
                  <a:gd name="connsiteX902" fmla="*/ 736817 w 1060640"/>
                  <a:gd name="connsiteY902" fmla="*/ 1064492 h 1136850"/>
                  <a:gd name="connsiteX903" fmla="*/ 738634 w 1060640"/>
                  <a:gd name="connsiteY903" fmla="*/ 1065881 h 1136850"/>
                  <a:gd name="connsiteX904" fmla="*/ 741326 w 1060640"/>
                  <a:gd name="connsiteY904" fmla="*/ 1066883 h 1136850"/>
                  <a:gd name="connsiteX905" fmla="*/ 743714 w 1060640"/>
                  <a:gd name="connsiteY905" fmla="*/ 1067540 h 1136850"/>
                  <a:gd name="connsiteX906" fmla="*/ 745098 w 1060640"/>
                  <a:gd name="connsiteY906" fmla="*/ 1067699 h 1136850"/>
                  <a:gd name="connsiteX907" fmla="*/ 746546 w 1060640"/>
                  <a:gd name="connsiteY907" fmla="*/ 1067969 h 1136850"/>
                  <a:gd name="connsiteX908" fmla="*/ 748070 w 1060640"/>
                  <a:gd name="connsiteY908" fmla="*/ 1068421 h 1136850"/>
                  <a:gd name="connsiteX909" fmla="*/ 749467 w 1060640"/>
                  <a:gd name="connsiteY909" fmla="*/ 1068928 h 1136850"/>
                  <a:gd name="connsiteX910" fmla="*/ 750699 w 1060640"/>
                  <a:gd name="connsiteY910" fmla="*/ 1069677 h 1136850"/>
                  <a:gd name="connsiteX911" fmla="*/ 751791 w 1060640"/>
                  <a:gd name="connsiteY911" fmla="*/ 1070814 h 1136850"/>
                  <a:gd name="connsiteX912" fmla="*/ 752807 w 1060640"/>
                  <a:gd name="connsiteY912" fmla="*/ 1073011 h 1136850"/>
                  <a:gd name="connsiteX913" fmla="*/ 753315 w 1060640"/>
                  <a:gd name="connsiteY913" fmla="*/ 1074583 h 1136850"/>
                  <a:gd name="connsiteX914" fmla="*/ 753556 w 1060640"/>
                  <a:gd name="connsiteY914" fmla="*/ 1078162 h 1136850"/>
                  <a:gd name="connsiteX915" fmla="*/ 753188 w 1060640"/>
                  <a:gd name="connsiteY915" fmla="*/ 1080568 h 1136850"/>
                  <a:gd name="connsiteX916" fmla="*/ 752477 w 1060640"/>
                  <a:gd name="connsiteY916" fmla="*/ 1082639 h 1136850"/>
                  <a:gd name="connsiteX917" fmla="*/ 751753 w 1060640"/>
                  <a:gd name="connsiteY917" fmla="*/ 1085087 h 1136850"/>
                  <a:gd name="connsiteX918" fmla="*/ 751461 w 1060640"/>
                  <a:gd name="connsiteY918" fmla="*/ 1086798 h 1136850"/>
                  <a:gd name="connsiteX919" fmla="*/ 751549 w 1060640"/>
                  <a:gd name="connsiteY919" fmla="*/ 1087950 h 1136850"/>
                  <a:gd name="connsiteX920" fmla="*/ 751753 w 1060640"/>
                  <a:gd name="connsiteY920" fmla="*/ 1088927 h 1136850"/>
                  <a:gd name="connsiteX921" fmla="*/ 752477 w 1060640"/>
                  <a:gd name="connsiteY921" fmla="*/ 1090349 h 1136850"/>
                  <a:gd name="connsiteX922" fmla="*/ 753302 w 1060640"/>
                  <a:gd name="connsiteY922" fmla="*/ 1091923 h 1136850"/>
                  <a:gd name="connsiteX923" fmla="*/ 754089 w 1060640"/>
                  <a:gd name="connsiteY923" fmla="*/ 1093110 h 1136850"/>
                  <a:gd name="connsiteX924" fmla="*/ 755271 w 1060640"/>
                  <a:gd name="connsiteY924" fmla="*/ 1094229 h 1136850"/>
                  <a:gd name="connsiteX925" fmla="*/ 756833 w 1060640"/>
                  <a:gd name="connsiteY925" fmla="*/ 1095333 h 1136850"/>
                  <a:gd name="connsiteX926" fmla="*/ 757760 w 1060640"/>
                  <a:gd name="connsiteY926" fmla="*/ 1095862 h 1136850"/>
                  <a:gd name="connsiteX927" fmla="*/ 758941 w 1060640"/>
                  <a:gd name="connsiteY927" fmla="*/ 1096097 h 1136850"/>
                  <a:gd name="connsiteX928" fmla="*/ 760338 w 1060640"/>
                  <a:gd name="connsiteY928" fmla="*/ 1096309 h 1136850"/>
                  <a:gd name="connsiteX929" fmla="*/ 760617 w 1060640"/>
                  <a:gd name="connsiteY929" fmla="*/ 1096284 h 1136850"/>
                  <a:gd name="connsiteX930" fmla="*/ 761824 w 1060640"/>
                  <a:gd name="connsiteY930" fmla="*/ 1095998 h 1136850"/>
                  <a:gd name="connsiteX931" fmla="*/ 763589 w 1060640"/>
                  <a:gd name="connsiteY931" fmla="*/ 1095441 h 1136850"/>
                  <a:gd name="connsiteX932" fmla="*/ 765240 w 1060640"/>
                  <a:gd name="connsiteY932" fmla="*/ 1094827 h 1136850"/>
                  <a:gd name="connsiteX933" fmla="*/ 766650 w 1060640"/>
                  <a:gd name="connsiteY933" fmla="*/ 1094305 h 1136850"/>
                  <a:gd name="connsiteX934" fmla="*/ 768275 w 1060640"/>
                  <a:gd name="connsiteY934" fmla="*/ 1093607 h 1136850"/>
                  <a:gd name="connsiteX935" fmla="*/ 769634 w 1060640"/>
                  <a:gd name="connsiteY935" fmla="*/ 1092883 h 1136850"/>
                  <a:gd name="connsiteX936" fmla="*/ 771463 w 1060640"/>
                  <a:gd name="connsiteY936" fmla="*/ 1092201 h 1136850"/>
                  <a:gd name="connsiteX937" fmla="*/ 773305 w 1060640"/>
                  <a:gd name="connsiteY937" fmla="*/ 1092060 h 1136850"/>
                  <a:gd name="connsiteX938" fmla="*/ 774905 w 1060640"/>
                  <a:gd name="connsiteY938" fmla="*/ 1092142 h 1136850"/>
                  <a:gd name="connsiteX939" fmla="*/ 776251 w 1060640"/>
                  <a:gd name="connsiteY939" fmla="*/ 1091670 h 1136850"/>
                  <a:gd name="connsiteX940" fmla="*/ 777546 w 1060640"/>
                  <a:gd name="connsiteY940" fmla="*/ 1091081 h 1136850"/>
                  <a:gd name="connsiteX941" fmla="*/ 778626 w 1060640"/>
                  <a:gd name="connsiteY941" fmla="*/ 1090569 h 1136850"/>
                  <a:gd name="connsiteX942" fmla="*/ 779591 w 1060640"/>
                  <a:gd name="connsiteY942" fmla="*/ 1090072 h 1136850"/>
                  <a:gd name="connsiteX943" fmla="*/ 780379 w 1060640"/>
                  <a:gd name="connsiteY943" fmla="*/ 1089280 h 1136850"/>
                  <a:gd name="connsiteX944" fmla="*/ 781014 w 1060640"/>
                  <a:gd name="connsiteY944" fmla="*/ 1088515 h 1136850"/>
                  <a:gd name="connsiteX945" fmla="*/ 781877 w 1060640"/>
                  <a:gd name="connsiteY945" fmla="*/ 1086731 h 1136850"/>
                  <a:gd name="connsiteX946" fmla="*/ 782779 w 1060640"/>
                  <a:gd name="connsiteY946" fmla="*/ 1084944 h 1136850"/>
                  <a:gd name="connsiteX947" fmla="*/ 783554 w 1060640"/>
                  <a:gd name="connsiteY947" fmla="*/ 1083482 h 1136850"/>
                  <a:gd name="connsiteX948" fmla="*/ 784328 w 1060640"/>
                  <a:gd name="connsiteY948" fmla="*/ 1082050 h 1136850"/>
                  <a:gd name="connsiteX949" fmla="*/ 785230 w 1060640"/>
                  <a:gd name="connsiteY949" fmla="*/ 1080325 h 1136850"/>
                  <a:gd name="connsiteX950" fmla="*/ 786017 w 1060640"/>
                  <a:gd name="connsiteY950" fmla="*/ 1078717 h 1136850"/>
                  <a:gd name="connsiteX951" fmla="*/ 786640 w 1060640"/>
                  <a:gd name="connsiteY951" fmla="*/ 1077287 h 1136850"/>
                  <a:gd name="connsiteX952" fmla="*/ 787541 w 1060640"/>
                  <a:gd name="connsiteY952" fmla="*/ 1075090 h 1136850"/>
                  <a:gd name="connsiteX953" fmla="*/ 787783 w 1060640"/>
                  <a:gd name="connsiteY953" fmla="*/ 1074619 h 1136850"/>
                  <a:gd name="connsiteX954" fmla="*/ 788379 w 1060640"/>
                  <a:gd name="connsiteY954" fmla="*/ 1073323 h 1136850"/>
                  <a:gd name="connsiteX955" fmla="*/ 788964 w 1060640"/>
                  <a:gd name="connsiteY955" fmla="*/ 1071512 h 1136850"/>
                  <a:gd name="connsiteX956" fmla="*/ 789675 w 1060640"/>
                  <a:gd name="connsiteY956" fmla="*/ 1068928 h 1136850"/>
                  <a:gd name="connsiteX957" fmla="*/ 790424 w 1060640"/>
                  <a:gd name="connsiteY957" fmla="*/ 1067161 h 1136850"/>
                  <a:gd name="connsiteX958" fmla="*/ 791580 w 1060640"/>
                  <a:gd name="connsiteY958" fmla="*/ 1064644 h 1136850"/>
                  <a:gd name="connsiteX959" fmla="*/ 792329 w 1060640"/>
                  <a:gd name="connsiteY959" fmla="*/ 1062615 h 1136850"/>
                  <a:gd name="connsiteX960" fmla="*/ 793256 w 1060640"/>
                  <a:gd name="connsiteY960" fmla="*/ 1060317 h 1136850"/>
                  <a:gd name="connsiteX961" fmla="*/ 794120 w 1060640"/>
                  <a:gd name="connsiteY961" fmla="*/ 1058339 h 1136850"/>
                  <a:gd name="connsiteX962" fmla="*/ 795263 w 1060640"/>
                  <a:gd name="connsiteY962" fmla="*/ 1055377 h 1136850"/>
                  <a:gd name="connsiteX963" fmla="*/ 796177 w 1060640"/>
                  <a:gd name="connsiteY963" fmla="*/ 1053062 h 1136850"/>
                  <a:gd name="connsiteX964" fmla="*/ 796965 w 1060640"/>
                  <a:gd name="connsiteY964" fmla="*/ 1051228 h 1136850"/>
                  <a:gd name="connsiteX965" fmla="*/ 797701 w 1060640"/>
                  <a:gd name="connsiteY965" fmla="*/ 1049562 h 1136850"/>
                  <a:gd name="connsiteX966" fmla="*/ 798209 w 1060640"/>
                  <a:gd name="connsiteY966" fmla="*/ 1048602 h 1136850"/>
                  <a:gd name="connsiteX967" fmla="*/ 798641 w 1060640"/>
                  <a:gd name="connsiteY967" fmla="*/ 1048029 h 1136850"/>
                  <a:gd name="connsiteX968" fmla="*/ 799429 w 1060640"/>
                  <a:gd name="connsiteY968" fmla="*/ 1047398 h 1136850"/>
                  <a:gd name="connsiteX969" fmla="*/ 800914 w 1060640"/>
                  <a:gd name="connsiteY969" fmla="*/ 1046850 h 1136850"/>
                  <a:gd name="connsiteX970" fmla="*/ 803848 w 1060640"/>
                  <a:gd name="connsiteY970" fmla="*/ 1046304 h 1136850"/>
                  <a:gd name="connsiteX971" fmla="*/ 805715 w 1060640"/>
                  <a:gd name="connsiteY971" fmla="*/ 1045891 h 1136850"/>
                  <a:gd name="connsiteX972" fmla="*/ 808065 w 1060640"/>
                  <a:gd name="connsiteY972" fmla="*/ 1045681 h 1136850"/>
                  <a:gd name="connsiteX973" fmla="*/ 810439 w 1060640"/>
                  <a:gd name="connsiteY973" fmla="*/ 1046120 h 1136850"/>
                  <a:gd name="connsiteX974" fmla="*/ 813335 w 1060640"/>
                  <a:gd name="connsiteY974" fmla="*/ 1046765 h 1136850"/>
                  <a:gd name="connsiteX975" fmla="*/ 815164 w 1060640"/>
                  <a:gd name="connsiteY975" fmla="*/ 1047398 h 1136850"/>
                  <a:gd name="connsiteX976" fmla="*/ 816612 w 1060640"/>
                  <a:gd name="connsiteY976" fmla="*/ 1048238 h 1136850"/>
                  <a:gd name="connsiteX977" fmla="*/ 817196 w 1060640"/>
                  <a:gd name="connsiteY977" fmla="*/ 1049494 h 1136850"/>
                  <a:gd name="connsiteX978" fmla="*/ 818123 w 1060640"/>
                  <a:gd name="connsiteY978" fmla="*/ 1050841 h 1136850"/>
                  <a:gd name="connsiteX979" fmla="*/ 820587 w 1060640"/>
                  <a:gd name="connsiteY979" fmla="*/ 1052187 h 1136850"/>
                  <a:gd name="connsiteX980" fmla="*/ 822593 w 1060640"/>
                  <a:gd name="connsiteY980" fmla="*/ 1052683 h 1136850"/>
                  <a:gd name="connsiteX981" fmla="*/ 825019 w 1060640"/>
                  <a:gd name="connsiteY981" fmla="*/ 1052884 h 1136850"/>
                  <a:gd name="connsiteX982" fmla="*/ 827064 w 1060640"/>
                  <a:gd name="connsiteY982" fmla="*/ 1052854 h 1136850"/>
                  <a:gd name="connsiteX983" fmla="*/ 829617 w 1060640"/>
                  <a:gd name="connsiteY983" fmla="*/ 1052592 h 1136850"/>
                  <a:gd name="connsiteX984" fmla="*/ 832042 w 1060640"/>
                  <a:gd name="connsiteY984" fmla="*/ 1052793 h 1136850"/>
                  <a:gd name="connsiteX985" fmla="*/ 834417 w 1060640"/>
                  <a:gd name="connsiteY985" fmla="*/ 1053039 h 1136850"/>
                  <a:gd name="connsiteX986" fmla="*/ 836233 w 1060640"/>
                  <a:gd name="connsiteY986" fmla="*/ 1052978 h 1136850"/>
                  <a:gd name="connsiteX987" fmla="*/ 837732 w 1060640"/>
                  <a:gd name="connsiteY987" fmla="*/ 1052438 h 1136850"/>
                  <a:gd name="connsiteX988" fmla="*/ 838049 w 1060640"/>
                  <a:gd name="connsiteY988" fmla="*/ 1052272 h 1136850"/>
                  <a:gd name="connsiteX989" fmla="*/ 839434 w 1060640"/>
                  <a:gd name="connsiteY989" fmla="*/ 1051521 h 1136850"/>
                  <a:gd name="connsiteX990" fmla="*/ 840602 w 1060640"/>
                  <a:gd name="connsiteY990" fmla="*/ 1050284 h 1136850"/>
                  <a:gd name="connsiteX991" fmla="*/ 841478 w 1060640"/>
                  <a:gd name="connsiteY991" fmla="*/ 1048920 h 1136850"/>
                  <a:gd name="connsiteX992" fmla="*/ 842278 w 1060640"/>
                  <a:gd name="connsiteY992" fmla="*/ 1047607 h 1136850"/>
                  <a:gd name="connsiteX993" fmla="*/ 843040 w 1060640"/>
                  <a:gd name="connsiteY993" fmla="*/ 1046396 h 1136850"/>
                  <a:gd name="connsiteX994" fmla="*/ 843675 w 1060640"/>
                  <a:gd name="connsiteY994" fmla="*/ 1044906 h 1136850"/>
                  <a:gd name="connsiteX995" fmla="*/ 845072 w 1060640"/>
                  <a:gd name="connsiteY995" fmla="*/ 1043055 h 1136850"/>
                  <a:gd name="connsiteX996" fmla="*/ 845961 w 1060640"/>
                  <a:gd name="connsiteY996" fmla="*/ 1042405 h 1136850"/>
                  <a:gd name="connsiteX997" fmla="*/ 847612 w 1060640"/>
                  <a:gd name="connsiteY997" fmla="*/ 1041388 h 1136850"/>
                  <a:gd name="connsiteX998" fmla="*/ 848565 w 1060640"/>
                  <a:gd name="connsiteY998" fmla="*/ 1040639 h 1136850"/>
                  <a:gd name="connsiteX999" fmla="*/ 850076 w 1060640"/>
                  <a:gd name="connsiteY999" fmla="*/ 1039571 h 1136850"/>
                  <a:gd name="connsiteX1000" fmla="*/ 851295 w 1060640"/>
                  <a:gd name="connsiteY1000" fmla="*/ 1038576 h 1136850"/>
                  <a:gd name="connsiteX1001" fmla="*/ 852883 w 1060640"/>
                  <a:gd name="connsiteY1001" fmla="*/ 1037374 h 1136850"/>
                  <a:gd name="connsiteX1002" fmla="*/ 854394 w 1060640"/>
                  <a:gd name="connsiteY1002" fmla="*/ 1035883 h 1136850"/>
                  <a:gd name="connsiteX1003" fmla="*/ 854928 w 1060640"/>
                  <a:gd name="connsiteY1003" fmla="*/ 1034394 h 1136850"/>
                  <a:gd name="connsiteX1004" fmla="*/ 855156 w 1060640"/>
                  <a:gd name="connsiteY1004" fmla="*/ 1033030 h 1136850"/>
                  <a:gd name="connsiteX1005" fmla="*/ 855842 w 1060640"/>
                  <a:gd name="connsiteY1005" fmla="*/ 1030656 h 1136850"/>
                  <a:gd name="connsiteX1006" fmla="*/ 856655 w 1060640"/>
                  <a:gd name="connsiteY1006" fmla="*/ 1028924 h 1136850"/>
                  <a:gd name="connsiteX1007" fmla="*/ 857391 w 1060640"/>
                  <a:gd name="connsiteY1007" fmla="*/ 1027821 h 1136850"/>
                  <a:gd name="connsiteX1008" fmla="*/ 858725 w 1060640"/>
                  <a:gd name="connsiteY1008" fmla="*/ 1026087 h 1136850"/>
                  <a:gd name="connsiteX1009" fmla="*/ 859792 w 1060640"/>
                  <a:gd name="connsiteY1009" fmla="*/ 1024807 h 1136850"/>
                  <a:gd name="connsiteX1010" fmla="*/ 861290 w 1060640"/>
                  <a:gd name="connsiteY1010" fmla="*/ 1023090 h 1136850"/>
                  <a:gd name="connsiteX1011" fmla="*/ 862319 w 1060640"/>
                  <a:gd name="connsiteY1011" fmla="*/ 1021768 h 1136850"/>
                  <a:gd name="connsiteX1012" fmla="*/ 863818 w 1060640"/>
                  <a:gd name="connsiteY1012" fmla="*/ 1020068 h 1136850"/>
                  <a:gd name="connsiteX1013" fmla="*/ 864313 w 1060640"/>
                  <a:gd name="connsiteY1013" fmla="*/ 1019639 h 1136850"/>
                  <a:gd name="connsiteX1014" fmla="*/ 864567 w 1060640"/>
                  <a:gd name="connsiteY1014" fmla="*/ 1019856 h 1136850"/>
                  <a:gd name="connsiteX1015" fmla="*/ 865608 w 1060640"/>
                  <a:gd name="connsiteY1015" fmla="*/ 1020220 h 1136850"/>
                  <a:gd name="connsiteX1016" fmla="*/ 866827 w 1060640"/>
                  <a:gd name="connsiteY1016" fmla="*/ 1020665 h 1136850"/>
                  <a:gd name="connsiteX1017" fmla="*/ 868313 w 1060640"/>
                  <a:gd name="connsiteY1017" fmla="*/ 1021549 h 1136850"/>
                  <a:gd name="connsiteX1018" fmla="*/ 870193 w 1060640"/>
                  <a:gd name="connsiteY1018" fmla="*/ 1022215 h 1136850"/>
                  <a:gd name="connsiteX1019" fmla="*/ 872289 w 1060640"/>
                  <a:gd name="connsiteY1019" fmla="*/ 1023090 h 1136850"/>
                  <a:gd name="connsiteX1020" fmla="*/ 874092 w 1060640"/>
                  <a:gd name="connsiteY1020" fmla="*/ 1023896 h 1136850"/>
                  <a:gd name="connsiteX1021" fmla="*/ 875311 w 1060640"/>
                  <a:gd name="connsiteY1021" fmla="*/ 1024479 h 1136850"/>
                  <a:gd name="connsiteX1022" fmla="*/ 876683 w 1060640"/>
                  <a:gd name="connsiteY1022" fmla="*/ 1024486 h 1136850"/>
                  <a:gd name="connsiteX1023" fmla="*/ 878270 w 1060640"/>
                  <a:gd name="connsiteY1023" fmla="*/ 1024207 h 1136850"/>
                  <a:gd name="connsiteX1024" fmla="*/ 880315 w 1060640"/>
                  <a:gd name="connsiteY1024" fmla="*/ 1023503 h 1136850"/>
                  <a:gd name="connsiteX1025" fmla="*/ 882474 w 1060640"/>
                  <a:gd name="connsiteY1025" fmla="*/ 1022955 h 1136850"/>
                  <a:gd name="connsiteX1026" fmla="*/ 884036 w 1060640"/>
                  <a:gd name="connsiteY1026" fmla="*/ 1023358 h 1136850"/>
                  <a:gd name="connsiteX1027" fmla="*/ 884455 w 1060640"/>
                  <a:gd name="connsiteY1027" fmla="*/ 1023999 h 1136850"/>
                  <a:gd name="connsiteX1028" fmla="*/ 884519 w 1060640"/>
                  <a:gd name="connsiteY1028" fmla="*/ 1024807 h 1136850"/>
                  <a:gd name="connsiteX1029" fmla="*/ 884506 w 1060640"/>
                  <a:gd name="connsiteY1029" fmla="*/ 1026180 h 1136850"/>
                  <a:gd name="connsiteX1030" fmla="*/ 884506 w 1060640"/>
                  <a:gd name="connsiteY1030" fmla="*/ 1027550 h 1136850"/>
                  <a:gd name="connsiteX1031" fmla="*/ 884709 w 1060640"/>
                  <a:gd name="connsiteY1031" fmla="*/ 1028459 h 1136850"/>
                  <a:gd name="connsiteX1032" fmla="*/ 885916 w 1060640"/>
                  <a:gd name="connsiteY1032" fmla="*/ 1029284 h 1136850"/>
                  <a:gd name="connsiteX1033" fmla="*/ 887236 w 1060640"/>
                  <a:gd name="connsiteY1033" fmla="*/ 1029343 h 1136850"/>
                  <a:gd name="connsiteX1034" fmla="*/ 888786 w 1060640"/>
                  <a:gd name="connsiteY1034" fmla="*/ 1028779 h 1136850"/>
                  <a:gd name="connsiteX1035" fmla="*/ 890246 w 1060640"/>
                  <a:gd name="connsiteY1035" fmla="*/ 1028005 h 1136850"/>
                  <a:gd name="connsiteX1036" fmla="*/ 892177 w 1060640"/>
                  <a:gd name="connsiteY1036" fmla="*/ 1027314 h 1136850"/>
                  <a:gd name="connsiteX1037" fmla="*/ 893688 w 1060640"/>
                  <a:gd name="connsiteY1037" fmla="*/ 1027123 h 1136850"/>
                  <a:gd name="connsiteX1038" fmla="*/ 894564 w 1060640"/>
                  <a:gd name="connsiteY1038" fmla="*/ 1027450 h 1136850"/>
                  <a:gd name="connsiteX1039" fmla="*/ 895390 w 1060640"/>
                  <a:gd name="connsiteY1039" fmla="*/ 1028047 h 1136850"/>
                  <a:gd name="connsiteX1040" fmla="*/ 895479 w 1060640"/>
                  <a:gd name="connsiteY1040" fmla="*/ 1028678 h 1136850"/>
                  <a:gd name="connsiteX1041" fmla="*/ 895466 w 1060640"/>
                  <a:gd name="connsiteY1041" fmla="*/ 1029544 h 1136850"/>
                  <a:gd name="connsiteX1042" fmla="*/ 895072 w 1060640"/>
                  <a:gd name="connsiteY1042" fmla="*/ 1030723 h 1136850"/>
                  <a:gd name="connsiteX1043" fmla="*/ 894158 w 1060640"/>
                  <a:gd name="connsiteY1043" fmla="*/ 1032348 h 1136850"/>
                  <a:gd name="connsiteX1044" fmla="*/ 893472 w 1060640"/>
                  <a:gd name="connsiteY1044" fmla="*/ 1033914 h 1136850"/>
                  <a:gd name="connsiteX1045" fmla="*/ 893040 w 1060640"/>
                  <a:gd name="connsiteY1045" fmla="*/ 1035033 h 1136850"/>
                  <a:gd name="connsiteX1046" fmla="*/ 892672 w 1060640"/>
                  <a:gd name="connsiteY1046" fmla="*/ 1036264 h 1136850"/>
                  <a:gd name="connsiteX1047" fmla="*/ 892672 w 1060640"/>
                  <a:gd name="connsiteY1047" fmla="*/ 1036979 h 1136850"/>
                  <a:gd name="connsiteX1048" fmla="*/ 893206 w 1060640"/>
                  <a:gd name="connsiteY1048" fmla="*/ 1037525 h 1136850"/>
                  <a:gd name="connsiteX1049" fmla="*/ 894552 w 1060640"/>
                  <a:gd name="connsiteY1049" fmla="*/ 1038105 h 1136850"/>
                  <a:gd name="connsiteX1050" fmla="*/ 895618 w 1060640"/>
                  <a:gd name="connsiteY1050" fmla="*/ 1038139 h 1136850"/>
                  <a:gd name="connsiteX1051" fmla="*/ 897168 w 1060640"/>
                  <a:gd name="connsiteY1051" fmla="*/ 1038257 h 1136850"/>
                  <a:gd name="connsiteX1052" fmla="*/ 898425 w 1060640"/>
                  <a:gd name="connsiteY1052" fmla="*/ 1039005 h 1136850"/>
                  <a:gd name="connsiteX1053" fmla="*/ 899962 w 1060640"/>
                  <a:gd name="connsiteY1053" fmla="*/ 1040537 h 1136850"/>
                  <a:gd name="connsiteX1054" fmla="*/ 901245 w 1060640"/>
                  <a:gd name="connsiteY1054" fmla="*/ 1042019 h 1136850"/>
                  <a:gd name="connsiteX1055" fmla="*/ 902540 w 1060640"/>
                  <a:gd name="connsiteY1055" fmla="*/ 1043088 h 1136850"/>
                  <a:gd name="connsiteX1056" fmla="*/ 903607 w 1060640"/>
                  <a:gd name="connsiteY1056" fmla="*/ 1043914 h 1136850"/>
                  <a:gd name="connsiteX1057" fmla="*/ 905588 w 1060640"/>
                  <a:gd name="connsiteY1057" fmla="*/ 1044872 h 1136850"/>
                  <a:gd name="connsiteX1058" fmla="*/ 907214 w 1060640"/>
                  <a:gd name="connsiteY1058" fmla="*/ 1045377 h 1136850"/>
                  <a:gd name="connsiteX1059" fmla="*/ 908776 w 1060640"/>
                  <a:gd name="connsiteY1059" fmla="*/ 1045917 h 1136850"/>
                  <a:gd name="connsiteX1060" fmla="*/ 910249 w 1060640"/>
                  <a:gd name="connsiteY1060" fmla="*/ 1046438 h 1136850"/>
                  <a:gd name="connsiteX1061" fmla="*/ 911747 w 1060640"/>
                  <a:gd name="connsiteY1061" fmla="*/ 1047051 h 1136850"/>
                  <a:gd name="connsiteX1062" fmla="*/ 913424 w 1060640"/>
                  <a:gd name="connsiteY1062" fmla="*/ 1047575 h 1136850"/>
                  <a:gd name="connsiteX1063" fmla="*/ 914795 w 1060640"/>
                  <a:gd name="connsiteY1063" fmla="*/ 1047751 h 1136850"/>
                  <a:gd name="connsiteX1064" fmla="*/ 916726 w 1060640"/>
                  <a:gd name="connsiteY1064" fmla="*/ 1048137 h 1136850"/>
                  <a:gd name="connsiteX1065" fmla="*/ 918351 w 1060640"/>
                  <a:gd name="connsiteY1065" fmla="*/ 1048525 h 1136850"/>
                  <a:gd name="connsiteX1066" fmla="*/ 919926 w 1060640"/>
                  <a:gd name="connsiteY1066" fmla="*/ 1049082 h 1136850"/>
                  <a:gd name="connsiteX1067" fmla="*/ 921628 w 1060640"/>
                  <a:gd name="connsiteY1067" fmla="*/ 1049562 h 1136850"/>
                  <a:gd name="connsiteX1068" fmla="*/ 923292 w 1060640"/>
                  <a:gd name="connsiteY1068" fmla="*/ 1049653 h 1136850"/>
                  <a:gd name="connsiteX1069" fmla="*/ 924765 w 1060640"/>
                  <a:gd name="connsiteY1069" fmla="*/ 1050033 h 1136850"/>
                  <a:gd name="connsiteX1070" fmla="*/ 925527 w 1060640"/>
                  <a:gd name="connsiteY1070" fmla="*/ 1050766 h 1136850"/>
                  <a:gd name="connsiteX1071" fmla="*/ 926149 w 1060640"/>
                  <a:gd name="connsiteY1071" fmla="*/ 1051504 h 1136850"/>
                  <a:gd name="connsiteX1072" fmla="*/ 926683 w 1060640"/>
                  <a:gd name="connsiteY1072" fmla="*/ 1052828 h 1136850"/>
                  <a:gd name="connsiteX1073" fmla="*/ 927076 w 1060640"/>
                  <a:gd name="connsiteY1073" fmla="*/ 1054501 h 1136850"/>
                  <a:gd name="connsiteX1074" fmla="*/ 927305 w 1060640"/>
                  <a:gd name="connsiteY1074" fmla="*/ 1055385 h 1136850"/>
                  <a:gd name="connsiteX1075" fmla="*/ 928207 w 1060640"/>
                  <a:gd name="connsiteY1075" fmla="*/ 1056488 h 1136850"/>
                  <a:gd name="connsiteX1076" fmla="*/ 929909 w 1060640"/>
                  <a:gd name="connsiteY1076" fmla="*/ 1057160 h 1136850"/>
                  <a:gd name="connsiteX1077" fmla="*/ 931255 w 1060640"/>
                  <a:gd name="connsiteY1077" fmla="*/ 1057305 h 1136850"/>
                  <a:gd name="connsiteX1078" fmla="*/ 932042 w 1060640"/>
                  <a:gd name="connsiteY1078" fmla="*/ 1057128 h 1136850"/>
                  <a:gd name="connsiteX1079" fmla="*/ 933058 w 1060640"/>
                  <a:gd name="connsiteY1079" fmla="*/ 1056674 h 1136850"/>
                  <a:gd name="connsiteX1080" fmla="*/ 933972 w 1060640"/>
                  <a:gd name="connsiteY1080" fmla="*/ 1055889 h 1136850"/>
                  <a:gd name="connsiteX1081" fmla="*/ 934950 w 1060640"/>
                  <a:gd name="connsiteY1081" fmla="*/ 1054779 h 1136850"/>
                  <a:gd name="connsiteX1082" fmla="*/ 936652 w 1060640"/>
                  <a:gd name="connsiteY1082" fmla="*/ 1055151 h 1136850"/>
                  <a:gd name="connsiteX1083" fmla="*/ 936868 w 1060640"/>
                  <a:gd name="connsiteY1083" fmla="*/ 1056032 h 1136850"/>
                  <a:gd name="connsiteX1084" fmla="*/ 937198 w 1060640"/>
                  <a:gd name="connsiteY1084" fmla="*/ 1059224 h 1136850"/>
                  <a:gd name="connsiteX1085" fmla="*/ 937147 w 1060640"/>
                  <a:gd name="connsiteY1085" fmla="*/ 1060838 h 1136850"/>
                  <a:gd name="connsiteX1086" fmla="*/ 937694 w 1060640"/>
                  <a:gd name="connsiteY1086" fmla="*/ 1062875 h 1136850"/>
                  <a:gd name="connsiteX1087" fmla="*/ 938583 w 1060640"/>
                  <a:gd name="connsiteY1087" fmla="*/ 1064687 h 1136850"/>
                  <a:gd name="connsiteX1088" fmla="*/ 939179 w 1060640"/>
                  <a:gd name="connsiteY1088" fmla="*/ 1065579 h 1136850"/>
                  <a:gd name="connsiteX1089" fmla="*/ 939395 w 1060640"/>
                  <a:gd name="connsiteY1089" fmla="*/ 1065735 h 1136850"/>
                  <a:gd name="connsiteX1090" fmla="*/ 940449 w 1060640"/>
                  <a:gd name="connsiteY1090" fmla="*/ 1066520 h 1136850"/>
                  <a:gd name="connsiteX1091" fmla="*/ 941783 w 1060640"/>
                  <a:gd name="connsiteY1091" fmla="*/ 1067370 h 1136850"/>
                  <a:gd name="connsiteX1092" fmla="*/ 942901 w 1060640"/>
                  <a:gd name="connsiteY1092" fmla="*/ 1068346 h 1136850"/>
                  <a:gd name="connsiteX1093" fmla="*/ 943726 w 1060640"/>
                  <a:gd name="connsiteY1093" fmla="*/ 1068971 h 1136850"/>
                  <a:gd name="connsiteX1094" fmla="*/ 945263 w 1060640"/>
                  <a:gd name="connsiteY1094" fmla="*/ 1069239 h 1136850"/>
                  <a:gd name="connsiteX1095" fmla="*/ 946520 w 1060640"/>
                  <a:gd name="connsiteY1095" fmla="*/ 1068877 h 1136850"/>
                  <a:gd name="connsiteX1096" fmla="*/ 947790 w 1060640"/>
                  <a:gd name="connsiteY1096" fmla="*/ 1068026 h 1136850"/>
                  <a:gd name="connsiteX1097" fmla="*/ 948704 w 1060640"/>
                  <a:gd name="connsiteY1097" fmla="*/ 1067135 h 1136850"/>
                  <a:gd name="connsiteX1098" fmla="*/ 949568 w 1060640"/>
                  <a:gd name="connsiteY1098" fmla="*/ 1066158 h 1136850"/>
                  <a:gd name="connsiteX1099" fmla="*/ 950241 w 1060640"/>
                  <a:gd name="connsiteY1099" fmla="*/ 1065164 h 1136850"/>
                  <a:gd name="connsiteX1100" fmla="*/ 951232 w 1060640"/>
                  <a:gd name="connsiteY1100" fmla="*/ 1063550 h 1136850"/>
                  <a:gd name="connsiteX1101" fmla="*/ 952578 w 1060640"/>
                  <a:gd name="connsiteY1101" fmla="*/ 1061707 h 1136850"/>
                  <a:gd name="connsiteX1102" fmla="*/ 953619 w 1060640"/>
                  <a:gd name="connsiteY1102" fmla="*/ 1060452 h 1136850"/>
                  <a:gd name="connsiteX1103" fmla="*/ 954648 w 1060640"/>
                  <a:gd name="connsiteY1103" fmla="*/ 1059121 h 1136850"/>
                  <a:gd name="connsiteX1104" fmla="*/ 955537 w 1060640"/>
                  <a:gd name="connsiteY1104" fmla="*/ 1057725 h 1136850"/>
                  <a:gd name="connsiteX1105" fmla="*/ 956566 w 1060640"/>
                  <a:gd name="connsiteY1105" fmla="*/ 1056302 h 1136850"/>
                  <a:gd name="connsiteX1106" fmla="*/ 957810 w 1060640"/>
                  <a:gd name="connsiteY1106" fmla="*/ 1054972 h 1136850"/>
                  <a:gd name="connsiteX1107" fmla="*/ 958509 w 1060640"/>
                  <a:gd name="connsiteY1107" fmla="*/ 1054173 h 1136850"/>
                  <a:gd name="connsiteX1108" fmla="*/ 959677 w 1060640"/>
                  <a:gd name="connsiteY1108" fmla="*/ 1052935 h 1136850"/>
                  <a:gd name="connsiteX1109" fmla="*/ 960693 w 1060640"/>
                  <a:gd name="connsiteY1109" fmla="*/ 1051783 h 1136850"/>
                  <a:gd name="connsiteX1110" fmla="*/ 961874 w 1060640"/>
                  <a:gd name="connsiteY1110" fmla="*/ 1050494 h 1136850"/>
                  <a:gd name="connsiteX1111" fmla="*/ 962421 w 1060640"/>
                  <a:gd name="connsiteY1111" fmla="*/ 1049778 h 1136850"/>
                  <a:gd name="connsiteX1112" fmla="*/ 962954 w 1060640"/>
                  <a:gd name="connsiteY1112" fmla="*/ 1048736 h 1136850"/>
                  <a:gd name="connsiteX1113" fmla="*/ 963259 w 1060640"/>
                  <a:gd name="connsiteY1113" fmla="*/ 1047801 h 1136850"/>
                  <a:gd name="connsiteX1114" fmla="*/ 963513 w 1060640"/>
                  <a:gd name="connsiteY1114" fmla="*/ 1046885 h 1136850"/>
                  <a:gd name="connsiteX1115" fmla="*/ 964389 w 1060640"/>
                  <a:gd name="connsiteY1115" fmla="*/ 1045521 h 1136850"/>
                  <a:gd name="connsiteX1116" fmla="*/ 965583 w 1060640"/>
                  <a:gd name="connsiteY1116" fmla="*/ 1044813 h 1136850"/>
                  <a:gd name="connsiteX1117" fmla="*/ 966726 w 1060640"/>
                  <a:gd name="connsiteY1117" fmla="*/ 1044132 h 1136850"/>
                  <a:gd name="connsiteX1118" fmla="*/ 967907 w 1060640"/>
                  <a:gd name="connsiteY1118" fmla="*/ 1043525 h 1136850"/>
                  <a:gd name="connsiteX1119" fmla="*/ 968783 w 1060640"/>
                  <a:gd name="connsiteY1119" fmla="*/ 1042927 h 1136850"/>
                  <a:gd name="connsiteX1120" fmla="*/ 969532 w 1060640"/>
                  <a:gd name="connsiteY1120" fmla="*/ 1042170 h 1136850"/>
                  <a:gd name="connsiteX1121" fmla="*/ 969888 w 1060640"/>
                  <a:gd name="connsiteY1121" fmla="*/ 1041397 h 1136850"/>
                  <a:gd name="connsiteX1122" fmla="*/ 970256 w 1060640"/>
                  <a:gd name="connsiteY1122" fmla="*/ 1040471 h 1136850"/>
                  <a:gd name="connsiteX1123" fmla="*/ 970574 w 1060640"/>
                  <a:gd name="connsiteY1123" fmla="*/ 1039638 h 1136850"/>
                  <a:gd name="connsiteX1124" fmla="*/ 970980 w 1060640"/>
                  <a:gd name="connsiteY1124" fmla="*/ 1038802 h 1136850"/>
                  <a:gd name="connsiteX1125" fmla="*/ 971361 w 1060640"/>
                  <a:gd name="connsiteY1125" fmla="*/ 1037441 h 1136850"/>
                  <a:gd name="connsiteX1126" fmla="*/ 972085 w 1060640"/>
                  <a:gd name="connsiteY1126" fmla="*/ 1036979 h 1136850"/>
                  <a:gd name="connsiteX1127" fmla="*/ 973076 w 1060640"/>
                  <a:gd name="connsiteY1127" fmla="*/ 1036388 h 1136850"/>
                  <a:gd name="connsiteX1128" fmla="*/ 973711 w 1060640"/>
                  <a:gd name="connsiteY1128" fmla="*/ 1036170 h 1136850"/>
                  <a:gd name="connsiteX1129" fmla="*/ 974028 w 1060640"/>
                  <a:gd name="connsiteY1129" fmla="*/ 1036161 h 1136850"/>
                  <a:gd name="connsiteX1130" fmla="*/ 974625 w 1060640"/>
                  <a:gd name="connsiteY1130" fmla="*/ 1036430 h 1136850"/>
                  <a:gd name="connsiteX1131" fmla="*/ 975374 w 1060640"/>
                  <a:gd name="connsiteY1131" fmla="*/ 1036799 h 1136850"/>
                  <a:gd name="connsiteX1132" fmla="*/ 976149 w 1060640"/>
                  <a:gd name="connsiteY1132" fmla="*/ 1037483 h 1136850"/>
                  <a:gd name="connsiteX1133" fmla="*/ 977153 w 1060640"/>
                  <a:gd name="connsiteY1133" fmla="*/ 1038509 h 1136850"/>
                  <a:gd name="connsiteX1134" fmla="*/ 978257 w 1060640"/>
                  <a:gd name="connsiteY1134" fmla="*/ 1039797 h 1136850"/>
                  <a:gd name="connsiteX1135" fmla="*/ 979350 w 1060640"/>
                  <a:gd name="connsiteY1135" fmla="*/ 1040941 h 1136850"/>
                  <a:gd name="connsiteX1136" fmla="*/ 980048 w 1060640"/>
                  <a:gd name="connsiteY1136" fmla="*/ 1041540 h 1136850"/>
                  <a:gd name="connsiteX1137" fmla="*/ 980810 w 1060640"/>
                  <a:gd name="connsiteY1137" fmla="*/ 1041811 h 1136850"/>
                  <a:gd name="connsiteX1138" fmla="*/ 981483 w 1060640"/>
                  <a:gd name="connsiteY1138" fmla="*/ 1041784 h 1136850"/>
                  <a:gd name="connsiteX1139" fmla="*/ 982537 w 1060640"/>
                  <a:gd name="connsiteY1139" fmla="*/ 1041674 h 1136850"/>
                  <a:gd name="connsiteX1140" fmla="*/ 983249 w 1060640"/>
                  <a:gd name="connsiteY1140" fmla="*/ 1041488 h 1136850"/>
                  <a:gd name="connsiteX1141" fmla="*/ 983693 w 1060640"/>
                  <a:gd name="connsiteY1141" fmla="*/ 1041288 h 1136850"/>
                  <a:gd name="connsiteX1142" fmla="*/ 984353 w 1060640"/>
                  <a:gd name="connsiteY1142" fmla="*/ 1040631 h 1136850"/>
                  <a:gd name="connsiteX1143" fmla="*/ 984734 w 1060640"/>
                  <a:gd name="connsiteY1143" fmla="*/ 1039880 h 1136850"/>
                  <a:gd name="connsiteX1144" fmla="*/ 985077 w 1060640"/>
                  <a:gd name="connsiteY1144" fmla="*/ 1038881 h 1136850"/>
                  <a:gd name="connsiteX1145" fmla="*/ 985369 w 1060640"/>
                  <a:gd name="connsiteY1145" fmla="*/ 1037878 h 1136850"/>
                  <a:gd name="connsiteX1146" fmla="*/ 985852 w 1060640"/>
                  <a:gd name="connsiteY1146" fmla="*/ 1036691 h 1136850"/>
                  <a:gd name="connsiteX1147" fmla="*/ 986055 w 1060640"/>
                  <a:gd name="connsiteY1147" fmla="*/ 1036380 h 1136850"/>
                  <a:gd name="connsiteX1148" fmla="*/ 986716 w 1060640"/>
                  <a:gd name="connsiteY1148" fmla="*/ 1035916 h 1136850"/>
                  <a:gd name="connsiteX1149" fmla="*/ 987401 w 1060640"/>
                  <a:gd name="connsiteY1149" fmla="*/ 1035589 h 1136850"/>
                  <a:gd name="connsiteX1150" fmla="*/ 988328 w 1060640"/>
                  <a:gd name="connsiteY1150" fmla="*/ 1035428 h 1136850"/>
                  <a:gd name="connsiteX1151" fmla="*/ 989624 w 1060640"/>
                  <a:gd name="connsiteY1151" fmla="*/ 1035781 h 1136850"/>
                  <a:gd name="connsiteX1152" fmla="*/ 991034 w 1060640"/>
                  <a:gd name="connsiteY1152" fmla="*/ 1036404 h 1136850"/>
                  <a:gd name="connsiteX1153" fmla="*/ 991859 w 1060640"/>
                  <a:gd name="connsiteY1153" fmla="*/ 1036759 h 1136850"/>
                  <a:gd name="connsiteX1154" fmla="*/ 992621 w 1060640"/>
                  <a:gd name="connsiteY1154" fmla="*/ 1036994 h 1136850"/>
                  <a:gd name="connsiteX1155" fmla="*/ 994691 w 1060640"/>
                  <a:gd name="connsiteY1155" fmla="*/ 1037475 h 1136850"/>
                  <a:gd name="connsiteX1156" fmla="*/ 997282 w 1060640"/>
                  <a:gd name="connsiteY1156" fmla="*/ 1038181 h 1136850"/>
                  <a:gd name="connsiteX1157" fmla="*/ 999149 w 1060640"/>
                  <a:gd name="connsiteY1157" fmla="*/ 1038802 h 1136850"/>
                  <a:gd name="connsiteX1158" fmla="*/ 1000508 w 1060640"/>
                  <a:gd name="connsiteY1158" fmla="*/ 1039427 h 1136850"/>
                  <a:gd name="connsiteX1159" fmla="*/ 1001219 w 1060640"/>
                  <a:gd name="connsiteY1159" fmla="*/ 1039620 h 1136850"/>
                  <a:gd name="connsiteX1160" fmla="*/ 1001778 w 1060640"/>
                  <a:gd name="connsiteY1160" fmla="*/ 1039521 h 1136850"/>
                  <a:gd name="connsiteX1161" fmla="*/ 1002692 w 1060640"/>
                  <a:gd name="connsiteY1161" fmla="*/ 1038988 h 1136850"/>
                  <a:gd name="connsiteX1162" fmla="*/ 1003835 w 1060640"/>
                  <a:gd name="connsiteY1162" fmla="*/ 1038257 h 1136850"/>
                  <a:gd name="connsiteX1163" fmla="*/ 1004902 w 1060640"/>
                  <a:gd name="connsiteY1163" fmla="*/ 1037895 h 1136850"/>
                  <a:gd name="connsiteX1164" fmla="*/ 1005969 w 1060640"/>
                  <a:gd name="connsiteY1164" fmla="*/ 1037432 h 1136850"/>
                  <a:gd name="connsiteX1165" fmla="*/ 1007302 w 1060640"/>
                  <a:gd name="connsiteY1165" fmla="*/ 1036717 h 1136850"/>
                  <a:gd name="connsiteX1166" fmla="*/ 1008496 w 1060640"/>
                  <a:gd name="connsiteY1166" fmla="*/ 1035968 h 1136850"/>
                  <a:gd name="connsiteX1167" fmla="*/ 1010541 w 1060640"/>
                  <a:gd name="connsiteY1167" fmla="*/ 1035152 h 1136850"/>
                  <a:gd name="connsiteX1168" fmla="*/ 1012827 w 1060640"/>
                  <a:gd name="connsiteY1168" fmla="*/ 1034586 h 1136850"/>
                  <a:gd name="connsiteX1169" fmla="*/ 1014554 w 1060640"/>
                  <a:gd name="connsiteY1169" fmla="*/ 1034023 h 1136850"/>
                  <a:gd name="connsiteX1170" fmla="*/ 1015291 w 1060640"/>
                  <a:gd name="connsiteY1170" fmla="*/ 1034251 h 1136850"/>
                  <a:gd name="connsiteX1171" fmla="*/ 1016802 w 1060640"/>
                  <a:gd name="connsiteY1171" fmla="*/ 1034107 h 1136850"/>
                  <a:gd name="connsiteX1172" fmla="*/ 1017805 w 1060640"/>
                  <a:gd name="connsiteY1172" fmla="*/ 1033661 h 1136850"/>
                  <a:gd name="connsiteX1173" fmla="*/ 1018948 w 1060640"/>
                  <a:gd name="connsiteY1173" fmla="*/ 1032263 h 1136850"/>
                  <a:gd name="connsiteX1174" fmla="*/ 1019571 w 1060640"/>
                  <a:gd name="connsiteY1174" fmla="*/ 1031162 h 1136850"/>
                  <a:gd name="connsiteX1175" fmla="*/ 1020523 w 1060640"/>
                  <a:gd name="connsiteY1175" fmla="*/ 1029527 h 1136850"/>
                  <a:gd name="connsiteX1176" fmla="*/ 1020955 w 1060640"/>
                  <a:gd name="connsiteY1176" fmla="*/ 1029185 h 1136850"/>
                  <a:gd name="connsiteX1177" fmla="*/ 1021856 w 1060640"/>
                  <a:gd name="connsiteY1177" fmla="*/ 1028603 h 1136850"/>
                  <a:gd name="connsiteX1178" fmla="*/ 1022720 w 1060640"/>
                  <a:gd name="connsiteY1178" fmla="*/ 1028275 h 1136850"/>
                  <a:gd name="connsiteX1179" fmla="*/ 1024447 w 1060640"/>
                  <a:gd name="connsiteY1179" fmla="*/ 1027821 h 1136850"/>
                  <a:gd name="connsiteX1180" fmla="*/ 1026340 w 1060640"/>
                  <a:gd name="connsiteY1180" fmla="*/ 1027062 h 1136850"/>
                  <a:gd name="connsiteX1181" fmla="*/ 1028029 w 1060640"/>
                  <a:gd name="connsiteY1181" fmla="*/ 1026112 h 1136850"/>
                  <a:gd name="connsiteX1182" fmla="*/ 1028956 w 1060640"/>
                  <a:gd name="connsiteY1182" fmla="*/ 1025773 h 1136850"/>
                  <a:gd name="connsiteX1183" fmla="*/ 1029654 w 1060640"/>
                  <a:gd name="connsiteY1183" fmla="*/ 1025833 h 1136850"/>
                  <a:gd name="connsiteX1184" fmla="*/ 1030683 w 1060640"/>
                  <a:gd name="connsiteY1184" fmla="*/ 1025969 h 1136850"/>
                  <a:gd name="connsiteX1185" fmla="*/ 1031953 w 1060640"/>
                  <a:gd name="connsiteY1185" fmla="*/ 1026920 h 1136850"/>
                  <a:gd name="connsiteX1186" fmla="*/ 1032461 w 1060640"/>
                  <a:gd name="connsiteY1186" fmla="*/ 1027686 h 1136850"/>
                  <a:gd name="connsiteX1187" fmla="*/ 1033477 w 1060640"/>
                  <a:gd name="connsiteY1187" fmla="*/ 1029216 h 1136850"/>
                  <a:gd name="connsiteX1188" fmla="*/ 1034531 w 1060640"/>
                  <a:gd name="connsiteY1188" fmla="*/ 1030910 h 1136850"/>
                  <a:gd name="connsiteX1189" fmla="*/ 1035166 w 1060640"/>
                  <a:gd name="connsiteY1189" fmla="*/ 1032170 h 1136850"/>
                  <a:gd name="connsiteX1190" fmla="*/ 1036119 w 1060640"/>
                  <a:gd name="connsiteY1190" fmla="*/ 1033567 h 1136850"/>
                  <a:gd name="connsiteX1191" fmla="*/ 1037528 w 1060640"/>
                  <a:gd name="connsiteY1191" fmla="*/ 1034512 h 1136850"/>
                  <a:gd name="connsiteX1192" fmla="*/ 1039332 w 1060640"/>
                  <a:gd name="connsiteY1192" fmla="*/ 1034882 h 1136850"/>
                  <a:gd name="connsiteX1193" fmla="*/ 1040741 w 1060640"/>
                  <a:gd name="connsiteY1193" fmla="*/ 1034832 h 1136850"/>
                  <a:gd name="connsiteX1194" fmla="*/ 1042240 w 1060640"/>
                  <a:gd name="connsiteY1194" fmla="*/ 1035018 h 1136850"/>
                  <a:gd name="connsiteX1195" fmla="*/ 1043154 w 1060640"/>
                  <a:gd name="connsiteY1195" fmla="*/ 1035598 h 1136850"/>
                  <a:gd name="connsiteX1196" fmla="*/ 1043789 w 1060640"/>
                  <a:gd name="connsiteY1196" fmla="*/ 1036556 h 1136850"/>
                  <a:gd name="connsiteX1197" fmla="*/ 1044183 w 1060640"/>
                  <a:gd name="connsiteY1197" fmla="*/ 1037954 h 1136850"/>
                  <a:gd name="connsiteX1198" fmla="*/ 1044170 w 1060640"/>
                  <a:gd name="connsiteY1198" fmla="*/ 1038720 h 1136850"/>
                  <a:gd name="connsiteX1199" fmla="*/ 1043866 w 1060640"/>
                  <a:gd name="connsiteY1199" fmla="*/ 1039966 h 1136850"/>
                  <a:gd name="connsiteX1200" fmla="*/ 1043764 w 1060640"/>
                  <a:gd name="connsiteY1200" fmla="*/ 1040496 h 1136850"/>
                  <a:gd name="connsiteX1201" fmla="*/ 1043599 w 1060640"/>
                  <a:gd name="connsiteY1201" fmla="*/ 1041844 h 1136850"/>
                  <a:gd name="connsiteX1202" fmla="*/ 1043993 w 1060640"/>
                  <a:gd name="connsiteY1202" fmla="*/ 1042634 h 1136850"/>
                  <a:gd name="connsiteX1203" fmla="*/ 1044767 w 1060640"/>
                  <a:gd name="connsiteY1203" fmla="*/ 1043409 h 1136850"/>
                  <a:gd name="connsiteX1204" fmla="*/ 1045910 w 1060640"/>
                  <a:gd name="connsiteY1204" fmla="*/ 1044005 h 1136850"/>
                  <a:gd name="connsiteX1205" fmla="*/ 1047307 w 1060640"/>
                  <a:gd name="connsiteY1205" fmla="*/ 1044400 h 1136850"/>
                  <a:gd name="connsiteX1206" fmla="*/ 1048933 w 1060640"/>
                  <a:gd name="connsiteY1206" fmla="*/ 1044662 h 1136850"/>
                  <a:gd name="connsiteX1207" fmla="*/ 1050775 w 1060640"/>
                  <a:gd name="connsiteY1207" fmla="*/ 1044806 h 1136850"/>
                  <a:gd name="connsiteX1208" fmla="*/ 1052311 w 1060640"/>
                  <a:gd name="connsiteY1208" fmla="*/ 1044717 h 1136850"/>
                  <a:gd name="connsiteX1209" fmla="*/ 1054178 w 1060640"/>
                  <a:gd name="connsiteY1209" fmla="*/ 1044444 h 1136850"/>
                  <a:gd name="connsiteX1210" fmla="*/ 1054953 w 1060640"/>
                  <a:gd name="connsiteY1210" fmla="*/ 1044140 h 1136850"/>
                  <a:gd name="connsiteX1211" fmla="*/ 1056032 w 1060640"/>
                  <a:gd name="connsiteY1211" fmla="*/ 1043003 h 1136850"/>
                  <a:gd name="connsiteX1212" fmla="*/ 1056845 w 1060640"/>
                  <a:gd name="connsiteY1212" fmla="*/ 1041844 h 1136850"/>
                  <a:gd name="connsiteX1213" fmla="*/ 1057887 w 1060640"/>
                  <a:gd name="connsiteY1213" fmla="*/ 1041093 h 1136850"/>
                  <a:gd name="connsiteX1214" fmla="*/ 1059093 w 1060640"/>
                  <a:gd name="connsiteY1214" fmla="*/ 1041170 h 1136850"/>
                  <a:gd name="connsiteX1215" fmla="*/ 1060477 w 1060640"/>
                  <a:gd name="connsiteY1215" fmla="*/ 1041598 h 1136850"/>
                  <a:gd name="connsiteX1216" fmla="*/ 1060820 w 1060640"/>
                  <a:gd name="connsiteY1216" fmla="*/ 1041727 h 1136850"/>
                  <a:gd name="connsiteX1217" fmla="*/ 1060223 w 1060640"/>
                  <a:gd name="connsiteY1217" fmla="*/ 1040246 h 1136850"/>
                  <a:gd name="connsiteX1218" fmla="*/ 1059601 w 1060640"/>
                  <a:gd name="connsiteY1218" fmla="*/ 1038683 h 1136850"/>
                  <a:gd name="connsiteX1219" fmla="*/ 1058191 w 1060640"/>
                  <a:gd name="connsiteY1219" fmla="*/ 1035411 h 1136850"/>
                  <a:gd name="connsiteX1220" fmla="*/ 1056566 w 1060640"/>
                  <a:gd name="connsiteY1220" fmla="*/ 1032136 h 1136850"/>
                  <a:gd name="connsiteX1221" fmla="*/ 1055156 w 1060640"/>
                  <a:gd name="connsiteY1221" fmla="*/ 1028631 h 1136850"/>
                  <a:gd name="connsiteX1222" fmla="*/ 1053759 w 1060640"/>
                  <a:gd name="connsiteY1222" fmla="*/ 1025358 h 1136850"/>
                  <a:gd name="connsiteX1223" fmla="*/ 1052349 w 1060640"/>
                  <a:gd name="connsiteY1223" fmla="*/ 1022084 h 1136850"/>
                  <a:gd name="connsiteX1224" fmla="*/ 1051943 w 1060640"/>
                  <a:gd name="connsiteY1224" fmla="*/ 1021076 h 1136850"/>
                  <a:gd name="connsiteX1225" fmla="*/ 1051193 w 1060640"/>
                  <a:gd name="connsiteY1225" fmla="*/ 1019178 h 1136850"/>
                  <a:gd name="connsiteX1226" fmla="*/ 1050952 w 1060640"/>
                  <a:gd name="connsiteY1226" fmla="*/ 1018577 h 1136850"/>
                  <a:gd name="connsiteX1227" fmla="*/ 1049543 w 1060640"/>
                  <a:gd name="connsiteY1227" fmla="*/ 1015306 h 1136850"/>
                  <a:gd name="connsiteX1228" fmla="*/ 1048146 w 1060640"/>
                  <a:gd name="connsiteY1228" fmla="*/ 1012031 h 1136850"/>
                  <a:gd name="connsiteX1229" fmla="*/ 1047993 w 1060640"/>
                  <a:gd name="connsiteY1229" fmla="*/ 1011709 h 1136850"/>
                  <a:gd name="connsiteX1230" fmla="*/ 1046507 w 1060640"/>
                  <a:gd name="connsiteY1230" fmla="*/ 1008524 h 1136850"/>
                  <a:gd name="connsiteX1231" fmla="*/ 1045098 w 1060640"/>
                  <a:gd name="connsiteY1231" fmla="*/ 1005253 h 1136850"/>
                  <a:gd name="connsiteX1232" fmla="*/ 1043701 w 1060640"/>
                  <a:gd name="connsiteY1232" fmla="*/ 1001977 h 1136850"/>
                  <a:gd name="connsiteX1233" fmla="*/ 1042354 w 1060640"/>
                  <a:gd name="connsiteY1233" fmla="*/ 998607 h 1136850"/>
                  <a:gd name="connsiteX1234" fmla="*/ 1042303 w 1060640"/>
                  <a:gd name="connsiteY1234" fmla="*/ 998471 h 1136850"/>
                  <a:gd name="connsiteX1235" fmla="*/ 1040894 w 1060640"/>
                  <a:gd name="connsiteY1235" fmla="*/ 995197 h 1136850"/>
                  <a:gd name="connsiteX1236" fmla="*/ 1039497 w 1060640"/>
                  <a:gd name="connsiteY1236" fmla="*/ 991690 h 1136850"/>
                  <a:gd name="connsiteX1237" fmla="*/ 1038087 w 1060640"/>
                  <a:gd name="connsiteY1237" fmla="*/ 988415 h 1136850"/>
                  <a:gd name="connsiteX1238" fmla="*/ 1036690 w 1060640"/>
                  <a:gd name="connsiteY1238" fmla="*/ 985143 h 1136850"/>
                  <a:gd name="connsiteX1239" fmla="*/ 1035052 w 1060640"/>
                  <a:gd name="connsiteY1239" fmla="*/ 981637 h 1136850"/>
                  <a:gd name="connsiteX1240" fmla="*/ 1033883 w 1060640"/>
                  <a:gd name="connsiteY1240" fmla="*/ 978362 h 1136850"/>
                  <a:gd name="connsiteX1241" fmla="*/ 1032245 w 1060640"/>
                  <a:gd name="connsiteY1241" fmla="*/ 975090 h 1136850"/>
                  <a:gd name="connsiteX1242" fmla="*/ 1030848 w 1060640"/>
                  <a:gd name="connsiteY1242" fmla="*/ 971584 h 1136850"/>
                  <a:gd name="connsiteX1243" fmla="*/ 1029438 w 1060640"/>
                  <a:gd name="connsiteY1243" fmla="*/ 968310 h 1136850"/>
                  <a:gd name="connsiteX1244" fmla="*/ 1028029 w 1060640"/>
                  <a:gd name="connsiteY1244" fmla="*/ 965037 h 1136850"/>
                  <a:gd name="connsiteX1245" fmla="*/ 1026632 w 1060640"/>
                  <a:gd name="connsiteY1245" fmla="*/ 961528 h 1136850"/>
                  <a:gd name="connsiteX1246" fmla="*/ 1025235 w 1060640"/>
                  <a:gd name="connsiteY1246" fmla="*/ 958256 h 1136850"/>
                  <a:gd name="connsiteX1247" fmla="*/ 1024066 w 1060640"/>
                  <a:gd name="connsiteY1247" fmla="*/ 954750 h 1136850"/>
                  <a:gd name="connsiteX1248" fmla="*/ 1022657 w 1060640"/>
                  <a:gd name="connsiteY1248" fmla="*/ 951474 h 1136850"/>
                  <a:gd name="connsiteX1249" fmla="*/ 1021260 w 1060640"/>
                  <a:gd name="connsiteY1249" fmla="*/ 948203 h 1136850"/>
                  <a:gd name="connsiteX1250" fmla="*/ 1019850 w 1060640"/>
                  <a:gd name="connsiteY1250" fmla="*/ 944696 h 1136850"/>
                  <a:gd name="connsiteX1251" fmla="*/ 1018453 w 1060640"/>
                  <a:gd name="connsiteY1251" fmla="*/ 941422 h 1136850"/>
                  <a:gd name="connsiteX1252" fmla="*/ 1016815 w 1060640"/>
                  <a:gd name="connsiteY1252" fmla="*/ 937916 h 1136850"/>
                  <a:gd name="connsiteX1253" fmla="*/ 1015646 w 1060640"/>
                  <a:gd name="connsiteY1253" fmla="*/ 934644 h 1136850"/>
                  <a:gd name="connsiteX1254" fmla="*/ 1014008 w 1060640"/>
                  <a:gd name="connsiteY1254" fmla="*/ 931369 h 1136850"/>
                  <a:gd name="connsiteX1255" fmla="*/ 1012611 w 1060640"/>
                  <a:gd name="connsiteY1255" fmla="*/ 927863 h 1136850"/>
                  <a:gd name="connsiteX1256" fmla="*/ 1011201 w 1060640"/>
                  <a:gd name="connsiteY1256" fmla="*/ 924587 h 1136850"/>
                  <a:gd name="connsiteX1257" fmla="*/ 1009804 w 1060640"/>
                  <a:gd name="connsiteY1257" fmla="*/ 921316 h 1136850"/>
                  <a:gd name="connsiteX1258" fmla="*/ 1008394 w 1060640"/>
                  <a:gd name="connsiteY1258" fmla="*/ 917809 h 1136850"/>
                  <a:gd name="connsiteX1259" fmla="*/ 1006997 w 1060640"/>
                  <a:gd name="connsiteY1259" fmla="*/ 914535 h 1136850"/>
                  <a:gd name="connsiteX1260" fmla="*/ 1005588 w 1060640"/>
                  <a:gd name="connsiteY1260" fmla="*/ 911262 h 1136850"/>
                  <a:gd name="connsiteX1261" fmla="*/ 1004191 w 1060640"/>
                  <a:gd name="connsiteY1261" fmla="*/ 907753 h 1136850"/>
                  <a:gd name="connsiteX1262" fmla="*/ 1002553 w 1060640"/>
                  <a:gd name="connsiteY1262" fmla="*/ 904482 h 1136850"/>
                  <a:gd name="connsiteX1263" fmla="*/ 1001156 w 1060640"/>
                  <a:gd name="connsiteY1263" fmla="*/ 901207 h 1136850"/>
                  <a:gd name="connsiteX1264" fmla="*/ 999746 w 1060640"/>
                  <a:gd name="connsiteY1264" fmla="*/ 897700 h 1136850"/>
                  <a:gd name="connsiteX1265" fmla="*/ 998349 w 1060640"/>
                  <a:gd name="connsiteY1265" fmla="*/ 894429 h 1136850"/>
                  <a:gd name="connsiteX1266" fmla="*/ 996939 w 1060640"/>
                  <a:gd name="connsiteY1266" fmla="*/ 890919 h 1136850"/>
                  <a:gd name="connsiteX1267" fmla="*/ 995542 w 1060640"/>
                  <a:gd name="connsiteY1267" fmla="*/ 887648 h 1136850"/>
                  <a:gd name="connsiteX1268" fmla="*/ 994132 w 1060640"/>
                  <a:gd name="connsiteY1268" fmla="*/ 884376 h 1136850"/>
                  <a:gd name="connsiteX1269" fmla="*/ 992735 w 1060640"/>
                  <a:gd name="connsiteY1269" fmla="*/ 880870 h 1136850"/>
                  <a:gd name="connsiteX1270" fmla="*/ 991097 w 1060640"/>
                  <a:gd name="connsiteY1270" fmla="*/ 877595 h 1136850"/>
                  <a:gd name="connsiteX1271" fmla="*/ 989929 w 1060640"/>
                  <a:gd name="connsiteY1271" fmla="*/ 874323 h 1136850"/>
                  <a:gd name="connsiteX1272" fmla="*/ 988290 w 1060640"/>
                  <a:gd name="connsiteY1272" fmla="*/ 870817 h 1136850"/>
                  <a:gd name="connsiteX1273" fmla="*/ 986893 w 1060640"/>
                  <a:gd name="connsiteY1273" fmla="*/ 867541 h 1136850"/>
                  <a:gd name="connsiteX1274" fmla="*/ 985484 w 1060640"/>
                  <a:gd name="connsiteY1274" fmla="*/ 864267 h 1136850"/>
                  <a:gd name="connsiteX1275" fmla="*/ 984087 w 1060640"/>
                  <a:gd name="connsiteY1275" fmla="*/ 860761 h 1136850"/>
                  <a:gd name="connsiteX1276" fmla="*/ 982677 w 1060640"/>
                  <a:gd name="connsiteY1276" fmla="*/ 857489 h 1136850"/>
                  <a:gd name="connsiteX1277" fmla="*/ 981280 w 1060640"/>
                  <a:gd name="connsiteY1277" fmla="*/ 854214 h 1136850"/>
                  <a:gd name="connsiteX1278" fmla="*/ 979870 w 1060640"/>
                  <a:gd name="connsiteY1278" fmla="*/ 850707 h 1136850"/>
                  <a:gd name="connsiteX1279" fmla="*/ 978473 w 1060640"/>
                  <a:gd name="connsiteY1279" fmla="*/ 847436 h 1136850"/>
                  <a:gd name="connsiteX1280" fmla="*/ 976835 w 1060640"/>
                  <a:gd name="connsiteY1280" fmla="*/ 843927 h 1136850"/>
                  <a:gd name="connsiteX1281" fmla="*/ 975438 w 1060640"/>
                  <a:gd name="connsiteY1281" fmla="*/ 840654 h 1136850"/>
                  <a:gd name="connsiteX1282" fmla="*/ 974498 w 1060640"/>
                  <a:gd name="connsiteY1282" fmla="*/ 838471 h 1136850"/>
                  <a:gd name="connsiteX1283" fmla="*/ 974028 w 1060640"/>
                  <a:gd name="connsiteY1283" fmla="*/ 837380 h 1136850"/>
                  <a:gd name="connsiteX1284" fmla="*/ 972631 w 1060640"/>
                  <a:gd name="connsiteY1284" fmla="*/ 833874 h 1136850"/>
                  <a:gd name="connsiteX1285" fmla="*/ 971222 w 1060640"/>
                  <a:gd name="connsiteY1285" fmla="*/ 830602 h 1136850"/>
                  <a:gd name="connsiteX1286" fmla="*/ 969825 w 1060640"/>
                  <a:gd name="connsiteY1286" fmla="*/ 827327 h 1136850"/>
                  <a:gd name="connsiteX1287" fmla="*/ 968415 w 1060640"/>
                  <a:gd name="connsiteY1287" fmla="*/ 823820 h 1136850"/>
                  <a:gd name="connsiteX1288" fmla="*/ 967018 w 1060640"/>
                  <a:gd name="connsiteY1288" fmla="*/ 820545 h 1136850"/>
                  <a:gd name="connsiteX1289" fmla="*/ 965380 w 1060640"/>
                  <a:gd name="connsiteY1289" fmla="*/ 817273 h 1136850"/>
                  <a:gd name="connsiteX1290" fmla="*/ 964211 w 1060640"/>
                  <a:gd name="connsiteY1290" fmla="*/ 813767 h 1136850"/>
                  <a:gd name="connsiteX1291" fmla="*/ 963271 w 1060640"/>
                  <a:gd name="connsiteY1291" fmla="*/ 811895 h 1136850"/>
                  <a:gd name="connsiteX1292" fmla="*/ 962573 w 1060640"/>
                  <a:gd name="connsiteY1292" fmla="*/ 810493 h 1136850"/>
                  <a:gd name="connsiteX1293" fmla="*/ 961176 w 1060640"/>
                  <a:gd name="connsiteY1293" fmla="*/ 806986 h 1136850"/>
                  <a:gd name="connsiteX1294" fmla="*/ 960465 w 1060640"/>
                  <a:gd name="connsiteY1294" fmla="*/ 805348 h 1136850"/>
                  <a:gd name="connsiteX1295" fmla="*/ 960706 w 1060640"/>
                  <a:gd name="connsiteY1295" fmla="*/ 803011 h 1136850"/>
                  <a:gd name="connsiteX1296" fmla="*/ 961874 w 1060640"/>
                  <a:gd name="connsiteY1296" fmla="*/ 800673 h 1136850"/>
                  <a:gd name="connsiteX1297" fmla="*/ 963513 w 1060640"/>
                  <a:gd name="connsiteY1297" fmla="*/ 799036 h 1136850"/>
                  <a:gd name="connsiteX1298" fmla="*/ 965621 w 1060640"/>
                  <a:gd name="connsiteY1298" fmla="*/ 797633 h 1136850"/>
                  <a:gd name="connsiteX1299" fmla="*/ 967246 w 1060640"/>
                  <a:gd name="connsiteY1299" fmla="*/ 795765 h 1136850"/>
                  <a:gd name="connsiteX1300" fmla="*/ 969126 w 1060640"/>
                  <a:gd name="connsiteY1300" fmla="*/ 794126 h 1136850"/>
                  <a:gd name="connsiteX1301" fmla="*/ 970993 w 1060640"/>
                  <a:gd name="connsiteY1301" fmla="*/ 792727 h 1136850"/>
                  <a:gd name="connsiteX1302" fmla="*/ 973800 w 1060640"/>
                  <a:gd name="connsiteY1302" fmla="*/ 792025 h 1136850"/>
                  <a:gd name="connsiteX1303" fmla="*/ 974498 w 1060640"/>
                  <a:gd name="connsiteY1303" fmla="*/ 791767 h 1136850"/>
                  <a:gd name="connsiteX1304" fmla="*/ 976365 w 1060640"/>
                  <a:gd name="connsiteY1304" fmla="*/ 791086 h 1136850"/>
                  <a:gd name="connsiteX1305" fmla="*/ 978003 w 1060640"/>
                  <a:gd name="connsiteY1305" fmla="*/ 789452 h 1136850"/>
                  <a:gd name="connsiteX1306" fmla="*/ 978511 w 1060640"/>
                  <a:gd name="connsiteY1306" fmla="*/ 788049 h 1136850"/>
                  <a:gd name="connsiteX1307" fmla="*/ 978943 w 1060640"/>
                  <a:gd name="connsiteY1307" fmla="*/ 786880 h 1136850"/>
                  <a:gd name="connsiteX1308" fmla="*/ 979642 w 1060640"/>
                  <a:gd name="connsiteY1308" fmla="*/ 784308 h 1136850"/>
                  <a:gd name="connsiteX1309" fmla="*/ 979870 w 1060640"/>
                  <a:gd name="connsiteY1309" fmla="*/ 781268 h 1136850"/>
                  <a:gd name="connsiteX1310" fmla="*/ 980569 w 1060640"/>
                  <a:gd name="connsiteY1310" fmla="*/ 778461 h 1136850"/>
                  <a:gd name="connsiteX1311" fmla="*/ 980810 w 1060640"/>
                  <a:gd name="connsiteY1311" fmla="*/ 775424 h 1136850"/>
                  <a:gd name="connsiteX1312" fmla="*/ 980810 w 1060640"/>
                  <a:gd name="connsiteY1312" fmla="*/ 772149 h 1136850"/>
                  <a:gd name="connsiteX1313" fmla="*/ 979870 w 1060640"/>
                  <a:gd name="connsiteY1313" fmla="*/ 769812 h 1136850"/>
                  <a:gd name="connsiteX1314" fmla="*/ 977064 w 1060640"/>
                  <a:gd name="connsiteY1314" fmla="*/ 769109 h 1136850"/>
                  <a:gd name="connsiteX1315" fmla="*/ 974498 w 1060640"/>
                  <a:gd name="connsiteY1315" fmla="*/ 768466 h 1136850"/>
                  <a:gd name="connsiteX1316" fmla="*/ 974270 w 1060640"/>
                  <a:gd name="connsiteY1316" fmla="*/ 768409 h 1136850"/>
                  <a:gd name="connsiteX1317" fmla="*/ 972161 w 1060640"/>
                  <a:gd name="connsiteY1317" fmla="*/ 767240 h 1136850"/>
                  <a:gd name="connsiteX1318" fmla="*/ 970752 w 1060640"/>
                  <a:gd name="connsiteY1318" fmla="*/ 765137 h 1136850"/>
                  <a:gd name="connsiteX1319" fmla="*/ 969583 w 1060640"/>
                  <a:gd name="connsiteY1319" fmla="*/ 762797 h 1136850"/>
                  <a:gd name="connsiteX1320" fmla="*/ 968885 w 1060640"/>
                  <a:gd name="connsiteY1320" fmla="*/ 759990 h 1136850"/>
                  <a:gd name="connsiteX1321" fmla="*/ 968186 w 1060640"/>
                  <a:gd name="connsiteY1321" fmla="*/ 757418 h 1136850"/>
                  <a:gd name="connsiteX1322" fmla="*/ 967958 w 1060640"/>
                  <a:gd name="connsiteY1322" fmla="*/ 754380 h 1136850"/>
                  <a:gd name="connsiteX1323" fmla="*/ 967716 w 1060640"/>
                  <a:gd name="connsiteY1323" fmla="*/ 750871 h 1136850"/>
                  <a:gd name="connsiteX1324" fmla="*/ 968186 w 1060640"/>
                  <a:gd name="connsiteY1324" fmla="*/ 748069 h 1136850"/>
                  <a:gd name="connsiteX1325" fmla="*/ 968656 w 1060640"/>
                  <a:gd name="connsiteY1325" fmla="*/ 745262 h 1136850"/>
                  <a:gd name="connsiteX1326" fmla="*/ 969825 w 1060640"/>
                  <a:gd name="connsiteY1326" fmla="*/ 742925 h 1136850"/>
                  <a:gd name="connsiteX1327" fmla="*/ 970752 w 1060640"/>
                  <a:gd name="connsiteY1327" fmla="*/ 740587 h 1136850"/>
                  <a:gd name="connsiteX1328" fmla="*/ 971920 w 1060640"/>
                  <a:gd name="connsiteY1328" fmla="*/ 738011 h 1136850"/>
                  <a:gd name="connsiteX1329" fmla="*/ 972860 w 1060640"/>
                  <a:gd name="connsiteY1329" fmla="*/ 735678 h 1136850"/>
                  <a:gd name="connsiteX1330" fmla="*/ 974028 w 1060640"/>
                  <a:gd name="connsiteY1330" fmla="*/ 733806 h 1136850"/>
                  <a:gd name="connsiteX1331" fmla="*/ 974498 w 1060640"/>
                  <a:gd name="connsiteY1331" fmla="*/ 732775 h 1136850"/>
                  <a:gd name="connsiteX1332" fmla="*/ 975197 w 1060640"/>
                  <a:gd name="connsiteY1332" fmla="*/ 731233 h 1136850"/>
                  <a:gd name="connsiteX1333" fmla="*/ 976606 w 1060640"/>
                  <a:gd name="connsiteY1333" fmla="*/ 729365 h 1136850"/>
                  <a:gd name="connsiteX1334" fmla="*/ 977534 w 1060640"/>
                  <a:gd name="connsiteY1334" fmla="*/ 726793 h 1136850"/>
                  <a:gd name="connsiteX1335" fmla="*/ 978702 w 1060640"/>
                  <a:gd name="connsiteY1335" fmla="*/ 724453 h 1136850"/>
                  <a:gd name="connsiteX1336" fmla="*/ 979172 w 1060640"/>
                  <a:gd name="connsiteY1336" fmla="*/ 721881 h 1136850"/>
                  <a:gd name="connsiteX1337" fmla="*/ 980340 w 1060640"/>
                  <a:gd name="connsiteY1337" fmla="*/ 719543 h 1136850"/>
                  <a:gd name="connsiteX1338" fmla="*/ 980810 w 1060640"/>
                  <a:gd name="connsiteY1338" fmla="*/ 716740 h 1136850"/>
                  <a:gd name="connsiteX1339" fmla="*/ 981509 w 1060640"/>
                  <a:gd name="connsiteY1339" fmla="*/ 714166 h 1136850"/>
                  <a:gd name="connsiteX1340" fmla="*/ 981509 w 1060640"/>
                  <a:gd name="connsiteY1340" fmla="*/ 710659 h 1136850"/>
                  <a:gd name="connsiteX1341" fmla="*/ 981509 w 1060640"/>
                  <a:gd name="connsiteY1341" fmla="*/ 707388 h 1136850"/>
                  <a:gd name="connsiteX1342" fmla="*/ 981509 w 1060640"/>
                  <a:gd name="connsiteY1342" fmla="*/ 703881 h 1136850"/>
                  <a:gd name="connsiteX1343" fmla="*/ 981039 w 1060640"/>
                  <a:gd name="connsiteY1343" fmla="*/ 700841 h 1136850"/>
                  <a:gd name="connsiteX1344" fmla="*/ 981039 w 1060640"/>
                  <a:gd name="connsiteY1344" fmla="*/ 697566 h 1136850"/>
                  <a:gd name="connsiteX1345" fmla="*/ 981280 w 1060640"/>
                  <a:gd name="connsiteY1345" fmla="*/ 694528 h 1136850"/>
                  <a:gd name="connsiteX1346" fmla="*/ 981978 w 1060640"/>
                  <a:gd name="connsiteY1346" fmla="*/ 691722 h 1136850"/>
                  <a:gd name="connsiteX1347" fmla="*/ 982677 w 1060640"/>
                  <a:gd name="connsiteY1347" fmla="*/ 689151 h 1136850"/>
                  <a:gd name="connsiteX1348" fmla="*/ 983617 w 1060640"/>
                  <a:gd name="connsiteY1348" fmla="*/ 686579 h 1136850"/>
                  <a:gd name="connsiteX1349" fmla="*/ 984557 w 1060640"/>
                  <a:gd name="connsiteY1349" fmla="*/ 684241 h 1136850"/>
                  <a:gd name="connsiteX1350" fmla="*/ 985954 w 1060640"/>
                  <a:gd name="connsiteY1350" fmla="*/ 682369 h 1136850"/>
                  <a:gd name="connsiteX1351" fmla="*/ 987122 w 1060640"/>
                  <a:gd name="connsiteY1351" fmla="*/ 679797 h 1136850"/>
                  <a:gd name="connsiteX1352" fmla="*/ 988290 w 1060640"/>
                  <a:gd name="connsiteY1352" fmla="*/ 677929 h 1136850"/>
                  <a:gd name="connsiteX1353" fmla="*/ 989700 w 1060640"/>
                  <a:gd name="connsiteY1353" fmla="*/ 675822 h 1136850"/>
                  <a:gd name="connsiteX1354" fmla="*/ 991097 w 1060640"/>
                  <a:gd name="connsiteY1354" fmla="*/ 673719 h 1136850"/>
                  <a:gd name="connsiteX1355" fmla="*/ 992735 w 1060640"/>
                  <a:gd name="connsiteY1355" fmla="*/ 672082 h 1136850"/>
                  <a:gd name="connsiteX1356" fmla="*/ 994132 w 1060640"/>
                  <a:gd name="connsiteY1356" fmla="*/ 669979 h 1136850"/>
                  <a:gd name="connsiteX1357" fmla="*/ 995771 w 1060640"/>
                  <a:gd name="connsiteY1357" fmla="*/ 668342 h 1136850"/>
                  <a:gd name="connsiteX1358" fmla="*/ 997638 w 1060640"/>
                  <a:gd name="connsiteY1358" fmla="*/ 666703 h 1136850"/>
                  <a:gd name="connsiteX1359" fmla="*/ 998819 w 1060640"/>
                  <a:gd name="connsiteY1359" fmla="*/ 664600 h 1136850"/>
                  <a:gd name="connsiteX1360" fmla="*/ 1000686 w 1060640"/>
                  <a:gd name="connsiteY1360" fmla="*/ 662963 h 1136850"/>
                  <a:gd name="connsiteX1361" fmla="*/ 1002083 w 1060640"/>
                  <a:gd name="connsiteY1361" fmla="*/ 660860 h 1136850"/>
                  <a:gd name="connsiteX1362" fmla="*/ 1003721 w 1060640"/>
                  <a:gd name="connsiteY1362" fmla="*/ 658988 h 1136850"/>
                  <a:gd name="connsiteX1363" fmla="*/ 1005359 w 1060640"/>
                  <a:gd name="connsiteY1363" fmla="*/ 657354 h 1136850"/>
                  <a:gd name="connsiteX1364" fmla="*/ 1007226 w 1060640"/>
                  <a:gd name="connsiteY1364" fmla="*/ 655717 h 1136850"/>
                  <a:gd name="connsiteX1365" fmla="*/ 1008864 w 1060640"/>
                  <a:gd name="connsiteY1365" fmla="*/ 653613 h 1136850"/>
                  <a:gd name="connsiteX1366" fmla="*/ 1010503 w 1060640"/>
                  <a:gd name="connsiteY1366" fmla="*/ 651507 h 1136850"/>
                  <a:gd name="connsiteX1367" fmla="*/ 1012141 w 1060640"/>
                  <a:gd name="connsiteY1367" fmla="*/ 649872 h 1136850"/>
                  <a:gd name="connsiteX1368" fmla="*/ 1013538 w 1060640"/>
                  <a:gd name="connsiteY1368" fmla="*/ 647766 h 1136850"/>
                  <a:gd name="connsiteX1369" fmla="*/ 1015418 w 1060640"/>
                  <a:gd name="connsiteY1369" fmla="*/ 646129 h 1136850"/>
                  <a:gd name="connsiteX1370" fmla="*/ 1016815 w 1060640"/>
                  <a:gd name="connsiteY1370" fmla="*/ 644026 h 1136850"/>
                  <a:gd name="connsiteX1371" fmla="*/ 1018453 w 1060640"/>
                  <a:gd name="connsiteY1371" fmla="*/ 642388 h 1136850"/>
                  <a:gd name="connsiteX1372" fmla="*/ 1020091 w 1060640"/>
                  <a:gd name="connsiteY1372" fmla="*/ 640753 h 1136850"/>
                  <a:gd name="connsiteX1373" fmla="*/ 1021717 w 1060640"/>
                  <a:gd name="connsiteY1373" fmla="*/ 639116 h 1136850"/>
                  <a:gd name="connsiteX1374" fmla="*/ 1023127 w 1060640"/>
                  <a:gd name="connsiteY1374" fmla="*/ 637013 h 1136850"/>
                  <a:gd name="connsiteX1375" fmla="*/ 1024765 w 1060640"/>
                  <a:gd name="connsiteY1375" fmla="*/ 635141 h 1136850"/>
                  <a:gd name="connsiteX1376" fmla="*/ 1026162 w 1060640"/>
                  <a:gd name="connsiteY1376" fmla="*/ 633273 h 1136850"/>
                  <a:gd name="connsiteX1377" fmla="*/ 1027571 w 1060640"/>
                  <a:gd name="connsiteY1377" fmla="*/ 631166 h 1136850"/>
                  <a:gd name="connsiteX1378" fmla="*/ 1028968 w 1060640"/>
                  <a:gd name="connsiteY1378" fmla="*/ 629063 h 1136850"/>
                  <a:gd name="connsiteX1379" fmla="*/ 1029908 w 1060640"/>
                  <a:gd name="connsiteY1379" fmla="*/ 626726 h 1136850"/>
                  <a:gd name="connsiteX1380" fmla="*/ 1030607 w 1060640"/>
                  <a:gd name="connsiteY1380" fmla="*/ 624155 h 1136850"/>
                  <a:gd name="connsiteX1381" fmla="*/ 1031547 w 1060640"/>
                  <a:gd name="connsiteY1381" fmla="*/ 621583 h 1136850"/>
                  <a:gd name="connsiteX1382" fmla="*/ 1032245 w 1060640"/>
                  <a:gd name="connsiteY1382" fmla="*/ 619007 h 1136850"/>
                  <a:gd name="connsiteX1383" fmla="*/ 1032944 w 1060640"/>
                  <a:gd name="connsiteY1383" fmla="*/ 616201 h 1136850"/>
                  <a:gd name="connsiteX1384" fmla="*/ 1033185 w 1060640"/>
                  <a:gd name="connsiteY1384" fmla="*/ 613164 h 1136850"/>
                  <a:gd name="connsiteX1385" fmla="*/ 1033185 w 1060640"/>
                  <a:gd name="connsiteY1385" fmla="*/ 609892 h 1136850"/>
                  <a:gd name="connsiteX1386" fmla="*/ 1032944 w 1060640"/>
                  <a:gd name="connsiteY1386" fmla="*/ 606851 h 1136850"/>
                  <a:gd name="connsiteX1387" fmla="*/ 1032017 w 1060640"/>
                  <a:gd name="connsiteY1387" fmla="*/ 604045 h 1136850"/>
                  <a:gd name="connsiteX1388" fmla="*/ 1031305 w 1060640"/>
                  <a:gd name="connsiteY1388" fmla="*/ 601474 h 1136850"/>
                  <a:gd name="connsiteX1389" fmla="*/ 1031077 w 1060640"/>
                  <a:gd name="connsiteY1389" fmla="*/ 598436 h 1136850"/>
                  <a:gd name="connsiteX1390" fmla="*/ 1030607 w 1060640"/>
                  <a:gd name="connsiteY1390" fmla="*/ 595395 h 1136850"/>
                  <a:gd name="connsiteX1391" fmla="*/ 1030137 w 1060640"/>
                  <a:gd name="connsiteY1391" fmla="*/ 592355 h 1136850"/>
                  <a:gd name="connsiteX1392" fmla="*/ 1030607 w 1060640"/>
                  <a:gd name="connsiteY1392" fmla="*/ 589317 h 1136850"/>
                  <a:gd name="connsiteX1393" fmla="*/ 1030848 w 1060640"/>
                  <a:gd name="connsiteY1393" fmla="*/ 586277 h 1136850"/>
                  <a:gd name="connsiteX1394" fmla="*/ 1030848 w 1060640"/>
                  <a:gd name="connsiteY1394" fmla="*/ 583005 h 1136850"/>
                  <a:gd name="connsiteX1395" fmla="*/ 1030848 w 1060640"/>
                  <a:gd name="connsiteY1395" fmla="*/ 579495 h 1136850"/>
                  <a:gd name="connsiteX1396" fmla="*/ 1031140 w 1060640"/>
                  <a:gd name="connsiteY1396" fmla="*/ 577742 h 1136850"/>
                  <a:gd name="connsiteX1397" fmla="*/ 1031153 w 1060640"/>
                  <a:gd name="connsiteY1397" fmla="*/ 577627 h 1136850"/>
                  <a:gd name="connsiteX1398" fmla="*/ 1031305 w 1060640"/>
                  <a:gd name="connsiteY1398" fmla="*/ 576692 h 1136850"/>
                  <a:gd name="connsiteX1399" fmla="*/ 1032017 w 1060640"/>
                  <a:gd name="connsiteY1399" fmla="*/ 574118 h 1136850"/>
                  <a:gd name="connsiteX1400" fmla="*/ 1032715 w 1060640"/>
                  <a:gd name="connsiteY1400" fmla="*/ 571311 h 1136850"/>
                  <a:gd name="connsiteX1401" fmla="*/ 1032715 w 1060640"/>
                  <a:gd name="connsiteY1401" fmla="*/ 568040 h 1136850"/>
                  <a:gd name="connsiteX1402" fmla="*/ 1032715 w 1060640"/>
                  <a:gd name="connsiteY1402" fmla="*/ 564533 h 1136850"/>
                  <a:gd name="connsiteX1403" fmla="*/ 1032245 w 1060640"/>
                  <a:gd name="connsiteY1403" fmla="*/ 561493 h 1136850"/>
                  <a:gd name="connsiteX1404" fmla="*/ 1031547 w 1060640"/>
                  <a:gd name="connsiteY1404" fmla="*/ 558452 h 1136850"/>
                  <a:gd name="connsiteX1405" fmla="*/ 1030848 w 1060640"/>
                  <a:gd name="connsiteY1405" fmla="*/ 555881 h 1136850"/>
                  <a:gd name="connsiteX1406" fmla="*/ 1030378 w 1060640"/>
                  <a:gd name="connsiteY1406" fmla="*/ 552843 h 1136850"/>
                  <a:gd name="connsiteX1407" fmla="*/ 1029908 w 1060640"/>
                  <a:gd name="connsiteY1407" fmla="*/ 549805 h 1136850"/>
                  <a:gd name="connsiteX1408" fmla="*/ 1029908 w 1060640"/>
                  <a:gd name="connsiteY1408" fmla="*/ 546530 h 1136850"/>
                  <a:gd name="connsiteX1409" fmla="*/ 1030607 w 1060640"/>
                  <a:gd name="connsiteY1409" fmla="*/ 543724 h 1136850"/>
                  <a:gd name="connsiteX1410" fmla="*/ 1031305 w 1060640"/>
                  <a:gd name="connsiteY1410" fmla="*/ 540917 h 1136850"/>
                  <a:gd name="connsiteX1411" fmla="*/ 1032715 w 1060640"/>
                  <a:gd name="connsiteY1411" fmla="*/ 539049 h 1136850"/>
                  <a:gd name="connsiteX1412" fmla="*/ 1034112 w 1060640"/>
                  <a:gd name="connsiteY1412" fmla="*/ 536942 h 1136850"/>
                  <a:gd name="connsiteX1413" fmla="*/ 1035280 w 1060640"/>
                  <a:gd name="connsiteY1413" fmla="*/ 534839 h 1136850"/>
                  <a:gd name="connsiteX1414" fmla="*/ 1037160 w 1060640"/>
                  <a:gd name="connsiteY1414" fmla="*/ 533202 h 1136850"/>
                  <a:gd name="connsiteX1415" fmla="*/ 1038786 w 1060640"/>
                  <a:gd name="connsiteY1415" fmla="*/ 531568 h 1136850"/>
                  <a:gd name="connsiteX1416" fmla="*/ 1040195 w 1060640"/>
                  <a:gd name="connsiteY1416" fmla="*/ 529462 h 1136850"/>
                  <a:gd name="connsiteX1417" fmla="*/ 1041592 w 1060640"/>
                  <a:gd name="connsiteY1417" fmla="*/ 527359 h 1136850"/>
                  <a:gd name="connsiteX1418" fmla="*/ 1043002 w 1060640"/>
                  <a:gd name="connsiteY1418" fmla="*/ 525256 h 1136850"/>
                  <a:gd name="connsiteX1419" fmla="*/ 1043929 w 1060640"/>
                  <a:gd name="connsiteY1419" fmla="*/ 522915 h 1136850"/>
                  <a:gd name="connsiteX1420" fmla="*/ 1044869 w 1060640"/>
                  <a:gd name="connsiteY1420" fmla="*/ 520577 h 1136850"/>
                  <a:gd name="connsiteX1421" fmla="*/ 1044869 w 1060640"/>
                  <a:gd name="connsiteY1421" fmla="*/ 517306 h 1136850"/>
                  <a:gd name="connsiteX1422" fmla="*/ 1044869 w 1060640"/>
                  <a:gd name="connsiteY1422" fmla="*/ 513797 h 1136850"/>
                  <a:gd name="connsiteX1423" fmla="*/ 1044170 w 1060640"/>
                  <a:gd name="connsiteY1423" fmla="*/ 511225 h 1136850"/>
                  <a:gd name="connsiteX1424" fmla="*/ 1043002 w 1060640"/>
                  <a:gd name="connsiteY1424" fmla="*/ 508887 h 1136850"/>
                  <a:gd name="connsiteX1425" fmla="*/ 1041592 w 1060640"/>
                  <a:gd name="connsiteY1425" fmla="*/ 506784 h 1136850"/>
                  <a:gd name="connsiteX1426" fmla="*/ 1039497 w 1060640"/>
                  <a:gd name="connsiteY1426" fmla="*/ 505380 h 1136850"/>
                  <a:gd name="connsiteX1427" fmla="*/ 1038087 w 1060640"/>
                  <a:gd name="connsiteY1427" fmla="*/ 503508 h 1136850"/>
                  <a:gd name="connsiteX1428" fmla="*/ 1037617 w 1060640"/>
                  <a:gd name="connsiteY1428" fmla="*/ 500472 h 1136850"/>
                  <a:gd name="connsiteX1429" fmla="*/ 1038087 w 1060640"/>
                  <a:gd name="connsiteY1429" fmla="*/ 497431 h 1136850"/>
                  <a:gd name="connsiteX1430" fmla="*/ 1038557 w 1060640"/>
                  <a:gd name="connsiteY1430" fmla="*/ 494625 h 1136850"/>
                  <a:gd name="connsiteX1431" fmla="*/ 1039256 w 1060640"/>
                  <a:gd name="connsiteY1431" fmla="*/ 492053 h 1136850"/>
                  <a:gd name="connsiteX1432" fmla="*/ 1040424 w 1060640"/>
                  <a:gd name="connsiteY1432" fmla="*/ 489715 h 1136850"/>
                  <a:gd name="connsiteX1433" fmla="*/ 1041135 w 1060640"/>
                  <a:gd name="connsiteY1433" fmla="*/ 486912 h 1136850"/>
                  <a:gd name="connsiteX1434" fmla="*/ 1042062 w 1060640"/>
                  <a:gd name="connsiteY1434" fmla="*/ 484571 h 1136850"/>
                  <a:gd name="connsiteX1435" fmla="*/ 1043002 w 1060640"/>
                  <a:gd name="connsiteY1435" fmla="*/ 482234 h 1136850"/>
                  <a:gd name="connsiteX1436" fmla="*/ 1043929 w 1060640"/>
                  <a:gd name="connsiteY1436" fmla="*/ 479896 h 1136850"/>
                  <a:gd name="connsiteX1437" fmla="*/ 1045098 w 1060640"/>
                  <a:gd name="connsiteY1437" fmla="*/ 477325 h 1136850"/>
                  <a:gd name="connsiteX1438" fmla="*/ 1046037 w 1060640"/>
                  <a:gd name="connsiteY1438" fmla="*/ 474988 h 1136850"/>
                  <a:gd name="connsiteX1439" fmla="*/ 1046977 w 1060640"/>
                  <a:gd name="connsiteY1439" fmla="*/ 472647 h 1136850"/>
                  <a:gd name="connsiteX1440" fmla="*/ 1048146 w 1060640"/>
                  <a:gd name="connsiteY1440" fmla="*/ 470313 h 1136850"/>
                  <a:gd name="connsiteX1441" fmla="*/ 1048616 w 1060640"/>
                  <a:gd name="connsiteY1441" fmla="*/ 467737 h 1136850"/>
                  <a:gd name="connsiteX1442" fmla="*/ 1049784 w 1060640"/>
                  <a:gd name="connsiteY1442" fmla="*/ 465166 h 1136850"/>
                  <a:gd name="connsiteX1443" fmla="*/ 1050711 w 1060640"/>
                  <a:gd name="connsiteY1443" fmla="*/ 462828 h 1136850"/>
                  <a:gd name="connsiteX1444" fmla="*/ 1051410 w 1060640"/>
                  <a:gd name="connsiteY1444" fmla="*/ 460022 h 1136850"/>
                  <a:gd name="connsiteX1445" fmla="*/ 1052121 w 1060640"/>
                  <a:gd name="connsiteY1445" fmla="*/ 457450 h 1136850"/>
                  <a:gd name="connsiteX1446" fmla="*/ 1052819 w 1060640"/>
                  <a:gd name="connsiteY1446" fmla="*/ 454647 h 1136850"/>
                  <a:gd name="connsiteX1447" fmla="*/ 1052591 w 1060640"/>
                  <a:gd name="connsiteY1447" fmla="*/ 451372 h 1136850"/>
                  <a:gd name="connsiteX1448" fmla="*/ 1052591 w 1060640"/>
                  <a:gd name="connsiteY1448" fmla="*/ 448097 h 1136850"/>
                  <a:gd name="connsiteX1449" fmla="*/ 1052121 w 1060640"/>
                  <a:gd name="connsiteY1449" fmla="*/ 445059 h 1136850"/>
                  <a:gd name="connsiteX1450" fmla="*/ 1051879 w 1060640"/>
                  <a:gd name="connsiteY1450" fmla="*/ 442019 h 1136850"/>
                  <a:gd name="connsiteX1451" fmla="*/ 1051410 w 1060640"/>
                  <a:gd name="connsiteY1451" fmla="*/ 438982 h 1136850"/>
                  <a:gd name="connsiteX1452" fmla="*/ 1051181 w 1060640"/>
                  <a:gd name="connsiteY1452" fmla="*/ 435940 h 1136850"/>
                  <a:gd name="connsiteX1453" fmla="*/ 1050711 w 1060640"/>
                  <a:gd name="connsiteY1453" fmla="*/ 432904 h 1136850"/>
                  <a:gd name="connsiteX1454" fmla="*/ 1050711 w 1060640"/>
                  <a:gd name="connsiteY1454" fmla="*/ 429394 h 1136850"/>
                  <a:gd name="connsiteX1455" fmla="*/ 1051410 w 1060640"/>
                  <a:gd name="connsiteY1455" fmla="*/ 426822 h 1136850"/>
                  <a:gd name="connsiteX1456" fmla="*/ 1051879 w 1060640"/>
                  <a:gd name="connsiteY1456" fmla="*/ 424016 h 1136850"/>
                  <a:gd name="connsiteX1457" fmla="*/ 1053048 w 1060640"/>
                  <a:gd name="connsiteY1457" fmla="*/ 421213 h 1136850"/>
                  <a:gd name="connsiteX1458" fmla="*/ 1053759 w 1060640"/>
                  <a:gd name="connsiteY1458" fmla="*/ 418638 h 1136850"/>
                  <a:gd name="connsiteX1459" fmla="*/ 1054216 w 1060640"/>
                  <a:gd name="connsiteY1459" fmla="*/ 415835 h 1136850"/>
                  <a:gd name="connsiteX1460" fmla="*/ 1054686 w 1060640"/>
                  <a:gd name="connsiteY1460" fmla="*/ 413028 h 1136850"/>
                  <a:gd name="connsiteX1461" fmla="*/ 1053048 w 1060640"/>
                  <a:gd name="connsiteY1461" fmla="*/ 410925 h 1136850"/>
                  <a:gd name="connsiteX1462" fmla="*/ 1051651 w 1060640"/>
                  <a:gd name="connsiteY1462" fmla="*/ 408819 h 1136850"/>
                  <a:gd name="connsiteX1463" fmla="*/ 1050013 w 1060640"/>
                  <a:gd name="connsiteY1463" fmla="*/ 407185 h 1136850"/>
                  <a:gd name="connsiteX1464" fmla="*/ 1048374 w 1060640"/>
                  <a:gd name="connsiteY1464" fmla="*/ 405548 h 1136850"/>
                  <a:gd name="connsiteX1465" fmla="*/ 1046977 w 1060640"/>
                  <a:gd name="connsiteY1465" fmla="*/ 403444 h 1136850"/>
                  <a:gd name="connsiteX1466" fmla="*/ 1045809 w 1060640"/>
                  <a:gd name="connsiteY1466" fmla="*/ 401104 h 1136850"/>
                  <a:gd name="connsiteX1467" fmla="*/ 1045098 w 1060640"/>
                  <a:gd name="connsiteY1467" fmla="*/ 398532 h 1136850"/>
                  <a:gd name="connsiteX1468" fmla="*/ 1044640 w 1060640"/>
                  <a:gd name="connsiteY1468" fmla="*/ 395495 h 1136850"/>
                  <a:gd name="connsiteX1469" fmla="*/ 1043929 w 1060640"/>
                  <a:gd name="connsiteY1469" fmla="*/ 392688 h 1136850"/>
                  <a:gd name="connsiteX1470" fmla="*/ 1042532 w 1060640"/>
                  <a:gd name="connsiteY1470" fmla="*/ 390820 h 1136850"/>
                  <a:gd name="connsiteX1471" fmla="*/ 1040894 w 1060640"/>
                  <a:gd name="connsiteY1471" fmla="*/ 389179 h 1136850"/>
                  <a:gd name="connsiteX1472" fmla="*/ 1039027 w 1060640"/>
                  <a:gd name="connsiteY1472" fmla="*/ 387545 h 1136850"/>
                  <a:gd name="connsiteX1473" fmla="*/ 1037630 w 1060640"/>
                  <a:gd name="connsiteY1473" fmla="*/ 385438 h 1136850"/>
                  <a:gd name="connsiteX1474" fmla="*/ 1036449 w 1060640"/>
                  <a:gd name="connsiteY1474" fmla="*/ 383101 h 1136850"/>
                  <a:gd name="connsiteX1475" fmla="*/ 1036919 w 1060640"/>
                  <a:gd name="connsiteY1475" fmla="*/ 380063 h 1136850"/>
                  <a:gd name="connsiteX1476" fmla="*/ 1037859 w 1060640"/>
                  <a:gd name="connsiteY1476" fmla="*/ 377726 h 1136850"/>
                  <a:gd name="connsiteX1477" fmla="*/ 1039256 w 1060640"/>
                  <a:gd name="connsiteY1477" fmla="*/ 375620 h 1136850"/>
                  <a:gd name="connsiteX1478" fmla="*/ 1040665 w 1060640"/>
                  <a:gd name="connsiteY1478" fmla="*/ 373517 h 1136850"/>
                  <a:gd name="connsiteX1479" fmla="*/ 1041834 w 1060640"/>
                  <a:gd name="connsiteY1479" fmla="*/ 371648 h 1136850"/>
                  <a:gd name="connsiteX1480" fmla="*/ 1043231 w 1060640"/>
                  <a:gd name="connsiteY1480" fmla="*/ 369542 h 1136850"/>
                  <a:gd name="connsiteX1481" fmla="*/ 1044361 w 1060640"/>
                  <a:gd name="connsiteY1481" fmla="*/ 367281 h 1136850"/>
                  <a:gd name="connsiteX1482" fmla="*/ 1044399 w 1060640"/>
                  <a:gd name="connsiteY1482" fmla="*/ 367204 h 1136850"/>
                  <a:gd name="connsiteX1483" fmla="*/ 1045339 w 1060640"/>
                  <a:gd name="connsiteY1483" fmla="*/ 364867 h 1136850"/>
                  <a:gd name="connsiteX1484" fmla="*/ 1046266 w 1060640"/>
                  <a:gd name="connsiteY1484" fmla="*/ 362526 h 1136850"/>
                  <a:gd name="connsiteX1485" fmla="*/ 1046507 w 1060640"/>
                  <a:gd name="connsiteY1485" fmla="*/ 359254 h 1136850"/>
                  <a:gd name="connsiteX1486" fmla="*/ 1046507 w 1060640"/>
                  <a:gd name="connsiteY1486" fmla="*/ 355983 h 1136850"/>
                  <a:gd name="connsiteX1487" fmla="*/ 1046266 w 1060640"/>
                  <a:gd name="connsiteY1487" fmla="*/ 352942 h 1136850"/>
                  <a:gd name="connsiteX1488" fmla="*/ 1045567 w 1060640"/>
                  <a:gd name="connsiteY1488" fmla="*/ 350370 h 1136850"/>
                  <a:gd name="connsiteX1489" fmla="*/ 1044399 w 1060640"/>
                  <a:gd name="connsiteY1489" fmla="*/ 348033 h 1136850"/>
                  <a:gd name="connsiteX1490" fmla="*/ 1043472 w 1060640"/>
                  <a:gd name="connsiteY1490" fmla="*/ 345461 h 1136850"/>
                  <a:gd name="connsiteX1491" fmla="*/ 1041834 w 1060640"/>
                  <a:gd name="connsiteY1491" fmla="*/ 343589 h 1136850"/>
                  <a:gd name="connsiteX1492" fmla="*/ 1040894 w 1060640"/>
                  <a:gd name="connsiteY1492" fmla="*/ 341252 h 1136850"/>
                  <a:gd name="connsiteX1493" fmla="*/ 1039497 w 1060640"/>
                  <a:gd name="connsiteY1493" fmla="*/ 339148 h 1136850"/>
                  <a:gd name="connsiteX1494" fmla="*/ 1038087 w 1060640"/>
                  <a:gd name="connsiteY1494" fmla="*/ 337277 h 1136850"/>
                  <a:gd name="connsiteX1495" fmla="*/ 1036690 w 1060640"/>
                  <a:gd name="connsiteY1495" fmla="*/ 335174 h 1136850"/>
                  <a:gd name="connsiteX1496" fmla="*/ 1035280 w 1060640"/>
                  <a:gd name="connsiteY1496" fmla="*/ 333302 h 1136850"/>
                  <a:gd name="connsiteX1497" fmla="*/ 1033883 w 1060640"/>
                  <a:gd name="connsiteY1497" fmla="*/ 330964 h 1136850"/>
                  <a:gd name="connsiteX1498" fmla="*/ 1032715 w 1060640"/>
                  <a:gd name="connsiteY1498" fmla="*/ 328392 h 1136850"/>
                  <a:gd name="connsiteX1499" fmla="*/ 1032017 w 1060640"/>
                  <a:gd name="connsiteY1499" fmla="*/ 325820 h 1136850"/>
                  <a:gd name="connsiteX1500" fmla="*/ 1031305 w 1060640"/>
                  <a:gd name="connsiteY1500" fmla="*/ 323249 h 1136850"/>
                  <a:gd name="connsiteX1501" fmla="*/ 1031077 w 1060640"/>
                  <a:gd name="connsiteY1501" fmla="*/ 320208 h 1136850"/>
                  <a:gd name="connsiteX1502" fmla="*/ 1030607 w 1060640"/>
                  <a:gd name="connsiteY1502" fmla="*/ 317171 h 1136850"/>
                  <a:gd name="connsiteX1503" fmla="*/ 1030137 w 1060640"/>
                  <a:gd name="connsiteY1503" fmla="*/ 314133 h 1136850"/>
                  <a:gd name="connsiteX1504" fmla="*/ 1029438 w 1060640"/>
                  <a:gd name="connsiteY1504" fmla="*/ 311324 h 1136850"/>
                  <a:gd name="connsiteX1505" fmla="*/ 1028740 w 1060640"/>
                  <a:gd name="connsiteY1505" fmla="*/ 308752 h 1136850"/>
                  <a:gd name="connsiteX1506" fmla="*/ 1027330 w 1060640"/>
                  <a:gd name="connsiteY1506" fmla="*/ 306649 h 1136850"/>
                  <a:gd name="connsiteX1507" fmla="*/ 1025933 w 1060640"/>
                  <a:gd name="connsiteY1507" fmla="*/ 304546 h 1136850"/>
                  <a:gd name="connsiteX1508" fmla="*/ 1024066 w 1060640"/>
                  <a:gd name="connsiteY1508" fmla="*/ 302908 h 1136850"/>
                  <a:gd name="connsiteX1509" fmla="*/ 1022657 w 1060640"/>
                  <a:gd name="connsiteY1509" fmla="*/ 301040 h 1136850"/>
                  <a:gd name="connsiteX1510" fmla="*/ 1021260 w 1060640"/>
                  <a:gd name="connsiteY1510" fmla="*/ 298933 h 1136850"/>
                  <a:gd name="connsiteX1511" fmla="*/ 1020320 w 1060640"/>
                  <a:gd name="connsiteY1511" fmla="*/ 296596 h 1136850"/>
                  <a:gd name="connsiteX1512" fmla="*/ 1019850 w 1060640"/>
                  <a:gd name="connsiteY1512" fmla="*/ 293555 h 1136850"/>
                  <a:gd name="connsiteX1513" fmla="*/ 1019151 w 1060640"/>
                  <a:gd name="connsiteY1513" fmla="*/ 290983 h 1136850"/>
                  <a:gd name="connsiteX1514" fmla="*/ 1018681 w 1060640"/>
                  <a:gd name="connsiteY1514" fmla="*/ 287946 h 1136850"/>
                  <a:gd name="connsiteX1515" fmla="*/ 1018681 w 1060640"/>
                  <a:gd name="connsiteY1515" fmla="*/ 284437 h 1136850"/>
                  <a:gd name="connsiteX1516" fmla="*/ 1019151 w 1060640"/>
                  <a:gd name="connsiteY1516" fmla="*/ 281399 h 1136850"/>
                  <a:gd name="connsiteX1517" fmla="*/ 1019621 w 1060640"/>
                  <a:gd name="connsiteY1517" fmla="*/ 278827 h 1136850"/>
                  <a:gd name="connsiteX1518" fmla="*/ 1020091 w 1060640"/>
                  <a:gd name="connsiteY1518" fmla="*/ 275787 h 1136850"/>
                  <a:gd name="connsiteX1519" fmla="*/ 1020790 w 1060640"/>
                  <a:gd name="connsiteY1519" fmla="*/ 272980 h 1136850"/>
                  <a:gd name="connsiteX1520" fmla="*/ 1020790 w 1060640"/>
                  <a:gd name="connsiteY1520" fmla="*/ 272749 h 1136850"/>
                  <a:gd name="connsiteX1521" fmla="*/ 1020320 w 1060640"/>
                  <a:gd name="connsiteY1521" fmla="*/ 269709 h 1136850"/>
                  <a:gd name="connsiteX1522" fmla="*/ 1021031 w 1060640"/>
                  <a:gd name="connsiteY1522" fmla="*/ 266902 h 1136850"/>
                  <a:gd name="connsiteX1523" fmla="*/ 1021260 w 1060640"/>
                  <a:gd name="connsiteY1523" fmla="*/ 263862 h 1136850"/>
                  <a:gd name="connsiteX1524" fmla="*/ 1021488 w 1060640"/>
                  <a:gd name="connsiteY1524" fmla="*/ 260824 h 1136850"/>
                  <a:gd name="connsiteX1525" fmla="*/ 1020561 w 1060640"/>
                  <a:gd name="connsiteY1525" fmla="*/ 258487 h 1136850"/>
                  <a:gd name="connsiteX1526" fmla="*/ 1019151 w 1060640"/>
                  <a:gd name="connsiteY1526" fmla="*/ 256381 h 1136850"/>
                  <a:gd name="connsiteX1527" fmla="*/ 1017983 w 1060640"/>
                  <a:gd name="connsiteY1527" fmla="*/ 254043 h 1136850"/>
                  <a:gd name="connsiteX1528" fmla="*/ 1016815 w 1060640"/>
                  <a:gd name="connsiteY1528" fmla="*/ 251706 h 1136850"/>
                  <a:gd name="connsiteX1529" fmla="*/ 1016116 w 1060640"/>
                  <a:gd name="connsiteY1529" fmla="*/ 249134 h 1136850"/>
                  <a:gd name="connsiteX1530" fmla="*/ 1015646 w 1060640"/>
                  <a:gd name="connsiteY1530" fmla="*/ 246328 h 1136850"/>
                  <a:gd name="connsiteX1531" fmla="*/ 1014478 w 1060640"/>
                  <a:gd name="connsiteY1531" fmla="*/ 243990 h 1136850"/>
                  <a:gd name="connsiteX1532" fmla="*/ 1012611 w 1060640"/>
                  <a:gd name="connsiteY1532" fmla="*/ 242353 h 1136850"/>
                  <a:gd name="connsiteX1533" fmla="*/ 1012395 w 1060640"/>
                  <a:gd name="connsiteY1533" fmla="*/ 242077 h 1136850"/>
                  <a:gd name="connsiteX1534" fmla="*/ 1006045 w 1060640"/>
                  <a:gd name="connsiteY1534" fmla="*/ 240853 h 1136850"/>
                  <a:gd name="connsiteX1535" fmla="*/ 1004203 w 1060640"/>
                  <a:gd name="connsiteY1535" fmla="*/ 237167 h 1136850"/>
                  <a:gd name="connsiteX1536" fmla="*/ 997739 w 1060640"/>
                  <a:gd name="connsiteY1536" fmla="*/ 235877 h 1136850"/>
                  <a:gd name="connsiteX1537" fmla="*/ 997561 w 1060640"/>
                  <a:gd name="connsiteY1537" fmla="*/ 233295 h 1136850"/>
                  <a:gd name="connsiteX1538" fmla="*/ 989078 w 1060640"/>
                  <a:gd name="connsiteY1538" fmla="*/ 229975 h 1136850"/>
                  <a:gd name="connsiteX1539" fmla="*/ 984836 w 1060640"/>
                  <a:gd name="connsiteY1539" fmla="*/ 222969 h 1136850"/>
                  <a:gd name="connsiteX1540" fmla="*/ 961239 w 1060640"/>
                  <a:gd name="connsiteY1540" fmla="*/ 213016 h 1136850"/>
                  <a:gd name="connsiteX1541" fmla="*/ 956451 w 1060640"/>
                  <a:gd name="connsiteY1541" fmla="*/ 209144 h 1136850"/>
                  <a:gd name="connsiteX1542" fmla="*/ 948336 w 1060640"/>
                  <a:gd name="connsiteY1542" fmla="*/ 206007 h 1136850"/>
                  <a:gd name="connsiteX1543" fmla="*/ 945009 w 1060640"/>
                  <a:gd name="connsiteY1543" fmla="*/ 196788 h 1136850"/>
                  <a:gd name="connsiteX1544" fmla="*/ 942990 w 1060640"/>
                  <a:gd name="connsiteY1544" fmla="*/ 195128 h 1136850"/>
                  <a:gd name="connsiteX1545" fmla="*/ 941148 w 1060640"/>
                  <a:gd name="connsiteY1545" fmla="*/ 196236 h 1136850"/>
                  <a:gd name="connsiteX1546" fmla="*/ 930823 w 1060640"/>
                  <a:gd name="connsiteY1546" fmla="*/ 192547 h 1136850"/>
                  <a:gd name="connsiteX1547" fmla="*/ 928232 w 1060640"/>
                  <a:gd name="connsiteY1547" fmla="*/ 189413 h 1136850"/>
                  <a:gd name="connsiteX1548" fmla="*/ 926949 w 1060640"/>
                  <a:gd name="connsiteY1548" fmla="*/ 182777 h 1136850"/>
                  <a:gd name="connsiteX1549" fmla="*/ 921781 w 1060640"/>
                  <a:gd name="connsiteY1549" fmla="*/ 176140 h 1136850"/>
                  <a:gd name="connsiteX1550" fmla="*/ 922708 w 1060640"/>
                  <a:gd name="connsiteY1550" fmla="*/ 172451 h 1136850"/>
                  <a:gd name="connsiteX1551" fmla="*/ 925286 w 1060640"/>
                  <a:gd name="connsiteY1551" fmla="*/ 170052 h 1136850"/>
                  <a:gd name="connsiteX1552" fmla="*/ 921412 w 1060640"/>
                  <a:gd name="connsiteY1552" fmla="*/ 163971 h 1136850"/>
                  <a:gd name="connsiteX1553" fmla="*/ 918644 w 1060640"/>
                  <a:gd name="connsiteY1553" fmla="*/ 153093 h 1136850"/>
                  <a:gd name="connsiteX1554" fmla="*/ 914592 w 1060640"/>
                  <a:gd name="connsiteY1554" fmla="*/ 154011 h 1136850"/>
                  <a:gd name="connsiteX1555" fmla="*/ 908141 w 1060640"/>
                  <a:gd name="connsiteY1555" fmla="*/ 154197 h 1136850"/>
                  <a:gd name="connsiteX1556" fmla="*/ 904635 w 1060640"/>
                  <a:gd name="connsiteY1556" fmla="*/ 148299 h 1136850"/>
                  <a:gd name="connsiteX1557" fmla="*/ 904077 w 1060640"/>
                  <a:gd name="connsiteY1557" fmla="*/ 153093 h 1136850"/>
                  <a:gd name="connsiteX1558" fmla="*/ 898730 w 1060640"/>
                  <a:gd name="connsiteY1558" fmla="*/ 157517 h 1136850"/>
                  <a:gd name="connsiteX1559" fmla="*/ 891173 w 1060640"/>
                  <a:gd name="connsiteY1559" fmla="*/ 161390 h 1136850"/>
                  <a:gd name="connsiteX1560" fmla="*/ 886741 w 1060640"/>
                  <a:gd name="connsiteY1560" fmla="*/ 171529 h 1136850"/>
                  <a:gd name="connsiteX1561" fmla="*/ 881407 w 1060640"/>
                  <a:gd name="connsiteY1561" fmla="*/ 172820 h 1136850"/>
                  <a:gd name="connsiteX1562" fmla="*/ 879921 w 1060640"/>
                  <a:gd name="connsiteY1562" fmla="*/ 177061 h 1136850"/>
                  <a:gd name="connsiteX1563" fmla="*/ 879007 w 1060640"/>
                  <a:gd name="connsiteY1563" fmla="*/ 187570 h 1136850"/>
                  <a:gd name="connsiteX1564" fmla="*/ 875502 w 1060640"/>
                  <a:gd name="connsiteY1564" fmla="*/ 192364 h 1136850"/>
                  <a:gd name="connsiteX1565" fmla="*/ 868682 w 1060640"/>
                  <a:gd name="connsiteY1565" fmla="*/ 204533 h 1136850"/>
                  <a:gd name="connsiteX1566" fmla="*/ 861671 w 1060640"/>
                  <a:gd name="connsiteY1566" fmla="*/ 208219 h 1136850"/>
                  <a:gd name="connsiteX1567" fmla="*/ 858357 w 1060640"/>
                  <a:gd name="connsiteY1567" fmla="*/ 214673 h 1136850"/>
                  <a:gd name="connsiteX1568" fmla="*/ 851537 w 1060640"/>
                  <a:gd name="connsiteY1568" fmla="*/ 217071 h 1136850"/>
                  <a:gd name="connsiteX1569" fmla="*/ 848400 w 1060640"/>
                  <a:gd name="connsiteY1569" fmla="*/ 220943 h 1136850"/>
                  <a:gd name="connsiteX1570" fmla="*/ 845199 w 1060640"/>
                  <a:gd name="connsiteY1570" fmla="*/ 226691 h 1136850"/>
                  <a:gd name="connsiteX1571" fmla="*/ 842863 w 1060640"/>
                  <a:gd name="connsiteY1571" fmla="*/ 225753 h 1136850"/>
                  <a:gd name="connsiteX1572" fmla="*/ 840526 w 1060640"/>
                  <a:gd name="connsiteY1572" fmla="*/ 224819 h 1136850"/>
                  <a:gd name="connsiteX1573" fmla="*/ 837960 w 1060640"/>
                  <a:gd name="connsiteY1573" fmla="*/ 223415 h 1136850"/>
                  <a:gd name="connsiteX1574" fmla="*/ 835624 w 1060640"/>
                  <a:gd name="connsiteY1574" fmla="*/ 222481 h 1136850"/>
                  <a:gd name="connsiteX1575" fmla="*/ 832817 w 1060640"/>
                  <a:gd name="connsiteY1575" fmla="*/ 221778 h 1136850"/>
                  <a:gd name="connsiteX1576" fmla="*/ 830010 w 1060640"/>
                  <a:gd name="connsiteY1576" fmla="*/ 221309 h 1136850"/>
                  <a:gd name="connsiteX1577" fmla="*/ 826962 w 1060640"/>
                  <a:gd name="connsiteY1577" fmla="*/ 221547 h 1136850"/>
                  <a:gd name="connsiteX1578" fmla="*/ 824625 w 1060640"/>
                  <a:gd name="connsiteY1578" fmla="*/ 222712 h 1136850"/>
                  <a:gd name="connsiteX1579" fmla="*/ 822060 w 1060640"/>
                  <a:gd name="connsiteY1579" fmla="*/ 223647 h 1136850"/>
                  <a:gd name="connsiteX1580" fmla="*/ 819253 w 1060640"/>
                  <a:gd name="connsiteY1580" fmla="*/ 224350 h 1136850"/>
                  <a:gd name="connsiteX1581" fmla="*/ 816675 w 1060640"/>
                  <a:gd name="connsiteY1581" fmla="*/ 225053 h 1136850"/>
                  <a:gd name="connsiteX1582" fmla="*/ 813881 w 1060640"/>
                  <a:gd name="connsiteY1582" fmla="*/ 224350 h 1136850"/>
                  <a:gd name="connsiteX1583" fmla="*/ 811303 w 1060640"/>
                  <a:gd name="connsiteY1583" fmla="*/ 223415 h 1136850"/>
                  <a:gd name="connsiteX1584" fmla="*/ 809195 w 1060640"/>
                  <a:gd name="connsiteY1584" fmla="*/ 222247 h 1136850"/>
                  <a:gd name="connsiteX1585" fmla="*/ 806858 w 1060640"/>
                  <a:gd name="connsiteY1585" fmla="*/ 221075 h 1136850"/>
                  <a:gd name="connsiteX1586" fmla="*/ 804750 w 1060640"/>
                  <a:gd name="connsiteY1586" fmla="*/ 219672 h 1136850"/>
                  <a:gd name="connsiteX1587" fmla="*/ 803124 w 1060640"/>
                  <a:gd name="connsiteY1587" fmla="*/ 218037 h 1136850"/>
                  <a:gd name="connsiteX1588" fmla="*/ 800546 w 1060640"/>
                  <a:gd name="connsiteY1588" fmla="*/ 217103 h 1136850"/>
                  <a:gd name="connsiteX1589" fmla="*/ 798209 w 1060640"/>
                  <a:gd name="connsiteY1589" fmla="*/ 216166 h 1136850"/>
                  <a:gd name="connsiteX1590" fmla="*/ 795403 w 1060640"/>
                  <a:gd name="connsiteY1590" fmla="*/ 215466 h 1136850"/>
                  <a:gd name="connsiteX1591" fmla="*/ 792596 w 1060640"/>
                  <a:gd name="connsiteY1591" fmla="*/ 214766 h 1136850"/>
                  <a:gd name="connsiteX1592" fmla="*/ 790259 w 1060640"/>
                  <a:gd name="connsiteY1592" fmla="*/ 213828 h 1136850"/>
                  <a:gd name="connsiteX1593" fmla="*/ 787452 w 1060640"/>
                  <a:gd name="connsiteY1593" fmla="*/ 213359 h 1136850"/>
                  <a:gd name="connsiteX1594" fmla="*/ 785344 w 1060640"/>
                  <a:gd name="connsiteY1594" fmla="*/ 211959 h 1136850"/>
                  <a:gd name="connsiteX1595" fmla="*/ 783249 w 1060640"/>
                  <a:gd name="connsiteY1595" fmla="*/ 210556 h 1136850"/>
                  <a:gd name="connsiteX1596" fmla="*/ 780912 w 1060640"/>
                  <a:gd name="connsiteY1596" fmla="*/ 209619 h 1136850"/>
                  <a:gd name="connsiteX1597" fmla="*/ 780251 w 1060640"/>
                  <a:gd name="connsiteY1597" fmla="*/ 209381 h 1136850"/>
                  <a:gd name="connsiteX1598" fmla="*/ 778334 w 1060640"/>
                  <a:gd name="connsiteY1598" fmla="*/ 208684 h 1136850"/>
                  <a:gd name="connsiteX1599" fmla="*/ 775997 w 1060640"/>
                  <a:gd name="connsiteY1599" fmla="*/ 207750 h 1136850"/>
                  <a:gd name="connsiteX1600" fmla="*/ 773660 w 1060640"/>
                  <a:gd name="connsiteY1600" fmla="*/ 206581 h 1136850"/>
                  <a:gd name="connsiteX1601" fmla="*/ 771082 w 1060640"/>
                  <a:gd name="connsiteY1601" fmla="*/ 205644 h 1136850"/>
                  <a:gd name="connsiteX1602" fmla="*/ 768517 w 1060640"/>
                  <a:gd name="connsiteY1602" fmla="*/ 204944 h 1136850"/>
                  <a:gd name="connsiteX1603" fmla="*/ 765710 w 1060640"/>
                  <a:gd name="connsiteY1603" fmla="*/ 204475 h 1136850"/>
                  <a:gd name="connsiteX1604" fmla="*/ 762903 w 1060640"/>
                  <a:gd name="connsiteY1604" fmla="*/ 203775 h 1136850"/>
                  <a:gd name="connsiteX1605" fmla="*/ 760097 w 1060640"/>
                  <a:gd name="connsiteY1605" fmla="*/ 203072 h 1136850"/>
                  <a:gd name="connsiteX1606" fmla="*/ 757290 w 1060640"/>
                  <a:gd name="connsiteY1606" fmla="*/ 202372 h 1136850"/>
                  <a:gd name="connsiteX1607" fmla="*/ 754483 w 1060640"/>
                  <a:gd name="connsiteY1607" fmla="*/ 201903 h 1136850"/>
                  <a:gd name="connsiteX1608" fmla="*/ 752146 w 1060640"/>
                  <a:gd name="connsiteY1608" fmla="*/ 200735 h 1136850"/>
                  <a:gd name="connsiteX1609" fmla="*/ 750051 w 1060640"/>
                  <a:gd name="connsiteY1609" fmla="*/ 199566 h 1136850"/>
                  <a:gd name="connsiteX1610" fmla="*/ 747473 w 1060640"/>
                  <a:gd name="connsiteY1610" fmla="*/ 198400 h 1136850"/>
                  <a:gd name="connsiteX1611" fmla="*/ 746266 w 1060640"/>
                  <a:gd name="connsiteY1611" fmla="*/ 197912 h 1136850"/>
                  <a:gd name="connsiteX1612" fmla="*/ 745136 w 1060640"/>
                  <a:gd name="connsiteY1612" fmla="*/ 197463 h 1136850"/>
                  <a:gd name="connsiteX1613" fmla="*/ 743028 w 1060640"/>
                  <a:gd name="connsiteY1613" fmla="*/ 196294 h 1136850"/>
                  <a:gd name="connsiteX1614" fmla="*/ 740691 w 1060640"/>
                  <a:gd name="connsiteY1614" fmla="*/ 195125 h 1136850"/>
                  <a:gd name="connsiteX1615" fmla="*/ 738354 w 1060640"/>
                  <a:gd name="connsiteY1615" fmla="*/ 194191 h 1136850"/>
                  <a:gd name="connsiteX1616" fmla="*/ 735548 w 1060640"/>
                  <a:gd name="connsiteY1616" fmla="*/ 193488 h 1136850"/>
                  <a:gd name="connsiteX1617" fmla="*/ 732741 w 1060640"/>
                  <a:gd name="connsiteY1617" fmla="*/ 193022 h 1136850"/>
                  <a:gd name="connsiteX1618" fmla="*/ 729464 w 1060640"/>
                  <a:gd name="connsiteY1618" fmla="*/ 192553 h 1136850"/>
                  <a:gd name="connsiteX1619" fmla="*/ 726899 w 1060640"/>
                  <a:gd name="connsiteY1619" fmla="*/ 192085 h 1136850"/>
                  <a:gd name="connsiteX1620" fmla="*/ 724092 w 1060640"/>
                  <a:gd name="connsiteY1620" fmla="*/ 191385 h 1136850"/>
                  <a:gd name="connsiteX1621" fmla="*/ 721285 w 1060640"/>
                  <a:gd name="connsiteY1621" fmla="*/ 190682 h 1136850"/>
                  <a:gd name="connsiteX1622" fmla="*/ 718720 w 1060640"/>
                  <a:gd name="connsiteY1622" fmla="*/ 189747 h 1136850"/>
                  <a:gd name="connsiteX1623" fmla="*/ 716370 w 1060640"/>
                  <a:gd name="connsiteY1623" fmla="*/ 188813 h 1136850"/>
                  <a:gd name="connsiteX1624" fmla="*/ 713576 w 1060640"/>
                  <a:gd name="connsiteY1624" fmla="*/ 188110 h 1136850"/>
                  <a:gd name="connsiteX1625" fmla="*/ 711468 w 1060640"/>
                  <a:gd name="connsiteY1625" fmla="*/ 186707 h 1136850"/>
                  <a:gd name="connsiteX1626" fmla="*/ 709132 w 1060640"/>
                  <a:gd name="connsiteY1626" fmla="*/ 185772 h 1136850"/>
                  <a:gd name="connsiteX1627" fmla="*/ 707023 w 1060640"/>
                  <a:gd name="connsiteY1627" fmla="*/ 184369 h 1136850"/>
                  <a:gd name="connsiteX1628" fmla="*/ 704216 w 1060640"/>
                  <a:gd name="connsiteY1628" fmla="*/ 183669 h 1136850"/>
                  <a:gd name="connsiteX1629" fmla="*/ 701880 w 1060640"/>
                  <a:gd name="connsiteY1629" fmla="*/ 182735 h 1136850"/>
                  <a:gd name="connsiteX1630" fmla="*/ 699073 w 1060640"/>
                  <a:gd name="connsiteY1630" fmla="*/ 182032 h 1136850"/>
                  <a:gd name="connsiteX1631" fmla="*/ 696508 w 1060640"/>
                  <a:gd name="connsiteY1631" fmla="*/ 181097 h 1136850"/>
                  <a:gd name="connsiteX1632" fmla="*/ 694171 w 1060640"/>
                  <a:gd name="connsiteY1632" fmla="*/ 180163 h 1136850"/>
                  <a:gd name="connsiteX1633" fmla="*/ 693523 w 1060640"/>
                  <a:gd name="connsiteY1633" fmla="*/ 179524 h 1136850"/>
                  <a:gd name="connsiteX1634" fmla="*/ 692533 w 1060640"/>
                  <a:gd name="connsiteY1634" fmla="*/ 178522 h 1136850"/>
                  <a:gd name="connsiteX1635" fmla="*/ 690666 w 1060640"/>
                  <a:gd name="connsiteY1635" fmla="*/ 176888 h 1136850"/>
                  <a:gd name="connsiteX1636" fmla="*/ 689027 w 1060640"/>
                  <a:gd name="connsiteY1636" fmla="*/ 175250 h 1136850"/>
                  <a:gd name="connsiteX1637" fmla="*/ 687148 w 1060640"/>
                  <a:gd name="connsiteY1637" fmla="*/ 173382 h 1136850"/>
                  <a:gd name="connsiteX1638" fmla="*/ 685751 w 1060640"/>
                  <a:gd name="connsiteY1638" fmla="*/ 171510 h 1136850"/>
                  <a:gd name="connsiteX1639" fmla="*/ 684354 w 1060640"/>
                  <a:gd name="connsiteY1639" fmla="*/ 169407 h 1136850"/>
                  <a:gd name="connsiteX1640" fmla="*/ 682944 w 1060640"/>
                  <a:gd name="connsiteY1640" fmla="*/ 167535 h 1136850"/>
                  <a:gd name="connsiteX1641" fmla="*/ 682004 w 1060640"/>
                  <a:gd name="connsiteY1641" fmla="*/ 165197 h 1136850"/>
                  <a:gd name="connsiteX1642" fmla="*/ 680836 w 1060640"/>
                  <a:gd name="connsiteY1642" fmla="*/ 162863 h 1136850"/>
                  <a:gd name="connsiteX1643" fmla="*/ 680137 w 1060640"/>
                  <a:gd name="connsiteY1643" fmla="*/ 160054 h 1136850"/>
                  <a:gd name="connsiteX1644" fmla="*/ 679439 w 1060640"/>
                  <a:gd name="connsiteY1644" fmla="*/ 157482 h 1136850"/>
                  <a:gd name="connsiteX1645" fmla="*/ 679312 w 1060640"/>
                  <a:gd name="connsiteY1645" fmla="*/ 156994 h 1136850"/>
                  <a:gd name="connsiteX1646" fmla="*/ 679286 w 1060640"/>
                  <a:gd name="connsiteY1646" fmla="*/ 156885 h 1136850"/>
                  <a:gd name="connsiteX1647" fmla="*/ 679261 w 1060640"/>
                  <a:gd name="connsiteY1647" fmla="*/ 156782 h 1136850"/>
                  <a:gd name="connsiteX1648" fmla="*/ 678740 w 1060640"/>
                  <a:gd name="connsiteY1648" fmla="*/ 154676 h 1136850"/>
                  <a:gd name="connsiteX1649" fmla="*/ 677572 w 1060640"/>
                  <a:gd name="connsiteY1649" fmla="*/ 152338 h 1136850"/>
                  <a:gd name="connsiteX1650" fmla="*/ 677102 w 1060640"/>
                  <a:gd name="connsiteY1650" fmla="*/ 149766 h 1136850"/>
                  <a:gd name="connsiteX1651" fmla="*/ 675934 w 1060640"/>
                  <a:gd name="connsiteY1651" fmla="*/ 147194 h 1136850"/>
                  <a:gd name="connsiteX1652" fmla="*/ 674765 w 1060640"/>
                  <a:gd name="connsiteY1652" fmla="*/ 144857 h 1136850"/>
                  <a:gd name="connsiteX1653" fmla="*/ 673127 w 1060640"/>
                  <a:gd name="connsiteY1653" fmla="*/ 143219 h 1136850"/>
                  <a:gd name="connsiteX1654" fmla="*/ 671730 w 1060640"/>
                  <a:gd name="connsiteY1654" fmla="*/ 141351 h 1136850"/>
                  <a:gd name="connsiteX1655" fmla="*/ 669622 w 1060640"/>
                  <a:gd name="connsiteY1655" fmla="*/ 139948 h 1136850"/>
                  <a:gd name="connsiteX1656" fmla="*/ 667513 w 1060640"/>
                  <a:gd name="connsiteY1656" fmla="*/ 138544 h 1136850"/>
                  <a:gd name="connsiteX1657" fmla="*/ 665405 w 1060640"/>
                  <a:gd name="connsiteY1657" fmla="*/ 137376 h 1136850"/>
                  <a:gd name="connsiteX1658" fmla="*/ 663069 w 1060640"/>
                  <a:gd name="connsiteY1658" fmla="*/ 135972 h 1136850"/>
                  <a:gd name="connsiteX1659" fmla="*/ 660503 w 1060640"/>
                  <a:gd name="connsiteY1659" fmla="*/ 135039 h 1136850"/>
                  <a:gd name="connsiteX1660" fmla="*/ 658166 w 1060640"/>
                  <a:gd name="connsiteY1660" fmla="*/ 134104 h 1136850"/>
                  <a:gd name="connsiteX1661" fmla="*/ 656058 w 1060640"/>
                  <a:gd name="connsiteY1661" fmla="*/ 132698 h 1136850"/>
                  <a:gd name="connsiteX1662" fmla="*/ 653721 w 1060640"/>
                  <a:gd name="connsiteY1662" fmla="*/ 131764 h 1136850"/>
                  <a:gd name="connsiteX1663" fmla="*/ 651613 w 1060640"/>
                  <a:gd name="connsiteY1663" fmla="*/ 130360 h 1136850"/>
                  <a:gd name="connsiteX1664" fmla="*/ 649518 w 1060640"/>
                  <a:gd name="connsiteY1664" fmla="*/ 128961 h 1136850"/>
                  <a:gd name="connsiteX1665" fmla="*/ 646940 w 1060640"/>
                  <a:gd name="connsiteY1665" fmla="*/ 128024 h 1136850"/>
                  <a:gd name="connsiteX1666" fmla="*/ 645301 w 1060640"/>
                  <a:gd name="connsiteY1666" fmla="*/ 126389 h 1136850"/>
                  <a:gd name="connsiteX1667" fmla="*/ 643434 w 1060640"/>
                  <a:gd name="connsiteY1667" fmla="*/ 124751 h 1136850"/>
                  <a:gd name="connsiteX1668" fmla="*/ 642037 w 1060640"/>
                  <a:gd name="connsiteY1668" fmla="*/ 122645 h 1136850"/>
                  <a:gd name="connsiteX1669" fmla="*/ 641097 w 1060640"/>
                  <a:gd name="connsiteY1669" fmla="*/ 120307 h 1136850"/>
                  <a:gd name="connsiteX1670" fmla="*/ 640158 w 1060640"/>
                  <a:gd name="connsiteY1670" fmla="*/ 117970 h 1136850"/>
                  <a:gd name="connsiteX1671" fmla="*/ 639688 w 1060640"/>
                  <a:gd name="connsiteY1671" fmla="*/ 114930 h 1136850"/>
                  <a:gd name="connsiteX1672" fmla="*/ 638989 w 1060640"/>
                  <a:gd name="connsiteY1672" fmla="*/ 112361 h 1136850"/>
                  <a:gd name="connsiteX1673" fmla="*/ 637821 w 1060640"/>
                  <a:gd name="connsiteY1673" fmla="*/ 110020 h 1136850"/>
                  <a:gd name="connsiteX1674" fmla="*/ 637122 w 1060640"/>
                  <a:gd name="connsiteY1674" fmla="*/ 107213 h 1136850"/>
                  <a:gd name="connsiteX1675" fmla="*/ 636424 w 1060640"/>
                  <a:gd name="connsiteY1675" fmla="*/ 104642 h 1136850"/>
                  <a:gd name="connsiteX1676" fmla="*/ 635256 w 1060640"/>
                  <a:gd name="connsiteY1676" fmla="*/ 102070 h 1136850"/>
                  <a:gd name="connsiteX1677" fmla="*/ 633617 w 1060640"/>
                  <a:gd name="connsiteY1677" fmla="*/ 100435 h 1136850"/>
                  <a:gd name="connsiteX1678" fmla="*/ 631280 w 1060640"/>
                  <a:gd name="connsiteY1678" fmla="*/ 100901 h 1136850"/>
                  <a:gd name="connsiteX1679" fmla="*/ 629172 w 1060640"/>
                  <a:gd name="connsiteY1679" fmla="*/ 102305 h 1136850"/>
                  <a:gd name="connsiteX1680" fmla="*/ 626137 w 1060640"/>
                  <a:gd name="connsiteY1680" fmla="*/ 102538 h 1136850"/>
                  <a:gd name="connsiteX1681" fmla="*/ 624029 w 1060640"/>
                  <a:gd name="connsiteY1681" fmla="*/ 101370 h 1136850"/>
                  <a:gd name="connsiteX1682" fmla="*/ 622632 w 1060640"/>
                  <a:gd name="connsiteY1682" fmla="*/ 99267 h 1136850"/>
                  <a:gd name="connsiteX1683" fmla="*/ 622632 w 1060640"/>
                  <a:gd name="connsiteY1683" fmla="*/ 95995 h 1136850"/>
                  <a:gd name="connsiteX1684" fmla="*/ 623559 w 1060640"/>
                  <a:gd name="connsiteY1684" fmla="*/ 93655 h 1136850"/>
                  <a:gd name="connsiteX1685" fmla="*/ 624270 w 1060640"/>
                  <a:gd name="connsiteY1685" fmla="*/ 90848 h 1136850"/>
                  <a:gd name="connsiteX1686" fmla="*/ 622162 w 1060640"/>
                  <a:gd name="connsiteY1686" fmla="*/ 89445 h 1136850"/>
                  <a:gd name="connsiteX1687" fmla="*/ 618885 w 1060640"/>
                  <a:gd name="connsiteY1687" fmla="*/ 89214 h 1136850"/>
                  <a:gd name="connsiteX1688" fmla="*/ 616320 w 1060640"/>
                  <a:gd name="connsiteY1688" fmla="*/ 88511 h 1136850"/>
                  <a:gd name="connsiteX1689" fmla="*/ 614212 w 1060640"/>
                  <a:gd name="connsiteY1689" fmla="*/ 87343 h 1136850"/>
                  <a:gd name="connsiteX1690" fmla="*/ 612573 w 1060640"/>
                  <a:gd name="connsiteY1690" fmla="*/ 85471 h 1136850"/>
                  <a:gd name="connsiteX1691" fmla="*/ 610935 w 1060640"/>
                  <a:gd name="connsiteY1691" fmla="*/ 83601 h 1136850"/>
                  <a:gd name="connsiteX1692" fmla="*/ 609297 w 1060640"/>
                  <a:gd name="connsiteY1692" fmla="*/ 81964 h 1136850"/>
                  <a:gd name="connsiteX1693" fmla="*/ 608128 w 1060640"/>
                  <a:gd name="connsiteY1693" fmla="*/ 79626 h 1136850"/>
                  <a:gd name="connsiteX1694" fmla="*/ 607201 w 1060640"/>
                  <a:gd name="connsiteY1694" fmla="*/ 77055 h 1136850"/>
                  <a:gd name="connsiteX1695" fmla="*/ 606490 w 1060640"/>
                  <a:gd name="connsiteY1695" fmla="*/ 76821 h 1136850"/>
                  <a:gd name="connsiteX1696" fmla="*/ 606033 w 1060640"/>
                  <a:gd name="connsiteY1696" fmla="*/ 76117 h 1136850"/>
                  <a:gd name="connsiteX1697" fmla="*/ 605093 w 1060640"/>
                  <a:gd name="connsiteY1697" fmla="*/ 73783 h 1136850"/>
                  <a:gd name="connsiteX1698" fmla="*/ 603683 w 1060640"/>
                  <a:gd name="connsiteY1698" fmla="*/ 71911 h 1136850"/>
                  <a:gd name="connsiteX1699" fmla="*/ 602286 w 1060640"/>
                  <a:gd name="connsiteY1699" fmla="*/ 69805 h 1136850"/>
                  <a:gd name="connsiteX1700" fmla="*/ 600889 w 1060640"/>
                  <a:gd name="connsiteY1700" fmla="*/ 67702 h 1136850"/>
                  <a:gd name="connsiteX1701" fmla="*/ 599480 w 1060640"/>
                  <a:gd name="connsiteY1701" fmla="*/ 65833 h 1136850"/>
                  <a:gd name="connsiteX1702" fmla="*/ 598083 w 1060640"/>
                  <a:gd name="connsiteY1702" fmla="*/ 63727 h 1136850"/>
                  <a:gd name="connsiteX1703" fmla="*/ 596203 w 1060640"/>
                  <a:gd name="connsiteY1703" fmla="*/ 62093 h 1136850"/>
                  <a:gd name="connsiteX1704" fmla="*/ 594107 w 1060640"/>
                  <a:gd name="connsiteY1704" fmla="*/ 60689 h 1136850"/>
                  <a:gd name="connsiteX1705" fmla="*/ 592228 w 1060640"/>
                  <a:gd name="connsiteY1705" fmla="*/ 59521 h 1136850"/>
                  <a:gd name="connsiteX1706" fmla="*/ 592126 w 1060640"/>
                  <a:gd name="connsiteY1706" fmla="*/ 59473 h 1136850"/>
                  <a:gd name="connsiteX1707" fmla="*/ 589663 w 1060640"/>
                  <a:gd name="connsiteY1707" fmla="*/ 58353 h 1136850"/>
                  <a:gd name="connsiteX1708" fmla="*/ 587326 w 1060640"/>
                  <a:gd name="connsiteY1708" fmla="*/ 57414 h 1136850"/>
                  <a:gd name="connsiteX1709" fmla="*/ 584519 w 1060640"/>
                  <a:gd name="connsiteY1709" fmla="*/ 56949 h 1136850"/>
                  <a:gd name="connsiteX1710" fmla="*/ 581471 w 1060640"/>
                  <a:gd name="connsiteY1710" fmla="*/ 57183 h 1136850"/>
                  <a:gd name="connsiteX1711" fmla="*/ 578207 w 1060640"/>
                  <a:gd name="connsiteY1711" fmla="*/ 56945 h 1136850"/>
                  <a:gd name="connsiteX1712" fmla="*/ 575870 w 1060640"/>
                  <a:gd name="connsiteY1712" fmla="*/ 56012 h 1136850"/>
                  <a:gd name="connsiteX1713" fmla="*/ 574232 w 1060640"/>
                  <a:gd name="connsiteY1713" fmla="*/ 54142 h 1136850"/>
                  <a:gd name="connsiteX1714" fmla="*/ 572822 w 1060640"/>
                  <a:gd name="connsiteY1714" fmla="*/ 52270 h 1136850"/>
                  <a:gd name="connsiteX1715" fmla="*/ 571425 w 1060640"/>
                  <a:gd name="connsiteY1715" fmla="*/ 50167 h 1136850"/>
                  <a:gd name="connsiteX1716" fmla="*/ 570015 w 1060640"/>
                  <a:gd name="connsiteY1716" fmla="*/ 48299 h 1136850"/>
                  <a:gd name="connsiteX1717" fmla="*/ 568618 w 1060640"/>
                  <a:gd name="connsiteY1717" fmla="*/ 46192 h 1136850"/>
                  <a:gd name="connsiteX1718" fmla="*/ 567222 w 1060640"/>
                  <a:gd name="connsiteY1718" fmla="*/ 44089 h 1136850"/>
                  <a:gd name="connsiteX1719" fmla="*/ 565812 w 1060640"/>
                  <a:gd name="connsiteY1719" fmla="*/ 42217 h 1136850"/>
                  <a:gd name="connsiteX1720" fmla="*/ 564644 w 1060640"/>
                  <a:gd name="connsiteY1720" fmla="*/ 39880 h 1136850"/>
                  <a:gd name="connsiteX1721" fmla="*/ 563005 w 1060640"/>
                  <a:gd name="connsiteY1721" fmla="*/ 38243 h 1136850"/>
                  <a:gd name="connsiteX1722" fmla="*/ 560897 w 1060640"/>
                  <a:gd name="connsiteY1722" fmla="*/ 36840 h 1136850"/>
                  <a:gd name="connsiteX1723" fmla="*/ 558801 w 1060640"/>
                  <a:gd name="connsiteY1723" fmla="*/ 35437 h 1136850"/>
                  <a:gd name="connsiteX1724" fmla="*/ 556693 w 1060640"/>
                  <a:gd name="connsiteY1724" fmla="*/ 34268 h 1136850"/>
                  <a:gd name="connsiteX1725" fmla="*/ 554585 w 1060640"/>
                  <a:gd name="connsiteY1725" fmla="*/ 32867 h 1136850"/>
                  <a:gd name="connsiteX1726" fmla="*/ 553658 w 1060640"/>
                  <a:gd name="connsiteY1726" fmla="*/ 32241 h 1136850"/>
                  <a:gd name="connsiteX1727" fmla="*/ 552490 w 1060640"/>
                  <a:gd name="connsiteY1727" fmla="*/ 31462 h 1136850"/>
                  <a:gd name="connsiteX1728" fmla="*/ 550381 w 1060640"/>
                  <a:gd name="connsiteY1728" fmla="*/ 30062 h 1136850"/>
                  <a:gd name="connsiteX1729" fmla="*/ 548984 w 1060640"/>
                  <a:gd name="connsiteY1729" fmla="*/ 28190 h 1136850"/>
                  <a:gd name="connsiteX1730" fmla="*/ 547346 w 1060640"/>
                  <a:gd name="connsiteY1730" fmla="*/ 26556 h 1136850"/>
                  <a:gd name="connsiteX1731" fmla="*/ 545238 w 1060640"/>
                  <a:gd name="connsiteY1731" fmla="*/ 25152 h 1136850"/>
                  <a:gd name="connsiteX1732" fmla="*/ 543371 w 1060640"/>
                  <a:gd name="connsiteY1732" fmla="*/ 23515 h 1136850"/>
                  <a:gd name="connsiteX1733" fmla="*/ 541733 w 1060640"/>
                  <a:gd name="connsiteY1733" fmla="*/ 21877 h 1136850"/>
                  <a:gd name="connsiteX1734" fmla="*/ 539624 w 1060640"/>
                  <a:gd name="connsiteY1734" fmla="*/ 20475 h 1136850"/>
                  <a:gd name="connsiteX1735" fmla="*/ 538748 w 1060640"/>
                  <a:gd name="connsiteY1735" fmla="*/ 19601 h 1136850"/>
                  <a:gd name="connsiteX1736" fmla="*/ 537986 w 1060640"/>
                  <a:gd name="connsiteY1736" fmla="*/ 18836 h 1136850"/>
                  <a:gd name="connsiteX1737" fmla="*/ 536335 w 1060640"/>
                  <a:gd name="connsiteY1737" fmla="*/ 17742 h 1136850"/>
                  <a:gd name="connsiteX1738" fmla="*/ 535891 w 1060640"/>
                  <a:gd name="connsiteY1738" fmla="*/ 17437 h 1136850"/>
                  <a:gd name="connsiteX1739" fmla="*/ 533782 w 1060640"/>
                  <a:gd name="connsiteY1739" fmla="*/ 16265 h 1136850"/>
                  <a:gd name="connsiteX1740" fmla="*/ 531446 w 1060640"/>
                  <a:gd name="connsiteY1740" fmla="*/ 15096 h 1136850"/>
                  <a:gd name="connsiteX1741" fmla="*/ 528868 w 1060640"/>
                  <a:gd name="connsiteY1741" fmla="*/ 14162 h 1136850"/>
                  <a:gd name="connsiteX1742" fmla="*/ 526772 w 1060640"/>
                  <a:gd name="connsiteY1742" fmla="*/ 12758 h 1136850"/>
                  <a:gd name="connsiteX1743" fmla="*/ 523965 w 1060640"/>
                  <a:gd name="connsiteY1743" fmla="*/ 11825 h 1136850"/>
                  <a:gd name="connsiteX1744" fmla="*/ 521387 w 1060640"/>
                  <a:gd name="connsiteY1744" fmla="*/ 11121 h 1136850"/>
                  <a:gd name="connsiteX1745" fmla="*/ 518822 w 1060640"/>
                  <a:gd name="connsiteY1745" fmla="*/ 10186 h 1136850"/>
                  <a:gd name="connsiteX1746" fmla="*/ 516472 w 1060640"/>
                  <a:gd name="connsiteY1746" fmla="*/ 9253 h 1136850"/>
                  <a:gd name="connsiteX1747" fmla="*/ 513678 w 1060640"/>
                  <a:gd name="connsiteY1747" fmla="*/ 8549 h 1136850"/>
                  <a:gd name="connsiteX1748" fmla="*/ 510872 w 1060640"/>
                  <a:gd name="connsiteY1748" fmla="*/ 7850 h 1136850"/>
                  <a:gd name="connsiteX1749" fmla="*/ 508535 w 1060640"/>
                  <a:gd name="connsiteY1749" fmla="*/ 6915 h 1136850"/>
                  <a:gd name="connsiteX1750" fmla="*/ 505728 w 1060640"/>
                  <a:gd name="connsiteY1750" fmla="*/ 6211 h 1136850"/>
                  <a:gd name="connsiteX1751" fmla="*/ 502921 w 1060640"/>
                  <a:gd name="connsiteY1751" fmla="*/ 5743 h 1136850"/>
                  <a:gd name="connsiteX1752" fmla="*/ 500115 w 1060640"/>
                  <a:gd name="connsiteY1752" fmla="*/ 5043 h 1136850"/>
                  <a:gd name="connsiteX1753" fmla="*/ 497308 w 1060640"/>
                  <a:gd name="connsiteY1753" fmla="*/ 4343 h 1136850"/>
                  <a:gd name="connsiteX1754" fmla="*/ 494971 w 1060640"/>
                  <a:gd name="connsiteY1754" fmla="*/ 3406 h 1136850"/>
                  <a:gd name="connsiteX1755" fmla="*/ 492165 w 1060640"/>
                  <a:gd name="connsiteY1755" fmla="*/ 2706 h 1136850"/>
                  <a:gd name="connsiteX1756" fmla="*/ 489828 w 1060640"/>
                  <a:gd name="connsiteY1756" fmla="*/ 1771 h 1136850"/>
                  <a:gd name="connsiteX1757" fmla="*/ 486780 w 1060640"/>
                  <a:gd name="connsiteY1757" fmla="*/ 1537 h 1136850"/>
                  <a:gd name="connsiteX1758" fmla="*/ 483973 w 1060640"/>
                  <a:gd name="connsiteY1758" fmla="*/ 837 h 1136850"/>
                  <a:gd name="connsiteX1759" fmla="*/ 480709 w 1060640"/>
                  <a:gd name="connsiteY1759" fmla="*/ 603 h 1136850"/>
                  <a:gd name="connsiteX1760" fmla="*/ 477661 w 1060640"/>
                  <a:gd name="connsiteY1760" fmla="*/ 134 h 1136850"/>
                  <a:gd name="connsiteX1761" fmla="*/ 474156 w 1060640"/>
                  <a:gd name="connsiteY1761" fmla="*/ 134 h 1136850"/>
                  <a:gd name="connsiteX1762" fmla="*/ 471121 w 1060640"/>
                  <a:gd name="connsiteY1762" fmla="*/ 603 h 1136850"/>
                  <a:gd name="connsiteX1763" fmla="*/ 467615 w 1060640"/>
                  <a:gd name="connsiteY1763" fmla="*/ 603 h 1136850"/>
                  <a:gd name="connsiteX1764" fmla="*/ 464567 w 1060640"/>
                  <a:gd name="connsiteY1764" fmla="*/ 1068 h 1136850"/>
                  <a:gd name="connsiteX1765" fmla="*/ 461532 w 1060640"/>
                  <a:gd name="connsiteY1765" fmla="*/ 1303 h 1136850"/>
                  <a:gd name="connsiteX1766" fmla="*/ 458725 w 1060640"/>
                  <a:gd name="connsiteY1766" fmla="*/ 2003 h 1136850"/>
                  <a:gd name="connsiteX1767" fmla="*/ 455919 w 1060640"/>
                  <a:gd name="connsiteY1767" fmla="*/ 2706 h 1136850"/>
                  <a:gd name="connsiteX1768" fmla="*/ 452642 w 1060640"/>
                  <a:gd name="connsiteY1768" fmla="*/ 2706 h 1136850"/>
                  <a:gd name="connsiteX1769" fmla="*/ 449378 w 1060640"/>
                  <a:gd name="connsiteY1769" fmla="*/ 3171 h 1136850"/>
                  <a:gd name="connsiteX1770" fmla="*/ 446330 w 1060640"/>
                  <a:gd name="connsiteY1770" fmla="*/ 3406 h 1136850"/>
                  <a:gd name="connsiteX1771" fmla="*/ 442825 w 1060640"/>
                  <a:gd name="connsiteY1771" fmla="*/ 3406 h 1136850"/>
                  <a:gd name="connsiteX1772" fmla="*/ 439790 w 1060640"/>
                  <a:gd name="connsiteY1772" fmla="*/ 3175 h 1136850"/>
                  <a:gd name="connsiteX1773" fmla="*/ 436754 w 1060640"/>
                  <a:gd name="connsiteY1773" fmla="*/ 2940 h 1136850"/>
                  <a:gd name="connsiteX1774" fmla="*/ 434176 w 1060640"/>
                  <a:gd name="connsiteY1774" fmla="*/ 2940 h 1136850"/>
                  <a:gd name="connsiteX1775" fmla="*/ 433236 w 1060640"/>
                  <a:gd name="connsiteY1775" fmla="*/ 2940 h 1136850"/>
                  <a:gd name="connsiteX1776" fmla="*/ 430201 w 1060640"/>
                  <a:gd name="connsiteY1776" fmla="*/ 3406 h 1136850"/>
                  <a:gd name="connsiteX1777" fmla="*/ 426925 w 1060640"/>
                  <a:gd name="connsiteY1777" fmla="*/ 3640 h 1136850"/>
                  <a:gd name="connsiteX1778" fmla="*/ 424359 w 1060640"/>
                  <a:gd name="connsiteY1778" fmla="*/ 4343 h 1136850"/>
                  <a:gd name="connsiteX1779" fmla="*/ 421552 w 1060640"/>
                  <a:gd name="connsiteY1779" fmla="*/ 5043 h 1136850"/>
                  <a:gd name="connsiteX1780" fmla="*/ 418746 w 1060640"/>
                  <a:gd name="connsiteY1780" fmla="*/ 5743 h 1136850"/>
                  <a:gd name="connsiteX1781" fmla="*/ 415939 w 1060640"/>
                  <a:gd name="connsiteY1781" fmla="*/ 6446 h 1136850"/>
                  <a:gd name="connsiteX1782" fmla="*/ 412904 w 1060640"/>
                  <a:gd name="connsiteY1782" fmla="*/ 6915 h 1136850"/>
                  <a:gd name="connsiteX1783" fmla="*/ 409856 w 1060640"/>
                  <a:gd name="connsiteY1783" fmla="*/ 7146 h 1136850"/>
                  <a:gd name="connsiteX1784" fmla="*/ 407062 w 1060640"/>
                  <a:gd name="connsiteY1784" fmla="*/ 7850 h 1136850"/>
                  <a:gd name="connsiteX1785" fmla="*/ 404014 w 1060640"/>
                  <a:gd name="connsiteY1785" fmla="*/ 8314 h 1136850"/>
                  <a:gd name="connsiteX1786" fmla="*/ 401207 w 1060640"/>
                  <a:gd name="connsiteY1786" fmla="*/ 9018 h 1136850"/>
                  <a:gd name="connsiteX1787" fmla="*/ 398870 w 1060640"/>
                  <a:gd name="connsiteY1787" fmla="*/ 9953 h 1136850"/>
                  <a:gd name="connsiteX1788" fmla="*/ 396775 w 1060640"/>
                  <a:gd name="connsiteY1788" fmla="*/ 11356 h 1136850"/>
                  <a:gd name="connsiteX1789" fmla="*/ 393968 w 1060640"/>
                  <a:gd name="connsiteY1789" fmla="*/ 12058 h 1136850"/>
                  <a:gd name="connsiteX1790" fmla="*/ 391161 w 1060640"/>
                  <a:gd name="connsiteY1790" fmla="*/ 12758 h 1136850"/>
                  <a:gd name="connsiteX1791" fmla="*/ 390755 w 1060640"/>
                  <a:gd name="connsiteY1791" fmla="*/ 12726 h 1136850"/>
                  <a:gd name="connsiteX1792" fmla="*/ 387250 w 1060640"/>
                  <a:gd name="connsiteY1792" fmla="*/ 58233 h 1136850"/>
                  <a:gd name="connsiteX1793" fmla="*/ 386411 w 1060640"/>
                  <a:gd name="connsiteY1793" fmla="*/ 60073 h 1136850"/>
                  <a:gd name="connsiteX1794" fmla="*/ 385789 w 1060640"/>
                  <a:gd name="connsiteY1794" fmla="*/ 61569 h 1136850"/>
                  <a:gd name="connsiteX1795" fmla="*/ 385992 w 1060640"/>
                  <a:gd name="connsiteY1795" fmla="*/ 62809 h 1136850"/>
                  <a:gd name="connsiteX1796" fmla="*/ 386335 w 1060640"/>
                  <a:gd name="connsiteY1796" fmla="*/ 63778 h 1136850"/>
                  <a:gd name="connsiteX1797" fmla="*/ 386158 w 1060640"/>
                  <a:gd name="connsiteY1797" fmla="*/ 64610 h 1136850"/>
                  <a:gd name="connsiteX1798" fmla="*/ 385154 w 1060640"/>
                  <a:gd name="connsiteY1798" fmla="*/ 66517 h 1136850"/>
                  <a:gd name="connsiteX1799" fmla="*/ 384722 w 1060640"/>
                  <a:gd name="connsiteY1799" fmla="*/ 67432 h 1136850"/>
                  <a:gd name="connsiteX1800" fmla="*/ 384253 w 1060640"/>
                  <a:gd name="connsiteY1800" fmla="*/ 68560 h 1136850"/>
                  <a:gd name="connsiteX1801" fmla="*/ 383605 w 1060640"/>
                  <a:gd name="connsiteY1801" fmla="*/ 69205 h 1136850"/>
                  <a:gd name="connsiteX1802" fmla="*/ 382995 w 1060640"/>
                  <a:gd name="connsiteY1802" fmla="*/ 70004 h 1136850"/>
                  <a:gd name="connsiteX1803" fmla="*/ 382424 w 1060640"/>
                  <a:gd name="connsiteY1803" fmla="*/ 71199 h 1136850"/>
                  <a:gd name="connsiteX1804" fmla="*/ 382652 w 1060640"/>
                  <a:gd name="connsiteY1804" fmla="*/ 72592 h 1136850"/>
                  <a:gd name="connsiteX1805" fmla="*/ 382919 w 1060640"/>
                  <a:gd name="connsiteY1805" fmla="*/ 73327 h 1136850"/>
                  <a:gd name="connsiteX1806" fmla="*/ 383872 w 1060640"/>
                  <a:gd name="connsiteY1806" fmla="*/ 74640 h 1136850"/>
                  <a:gd name="connsiteX1807" fmla="*/ 385014 w 1060640"/>
                  <a:gd name="connsiteY1807" fmla="*/ 75569 h 1136850"/>
                  <a:gd name="connsiteX1808" fmla="*/ 386500 w 1060640"/>
                  <a:gd name="connsiteY1808" fmla="*/ 76632 h 1136850"/>
                  <a:gd name="connsiteX1809" fmla="*/ 386818 w 1060640"/>
                  <a:gd name="connsiteY1809" fmla="*/ 77918 h 1136850"/>
                  <a:gd name="connsiteX1810" fmla="*/ 386996 w 1060640"/>
                  <a:gd name="connsiteY1810" fmla="*/ 78849 h 1136850"/>
                  <a:gd name="connsiteX1811" fmla="*/ 387809 w 1060640"/>
                  <a:gd name="connsiteY1811" fmla="*/ 81660 h 1136850"/>
                  <a:gd name="connsiteX1812" fmla="*/ 387872 w 1060640"/>
                  <a:gd name="connsiteY1812" fmla="*/ 82395 h 1136850"/>
                  <a:gd name="connsiteX1813" fmla="*/ 387415 w 1060640"/>
                  <a:gd name="connsiteY1813" fmla="*/ 83358 h 1136850"/>
                  <a:gd name="connsiteX1814" fmla="*/ 386577 w 1060640"/>
                  <a:gd name="connsiteY1814" fmla="*/ 84851 h 1136850"/>
                  <a:gd name="connsiteX1815" fmla="*/ 385992 w 1060640"/>
                  <a:gd name="connsiteY1815" fmla="*/ 86568 h 1136850"/>
                  <a:gd name="connsiteX1816" fmla="*/ 385840 w 1060640"/>
                  <a:gd name="connsiteY1816" fmla="*/ 87728 h 1136850"/>
                  <a:gd name="connsiteX1817" fmla="*/ 385472 w 1060640"/>
                  <a:gd name="connsiteY1817" fmla="*/ 89146 h 1136850"/>
                  <a:gd name="connsiteX1818" fmla="*/ 385002 w 1060640"/>
                  <a:gd name="connsiteY1818" fmla="*/ 90024 h 1136850"/>
                  <a:gd name="connsiteX1819" fmla="*/ 384532 w 1060640"/>
                  <a:gd name="connsiteY1819" fmla="*/ 90852 h 1136850"/>
                  <a:gd name="connsiteX1820" fmla="*/ 384684 w 1060640"/>
                  <a:gd name="connsiteY1820" fmla="*/ 91793 h 1136850"/>
                  <a:gd name="connsiteX1821" fmla="*/ 384926 w 1060640"/>
                  <a:gd name="connsiteY1821" fmla="*/ 93632 h 1136850"/>
                  <a:gd name="connsiteX1822" fmla="*/ 385243 w 1060640"/>
                  <a:gd name="connsiteY1822" fmla="*/ 94630 h 1136850"/>
                  <a:gd name="connsiteX1823" fmla="*/ 385853 w 1060640"/>
                  <a:gd name="connsiteY1823" fmla="*/ 95289 h 1136850"/>
                  <a:gd name="connsiteX1824" fmla="*/ 386640 w 1060640"/>
                  <a:gd name="connsiteY1824" fmla="*/ 95674 h 1136850"/>
                  <a:gd name="connsiteX1825" fmla="*/ 387364 w 1060640"/>
                  <a:gd name="connsiteY1825" fmla="*/ 96529 h 1136850"/>
                  <a:gd name="connsiteX1826" fmla="*/ 388151 w 1060640"/>
                  <a:gd name="connsiteY1826" fmla="*/ 97803 h 1136850"/>
                  <a:gd name="connsiteX1827" fmla="*/ 389028 w 1060640"/>
                  <a:gd name="connsiteY1827" fmla="*/ 99546 h 1136850"/>
                  <a:gd name="connsiteX1828" fmla="*/ 389714 w 1060640"/>
                  <a:gd name="connsiteY1828" fmla="*/ 101380 h 1136850"/>
                  <a:gd name="connsiteX1829" fmla="*/ 390196 w 1060640"/>
                  <a:gd name="connsiteY1829" fmla="*/ 103200 h 1136850"/>
                  <a:gd name="connsiteX1830" fmla="*/ 390209 w 1060640"/>
                  <a:gd name="connsiteY1830" fmla="*/ 104513 h 1136850"/>
                  <a:gd name="connsiteX1831" fmla="*/ 388888 w 1060640"/>
                  <a:gd name="connsiteY1831" fmla="*/ 105746 h 1136850"/>
                  <a:gd name="connsiteX1832" fmla="*/ 387643 w 1060640"/>
                  <a:gd name="connsiteY1832" fmla="*/ 107169 h 1136850"/>
                  <a:gd name="connsiteX1833" fmla="*/ 387237 w 1060640"/>
                  <a:gd name="connsiteY1833" fmla="*/ 108295 h 1136850"/>
                  <a:gd name="connsiteX1834" fmla="*/ 385815 w 1060640"/>
                  <a:gd name="connsiteY1834" fmla="*/ 110329 h 1136850"/>
                  <a:gd name="connsiteX1835" fmla="*/ 384519 w 1060640"/>
                  <a:gd name="connsiteY1835" fmla="*/ 112168 h 1136850"/>
                  <a:gd name="connsiteX1836" fmla="*/ 383427 w 1060640"/>
                  <a:gd name="connsiteY1836" fmla="*/ 113960 h 1136850"/>
                  <a:gd name="connsiteX1837" fmla="*/ 381636 w 1060640"/>
                  <a:gd name="connsiteY1837" fmla="*/ 115096 h 1136850"/>
                  <a:gd name="connsiteX1838" fmla="*/ 379198 w 1060640"/>
                  <a:gd name="connsiteY1838" fmla="*/ 117084 h 1136850"/>
                  <a:gd name="connsiteX1839" fmla="*/ 378893 w 1060640"/>
                  <a:gd name="connsiteY1839" fmla="*/ 118156 h 1136850"/>
                  <a:gd name="connsiteX1840" fmla="*/ 377623 w 1060640"/>
                  <a:gd name="connsiteY1840" fmla="*/ 120401 h 1136850"/>
                  <a:gd name="connsiteX1841" fmla="*/ 377090 w 1060640"/>
                  <a:gd name="connsiteY1841" fmla="*/ 122032 h 1136850"/>
                  <a:gd name="connsiteX1842" fmla="*/ 376531 w 1060640"/>
                  <a:gd name="connsiteY1842" fmla="*/ 123826 h 1136850"/>
                  <a:gd name="connsiteX1843" fmla="*/ 375197 w 1060640"/>
                  <a:gd name="connsiteY1843" fmla="*/ 125730 h 1136850"/>
                  <a:gd name="connsiteX1844" fmla="*/ 373280 w 1060640"/>
                  <a:gd name="connsiteY1844" fmla="*/ 127740 h 1136850"/>
                  <a:gd name="connsiteX1845" fmla="*/ 371883 w 1060640"/>
                  <a:gd name="connsiteY1845" fmla="*/ 129548 h 1136850"/>
                  <a:gd name="connsiteX1846" fmla="*/ 370041 w 1060640"/>
                  <a:gd name="connsiteY1846" fmla="*/ 131732 h 1136850"/>
                  <a:gd name="connsiteX1847" fmla="*/ 368492 w 1060640"/>
                  <a:gd name="connsiteY1847" fmla="*/ 133793 h 1136850"/>
                  <a:gd name="connsiteX1848" fmla="*/ 367819 w 1060640"/>
                  <a:gd name="connsiteY1848" fmla="*/ 134871 h 1136850"/>
                  <a:gd name="connsiteX1849" fmla="*/ 366345 w 1060640"/>
                  <a:gd name="connsiteY1849" fmla="*/ 136487 h 1136850"/>
                  <a:gd name="connsiteX1850" fmla="*/ 363869 w 1060640"/>
                  <a:gd name="connsiteY1850" fmla="*/ 138201 h 1136850"/>
                  <a:gd name="connsiteX1851" fmla="*/ 363056 w 1060640"/>
                  <a:gd name="connsiteY1851" fmla="*/ 138763 h 1136850"/>
                  <a:gd name="connsiteX1852" fmla="*/ 361710 w 1060640"/>
                  <a:gd name="connsiteY1852" fmla="*/ 140391 h 1136850"/>
                  <a:gd name="connsiteX1853" fmla="*/ 360465 w 1060640"/>
                  <a:gd name="connsiteY1853" fmla="*/ 143284 h 1136850"/>
                  <a:gd name="connsiteX1854" fmla="*/ 359297 w 1060640"/>
                  <a:gd name="connsiteY1854" fmla="*/ 145490 h 1136850"/>
                  <a:gd name="connsiteX1855" fmla="*/ 358789 w 1060640"/>
                  <a:gd name="connsiteY1855" fmla="*/ 146927 h 1136850"/>
                  <a:gd name="connsiteX1856" fmla="*/ 358433 w 1060640"/>
                  <a:gd name="connsiteY1856" fmla="*/ 149371 h 1136850"/>
                  <a:gd name="connsiteX1857" fmla="*/ 358294 w 1060640"/>
                  <a:gd name="connsiteY1857" fmla="*/ 151160 h 1136850"/>
                  <a:gd name="connsiteX1858" fmla="*/ 358306 w 1060640"/>
                  <a:gd name="connsiteY1858" fmla="*/ 152107 h 1136850"/>
                  <a:gd name="connsiteX1859" fmla="*/ 357024 w 1060640"/>
                  <a:gd name="connsiteY1859" fmla="*/ 153356 h 1136850"/>
                  <a:gd name="connsiteX1860" fmla="*/ 356465 w 1060640"/>
                  <a:gd name="connsiteY1860" fmla="*/ 154281 h 1136850"/>
                  <a:gd name="connsiteX1861" fmla="*/ 355449 w 1060640"/>
                  <a:gd name="connsiteY1861" fmla="*/ 154101 h 1136850"/>
                  <a:gd name="connsiteX1862" fmla="*/ 354408 w 1060640"/>
                  <a:gd name="connsiteY1862" fmla="*/ 154210 h 1136850"/>
                  <a:gd name="connsiteX1863" fmla="*/ 353557 w 1060640"/>
                  <a:gd name="connsiteY1863" fmla="*/ 154310 h 1136850"/>
                  <a:gd name="connsiteX1864" fmla="*/ 353074 w 1060640"/>
                  <a:gd name="connsiteY1864" fmla="*/ 154663 h 1136850"/>
                  <a:gd name="connsiteX1865" fmla="*/ 352553 w 1060640"/>
                  <a:gd name="connsiteY1865" fmla="*/ 155183 h 1136850"/>
                  <a:gd name="connsiteX1866" fmla="*/ 352071 w 1060640"/>
                  <a:gd name="connsiteY1866" fmla="*/ 155616 h 1136850"/>
                  <a:gd name="connsiteX1867" fmla="*/ 351906 w 1060640"/>
                  <a:gd name="connsiteY1867" fmla="*/ 156053 h 1136850"/>
                  <a:gd name="connsiteX1868" fmla="*/ 351321 w 1060640"/>
                  <a:gd name="connsiteY1868" fmla="*/ 156837 h 1136850"/>
                  <a:gd name="connsiteX1869" fmla="*/ 350801 w 1060640"/>
                  <a:gd name="connsiteY1869" fmla="*/ 157254 h 1136850"/>
                  <a:gd name="connsiteX1870" fmla="*/ 349848 w 1060640"/>
                  <a:gd name="connsiteY1870" fmla="*/ 157736 h 1136850"/>
                  <a:gd name="connsiteX1871" fmla="*/ 348985 w 1060640"/>
                  <a:gd name="connsiteY1871" fmla="*/ 158041 h 1136850"/>
                  <a:gd name="connsiteX1872" fmla="*/ 348070 w 1060640"/>
                  <a:gd name="connsiteY1872" fmla="*/ 158240 h 1136850"/>
                  <a:gd name="connsiteX1873" fmla="*/ 347219 w 1060640"/>
                  <a:gd name="connsiteY1873" fmla="*/ 158596 h 1136850"/>
                  <a:gd name="connsiteX1874" fmla="*/ 346686 w 1060640"/>
                  <a:gd name="connsiteY1874" fmla="*/ 159196 h 1136850"/>
                  <a:gd name="connsiteX1875" fmla="*/ 346178 w 1060640"/>
                  <a:gd name="connsiteY1875" fmla="*/ 160080 h 1136850"/>
                  <a:gd name="connsiteX1876" fmla="*/ 345708 w 1060640"/>
                  <a:gd name="connsiteY1876" fmla="*/ 160876 h 1136850"/>
                  <a:gd name="connsiteX1877" fmla="*/ 345314 w 1060640"/>
                  <a:gd name="connsiteY1877" fmla="*/ 161974 h 1136850"/>
                  <a:gd name="connsiteX1878" fmla="*/ 344997 w 1060640"/>
                  <a:gd name="connsiteY1878" fmla="*/ 162899 h 1136850"/>
                  <a:gd name="connsiteX1879" fmla="*/ 344641 w 1060640"/>
                  <a:gd name="connsiteY1879" fmla="*/ 163695 h 1136850"/>
                  <a:gd name="connsiteX1880" fmla="*/ 344413 w 1060640"/>
                  <a:gd name="connsiteY1880" fmla="*/ 164632 h 1136850"/>
                  <a:gd name="connsiteX1881" fmla="*/ 344057 w 1060640"/>
                  <a:gd name="connsiteY1881" fmla="*/ 165544 h 1136850"/>
                  <a:gd name="connsiteX1882" fmla="*/ 343574 w 1060640"/>
                  <a:gd name="connsiteY1882" fmla="*/ 166235 h 1136850"/>
                  <a:gd name="connsiteX1883" fmla="*/ 343193 w 1060640"/>
                  <a:gd name="connsiteY1883" fmla="*/ 166713 h 1136850"/>
                  <a:gd name="connsiteX1884" fmla="*/ 340933 w 1060640"/>
                  <a:gd name="connsiteY1884" fmla="*/ 168151 h 1136850"/>
                  <a:gd name="connsiteX1885" fmla="*/ 338050 w 1060640"/>
                  <a:gd name="connsiteY1885" fmla="*/ 170219 h 1136850"/>
                  <a:gd name="connsiteX1886" fmla="*/ 335916 w 1060640"/>
                  <a:gd name="connsiteY1886" fmla="*/ 171513 h 1136850"/>
                  <a:gd name="connsiteX1887" fmla="*/ 334811 w 1060640"/>
                  <a:gd name="connsiteY1887" fmla="*/ 172162 h 1136850"/>
                  <a:gd name="connsiteX1888" fmla="*/ 333706 w 1060640"/>
                  <a:gd name="connsiteY1888" fmla="*/ 172470 h 1136850"/>
                  <a:gd name="connsiteX1889" fmla="*/ 332081 w 1060640"/>
                  <a:gd name="connsiteY1889" fmla="*/ 172695 h 1136850"/>
                  <a:gd name="connsiteX1890" fmla="*/ 330328 w 1060640"/>
                  <a:gd name="connsiteY1890" fmla="*/ 172891 h 1136850"/>
                  <a:gd name="connsiteX1891" fmla="*/ 328855 w 1060640"/>
                  <a:gd name="connsiteY1891" fmla="*/ 173157 h 1136850"/>
                  <a:gd name="connsiteX1892" fmla="*/ 327141 w 1060640"/>
                  <a:gd name="connsiteY1892" fmla="*/ 173546 h 1136850"/>
                  <a:gd name="connsiteX1893" fmla="*/ 325731 w 1060640"/>
                  <a:gd name="connsiteY1893" fmla="*/ 173985 h 1136850"/>
                  <a:gd name="connsiteX1894" fmla="*/ 324118 w 1060640"/>
                  <a:gd name="connsiteY1894" fmla="*/ 174589 h 1136850"/>
                  <a:gd name="connsiteX1895" fmla="*/ 322315 w 1060640"/>
                  <a:gd name="connsiteY1895" fmla="*/ 175645 h 1136850"/>
                  <a:gd name="connsiteX1896" fmla="*/ 320448 w 1060640"/>
                  <a:gd name="connsiteY1896" fmla="*/ 176949 h 1136850"/>
                  <a:gd name="connsiteX1897" fmla="*/ 318771 w 1060640"/>
                  <a:gd name="connsiteY1897" fmla="*/ 178381 h 1136850"/>
                  <a:gd name="connsiteX1898" fmla="*/ 317044 w 1060640"/>
                  <a:gd name="connsiteY1898" fmla="*/ 179961 h 1136850"/>
                  <a:gd name="connsiteX1899" fmla="*/ 315406 w 1060640"/>
                  <a:gd name="connsiteY1899" fmla="*/ 181441 h 1136850"/>
                  <a:gd name="connsiteX1900" fmla="*/ 313513 w 1060640"/>
                  <a:gd name="connsiteY1900" fmla="*/ 182854 h 1136850"/>
                  <a:gd name="connsiteX1901" fmla="*/ 311735 w 1060640"/>
                  <a:gd name="connsiteY1901" fmla="*/ 184132 h 1136850"/>
                  <a:gd name="connsiteX1902" fmla="*/ 309653 w 1060640"/>
                  <a:gd name="connsiteY1902" fmla="*/ 185133 h 1136850"/>
                  <a:gd name="connsiteX1903" fmla="*/ 307506 w 1060640"/>
                  <a:gd name="connsiteY1903" fmla="*/ 185952 h 1136850"/>
                  <a:gd name="connsiteX1904" fmla="*/ 305068 w 1060640"/>
                  <a:gd name="connsiteY1904" fmla="*/ 186569 h 1136850"/>
                  <a:gd name="connsiteX1905" fmla="*/ 301817 w 1060640"/>
                  <a:gd name="connsiteY1905" fmla="*/ 187291 h 1136850"/>
                  <a:gd name="connsiteX1906" fmla="*/ 298629 w 1060640"/>
                  <a:gd name="connsiteY1906" fmla="*/ 187654 h 1136850"/>
                  <a:gd name="connsiteX1907" fmla="*/ 295556 w 1060640"/>
                  <a:gd name="connsiteY1907" fmla="*/ 188097 h 1136850"/>
                  <a:gd name="connsiteX1908" fmla="*/ 292711 w 1060640"/>
                  <a:gd name="connsiteY1908" fmla="*/ 188293 h 1136850"/>
                  <a:gd name="connsiteX1909" fmla="*/ 290145 w 1060640"/>
                  <a:gd name="connsiteY1909" fmla="*/ 188296 h 1136850"/>
                  <a:gd name="connsiteX1910" fmla="*/ 287948 w 1060640"/>
                  <a:gd name="connsiteY1910" fmla="*/ 188411 h 1136850"/>
                  <a:gd name="connsiteX1911" fmla="*/ 285548 w 1060640"/>
                  <a:gd name="connsiteY1911" fmla="*/ 189294 h 1136850"/>
                  <a:gd name="connsiteX1912" fmla="*/ 282195 w 1060640"/>
                  <a:gd name="connsiteY1912" fmla="*/ 190778 h 1136850"/>
                  <a:gd name="connsiteX1913" fmla="*/ 279312 w 1060640"/>
                  <a:gd name="connsiteY1913" fmla="*/ 192085 h 1136850"/>
                  <a:gd name="connsiteX1914" fmla="*/ 276468 w 1060640"/>
                  <a:gd name="connsiteY1914" fmla="*/ 193465 h 1136850"/>
                  <a:gd name="connsiteX1915" fmla="*/ 274016 w 1060640"/>
                  <a:gd name="connsiteY1915" fmla="*/ 194236 h 1136850"/>
                  <a:gd name="connsiteX1916" fmla="*/ 270638 w 1060640"/>
                  <a:gd name="connsiteY1916" fmla="*/ 194705 h 1136850"/>
                  <a:gd name="connsiteX1917" fmla="*/ 266142 w 1060640"/>
                  <a:gd name="connsiteY1917" fmla="*/ 194843 h 1136850"/>
                  <a:gd name="connsiteX1918" fmla="*/ 263348 w 1060640"/>
                  <a:gd name="connsiteY1918" fmla="*/ 195539 h 1136850"/>
                  <a:gd name="connsiteX1919" fmla="*/ 261240 w 1060640"/>
                  <a:gd name="connsiteY1919" fmla="*/ 197065 h 1136850"/>
                  <a:gd name="connsiteX1920" fmla="*/ 259081 w 1060640"/>
                  <a:gd name="connsiteY1920" fmla="*/ 198734 h 1136850"/>
                  <a:gd name="connsiteX1921" fmla="*/ 257265 w 1060640"/>
                  <a:gd name="connsiteY1921" fmla="*/ 200012 h 1136850"/>
                  <a:gd name="connsiteX1922" fmla="*/ 254293 w 1060640"/>
                  <a:gd name="connsiteY1922" fmla="*/ 200879 h 1136850"/>
                  <a:gd name="connsiteX1923" fmla="*/ 252490 w 1060640"/>
                  <a:gd name="connsiteY1923" fmla="*/ 200959 h 1136850"/>
                  <a:gd name="connsiteX1924" fmla="*/ 249302 w 1060640"/>
                  <a:gd name="connsiteY1924" fmla="*/ 200918 h 1136850"/>
                  <a:gd name="connsiteX1925" fmla="*/ 247016 w 1060640"/>
                  <a:gd name="connsiteY1925" fmla="*/ 200837 h 1136850"/>
                  <a:gd name="connsiteX1926" fmla="*/ 244641 w 1060640"/>
                  <a:gd name="connsiteY1926" fmla="*/ 200889 h 1136850"/>
                  <a:gd name="connsiteX1927" fmla="*/ 242825 w 1060640"/>
                  <a:gd name="connsiteY1927" fmla="*/ 201473 h 1136850"/>
                  <a:gd name="connsiteX1928" fmla="*/ 240768 w 1060640"/>
                  <a:gd name="connsiteY1928" fmla="*/ 202899 h 1136850"/>
                  <a:gd name="connsiteX1929" fmla="*/ 238177 w 1060640"/>
                  <a:gd name="connsiteY1929" fmla="*/ 204709 h 1136850"/>
                  <a:gd name="connsiteX1930" fmla="*/ 236577 w 1060640"/>
                  <a:gd name="connsiteY1930" fmla="*/ 205669 h 1136850"/>
                  <a:gd name="connsiteX1931" fmla="*/ 234837 w 1060640"/>
                  <a:gd name="connsiteY1931" fmla="*/ 206318 h 1136850"/>
                  <a:gd name="connsiteX1932" fmla="*/ 232627 w 1060640"/>
                  <a:gd name="connsiteY1932" fmla="*/ 207146 h 1136850"/>
                  <a:gd name="connsiteX1933" fmla="*/ 230290 w 1060640"/>
                  <a:gd name="connsiteY1933" fmla="*/ 207461 h 1136850"/>
                  <a:gd name="connsiteX1934" fmla="*/ 227890 w 1060640"/>
                  <a:gd name="connsiteY1934" fmla="*/ 208017 h 1136850"/>
                  <a:gd name="connsiteX1935" fmla="*/ 226518 w 1060640"/>
                  <a:gd name="connsiteY1935" fmla="*/ 208883 h 1136850"/>
                  <a:gd name="connsiteX1936" fmla="*/ 224728 w 1060640"/>
                  <a:gd name="connsiteY1936" fmla="*/ 210797 h 1136850"/>
                  <a:gd name="connsiteX1937" fmla="*/ 223801 w 1060640"/>
                  <a:gd name="connsiteY1937" fmla="*/ 211792 h 1136850"/>
                  <a:gd name="connsiteX1938" fmla="*/ 222505 w 1060640"/>
                  <a:gd name="connsiteY1938" fmla="*/ 213189 h 1136850"/>
                  <a:gd name="connsiteX1939" fmla="*/ 219914 w 1060640"/>
                  <a:gd name="connsiteY1939" fmla="*/ 217251 h 1136850"/>
                  <a:gd name="connsiteX1940" fmla="*/ 217654 w 1060640"/>
                  <a:gd name="connsiteY1940" fmla="*/ 221380 h 1136850"/>
                  <a:gd name="connsiteX1941" fmla="*/ 215939 w 1060640"/>
                  <a:gd name="connsiteY1941" fmla="*/ 225111 h 1136850"/>
                  <a:gd name="connsiteX1942" fmla="*/ 214047 w 1060640"/>
                  <a:gd name="connsiteY1942" fmla="*/ 228717 h 1136850"/>
                  <a:gd name="connsiteX1943" fmla="*/ 212256 w 1060640"/>
                  <a:gd name="connsiteY1943" fmla="*/ 233228 h 1136850"/>
                  <a:gd name="connsiteX1944" fmla="*/ 210262 w 1060640"/>
                  <a:gd name="connsiteY1944" fmla="*/ 238513 h 1136850"/>
                  <a:gd name="connsiteX1945" fmla="*/ 208446 w 1060640"/>
                  <a:gd name="connsiteY1945" fmla="*/ 245120 h 1136850"/>
                  <a:gd name="connsiteX1946" fmla="*/ 207049 w 1060640"/>
                  <a:gd name="connsiteY1946" fmla="*/ 249619 h 1136850"/>
                  <a:gd name="connsiteX1947" fmla="*/ 204941 w 1060640"/>
                  <a:gd name="connsiteY1947" fmla="*/ 255790 h 1136850"/>
                  <a:gd name="connsiteX1948" fmla="*/ 202846 w 1060640"/>
                  <a:gd name="connsiteY1948" fmla="*/ 260153 h 1136850"/>
                  <a:gd name="connsiteX1949" fmla="*/ 200483 w 1060640"/>
                  <a:gd name="connsiteY1949" fmla="*/ 265522 h 1136850"/>
                  <a:gd name="connsiteX1950" fmla="*/ 198134 w 1060640"/>
                  <a:gd name="connsiteY1950" fmla="*/ 271420 h 1136850"/>
                  <a:gd name="connsiteX1951" fmla="*/ 195683 w 1060640"/>
                  <a:gd name="connsiteY1951" fmla="*/ 277501 h 1136850"/>
                  <a:gd name="connsiteX1952" fmla="*/ 194451 w 1060640"/>
                  <a:gd name="connsiteY1952" fmla="*/ 280860 h 1136850"/>
                  <a:gd name="connsiteX1953" fmla="*/ 193638 w 1060640"/>
                  <a:gd name="connsiteY1953" fmla="*/ 283053 h 1136850"/>
                  <a:gd name="connsiteX1954" fmla="*/ 193117 w 1060640"/>
                  <a:gd name="connsiteY1954" fmla="*/ 285018 h 1136850"/>
                  <a:gd name="connsiteX1955" fmla="*/ 191352 w 1060640"/>
                  <a:gd name="connsiteY1955" fmla="*/ 286633 h 1136850"/>
                  <a:gd name="connsiteX1956" fmla="*/ 190209 w 1060640"/>
                  <a:gd name="connsiteY1956" fmla="*/ 287458 h 1136850"/>
                  <a:gd name="connsiteX1957" fmla="*/ 188939 w 1060640"/>
                  <a:gd name="connsiteY1957" fmla="*/ 288001 h 1136850"/>
                  <a:gd name="connsiteX1958" fmla="*/ 187186 w 1060640"/>
                  <a:gd name="connsiteY1958" fmla="*/ 288553 h 1136850"/>
                  <a:gd name="connsiteX1959" fmla="*/ 185688 w 1060640"/>
                  <a:gd name="connsiteY1959" fmla="*/ 288566 h 1136850"/>
                  <a:gd name="connsiteX1960" fmla="*/ 183567 w 1060640"/>
                  <a:gd name="connsiteY1960" fmla="*/ 288575 h 1136850"/>
                  <a:gd name="connsiteX1961" fmla="*/ 181954 w 1060640"/>
                  <a:gd name="connsiteY1961" fmla="*/ 289757 h 1136850"/>
                  <a:gd name="connsiteX1962" fmla="*/ 181179 w 1060640"/>
                  <a:gd name="connsiteY1962" fmla="*/ 290521 h 1136850"/>
                  <a:gd name="connsiteX1963" fmla="*/ 179808 w 1060640"/>
                  <a:gd name="connsiteY1963" fmla="*/ 290216 h 1136850"/>
                  <a:gd name="connsiteX1964" fmla="*/ 178906 w 1060640"/>
                  <a:gd name="connsiteY1964" fmla="*/ 290235 h 1136850"/>
                  <a:gd name="connsiteX1965" fmla="*/ 177547 w 1060640"/>
                  <a:gd name="connsiteY1965" fmla="*/ 291054 h 1136850"/>
                  <a:gd name="connsiteX1966" fmla="*/ 176798 w 1060640"/>
                  <a:gd name="connsiteY1966" fmla="*/ 291905 h 1136850"/>
                  <a:gd name="connsiteX1967" fmla="*/ 176023 w 1060640"/>
                  <a:gd name="connsiteY1967" fmla="*/ 293308 h 1136850"/>
                  <a:gd name="connsiteX1968" fmla="*/ 175375 w 1060640"/>
                  <a:gd name="connsiteY1968" fmla="*/ 294278 h 1136850"/>
                  <a:gd name="connsiteX1969" fmla="*/ 174296 w 1060640"/>
                  <a:gd name="connsiteY1969" fmla="*/ 295039 h 1136850"/>
                  <a:gd name="connsiteX1970" fmla="*/ 172454 w 1060640"/>
                  <a:gd name="connsiteY1970" fmla="*/ 295379 h 1136850"/>
                  <a:gd name="connsiteX1971" fmla="*/ 169800 w 1060640"/>
                  <a:gd name="connsiteY1971" fmla="*/ 295379 h 1136850"/>
                  <a:gd name="connsiteX1972" fmla="*/ 167336 w 1060640"/>
                  <a:gd name="connsiteY1972" fmla="*/ 295809 h 1136850"/>
                  <a:gd name="connsiteX1973" fmla="*/ 165673 w 1060640"/>
                  <a:gd name="connsiteY1973" fmla="*/ 296516 h 1136850"/>
                  <a:gd name="connsiteX1974" fmla="*/ 163577 w 1060640"/>
                  <a:gd name="connsiteY1974" fmla="*/ 297954 h 1136850"/>
                  <a:gd name="connsiteX1975" fmla="*/ 161850 w 1060640"/>
                  <a:gd name="connsiteY1975" fmla="*/ 299193 h 1136850"/>
                  <a:gd name="connsiteX1976" fmla="*/ 159907 w 1060640"/>
                  <a:gd name="connsiteY1976" fmla="*/ 300593 h 1136850"/>
                  <a:gd name="connsiteX1977" fmla="*/ 158827 w 1060640"/>
                  <a:gd name="connsiteY1977" fmla="*/ 301162 h 1136850"/>
                  <a:gd name="connsiteX1978" fmla="*/ 157926 w 1060640"/>
                  <a:gd name="connsiteY1978" fmla="*/ 301720 h 1136850"/>
                  <a:gd name="connsiteX1979" fmla="*/ 157113 w 1060640"/>
                  <a:gd name="connsiteY1979" fmla="*/ 302786 h 1136850"/>
                  <a:gd name="connsiteX1980" fmla="*/ 156287 w 1060640"/>
                  <a:gd name="connsiteY1980" fmla="*/ 304071 h 1136850"/>
                  <a:gd name="connsiteX1981" fmla="*/ 156160 w 1060640"/>
                  <a:gd name="connsiteY1981" fmla="*/ 304783 h 1136850"/>
                  <a:gd name="connsiteX1982" fmla="*/ 156643 w 1060640"/>
                  <a:gd name="connsiteY1982" fmla="*/ 305486 h 1136850"/>
                  <a:gd name="connsiteX1983" fmla="*/ 156173 w 1060640"/>
                  <a:gd name="connsiteY1983" fmla="*/ 306138 h 1136850"/>
                  <a:gd name="connsiteX1984" fmla="*/ 155817 w 1060640"/>
                  <a:gd name="connsiteY1984" fmla="*/ 306520 h 1136850"/>
                  <a:gd name="connsiteX1985" fmla="*/ 155348 w 1060640"/>
                  <a:gd name="connsiteY1985" fmla="*/ 307801 h 1136850"/>
                  <a:gd name="connsiteX1986" fmla="*/ 155373 w 1060640"/>
                  <a:gd name="connsiteY1986" fmla="*/ 308582 h 1136850"/>
                  <a:gd name="connsiteX1987" fmla="*/ 154992 w 1060640"/>
                  <a:gd name="connsiteY1987" fmla="*/ 309131 h 1136850"/>
                  <a:gd name="connsiteX1988" fmla="*/ 154166 w 1060640"/>
                  <a:gd name="connsiteY1988" fmla="*/ 309664 h 1136850"/>
                  <a:gd name="connsiteX1989" fmla="*/ 153354 w 1060640"/>
                  <a:gd name="connsiteY1989" fmla="*/ 310168 h 1136850"/>
                  <a:gd name="connsiteX1990" fmla="*/ 152808 w 1060640"/>
                  <a:gd name="connsiteY1990" fmla="*/ 310104 h 1136850"/>
                  <a:gd name="connsiteX1991" fmla="*/ 152236 w 1060640"/>
                  <a:gd name="connsiteY1991" fmla="*/ 309905 h 1136850"/>
                  <a:gd name="connsiteX1992" fmla="*/ 152096 w 1060640"/>
                  <a:gd name="connsiteY1992" fmla="*/ 310752 h 1136850"/>
                  <a:gd name="connsiteX1993" fmla="*/ 151461 w 1060640"/>
                  <a:gd name="connsiteY1993" fmla="*/ 311105 h 1136850"/>
                  <a:gd name="connsiteX1994" fmla="*/ 150217 w 1060640"/>
                  <a:gd name="connsiteY1994" fmla="*/ 311699 h 1136850"/>
                  <a:gd name="connsiteX1995" fmla="*/ 149467 w 1060640"/>
                  <a:gd name="connsiteY1995" fmla="*/ 312213 h 1136850"/>
                  <a:gd name="connsiteX1996" fmla="*/ 148769 w 1060640"/>
                  <a:gd name="connsiteY1996" fmla="*/ 312553 h 1136850"/>
                  <a:gd name="connsiteX1997" fmla="*/ 148477 w 1060640"/>
                  <a:gd name="connsiteY1997" fmla="*/ 312146 h 1136850"/>
                  <a:gd name="connsiteX1998" fmla="*/ 147562 w 1060640"/>
                  <a:gd name="connsiteY1998" fmla="*/ 311719 h 1136850"/>
                  <a:gd name="connsiteX1999" fmla="*/ 147016 w 1060640"/>
                  <a:gd name="connsiteY1999" fmla="*/ 311850 h 1136850"/>
                  <a:gd name="connsiteX2000" fmla="*/ 146521 w 1060640"/>
                  <a:gd name="connsiteY2000" fmla="*/ 311449 h 1136850"/>
                  <a:gd name="connsiteX2001" fmla="*/ 146216 w 1060640"/>
                  <a:gd name="connsiteY2001" fmla="*/ 312374 h 1136850"/>
                  <a:gd name="connsiteX2002" fmla="*/ 145619 w 1060640"/>
                  <a:gd name="connsiteY2002" fmla="*/ 312839 h 1136850"/>
                  <a:gd name="connsiteX2003" fmla="*/ 144870 w 1060640"/>
                  <a:gd name="connsiteY2003" fmla="*/ 312833 h 1136850"/>
                  <a:gd name="connsiteX2004" fmla="*/ 143956 w 1060640"/>
                  <a:gd name="connsiteY2004" fmla="*/ 313189 h 1136850"/>
                  <a:gd name="connsiteX2005" fmla="*/ 143079 w 1060640"/>
                  <a:gd name="connsiteY2005" fmla="*/ 313173 h 1136850"/>
                  <a:gd name="connsiteX2006" fmla="*/ 142698 w 1060640"/>
                  <a:gd name="connsiteY2006" fmla="*/ 313825 h 1136850"/>
                  <a:gd name="connsiteX2007" fmla="*/ 141568 w 1060640"/>
                  <a:gd name="connsiteY2007" fmla="*/ 314490 h 1136850"/>
                  <a:gd name="connsiteX2008" fmla="*/ 141098 w 1060640"/>
                  <a:gd name="connsiteY2008" fmla="*/ 314599 h 1136850"/>
                  <a:gd name="connsiteX2009" fmla="*/ 140857 w 1060640"/>
                  <a:gd name="connsiteY2009" fmla="*/ 314133 h 1136850"/>
                  <a:gd name="connsiteX2010" fmla="*/ 141162 w 1060640"/>
                  <a:gd name="connsiteY2010" fmla="*/ 313237 h 1136850"/>
                  <a:gd name="connsiteX2011" fmla="*/ 140463 w 1060640"/>
                  <a:gd name="connsiteY2011" fmla="*/ 313375 h 1136850"/>
                  <a:gd name="connsiteX2012" fmla="*/ 139765 w 1060640"/>
                  <a:gd name="connsiteY2012" fmla="*/ 313234 h 1136850"/>
                  <a:gd name="connsiteX2013" fmla="*/ 138672 w 1060640"/>
                  <a:gd name="connsiteY2013" fmla="*/ 312836 h 1136850"/>
                  <a:gd name="connsiteX2014" fmla="*/ 137783 w 1060640"/>
                  <a:gd name="connsiteY2014" fmla="*/ 312335 h 1136850"/>
                  <a:gd name="connsiteX2015" fmla="*/ 136336 w 1060640"/>
                  <a:gd name="connsiteY2015" fmla="*/ 312290 h 1136850"/>
                  <a:gd name="connsiteX2016" fmla="*/ 134672 w 1060640"/>
                  <a:gd name="connsiteY2016" fmla="*/ 312563 h 1136850"/>
                  <a:gd name="connsiteX2017" fmla="*/ 133884 w 1060640"/>
                  <a:gd name="connsiteY2017" fmla="*/ 312778 h 1136850"/>
                  <a:gd name="connsiteX2018" fmla="*/ 133542 w 1060640"/>
                  <a:gd name="connsiteY2018" fmla="*/ 313131 h 1136850"/>
                  <a:gd name="connsiteX2019" fmla="*/ 133250 w 1060640"/>
                  <a:gd name="connsiteY2019" fmla="*/ 313514 h 1136850"/>
                  <a:gd name="connsiteX2020" fmla="*/ 132881 w 1060640"/>
                  <a:gd name="connsiteY2020" fmla="*/ 313857 h 1136850"/>
                  <a:gd name="connsiteX2021" fmla="*/ 48506 w 1060640"/>
                  <a:gd name="connsiteY2021" fmla="*/ 367063 h 1136850"/>
                  <a:gd name="connsiteX2022" fmla="*/ 47603 w 1060640"/>
                  <a:gd name="connsiteY2022" fmla="*/ 367426 h 1136850"/>
                  <a:gd name="connsiteX2023" fmla="*/ 46338 w 1060640"/>
                  <a:gd name="connsiteY2023" fmla="*/ 367904 h 1136850"/>
                  <a:gd name="connsiteX2024" fmla="*/ 44678 w 1060640"/>
                  <a:gd name="connsiteY2024" fmla="*/ 368351 h 1136850"/>
                  <a:gd name="connsiteX2025" fmla="*/ 42688 w 1060640"/>
                  <a:gd name="connsiteY2025" fmla="*/ 369096 h 1136850"/>
                  <a:gd name="connsiteX2026" fmla="*/ 40602 w 1060640"/>
                  <a:gd name="connsiteY2026" fmla="*/ 369834 h 1136850"/>
                  <a:gd name="connsiteX2027" fmla="*/ 38129 w 1060640"/>
                  <a:gd name="connsiteY2027" fmla="*/ 370813 h 1136850"/>
                  <a:gd name="connsiteX2028" fmla="*/ 36020 w 1060640"/>
                  <a:gd name="connsiteY2028" fmla="*/ 371356 h 1136850"/>
                  <a:gd name="connsiteX2029" fmla="*/ 34404 w 1060640"/>
                  <a:gd name="connsiteY2029" fmla="*/ 372072 h 1136850"/>
                  <a:gd name="connsiteX2030" fmla="*/ 33024 w 1060640"/>
                  <a:gd name="connsiteY2030" fmla="*/ 373054 h 1136850"/>
                  <a:gd name="connsiteX2031" fmla="*/ 31347 w 1060640"/>
                  <a:gd name="connsiteY2031" fmla="*/ 374207 h 1136850"/>
                  <a:gd name="connsiteX2032" fmla="*/ 29851 w 1060640"/>
                  <a:gd name="connsiteY2032" fmla="*/ 375251 h 1136850"/>
                  <a:gd name="connsiteX2033" fmla="*/ 28038 w 1060640"/>
                  <a:gd name="connsiteY2033" fmla="*/ 376082 h 1136850"/>
                  <a:gd name="connsiteX2034" fmla="*/ 26332 w 1060640"/>
                  <a:gd name="connsiteY2034" fmla="*/ 377318 h 1136850"/>
                  <a:gd name="connsiteX2035" fmla="*/ 24277 w 1060640"/>
                  <a:gd name="connsiteY2035" fmla="*/ 379274 h 1136850"/>
                  <a:gd name="connsiteX2036" fmla="*/ 22909 w 1060640"/>
                  <a:gd name="connsiteY2036" fmla="*/ 380462 h 1136850"/>
                  <a:gd name="connsiteX2037" fmla="*/ 21016 w 1060640"/>
                  <a:gd name="connsiteY2037" fmla="*/ 382834 h 1136850"/>
                  <a:gd name="connsiteX2038" fmla="*/ 19676 w 1060640"/>
                  <a:gd name="connsiteY2038" fmla="*/ 384594 h 1136850"/>
                  <a:gd name="connsiteX2039" fmla="*/ 18526 w 1060640"/>
                  <a:gd name="connsiteY2039" fmla="*/ 386427 h 1136850"/>
                  <a:gd name="connsiteX2040" fmla="*/ 17579 w 1060640"/>
                  <a:gd name="connsiteY2040" fmla="*/ 387943 h 1136850"/>
                  <a:gd name="connsiteX2041" fmla="*/ 17232 w 1060640"/>
                  <a:gd name="connsiteY2041" fmla="*/ 389551 h 1136850"/>
                  <a:gd name="connsiteX2042" fmla="*/ 17175 w 1060640"/>
                  <a:gd name="connsiteY2042" fmla="*/ 391998 h 1136850"/>
                  <a:gd name="connsiteX2043" fmla="*/ 17532 w 1060640"/>
                  <a:gd name="connsiteY2043" fmla="*/ 394573 h 1136850"/>
                  <a:gd name="connsiteX2044" fmla="*/ 17795 w 1060640"/>
                  <a:gd name="connsiteY2044" fmla="*/ 396496 h 1136850"/>
                  <a:gd name="connsiteX2045" fmla="*/ 18575 w 1060640"/>
                  <a:gd name="connsiteY2045" fmla="*/ 399550 h 1136850"/>
                  <a:gd name="connsiteX2046" fmla="*/ 19018 w 1060640"/>
                  <a:gd name="connsiteY2046" fmla="*/ 401804 h 1136850"/>
                  <a:gd name="connsiteX2047" fmla="*/ 19499 w 1060640"/>
                  <a:gd name="connsiteY2047" fmla="*/ 404116 h 1136850"/>
                  <a:gd name="connsiteX2048" fmla="*/ 19904 w 1060640"/>
                  <a:gd name="connsiteY2048" fmla="*/ 406813 h 1136850"/>
                  <a:gd name="connsiteX2049" fmla="*/ 20556 w 1060640"/>
                  <a:gd name="connsiteY2049" fmla="*/ 409606 h 1136850"/>
                  <a:gd name="connsiteX2050" fmla="*/ 21352 w 1060640"/>
                  <a:gd name="connsiteY2050" fmla="*/ 412068 h 1136850"/>
                  <a:gd name="connsiteX2051" fmla="*/ 22348 w 1060640"/>
                  <a:gd name="connsiteY2051" fmla="*/ 414891 h 1136850"/>
                  <a:gd name="connsiteX2052" fmla="*/ 23382 w 1060640"/>
                  <a:gd name="connsiteY2052" fmla="*/ 417306 h 1136850"/>
                  <a:gd name="connsiteX2053" fmla="*/ 24355 w 1060640"/>
                  <a:gd name="connsiteY2053" fmla="*/ 419922 h 1136850"/>
                  <a:gd name="connsiteX2054" fmla="*/ 25430 w 1060640"/>
                  <a:gd name="connsiteY2054" fmla="*/ 422706 h 1136850"/>
                  <a:gd name="connsiteX2055" fmla="*/ 26865 w 1060640"/>
                  <a:gd name="connsiteY2055" fmla="*/ 425785 h 1136850"/>
                  <a:gd name="connsiteX2056" fmla="*/ 28429 w 1060640"/>
                  <a:gd name="connsiteY2056" fmla="*/ 429889 h 1136850"/>
                  <a:gd name="connsiteX2057" fmla="*/ 29906 w 1060640"/>
                  <a:gd name="connsiteY2057" fmla="*/ 433068 h 1136850"/>
                  <a:gd name="connsiteX2058" fmla="*/ 31020 w 1060640"/>
                  <a:gd name="connsiteY2058" fmla="*/ 435732 h 1136850"/>
                  <a:gd name="connsiteX2059" fmla="*/ 32169 w 1060640"/>
                  <a:gd name="connsiteY2059" fmla="*/ 438397 h 1136850"/>
                  <a:gd name="connsiteX2060" fmla="*/ 33137 w 1060640"/>
                  <a:gd name="connsiteY2060" fmla="*/ 440676 h 1136850"/>
                  <a:gd name="connsiteX2061" fmla="*/ 34099 w 1060640"/>
                  <a:gd name="connsiteY2061" fmla="*/ 442966 h 1136850"/>
                  <a:gd name="connsiteX2062" fmla="*/ 35419 w 1060640"/>
                  <a:gd name="connsiteY2062" fmla="*/ 446267 h 1136850"/>
                  <a:gd name="connsiteX2063" fmla="*/ 36501 w 1060640"/>
                  <a:gd name="connsiteY2063" fmla="*/ 448614 h 1136850"/>
                  <a:gd name="connsiteX2064" fmla="*/ 37259 w 1060640"/>
                  <a:gd name="connsiteY2064" fmla="*/ 450595 h 1136850"/>
                  <a:gd name="connsiteX2065" fmla="*/ 38074 w 1060640"/>
                  <a:gd name="connsiteY2065" fmla="*/ 452572 h 1136850"/>
                  <a:gd name="connsiteX2066" fmla="*/ 38957 w 1060640"/>
                  <a:gd name="connsiteY2066" fmla="*/ 454650 h 1136850"/>
                  <a:gd name="connsiteX2067" fmla="*/ 39859 w 1060640"/>
                  <a:gd name="connsiteY2067" fmla="*/ 456522 h 1136850"/>
                  <a:gd name="connsiteX2068" fmla="*/ 40774 w 1060640"/>
                  <a:gd name="connsiteY2068" fmla="*/ 458600 h 1136850"/>
                  <a:gd name="connsiteX2069" fmla="*/ 41676 w 1060640"/>
                  <a:gd name="connsiteY2069" fmla="*/ 460587 h 1136850"/>
                  <a:gd name="connsiteX2070" fmla="*/ 42829 w 1060640"/>
                  <a:gd name="connsiteY2070" fmla="*/ 463117 h 1136850"/>
                  <a:gd name="connsiteX2071" fmla="*/ 43911 w 1060640"/>
                  <a:gd name="connsiteY2071" fmla="*/ 465618 h 1136850"/>
                  <a:gd name="connsiteX2072" fmla="*/ 44955 w 1060640"/>
                  <a:gd name="connsiteY2072" fmla="*/ 467975 h 1136850"/>
                  <a:gd name="connsiteX2073" fmla="*/ 46195 w 1060640"/>
                  <a:gd name="connsiteY2073" fmla="*/ 470784 h 1136850"/>
                  <a:gd name="connsiteX2074" fmla="*/ 47071 w 1060640"/>
                  <a:gd name="connsiteY2074" fmla="*/ 472916 h 1136850"/>
                  <a:gd name="connsiteX2075" fmla="*/ 48143 w 1060640"/>
                  <a:gd name="connsiteY2075" fmla="*/ 475408 h 1136850"/>
                  <a:gd name="connsiteX2076" fmla="*/ 49067 w 1060640"/>
                  <a:gd name="connsiteY2076" fmla="*/ 477678 h 1136850"/>
                  <a:gd name="connsiteX2077" fmla="*/ 49794 w 1060640"/>
                  <a:gd name="connsiteY2077" fmla="*/ 479842 h 1136850"/>
                  <a:gd name="connsiteX2078" fmla="*/ 50452 w 1060640"/>
                  <a:gd name="connsiteY2078" fmla="*/ 481919 h 1136850"/>
                  <a:gd name="connsiteX2079" fmla="*/ 51219 w 1060640"/>
                  <a:gd name="connsiteY2079" fmla="*/ 484256 h 1136850"/>
                  <a:gd name="connsiteX2080" fmla="*/ 51874 w 1060640"/>
                  <a:gd name="connsiteY2080" fmla="*/ 487069 h 1136850"/>
                  <a:gd name="connsiteX2081" fmla="*/ 52256 w 1060640"/>
                  <a:gd name="connsiteY2081" fmla="*/ 489092 h 1136850"/>
                  <a:gd name="connsiteX2082" fmla="*/ 52719 w 1060640"/>
                  <a:gd name="connsiteY2082" fmla="*/ 491488 h 1136850"/>
                  <a:gd name="connsiteX2083" fmla="*/ 52963 w 1060640"/>
                  <a:gd name="connsiteY2083" fmla="*/ 492988 h 1136850"/>
                  <a:gd name="connsiteX2084" fmla="*/ 53181 w 1060640"/>
                  <a:gd name="connsiteY2084" fmla="*/ 495456 h 1136850"/>
                  <a:gd name="connsiteX2085" fmla="*/ 53297 w 1060640"/>
                  <a:gd name="connsiteY2085" fmla="*/ 497389 h 1136850"/>
                  <a:gd name="connsiteX2086" fmla="*/ 53190 w 1060640"/>
                  <a:gd name="connsiteY2086" fmla="*/ 500089 h 1136850"/>
                  <a:gd name="connsiteX2087" fmla="*/ 53120 w 1060640"/>
                  <a:gd name="connsiteY2087" fmla="*/ 501823 h 1136850"/>
                  <a:gd name="connsiteX2088" fmla="*/ 53143 w 1060640"/>
                  <a:gd name="connsiteY2088" fmla="*/ 504369 h 1136850"/>
                  <a:gd name="connsiteX2089" fmla="*/ 53181 w 1060640"/>
                  <a:gd name="connsiteY2089" fmla="*/ 506149 h 1136850"/>
                  <a:gd name="connsiteX2090" fmla="*/ 53383 w 1060640"/>
                  <a:gd name="connsiteY2090" fmla="*/ 507618 h 1136850"/>
                  <a:gd name="connsiteX2091" fmla="*/ 53557 w 1060640"/>
                  <a:gd name="connsiteY2091" fmla="*/ 508729 h 1136850"/>
                  <a:gd name="connsiteX2092" fmla="*/ 53967 w 1060640"/>
                  <a:gd name="connsiteY2092" fmla="*/ 510528 h 1136850"/>
                  <a:gd name="connsiteX2093" fmla="*/ 54469 w 1060640"/>
                  <a:gd name="connsiteY2093" fmla="*/ 512576 h 1136850"/>
                  <a:gd name="connsiteX2094" fmla="*/ 55194 w 1060640"/>
                  <a:gd name="connsiteY2094" fmla="*/ 513918 h 1136850"/>
                  <a:gd name="connsiteX2095" fmla="*/ 56491 w 1060640"/>
                  <a:gd name="connsiteY2095" fmla="*/ 515944 h 1136850"/>
                  <a:gd name="connsiteX2096" fmla="*/ 58232 w 1060640"/>
                  <a:gd name="connsiteY2096" fmla="*/ 518539 h 1136850"/>
                  <a:gd name="connsiteX2097" fmla="*/ 58995 w 1060640"/>
                  <a:gd name="connsiteY2097" fmla="*/ 519736 h 1136850"/>
                  <a:gd name="connsiteX2098" fmla="*/ 59875 w 1060640"/>
                  <a:gd name="connsiteY2098" fmla="*/ 520873 h 1136850"/>
                  <a:gd name="connsiteX2099" fmla="*/ 60816 w 1060640"/>
                  <a:gd name="connsiteY2099" fmla="*/ 522327 h 1136850"/>
                  <a:gd name="connsiteX2100" fmla="*/ 62203 w 1060640"/>
                  <a:gd name="connsiteY2100" fmla="*/ 524575 h 1136850"/>
                  <a:gd name="connsiteX2101" fmla="*/ 63382 w 1060640"/>
                  <a:gd name="connsiteY2101" fmla="*/ 526601 h 1136850"/>
                  <a:gd name="connsiteX2102" fmla="*/ 64502 w 1060640"/>
                  <a:gd name="connsiteY2102" fmla="*/ 528416 h 1136850"/>
                  <a:gd name="connsiteX2103" fmla="*/ 66094 w 1060640"/>
                  <a:gd name="connsiteY2103" fmla="*/ 530884 h 1136850"/>
                  <a:gd name="connsiteX2104" fmla="*/ 67918 w 1060640"/>
                  <a:gd name="connsiteY2104" fmla="*/ 534194 h 1136850"/>
                  <a:gd name="connsiteX2105" fmla="*/ 68865 w 1060640"/>
                  <a:gd name="connsiteY2105" fmla="*/ 536734 h 1136850"/>
                  <a:gd name="connsiteX2106" fmla="*/ 69880 w 1060640"/>
                  <a:gd name="connsiteY2106" fmla="*/ 538924 h 1136850"/>
                  <a:gd name="connsiteX2107" fmla="*/ 71168 w 1060640"/>
                  <a:gd name="connsiteY2107" fmla="*/ 541358 h 1136850"/>
                  <a:gd name="connsiteX2108" fmla="*/ 72565 w 1060640"/>
                  <a:gd name="connsiteY2108" fmla="*/ 543624 h 1136850"/>
                  <a:gd name="connsiteX2109" fmla="*/ 73727 w 1060640"/>
                  <a:gd name="connsiteY2109" fmla="*/ 545670 h 1136850"/>
                  <a:gd name="connsiteX2110" fmla="*/ 75034 w 1060640"/>
                  <a:gd name="connsiteY2110" fmla="*/ 547744 h 1136850"/>
                  <a:gd name="connsiteX2111" fmla="*/ 77021 w 1060640"/>
                  <a:gd name="connsiteY2111" fmla="*/ 550239 h 1136850"/>
                  <a:gd name="connsiteX2112" fmla="*/ 78719 w 1060640"/>
                  <a:gd name="connsiteY2112" fmla="*/ 552059 h 1136850"/>
                  <a:gd name="connsiteX2113" fmla="*/ 80942 w 1060640"/>
                  <a:gd name="connsiteY2113" fmla="*/ 554204 h 1136850"/>
                  <a:gd name="connsiteX2114" fmla="*/ 82858 w 1060640"/>
                  <a:gd name="connsiteY2114" fmla="*/ 555948 h 1136850"/>
                  <a:gd name="connsiteX2115" fmla="*/ 84647 w 1060640"/>
                  <a:gd name="connsiteY2115" fmla="*/ 557438 h 1136850"/>
                  <a:gd name="connsiteX2116" fmla="*/ 86207 w 1060640"/>
                  <a:gd name="connsiteY2116" fmla="*/ 558898 h 1136850"/>
                  <a:gd name="connsiteX2117" fmla="*/ 88210 w 1060640"/>
                  <a:gd name="connsiteY2117" fmla="*/ 560581 h 1136850"/>
                  <a:gd name="connsiteX2118" fmla="*/ 90882 w 1060640"/>
                  <a:gd name="connsiteY2118" fmla="*/ 562327 h 1136850"/>
                  <a:gd name="connsiteX2119" fmla="*/ 93467 w 1060640"/>
                  <a:gd name="connsiteY2119" fmla="*/ 564094 h 1136850"/>
                  <a:gd name="connsiteX2120" fmla="*/ 96847 w 1060640"/>
                  <a:gd name="connsiteY2120" fmla="*/ 565952 h 1136850"/>
                  <a:gd name="connsiteX2121" fmla="*/ 99410 w 1060640"/>
                  <a:gd name="connsiteY2121" fmla="*/ 567487 h 1136850"/>
                  <a:gd name="connsiteX2122" fmla="*/ 101927 w 1060640"/>
                  <a:gd name="connsiteY2122" fmla="*/ 569195 h 1136850"/>
                  <a:gd name="connsiteX2123" fmla="*/ 104521 w 1060640"/>
                  <a:gd name="connsiteY2123" fmla="*/ 571109 h 1136850"/>
                  <a:gd name="connsiteX2124" fmla="*/ 106477 w 1060640"/>
                  <a:gd name="connsiteY2124" fmla="*/ 572450 h 1136850"/>
                  <a:gd name="connsiteX2125" fmla="*/ 107985 w 1060640"/>
                  <a:gd name="connsiteY2125" fmla="*/ 573469 h 1136850"/>
                  <a:gd name="connsiteX2126" fmla="*/ 109453 w 1060640"/>
                  <a:gd name="connsiteY2126" fmla="*/ 574108 h 1136850"/>
                  <a:gd name="connsiteX2127" fmla="*/ 111245 w 1060640"/>
                  <a:gd name="connsiteY2127" fmla="*/ 574891 h 1136850"/>
                  <a:gd name="connsiteX2128" fmla="*/ 113393 w 1060640"/>
                  <a:gd name="connsiteY2128" fmla="*/ 575954 h 1136850"/>
                  <a:gd name="connsiteX2129" fmla="*/ 114433 w 1060640"/>
                  <a:gd name="connsiteY2129" fmla="*/ 576946 h 1136850"/>
                  <a:gd name="connsiteX2130" fmla="*/ 115271 w 1060640"/>
                  <a:gd name="connsiteY2130" fmla="*/ 577180 h 1136850"/>
                  <a:gd name="connsiteX2131" fmla="*/ 115805 w 1060640"/>
                  <a:gd name="connsiteY2131" fmla="*/ 577652 h 1136850"/>
                  <a:gd name="connsiteX2132" fmla="*/ 116614 w 1060640"/>
                  <a:gd name="connsiteY2132" fmla="*/ 578377 h 1136850"/>
                  <a:gd name="connsiteX2133" fmla="*/ 117618 w 1060640"/>
                  <a:gd name="connsiteY2133" fmla="*/ 579216 h 1136850"/>
                  <a:gd name="connsiteX2134" fmla="*/ 118623 w 1060640"/>
                  <a:gd name="connsiteY2134" fmla="*/ 580028 h 1136850"/>
                  <a:gd name="connsiteX2135" fmla="*/ 119738 w 1060640"/>
                  <a:gd name="connsiteY2135" fmla="*/ 580896 h 1136850"/>
                  <a:gd name="connsiteX2136" fmla="*/ 120348 w 1060640"/>
                  <a:gd name="connsiteY2136" fmla="*/ 581406 h 1136850"/>
                  <a:gd name="connsiteX2137" fmla="*/ 120751 w 1060640"/>
                  <a:gd name="connsiteY2137" fmla="*/ 582016 h 1136850"/>
                  <a:gd name="connsiteX2138" fmla="*/ 121356 w 1060640"/>
                  <a:gd name="connsiteY2138" fmla="*/ 583098 h 1136850"/>
                  <a:gd name="connsiteX2139" fmla="*/ 122165 w 1060640"/>
                  <a:gd name="connsiteY2139" fmla="*/ 584453 h 1136850"/>
                  <a:gd name="connsiteX2140" fmla="*/ 123121 w 1060640"/>
                  <a:gd name="connsiteY2140" fmla="*/ 585872 h 1136850"/>
                  <a:gd name="connsiteX2141" fmla="*/ 123892 w 1060640"/>
                  <a:gd name="connsiteY2141" fmla="*/ 587233 h 1136850"/>
                  <a:gd name="connsiteX2142" fmla="*/ 124672 w 1060640"/>
                  <a:gd name="connsiteY2142" fmla="*/ 588733 h 1136850"/>
                  <a:gd name="connsiteX2143" fmla="*/ 125312 w 1060640"/>
                  <a:gd name="connsiteY2143" fmla="*/ 589603 h 1136850"/>
                  <a:gd name="connsiteX2144" fmla="*/ 126087 w 1060640"/>
                  <a:gd name="connsiteY2144" fmla="*/ 590326 h 1136850"/>
                  <a:gd name="connsiteX2145" fmla="*/ 127382 w 1060640"/>
                  <a:gd name="connsiteY2145" fmla="*/ 591321 h 1136850"/>
                  <a:gd name="connsiteX2146" fmla="*/ 128652 w 1060640"/>
                  <a:gd name="connsiteY2146" fmla="*/ 592316 h 1136850"/>
                  <a:gd name="connsiteX2147" fmla="*/ 130506 w 1060640"/>
                  <a:gd name="connsiteY2147" fmla="*/ 593655 h 1136850"/>
                  <a:gd name="connsiteX2148" fmla="*/ 132373 w 1060640"/>
                  <a:gd name="connsiteY2148" fmla="*/ 594872 h 1136850"/>
                  <a:gd name="connsiteX2149" fmla="*/ 132805 w 1060640"/>
                  <a:gd name="connsiteY2149" fmla="*/ 595038 h 1136850"/>
                  <a:gd name="connsiteX2150" fmla="*/ 133224 w 1060640"/>
                  <a:gd name="connsiteY2150" fmla="*/ 595190 h 1136850"/>
                  <a:gd name="connsiteX2151" fmla="*/ 133808 w 1060640"/>
                  <a:gd name="connsiteY2151" fmla="*/ 595652 h 1136850"/>
                  <a:gd name="connsiteX2152" fmla="*/ 134189 w 1060640"/>
                  <a:gd name="connsiteY2152" fmla="*/ 595908 h 1136850"/>
                  <a:gd name="connsiteX2153" fmla="*/ 134862 w 1060640"/>
                  <a:gd name="connsiteY2153" fmla="*/ 596343 h 1136850"/>
                  <a:gd name="connsiteX2154" fmla="*/ 135281 w 1060640"/>
                  <a:gd name="connsiteY2154" fmla="*/ 597248 h 1136850"/>
                  <a:gd name="connsiteX2155" fmla="*/ 135256 w 1060640"/>
                  <a:gd name="connsiteY2155" fmla="*/ 597690 h 1136850"/>
                  <a:gd name="connsiteX2156" fmla="*/ 136132 w 1060640"/>
                  <a:gd name="connsiteY2156" fmla="*/ 597944 h 1136850"/>
                  <a:gd name="connsiteX2157" fmla="*/ 136933 w 1060640"/>
                  <a:gd name="connsiteY2157" fmla="*/ 598108 h 1136850"/>
                  <a:gd name="connsiteX2158" fmla="*/ 137440 w 1060640"/>
                  <a:gd name="connsiteY2158" fmla="*/ 598465 h 1136850"/>
                  <a:gd name="connsiteX2159" fmla="*/ 137872 w 1060640"/>
                  <a:gd name="connsiteY2159" fmla="*/ 598683 h 1136850"/>
                  <a:gd name="connsiteX2160" fmla="*/ 138825 w 1060640"/>
                  <a:gd name="connsiteY2160" fmla="*/ 598385 h 1136850"/>
                  <a:gd name="connsiteX2161" fmla="*/ 139041 w 1060640"/>
                  <a:gd name="connsiteY2161" fmla="*/ 598882 h 1136850"/>
                  <a:gd name="connsiteX2162" fmla="*/ 138761 w 1060640"/>
                  <a:gd name="connsiteY2162" fmla="*/ 599274 h 1136850"/>
                  <a:gd name="connsiteX2163" fmla="*/ 138545 w 1060640"/>
                  <a:gd name="connsiteY2163" fmla="*/ 600304 h 1136850"/>
                  <a:gd name="connsiteX2164" fmla="*/ 139269 w 1060640"/>
                  <a:gd name="connsiteY2164" fmla="*/ 600593 h 1136850"/>
                  <a:gd name="connsiteX2165" fmla="*/ 140361 w 1060640"/>
                  <a:gd name="connsiteY2165" fmla="*/ 600436 h 1136850"/>
                  <a:gd name="connsiteX2166" fmla="*/ 140857 w 1060640"/>
                  <a:gd name="connsiteY2166" fmla="*/ 600266 h 1136850"/>
                  <a:gd name="connsiteX2167" fmla="*/ 141111 w 1060640"/>
                  <a:gd name="connsiteY2167" fmla="*/ 599623 h 1136850"/>
                  <a:gd name="connsiteX2168" fmla="*/ 141403 w 1060640"/>
                  <a:gd name="connsiteY2168" fmla="*/ 598988 h 1136850"/>
                  <a:gd name="connsiteX2169" fmla="*/ 141873 w 1060640"/>
                  <a:gd name="connsiteY2169" fmla="*/ 598888 h 1136850"/>
                  <a:gd name="connsiteX2170" fmla="*/ 142800 w 1060640"/>
                  <a:gd name="connsiteY2170" fmla="*/ 599104 h 1136850"/>
                  <a:gd name="connsiteX2171" fmla="*/ 144489 w 1060640"/>
                  <a:gd name="connsiteY2171" fmla="*/ 599020 h 1136850"/>
                  <a:gd name="connsiteX2172" fmla="*/ 145251 w 1060640"/>
                  <a:gd name="connsiteY2172" fmla="*/ 598902 h 1136850"/>
                  <a:gd name="connsiteX2173" fmla="*/ 146140 w 1060640"/>
                  <a:gd name="connsiteY2173" fmla="*/ 599290 h 1136850"/>
                  <a:gd name="connsiteX2174" fmla="*/ 146343 w 1060640"/>
                  <a:gd name="connsiteY2174" fmla="*/ 599961 h 1136850"/>
                  <a:gd name="connsiteX2175" fmla="*/ 146394 w 1060640"/>
                  <a:gd name="connsiteY2175" fmla="*/ 600734 h 1136850"/>
                  <a:gd name="connsiteX2176" fmla="*/ 146902 w 1060640"/>
                  <a:gd name="connsiteY2176" fmla="*/ 602318 h 1136850"/>
                  <a:gd name="connsiteX2177" fmla="*/ 147677 w 1060640"/>
                  <a:gd name="connsiteY2177" fmla="*/ 602529 h 1136850"/>
                  <a:gd name="connsiteX2178" fmla="*/ 148261 w 1060640"/>
                  <a:gd name="connsiteY2178" fmla="*/ 602189 h 1136850"/>
                  <a:gd name="connsiteX2179" fmla="*/ 148578 w 1060640"/>
                  <a:gd name="connsiteY2179" fmla="*/ 601720 h 1136850"/>
                  <a:gd name="connsiteX2180" fmla="*/ 149048 w 1060640"/>
                  <a:gd name="connsiteY2180" fmla="*/ 601011 h 1136850"/>
                  <a:gd name="connsiteX2181" fmla="*/ 149823 w 1060640"/>
                  <a:gd name="connsiteY2181" fmla="*/ 600934 h 1136850"/>
                  <a:gd name="connsiteX2182" fmla="*/ 150280 w 1060640"/>
                  <a:gd name="connsiteY2182" fmla="*/ 601508 h 1136850"/>
                  <a:gd name="connsiteX2183" fmla="*/ 149988 w 1060640"/>
                  <a:gd name="connsiteY2183" fmla="*/ 602048 h 1136850"/>
                  <a:gd name="connsiteX2184" fmla="*/ 149531 w 1060640"/>
                  <a:gd name="connsiteY2184" fmla="*/ 602739 h 1136850"/>
                  <a:gd name="connsiteX2185" fmla="*/ 149594 w 1060640"/>
                  <a:gd name="connsiteY2185" fmla="*/ 603191 h 1136850"/>
                  <a:gd name="connsiteX2186" fmla="*/ 150217 w 1060640"/>
                  <a:gd name="connsiteY2186" fmla="*/ 603730 h 1136850"/>
                  <a:gd name="connsiteX2187" fmla="*/ 151182 w 1060640"/>
                  <a:gd name="connsiteY2187" fmla="*/ 603772 h 1136850"/>
                  <a:gd name="connsiteX2188" fmla="*/ 152134 w 1060640"/>
                  <a:gd name="connsiteY2188" fmla="*/ 603001 h 1136850"/>
                  <a:gd name="connsiteX2189" fmla="*/ 153100 w 1060640"/>
                  <a:gd name="connsiteY2189" fmla="*/ 602674 h 1136850"/>
                  <a:gd name="connsiteX2190" fmla="*/ 154154 w 1060640"/>
                  <a:gd name="connsiteY2190" fmla="*/ 602902 h 1136850"/>
                  <a:gd name="connsiteX2191" fmla="*/ 154014 w 1060640"/>
                  <a:gd name="connsiteY2191" fmla="*/ 603432 h 1136850"/>
                  <a:gd name="connsiteX2192" fmla="*/ 154103 w 1060640"/>
                  <a:gd name="connsiteY2192" fmla="*/ 603974 h 1136850"/>
                  <a:gd name="connsiteX2193" fmla="*/ 154649 w 1060640"/>
                  <a:gd name="connsiteY2193" fmla="*/ 604039 h 1136850"/>
                  <a:gd name="connsiteX2194" fmla="*/ 155436 w 1060640"/>
                  <a:gd name="connsiteY2194" fmla="*/ 604764 h 1136850"/>
                  <a:gd name="connsiteX2195" fmla="*/ 155970 w 1060640"/>
                  <a:gd name="connsiteY2195" fmla="*/ 605111 h 1136850"/>
                  <a:gd name="connsiteX2196" fmla="*/ 156490 w 1060640"/>
                  <a:gd name="connsiteY2196" fmla="*/ 605204 h 1136850"/>
                  <a:gd name="connsiteX2197" fmla="*/ 157227 w 1060640"/>
                  <a:gd name="connsiteY2197" fmla="*/ 605262 h 1136850"/>
                  <a:gd name="connsiteX2198" fmla="*/ 157887 w 1060640"/>
                  <a:gd name="connsiteY2198" fmla="*/ 605249 h 1136850"/>
                  <a:gd name="connsiteX2199" fmla="*/ 158269 w 1060640"/>
                  <a:gd name="connsiteY2199" fmla="*/ 605506 h 1136850"/>
                  <a:gd name="connsiteX2200" fmla="*/ 158776 w 1060640"/>
                  <a:gd name="connsiteY2200" fmla="*/ 605802 h 1136850"/>
                  <a:gd name="connsiteX2201" fmla="*/ 159158 w 1060640"/>
                  <a:gd name="connsiteY2201" fmla="*/ 606058 h 1136850"/>
                  <a:gd name="connsiteX2202" fmla="*/ 159678 w 1060640"/>
                  <a:gd name="connsiteY2202" fmla="*/ 606180 h 1136850"/>
                  <a:gd name="connsiteX2203" fmla="*/ 160212 w 1060640"/>
                  <a:gd name="connsiteY2203" fmla="*/ 606148 h 1136850"/>
                  <a:gd name="connsiteX2204" fmla="*/ 161177 w 1060640"/>
                  <a:gd name="connsiteY2204" fmla="*/ 606016 h 1136850"/>
                  <a:gd name="connsiteX2205" fmla="*/ 161939 w 1060640"/>
                  <a:gd name="connsiteY2205" fmla="*/ 606006 h 1136850"/>
                  <a:gd name="connsiteX2206" fmla="*/ 162256 w 1060640"/>
                  <a:gd name="connsiteY2206" fmla="*/ 606620 h 1136850"/>
                  <a:gd name="connsiteX2207" fmla="*/ 162980 w 1060640"/>
                  <a:gd name="connsiteY2207" fmla="*/ 607250 h 1136850"/>
                  <a:gd name="connsiteX2208" fmla="*/ 163412 w 1060640"/>
                  <a:gd name="connsiteY2208" fmla="*/ 607147 h 1136850"/>
                  <a:gd name="connsiteX2209" fmla="*/ 164022 w 1060640"/>
                  <a:gd name="connsiteY2209" fmla="*/ 607137 h 1136850"/>
                  <a:gd name="connsiteX2210" fmla="*/ 164492 w 1060640"/>
                  <a:gd name="connsiteY2210" fmla="*/ 606880 h 1136850"/>
                  <a:gd name="connsiteX2211" fmla="*/ 164974 w 1060640"/>
                  <a:gd name="connsiteY2211" fmla="*/ 606462 h 1136850"/>
                  <a:gd name="connsiteX2212" fmla="*/ 165634 w 1060640"/>
                  <a:gd name="connsiteY2212" fmla="*/ 606035 h 1136850"/>
                  <a:gd name="connsiteX2213" fmla="*/ 166168 w 1060640"/>
                  <a:gd name="connsiteY2213" fmla="*/ 605615 h 1136850"/>
                  <a:gd name="connsiteX2214" fmla="*/ 166790 w 1060640"/>
                  <a:gd name="connsiteY2214" fmla="*/ 605226 h 1136850"/>
                  <a:gd name="connsiteX2215" fmla="*/ 167590 w 1060640"/>
                  <a:gd name="connsiteY2215" fmla="*/ 605063 h 1136850"/>
                  <a:gd name="connsiteX2216" fmla="*/ 168175 w 1060640"/>
                  <a:gd name="connsiteY2216" fmla="*/ 605063 h 1136850"/>
                  <a:gd name="connsiteX2217" fmla="*/ 168594 w 1060640"/>
                  <a:gd name="connsiteY2217" fmla="*/ 605657 h 1136850"/>
                  <a:gd name="connsiteX2218" fmla="*/ 169330 w 1060640"/>
                  <a:gd name="connsiteY2218" fmla="*/ 606129 h 1136850"/>
                  <a:gd name="connsiteX2219" fmla="*/ 169940 w 1060640"/>
                  <a:gd name="connsiteY2219" fmla="*/ 606138 h 1136850"/>
                  <a:gd name="connsiteX2220" fmla="*/ 170613 w 1060640"/>
                  <a:gd name="connsiteY2220" fmla="*/ 606048 h 1136850"/>
                  <a:gd name="connsiteX2221" fmla="*/ 171464 w 1060640"/>
                  <a:gd name="connsiteY2221" fmla="*/ 606408 h 1136850"/>
                  <a:gd name="connsiteX2222" fmla="*/ 172213 w 1060640"/>
                  <a:gd name="connsiteY2222" fmla="*/ 607067 h 1136850"/>
                  <a:gd name="connsiteX2223" fmla="*/ 173255 w 1060640"/>
                  <a:gd name="connsiteY2223" fmla="*/ 608008 h 1136850"/>
                  <a:gd name="connsiteX2224" fmla="*/ 174296 w 1060640"/>
                  <a:gd name="connsiteY2224" fmla="*/ 608842 h 1136850"/>
                  <a:gd name="connsiteX2225" fmla="*/ 174651 w 1060640"/>
                  <a:gd name="connsiteY2225" fmla="*/ 609252 h 1136850"/>
                  <a:gd name="connsiteX2226" fmla="*/ 177280 w 1060640"/>
                  <a:gd name="connsiteY2226" fmla="*/ 611295 h 1136850"/>
                  <a:gd name="connsiteX2227" fmla="*/ 178906 w 1060640"/>
                  <a:gd name="connsiteY2227" fmla="*/ 612458 h 1136850"/>
                  <a:gd name="connsiteX2228" fmla="*/ 180798 w 1060640"/>
                  <a:gd name="connsiteY2228" fmla="*/ 613902 h 1136850"/>
                  <a:gd name="connsiteX2229" fmla="*/ 182221 w 1060640"/>
                  <a:gd name="connsiteY2229" fmla="*/ 614936 h 1136850"/>
                  <a:gd name="connsiteX2230" fmla="*/ 182983 w 1060640"/>
                  <a:gd name="connsiteY2230" fmla="*/ 615581 h 1136850"/>
                  <a:gd name="connsiteX2231" fmla="*/ 184646 w 1060640"/>
                  <a:gd name="connsiteY2231" fmla="*/ 616888 h 1136850"/>
                  <a:gd name="connsiteX2232" fmla="*/ 185853 w 1060640"/>
                  <a:gd name="connsiteY2232" fmla="*/ 618034 h 1136850"/>
                  <a:gd name="connsiteX2233" fmla="*/ 186958 w 1060640"/>
                  <a:gd name="connsiteY2233" fmla="*/ 619133 h 1136850"/>
                  <a:gd name="connsiteX2234" fmla="*/ 188507 w 1060640"/>
                  <a:gd name="connsiteY2234" fmla="*/ 620671 h 1136850"/>
                  <a:gd name="connsiteX2235" fmla="*/ 190209 w 1060640"/>
                  <a:gd name="connsiteY2235" fmla="*/ 622093 h 1136850"/>
                  <a:gd name="connsiteX2236" fmla="*/ 191733 w 1060640"/>
                  <a:gd name="connsiteY2236" fmla="*/ 623627 h 1136850"/>
                  <a:gd name="connsiteX2237" fmla="*/ 194032 w 1060640"/>
                  <a:gd name="connsiteY2237" fmla="*/ 625814 h 1136850"/>
                  <a:gd name="connsiteX2238" fmla="*/ 196635 w 1060640"/>
                  <a:gd name="connsiteY2238" fmla="*/ 628010 h 1136850"/>
                  <a:gd name="connsiteX2239" fmla="*/ 198362 w 1060640"/>
                  <a:gd name="connsiteY2239" fmla="*/ 629368 h 1136850"/>
                  <a:gd name="connsiteX2240" fmla="*/ 199988 w 1060640"/>
                  <a:gd name="connsiteY2240" fmla="*/ 630893 h 1136850"/>
                  <a:gd name="connsiteX2241" fmla="*/ 200979 w 1060640"/>
                  <a:gd name="connsiteY2241" fmla="*/ 631825 h 1136850"/>
                  <a:gd name="connsiteX2242" fmla="*/ 202249 w 1060640"/>
                  <a:gd name="connsiteY2242" fmla="*/ 632994 h 1136850"/>
                  <a:gd name="connsiteX2243" fmla="*/ 203874 w 1060640"/>
                  <a:gd name="connsiteY2243" fmla="*/ 634541 h 1136850"/>
                  <a:gd name="connsiteX2244" fmla="*/ 206338 w 1060640"/>
                  <a:gd name="connsiteY2244" fmla="*/ 636513 h 1136850"/>
                  <a:gd name="connsiteX2245" fmla="*/ 207837 w 1060640"/>
                  <a:gd name="connsiteY2245" fmla="*/ 637963 h 1136850"/>
                  <a:gd name="connsiteX2246" fmla="*/ 208878 w 1060640"/>
                  <a:gd name="connsiteY2246" fmla="*/ 638982 h 1136850"/>
                  <a:gd name="connsiteX2247" fmla="*/ 209932 w 1060640"/>
                  <a:gd name="connsiteY2247" fmla="*/ 639787 h 1136850"/>
                  <a:gd name="connsiteX2248" fmla="*/ 210427 w 1060640"/>
                  <a:gd name="connsiteY2248" fmla="*/ 640400 h 1136850"/>
                  <a:gd name="connsiteX2249" fmla="*/ 211697 w 1060640"/>
                  <a:gd name="connsiteY2249" fmla="*/ 641383 h 1136850"/>
                  <a:gd name="connsiteX2250" fmla="*/ 212739 w 1060640"/>
                  <a:gd name="connsiteY2250" fmla="*/ 642385 h 1136850"/>
                  <a:gd name="connsiteX2251" fmla="*/ 214314 w 1060640"/>
                  <a:gd name="connsiteY2251" fmla="*/ 643901 h 1136850"/>
                  <a:gd name="connsiteX2252" fmla="*/ 215266 w 1060640"/>
                  <a:gd name="connsiteY2252" fmla="*/ 644966 h 1136850"/>
                  <a:gd name="connsiteX2253" fmla="*/ 216193 w 1060640"/>
                  <a:gd name="connsiteY2253" fmla="*/ 646157 h 1136850"/>
                  <a:gd name="connsiteX2254" fmla="*/ 217209 w 1060640"/>
                  <a:gd name="connsiteY2254" fmla="*/ 647166 h 1136850"/>
                  <a:gd name="connsiteX2255" fmla="*/ 218505 w 1060640"/>
                  <a:gd name="connsiteY2255" fmla="*/ 648450 h 1136850"/>
                  <a:gd name="connsiteX2256" fmla="*/ 219546 w 1060640"/>
                  <a:gd name="connsiteY2256" fmla="*/ 649689 h 1136850"/>
                  <a:gd name="connsiteX2257" fmla="*/ 220740 w 1060640"/>
                  <a:gd name="connsiteY2257" fmla="*/ 651308 h 1136850"/>
                  <a:gd name="connsiteX2258" fmla="*/ 221845 w 1060640"/>
                  <a:gd name="connsiteY2258" fmla="*/ 652666 h 1136850"/>
                  <a:gd name="connsiteX2259" fmla="*/ 222442 w 1060640"/>
                  <a:gd name="connsiteY2259" fmla="*/ 653408 h 1136850"/>
                  <a:gd name="connsiteX2260" fmla="*/ 223343 w 1060640"/>
                  <a:gd name="connsiteY2260" fmla="*/ 654792 h 1136850"/>
                  <a:gd name="connsiteX2261" fmla="*/ 224524 w 1060640"/>
                  <a:gd name="connsiteY2261" fmla="*/ 656721 h 1136850"/>
                  <a:gd name="connsiteX2262" fmla="*/ 225274 w 1060640"/>
                  <a:gd name="connsiteY2262" fmla="*/ 657900 h 1136850"/>
                  <a:gd name="connsiteX2263" fmla="*/ 226036 w 1060640"/>
                  <a:gd name="connsiteY2263" fmla="*/ 659389 h 1136850"/>
                  <a:gd name="connsiteX2264" fmla="*/ 226696 w 1060640"/>
                  <a:gd name="connsiteY2264" fmla="*/ 660684 h 1136850"/>
                  <a:gd name="connsiteX2265" fmla="*/ 227103 w 1060640"/>
                  <a:gd name="connsiteY2265" fmla="*/ 661955 h 1136850"/>
                  <a:gd name="connsiteX2266" fmla="*/ 227687 w 1060640"/>
                  <a:gd name="connsiteY2266" fmla="*/ 663352 h 1136850"/>
                  <a:gd name="connsiteX2267" fmla="*/ 228182 w 1060640"/>
                  <a:gd name="connsiteY2267" fmla="*/ 664810 h 1136850"/>
                  <a:gd name="connsiteX2268" fmla="*/ 228500 w 1060640"/>
                  <a:gd name="connsiteY2268" fmla="*/ 666186 h 1136850"/>
                  <a:gd name="connsiteX2269" fmla="*/ 228804 w 1060640"/>
                  <a:gd name="connsiteY2269" fmla="*/ 667531 h 1136850"/>
                  <a:gd name="connsiteX2270" fmla="*/ 229160 w 1060640"/>
                  <a:gd name="connsiteY2270" fmla="*/ 668842 h 1136850"/>
                  <a:gd name="connsiteX2271" fmla="*/ 229363 w 1060640"/>
                  <a:gd name="connsiteY2271" fmla="*/ 670042 h 1136850"/>
                  <a:gd name="connsiteX2272" fmla="*/ 229541 w 1060640"/>
                  <a:gd name="connsiteY2272" fmla="*/ 671273 h 1136850"/>
                  <a:gd name="connsiteX2273" fmla="*/ 229604 w 1060640"/>
                  <a:gd name="connsiteY2273" fmla="*/ 672105 h 1136850"/>
                  <a:gd name="connsiteX2274" fmla="*/ 229884 w 1060640"/>
                  <a:gd name="connsiteY2274" fmla="*/ 674227 h 1136850"/>
                  <a:gd name="connsiteX2275" fmla="*/ 230024 w 1060640"/>
                  <a:gd name="connsiteY2275" fmla="*/ 675553 h 1136850"/>
                  <a:gd name="connsiteX2276" fmla="*/ 230062 w 1060640"/>
                  <a:gd name="connsiteY2276" fmla="*/ 676799 h 1136850"/>
                  <a:gd name="connsiteX2277" fmla="*/ 230252 w 1060640"/>
                  <a:gd name="connsiteY2277" fmla="*/ 678057 h 1136850"/>
                  <a:gd name="connsiteX2278" fmla="*/ 230379 w 1060640"/>
                  <a:gd name="connsiteY2278" fmla="*/ 679316 h 1136850"/>
                  <a:gd name="connsiteX2279" fmla="*/ 230544 w 1060640"/>
                  <a:gd name="connsiteY2279" fmla="*/ 680555 h 1136850"/>
                  <a:gd name="connsiteX2280" fmla="*/ 230773 w 1060640"/>
                  <a:gd name="connsiteY2280" fmla="*/ 681980 h 1136850"/>
                  <a:gd name="connsiteX2281" fmla="*/ 230963 w 1060640"/>
                  <a:gd name="connsiteY2281" fmla="*/ 683152 h 1136850"/>
                  <a:gd name="connsiteX2282" fmla="*/ 231205 w 1060640"/>
                  <a:gd name="connsiteY2282" fmla="*/ 684392 h 1136850"/>
                  <a:gd name="connsiteX2283" fmla="*/ 231344 w 1060640"/>
                  <a:gd name="connsiteY2283" fmla="*/ 685892 h 1136850"/>
                  <a:gd name="connsiteX2284" fmla="*/ 231446 w 1060640"/>
                  <a:gd name="connsiteY2284" fmla="*/ 687294 h 1136850"/>
                  <a:gd name="connsiteX2285" fmla="*/ 231598 w 1060640"/>
                  <a:gd name="connsiteY2285" fmla="*/ 688592 h 1136850"/>
                  <a:gd name="connsiteX2286" fmla="*/ 231675 w 1060640"/>
                  <a:gd name="connsiteY2286" fmla="*/ 689706 h 1136850"/>
                  <a:gd name="connsiteX2287" fmla="*/ 231675 w 1060640"/>
                  <a:gd name="connsiteY2287" fmla="*/ 690567 h 1136850"/>
                  <a:gd name="connsiteX2288" fmla="*/ 231713 w 1060640"/>
                  <a:gd name="connsiteY2288" fmla="*/ 691571 h 1136850"/>
                  <a:gd name="connsiteX2289" fmla="*/ 231738 w 1060640"/>
                  <a:gd name="connsiteY2289" fmla="*/ 692374 h 1136850"/>
                  <a:gd name="connsiteX2290" fmla="*/ 231713 w 1060640"/>
                  <a:gd name="connsiteY2290" fmla="*/ 693456 h 1136850"/>
                  <a:gd name="connsiteX2291" fmla="*/ 231687 w 1060640"/>
                  <a:gd name="connsiteY2291" fmla="*/ 694798 h 1136850"/>
                  <a:gd name="connsiteX2292" fmla="*/ 231649 w 1060640"/>
                  <a:gd name="connsiteY2292" fmla="*/ 695950 h 1136850"/>
                  <a:gd name="connsiteX2293" fmla="*/ 231598 w 1060640"/>
                  <a:gd name="connsiteY2293" fmla="*/ 697524 h 1136850"/>
                  <a:gd name="connsiteX2294" fmla="*/ 231560 w 1060640"/>
                  <a:gd name="connsiteY2294" fmla="*/ 698965 h 1136850"/>
                  <a:gd name="connsiteX2295" fmla="*/ 231624 w 1060640"/>
                  <a:gd name="connsiteY2295" fmla="*/ 700591 h 1136850"/>
                  <a:gd name="connsiteX2296" fmla="*/ 231662 w 1060640"/>
                  <a:gd name="connsiteY2296" fmla="*/ 701663 h 1136850"/>
                  <a:gd name="connsiteX2297" fmla="*/ 231637 w 1060640"/>
                  <a:gd name="connsiteY2297" fmla="*/ 702571 h 1136850"/>
                  <a:gd name="connsiteX2298" fmla="*/ 231637 w 1060640"/>
                  <a:gd name="connsiteY2298" fmla="*/ 703625 h 1136850"/>
                  <a:gd name="connsiteX2299" fmla="*/ 231535 w 1060640"/>
                  <a:gd name="connsiteY2299" fmla="*/ 704716 h 1136850"/>
                  <a:gd name="connsiteX2300" fmla="*/ 231040 w 1060640"/>
                  <a:gd name="connsiteY2300" fmla="*/ 706604 h 1136850"/>
                  <a:gd name="connsiteX2301" fmla="*/ 230608 w 1060640"/>
                  <a:gd name="connsiteY2301" fmla="*/ 708367 h 1136850"/>
                  <a:gd name="connsiteX2302" fmla="*/ 230049 w 1060640"/>
                  <a:gd name="connsiteY2302" fmla="*/ 710078 h 1136850"/>
                  <a:gd name="connsiteX2303" fmla="*/ 229757 w 1060640"/>
                  <a:gd name="connsiteY2303" fmla="*/ 710861 h 1136850"/>
                  <a:gd name="connsiteX2304" fmla="*/ 229173 w 1060640"/>
                  <a:gd name="connsiteY2304" fmla="*/ 712153 h 1136850"/>
                  <a:gd name="connsiteX2305" fmla="*/ 228855 w 1060640"/>
                  <a:gd name="connsiteY2305" fmla="*/ 712804 h 1136850"/>
                  <a:gd name="connsiteX2306" fmla="*/ 228284 w 1060640"/>
                  <a:gd name="connsiteY2306" fmla="*/ 713754 h 1136850"/>
                  <a:gd name="connsiteX2307" fmla="*/ 227839 w 1060640"/>
                  <a:gd name="connsiteY2307" fmla="*/ 714464 h 1136850"/>
                  <a:gd name="connsiteX2308" fmla="*/ 227407 w 1060640"/>
                  <a:gd name="connsiteY2308" fmla="*/ 715164 h 1136850"/>
                  <a:gd name="connsiteX2309" fmla="*/ 226912 w 1060640"/>
                  <a:gd name="connsiteY2309" fmla="*/ 716057 h 1136850"/>
                  <a:gd name="connsiteX2310" fmla="*/ 226353 w 1060640"/>
                  <a:gd name="connsiteY2310" fmla="*/ 716757 h 1136850"/>
                  <a:gd name="connsiteX2311" fmla="*/ 225896 w 1060640"/>
                  <a:gd name="connsiteY2311" fmla="*/ 717572 h 1136850"/>
                  <a:gd name="connsiteX2312" fmla="*/ 225388 w 1060640"/>
                  <a:gd name="connsiteY2312" fmla="*/ 718330 h 1136850"/>
                  <a:gd name="connsiteX2313" fmla="*/ 224905 w 1060640"/>
                  <a:gd name="connsiteY2313" fmla="*/ 719358 h 1136850"/>
                  <a:gd name="connsiteX2314" fmla="*/ 224372 w 1060640"/>
                  <a:gd name="connsiteY2314" fmla="*/ 720009 h 1136850"/>
                  <a:gd name="connsiteX2315" fmla="*/ 223674 w 1060640"/>
                  <a:gd name="connsiteY2315" fmla="*/ 720946 h 1136850"/>
                  <a:gd name="connsiteX2316" fmla="*/ 222569 w 1060640"/>
                  <a:gd name="connsiteY2316" fmla="*/ 722314 h 1136850"/>
                  <a:gd name="connsiteX2317" fmla="*/ 221121 w 1060640"/>
                  <a:gd name="connsiteY2317" fmla="*/ 723871 h 1136850"/>
                  <a:gd name="connsiteX2318" fmla="*/ 219914 w 1060640"/>
                  <a:gd name="connsiteY2318" fmla="*/ 725239 h 1136850"/>
                  <a:gd name="connsiteX2319" fmla="*/ 216498 w 1060640"/>
                  <a:gd name="connsiteY2319" fmla="*/ 728321 h 1136850"/>
                  <a:gd name="connsiteX2320" fmla="*/ 213539 w 1060640"/>
                  <a:gd name="connsiteY2320" fmla="*/ 730836 h 1136850"/>
                  <a:gd name="connsiteX2321" fmla="*/ 208294 w 1060640"/>
                  <a:gd name="connsiteY2321" fmla="*/ 735007 h 1136850"/>
                  <a:gd name="connsiteX2322" fmla="*/ 199798 w 1060640"/>
                  <a:gd name="connsiteY2322" fmla="*/ 741165 h 1136850"/>
                  <a:gd name="connsiteX2323" fmla="*/ 194095 w 1060640"/>
                  <a:gd name="connsiteY2323" fmla="*/ 744921 h 1136850"/>
                  <a:gd name="connsiteX2324" fmla="*/ 186996 w 1060640"/>
                  <a:gd name="connsiteY2324" fmla="*/ 749638 h 1136850"/>
                  <a:gd name="connsiteX2325" fmla="*/ 182145 w 1060640"/>
                  <a:gd name="connsiteY2325" fmla="*/ 752785 h 1136850"/>
                  <a:gd name="connsiteX2326" fmla="*/ 178055 w 1060640"/>
                  <a:gd name="connsiteY2326" fmla="*/ 755344 h 1136850"/>
                  <a:gd name="connsiteX2327" fmla="*/ 173991 w 1060640"/>
                  <a:gd name="connsiteY2327" fmla="*/ 757826 h 1136850"/>
                  <a:gd name="connsiteX2328" fmla="*/ 170702 w 1060640"/>
                  <a:gd name="connsiteY2328" fmla="*/ 759788 h 1136850"/>
                  <a:gd name="connsiteX2329" fmla="*/ 166447 w 1060640"/>
                  <a:gd name="connsiteY2329" fmla="*/ 762238 h 1136850"/>
                  <a:gd name="connsiteX2330" fmla="*/ 163437 w 1060640"/>
                  <a:gd name="connsiteY2330" fmla="*/ 763930 h 1136850"/>
                  <a:gd name="connsiteX2331" fmla="*/ 159018 w 1060640"/>
                  <a:gd name="connsiteY2331" fmla="*/ 766562 h 1136850"/>
                  <a:gd name="connsiteX2332" fmla="*/ 156338 w 1060640"/>
                  <a:gd name="connsiteY2332" fmla="*/ 767766 h 1136850"/>
                  <a:gd name="connsiteX2333" fmla="*/ 152045 w 1060640"/>
                  <a:gd name="connsiteY2333" fmla="*/ 769886 h 1136850"/>
                  <a:gd name="connsiteX2334" fmla="*/ 145124 w 1060640"/>
                  <a:gd name="connsiteY2334" fmla="*/ 773164 h 1136850"/>
                  <a:gd name="connsiteX2335" fmla="*/ 136526 w 1060640"/>
                  <a:gd name="connsiteY2335" fmla="*/ 777328 h 1136850"/>
                  <a:gd name="connsiteX2336" fmla="*/ 133796 w 1060640"/>
                  <a:gd name="connsiteY2336" fmla="*/ 778471 h 1136850"/>
                  <a:gd name="connsiteX2337" fmla="*/ 132703 w 1060640"/>
                  <a:gd name="connsiteY2337" fmla="*/ 778921 h 1136850"/>
                  <a:gd name="connsiteX2338" fmla="*/ 119705 w 1060640"/>
                  <a:gd name="connsiteY2338" fmla="*/ 786684 h 1136850"/>
                  <a:gd name="connsiteX2339" fmla="*/ 118854 w 1060640"/>
                  <a:gd name="connsiteY2339" fmla="*/ 787577 h 1136850"/>
                  <a:gd name="connsiteX2340" fmla="*/ 118123 w 1060640"/>
                  <a:gd name="connsiteY2340" fmla="*/ 788029 h 1136850"/>
                  <a:gd name="connsiteX2341" fmla="*/ 116790 w 1060640"/>
                  <a:gd name="connsiteY2341" fmla="*/ 789048 h 1136850"/>
                  <a:gd name="connsiteX2342" fmla="*/ 108863 w 1060640"/>
                  <a:gd name="connsiteY2342" fmla="*/ 794439 h 1136850"/>
                  <a:gd name="connsiteX2343" fmla="*/ 106903 w 1060640"/>
                  <a:gd name="connsiteY2343" fmla="*/ 795572 h 1136850"/>
                  <a:gd name="connsiteX2344" fmla="*/ 105481 w 1060640"/>
                  <a:gd name="connsiteY2344" fmla="*/ 796330 h 1136850"/>
                  <a:gd name="connsiteX2345" fmla="*/ 104714 w 1060640"/>
                  <a:gd name="connsiteY2345" fmla="*/ 796647 h 1136850"/>
                  <a:gd name="connsiteX2346" fmla="*/ 103857 w 1060640"/>
                  <a:gd name="connsiteY2346" fmla="*/ 796801 h 1136850"/>
                  <a:gd name="connsiteX2347" fmla="*/ 102983 w 1060640"/>
                  <a:gd name="connsiteY2347" fmla="*/ 796393 h 1136850"/>
                  <a:gd name="connsiteX2348" fmla="*/ 102409 w 1060640"/>
                  <a:gd name="connsiteY2348" fmla="*/ 795954 h 1136850"/>
                  <a:gd name="connsiteX2349" fmla="*/ 101568 w 1060640"/>
                  <a:gd name="connsiteY2349" fmla="*/ 795723 h 1136850"/>
                  <a:gd name="connsiteX2350" fmla="*/ 100636 w 1060640"/>
                  <a:gd name="connsiteY2350" fmla="*/ 795906 h 1136850"/>
                  <a:gd name="connsiteX2351" fmla="*/ 100276 w 1060640"/>
                  <a:gd name="connsiteY2351" fmla="*/ 796349 h 1136850"/>
                  <a:gd name="connsiteX2352" fmla="*/ 100312 w 1060640"/>
                  <a:gd name="connsiteY2352" fmla="*/ 797174 h 1136850"/>
                  <a:gd name="connsiteX2353" fmla="*/ 99650 w 1060640"/>
                  <a:gd name="connsiteY2353" fmla="*/ 797107 h 1136850"/>
                  <a:gd name="connsiteX2354" fmla="*/ 98890 w 1060640"/>
                  <a:gd name="connsiteY2354" fmla="*/ 797386 h 1136850"/>
                  <a:gd name="connsiteX2355" fmla="*/ 98457 w 1060640"/>
                  <a:gd name="connsiteY2355" fmla="*/ 797922 h 1136850"/>
                  <a:gd name="connsiteX2356" fmla="*/ 98062 w 1060640"/>
                  <a:gd name="connsiteY2356" fmla="*/ 797482 h 1136850"/>
                  <a:gd name="connsiteX2357" fmla="*/ 97451 w 1060640"/>
                  <a:gd name="connsiteY2357" fmla="*/ 797444 h 1136850"/>
                  <a:gd name="connsiteX2358" fmla="*/ 96648 w 1060640"/>
                  <a:gd name="connsiteY2358" fmla="*/ 797402 h 1136850"/>
                  <a:gd name="connsiteX2359" fmla="*/ 95839 w 1060640"/>
                  <a:gd name="connsiteY2359" fmla="*/ 797582 h 1136850"/>
                  <a:gd name="connsiteX2360" fmla="*/ 94879 w 1060640"/>
                  <a:gd name="connsiteY2360" fmla="*/ 798061 h 1136850"/>
                  <a:gd name="connsiteX2361" fmla="*/ 94189 w 1060640"/>
                  <a:gd name="connsiteY2361" fmla="*/ 798006 h 1136850"/>
                  <a:gd name="connsiteX2362" fmla="*/ 93511 w 1060640"/>
                  <a:gd name="connsiteY2362" fmla="*/ 797740 h 1136850"/>
                  <a:gd name="connsiteX2363" fmla="*/ 92712 w 1060640"/>
                  <a:gd name="connsiteY2363" fmla="*/ 797364 h 1136850"/>
                  <a:gd name="connsiteX2364" fmla="*/ 91899 w 1060640"/>
                  <a:gd name="connsiteY2364" fmla="*/ 797132 h 1136850"/>
                  <a:gd name="connsiteX2365" fmla="*/ 91980 w 1060640"/>
                  <a:gd name="connsiteY2365" fmla="*/ 796576 h 1136850"/>
                  <a:gd name="connsiteX2366" fmla="*/ 91235 w 1060640"/>
                  <a:gd name="connsiteY2366" fmla="*/ 796223 h 1136850"/>
                  <a:gd name="connsiteX2367" fmla="*/ 90510 w 1060640"/>
                  <a:gd name="connsiteY2367" fmla="*/ 795549 h 1136850"/>
                  <a:gd name="connsiteX2368" fmla="*/ 89876 w 1060640"/>
                  <a:gd name="connsiteY2368" fmla="*/ 795260 h 1136850"/>
                  <a:gd name="connsiteX2369" fmla="*/ 88975 w 1060640"/>
                  <a:gd name="connsiteY2369" fmla="*/ 794971 h 1136850"/>
                  <a:gd name="connsiteX2370" fmla="*/ 88313 w 1060640"/>
                  <a:gd name="connsiteY2370" fmla="*/ 795180 h 1136850"/>
                  <a:gd name="connsiteX2371" fmla="*/ 88291 w 1060640"/>
                  <a:gd name="connsiteY2371" fmla="*/ 794223 h 1136850"/>
                  <a:gd name="connsiteX2372" fmla="*/ 87347 w 1060640"/>
                  <a:gd name="connsiteY2372" fmla="*/ 794361 h 1136850"/>
                  <a:gd name="connsiteX2373" fmla="*/ 86840 w 1060640"/>
                  <a:gd name="connsiteY2373" fmla="*/ 795010 h 1136850"/>
                  <a:gd name="connsiteX2374" fmla="*/ 86178 w 1060640"/>
                  <a:gd name="connsiteY2374" fmla="*/ 794984 h 1136850"/>
                  <a:gd name="connsiteX2375" fmla="*/ 85793 w 1060640"/>
                  <a:gd name="connsiteY2375" fmla="*/ 795488 h 1136850"/>
                  <a:gd name="connsiteX2376" fmla="*/ 85317 w 1060640"/>
                  <a:gd name="connsiteY2376" fmla="*/ 796522 h 1136850"/>
                  <a:gd name="connsiteX2377" fmla="*/ 85321 w 1060640"/>
                  <a:gd name="connsiteY2377" fmla="*/ 797080 h 1136850"/>
                  <a:gd name="connsiteX2378" fmla="*/ 84993 w 1060640"/>
                  <a:gd name="connsiteY2378" fmla="*/ 797527 h 1136850"/>
                  <a:gd name="connsiteX2379" fmla="*/ 84332 w 1060640"/>
                  <a:gd name="connsiteY2379" fmla="*/ 797941 h 1136850"/>
                  <a:gd name="connsiteX2380" fmla="*/ 83674 w 1060640"/>
                  <a:gd name="connsiteY2380" fmla="*/ 797646 h 1136850"/>
                  <a:gd name="connsiteX2381" fmla="*/ 83308 w 1060640"/>
                  <a:gd name="connsiteY2381" fmla="*/ 797122 h 1136850"/>
                  <a:gd name="connsiteX2382" fmla="*/ 82676 w 1060640"/>
                  <a:gd name="connsiteY2382" fmla="*/ 797216 h 1136850"/>
                  <a:gd name="connsiteX2383" fmla="*/ 82194 w 1060640"/>
                  <a:gd name="connsiteY2383" fmla="*/ 797450 h 1136850"/>
                  <a:gd name="connsiteX2384" fmla="*/ 82197 w 1060640"/>
                  <a:gd name="connsiteY2384" fmla="*/ 797952 h 1136850"/>
                  <a:gd name="connsiteX2385" fmla="*/ 82071 w 1060640"/>
                  <a:gd name="connsiteY2385" fmla="*/ 798645 h 1136850"/>
                  <a:gd name="connsiteX2386" fmla="*/ 82010 w 1060640"/>
                  <a:gd name="connsiteY2386" fmla="*/ 799116 h 1136850"/>
                  <a:gd name="connsiteX2387" fmla="*/ 81077 w 1060640"/>
                  <a:gd name="connsiteY2387" fmla="*/ 798910 h 1136850"/>
                  <a:gd name="connsiteX2388" fmla="*/ 80409 w 1060640"/>
                  <a:gd name="connsiteY2388" fmla="*/ 799158 h 1136850"/>
                  <a:gd name="connsiteX2389" fmla="*/ 80026 w 1060640"/>
                  <a:gd name="connsiteY2389" fmla="*/ 799631 h 1136850"/>
                  <a:gd name="connsiteX2390" fmla="*/ 79772 w 1060640"/>
                  <a:gd name="connsiteY2390" fmla="*/ 800356 h 1136850"/>
                  <a:gd name="connsiteX2391" fmla="*/ 79680 w 1060640"/>
                  <a:gd name="connsiteY2391" fmla="*/ 800796 h 1136850"/>
                  <a:gd name="connsiteX2392" fmla="*/ 78270 w 1060640"/>
                  <a:gd name="connsiteY2392" fmla="*/ 800362 h 1136850"/>
                  <a:gd name="connsiteX2393" fmla="*/ 78110 w 1060640"/>
                  <a:gd name="connsiteY2393" fmla="*/ 801309 h 1136850"/>
                  <a:gd name="connsiteX2394" fmla="*/ 77444 w 1060640"/>
                  <a:gd name="connsiteY2394" fmla="*/ 800921 h 1136850"/>
                  <a:gd name="connsiteX2395" fmla="*/ 77117 w 1060640"/>
                  <a:gd name="connsiteY2395" fmla="*/ 801409 h 1136850"/>
                  <a:gd name="connsiteX2396" fmla="*/ 76864 w 1060640"/>
                  <a:gd name="connsiteY2396" fmla="*/ 801788 h 1136850"/>
                  <a:gd name="connsiteX2397" fmla="*/ 76417 w 1060640"/>
                  <a:gd name="connsiteY2397" fmla="*/ 802228 h 1136850"/>
                  <a:gd name="connsiteX2398" fmla="*/ 75997 w 1060640"/>
                  <a:gd name="connsiteY2398" fmla="*/ 801791 h 1136850"/>
                  <a:gd name="connsiteX2399" fmla="*/ 75454 w 1060640"/>
                  <a:gd name="connsiteY2399" fmla="*/ 802110 h 1136850"/>
                  <a:gd name="connsiteX2400" fmla="*/ 75072 w 1060640"/>
                  <a:gd name="connsiteY2400" fmla="*/ 802520 h 1136850"/>
                  <a:gd name="connsiteX2401" fmla="*/ 74305 w 1060640"/>
                  <a:gd name="connsiteY2401" fmla="*/ 803152 h 1136850"/>
                  <a:gd name="connsiteX2402" fmla="*/ 73389 w 1060640"/>
                  <a:gd name="connsiteY2402" fmla="*/ 802873 h 1136850"/>
                  <a:gd name="connsiteX2403" fmla="*/ 72994 w 1060640"/>
                  <a:gd name="connsiteY2403" fmla="*/ 803663 h 1136850"/>
                  <a:gd name="connsiteX2404" fmla="*/ 72320 w 1060640"/>
                  <a:gd name="connsiteY2404" fmla="*/ 803667 h 1136850"/>
                  <a:gd name="connsiteX2405" fmla="*/ 71322 w 1060640"/>
                  <a:gd name="connsiteY2405" fmla="*/ 802822 h 1136850"/>
                  <a:gd name="connsiteX2406" fmla="*/ 70584 w 1060640"/>
                  <a:gd name="connsiteY2406" fmla="*/ 802889 h 1136850"/>
                  <a:gd name="connsiteX2407" fmla="*/ 70069 w 1060640"/>
                  <a:gd name="connsiteY2407" fmla="*/ 802703 h 1136850"/>
                  <a:gd name="connsiteX2408" fmla="*/ 69559 w 1060640"/>
                  <a:gd name="connsiteY2408" fmla="*/ 803274 h 1136850"/>
                  <a:gd name="connsiteX2409" fmla="*/ 69113 w 1060640"/>
                  <a:gd name="connsiteY2409" fmla="*/ 803686 h 1136850"/>
                  <a:gd name="connsiteX2410" fmla="*/ 68561 w 1060640"/>
                  <a:gd name="connsiteY2410" fmla="*/ 802620 h 1136850"/>
                  <a:gd name="connsiteX2411" fmla="*/ 68050 w 1060640"/>
                  <a:gd name="connsiteY2411" fmla="*/ 802776 h 1136850"/>
                  <a:gd name="connsiteX2412" fmla="*/ 67321 w 1060640"/>
                  <a:gd name="connsiteY2412" fmla="*/ 803717 h 1136850"/>
                  <a:gd name="connsiteX2413" fmla="*/ 66859 w 1060640"/>
                  <a:gd name="connsiteY2413" fmla="*/ 803463 h 1136850"/>
                  <a:gd name="connsiteX2414" fmla="*/ 66044 w 1060640"/>
                  <a:gd name="connsiteY2414" fmla="*/ 803182 h 1136850"/>
                  <a:gd name="connsiteX2415" fmla="*/ 66454 w 1060640"/>
                  <a:gd name="connsiteY2415" fmla="*/ 803980 h 1136850"/>
                  <a:gd name="connsiteX2416" fmla="*/ 65815 w 1060640"/>
                  <a:gd name="connsiteY2416" fmla="*/ 804396 h 1136850"/>
                  <a:gd name="connsiteX2417" fmla="*/ 65405 w 1060640"/>
                  <a:gd name="connsiteY2417" fmla="*/ 805779 h 1136850"/>
                  <a:gd name="connsiteX2418" fmla="*/ 64958 w 1060640"/>
                  <a:gd name="connsiteY2418" fmla="*/ 806129 h 1136850"/>
                  <a:gd name="connsiteX2419" fmla="*/ 64512 w 1060640"/>
                  <a:gd name="connsiteY2419" fmla="*/ 806476 h 1136850"/>
                  <a:gd name="connsiteX2420" fmla="*/ 64361 w 1060640"/>
                  <a:gd name="connsiteY2420" fmla="*/ 806945 h 1136850"/>
                  <a:gd name="connsiteX2421" fmla="*/ 63295 w 1060640"/>
                  <a:gd name="connsiteY2421" fmla="*/ 807818 h 1136850"/>
                  <a:gd name="connsiteX2422" fmla="*/ 62283 w 1060640"/>
                  <a:gd name="connsiteY2422" fmla="*/ 808752 h 1136850"/>
                  <a:gd name="connsiteX2423" fmla="*/ 61009 w 1060640"/>
                  <a:gd name="connsiteY2423" fmla="*/ 809888 h 1136850"/>
                  <a:gd name="connsiteX2424" fmla="*/ 59417 w 1060640"/>
                  <a:gd name="connsiteY2424" fmla="*/ 811071 h 1136850"/>
                  <a:gd name="connsiteX2425" fmla="*/ 58337 w 1060640"/>
                  <a:gd name="connsiteY2425" fmla="*/ 811847 h 1136850"/>
                  <a:gd name="connsiteX2426" fmla="*/ 56681 w 1060640"/>
                  <a:gd name="connsiteY2426" fmla="*/ 814991 h 1136850"/>
                  <a:gd name="connsiteX2427" fmla="*/ 56667 w 1060640"/>
                  <a:gd name="connsiteY2427" fmla="*/ 815658 h 1136850"/>
                  <a:gd name="connsiteX2428" fmla="*/ 56604 w 1060640"/>
                  <a:gd name="connsiteY2428" fmla="*/ 816895 h 1136850"/>
                  <a:gd name="connsiteX2429" fmla="*/ 56520 w 1060640"/>
                  <a:gd name="connsiteY2429" fmla="*/ 818246 h 1136850"/>
                  <a:gd name="connsiteX2430" fmla="*/ 56423 w 1060640"/>
                  <a:gd name="connsiteY2430" fmla="*/ 819929 h 1136850"/>
                  <a:gd name="connsiteX2431" fmla="*/ 56350 w 1060640"/>
                  <a:gd name="connsiteY2431" fmla="*/ 821579 h 1136850"/>
                  <a:gd name="connsiteX2432" fmla="*/ 56131 w 1060640"/>
                  <a:gd name="connsiteY2432" fmla="*/ 822402 h 1136850"/>
                  <a:gd name="connsiteX2433" fmla="*/ 55765 w 1060640"/>
                  <a:gd name="connsiteY2433" fmla="*/ 822845 h 1136850"/>
                  <a:gd name="connsiteX2434" fmla="*/ 55368 w 1060640"/>
                  <a:gd name="connsiteY2434" fmla="*/ 823220 h 1136850"/>
                  <a:gd name="connsiteX2435" fmla="*/ 54982 w 1060640"/>
                  <a:gd name="connsiteY2435" fmla="*/ 823518 h 1136850"/>
                  <a:gd name="connsiteX2436" fmla="*/ 54131 w 1060640"/>
                  <a:gd name="connsiteY2436" fmla="*/ 823968 h 1136850"/>
                  <a:gd name="connsiteX2437" fmla="*/ 53370 w 1060640"/>
                  <a:gd name="connsiteY2437" fmla="*/ 824369 h 1136850"/>
                  <a:gd name="connsiteX2438" fmla="*/ 47267 w 1060640"/>
                  <a:gd name="connsiteY2438" fmla="*/ 826944 h 1136850"/>
                  <a:gd name="connsiteX2439" fmla="*/ 46406 w 1060640"/>
                  <a:gd name="connsiteY2439" fmla="*/ 827301 h 1136850"/>
                  <a:gd name="connsiteX2440" fmla="*/ 42627 w 1060640"/>
                  <a:gd name="connsiteY2440" fmla="*/ 828001 h 1136850"/>
                  <a:gd name="connsiteX2441" fmla="*/ 42123 w 1060640"/>
                  <a:gd name="connsiteY2441" fmla="*/ 828132 h 1136850"/>
                  <a:gd name="connsiteX2442" fmla="*/ 41560 w 1060640"/>
                  <a:gd name="connsiteY2442" fmla="*/ 828341 h 1136850"/>
                  <a:gd name="connsiteX2443" fmla="*/ 36450 w 1060640"/>
                  <a:gd name="connsiteY2443" fmla="*/ 831298 h 1136850"/>
                  <a:gd name="connsiteX2444" fmla="*/ 35104 w 1060640"/>
                  <a:gd name="connsiteY2444" fmla="*/ 832345 h 1136850"/>
                  <a:gd name="connsiteX2445" fmla="*/ 34572 w 1060640"/>
                  <a:gd name="connsiteY2445" fmla="*/ 832894 h 1136850"/>
                  <a:gd name="connsiteX2446" fmla="*/ 34125 w 1060640"/>
                  <a:gd name="connsiteY2446" fmla="*/ 833376 h 1136850"/>
                  <a:gd name="connsiteX2447" fmla="*/ 33807 w 1060640"/>
                  <a:gd name="connsiteY2447" fmla="*/ 833819 h 1136850"/>
                  <a:gd name="connsiteX2448" fmla="*/ 33399 w 1060640"/>
                  <a:gd name="connsiteY2448" fmla="*/ 834561 h 1136850"/>
                  <a:gd name="connsiteX2449" fmla="*/ 33053 w 1060640"/>
                  <a:gd name="connsiteY2449" fmla="*/ 835594 h 1136850"/>
                  <a:gd name="connsiteX2450" fmla="*/ 31489 w 1060640"/>
                  <a:gd name="connsiteY2450" fmla="*/ 839114 h 1136850"/>
                  <a:gd name="connsiteX2451" fmla="*/ 31132 w 1060640"/>
                  <a:gd name="connsiteY2451" fmla="*/ 839965 h 1136850"/>
                  <a:gd name="connsiteX2452" fmla="*/ 29970 w 1060640"/>
                  <a:gd name="connsiteY2452" fmla="*/ 841553 h 1136850"/>
                  <a:gd name="connsiteX2453" fmla="*/ 28901 w 1060640"/>
                  <a:gd name="connsiteY2453" fmla="*/ 843018 h 1136850"/>
                  <a:gd name="connsiteX2454" fmla="*/ 27800 w 1060640"/>
                  <a:gd name="connsiteY2454" fmla="*/ 844434 h 1136850"/>
                  <a:gd name="connsiteX2455" fmla="*/ 22146 w 1060640"/>
                  <a:gd name="connsiteY2455" fmla="*/ 850922 h 1136850"/>
                  <a:gd name="connsiteX2456" fmla="*/ 22129 w 1060640"/>
                  <a:gd name="connsiteY2456" fmla="*/ 851449 h 1136850"/>
                  <a:gd name="connsiteX2457" fmla="*/ 21806 w 1060640"/>
                  <a:gd name="connsiteY2457" fmla="*/ 851889 h 1136850"/>
                  <a:gd name="connsiteX2458" fmla="*/ 21262 w 1060640"/>
                  <a:gd name="connsiteY2458" fmla="*/ 852470 h 1136850"/>
                  <a:gd name="connsiteX2459" fmla="*/ 20941 w 1060640"/>
                  <a:gd name="connsiteY2459" fmla="*/ 852146 h 1136850"/>
                  <a:gd name="connsiteX2460" fmla="*/ 20354 w 1060640"/>
                  <a:gd name="connsiteY2460" fmla="*/ 852432 h 1136850"/>
                  <a:gd name="connsiteX2461" fmla="*/ 20444 w 1060640"/>
                  <a:gd name="connsiteY2461" fmla="*/ 852872 h 1136850"/>
                  <a:gd name="connsiteX2462" fmla="*/ 19949 w 1060640"/>
                  <a:gd name="connsiteY2462" fmla="*/ 853571 h 1136850"/>
                  <a:gd name="connsiteX2463" fmla="*/ 19150 w 1060640"/>
                  <a:gd name="connsiteY2463" fmla="*/ 854338 h 1136850"/>
                  <a:gd name="connsiteX2464" fmla="*/ 18232 w 1060640"/>
                  <a:gd name="connsiteY2464" fmla="*/ 854882 h 1136850"/>
                  <a:gd name="connsiteX2465" fmla="*/ 17808 w 1060640"/>
                  <a:gd name="connsiteY2465" fmla="*/ 855264 h 1136850"/>
                  <a:gd name="connsiteX2466" fmla="*/ 18270 w 1060640"/>
                  <a:gd name="connsiteY2466" fmla="*/ 856012 h 1136850"/>
                  <a:gd name="connsiteX2467" fmla="*/ 18392 w 1060640"/>
                  <a:gd name="connsiteY2467" fmla="*/ 856475 h 1136850"/>
                  <a:gd name="connsiteX2468" fmla="*/ 18203 w 1060640"/>
                  <a:gd name="connsiteY2468" fmla="*/ 857196 h 1136850"/>
                  <a:gd name="connsiteX2469" fmla="*/ 18627 w 1060640"/>
                  <a:gd name="connsiteY2469" fmla="*/ 857855 h 1136850"/>
                  <a:gd name="connsiteX2470" fmla="*/ 18600 w 1060640"/>
                  <a:gd name="connsiteY2470" fmla="*/ 858654 h 1136850"/>
                  <a:gd name="connsiteX2471" fmla="*/ 17894 w 1060640"/>
                  <a:gd name="connsiteY2471" fmla="*/ 858670 h 1136850"/>
                  <a:gd name="connsiteX2472" fmla="*/ 17419 w 1060640"/>
                  <a:gd name="connsiteY2472" fmla="*/ 858921 h 1136850"/>
                  <a:gd name="connsiteX2473" fmla="*/ 17698 w 1060640"/>
                  <a:gd name="connsiteY2473" fmla="*/ 859431 h 1136850"/>
                  <a:gd name="connsiteX2474" fmla="*/ 17152 w 1060640"/>
                  <a:gd name="connsiteY2474" fmla="*/ 860045 h 1136850"/>
                  <a:gd name="connsiteX2475" fmla="*/ 16286 w 1060640"/>
                  <a:gd name="connsiteY2475" fmla="*/ 859878 h 1136850"/>
                  <a:gd name="connsiteX2476" fmla="*/ 16019 w 1060640"/>
                  <a:gd name="connsiteY2476" fmla="*/ 860334 h 1136850"/>
                  <a:gd name="connsiteX2477" fmla="*/ 16119 w 1060640"/>
                  <a:gd name="connsiteY2477" fmla="*/ 860927 h 1136850"/>
                  <a:gd name="connsiteX2478" fmla="*/ 16257 w 1060640"/>
                  <a:gd name="connsiteY2478" fmla="*/ 861473 h 1136850"/>
                  <a:gd name="connsiteX2479" fmla="*/ 16026 w 1060640"/>
                  <a:gd name="connsiteY2479" fmla="*/ 861878 h 1136850"/>
                  <a:gd name="connsiteX2480" fmla="*/ 15425 w 1060640"/>
                  <a:gd name="connsiteY2480" fmla="*/ 861532 h 1136850"/>
                  <a:gd name="connsiteX2481" fmla="*/ 15005 w 1060640"/>
                  <a:gd name="connsiteY2481" fmla="*/ 861887 h 1136850"/>
                  <a:gd name="connsiteX2482" fmla="*/ 15001 w 1060640"/>
                  <a:gd name="connsiteY2482" fmla="*/ 862456 h 1136850"/>
                  <a:gd name="connsiteX2483" fmla="*/ 14410 w 1060640"/>
                  <a:gd name="connsiteY2483" fmla="*/ 862784 h 1136850"/>
                  <a:gd name="connsiteX2484" fmla="*/ 14404 w 1060640"/>
                  <a:gd name="connsiteY2484" fmla="*/ 863240 h 1136850"/>
                  <a:gd name="connsiteX2485" fmla="*/ 13967 w 1060640"/>
                  <a:gd name="connsiteY2485" fmla="*/ 863856 h 1136850"/>
                  <a:gd name="connsiteX2486" fmla="*/ 13551 w 1060640"/>
                  <a:gd name="connsiteY2486" fmla="*/ 864539 h 1136850"/>
                  <a:gd name="connsiteX2487" fmla="*/ 12927 w 1060640"/>
                  <a:gd name="connsiteY2487" fmla="*/ 865175 h 1136850"/>
                  <a:gd name="connsiteX2488" fmla="*/ 12275 w 1060640"/>
                  <a:gd name="connsiteY2488" fmla="*/ 865384 h 1136850"/>
                  <a:gd name="connsiteX2489" fmla="*/ 11168 w 1060640"/>
                  <a:gd name="connsiteY2489" fmla="*/ 865478 h 1136850"/>
                  <a:gd name="connsiteX2490" fmla="*/ 10420 w 1060640"/>
                  <a:gd name="connsiteY2490" fmla="*/ 865757 h 1136850"/>
                  <a:gd name="connsiteX2491" fmla="*/ 9742 w 1060640"/>
                  <a:gd name="connsiteY2491" fmla="*/ 866649 h 1136850"/>
                  <a:gd name="connsiteX2492" fmla="*/ 9267 w 1060640"/>
                  <a:gd name="connsiteY2492" fmla="*/ 867333 h 1136850"/>
                  <a:gd name="connsiteX2493" fmla="*/ 8815 w 1060640"/>
                  <a:gd name="connsiteY2493" fmla="*/ 867526 h 1136850"/>
                  <a:gd name="connsiteX2494" fmla="*/ 7916 w 1060640"/>
                  <a:gd name="connsiteY2494" fmla="*/ 867522 h 1136850"/>
                  <a:gd name="connsiteX2495" fmla="*/ 7549 w 1060640"/>
                  <a:gd name="connsiteY2495" fmla="*/ 868110 h 1136850"/>
                  <a:gd name="connsiteX2496" fmla="*/ 7103 w 1060640"/>
                  <a:gd name="connsiteY2496" fmla="*/ 868755 h 1136850"/>
                  <a:gd name="connsiteX2497" fmla="*/ 6470 w 1060640"/>
                  <a:gd name="connsiteY2497" fmla="*/ 868839 h 1136850"/>
                  <a:gd name="connsiteX2498" fmla="*/ 5504 w 1060640"/>
                  <a:gd name="connsiteY2498" fmla="*/ 868682 h 1136850"/>
                  <a:gd name="connsiteX2499" fmla="*/ 4962 w 1060640"/>
                  <a:gd name="connsiteY2499" fmla="*/ 868987 h 1136850"/>
                  <a:gd name="connsiteX2500" fmla="*/ 4758 w 1060640"/>
                  <a:gd name="connsiteY2500" fmla="*/ 869779 h 1136850"/>
                  <a:gd name="connsiteX2501" fmla="*/ 4689 w 1060640"/>
                  <a:gd name="connsiteY2501" fmla="*/ 870611 h 1136850"/>
                  <a:gd name="connsiteX2502" fmla="*/ 4165 w 1060640"/>
                  <a:gd name="connsiteY2502" fmla="*/ 870878 h 1136850"/>
                  <a:gd name="connsiteX2503" fmla="*/ 3777 w 1060640"/>
                  <a:gd name="connsiteY2503" fmla="*/ 871555 h 1136850"/>
                  <a:gd name="connsiteX2504" fmla="*/ 3449 w 1060640"/>
                  <a:gd name="connsiteY2504" fmla="*/ 872201 h 1136850"/>
                  <a:gd name="connsiteX2505" fmla="*/ 2983 w 1060640"/>
                  <a:gd name="connsiteY2505" fmla="*/ 872943 h 1136850"/>
                  <a:gd name="connsiteX2506" fmla="*/ 2386 w 1060640"/>
                  <a:gd name="connsiteY2506" fmla="*/ 873722 h 1136850"/>
                  <a:gd name="connsiteX2507" fmla="*/ 2058 w 1060640"/>
                  <a:gd name="connsiteY2507" fmla="*/ 874300 h 1136850"/>
                  <a:gd name="connsiteX2508" fmla="*/ 2825 w 1060640"/>
                  <a:gd name="connsiteY2508" fmla="*/ 875395 h 1136850"/>
                  <a:gd name="connsiteX2509" fmla="*/ 2819 w 1060640"/>
                  <a:gd name="connsiteY2509" fmla="*/ 876506 h 1136850"/>
                  <a:gd name="connsiteX2510" fmla="*/ 2730 w 1060640"/>
                  <a:gd name="connsiteY2510" fmla="*/ 877049 h 1136850"/>
                  <a:gd name="connsiteX2511" fmla="*/ 2540 w 1060640"/>
                  <a:gd name="connsiteY2511" fmla="*/ 877618 h 1136850"/>
                  <a:gd name="connsiteX2512" fmla="*/ 1989 w 1060640"/>
                  <a:gd name="connsiteY2512" fmla="*/ 877807 h 1136850"/>
                  <a:gd name="connsiteX2513" fmla="*/ 1520 w 1060640"/>
                  <a:gd name="connsiteY2513" fmla="*/ 878395 h 1136850"/>
                  <a:gd name="connsiteX2514" fmla="*/ 1329 w 1060640"/>
                  <a:gd name="connsiteY2514" fmla="*/ 878908 h 1136850"/>
                  <a:gd name="connsiteX2515" fmla="*/ 1564 w 1060640"/>
                  <a:gd name="connsiteY2515" fmla="*/ 879630 h 1136850"/>
                  <a:gd name="connsiteX2516" fmla="*/ 1394 w 1060640"/>
                  <a:gd name="connsiteY2516" fmla="*/ 880116 h 1136850"/>
                  <a:gd name="connsiteX2517" fmla="*/ 390 w 1060640"/>
                  <a:gd name="connsiteY2517" fmla="*/ 883009 h 1136850"/>
                  <a:gd name="connsiteX2518" fmla="*/ 614 w 1060640"/>
                  <a:gd name="connsiteY2518" fmla="*/ 883503 h 1136850"/>
                  <a:gd name="connsiteX2519" fmla="*/ 2293 w 1060640"/>
                  <a:gd name="connsiteY2519" fmla="*/ 887831 h 1136850"/>
                  <a:gd name="connsiteX2520" fmla="*/ 2270 w 1060640"/>
                  <a:gd name="connsiteY2520" fmla="*/ 888768 h 1136850"/>
                  <a:gd name="connsiteX2521" fmla="*/ 2159 w 1060640"/>
                  <a:gd name="connsiteY2521" fmla="*/ 894477 h 1136850"/>
                  <a:gd name="connsiteX2522" fmla="*/ 739 w 1060640"/>
                  <a:gd name="connsiteY2522" fmla="*/ 897216 h 1136850"/>
                  <a:gd name="connsiteX2523" fmla="*/ 331 w 1060640"/>
                  <a:gd name="connsiteY2523" fmla="*/ 897977 h 1136850"/>
                  <a:gd name="connsiteX2524" fmla="*/ 180 w 1060640"/>
                  <a:gd name="connsiteY2524" fmla="*/ 898526 h 1136850"/>
                  <a:gd name="connsiteX2525" fmla="*/ 190 w 1060640"/>
                  <a:gd name="connsiteY2525" fmla="*/ 899155 h 1136850"/>
                  <a:gd name="connsiteX2526" fmla="*/ 2123 w 1060640"/>
                  <a:gd name="connsiteY2526" fmla="*/ 909562 h 1136850"/>
                  <a:gd name="connsiteX2527" fmla="*/ 2533 w 1060640"/>
                  <a:gd name="connsiteY2527" fmla="*/ 910220 h 1136850"/>
                  <a:gd name="connsiteX2528" fmla="*/ 3115 w 1060640"/>
                  <a:gd name="connsiteY2528" fmla="*/ 910829 h 1136850"/>
                  <a:gd name="connsiteX2529" fmla="*/ 3930 w 1060640"/>
                  <a:gd name="connsiteY2529" fmla="*/ 911386 h 1136850"/>
                  <a:gd name="connsiteX2530" fmla="*/ 4332 w 1060640"/>
                  <a:gd name="connsiteY2530" fmla="*/ 912052 h 1136850"/>
                  <a:gd name="connsiteX2531" fmla="*/ 4575 w 1060640"/>
                  <a:gd name="connsiteY2531" fmla="*/ 912644 h 1136850"/>
                  <a:gd name="connsiteX2532" fmla="*/ 4800 w 1060640"/>
                  <a:gd name="connsiteY2532" fmla="*/ 913176 h 1136850"/>
                  <a:gd name="connsiteX2533" fmla="*/ 4868 w 1060640"/>
                  <a:gd name="connsiteY2533" fmla="*/ 914191 h 1136850"/>
                  <a:gd name="connsiteX2534" fmla="*/ 4470 w 1060640"/>
                  <a:gd name="connsiteY2534" fmla="*/ 914924 h 1136850"/>
                  <a:gd name="connsiteX2535" fmla="*/ 4695 w 1060640"/>
                  <a:gd name="connsiteY2535" fmla="*/ 915729 h 1136850"/>
                  <a:gd name="connsiteX2536" fmla="*/ 4701 w 1060640"/>
                  <a:gd name="connsiteY2536" fmla="*/ 916210 h 1136850"/>
                  <a:gd name="connsiteX2537" fmla="*/ 5263 w 1060640"/>
                  <a:gd name="connsiteY2537" fmla="*/ 916647 h 1136850"/>
                  <a:gd name="connsiteX2538" fmla="*/ 5170 w 1060640"/>
                  <a:gd name="connsiteY2538" fmla="*/ 917306 h 1136850"/>
                  <a:gd name="connsiteX2539" fmla="*/ 5365 w 1060640"/>
                  <a:gd name="connsiteY2539" fmla="*/ 917788 h 1136850"/>
                  <a:gd name="connsiteX2540" fmla="*/ 5224 w 1060640"/>
                  <a:gd name="connsiteY2540" fmla="*/ 918532 h 1136850"/>
                  <a:gd name="connsiteX2541" fmla="*/ 4945 w 1060640"/>
                  <a:gd name="connsiteY2541" fmla="*/ 919322 h 1136850"/>
                  <a:gd name="connsiteX2542" fmla="*/ 4874 w 1060640"/>
                  <a:gd name="connsiteY2542" fmla="*/ 919836 h 1136850"/>
                  <a:gd name="connsiteX2543" fmla="*/ 5405 w 1060640"/>
                  <a:gd name="connsiteY2543" fmla="*/ 920552 h 1136850"/>
                  <a:gd name="connsiteX2544" fmla="*/ 5581 w 1060640"/>
                  <a:gd name="connsiteY2544" fmla="*/ 921036 h 1136850"/>
                  <a:gd name="connsiteX2545" fmla="*/ 5735 w 1060640"/>
                  <a:gd name="connsiteY2545" fmla="*/ 921916 h 1136850"/>
                  <a:gd name="connsiteX2546" fmla="*/ 6101 w 1060640"/>
                  <a:gd name="connsiteY2546" fmla="*/ 922372 h 1136850"/>
                  <a:gd name="connsiteX2547" fmla="*/ 6945 w 1060640"/>
                  <a:gd name="connsiteY2547" fmla="*/ 922713 h 1136850"/>
                  <a:gd name="connsiteX2548" fmla="*/ 7170 w 1060640"/>
                  <a:gd name="connsiteY2548" fmla="*/ 923255 h 1136850"/>
                  <a:gd name="connsiteX2549" fmla="*/ 7405 w 1060640"/>
                  <a:gd name="connsiteY2549" fmla="*/ 924308 h 1136850"/>
                  <a:gd name="connsiteX2550" fmla="*/ 7668 w 1060640"/>
                  <a:gd name="connsiteY2550" fmla="*/ 925268 h 1136850"/>
                  <a:gd name="connsiteX2551" fmla="*/ 7970 w 1060640"/>
                  <a:gd name="connsiteY2551" fmla="*/ 926206 h 1136850"/>
                  <a:gd name="connsiteX2552" fmla="*/ 8271 w 1060640"/>
                  <a:gd name="connsiteY2552" fmla="*/ 927407 h 1136850"/>
                  <a:gd name="connsiteX2553" fmla="*/ 8506 w 1060640"/>
                  <a:gd name="connsiteY2553" fmla="*/ 928161 h 1136850"/>
                  <a:gd name="connsiteX2554" fmla="*/ 8984 w 1060640"/>
                  <a:gd name="connsiteY2554" fmla="*/ 929301 h 1136850"/>
                  <a:gd name="connsiteX2555" fmla="*/ 9437 w 1060640"/>
                  <a:gd name="connsiteY2555" fmla="*/ 930039 h 1136850"/>
                  <a:gd name="connsiteX2556" fmla="*/ 9967 w 1060640"/>
                  <a:gd name="connsiteY2556" fmla="*/ 930428 h 1136850"/>
                  <a:gd name="connsiteX2557" fmla="*/ 10837 w 1060640"/>
                  <a:gd name="connsiteY2557" fmla="*/ 930392 h 1136850"/>
                  <a:gd name="connsiteX2558" fmla="*/ 11328 w 1060640"/>
                  <a:gd name="connsiteY2558" fmla="*/ 930705 h 1136850"/>
                  <a:gd name="connsiteX2559" fmla="*/ 11820 w 1060640"/>
                  <a:gd name="connsiteY2559" fmla="*/ 930997 h 1136850"/>
                  <a:gd name="connsiteX2560" fmla="*/ 12439 w 1060640"/>
                  <a:gd name="connsiteY2560" fmla="*/ 931462 h 1136850"/>
                  <a:gd name="connsiteX2561" fmla="*/ 13229 w 1060640"/>
                  <a:gd name="connsiteY2561" fmla="*/ 931648 h 1136850"/>
                  <a:gd name="connsiteX2562" fmla="*/ 14561 w 1060640"/>
                  <a:gd name="connsiteY2562" fmla="*/ 931558 h 1136850"/>
                  <a:gd name="connsiteX2563" fmla="*/ 16032 w 1060640"/>
                  <a:gd name="connsiteY2563" fmla="*/ 931372 h 1136850"/>
                  <a:gd name="connsiteX2564" fmla="*/ 17255 w 1060640"/>
                  <a:gd name="connsiteY2564" fmla="*/ 931182 h 1136850"/>
                  <a:gd name="connsiteX2565" fmla="*/ 18896 w 1060640"/>
                  <a:gd name="connsiteY2565" fmla="*/ 931093 h 1136850"/>
                  <a:gd name="connsiteX2566" fmla="*/ 20703 w 1060640"/>
                  <a:gd name="connsiteY2566" fmla="*/ 930888 h 1136850"/>
                  <a:gd name="connsiteX2567" fmla="*/ 22804 w 1060640"/>
                  <a:gd name="connsiteY2567" fmla="*/ 930781 h 1136850"/>
                  <a:gd name="connsiteX2568" fmla="*/ 24216 w 1060640"/>
                  <a:gd name="connsiteY2568" fmla="*/ 930663 h 1136850"/>
                  <a:gd name="connsiteX2569" fmla="*/ 26002 w 1060640"/>
                  <a:gd name="connsiteY2569" fmla="*/ 930573 h 1136850"/>
                  <a:gd name="connsiteX2570" fmla="*/ 27947 w 1060640"/>
                  <a:gd name="connsiteY2570" fmla="*/ 930415 h 1136850"/>
                  <a:gd name="connsiteX2571" fmla="*/ 29694 w 1060640"/>
                  <a:gd name="connsiteY2571" fmla="*/ 930441 h 1136850"/>
                  <a:gd name="connsiteX2572" fmla="*/ 31094 w 1060640"/>
                  <a:gd name="connsiteY2572" fmla="*/ 930495 h 1136850"/>
                  <a:gd name="connsiteX2573" fmla="*/ 32574 w 1060640"/>
                  <a:gd name="connsiteY2573" fmla="*/ 930560 h 1136850"/>
                  <a:gd name="connsiteX2574" fmla="*/ 33965 w 1060640"/>
                  <a:gd name="connsiteY2574" fmla="*/ 930749 h 1136850"/>
                  <a:gd name="connsiteX2575" fmla="*/ 35377 w 1060640"/>
                  <a:gd name="connsiteY2575" fmla="*/ 930833 h 1136850"/>
                  <a:gd name="connsiteX2576" fmla="*/ 36787 w 1060640"/>
                  <a:gd name="connsiteY2576" fmla="*/ 930798 h 1136850"/>
                  <a:gd name="connsiteX2577" fmla="*/ 38366 w 1060640"/>
                  <a:gd name="connsiteY2577" fmla="*/ 930951 h 1136850"/>
                  <a:gd name="connsiteX2578" fmla="*/ 39333 w 1060640"/>
                  <a:gd name="connsiteY2578" fmla="*/ 930869 h 1136850"/>
                  <a:gd name="connsiteX2579" fmla="*/ 40113 w 1060640"/>
                  <a:gd name="connsiteY2579" fmla="*/ 930726 h 1136850"/>
                  <a:gd name="connsiteX2580" fmla="*/ 41583 w 1060640"/>
                  <a:gd name="connsiteY2580" fmla="*/ 930422 h 1136850"/>
                  <a:gd name="connsiteX2581" fmla="*/ 42907 w 1060640"/>
                  <a:gd name="connsiteY2581" fmla="*/ 930361 h 1136850"/>
                  <a:gd name="connsiteX2582" fmla="*/ 43548 w 1060640"/>
                  <a:gd name="connsiteY2582" fmla="*/ 930644 h 1136850"/>
                  <a:gd name="connsiteX2583" fmla="*/ 44377 w 1060640"/>
                  <a:gd name="connsiteY2583" fmla="*/ 930926 h 1136850"/>
                  <a:gd name="connsiteX2584" fmla="*/ 45212 w 1060640"/>
                  <a:gd name="connsiteY2584" fmla="*/ 931549 h 1136850"/>
                  <a:gd name="connsiteX2585" fmla="*/ 45732 w 1060640"/>
                  <a:gd name="connsiteY2585" fmla="*/ 932014 h 1136850"/>
                  <a:gd name="connsiteX2586" fmla="*/ 46493 w 1060640"/>
                  <a:gd name="connsiteY2586" fmla="*/ 932021 h 1136850"/>
                  <a:gd name="connsiteX2587" fmla="*/ 47529 w 1060640"/>
                  <a:gd name="connsiteY2587" fmla="*/ 932082 h 1136850"/>
                  <a:gd name="connsiteX2588" fmla="*/ 48114 w 1060640"/>
                  <a:gd name="connsiteY2588" fmla="*/ 932319 h 1136850"/>
                  <a:gd name="connsiteX2589" fmla="*/ 48956 w 1060640"/>
                  <a:gd name="connsiteY2589" fmla="*/ 932403 h 1136850"/>
                  <a:gd name="connsiteX2590" fmla="*/ 49796 w 1060640"/>
                  <a:gd name="connsiteY2590" fmla="*/ 932554 h 1136850"/>
                  <a:gd name="connsiteX2591" fmla="*/ 50420 w 1060640"/>
                  <a:gd name="connsiteY2591" fmla="*/ 932714 h 1136850"/>
                  <a:gd name="connsiteX2592" fmla="*/ 50788 w 1060640"/>
                  <a:gd name="connsiteY2592" fmla="*/ 933401 h 1136850"/>
                  <a:gd name="connsiteX2593" fmla="*/ 51078 w 1060640"/>
                  <a:gd name="connsiteY2593" fmla="*/ 934067 h 1136850"/>
                  <a:gd name="connsiteX2594" fmla="*/ 52006 w 1060640"/>
                  <a:gd name="connsiteY2594" fmla="*/ 933809 h 1136850"/>
                  <a:gd name="connsiteX2595" fmla="*/ 52372 w 1060640"/>
                  <a:gd name="connsiteY2595" fmla="*/ 933468 h 1136850"/>
                  <a:gd name="connsiteX2596" fmla="*/ 52776 w 1060640"/>
                  <a:gd name="connsiteY2596" fmla="*/ 932794 h 1136850"/>
                  <a:gd name="connsiteX2597" fmla="*/ 53183 w 1060640"/>
                  <a:gd name="connsiteY2597" fmla="*/ 932332 h 1136850"/>
                  <a:gd name="connsiteX2598" fmla="*/ 53775 w 1060640"/>
                  <a:gd name="connsiteY2598" fmla="*/ 932066 h 1136850"/>
                  <a:gd name="connsiteX2599" fmla="*/ 54713 w 1060640"/>
                  <a:gd name="connsiteY2599" fmla="*/ 931751 h 1136850"/>
                  <a:gd name="connsiteX2600" fmla="*/ 55669 w 1060640"/>
                  <a:gd name="connsiteY2600" fmla="*/ 931417 h 1136850"/>
                  <a:gd name="connsiteX2601" fmla="*/ 56761 w 1060640"/>
                  <a:gd name="connsiteY2601" fmla="*/ 931016 h 1136850"/>
                  <a:gd name="connsiteX2602" fmla="*/ 57702 w 1060640"/>
                  <a:gd name="connsiteY2602" fmla="*/ 930951 h 1136850"/>
                  <a:gd name="connsiteX2603" fmla="*/ 58697 w 1060640"/>
                  <a:gd name="connsiteY2603" fmla="*/ 930657 h 1136850"/>
                  <a:gd name="connsiteX2604" fmla="*/ 59487 w 1060640"/>
                  <a:gd name="connsiteY2604" fmla="*/ 930136 h 1136850"/>
                  <a:gd name="connsiteX2605" fmla="*/ 60203 w 1060640"/>
                  <a:gd name="connsiteY2605" fmla="*/ 929671 h 1136850"/>
                  <a:gd name="connsiteX2606" fmla="*/ 61031 w 1060640"/>
                  <a:gd name="connsiteY2606" fmla="*/ 928964 h 1136850"/>
                  <a:gd name="connsiteX2607" fmla="*/ 61690 w 1060640"/>
                  <a:gd name="connsiteY2607" fmla="*/ 928675 h 1136850"/>
                  <a:gd name="connsiteX2608" fmla="*/ 62575 w 1060640"/>
                  <a:gd name="connsiteY2608" fmla="*/ 928466 h 1136850"/>
                  <a:gd name="connsiteX2609" fmla="*/ 63308 w 1060640"/>
                  <a:gd name="connsiteY2609" fmla="*/ 928200 h 1136850"/>
                  <a:gd name="connsiteX2610" fmla="*/ 64203 w 1060640"/>
                  <a:gd name="connsiteY2610" fmla="*/ 927789 h 1136850"/>
                  <a:gd name="connsiteX2611" fmla="*/ 64922 w 1060640"/>
                  <a:gd name="connsiteY2611" fmla="*/ 927562 h 1136850"/>
                  <a:gd name="connsiteX2612" fmla="*/ 65693 w 1060640"/>
                  <a:gd name="connsiteY2612" fmla="*/ 927568 h 1136850"/>
                  <a:gd name="connsiteX2613" fmla="*/ 66249 w 1060640"/>
                  <a:gd name="connsiteY2613" fmla="*/ 927747 h 1136850"/>
                  <a:gd name="connsiteX2614" fmla="*/ 66861 w 1060640"/>
                  <a:gd name="connsiteY2614" fmla="*/ 928123 h 1136850"/>
                  <a:gd name="connsiteX2615" fmla="*/ 67588 w 1060640"/>
                  <a:gd name="connsiteY2615" fmla="*/ 928678 h 1136850"/>
                  <a:gd name="connsiteX2616" fmla="*/ 68153 w 1060640"/>
                  <a:gd name="connsiteY2616" fmla="*/ 929199 h 1136850"/>
                  <a:gd name="connsiteX2617" fmla="*/ 68580 w 1060640"/>
                  <a:gd name="connsiteY2617" fmla="*/ 929583 h 1136850"/>
                  <a:gd name="connsiteX2618" fmla="*/ 69319 w 1060640"/>
                  <a:gd name="connsiteY2618" fmla="*/ 929092 h 1136850"/>
                  <a:gd name="connsiteX2619" fmla="*/ 70565 w 1060640"/>
                  <a:gd name="connsiteY2619" fmla="*/ 928432 h 1136850"/>
                  <a:gd name="connsiteX2620" fmla="*/ 71145 w 1060640"/>
                  <a:gd name="connsiteY2620" fmla="*/ 928344 h 1136850"/>
                  <a:gd name="connsiteX2621" fmla="*/ 72468 w 1060640"/>
                  <a:gd name="connsiteY2621" fmla="*/ 928226 h 1136850"/>
                  <a:gd name="connsiteX2622" fmla="*/ 73694 w 1060640"/>
                  <a:gd name="connsiteY2622" fmla="*/ 928018 h 1136850"/>
                  <a:gd name="connsiteX2623" fmla="*/ 75618 w 1060640"/>
                  <a:gd name="connsiteY2623" fmla="*/ 927824 h 1136850"/>
                  <a:gd name="connsiteX2624" fmla="*/ 76498 w 1060640"/>
                  <a:gd name="connsiteY2624" fmla="*/ 927814 h 1136850"/>
                  <a:gd name="connsiteX2625" fmla="*/ 77274 w 1060640"/>
                  <a:gd name="connsiteY2625" fmla="*/ 928640 h 1136850"/>
                  <a:gd name="connsiteX2626" fmla="*/ 77942 w 1060640"/>
                  <a:gd name="connsiteY2626" fmla="*/ 929533 h 1136850"/>
                  <a:gd name="connsiteX2627" fmla="*/ 78154 w 1060640"/>
                  <a:gd name="connsiteY2627" fmla="*/ 930798 h 1136850"/>
                  <a:gd name="connsiteX2628" fmla="*/ 78112 w 1060640"/>
                  <a:gd name="connsiteY2628" fmla="*/ 931909 h 1136850"/>
                  <a:gd name="connsiteX2629" fmla="*/ 77982 w 1060640"/>
                  <a:gd name="connsiteY2629" fmla="*/ 932884 h 1136850"/>
                  <a:gd name="connsiteX2630" fmla="*/ 77660 w 1060640"/>
                  <a:gd name="connsiteY2630" fmla="*/ 934014 h 1136850"/>
                  <a:gd name="connsiteX2631" fmla="*/ 77457 w 1060640"/>
                  <a:gd name="connsiteY2631" fmla="*/ 935298 h 1136850"/>
                  <a:gd name="connsiteX2632" fmla="*/ 77098 w 1060640"/>
                  <a:gd name="connsiteY2632" fmla="*/ 936863 h 1136850"/>
                  <a:gd name="connsiteX2633" fmla="*/ 76809 w 1060640"/>
                  <a:gd name="connsiteY2633" fmla="*/ 937906 h 1136850"/>
                  <a:gd name="connsiteX2634" fmla="*/ 76498 w 1060640"/>
                  <a:gd name="connsiteY2634" fmla="*/ 938975 h 1136850"/>
                  <a:gd name="connsiteX2635" fmla="*/ 76209 w 1060640"/>
                  <a:gd name="connsiteY2635" fmla="*/ 939942 h 1136850"/>
                  <a:gd name="connsiteX2636" fmla="*/ 75881 w 1060640"/>
                  <a:gd name="connsiteY2636" fmla="*/ 940876 h 1136850"/>
                  <a:gd name="connsiteX2637" fmla="*/ 75471 w 1060640"/>
                  <a:gd name="connsiteY2637" fmla="*/ 941862 h 1136850"/>
                  <a:gd name="connsiteX2638" fmla="*/ 74944 w 1060640"/>
                  <a:gd name="connsiteY2638" fmla="*/ 943108 h 1136850"/>
                  <a:gd name="connsiteX2639" fmla="*/ 74526 w 1060640"/>
                  <a:gd name="connsiteY2639" fmla="*/ 943879 h 1136850"/>
                  <a:gd name="connsiteX2640" fmla="*/ 74147 w 1060640"/>
                  <a:gd name="connsiteY2640" fmla="*/ 945018 h 1136850"/>
                  <a:gd name="connsiteX2641" fmla="*/ 73778 w 1060640"/>
                  <a:gd name="connsiteY2641" fmla="*/ 946146 h 1136850"/>
                  <a:gd name="connsiteX2642" fmla="*/ 73341 w 1060640"/>
                  <a:gd name="connsiteY2642" fmla="*/ 947186 h 1136850"/>
                  <a:gd name="connsiteX2643" fmla="*/ 72952 w 1060640"/>
                  <a:gd name="connsiteY2643" fmla="*/ 948045 h 1136850"/>
                  <a:gd name="connsiteX2644" fmla="*/ 72477 w 1060640"/>
                  <a:gd name="connsiteY2644" fmla="*/ 948999 h 1136850"/>
                  <a:gd name="connsiteX2645" fmla="*/ 71704 w 1060640"/>
                  <a:gd name="connsiteY2645" fmla="*/ 949963 h 1136850"/>
                  <a:gd name="connsiteX2646" fmla="*/ 70584 w 1060640"/>
                  <a:gd name="connsiteY2646" fmla="*/ 951331 h 1136850"/>
                  <a:gd name="connsiteX2647" fmla="*/ 69553 w 1060640"/>
                  <a:gd name="connsiteY2647" fmla="*/ 952438 h 1136850"/>
                  <a:gd name="connsiteX2648" fmla="*/ 68653 w 1060640"/>
                  <a:gd name="connsiteY2648" fmla="*/ 953113 h 1136850"/>
                  <a:gd name="connsiteX2649" fmla="*/ 67712 w 1060640"/>
                  <a:gd name="connsiteY2649" fmla="*/ 953842 h 1136850"/>
                  <a:gd name="connsiteX2650" fmla="*/ 66801 w 1060640"/>
                  <a:gd name="connsiteY2650" fmla="*/ 954718 h 1136850"/>
                  <a:gd name="connsiteX2651" fmla="*/ 66130 w 1060640"/>
                  <a:gd name="connsiteY2651" fmla="*/ 955306 h 1136850"/>
                  <a:gd name="connsiteX2652" fmla="*/ 65533 w 1060640"/>
                  <a:gd name="connsiteY2652" fmla="*/ 956250 h 1136850"/>
                  <a:gd name="connsiteX2653" fmla="*/ 64897 w 1060640"/>
                  <a:gd name="connsiteY2653" fmla="*/ 957328 h 1136850"/>
                  <a:gd name="connsiteX2654" fmla="*/ 64422 w 1060640"/>
                  <a:gd name="connsiteY2654" fmla="*/ 958044 h 1136850"/>
                  <a:gd name="connsiteX2655" fmla="*/ 63867 w 1060640"/>
                  <a:gd name="connsiteY2655" fmla="*/ 958552 h 1136850"/>
                  <a:gd name="connsiteX2656" fmla="*/ 63352 w 1060640"/>
                  <a:gd name="connsiteY2656" fmla="*/ 959053 h 1136850"/>
                  <a:gd name="connsiteX2657" fmla="*/ 62768 w 1060640"/>
                  <a:gd name="connsiteY2657" fmla="*/ 959765 h 1136850"/>
                  <a:gd name="connsiteX2658" fmla="*/ 62004 w 1060640"/>
                  <a:gd name="connsiteY2658" fmla="*/ 960738 h 1136850"/>
                  <a:gd name="connsiteX2659" fmla="*/ 61012 w 1060640"/>
                  <a:gd name="connsiteY2659" fmla="*/ 961855 h 1136850"/>
                  <a:gd name="connsiteX2660" fmla="*/ 60119 w 1060640"/>
                  <a:gd name="connsiteY2660" fmla="*/ 963261 h 1136850"/>
                  <a:gd name="connsiteX2661" fmla="*/ 59226 w 1060640"/>
                  <a:gd name="connsiteY2661" fmla="*/ 964507 h 1136850"/>
                  <a:gd name="connsiteX2662" fmla="*/ 58328 w 1060640"/>
                  <a:gd name="connsiteY2662" fmla="*/ 965333 h 1136850"/>
                  <a:gd name="connsiteX2663" fmla="*/ 57387 w 1060640"/>
                  <a:gd name="connsiteY2663" fmla="*/ 966209 h 1136850"/>
                  <a:gd name="connsiteX2664" fmla="*/ 56186 w 1060640"/>
                  <a:gd name="connsiteY2664" fmla="*/ 967391 h 1136850"/>
                  <a:gd name="connsiteX2665" fmla="*/ 55059 w 1060640"/>
                  <a:gd name="connsiteY2665" fmla="*/ 968518 h 1136850"/>
                  <a:gd name="connsiteX2666" fmla="*/ 53563 w 1060640"/>
                  <a:gd name="connsiteY2666" fmla="*/ 969770 h 1136850"/>
                  <a:gd name="connsiteX2667" fmla="*/ 52565 w 1060640"/>
                  <a:gd name="connsiteY2667" fmla="*/ 970422 h 1136850"/>
                  <a:gd name="connsiteX2668" fmla="*/ 52013 w 1060640"/>
                  <a:gd name="connsiteY2668" fmla="*/ 970692 h 1136850"/>
                  <a:gd name="connsiteX2669" fmla="*/ 50410 w 1060640"/>
                  <a:gd name="connsiteY2669" fmla="*/ 971331 h 1136850"/>
                  <a:gd name="connsiteX2670" fmla="*/ 49996 w 1060640"/>
                  <a:gd name="connsiteY2670" fmla="*/ 971562 h 1136850"/>
                  <a:gd name="connsiteX2671" fmla="*/ 49113 w 1060640"/>
                  <a:gd name="connsiteY2671" fmla="*/ 972121 h 1136850"/>
                  <a:gd name="connsiteX2672" fmla="*/ 48422 w 1060640"/>
                  <a:gd name="connsiteY2672" fmla="*/ 972724 h 1136850"/>
                  <a:gd name="connsiteX2673" fmla="*/ 46541 w 1060640"/>
                  <a:gd name="connsiteY2673" fmla="*/ 973790 h 1136850"/>
                  <a:gd name="connsiteX2674" fmla="*/ 45552 w 1060640"/>
                  <a:gd name="connsiteY2674" fmla="*/ 974134 h 1136850"/>
                  <a:gd name="connsiteX2675" fmla="*/ 44624 w 1060640"/>
                  <a:gd name="connsiteY2675" fmla="*/ 974506 h 1136850"/>
                  <a:gd name="connsiteX2676" fmla="*/ 43449 w 1060640"/>
                  <a:gd name="connsiteY2676" fmla="*/ 974945 h 1136850"/>
                  <a:gd name="connsiteX2677" fmla="*/ 42251 w 1060640"/>
                  <a:gd name="connsiteY2677" fmla="*/ 975472 h 1136850"/>
                  <a:gd name="connsiteX2678" fmla="*/ 41016 w 1060640"/>
                  <a:gd name="connsiteY2678" fmla="*/ 975922 h 1136850"/>
                  <a:gd name="connsiteX2679" fmla="*/ 40087 w 1060640"/>
                  <a:gd name="connsiteY2679" fmla="*/ 976256 h 1136850"/>
                  <a:gd name="connsiteX2680" fmla="*/ 38655 w 1060640"/>
                  <a:gd name="connsiteY2680" fmla="*/ 976695 h 1136850"/>
                  <a:gd name="connsiteX2681" fmla="*/ 37352 w 1060640"/>
                  <a:gd name="connsiteY2681" fmla="*/ 977088 h 1136850"/>
                  <a:gd name="connsiteX2682" fmla="*/ 36530 w 1060640"/>
                  <a:gd name="connsiteY2682" fmla="*/ 977489 h 1136850"/>
                  <a:gd name="connsiteX2683" fmla="*/ 35532 w 1060640"/>
                  <a:gd name="connsiteY2683" fmla="*/ 978057 h 1136850"/>
                  <a:gd name="connsiteX2684" fmla="*/ 34442 w 1060640"/>
                  <a:gd name="connsiteY2684" fmla="*/ 978613 h 1136850"/>
                  <a:gd name="connsiteX2685" fmla="*/ 33544 w 1060640"/>
                  <a:gd name="connsiteY2685" fmla="*/ 979023 h 1136850"/>
                  <a:gd name="connsiteX2686" fmla="*/ 32128 w 1060640"/>
                  <a:gd name="connsiteY2686" fmla="*/ 979704 h 1136850"/>
                  <a:gd name="connsiteX2687" fmla="*/ 30696 w 1060640"/>
                  <a:gd name="connsiteY2687" fmla="*/ 980481 h 1136850"/>
                  <a:gd name="connsiteX2688" fmla="*/ 29536 w 1060640"/>
                  <a:gd name="connsiteY2688" fmla="*/ 981114 h 1136850"/>
                  <a:gd name="connsiteX2689" fmla="*/ 28509 w 1060640"/>
                  <a:gd name="connsiteY2689" fmla="*/ 981660 h 1136850"/>
                  <a:gd name="connsiteX2690" fmla="*/ 27441 w 1060640"/>
                  <a:gd name="connsiteY2690" fmla="*/ 982488 h 1136850"/>
                  <a:gd name="connsiteX2691" fmla="*/ 26865 w 1060640"/>
                  <a:gd name="connsiteY2691" fmla="*/ 983297 h 1136850"/>
                  <a:gd name="connsiteX2692" fmla="*/ 26052 w 1060640"/>
                  <a:gd name="connsiteY2692" fmla="*/ 984453 h 1136850"/>
                  <a:gd name="connsiteX2693" fmla="*/ 25661 w 1060640"/>
                  <a:gd name="connsiteY2693" fmla="*/ 985477 h 1136850"/>
                  <a:gd name="connsiteX2694" fmla="*/ 25324 w 1060640"/>
                  <a:gd name="connsiteY2694" fmla="*/ 986614 h 1136850"/>
                  <a:gd name="connsiteX2695" fmla="*/ 25289 w 1060640"/>
                  <a:gd name="connsiteY2695" fmla="*/ 987648 h 1136850"/>
                  <a:gd name="connsiteX2696" fmla="*/ 25327 w 1060640"/>
                  <a:gd name="connsiteY2696" fmla="*/ 988325 h 1136850"/>
                  <a:gd name="connsiteX2697" fmla="*/ 25344 w 1060640"/>
                  <a:gd name="connsiteY2697" fmla="*/ 989359 h 1136850"/>
                  <a:gd name="connsiteX2698" fmla="*/ 25359 w 1060640"/>
                  <a:gd name="connsiteY2698" fmla="*/ 990209 h 1136850"/>
                  <a:gd name="connsiteX2699" fmla="*/ 25327 w 1060640"/>
                  <a:gd name="connsiteY2699" fmla="*/ 991029 h 1136850"/>
                  <a:gd name="connsiteX2700" fmla="*/ 25134 w 1060640"/>
                  <a:gd name="connsiteY2700" fmla="*/ 992092 h 1136850"/>
                  <a:gd name="connsiteX2701" fmla="*/ 25064 w 1060640"/>
                  <a:gd name="connsiteY2701" fmla="*/ 992856 h 1136850"/>
                  <a:gd name="connsiteX2702" fmla="*/ 24762 w 1060640"/>
                  <a:gd name="connsiteY2702" fmla="*/ 993995 h 1136850"/>
                  <a:gd name="connsiteX2703" fmla="*/ 24493 w 1060640"/>
                  <a:gd name="connsiteY2703" fmla="*/ 994699 h 1136850"/>
                  <a:gd name="connsiteX2704" fmla="*/ 24027 w 1060640"/>
                  <a:gd name="connsiteY2704" fmla="*/ 995742 h 1136850"/>
                  <a:gd name="connsiteX2705" fmla="*/ 23619 w 1060640"/>
                  <a:gd name="connsiteY2705" fmla="*/ 996706 h 1136850"/>
                  <a:gd name="connsiteX2706" fmla="*/ 23220 w 1060640"/>
                  <a:gd name="connsiteY2706" fmla="*/ 997525 h 1136850"/>
                  <a:gd name="connsiteX2707" fmla="*/ 19240 w 1060640"/>
                  <a:gd name="connsiteY2707" fmla="*/ 1004629 h 1136850"/>
                  <a:gd name="connsiteX2708" fmla="*/ 18719 w 1060640"/>
                  <a:gd name="connsiteY2708" fmla="*/ 1005862 h 1136850"/>
                  <a:gd name="connsiteX2709" fmla="*/ 17994 w 1060640"/>
                  <a:gd name="connsiteY2709" fmla="*/ 1006854 h 1136850"/>
                  <a:gd name="connsiteX2710" fmla="*/ 16751 w 1060640"/>
                  <a:gd name="connsiteY2710" fmla="*/ 1008579 h 1136850"/>
                  <a:gd name="connsiteX2711" fmla="*/ 15129 w 1060640"/>
                  <a:gd name="connsiteY2711" fmla="*/ 1010910 h 1136850"/>
                  <a:gd name="connsiteX2712" fmla="*/ 13299 w 1060640"/>
                  <a:gd name="connsiteY2712" fmla="*/ 1013598 h 1136850"/>
                  <a:gd name="connsiteX2713" fmla="*/ 11746 w 1060640"/>
                  <a:gd name="connsiteY2713" fmla="*/ 1016211 h 1136850"/>
                  <a:gd name="connsiteX2714" fmla="*/ 11026 w 1060640"/>
                  <a:gd name="connsiteY2714" fmla="*/ 1018198 h 1136850"/>
                  <a:gd name="connsiteX2715" fmla="*/ 10515 w 1060640"/>
                  <a:gd name="connsiteY2715" fmla="*/ 1019219 h 1136850"/>
                  <a:gd name="connsiteX2716" fmla="*/ 10628 w 1060640"/>
                  <a:gd name="connsiteY2716" fmla="*/ 1020267 h 1136850"/>
                  <a:gd name="connsiteX2717" fmla="*/ 10544 w 1060640"/>
                  <a:gd name="connsiteY2717" fmla="*/ 1021483 h 1136850"/>
                  <a:gd name="connsiteX2718" fmla="*/ 10141 w 1060640"/>
                  <a:gd name="connsiteY2718" fmla="*/ 1022931 h 1136850"/>
                  <a:gd name="connsiteX2719" fmla="*/ 9311 w 1060640"/>
                  <a:gd name="connsiteY2719" fmla="*/ 1024706 h 1136850"/>
                  <a:gd name="connsiteX2720" fmla="*/ 8149 w 1060640"/>
                  <a:gd name="connsiteY2720" fmla="*/ 1026264 h 1136850"/>
                  <a:gd name="connsiteX2721" fmla="*/ 7315 w 1060640"/>
                  <a:gd name="connsiteY2721" fmla="*/ 1027179 h 1136850"/>
                  <a:gd name="connsiteX2722" fmla="*/ 7023 w 1060640"/>
                  <a:gd name="connsiteY2722" fmla="*/ 1028560 h 1136850"/>
                  <a:gd name="connsiteX2723" fmla="*/ 6557 w 1060640"/>
                  <a:gd name="connsiteY2723" fmla="*/ 1030377 h 1136850"/>
                  <a:gd name="connsiteX2724" fmla="*/ 6300 w 1060640"/>
                  <a:gd name="connsiteY2724" fmla="*/ 1032387 h 1136850"/>
                  <a:gd name="connsiteX2725" fmla="*/ 6277 w 1060640"/>
                  <a:gd name="connsiteY2725" fmla="*/ 1034378 h 1136850"/>
                  <a:gd name="connsiteX2726" fmla="*/ 7168 w 1060640"/>
                  <a:gd name="connsiteY2726" fmla="*/ 1037884 h 1136850"/>
                  <a:gd name="connsiteX2727" fmla="*/ 8645 w 1060640"/>
                  <a:gd name="connsiteY2727" fmla="*/ 1040366 h 1136850"/>
                  <a:gd name="connsiteX2728" fmla="*/ 9626 w 1060640"/>
                  <a:gd name="connsiteY2728" fmla="*/ 1042462 h 1136850"/>
                  <a:gd name="connsiteX2729" fmla="*/ 10012 w 1060640"/>
                  <a:gd name="connsiteY2729" fmla="*/ 1044328 h 1136850"/>
                  <a:gd name="connsiteX2730" fmla="*/ 9893 w 1060640"/>
                  <a:gd name="connsiteY2730" fmla="*/ 1046467 h 1136850"/>
                  <a:gd name="connsiteX2731" fmla="*/ 9739 w 1060640"/>
                  <a:gd name="connsiteY2731" fmla="*/ 1049346 h 1136850"/>
                  <a:gd name="connsiteX2732" fmla="*/ 9645 w 1060640"/>
                  <a:gd name="connsiteY2732" fmla="*/ 1051716 h 1136850"/>
                  <a:gd name="connsiteX2733" fmla="*/ 9543 w 1060640"/>
                  <a:gd name="connsiteY2733" fmla="*/ 1054044 h 1136850"/>
                  <a:gd name="connsiteX2734" fmla="*/ 10021 w 1060640"/>
                  <a:gd name="connsiteY2734" fmla="*/ 1056872 h 1136850"/>
                  <a:gd name="connsiteX2735" fmla="*/ 10590 w 1060640"/>
                  <a:gd name="connsiteY2735" fmla="*/ 1059193 h 1136850"/>
                  <a:gd name="connsiteX2736" fmla="*/ 11572 w 1060640"/>
                  <a:gd name="connsiteY2736" fmla="*/ 1061887 h 1136850"/>
                  <a:gd name="connsiteX2737" fmla="*/ 12918 w 1060640"/>
                  <a:gd name="connsiteY2737" fmla="*/ 1064797 h 1136850"/>
                  <a:gd name="connsiteX2738" fmla="*/ 14131 w 1060640"/>
                  <a:gd name="connsiteY2738" fmla="*/ 1066620 h 1136850"/>
                  <a:gd name="connsiteX2739" fmla="*/ 14694 w 1060640"/>
                  <a:gd name="connsiteY2739" fmla="*/ 1068530 h 1136850"/>
                  <a:gd name="connsiteX2740" fmla="*/ 15123 w 1060640"/>
                  <a:gd name="connsiteY2740" fmla="*/ 1069606 h 1136850"/>
                  <a:gd name="connsiteX2741" fmla="*/ 15432 w 1060640"/>
                  <a:gd name="connsiteY2741" fmla="*/ 1070999 h 1136850"/>
                  <a:gd name="connsiteX2742" fmla="*/ 15705 w 1060640"/>
                  <a:gd name="connsiteY2742" fmla="*/ 1072878 h 1136850"/>
                  <a:gd name="connsiteX2743" fmla="*/ 15194 w 1060640"/>
                  <a:gd name="connsiteY2743" fmla="*/ 1074188 h 1136850"/>
                  <a:gd name="connsiteX2744" fmla="*/ 14654 w 1060640"/>
                  <a:gd name="connsiteY2744" fmla="*/ 1075521 h 1136850"/>
                  <a:gd name="connsiteX2745" fmla="*/ 13913 w 1060640"/>
                  <a:gd name="connsiteY2745" fmla="*/ 1077412 h 1136850"/>
                  <a:gd name="connsiteX2746" fmla="*/ 13502 w 1060640"/>
                  <a:gd name="connsiteY2746" fmla="*/ 1078840 h 1136850"/>
                  <a:gd name="connsiteX2747" fmla="*/ 13129 w 1060640"/>
                  <a:gd name="connsiteY2747" fmla="*/ 1080250 h 1136850"/>
                  <a:gd name="connsiteX2748" fmla="*/ 12866 w 1060640"/>
                  <a:gd name="connsiteY2748" fmla="*/ 1081496 h 1136850"/>
                  <a:gd name="connsiteX2749" fmla="*/ 13238 w 1060640"/>
                  <a:gd name="connsiteY2749" fmla="*/ 1083817 h 1136850"/>
                  <a:gd name="connsiteX2750" fmla="*/ 13258 w 1060640"/>
                  <a:gd name="connsiteY2750" fmla="*/ 1085330 h 1136850"/>
                  <a:gd name="connsiteX2751" fmla="*/ 12311 w 1060640"/>
                  <a:gd name="connsiteY2751" fmla="*/ 1087064 h 1136850"/>
                  <a:gd name="connsiteX2752" fmla="*/ 11418 w 1060640"/>
                  <a:gd name="connsiteY2752" fmla="*/ 1087998 h 1136850"/>
                  <a:gd name="connsiteX2753" fmla="*/ 10494 w 1060640"/>
                  <a:gd name="connsiteY2753" fmla="*/ 1089308 h 1136850"/>
                  <a:gd name="connsiteX2754" fmla="*/ 10172 w 1060640"/>
                  <a:gd name="connsiteY2754" fmla="*/ 1090030 h 1136850"/>
                  <a:gd name="connsiteX2755" fmla="*/ 11129 w 1060640"/>
                  <a:gd name="connsiteY2755" fmla="*/ 1092297 h 1136850"/>
                  <a:gd name="connsiteX2756" fmla="*/ 11942 w 1060640"/>
                  <a:gd name="connsiteY2756" fmla="*/ 1093539 h 1136850"/>
                  <a:gd name="connsiteX2757" fmla="*/ 11656 w 1060640"/>
                  <a:gd name="connsiteY2757" fmla="*/ 1095142 h 1136850"/>
                  <a:gd name="connsiteX2758" fmla="*/ 11604 w 1060640"/>
                  <a:gd name="connsiteY2758" fmla="*/ 1097252 h 1136850"/>
                  <a:gd name="connsiteX2759" fmla="*/ 11578 w 1060640"/>
                  <a:gd name="connsiteY2759" fmla="*/ 1098246 h 1136850"/>
                  <a:gd name="connsiteX2760" fmla="*/ 11916 w 1060640"/>
                  <a:gd name="connsiteY2760" fmla="*/ 1099621 h 1136850"/>
                  <a:gd name="connsiteX2761" fmla="*/ 12265 w 1060640"/>
                  <a:gd name="connsiteY2761" fmla="*/ 1100947 h 1136850"/>
                  <a:gd name="connsiteX2762" fmla="*/ 12549 w 1060640"/>
                  <a:gd name="connsiteY2762" fmla="*/ 1101561 h 1136850"/>
                  <a:gd name="connsiteX2763" fmla="*/ 12542 w 1060640"/>
                  <a:gd name="connsiteY2763" fmla="*/ 1102459 h 1136850"/>
                  <a:gd name="connsiteX2764" fmla="*/ 12761 w 1060640"/>
                  <a:gd name="connsiteY2764" fmla="*/ 1103958 h 1136850"/>
                  <a:gd name="connsiteX2765" fmla="*/ 12439 w 1060640"/>
                  <a:gd name="connsiteY2765" fmla="*/ 1105175 h 1136850"/>
                  <a:gd name="connsiteX2766" fmla="*/ 11931 w 1060640"/>
                  <a:gd name="connsiteY2766" fmla="*/ 1106100 h 1136850"/>
                  <a:gd name="connsiteX2767" fmla="*/ 11152 w 1060640"/>
                  <a:gd name="connsiteY2767" fmla="*/ 1107625 h 1136850"/>
                  <a:gd name="connsiteX2768" fmla="*/ 10564 w 1060640"/>
                  <a:gd name="connsiteY2768" fmla="*/ 1108589 h 1136850"/>
                  <a:gd name="connsiteX2769" fmla="*/ 10442 w 1060640"/>
                  <a:gd name="connsiteY2769" fmla="*/ 1109263 h 1136850"/>
                  <a:gd name="connsiteX2770" fmla="*/ 10788 w 1060640"/>
                  <a:gd name="connsiteY2770" fmla="*/ 1111112 h 1136850"/>
                  <a:gd name="connsiteX2771" fmla="*/ 11053 w 1060640"/>
                  <a:gd name="connsiteY2771" fmla="*/ 1113318 h 1136850"/>
                  <a:gd name="connsiteX2772" fmla="*/ 10837 w 1060640"/>
                  <a:gd name="connsiteY2772" fmla="*/ 1114962 h 1136850"/>
                  <a:gd name="connsiteX2773" fmla="*/ 10580 w 1060640"/>
                  <a:gd name="connsiteY2773" fmla="*/ 1116674 h 1136850"/>
                  <a:gd name="connsiteX2774" fmla="*/ 10304 w 1060640"/>
                  <a:gd name="connsiteY2774" fmla="*/ 1118342 h 1136850"/>
                  <a:gd name="connsiteX2775" fmla="*/ 10214 w 1060640"/>
                  <a:gd name="connsiteY2775" fmla="*/ 1120208 h 1136850"/>
                  <a:gd name="connsiteX2776" fmla="*/ 9970 w 1060640"/>
                  <a:gd name="connsiteY2776" fmla="*/ 1121492 h 1136850"/>
                  <a:gd name="connsiteX2777" fmla="*/ 9727 w 1060640"/>
                  <a:gd name="connsiteY2777" fmla="*/ 1122645 h 1136850"/>
                  <a:gd name="connsiteX2778" fmla="*/ 17146 w 1060640"/>
                  <a:gd name="connsiteY2778" fmla="*/ 1123294 h 1136850"/>
                  <a:gd name="connsiteX2779" fmla="*/ 22098 w 1060640"/>
                  <a:gd name="connsiteY2779" fmla="*/ 1124093 h 1136850"/>
                  <a:gd name="connsiteX2780" fmla="*/ 24445 w 1060640"/>
                  <a:gd name="connsiteY2780" fmla="*/ 1124408 h 1136850"/>
                  <a:gd name="connsiteX2781" fmla="*/ 27510 w 1060640"/>
                  <a:gd name="connsiteY2781" fmla="*/ 1124916 h 1136850"/>
                  <a:gd name="connsiteX2782" fmla="*/ 30439 w 1060640"/>
                  <a:gd name="connsiteY2782" fmla="*/ 1125542 h 1136850"/>
                  <a:gd name="connsiteX2783" fmla="*/ 32757 w 1060640"/>
                  <a:gd name="connsiteY2783" fmla="*/ 1126059 h 1136850"/>
                  <a:gd name="connsiteX2784" fmla="*/ 35387 w 1060640"/>
                  <a:gd name="connsiteY2784" fmla="*/ 1126883 h 1136850"/>
                  <a:gd name="connsiteX2785" fmla="*/ 38562 w 1060640"/>
                  <a:gd name="connsiteY2785" fmla="*/ 1127744 h 1136850"/>
                  <a:gd name="connsiteX2786" fmla="*/ 40306 w 1060640"/>
                  <a:gd name="connsiteY2786" fmla="*/ 1128255 h 1136850"/>
                  <a:gd name="connsiteX2787" fmla="*/ 41468 w 1060640"/>
                  <a:gd name="connsiteY2787" fmla="*/ 1128602 h 1136850"/>
                  <a:gd name="connsiteX2788" fmla="*/ 43529 w 1060640"/>
                  <a:gd name="connsiteY2788" fmla="*/ 1129433 h 1136850"/>
                  <a:gd name="connsiteX2789" fmla="*/ 45508 w 1060640"/>
                  <a:gd name="connsiteY2789" fmla="*/ 1130274 h 1136850"/>
                  <a:gd name="connsiteX2790" fmla="*/ 47460 w 1060640"/>
                  <a:gd name="connsiteY2790" fmla="*/ 1130993 h 1136850"/>
                  <a:gd name="connsiteX2791" fmla="*/ 54440 w 1060640"/>
                  <a:gd name="connsiteY2791" fmla="*/ 1134249 h 1136850"/>
                  <a:gd name="connsiteX2792" fmla="*/ 55631 w 1060640"/>
                  <a:gd name="connsiteY2792" fmla="*/ 1134731 h 1136850"/>
                  <a:gd name="connsiteX2793" fmla="*/ 56873 w 1060640"/>
                  <a:gd name="connsiteY2793" fmla="*/ 1135113 h 1136850"/>
                  <a:gd name="connsiteX2794" fmla="*/ 67168 w 1060640"/>
                  <a:gd name="connsiteY2794" fmla="*/ 1136985 h 1136850"/>
                  <a:gd name="connsiteX2795" fmla="*/ 67889 w 1060640"/>
                  <a:gd name="connsiteY2795" fmla="*/ 1136680 h 1136850"/>
                  <a:gd name="connsiteX2796" fmla="*/ 68660 w 1060640"/>
                  <a:gd name="connsiteY2796" fmla="*/ 1136423 h 1136850"/>
                  <a:gd name="connsiteX2797" fmla="*/ 69225 w 1060640"/>
                  <a:gd name="connsiteY2797" fmla="*/ 1136157 h 1136850"/>
                  <a:gd name="connsiteX2798" fmla="*/ 70332 w 1060640"/>
                  <a:gd name="connsiteY2798" fmla="*/ 1135668 h 1136850"/>
                  <a:gd name="connsiteX2799" fmla="*/ 71492 w 1060640"/>
                  <a:gd name="connsiteY2799" fmla="*/ 1135193 h 1136850"/>
                  <a:gd name="connsiteX2800" fmla="*/ 72333 w 1060640"/>
                  <a:gd name="connsiteY2800" fmla="*/ 1134750 h 1136850"/>
                  <a:gd name="connsiteX2801" fmla="*/ 73114 w 1060640"/>
                  <a:gd name="connsiteY2801" fmla="*/ 1134339 h 1136850"/>
                  <a:gd name="connsiteX2802" fmla="*/ 73906 w 1060640"/>
                  <a:gd name="connsiteY2802" fmla="*/ 1133986 h 1136850"/>
                  <a:gd name="connsiteX2803" fmla="*/ 74677 w 1060640"/>
                  <a:gd name="connsiteY2803" fmla="*/ 1133690 h 1136850"/>
                  <a:gd name="connsiteX2804" fmla="*/ 82132 w 1060640"/>
                  <a:gd name="connsiteY2804" fmla="*/ 1129118 h 1136850"/>
                  <a:gd name="connsiteX2805" fmla="*/ 90542 w 1060640"/>
                  <a:gd name="connsiteY2805" fmla="*/ 1123814 h 1136850"/>
                  <a:gd name="connsiteX2806" fmla="*/ 91649 w 1060640"/>
                  <a:gd name="connsiteY2806" fmla="*/ 1123124 h 1136850"/>
                  <a:gd name="connsiteX2807" fmla="*/ 92818 w 1060640"/>
                  <a:gd name="connsiteY2807" fmla="*/ 1122452 h 1136850"/>
                  <a:gd name="connsiteX2808" fmla="*/ 93551 w 1060640"/>
                  <a:gd name="connsiteY2808" fmla="*/ 1121994 h 1136850"/>
                  <a:gd name="connsiteX2809" fmla="*/ 94185 w 1060640"/>
                  <a:gd name="connsiteY2809" fmla="*/ 1121540 h 1136850"/>
                  <a:gd name="connsiteX2810" fmla="*/ 94956 w 1060640"/>
                  <a:gd name="connsiteY2810" fmla="*/ 1121063 h 1136850"/>
                  <a:gd name="connsiteX2811" fmla="*/ 95988 w 1060640"/>
                  <a:gd name="connsiteY2811" fmla="*/ 1120449 h 1136850"/>
                  <a:gd name="connsiteX2812" fmla="*/ 96681 w 1060640"/>
                  <a:gd name="connsiteY2812" fmla="*/ 1119996 h 1136850"/>
                  <a:gd name="connsiteX2813" fmla="*/ 97333 w 1060640"/>
                  <a:gd name="connsiteY2813" fmla="*/ 1119643 h 1136850"/>
                  <a:gd name="connsiteX2814" fmla="*/ 98164 w 1060640"/>
                  <a:gd name="connsiteY2814" fmla="*/ 1119214 h 1136850"/>
                  <a:gd name="connsiteX2815" fmla="*/ 99125 w 1060640"/>
                  <a:gd name="connsiteY2815" fmla="*/ 1118716 h 1136850"/>
                  <a:gd name="connsiteX2816" fmla="*/ 99908 w 1060640"/>
                  <a:gd name="connsiteY2816" fmla="*/ 1118342 h 1136850"/>
                  <a:gd name="connsiteX2817" fmla="*/ 100758 w 1060640"/>
                  <a:gd name="connsiteY2817" fmla="*/ 1117787 h 1136850"/>
                  <a:gd name="connsiteX2818" fmla="*/ 101548 w 1060640"/>
                  <a:gd name="connsiteY2818" fmla="*/ 1117363 h 1136850"/>
                  <a:gd name="connsiteX2819" fmla="*/ 102636 w 1060640"/>
                  <a:gd name="connsiteY2819" fmla="*/ 1116846 h 1136850"/>
                  <a:gd name="connsiteX2820" fmla="*/ 103507 w 1060640"/>
                  <a:gd name="connsiteY2820" fmla="*/ 1116474 h 1136850"/>
                  <a:gd name="connsiteX2821" fmla="*/ 104210 w 1060640"/>
                  <a:gd name="connsiteY2821" fmla="*/ 1116140 h 1136850"/>
                  <a:gd name="connsiteX2822" fmla="*/ 105100 w 1060640"/>
                  <a:gd name="connsiteY2822" fmla="*/ 1115758 h 1136850"/>
                  <a:gd name="connsiteX2823" fmla="*/ 106140 w 1060640"/>
                  <a:gd name="connsiteY2823" fmla="*/ 1115126 h 1136850"/>
                  <a:gd name="connsiteX2824" fmla="*/ 106952 w 1060640"/>
                  <a:gd name="connsiteY2824" fmla="*/ 1114734 h 1136850"/>
                  <a:gd name="connsiteX2825" fmla="*/ 107912 w 1060640"/>
                  <a:gd name="connsiteY2825" fmla="*/ 1114275 h 1136850"/>
                  <a:gd name="connsiteX2826" fmla="*/ 108346 w 1060640"/>
                  <a:gd name="connsiteY2826" fmla="*/ 1114130 h 1136850"/>
                  <a:gd name="connsiteX2827" fmla="*/ 109258 w 1060640"/>
                  <a:gd name="connsiteY2827" fmla="*/ 1113844 h 1136850"/>
                  <a:gd name="connsiteX2828" fmla="*/ 110195 w 1060640"/>
                  <a:gd name="connsiteY2828" fmla="*/ 1113600 h 1136850"/>
                  <a:gd name="connsiteX2829" fmla="*/ 110809 w 1060640"/>
                  <a:gd name="connsiteY2829" fmla="*/ 1113417 h 1136850"/>
                  <a:gd name="connsiteX2830" fmla="*/ 111441 w 1060640"/>
                  <a:gd name="connsiteY2830" fmla="*/ 1113276 h 1136850"/>
                  <a:gd name="connsiteX2831" fmla="*/ 112141 w 1060640"/>
                  <a:gd name="connsiteY2831" fmla="*/ 1113125 h 1136850"/>
                  <a:gd name="connsiteX2832" fmla="*/ 112687 w 1060640"/>
                  <a:gd name="connsiteY2832" fmla="*/ 1112955 h 1136850"/>
                  <a:gd name="connsiteX2833" fmla="*/ 113181 w 1060640"/>
                  <a:gd name="connsiteY2833" fmla="*/ 1112782 h 1136850"/>
                  <a:gd name="connsiteX2834" fmla="*/ 114070 w 1060640"/>
                  <a:gd name="connsiteY2834" fmla="*/ 1112506 h 1136850"/>
                  <a:gd name="connsiteX2835" fmla="*/ 114860 w 1060640"/>
                  <a:gd name="connsiteY2835" fmla="*/ 1112316 h 1136850"/>
                  <a:gd name="connsiteX2836" fmla="*/ 115660 w 1060640"/>
                  <a:gd name="connsiteY2836" fmla="*/ 1112108 h 1136850"/>
                  <a:gd name="connsiteX2837" fmla="*/ 116106 w 1060640"/>
                  <a:gd name="connsiteY2837" fmla="*/ 1112005 h 1136850"/>
                  <a:gd name="connsiteX2838" fmla="*/ 116629 w 1060640"/>
                  <a:gd name="connsiteY2838" fmla="*/ 1111796 h 1136850"/>
                  <a:gd name="connsiteX2839" fmla="*/ 117223 w 1060640"/>
                  <a:gd name="connsiteY2839" fmla="*/ 1111488 h 1136850"/>
                  <a:gd name="connsiteX2840" fmla="*/ 118192 w 1060640"/>
                  <a:gd name="connsiteY2840" fmla="*/ 1111068 h 1136850"/>
                  <a:gd name="connsiteX2841" fmla="*/ 118954 w 1060640"/>
                  <a:gd name="connsiteY2841" fmla="*/ 1110762 h 1136850"/>
                  <a:gd name="connsiteX2842" fmla="*/ 120052 w 1060640"/>
                  <a:gd name="connsiteY2842" fmla="*/ 1110236 h 1136850"/>
                  <a:gd name="connsiteX2843" fmla="*/ 120833 w 1060640"/>
                  <a:gd name="connsiteY2843" fmla="*/ 1109835 h 1136850"/>
                  <a:gd name="connsiteX2844" fmla="*/ 121745 w 1060640"/>
                  <a:gd name="connsiteY2844" fmla="*/ 1109394 h 1136850"/>
                  <a:gd name="connsiteX2845" fmla="*/ 122772 w 1060640"/>
                  <a:gd name="connsiteY2845" fmla="*/ 1108936 h 1136850"/>
                  <a:gd name="connsiteX2846" fmla="*/ 123356 w 1060640"/>
                  <a:gd name="connsiteY2846" fmla="*/ 1108591 h 1136850"/>
                  <a:gd name="connsiteX2847" fmla="*/ 124079 w 1060640"/>
                  <a:gd name="connsiteY2847" fmla="*/ 1108188 h 1136850"/>
                  <a:gd name="connsiteX2848" fmla="*/ 124711 w 1060640"/>
                  <a:gd name="connsiteY2848" fmla="*/ 1107795 h 1136850"/>
                  <a:gd name="connsiteX2849" fmla="*/ 125299 w 1060640"/>
                  <a:gd name="connsiteY2849" fmla="*/ 1107381 h 1136850"/>
                  <a:gd name="connsiteX2850" fmla="*/ 125883 w 1060640"/>
                  <a:gd name="connsiteY2850" fmla="*/ 1106986 h 1136850"/>
                  <a:gd name="connsiteX2851" fmla="*/ 126620 w 1060640"/>
                  <a:gd name="connsiteY2851" fmla="*/ 1106507 h 1136850"/>
                  <a:gd name="connsiteX2852" fmla="*/ 127382 w 1060640"/>
                  <a:gd name="connsiteY2852" fmla="*/ 1106020 h 1136850"/>
                  <a:gd name="connsiteX2853" fmla="*/ 127877 w 1060640"/>
                  <a:gd name="connsiteY2853" fmla="*/ 1105692 h 1136850"/>
                  <a:gd name="connsiteX2854" fmla="*/ 128550 w 1060640"/>
                  <a:gd name="connsiteY2854" fmla="*/ 1105233 h 1136850"/>
                  <a:gd name="connsiteX2855" fmla="*/ 129198 w 1060640"/>
                  <a:gd name="connsiteY2855" fmla="*/ 1104559 h 1136850"/>
                  <a:gd name="connsiteX2856" fmla="*/ 129706 w 1060640"/>
                  <a:gd name="connsiteY2856" fmla="*/ 1104087 h 1136850"/>
                  <a:gd name="connsiteX2857" fmla="*/ 130125 w 1060640"/>
                  <a:gd name="connsiteY2857" fmla="*/ 1103731 h 1136850"/>
                  <a:gd name="connsiteX2858" fmla="*/ 130671 w 1060640"/>
                  <a:gd name="connsiteY2858" fmla="*/ 1103223 h 1136850"/>
                  <a:gd name="connsiteX2859" fmla="*/ 131230 w 1060640"/>
                  <a:gd name="connsiteY2859" fmla="*/ 1102664 h 1136850"/>
                  <a:gd name="connsiteX2860" fmla="*/ 132018 w 1060640"/>
                  <a:gd name="connsiteY2860" fmla="*/ 1101923 h 1136850"/>
                  <a:gd name="connsiteX2861" fmla="*/ 132614 w 1060640"/>
                  <a:gd name="connsiteY2861" fmla="*/ 1101307 h 1136850"/>
                  <a:gd name="connsiteX2862" fmla="*/ 133758 w 1060640"/>
                  <a:gd name="connsiteY2862" fmla="*/ 1100443 h 1136850"/>
                  <a:gd name="connsiteX2863" fmla="*/ 135751 w 1060640"/>
                  <a:gd name="connsiteY2863" fmla="*/ 1097993 h 1136850"/>
                  <a:gd name="connsiteX2864" fmla="*/ 137631 w 1060640"/>
                  <a:gd name="connsiteY2864" fmla="*/ 1095733 h 1136850"/>
                  <a:gd name="connsiteX2865" fmla="*/ 139485 w 1060640"/>
                  <a:gd name="connsiteY2865" fmla="*/ 1093623 h 1136850"/>
                  <a:gd name="connsiteX2866" fmla="*/ 141441 w 1060640"/>
                  <a:gd name="connsiteY2866" fmla="*/ 1091081 h 1136850"/>
                  <a:gd name="connsiteX2867" fmla="*/ 142368 w 1060640"/>
                  <a:gd name="connsiteY2867" fmla="*/ 1089886 h 1136850"/>
                  <a:gd name="connsiteX2868" fmla="*/ 143498 w 1060640"/>
                  <a:gd name="connsiteY2868" fmla="*/ 1088659 h 1136850"/>
                  <a:gd name="connsiteX2869" fmla="*/ 144514 w 1060640"/>
                  <a:gd name="connsiteY2869" fmla="*/ 1087782 h 1136850"/>
                  <a:gd name="connsiteX2870" fmla="*/ 145010 w 1060640"/>
                  <a:gd name="connsiteY2870" fmla="*/ 1086906 h 1136850"/>
                  <a:gd name="connsiteX2871" fmla="*/ 145314 w 1060640"/>
                  <a:gd name="connsiteY2871" fmla="*/ 1085147 h 1136850"/>
                  <a:gd name="connsiteX2872" fmla="*/ 146711 w 1060640"/>
                  <a:gd name="connsiteY2872" fmla="*/ 1084200 h 1136850"/>
                  <a:gd name="connsiteX2873" fmla="*/ 147435 w 1060640"/>
                  <a:gd name="connsiteY2873" fmla="*/ 1083589 h 1136850"/>
                  <a:gd name="connsiteX2874" fmla="*/ 149175 w 1060640"/>
                  <a:gd name="connsiteY2874" fmla="*/ 1083471 h 1136850"/>
                  <a:gd name="connsiteX2875" fmla="*/ 149975 w 1060640"/>
                  <a:gd name="connsiteY2875" fmla="*/ 1083654 h 1136850"/>
                  <a:gd name="connsiteX2876" fmla="*/ 150636 w 1060640"/>
                  <a:gd name="connsiteY2876" fmla="*/ 1083412 h 1136850"/>
                  <a:gd name="connsiteX2877" fmla="*/ 151423 w 1060640"/>
                  <a:gd name="connsiteY2877" fmla="*/ 1082462 h 1136850"/>
                  <a:gd name="connsiteX2878" fmla="*/ 152325 w 1060640"/>
                  <a:gd name="connsiteY2878" fmla="*/ 1082003 h 1136850"/>
                  <a:gd name="connsiteX2879" fmla="*/ 152655 w 1060640"/>
                  <a:gd name="connsiteY2879" fmla="*/ 1081506 h 1136850"/>
                  <a:gd name="connsiteX2880" fmla="*/ 153735 w 1060640"/>
                  <a:gd name="connsiteY2880" fmla="*/ 1080687 h 1136850"/>
                  <a:gd name="connsiteX2881" fmla="*/ 155843 w 1060640"/>
                  <a:gd name="connsiteY2881" fmla="*/ 1079643 h 1136850"/>
                  <a:gd name="connsiteX2882" fmla="*/ 157100 w 1060640"/>
                  <a:gd name="connsiteY2882" fmla="*/ 1079405 h 1136850"/>
                  <a:gd name="connsiteX2883" fmla="*/ 159031 w 1060640"/>
                  <a:gd name="connsiteY2883" fmla="*/ 1079458 h 1136850"/>
                  <a:gd name="connsiteX2884" fmla="*/ 161609 w 1060640"/>
                  <a:gd name="connsiteY2884" fmla="*/ 1079229 h 1136850"/>
                  <a:gd name="connsiteX2885" fmla="*/ 163628 w 1060640"/>
                  <a:gd name="connsiteY2885" fmla="*/ 1078266 h 1136850"/>
                  <a:gd name="connsiteX2886" fmla="*/ 165279 w 1060640"/>
                  <a:gd name="connsiteY2886" fmla="*/ 1078525 h 1136850"/>
                  <a:gd name="connsiteX2887" fmla="*/ 168606 w 1060640"/>
                  <a:gd name="connsiteY2887" fmla="*/ 1079216 h 1136850"/>
                  <a:gd name="connsiteX2888" fmla="*/ 171108 w 1060640"/>
                  <a:gd name="connsiteY2888" fmla="*/ 1079933 h 1136850"/>
                  <a:gd name="connsiteX2889" fmla="*/ 173166 w 1060640"/>
                  <a:gd name="connsiteY2889" fmla="*/ 1080574 h 1136850"/>
                  <a:gd name="connsiteX2890" fmla="*/ 174740 w 1060640"/>
                  <a:gd name="connsiteY2890" fmla="*/ 1080825 h 1136850"/>
                  <a:gd name="connsiteX2891" fmla="*/ 177750 w 1060640"/>
                  <a:gd name="connsiteY2891" fmla="*/ 1080777 h 1136850"/>
                  <a:gd name="connsiteX2892" fmla="*/ 179859 w 1060640"/>
                  <a:gd name="connsiteY2892" fmla="*/ 1080992 h 1136850"/>
                  <a:gd name="connsiteX2893" fmla="*/ 181776 w 1060640"/>
                  <a:gd name="connsiteY2893" fmla="*/ 1081105 h 1136850"/>
                  <a:gd name="connsiteX2894" fmla="*/ 184215 w 1060640"/>
                  <a:gd name="connsiteY2894" fmla="*/ 1080956 h 1136850"/>
                  <a:gd name="connsiteX2895" fmla="*/ 185599 w 1060640"/>
                  <a:gd name="connsiteY2895" fmla="*/ 1079853 h 1136850"/>
                  <a:gd name="connsiteX2896" fmla="*/ 187250 w 1060640"/>
                  <a:gd name="connsiteY2896" fmla="*/ 1078096 h 1136850"/>
                  <a:gd name="connsiteX2897" fmla="*/ 188736 w 1060640"/>
                  <a:gd name="connsiteY2897" fmla="*/ 1076382 h 1136850"/>
                  <a:gd name="connsiteX2898" fmla="*/ 190336 w 1060640"/>
                  <a:gd name="connsiteY2898" fmla="*/ 1074850 h 1136850"/>
                  <a:gd name="connsiteX2899" fmla="*/ 192012 w 1060640"/>
                  <a:gd name="connsiteY2899" fmla="*/ 1073469 h 1136850"/>
                  <a:gd name="connsiteX2900" fmla="*/ 193765 w 1060640"/>
                  <a:gd name="connsiteY2900" fmla="*/ 1071636 h 1136850"/>
                  <a:gd name="connsiteX2901" fmla="*/ 195543 w 1060640"/>
                  <a:gd name="connsiteY2901" fmla="*/ 1069915 h 1136850"/>
                  <a:gd name="connsiteX2902" fmla="*/ 196876 w 1060640"/>
                  <a:gd name="connsiteY2902" fmla="*/ 1068219 h 1136850"/>
                  <a:gd name="connsiteX2903" fmla="*/ 197181 w 1060640"/>
                  <a:gd name="connsiteY2903" fmla="*/ 1067375 h 1136850"/>
                  <a:gd name="connsiteX2904" fmla="*/ 198375 w 1060640"/>
                  <a:gd name="connsiteY2904" fmla="*/ 1066515 h 1136850"/>
                  <a:gd name="connsiteX2905" fmla="*/ 201271 w 1060640"/>
                  <a:gd name="connsiteY2905" fmla="*/ 1065923 h 1136850"/>
                  <a:gd name="connsiteX2906" fmla="*/ 203925 w 1060640"/>
                  <a:gd name="connsiteY2906" fmla="*/ 1065599 h 1136850"/>
                  <a:gd name="connsiteX2907" fmla="*/ 205792 w 1060640"/>
                  <a:gd name="connsiteY2907" fmla="*/ 1064616 h 1136850"/>
                  <a:gd name="connsiteX2908" fmla="*/ 207964 w 1060640"/>
                  <a:gd name="connsiteY2908" fmla="*/ 1063181 h 1136850"/>
                  <a:gd name="connsiteX2909" fmla="*/ 211367 w 1060640"/>
                  <a:gd name="connsiteY2909" fmla="*/ 1061460 h 1136850"/>
                  <a:gd name="connsiteX2910" fmla="*/ 214212 w 1060640"/>
                  <a:gd name="connsiteY2910" fmla="*/ 1059525 h 1136850"/>
                  <a:gd name="connsiteX2911" fmla="*/ 216790 w 1060640"/>
                  <a:gd name="connsiteY2911" fmla="*/ 1057525 h 1136850"/>
                  <a:gd name="connsiteX2912" fmla="*/ 218975 w 1060640"/>
                  <a:gd name="connsiteY2912" fmla="*/ 1055585 h 1136850"/>
                  <a:gd name="connsiteX2913" fmla="*/ 220880 w 1060640"/>
                  <a:gd name="connsiteY2913" fmla="*/ 1054157 h 1136850"/>
                  <a:gd name="connsiteX2914" fmla="*/ 222594 w 1060640"/>
                  <a:gd name="connsiteY2914" fmla="*/ 1053774 h 1136850"/>
                  <a:gd name="connsiteX2915" fmla="*/ 223521 w 1060640"/>
                  <a:gd name="connsiteY2915" fmla="*/ 1054150 h 1136850"/>
                  <a:gd name="connsiteX2916" fmla="*/ 224512 w 1060640"/>
                  <a:gd name="connsiteY2916" fmla="*/ 1054785 h 1136850"/>
                  <a:gd name="connsiteX2917" fmla="*/ 225198 w 1060640"/>
                  <a:gd name="connsiteY2917" fmla="*/ 1055418 h 1136850"/>
                  <a:gd name="connsiteX2918" fmla="*/ 226239 w 1060640"/>
                  <a:gd name="connsiteY2918" fmla="*/ 1056382 h 1136850"/>
                  <a:gd name="connsiteX2919" fmla="*/ 226671 w 1060640"/>
                  <a:gd name="connsiteY2919" fmla="*/ 1056874 h 113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</a:cxnLst>
                <a:rect l="l" t="t" r="r" b="b"/>
                <a:pathLst>
                  <a:path w="1060640" h="1136850">
                    <a:moveTo>
                      <a:pt x="226671" y="1056874"/>
                    </a:moveTo>
                    <a:lnTo>
                      <a:pt x="236145" y="1050420"/>
                    </a:lnTo>
                    <a:lnTo>
                      <a:pt x="245670" y="1043947"/>
                    </a:lnTo>
                    <a:lnTo>
                      <a:pt x="254916" y="1037550"/>
                    </a:lnTo>
                    <a:lnTo>
                      <a:pt x="272378" y="1025488"/>
                    </a:lnTo>
                    <a:lnTo>
                      <a:pt x="300788" y="1006083"/>
                    </a:lnTo>
                    <a:lnTo>
                      <a:pt x="332170" y="984069"/>
                    </a:lnTo>
                    <a:lnTo>
                      <a:pt x="340095" y="978429"/>
                    </a:lnTo>
                    <a:lnTo>
                      <a:pt x="364567" y="955325"/>
                    </a:lnTo>
                    <a:lnTo>
                      <a:pt x="365291" y="954771"/>
                    </a:lnTo>
                    <a:lnTo>
                      <a:pt x="365863" y="954442"/>
                    </a:lnTo>
                    <a:lnTo>
                      <a:pt x="366295" y="954247"/>
                    </a:lnTo>
                    <a:lnTo>
                      <a:pt x="366561" y="954122"/>
                    </a:lnTo>
                    <a:lnTo>
                      <a:pt x="367387" y="953743"/>
                    </a:lnTo>
                    <a:lnTo>
                      <a:pt x="367908" y="953490"/>
                    </a:lnTo>
                    <a:lnTo>
                      <a:pt x="369051" y="953238"/>
                    </a:lnTo>
                    <a:lnTo>
                      <a:pt x="370511" y="953221"/>
                    </a:lnTo>
                    <a:lnTo>
                      <a:pt x="371603" y="953094"/>
                    </a:lnTo>
                    <a:lnTo>
                      <a:pt x="371959" y="953094"/>
                    </a:lnTo>
                    <a:lnTo>
                      <a:pt x="373102" y="953078"/>
                    </a:lnTo>
                    <a:lnTo>
                      <a:pt x="374969" y="952835"/>
                    </a:lnTo>
                    <a:lnTo>
                      <a:pt x="375870" y="952572"/>
                    </a:lnTo>
                    <a:lnTo>
                      <a:pt x="376378" y="952431"/>
                    </a:lnTo>
                    <a:lnTo>
                      <a:pt x="378093" y="952043"/>
                    </a:lnTo>
                    <a:lnTo>
                      <a:pt x="380239" y="951732"/>
                    </a:lnTo>
                    <a:lnTo>
                      <a:pt x="381763" y="951579"/>
                    </a:lnTo>
                    <a:lnTo>
                      <a:pt x="382398" y="951394"/>
                    </a:lnTo>
                    <a:lnTo>
                      <a:pt x="382690" y="951302"/>
                    </a:lnTo>
                    <a:lnTo>
                      <a:pt x="383783" y="950805"/>
                    </a:lnTo>
                    <a:lnTo>
                      <a:pt x="385103" y="950494"/>
                    </a:lnTo>
                    <a:lnTo>
                      <a:pt x="385459" y="950401"/>
                    </a:lnTo>
                    <a:lnTo>
                      <a:pt x="386564" y="950090"/>
                    </a:lnTo>
                    <a:lnTo>
                      <a:pt x="387135" y="949930"/>
                    </a:lnTo>
                    <a:lnTo>
                      <a:pt x="387415" y="949854"/>
                    </a:lnTo>
                    <a:lnTo>
                      <a:pt x="388913" y="949441"/>
                    </a:lnTo>
                    <a:lnTo>
                      <a:pt x="410783" y="943660"/>
                    </a:lnTo>
                    <a:lnTo>
                      <a:pt x="411088" y="943583"/>
                    </a:lnTo>
                    <a:lnTo>
                      <a:pt x="411596" y="943449"/>
                    </a:lnTo>
                    <a:lnTo>
                      <a:pt x="411900" y="943214"/>
                    </a:lnTo>
                    <a:lnTo>
                      <a:pt x="412345" y="942785"/>
                    </a:lnTo>
                    <a:lnTo>
                      <a:pt x="412739" y="942455"/>
                    </a:lnTo>
                    <a:lnTo>
                      <a:pt x="413691" y="941791"/>
                    </a:lnTo>
                    <a:lnTo>
                      <a:pt x="414669" y="941125"/>
                    </a:lnTo>
                    <a:lnTo>
                      <a:pt x="415660" y="940519"/>
                    </a:lnTo>
                    <a:lnTo>
                      <a:pt x="417666" y="940057"/>
                    </a:lnTo>
                    <a:lnTo>
                      <a:pt x="422340" y="938988"/>
                    </a:lnTo>
                    <a:lnTo>
                      <a:pt x="424283" y="938651"/>
                    </a:lnTo>
                    <a:lnTo>
                      <a:pt x="425299" y="938475"/>
                    </a:lnTo>
                    <a:lnTo>
                      <a:pt x="425629" y="938407"/>
                    </a:lnTo>
                    <a:lnTo>
                      <a:pt x="425997" y="938332"/>
                    </a:lnTo>
                    <a:lnTo>
                      <a:pt x="426124" y="938315"/>
                    </a:lnTo>
                    <a:lnTo>
                      <a:pt x="426366" y="938223"/>
                    </a:lnTo>
                    <a:lnTo>
                      <a:pt x="426963" y="937995"/>
                    </a:lnTo>
                    <a:lnTo>
                      <a:pt x="427953" y="937607"/>
                    </a:lnTo>
                    <a:lnTo>
                      <a:pt x="436081" y="934956"/>
                    </a:lnTo>
                    <a:lnTo>
                      <a:pt x="436780" y="934855"/>
                    </a:lnTo>
                    <a:lnTo>
                      <a:pt x="437034" y="934815"/>
                    </a:lnTo>
                    <a:lnTo>
                      <a:pt x="438062" y="934602"/>
                    </a:lnTo>
                    <a:lnTo>
                      <a:pt x="438748" y="934360"/>
                    </a:lnTo>
                    <a:lnTo>
                      <a:pt x="439828" y="934173"/>
                    </a:lnTo>
                    <a:lnTo>
                      <a:pt x="440501" y="934046"/>
                    </a:lnTo>
                    <a:lnTo>
                      <a:pt x="440793" y="933979"/>
                    </a:lnTo>
                    <a:lnTo>
                      <a:pt x="441136" y="933973"/>
                    </a:lnTo>
                    <a:lnTo>
                      <a:pt x="441771" y="933955"/>
                    </a:lnTo>
                    <a:lnTo>
                      <a:pt x="442292" y="933973"/>
                    </a:lnTo>
                    <a:lnTo>
                      <a:pt x="442914" y="933997"/>
                    </a:lnTo>
                    <a:lnTo>
                      <a:pt x="446571" y="933727"/>
                    </a:lnTo>
                    <a:lnTo>
                      <a:pt x="446927" y="933719"/>
                    </a:lnTo>
                    <a:lnTo>
                      <a:pt x="447562" y="933711"/>
                    </a:lnTo>
                    <a:lnTo>
                      <a:pt x="448337" y="933811"/>
                    </a:lnTo>
                    <a:lnTo>
                      <a:pt x="448768" y="933870"/>
                    </a:lnTo>
                    <a:lnTo>
                      <a:pt x="449531" y="933964"/>
                    </a:lnTo>
                    <a:lnTo>
                      <a:pt x="449861" y="933955"/>
                    </a:lnTo>
                    <a:lnTo>
                      <a:pt x="450343" y="933929"/>
                    </a:lnTo>
                    <a:lnTo>
                      <a:pt x="451182" y="934014"/>
                    </a:lnTo>
                    <a:lnTo>
                      <a:pt x="452096" y="934116"/>
                    </a:lnTo>
                    <a:lnTo>
                      <a:pt x="452667" y="934131"/>
                    </a:lnTo>
                    <a:lnTo>
                      <a:pt x="453099" y="934149"/>
                    </a:lnTo>
                    <a:lnTo>
                      <a:pt x="453658" y="934248"/>
                    </a:lnTo>
                    <a:lnTo>
                      <a:pt x="454382" y="934384"/>
                    </a:lnTo>
                    <a:lnTo>
                      <a:pt x="455436" y="934508"/>
                    </a:lnTo>
                    <a:lnTo>
                      <a:pt x="456046" y="934586"/>
                    </a:lnTo>
                    <a:lnTo>
                      <a:pt x="456516" y="934694"/>
                    </a:lnTo>
                    <a:lnTo>
                      <a:pt x="457100" y="934848"/>
                    </a:lnTo>
                    <a:lnTo>
                      <a:pt x="457976" y="934931"/>
                    </a:lnTo>
                    <a:lnTo>
                      <a:pt x="459068" y="935057"/>
                    </a:lnTo>
                    <a:lnTo>
                      <a:pt x="459741" y="935083"/>
                    </a:lnTo>
                    <a:lnTo>
                      <a:pt x="460110" y="935105"/>
                    </a:lnTo>
                    <a:lnTo>
                      <a:pt x="460376" y="935124"/>
                    </a:lnTo>
                    <a:lnTo>
                      <a:pt x="461278" y="935168"/>
                    </a:lnTo>
                    <a:lnTo>
                      <a:pt x="461710" y="935075"/>
                    </a:lnTo>
                    <a:lnTo>
                      <a:pt x="462332" y="934939"/>
                    </a:lnTo>
                    <a:lnTo>
                      <a:pt x="463970" y="934677"/>
                    </a:lnTo>
                    <a:lnTo>
                      <a:pt x="465418" y="934493"/>
                    </a:lnTo>
                    <a:lnTo>
                      <a:pt x="467171" y="934258"/>
                    </a:lnTo>
                    <a:lnTo>
                      <a:pt x="467603" y="934243"/>
                    </a:lnTo>
                    <a:lnTo>
                      <a:pt x="468365" y="934199"/>
                    </a:lnTo>
                    <a:lnTo>
                      <a:pt x="469317" y="934409"/>
                    </a:lnTo>
                    <a:lnTo>
                      <a:pt x="470740" y="935006"/>
                    </a:lnTo>
                    <a:lnTo>
                      <a:pt x="471184" y="935217"/>
                    </a:lnTo>
                    <a:lnTo>
                      <a:pt x="471502" y="935537"/>
                    </a:lnTo>
                    <a:lnTo>
                      <a:pt x="471895" y="935933"/>
                    </a:lnTo>
                    <a:lnTo>
                      <a:pt x="472378" y="936151"/>
                    </a:lnTo>
                    <a:lnTo>
                      <a:pt x="472556" y="936243"/>
                    </a:lnTo>
                    <a:lnTo>
                      <a:pt x="473356" y="936422"/>
                    </a:lnTo>
                    <a:lnTo>
                      <a:pt x="473940" y="936648"/>
                    </a:lnTo>
                    <a:lnTo>
                      <a:pt x="474384" y="937289"/>
                    </a:lnTo>
                    <a:lnTo>
                      <a:pt x="474829" y="937700"/>
                    </a:lnTo>
                    <a:lnTo>
                      <a:pt x="475502" y="937120"/>
                    </a:lnTo>
                    <a:lnTo>
                      <a:pt x="476035" y="937093"/>
                    </a:lnTo>
                    <a:lnTo>
                      <a:pt x="476340" y="937145"/>
                    </a:lnTo>
                    <a:lnTo>
                      <a:pt x="477204" y="937329"/>
                    </a:lnTo>
                    <a:lnTo>
                      <a:pt x="477940" y="937314"/>
                    </a:lnTo>
                    <a:lnTo>
                      <a:pt x="478639" y="936982"/>
                    </a:lnTo>
                    <a:lnTo>
                      <a:pt x="479210" y="936824"/>
                    </a:lnTo>
                    <a:lnTo>
                      <a:pt x="479972" y="937254"/>
                    </a:lnTo>
                    <a:lnTo>
                      <a:pt x="480404" y="937422"/>
                    </a:lnTo>
                    <a:lnTo>
                      <a:pt x="480785" y="937574"/>
                    </a:lnTo>
                    <a:lnTo>
                      <a:pt x="481217" y="937498"/>
                    </a:lnTo>
                    <a:lnTo>
                      <a:pt x="481903" y="937380"/>
                    </a:lnTo>
                    <a:lnTo>
                      <a:pt x="482347" y="937438"/>
                    </a:lnTo>
                    <a:lnTo>
                      <a:pt x="482792" y="937490"/>
                    </a:lnTo>
                    <a:lnTo>
                      <a:pt x="483224" y="937363"/>
                    </a:lnTo>
                    <a:lnTo>
                      <a:pt x="483452" y="937289"/>
                    </a:lnTo>
                    <a:lnTo>
                      <a:pt x="483770" y="937010"/>
                    </a:lnTo>
                    <a:lnTo>
                      <a:pt x="484011" y="936782"/>
                    </a:lnTo>
                    <a:lnTo>
                      <a:pt x="484773" y="936093"/>
                    </a:lnTo>
                    <a:lnTo>
                      <a:pt x="485789" y="935729"/>
                    </a:lnTo>
                    <a:lnTo>
                      <a:pt x="486246" y="935503"/>
                    </a:lnTo>
                    <a:lnTo>
                      <a:pt x="486450" y="935411"/>
                    </a:lnTo>
                    <a:lnTo>
                      <a:pt x="486932" y="935251"/>
                    </a:lnTo>
                    <a:lnTo>
                      <a:pt x="487364" y="934939"/>
                    </a:lnTo>
                    <a:lnTo>
                      <a:pt x="487478" y="934914"/>
                    </a:lnTo>
                    <a:lnTo>
                      <a:pt x="488215" y="934797"/>
                    </a:lnTo>
                    <a:lnTo>
                      <a:pt x="488634" y="934620"/>
                    </a:lnTo>
                    <a:lnTo>
                      <a:pt x="488774" y="934578"/>
                    </a:lnTo>
                    <a:lnTo>
                      <a:pt x="488990" y="934578"/>
                    </a:lnTo>
                    <a:lnTo>
                      <a:pt x="489599" y="934629"/>
                    </a:lnTo>
                    <a:lnTo>
                      <a:pt x="489993" y="934797"/>
                    </a:lnTo>
                    <a:lnTo>
                      <a:pt x="490234" y="934629"/>
                    </a:lnTo>
                    <a:lnTo>
                      <a:pt x="490526" y="934417"/>
                    </a:lnTo>
                    <a:lnTo>
                      <a:pt x="491199" y="933835"/>
                    </a:lnTo>
                    <a:lnTo>
                      <a:pt x="492076" y="933811"/>
                    </a:lnTo>
                    <a:lnTo>
                      <a:pt x="492330" y="933804"/>
                    </a:lnTo>
                    <a:lnTo>
                      <a:pt x="492952" y="933846"/>
                    </a:lnTo>
                    <a:lnTo>
                      <a:pt x="493587" y="933786"/>
                    </a:lnTo>
                    <a:lnTo>
                      <a:pt x="493879" y="933762"/>
                    </a:lnTo>
                    <a:lnTo>
                      <a:pt x="494171" y="933828"/>
                    </a:lnTo>
                    <a:lnTo>
                      <a:pt x="494666" y="933937"/>
                    </a:lnTo>
                    <a:lnTo>
                      <a:pt x="495212" y="934409"/>
                    </a:lnTo>
                    <a:lnTo>
                      <a:pt x="495784" y="934384"/>
                    </a:lnTo>
                    <a:lnTo>
                      <a:pt x="496648" y="933744"/>
                    </a:lnTo>
                    <a:lnTo>
                      <a:pt x="497067" y="933584"/>
                    </a:lnTo>
                    <a:lnTo>
                      <a:pt x="497625" y="933357"/>
                    </a:lnTo>
                    <a:lnTo>
                      <a:pt x="497791" y="933349"/>
                    </a:lnTo>
                    <a:lnTo>
                      <a:pt x="498603" y="933313"/>
                    </a:lnTo>
                    <a:lnTo>
                      <a:pt x="499391" y="933500"/>
                    </a:lnTo>
                    <a:lnTo>
                      <a:pt x="499810" y="933593"/>
                    </a:lnTo>
                    <a:lnTo>
                      <a:pt x="500369" y="933727"/>
                    </a:lnTo>
                    <a:lnTo>
                      <a:pt x="500661" y="933796"/>
                    </a:lnTo>
                    <a:lnTo>
                      <a:pt x="501562" y="933887"/>
                    </a:lnTo>
                    <a:lnTo>
                      <a:pt x="501893" y="933929"/>
                    </a:lnTo>
                    <a:lnTo>
                      <a:pt x="502274" y="933979"/>
                    </a:lnTo>
                    <a:lnTo>
                      <a:pt x="503429" y="934293"/>
                    </a:lnTo>
                    <a:lnTo>
                      <a:pt x="503937" y="934399"/>
                    </a:lnTo>
                    <a:lnTo>
                      <a:pt x="504306" y="934469"/>
                    </a:lnTo>
                    <a:lnTo>
                      <a:pt x="505080" y="934762"/>
                    </a:lnTo>
                    <a:lnTo>
                      <a:pt x="505753" y="935428"/>
                    </a:lnTo>
                    <a:lnTo>
                      <a:pt x="506058" y="935763"/>
                    </a:lnTo>
                    <a:lnTo>
                      <a:pt x="506350" y="935757"/>
                    </a:lnTo>
                    <a:lnTo>
                      <a:pt x="506554" y="935748"/>
                    </a:lnTo>
                    <a:lnTo>
                      <a:pt x="506808" y="935705"/>
                    </a:lnTo>
                    <a:lnTo>
                      <a:pt x="507379" y="935571"/>
                    </a:lnTo>
                    <a:lnTo>
                      <a:pt x="508408" y="935612"/>
                    </a:lnTo>
                    <a:lnTo>
                      <a:pt x="509398" y="935833"/>
                    </a:lnTo>
                    <a:lnTo>
                      <a:pt x="510097" y="936774"/>
                    </a:lnTo>
                    <a:lnTo>
                      <a:pt x="510529" y="937120"/>
                    </a:lnTo>
                    <a:lnTo>
                      <a:pt x="511049" y="936740"/>
                    </a:lnTo>
                    <a:lnTo>
                      <a:pt x="511227" y="935999"/>
                    </a:lnTo>
                    <a:lnTo>
                      <a:pt x="511773" y="935705"/>
                    </a:lnTo>
                    <a:lnTo>
                      <a:pt x="513056" y="935781"/>
                    </a:lnTo>
                    <a:lnTo>
                      <a:pt x="514085" y="936285"/>
                    </a:lnTo>
                    <a:lnTo>
                      <a:pt x="514364" y="936422"/>
                    </a:lnTo>
                    <a:lnTo>
                      <a:pt x="515596" y="936833"/>
                    </a:lnTo>
                    <a:lnTo>
                      <a:pt x="516307" y="937262"/>
                    </a:lnTo>
                    <a:lnTo>
                      <a:pt x="517349" y="938113"/>
                    </a:lnTo>
                    <a:lnTo>
                      <a:pt x="518136" y="938288"/>
                    </a:lnTo>
                    <a:lnTo>
                      <a:pt x="519012" y="938711"/>
                    </a:lnTo>
                    <a:lnTo>
                      <a:pt x="519215" y="938971"/>
                    </a:lnTo>
                    <a:lnTo>
                      <a:pt x="519495" y="939308"/>
                    </a:lnTo>
                    <a:lnTo>
                      <a:pt x="519711" y="940024"/>
                    </a:lnTo>
                    <a:lnTo>
                      <a:pt x="519863" y="940502"/>
                    </a:lnTo>
                    <a:lnTo>
                      <a:pt x="520676" y="940714"/>
                    </a:lnTo>
                    <a:lnTo>
                      <a:pt x="521044" y="940790"/>
                    </a:lnTo>
                    <a:lnTo>
                      <a:pt x="521425" y="940857"/>
                    </a:lnTo>
                    <a:lnTo>
                      <a:pt x="521870" y="941152"/>
                    </a:lnTo>
                    <a:lnTo>
                      <a:pt x="522225" y="941379"/>
                    </a:lnTo>
                    <a:lnTo>
                      <a:pt x="522949" y="941876"/>
                    </a:lnTo>
                    <a:lnTo>
                      <a:pt x="523356" y="941885"/>
                    </a:lnTo>
                    <a:lnTo>
                      <a:pt x="523724" y="941885"/>
                    </a:lnTo>
                    <a:lnTo>
                      <a:pt x="524143" y="941750"/>
                    </a:lnTo>
                    <a:lnTo>
                      <a:pt x="524638" y="941590"/>
                    </a:lnTo>
                    <a:lnTo>
                      <a:pt x="525426" y="941179"/>
                    </a:lnTo>
                    <a:lnTo>
                      <a:pt x="525997" y="940899"/>
                    </a:lnTo>
                    <a:lnTo>
                      <a:pt x="526200" y="940754"/>
                    </a:lnTo>
                    <a:lnTo>
                      <a:pt x="526556" y="940502"/>
                    </a:lnTo>
                    <a:lnTo>
                      <a:pt x="526709" y="940226"/>
                    </a:lnTo>
                    <a:lnTo>
                      <a:pt x="526785" y="940081"/>
                    </a:lnTo>
                    <a:lnTo>
                      <a:pt x="527064" y="939930"/>
                    </a:lnTo>
                    <a:lnTo>
                      <a:pt x="527217" y="939846"/>
                    </a:lnTo>
                    <a:lnTo>
                      <a:pt x="528220" y="939846"/>
                    </a:lnTo>
                    <a:lnTo>
                      <a:pt x="528994" y="940107"/>
                    </a:lnTo>
                    <a:lnTo>
                      <a:pt x="529947" y="940671"/>
                    </a:lnTo>
                    <a:lnTo>
                      <a:pt x="530595" y="940931"/>
                    </a:lnTo>
                    <a:lnTo>
                      <a:pt x="530912" y="940823"/>
                    </a:lnTo>
                    <a:lnTo>
                      <a:pt x="531293" y="940436"/>
                    </a:lnTo>
                    <a:lnTo>
                      <a:pt x="531573" y="940166"/>
                    </a:lnTo>
                    <a:lnTo>
                      <a:pt x="531954" y="939846"/>
                    </a:lnTo>
                    <a:lnTo>
                      <a:pt x="532424" y="939797"/>
                    </a:lnTo>
                    <a:lnTo>
                      <a:pt x="532716" y="939754"/>
                    </a:lnTo>
                    <a:lnTo>
                      <a:pt x="533109" y="939223"/>
                    </a:lnTo>
                    <a:lnTo>
                      <a:pt x="533859" y="938727"/>
                    </a:lnTo>
                    <a:lnTo>
                      <a:pt x="534049" y="938593"/>
                    </a:lnTo>
                    <a:lnTo>
                      <a:pt x="534938" y="938122"/>
                    </a:lnTo>
                    <a:lnTo>
                      <a:pt x="535256" y="937910"/>
                    </a:lnTo>
                    <a:lnTo>
                      <a:pt x="535586" y="937675"/>
                    </a:lnTo>
                    <a:lnTo>
                      <a:pt x="536399" y="936982"/>
                    </a:lnTo>
                    <a:lnTo>
                      <a:pt x="536843" y="936708"/>
                    </a:lnTo>
                    <a:lnTo>
                      <a:pt x="537021" y="936598"/>
                    </a:lnTo>
                    <a:lnTo>
                      <a:pt x="537465" y="936673"/>
                    </a:lnTo>
                    <a:lnTo>
                      <a:pt x="538050" y="936782"/>
                    </a:lnTo>
                    <a:lnTo>
                      <a:pt x="539421" y="937649"/>
                    </a:lnTo>
                    <a:lnTo>
                      <a:pt x="540513" y="937910"/>
                    </a:lnTo>
                    <a:lnTo>
                      <a:pt x="540945" y="937987"/>
                    </a:lnTo>
                    <a:lnTo>
                      <a:pt x="541707" y="938129"/>
                    </a:lnTo>
                    <a:lnTo>
                      <a:pt x="542025" y="938440"/>
                    </a:lnTo>
                    <a:lnTo>
                      <a:pt x="541555" y="938854"/>
                    </a:lnTo>
                    <a:lnTo>
                      <a:pt x="541085" y="939232"/>
                    </a:lnTo>
                    <a:lnTo>
                      <a:pt x="540996" y="939308"/>
                    </a:lnTo>
                    <a:lnTo>
                      <a:pt x="541275" y="939359"/>
                    </a:lnTo>
                    <a:lnTo>
                      <a:pt x="541542" y="939401"/>
                    </a:lnTo>
                    <a:lnTo>
                      <a:pt x="542228" y="939510"/>
                    </a:lnTo>
                    <a:lnTo>
                      <a:pt x="542406" y="939543"/>
                    </a:lnTo>
                    <a:lnTo>
                      <a:pt x="542926" y="939644"/>
                    </a:lnTo>
                    <a:lnTo>
                      <a:pt x="543409" y="939459"/>
                    </a:lnTo>
                    <a:lnTo>
                      <a:pt x="544069" y="939106"/>
                    </a:lnTo>
                    <a:lnTo>
                      <a:pt x="545035" y="939384"/>
                    </a:lnTo>
                    <a:lnTo>
                      <a:pt x="545581" y="939528"/>
                    </a:lnTo>
                    <a:lnTo>
                      <a:pt x="546000" y="939510"/>
                    </a:lnTo>
                    <a:lnTo>
                      <a:pt x="546610" y="939788"/>
                    </a:lnTo>
                    <a:lnTo>
                      <a:pt x="546927" y="939930"/>
                    </a:lnTo>
                    <a:lnTo>
                      <a:pt x="547511" y="940226"/>
                    </a:lnTo>
                    <a:lnTo>
                      <a:pt x="547968" y="940452"/>
                    </a:lnTo>
                    <a:lnTo>
                      <a:pt x="548718" y="940781"/>
                    </a:lnTo>
                    <a:lnTo>
                      <a:pt x="549289" y="941049"/>
                    </a:lnTo>
                    <a:lnTo>
                      <a:pt x="549835" y="941370"/>
                    </a:lnTo>
                    <a:lnTo>
                      <a:pt x="550153" y="941841"/>
                    </a:lnTo>
                    <a:lnTo>
                      <a:pt x="550343" y="942042"/>
                    </a:lnTo>
                    <a:lnTo>
                      <a:pt x="550521" y="942229"/>
                    </a:lnTo>
                    <a:lnTo>
                      <a:pt x="550597" y="942278"/>
                    </a:lnTo>
                    <a:lnTo>
                      <a:pt x="550788" y="942388"/>
                    </a:lnTo>
                    <a:lnTo>
                      <a:pt x="551131" y="942203"/>
                    </a:lnTo>
                    <a:lnTo>
                      <a:pt x="551499" y="942136"/>
                    </a:lnTo>
                    <a:lnTo>
                      <a:pt x="551816" y="942532"/>
                    </a:lnTo>
                    <a:lnTo>
                      <a:pt x="552439" y="942522"/>
                    </a:lnTo>
                    <a:lnTo>
                      <a:pt x="553239" y="942465"/>
                    </a:lnTo>
                    <a:lnTo>
                      <a:pt x="553366" y="942455"/>
                    </a:lnTo>
                    <a:lnTo>
                      <a:pt x="553493" y="942422"/>
                    </a:lnTo>
                    <a:lnTo>
                      <a:pt x="553823" y="942362"/>
                    </a:lnTo>
                    <a:lnTo>
                      <a:pt x="554052" y="942278"/>
                    </a:lnTo>
                    <a:lnTo>
                      <a:pt x="554560" y="942574"/>
                    </a:lnTo>
                    <a:lnTo>
                      <a:pt x="554738" y="942330"/>
                    </a:lnTo>
                    <a:lnTo>
                      <a:pt x="555068" y="942388"/>
                    </a:lnTo>
                    <a:lnTo>
                      <a:pt x="555461" y="942692"/>
                    </a:lnTo>
                    <a:lnTo>
                      <a:pt x="555550" y="942878"/>
                    </a:lnTo>
                    <a:lnTo>
                      <a:pt x="555690" y="943237"/>
                    </a:lnTo>
                    <a:lnTo>
                      <a:pt x="555741" y="943677"/>
                    </a:lnTo>
                    <a:lnTo>
                      <a:pt x="556185" y="943811"/>
                    </a:lnTo>
                    <a:lnTo>
                      <a:pt x="556414" y="944164"/>
                    </a:lnTo>
                    <a:lnTo>
                      <a:pt x="556503" y="944105"/>
                    </a:lnTo>
                    <a:lnTo>
                      <a:pt x="556655" y="944030"/>
                    </a:lnTo>
                    <a:lnTo>
                      <a:pt x="556693" y="944232"/>
                    </a:lnTo>
                    <a:lnTo>
                      <a:pt x="556719" y="944357"/>
                    </a:lnTo>
                    <a:lnTo>
                      <a:pt x="556846" y="944803"/>
                    </a:lnTo>
                    <a:lnTo>
                      <a:pt x="557290" y="944863"/>
                    </a:lnTo>
                    <a:lnTo>
                      <a:pt x="557836" y="944821"/>
                    </a:lnTo>
                    <a:lnTo>
                      <a:pt x="558039" y="944803"/>
                    </a:lnTo>
                    <a:lnTo>
                      <a:pt x="558039" y="944552"/>
                    </a:lnTo>
                    <a:lnTo>
                      <a:pt x="558357" y="944350"/>
                    </a:lnTo>
                    <a:lnTo>
                      <a:pt x="558497" y="944258"/>
                    </a:lnTo>
                    <a:lnTo>
                      <a:pt x="558801" y="944568"/>
                    </a:lnTo>
                    <a:lnTo>
                      <a:pt x="559106" y="944830"/>
                    </a:lnTo>
                    <a:lnTo>
                      <a:pt x="559373" y="944417"/>
                    </a:lnTo>
                    <a:lnTo>
                      <a:pt x="559513" y="944435"/>
                    </a:lnTo>
                    <a:lnTo>
                      <a:pt x="559716" y="944459"/>
                    </a:lnTo>
                    <a:lnTo>
                      <a:pt x="560338" y="944164"/>
                    </a:lnTo>
                    <a:lnTo>
                      <a:pt x="560668" y="944139"/>
                    </a:lnTo>
                    <a:lnTo>
                      <a:pt x="560948" y="944139"/>
                    </a:lnTo>
                    <a:lnTo>
                      <a:pt x="561405" y="944139"/>
                    </a:lnTo>
                    <a:lnTo>
                      <a:pt x="561672" y="944115"/>
                    </a:lnTo>
                    <a:lnTo>
                      <a:pt x="562040" y="944079"/>
                    </a:lnTo>
                    <a:lnTo>
                      <a:pt x="562624" y="944182"/>
                    </a:lnTo>
                    <a:lnTo>
                      <a:pt x="562992" y="944271"/>
                    </a:lnTo>
                    <a:lnTo>
                      <a:pt x="563158" y="943769"/>
                    </a:lnTo>
                    <a:lnTo>
                      <a:pt x="563412" y="943811"/>
                    </a:lnTo>
                    <a:lnTo>
                      <a:pt x="563373" y="943642"/>
                    </a:lnTo>
                    <a:lnTo>
                      <a:pt x="563361" y="943550"/>
                    </a:lnTo>
                    <a:lnTo>
                      <a:pt x="563424" y="943373"/>
                    </a:lnTo>
                    <a:lnTo>
                      <a:pt x="563551" y="943061"/>
                    </a:lnTo>
                    <a:lnTo>
                      <a:pt x="563882" y="943188"/>
                    </a:lnTo>
                    <a:lnTo>
                      <a:pt x="564326" y="943205"/>
                    </a:lnTo>
                    <a:lnTo>
                      <a:pt x="564707" y="943198"/>
                    </a:lnTo>
                    <a:lnTo>
                      <a:pt x="564974" y="943188"/>
                    </a:lnTo>
                    <a:lnTo>
                      <a:pt x="564986" y="942878"/>
                    </a:lnTo>
                    <a:lnTo>
                      <a:pt x="564593" y="942733"/>
                    </a:lnTo>
                    <a:lnTo>
                      <a:pt x="564669" y="942541"/>
                    </a:lnTo>
                    <a:lnTo>
                      <a:pt x="564897" y="942447"/>
                    </a:lnTo>
                    <a:lnTo>
                      <a:pt x="565113" y="942295"/>
                    </a:lnTo>
                    <a:lnTo>
                      <a:pt x="565139" y="941927"/>
                    </a:lnTo>
                    <a:lnTo>
                      <a:pt x="565151" y="941841"/>
                    </a:lnTo>
                    <a:lnTo>
                      <a:pt x="565177" y="941656"/>
                    </a:lnTo>
                    <a:lnTo>
                      <a:pt x="565355" y="941421"/>
                    </a:lnTo>
                    <a:lnTo>
                      <a:pt x="565660" y="941344"/>
                    </a:lnTo>
                    <a:lnTo>
                      <a:pt x="565850" y="941605"/>
                    </a:lnTo>
                    <a:lnTo>
                      <a:pt x="565977" y="941816"/>
                    </a:lnTo>
                    <a:lnTo>
                      <a:pt x="566117" y="942094"/>
                    </a:lnTo>
                    <a:lnTo>
                      <a:pt x="566320" y="941976"/>
                    </a:lnTo>
                    <a:lnTo>
                      <a:pt x="566282" y="941605"/>
                    </a:lnTo>
                    <a:lnTo>
                      <a:pt x="566523" y="941546"/>
                    </a:lnTo>
                    <a:lnTo>
                      <a:pt x="566650" y="941741"/>
                    </a:lnTo>
                    <a:lnTo>
                      <a:pt x="566701" y="941816"/>
                    </a:lnTo>
                    <a:lnTo>
                      <a:pt x="566904" y="942069"/>
                    </a:lnTo>
                    <a:lnTo>
                      <a:pt x="566891" y="942380"/>
                    </a:lnTo>
                    <a:lnTo>
                      <a:pt x="566650" y="942574"/>
                    </a:lnTo>
                    <a:lnTo>
                      <a:pt x="566358" y="942860"/>
                    </a:lnTo>
                    <a:lnTo>
                      <a:pt x="566612" y="943061"/>
                    </a:lnTo>
                    <a:lnTo>
                      <a:pt x="566828" y="943264"/>
                    </a:lnTo>
                    <a:lnTo>
                      <a:pt x="566993" y="943432"/>
                    </a:lnTo>
                    <a:lnTo>
                      <a:pt x="567183" y="943346"/>
                    </a:lnTo>
                    <a:lnTo>
                      <a:pt x="567412" y="943247"/>
                    </a:lnTo>
                    <a:lnTo>
                      <a:pt x="567653" y="942767"/>
                    </a:lnTo>
                    <a:lnTo>
                      <a:pt x="567780" y="942313"/>
                    </a:lnTo>
                    <a:lnTo>
                      <a:pt x="568022" y="942288"/>
                    </a:lnTo>
                    <a:lnTo>
                      <a:pt x="568237" y="942480"/>
                    </a:lnTo>
                    <a:lnTo>
                      <a:pt x="568390" y="942634"/>
                    </a:lnTo>
                    <a:lnTo>
                      <a:pt x="568479" y="942498"/>
                    </a:lnTo>
                    <a:lnTo>
                      <a:pt x="568593" y="942313"/>
                    </a:lnTo>
                    <a:lnTo>
                      <a:pt x="568720" y="941816"/>
                    </a:lnTo>
                    <a:lnTo>
                      <a:pt x="568847" y="941900"/>
                    </a:lnTo>
                    <a:lnTo>
                      <a:pt x="568949" y="942003"/>
                    </a:lnTo>
                    <a:lnTo>
                      <a:pt x="569139" y="942330"/>
                    </a:lnTo>
                    <a:lnTo>
                      <a:pt x="569101" y="942431"/>
                    </a:lnTo>
                    <a:lnTo>
                      <a:pt x="569012" y="942767"/>
                    </a:lnTo>
                    <a:lnTo>
                      <a:pt x="569190" y="942851"/>
                    </a:lnTo>
                    <a:lnTo>
                      <a:pt x="569292" y="942902"/>
                    </a:lnTo>
                    <a:lnTo>
                      <a:pt x="569647" y="943078"/>
                    </a:lnTo>
                    <a:lnTo>
                      <a:pt x="570041" y="943331"/>
                    </a:lnTo>
                    <a:lnTo>
                      <a:pt x="570524" y="943406"/>
                    </a:lnTo>
                    <a:lnTo>
                      <a:pt x="571286" y="943532"/>
                    </a:lnTo>
                    <a:lnTo>
                      <a:pt x="571451" y="943473"/>
                    </a:lnTo>
                    <a:lnTo>
                      <a:pt x="571667" y="943399"/>
                    </a:lnTo>
                    <a:lnTo>
                      <a:pt x="572010" y="943819"/>
                    </a:lnTo>
                    <a:lnTo>
                      <a:pt x="572149" y="944089"/>
                    </a:lnTo>
                    <a:lnTo>
                      <a:pt x="572340" y="944030"/>
                    </a:lnTo>
                    <a:lnTo>
                      <a:pt x="572962" y="943879"/>
                    </a:lnTo>
                    <a:lnTo>
                      <a:pt x="573407" y="944182"/>
                    </a:lnTo>
                    <a:lnTo>
                      <a:pt x="573686" y="944435"/>
                    </a:lnTo>
                    <a:lnTo>
                      <a:pt x="574143" y="944662"/>
                    </a:lnTo>
                    <a:lnTo>
                      <a:pt x="574321" y="944383"/>
                    </a:lnTo>
                    <a:lnTo>
                      <a:pt x="574384" y="944115"/>
                    </a:lnTo>
                    <a:lnTo>
                      <a:pt x="574550" y="943793"/>
                    </a:lnTo>
                    <a:lnTo>
                      <a:pt x="574689" y="943525"/>
                    </a:lnTo>
                    <a:lnTo>
                      <a:pt x="575032" y="943626"/>
                    </a:lnTo>
                    <a:lnTo>
                      <a:pt x="575121" y="943651"/>
                    </a:lnTo>
                    <a:lnTo>
                      <a:pt x="575616" y="943886"/>
                    </a:lnTo>
                    <a:lnTo>
                      <a:pt x="575756" y="943752"/>
                    </a:lnTo>
                    <a:lnTo>
                      <a:pt x="575921" y="943593"/>
                    </a:lnTo>
                    <a:lnTo>
                      <a:pt x="576010" y="943498"/>
                    </a:lnTo>
                    <a:lnTo>
                      <a:pt x="576086" y="943416"/>
                    </a:lnTo>
                    <a:lnTo>
                      <a:pt x="576734" y="943484"/>
                    </a:lnTo>
                    <a:lnTo>
                      <a:pt x="577039" y="943525"/>
                    </a:lnTo>
                    <a:lnTo>
                      <a:pt x="577191" y="943222"/>
                    </a:lnTo>
                    <a:lnTo>
                      <a:pt x="577356" y="942860"/>
                    </a:lnTo>
                    <a:lnTo>
                      <a:pt x="577623" y="942969"/>
                    </a:lnTo>
                    <a:lnTo>
                      <a:pt x="577979" y="943110"/>
                    </a:lnTo>
                    <a:lnTo>
                      <a:pt x="578474" y="942894"/>
                    </a:lnTo>
                    <a:lnTo>
                      <a:pt x="578791" y="942609"/>
                    </a:lnTo>
                    <a:lnTo>
                      <a:pt x="578944" y="942455"/>
                    </a:lnTo>
                    <a:lnTo>
                      <a:pt x="579172" y="942624"/>
                    </a:lnTo>
                    <a:lnTo>
                      <a:pt x="579274" y="942800"/>
                    </a:lnTo>
                    <a:lnTo>
                      <a:pt x="579464" y="943198"/>
                    </a:lnTo>
                    <a:lnTo>
                      <a:pt x="579871" y="942767"/>
                    </a:lnTo>
                    <a:lnTo>
                      <a:pt x="580049" y="942725"/>
                    </a:lnTo>
                    <a:lnTo>
                      <a:pt x="580226" y="942692"/>
                    </a:lnTo>
                    <a:lnTo>
                      <a:pt x="580417" y="942471"/>
                    </a:lnTo>
                    <a:lnTo>
                      <a:pt x="580620" y="942253"/>
                    </a:lnTo>
                    <a:lnTo>
                      <a:pt x="580747" y="942003"/>
                    </a:lnTo>
                    <a:lnTo>
                      <a:pt x="580925" y="941681"/>
                    </a:lnTo>
                    <a:lnTo>
                      <a:pt x="580887" y="941556"/>
                    </a:lnTo>
                    <a:lnTo>
                      <a:pt x="580811" y="941354"/>
                    </a:lnTo>
                    <a:lnTo>
                      <a:pt x="580874" y="940992"/>
                    </a:lnTo>
                    <a:lnTo>
                      <a:pt x="580696" y="940696"/>
                    </a:lnTo>
                    <a:lnTo>
                      <a:pt x="580506" y="940268"/>
                    </a:lnTo>
                    <a:lnTo>
                      <a:pt x="580303" y="939997"/>
                    </a:lnTo>
                    <a:lnTo>
                      <a:pt x="580264" y="939595"/>
                    </a:lnTo>
                    <a:lnTo>
                      <a:pt x="580595" y="939586"/>
                    </a:lnTo>
                    <a:lnTo>
                      <a:pt x="580823" y="940065"/>
                    </a:lnTo>
                    <a:lnTo>
                      <a:pt x="581192" y="940377"/>
                    </a:lnTo>
                    <a:lnTo>
                      <a:pt x="581471" y="940335"/>
                    </a:lnTo>
                    <a:lnTo>
                      <a:pt x="581712" y="940301"/>
                    </a:lnTo>
                    <a:lnTo>
                      <a:pt x="581852" y="940201"/>
                    </a:lnTo>
                    <a:lnTo>
                      <a:pt x="581890" y="939736"/>
                    </a:lnTo>
                    <a:lnTo>
                      <a:pt x="582169" y="939788"/>
                    </a:lnTo>
                    <a:lnTo>
                      <a:pt x="582601" y="939712"/>
                    </a:lnTo>
                    <a:lnTo>
                      <a:pt x="582830" y="939680"/>
                    </a:lnTo>
                    <a:lnTo>
                      <a:pt x="583376" y="938979"/>
                    </a:lnTo>
                    <a:lnTo>
                      <a:pt x="583706" y="938686"/>
                    </a:lnTo>
                    <a:lnTo>
                      <a:pt x="583694" y="938584"/>
                    </a:lnTo>
                    <a:lnTo>
                      <a:pt x="583579" y="937935"/>
                    </a:lnTo>
                    <a:lnTo>
                      <a:pt x="583973" y="937068"/>
                    </a:lnTo>
                    <a:lnTo>
                      <a:pt x="584341" y="936767"/>
                    </a:lnTo>
                    <a:lnTo>
                      <a:pt x="584481" y="936767"/>
                    </a:lnTo>
                    <a:lnTo>
                      <a:pt x="584722" y="936750"/>
                    </a:lnTo>
                    <a:lnTo>
                      <a:pt x="585205" y="936488"/>
                    </a:lnTo>
                    <a:lnTo>
                      <a:pt x="585065" y="936270"/>
                    </a:lnTo>
                    <a:lnTo>
                      <a:pt x="584913" y="936059"/>
                    </a:lnTo>
                    <a:lnTo>
                      <a:pt x="584748" y="935815"/>
                    </a:lnTo>
                    <a:lnTo>
                      <a:pt x="584798" y="935267"/>
                    </a:lnTo>
                    <a:lnTo>
                      <a:pt x="584976" y="934990"/>
                    </a:lnTo>
                    <a:lnTo>
                      <a:pt x="584697" y="934729"/>
                    </a:lnTo>
                    <a:lnTo>
                      <a:pt x="584684" y="934535"/>
                    </a:lnTo>
                    <a:lnTo>
                      <a:pt x="584671" y="934149"/>
                    </a:lnTo>
                    <a:lnTo>
                      <a:pt x="584786" y="934072"/>
                    </a:lnTo>
                    <a:lnTo>
                      <a:pt x="584913" y="933979"/>
                    </a:lnTo>
                    <a:lnTo>
                      <a:pt x="585243" y="933979"/>
                    </a:lnTo>
                    <a:lnTo>
                      <a:pt x="585217" y="933753"/>
                    </a:lnTo>
                    <a:lnTo>
                      <a:pt x="585205" y="933609"/>
                    </a:lnTo>
                    <a:lnTo>
                      <a:pt x="585141" y="933180"/>
                    </a:lnTo>
                    <a:lnTo>
                      <a:pt x="585344" y="933120"/>
                    </a:lnTo>
                    <a:lnTo>
                      <a:pt x="585535" y="933071"/>
                    </a:lnTo>
                    <a:lnTo>
                      <a:pt x="585675" y="932692"/>
                    </a:lnTo>
                    <a:lnTo>
                      <a:pt x="585446" y="932111"/>
                    </a:lnTo>
                    <a:lnTo>
                      <a:pt x="585649" y="931557"/>
                    </a:lnTo>
                    <a:lnTo>
                      <a:pt x="586564" y="931970"/>
                    </a:lnTo>
                    <a:lnTo>
                      <a:pt x="587148" y="932102"/>
                    </a:lnTo>
                    <a:lnTo>
                      <a:pt x="587186" y="931918"/>
                    </a:lnTo>
                    <a:lnTo>
                      <a:pt x="587275" y="931557"/>
                    </a:lnTo>
                    <a:lnTo>
                      <a:pt x="587605" y="931698"/>
                    </a:lnTo>
                    <a:lnTo>
                      <a:pt x="587707" y="931741"/>
                    </a:lnTo>
                    <a:lnTo>
                      <a:pt x="587872" y="931791"/>
                    </a:lnTo>
                    <a:lnTo>
                      <a:pt x="588113" y="931557"/>
                    </a:lnTo>
                    <a:lnTo>
                      <a:pt x="588227" y="931448"/>
                    </a:lnTo>
                    <a:lnTo>
                      <a:pt x="588266" y="931547"/>
                    </a:lnTo>
                    <a:lnTo>
                      <a:pt x="588342" y="931826"/>
                    </a:lnTo>
                    <a:lnTo>
                      <a:pt x="588342" y="932019"/>
                    </a:lnTo>
                    <a:lnTo>
                      <a:pt x="588342" y="932221"/>
                    </a:lnTo>
                    <a:lnTo>
                      <a:pt x="588494" y="932523"/>
                    </a:lnTo>
                    <a:lnTo>
                      <a:pt x="588570" y="932903"/>
                    </a:lnTo>
                    <a:lnTo>
                      <a:pt x="588875" y="933147"/>
                    </a:lnTo>
                    <a:lnTo>
                      <a:pt x="589142" y="933021"/>
                    </a:lnTo>
                    <a:lnTo>
                      <a:pt x="589256" y="933030"/>
                    </a:lnTo>
                    <a:lnTo>
                      <a:pt x="589408" y="933038"/>
                    </a:lnTo>
                    <a:lnTo>
                      <a:pt x="590005" y="933120"/>
                    </a:lnTo>
                    <a:lnTo>
                      <a:pt x="590259" y="932734"/>
                    </a:lnTo>
                    <a:lnTo>
                      <a:pt x="590323" y="932658"/>
                    </a:lnTo>
                    <a:lnTo>
                      <a:pt x="590488" y="932456"/>
                    </a:lnTo>
                    <a:lnTo>
                      <a:pt x="590628" y="932432"/>
                    </a:lnTo>
                    <a:lnTo>
                      <a:pt x="590742" y="932416"/>
                    </a:lnTo>
                    <a:lnTo>
                      <a:pt x="591225" y="932507"/>
                    </a:lnTo>
                    <a:lnTo>
                      <a:pt x="591631" y="932507"/>
                    </a:lnTo>
                    <a:lnTo>
                      <a:pt x="591999" y="932305"/>
                    </a:lnTo>
                    <a:lnTo>
                      <a:pt x="592291" y="932170"/>
                    </a:lnTo>
                    <a:lnTo>
                      <a:pt x="592482" y="932507"/>
                    </a:lnTo>
                    <a:lnTo>
                      <a:pt x="592774" y="932692"/>
                    </a:lnTo>
                    <a:lnTo>
                      <a:pt x="593041" y="932541"/>
                    </a:lnTo>
                    <a:lnTo>
                      <a:pt x="593307" y="932380"/>
                    </a:lnTo>
                    <a:lnTo>
                      <a:pt x="593472" y="932230"/>
                    </a:lnTo>
                    <a:lnTo>
                      <a:pt x="593790" y="932371"/>
                    </a:lnTo>
                    <a:lnTo>
                      <a:pt x="594082" y="932196"/>
                    </a:lnTo>
                    <a:lnTo>
                      <a:pt x="594285" y="932162"/>
                    </a:lnTo>
                    <a:lnTo>
                      <a:pt x="594501" y="932120"/>
                    </a:lnTo>
                    <a:lnTo>
                      <a:pt x="594692" y="932407"/>
                    </a:lnTo>
                    <a:lnTo>
                      <a:pt x="594768" y="932523"/>
                    </a:lnTo>
                    <a:lnTo>
                      <a:pt x="594933" y="932845"/>
                    </a:lnTo>
                    <a:lnTo>
                      <a:pt x="595123" y="933038"/>
                    </a:lnTo>
                    <a:lnTo>
                      <a:pt x="595428" y="933517"/>
                    </a:lnTo>
                    <a:lnTo>
                      <a:pt x="595581" y="933887"/>
                    </a:lnTo>
                    <a:lnTo>
                      <a:pt x="595619" y="933979"/>
                    </a:lnTo>
                    <a:lnTo>
                      <a:pt x="595962" y="933903"/>
                    </a:lnTo>
                    <a:lnTo>
                      <a:pt x="596279" y="933853"/>
                    </a:lnTo>
                    <a:lnTo>
                      <a:pt x="596368" y="933853"/>
                    </a:lnTo>
                    <a:lnTo>
                      <a:pt x="596571" y="934243"/>
                    </a:lnTo>
                    <a:lnTo>
                      <a:pt x="596609" y="934688"/>
                    </a:lnTo>
                    <a:lnTo>
                      <a:pt x="596825" y="934705"/>
                    </a:lnTo>
                    <a:lnTo>
                      <a:pt x="597143" y="934712"/>
                    </a:lnTo>
                    <a:lnTo>
                      <a:pt x="597422" y="935083"/>
                    </a:lnTo>
                    <a:lnTo>
                      <a:pt x="597448" y="935350"/>
                    </a:lnTo>
                    <a:lnTo>
                      <a:pt x="597422" y="935571"/>
                    </a:lnTo>
                    <a:lnTo>
                      <a:pt x="597422" y="936025"/>
                    </a:lnTo>
                    <a:lnTo>
                      <a:pt x="597422" y="936236"/>
                    </a:lnTo>
                    <a:lnTo>
                      <a:pt x="597575" y="936968"/>
                    </a:lnTo>
                    <a:lnTo>
                      <a:pt x="597829" y="937145"/>
                    </a:lnTo>
                    <a:lnTo>
                      <a:pt x="597994" y="937254"/>
                    </a:lnTo>
                    <a:lnTo>
                      <a:pt x="598286" y="937422"/>
                    </a:lnTo>
                    <a:lnTo>
                      <a:pt x="598667" y="937634"/>
                    </a:lnTo>
                    <a:lnTo>
                      <a:pt x="599188" y="937851"/>
                    </a:lnTo>
                    <a:lnTo>
                      <a:pt x="599556" y="938147"/>
                    </a:lnTo>
                    <a:lnTo>
                      <a:pt x="600165" y="938735"/>
                    </a:lnTo>
                    <a:lnTo>
                      <a:pt x="600737" y="939401"/>
                    </a:lnTo>
                    <a:lnTo>
                      <a:pt x="601169" y="939695"/>
                    </a:lnTo>
                    <a:lnTo>
                      <a:pt x="601397" y="939703"/>
                    </a:lnTo>
                    <a:lnTo>
                      <a:pt x="601816" y="939719"/>
                    </a:lnTo>
                    <a:lnTo>
                      <a:pt x="602705" y="939602"/>
                    </a:lnTo>
                    <a:lnTo>
                      <a:pt x="603137" y="939543"/>
                    </a:lnTo>
                    <a:lnTo>
                      <a:pt x="603734" y="939695"/>
                    </a:lnTo>
                    <a:lnTo>
                      <a:pt x="604153" y="940174"/>
                    </a:lnTo>
                    <a:lnTo>
                      <a:pt x="604471" y="940645"/>
                    </a:lnTo>
                    <a:lnTo>
                      <a:pt x="604699" y="941590"/>
                    </a:lnTo>
                    <a:lnTo>
                      <a:pt x="604725" y="941756"/>
                    </a:lnTo>
                    <a:lnTo>
                      <a:pt x="604852" y="942634"/>
                    </a:lnTo>
                    <a:lnTo>
                      <a:pt x="604991" y="943188"/>
                    </a:lnTo>
                    <a:lnTo>
                      <a:pt x="605284" y="943861"/>
                    </a:lnTo>
                    <a:lnTo>
                      <a:pt x="605690" y="944206"/>
                    </a:lnTo>
                    <a:lnTo>
                      <a:pt x="606236" y="944484"/>
                    </a:lnTo>
                    <a:lnTo>
                      <a:pt x="606604" y="944662"/>
                    </a:lnTo>
                    <a:lnTo>
                      <a:pt x="607011" y="944897"/>
                    </a:lnTo>
                    <a:lnTo>
                      <a:pt x="607430" y="945116"/>
                    </a:lnTo>
                    <a:lnTo>
                      <a:pt x="607722" y="945730"/>
                    </a:lnTo>
                    <a:lnTo>
                      <a:pt x="607531" y="946159"/>
                    </a:lnTo>
                    <a:lnTo>
                      <a:pt x="607481" y="946285"/>
                    </a:lnTo>
                    <a:lnTo>
                      <a:pt x="607442" y="946631"/>
                    </a:lnTo>
                    <a:lnTo>
                      <a:pt x="607417" y="947094"/>
                    </a:lnTo>
                    <a:lnTo>
                      <a:pt x="607442" y="947422"/>
                    </a:lnTo>
                    <a:lnTo>
                      <a:pt x="607493" y="947700"/>
                    </a:lnTo>
                    <a:lnTo>
                      <a:pt x="607747" y="948214"/>
                    </a:lnTo>
                    <a:lnTo>
                      <a:pt x="608255" y="948641"/>
                    </a:lnTo>
                    <a:lnTo>
                      <a:pt x="608636" y="948818"/>
                    </a:lnTo>
                    <a:lnTo>
                      <a:pt x="609132" y="948971"/>
                    </a:lnTo>
                    <a:lnTo>
                      <a:pt x="609703" y="949070"/>
                    </a:lnTo>
                    <a:lnTo>
                      <a:pt x="610211" y="949417"/>
                    </a:lnTo>
                    <a:lnTo>
                      <a:pt x="610617" y="949803"/>
                    </a:lnTo>
                    <a:lnTo>
                      <a:pt x="610960" y="950132"/>
                    </a:lnTo>
                    <a:lnTo>
                      <a:pt x="611430" y="950611"/>
                    </a:lnTo>
                    <a:lnTo>
                      <a:pt x="611748" y="950940"/>
                    </a:lnTo>
                    <a:lnTo>
                      <a:pt x="612180" y="951176"/>
                    </a:lnTo>
                    <a:lnTo>
                      <a:pt x="612929" y="951116"/>
                    </a:lnTo>
                    <a:lnTo>
                      <a:pt x="613653" y="950823"/>
                    </a:lnTo>
                    <a:lnTo>
                      <a:pt x="613729" y="950714"/>
                    </a:lnTo>
                    <a:lnTo>
                      <a:pt x="613919" y="950428"/>
                    </a:lnTo>
                    <a:lnTo>
                      <a:pt x="614008" y="950251"/>
                    </a:lnTo>
                    <a:lnTo>
                      <a:pt x="614173" y="949963"/>
                    </a:lnTo>
                    <a:lnTo>
                      <a:pt x="614567" y="949821"/>
                    </a:lnTo>
                    <a:lnTo>
                      <a:pt x="615202" y="950005"/>
                    </a:lnTo>
                    <a:lnTo>
                      <a:pt x="615939" y="950418"/>
                    </a:lnTo>
                    <a:lnTo>
                      <a:pt x="616206" y="950796"/>
                    </a:lnTo>
                    <a:lnTo>
                      <a:pt x="616396" y="951074"/>
                    </a:lnTo>
                    <a:lnTo>
                      <a:pt x="616663" y="951446"/>
                    </a:lnTo>
                    <a:lnTo>
                      <a:pt x="616993" y="951899"/>
                    </a:lnTo>
                    <a:lnTo>
                      <a:pt x="617069" y="952068"/>
                    </a:lnTo>
                    <a:lnTo>
                      <a:pt x="617272" y="952597"/>
                    </a:lnTo>
                    <a:lnTo>
                      <a:pt x="617222" y="953364"/>
                    </a:lnTo>
                    <a:lnTo>
                      <a:pt x="616967" y="954239"/>
                    </a:lnTo>
                    <a:lnTo>
                      <a:pt x="616993" y="954408"/>
                    </a:lnTo>
                    <a:lnTo>
                      <a:pt x="617056" y="954712"/>
                    </a:lnTo>
                    <a:lnTo>
                      <a:pt x="617526" y="954845"/>
                    </a:lnTo>
                    <a:lnTo>
                      <a:pt x="617653" y="954811"/>
                    </a:lnTo>
                    <a:lnTo>
                      <a:pt x="617971" y="954760"/>
                    </a:lnTo>
                    <a:lnTo>
                      <a:pt x="618238" y="954686"/>
                    </a:lnTo>
                    <a:lnTo>
                      <a:pt x="618720" y="954534"/>
                    </a:lnTo>
                    <a:lnTo>
                      <a:pt x="618923" y="954458"/>
                    </a:lnTo>
                    <a:lnTo>
                      <a:pt x="619241" y="954326"/>
                    </a:lnTo>
                    <a:lnTo>
                      <a:pt x="620016" y="954458"/>
                    </a:lnTo>
                    <a:lnTo>
                      <a:pt x="620511" y="954863"/>
                    </a:lnTo>
                    <a:lnTo>
                      <a:pt x="621019" y="955521"/>
                    </a:lnTo>
                    <a:lnTo>
                      <a:pt x="621565" y="956351"/>
                    </a:lnTo>
                    <a:lnTo>
                      <a:pt x="621755" y="956604"/>
                    </a:lnTo>
                    <a:lnTo>
                      <a:pt x="622136" y="957102"/>
                    </a:lnTo>
                    <a:lnTo>
                      <a:pt x="622708" y="957666"/>
                    </a:lnTo>
                    <a:lnTo>
                      <a:pt x="623546" y="958346"/>
                    </a:lnTo>
                    <a:lnTo>
                      <a:pt x="623737" y="958674"/>
                    </a:lnTo>
                    <a:lnTo>
                      <a:pt x="623927" y="959030"/>
                    </a:lnTo>
                    <a:lnTo>
                      <a:pt x="624105" y="959592"/>
                    </a:lnTo>
                    <a:lnTo>
                      <a:pt x="624130" y="959677"/>
                    </a:lnTo>
                    <a:lnTo>
                      <a:pt x="624410" y="960434"/>
                    </a:lnTo>
                    <a:lnTo>
                      <a:pt x="624537" y="961049"/>
                    </a:lnTo>
                    <a:lnTo>
                      <a:pt x="624460" y="961158"/>
                    </a:lnTo>
                    <a:lnTo>
                      <a:pt x="624359" y="961350"/>
                    </a:lnTo>
                    <a:lnTo>
                      <a:pt x="624079" y="961620"/>
                    </a:lnTo>
                    <a:lnTo>
                      <a:pt x="623991" y="961689"/>
                    </a:lnTo>
                    <a:lnTo>
                      <a:pt x="623927" y="961765"/>
                    </a:lnTo>
                    <a:lnTo>
                      <a:pt x="623533" y="962168"/>
                    </a:lnTo>
                    <a:lnTo>
                      <a:pt x="623254" y="962522"/>
                    </a:lnTo>
                    <a:lnTo>
                      <a:pt x="622949" y="963161"/>
                    </a:lnTo>
                    <a:lnTo>
                      <a:pt x="622657" y="963743"/>
                    </a:lnTo>
                    <a:lnTo>
                      <a:pt x="622759" y="964860"/>
                    </a:lnTo>
                    <a:lnTo>
                      <a:pt x="623152" y="965182"/>
                    </a:lnTo>
                    <a:lnTo>
                      <a:pt x="623584" y="965283"/>
                    </a:lnTo>
                    <a:lnTo>
                      <a:pt x="623978" y="965292"/>
                    </a:lnTo>
                    <a:lnTo>
                      <a:pt x="624207" y="965292"/>
                    </a:lnTo>
                    <a:lnTo>
                      <a:pt x="624626" y="965584"/>
                    </a:lnTo>
                    <a:lnTo>
                      <a:pt x="624702" y="965820"/>
                    </a:lnTo>
                    <a:lnTo>
                      <a:pt x="624841" y="966224"/>
                    </a:lnTo>
                    <a:lnTo>
                      <a:pt x="624905" y="966839"/>
                    </a:lnTo>
                    <a:lnTo>
                      <a:pt x="624841" y="967337"/>
                    </a:lnTo>
                    <a:lnTo>
                      <a:pt x="624511" y="967941"/>
                    </a:lnTo>
                    <a:lnTo>
                      <a:pt x="623787" y="968388"/>
                    </a:lnTo>
                    <a:lnTo>
                      <a:pt x="623546" y="968531"/>
                    </a:lnTo>
                    <a:lnTo>
                      <a:pt x="623241" y="968717"/>
                    </a:lnTo>
                    <a:lnTo>
                      <a:pt x="622924" y="968960"/>
                    </a:lnTo>
                    <a:lnTo>
                      <a:pt x="622682" y="969162"/>
                    </a:lnTo>
                    <a:lnTo>
                      <a:pt x="622429" y="969827"/>
                    </a:lnTo>
                    <a:lnTo>
                      <a:pt x="622517" y="970197"/>
                    </a:lnTo>
                    <a:lnTo>
                      <a:pt x="622682" y="970786"/>
                    </a:lnTo>
                    <a:lnTo>
                      <a:pt x="622797" y="970864"/>
                    </a:lnTo>
                    <a:lnTo>
                      <a:pt x="623229" y="971175"/>
                    </a:lnTo>
                    <a:lnTo>
                      <a:pt x="623572" y="971604"/>
                    </a:lnTo>
                    <a:lnTo>
                      <a:pt x="623889" y="971981"/>
                    </a:lnTo>
                    <a:lnTo>
                      <a:pt x="624130" y="972640"/>
                    </a:lnTo>
                    <a:lnTo>
                      <a:pt x="624295" y="973043"/>
                    </a:lnTo>
                    <a:lnTo>
                      <a:pt x="624727" y="973684"/>
                    </a:lnTo>
                    <a:lnTo>
                      <a:pt x="625172" y="974347"/>
                    </a:lnTo>
                    <a:lnTo>
                      <a:pt x="625388" y="975088"/>
                    </a:lnTo>
                    <a:lnTo>
                      <a:pt x="625476" y="975391"/>
                    </a:lnTo>
                    <a:lnTo>
                      <a:pt x="625515" y="975686"/>
                    </a:lnTo>
                    <a:lnTo>
                      <a:pt x="625553" y="976166"/>
                    </a:lnTo>
                    <a:lnTo>
                      <a:pt x="625502" y="976419"/>
                    </a:lnTo>
                    <a:lnTo>
                      <a:pt x="625400" y="976872"/>
                    </a:lnTo>
                    <a:lnTo>
                      <a:pt x="625362" y="977092"/>
                    </a:lnTo>
                    <a:lnTo>
                      <a:pt x="625337" y="977226"/>
                    </a:lnTo>
                    <a:lnTo>
                      <a:pt x="625362" y="977732"/>
                    </a:lnTo>
                    <a:lnTo>
                      <a:pt x="625350" y="978211"/>
                    </a:lnTo>
                    <a:lnTo>
                      <a:pt x="625032" y="978732"/>
                    </a:lnTo>
                    <a:lnTo>
                      <a:pt x="624676" y="979195"/>
                    </a:lnTo>
                    <a:lnTo>
                      <a:pt x="624410" y="979608"/>
                    </a:lnTo>
                    <a:lnTo>
                      <a:pt x="624321" y="979726"/>
                    </a:lnTo>
                    <a:lnTo>
                      <a:pt x="623978" y="980306"/>
                    </a:lnTo>
                    <a:lnTo>
                      <a:pt x="624016" y="980484"/>
                    </a:lnTo>
                    <a:lnTo>
                      <a:pt x="624143" y="981013"/>
                    </a:lnTo>
                    <a:lnTo>
                      <a:pt x="624575" y="981242"/>
                    </a:lnTo>
                    <a:lnTo>
                      <a:pt x="625222" y="981333"/>
                    </a:lnTo>
                    <a:lnTo>
                      <a:pt x="626010" y="981507"/>
                    </a:lnTo>
                    <a:lnTo>
                      <a:pt x="626454" y="981830"/>
                    </a:lnTo>
                    <a:lnTo>
                      <a:pt x="626531" y="981890"/>
                    </a:lnTo>
                    <a:lnTo>
                      <a:pt x="627229" y="982655"/>
                    </a:lnTo>
                    <a:lnTo>
                      <a:pt x="627902" y="983269"/>
                    </a:lnTo>
                    <a:lnTo>
                      <a:pt x="628499" y="983632"/>
                    </a:lnTo>
                    <a:lnTo>
                      <a:pt x="629058" y="984319"/>
                    </a:lnTo>
                    <a:lnTo>
                      <a:pt x="629147" y="984717"/>
                    </a:lnTo>
                    <a:lnTo>
                      <a:pt x="629185" y="984936"/>
                    </a:lnTo>
                    <a:lnTo>
                      <a:pt x="628715" y="985500"/>
                    </a:lnTo>
                    <a:lnTo>
                      <a:pt x="628258" y="985526"/>
                    </a:lnTo>
                    <a:lnTo>
                      <a:pt x="628118" y="985526"/>
                    </a:lnTo>
                    <a:lnTo>
                      <a:pt x="627597" y="985542"/>
                    </a:lnTo>
                    <a:lnTo>
                      <a:pt x="626950" y="985625"/>
                    </a:lnTo>
                    <a:lnTo>
                      <a:pt x="626454" y="985955"/>
                    </a:lnTo>
                    <a:lnTo>
                      <a:pt x="626378" y="986434"/>
                    </a:lnTo>
                    <a:lnTo>
                      <a:pt x="626353" y="986526"/>
                    </a:lnTo>
                    <a:lnTo>
                      <a:pt x="626518" y="986999"/>
                    </a:lnTo>
                    <a:lnTo>
                      <a:pt x="626708" y="987309"/>
                    </a:lnTo>
                    <a:lnTo>
                      <a:pt x="626772" y="987426"/>
                    </a:lnTo>
                    <a:lnTo>
                      <a:pt x="627115" y="987781"/>
                    </a:lnTo>
                    <a:lnTo>
                      <a:pt x="627432" y="987807"/>
                    </a:lnTo>
                    <a:lnTo>
                      <a:pt x="627712" y="987831"/>
                    </a:lnTo>
                    <a:lnTo>
                      <a:pt x="628118" y="987722"/>
                    </a:lnTo>
                    <a:lnTo>
                      <a:pt x="628499" y="987620"/>
                    </a:lnTo>
                    <a:lnTo>
                      <a:pt x="628753" y="987555"/>
                    </a:lnTo>
                    <a:lnTo>
                      <a:pt x="629058" y="987470"/>
                    </a:lnTo>
                    <a:lnTo>
                      <a:pt x="629579" y="987461"/>
                    </a:lnTo>
                    <a:lnTo>
                      <a:pt x="630074" y="987696"/>
                    </a:lnTo>
                    <a:lnTo>
                      <a:pt x="630607" y="988268"/>
                    </a:lnTo>
                    <a:lnTo>
                      <a:pt x="631039" y="988638"/>
                    </a:lnTo>
                    <a:lnTo>
                      <a:pt x="631445" y="989026"/>
                    </a:lnTo>
                    <a:lnTo>
                      <a:pt x="631750" y="989246"/>
                    </a:lnTo>
                    <a:lnTo>
                      <a:pt x="631852" y="989322"/>
                    </a:lnTo>
                    <a:lnTo>
                      <a:pt x="632246" y="989699"/>
                    </a:lnTo>
                    <a:lnTo>
                      <a:pt x="632487" y="990055"/>
                    </a:lnTo>
                    <a:lnTo>
                      <a:pt x="632690" y="990330"/>
                    </a:lnTo>
                    <a:lnTo>
                      <a:pt x="632881" y="990877"/>
                    </a:lnTo>
                    <a:lnTo>
                      <a:pt x="632855" y="991130"/>
                    </a:lnTo>
                    <a:lnTo>
                      <a:pt x="632804" y="991359"/>
                    </a:lnTo>
                    <a:lnTo>
                      <a:pt x="632766" y="991434"/>
                    </a:lnTo>
                    <a:lnTo>
                      <a:pt x="632614" y="991686"/>
                    </a:lnTo>
                    <a:lnTo>
                      <a:pt x="632385" y="992057"/>
                    </a:lnTo>
                    <a:lnTo>
                      <a:pt x="632042" y="992790"/>
                    </a:lnTo>
                    <a:lnTo>
                      <a:pt x="631814" y="993580"/>
                    </a:lnTo>
                    <a:lnTo>
                      <a:pt x="631674" y="993993"/>
                    </a:lnTo>
                    <a:lnTo>
                      <a:pt x="631585" y="994304"/>
                    </a:lnTo>
                    <a:lnTo>
                      <a:pt x="631496" y="994860"/>
                    </a:lnTo>
                    <a:lnTo>
                      <a:pt x="631484" y="994959"/>
                    </a:lnTo>
                    <a:lnTo>
                      <a:pt x="631268" y="995650"/>
                    </a:lnTo>
                    <a:lnTo>
                      <a:pt x="631014" y="996105"/>
                    </a:lnTo>
                    <a:lnTo>
                      <a:pt x="630925" y="996256"/>
                    </a:lnTo>
                    <a:lnTo>
                      <a:pt x="630341" y="996577"/>
                    </a:lnTo>
                    <a:lnTo>
                      <a:pt x="629769" y="996703"/>
                    </a:lnTo>
                    <a:lnTo>
                      <a:pt x="629528" y="996803"/>
                    </a:lnTo>
                    <a:lnTo>
                      <a:pt x="628906" y="997106"/>
                    </a:lnTo>
                    <a:lnTo>
                      <a:pt x="628042" y="997729"/>
                    </a:lnTo>
                    <a:lnTo>
                      <a:pt x="627420" y="998268"/>
                    </a:lnTo>
                    <a:lnTo>
                      <a:pt x="627394" y="998529"/>
                    </a:lnTo>
                    <a:lnTo>
                      <a:pt x="627369" y="998798"/>
                    </a:lnTo>
                    <a:lnTo>
                      <a:pt x="626962" y="999548"/>
                    </a:lnTo>
                    <a:lnTo>
                      <a:pt x="626873" y="1000010"/>
                    </a:lnTo>
                    <a:lnTo>
                      <a:pt x="626797" y="1000338"/>
                    </a:lnTo>
                    <a:lnTo>
                      <a:pt x="626950" y="1000818"/>
                    </a:lnTo>
                    <a:lnTo>
                      <a:pt x="627000" y="1001046"/>
                    </a:lnTo>
                    <a:lnTo>
                      <a:pt x="627788" y="1001618"/>
                    </a:lnTo>
                    <a:lnTo>
                      <a:pt x="628004" y="1001652"/>
                    </a:lnTo>
                    <a:lnTo>
                      <a:pt x="628639" y="1001753"/>
                    </a:lnTo>
                    <a:lnTo>
                      <a:pt x="629401" y="1001416"/>
                    </a:lnTo>
                    <a:lnTo>
                      <a:pt x="630252" y="1001130"/>
                    </a:lnTo>
                    <a:lnTo>
                      <a:pt x="631179" y="1000818"/>
                    </a:lnTo>
                    <a:lnTo>
                      <a:pt x="631433" y="1001156"/>
                    </a:lnTo>
                    <a:lnTo>
                      <a:pt x="631331" y="1001399"/>
                    </a:lnTo>
                    <a:lnTo>
                      <a:pt x="631115" y="1001904"/>
                    </a:lnTo>
                    <a:lnTo>
                      <a:pt x="630023" y="1002611"/>
                    </a:lnTo>
                    <a:lnTo>
                      <a:pt x="629858" y="1002729"/>
                    </a:lnTo>
                    <a:lnTo>
                      <a:pt x="629591" y="1003015"/>
                    </a:lnTo>
                    <a:lnTo>
                      <a:pt x="628944" y="1003731"/>
                    </a:lnTo>
                    <a:lnTo>
                      <a:pt x="628080" y="1004691"/>
                    </a:lnTo>
                    <a:lnTo>
                      <a:pt x="627382" y="1005590"/>
                    </a:lnTo>
                    <a:lnTo>
                      <a:pt x="627597" y="1006366"/>
                    </a:lnTo>
                    <a:lnTo>
                      <a:pt x="628791" y="1007635"/>
                    </a:lnTo>
                    <a:lnTo>
                      <a:pt x="628931" y="1008510"/>
                    </a:lnTo>
                    <a:lnTo>
                      <a:pt x="628956" y="1008729"/>
                    </a:lnTo>
                    <a:lnTo>
                      <a:pt x="628423" y="1010363"/>
                    </a:lnTo>
                    <a:lnTo>
                      <a:pt x="628563" y="1010996"/>
                    </a:lnTo>
                    <a:lnTo>
                      <a:pt x="628753" y="1011827"/>
                    </a:lnTo>
                    <a:lnTo>
                      <a:pt x="629350" y="1013285"/>
                    </a:lnTo>
                    <a:lnTo>
                      <a:pt x="629642" y="1014068"/>
                    </a:lnTo>
                    <a:lnTo>
                      <a:pt x="629807" y="1014545"/>
                    </a:lnTo>
                    <a:lnTo>
                      <a:pt x="630023" y="1015725"/>
                    </a:lnTo>
                    <a:lnTo>
                      <a:pt x="629960" y="1016104"/>
                    </a:lnTo>
                    <a:lnTo>
                      <a:pt x="629871" y="1016751"/>
                    </a:lnTo>
                    <a:lnTo>
                      <a:pt x="629147" y="1017744"/>
                    </a:lnTo>
                    <a:lnTo>
                      <a:pt x="628740" y="1018115"/>
                    </a:lnTo>
                    <a:lnTo>
                      <a:pt x="628080" y="1018737"/>
                    </a:lnTo>
                    <a:lnTo>
                      <a:pt x="627839" y="1019352"/>
                    </a:lnTo>
                    <a:lnTo>
                      <a:pt x="627635" y="1019865"/>
                    </a:lnTo>
                    <a:lnTo>
                      <a:pt x="627140" y="1020767"/>
                    </a:lnTo>
                    <a:lnTo>
                      <a:pt x="626797" y="1020463"/>
                    </a:lnTo>
                    <a:lnTo>
                      <a:pt x="626518" y="1020211"/>
                    </a:lnTo>
                    <a:lnTo>
                      <a:pt x="626594" y="1019985"/>
                    </a:lnTo>
                    <a:lnTo>
                      <a:pt x="626747" y="1019522"/>
                    </a:lnTo>
                    <a:lnTo>
                      <a:pt x="627013" y="1018687"/>
                    </a:lnTo>
                    <a:lnTo>
                      <a:pt x="626632" y="1018268"/>
                    </a:lnTo>
                    <a:lnTo>
                      <a:pt x="625870" y="1018073"/>
                    </a:lnTo>
                    <a:lnTo>
                      <a:pt x="625400" y="1018536"/>
                    </a:lnTo>
                    <a:lnTo>
                      <a:pt x="624918" y="1019008"/>
                    </a:lnTo>
                    <a:lnTo>
                      <a:pt x="623610" y="1020658"/>
                    </a:lnTo>
                    <a:lnTo>
                      <a:pt x="622505" y="1022324"/>
                    </a:lnTo>
                    <a:lnTo>
                      <a:pt x="622301" y="1023275"/>
                    </a:lnTo>
                    <a:lnTo>
                      <a:pt x="622009" y="1024513"/>
                    </a:lnTo>
                    <a:lnTo>
                      <a:pt x="622327" y="1026186"/>
                    </a:lnTo>
                    <a:lnTo>
                      <a:pt x="622949" y="1028343"/>
                    </a:lnTo>
                    <a:lnTo>
                      <a:pt x="622987" y="1029562"/>
                    </a:lnTo>
                    <a:lnTo>
                      <a:pt x="622314" y="1030109"/>
                    </a:lnTo>
                    <a:lnTo>
                      <a:pt x="621463" y="1030018"/>
                    </a:lnTo>
                    <a:lnTo>
                      <a:pt x="620663" y="1029933"/>
                    </a:lnTo>
                    <a:lnTo>
                      <a:pt x="620117" y="1030076"/>
                    </a:lnTo>
                    <a:lnTo>
                      <a:pt x="619825" y="1030161"/>
                    </a:lnTo>
                    <a:lnTo>
                      <a:pt x="619507" y="1030656"/>
                    </a:lnTo>
                    <a:lnTo>
                      <a:pt x="619266" y="1031060"/>
                    </a:lnTo>
                    <a:lnTo>
                      <a:pt x="618784" y="1031684"/>
                    </a:lnTo>
                    <a:lnTo>
                      <a:pt x="618098" y="1032575"/>
                    </a:lnTo>
                    <a:lnTo>
                      <a:pt x="617158" y="1033266"/>
                    </a:lnTo>
                    <a:lnTo>
                      <a:pt x="616764" y="1033552"/>
                    </a:lnTo>
                    <a:lnTo>
                      <a:pt x="615710" y="1034309"/>
                    </a:lnTo>
                    <a:lnTo>
                      <a:pt x="615697" y="1034738"/>
                    </a:lnTo>
                    <a:lnTo>
                      <a:pt x="615736" y="1034856"/>
                    </a:lnTo>
                    <a:lnTo>
                      <a:pt x="615951" y="1035302"/>
                    </a:lnTo>
                    <a:lnTo>
                      <a:pt x="616307" y="1035344"/>
                    </a:lnTo>
                    <a:lnTo>
                      <a:pt x="616599" y="1035386"/>
                    </a:lnTo>
                    <a:lnTo>
                      <a:pt x="618390" y="1034663"/>
                    </a:lnTo>
                    <a:lnTo>
                      <a:pt x="619393" y="1034394"/>
                    </a:lnTo>
                    <a:lnTo>
                      <a:pt x="619774" y="1034696"/>
                    </a:lnTo>
                    <a:lnTo>
                      <a:pt x="619965" y="1035446"/>
                    </a:lnTo>
                    <a:lnTo>
                      <a:pt x="619317" y="1036641"/>
                    </a:lnTo>
                    <a:lnTo>
                      <a:pt x="618390" y="1037659"/>
                    </a:lnTo>
                    <a:lnTo>
                      <a:pt x="618009" y="1037970"/>
                    </a:lnTo>
                    <a:lnTo>
                      <a:pt x="617272" y="1038542"/>
                    </a:lnTo>
                    <a:lnTo>
                      <a:pt x="616942" y="1038449"/>
                    </a:lnTo>
                    <a:lnTo>
                      <a:pt x="615850" y="1038148"/>
                    </a:lnTo>
                    <a:lnTo>
                      <a:pt x="614847" y="1037735"/>
                    </a:lnTo>
                    <a:lnTo>
                      <a:pt x="613983" y="1037652"/>
                    </a:lnTo>
                    <a:lnTo>
                      <a:pt x="613475" y="1038012"/>
                    </a:lnTo>
                    <a:lnTo>
                      <a:pt x="612954" y="1038392"/>
                    </a:lnTo>
                    <a:lnTo>
                      <a:pt x="613031" y="1039529"/>
                    </a:lnTo>
                    <a:lnTo>
                      <a:pt x="613678" y="1039880"/>
                    </a:lnTo>
                    <a:lnTo>
                      <a:pt x="614135" y="1040134"/>
                    </a:lnTo>
                    <a:lnTo>
                      <a:pt x="615291" y="1040160"/>
                    </a:lnTo>
                    <a:lnTo>
                      <a:pt x="616244" y="1040194"/>
                    </a:lnTo>
                    <a:lnTo>
                      <a:pt x="616358" y="1040251"/>
                    </a:lnTo>
                    <a:lnTo>
                      <a:pt x="617145" y="1040724"/>
                    </a:lnTo>
                    <a:lnTo>
                      <a:pt x="617425" y="1041228"/>
                    </a:lnTo>
                    <a:lnTo>
                      <a:pt x="617387" y="1041564"/>
                    </a:lnTo>
                    <a:lnTo>
                      <a:pt x="616904" y="1042423"/>
                    </a:lnTo>
                    <a:lnTo>
                      <a:pt x="616231" y="1042945"/>
                    </a:lnTo>
                    <a:lnTo>
                      <a:pt x="615596" y="1043434"/>
                    </a:lnTo>
                    <a:lnTo>
                      <a:pt x="614770" y="1044132"/>
                    </a:lnTo>
                    <a:lnTo>
                      <a:pt x="613704" y="1045250"/>
                    </a:lnTo>
                    <a:lnTo>
                      <a:pt x="613221" y="1045824"/>
                    </a:lnTo>
                    <a:lnTo>
                      <a:pt x="612789" y="1046321"/>
                    </a:lnTo>
                    <a:lnTo>
                      <a:pt x="612650" y="1046775"/>
                    </a:lnTo>
                    <a:lnTo>
                      <a:pt x="612764" y="1047986"/>
                    </a:lnTo>
                    <a:lnTo>
                      <a:pt x="612954" y="1048492"/>
                    </a:lnTo>
                    <a:lnTo>
                      <a:pt x="613119" y="1048938"/>
                    </a:lnTo>
                    <a:lnTo>
                      <a:pt x="613551" y="1049282"/>
                    </a:lnTo>
                    <a:lnTo>
                      <a:pt x="614834" y="1049359"/>
                    </a:lnTo>
                    <a:lnTo>
                      <a:pt x="615774" y="1049157"/>
                    </a:lnTo>
                    <a:lnTo>
                      <a:pt x="616663" y="1048964"/>
                    </a:lnTo>
                    <a:lnTo>
                      <a:pt x="617399" y="1048905"/>
                    </a:lnTo>
                    <a:lnTo>
                      <a:pt x="618047" y="1048853"/>
                    </a:lnTo>
                    <a:lnTo>
                      <a:pt x="619368" y="1049511"/>
                    </a:lnTo>
                    <a:lnTo>
                      <a:pt x="619774" y="1050093"/>
                    </a:lnTo>
                    <a:lnTo>
                      <a:pt x="619927" y="1050486"/>
                    </a:lnTo>
                    <a:lnTo>
                      <a:pt x="620079" y="1050875"/>
                    </a:lnTo>
                    <a:lnTo>
                      <a:pt x="620016" y="1051261"/>
                    </a:lnTo>
                    <a:lnTo>
                      <a:pt x="619939" y="1051580"/>
                    </a:lnTo>
                    <a:lnTo>
                      <a:pt x="619533" y="1051799"/>
                    </a:lnTo>
                    <a:lnTo>
                      <a:pt x="618314" y="1052456"/>
                    </a:lnTo>
                    <a:lnTo>
                      <a:pt x="617882" y="1052911"/>
                    </a:lnTo>
                    <a:lnTo>
                      <a:pt x="617552" y="1053442"/>
                    </a:lnTo>
                    <a:lnTo>
                      <a:pt x="617387" y="1053964"/>
                    </a:lnTo>
                    <a:lnTo>
                      <a:pt x="617336" y="1054182"/>
                    </a:lnTo>
                    <a:lnTo>
                      <a:pt x="617742" y="1054912"/>
                    </a:lnTo>
                    <a:lnTo>
                      <a:pt x="618009" y="1055402"/>
                    </a:lnTo>
                    <a:lnTo>
                      <a:pt x="618745" y="1056379"/>
                    </a:lnTo>
                    <a:lnTo>
                      <a:pt x="619469" y="1057043"/>
                    </a:lnTo>
                    <a:lnTo>
                      <a:pt x="619584" y="1057027"/>
                    </a:lnTo>
                    <a:lnTo>
                      <a:pt x="620320" y="1056959"/>
                    </a:lnTo>
                    <a:lnTo>
                      <a:pt x="621108" y="1056413"/>
                    </a:lnTo>
                    <a:lnTo>
                      <a:pt x="622378" y="1054957"/>
                    </a:lnTo>
                    <a:lnTo>
                      <a:pt x="623216" y="1053853"/>
                    </a:lnTo>
                    <a:lnTo>
                      <a:pt x="624334" y="1052356"/>
                    </a:lnTo>
                    <a:lnTo>
                      <a:pt x="626353" y="1050646"/>
                    </a:lnTo>
                    <a:lnTo>
                      <a:pt x="628118" y="1049417"/>
                    </a:lnTo>
                    <a:lnTo>
                      <a:pt x="630074" y="1048231"/>
                    </a:lnTo>
                    <a:lnTo>
                      <a:pt x="632081" y="1047354"/>
                    </a:lnTo>
                    <a:lnTo>
                      <a:pt x="634214" y="1046835"/>
                    </a:lnTo>
                    <a:lnTo>
                      <a:pt x="637008" y="1046328"/>
                    </a:lnTo>
                    <a:lnTo>
                      <a:pt x="638951" y="1046270"/>
                    </a:lnTo>
                    <a:lnTo>
                      <a:pt x="640958" y="1046328"/>
                    </a:lnTo>
                    <a:lnTo>
                      <a:pt x="643345" y="1046539"/>
                    </a:lnTo>
                    <a:lnTo>
                      <a:pt x="645212" y="1046902"/>
                    </a:lnTo>
                    <a:lnTo>
                      <a:pt x="646622" y="1047398"/>
                    </a:lnTo>
                    <a:lnTo>
                      <a:pt x="648159" y="1048003"/>
                    </a:lnTo>
                    <a:lnTo>
                      <a:pt x="650356" y="1048997"/>
                    </a:lnTo>
                    <a:lnTo>
                      <a:pt x="652528" y="1049955"/>
                    </a:lnTo>
                    <a:lnTo>
                      <a:pt x="654763" y="1050924"/>
                    </a:lnTo>
                    <a:lnTo>
                      <a:pt x="656287" y="1051665"/>
                    </a:lnTo>
                    <a:lnTo>
                      <a:pt x="657595" y="1052473"/>
                    </a:lnTo>
                    <a:lnTo>
                      <a:pt x="658420" y="1053400"/>
                    </a:lnTo>
                    <a:lnTo>
                      <a:pt x="659614" y="1055310"/>
                    </a:lnTo>
                    <a:lnTo>
                      <a:pt x="660732" y="1057320"/>
                    </a:lnTo>
                    <a:lnTo>
                      <a:pt x="661595" y="1058751"/>
                    </a:lnTo>
                    <a:lnTo>
                      <a:pt x="662497" y="1060209"/>
                    </a:lnTo>
                    <a:lnTo>
                      <a:pt x="663716" y="1061674"/>
                    </a:lnTo>
                    <a:lnTo>
                      <a:pt x="664605" y="1062911"/>
                    </a:lnTo>
                    <a:lnTo>
                      <a:pt x="665697" y="1064290"/>
                    </a:lnTo>
                    <a:lnTo>
                      <a:pt x="666625" y="1064812"/>
                    </a:lnTo>
                    <a:lnTo>
                      <a:pt x="668111" y="1065192"/>
                    </a:lnTo>
                    <a:lnTo>
                      <a:pt x="669838" y="1065461"/>
                    </a:lnTo>
                    <a:lnTo>
                      <a:pt x="672936" y="1065653"/>
                    </a:lnTo>
                    <a:lnTo>
                      <a:pt x="675515" y="1065628"/>
                    </a:lnTo>
                    <a:lnTo>
                      <a:pt x="677267" y="1065114"/>
                    </a:lnTo>
                    <a:lnTo>
                      <a:pt x="679807" y="1063826"/>
                    </a:lnTo>
                    <a:lnTo>
                      <a:pt x="683008" y="1062135"/>
                    </a:lnTo>
                    <a:lnTo>
                      <a:pt x="685751" y="1060123"/>
                    </a:lnTo>
                    <a:lnTo>
                      <a:pt x="686754" y="1058508"/>
                    </a:lnTo>
                    <a:lnTo>
                      <a:pt x="687122" y="1056713"/>
                    </a:lnTo>
                    <a:lnTo>
                      <a:pt x="687199" y="1054375"/>
                    </a:lnTo>
                    <a:lnTo>
                      <a:pt x="687249" y="1051968"/>
                    </a:lnTo>
                    <a:lnTo>
                      <a:pt x="687275" y="1050216"/>
                    </a:lnTo>
                    <a:lnTo>
                      <a:pt x="687529" y="1049670"/>
                    </a:lnTo>
                    <a:lnTo>
                      <a:pt x="688722" y="1048627"/>
                    </a:lnTo>
                    <a:lnTo>
                      <a:pt x="690564" y="1047036"/>
                    </a:lnTo>
                    <a:lnTo>
                      <a:pt x="693180" y="1045681"/>
                    </a:lnTo>
                    <a:lnTo>
                      <a:pt x="695492" y="1044949"/>
                    </a:lnTo>
                    <a:lnTo>
                      <a:pt x="697740" y="1044728"/>
                    </a:lnTo>
                    <a:lnTo>
                      <a:pt x="699949" y="1044762"/>
                    </a:lnTo>
                    <a:lnTo>
                      <a:pt x="702553" y="1045068"/>
                    </a:lnTo>
                    <a:lnTo>
                      <a:pt x="705182" y="1045260"/>
                    </a:lnTo>
                    <a:lnTo>
                      <a:pt x="708268" y="1045806"/>
                    </a:lnTo>
                    <a:lnTo>
                      <a:pt x="710414" y="1045941"/>
                    </a:lnTo>
                    <a:lnTo>
                      <a:pt x="712522" y="1045933"/>
                    </a:lnTo>
                    <a:lnTo>
                      <a:pt x="714097" y="1046321"/>
                    </a:lnTo>
                    <a:lnTo>
                      <a:pt x="716218" y="1047263"/>
                    </a:lnTo>
                    <a:lnTo>
                      <a:pt x="717971" y="1048415"/>
                    </a:lnTo>
                    <a:lnTo>
                      <a:pt x="719799" y="1049713"/>
                    </a:lnTo>
                    <a:lnTo>
                      <a:pt x="721412" y="1050714"/>
                    </a:lnTo>
                    <a:lnTo>
                      <a:pt x="723419" y="1051867"/>
                    </a:lnTo>
                    <a:lnTo>
                      <a:pt x="725286" y="1052431"/>
                    </a:lnTo>
                    <a:lnTo>
                      <a:pt x="726886" y="1053062"/>
                    </a:lnTo>
                    <a:lnTo>
                      <a:pt x="728131" y="1053626"/>
                    </a:lnTo>
                    <a:lnTo>
                      <a:pt x="729858" y="1054416"/>
                    </a:lnTo>
                    <a:lnTo>
                      <a:pt x="731102" y="1055359"/>
                    </a:lnTo>
                    <a:lnTo>
                      <a:pt x="731953" y="1056615"/>
                    </a:lnTo>
                    <a:lnTo>
                      <a:pt x="732284" y="1057422"/>
                    </a:lnTo>
                    <a:lnTo>
                      <a:pt x="732639" y="1058264"/>
                    </a:lnTo>
                    <a:lnTo>
                      <a:pt x="733439" y="1059939"/>
                    </a:lnTo>
                    <a:lnTo>
                      <a:pt x="734417" y="1061756"/>
                    </a:lnTo>
                    <a:lnTo>
                      <a:pt x="735408" y="1063221"/>
                    </a:lnTo>
                    <a:lnTo>
                      <a:pt x="736817" y="1064492"/>
                    </a:lnTo>
                    <a:lnTo>
                      <a:pt x="738634" y="1065881"/>
                    </a:lnTo>
                    <a:lnTo>
                      <a:pt x="741326" y="1066883"/>
                    </a:lnTo>
                    <a:lnTo>
                      <a:pt x="743714" y="1067540"/>
                    </a:lnTo>
                    <a:lnTo>
                      <a:pt x="745098" y="1067699"/>
                    </a:lnTo>
                    <a:lnTo>
                      <a:pt x="746546" y="1067969"/>
                    </a:lnTo>
                    <a:lnTo>
                      <a:pt x="748070" y="1068421"/>
                    </a:lnTo>
                    <a:lnTo>
                      <a:pt x="749467" y="1068928"/>
                    </a:lnTo>
                    <a:lnTo>
                      <a:pt x="750699" y="1069677"/>
                    </a:lnTo>
                    <a:lnTo>
                      <a:pt x="751791" y="1070814"/>
                    </a:lnTo>
                    <a:lnTo>
                      <a:pt x="752807" y="1073011"/>
                    </a:lnTo>
                    <a:lnTo>
                      <a:pt x="753315" y="1074583"/>
                    </a:lnTo>
                    <a:lnTo>
                      <a:pt x="753556" y="1078162"/>
                    </a:lnTo>
                    <a:lnTo>
                      <a:pt x="753188" y="1080568"/>
                    </a:lnTo>
                    <a:lnTo>
                      <a:pt x="752477" y="1082639"/>
                    </a:lnTo>
                    <a:lnTo>
                      <a:pt x="751753" y="1085087"/>
                    </a:lnTo>
                    <a:lnTo>
                      <a:pt x="751461" y="1086798"/>
                    </a:lnTo>
                    <a:lnTo>
                      <a:pt x="751549" y="1087950"/>
                    </a:lnTo>
                    <a:lnTo>
                      <a:pt x="751753" y="1088927"/>
                    </a:lnTo>
                    <a:lnTo>
                      <a:pt x="752477" y="1090349"/>
                    </a:lnTo>
                    <a:lnTo>
                      <a:pt x="753302" y="1091923"/>
                    </a:lnTo>
                    <a:lnTo>
                      <a:pt x="754089" y="1093110"/>
                    </a:lnTo>
                    <a:lnTo>
                      <a:pt x="755271" y="1094229"/>
                    </a:lnTo>
                    <a:lnTo>
                      <a:pt x="756833" y="1095333"/>
                    </a:lnTo>
                    <a:lnTo>
                      <a:pt x="757760" y="1095862"/>
                    </a:lnTo>
                    <a:lnTo>
                      <a:pt x="758941" y="1096097"/>
                    </a:lnTo>
                    <a:lnTo>
                      <a:pt x="760338" y="1096309"/>
                    </a:lnTo>
                    <a:lnTo>
                      <a:pt x="760617" y="1096284"/>
                    </a:lnTo>
                    <a:lnTo>
                      <a:pt x="761824" y="1095998"/>
                    </a:lnTo>
                    <a:lnTo>
                      <a:pt x="763589" y="1095441"/>
                    </a:lnTo>
                    <a:lnTo>
                      <a:pt x="765240" y="1094827"/>
                    </a:lnTo>
                    <a:lnTo>
                      <a:pt x="766650" y="1094305"/>
                    </a:lnTo>
                    <a:lnTo>
                      <a:pt x="768275" y="1093607"/>
                    </a:lnTo>
                    <a:lnTo>
                      <a:pt x="769634" y="1092883"/>
                    </a:lnTo>
                    <a:lnTo>
                      <a:pt x="771463" y="1092201"/>
                    </a:lnTo>
                    <a:lnTo>
                      <a:pt x="773305" y="1092060"/>
                    </a:lnTo>
                    <a:lnTo>
                      <a:pt x="774905" y="1092142"/>
                    </a:lnTo>
                    <a:lnTo>
                      <a:pt x="776251" y="1091670"/>
                    </a:lnTo>
                    <a:lnTo>
                      <a:pt x="777546" y="1091081"/>
                    </a:lnTo>
                    <a:lnTo>
                      <a:pt x="778626" y="1090569"/>
                    </a:lnTo>
                    <a:lnTo>
                      <a:pt x="779591" y="1090072"/>
                    </a:lnTo>
                    <a:lnTo>
                      <a:pt x="780379" y="1089280"/>
                    </a:lnTo>
                    <a:lnTo>
                      <a:pt x="781014" y="1088515"/>
                    </a:lnTo>
                    <a:lnTo>
                      <a:pt x="781877" y="1086731"/>
                    </a:lnTo>
                    <a:lnTo>
                      <a:pt x="782779" y="1084944"/>
                    </a:lnTo>
                    <a:lnTo>
                      <a:pt x="783554" y="1083482"/>
                    </a:lnTo>
                    <a:lnTo>
                      <a:pt x="784328" y="1082050"/>
                    </a:lnTo>
                    <a:lnTo>
                      <a:pt x="785230" y="1080325"/>
                    </a:lnTo>
                    <a:lnTo>
                      <a:pt x="786017" y="1078717"/>
                    </a:lnTo>
                    <a:lnTo>
                      <a:pt x="786640" y="1077287"/>
                    </a:lnTo>
                    <a:lnTo>
                      <a:pt x="787541" y="1075090"/>
                    </a:lnTo>
                    <a:lnTo>
                      <a:pt x="787783" y="1074619"/>
                    </a:lnTo>
                    <a:lnTo>
                      <a:pt x="788379" y="1073323"/>
                    </a:lnTo>
                    <a:lnTo>
                      <a:pt x="788964" y="1071512"/>
                    </a:lnTo>
                    <a:lnTo>
                      <a:pt x="789675" y="1068928"/>
                    </a:lnTo>
                    <a:lnTo>
                      <a:pt x="790424" y="1067161"/>
                    </a:lnTo>
                    <a:lnTo>
                      <a:pt x="791580" y="1064644"/>
                    </a:lnTo>
                    <a:lnTo>
                      <a:pt x="792329" y="1062615"/>
                    </a:lnTo>
                    <a:lnTo>
                      <a:pt x="793256" y="1060317"/>
                    </a:lnTo>
                    <a:lnTo>
                      <a:pt x="794120" y="1058339"/>
                    </a:lnTo>
                    <a:lnTo>
                      <a:pt x="795263" y="1055377"/>
                    </a:lnTo>
                    <a:lnTo>
                      <a:pt x="796177" y="1053062"/>
                    </a:lnTo>
                    <a:lnTo>
                      <a:pt x="796965" y="1051228"/>
                    </a:lnTo>
                    <a:lnTo>
                      <a:pt x="797701" y="1049562"/>
                    </a:lnTo>
                    <a:lnTo>
                      <a:pt x="798209" y="1048602"/>
                    </a:lnTo>
                    <a:lnTo>
                      <a:pt x="798641" y="1048029"/>
                    </a:lnTo>
                    <a:lnTo>
                      <a:pt x="799429" y="1047398"/>
                    </a:lnTo>
                    <a:lnTo>
                      <a:pt x="800914" y="1046850"/>
                    </a:lnTo>
                    <a:lnTo>
                      <a:pt x="803848" y="1046304"/>
                    </a:lnTo>
                    <a:lnTo>
                      <a:pt x="805715" y="1045891"/>
                    </a:lnTo>
                    <a:lnTo>
                      <a:pt x="808065" y="1045681"/>
                    </a:lnTo>
                    <a:lnTo>
                      <a:pt x="810439" y="1046120"/>
                    </a:lnTo>
                    <a:lnTo>
                      <a:pt x="813335" y="1046765"/>
                    </a:lnTo>
                    <a:lnTo>
                      <a:pt x="815164" y="1047398"/>
                    </a:lnTo>
                    <a:lnTo>
                      <a:pt x="816612" y="1048238"/>
                    </a:lnTo>
                    <a:lnTo>
                      <a:pt x="817196" y="1049494"/>
                    </a:lnTo>
                    <a:lnTo>
                      <a:pt x="818123" y="1050841"/>
                    </a:lnTo>
                    <a:lnTo>
                      <a:pt x="820587" y="1052187"/>
                    </a:lnTo>
                    <a:lnTo>
                      <a:pt x="822593" y="1052683"/>
                    </a:lnTo>
                    <a:lnTo>
                      <a:pt x="825019" y="1052884"/>
                    </a:lnTo>
                    <a:lnTo>
                      <a:pt x="827064" y="1052854"/>
                    </a:lnTo>
                    <a:lnTo>
                      <a:pt x="829617" y="1052592"/>
                    </a:lnTo>
                    <a:lnTo>
                      <a:pt x="832042" y="1052793"/>
                    </a:lnTo>
                    <a:lnTo>
                      <a:pt x="834417" y="1053039"/>
                    </a:lnTo>
                    <a:lnTo>
                      <a:pt x="836233" y="1052978"/>
                    </a:lnTo>
                    <a:lnTo>
                      <a:pt x="837732" y="1052438"/>
                    </a:lnTo>
                    <a:lnTo>
                      <a:pt x="838049" y="1052272"/>
                    </a:lnTo>
                    <a:lnTo>
                      <a:pt x="839434" y="1051521"/>
                    </a:lnTo>
                    <a:lnTo>
                      <a:pt x="840602" y="1050284"/>
                    </a:lnTo>
                    <a:lnTo>
                      <a:pt x="841478" y="1048920"/>
                    </a:lnTo>
                    <a:lnTo>
                      <a:pt x="842278" y="1047607"/>
                    </a:lnTo>
                    <a:lnTo>
                      <a:pt x="843040" y="1046396"/>
                    </a:lnTo>
                    <a:lnTo>
                      <a:pt x="843675" y="1044906"/>
                    </a:lnTo>
                    <a:lnTo>
                      <a:pt x="845072" y="1043055"/>
                    </a:lnTo>
                    <a:lnTo>
                      <a:pt x="845961" y="1042405"/>
                    </a:lnTo>
                    <a:lnTo>
                      <a:pt x="847612" y="1041388"/>
                    </a:lnTo>
                    <a:lnTo>
                      <a:pt x="848565" y="1040639"/>
                    </a:lnTo>
                    <a:lnTo>
                      <a:pt x="850076" y="1039571"/>
                    </a:lnTo>
                    <a:lnTo>
                      <a:pt x="851295" y="1038576"/>
                    </a:lnTo>
                    <a:lnTo>
                      <a:pt x="852883" y="1037374"/>
                    </a:lnTo>
                    <a:lnTo>
                      <a:pt x="854394" y="1035883"/>
                    </a:lnTo>
                    <a:lnTo>
                      <a:pt x="854928" y="1034394"/>
                    </a:lnTo>
                    <a:lnTo>
                      <a:pt x="855156" y="1033030"/>
                    </a:lnTo>
                    <a:lnTo>
                      <a:pt x="855842" y="1030656"/>
                    </a:lnTo>
                    <a:lnTo>
                      <a:pt x="856655" y="1028924"/>
                    </a:lnTo>
                    <a:lnTo>
                      <a:pt x="857391" y="1027821"/>
                    </a:lnTo>
                    <a:lnTo>
                      <a:pt x="858725" y="1026087"/>
                    </a:lnTo>
                    <a:lnTo>
                      <a:pt x="859792" y="1024807"/>
                    </a:lnTo>
                    <a:lnTo>
                      <a:pt x="861290" y="1023090"/>
                    </a:lnTo>
                    <a:lnTo>
                      <a:pt x="862319" y="1021768"/>
                    </a:lnTo>
                    <a:lnTo>
                      <a:pt x="863818" y="1020068"/>
                    </a:lnTo>
                    <a:lnTo>
                      <a:pt x="864313" y="1019639"/>
                    </a:lnTo>
                    <a:lnTo>
                      <a:pt x="864567" y="1019856"/>
                    </a:lnTo>
                    <a:lnTo>
                      <a:pt x="865608" y="1020220"/>
                    </a:lnTo>
                    <a:lnTo>
                      <a:pt x="866827" y="1020665"/>
                    </a:lnTo>
                    <a:lnTo>
                      <a:pt x="868313" y="1021549"/>
                    </a:lnTo>
                    <a:lnTo>
                      <a:pt x="870193" y="1022215"/>
                    </a:lnTo>
                    <a:lnTo>
                      <a:pt x="872289" y="1023090"/>
                    </a:lnTo>
                    <a:lnTo>
                      <a:pt x="874092" y="1023896"/>
                    </a:lnTo>
                    <a:lnTo>
                      <a:pt x="875311" y="1024479"/>
                    </a:lnTo>
                    <a:lnTo>
                      <a:pt x="876683" y="1024486"/>
                    </a:lnTo>
                    <a:lnTo>
                      <a:pt x="878270" y="1024207"/>
                    </a:lnTo>
                    <a:lnTo>
                      <a:pt x="880315" y="1023503"/>
                    </a:lnTo>
                    <a:lnTo>
                      <a:pt x="882474" y="1022955"/>
                    </a:lnTo>
                    <a:lnTo>
                      <a:pt x="884036" y="1023358"/>
                    </a:lnTo>
                    <a:lnTo>
                      <a:pt x="884455" y="1023999"/>
                    </a:lnTo>
                    <a:lnTo>
                      <a:pt x="884519" y="1024807"/>
                    </a:lnTo>
                    <a:lnTo>
                      <a:pt x="884506" y="1026180"/>
                    </a:lnTo>
                    <a:lnTo>
                      <a:pt x="884506" y="1027550"/>
                    </a:lnTo>
                    <a:lnTo>
                      <a:pt x="884709" y="1028459"/>
                    </a:lnTo>
                    <a:lnTo>
                      <a:pt x="885916" y="1029284"/>
                    </a:lnTo>
                    <a:lnTo>
                      <a:pt x="887236" y="1029343"/>
                    </a:lnTo>
                    <a:lnTo>
                      <a:pt x="888786" y="1028779"/>
                    </a:lnTo>
                    <a:lnTo>
                      <a:pt x="890246" y="1028005"/>
                    </a:lnTo>
                    <a:lnTo>
                      <a:pt x="892177" y="1027314"/>
                    </a:lnTo>
                    <a:lnTo>
                      <a:pt x="893688" y="1027123"/>
                    </a:lnTo>
                    <a:lnTo>
                      <a:pt x="894564" y="1027450"/>
                    </a:lnTo>
                    <a:lnTo>
                      <a:pt x="895390" y="1028047"/>
                    </a:lnTo>
                    <a:lnTo>
                      <a:pt x="895479" y="1028678"/>
                    </a:lnTo>
                    <a:lnTo>
                      <a:pt x="895466" y="1029544"/>
                    </a:lnTo>
                    <a:lnTo>
                      <a:pt x="895072" y="1030723"/>
                    </a:lnTo>
                    <a:lnTo>
                      <a:pt x="894158" y="1032348"/>
                    </a:lnTo>
                    <a:lnTo>
                      <a:pt x="893472" y="1033914"/>
                    </a:lnTo>
                    <a:lnTo>
                      <a:pt x="893040" y="1035033"/>
                    </a:lnTo>
                    <a:lnTo>
                      <a:pt x="892672" y="1036264"/>
                    </a:lnTo>
                    <a:lnTo>
                      <a:pt x="892672" y="1036979"/>
                    </a:lnTo>
                    <a:lnTo>
                      <a:pt x="893206" y="1037525"/>
                    </a:lnTo>
                    <a:lnTo>
                      <a:pt x="894552" y="1038105"/>
                    </a:lnTo>
                    <a:lnTo>
                      <a:pt x="895618" y="1038139"/>
                    </a:lnTo>
                    <a:lnTo>
                      <a:pt x="897168" y="1038257"/>
                    </a:lnTo>
                    <a:lnTo>
                      <a:pt x="898425" y="1039005"/>
                    </a:lnTo>
                    <a:lnTo>
                      <a:pt x="899962" y="1040537"/>
                    </a:lnTo>
                    <a:lnTo>
                      <a:pt x="901245" y="1042019"/>
                    </a:lnTo>
                    <a:lnTo>
                      <a:pt x="902540" y="1043088"/>
                    </a:lnTo>
                    <a:lnTo>
                      <a:pt x="903607" y="1043914"/>
                    </a:lnTo>
                    <a:lnTo>
                      <a:pt x="905588" y="1044872"/>
                    </a:lnTo>
                    <a:lnTo>
                      <a:pt x="907214" y="1045377"/>
                    </a:lnTo>
                    <a:lnTo>
                      <a:pt x="908776" y="1045917"/>
                    </a:lnTo>
                    <a:lnTo>
                      <a:pt x="910249" y="1046438"/>
                    </a:lnTo>
                    <a:lnTo>
                      <a:pt x="911747" y="1047051"/>
                    </a:lnTo>
                    <a:lnTo>
                      <a:pt x="913424" y="1047575"/>
                    </a:lnTo>
                    <a:lnTo>
                      <a:pt x="914795" y="1047751"/>
                    </a:lnTo>
                    <a:lnTo>
                      <a:pt x="916726" y="1048137"/>
                    </a:lnTo>
                    <a:lnTo>
                      <a:pt x="918351" y="1048525"/>
                    </a:lnTo>
                    <a:lnTo>
                      <a:pt x="919926" y="1049082"/>
                    </a:lnTo>
                    <a:lnTo>
                      <a:pt x="921628" y="1049562"/>
                    </a:lnTo>
                    <a:lnTo>
                      <a:pt x="923292" y="1049653"/>
                    </a:lnTo>
                    <a:lnTo>
                      <a:pt x="924765" y="1050033"/>
                    </a:lnTo>
                    <a:lnTo>
                      <a:pt x="925527" y="1050766"/>
                    </a:lnTo>
                    <a:lnTo>
                      <a:pt x="926149" y="1051504"/>
                    </a:lnTo>
                    <a:lnTo>
                      <a:pt x="926683" y="1052828"/>
                    </a:lnTo>
                    <a:lnTo>
                      <a:pt x="927076" y="1054501"/>
                    </a:lnTo>
                    <a:lnTo>
                      <a:pt x="927305" y="1055385"/>
                    </a:lnTo>
                    <a:lnTo>
                      <a:pt x="928207" y="1056488"/>
                    </a:lnTo>
                    <a:lnTo>
                      <a:pt x="929909" y="1057160"/>
                    </a:lnTo>
                    <a:lnTo>
                      <a:pt x="931255" y="1057305"/>
                    </a:lnTo>
                    <a:lnTo>
                      <a:pt x="932042" y="1057128"/>
                    </a:lnTo>
                    <a:lnTo>
                      <a:pt x="933058" y="1056674"/>
                    </a:lnTo>
                    <a:lnTo>
                      <a:pt x="933972" y="1055889"/>
                    </a:lnTo>
                    <a:lnTo>
                      <a:pt x="934950" y="1054779"/>
                    </a:lnTo>
                    <a:lnTo>
                      <a:pt x="936652" y="1055151"/>
                    </a:lnTo>
                    <a:lnTo>
                      <a:pt x="936868" y="1056032"/>
                    </a:lnTo>
                    <a:lnTo>
                      <a:pt x="937198" y="1059224"/>
                    </a:lnTo>
                    <a:lnTo>
                      <a:pt x="937147" y="1060838"/>
                    </a:lnTo>
                    <a:lnTo>
                      <a:pt x="937694" y="1062875"/>
                    </a:lnTo>
                    <a:lnTo>
                      <a:pt x="938583" y="1064687"/>
                    </a:lnTo>
                    <a:lnTo>
                      <a:pt x="939179" y="1065579"/>
                    </a:lnTo>
                    <a:lnTo>
                      <a:pt x="939395" y="1065735"/>
                    </a:lnTo>
                    <a:lnTo>
                      <a:pt x="940449" y="1066520"/>
                    </a:lnTo>
                    <a:lnTo>
                      <a:pt x="941783" y="1067370"/>
                    </a:lnTo>
                    <a:lnTo>
                      <a:pt x="942901" y="1068346"/>
                    </a:lnTo>
                    <a:lnTo>
                      <a:pt x="943726" y="1068971"/>
                    </a:lnTo>
                    <a:lnTo>
                      <a:pt x="945263" y="1069239"/>
                    </a:lnTo>
                    <a:lnTo>
                      <a:pt x="946520" y="1068877"/>
                    </a:lnTo>
                    <a:lnTo>
                      <a:pt x="947790" y="1068026"/>
                    </a:lnTo>
                    <a:lnTo>
                      <a:pt x="948704" y="1067135"/>
                    </a:lnTo>
                    <a:lnTo>
                      <a:pt x="949568" y="1066158"/>
                    </a:lnTo>
                    <a:lnTo>
                      <a:pt x="950241" y="1065164"/>
                    </a:lnTo>
                    <a:lnTo>
                      <a:pt x="951232" y="1063550"/>
                    </a:lnTo>
                    <a:lnTo>
                      <a:pt x="952578" y="1061707"/>
                    </a:lnTo>
                    <a:lnTo>
                      <a:pt x="953619" y="1060452"/>
                    </a:lnTo>
                    <a:lnTo>
                      <a:pt x="954648" y="1059121"/>
                    </a:lnTo>
                    <a:lnTo>
                      <a:pt x="955537" y="1057725"/>
                    </a:lnTo>
                    <a:lnTo>
                      <a:pt x="956566" y="1056302"/>
                    </a:lnTo>
                    <a:lnTo>
                      <a:pt x="957810" y="1054972"/>
                    </a:lnTo>
                    <a:lnTo>
                      <a:pt x="958509" y="1054173"/>
                    </a:lnTo>
                    <a:lnTo>
                      <a:pt x="959677" y="1052935"/>
                    </a:lnTo>
                    <a:lnTo>
                      <a:pt x="960693" y="1051783"/>
                    </a:lnTo>
                    <a:lnTo>
                      <a:pt x="961874" y="1050494"/>
                    </a:lnTo>
                    <a:lnTo>
                      <a:pt x="962421" y="1049778"/>
                    </a:lnTo>
                    <a:lnTo>
                      <a:pt x="962954" y="1048736"/>
                    </a:lnTo>
                    <a:lnTo>
                      <a:pt x="963259" y="1047801"/>
                    </a:lnTo>
                    <a:lnTo>
                      <a:pt x="963513" y="1046885"/>
                    </a:lnTo>
                    <a:lnTo>
                      <a:pt x="964389" y="1045521"/>
                    </a:lnTo>
                    <a:lnTo>
                      <a:pt x="965583" y="1044813"/>
                    </a:lnTo>
                    <a:lnTo>
                      <a:pt x="966726" y="1044132"/>
                    </a:lnTo>
                    <a:lnTo>
                      <a:pt x="967907" y="1043525"/>
                    </a:lnTo>
                    <a:lnTo>
                      <a:pt x="968783" y="1042927"/>
                    </a:lnTo>
                    <a:lnTo>
                      <a:pt x="969532" y="1042170"/>
                    </a:lnTo>
                    <a:lnTo>
                      <a:pt x="969888" y="1041397"/>
                    </a:lnTo>
                    <a:lnTo>
                      <a:pt x="970256" y="1040471"/>
                    </a:lnTo>
                    <a:lnTo>
                      <a:pt x="970574" y="1039638"/>
                    </a:lnTo>
                    <a:lnTo>
                      <a:pt x="970980" y="1038802"/>
                    </a:lnTo>
                    <a:lnTo>
                      <a:pt x="971361" y="1037441"/>
                    </a:lnTo>
                    <a:lnTo>
                      <a:pt x="972085" y="1036979"/>
                    </a:lnTo>
                    <a:lnTo>
                      <a:pt x="973076" y="1036388"/>
                    </a:lnTo>
                    <a:lnTo>
                      <a:pt x="973711" y="1036170"/>
                    </a:lnTo>
                    <a:lnTo>
                      <a:pt x="974028" y="1036161"/>
                    </a:lnTo>
                    <a:lnTo>
                      <a:pt x="974625" y="1036430"/>
                    </a:lnTo>
                    <a:lnTo>
                      <a:pt x="975374" y="1036799"/>
                    </a:lnTo>
                    <a:lnTo>
                      <a:pt x="976149" y="1037483"/>
                    </a:lnTo>
                    <a:lnTo>
                      <a:pt x="977153" y="1038509"/>
                    </a:lnTo>
                    <a:lnTo>
                      <a:pt x="978257" y="1039797"/>
                    </a:lnTo>
                    <a:lnTo>
                      <a:pt x="979350" y="1040941"/>
                    </a:lnTo>
                    <a:lnTo>
                      <a:pt x="980048" y="1041540"/>
                    </a:lnTo>
                    <a:lnTo>
                      <a:pt x="980810" y="1041811"/>
                    </a:lnTo>
                    <a:lnTo>
                      <a:pt x="981483" y="1041784"/>
                    </a:lnTo>
                    <a:lnTo>
                      <a:pt x="982537" y="1041674"/>
                    </a:lnTo>
                    <a:lnTo>
                      <a:pt x="983249" y="1041488"/>
                    </a:lnTo>
                    <a:lnTo>
                      <a:pt x="983693" y="1041288"/>
                    </a:lnTo>
                    <a:lnTo>
                      <a:pt x="984353" y="1040631"/>
                    </a:lnTo>
                    <a:lnTo>
                      <a:pt x="984734" y="1039880"/>
                    </a:lnTo>
                    <a:lnTo>
                      <a:pt x="985077" y="1038881"/>
                    </a:lnTo>
                    <a:lnTo>
                      <a:pt x="985369" y="1037878"/>
                    </a:lnTo>
                    <a:lnTo>
                      <a:pt x="985852" y="1036691"/>
                    </a:lnTo>
                    <a:lnTo>
                      <a:pt x="986055" y="1036380"/>
                    </a:lnTo>
                    <a:lnTo>
                      <a:pt x="986716" y="1035916"/>
                    </a:lnTo>
                    <a:lnTo>
                      <a:pt x="987401" y="1035589"/>
                    </a:lnTo>
                    <a:lnTo>
                      <a:pt x="988328" y="1035428"/>
                    </a:lnTo>
                    <a:lnTo>
                      <a:pt x="989624" y="1035781"/>
                    </a:lnTo>
                    <a:lnTo>
                      <a:pt x="991034" y="1036404"/>
                    </a:lnTo>
                    <a:lnTo>
                      <a:pt x="991859" y="1036759"/>
                    </a:lnTo>
                    <a:lnTo>
                      <a:pt x="992621" y="1036994"/>
                    </a:lnTo>
                    <a:lnTo>
                      <a:pt x="994691" y="1037475"/>
                    </a:lnTo>
                    <a:lnTo>
                      <a:pt x="997282" y="1038181"/>
                    </a:lnTo>
                    <a:lnTo>
                      <a:pt x="999149" y="1038802"/>
                    </a:lnTo>
                    <a:lnTo>
                      <a:pt x="1000508" y="1039427"/>
                    </a:lnTo>
                    <a:lnTo>
                      <a:pt x="1001219" y="1039620"/>
                    </a:lnTo>
                    <a:lnTo>
                      <a:pt x="1001778" y="1039521"/>
                    </a:lnTo>
                    <a:lnTo>
                      <a:pt x="1002692" y="1038988"/>
                    </a:lnTo>
                    <a:lnTo>
                      <a:pt x="1003835" y="1038257"/>
                    </a:lnTo>
                    <a:lnTo>
                      <a:pt x="1004902" y="1037895"/>
                    </a:lnTo>
                    <a:lnTo>
                      <a:pt x="1005969" y="1037432"/>
                    </a:lnTo>
                    <a:lnTo>
                      <a:pt x="1007302" y="1036717"/>
                    </a:lnTo>
                    <a:lnTo>
                      <a:pt x="1008496" y="1035968"/>
                    </a:lnTo>
                    <a:lnTo>
                      <a:pt x="1010541" y="1035152"/>
                    </a:lnTo>
                    <a:lnTo>
                      <a:pt x="1012827" y="1034586"/>
                    </a:lnTo>
                    <a:lnTo>
                      <a:pt x="1014554" y="1034023"/>
                    </a:lnTo>
                    <a:lnTo>
                      <a:pt x="1015291" y="1034251"/>
                    </a:lnTo>
                    <a:lnTo>
                      <a:pt x="1016802" y="1034107"/>
                    </a:lnTo>
                    <a:lnTo>
                      <a:pt x="1017805" y="1033661"/>
                    </a:lnTo>
                    <a:lnTo>
                      <a:pt x="1018948" y="1032263"/>
                    </a:lnTo>
                    <a:lnTo>
                      <a:pt x="1019571" y="1031162"/>
                    </a:lnTo>
                    <a:lnTo>
                      <a:pt x="1020523" y="1029527"/>
                    </a:lnTo>
                    <a:lnTo>
                      <a:pt x="1020955" y="1029185"/>
                    </a:lnTo>
                    <a:lnTo>
                      <a:pt x="1021856" y="1028603"/>
                    </a:lnTo>
                    <a:lnTo>
                      <a:pt x="1022720" y="1028275"/>
                    </a:lnTo>
                    <a:lnTo>
                      <a:pt x="1024447" y="1027821"/>
                    </a:lnTo>
                    <a:lnTo>
                      <a:pt x="1026340" y="1027062"/>
                    </a:lnTo>
                    <a:lnTo>
                      <a:pt x="1028029" y="1026112"/>
                    </a:lnTo>
                    <a:lnTo>
                      <a:pt x="1028956" y="1025773"/>
                    </a:lnTo>
                    <a:lnTo>
                      <a:pt x="1029654" y="1025833"/>
                    </a:lnTo>
                    <a:lnTo>
                      <a:pt x="1030683" y="1025969"/>
                    </a:lnTo>
                    <a:lnTo>
                      <a:pt x="1031953" y="1026920"/>
                    </a:lnTo>
                    <a:lnTo>
                      <a:pt x="1032461" y="1027686"/>
                    </a:lnTo>
                    <a:lnTo>
                      <a:pt x="1033477" y="1029216"/>
                    </a:lnTo>
                    <a:lnTo>
                      <a:pt x="1034531" y="1030910"/>
                    </a:lnTo>
                    <a:lnTo>
                      <a:pt x="1035166" y="1032170"/>
                    </a:lnTo>
                    <a:lnTo>
                      <a:pt x="1036119" y="1033567"/>
                    </a:lnTo>
                    <a:lnTo>
                      <a:pt x="1037528" y="1034512"/>
                    </a:lnTo>
                    <a:lnTo>
                      <a:pt x="1039332" y="1034882"/>
                    </a:lnTo>
                    <a:lnTo>
                      <a:pt x="1040741" y="1034832"/>
                    </a:lnTo>
                    <a:lnTo>
                      <a:pt x="1042240" y="1035018"/>
                    </a:lnTo>
                    <a:lnTo>
                      <a:pt x="1043154" y="1035598"/>
                    </a:lnTo>
                    <a:lnTo>
                      <a:pt x="1043789" y="1036556"/>
                    </a:lnTo>
                    <a:lnTo>
                      <a:pt x="1044183" y="1037954"/>
                    </a:lnTo>
                    <a:lnTo>
                      <a:pt x="1044170" y="1038720"/>
                    </a:lnTo>
                    <a:lnTo>
                      <a:pt x="1043866" y="1039966"/>
                    </a:lnTo>
                    <a:lnTo>
                      <a:pt x="1043764" y="1040496"/>
                    </a:lnTo>
                    <a:lnTo>
                      <a:pt x="1043599" y="1041844"/>
                    </a:lnTo>
                    <a:lnTo>
                      <a:pt x="1043993" y="1042634"/>
                    </a:lnTo>
                    <a:lnTo>
                      <a:pt x="1044767" y="1043409"/>
                    </a:lnTo>
                    <a:lnTo>
                      <a:pt x="1045910" y="1044005"/>
                    </a:lnTo>
                    <a:lnTo>
                      <a:pt x="1047307" y="1044400"/>
                    </a:lnTo>
                    <a:lnTo>
                      <a:pt x="1048933" y="1044662"/>
                    </a:lnTo>
                    <a:lnTo>
                      <a:pt x="1050775" y="1044806"/>
                    </a:lnTo>
                    <a:lnTo>
                      <a:pt x="1052311" y="1044717"/>
                    </a:lnTo>
                    <a:lnTo>
                      <a:pt x="1054178" y="1044444"/>
                    </a:lnTo>
                    <a:lnTo>
                      <a:pt x="1054953" y="1044140"/>
                    </a:lnTo>
                    <a:lnTo>
                      <a:pt x="1056032" y="1043003"/>
                    </a:lnTo>
                    <a:lnTo>
                      <a:pt x="1056845" y="1041844"/>
                    </a:lnTo>
                    <a:lnTo>
                      <a:pt x="1057887" y="1041093"/>
                    </a:lnTo>
                    <a:lnTo>
                      <a:pt x="1059093" y="1041170"/>
                    </a:lnTo>
                    <a:lnTo>
                      <a:pt x="1060477" y="1041598"/>
                    </a:lnTo>
                    <a:lnTo>
                      <a:pt x="1060820" y="1041727"/>
                    </a:lnTo>
                    <a:lnTo>
                      <a:pt x="1060223" y="1040246"/>
                    </a:lnTo>
                    <a:lnTo>
                      <a:pt x="1059601" y="1038683"/>
                    </a:lnTo>
                    <a:lnTo>
                      <a:pt x="1058191" y="1035411"/>
                    </a:lnTo>
                    <a:lnTo>
                      <a:pt x="1056566" y="1032136"/>
                    </a:lnTo>
                    <a:lnTo>
                      <a:pt x="1055156" y="1028631"/>
                    </a:lnTo>
                    <a:lnTo>
                      <a:pt x="1053759" y="1025358"/>
                    </a:lnTo>
                    <a:lnTo>
                      <a:pt x="1052349" y="1022084"/>
                    </a:lnTo>
                    <a:lnTo>
                      <a:pt x="1051943" y="1021076"/>
                    </a:lnTo>
                    <a:lnTo>
                      <a:pt x="1051193" y="1019178"/>
                    </a:lnTo>
                    <a:lnTo>
                      <a:pt x="1050952" y="1018577"/>
                    </a:lnTo>
                    <a:lnTo>
                      <a:pt x="1049543" y="1015306"/>
                    </a:lnTo>
                    <a:lnTo>
                      <a:pt x="1048146" y="1012031"/>
                    </a:lnTo>
                    <a:lnTo>
                      <a:pt x="1047993" y="1011709"/>
                    </a:lnTo>
                    <a:lnTo>
                      <a:pt x="1046507" y="1008524"/>
                    </a:lnTo>
                    <a:lnTo>
                      <a:pt x="1045098" y="1005253"/>
                    </a:lnTo>
                    <a:lnTo>
                      <a:pt x="1043701" y="1001977"/>
                    </a:lnTo>
                    <a:lnTo>
                      <a:pt x="1042354" y="998607"/>
                    </a:lnTo>
                    <a:lnTo>
                      <a:pt x="1042303" y="998471"/>
                    </a:lnTo>
                    <a:lnTo>
                      <a:pt x="1040894" y="995197"/>
                    </a:lnTo>
                    <a:lnTo>
                      <a:pt x="1039497" y="991690"/>
                    </a:lnTo>
                    <a:lnTo>
                      <a:pt x="1038087" y="988415"/>
                    </a:lnTo>
                    <a:lnTo>
                      <a:pt x="1036690" y="985143"/>
                    </a:lnTo>
                    <a:lnTo>
                      <a:pt x="1035052" y="981637"/>
                    </a:lnTo>
                    <a:lnTo>
                      <a:pt x="1033883" y="978362"/>
                    </a:lnTo>
                    <a:lnTo>
                      <a:pt x="1032245" y="975090"/>
                    </a:lnTo>
                    <a:lnTo>
                      <a:pt x="1030848" y="971584"/>
                    </a:lnTo>
                    <a:lnTo>
                      <a:pt x="1029438" y="968310"/>
                    </a:lnTo>
                    <a:lnTo>
                      <a:pt x="1028029" y="965037"/>
                    </a:lnTo>
                    <a:lnTo>
                      <a:pt x="1026632" y="961528"/>
                    </a:lnTo>
                    <a:lnTo>
                      <a:pt x="1025235" y="958256"/>
                    </a:lnTo>
                    <a:lnTo>
                      <a:pt x="1024066" y="954750"/>
                    </a:lnTo>
                    <a:lnTo>
                      <a:pt x="1022657" y="951474"/>
                    </a:lnTo>
                    <a:lnTo>
                      <a:pt x="1021260" y="948203"/>
                    </a:lnTo>
                    <a:lnTo>
                      <a:pt x="1019850" y="944696"/>
                    </a:lnTo>
                    <a:lnTo>
                      <a:pt x="1018453" y="941422"/>
                    </a:lnTo>
                    <a:lnTo>
                      <a:pt x="1016815" y="937916"/>
                    </a:lnTo>
                    <a:lnTo>
                      <a:pt x="1015646" y="934644"/>
                    </a:lnTo>
                    <a:lnTo>
                      <a:pt x="1014008" y="931369"/>
                    </a:lnTo>
                    <a:lnTo>
                      <a:pt x="1012611" y="927863"/>
                    </a:lnTo>
                    <a:lnTo>
                      <a:pt x="1011201" y="924587"/>
                    </a:lnTo>
                    <a:lnTo>
                      <a:pt x="1009804" y="921316"/>
                    </a:lnTo>
                    <a:lnTo>
                      <a:pt x="1008394" y="917809"/>
                    </a:lnTo>
                    <a:lnTo>
                      <a:pt x="1006997" y="914535"/>
                    </a:lnTo>
                    <a:lnTo>
                      <a:pt x="1005588" y="911262"/>
                    </a:lnTo>
                    <a:lnTo>
                      <a:pt x="1004191" y="907753"/>
                    </a:lnTo>
                    <a:lnTo>
                      <a:pt x="1002553" y="904482"/>
                    </a:lnTo>
                    <a:lnTo>
                      <a:pt x="1001156" y="901207"/>
                    </a:lnTo>
                    <a:lnTo>
                      <a:pt x="999746" y="897700"/>
                    </a:lnTo>
                    <a:lnTo>
                      <a:pt x="998349" y="894429"/>
                    </a:lnTo>
                    <a:lnTo>
                      <a:pt x="996939" y="890919"/>
                    </a:lnTo>
                    <a:lnTo>
                      <a:pt x="995542" y="887648"/>
                    </a:lnTo>
                    <a:lnTo>
                      <a:pt x="994132" y="884376"/>
                    </a:lnTo>
                    <a:lnTo>
                      <a:pt x="992735" y="880870"/>
                    </a:lnTo>
                    <a:lnTo>
                      <a:pt x="991097" y="877595"/>
                    </a:lnTo>
                    <a:lnTo>
                      <a:pt x="989929" y="874323"/>
                    </a:lnTo>
                    <a:lnTo>
                      <a:pt x="988290" y="870817"/>
                    </a:lnTo>
                    <a:lnTo>
                      <a:pt x="986893" y="867541"/>
                    </a:lnTo>
                    <a:lnTo>
                      <a:pt x="985484" y="864267"/>
                    </a:lnTo>
                    <a:lnTo>
                      <a:pt x="984087" y="860761"/>
                    </a:lnTo>
                    <a:lnTo>
                      <a:pt x="982677" y="857489"/>
                    </a:lnTo>
                    <a:lnTo>
                      <a:pt x="981280" y="854214"/>
                    </a:lnTo>
                    <a:lnTo>
                      <a:pt x="979870" y="850707"/>
                    </a:lnTo>
                    <a:lnTo>
                      <a:pt x="978473" y="847436"/>
                    </a:lnTo>
                    <a:lnTo>
                      <a:pt x="976835" y="843927"/>
                    </a:lnTo>
                    <a:lnTo>
                      <a:pt x="975438" y="840654"/>
                    </a:lnTo>
                    <a:lnTo>
                      <a:pt x="974498" y="838471"/>
                    </a:lnTo>
                    <a:lnTo>
                      <a:pt x="974028" y="837380"/>
                    </a:lnTo>
                    <a:lnTo>
                      <a:pt x="972631" y="833874"/>
                    </a:lnTo>
                    <a:lnTo>
                      <a:pt x="971222" y="830602"/>
                    </a:lnTo>
                    <a:lnTo>
                      <a:pt x="969825" y="827327"/>
                    </a:lnTo>
                    <a:lnTo>
                      <a:pt x="968415" y="823820"/>
                    </a:lnTo>
                    <a:lnTo>
                      <a:pt x="967018" y="820545"/>
                    </a:lnTo>
                    <a:lnTo>
                      <a:pt x="965380" y="817273"/>
                    </a:lnTo>
                    <a:lnTo>
                      <a:pt x="964211" y="813767"/>
                    </a:lnTo>
                    <a:lnTo>
                      <a:pt x="963271" y="811895"/>
                    </a:lnTo>
                    <a:lnTo>
                      <a:pt x="962573" y="810493"/>
                    </a:lnTo>
                    <a:lnTo>
                      <a:pt x="961176" y="806986"/>
                    </a:lnTo>
                    <a:lnTo>
                      <a:pt x="960465" y="805348"/>
                    </a:lnTo>
                    <a:lnTo>
                      <a:pt x="960706" y="803011"/>
                    </a:lnTo>
                    <a:lnTo>
                      <a:pt x="961874" y="800673"/>
                    </a:lnTo>
                    <a:lnTo>
                      <a:pt x="963513" y="799036"/>
                    </a:lnTo>
                    <a:lnTo>
                      <a:pt x="965621" y="797633"/>
                    </a:lnTo>
                    <a:lnTo>
                      <a:pt x="967246" y="795765"/>
                    </a:lnTo>
                    <a:lnTo>
                      <a:pt x="969126" y="794126"/>
                    </a:lnTo>
                    <a:lnTo>
                      <a:pt x="970993" y="792727"/>
                    </a:lnTo>
                    <a:lnTo>
                      <a:pt x="973800" y="792025"/>
                    </a:lnTo>
                    <a:lnTo>
                      <a:pt x="974498" y="791767"/>
                    </a:lnTo>
                    <a:lnTo>
                      <a:pt x="976365" y="791086"/>
                    </a:lnTo>
                    <a:lnTo>
                      <a:pt x="978003" y="789452"/>
                    </a:lnTo>
                    <a:lnTo>
                      <a:pt x="978511" y="788049"/>
                    </a:lnTo>
                    <a:lnTo>
                      <a:pt x="978943" y="786880"/>
                    </a:lnTo>
                    <a:lnTo>
                      <a:pt x="979642" y="784308"/>
                    </a:lnTo>
                    <a:lnTo>
                      <a:pt x="979870" y="781268"/>
                    </a:lnTo>
                    <a:lnTo>
                      <a:pt x="980569" y="778461"/>
                    </a:lnTo>
                    <a:lnTo>
                      <a:pt x="980810" y="775424"/>
                    </a:lnTo>
                    <a:lnTo>
                      <a:pt x="980810" y="772149"/>
                    </a:lnTo>
                    <a:lnTo>
                      <a:pt x="979870" y="769812"/>
                    </a:lnTo>
                    <a:lnTo>
                      <a:pt x="977064" y="769109"/>
                    </a:lnTo>
                    <a:lnTo>
                      <a:pt x="974498" y="768466"/>
                    </a:lnTo>
                    <a:lnTo>
                      <a:pt x="974270" y="768409"/>
                    </a:lnTo>
                    <a:lnTo>
                      <a:pt x="972161" y="767240"/>
                    </a:lnTo>
                    <a:lnTo>
                      <a:pt x="970752" y="765137"/>
                    </a:lnTo>
                    <a:lnTo>
                      <a:pt x="969583" y="762797"/>
                    </a:lnTo>
                    <a:lnTo>
                      <a:pt x="968885" y="759990"/>
                    </a:lnTo>
                    <a:lnTo>
                      <a:pt x="968186" y="757418"/>
                    </a:lnTo>
                    <a:lnTo>
                      <a:pt x="967958" y="754380"/>
                    </a:lnTo>
                    <a:lnTo>
                      <a:pt x="967716" y="750871"/>
                    </a:lnTo>
                    <a:lnTo>
                      <a:pt x="968186" y="748069"/>
                    </a:lnTo>
                    <a:lnTo>
                      <a:pt x="968656" y="745262"/>
                    </a:lnTo>
                    <a:lnTo>
                      <a:pt x="969825" y="742925"/>
                    </a:lnTo>
                    <a:lnTo>
                      <a:pt x="970752" y="740587"/>
                    </a:lnTo>
                    <a:lnTo>
                      <a:pt x="971920" y="738011"/>
                    </a:lnTo>
                    <a:lnTo>
                      <a:pt x="972860" y="735678"/>
                    </a:lnTo>
                    <a:lnTo>
                      <a:pt x="974028" y="733806"/>
                    </a:lnTo>
                    <a:lnTo>
                      <a:pt x="974498" y="732775"/>
                    </a:lnTo>
                    <a:lnTo>
                      <a:pt x="975197" y="731233"/>
                    </a:lnTo>
                    <a:lnTo>
                      <a:pt x="976606" y="729365"/>
                    </a:lnTo>
                    <a:lnTo>
                      <a:pt x="977534" y="726793"/>
                    </a:lnTo>
                    <a:lnTo>
                      <a:pt x="978702" y="724453"/>
                    </a:lnTo>
                    <a:lnTo>
                      <a:pt x="979172" y="721881"/>
                    </a:lnTo>
                    <a:lnTo>
                      <a:pt x="980340" y="719543"/>
                    </a:lnTo>
                    <a:lnTo>
                      <a:pt x="980810" y="716740"/>
                    </a:lnTo>
                    <a:lnTo>
                      <a:pt x="981509" y="714166"/>
                    </a:lnTo>
                    <a:lnTo>
                      <a:pt x="981509" y="710659"/>
                    </a:lnTo>
                    <a:lnTo>
                      <a:pt x="981509" y="707388"/>
                    </a:lnTo>
                    <a:lnTo>
                      <a:pt x="981509" y="703881"/>
                    </a:lnTo>
                    <a:lnTo>
                      <a:pt x="981039" y="700841"/>
                    </a:lnTo>
                    <a:lnTo>
                      <a:pt x="981039" y="697566"/>
                    </a:lnTo>
                    <a:lnTo>
                      <a:pt x="981280" y="694528"/>
                    </a:lnTo>
                    <a:lnTo>
                      <a:pt x="981978" y="691722"/>
                    </a:lnTo>
                    <a:lnTo>
                      <a:pt x="982677" y="689151"/>
                    </a:lnTo>
                    <a:lnTo>
                      <a:pt x="983617" y="686579"/>
                    </a:lnTo>
                    <a:lnTo>
                      <a:pt x="984557" y="684241"/>
                    </a:lnTo>
                    <a:lnTo>
                      <a:pt x="985954" y="682369"/>
                    </a:lnTo>
                    <a:lnTo>
                      <a:pt x="987122" y="679797"/>
                    </a:lnTo>
                    <a:lnTo>
                      <a:pt x="988290" y="677929"/>
                    </a:lnTo>
                    <a:lnTo>
                      <a:pt x="989700" y="675822"/>
                    </a:lnTo>
                    <a:lnTo>
                      <a:pt x="991097" y="673719"/>
                    </a:lnTo>
                    <a:lnTo>
                      <a:pt x="992735" y="672082"/>
                    </a:lnTo>
                    <a:lnTo>
                      <a:pt x="994132" y="669979"/>
                    </a:lnTo>
                    <a:lnTo>
                      <a:pt x="995771" y="668342"/>
                    </a:lnTo>
                    <a:lnTo>
                      <a:pt x="997638" y="666703"/>
                    </a:lnTo>
                    <a:lnTo>
                      <a:pt x="998819" y="664600"/>
                    </a:lnTo>
                    <a:lnTo>
                      <a:pt x="1000686" y="662963"/>
                    </a:lnTo>
                    <a:lnTo>
                      <a:pt x="1002083" y="660860"/>
                    </a:lnTo>
                    <a:lnTo>
                      <a:pt x="1003721" y="658988"/>
                    </a:lnTo>
                    <a:lnTo>
                      <a:pt x="1005359" y="657354"/>
                    </a:lnTo>
                    <a:lnTo>
                      <a:pt x="1007226" y="655717"/>
                    </a:lnTo>
                    <a:lnTo>
                      <a:pt x="1008864" y="653613"/>
                    </a:lnTo>
                    <a:lnTo>
                      <a:pt x="1010503" y="651507"/>
                    </a:lnTo>
                    <a:lnTo>
                      <a:pt x="1012141" y="649872"/>
                    </a:lnTo>
                    <a:lnTo>
                      <a:pt x="1013538" y="647766"/>
                    </a:lnTo>
                    <a:lnTo>
                      <a:pt x="1015418" y="646129"/>
                    </a:lnTo>
                    <a:lnTo>
                      <a:pt x="1016815" y="644026"/>
                    </a:lnTo>
                    <a:lnTo>
                      <a:pt x="1018453" y="642388"/>
                    </a:lnTo>
                    <a:lnTo>
                      <a:pt x="1020091" y="640753"/>
                    </a:lnTo>
                    <a:lnTo>
                      <a:pt x="1021717" y="639116"/>
                    </a:lnTo>
                    <a:lnTo>
                      <a:pt x="1023127" y="637013"/>
                    </a:lnTo>
                    <a:lnTo>
                      <a:pt x="1024765" y="635141"/>
                    </a:lnTo>
                    <a:lnTo>
                      <a:pt x="1026162" y="633273"/>
                    </a:lnTo>
                    <a:lnTo>
                      <a:pt x="1027571" y="631166"/>
                    </a:lnTo>
                    <a:lnTo>
                      <a:pt x="1028968" y="629063"/>
                    </a:lnTo>
                    <a:lnTo>
                      <a:pt x="1029908" y="626726"/>
                    </a:lnTo>
                    <a:lnTo>
                      <a:pt x="1030607" y="624155"/>
                    </a:lnTo>
                    <a:lnTo>
                      <a:pt x="1031547" y="621583"/>
                    </a:lnTo>
                    <a:lnTo>
                      <a:pt x="1032245" y="619007"/>
                    </a:lnTo>
                    <a:lnTo>
                      <a:pt x="1032944" y="616201"/>
                    </a:lnTo>
                    <a:lnTo>
                      <a:pt x="1033185" y="613164"/>
                    </a:lnTo>
                    <a:lnTo>
                      <a:pt x="1033185" y="609892"/>
                    </a:lnTo>
                    <a:lnTo>
                      <a:pt x="1032944" y="606851"/>
                    </a:lnTo>
                    <a:lnTo>
                      <a:pt x="1032017" y="604045"/>
                    </a:lnTo>
                    <a:lnTo>
                      <a:pt x="1031305" y="601474"/>
                    </a:lnTo>
                    <a:lnTo>
                      <a:pt x="1031077" y="598436"/>
                    </a:lnTo>
                    <a:lnTo>
                      <a:pt x="1030607" y="595395"/>
                    </a:lnTo>
                    <a:lnTo>
                      <a:pt x="1030137" y="592355"/>
                    </a:lnTo>
                    <a:lnTo>
                      <a:pt x="1030607" y="589317"/>
                    </a:lnTo>
                    <a:lnTo>
                      <a:pt x="1030848" y="586277"/>
                    </a:lnTo>
                    <a:lnTo>
                      <a:pt x="1030848" y="583005"/>
                    </a:lnTo>
                    <a:lnTo>
                      <a:pt x="1030848" y="579495"/>
                    </a:lnTo>
                    <a:lnTo>
                      <a:pt x="1031140" y="577742"/>
                    </a:lnTo>
                    <a:lnTo>
                      <a:pt x="1031153" y="577627"/>
                    </a:lnTo>
                    <a:lnTo>
                      <a:pt x="1031305" y="576692"/>
                    </a:lnTo>
                    <a:lnTo>
                      <a:pt x="1032017" y="574118"/>
                    </a:lnTo>
                    <a:lnTo>
                      <a:pt x="1032715" y="571311"/>
                    </a:lnTo>
                    <a:lnTo>
                      <a:pt x="1032715" y="568040"/>
                    </a:lnTo>
                    <a:lnTo>
                      <a:pt x="1032715" y="564533"/>
                    </a:lnTo>
                    <a:lnTo>
                      <a:pt x="1032245" y="561493"/>
                    </a:lnTo>
                    <a:lnTo>
                      <a:pt x="1031547" y="558452"/>
                    </a:lnTo>
                    <a:lnTo>
                      <a:pt x="1030848" y="555881"/>
                    </a:lnTo>
                    <a:lnTo>
                      <a:pt x="1030378" y="552843"/>
                    </a:lnTo>
                    <a:lnTo>
                      <a:pt x="1029908" y="549805"/>
                    </a:lnTo>
                    <a:lnTo>
                      <a:pt x="1029908" y="546530"/>
                    </a:lnTo>
                    <a:lnTo>
                      <a:pt x="1030607" y="543724"/>
                    </a:lnTo>
                    <a:lnTo>
                      <a:pt x="1031305" y="540917"/>
                    </a:lnTo>
                    <a:lnTo>
                      <a:pt x="1032715" y="539049"/>
                    </a:lnTo>
                    <a:lnTo>
                      <a:pt x="1034112" y="536942"/>
                    </a:lnTo>
                    <a:lnTo>
                      <a:pt x="1035280" y="534839"/>
                    </a:lnTo>
                    <a:lnTo>
                      <a:pt x="1037160" y="533202"/>
                    </a:lnTo>
                    <a:lnTo>
                      <a:pt x="1038786" y="531568"/>
                    </a:lnTo>
                    <a:lnTo>
                      <a:pt x="1040195" y="529462"/>
                    </a:lnTo>
                    <a:lnTo>
                      <a:pt x="1041592" y="527359"/>
                    </a:lnTo>
                    <a:lnTo>
                      <a:pt x="1043002" y="525256"/>
                    </a:lnTo>
                    <a:lnTo>
                      <a:pt x="1043929" y="522915"/>
                    </a:lnTo>
                    <a:lnTo>
                      <a:pt x="1044869" y="520577"/>
                    </a:lnTo>
                    <a:lnTo>
                      <a:pt x="1044869" y="517306"/>
                    </a:lnTo>
                    <a:lnTo>
                      <a:pt x="1044869" y="513797"/>
                    </a:lnTo>
                    <a:lnTo>
                      <a:pt x="1044170" y="511225"/>
                    </a:lnTo>
                    <a:lnTo>
                      <a:pt x="1043002" y="508887"/>
                    </a:lnTo>
                    <a:lnTo>
                      <a:pt x="1041592" y="506784"/>
                    </a:lnTo>
                    <a:lnTo>
                      <a:pt x="1039497" y="505380"/>
                    </a:lnTo>
                    <a:lnTo>
                      <a:pt x="1038087" y="503508"/>
                    </a:lnTo>
                    <a:lnTo>
                      <a:pt x="1037617" y="500472"/>
                    </a:lnTo>
                    <a:lnTo>
                      <a:pt x="1038087" y="497431"/>
                    </a:lnTo>
                    <a:lnTo>
                      <a:pt x="1038557" y="494625"/>
                    </a:lnTo>
                    <a:lnTo>
                      <a:pt x="1039256" y="492053"/>
                    </a:lnTo>
                    <a:lnTo>
                      <a:pt x="1040424" y="489715"/>
                    </a:lnTo>
                    <a:lnTo>
                      <a:pt x="1041135" y="486912"/>
                    </a:lnTo>
                    <a:lnTo>
                      <a:pt x="1042062" y="484571"/>
                    </a:lnTo>
                    <a:lnTo>
                      <a:pt x="1043002" y="482234"/>
                    </a:lnTo>
                    <a:lnTo>
                      <a:pt x="1043929" y="479896"/>
                    </a:lnTo>
                    <a:lnTo>
                      <a:pt x="1045098" y="477325"/>
                    </a:lnTo>
                    <a:lnTo>
                      <a:pt x="1046037" y="474988"/>
                    </a:lnTo>
                    <a:lnTo>
                      <a:pt x="1046977" y="472647"/>
                    </a:lnTo>
                    <a:lnTo>
                      <a:pt x="1048146" y="470313"/>
                    </a:lnTo>
                    <a:lnTo>
                      <a:pt x="1048616" y="467737"/>
                    </a:lnTo>
                    <a:lnTo>
                      <a:pt x="1049784" y="465166"/>
                    </a:lnTo>
                    <a:lnTo>
                      <a:pt x="1050711" y="462828"/>
                    </a:lnTo>
                    <a:lnTo>
                      <a:pt x="1051410" y="460022"/>
                    </a:lnTo>
                    <a:lnTo>
                      <a:pt x="1052121" y="457450"/>
                    </a:lnTo>
                    <a:lnTo>
                      <a:pt x="1052819" y="454647"/>
                    </a:lnTo>
                    <a:lnTo>
                      <a:pt x="1052591" y="451372"/>
                    </a:lnTo>
                    <a:lnTo>
                      <a:pt x="1052591" y="448097"/>
                    </a:lnTo>
                    <a:lnTo>
                      <a:pt x="1052121" y="445059"/>
                    </a:lnTo>
                    <a:lnTo>
                      <a:pt x="1051879" y="442019"/>
                    </a:lnTo>
                    <a:lnTo>
                      <a:pt x="1051410" y="438982"/>
                    </a:lnTo>
                    <a:lnTo>
                      <a:pt x="1051181" y="435940"/>
                    </a:lnTo>
                    <a:lnTo>
                      <a:pt x="1050711" y="432904"/>
                    </a:lnTo>
                    <a:lnTo>
                      <a:pt x="1050711" y="429394"/>
                    </a:lnTo>
                    <a:lnTo>
                      <a:pt x="1051410" y="426822"/>
                    </a:lnTo>
                    <a:lnTo>
                      <a:pt x="1051879" y="424016"/>
                    </a:lnTo>
                    <a:lnTo>
                      <a:pt x="1053048" y="421213"/>
                    </a:lnTo>
                    <a:lnTo>
                      <a:pt x="1053759" y="418638"/>
                    </a:lnTo>
                    <a:lnTo>
                      <a:pt x="1054216" y="415835"/>
                    </a:lnTo>
                    <a:lnTo>
                      <a:pt x="1054686" y="413028"/>
                    </a:lnTo>
                    <a:lnTo>
                      <a:pt x="1053048" y="410925"/>
                    </a:lnTo>
                    <a:lnTo>
                      <a:pt x="1051651" y="408819"/>
                    </a:lnTo>
                    <a:lnTo>
                      <a:pt x="1050013" y="407185"/>
                    </a:lnTo>
                    <a:lnTo>
                      <a:pt x="1048374" y="405548"/>
                    </a:lnTo>
                    <a:lnTo>
                      <a:pt x="1046977" y="403444"/>
                    </a:lnTo>
                    <a:lnTo>
                      <a:pt x="1045809" y="401104"/>
                    </a:lnTo>
                    <a:lnTo>
                      <a:pt x="1045098" y="398532"/>
                    </a:lnTo>
                    <a:lnTo>
                      <a:pt x="1044640" y="395495"/>
                    </a:lnTo>
                    <a:lnTo>
                      <a:pt x="1043929" y="392688"/>
                    </a:lnTo>
                    <a:lnTo>
                      <a:pt x="1042532" y="390820"/>
                    </a:lnTo>
                    <a:lnTo>
                      <a:pt x="1040894" y="389179"/>
                    </a:lnTo>
                    <a:lnTo>
                      <a:pt x="1039027" y="387545"/>
                    </a:lnTo>
                    <a:lnTo>
                      <a:pt x="1037630" y="385438"/>
                    </a:lnTo>
                    <a:lnTo>
                      <a:pt x="1036449" y="383101"/>
                    </a:lnTo>
                    <a:lnTo>
                      <a:pt x="1036919" y="380063"/>
                    </a:lnTo>
                    <a:lnTo>
                      <a:pt x="1037859" y="377726"/>
                    </a:lnTo>
                    <a:lnTo>
                      <a:pt x="1039256" y="375620"/>
                    </a:lnTo>
                    <a:lnTo>
                      <a:pt x="1040665" y="373517"/>
                    </a:lnTo>
                    <a:lnTo>
                      <a:pt x="1041834" y="371648"/>
                    </a:lnTo>
                    <a:lnTo>
                      <a:pt x="1043231" y="369542"/>
                    </a:lnTo>
                    <a:lnTo>
                      <a:pt x="1044361" y="367281"/>
                    </a:lnTo>
                    <a:lnTo>
                      <a:pt x="1044399" y="367204"/>
                    </a:lnTo>
                    <a:lnTo>
                      <a:pt x="1045339" y="364867"/>
                    </a:lnTo>
                    <a:lnTo>
                      <a:pt x="1046266" y="362526"/>
                    </a:lnTo>
                    <a:lnTo>
                      <a:pt x="1046507" y="359254"/>
                    </a:lnTo>
                    <a:lnTo>
                      <a:pt x="1046507" y="355983"/>
                    </a:lnTo>
                    <a:lnTo>
                      <a:pt x="1046266" y="352942"/>
                    </a:lnTo>
                    <a:lnTo>
                      <a:pt x="1045567" y="350370"/>
                    </a:lnTo>
                    <a:lnTo>
                      <a:pt x="1044399" y="348033"/>
                    </a:lnTo>
                    <a:lnTo>
                      <a:pt x="1043472" y="345461"/>
                    </a:lnTo>
                    <a:lnTo>
                      <a:pt x="1041834" y="343589"/>
                    </a:lnTo>
                    <a:lnTo>
                      <a:pt x="1040894" y="341252"/>
                    </a:lnTo>
                    <a:lnTo>
                      <a:pt x="1039497" y="339148"/>
                    </a:lnTo>
                    <a:lnTo>
                      <a:pt x="1038087" y="337277"/>
                    </a:lnTo>
                    <a:lnTo>
                      <a:pt x="1036690" y="335174"/>
                    </a:lnTo>
                    <a:lnTo>
                      <a:pt x="1035280" y="333302"/>
                    </a:lnTo>
                    <a:lnTo>
                      <a:pt x="1033883" y="330964"/>
                    </a:lnTo>
                    <a:lnTo>
                      <a:pt x="1032715" y="328392"/>
                    </a:lnTo>
                    <a:lnTo>
                      <a:pt x="1032017" y="325820"/>
                    </a:lnTo>
                    <a:lnTo>
                      <a:pt x="1031305" y="323249"/>
                    </a:lnTo>
                    <a:lnTo>
                      <a:pt x="1031077" y="320208"/>
                    </a:lnTo>
                    <a:lnTo>
                      <a:pt x="1030607" y="317171"/>
                    </a:lnTo>
                    <a:lnTo>
                      <a:pt x="1030137" y="314133"/>
                    </a:lnTo>
                    <a:lnTo>
                      <a:pt x="1029438" y="311324"/>
                    </a:lnTo>
                    <a:lnTo>
                      <a:pt x="1028740" y="308752"/>
                    </a:lnTo>
                    <a:lnTo>
                      <a:pt x="1027330" y="306649"/>
                    </a:lnTo>
                    <a:lnTo>
                      <a:pt x="1025933" y="304546"/>
                    </a:lnTo>
                    <a:lnTo>
                      <a:pt x="1024066" y="302908"/>
                    </a:lnTo>
                    <a:lnTo>
                      <a:pt x="1022657" y="301040"/>
                    </a:lnTo>
                    <a:lnTo>
                      <a:pt x="1021260" y="298933"/>
                    </a:lnTo>
                    <a:lnTo>
                      <a:pt x="1020320" y="296596"/>
                    </a:lnTo>
                    <a:lnTo>
                      <a:pt x="1019850" y="293555"/>
                    </a:lnTo>
                    <a:lnTo>
                      <a:pt x="1019151" y="290983"/>
                    </a:lnTo>
                    <a:lnTo>
                      <a:pt x="1018681" y="287946"/>
                    </a:lnTo>
                    <a:lnTo>
                      <a:pt x="1018681" y="284437"/>
                    </a:lnTo>
                    <a:lnTo>
                      <a:pt x="1019151" y="281399"/>
                    </a:lnTo>
                    <a:lnTo>
                      <a:pt x="1019621" y="278827"/>
                    </a:lnTo>
                    <a:lnTo>
                      <a:pt x="1020091" y="275787"/>
                    </a:lnTo>
                    <a:lnTo>
                      <a:pt x="1020790" y="272980"/>
                    </a:lnTo>
                    <a:lnTo>
                      <a:pt x="1020790" y="272749"/>
                    </a:lnTo>
                    <a:lnTo>
                      <a:pt x="1020320" y="269709"/>
                    </a:lnTo>
                    <a:lnTo>
                      <a:pt x="1021031" y="266902"/>
                    </a:lnTo>
                    <a:lnTo>
                      <a:pt x="1021260" y="263862"/>
                    </a:lnTo>
                    <a:lnTo>
                      <a:pt x="1021488" y="260824"/>
                    </a:lnTo>
                    <a:lnTo>
                      <a:pt x="1020561" y="258487"/>
                    </a:lnTo>
                    <a:lnTo>
                      <a:pt x="1019151" y="256381"/>
                    </a:lnTo>
                    <a:lnTo>
                      <a:pt x="1017983" y="254043"/>
                    </a:lnTo>
                    <a:lnTo>
                      <a:pt x="1016815" y="251706"/>
                    </a:lnTo>
                    <a:lnTo>
                      <a:pt x="1016116" y="249134"/>
                    </a:lnTo>
                    <a:lnTo>
                      <a:pt x="1015646" y="246328"/>
                    </a:lnTo>
                    <a:lnTo>
                      <a:pt x="1014478" y="243990"/>
                    </a:lnTo>
                    <a:lnTo>
                      <a:pt x="1012611" y="242353"/>
                    </a:lnTo>
                    <a:lnTo>
                      <a:pt x="1012395" y="242077"/>
                    </a:lnTo>
                    <a:lnTo>
                      <a:pt x="1006045" y="240853"/>
                    </a:lnTo>
                    <a:lnTo>
                      <a:pt x="1004203" y="237167"/>
                    </a:lnTo>
                    <a:lnTo>
                      <a:pt x="997739" y="235877"/>
                    </a:lnTo>
                    <a:lnTo>
                      <a:pt x="997561" y="233295"/>
                    </a:lnTo>
                    <a:lnTo>
                      <a:pt x="989078" y="229975"/>
                    </a:lnTo>
                    <a:lnTo>
                      <a:pt x="984836" y="222969"/>
                    </a:lnTo>
                    <a:lnTo>
                      <a:pt x="961239" y="213016"/>
                    </a:lnTo>
                    <a:lnTo>
                      <a:pt x="956451" y="209144"/>
                    </a:lnTo>
                    <a:lnTo>
                      <a:pt x="948336" y="206007"/>
                    </a:lnTo>
                    <a:lnTo>
                      <a:pt x="945009" y="196788"/>
                    </a:lnTo>
                    <a:lnTo>
                      <a:pt x="942990" y="195128"/>
                    </a:lnTo>
                    <a:lnTo>
                      <a:pt x="941148" y="196236"/>
                    </a:lnTo>
                    <a:lnTo>
                      <a:pt x="930823" y="192547"/>
                    </a:lnTo>
                    <a:lnTo>
                      <a:pt x="928232" y="189413"/>
                    </a:lnTo>
                    <a:lnTo>
                      <a:pt x="926949" y="182777"/>
                    </a:lnTo>
                    <a:lnTo>
                      <a:pt x="921781" y="176140"/>
                    </a:lnTo>
                    <a:lnTo>
                      <a:pt x="922708" y="172451"/>
                    </a:lnTo>
                    <a:lnTo>
                      <a:pt x="925286" y="170052"/>
                    </a:lnTo>
                    <a:lnTo>
                      <a:pt x="921412" y="163971"/>
                    </a:lnTo>
                    <a:lnTo>
                      <a:pt x="918644" y="153093"/>
                    </a:lnTo>
                    <a:lnTo>
                      <a:pt x="914592" y="154011"/>
                    </a:lnTo>
                    <a:lnTo>
                      <a:pt x="908141" y="154197"/>
                    </a:lnTo>
                    <a:lnTo>
                      <a:pt x="904635" y="148299"/>
                    </a:lnTo>
                    <a:lnTo>
                      <a:pt x="904077" y="153093"/>
                    </a:lnTo>
                    <a:lnTo>
                      <a:pt x="898730" y="157517"/>
                    </a:lnTo>
                    <a:lnTo>
                      <a:pt x="891173" y="161390"/>
                    </a:lnTo>
                    <a:lnTo>
                      <a:pt x="886741" y="171529"/>
                    </a:lnTo>
                    <a:lnTo>
                      <a:pt x="881407" y="172820"/>
                    </a:lnTo>
                    <a:lnTo>
                      <a:pt x="879921" y="177061"/>
                    </a:lnTo>
                    <a:lnTo>
                      <a:pt x="879007" y="187570"/>
                    </a:lnTo>
                    <a:lnTo>
                      <a:pt x="875502" y="192364"/>
                    </a:lnTo>
                    <a:lnTo>
                      <a:pt x="868682" y="204533"/>
                    </a:lnTo>
                    <a:lnTo>
                      <a:pt x="861671" y="208219"/>
                    </a:lnTo>
                    <a:lnTo>
                      <a:pt x="858357" y="214673"/>
                    </a:lnTo>
                    <a:lnTo>
                      <a:pt x="851537" y="217071"/>
                    </a:lnTo>
                    <a:lnTo>
                      <a:pt x="848400" y="220943"/>
                    </a:lnTo>
                    <a:lnTo>
                      <a:pt x="845199" y="226691"/>
                    </a:lnTo>
                    <a:lnTo>
                      <a:pt x="842863" y="225753"/>
                    </a:lnTo>
                    <a:lnTo>
                      <a:pt x="840526" y="224819"/>
                    </a:lnTo>
                    <a:lnTo>
                      <a:pt x="837960" y="223415"/>
                    </a:lnTo>
                    <a:lnTo>
                      <a:pt x="835624" y="222481"/>
                    </a:lnTo>
                    <a:lnTo>
                      <a:pt x="832817" y="221778"/>
                    </a:lnTo>
                    <a:lnTo>
                      <a:pt x="830010" y="221309"/>
                    </a:lnTo>
                    <a:lnTo>
                      <a:pt x="826962" y="221547"/>
                    </a:lnTo>
                    <a:lnTo>
                      <a:pt x="824625" y="222712"/>
                    </a:lnTo>
                    <a:lnTo>
                      <a:pt x="822060" y="223647"/>
                    </a:lnTo>
                    <a:lnTo>
                      <a:pt x="819253" y="224350"/>
                    </a:lnTo>
                    <a:lnTo>
                      <a:pt x="816675" y="225053"/>
                    </a:lnTo>
                    <a:lnTo>
                      <a:pt x="813881" y="224350"/>
                    </a:lnTo>
                    <a:lnTo>
                      <a:pt x="811303" y="223415"/>
                    </a:lnTo>
                    <a:lnTo>
                      <a:pt x="809195" y="222247"/>
                    </a:lnTo>
                    <a:lnTo>
                      <a:pt x="806858" y="221075"/>
                    </a:lnTo>
                    <a:lnTo>
                      <a:pt x="804750" y="219672"/>
                    </a:lnTo>
                    <a:lnTo>
                      <a:pt x="803124" y="218037"/>
                    </a:lnTo>
                    <a:lnTo>
                      <a:pt x="800546" y="217103"/>
                    </a:lnTo>
                    <a:lnTo>
                      <a:pt x="798209" y="216166"/>
                    </a:lnTo>
                    <a:lnTo>
                      <a:pt x="795403" y="215466"/>
                    </a:lnTo>
                    <a:lnTo>
                      <a:pt x="792596" y="214766"/>
                    </a:lnTo>
                    <a:lnTo>
                      <a:pt x="790259" y="213828"/>
                    </a:lnTo>
                    <a:lnTo>
                      <a:pt x="787452" y="213359"/>
                    </a:lnTo>
                    <a:lnTo>
                      <a:pt x="785344" y="211959"/>
                    </a:lnTo>
                    <a:lnTo>
                      <a:pt x="783249" y="210556"/>
                    </a:lnTo>
                    <a:lnTo>
                      <a:pt x="780912" y="209619"/>
                    </a:lnTo>
                    <a:lnTo>
                      <a:pt x="780251" y="209381"/>
                    </a:lnTo>
                    <a:lnTo>
                      <a:pt x="778334" y="208684"/>
                    </a:lnTo>
                    <a:lnTo>
                      <a:pt x="775997" y="207750"/>
                    </a:lnTo>
                    <a:lnTo>
                      <a:pt x="773660" y="206581"/>
                    </a:lnTo>
                    <a:lnTo>
                      <a:pt x="771082" y="205644"/>
                    </a:lnTo>
                    <a:lnTo>
                      <a:pt x="768517" y="204944"/>
                    </a:lnTo>
                    <a:lnTo>
                      <a:pt x="765710" y="204475"/>
                    </a:lnTo>
                    <a:lnTo>
                      <a:pt x="762903" y="203775"/>
                    </a:lnTo>
                    <a:lnTo>
                      <a:pt x="760097" y="203072"/>
                    </a:lnTo>
                    <a:lnTo>
                      <a:pt x="757290" y="202372"/>
                    </a:lnTo>
                    <a:lnTo>
                      <a:pt x="754483" y="201903"/>
                    </a:lnTo>
                    <a:lnTo>
                      <a:pt x="752146" y="200735"/>
                    </a:lnTo>
                    <a:lnTo>
                      <a:pt x="750051" y="199566"/>
                    </a:lnTo>
                    <a:lnTo>
                      <a:pt x="747473" y="198400"/>
                    </a:lnTo>
                    <a:lnTo>
                      <a:pt x="746266" y="197912"/>
                    </a:lnTo>
                    <a:lnTo>
                      <a:pt x="745136" y="197463"/>
                    </a:lnTo>
                    <a:lnTo>
                      <a:pt x="743028" y="196294"/>
                    </a:lnTo>
                    <a:lnTo>
                      <a:pt x="740691" y="195125"/>
                    </a:lnTo>
                    <a:lnTo>
                      <a:pt x="738354" y="194191"/>
                    </a:lnTo>
                    <a:lnTo>
                      <a:pt x="735548" y="193488"/>
                    </a:lnTo>
                    <a:lnTo>
                      <a:pt x="732741" y="193022"/>
                    </a:lnTo>
                    <a:lnTo>
                      <a:pt x="729464" y="192553"/>
                    </a:lnTo>
                    <a:lnTo>
                      <a:pt x="726899" y="192085"/>
                    </a:lnTo>
                    <a:lnTo>
                      <a:pt x="724092" y="191385"/>
                    </a:lnTo>
                    <a:lnTo>
                      <a:pt x="721285" y="190682"/>
                    </a:lnTo>
                    <a:lnTo>
                      <a:pt x="718720" y="189747"/>
                    </a:lnTo>
                    <a:lnTo>
                      <a:pt x="716370" y="188813"/>
                    </a:lnTo>
                    <a:lnTo>
                      <a:pt x="713576" y="188110"/>
                    </a:lnTo>
                    <a:lnTo>
                      <a:pt x="711468" y="186707"/>
                    </a:lnTo>
                    <a:lnTo>
                      <a:pt x="709132" y="185772"/>
                    </a:lnTo>
                    <a:lnTo>
                      <a:pt x="707023" y="184369"/>
                    </a:lnTo>
                    <a:lnTo>
                      <a:pt x="704216" y="183669"/>
                    </a:lnTo>
                    <a:lnTo>
                      <a:pt x="701880" y="182735"/>
                    </a:lnTo>
                    <a:lnTo>
                      <a:pt x="699073" y="182032"/>
                    </a:lnTo>
                    <a:lnTo>
                      <a:pt x="696508" y="181097"/>
                    </a:lnTo>
                    <a:lnTo>
                      <a:pt x="694171" y="180163"/>
                    </a:lnTo>
                    <a:lnTo>
                      <a:pt x="693523" y="179524"/>
                    </a:lnTo>
                    <a:lnTo>
                      <a:pt x="692533" y="178522"/>
                    </a:lnTo>
                    <a:lnTo>
                      <a:pt x="690666" y="176888"/>
                    </a:lnTo>
                    <a:lnTo>
                      <a:pt x="689027" y="175250"/>
                    </a:lnTo>
                    <a:lnTo>
                      <a:pt x="687148" y="173382"/>
                    </a:lnTo>
                    <a:lnTo>
                      <a:pt x="685751" y="171510"/>
                    </a:lnTo>
                    <a:lnTo>
                      <a:pt x="684354" y="169407"/>
                    </a:lnTo>
                    <a:lnTo>
                      <a:pt x="682944" y="167535"/>
                    </a:lnTo>
                    <a:lnTo>
                      <a:pt x="682004" y="165197"/>
                    </a:lnTo>
                    <a:lnTo>
                      <a:pt x="680836" y="162863"/>
                    </a:lnTo>
                    <a:lnTo>
                      <a:pt x="680137" y="160054"/>
                    </a:lnTo>
                    <a:lnTo>
                      <a:pt x="679439" y="157482"/>
                    </a:lnTo>
                    <a:lnTo>
                      <a:pt x="679312" y="156994"/>
                    </a:lnTo>
                    <a:lnTo>
                      <a:pt x="679286" y="156885"/>
                    </a:lnTo>
                    <a:lnTo>
                      <a:pt x="679261" y="156782"/>
                    </a:lnTo>
                    <a:lnTo>
                      <a:pt x="678740" y="154676"/>
                    </a:lnTo>
                    <a:lnTo>
                      <a:pt x="677572" y="152338"/>
                    </a:lnTo>
                    <a:lnTo>
                      <a:pt x="677102" y="149766"/>
                    </a:lnTo>
                    <a:lnTo>
                      <a:pt x="675934" y="147194"/>
                    </a:lnTo>
                    <a:lnTo>
                      <a:pt x="674765" y="144857"/>
                    </a:lnTo>
                    <a:lnTo>
                      <a:pt x="673127" y="143219"/>
                    </a:lnTo>
                    <a:lnTo>
                      <a:pt x="671730" y="141351"/>
                    </a:lnTo>
                    <a:lnTo>
                      <a:pt x="669622" y="139948"/>
                    </a:lnTo>
                    <a:lnTo>
                      <a:pt x="667513" y="138544"/>
                    </a:lnTo>
                    <a:lnTo>
                      <a:pt x="665405" y="137376"/>
                    </a:lnTo>
                    <a:lnTo>
                      <a:pt x="663069" y="135972"/>
                    </a:lnTo>
                    <a:lnTo>
                      <a:pt x="660503" y="135039"/>
                    </a:lnTo>
                    <a:lnTo>
                      <a:pt x="658166" y="134104"/>
                    </a:lnTo>
                    <a:lnTo>
                      <a:pt x="656058" y="132698"/>
                    </a:lnTo>
                    <a:lnTo>
                      <a:pt x="653721" y="131764"/>
                    </a:lnTo>
                    <a:lnTo>
                      <a:pt x="651613" y="130360"/>
                    </a:lnTo>
                    <a:lnTo>
                      <a:pt x="649518" y="128961"/>
                    </a:lnTo>
                    <a:lnTo>
                      <a:pt x="646940" y="128024"/>
                    </a:lnTo>
                    <a:lnTo>
                      <a:pt x="645301" y="126389"/>
                    </a:lnTo>
                    <a:lnTo>
                      <a:pt x="643434" y="124751"/>
                    </a:lnTo>
                    <a:lnTo>
                      <a:pt x="642037" y="122645"/>
                    </a:lnTo>
                    <a:lnTo>
                      <a:pt x="641097" y="120307"/>
                    </a:lnTo>
                    <a:lnTo>
                      <a:pt x="640158" y="117970"/>
                    </a:lnTo>
                    <a:lnTo>
                      <a:pt x="639688" y="114930"/>
                    </a:lnTo>
                    <a:lnTo>
                      <a:pt x="638989" y="112361"/>
                    </a:lnTo>
                    <a:lnTo>
                      <a:pt x="637821" y="110020"/>
                    </a:lnTo>
                    <a:lnTo>
                      <a:pt x="637122" y="107213"/>
                    </a:lnTo>
                    <a:lnTo>
                      <a:pt x="636424" y="104642"/>
                    </a:lnTo>
                    <a:lnTo>
                      <a:pt x="635256" y="102070"/>
                    </a:lnTo>
                    <a:lnTo>
                      <a:pt x="633617" y="100435"/>
                    </a:lnTo>
                    <a:lnTo>
                      <a:pt x="631280" y="100901"/>
                    </a:lnTo>
                    <a:lnTo>
                      <a:pt x="629172" y="102305"/>
                    </a:lnTo>
                    <a:lnTo>
                      <a:pt x="626137" y="102538"/>
                    </a:lnTo>
                    <a:lnTo>
                      <a:pt x="624029" y="101370"/>
                    </a:lnTo>
                    <a:lnTo>
                      <a:pt x="622632" y="99267"/>
                    </a:lnTo>
                    <a:lnTo>
                      <a:pt x="622632" y="95995"/>
                    </a:lnTo>
                    <a:lnTo>
                      <a:pt x="623559" y="93655"/>
                    </a:lnTo>
                    <a:lnTo>
                      <a:pt x="624270" y="90848"/>
                    </a:lnTo>
                    <a:lnTo>
                      <a:pt x="622162" y="89445"/>
                    </a:lnTo>
                    <a:lnTo>
                      <a:pt x="618885" y="89214"/>
                    </a:lnTo>
                    <a:lnTo>
                      <a:pt x="616320" y="88511"/>
                    </a:lnTo>
                    <a:lnTo>
                      <a:pt x="614212" y="87343"/>
                    </a:lnTo>
                    <a:lnTo>
                      <a:pt x="612573" y="85471"/>
                    </a:lnTo>
                    <a:lnTo>
                      <a:pt x="610935" y="83601"/>
                    </a:lnTo>
                    <a:lnTo>
                      <a:pt x="609297" y="81964"/>
                    </a:lnTo>
                    <a:lnTo>
                      <a:pt x="608128" y="79626"/>
                    </a:lnTo>
                    <a:lnTo>
                      <a:pt x="607201" y="77055"/>
                    </a:lnTo>
                    <a:lnTo>
                      <a:pt x="606490" y="76821"/>
                    </a:lnTo>
                    <a:lnTo>
                      <a:pt x="606033" y="76117"/>
                    </a:lnTo>
                    <a:lnTo>
                      <a:pt x="605093" y="73783"/>
                    </a:lnTo>
                    <a:lnTo>
                      <a:pt x="603683" y="71911"/>
                    </a:lnTo>
                    <a:lnTo>
                      <a:pt x="602286" y="69805"/>
                    </a:lnTo>
                    <a:lnTo>
                      <a:pt x="600889" y="67702"/>
                    </a:lnTo>
                    <a:lnTo>
                      <a:pt x="599480" y="65833"/>
                    </a:lnTo>
                    <a:lnTo>
                      <a:pt x="598083" y="63727"/>
                    </a:lnTo>
                    <a:lnTo>
                      <a:pt x="596203" y="62093"/>
                    </a:lnTo>
                    <a:lnTo>
                      <a:pt x="594107" y="60689"/>
                    </a:lnTo>
                    <a:lnTo>
                      <a:pt x="592228" y="59521"/>
                    </a:lnTo>
                    <a:lnTo>
                      <a:pt x="592126" y="59473"/>
                    </a:lnTo>
                    <a:lnTo>
                      <a:pt x="589663" y="58353"/>
                    </a:lnTo>
                    <a:lnTo>
                      <a:pt x="587326" y="57414"/>
                    </a:lnTo>
                    <a:lnTo>
                      <a:pt x="584519" y="56949"/>
                    </a:lnTo>
                    <a:lnTo>
                      <a:pt x="581471" y="57183"/>
                    </a:lnTo>
                    <a:lnTo>
                      <a:pt x="578207" y="56945"/>
                    </a:lnTo>
                    <a:lnTo>
                      <a:pt x="575870" y="56012"/>
                    </a:lnTo>
                    <a:lnTo>
                      <a:pt x="574232" y="54142"/>
                    </a:lnTo>
                    <a:lnTo>
                      <a:pt x="572822" y="52270"/>
                    </a:lnTo>
                    <a:lnTo>
                      <a:pt x="571425" y="50167"/>
                    </a:lnTo>
                    <a:lnTo>
                      <a:pt x="570015" y="48299"/>
                    </a:lnTo>
                    <a:lnTo>
                      <a:pt x="568618" y="46192"/>
                    </a:lnTo>
                    <a:lnTo>
                      <a:pt x="567222" y="44089"/>
                    </a:lnTo>
                    <a:lnTo>
                      <a:pt x="565812" y="42217"/>
                    </a:lnTo>
                    <a:lnTo>
                      <a:pt x="564644" y="39880"/>
                    </a:lnTo>
                    <a:lnTo>
                      <a:pt x="563005" y="38243"/>
                    </a:lnTo>
                    <a:lnTo>
                      <a:pt x="560897" y="36840"/>
                    </a:lnTo>
                    <a:lnTo>
                      <a:pt x="558801" y="35437"/>
                    </a:lnTo>
                    <a:lnTo>
                      <a:pt x="556693" y="34268"/>
                    </a:lnTo>
                    <a:lnTo>
                      <a:pt x="554585" y="32867"/>
                    </a:lnTo>
                    <a:lnTo>
                      <a:pt x="553658" y="32241"/>
                    </a:lnTo>
                    <a:lnTo>
                      <a:pt x="552490" y="31462"/>
                    </a:lnTo>
                    <a:lnTo>
                      <a:pt x="550381" y="30062"/>
                    </a:lnTo>
                    <a:lnTo>
                      <a:pt x="548984" y="28190"/>
                    </a:lnTo>
                    <a:lnTo>
                      <a:pt x="547346" y="26556"/>
                    </a:lnTo>
                    <a:lnTo>
                      <a:pt x="545238" y="25152"/>
                    </a:lnTo>
                    <a:lnTo>
                      <a:pt x="543371" y="23515"/>
                    </a:lnTo>
                    <a:lnTo>
                      <a:pt x="541733" y="21877"/>
                    </a:lnTo>
                    <a:lnTo>
                      <a:pt x="539624" y="20475"/>
                    </a:lnTo>
                    <a:lnTo>
                      <a:pt x="538748" y="19601"/>
                    </a:lnTo>
                    <a:lnTo>
                      <a:pt x="537986" y="18836"/>
                    </a:lnTo>
                    <a:lnTo>
                      <a:pt x="536335" y="17742"/>
                    </a:lnTo>
                    <a:lnTo>
                      <a:pt x="535891" y="17437"/>
                    </a:lnTo>
                    <a:lnTo>
                      <a:pt x="533782" y="16265"/>
                    </a:lnTo>
                    <a:lnTo>
                      <a:pt x="531446" y="15096"/>
                    </a:lnTo>
                    <a:lnTo>
                      <a:pt x="528868" y="14162"/>
                    </a:lnTo>
                    <a:lnTo>
                      <a:pt x="526772" y="12758"/>
                    </a:lnTo>
                    <a:lnTo>
                      <a:pt x="523965" y="11825"/>
                    </a:lnTo>
                    <a:lnTo>
                      <a:pt x="521387" y="11121"/>
                    </a:lnTo>
                    <a:lnTo>
                      <a:pt x="518822" y="10186"/>
                    </a:lnTo>
                    <a:lnTo>
                      <a:pt x="516472" y="9253"/>
                    </a:lnTo>
                    <a:lnTo>
                      <a:pt x="513678" y="8549"/>
                    </a:lnTo>
                    <a:lnTo>
                      <a:pt x="510872" y="7850"/>
                    </a:lnTo>
                    <a:lnTo>
                      <a:pt x="508535" y="6915"/>
                    </a:lnTo>
                    <a:lnTo>
                      <a:pt x="505728" y="6211"/>
                    </a:lnTo>
                    <a:lnTo>
                      <a:pt x="502921" y="5743"/>
                    </a:lnTo>
                    <a:lnTo>
                      <a:pt x="500115" y="5043"/>
                    </a:lnTo>
                    <a:lnTo>
                      <a:pt x="497308" y="4343"/>
                    </a:lnTo>
                    <a:lnTo>
                      <a:pt x="494971" y="3406"/>
                    </a:lnTo>
                    <a:lnTo>
                      <a:pt x="492165" y="2706"/>
                    </a:lnTo>
                    <a:lnTo>
                      <a:pt x="489828" y="1771"/>
                    </a:lnTo>
                    <a:lnTo>
                      <a:pt x="486780" y="1537"/>
                    </a:lnTo>
                    <a:lnTo>
                      <a:pt x="483973" y="837"/>
                    </a:lnTo>
                    <a:lnTo>
                      <a:pt x="480709" y="603"/>
                    </a:lnTo>
                    <a:lnTo>
                      <a:pt x="477661" y="134"/>
                    </a:lnTo>
                    <a:lnTo>
                      <a:pt x="474156" y="134"/>
                    </a:lnTo>
                    <a:lnTo>
                      <a:pt x="471121" y="603"/>
                    </a:lnTo>
                    <a:lnTo>
                      <a:pt x="467615" y="603"/>
                    </a:lnTo>
                    <a:lnTo>
                      <a:pt x="464567" y="1068"/>
                    </a:lnTo>
                    <a:lnTo>
                      <a:pt x="461532" y="1303"/>
                    </a:lnTo>
                    <a:lnTo>
                      <a:pt x="458725" y="2003"/>
                    </a:lnTo>
                    <a:lnTo>
                      <a:pt x="455919" y="2706"/>
                    </a:lnTo>
                    <a:lnTo>
                      <a:pt x="452642" y="2706"/>
                    </a:lnTo>
                    <a:lnTo>
                      <a:pt x="449378" y="3171"/>
                    </a:lnTo>
                    <a:lnTo>
                      <a:pt x="446330" y="3406"/>
                    </a:lnTo>
                    <a:lnTo>
                      <a:pt x="442825" y="3406"/>
                    </a:lnTo>
                    <a:lnTo>
                      <a:pt x="439790" y="3175"/>
                    </a:lnTo>
                    <a:lnTo>
                      <a:pt x="436754" y="2940"/>
                    </a:lnTo>
                    <a:lnTo>
                      <a:pt x="434176" y="2940"/>
                    </a:lnTo>
                    <a:lnTo>
                      <a:pt x="433236" y="2940"/>
                    </a:lnTo>
                    <a:lnTo>
                      <a:pt x="430201" y="3406"/>
                    </a:lnTo>
                    <a:lnTo>
                      <a:pt x="426925" y="3640"/>
                    </a:lnTo>
                    <a:lnTo>
                      <a:pt x="424359" y="4343"/>
                    </a:lnTo>
                    <a:lnTo>
                      <a:pt x="421552" y="5043"/>
                    </a:lnTo>
                    <a:lnTo>
                      <a:pt x="418746" y="5743"/>
                    </a:lnTo>
                    <a:lnTo>
                      <a:pt x="415939" y="6446"/>
                    </a:lnTo>
                    <a:lnTo>
                      <a:pt x="412904" y="6915"/>
                    </a:lnTo>
                    <a:lnTo>
                      <a:pt x="409856" y="7146"/>
                    </a:lnTo>
                    <a:lnTo>
                      <a:pt x="407062" y="7850"/>
                    </a:lnTo>
                    <a:lnTo>
                      <a:pt x="404014" y="8314"/>
                    </a:lnTo>
                    <a:lnTo>
                      <a:pt x="401207" y="9018"/>
                    </a:lnTo>
                    <a:lnTo>
                      <a:pt x="398870" y="9953"/>
                    </a:lnTo>
                    <a:lnTo>
                      <a:pt x="396775" y="11356"/>
                    </a:lnTo>
                    <a:lnTo>
                      <a:pt x="393968" y="12058"/>
                    </a:lnTo>
                    <a:lnTo>
                      <a:pt x="391161" y="12758"/>
                    </a:lnTo>
                    <a:lnTo>
                      <a:pt x="390755" y="12726"/>
                    </a:lnTo>
                    <a:lnTo>
                      <a:pt x="387250" y="58233"/>
                    </a:lnTo>
                    <a:lnTo>
                      <a:pt x="386411" y="60073"/>
                    </a:lnTo>
                    <a:lnTo>
                      <a:pt x="385789" y="61569"/>
                    </a:lnTo>
                    <a:lnTo>
                      <a:pt x="385992" y="62809"/>
                    </a:lnTo>
                    <a:lnTo>
                      <a:pt x="386335" y="63778"/>
                    </a:lnTo>
                    <a:lnTo>
                      <a:pt x="386158" y="64610"/>
                    </a:lnTo>
                    <a:lnTo>
                      <a:pt x="385154" y="66517"/>
                    </a:lnTo>
                    <a:lnTo>
                      <a:pt x="384722" y="67432"/>
                    </a:lnTo>
                    <a:lnTo>
                      <a:pt x="384253" y="68560"/>
                    </a:lnTo>
                    <a:lnTo>
                      <a:pt x="383605" y="69205"/>
                    </a:lnTo>
                    <a:lnTo>
                      <a:pt x="382995" y="70004"/>
                    </a:lnTo>
                    <a:lnTo>
                      <a:pt x="382424" y="71199"/>
                    </a:lnTo>
                    <a:lnTo>
                      <a:pt x="382652" y="72592"/>
                    </a:lnTo>
                    <a:lnTo>
                      <a:pt x="382919" y="73327"/>
                    </a:lnTo>
                    <a:lnTo>
                      <a:pt x="383872" y="74640"/>
                    </a:lnTo>
                    <a:lnTo>
                      <a:pt x="385014" y="75569"/>
                    </a:lnTo>
                    <a:lnTo>
                      <a:pt x="386500" y="76632"/>
                    </a:lnTo>
                    <a:lnTo>
                      <a:pt x="386818" y="77918"/>
                    </a:lnTo>
                    <a:lnTo>
                      <a:pt x="386996" y="78849"/>
                    </a:lnTo>
                    <a:lnTo>
                      <a:pt x="387809" y="81660"/>
                    </a:lnTo>
                    <a:lnTo>
                      <a:pt x="387872" y="82395"/>
                    </a:lnTo>
                    <a:lnTo>
                      <a:pt x="387415" y="83358"/>
                    </a:lnTo>
                    <a:lnTo>
                      <a:pt x="386577" y="84851"/>
                    </a:lnTo>
                    <a:lnTo>
                      <a:pt x="385992" y="86568"/>
                    </a:lnTo>
                    <a:lnTo>
                      <a:pt x="385840" y="87728"/>
                    </a:lnTo>
                    <a:lnTo>
                      <a:pt x="385472" y="89146"/>
                    </a:lnTo>
                    <a:lnTo>
                      <a:pt x="385002" y="90024"/>
                    </a:lnTo>
                    <a:lnTo>
                      <a:pt x="384532" y="90852"/>
                    </a:lnTo>
                    <a:lnTo>
                      <a:pt x="384684" y="91793"/>
                    </a:lnTo>
                    <a:lnTo>
                      <a:pt x="384926" y="93632"/>
                    </a:lnTo>
                    <a:lnTo>
                      <a:pt x="385243" y="94630"/>
                    </a:lnTo>
                    <a:lnTo>
                      <a:pt x="385853" y="95289"/>
                    </a:lnTo>
                    <a:lnTo>
                      <a:pt x="386640" y="95674"/>
                    </a:lnTo>
                    <a:lnTo>
                      <a:pt x="387364" y="96529"/>
                    </a:lnTo>
                    <a:lnTo>
                      <a:pt x="388151" y="97803"/>
                    </a:lnTo>
                    <a:lnTo>
                      <a:pt x="389028" y="99546"/>
                    </a:lnTo>
                    <a:lnTo>
                      <a:pt x="389714" y="101380"/>
                    </a:lnTo>
                    <a:lnTo>
                      <a:pt x="390196" y="103200"/>
                    </a:lnTo>
                    <a:lnTo>
                      <a:pt x="390209" y="104513"/>
                    </a:lnTo>
                    <a:lnTo>
                      <a:pt x="388888" y="105746"/>
                    </a:lnTo>
                    <a:lnTo>
                      <a:pt x="387643" y="107169"/>
                    </a:lnTo>
                    <a:lnTo>
                      <a:pt x="387237" y="108295"/>
                    </a:lnTo>
                    <a:lnTo>
                      <a:pt x="385815" y="110329"/>
                    </a:lnTo>
                    <a:lnTo>
                      <a:pt x="384519" y="112168"/>
                    </a:lnTo>
                    <a:lnTo>
                      <a:pt x="383427" y="113960"/>
                    </a:lnTo>
                    <a:lnTo>
                      <a:pt x="381636" y="115096"/>
                    </a:lnTo>
                    <a:lnTo>
                      <a:pt x="379198" y="117084"/>
                    </a:lnTo>
                    <a:lnTo>
                      <a:pt x="378893" y="118156"/>
                    </a:lnTo>
                    <a:lnTo>
                      <a:pt x="377623" y="120401"/>
                    </a:lnTo>
                    <a:lnTo>
                      <a:pt x="377090" y="122032"/>
                    </a:lnTo>
                    <a:lnTo>
                      <a:pt x="376531" y="123826"/>
                    </a:lnTo>
                    <a:lnTo>
                      <a:pt x="375197" y="125730"/>
                    </a:lnTo>
                    <a:lnTo>
                      <a:pt x="373280" y="127740"/>
                    </a:lnTo>
                    <a:lnTo>
                      <a:pt x="371883" y="129548"/>
                    </a:lnTo>
                    <a:lnTo>
                      <a:pt x="370041" y="131732"/>
                    </a:lnTo>
                    <a:lnTo>
                      <a:pt x="368492" y="133793"/>
                    </a:lnTo>
                    <a:lnTo>
                      <a:pt x="367819" y="134871"/>
                    </a:lnTo>
                    <a:lnTo>
                      <a:pt x="366345" y="136487"/>
                    </a:lnTo>
                    <a:lnTo>
                      <a:pt x="363869" y="138201"/>
                    </a:lnTo>
                    <a:lnTo>
                      <a:pt x="363056" y="138763"/>
                    </a:lnTo>
                    <a:lnTo>
                      <a:pt x="361710" y="140391"/>
                    </a:lnTo>
                    <a:lnTo>
                      <a:pt x="360465" y="143284"/>
                    </a:lnTo>
                    <a:lnTo>
                      <a:pt x="359297" y="145490"/>
                    </a:lnTo>
                    <a:lnTo>
                      <a:pt x="358789" y="146927"/>
                    </a:lnTo>
                    <a:lnTo>
                      <a:pt x="358433" y="149371"/>
                    </a:lnTo>
                    <a:lnTo>
                      <a:pt x="358294" y="151160"/>
                    </a:lnTo>
                    <a:lnTo>
                      <a:pt x="358306" y="152107"/>
                    </a:lnTo>
                    <a:lnTo>
                      <a:pt x="357024" y="153356"/>
                    </a:lnTo>
                    <a:lnTo>
                      <a:pt x="356465" y="154281"/>
                    </a:lnTo>
                    <a:lnTo>
                      <a:pt x="355449" y="154101"/>
                    </a:lnTo>
                    <a:lnTo>
                      <a:pt x="354408" y="154210"/>
                    </a:lnTo>
                    <a:lnTo>
                      <a:pt x="353557" y="154310"/>
                    </a:lnTo>
                    <a:lnTo>
                      <a:pt x="353074" y="154663"/>
                    </a:lnTo>
                    <a:lnTo>
                      <a:pt x="352553" y="155183"/>
                    </a:lnTo>
                    <a:lnTo>
                      <a:pt x="352071" y="155616"/>
                    </a:lnTo>
                    <a:lnTo>
                      <a:pt x="351906" y="156053"/>
                    </a:lnTo>
                    <a:lnTo>
                      <a:pt x="351321" y="156837"/>
                    </a:lnTo>
                    <a:lnTo>
                      <a:pt x="350801" y="157254"/>
                    </a:lnTo>
                    <a:lnTo>
                      <a:pt x="349848" y="157736"/>
                    </a:lnTo>
                    <a:lnTo>
                      <a:pt x="348985" y="158041"/>
                    </a:lnTo>
                    <a:lnTo>
                      <a:pt x="348070" y="158240"/>
                    </a:lnTo>
                    <a:lnTo>
                      <a:pt x="347219" y="158596"/>
                    </a:lnTo>
                    <a:lnTo>
                      <a:pt x="346686" y="159196"/>
                    </a:lnTo>
                    <a:lnTo>
                      <a:pt x="346178" y="160080"/>
                    </a:lnTo>
                    <a:lnTo>
                      <a:pt x="345708" y="160876"/>
                    </a:lnTo>
                    <a:lnTo>
                      <a:pt x="345314" y="161974"/>
                    </a:lnTo>
                    <a:lnTo>
                      <a:pt x="344997" y="162899"/>
                    </a:lnTo>
                    <a:lnTo>
                      <a:pt x="344641" y="163695"/>
                    </a:lnTo>
                    <a:lnTo>
                      <a:pt x="344413" y="164632"/>
                    </a:lnTo>
                    <a:lnTo>
                      <a:pt x="344057" y="165544"/>
                    </a:lnTo>
                    <a:lnTo>
                      <a:pt x="343574" y="166235"/>
                    </a:lnTo>
                    <a:lnTo>
                      <a:pt x="343193" y="166713"/>
                    </a:lnTo>
                    <a:lnTo>
                      <a:pt x="340933" y="168151"/>
                    </a:lnTo>
                    <a:lnTo>
                      <a:pt x="338050" y="170219"/>
                    </a:lnTo>
                    <a:lnTo>
                      <a:pt x="335916" y="171513"/>
                    </a:lnTo>
                    <a:lnTo>
                      <a:pt x="334811" y="172162"/>
                    </a:lnTo>
                    <a:lnTo>
                      <a:pt x="333706" y="172470"/>
                    </a:lnTo>
                    <a:lnTo>
                      <a:pt x="332081" y="172695"/>
                    </a:lnTo>
                    <a:lnTo>
                      <a:pt x="330328" y="172891"/>
                    </a:lnTo>
                    <a:lnTo>
                      <a:pt x="328855" y="173157"/>
                    </a:lnTo>
                    <a:lnTo>
                      <a:pt x="327141" y="173546"/>
                    </a:lnTo>
                    <a:lnTo>
                      <a:pt x="325731" y="173985"/>
                    </a:lnTo>
                    <a:lnTo>
                      <a:pt x="324118" y="174589"/>
                    </a:lnTo>
                    <a:lnTo>
                      <a:pt x="322315" y="175645"/>
                    </a:lnTo>
                    <a:lnTo>
                      <a:pt x="320448" y="176949"/>
                    </a:lnTo>
                    <a:lnTo>
                      <a:pt x="318771" y="178381"/>
                    </a:lnTo>
                    <a:lnTo>
                      <a:pt x="317044" y="179961"/>
                    </a:lnTo>
                    <a:lnTo>
                      <a:pt x="315406" y="181441"/>
                    </a:lnTo>
                    <a:lnTo>
                      <a:pt x="313513" y="182854"/>
                    </a:lnTo>
                    <a:lnTo>
                      <a:pt x="311735" y="184132"/>
                    </a:lnTo>
                    <a:lnTo>
                      <a:pt x="309653" y="185133"/>
                    </a:lnTo>
                    <a:lnTo>
                      <a:pt x="307506" y="185952"/>
                    </a:lnTo>
                    <a:lnTo>
                      <a:pt x="305068" y="186569"/>
                    </a:lnTo>
                    <a:lnTo>
                      <a:pt x="301817" y="187291"/>
                    </a:lnTo>
                    <a:lnTo>
                      <a:pt x="298629" y="187654"/>
                    </a:lnTo>
                    <a:lnTo>
                      <a:pt x="295556" y="188097"/>
                    </a:lnTo>
                    <a:lnTo>
                      <a:pt x="292711" y="188293"/>
                    </a:lnTo>
                    <a:lnTo>
                      <a:pt x="290145" y="188296"/>
                    </a:lnTo>
                    <a:lnTo>
                      <a:pt x="287948" y="188411"/>
                    </a:lnTo>
                    <a:lnTo>
                      <a:pt x="285548" y="189294"/>
                    </a:lnTo>
                    <a:lnTo>
                      <a:pt x="282195" y="190778"/>
                    </a:lnTo>
                    <a:lnTo>
                      <a:pt x="279312" y="192085"/>
                    </a:lnTo>
                    <a:lnTo>
                      <a:pt x="276468" y="193465"/>
                    </a:lnTo>
                    <a:lnTo>
                      <a:pt x="274016" y="194236"/>
                    </a:lnTo>
                    <a:lnTo>
                      <a:pt x="270638" y="194705"/>
                    </a:lnTo>
                    <a:lnTo>
                      <a:pt x="266142" y="194843"/>
                    </a:lnTo>
                    <a:lnTo>
                      <a:pt x="263348" y="195539"/>
                    </a:lnTo>
                    <a:lnTo>
                      <a:pt x="261240" y="197065"/>
                    </a:lnTo>
                    <a:lnTo>
                      <a:pt x="259081" y="198734"/>
                    </a:lnTo>
                    <a:lnTo>
                      <a:pt x="257265" y="200012"/>
                    </a:lnTo>
                    <a:lnTo>
                      <a:pt x="254293" y="200879"/>
                    </a:lnTo>
                    <a:lnTo>
                      <a:pt x="252490" y="200959"/>
                    </a:lnTo>
                    <a:lnTo>
                      <a:pt x="249302" y="200918"/>
                    </a:lnTo>
                    <a:lnTo>
                      <a:pt x="247016" y="200837"/>
                    </a:lnTo>
                    <a:lnTo>
                      <a:pt x="244641" y="200889"/>
                    </a:lnTo>
                    <a:lnTo>
                      <a:pt x="242825" y="201473"/>
                    </a:lnTo>
                    <a:lnTo>
                      <a:pt x="240768" y="202899"/>
                    </a:lnTo>
                    <a:lnTo>
                      <a:pt x="238177" y="204709"/>
                    </a:lnTo>
                    <a:lnTo>
                      <a:pt x="236577" y="205669"/>
                    </a:lnTo>
                    <a:lnTo>
                      <a:pt x="234837" y="206318"/>
                    </a:lnTo>
                    <a:lnTo>
                      <a:pt x="232627" y="207146"/>
                    </a:lnTo>
                    <a:lnTo>
                      <a:pt x="230290" y="207461"/>
                    </a:lnTo>
                    <a:lnTo>
                      <a:pt x="227890" y="208017"/>
                    </a:lnTo>
                    <a:lnTo>
                      <a:pt x="226518" y="208883"/>
                    </a:lnTo>
                    <a:lnTo>
                      <a:pt x="224728" y="210797"/>
                    </a:lnTo>
                    <a:lnTo>
                      <a:pt x="223801" y="211792"/>
                    </a:lnTo>
                    <a:lnTo>
                      <a:pt x="222505" y="213189"/>
                    </a:lnTo>
                    <a:lnTo>
                      <a:pt x="219914" y="217251"/>
                    </a:lnTo>
                    <a:lnTo>
                      <a:pt x="217654" y="221380"/>
                    </a:lnTo>
                    <a:lnTo>
                      <a:pt x="215939" y="225111"/>
                    </a:lnTo>
                    <a:lnTo>
                      <a:pt x="214047" y="228717"/>
                    </a:lnTo>
                    <a:lnTo>
                      <a:pt x="212256" y="233228"/>
                    </a:lnTo>
                    <a:lnTo>
                      <a:pt x="210262" y="238513"/>
                    </a:lnTo>
                    <a:lnTo>
                      <a:pt x="208446" y="245120"/>
                    </a:lnTo>
                    <a:lnTo>
                      <a:pt x="207049" y="249619"/>
                    </a:lnTo>
                    <a:lnTo>
                      <a:pt x="204941" y="255790"/>
                    </a:lnTo>
                    <a:lnTo>
                      <a:pt x="202846" y="260153"/>
                    </a:lnTo>
                    <a:lnTo>
                      <a:pt x="200483" y="265522"/>
                    </a:lnTo>
                    <a:lnTo>
                      <a:pt x="198134" y="271420"/>
                    </a:lnTo>
                    <a:lnTo>
                      <a:pt x="195683" y="277501"/>
                    </a:lnTo>
                    <a:lnTo>
                      <a:pt x="194451" y="280860"/>
                    </a:lnTo>
                    <a:lnTo>
                      <a:pt x="193638" y="283053"/>
                    </a:lnTo>
                    <a:lnTo>
                      <a:pt x="193117" y="285018"/>
                    </a:lnTo>
                    <a:lnTo>
                      <a:pt x="191352" y="286633"/>
                    </a:lnTo>
                    <a:lnTo>
                      <a:pt x="190209" y="287458"/>
                    </a:lnTo>
                    <a:lnTo>
                      <a:pt x="188939" y="288001"/>
                    </a:lnTo>
                    <a:lnTo>
                      <a:pt x="187186" y="288553"/>
                    </a:lnTo>
                    <a:lnTo>
                      <a:pt x="185688" y="288566"/>
                    </a:lnTo>
                    <a:lnTo>
                      <a:pt x="183567" y="288575"/>
                    </a:lnTo>
                    <a:lnTo>
                      <a:pt x="181954" y="289757"/>
                    </a:lnTo>
                    <a:lnTo>
                      <a:pt x="181179" y="290521"/>
                    </a:lnTo>
                    <a:lnTo>
                      <a:pt x="179808" y="290216"/>
                    </a:lnTo>
                    <a:lnTo>
                      <a:pt x="178906" y="290235"/>
                    </a:lnTo>
                    <a:lnTo>
                      <a:pt x="177547" y="291054"/>
                    </a:lnTo>
                    <a:lnTo>
                      <a:pt x="176798" y="291905"/>
                    </a:lnTo>
                    <a:lnTo>
                      <a:pt x="176023" y="293308"/>
                    </a:lnTo>
                    <a:lnTo>
                      <a:pt x="175375" y="294278"/>
                    </a:lnTo>
                    <a:lnTo>
                      <a:pt x="174296" y="295039"/>
                    </a:lnTo>
                    <a:lnTo>
                      <a:pt x="172454" y="295379"/>
                    </a:lnTo>
                    <a:lnTo>
                      <a:pt x="169800" y="295379"/>
                    </a:lnTo>
                    <a:lnTo>
                      <a:pt x="167336" y="295809"/>
                    </a:lnTo>
                    <a:lnTo>
                      <a:pt x="165673" y="296516"/>
                    </a:lnTo>
                    <a:lnTo>
                      <a:pt x="163577" y="297954"/>
                    </a:lnTo>
                    <a:lnTo>
                      <a:pt x="161850" y="299193"/>
                    </a:lnTo>
                    <a:lnTo>
                      <a:pt x="159907" y="300593"/>
                    </a:lnTo>
                    <a:lnTo>
                      <a:pt x="158827" y="301162"/>
                    </a:lnTo>
                    <a:lnTo>
                      <a:pt x="157926" y="301720"/>
                    </a:lnTo>
                    <a:lnTo>
                      <a:pt x="157113" y="302786"/>
                    </a:lnTo>
                    <a:lnTo>
                      <a:pt x="156287" y="304071"/>
                    </a:lnTo>
                    <a:lnTo>
                      <a:pt x="156160" y="304783"/>
                    </a:lnTo>
                    <a:lnTo>
                      <a:pt x="156643" y="305486"/>
                    </a:lnTo>
                    <a:lnTo>
                      <a:pt x="156173" y="306138"/>
                    </a:lnTo>
                    <a:lnTo>
                      <a:pt x="155817" y="306520"/>
                    </a:lnTo>
                    <a:lnTo>
                      <a:pt x="155348" y="307801"/>
                    </a:lnTo>
                    <a:lnTo>
                      <a:pt x="155373" y="308582"/>
                    </a:lnTo>
                    <a:lnTo>
                      <a:pt x="154992" y="309131"/>
                    </a:lnTo>
                    <a:lnTo>
                      <a:pt x="154166" y="309664"/>
                    </a:lnTo>
                    <a:lnTo>
                      <a:pt x="153354" y="310168"/>
                    </a:lnTo>
                    <a:lnTo>
                      <a:pt x="152808" y="310104"/>
                    </a:lnTo>
                    <a:lnTo>
                      <a:pt x="152236" y="309905"/>
                    </a:lnTo>
                    <a:lnTo>
                      <a:pt x="152096" y="310752"/>
                    </a:lnTo>
                    <a:lnTo>
                      <a:pt x="151461" y="311105"/>
                    </a:lnTo>
                    <a:lnTo>
                      <a:pt x="150217" y="311699"/>
                    </a:lnTo>
                    <a:lnTo>
                      <a:pt x="149467" y="312213"/>
                    </a:lnTo>
                    <a:lnTo>
                      <a:pt x="148769" y="312553"/>
                    </a:lnTo>
                    <a:lnTo>
                      <a:pt x="148477" y="312146"/>
                    </a:lnTo>
                    <a:lnTo>
                      <a:pt x="147562" y="311719"/>
                    </a:lnTo>
                    <a:lnTo>
                      <a:pt x="147016" y="311850"/>
                    </a:lnTo>
                    <a:lnTo>
                      <a:pt x="146521" y="311449"/>
                    </a:lnTo>
                    <a:lnTo>
                      <a:pt x="146216" y="312374"/>
                    </a:lnTo>
                    <a:lnTo>
                      <a:pt x="145619" y="312839"/>
                    </a:lnTo>
                    <a:lnTo>
                      <a:pt x="144870" y="312833"/>
                    </a:lnTo>
                    <a:lnTo>
                      <a:pt x="143956" y="313189"/>
                    </a:lnTo>
                    <a:lnTo>
                      <a:pt x="143079" y="313173"/>
                    </a:lnTo>
                    <a:lnTo>
                      <a:pt x="142698" y="313825"/>
                    </a:lnTo>
                    <a:lnTo>
                      <a:pt x="141568" y="314490"/>
                    </a:lnTo>
                    <a:lnTo>
                      <a:pt x="141098" y="314599"/>
                    </a:lnTo>
                    <a:lnTo>
                      <a:pt x="140857" y="314133"/>
                    </a:lnTo>
                    <a:lnTo>
                      <a:pt x="141162" y="313237"/>
                    </a:lnTo>
                    <a:lnTo>
                      <a:pt x="140463" y="313375"/>
                    </a:lnTo>
                    <a:lnTo>
                      <a:pt x="139765" y="313234"/>
                    </a:lnTo>
                    <a:lnTo>
                      <a:pt x="138672" y="312836"/>
                    </a:lnTo>
                    <a:lnTo>
                      <a:pt x="137783" y="312335"/>
                    </a:lnTo>
                    <a:lnTo>
                      <a:pt x="136336" y="312290"/>
                    </a:lnTo>
                    <a:lnTo>
                      <a:pt x="134672" y="312563"/>
                    </a:lnTo>
                    <a:lnTo>
                      <a:pt x="133884" y="312778"/>
                    </a:lnTo>
                    <a:lnTo>
                      <a:pt x="133542" y="313131"/>
                    </a:lnTo>
                    <a:lnTo>
                      <a:pt x="133250" y="313514"/>
                    </a:lnTo>
                    <a:lnTo>
                      <a:pt x="132881" y="313857"/>
                    </a:lnTo>
                    <a:lnTo>
                      <a:pt x="48506" y="367063"/>
                    </a:lnTo>
                    <a:lnTo>
                      <a:pt x="47603" y="367426"/>
                    </a:lnTo>
                    <a:lnTo>
                      <a:pt x="46338" y="367904"/>
                    </a:lnTo>
                    <a:lnTo>
                      <a:pt x="44678" y="368351"/>
                    </a:lnTo>
                    <a:lnTo>
                      <a:pt x="42688" y="369096"/>
                    </a:lnTo>
                    <a:lnTo>
                      <a:pt x="40602" y="369834"/>
                    </a:lnTo>
                    <a:lnTo>
                      <a:pt x="38129" y="370813"/>
                    </a:lnTo>
                    <a:lnTo>
                      <a:pt x="36020" y="371356"/>
                    </a:lnTo>
                    <a:lnTo>
                      <a:pt x="34404" y="372072"/>
                    </a:lnTo>
                    <a:lnTo>
                      <a:pt x="33024" y="373054"/>
                    </a:lnTo>
                    <a:lnTo>
                      <a:pt x="31347" y="374207"/>
                    </a:lnTo>
                    <a:lnTo>
                      <a:pt x="29851" y="375251"/>
                    </a:lnTo>
                    <a:lnTo>
                      <a:pt x="28038" y="376082"/>
                    </a:lnTo>
                    <a:lnTo>
                      <a:pt x="26332" y="377318"/>
                    </a:lnTo>
                    <a:lnTo>
                      <a:pt x="24277" y="379274"/>
                    </a:lnTo>
                    <a:lnTo>
                      <a:pt x="22909" y="380462"/>
                    </a:lnTo>
                    <a:lnTo>
                      <a:pt x="21016" y="382834"/>
                    </a:lnTo>
                    <a:lnTo>
                      <a:pt x="19676" y="384594"/>
                    </a:lnTo>
                    <a:lnTo>
                      <a:pt x="18526" y="386427"/>
                    </a:lnTo>
                    <a:lnTo>
                      <a:pt x="17579" y="387943"/>
                    </a:lnTo>
                    <a:lnTo>
                      <a:pt x="17232" y="389551"/>
                    </a:lnTo>
                    <a:lnTo>
                      <a:pt x="17175" y="391998"/>
                    </a:lnTo>
                    <a:lnTo>
                      <a:pt x="17532" y="394573"/>
                    </a:lnTo>
                    <a:lnTo>
                      <a:pt x="17795" y="396496"/>
                    </a:lnTo>
                    <a:lnTo>
                      <a:pt x="18575" y="399550"/>
                    </a:lnTo>
                    <a:lnTo>
                      <a:pt x="19018" y="401804"/>
                    </a:lnTo>
                    <a:lnTo>
                      <a:pt x="19499" y="404116"/>
                    </a:lnTo>
                    <a:lnTo>
                      <a:pt x="19904" y="406813"/>
                    </a:lnTo>
                    <a:lnTo>
                      <a:pt x="20556" y="409606"/>
                    </a:lnTo>
                    <a:lnTo>
                      <a:pt x="21352" y="412068"/>
                    </a:lnTo>
                    <a:lnTo>
                      <a:pt x="22348" y="414891"/>
                    </a:lnTo>
                    <a:lnTo>
                      <a:pt x="23382" y="417306"/>
                    </a:lnTo>
                    <a:lnTo>
                      <a:pt x="24355" y="419922"/>
                    </a:lnTo>
                    <a:lnTo>
                      <a:pt x="25430" y="422706"/>
                    </a:lnTo>
                    <a:lnTo>
                      <a:pt x="26865" y="425785"/>
                    </a:lnTo>
                    <a:lnTo>
                      <a:pt x="28429" y="429889"/>
                    </a:lnTo>
                    <a:lnTo>
                      <a:pt x="29906" y="433068"/>
                    </a:lnTo>
                    <a:lnTo>
                      <a:pt x="31020" y="435732"/>
                    </a:lnTo>
                    <a:lnTo>
                      <a:pt x="32169" y="438397"/>
                    </a:lnTo>
                    <a:lnTo>
                      <a:pt x="33137" y="440676"/>
                    </a:lnTo>
                    <a:lnTo>
                      <a:pt x="34099" y="442966"/>
                    </a:lnTo>
                    <a:lnTo>
                      <a:pt x="35419" y="446267"/>
                    </a:lnTo>
                    <a:lnTo>
                      <a:pt x="36501" y="448614"/>
                    </a:lnTo>
                    <a:lnTo>
                      <a:pt x="37259" y="450595"/>
                    </a:lnTo>
                    <a:lnTo>
                      <a:pt x="38074" y="452572"/>
                    </a:lnTo>
                    <a:lnTo>
                      <a:pt x="38957" y="454650"/>
                    </a:lnTo>
                    <a:lnTo>
                      <a:pt x="39859" y="456522"/>
                    </a:lnTo>
                    <a:lnTo>
                      <a:pt x="40774" y="458600"/>
                    </a:lnTo>
                    <a:lnTo>
                      <a:pt x="41676" y="460587"/>
                    </a:lnTo>
                    <a:lnTo>
                      <a:pt x="42829" y="463117"/>
                    </a:lnTo>
                    <a:lnTo>
                      <a:pt x="43911" y="465618"/>
                    </a:lnTo>
                    <a:lnTo>
                      <a:pt x="44955" y="467975"/>
                    </a:lnTo>
                    <a:lnTo>
                      <a:pt x="46195" y="470784"/>
                    </a:lnTo>
                    <a:lnTo>
                      <a:pt x="47071" y="472916"/>
                    </a:lnTo>
                    <a:lnTo>
                      <a:pt x="48143" y="475408"/>
                    </a:lnTo>
                    <a:lnTo>
                      <a:pt x="49067" y="477678"/>
                    </a:lnTo>
                    <a:lnTo>
                      <a:pt x="49794" y="479842"/>
                    </a:lnTo>
                    <a:lnTo>
                      <a:pt x="50452" y="481919"/>
                    </a:lnTo>
                    <a:lnTo>
                      <a:pt x="51219" y="484256"/>
                    </a:lnTo>
                    <a:lnTo>
                      <a:pt x="51874" y="487069"/>
                    </a:lnTo>
                    <a:lnTo>
                      <a:pt x="52256" y="489092"/>
                    </a:lnTo>
                    <a:lnTo>
                      <a:pt x="52719" y="491488"/>
                    </a:lnTo>
                    <a:lnTo>
                      <a:pt x="52963" y="492988"/>
                    </a:lnTo>
                    <a:lnTo>
                      <a:pt x="53181" y="495456"/>
                    </a:lnTo>
                    <a:lnTo>
                      <a:pt x="53297" y="497389"/>
                    </a:lnTo>
                    <a:lnTo>
                      <a:pt x="53190" y="500089"/>
                    </a:lnTo>
                    <a:lnTo>
                      <a:pt x="53120" y="501823"/>
                    </a:lnTo>
                    <a:lnTo>
                      <a:pt x="53143" y="504369"/>
                    </a:lnTo>
                    <a:lnTo>
                      <a:pt x="53181" y="506149"/>
                    </a:lnTo>
                    <a:lnTo>
                      <a:pt x="53383" y="507618"/>
                    </a:lnTo>
                    <a:lnTo>
                      <a:pt x="53557" y="508729"/>
                    </a:lnTo>
                    <a:lnTo>
                      <a:pt x="53967" y="510528"/>
                    </a:lnTo>
                    <a:lnTo>
                      <a:pt x="54469" y="512576"/>
                    </a:lnTo>
                    <a:lnTo>
                      <a:pt x="55194" y="513918"/>
                    </a:lnTo>
                    <a:lnTo>
                      <a:pt x="56491" y="515944"/>
                    </a:lnTo>
                    <a:lnTo>
                      <a:pt x="58232" y="518539"/>
                    </a:lnTo>
                    <a:lnTo>
                      <a:pt x="58995" y="519736"/>
                    </a:lnTo>
                    <a:lnTo>
                      <a:pt x="59875" y="520873"/>
                    </a:lnTo>
                    <a:lnTo>
                      <a:pt x="60816" y="522327"/>
                    </a:lnTo>
                    <a:lnTo>
                      <a:pt x="62203" y="524575"/>
                    </a:lnTo>
                    <a:lnTo>
                      <a:pt x="63382" y="526601"/>
                    </a:lnTo>
                    <a:lnTo>
                      <a:pt x="64502" y="528416"/>
                    </a:lnTo>
                    <a:lnTo>
                      <a:pt x="66094" y="530884"/>
                    </a:lnTo>
                    <a:lnTo>
                      <a:pt x="67918" y="534194"/>
                    </a:lnTo>
                    <a:lnTo>
                      <a:pt x="68865" y="536734"/>
                    </a:lnTo>
                    <a:lnTo>
                      <a:pt x="69880" y="538924"/>
                    </a:lnTo>
                    <a:lnTo>
                      <a:pt x="71168" y="541358"/>
                    </a:lnTo>
                    <a:lnTo>
                      <a:pt x="72565" y="543624"/>
                    </a:lnTo>
                    <a:lnTo>
                      <a:pt x="73727" y="545670"/>
                    </a:lnTo>
                    <a:lnTo>
                      <a:pt x="75034" y="547744"/>
                    </a:lnTo>
                    <a:lnTo>
                      <a:pt x="77021" y="550239"/>
                    </a:lnTo>
                    <a:lnTo>
                      <a:pt x="78719" y="552059"/>
                    </a:lnTo>
                    <a:lnTo>
                      <a:pt x="80942" y="554204"/>
                    </a:lnTo>
                    <a:lnTo>
                      <a:pt x="82858" y="555948"/>
                    </a:lnTo>
                    <a:lnTo>
                      <a:pt x="84647" y="557438"/>
                    </a:lnTo>
                    <a:lnTo>
                      <a:pt x="86207" y="558898"/>
                    </a:lnTo>
                    <a:lnTo>
                      <a:pt x="88210" y="560581"/>
                    </a:lnTo>
                    <a:lnTo>
                      <a:pt x="90882" y="562327"/>
                    </a:lnTo>
                    <a:lnTo>
                      <a:pt x="93467" y="564094"/>
                    </a:lnTo>
                    <a:lnTo>
                      <a:pt x="96847" y="565952"/>
                    </a:lnTo>
                    <a:lnTo>
                      <a:pt x="99410" y="567487"/>
                    </a:lnTo>
                    <a:lnTo>
                      <a:pt x="101927" y="569195"/>
                    </a:lnTo>
                    <a:lnTo>
                      <a:pt x="104521" y="571109"/>
                    </a:lnTo>
                    <a:lnTo>
                      <a:pt x="106477" y="572450"/>
                    </a:lnTo>
                    <a:lnTo>
                      <a:pt x="107985" y="573469"/>
                    </a:lnTo>
                    <a:lnTo>
                      <a:pt x="109453" y="574108"/>
                    </a:lnTo>
                    <a:lnTo>
                      <a:pt x="111245" y="574891"/>
                    </a:lnTo>
                    <a:lnTo>
                      <a:pt x="113393" y="575954"/>
                    </a:lnTo>
                    <a:lnTo>
                      <a:pt x="114433" y="576946"/>
                    </a:lnTo>
                    <a:lnTo>
                      <a:pt x="115271" y="577180"/>
                    </a:lnTo>
                    <a:lnTo>
                      <a:pt x="115805" y="577652"/>
                    </a:lnTo>
                    <a:lnTo>
                      <a:pt x="116614" y="578377"/>
                    </a:lnTo>
                    <a:lnTo>
                      <a:pt x="117618" y="579216"/>
                    </a:lnTo>
                    <a:lnTo>
                      <a:pt x="118623" y="580028"/>
                    </a:lnTo>
                    <a:lnTo>
                      <a:pt x="119738" y="580896"/>
                    </a:lnTo>
                    <a:lnTo>
                      <a:pt x="120348" y="581406"/>
                    </a:lnTo>
                    <a:lnTo>
                      <a:pt x="120751" y="582016"/>
                    </a:lnTo>
                    <a:lnTo>
                      <a:pt x="121356" y="583098"/>
                    </a:lnTo>
                    <a:lnTo>
                      <a:pt x="122165" y="584453"/>
                    </a:lnTo>
                    <a:lnTo>
                      <a:pt x="123121" y="585872"/>
                    </a:lnTo>
                    <a:lnTo>
                      <a:pt x="123892" y="587233"/>
                    </a:lnTo>
                    <a:lnTo>
                      <a:pt x="124672" y="588733"/>
                    </a:lnTo>
                    <a:lnTo>
                      <a:pt x="125312" y="589603"/>
                    </a:lnTo>
                    <a:lnTo>
                      <a:pt x="126087" y="590326"/>
                    </a:lnTo>
                    <a:lnTo>
                      <a:pt x="127382" y="591321"/>
                    </a:lnTo>
                    <a:lnTo>
                      <a:pt x="128652" y="592316"/>
                    </a:lnTo>
                    <a:lnTo>
                      <a:pt x="130506" y="593655"/>
                    </a:lnTo>
                    <a:lnTo>
                      <a:pt x="132373" y="594872"/>
                    </a:lnTo>
                    <a:lnTo>
                      <a:pt x="132805" y="595038"/>
                    </a:lnTo>
                    <a:lnTo>
                      <a:pt x="133224" y="595190"/>
                    </a:lnTo>
                    <a:lnTo>
                      <a:pt x="133808" y="595652"/>
                    </a:lnTo>
                    <a:lnTo>
                      <a:pt x="134189" y="595908"/>
                    </a:lnTo>
                    <a:lnTo>
                      <a:pt x="134862" y="596343"/>
                    </a:lnTo>
                    <a:lnTo>
                      <a:pt x="135281" y="597248"/>
                    </a:lnTo>
                    <a:lnTo>
                      <a:pt x="135256" y="597690"/>
                    </a:lnTo>
                    <a:lnTo>
                      <a:pt x="136132" y="597944"/>
                    </a:lnTo>
                    <a:lnTo>
                      <a:pt x="136933" y="598108"/>
                    </a:lnTo>
                    <a:lnTo>
                      <a:pt x="137440" y="598465"/>
                    </a:lnTo>
                    <a:lnTo>
                      <a:pt x="137872" y="598683"/>
                    </a:lnTo>
                    <a:lnTo>
                      <a:pt x="138825" y="598385"/>
                    </a:lnTo>
                    <a:lnTo>
                      <a:pt x="139041" y="598882"/>
                    </a:lnTo>
                    <a:lnTo>
                      <a:pt x="138761" y="599274"/>
                    </a:lnTo>
                    <a:lnTo>
                      <a:pt x="138545" y="600304"/>
                    </a:lnTo>
                    <a:lnTo>
                      <a:pt x="139269" y="600593"/>
                    </a:lnTo>
                    <a:lnTo>
                      <a:pt x="140361" y="600436"/>
                    </a:lnTo>
                    <a:lnTo>
                      <a:pt x="140857" y="600266"/>
                    </a:lnTo>
                    <a:lnTo>
                      <a:pt x="141111" y="599623"/>
                    </a:lnTo>
                    <a:lnTo>
                      <a:pt x="141403" y="598988"/>
                    </a:lnTo>
                    <a:lnTo>
                      <a:pt x="141873" y="598888"/>
                    </a:lnTo>
                    <a:lnTo>
                      <a:pt x="142800" y="599104"/>
                    </a:lnTo>
                    <a:lnTo>
                      <a:pt x="144489" y="599020"/>
                    </a:lnTo>
                    <a:lnTo>
                      <a:pt x="145251" y="598902"/>
                    </a:lnTo>
                    <a:lnTo>
                      <a:pt x="146140" y="599290"/>
                    </a:lnTo>
                    <a:lnTo>
                      <a:pt x="146343" y="599961"/>
                    </a:lnTo>
                    <a:lnTo>
                      <a:pt x="146394" y="600734"/>
                    </a:lnTo>
                    <a:lnTo>
                      <a:pt x="146902" y="602318"/>
                    </a:lnTo>
                    <a:lnTo>
                      <a:pt x="147677" y="602529"/>
                    </a:lnTo>
                    <a:lnTo>
                      <a:pt x="148261" y="602189"/>
                    </a:lnTo>
                    <a:lnTo>
                      <a:pt x="148578" y="601720"/>
                    </a:lnTo>
                    <a:lnTo>
                      <a:pt x="149048" y="601011"/>
                    </a:lnTo>
                    <a:lnTo>
                      <a:pt x="149823" y="600934"/>
                    </a:lnTo>
                    <a:lnTo>
                      <a:pt x="150280" y="601508"/>
                    </a:lnTo>
                    <a:lnTo>
                      <a:pt x="149988" y="602048"/>
                    </a:lnTo>
                    <a:lnTo>
                      <a:pt x="149531" y="602739"/>
                    </a:lnTo>
                    <a:lnTo>
                      <a:pt x="149594" y="603191"/>
                    </a:lnTo>
                    <a:lnTo>
                      <a:pt x="150217" y="603730"/>
                    </a:lnTo>
                    <a:lnTo>
                      <a:pt x="151182" y="603772"/>
                    </a:lnTo>
                    <a:lnTo>
                      <a:pt x="152134" y="603001"/>
                    </a:lnTo>
                    <a:lnTo>
                      <a:pt x="153100" y="602674"/>
                    </a:lnTo>
                    <a:lnTo>
                      <a:pt x="154154" y="602902"/>
                    </a:lnTo>
                    <a:lnTo>
                      <a:pt x="154014" y="603432"/>
                    </a:lnTo>
                    <a:lnTo>
                      <a:pt x="154103" y="603974"/>
                    </a:lnTo>
                    <a:lnTo>
                      <a:pt x="154649" y="604039"/>
                    </a:lnTo>
                    <a:lnTo>
                      <a:pt x="155436" y="604764"/>
                    </a:lnTo>
                    <a:lnTo>
                      <a:pt x="155970" y="605111"/>
                    </a:lnTo>
                    <a:lnTo>
                      <a:pt x="156490" y="605204"/>
                    </a:lnTo>
                    <a:lnTo>
                      <a:pt x="157227" y="605262"/>
                    </a:lnTo>
                    <a:lnTo>
                      <a:pt x="157887" y="605249"/>
                    </a:lnTo>
                    <a:lnTo>
                      <a:pt x="158269" y="605506"/>
                    </a:lnTo>
                    <a:lnTo>
                      <a:pt x="158776" y="605802"/>
                    </a:lnTo>
                    <a:lnTo>
                      <a:pt x="159158" y="606058"/>
                    </a:lnTo>
                    <a:lnTo>
                      <a:pt x="159678" y="606180"/>
                    </a:lnTo>
                    <a:lnTo>
                      <a:pt x="160212" y="606148"/>
                    </a:lnTo>
                    <a:lnTo>
                      <a:pt x="161177" y="606016"/>
                    </a:lnTo>
                    <a:lnTo>
                      <a:pt x="161939" y="606006"/>
                    </a:lnTo>
                    <a:lnTo>
                      <a:pt x="162256" y="606620"/>
                    </a:lnTo>
                    <a:lnTo>
                      <a:pt x="162980" y="607250"/>
                    </a:lnTo>
                    <a:lnTo>
                      <a:pt x="163412" y="607147"/>
                    </a:lnTo>
                    <a:lnTo>
                      <a:pt x="164022" y="607137"/>
                    </a:lnTo>
                    <a:lnTo>
                      <a:pt x="164492" y="606880"/>
                    </a:lnTo>
                    <a:lnTo>
                      <a:pt x="164974" y="606462"/>
                    </a:lnTo>
                    <a:lnTo>
                      <a:pt x="165634" y="606035"/>
                    </a:lnTo>
                    <a:lnTo>
                      <a:pt x="166168" y="605615"/>
                    </a:lnTo>
                    <a:lnTo>
                      <a:pt x="166790" y="605226"/>
                    </a:lnTo>
                    <a:lnTo>
                      <a:pt x="167590" y="605063"/>
                    </a:lnTo>
                    <a:lnTo>
                      <a:pt x="168175" y="605063"/>
                    </a:lnTo>
                    <a:lnTo>
                      <a:pt x="168594" y="605657"/>
                    </a:lnTo>
                    <a:lnTo>
                      <a:pt x="169330" y="606129"/>
                    </a:lnTo>
                    <a:lnTo>
                      <a:pt x="169940" y="606138"/>
                    </a:lnTo>
                    <a:lnTo>
                      <a:pt x="170613" y="606048"/>
                    </a:lnTo>
                    <a:lnTo>
                      <a:pt x="171464" y="606408"/>
                    </a:lnTo>
                    <a:lnTo>
                      <a:pt x="172213" y="607067"/>
                    </a:lnTo>
                    <a:lnTo>
                      <a:pt x="173255" y="608008"/>
                    </a:lnTo>
                    <a:lnTo>
                      <a:pt x="174296" y="608842"/>
                    </a:lnTo>
                    <a:lnTo>
                      <a:pt x="174651" y="609252"/>
                    </a:lnTo>
                    <a:lnTo>
                      <a:pt x="177280" y="611295"/>
                    </a:lnTo>
                    <a:lnTo>
                      <a:pt x="178906" y="612458"/>
                    </a:lnTo>
                    <a:lnTo>
                      <a:pt x="180798" y="613902"/>
                    </a:lnTo>
                    <a:lnTo>
                      <a:pt x="182221" y="614936"/>
                    </a:lnTo>
                    <a:lnTo>
                      <a:pt x="182983" y="615581"/>
                    </a:lnTo>
                    <a:lnTo>
                      <a:pt x="184646" y="616888"/>
                    </a:lnTo>
                    <a:lnTo>
                      <a:pt x="185853" y="618034"/>
                    </a:lnTo>
                    <a:lnTo>
                      <a:pt x="186958" y="619133"/>
                    </a:lnTo>
                    <a:lnTo>
                      <a:pt x="188507" y="620671"/>
                    </a:lnTo>
                    <a:lnTo>
                      <a:pt x="190209" y="622093"/>
                    </a:lnTo>
                    <a:lnTo>
                      <a:pt x="191733" y="623627"/>
                    </a:lnTo>
                    <a:lnTo>
                      <a:pt x="194032" y="625814"/>
                    </a:lnTo>
                    <a:lnTo>
                      <a:pt x="196635" y="628010"/>
                    </a:lnTo>
                    <a:lnTo>
                      <a:pt x="198362" y="629368"/>
                    </a:lnTo>
                    <a:lnTo>
                      <a:pt x="199988" y="630893"/>
                    </a:lnTo>
                    <a:lnTo>
                      <a:pt x="200979" y="631825"/>
                    </a:lnTo>
                    <a:lnTo>
                      <a:pt x="202249" y="632994"/>
                    </a:lnTo>
                    <a:lnTo>
                      <a:pt x="203874" y="634541"/>
                    </a:lnTo>
                    <a:lnTo>
                      <a:pt x="206338" y="636513"/>
                    </a:lnTo>
                    <a:lnTo>
                      <a:pt x="207837" y="637963"/>
                    </a:lnTo>
                    <a:lnTo>
                      <a:pt x="208878" y="638982"/>
                    </a:lnTo>
                    <a:lnTo>
                      <a:pt x="209932" y="639787"/>
                    </a:lnTo>
                    <a:lnTo>
                      <a:pt x="210427" y="640400"/>
                    </a:lnTo>
                    <a:lnTo>
                      <a:pt x="211697" y="641383"/>
                    </a:lnTo>
                    <a:lnTo>
                      <a:pt x="212739" y="642385"/>
                    </a:lnTo>
                    <a:lnTo>
                      <a:pt x="214314" y="643901"/>
                    </a:lnTo>
                    <a:lnTo>
                      <a:pt x="215266" y="644966"/>
                    </a:lnTo>
                    <a:lnTo>
                      <a:pt x="216193" y="646157"/>
                    </a:lnTo>
                    <a:lnTo>
                      <a:pt x="217209" y="647166"/>
                    </a:lnTo>
                    <a:lnTo>
                      <a:pt x="218505" y="648450"/>
                    </a:lnTo>
                    <a:lnTo>
                      <a:pt x="219546" y="649689"/>
                    </a:lnTo>
                    <a:lnTo>
                      <a:pt x="220740" y="651308"/>
                    </a:lnTo>
                    <a:lnTo>
                      <a:pt x="221845" y="652666"/>
                    </a:lnTo>
                    <a:lnTo>
                      <a:pt x="222442" y="653408"/>
                    </a:lnTo>
                    <a:lnTo>
                      <a:pt x="223343" y="654792"/>
                    </a:lnTo>
                    <a:lnTo>
                      <a:pt x="224524" y="656721"/>
                    </a:lnTo>
                    <a:lnTo>
                      <a:pt x="225274" y="657900"/>
                    </a:lnTo>
                    <a:lnTo>
                      <a:pt x="226036" y="659389"/>
                    </a:lnTo>
                    <a:lnTo>
                      <a:pt x="226696" y="660684"/>
                    </a:lnTo>
                    <a:lnTo>
                      <a:pt x="227103" y="661955"/>
                    </a:lnTo>
                    <a:lnTo>
                      <a:pt x="227687" y="663352"/>
                    </a:lnTo>
                    <a:lnTo>
                      <a:pt x="228182" y="664810"/>
                    </a:lnTo>
                    <a:lnTo>
                      <a:pt x="228500" y="666186"/>
                    </a:lnTo>
                    <a:lnTo>
                      <a:pt x="228804" y="667531"/>
                    </a:lnTo>
                    <a:lnTo>
                      <a:pt x="229160" y="668842"/>
                    </a:lnTo>
                    <a:lnTo>
                      <a:pt x="229363" y="670042"/>
                    </a:lnTo>
                    <a:lnTo>
                      <a:pt x="229541" y="671273"/>
                    </a:lnTo>
                    <a:lnTo>
                      <a:pt x="229604" y="672105"/>
                    </a:lnTo>
                    <a:lnTo>
                      <a:pt x="229884" y="674227"/>
                    </a:lnTo>
                    <a:lnTo>
                      <a:pt x="230024" y="675553"/>
                    </a:lnTo>
                    <a:lnTo>
                      <a:pt x="230062" y="676799"/>
                    </a:lnTo>
                    <a:lnTo>
                      <a:pt x="230252" y="678057"/>
                    </a:lnTo>
                    <a:lnTo>
                      <a:pt x="230379" y="679316"/>
                    </a:lnTo>
                    <a:lnTo>
                      <a:pt x="230544" y="680555"/>
                    </a:lnTo>
                    <a:lnTo>
                      <a:pt x="230773" y="681980"/>
                    </a:lnTo>
                    <a:lnTo>
                      <a:pt x="230963" y="683152"/>
                    </a:lnTo>
                    <a:lnTo>
                      <a:pt x="231205" y="684392"/>
                    </a:lnTo>
                    <a:lnTo>
                      <a:pt x="231344" y="685892"/>
                    </a:lnTo>
                    <a:lnTo>
                      <a:pt x="231446" y="687294"/>
                    </a:lnTo>
                    <a:lnTo>
                      <a:pt x="231598" y="688592"/>
                    </a:lnTo>
                    <a:lnTo>
                      <a:pt x="231675" y="689706"/>
                    </a:lnTo>
                    <a:lnTo>
                      <a:pt x="231675" y="690567"/>
                    </a:lnTo>
                    <a:lnTo>
                      <a:pt x="231713" y="691571"/>
                    </a:lnTo>
                    <a:lnTo>
                      <a:pt x="231738" y="692374"/>
                    </a:lnTo>
                    <a:lnTo>
                      <a:pt x="231713" y="693456"/>
                    </a:lnTo>
                    <a:lnTo>
                      <a:pt x="231687" y="694798"/>
                    </a:lnTo>
                    <a:lnTo>
                      <a:pt x="231649" y="695950"/>
                    </a:lnTo>
                    <a:lnTo>
                      <a:pt x="231598" y="697524"/>
                    </a:lnTo>
                    <a:lnTo>
                      <a:pt x="231560" y="698965"/>
                    </a:lnTo>
                    <a:lnTo>
                      <a:pt x="231624" y="700591"/>
                    </a:lnTo>
                    <a:lnTo>
                      <a:pt x="231662" y="701663"/>
                    </a:lnTo>
                    <a:lnTo>
                      <a:pt x="231637" y="702571"/>
                    </a:lnTo>
                    <a:lnTo>
                      <a:pt x="231637" y="703625"/>
                    </a:lnTo>
                    <a:lnTo>
                      <a:pt x="231535" y="704716"/>
                    </a:lnTo>
                    <a:lnTo>
                      <a:pt x="231040" y="706604"/>
                    </a:lnTo>
                    <a:lnTo>
                      <a:pt x="230608" y="708367"/>
                    </a:lnTo>
                    <a:lnTo>
                      <a:pt x="230049" y="710078"/>
                    </a:lnTo>
                    <a:lnTo>
                      <a:pt x="229757" y="710861"/>
                    </a:lnTo>
                    <a:lnTo>
                      <a:pt x="229173" y="712153"/>
                    </a:lnTo>
                    <a:lnTo>
                      <a:pt x="228855" y="712804"/>
                    </a:lnTo>
                    <a:lnTo>
                      <a:pt x="228284" y="713754"/>
                    </a:lnTo>
                    <a:lnTo>
                      <a:pt x="227839" y="714464"/>
                    </a:lnTo>
                    <a:lnTo>
                      <a:pt x="227407" y="715164"/>
                    </a:lnTo>
                    <a:lnTo>
                      <a:pt x="226912" y="716057"/>
                    </a:lnTo>
                    <a:lnTo>
                      <a:pt x="226353" y="716757"/>
                    </a:lnTo>
                    <a:lnTo>
                      <a:pt x="225896" y="717572"/>
                    </a:lnTo>
                    <a:lnTo>
                      <a:pt x="225388" y="718330"/>
                    </a:lnTo>
                    <a:lnTo>
                      <a:pt x="224905" y="719358"/>
                    </a:lnTo>
                    <a:lnTo>
                      <a:pt x="224372" y="720009"/>
                    </a:lnTo>
                    <a:lnTo>
                      <a:pt x="223674" y="720946"/>
                    </a:lnTo>
                    <a:lnTo>
                      <a:pt x="222569" y="722314"/>
                    </a:lnTo>
                    <a:lnTo>
                      <a:pt x="221121" y="723871"/>
                    </a:lnTo>
                    <a:lnTo>
                      <a:pt x="219914" y="725239"/>
                    </a:lnTo>
                    <a:lnTo>
                      <a:pt x="216498" y="728321"/>
                    </a:lnTo>
                    <a:lnTo>
                      <a:pt x="213539" y="730836"/>
                    </a:lnTo>
                    <a:lnTo>
                      <a:pt x="208294" y="735007"/>
                    </a:lnTo>
                    <a:lnTo>
                      <a:pt x="199798" y="741165"/>
                    </a:lnTo>
                    <a:lnTo>
                      <a:pt x="194095" y="744921"/>
                    </a:lnTo>
                    <a:lnTo>
                      <a:pt x="186996" y="749638"/>
                    </a:lnTo>
                    <a:lnTo>
                      <a:pt x="182145" y="752785"/>
                    </a:lnTo>
                    <a:lnTo>
                      <a:pt x="178055" y="755344"/>
                    </a:lnTo>
                    <a:lnTo>
                      <a:pt x="173991" y="757826"/>
                    </a:lnTo>
                    <a:lnTo>
                      <a:pt x="170702" y="759788"/>
                    </a:lnTo>
                    <a:lnTo>
                      <a:pt x="166447" y="762238"/>
                    </a:lnTo>
                    <a:lnTo>
                      <a:pt x="163437" y="763930"/>
                    </a:lnTo>
                    <a:lnTo>
                      <a:pt x="159018" y="766562"/>
                    </a:lnTo>
                    <a:lnTo>
                      <a:pt x="156338" y="767766"/>
                    </a:lnTo>
                    <a:lnTo>
                      <a:pt x="152045" y="769886"/>
                    </a:lnTo>
                    <a:lnTo>
                      <a:pt x="145124" y="773164"/>
                    </a:lnTo>
                    <a:lnTo>
                      <a:pt x="136526" y="777328"/>
                    </a:lnTo>
                    <a:lnTo>
                      <a:pt x="133796" y="778471"/>
                    </a:lnTo>
                    <a:lnTo>
                      <a:pt x="132703" y="778921"/>
                    </a:lnTo>
                    <a:lnTo>
                      <a:pt x="119705" y="786684"/>
                    </a:lnTo>
                    <a:lnTo>
                      <a:pt x="118854" y="787577"/>
                    </a:lnTo>
                    <a:lnTo>
                      <a:pt x="118123" y="788029"/>
                    </a:lnTo>
                    <a:lnTo>
                      <a:pt x="116790" y="789048"/>
                    </a:lnTo>
                    <a:lnTo>
                      <a:pt x="108863" y="794439"/>
                    </a:lnTo>
                    <a:lnTo>
                      <a:pt x="106903" y="795572"/>
                    </a:lnTo>
                    <a:lnTo>
                      <a:pt x="105481" y="796330"/>
                    </a:lnTo>
                    <a:lnTo>
                      <a:pt x="104714" y="796647"/>
                    </a:lnTo>
                    <a:lnTo>
                      <a:pt x="103857" y="796801"/>
                    </a:lnTo>
                    <a:lnTo>
                      <a:pt x="102983" y="796393"/>
                    </a:lnTo>
                    <a:lnTo>
                      <a:pt x="102409" y="795954"/>
                    </a:lnTo>
                    <a:lnTo>
                      <a:pt x="101568" y="795723"/>
                    </a:lnTo>
                    <a:lnTo>
                      <a:pt x="100636" y="795906"/>
                    </a:lnTo>
                    <a:lnTo>
                      <a:pt x="100276" y="796349"/>
                    </a:lnTo>
                    <a:lnTo>
                      <a:pt x="100312" y="797174"/>
                    </a:lnTo>
                    <a:lnTo>
                      <a:pt x="99650" y="797107"/>
                    </a:lnTo>
                    <a:lnTo>
                      <a:pt x="98890" y="797386"/>
                    </a:lnTo>
                    <a:lnTo>
                      <a:pt x="98457" y="797922"/>
                    </a:lnTo>
                    <a:lnTo>
                      <a:pt x="98062" y="797482"/>
                    </a:lnTo>
                    <a:lnTo>
                      <a:pt x="97451" y="797444"/>
                    </a:lnTo>
                    <a:lnTo>
                      <a:pt x="96648" y="797402"/>
                    </a:lnTo>
                    <a:lnTo>
                      <a:pt x="95839" y="797582"/>
                    </a:lnTo>
                    <a:lnTo>
                      <a:pt x="94879" y="798061"/>
                    </a:lnTo>
                    <a:lnTo>
                      <a:pt x="94189" y="798006"/>
                    </a:lnTo>
                    <a:lnTo>
                      <a:pt x="93511" y="797740"/>
                    </a:lnTo>
                    <a:lnTo>
                      <a:pt x="92712" y="797364"/>
                    </a:lnTo>
                    <a:lnTo>
                      <a:pt x="91899" y="797132"/>
                    </a:lnTo>
                    <a:lnTo>
                      <a:pt x="91980" y="796576"/>
                    </a:lnTo>
                    <a:lnTo>
                      <a:pt x="91235" y="796223"/>
                    </a:lnTo>
                    <a:lnTo>
                      <a:pt x="90510" y="795549"/>
                    </a:lnTo>
                    <a:lnTo>
                      <a:pt x="89876" y="795260"/>
                    </a:lnTo>
                    <a:lnTo>
                      <a:pt x="88975" y="794971"/>
                    </a:lnTo>
                    <a:lnTo>
                      <a:pt x="88313" y="795180"/>
                    </a:lnTo>
                    <a:lnTo>
                      <a:pt x="88291" y="794223"/>
                    </a:lnTo>
                    <a:lnTo>
                      <a:pt x="87347" y="794361"/>
                    </a:lnTo>
                    <a:lnTo>
                      <a:pt x="86840" y="795010"/>
                    </a:lnTo>
                    <a:lnTo>
                      <a:pt x="86178" y="794984"/>
                    </a:lnTo>
                    <a:lnTo>
                      <a:pt x="85793" y="795488"/>
                    </a:lnTo>
                    <a:lnTo>
                      <a:pt x="85317" y="796522"/>
                    </a:lnTo>
                    <a:lnTo>
                      <a:pt x="85321" y="797080"/>
                    </a:lnTo>
                    <a:lnTo>
                      <a:pt x="84993" y="797527"/>
                    </a:lnTo>
                    <a:lnTo>
                      <a:pt x="84332" y="797941"/>
                    </a:lnTo>
                    <a:lnTo>
                      <a:pt x="83674" y="797646"/>
                    </a:lnTo>
                    <a:lnTo>
                      <a:pt x="83308" y="797122"/>
                    </a:lnTo>
                    <a:lnTo>
                      <a:pt x="82676" y="797216"/>
                    </a:lnTo>
                    <a:lnTo>
                      <a:pt x="82194" y="797450"/>
                    </a:lnTo>
                    <a:lnTo>
                      <a:pt x="82197" y="797952"/>
                    </a:lnTo>
                    <a:lnTo>
                      <a:pt x="82071" y="798645"/>
                    </a:lnTo>
                    <a:lnTo>
                      <a:pt x="82010" y="799116"/>
                    </a:lnTo>
                    <a:lnTo>
                      <a:pt x="81077" y="798910"/>
                    </a:lnTo>
                    <a:lnTo>
                      <a:pt x="80409" y="799158"/>
                    </a:lnTo>
                    <a:lnTo>
                      <a:pt x="80026" y="799631"/>
                    </a:lnTo>
                    <a:lnTo>
                      <a:pt x="79772" y="800356"/>
                    </a:lnTo>
                    <a:lnTo>
                      <a:pt x="79680" y="800796"/>
                    </a:lnTo>
                    <a:lnTo>
                      <a:pt x="78270" y="800362"/>
                    </a:lnTo>
                    <a:lnTo>
                      <a:pt x="78110" y="801309"/>
                    </a:lnTo>
                    <a:lnTo>
                      <a:pt x="77444" y="800921"/>
                    </a:lnTo>
                    <a:lnTo>
                      <a:pt x="77117" y="801409"/>
                    </a:lnTo>
                    <a:lnTo>
                      <a:pt x="76864" y="801788"/>
                    </a:lnTo>
                    <a:lnTo>
                      <a:pt x="76417" y="802228"/>
                    </a:lnTo>
                    <a:lnTo>
                      <a:pt x="75997" y="801791"/>
                    </a:lnTo>
                    <a:lnTo>
                      <a:pt x="75454" y="802110"/>
                    </a:lnTo>
                    <a:lnTo>
                      <a:pt x="75072" y="802520"/>
                    </a:lnTo>
                    <a:lnTo>
                      <a:pt x="74305" y="803152"/>
                    </a:lnTo>
                    <a:lnTo>
                      <a:pt x="73389" y="802873"/>
                    </a:lnTo>
                    <a:lnTo>
                      <a:pt x="72994" y="803663"/>
                    </a:lnTo>
                    <a:lnTo>
                      <a:pt x="72320" y="803667"/>
                    </a:lnTo>
                    <a:lnTo>
                      <a:pt x="71322" y="802822"/>
                    </a:lnTo>
                    <a:lnTo>
                      <a:pt x="70584" y="802889"/>
                    </a:lnTo>
                    <a:lnTo>
                      <a:pt x="70069" y="802703"/>
                    </a:lnTo>
                    <a:lnTo>
                      <a:pt x="69559" y="803274"/>
                    </a:lnTo>
                    <a:lnTo>
                      <a:pt x="69113" y="803686"/>
                    </a:lnTo>
                    <a:lnTo>
                      <a:pt x="68561" y="802620"/>
                    </a:lnTo>
                    <a:lnTo>
                      <a:pt x="68050" y="802776"/>
                    </a:lnTo>
                    <a:lnTo>
                      <a:pt x="67321" y="803717"/>
                    </a:lnTo>
                    <a:lnTo>
                      <a:pt x="66859" y="803463"/>
                    </a:lnTo>
                    <a:lnTo>
                      <a:pt x="66044" y="803182"/>
                    </a:lnTo>
                    <a:lnTo>
                      <a:pt x="66454" y="803980"/>
                    </a:lnTo>
                    <a:lnTo>
                      <a:pt x="65815" y="804396"/>
                    </a:lnTo>
                    <a:lnTo>
                      <a:pt x="65405" y="805779"/>
                    </a:lnTo>
                    <a:lnTo>
                      <a:pt x="64958" y="806129"/>
                    </a:lnTo>
                    <a:lnTo>
                      <a:pt x="64512" y="806476"/>
                    </a:lnTo>
                    <a:lnTo>
                      <a:pt x="64361" y="806945"/>
                    </a:lnTo>
                    <a:lnTo>
                      <a:pt x="63295" y="807818"/>
                    </a:lnTo>
                    <a:lnTo>
                      <a:pt x="62283" y="808752"/>
                    </a:lnTo>
                    <a:lnTo>
                      <a:pt x="61009" y="809888"/>
                    </a:lnTo>
                    <a:lnTo>
                      <a:pt x="59417" y="811071"/>
                    </a:lnTo>
                    <a:lnTo>
                      <a:pt x="58337" y="811847"/>
                    </a:lnTo>
                    <a:lnTo>
                      <a:pt x="56681" y="814991"/>
                    </a:lnTo>
                    <a:lnTo>
                      <a:pt x="56667" y="815658"/>
                    </a:lnTo>
                    <a:lnTo>
                      <a:pt x="56604" y="816895"/>
                    </a:lnTo>
                    <a:lnTo>
                      <a:pt x="56520" y="818246"/>
                    </a:lnTo>
                    <a:lnTo>
                      <a:pt x="56423" y="819929"/>
                    </a:lnTo>
                    <a:lnTo>
                      <a:pt x="56350" y="821579"/>
                    </a:lnTo>
                    <a:lnTo>
                      <a:pt x="56131" y="822402"/>
                    </a:lnTo>
                    <a:lnTo>
                      <a:pt x="55765" y="822845"/>
                    </a:lnTo>
                    <a:lnTo>
                      <a:pt x="55368" y="823220"/>
                    </a:lnTo>
                    <a:lnTo>
                      <a:pt x="54982" y="823518"/>
                    </a:lnTo>
                    <a:lnTo>
                      <a:pt x="54131" y="823968"/>
                    </a:lnTo>
                    <a:lnTo>
                      <a:pt x="53370" y="824369"/>
                    </a:lnTo>
                    <a:lnTo>
                      <a:pt x="47267" y="826944"/>
                    </a:lnTo>
                    <a:lnTo>
                      <a:pt x="46406" y="827301"/>
                    </a:lnTo>
                    <a:lnTo>
                      <a:pt x="42627" y="828001"/>
                    </a:lnTo>
                    <a:lnTo>
                      <a:pt x="42123" y="828132"/>
                    </a:lnTo>
                    <a:lnTo>
                      <a:pt x="41560" y="828341"/>
                    </a:lnTo>
                    <a:lnTo>
                      <a:pt x="36450" y="831298"/>
                    </a:lnTo>
                    <a:lnTo>
                      <a:pt x="35104" y="832345"/>
                    </a:lnTo>
                    <a:lnTo>
                      <a:pt x="34572" y="832894"/>
                    </a:lnTo>
                    <a:lnTo>
                      <a:pt x="34125" y="833376"/>
                    </a:lnTo>
                    <a:lnTo>
                      <a:pt x="33807" y="833819"/>
                    </a:lnTo>
                    <a:lnTo>
                      <a:pt x="33399" y="834561"/>
                    </a:lnTo>
                    <a:lnTo>
                      <a:pt x="33053" y="835594"/>
                    </a:lnTo>
                    <a:lnTo>
                      <a:pt x="31489" y="839114"/>
                    </a:lnTo>
                    <a:lnTo>
                      <a:pt x="31132" y="839965"/>
                    </a:lnTo>
                    <a:lnTo>
                      <a:pt x="29970" y="841553"/>
                    </a:lnTo>
                    <a:lnTo>
                      <a:pt x="28901" y="843018"/>
                    </a:lnTo>
                    <a:lnTo>
                      <a:pt x="27800" y="844434"/>
                    </a:lnTo>
                    <a:lnTo>
                      <a:pt x="22146" y="850922"/>
                    </a:lnTo>
                    <a:lnTo>
                      <a:pt x="22129" y="851449"/>
                    </a:lnTo>
                    <a:lnTo>
                      <a:pt x="21806" y="851889"/>
                    </a:lnTo>
                    <a:lnTo>
                      <a:pt x="21262" y="852470"/>
                    </a:lnTo>
                    <a:lnTo>
                      <a:pt x="20941" y="852146"/>
                    </a:lnTo>
                    <a:lnTo>
                      <a:pt x="20354" y="852432"/>
                    </a:lnTo>
                    <a:lnTo>
                      <a:pt x="20444" y="852872"/>
                    </a:lnTo>
                    <a:lnTo>
                      <a:pt x="19949" y="853571"/>
                    </a:lnTo>
                    <a:lnTo>
                      <a:pt x="19150" y="854338"/>
                    </a:lnTo>
                    <a:lnTo>
                      <a:pt x="18232" y="854882"/>
                    </a:lnTo>
                    <a:lnTo>
                      <a:pt x="17808" y="855264"/>
                    </a:lnTo>
                    <a:lnTo>
                      <a:pt x="18270" y="856012"/>
                    </a:lnTo>
                    <a:lnTo>
                      <a:pt x="18392" y="856475"/>
                    </a:lnTo>
                    <a:lnTo>
                      <a:pt x="18203" y="857196"/>
                    </a:lnTo>
                    <a:lnTo>
                      <a:pt x="18627" y="857855"/>
                    </a:lnTo>
                    <a:lnTo>
                      <a:pt x="18600" y="858654"/>
                    </a:lnTo>
                    <a:lnTo>
                      <a:pt x="17894" y="858670"/>
                    </a:lnTo>
                    <a:lnTo>
                      <a:pt x="17419" y="858921"/>
                    </a:lnTo>
                    <a:lnTo>
                      <a:pt x="17698" y="859431"/>
                    </a:lnTo>
                    <a:lnTo>
                      <a:pt x="17152" y="860045"/>
                    </a:lnTo>
                    <a:lnTo>
                      <a:pt x="16286" y="859878"/>
                    </a:lnTo>
                    <a:lnTo>
                      <a:pt x="16019" y="860334"/>
                    </a:lnTo>
                    <a:lnTo>
                      <a:pt x="16119" y="860927"/>
                    </a:lnTo>
                    <a:lnTo>
                      <a:pt x="16257" y="861473"/>
                    </a:lnTo>
                    <a:lnTo>
                      <a:pt x="16026" y="861878"/>
                    </a:lnTo>
                    <a:lnTo>
                      <a:pt x="15425" y="861532"/>
                    </a:lnTo>
                    <a:lnTo>
                      <a:pt x="15005" y="861887"/>
                    </a:lnTo>
                    <a:lnTo>
                      <a:pt x="15001" y="862456"/>
                    </a:lnTo>
                    <a:lnTo>
                      <a:pt x="14410" y="862784"/>
                    </a:lnTo>
                    <a:lnTo>
                      <a:pt x="14404" y="863240"/>
                    </a:lnTo>
                    <a:lnTo>
                      <a:pt x="13967" y="863856"/>
                    </a:lnTo>
                    <a:lnTo>
                      <a:pt x="13551" y="864539"/>
                    </a:lnTo>
                    <a:lnTo>
                      <a:pt x="12927" y="865175"/>
                    </a:lnTo>
                    <a:lnTo>
                      <a:pt x="12275" y="865384"/>
                    </a:lnTo>
                    <a:lnTo>
                      <a:pt x="11168" y="865478"/>
                    </a:lnTo>
                    <a:lnTo>
                      <a:pt x="10420" y="865757"/>
                    </a:lnTo>
                    <a:lnTo>
                      <a:pt x="9742" y="866649"/>
                    </a:lnTo>
                    <a:lnTo>
                      <a:pt x="9267" y="867333"/>
                    </a:lnTo>
                    <a:lnTo>
                      <a:pt x="8815" y="867526"/>
                    </a:lnTo>
                    <a:lnTo>
                      <a:pt x="7916" y="867522"/>
                    </a:lnTo>
                    <a:lnTo>
                      <a:pt x="7549" y="868110"/>
                    </a:lnTo>
                    <a:lnTo>
                      <a:pt x="7103" y="868755"/>
                    </a:lnTo>
                    <a:lnTo>
                      <a:pt x="6470" y="868839"/>
                    </a:lnTo>
                    <a:lnTo>
                      <a:pt x="5504" y="868682"/>
                    </a:lnTo>
                    <a:lnTo>
                      <a:pt x="4962" y="868987"/>
                    </a:lnTo>
                    <a:lnTo>
                      <a:pt x="4758" y="869779"/>
                    </a:lnTo>
                    <a:lnTo>
                      <a:pt x="4689" y="870611"/>
                    </a:lnTo>
                    <a:lnTo>
                      <a:pt x="4165" y="870878"/>
                    </a:lnTo>
                    <a:lnTo>
                      <a:pt x="3777" y="871555"/>
                    </a:lnTo>
                    <a:lnTo>
                      <a:pt x="3449" y="872201"/>
                    </a:lnTo>
                    <a:lnTo>
                      <a:pt x="2983" y="872943"/>
                    </a:lnTo>
                    <a:lnTo>
                      <a:pt x="2386" y="873722"/>
                    </a:lnTo>
                    <a:lnTo>
                      <a:pt x="2058" y="874300"/>
                    </a:lnTo>
                    <a:lnTo>
                      <a:pt x="2825" y="875395"/>
                    </a:lnTo>
                    <a:lnTo>
                      <a:pt x="2819" y="876506"/>
                    </a:lnTo>
                    <a:lnTo>
                      <a:pt x="2730" y="877049"/>
                    </a:lnTo>
                    <a:lnTo>
                      <a:pt x="2540" y="877618"/>
                    </a:lnTo>
                    <a:lnTo>
                      <a:pt x="1989" y="877807"/>
                    </a:lnTo>
                    <a:lnTo>
                      <a:pt x="1520" y="878395"/>
                    </a:lnTo>
                    <a:lnTo>
                      <a:pt x="1329" y="878908"/>
                    </a:lnTo>
                    <a:lnTo>
                      <a:pt x="1564" y="879630"/>
                    </a:lnTo>
                    <a:lnTo>
                      <a:pt x="1394" y="880116"/>
                    </a:lnTo>
                    <a:lnTo>
                      <a:pt x="390" y="883009"/>
                    </a:lnTo>
                    <a:lnTo>
                      <a:pt x="614" y="883503"/>
                    </a:lnTo>
                    <a:lnTo>
                      <a:pt x="2293" y="887831"/>
                    </a:lnTo>
                    <a:lnTo>
                      <a:pt x="2270" y="888768"/>
                    </a:lnTo>
                    <a:lnTo>
                      <a:pt x="2159" y="894477"/>
                    </a:lnTo>
                    <a:lnTo>
                      <a:pt x="739" y="897216"/>
                    </a:lnTo>
                    <a:lnTo>
                      <a:pt x="331" y="897977"/>
                    </a:lnTo>
                    <a:lnTo>
                      <a:pt x="180" y="898526"/>
                    </a:lnTo>
                    <a:lnTo>
                      <a:pt x="190" y="899155"/>
                    </a:lnTo>
                    <a:lnTo>
                      <a:pt x="2123" y="909562"/>
                    </a:lnTo>
                    <a:lnTo>
                      <a:pt x="2533" y="910220"/>
                    </a:lnTo>
                    <a:lnTo>
                      <a:pt x="3115" y="910829"/>
                    </a:lnTo>
                    <a:lnTo>
                      <a:pt x="3930" y="911386"/>
                    </a:lnTo>
                    <a:lnTo>
                      <a:pt x="4332" y="912052"/>
                    </a:lnTo>
                    <a:lnTo>
                      <a:pt x="4575" y="912644"/>
                    </a:lnTo>
                    <a:lnTo>
                      <a:pt x="4800" y="913176"/>
                    </a:lnTo>
                    <a:lnTo>
                      <a:pt x="4868" y="914191"/>
                    </a:lnTo>
                    <a:lnTo>
                      <a:pt x="4470" y="914924"/>
                    </a:lnTo>
                    <a:lnTo>
                      <a:pt x="4695" y="915729"/>
                    </a:lnTo>
                    <a:lnTo>
                      <a:pt x="4701" y="916210"/>
                    </a:lnTo>
                    <a:lnTo>
                      <a:pt x="5263" y="916647"/>
                    </a:lnTo>
                    <a:lnTo>
                      <a:pt x="5170" y="917306"/>
                    </a:lnTo>
                    <a:lnTo>
                      <a:pt x="5365" y="917788"/>
                    </a:lnTo>
                    <a:lnTo>
                      <a:pt x="5224" y="918532"/>
                    </a:lnTo>
                    <a:lnTo>
                      <a:pt x="4945" y="919322"/>
                    </a:lnTo>
                    <a:lnTo>
                      <a:pt x="4874" y="919836"/>
                    </a:lnTo>
                    <a:lnTo>
                      <a:pt x="5405" y="920552"/>
                    </a:lnTo>
                    <a:lnTo>
                      <a:pt x="5581" y="921036"/>
                    </a:lnTo>
                    <a:lnTo>
                      <a:pt x="5735" y="921916"/>
                    </a:lnTo>
                    <a:lnTo>
                      <a:pt x="6101" y="922372"/>
                    </a:lnTo>
                    <a:lnTo>
                      <a:pt x="6945" y="922713"/>
                    </a:lnTo>
                    <a:lnTo>
                      <a:pt x="7170" y="923255"/>
                    </a:lnTo>
                    <a:lnTo>
                      <a:pt x="7405" y="924308"/>
                    </a:lnTo>
                    <a:lnTo>
                      <a:pt x="7668" y="925268"/>
                    </a:lnTo>
                    <a:lnTo>
                      <a:pt x="7970" y="926206"/>
                    </a:lnTo>
                    <a:lnTo>
                      <a:pt x="8271" y="927407"/>
                    </a:lnTo>
                    <a:lnTo>
                      <a:pt x="8506" y="928161"/>
                    </a:lnTo>
                    <a:lnTo>
                      <a:pt x="8984" y="929301"/>
                    </a:lnTo>
                    <a:lnTo>
                      <a:pt x="9437" y="930039"/>
                    </a:lnTo>
                    <a:lnTo>
                      <a:pt x="9967" y="930428"/>
                    </a:lnTo>
                    <a:lnTo>
                      <a:pt x="10837" y="930392"/>
                    </a:lnTo>
                    <a:lnTo>
                      <a:pt x="11328" y="930705"/>
                    </a:lnTo>
                    <a:lnTo>
                      <a:pt x="11820" y="930997"/>
                    </a:lnTo>
                    <a:lnTo>
                      <a:pt x="12439" y="931462"/>
                    </a:lnTo>
                    <a:lnTo>
                      <a:pt x="13229" y="931648"/>
                    </a:lnTo>
                    <a:lnTo>
                      <a:pt x="14561" y="931558"/>
                    </a:lnTo>
                    <a:lnTo>
                      <a:pt x="16032" y="931372"/>
                    </a:lnTo>
                    <a:lnTo>
                      <a:pt x="17255" y="931182"/>
                    </a:lnTo>
                    <a:lnTo>
                      <a:pt x="18896" y="931093"/>
                    </a:lnTo>
                    <a:lnTo>
                      <a:pt x="20703" y="930888"/>
                    </a:lnTo>
                    <a:lnTo>
                      <a:pt x="22804" y="930781"/>
                    </a:lnTo>
                    <a:lnTo>
                      <a:pt x="24216" y="930663"/>
                    </a:lnTo>
                    <a:lnTo>
                      <a:pt x="26002" y="930573"/>
                    </a:lnTo>
                    <a:lnTo>
                      <a:pt x="27947" y="930415"/>
                    </a:lnTo>
                    <a:lnTo>
                      <a:pt x="29694" y="930441"/>
                    </a:lnTo>
                    <a:lnTo>
                      <a:pt x="31094" y="930495"/>
                    </a:lnTo>
                    <a:lnTo>
                      <a:pt x="32574" y="930560"/>
                    </a:lnTo>
                    <a:lnTo>
                      <a:pt x="33965" y="930749"/>
                    </a:lnTo>
                    <a:lnTo>
                      <a:pt x="35377" y="930833"/>
                    </a:lnTo>
                    <a:lnTo>
                      <a:pt x="36787" y="930798"/>
                    </a:lnTo>
                    <a:lnTo>
                      <a:pt x="38366" y="930951"/>
                    </a:lnTo>
                    <a:lnTo>
                      <a:pt x="39333" y="930869"/>
                    </a:lnTo>
                    <a:lnTo>
                      <a:pt x="40113" y="930726"/>
                    </a:lnTo>
                    <a:lnTo>
                      <a:pt x="41583" y="930422"/>
                    </a:lnTo>
                    <a:lnTo>
                      <a:pt x="42907" y="930361"/>
                    </a:lnTo>
                    <a:lnTo>
                      <a:pt x="43548" y="930644"/>
                    </a:lnTo>
                    <a:lnTo>
                      <a:pt x="44377" y="930926"/>
                    </a:lnTo>
                    <a:lnTo>
                      <a:pt x="45212" y="931549"/>
                    </a:lnTo>
                    <a:lnTo>
                      <a:pt x="45732" y="932014"/>
                    </a:lnTo>
                    <a:lnTo>
                      <a:pt x="46493" y="932021"/>
                    </a:lnTo>
                    <a:lnTo>
                      <a:pt x="47529" y="932082"/>
                    </a:lnTo>
                    <a:lnTo>
                      <a:pt x="48114" y="932319"/>
                    </a:lnTo>
                    <a:lnTo>
                      <a:pt x="48956" y="932403"/>
                    </a:lnTo>
                    <a:lnTo>
                      <a:pt x="49796" y="932554"/>
                    </a:lnTo>
                    <a:lnTo>
                      <a:pt x="50420" y="932714"/>
                    </a:lnTo>
                    <a:lnTo>
                      <a:pt x="50788" y="933401"/>
                    </a:lnTo>
                    <a:lnTo>
                      <a:pt x="51078" y="934067"/>
                    </a:lnTo>
                    <a:lnTo>
                      <a:pt x="52006" y="933809"/>
                    </a:lnTo>
                    <a:lnTo>
                      <a:pt x="52372" y="933468"/>
                    </a:lnTo>
                    <a:lnTo>
                      <a:pt x="52776" y="932794"/>
                    </a:lnTo>
                    <a:lnTo>
                      <a:pt x="53183" y="932332"/>
                    </a:lnTo>
                    <a:lnTo>
                      <a:pt x="53775" y="932066"/>
                    </a:lnTo>
                    <a:lnTo>
                      <a:pt x="54713" y="931751"/>
                    </a:lnTo>
                    <a:lnTo>
                      <a:pt x="55669" y="931417"/>
                    </a:lnTo>
                    <a:lnTo>
                      <a:pt x="56761" y="931016"/>
                    </a:lnTo>
                    <a:lnTo>
                      <a:pt x="57702" y="930951"/>
                    </a:lnTo>
                    <a:lnTo>
                      <a:pt x="58697" y="930657"/>
                    </a:lnTo>
                    <a:lnTo>
                      <a:pt x="59487" y="930136"/>
                    </a:lnTo>
                    <a:lnTo>
                      <a:pt x="60203" y="929671"/>
                    </a:lnTo>
                    <a:lnTo>
                      <a:pt x="61031" y="928964"/>
                    </a:lnTo>
                    <a:lnTo>
                      <a:pt x="61690" y="928675"/>
                    </a:lnTo>
                    <a:lnTo>
                      <a:pt x="62575" y="928466"/>
                    </a:lnTo>
                    <a:lnTo>
                      <a:pt x="63308" y="928200"/>
                    </a:lnTo>
                    <a:lnTo>
                      <a:pt x="64203" y="927789"/>
                    </a:lnTo>
                    <a:lnTo>
                      <a:pt x="64922" y="927562"/>
                    </a:lnTo>
                    <a:lnTo>
                      <a:pt x="65693" y="927568"/>
                    </a:lnTo>
                    <a:lnTo>
                      <a:pt x="66249" y="927747"/>
                    </a:lnTo>
                    <a:lnTo>
                      <a:pt x="66861" y="928123"/>
                    </a:lnTo>
                    <a:lnTo>
                      <a:pt x="67588" y="928678"/>
                    </a:lnTo>
                    <a:lnTo>
                      <a:pt x="68153" y="929199"/>
                    </a:lnTo>
                    <a:lnTo>
                      <a:pt x="68580" y="929583"/>
                    </a:lnTo>
                    <a:lnTo>
                      <a:pt x="69319" y="929092"/>
                    </a:lnTo>
                    <a:lnTo>
                      <a:pt x="70565" y="928432"/>
                    </a:lnTo>
                    <a:lnTo>
                      <a:pt x="71145" y="928344"/>
                    </a:lnTo>
                    <a:lnTo>
                      <a:pt x="72468" y="928226"/>
                    </a:lnTo>
                    <a:lnTo>
                      <a:pt x="73694" y="928018"/>
                    </a:lnTo>
                    <a:lnTo>
                      <a:pt x="75618" y="927824"/>
                    </a:lnTo>
                    <a:lnTo>
                      <a:pt x="76498" y="927814"/>
                    </a:lnTo>
                    <a:lnTo>
                      <a:pt x="77274" y="928640"/>
                    </a:lnTo>
                    <a:lnTo>
                      <a:pt x="77942" y="929533"/>
                    </a:lnTo>
                    <a:lnTo>
                      <a:pt x="78154" y="930798"/>
                    </a:lnTo>
                    <a:lnTo>
                      <a:pt x="78112" y="931909"/>
                    </a:lnTo>
                    <a:lnTo>
                      <a:pt x="77982" y="932884"/>
                    </a:lnTo>
                    <a:lnTo>
                      <a:pt x="77660" y="934014"/>
                    </a:lnTo>
                    <a:lnTo>
                      <a:pt x="77457" y="935298"/>
                    </a:lnTo>
                    <a:lnTo>
                      <a:pt x="77098" y="936863"/>
                    </a:lnTo>
                    <a:lnTo>
                      <a:pt x="76809" y="937906"/>
                    </a:lnTo>
                    <a:lnTo>
                      <a:pt x="76498" y="938975"/>
                    </a:lnTo>
                    <a:lnTo>
                      <a:pt x="76209" y="939942"/>
                    </a:lnTo>
                    <a:lnTo>
                      <a:pt x="75881" y="940876"/>
                    </a:lnTo>
                    <a:lnTo>
                      <a:pt x="75471" y="941862"/>
                    </a:lnTo>
                    <a:lnTo>
                      <a:pt x="74944" y="943108"/>
                    </a:lnTo>
                    <a:lnTo>
                      <a:pt x="74526" y="943879"/>
                    </a:lnTo>
                    <a:lnTo>
                      <a:pt x="74147" y="945018"/>
                    </a:lnTo>
                    <a:lnTo>
                      <a:pt x="73778" y="946146"/>
                    </a:lnTo>
                    <a:lnTo>
                      <a:pt x="73341" y="947186"/>
                    </a:lnTo>
                    <a:lnTo>
                      <a:pt x="72952" y="948045"/>
                    </a:lnTo>
                    <a:lnTo>
                      <a:pt x="72477" y="948999"/>
                    </a:lnTo>
                    <a:lnTo>
                      <a:pt x="71704" y="949963"/>
                    </a:lnTo>
                    <a:lnTo>
                      <a:pt x="70584" y="951331"/>
                    </a:lnTo>
                    <a:lnTo>
                      <a:pt x="69553" y="952438"/>
                    </a:lnTo>
                    <a:lnTo>
                      <a:pt x="68653" y="953113"/>
                    </a:lnTo>
                    <a:lnTo>
                      <a:pt x="67712" y="953842"/>
                    </a:lnTo>
                    <a:lnTo>
                      <a:pt x="66801" y="954718"/>
                    </a:lnTo>
                    <a:lnTo>
                      <a:pt x="66130" y="955306"/>
                    </a:lnTo>
                    <a:lnTo>
                      <a:pt x="65533" y="956250"/>
                    </a:lnTo>
                    <a:lnTo>
                      <a:pt x="64897" y="957328"/>
                    </a:lnTo>
                    <a:lnTo>
                      <a:pt x="64422" y="958044"/>
                    </a:lnTo>
                    <a:lnTo>
                      <a:pt x="63867" y="958552"/>
                    </a:lnTo>
                    <a:lnTo>
                      <a:pt x="63352" y="959053"/>
                    </a:lnTo>
                    <a:lnTo>
                      <a:pt x="62768" y="959765"/>
                    </a:lnTo>
                    <a:lnTo>
                      <a:pt x="62004" y="960738"/>
                    </a:lnTo>
                    <a:lnTo>
                      <a:pt x="61012" y="961855"/>
                    </a:lnTo>
                    <a:lnTo>
                      <a:pt x="60119" y="963261"/>
                    </a:lnTo>
                    <a:lnTo>
                      <a:pt x="59226" y="964507"/>
                    </a:lnTo>
                    <a:lnTo>
                      <a:pt x="58328" y="965333"/>
                    </a:lnTo>
                    <a:lnTo>
                      <a:pt x="57387" y="966209"/>
                    </a:lnTo>
                    <a:lnTo>
                      <a:pt x="56186" y="967391"/>
                    </a:lnTo>
                    <a:lnTo>
                      <a:pt x="55059" y="968518"/>
                    </a:lnTo>
                    <a:lnTo>
                      <a:pt x="53563" y="969770"/>
                    </a:lnTo>
                    <a:lnTo>
                      <a:pt x="52565" y="970422"/>
                    </a:lnTo>
                    <a:lnTo>
                      <a:pt x="52013" y="970692"/>
                    </a:lnTo>
                    <a:lnTo>
                      <a:pt x="50410" y="971331"/>
                    </a:lnTo>
                    <a:lnTo>
                      <a:pt x="49996" y="971562"/>
                    </a:lnTo>
                    <a:lnTo>
                      <a:pt x="49113" y="972121"/>
                    </a:lnTo>
                    <a:lnTo>
                      <a:pt x="48422" y="972724"/>
                    </a:lnTo>
                    <a:lnTo>
                      <a:pt x="46541" y="973790"/>
                    </a:lnTo>
                    <a:lnTo>
                      <a:pt x="45552" y="974134"/>
                    </a:lnTo>
                    <a:lnTo>
                      <a:pt x="44624" y="974506"/>
                    </a:lnTo>
                    <a:lnTo>
                      <a:pt x="43449" y="974945"/>
                    </a:lnTo>
                    <a:lnTo>
                      <a:pt x="42251" y="975472"/>
                    </a:lnTo>
                    <a:lnTo>
                      <a:pt x="41016" y="975922"/>
                    </a:lnTo>
                    <a:lnTo>
                      <a:pt x="40087" y="976256"/>
                    </a:lnTo>
                    <a:lnTo>
                      <a:pt x="38655" y="976695"/>
                    </a:lnTo>
                    <a:lnTo>
                      <a:pt x="37352" y="977088"/>
                    </a:lnTo>
                    <a:lnTo>
                      <a:pt x="36530" y="977489"/>
                    </a:lnTo>
                    <a:lnTo>
                      <a:pt x="35532" y="978057"/>
                    </a:lnTo>
                    <a:lnTo>
                      <a:pt x="34442" y="978613"/>
                    </a:lnTo>
                    <a:lnTo>
                      <a:pt x="33544" y="979023"/>
                    </a:lnTo>
                    <a:lnTo>
                      <a:pt x="32128" y="979704"/>
                    </a:lnTo>
                    <a:lnTo>
                      <a:pt x="30696" y="980481"/>
                    </a:lnTo>
                    <a:lnTo>
                      <a:pt x="29536" y="981114"/>
                    </a:lnTo>
                    <a:lnTo>
                      <a:pt x="28509" y="981660"/>
                    </a:lnTo>
                    <a:lnTo>
                      <a:pt x="27441" y="982488"/>
                    </a:lnTo>
                    <a:lnTo>
                      <a:pt x="26865" y="983297"/>
                    </a:lnTo>
                    <a:lnTo>
                      <a:pt x="26052" y="984453"/>
                    </a:lnTo>
                    <a:lnTo>
                      <a:pt x="25661" y="985477"/>
                    </a:lnTo>
                    <a:lnTo>
                      <a:pt x="25324" y="986614"/>
                    </a:lnTo>
                    <a:lnTo>
                      <a:pt x="25289" y="987648"/>
                    </a:lnTo>
                    <a:lnTo>
                      <a:pt x="25327" y="988325"/>
                    </a:lnTo>
                    <a:lnTo>
                      <a:pt x="25344" y="989359"/>
                    </a:lnTo>
                    <a:lnTo>
                      <a:pt x="25359" y="990209"/>
                    </a:lnTo>
                    <a:lnTo>
                      <a:pt x="25327" y="991029"/>
                    </a:lnTo>
                    <a:lnTo>
                      <a:pt x="25134" y="992092"/>
                    </a:lnTo>
                    <a:lnTo>
                      <a:pt x="25064" y="992856"/>
                    </a:lnTo>
                    <a:lnTo>
                      <a:pt x="24762" y="993995"/>
                    </a:lnTo>
                    <a:lnTo>
                      <a:pt x="24493" y="994699"/>
                    </a:lnTo>
                    <a:lnTo>
                      <a:pt x="24027" y="995742"/>
                    </a:lnTo>
                    <a:lnTo>
                      <a:pt x="23619" y="996706"/>
                    </a:lnTo>
                    <a:lnTo>
                      <a:pt x="23220" y="997525"/>
                    </a:lnTo>
                    <a:lnTo>
                      <a:pt x="19240" y="1004629"/>
                    </a:lnTo>
                    <a:lnTo>
                      <a:pt x="18719" y="1005862"/>
                    </a:lnTo>
                    <a:lnTo>
                      <a:pt x="17994" y="1006854"/>
                    </a:lnTo>
                    <a:lnTo>
                      <a:pt x="16751" y="1008579"/>
                    </a:lnTo>
                    <a:lnTo>
                      <a:pt x="15129" y="1010910"/>
                    </a:lnTo>
                    <a:lnTo>
                      <a:pt x="13299" y="1013598"/>
                    </a:lnTo>
                    <a:lnTo>
                      <a:pt x="11746" y="1016211"/>
                    </a:lnTo>
                    <a:lnTo>
                      <a:pt x="11026" y="1018198"/>
                    </a:lnTo>
                    <a:lnTo>
                      <a:pt x="10515" y="1019219"/>
                    </a:lnTo>
                    <a:lnTo>
                      <a:pt x="10628" y="1020267"/>
                    </a:lnTo>
                    <a:lnTo>
                      <a:pt x="10544" y="1021483"/>
                    </a:lnTo>
                    <a:lnTo>
                      <a:pt x="10141" y="1022931"/>
                    </a:lnTo>
                    <a:lnTo>
                      <a:pt x="9311" y="1024706"/>
                    </a:lnTo>
                    <a:lnTo>
                      <a:pt x="8149" y="1026264"/>
                    </a:lnTo>
                    <a:lnTo>
                      <a:pt x="7315" y="1027179"/>
                    </a:lnTo>
                    <a:lnTo>
                      <a:pt x="7023" y="1028560"/>
                    </a:lnTo>
                    <a:lnTo>
                      <a:pt x="6557" y="1030377"/>
                    </a:lnTo>
                    <a:lnTo>
                      <a:pt x="6300" y="1032387"/>
                    </a:lnTo>
                    <a:lnTo>
                      <a:pt x="6277" y="1034378"/>
                    </a:lnTo>
                    <a:lnTo>
                      <a:pt x="7168" y="1037884"/>
                    </a:lnTo>
                    <a:lnTo>
                      <a:pt x="8645" y="1040366"/>
                    </a:lnTo>
                    <a:lnTo>
                      <a:pt x="9626" y="1042462"/>
                    </a:lnTo>
                    <a:lnTo>
                      <a:pt x="10012" y="1044328"/>
                    </a:lnTo>
                    <a:lnTo>
                      <a:pt x="9893" y="1046467"/>
                    </a:lnTo>
                    <a:lnTo>
                      <a:pt x="9739" y="1049346"/>
                    </a:lnTo>
                    <a:lnTo>
                      <a:pt x="9645" y="1051716"/>
                    </a:lnTo>
                    <a:lnTo>
                      <a:pt x="9543" y="1054044"/>
                    </a:lnTo>
                    <a:lnTo>
                      <a:pt x="10021" y="1056872"/>
                    </a:lnTo>
                    <a:lnTo>
                      <a:pt x="10590" y="1059193"/>
                    </a:lnTo>
                    <a:lnTo>
                      <a:pt x="11572" y="1061887"/>
                    </a:lnTo>
                    <a:lnTo>
                      <a:pt x="12918" y="1064797"/>
                    </a:lnTo>
                    <a:lnTo>
                      <a:pt x="14131" y="1066620"/>
                    </a:lnTo>
                    <a:lnTo>
                      <a:pt x="14694" y="1068530"/>
                    </a:lnTo>
                    <a:lnTo>
                      <a:pt x="15123" y="1069606"/>
                    </a:lnTo>
                    <a:lnTo>
                      <a:pt x="15432" y="1070999"/>
                    </a:lnTo>
                    <a:lnTo>
                      <a:pt x="15705" y="1072878"/>
                    </a:lnTo>
                    <a:lnTo>
                      <a:pt x="15194" y="1074188"/>
                    </a:lnTo>
                    <a:lnTo>
                      <a:pt x="14654" y="1075521"/>
                    </a:lnTo>
                    <a:lnTo>
                      <a:pt x="13913" y="1077412"/>
                    </a:lnTo>
                    <a:lnTo>
                      <a:pt x="13502" y="1078840"/>
                    </a:lnTo>
                    <a:lnTo>
                      <a:pt x="13129" y="1080250"/>
                    </a:lnTo>
                    <a:lnTo>
                      <a:pt x="12866" y="1081496"/>
                    </a:lnTo>
                    <a:lnTo>
                      <a:pt x="13238" y="1083817"/>
                    </a:lnTo>
                    <a:lnTo>
                      <a:pt x="13258" y="1085330"/>
                    </a:lnTo>
                    <a:lnTo>
                      <a:pt x="12311" y="1087064"/>
                    </a:lnTo>
                    <a:lnTo>
                      <a:pt x="11418" y="1087998"/>
                    </a:lnTo>
                    <a:lnTo>
                      <a:pt x="10494" y="1089308"/>
                    </a:lnTo>
                    <a:lnTo>
                      <a:pt x="10172" y="1090030"/>
                    </a:lnTo>
                    <a:lnTo>
                      <a:pt x="11129" y="1092297"/>
                    </a:lnTo>
                    <a:lnTo>
                      <a:pt x="11942" y="1093539"/>
                    </a:lnTo>
                    <a:lnTo>
                      <a:pt x="11656" y="1095142"/>
                    </a:lnTo>
                    <a:lnTo>
                      <a:pt x="11604" y="1097252"/>
                    </a:lnTo>
                    <a:lnTo>
                      <a:pt x="11578" y="1098246"/>
                    </a:lnTo>
                    <a:lnTo>
                      <a:pt x="11916" y="1099621"/>
                    </a:lnTo>
                    <a:lnTo>
                      <a:pt x="12265" y="1100947"/>
                    </a:lnTo>
                    <a:lnTo>
                      <a:pt x="12549" y="1101561"/>
                    </a:lnTo>
                    <a:lnTo>
                      <a:pt x="12542" y="1102459"/>
                    </a:lnTo>
                    <a:lnTo>
                      <a:pt x="12761" y="1103958"/>
                    </a:lnTo>
                    <a:lnTo>
                      <a:pt x="12439" y="1105175"/>
                    </a:lnTo>
                    <a:lnTo>
                      <a:pt x="11931" y="1106100"/>
                    </a:lnTo>
                    <a:lnTo>
                      <a:pt x="11152" y="1107625"/>
                    </a:lnTo>
                    <a:lnTo>
                      <a:pt x="10564" y="1108589"/>
                    </a:lnTo>
                    <a:lnTo>
                      <a:pt x="10442" y="1109263"/>
                    </a:lnTo>
                    <a:lnTo>
                      <a:pt x="10788" y="1111112"/>
                    </a:lnTo>
                    <a:lnTo>
                      <a:pt x="11053" y="1113318"/>
                    </a:lnTo>
                    <a:lnTo>
                      <a:pt x="10837" y="1114962"/>
                    </a:lnTo>
                    <a:lnTo>
                      <a:pt x="10580" y="1116674"/>
                    </a:lnTo>
                    <a:lnTo>
                      <a:pt x="10304" y="1118342"/>
                    </a:lnTo>
                    <a:lnTo>
                      <a:pt x="10214" y="1120208"/>
                    </a:lnTo>
                    <a:lnTo>
                      <a:pt x="9970" y="1121492"/>
                    </a:lnTo>
                    <a:lnTo>
                      <a:pt x="9727" y="1122645"/>
                    </a:lnTo>
                    <a:lnTo>
                      <a:pt x="17146" y="1123294"/>
                    </a:lnTo>
                    <a:lnTo>
                      <a:pt x="22098" y="1124093"/>
                    </a:lnTo>
                    <a:lnTo>
                      <a:pt x="24445" y="1124408"/>
                    </a:lnTo>
                    <a:lnTo>
                      <a:pt x="27510" y="1124916"/>
                    </a:lnTo>
                    <a:lnTo>
                      <a:pt x="30439" y="1125542"/>
                    </a:lnTo>
                    <a:lnTo>
                      <a:pt x="32757" y="1126059"/>
                    </a:lnTo>
                    <a:lnTo>
                      <a:pt x="35387" y="1126883"/>
                    </a:lnTo>
                    <a:lnTo>
                      <a:pt x="38562" y="1127744"/>
                    </a:lnTo>
                    <a:lnTo>
                      <a:pt x="40306" y="1128255"/>
                    </a:lnTo>
                    <a:lnTo>
                      <a:pt x="41468" y="1128602"/>
                    </a:lnTo>
                    <a:lnTo>
                      <a:pt x="43529" y="1129433"/>
                    </a:lnTo>
                    <a:lnTo>
                      <a:pt x="45508" y="1130274"/>
                    </a:lnTo>
                    <a:lnTo>
                      <a:pt x="47460" y="1130993"/>
                    </a:lnTo>
                    <a:lnTo>
                      <a:pt x="54440" y="1134249"/>
                    </a:lnTo>
                    <a:lnTo>
                      <a:pt x="55631" y="1134731"/>
                    </a:lnTo>
                    <a:lnTo>
                      <a:pt x="56873" y="1135113"/>
                    </a:lnTo>
                    <a:lnTo>
                      <a:pt x="67168" y="1136985"/>
                    </a:lnTo>
                    <a:lnTo>
                      <a:pt x="67889" y="1136680"/>
                    </a:lnTo>
                    <a:lnTo>
                      <a:pt x="68660" y="1136423"/>
                    </a:lnTo>
                    <a:lnTo>
                      <a:pt x="69225" y="1136157"/>
                    </a:lnTo>
                    <a:lnTo>
                      <a:pt x="70332" y="1135668"/>
                    </a:lnTo>
                    <a:lnTo>
                      <a:pt x="71492" y="1135193"/>
                    </a:lnTo>
                    <a:lnTo>
                      <a:pt x="72333" y="1134750"/>
                    </a:lnTo>
                    <a:lnTo>
                      <a:pt x="73114" y="1134339"/>
                    </a:lnTo>
                    <a:lnTo>
                      <a:pt x="73906" y="1133986"/>
                    </a:lnTo>
                    <a:lnTo>
                      <a:pt x="74677" y="1133690"/>
                    </a:lnTo>
                    <a:lnTo>
                      <a:pt x="82132" y="1129118"/>
                    </a:lnTo>
                    <a:lnTo>
                      <a:pt x="90542" y="1123814"/>
                    </a:lnTo>
                    <a:lnTo>
                      <a:pt x="91649" y="1123124"/>
                    </a:lnTo>
                    <a:lnTo>
                      <a:pt x="92818" y="1122452"/>
                    </a:lnTo>
                    <a:lnTo>
                      <a:pt x="93551" y="1121994"/>
                    </a:lnTo>
                    <a:lnTo>
                      <a:pt x="94185" y="1121540"/>
                    </a:lnTo>
                    <a:lnTo>
                      <a:pt x="94956" y="1121063"/>
                    </a:lnTo>
                    <a:lnTo>
                      <a:pt x="95988" y="1120449"/>
                    </a:lnTo>
                    <a:lnTo>
                      <a:pt x="96681" y="1119996"/>
                    </a:lnTo>
                    <a:lnTo>
                      <a:pt x="97333" y="1119643"/>
                    </a:lnTo>
                    <a:lnTo>
                      <a:pt x="98164" y="1119214"/>
                    </a:lnTo>
                    <a:lnTo>
                      <a:pt x="99125" y="1118716"/>
                    </a:lnTo>
                    <a:lnTo>
                      <a:pt x="99908" y="1118342"/>
                    </a:lnTo>
                    <a:lnTo>
                      <a:pt x="100758" y="1117787"/>
                    </a:lnTo>
                    <a:lnTo>
                      <a:pt x="101548" y="1117363"/>
                    </a:lnTo>
                    <a:lnTo>
                      <a:pt x="102636" y="1116846"/>
                    </a:lnTo>
                    <a:lnTo>
                      <a:pt x="103507" y="1116474"/>
                    </a:lnTo>
                    <a:lnTo>
                      <a:pt x="104210" y="1116140"/>
                    </a:lnTo>
                    <a:lnTo>
                      <a:pt x="105100" y="1115758"/>
                    </a:lnTo>
                    <a:lnTo>
                      <a:pt x="106140" y="1115126"/>
                    </a:lnTo>
                    <a:lnTo>
                      <a:pt x="106952" y="1114734"/>
                    </a:lnTo>
                    <a:lnTo>
                      <a:pt x="107912" y="1114275"/>
                    </a:lnTo>
                    <a:lnTo>
                      <a:pt x="108346" y="1114130"/>
                    </a:lnTo>
                    <a:lnTo>
                      <a:pt x="109258" y="1113844"/>
                    </a:lnTo>
                    <a:lnTo>
                      <a:pt x="110195" y="1113600"/>
                    </a:lnTo>
                    <a:lnTo>
                      <a:pt x="110809" y="1113417"/>
                    </a:lnTo>
                    <a:lnTo>
                      <a:pt x="111441" y="1113276"/>
                    </a:lnTo>
                    <a:lnTo>
                      <a:pt x="112141" y="1113125"/>
                    </a:lnTo>
                    <a:lnTo>
                      <a:pt x="112687" y="1112955"/>
                    </a:lnTo>
                    <a:lnTo>
                      <a:pt x="113181" y="1112782"/>
                    </a:lnTo>
                    <a:lnTo>
                      <a:pt x="114070" y="1112506"/>
                    </a:lnTo>
                    <a:lnTo>
                      <a:pt x="114860" y="1112316"/>
                    </a:lnTo>
                    <a:lnTo>
                      <a:pt x="115660" y="1112108"/>
                    </a:lnTo>
                    <a:lnTo>
                      <a:pt x="116106" y="1112005"/>
                    </a:lnTo>
                    <a:lnTo>
                      <a:pt x="116629" y="1111796"/>
                    </a:lnTo>
                    <a:lnTo>
                      <a:pt x="117223" y="1111488"/>
                    </a:lnTo>
                    <a:lnTo>
                      <a:pt x="118192" y="1111068"/>
                    </a:lnTo>
                    <a:lnTo>
                      <a:pt x="118954" y="1110762"/>
                    </a:lnTo>
                    <a:lnTo>
                      <a:pt x="120052" y="1110236"/>
                    </a:lnTo>
                    <a:lnTo>
                      <a:pt x="120833" y="1109835"/>
                    </a:lnTo>
                    <a:lnTo>
                      <a:pt x="121745" y="1109394"/>
                    </a:lnTo>
                    <a:lnTo>
                      <a:pt x="122772" y="1108936"/>
                    </a:lnTo>
                    <a:lnTo>
                      <a:pt x="123356" y="1108591"/>
                    </a:lnTo>
                    <a:lnTo>
                      <a:pt x="124079" y="1108188"/>
                    </a:lnTo>
                    <a:lnTo>
                      <a:pt x="124711" y="1107795"/>
                    </a:lnTo>
                    <a:lnTo>
                      <a:pt x="125299" y="1107381"/>
                    </a:lnTo>
                    <a:lnTo>
                      <a:pt x="125883" y="1106986"/>
                    </a:lnTo>
                    <a:lnTo>
                      <a:pt x="126620" y="1106507"/>
                    </a:lnTo>
                    <a:lnTo>
                      <a:pt x="127382" y="1106020"/>
                    </a:lnTo>
                    <a:lnTo>
                      <a:pt x="127877" y="1105692"/>
                    </a:lnTo>
                    <a:lnTo>
                      <a:pt x="128550" y="1105233"/>
                    </a:lnTo>
                    <a:lnTo>
                      <a:pt x="129198" y="1104559"/>
                    </a:lnTo>
                    <a:lnTo>
                      <a:pt x="129706" y="1104087"/>
                    </a:lnTo>
                    <a:lnTo>
                      <a:pt x="130125" y="1103731"/>
                    </a:lnTo>
                    <a:lnTo>
                      <a:pt x="130671" y="1103223"/>
                    </a:lnTo>
                    <a:lnTo>
                      <a:pt x="131230" y="1102664"/>
                    </a:lnTo>
                    <a:lnTo>
                      <a:pt x="132018" y="1101923"/>
                    </a:lnTo>
                    <a:lnTo>
                      <a:pt x="132614" y="1101307"/>
                    </a:lnTo>
                    <a:lnTo>
                      <a:pt x="133758" y="1100443"/>
                    </a:lnTo>
                    <a:lnTo>
                      <a:pt x="135751" y="1097993"/>
                    </a:lnTo>
                    <a:lnTo>
                      <a:pt x="137631" y="1095733"/>
                    </a:lnTo>
                    <a:lnTo>
                      <a:pt x="139485" y="1093623"/>
                    </a:lnTo>
                    <a:lnTo>
                      <a:pt x="141441" y="1091081"/>
                    </a:lnTo>
                    <a:lnTo>
                      <a:pt x="142368" y="1089886"/>
                    </a:lnTo>
                    <a:lnTo>
                      <a:pt x="143498" y="1088659"/>
                    </a:lnTo>
                    <a:lnTo>
                      <a:pt x="144514" y="1087782"/>
                    </a:lnTo>
                    <a:lnTo>
                      <a:pt x="145010" y="1086906"/>
                    </a:lnTo>
                    <a:lnTo>
                      <a:pt x="145314" y="1085147"/>
                    </a:lnTo>
                    <a:lnTo>
                      <a:pt x="146711" y="1084200"/>
                    </a:lnTo>
                    <a:lnTo>
                      <a:pt x="147435" y="1083589"/>
                    </a:lnTo>
                    <a:lnTo>
                      <a:pt x="149175" y="1083471"/>
                    </a:lnTo>
                    <a:lnTo>
                      <a:pt x="149975" y="1083654"/>
                    </a:lnTo>
                    <a:lnTo>
                      <a:pt x="150636" y="1083412"/>
                    </a:lnTo>
                    <a:lnTo>
                      <a:pt x="151423" y="1082462"/>
                    </a:lnTo>
                    <a:lnTo>
                      <a:pt x="152325" y="1082003"/>
                    </a:lnTo>
                    <a:lnTo>
                      <a:pt x="152655" y="1081506"/>
                    </a:lnTo>
                    <a:lnTo>
                      <a:pt x="153735" y="1080687"/>
                    </a:lnTo>
                    <a:lnTo>
                      <a:pt x="155843" y="1079643"/>
                    </a:lnTo>
                    <a:lnTo>
                      <a:pt x="157100" y="1079405"/>
                    </a:lnTo>
                    <a:lnTo>
                      <a:pt x="159031" y="1079458"/>
                    </a:lnTo>
                    <a:lnTo>
                      <a:pt x="161609" y="1079229"/>
                    </a:lnTo>
                    <a:lnTo>
                      <a:pt x="163628" y="1078266"/>
                    </a:lnTo>
                    <a:lnTo>
                      <a:pt x="165279" y="1078525"/>
                    </a:lnTo>
                    <a:lnTo>
                      <a:pt x="168606" y="1079216"/>
                    </a:lnTo>
                    <a:lnTo>
                      <a:pt x="171108" y="1079933"/>
                    </a:lnTo>
                    <a:lnTo>
                      <a:pt x="173166" y="1080574"/>
                    </a:lnTo>
                    <a:lnTo>
                      <a:pt x="174740" y="1080825"/>
                    </a:lnTo>
                    <a:lnTo>
                      <a:pt x="177750" y="1080777"/>
                    </a:lnTo>
                    <a:lnTo>
                      <a:pt x="179859" y="1080992"/>
                    </a:lnTo>
                    <a:lnTo>
                      <a:pt x="181776" y="1081105"/>
                    </a:lnTo>
                    <a:lnTo>
                      <a:pt x="184215" y="1080956"/>
                    </a:lnTo>
                    <a:lnTo>
                      <a:pt x="185599" y="1079853"/>
                    </a:lnTo>
                    <a:lnTo>
                      <a:pt x="187250" y="1078096"/>
                    </a:lnTo>
                    <a:lnTo>
                      <a:pt x="188736" y="1076382"/>
                    </a:lnTo>
                    <a:lnTo>
                      <a:pt x="190336" y="1074850"/>
                    </a:lnTo>
                    <a:lnTo>
                      <a:pt x="192012" y="1073469"/>
                    </a:lnTo>
                    <a:lnTo>
                      <a:pt x="193765" y="1071636"/>
                    </a:lnTo>
                    <a:lnTo>
                      <a:pt x="195543" y="1069915"/>
                    </a:lnTo>
                    <a:lnTo>
                      <a:pt x="196876" y="1068219"/>
                    </a:lnTo>
                    <a:lnTo>
                      <a:pt x="197181" y="1067375"/>
                    </a:lnTo>
                    <a:lnTo>
                      <a:pt x="198375" y="1066515"/>
                    </a:lnTo>
                    <a:lnTo>
                      <a:pt x="201271" y="1065923"/>
                    </a:lnTo>
                    <a:lnTo>
                      <a:pt x="203925" y="1065599"/>
                    </a:lnTo>
                    <a:lnTo>
                      <a:pt x="205792" y="1064616"/>
                    </a:lnTo>
                    <a:lnTo>
                      <a:pt x="207964" y="1063181"/>
                    </a:lnTo>
                    <a:lnTo>
                      <a:pt x="211367" y="1061460"/>
                    </a:lnTo>
                    <a:lnTo>
                      <a:pt x="214212" y="1059525"/>
                    </a:lnTo>
                    <a:lnTo>
                      <a:pt x="216790" y="1057525"/>
                    </a:lnTo>
                    <a:lnTo>
                      <a:pt x="218975" y="1055585"/>
                    </a:lnTo>
                    <a:lnTo>
                      <a:pt x="220880" y="1054157"/>
                    </a:lnTo>
                    <a:lnTo>
                      <a:pt x="222594" y="1053774"/>
                    </a:lnTo>
                    <a:lnTo>
                      <a:pt x="223521" y="1054150"/>
                    </a:lnTo>
                    <a:lnTo>
                      <a:pt x="224512" y="1054785"/>
                    </a:lnTo>
                    <a:lnTo>
                      <a:pt x="225198" y="1055418"/>
                    </a:lnTo>
                    <a:lnTo>
                      <a:pt x="226239" y="1056382"/>
                    </a:lnTo>
                    <a:lnTo>
                      <a:pt x="226671" y="1056874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C50532D2-86D1-EE8B-6A3E-06DE59632923}"/>
                  </a:ext>
                </a:extLst>
              </p:cNvPr>
              <p:cNvSpPr/>
              <p:nvPr/>
            </p:nvSpPr>
            <p:spPr>
              <a:xfrm flipV="1">
                <a:off x="3060672" y="2384446"/>
                <a:ext cx="1240297" cy="476226"/>
              </a:xfrm>
              <a:custGeom>
                <a:avLst/>
                <a:gdLst>
                  <a:gd name="connsiteX0" fmla="*/ 545456 w 1240297"/>
                  <a:gd name="connsiteY0" fmla="*/ 476173 h 476226"/>
                  <a:gd name="connsiteX1" fmla="*/ 563481 w 1240297"/>
                  <a:gd name="connsiteY1" fmla="*/ 470166 h 476226"/>
                  <a:gd name="connsiteX2" fmla="*/ 564149 w 1240297"/>
                  <a:gd name="connsiteY2" fmla="*/ 458824 h 476226"/>
                  <a:gd name="connsiteX3" fmla="*/ 562815 w 1240297"/>
                  <a:gd name="connsiteY3" fmla="*/ 453478 h 476226"/>
                  <a:gd name="connsiteX4" fmla="*/ 558807 w 1240297"/>
                  <a:gd name="connsiteY4" fmla="*/ 448804 h 476226"/>
                  <a:gd name="connsiteX5" fmla="*/ 558807 w 1240297"/>
                  <a:gd name="connsiteY5" fmla="*/ 440791 h 476226"/>
                  <a:gd name="connsiteX6" fmla="*/ 556804 w 1240297"/>
                  <a:gd name="connsiteY6" fmla="*/ 436117 h 476226"/>
                  <a:gd name="connsiteX7" fmla="*/ 557472 w 1240297"/>
                  <a:gd name="connsiteY7" fmla="*/ 431443 h 476226"/>
                  <a:gd name="connsiteX8" fmla="*/ 562147 w 1240297"/>
                  <a:gd name="connsiteY8" fmla="*/ 424776 h 476226"/>
                  <a:gd name="connsiteX9" fmla="*/ 567490 w 1240297"/>
                  <a:gd name="connsiteY9" fmla="*/ 423442 h 476226"/>
                  <a:gd name="connsiteX10" fmla="*/ 576833 w 1240297"/>
                  <a:gd name="connsiteY10" fmla="*/ 426109 h 476226"/>
                  <a:gd name="connsiteX11" fmla="*/ 582843 w 1240297"/>
                  <a:gd name="connsiteY11" fmla="*/ 424776 h 476226"/>
                  <a:gd name="connsiteX12" fmla="*/ 587517 w 1240297"/>
                  <a:gd name="connsiteY12" fmla="*/ 424776 h 476226"/>
                  <a:gd name="connsiteX13" fmla="*/ 591519 w 1240297"/>
                  <a:gd name="connsiteY13" fmla="*/ 423442 h 476226"/>
                  <a:gd name="connsiteX14" fmla="*/ 594858 w 1240297"/>
                  <a:gd name="connsiteY14" fmla="*/ 423442 h 476226"/>
                  <a:gd name="connsiteX15" fmla="*/ 600201 w 1240297"/>
                  <a:gd name="connsiteY15" fmla="*/ 419429 h 476226"/>
                  <a:gd name="connsiteX16" fmla="*/ 604876 w 1240297"/>
                  <a:gd name="connsiteY16" fmla="*/ 424103 h 476226"/>
                  <a:gd name="connsiteX17" fmla="*/ 614219 w 1240297"/>
                  <a:gd name="connsiteY17" fmla="*/ 415429 h 476226"/>
                  <a:gd name="connsiteX18" fmla="*/ 618226 w 1240297"/>
                  <a:gd name="connsiteY18" fmla="*/ 413422 h 476226"/>
                  <a:gd name="connsiteX19" fmla="*/ 618894 w 1240297"/>
                  <a:gd name="connsiteY19" fmla="*/ 410755 h 476226"/>
                  <a:gd name="connsiteX20" fmla="*/ 623563 w 1240297"/>
                  <a:gd name="connsiteY20" fmla="*/ 411428 h 476226"/>
                  <a:gd name="connsiteX21" fmla="*/ 628906 w 1240297"/>
                  <a:gd name="connsiteY21" fmla="*/ 415429 h 476226"/>
                  <a:gd name="connsiteX22" fmla="*/ 635583 w 1240297"/>
                  <a:gd name="connsiteY22" fmla="*/ 414755 h 476226"/>
                  <a:gd name="connsiteX23" fmla="*/ 642256 w 1240297"/>
                  <a:gd name="connsiteY23" fmla="*/ 416762 h 476226"/>
                  <a:gd name="connsiteX24" fmla="*/ 643592 w 1240297"/>
                  <a:gd name="connsiteY24" fmla="*/ 412749 h 476226"/>
                  <a:gd name="connsiteX25" fmla="*/ 642924 w 1240297"/>
                  <a:gd name="connsiteY25" fmla="*/ 406742 h 476226"/>
                  <a:gd name="connsiteX26" fmla="*/ 650269 w 1240297"/>
                  <a:gd name="connsiteY26" fmla="*/ 405421 h 476226"/>
                  <a:gd name="connsiteX27" fmla="*/ 657610 w 1240297"/>
                  <a:gd name="connsiteY27" fmla="*/ 406081 h 476226"/>
                  <a:gd name="connsiteX28" fmla="*/ 660281 w 1240297"/>
                  <a:gd name="connsiteY28" fmla="*/ 403414 h 476226"/>
                  <a:gd name="connsiteX29" fmla="*/ 665624 w 1240297"/>
                  <a:gd name="connsiteY29" fmla="*/ 403414 h 476226"/>
                  <a:gd name="connsiteX30" fmla="*/ 664956 w 1240297"/>
                  <a:gd name="connsiteY30" fmla="*/ 406742 h 476226"/>
                  <a:gd name="connsiteX31" fmla="*/ 668295 w 1240297"/>
                  <a:gd name="connsiteY31" fmla="*/ 415429 h 476226"/>
                  <a:gd name="connsiteX32" fmla="*/ 672963 w 1240297"/>
                  <a:gd name="connsiteY32" fmla="*/ 418769 h 476226"/>
                  <a:gd name="connsiteX33" fmla="*/ 677638 w 1240297"/>
                  <a:gd name="connsiteY33" fmla="*/ 418769 h 476226"/>
                  <a:gd name="connsiteX34" fmla="*/ 690989 w 1240297"/>
                  <a:gd name="connsiteY34" fmla="*/ 415429 h 476226"/>
                  <a:gd name="connsiteX35" fmla="*/ 692992 w 1240297"/>
                  <a:gd name="connsiteY35" fmla="*/ 412749 h 476226"/>
                  <a:gd name="connsiteX36" fmla="*/ 691656 w 1240297"/>
                  <a:gd name="connsiteY36" fmla="*/ 410082 h 476226"/>
                  <a:gd name="connsiteX37" fmla="*/ 692324 w 1240297"/>
                  <a:gd name="connsiteY37" fmla="*/ 406742 h 476226"/>
                  <a:gd name="connsiteX38" fmla="*/ 698335 w 1240297"/>
                  <a:gd name="connsiteY38" fmla="*/ 404748 h 476226"/>
                  <a:gd name="connsiteX39" fmla="*/ 701006 w 1240297"/>
                  <a:gd name="connsiteY39" fmla="*/ 398741 h 476226"/>
                  <a:gd name="connsiteX40" fmla="*/ 703678 w 1240297"/>
                  <a:gd name="connsiteY40" fmla="*/ 397395 h 476226"/>
                  <a:gd name="connsiteX41" fmla="*/ 709015 w 1240297"/>
                  <a:gd name="connsiteY41" fmla="*/ 391387 h 476226"/>
                  <a:gd name="connsiteX42" fmla="*/ 711017 w 1240297"/>
                  <a:gd name="connsiteY42" fmla="*/ 392060 h 476226"/>
                  <a:gd name="connsiteX43" fmla="*/ 714358 w 1240297"/>
                  <a:gd name="connsiteY43" fmla="*/ 395401 h 476226"/>
                  <a:gd name="connsiteX44" fmla="*/ 721703 w 1240297"/>
                  <a:gd name="connsiteY44" fmla="*/ 394728 h 476226"/>
                  <a:gd name="connsiteX45" fmla="*/ 725036 w 1240297"/>
                  <a:gd name="connsiteY45" fmla="*/ 396734 h 476226"/>
                  <a:gd name="connsiteX46" fmla="*/ 725704 w 1240297"/>
                  <a:gd name="connsiteY46" fmla="*/ 391387 h 476226"/>
                  <a:gd name="connsiteX47" fmla="*/ 733719 w 1240297"/>
                  <a:gd name="connsiteY47" fmla="*/ 390054 h 476226"/>
                  <a:gd name="connsiteX48" fmla="*/ 745733 w 1240297"/>
                  <a:gd name="connsiteY48" fmla="*/ 388720 h 476226"/>
                  <a:gd name="connsiteX49" fmla="*/ 752412 w 1240297"/>
                  <a:gd name="connsiteY49" fmla="*/ 386053 h 476226"/>
                  <a:gd name="connsiteX50" fmla="*/ 755083 w 1240297"/>
                  <a:gd name="connsiteY50" fmla="*/ 386727 h 476226"/>
                  <a:gd name="connsiteX51" fmla="*/ 761087 w 1240297"/>
                  <a:gd name="connsiteY51" fmla="*/ 384720 h 476226"/>
                  <a:gd name="connsiteX52" fmla="*/ 763758 w 1240297"/>
                  <a:gd name="connsiteY52" fmla="*/ 386727 h 476226"/>
                  <a:gd name="connsiteX53" fmla="*/ 763758 w 1240297"/>
                  <a:gd name="connsiteY53" fmla="*/ 394728 h 476226"/>
                  <a:gd name="connsiteX54" fmla="*/ 767765 w 1240297"/>
                  <a:gd name="connsiteY54" fmla="*/ 401408 h 476226"/>
                  <a:gd name="connsiteX55" fmla="*/ 783119 w 1240297"/>
                  <a:gd name="connsiteY55" fmla="*/ 400735 h 476226"/>
                  <a:gd name="connsiteX56" fmla="*/ 787126 w 1240297"/>
                  <a:gd name="connsiteY56" fmla="*/ 402081 h 476226"/>
                  <a:gd name="connsiteX57" fmla="*/ 789792 w 1240297"/>
                  <a:gd name="connsiteY57" fmla="*/ 404748 h 476226"/>
                  <a:gd name="connsiteX58" fmla="*/ 793799 w 1240297"/>
                  <a:gd name="connsiteY58" fmla="*/ 404748 h 476226"/>
                  <a:gd name="connsiteX59" fmla="*/ 798474 w 1240297"/>
                  <a:gd name="connsiteY59" fmla="*/ 398068 h 476226"/>
                  <a:gd name="connsiteX60" fmla="*/ 801812 w 1240297"/>
                  <a:gd name="connsiteY60" fmla="*/ 398068 h 476226"/>
                  <a:gd name="connsiteX61" fmla="*/ 805151 w 1240297"/>
                  <a:gd name="connsiteY61" fmla="*/ 397395 h 476226"/>
                  <a:gd name="connsiteX62" fmla="*/ 807149 w 1240297"/>
                  <a:gd name="connsiteY62" fmla="*/ 400074 h 476226"/>
                  <a:gd name="connsiteX63" fmla="*/ 812492 w 1240297"/>
                  <a:gd name="connsiteY63" fmla="*/ 406081 h 476226"/>
                  <a:gd name="connsiteX64" fmla="*/ 816499 w 1240297"/>
                  <a:gd name="connsiteY64" fmla="*/ 406081 h 476226"/>
                  <a:gd name="connsiteX65" fmla="*/ 817167 w 1240297"/>
                  <a:gd name="connsiteY65" fmla="*/ 404748 h 476226"/>
                  <a:gd name="connsiteX66" fmla="*/ 817167 w 1240297"/>
                  <a:gd name="connsiteY66" fmla="*/ 400074 h 476226"/>
                  <a:gd name="connsiteX67" fmla="*/ 823838 w 1240297"/>
                  <a:gd name="connsiteY67" fmla="*/ 393394 h 476226"/>
                  <a:gd name="connsiteX68" fmla="*/ 832521 w 1240297"/>
                  <a:gd name="connsiteY68" fmla="*/ 392734 h 476226"/>
                  <a:gd name="connsiteX69" fmla="*/ 832521 w 1240297"/>
                  <a:gd name="connsiteY69" fmla="*/ 391387 h 476226"/>
                  <a:gd name="connsiteX70" fmla="*/ 835192 w 1240297"/>
                  <a:gd name="connsiteY70" fmla="*/ 392734 h 476226"/>
                  <a:gd name="connsiteX71" fmla="*/ 849210 w 1240297"/>
                  <a:gd name="connsiteY71" fmla="*/ 392734 h 476226"/>
                  <a:gd name="connsiteX72" fmla="*/ 857217 w 1240297"/>
                  <a:gd name="connsiteY72" fmla="*/ 396061 h 476226"/>
                  <a:gd name="connsiteX73" fmla="*/ 865232 w 1240297"/>
                  <a:gd name="connsiteY73" fmla="*/ 394728 h 476226"/>
                  <a:gd name="connsiteX74" fmla="*/ 869239 w 1240297"/>
                  <a:gd name="connsiteY74" fmla="*/ 396061 h 476226"/>
                  <a:gd name="connsiteX75" fmla="*/ 881921 w 1240297"/>
                  <a:gd name="connsiteY75" fmla="*/ 398068 h 476226"/>
                  <a:gd name="connsiteX76" fmla="*/ 886596 w 1240297"/>
                  <a:gd name="connsiteY76" fmla="*/ 402081 h 476226"/>
                  <a:gd name="connsiteX77" fmla="*/ 890597 w 1240297"/>
                  <a:gd name="connsiteY77" fmla="*/ 409421 h 476226"/>
                  <a:gd name="connsiteX78" fmla="*/ 891265 w 1240297"/>
                  <a:gd name="connsiteY78" fmla="*/ 414755 h 476226"/>
                  <a:gd name="connsiteX79" fmla="*/ 893937 w 1240297"/>
                  <a:gd name="connsiteY79" fmla="*/ 416089 h 476226"/>
                  <a:gd name="connsiteX80" fmla="*/ 897944 w 1240297"/>
                  <a:gd name="connsiteY80" fmla="*/ 418769 h 476226"/>
                  <a:gd name="connsiteX81" fmla="*/ 900615 w 1240297"/>
                  <a:gd name="connsiteY81" fmla="*/ 424103 h 476226"/>
                  <a:gd name="connsiteX82" fmla="*/ 912630 w 1240297"/>
                  <a:gd name="connsiteY82" fmla="*/ 421436 h 476226"/>
                  <a:gd name="connsiteX83" fmla="*/ 917305 w 1240297"/>
                  <a:gd name="connsiteY83" fmla="*/ 423442 h 476226"/>
                  <a:gd name="connsiteX84" fmla="*/ 925312 w 1240297"/>
                  <a:gd name="connsiteY84" fmla="*/ 420102 h 476226"/>
                  <a:gd name="connsiteX85" fmla="*/ 926648 w 1240297"/>
                  <a:gd name="connsiteY85" fmla="*/ 414755 h 476226"/>
                  <a:gd name="connsiteX86" fmla="*/ 923308 w 1240297"/>
                  <a:gd name="connsiteY86" fmla="*/ 408748 h 476226"/>
                  <a:gd name="connsiteX87" fmla="*/ 930655 w 1240297"/>
                  <a:gd name="connsiteY87" fmla="*/ 404748 h 476226"/>
                  <a:gd name="connsiteX88" fmla="*/ 940667 w 1240297"/>
                  <a:gd name="connsiteY88" fmla="*/ 406742 h 476226"/>
                  <a:gd name="connsiteX89" fmla="*/ 952019 w 1240297"/>
                  <a:gd name="connsiteY89" fmla="*/ 406081 h 476226"/>
                  <a:gd name="connsiteX90" fmla="*/ 956027 w 1240297"/>
                  <a:gd name="connsiteY90" fmla="*/ 409421 h 476226"/>
                  <a:gd name="connsiteX91" fmla="*/ 954691 w 1240297"/>
                  <a:gd name="connsiteY91" fmla="*/ 414755 h 476226"/>
                  <a:gd name="connsiteX92" fmla="*/ 956027 w 1240297"/>
                  <a:gd name="connsiteY92" fmla="*/ 418096 h 476226"/>
                  <a:gd name="connsiteX93" fmla="*/ 953355 w 1240297"/>
                  <a:gd name="connsiteY93" fmla="*/ 420763 h 476226"/>
                  <a:gd name="connsiteX94" fmla="*/ 954691 w 1240297"/>
                  <a:gd name="connsiteY94" fmla="*/ 424103 h 476226"/>
                  <a:gd name="connsiteX95" fmla="*/ 961363 w 1240297"/>
                  <a:gd name="connsiteY95" fmla="*/ 426782 h 476226"/>
                  <a:gd name="connsiteX96" fmla="*/ 966037 w 1240297"/>
                  <a:gd name="connsiteY96" fmla="*/ 430110 h 476226"/>
                  <a:gd name="connsiteX97" fmla="*/ 973384 w 1240297"/>
                  <a:gd name="connsiteY97" fmla="*/ 427443 h 476226"/>
                  <a:gd name="connsiteX98" fmla="*/ 974714 w 1240297"/>
                  <a:gd name="connsiteY98" fmla="*/ 428776 h 476226"/>
                  <a:gd name="connsiteX99" fmla="*/ 978721 w 1240297"/>
                  <a:gd name="connsiteY99" fmla="*/ 425436 h 476226"/>
                  <a:gd name="connsiteX100" fmla="*/ 982060 w 1240297"/>
                  <a:gd name="connsiteY100" fmla="*/ 419429 h 476226"/>
                  <a:gd name="connsiteX101" fmla="*/ 986735 w 1240297"/>
                  <a:gd name="connsiteY101" fmla="*/ 416089 h 476226"/>
                  <a:gd name="connsiteX102" fmla="*/ 995410 w 1240297"/>
                  <a:gd name="connsiteY102" fmla="*/ 416762 h 476226"/>
                  <a:gd name="connsiteX103" fmla="*/ 1002089 w 1240297"/>
                  <a:gd name="connsiteY103" fmla="*/ 418096 h 476226"/>
                  <a:gd name="connsiteX104" fmla="*/ 1012100 w 1240297"/>
                  <a:gd name="connsiteY104" fmla="*/ 422109 h 476226"/>
                  <a:gd name="connsiteX105" fmla="*/ 1016107 w 1240297"/>
                  <a:gd name="connsiteY105" fmla="*/ 422109 h 476226"/>
                  <a:gd name="connsiteX106" fmla="*/ 1018110 w 1240297"/>
                  <a:gd name="connsiteY106" fmla="*/ 426782 h 476226"/>
                  <a:gd name="connsiteX107" fmla="*/ 1021450 w 1240297"/>
                  <a:gd name="connsiteY107" fmla="*/ 430783 h 476226"/>
                  <a:gd name="connsiteX108" fmla="*/ 1020114 w 1240297"/>
                  <a:gd name="connsiteY108" fmla="*/ 434123 h 476226"/>
                  <a:gd name="connsiteX109" fmla="*/ 1022118 w 1240297"/>
                  <a:gd name="connsiteY109" fmla="*/ 436117 h 476226"/>
                  <a:gd name="connsiteX110" fmla="*/ 1025451 w 1240297"/>
                  <a:gd name="connsiteY110" fmla="*/ 436790 h 476226"/>
                  <a:gd name="connsiteX111" fmla="*/ 1028789 w 1240297"/>
                  <a:gd name="connsiteY111" fmla="*/ 441464 h 476226"/>
                  <a:gd name="connsiteX112" fmla="*/ 1034132 w 1240297"/>
                  <a:gd name="connsiteY112" fmla="*/ 441464 h 476226"/>
                  <a:gd name="connsiteX113" fmla="*/ 1035468 w 1240297"/>
                  <a:gd name="connsiteY113" fmla="*/ 446137 h 476226"/>
                  <a:gd name="connsiteX114" fmla="*/ 1040805 w 1240297"/>
                  <a:gd name="connsiteY114" fmla="*/ 449477 h 476226"/>
                  <a:gd name="connsiteX115" fmla="*/ 1047483 w 1240297"/>
                  <a:gd name="connsiteY115" fmla="*/ 445464 h 476226"/>
                  <a:gd name="connsiteX116" fmla="*/ 1049487 w 1240297"/>
                  <a:gd name="connsiteY116" fmla="*/ 442797 h 476226"/>
                  <a:gd name="connsiteX117" fmla="*/ 1054162 w 1240297"/>
                  <a:gd name="connsiteY117" fmla="*/ 443470 h 476226"/>
                  <a:gd name="connsiteX118" fmla="*/ 1059498 w 1240297"/>
                  <a:gd name="connsiteY118" fmla="*/ 435457 h 476226"/>
                  <a:gd name="connsiteX119" fmla="*/ 1064841 w 1240297"/>
                  <a:gd name="connsiteY119" fmla="*/ 430783 h 476226"/>
                  <a:gd name="connsiteX120" fmla="*/ 1068848 w 1240297"/>
                  <a:gd name="connsiteY120" fmla="*/ 427443 h 476226"/>
                  <a:gd name="connsiteX121" fmla="*/ 1075519 w 1240297"/>
                  <a:gd name="connsiteY121" fmla="*/ 426109 h 476226"/>
                  <a:gd name="connsiteX122" fmla="*/ 1078859 w 1240297"/>
                  <a:gd name="connsiteY122" fmla="*/ 420763 h 476226"/>
                  <a:gd name="connsiteX123" fmla="*/ 1082866 w 1240297"/>
                  <a:gd name="connsiteY123" fmla="*/ 420763 h 476226"/>
                  <a:gd name="connsiteX124" fmla="*/ 1089544 w 1240297"/>
                  <a:gd name="connsiteY124" fmla="*/ 416089 h 476226"/>
                  <a:gd name="connsiteX125" fmla="*/ 1103562 w 1240297"/>
                  <a:gd name="connsiteY125" fmla="*/ 416762 h 476226"/>
                  <a:gd name="connsiteX126" fmla="*/ 1110235 w 1240297"/>
                  <a:gd name="connsiteY126" fmla="*/ 419429 h 476226"/>
                  <a:gd name="connsiteX127" fmla="*/ 1114910 w 1240297"/>
                  <a:gd name="connsiteY127" fmla="*/ 416762 h 476226"/>
                  <a:gd name="connsiteX128" fmla="*/ 1130264 w 1240297"/>
                  <a:gd name="connsiteY128" fmla="*/ 416762 h 476226"/>
                  <a:gd name="connsiteX129" fmla="*/ 1138946 w 1240297"/>
                  <a:gd name="connsiteY129" fmla="*/ 422109 h 476226"/>
                  <a:gd name="connsiteX130" fmla="*/ 1143614 w 1240297"/>
                  <a:gd name="connsiteY130" fmla="*/ 422109 h 476226"/>
                  <a:gd name="connsiteX131" fmla="*/ 1146953 w 1240297"/>
                  <a:gd name="connsiteY131" fmla="*/ 416762 h 476226"/>
                  <a:gd name="connsiteX132" fmla="*/ 1152296 w 1240297"/>
                  <a:gd name="connsiteY132" fmla="*/ 414755 h 476226"/>
                  <a:gd name="connsiteX133" fmla="*/ 1156303 w 1240297"/>
                  <a:gd name="connsiteY133" fmla="*/ 418769 h 476226"/>
                  <a:gd name="connsiteX134" fmla="*/ 1160971 w 1240297"/>
                  <a:gd name="connsiteY134" fmla="*/ 418096 h 476226"/>
                  <a:gd name="connsiteX135" fmla="*/ 1166982 w 1240297"/>
                  <a:gd name="connsiteY135" fmla="*/ 416089 h 476226"/>
                  <a:gd name="connsiteX136" fmla="*/ 1166982 w 1240297"/>
                  <a:gd name="connsiteY136" fmla="*/ 414755 h 476226"/>
                  <a:gd name="connsiteX137" fmla="*/ 1168986 w 1240297"/>
                  <a:gd name="connsiteY137" fmla="*/ 414095 h 476226"/>
                  <a:gd name="connsiteX138" fmla="*/ 1171657 w 1240297"/>
                  <a:gd name="connsiteY138" fmla="*/ 410082 h 476226"/>
                  <a:gd name="connsiteX139" fmla="*/ 1175658 w 1240297"/>
                  <a:gd name="connsiteY139" fmla="*/ 408748 h 476226"/>
                  <a:gd name="connsiteX140" fmla="*/ 1181668 w 1240297"/>
                  <a:gd name="connsiteY140" fmla="*/ 408748 h 476226"/>
                  <a:gd name="connsiteX141" fmla="*/ 1183004 w 1240297"/>
                  <a:gd name="connsiteY141" fmla="*/ 406742 h 476226"/>
                  <a:gd name="connsiteX142" fmla="*/ 1186343 w 1240297"/>
                  <a:gd name="connsiteY142" fmla="*/ 406742 h 476226"/>
                  <a:gd name="connsiteX143" fmla="*/ 1192348 w 1240297"/>
                  <a:gd name="connsiteY143" fmla="*/ 409421 h 476226"/>
                  <a:gd name="connsiteX144" fmla="*/ 1197023 w 1240297"/>
                  <a:gd name="connsiteY144" fmla="*/ 408748 h 476226"/>
                  <a:gd name="connsiteX145" fmla="*/ 1199026 w 1240297"/>
                  <a:gd name="connsiteY145" fmla="*/ 403414 h 476226"/>
                  <a:gd name="connsiteX146" fmla="*/ 1197023 w 1240297"/>
                  <a:gd name="connsiteY146" fmla="*/ 398741 h 476226"/>
                  <a:gd name="connsiteX147" fmla="*/ 1201030 w 1240297"/>
                  <a:gd name="connsiteY147" fmla="*/ 398068 h 476226"/>
                  <a:gd name="connsiteX148" fmla="*/ 1197340 w 1240297"/>
                  <a:gd name="connsiteY148" fmla="*/ 351814 h 476226"/>
                  <a:gd name="connsiteX149" fmla="*/ 1197321 w 1240297"/>
                  <a:gd name="connsiteY149" fmla="*/ 350481 h 476226"/>
                  <a:gd name="connsiteX150" fmla="*/ 1196859 w 1240297"/>
                  <a:gd name="connsiteY150" fmla="*/ 349782 h 476226"/>
                  <a:gd name="connsiteX151" fmla="*/ 1196534 w 1240297"/>
                  <a:gd name="connsiteY151" fmla="*/ 349274 h 476226"/>
                  <a:gd name="connsiteX152" fmla="*/ 1196685 w 1240297"/>
                  <a:gd name="connsiteY152" fmla="*/ 348563 h 476226"/>
                  <a:gd name="connsiteX153" fmla="*/ 1196546 w 1240297"/>
                  <a:gd name="connsiteY153" fmla="*/ 347953 h 476226"/>
                  <a:gd name="connsiteX154" fmla="*/ 1196204 w 1240297"/>
                  <a:gd name="connsiteY154" fmla="*/ 347128 h 476226"/>
                  <a:gd name="connsiteX155" fmla="*/ 1196277 w 1240297"/>
                  <a:gd name="connsiteY155" fmla="*/ 346556 h 476226"/>
                  <a:gd name="connsiteX156" fmla="*/ 1196082 w 1240297"/>
                  <a:gd name="connsiteY156" fmla="*/ 345794 h 476226"/>
                  <a:gd name="connsiteX157" fmla="*/ 1195628 w 1240297"/>
                  <a:gd name="connsiteY157" fmla="*/ 344702 h 476226"/>
                  <a:gd name="connsiteX158" fmla="*/ 1195433 w 1240297"/>
                  <a:gd name="connsiteY158" fmla="*/ 343826 h 476226"/>
                  <a:gd name="connsiteX159" fmla="*/ 1195160 w 1240297"/>
                  <a:gd name="connsiteY159" fmla="*/ 343127 h 476226"/>
                  <a:gd name="connsiteX160" fmla="*/ 1195546 w 1240297"/>
                  <a:gd name="connsiteY160" fmla="*/ 342365 h 476226"/>
                  <a:gd name="connsiteX161" fmla="*/ 1195783 w 1240297"/>
                  <a:gd name="connsiteY161" fmla="*/ 341515 h 476226"/>
                  <a:gd name="connsiteX162" fmla="*/ 1196637 w 1240297"/>
                  <a:gd name="connsiteY162" fmla="*/ 340372 h 476226"/>
                  <a:gd name="connsiteX163" fmla="*/ 1197475 w 1240297"/>
                  <a:gd name="connsiteY163" fmla="*/ 339521 h 476226"/>
                  <a:gd name="connsiteX164" fmla="*/ 1197947 w 1240297"/>
                  <a:gd name="connsiteY164" fmla="*/ 338835 h 476226"/>
                  <a:gd name="connsiteX165" fmla="*/ 1197924 w 1240297"/>
                  <a:gd name="connsiteY165" fmla="*/ 338301 h 476226"/>
                  <a:gd name="connsiteX166" fmla="*/ 1197889 w 1240297"/>
                  <a:gd name="connsiteY166" fmla="*/ 337641 h 476226"/>
                  <a:gd name="connsiteX167" fmla="*/ 1197616 w 1240297"/>
                  <a:gd name="connsiteY167" fmla="*/ 336993 h 476226"/>
                  <a:gd name="connsiteX168" fmla="*/ 1196994 w 1240297"/>
                  <a:gd name="connsiteY168" fmla="*/ 336523 h 476226"/>
                  <a:gd name="connsiteX169" fmla="*/ 1196611 w 1240297"/>
                  <a:gd name="connsiteY169" fmla="*/ 335914 h 476226"/>
                  <a:gd name="connsiteX170" fmla="*/ 1196252 w 1240297"/>
                  <a:gd name="connsiteY170" fmla="*/ 335050 h 476226"/>
                  <a:gd name="connsiteX171" fmla="*/ 1196544 w 1240297"/>
                  <a:gd name="connsiteY171" fmla="*/ 334428 h 476226"/>
                  <a:gd name="connsiteX172" fmla="*/ 1196409 w 1240297"/>
                  <a:gd name="connsiteY172" fmla="*/ 333907 h 476226"/>
                  <a:gd name="connsiteX173" fmla="*/ 1196229 w 1240297"/>
                  <a:gd name="connsiteY173" fmla="*/ 333463 h 476226"/>
                  <a:gd name="connsiteX174" fmla="*/ 1196132 w 1240297"/>
                  <a:gd name="connsiteY174" fmla="*/ 332967 h 476226"/>
                  <a:gd name="connsiteX175" fmla="*/ 1195773 w 1240297"/>
                  <a:gd name="connsiteY175" fmla="*/ 332536 h 476226"/>
                  <a:gd name="connsiteX176" fmla="*/ 1195472 w 1240297"/>
                  <a:gd name="connsiteY176" fmla="*/ 331939 h 476226"/>
                  <a:gd name="connsiteX177" fmla="*/ 1195516 w 1240297"/>
                  <a:gd name="connsiteY177" fmla="*/ 331240 h 476226"/>
                  <a:gd name="connsiteX178" fmla="*/ 1195853 w 1240297"/>
                  <a:gd name="connsiteY178" fmla="*/ 330339 h 476226"/>
                  <a:gd name="connsiteX179" fmla="*/ 1196441 w 1240297"/>
                  <a:gd name="connsiteY179" fmla="*/ 329869 h 476226"/>
                  <a:gd name="connsiteX180" fmla="*/ 1196798 w 1240297"/>
                  <a:gd name="connsiteY180" fmla="*/ 329399 h 476226"/>
                  <a:gd name="connsiteX181" fmla="*/ 1197099 w 1240297"/>
                  <a:gd name="connsiteY181" fmla="*/ 328814 h 476226"/>
                  <a:gd name="connsiteX182" fmla="*/ 1197456 w 1240297"/>
                  <a:gd name="connsiteY182" fmla="*/ 328395 h 476226"/>
                  <a:gd name="connsiteX183" fmla="*/ 1197350 w 1240297"/>
                  <a:gd name="connsiteY183" fmla="*/ 327646 h 476226"/>
                  <a:gd name="connsiteX184" fmla="*/ 1197565 w 1240297"/>
                  <a:gd name="connsiteY184" fmla="*/ 326668 h 476226"/>
                  <a:gd name="connsiteX185" fmla="*/ 1197620 w 1240297"/>
                  <a:gd name="connsiteY185" fmla="*/ 326046 h 476226"/>
                  <a:gd name="connsiteX186" fmla="*/ 1197359 w 1240297"/>
                  <a:gd name="connsiteY186" fmla="*/ 325195 h 476226"/>
                  <a:gd name="connsiteX187" fmla="*/ 1196878 w 1240297"/>
                  <a:gd name="connsiteY187" fmla="*/ 324611 h 476226"/>
                  <a:gd name="connsiteX188" fmla="*/ 1197067 w 1240297"/>
                  <a:gd name="connsiteY188" fmla="*/ 324077 h 476226"/>
                  <a:gd name="connsiteX189" fmla="*/ 1196759 w 1240297"/>
                  <a:gd name="connsiteY189" fmla="*/ 323696 h 476226"/>
                  <a:gd name="connsiteX190" fmla="*/ 1196149 w 1240297"/>
                  <a:gd name="connsiteY190" fmla="*/ 323519 h 476226"/>
                  <a:gd name="connsiteX191" fmla="*/ 1195294 w 1240297"/>
                  <a:gd name="connsiteY191" fmla="*/ 323112 h 476226"/>
                  <a:gd name="connsiteX192" fmla="*/ 1194804 w 1240297"/>
                  <a:gd name="connsiteY192" fmla="*/ 322807 h 476226"/>
                  <a:gd name="connsiteX193" fmla="*/ 1195025 w 1240297"/>
                  <a:gd name="connsiteY193" fmla="*/ 322325 h 476226"/>
                  <a:gd name="connsiteX194" fmla="*/ 1195233 w 1240297"/>
                  <a:gd name="connsiteY194" fmla="*/ 321842 h 476226"/>
                  <a:gd name="connsiteX195" fmla="*/ 1195876 w 1240297"/>
                  <a:gd name="connsiteY195" fmla="*/ 321563 h 476226"/>
                  <a:gd name="connsiteX196" fmla="*/ 1196120 w 1240297"/>
                  <a:gd name="connsiteY196" fmla="*/ 321067 h 476226"/>
                  <a:gd name="connsiteX197" fmla="*/ 1196830 w 1240297"/>
                  <a:gd name="connsiteY197" fmla="*/ 321487 h 476226"/>
                  <a:gd name="connsiteX198" fmla="*/ 1197279 w 1240297"/>
                  <a:gd name="connsiteY198" fmla="*/ 321423 h 476226"/>
                  <a:gd name="connsiteX199" fmla="*/ 1197764 w 1240297"/>
                  <a:gd name="connsiteY199" fmla="*/ 320991 h 476226"/>
                  <a:gd name="connsiteX200" fmla="*/ 1198345 w 1240297"/>
                  <a:gd name="connsiteY200" fmla="*/ 320356 h 476226"/>
                  <a:gd name="connsiteX201" fmla="*/ 1198901 w 1240297"/>
                  <a:gd name="connsiteY201" fmla="*/ 319899 h 476226"/>
                  <a:gd name="connsiteX202" fmla="*/ 1199431 w 1240297"/>
                  <a:gd name="connsiteY202" fmla="*/ 319747 h 476226"/>
                  <a:gd name="connsiteX203" fmla="*/ 1199880 w 1240297"/>
                  <a:gd name="connsiteY203" fmla="*/ 319124 h 476226"/>
                  <a:gd name="connsiteX204" fmla="*/ 1199960 w 1240297"/>
                  <a:gd name="connsiteY204" fmla="*/ 318616 h 476226"/>
                  <a:gd name="connsiteX205" fmla="*/ 1199370 w 1240297"/>
                  <a:gd name="connsiteY205" fmla="*/ 317994 h 476226"/>
                  <a:gd name="connsiteX206" fmla="*/ 1200483 w 1240297"/>
                  <a:gd name="connsiteY206" fmla="*/ 316153 h 476226"/>
                  <a:gd name="connsiteX207" fmla="*/ 1200759 w 1240297"/>
                  <a:gd name="connsiteY207" fmla="*/ 315492 h 476226"/>
                  <a:gd name="connsiteX208" fmla="*/ 1201030 w 1240297"/>
                  <a:gd name="connsiteY208" fmla="*/ 315124 h 476226"/>
                  <a:gd name="connsiteX209" fmla="*/ 1201254 w 1240297"/>
                  <a:gd name="connsiteY209" fmla="*/ 314679 h 476226"/>
                  <a:gd name="connsiteX210" fmla="*/ 1201414 w 1240297"/>
                  <a:gd name="connsiteY210" fmla="*/ 314108 h 476226"/>
                  <a:gd name="connsiteX211" fmla="*/ 1201296 w 1240297"/>
                  <a:gd name="connsiteY211" fmla="*/ 313600 h 476226"/>
                  <a:gd name="connsiteX212" fmla="*/ 1201158 w 1240297"/>
                  <a:gd name="connsiteY212" fmla="*/ 312901 h 476226"/>
                  <a:gd name="connsiteX213" fmla="*/ 1201181 w 1240297"/>
                  <a:gd name="connsiteY213" fmla="*/ 312241 h 476226"/>
                  <a:gd name="connsiteX214" fmla="*/ 1201011 w 1240297"/>
                  <a:gd name="connsiteY214" fmla="*/ 311682 h 476226"/>
                  <a:gd name="connsiteX215" fmla="*/ 1201148 w 1240297"/>
                  <a:gd name="connsiteY215" fmla="*/ 311149 h 476226"/>
                  <a:gd name="connsiteX216" fmla="*/ 1201372 w 1240297"/>
                  <a:gd name="connsiteY216" fmla="*/ 310222 h 476226"/>
                  <a:gd name="connsiteX217" fmla="*/ 1201372 w 1240297"/>
                  <a:gd name="connsiteY217" fmla="*/ 309638 h 476226"/>
                  <a:gd name="connsiteX218" fmla="*/ 1201595 w 1240297"/>
                  <a:gd name="connsiteY218" fmla="*/ 308990 h 476226"/>
                  <a:gd name="connsiteX219" fmla="*/ 1201160 w 1240297"/>
                  <a:gd name="connsiteY219" fmla="*/ 308304 h 476226"/>
                  <a:gd name="connsiteX220" fmla="*/ 1200773 w 1240297"/>
                  <a:gd name="connsiteY220" fmla="*/ 307809 h 476226"/>
                  <a:gd name="connsiteX221" fmla="*/ 1200278 w 1240297"/>
                  <a:gd name="connsiteY221" fmla="*/ 307085 h 476226"/>
                  <a:gd name="connsiteX222" fmla="*/ 1200188 w 1240297"/>
                  <a:gd name="connsiteY222" fmla="*/ 306437 h 476226"/>
                  <a:gd name="connsiteX223" fmla="*/ 1200971 w 1240297"/>
                  <a:gd name="connsiteY223" fmla="*/ 306094 h 476226"/>
                  <a:gd name="connsiteX224" fmla="*/ 1201534 w 1240297"/>
                  <a:gd name="connsiteY224" fmla="*/ 305713 h 476226"/>
                  <a:gd name="connsiteX225" fmla="*/ 1201685 w 1240297"/>
                  <a:gd name="connsiteY225" fmla="*/ 305002 h 476226"/>
                  <a:gd name="connsiteX226" fmla="*/ 1202080 w 1240297"/>
                  <a:gd name="connsiteY226" fmla="*/ 304558 h 476226"/>
                  <a:gd name="connsiteX227" fmla="*/ 1202368 w 1240297"/>
                  <a:gd name="connsiteY227" fmla="*/ 303884 h 476226"/>
                  <a:gd name="connsiteX228" fmla="*/ 1202606 w 1240297"/>
                  <a:gd name="connsiteY228" fmla="*/ 303478 h 476226"/>
                  <a:gd name="connsiteX229" fmla="*/ 1202753 w 1240297"/>
                  <a:gd name="connsiteY229" fmla="*/ 302970 h 476226"/>
                  <a:gd name="connsiteX230" fmla="*/ 1202860 w 1240297"/>
                  <a:gd name="connsiteY230" fmla="*/ 302017 h 476226"/>
                  <a:gd name="connsiteX231" fmla="*/ 1202564 w 1240297"/>
                  <a:gd name="connsiteY231" fmla="*/ 301294 h 476226"/>
                  <a:gd name="connsiteX232" fmla="*/ 1202143 w 1240297"/>
                  <a:gd name="connsiteY232" fmla="*/ 300938 h 476226"/>
                  <a:gd name="connsiteX233" fmla="*/ 1202391 w 1240297"/>
                  <a:gd name="connsiteY233" fmla="*/ 300468 h 476226"/>
                  <a:gd name="connsiteX234" fmla="*/ 1202429 w 1240297"/>
                  <a:gd name="connsiteY234" fmla="*/ 299998 h 476226"/>
                  <a:gd name="connsiteX235" fmla="*/ 1201752 w 1240297"/>
                  <a:gd name="connsiteY235" fmla="*/ 299490 h 476226"/>
                  <a:gd name="connsiteX236" fmla="*/ 1200958 w 1240297"/>
                  <a:gd name="connsiteY236" fmla="*/ 299478 h 476226"/>
                  <a:gd name="connsiteX237" fmla="*/ 1200599 w 1240297"/>
                  <a:gd name="connsiteY237" fmla="*/ 299084 h 476226"/>
                  <a:gd name="connsiteX238" fmla="*/ 1200204 w 1240297"/>
                  <a:gd name="connsiteY238" fmla="*/ 298385 h 476226"/>
                  <a:gd name="connsiteX239" fmla="*/ 1199870 w 1240297"/>
                  <a:gd name="connsiteY239" fmla="*/ 297636 h 476226"/>
                  <a:gd name="connsiteX240" fmla="*/ 1199662 w 1240297"/>
                  <a:gd name="connsiteY240" fmla="*/ 296976 h 476226"/>
                  <a:gd name="connsiteX241" fmla="*/ 1199523 w 1240297"/>
                  <a:gd name="connsiteY241" fmla="*/ 296442 h 476226"/>
                  <a:gd name="connsiteX242" fmla="*/ 1199446 w 1240297"/>
                  <a:gd name="connsiteY242" fmla="*/ 295744 h 476226"/>
                  <a:gd name="connsiteX243" fmla="*/ 1199408 w 1240297"/>
                  <a:gd name="connsiteY243" fmla="*/ 295121 h 476226"/>
                  <a:gd name="connsiteX244" fmla="*/ 1199555 w 1240297"/>
                  <a:gd name="connsiteY244" fmla="*/ 294626 h 476226"/>
                  <a:gd name="connsiteX245" fmla="*/ 1199424 w 1240297"/>
                  <a:gd name="connsiteY245" fmla="*/ 294131 h 476226"/>
                  <a:gd name="connsiteX246" fmla="*/ 1199139 w 1240297"/>
                  <a:gd name="connsiteY246" fmla="*/ 293483 h 476226"/>
                  <a:gd name="connsiteX247" fmla="*/ 1198996 w 1240297"/>
                  <a:gd name="connsiteY247" fmla="*/ 293064 h 476226"/>
                  <a:gd name="connsiteX248" fmla="*/ 1198737 w 1240297"/>
                  <a:gd name="connsiteY248" fmla="*/ 292492 h 476226"/>
                  <a:gd name="connsiteX249" fmla="*/ 1198609 w 1240297"/>
                  <a:gd name="connsiteY249" fmla="*/ 291477 h 476226"/>
                  <a:gd name="connsiteX250" fmla="*/ 1198037 w 1240297"/>
                  <a:gd name="connsiteY250" fmla="*/ 291159 h 476226"/>
                  <a:gd name="connsiteX251" fmla="*/ 1197350 w 1240297"/>
                  <a:gd name="connsiteY251" fmla="*/ 290664 h 476226"/>
                  <a:gd name="connsiteX252" fmla="*/ 1196933 w 1240297"/>
                  <a:gd name="connsiteY252" fmla="*/ 290156 h 476226"/>
                  <a:gd name="connsiteX253" fmla="*/ 1196499 w 1240297"/>
                  <a:gd name="connsiteY253" fmla="*/ 289406 h 476226"/>
                  <a:gd name="connsiteX254" fmla="*/ 1196445 w 1240297"/>
                  <a:gd name="connsiteY254" fmla="*/ 288683 h 476226"/>
                  <a:gd name="connsiteX255" fmla="*/ 1196929 w 1240297"/>
                  <a:gd name="connsiteY255" fmla="*/ 288136 h 476226"/>
                  <a:gd name="connsiteX256" fmla="*/ 1197382 w 1240297"/>
                  <a:gd name="connsiteY256" fmla="*/ 287717 h 476226"/>
                  <a:gd name="connsiteX257" fmla="*/ 1197912 w 1240297"/>
                  <a:gd name="connsiteY257" fmla="*/ 287082 h 476226"/>
                  <a:gd name="connsiteX258" fmla="*/ 1197922 w 1240297"/>
                  <a:gd name="connsiteY258" fmla="*/ 286562 h 476226"/>
                  <a:gd name="connsiteX259" fmla="*/ 1197853 w 1240297"/>
                  <a:gd name="connsiteY259" fmla="*/ 285812 h 476226"/>
                  <a:gd name="connsiteX260" fmla="*/ 1197725 w 1240297"/>
                  <a:gd name="connsiteY260" fmla="*/ 285152 h 476226"/>
                  <a:gd name="connsiteX261" fmla="*/ 1197738 w 1240297"/>
                  <a:gd name="connsiteY261" fmla="*/ 284390 h 476226"/>
                  <a:gd name="connsiteX262" fmla="*/ 1197752 w 1240297"/>
                  <a:gd name="connsiteY262" fmla="*/ 283260 h 476226"/>
                  <a:gd name="connsiteX263" fmla="*/ 1197128 w 1240297"/>
                  <a:gd name="connsiteY263" fmla="*/ 283056 h 476226"/>
                  <a:gd name="connsiteX264" fmla="*/ 1196422 w 1240297"/>
                  <a:gd name="connsiteY264" fmla="*/ 282650 h 476226"/>
                  <a:gd name="connsiteX265" fmla="*/ 1196162 w 1240297"/>
                  <a:gd name="connsiteY265" fmla="*/ 282155 h 476226"/>
                  <a:gd name="connsiteX266" fmla="*/ 1195840 w 1240297"/>
                  <a:gd name="connsiteY266" fmla="*/ 281748 h 476226"/>
                  <a:gd name="connsiteX267" fmla="*/ 1195105 w 1240297"/>
                  <a:gd name="connsiteY267" fmla="*/ 281736 h 476226"/>
                  <a:gd name="connsiteX268" fmla="*/ 1194136 w 1240297"/>
                  <a:gd name="connsiteY268" fmla="*/ 281609 h 476226"/>
                  <a:gd name="connsiteX269" fmla="*/ 1194145 w 1240297"/>
                  <a:gd name="connsiteY269" fmla="*/ 281063 h 476226"/>
                  <a:gd name="connsiteX270" fmla="*/ 1193735 w 1240297"/>
                  <a:gd name="connsiteY270" fmla="*/ 280720 h 476226"/>
                  <a:gd name="connsiteX271" fmla="*/ 1192777 w 1240297"/>
                  <a:gd name="connsiteY271" fmla="*/ 280936 h 476226"/>
                  <a:gd name="connsiteX272" fmla="*/ 1192273 w 1240297"/>
                  <a:gd name="connsiteY272" fmla="*/ 280847 h 476226"/>
                  <a:gd name="connsiteX273" fmla="*/ 1191628 w 1240297"/>
                  <a:gd name="connsiteY273" fmla="*/ 280872 h 476226"/>
                  <a:gd name="connsiteX274" fmla="*/ 1190703 w 1240297"/>
                  <a:gd name="connsiteY274" fmla="*/ 280859 h 476226"/>
                  <a:gd name="connsiteX275" fmla="*/ 1190312 w 1240297"/>
                  <a:gd name="connsiteY275" fmla="*/ 281113 h 476226"/>
                  <a:gd name="connsiteX276" fmla="*/ 1189817 w 1240297"/>
                  <a:gd name="connsiteY276" fmla="*/ 281532 h 476226"/>
                  <a:gd name="connsiteX277" fmla="*/ 1189236 w 1240297"/>
                  <a:gd name="connsiteY277" fmla="*/ 281990 h 476226"/>
                  <a:gd name="connsiteX278" fmla="*/ 1187381 w 1240297"/>
                  <a:gd name="connsiteY278" fmla="*/ 281863 h 476226"/>
                  <a:gd name="connsiteX279" fmla="*/ 1186883 w 1240297"/>
                  <a:gd name="connsiteY279" fmla="*/ 281355 h 476226"/>
                  <a:gd name="connsiteX280" fmla="*/ 1185999 w 1240297"/>
                  <a:gd name="connsiteY280" fmla="*/ 281316 h 476226"/>
                  <a:gd name="connsiteX281" fmla="*/ 1185541 w 1240297"/>
                  <a:gd name="connsiteY281" fmla="*/ 280974 h 476226"/>
                  <a:gd name="connsiteX282" fmla="*/ 1185257 w 1240297"/>
                  <a:gd name="connsiteY282" fmla="*/ 280555 h 476226"/>
                  <a:gd name="connsiteX283" fmla="*/ 1184831 w 1240297"/>
                  <a:gd name="connsiteY283" fmla="*/ 279996 h 476226"/>
                  <a:gd name="connsiteX284" fmla="*/ 1184433 w 1240297"/>
                  <a:gd name="connsiteY284" fmla="*/ 279589 h 476226"/>
                  <a:gd name="connsiteX285" fmla="*/ 1184362 w 1240297"/>
                  <a:gd name="connsiteY285" fmla="*/ 279069 h 476226"/>
                  <a:gd name="connsiteX286" fmla="*/ 1184561 w 1240297"/>
                  <a:gd name="connsiteY286" fmla="*/ 278446 h 476226"/>
                  <a:gd name="connsiteX287" fmla="*/ 1184982 w 1240297"/>
                  <a:gd name="connsiteY287" fmla="*/ 277151 h 476226"/>
                  <a:gd name="connsiteX288" fmla="*/ 1184661 w 1240297"/>
                  <a:gd name="connsiteY288" fmla="*/ 276732 h 476226"/>
                  <a:gd name="connsiteX289" fmla="*/ 1184680 w 1240297"/>
                  <a:gd name="connsiteY289" fmla="*/ 276211 h 476226"/>
                  <a:gd name="connsiteX290" fmla="*/ 1185175 w 1240297"/>
                  <a:gd name="connsiteY290" fmla="*/ 275805 h 476226"/>
                  <a:gd name="connsiteX291" fmla="*/ 1185608 w 1240297"/>
                  <a:gd name="connsiteY291" fmla="*/ 275398 h 476226"/>
                  <a:gd name="connsiteX292" fmla="*/ 1186045 w 1240297"/>
                  <a:gd name="connsiteY292" fmla="*/ 274865 h 476226"/>
                  <a:gd name="connsiteX293" fmla="*/ 1186516 w 1240297"/>
                  <a:gd name="connsiteY293" fmla="*/ 274636 h 476226"/>
                  <a:gd name="connsiteX294" fmla="*/ 1187033 w 1240297"/>
                  <a:gd name="connsiteY294" fmla="*/ 274535 h 476226"/>
                  <a:gd name="connsiteX295" fmla="*/ 1187476 w 1240297"/>
                  <a:gd name="connsiteY295" fmla="*/ 273684 h 476226"/>
                  <a:gd name="connsiteX296" fmla="*/ 1186931 w 1240297"/>
                  <a:gd name="connsiteY296" fmla="*/ 273595 h 476226"/>
                  <a:gd name="connsiteX297" fmla="*/ 1186581 w 1240297"/>
                  <a:gd name="connsiteY297" fmla="*/ 273252 h 476226"/>
                  <a:gd name="connsiteX298" fmla="*/ 1186240 w 1240297"/>
                  <a:gd name="connsiteY298" fmla="*/ 272808 h 476226"/>
                  <a:gd name="connsiteX299" fmla="*/ 1186282 w 1240297"/>
                  <a:gd name="connsiteY299" fmla="*/ 272058 h 476226"/>
                  <a:gd name="connsiteX300" fmla="*/ 1186844 w 1240297"/>
                  <a:gd name="connsiteY300" fmla="*/ 271842 h 476226"/>
                  <a:gd name="connsiteX301" fmla="*/ 1187297 w 1240297"/>
                  <a:gd name="connsiteY301" fmla="*/ 271461 h 476226"/>
                  <a:gd name="connsiteX302" fmla="*/ 1187875 w 1240297"/>
                  <a:gd name="connsiteY302" fmla="*/ 271372 h 476226"/>
                  <a:gd name="connsiteX303" fmla="*/ 1189153 w 1240297"/>
                  <a:gd name="connsiteY303" fmla="*/ 271449 h 476226"/>
                  <a:gd name="connsiteX304" fmla="*/ 1189892 w 1240297"/>
                  <a:gd name="connsiteY304" fmla="*/ 271245 h 476226"/>
                  <a:gd name="connsiteX305" fmla="*/ 1190495 w 1240297"/>
                  <a:gd name="connsiteY305" fmla="*/ 271372 h 476226"/>
                  <a:gd name="connsiteX306" fmla="*/ 1191306 w 1240297"/>
                  <a:gd name="connsiteY306" fmla="*/ 271550 h 476226"/>
                  <a:gd name="connsiteX307" fmla="*/ 1191728 w 1240297"/>
                  <a:gd name="connsiteY307" fmla="*/ 271322 h 476226"/>
                  <a:gd name="connsiteX308" fmla="*/ 1192046 w 1240297"/>
                  <a:gd name="connsiteY308" fmla="*/ 270788 h 476226"/>
                  <a:gd name="connsiteX309" fmla="*/ 1192228 w 1240297"/>
                  <a:gd name="connsiteY309" fmla="*/ 270394 h 476226"/>
                  <a:gd name="connsiteX310" fmla="*/ 1192829 w 1240297"/>
                  <a:gd name="connsiteY310" fmla="*/ 270242 h 476226"/>
                  <a:gd name="connsiteX311" fmla="*/ 1193015 w 1240297"/>
                  <a:gd name="connsiteY311" fmla="*/ 269772 h 476226"/>
                  <a:gd name="connsiteX312" fmla="*/ 1192607 w 1240297"/>
                  <a:gd name="connsiteY312" fmla="*/ 269264 h 476226"/>
                  <a:gd name="connsiteX313" fmla="*/ 1191859 w 1240297"/>
                  <a:gd name="connsiteY313" fmla="*/ 268820 h 476226"/>
                  <a:gd name="connsiteX314" fmla="*/ 1191306 w 1240297"/>
                  <a:gd name="connsiteY314" fmla="*/ 268032 h 476226"/>
                  <a:gd name="connsiteX315" fmla="*/ 1191840 w 1240297"/>
                  <a:gd name="connsiteY315" fmla="*/ 267740 h 476226"/>
                  <a:gd name="connsiteX316" fmla="*/ 1192363 w 1240297"/>
                  <a:gd name="connsiteY316" fmla="*/ 267359 h 476226"/>
                  <a:gd name="connsiteX317" fmla="*/ 1192842 w 1240297"/>
                  <a:gd name="connsiteY317" fmla="*/ 267270 h 476226"/>
                  <a:gd name="connsiteX318" fmla="*/ 1193603 w 1240297"/>
                  <a:gd name="connsiteY318" fmla="*/ 267461 h 476226"/>
                  <a:gd name="connsiteX319" fmla="*/ 1193998 w 1240297"/>
                  <a:gd name="connsiteY319" fmla="*/ 267029 h 476226"/>
                  <a:gd name="connsiteX320" fmla="*/ 1193959 w 1240297"/>
                  <a:gd name="connsiteY320" fmla="*/ 266381 h 476226"/>
                  <a:gd name="connsiteX321" fmla="*/ 1193596 w 1240297"/>
                  <a:gd name="connsiteY321" fmla="*/ 266026 h 476226"/>
                  <a:gd name="connsiteX322" fmla="*/ 1192601 w 1240297"/>
                  <a:gd name="connsiteY322" fmla="*/ 265683 h 476226"/>
                  <a:gd name="connsiteX323" fmla="*/ 1192790 w 1240297"/>
                  <a:gd name="connsiteY323" fmla="*/ 265099 h 476226"/>
                  <a:gd name="connsiteX324" fmla="*/ 1193262 w 1240297"/>
                  <a:gd name="connsiteY324" fmla="*/ 264730 h 476226"/>
                  <a:gd name="connsiteX325" fmla="*/ 1193558 w 1240297"/>
                  <a:gd name="connsiteY325" fmla="*/ 264400 h 476226"/>
                  <a:gd name="connsiteX326" fmla="*/ 1193991 w 1240297"/>
                  <a:gd name="connsiteY326" fmla="*/ 264057 h 476226"/>
                  <a:gd name="connsiteX327" fmla="*/ 1194437 w 1240297"/>
                  <a:gd name="connsiteY327" fmla="*/ 263968 h 476226"/>
                  <a:gd name="connsiteX328" fmla="*/ 1194968 w 1240297"/>
                  <a:gd name="connsiteY328" fmla="*/ 263879 h 476226"/>
                  <a:gd name="connsiteX329" fmla="*/ 1195510 w 1240297"/>
                  <a:gd name="connsiteY329" fmla="*/ 263435 h 476226"/>
                  <a:gd name="connsiteX330" fmla="*/ 1196271 w 1240297"/>
                  <a:gd name="connsiteY330" fmla="*/ 263041 h 476226"/>
                  <a:gd name="connsiteX331" fmla="*/ 1197109 w 1240297"/>
                  <a:gd name="connsiteY331" fmla="*/ 262787 h 476226"/>
                  <a:gd name="connsiteX332" fmla="*/ 1197584 w 1240297"/>
                  <a:gd name="connsiteY332" fmla="*/ 262330 h 476226"/>
                  <a:gd name="connsiteX333" fmla="*/ 1197870 w 1240297"/>
                  <a:gd name="connsiteY333" fmla="*/ 261809 h 476226"/>
                  <a:gd name="connsiteX334" fmla="*/ 1197706 w 1240297"/>
                  <a:gd name="connsiteY334" fmla="*/ 260996 h 476226"/>
                  <a:gd name="connsiteX335" fmla="*/ 1197620 w 1240297"/>
                  <a:gd name="connsiteY335" fmla="*/ 260387 h 476226"/>
                  <a:gd name="connsiteX336" fmla="*/ 1198233 w 1240297"/>
                  <a:gd name="connsiteY336" fmla="*/ 259955 h 476226"/>
                  <a:gd name="connsiteX337" fmla="*/ 1198773 w 1240297"/>
                  <a:gd name="connsiteY337" fmla="*/ 259777 h 476226"/>
                  <a:gd name="connsiteX338" fmla="*/ 1199309 w 1240297"/>
                  <a:gd name="connsiteY338" fmla="*/ 259663 h 476226"/>
                  <a:gd name="connsiteX339" fmla="*/ 1199826 w 1240297"/>
                  <a:gd name="connsiteY339" fmla="*/ 259142 h 476226"/>
                  <a:gd name="connsiteX340" fmla="*/ 1200040 w 1240297"/>
                  <a:gd name="connsiteY340" fmla="*/ 258685 h 476226"/>
                  <a:gd name="connsiteX341" fmla="*/ 1199462 w 1240297"/>
                  <a:gd name="connsiteY341" fmla="*/ 257758 h 476226"/>
                  <a:gd name="connsiteX342" fmla="*/ 1199630 w 1240297"/>
                  <a:gd name="connsiteY342" fmla="*/ 257263 h 476226"/>
                  <a:gd name="connsiteX343" fmla="*/ 1200053 w 1240297"/>
                  <a:gd name="connsiteY343" fmla="*/ 256348 h 476226"/>
                  <a:gd name="connsiteX344" fmla="*/ 1200034 w 1240297"/>
                  <a:gd name="connsiteY344" fmla="*/ 255637 h 476226"/>
                  <a:gd name="connsiteX345" fmla="*/ 1200242 w 1240297"/>
                  <a:gd name="connsiteY345" fmla="*/ 255193 h 476226"/>
                  <a:gd name="connsiteX346" fmla="*/ 1200786 w 1240297"/>
                  <a:gd name="connsiteY346" fmla="*/ 254672 h 476226"/>
                  <a:gd name="connsiteX347" fmla="*/ 1201154 w 1240297"/>
                  <a:gd name="connsiteY347" fmla="*/ 253986 h 476226"/>
                  <a:gd name="connsiteX348" fmla="*/ 1201296 w 1240297"/>
                  <a:gd name="connsiteY348" fmla="*/ 253376 h 476226"/>
                  <a:gd name="connsiteX349" fmla="*/ 1201967 w 1240297"/>
                  <a:gd name="connsiteY349" fmla="*/ 253021 h 476226"/>
                  <a:gd name="connsiteX350" fmla="*/ 1202715 w 1240297"/>
                  <a:gd name="connsiteY350" fmla="*/ 252856 h 476226"/>
                  <a:gd name="connsiteX351" fmla="*/ 1203768 w 1240297"/>
                  <a:gd name="connsiteY351" fmla="*/ 252754 h 476226"/>
                  <a:gd name="connsiteX352" fmla="*/ 1204490 w 1240297"/>
                  <a:gd name="connsiteY352" fmla="*/ 252818 h 476226"/>
                  <a:gd name="connsiteX353" fmla="*/ 1205017 w 1240297"/>
                  <a:gd name="connsiteY353" fmla="*/ 252957 h 476226"/>
                  <a:gd name="connsiteX354" fmla="*/ 1205675 w 1240297"/>
                  <a:gd name="connsiteY354" fmla="*/ 252627 h 476226"/>
                  <a:gd name="connsiteX355" fmla="*/ 1206417 w 1240297"/>
                  <a:gd name="connsiteY355" fmla="*/ 252208 h 476226"/>
                  <a:gd name="connsiteX356" fmla="*/ 1206764 w 1240297"/>
                  <a:gd name="connsiteY356" fmla="*/ 251687 h 476226"/>
                  <a:gd name="connsiteX357" fmla="*/ 1207595 w 1240297"/>
                  <a:gd name="connsiteY357" fmla="*/ 251319 h 476226"/>
                  <a:gd name="connsiteX358" fmla="*/ 1208161 w 1240297"/>
                  <a:gd name="connsiteY358" fmla="*/ 250875 h 476226"/>
                  <a:gd name="connsiteX359" fmla="*/ 1208578 w 1240297"/>
                  <a:gd name="connsiteY359" fmla="*/ 250214 h 476226"/>
                  <a:gd name="connsiteX360" fmla="*/ 1208944 w 1240297"/>
                  <a:gd name="connsiteY360" fmla="*/ 249833 h 476226"/>
                  <a:gd name="connsiteX361" fmla="*/ 1208688 w 1240297"/>
                  <a:gd name="connsiteY361" fmla="*/ 249338 h 476226"/>
                  <a:gd name="connsiteX362" fmla="*/ 1209243 w 1240297"/>
                  <a:gd name="connsiteY362" fmla="*/ 248830 h 476226"/>
                  <a:gd name="connsiteX363" fmla="*/ 1209640 w 1240297"/>
                  <a:gd name="connsiteY363" fmla="*/ 248309 h 476226"/>
                  <a:gd name="connsiteX364" fmla="*/ 1209840 w 1240297"/>
                  <a:gd name="connsiteY364" fmla="*/ 247420 h 476226"/>
                  <a:gd name="connsiteX365" fmla="*/ 1209737 w 1240297"/>
                  <a:gd name="connsiteY365" fmla="*/ 246874 h 476226"/>
                  <a:gd name="connsiteX366" fmla="*/ 1209545 w 1240297"/>
                  <a:gd name="connsiteY366" fmla="*/ 246328 h 476226"/>
                  <a:gd name="connsiteX367" fmla="*/ 1209230 w 1240297"/>
                  <a:gd name="connsiteY367" fmla="*/ 245718 h 476226"/>
                  <a:gd name="connsiteX368" fmla="*/ 1209628 w 1240297"/>
                  <a:gd name="connsiteY368" fmla="*/ 245274 h 476226"/>
                  <a:gd name="connsiteX369" fmla="*/ 1210379 w 1240297"/>
                  <a:gd name="connsiteY369" fmla="*/ 245083 h 476226"/>
                  <a:gd name="connsiteX370" fmla="*/ 1211096 w 1240297"/>
                  <a:gd name="connsiteY370" fmla="*/ 245045 h 476226"/>
                  <a:gd name="connsiteX371" fmla="*/ 1211789 w 1240297"/>
                  <a:gd name="connsiteY371" fmla="*/ 244740 h 476226"/>
                  <a:gd name="connsiteX372" fmla="*/ 1212007 w 1240297"/>
                  <a:gd name="connsiteY372" fmla="*/ 244245 h 476226"/>
                  <a:gd name="connsiteX373" fmla="*/ 1212562 w 1240297"/>
                  <a:gd name="connsiteY373" fmla="*/ 243915 h 476226"/>
                  <a:gd name="connsiteX374" fmla="*/ 1213157 w 1240297"/>
                  <a:gd name="connsiteY374" fmla="*/ 243839 h 476226"/>
                  <a:gd name="connsiteX375" fmla="*/ 1213651 w 1240297"/>
                  <a:gd name="connsiteY375" fmla="*/ 243813 h 476226"/>
                  <a:gd name="connsiteX376" fmla="*/ 1214029 w 1240297"/>
                  <a:gd name="connsiteY376" fmla="*/ 243407 h 476226"/>
                  <a:gd name="connsiteX377" fmla="*/ 1214059 w 1240297"/>
                  <a:gd name="connsiteY377" fmla="*/ 242747 h 476226"/>
                  <a:gd name="connsiteX378" fmla="*/ 1214321 w 1240297"/>
                  <a:gd name="connsiteY378" fmla="*/ 242391 h 476226"/>
                  <a:gd name="connsiteX379" fmla="*/ 1215172 w 1240297"/>
                  <a:gd name="connsiteY379" fmla="*/ 242035 h 476226"/>
                  <a:gd name="connsiteX380" fmla="*/ 1215674 w 1240297"/>
                  <a:gd name="connsiteY380" fmla="*/ 241807 h 476226"/>
                  <a:gd name="connsiteX381" fmla="*/ 1216271 w 1240297"/>
                  <a:gd name="connsiteY381" fmla="*/ 242226 h 476226"/>
                  <a:gd name="connsiteX382" fmla="*/ 1215815 w 1240297"/>
                  <a:gd name="connsiteY382" fmla="*/ 242505 h 476226"/>
                  <a:gd name="connsiteX383" fmla="*/ 1216111 w 1240297"/>
                  <a:gd name="connsiteY383" fmla="*/ 243026 h 476226"/>
                  <a:gd name="connsiteX384" fmla="*/ 1216781 w 1240297"/>
                  <a:gd name="connsiteY384" fmla="*/ 242607 h 476226"/>
                  <a:gd name="connsiteX385" fmla="*/ 1217273 w 1240297"/>
                  <a:gd name="connsiteY385" fmla="*/ 242239 h 476226"/>
                  <a:gd name="connsiteX386" fmla="*/ 1217164 w 1240297"/>
                  <a:gd name="connsiteY386" fmla="*/ 241781 h 476226"/>
                  <a:gd name="connsiteX387" fmla="*/ 1217601 w 1240297"/>
                  <a:gd name="connsiteY387" fmla="*/ 241337 h 476226"/>
                  <a:gd name="connsiteX388" fmla="*/ 1218187 w 1240297"/>
                  <a:gd name="connsiteY388" fmla="*/ 241578 h 476226"/>
                  <a:gd name="connsiteX389" fmla="*/ 1218470 w 1240297"/>
                  <a:gd name="connsiteY389" fmla="*/ 240778 h 476226"/>
                  <a:gd name="connsiteX390" fmla="*/ 1218011 w 1240297"/>
                  <a:gd name="connsiteY390" fmla="*/ 240346 h 476226"/>
                  <a:gd name="connsiteX391" fmla="*/ 1218418 w 1240297"/>
                  <a:gd name="connsiteY391" fmla="*/ 239813 h 476226"/>
                  <a:gd name="connsiteX392" fmla="*/ 1218820 w 1240297"/>
                  <a:gd name="connsiteY392" fmla="*/ 239572 h 476226"/>
                  <a:gd name="connsiteX393" fmla="*/ 1219113 w 1240297"/>
                  <a:gd name="connsiteY393" fmla="*/ 238797 h 476226"/>
                  <a:gd name="connsiteX394" fmla="*/ 1219765 w 1240297"/>
                  <a:gd name="connsiteY394" fmla="*/ 238924 h 476226"/>
                  <a:gd name="connsiteX395" fmla="*/ 1220221 w 1240297"/>
                  <a:gd name="connsiteY395" fmla="*/ 239457 h 476226"/>
                  <a:gd name="connsiteX396" fmla="*/ 1221045 w 1240297"/>
                  <a:gd name="connsiteY396" fmla="*/ 239495 h 476226"/>
                  <a:gd name="connsiteX397" fmla="*/ 1221447 w 1240297"/>
                  <a:gd name="connsiteY397" fmla="*/ 239178 h 476226"/>
                  <a:gd name="connsiteX398" fmla="*/ 1222019 w 1240297"/>
                  <a:gd name="connsiteY398" fmla="*/ 238848 h 476226"/>
                  <a:gd name="connsiteX399" fmla="*/ 1222869 w 1240297"/>
                  <a:gd name="connsiteY399" fmla="*/ 239038 h 476226"/>
                  <a:gd name="connsiteX400" fmla="*/ 1222946 w 1240297"/>
                  <a:gd name="connsiteY400" fmla="*/ 238606 h 476226"/>
                  <a:gd name="connsiteX401" fmla="*/ 1223492 w 1240297"/>
                  <a:gd name="connsiteY401" fmla="*/ 238086 h 476226"/>
                  <a:gd name="connsiteX402" fmla="*/ 1224041 w 1240297"/>
                  <a:gd name="connsiteY402" fmla="*/ 237832 h 476226"/>
                  <a:gd name="connsiteX403" fmla="*/ 1223694 w 1240297"/>
                  <a:gd name="connsiteY403" fmla="*/ 237247 h 476226"/>
                  <a:gd name="connsiteX404" fmla="*/ 1223614 w 1240297"/>
                  <a:gd name="connsiteY404" fmla="*/ 236752 h 476226"/>
                  <a:gd name="connsiteX405" fmla="*/ 1222891 w 1240297"/>
                  <a:gd name="connsiteY405" fmla="*/ 236054 h 476226"/>
                  <a:gd name="connsiteX406" fmla="*/ 1222940 w 1240297"/>
                  <a:gd name="connsiteY406" fmla="*/ 235596 h 476226"/>
                  <a:gd name="connsiteX407" fmla="*/ 1223517 w 1240297"/>
                  <a:gd name="connsiteY407" fmla="*/ 235469 h 476226"/>
                  <a:gd name="connsiteX408" fmla="*/ 1224259 w 1240297"/>
                  <a:gd name="connsiteY408" fmla="*/ 235584 h 476226"/>
                  <a:gd name="connsiteX409" fmla="*/ 1224992 w 1240297"/>
                  <a:gd name="connsiteY409" fmla="*/ 235635 h 476226"/>
                  <a:gd name="connsiteX410" fmla="*/ 1225434 w 1240297"/>
                  <a:gd name="connsiteY410" fmla="*/ 235431 h 476226"/>
                  <a:gd name="connsiteX411" fmla="*/ 1225522 w 1240297"/>
                  <a:gd name="connsiteY411" fmla="*/ 234847 h 476226"/>
                  <a:gd name="connsiteX412" fmla="*/ 1225583 w 1240297"/>
                  <a:gd name="connsiteY412" fmla="*/ 234339 h 476226"/>
                  <a:gd name="connsiteX413" fmla="*/ 1226080 w 1240297"/>
                  <a:gd name="connsiteY413" fmla="*/ 234276 h 476226"/>
                  <a:gd name="connsiteX414" fmla="*/ 1226501 w 1240297"/>
                  <a:gd name="connsiteY414" fmla="*/ 234606 h 476226"/>
                  <a:gd name="connsiteX415" fmla="*/ 1227236 w 1240297"/>
                  <a:gd name="connsiteY415" fmla="*/ 235076 h 476226"/>
                  <a:gd name="connsiteX416" fmla="*/ 1228083 w 1240297"/>
                  <a:gd name="connsiteY416" fmla="*/ 235419 h 476226"/>
                  <a:gd name="connsiteX417" fmla="*/ 1228568 w 1240297"/>
                  <a:gd name="connsiteY417" fmla="*/ 235457 h 476226"/>
                  <a:gd name="connsiteX418" fmla="*/ 1229098 w 1240297"/>
                  <a:gd name="connsiteY418" fmla="*/ 235330 h 476226"/>
                  <a:gd name="connsiteX419" fmla="*/ 1229413 w 1240297"/>
                  <a:gd name="connsiteY419" fmla="*/ 234860 h 476226"/>
                  <a:gd name="connsiteX420" fmla="*/ 1229814 w 1240297"/>
                  <a:gd name="connsiteY420" fmla="*/ 233996 h 476226"/>
                  <a:gd name="connsiteX421" fmla="*/ 1230293 w 1240297"/>
                  <a:gd name="connsiteY421" fmla="*/ 233933 h 476226"/>
                  <a:gd name="connsiteX422" fmla="*/ 1230682 w 1240297"/>
                  <a:gd name="connsiteY422" fmla="*/ 234377 h 476226"/>
                  <a:gd name="connsiteX423" fmla="*/ 1231157 w 1240297"/>
                  <a:gd name="connsiteY423" fmla="*/ 234466 h 476226"/>
                  <a:gd name="connsiteX424" fmla="*/ 1231821 w 1240297"/>
                  <a:gd name="connsiteY424" fmla="*/ 234111 h 476226"/>
                  <a:gd name="connsiteX425" fmla="*/ 1231699 w 1240297"/>
                  <a:gd name="connsiteY425" fmla="*/ 233272 h 476226"/>
                  <a:gd name="connsiteX426" fmla="*/ 1232354 w 1240297"/>
                  <a:gd name="connsiteY426" fmla="*/ 233044 h 476226"/>
                  <a:gd name="connsiteX427" fmla="*/ 1232886 w 1240297"/>
                  <a:gd name="connsiteY427" fmla="*/ 232866 h 476226"/>
                  <a:gd name="connsiteX428" fmla="*/ 1233214 w 1240297"/>
                  <a:gd name="connsiteY428" fmla="*/ 232167 h 476226"/>
                  <a:gd name="connsiteX429" fmla="*/ 1233321 w 1240297"/>
                  <a:gd name="connsiteY429" fmla="*/ 231507 h 476226"/>
                  <a:gd name="connsiteX430" fmla="*/ 1234104 w 1240297"/>
                  <a:gd name="connsiteY430" fmla="*/ 231101 h 476226"/>
                  <a:gd name="connsiteX431" fmla="*/ 1234836 w 1240297"/>
                  <a:gd name="connsiteY431" fmla="*/ 230910 h 476226"/>
                  <a:gd name="connsiteX432" fmla="*/ 1235452 w 1240297"/>
                  <a:gd name="connsiteY432" fmla="*/ 230974 h 476226"/>
                  <a:gd name="connsiteX433" fmla="*/ 1235928 w 1240297"/>
                  <a:gd name="connsiteY433" fmla="*/ 230923 h 476226"/>
                  <a:gd name="connsiteX434" fmla="*/ 1236374 w 1240297"/>
                  <a:gd name="connsiteY434" fmla="*/ 230466 h 476226"/>
                  <a:gd name="connsiteX435" fmla="*/ 1236659 w 1240297"/>
                  <a:gd name="connsiteY435" fmla="*/ 229996 h 476226"/>
                  <a:gd name="connsiteX436" fmla="*/ 1237254 w 1240297"/>
                  <a:gd name="connsiteY436" fmla="*/ 229551 h 476226"/>
                  <a:gd name="connsiteX437" fmla="*/ 1237847 w 1240297"/>
                  <a:gd name="connsiteY437" fmla="*/ 229348 h 476226"/>
                  <a:gd name="connsiteX438" fmla="*/ 1238351 w 1240297"/>
                  <a:gd name="connsiteY438" fmla="*/ 228865 h 476226"/>
                  <a:gd name="connsiteX439" fmla="*/ 1237985 w 1240297"/>
                  <a:gd name="connsiteY439" fmla="*/ 228510 h 476226"/>
                  <a:gd name="connsiteX440" fmla="*/ 1237298 w 1240297"/>
                  <a:gd name="connsiteY440" fmla="*/ 227964 h 476226"/>
                  <a:gd name="connsiteX441" fmla="*/ 1237096 w 1240297"/>
                  <a:gd name="connsiteY441" fmla="*/ 227341 h 476226"/>
                  <a:gd name="connsiteX442" fmla="*/ 1237472 w 1240297"/>
                  <a:gd name="connsiteY442" fmla="*/ 226808 h 476226"/>
                  <a:gd name="connsiteX443" fmla="*/ 1238296 w 1240297"/>
                  <a:gd name="connsiteY443" fmla="*/ 226630 h 476226"/>
                  <a:gd name="connsiteX444" fmla="*/ 1239199 w 1240297"/>
                  <a:gd name="connsiteY444" fmla="*/ 226618 h 476226"/>
                  <a:gd name="connsiteX445" fmla="*/ 1239746 w 1240297"/>
                  <a:gd name="connsiteY445" fmla="*/ 226541 h 476226"/>
                  <a:gd name="connsiteX446" fmla="*/ 1240477 w 1240297"/>
                  <a:gd name="connsiteY446" fmla="*/ 226008 h 476226"/>
                  <a:gd name="connsiteX447" fmla="*/ 1240464 w 1240297"/>
                  <a:gd name="connsiteY447" fmla="*/ 225386 h 476226"/>
                  <a:gd name="connsiteX448" fmla="*/ 1240038 w 1240297"/>
                  <a:gd name="connsiteY448" fmla="*/ 224916 h 476226"/>
                  <a:gd name="connsiteX449" fmla="*/ 1239439 w 1240297"/>
                  <a:gd name="connsiteY449" fmla="*/ 224255 h 476226"/>
                  <a:gd name="connsiteX450" fmla="*/ 1239180 w 1240297"/>
                  <a:gd name="connsiteY450" fmla="*/ 223354 h 476226"/>
                  <a:gd name="connsiteX451" fmla="*/ 1239086 w 1240297"/>
                  <a:gd name="connsiteY451" fmla="*/ 222769 h 476226"/>
                  <a:gd name="connsiteX452" fmla="*/ 1238779 w 1240297"/>
                  <a:gd name="connsiteY452" fmla="*/ 222261 h 476226"/>
                  <a:gd name="connsiteX453" fmla="*/ 1238712 w 1240297"/>
                  <a:gd name="connsiteY453" fmla="*/ 221728 h 476226"/>
                  <a:gd name="connsiteX454" fmla="*/ 1238637 w 1240297"/>
                  <a:gd name="connsiteY454" fmla="*/ 221093 h 476226"/>
                  <a:gd name="connsiteX455" fmla="*/ 1238882 w 1240297"/>
                  <a:gd name="connsiteY455" fmla="*/ 220369 h 476226"/>
                  <a:gd name="connsiteX456" fmla="*/ 1238336 w 1240297"/>
                  <a:gd name="connsiteY456" fmla="*/ 219671 h 476226"/>
                  <a:gd name="connsiteX457" fmla="*/ 1237691 w 1240297"/>
                  <a:gd name="connsiteY457" fmla="*/ 219379 h 476226"/>
                  <a:gd name="connsiteX458" fmla="*/ 1236865 w 1240297"/>
                  <a:gd name="connsiteY458" fmla="*/ 219379 h 476226"/>
                  <a:gd name="connsiteX459" fmla="*/ 1236233 w 1240297"/>
                  <a:gd name="connsiteY459" fmla="*/ 219747 h 476226"/>
                  <a:gd name="connsiteX460" fmla="*/ 1235548 w 1240297"/>
                  <a:gd name="connsiteY460" fmla="*/ 219874 h 476226"/>
                  <a:gd name="connsiteX461" fmla="*/ 1234695 w 1240297"/>
                  <a:gd name="connsiteY461" fmla="*/ 219772 h 476226"/>
                  <a:gd name="connsiteX462" fmla="*/ 1233792 w 1240297"/>
                  <a:gd name="connsiteY462" fmla="*/ 219556 h 476226"/>
                  <a:gd name="connsiteX463" fmla="*/ 1233552 w 1240297"/>
                  <a:gd name="connsiteY463" fmla="*/ 219163 h 476226"/>
                  <a:gd name="connsiteX464" fmla="*/ 1233371 w 1240297"/>
                  <a:gd name="connsiteY464" fmla="*/ 218413 h 476226"/>
                  <a:gd name="connsiteX465" fmla="*/ 1233111 w 1240297"/>
                  <a:gd name="connsiteY465" fmla="*/ 217664 h 476226"/>
                  <a:gd name="connsiteX466" fmla="*/ 1232832 w 1240297"/>
                  <a:gd name="connsiteY466" fmla="*/ 217143 h 476226"/>
                  <a:gd name="connsiteX467" fmla="*/ 1232800 w 1240297"/>
                  <a:gd name="connsiteY467" fmla="*/ 216445 h 476226"/>
                  <a:gd name="connsiteX468" fmla="*/ 1233056 w 1240297"/>
                  <a:gd name="connsiteY468" fmla="*/ 215784 h 476226"/>
                  <a:gd name="connsiteX469" fmla="*/ 1233272 w 1240297"/>
                  <a:gd name="connsiteY469" fmla="*/ 215137 h 476226"/>
                  <a:gd name="connsiteX470" fmla="*/ 1233083 w 1240297"/>
                  <a:gd name="connsiteY470" fmla="*/ 214654 h 476226"/>
                  <a:gd name="connsiteX471" fmla="*/ 1232636 w 1240297"/>
                  <a:gd name="connsiteY471" fmla="*/ 214464 h 476226"/>
                  <a:gd name="connsiteX472" fmla="*/ 1232001 w 1240297"/>
                  <a:gd name="connsiteY472" fmla="*/ 214235 h 476226"/>
                  <a:gd name="connsiteX473" fmla="*/ 1231455 w 1240297"/>
                  <a:gd name="connsiteY473" fmla="*/ 214083 h 476226"/>
                  <a:gd name="connsiteX474" fmla="*/ 1230652 w 1240297"/>
                  <a:gd name="connsiteY474" fmla="*/ 214019 h 476226"/>
                  <a:gd name="connsiteX475" fmla="*/ 1230022 w 1240297"/>
                  <a:gd name="connsiteY475" fmla="*/ 213689 h 476226"/>
                  <a:gd name="connsiteX476" fmla="*/ 1229640 w 1240297"/>
                  <a:gd name="connsiteY476" fmla="*/ 213397 h 476226"/>
                  <a:gd name="connsiteX477" fmla="*/ 1228944 w 1240297"/>
                  <a:gd name="connsiteY477" fmla="*/ 212876 h 476226"/>
                  <a:gd name="connsiteX478" fmla="*/ 1228623 w 1240297"/>
                  <a:gd name="connsiteY478" fmla="*/ 212546 h 476226"/>
                  <a:gd name="connsiteX479" fmla="*/ 1228163 w 1240297"/>
                  <a:gd name="connsiteY479" fmla="*/ 212063 h 476226"/>
                  <a:gd name="connsiteX480" fmla="*/ 1227612 w 1240297"/>
                  <a:gd name="connsiteY480" fmla="*/ 211428 h 476226"/>
                  <a:gd name="connsiteX481" fmla="*/ 1227127 w 1240297"/>
                  <a:gd name="connsiteY481" fmla="*/ 210692 h 476226"/>
                  <a:gd name="connsiteX482" fmla="*/ 1226642 w 1240297"/>
                  <a:gd name="connsiteY482" fmla="*/ 210577 h 476226"/>
                  <a:gd name="connsiteX483" fmla="*/ 1225999 w 1240297"/>
                  <a:gd name="connsiteY483" fmla="*/ 210501 h 476226"/>
                  <a:gd name="connsiteX484" fmla="*/ 1225713 w 1240297"/>
                  <a:gd name="connsiteY484" fmla="*/ 209790 h 476226"/>
                  <a:gd name="connsiteX485" fmla="*/ 1225482 w 1240297"/>
                  <a:gd name="connsiteY485" fmla="*/ 209282 h 476226"/>
                  <a:gd name="connsiteX486" fmla="*/ 1225175 w 1240297"/>
                  <a:gd name="connsiteY486" fmla="*/ 208342 h 476226"/>
                  <a:gd name="connsiteX487" fmla="*/ 1224911 w 1240297"/>
                  <a:gd name="connsiteY487" fmla="*/ 207529 h 476226"/>
                  <a:gd name="connsiteX488" fmla="*/ 1224379 w 1240297"/>
                  <a:gd name="connsiteY488" fmla="*/ 206767 h 476226"/>
                  <a:gd name="connsiteX489" fmla="*/ 1223890 w 1240297"/>
                  <a:gd name="connsiteY489" fmla="*/ 206298 h 476226"/>
                  <a:gd name="connsiteX490" fmla="*/ 1223264 w 1240297"/>
                  <a:gd name="connsiteY490" fmla="*/ 205701 h 476226"/>
                  <a:gd name="connsiteX491" fmla="*/ 1222603 w 1240297"/>
                  <a:gd name="connsiteY491" fmla="*/ 204951 h 476226"/>
                  <a:gd name="connsiteX492" fmla="*/ 1222124 w 1240297"/>
                  <a:gd name="connsiteY492" fmla="*/ 204456 h 476226"/>
                  <a:gd name="connsiteX493" fmla="*/ 1221906 w 1240297"/>
                  <a:gd name="connsiteY493" fmla="*/ 203999 h 476226"/>
                  <a:gd name="connsiteX494" fmla="*/ 1221219 w 1240297"/>
                  <a:gd name="connsiteY494" fmla="*/ 204100 h 476226"/>
                  <a:gd name="connsiteX495" fmla="*/ 1219918 w 1240297"/>
                  <a:gd name="connsiteY495" fmla="*/ 204164 h 476226"/>
                  <a:gd name="connsiteX496" fmla="*/ 1219305 w 1240297"/>
                  <a:gd name="connsiteY496" fmla="*/ 203948 h 476226"/>
                  <a:gd name="connsiteX497" fmla="*/ 1218666 w 1240297"/>
                  <a:gd name="connsiteY497" fmla="*/ 203669 h 476226"/>
                  <a:gd name="connsiteX498" fmla="*/ 1217731 w 1240297"/>
                  <a:gd name="connsiteY498" fmla="*/ 203123 h 476226"/>
                  <a:gd name="connsiteX499" fmla="*/ 1216752 w 1240297"/>
                  <a:gd name="connsiteY499" fmla="*/ 202411 h 476226"/>
                  <a:gd name="connsiteX500" fmla="*/ 1216155 w 1240297"/>
                  <a:gd name="connsiteY500" fmla="*/ 201954 h 476226"/>
                  <a:gd name="connsiteX501" fmla="*/ 1215655 w 1240297"/>
                  <a:gd name="connsiteY501" fmla="*/ 201179 h 476226"/>
                  <a:gd name="connsiteX502" fmla="*/ 1215189 w 1240297"/>
                  <a:gd name="connsiteY502" fmla="*/ 200456 h 476226"/>
                  <a:gd name="connsiteX503" fmla="*/ 1214567 w 1240297"/>
                  <a:gd name="connsiteY503" fmla="*/ 199313 h 476226"/>
                  <a:gd name="connsiteX504" fmla="*/ 1214081 w 1240297"/>
                  <a:gd name="connsiteY504" fmla="*/ 198601 h 476226"/>
                  <a:gd name="connsiteX505" fmla="*/ 1213512 w 1240297"/>
                  <a:gd name="connsiteY505" fmla="*/ 197560 h 476226"/>
                  <a:gd name="connsiteX506" fmla="*/ 1213069 w 1240297"/>
                  <a:gd name="connsiteY506" fmla="*/ 196861 h 476226"/>
                  <a:gd name="connsiteX507" fmla="*/ 1212512 w 1240297"/>
                  <a:gd name="connsiteY507" fmla="*/ 195922 h 476226"/>
                  <a:gd name="connsiteX508" fmla="*/ 1212187 w 1240297"/>
                  <a:gd name="connsiteY508" fmla="*/ 195160 h 476226"/>
                  <a:gd name="connsiteX509" fmla="*/ 1211432 w 1240297"/>
                  <a:gd name="connsiteY509" fmla="*/ 193547 h 476226"/>
                  <a:gd name="connsiteX510" fmla="*/ 1210293 w 1240297"/>
                  <a:gd name="connsiteY510" fmla="*/ 193382 h 476226"/>
                  <a:gd name="connsiteX511" fmla="*/ 1209394 w 1240297"/>
                  <a:gd name="connsiteY511" fmla="*/ 193191 h 476226"/>
                  <a:gd name="connsiteX512" fmla="*/ 1208552 w 1240297"/>
                  <a:gd name="connsiteY512" fmla="*/ 193051 h 476226"/>
                  <a:gd name="connsiteX513" fmla="*/ 1207929 w 1240297"/>
                  <a:gd name="connsiteY513" fmla="*/ 192950 h 476226"/>
                  <a:gd name="connsiteX514" fmla="*/ 1207394 w 1240297"/>
                  <a:gd name="connsiteY514" fmla="*/ 192924 h 476226"/>
                  <a:gd name="connsiteX515" fmla="*/ 1207020 w 1240297"/>
                  <a:gd name="connsiteY515" fmla="*/ 192683 h 476226"/>
                  <a:gd name="connsiteX516" fmla="*/ 1206850 w 1240297"/>
                  <a:gd name="connsiteY516" fmla="*/ 192264 h 476226"/>
                  <a:gd name="connsiteX517" fmla="*/ 1206719 w 1240297"/>
                  <a:gd name="connsiteY517" fmla="*/ 191807 h 476226"/>
                  <a:gd name="connsiteX518" fmla="*/ 1206411 w 1240297"/>
                  <a:gd name="connsiteY518" fmla="*/ 191248 h 476226"/>
                  <a:gd name="connsiteX519" fmla="*/ 1206131 w 1240297"/>
                  <a:gd name="connsiteY519" fmla="*/ 190765 h 476226"/>
                  <a:gd name="connsiteX520" fmla="*/ 1205602 w 1240297"/>
                  <a:gd name="connsiteY520" fmla="*/ 190346 h 476226"/>
                  <a:gd name="connsiteX521" fmla="*/ 1205014 w 1240297"/>
                  <a:gd name="connsiteY521" fmla="*/ 190054 h 476226"/>
                  <a:gd name="connsiteX522" fmla="*/ 1204398 w 1240297"/>
                  <a:gd name="connsiteY522" fmla="*/ 189394 h 476226"/>
                  <a:gd name="connsiteX523" fmla="*/ 1204118 w 1240297"/>
                  <a:gd name="connsiteY523" fmla="*/ 189038 h 476226"/>
                  <a:gd name="connsiteX524" fmla="*/ 1203761 w 1240297"/>
                  <a:gd name="connsiteY524" fmla="*/ 188454 h 476226"/>
                  <a:gd name="connsiteX525" fmla="*/ 1203511 w 1240297"/>
                  <a:gd name="connsiteY525" fmla="*/ 188048 h 476226"/>
                  <a:gd name="connsiteX526" fmla="*/ 1203270 w 1240297"/>
                  <a:gd name="connsiteY526" fmla="*/ 187565 h 476226"/>
                  <a:gd name="connsiteX527" fmla="*/ 1202847 w 1240297"/>
                  <a:gd name="connsiteY527" fmla="*/ 186790 h 476226"/>
                  <a:gd name="connsiteX528" fmla="*/ 1202658 w 1240297"/>
                  <a:gd name="connsiteY528" fmla="*/ 186333 h 476226"/>
                  <a:gd name="connsiteX529" fmla="*/ 1201990 w 1240297"/>
                  <a:gd name="connsiteY529" fmla="*/ 185889 h 476226"/>
                  <a:gd name="connsiteX530" fmla="*/ 1201132 w 1240297"/>
                  <a:gd name="connsiteY530" fmla="*/ 185584 h 476226"/>
                  <a:gd name="connsiteX531" fmla="*/ 1200744 w 1240297"/>
                  <a:gd name="connsiteY531" fmla="*/ 185127 h 476226"/>
                  <a:gd name="connsiteX532" fmla="*/ 1200612 w 1240297"/>
                  <a:gd name="connsiteY532" fmla="*/ 184149 h 476226"/>
                  <a:gd name="connsiteX533" fmla="*/ 1200160 w 1240297"/>
                  <a:gd name="connsiteY533" fmla="*/ 183869 h 476226"/>
                  <a:gd name="connsiteX534" fmla="*/ 1199748 w 1240297"/>
                  <a:gd name="connsiteY534" fmla="*/ 183603 h 476226"/>
                  <a:gd name="connsiteX535" fmla="*/ 1199395 w 1240297"/>
                  <a:gd name="connsiteY535" fmla="*/ 183298 h 476226"/>
                  <a:gd name="connsiteX536" fmla="*/ 1198676 w 1240297"/>
                  <a:gd name="connsiteY536" fmla="*/ 183145 h 476226"/>
                  <a:gd name="connsiteX537" fmla="*/ 1197712 w 1240297"/>
                  <a:gd name="connsiteY537" fmla="*/ 183158 h 476226"/>
                  <a:gd name="connsiteX538" fmla="*/ 1197269 w 1240297"/>
                  <a:gd name="connsiteY538" fmla="*/ 182879 h 476226"/>
                  <a:gd name="connsiteX539" fmla="*/ 1196913 w 1240297"/>
                  <a:gd name="connsiteY539" fmla="*/ 181710 h 476226"/>
                  <a:gd name="connsiteX540" fmla="*/ 1196817 w 1240297"/>
                  <a:gd name="connsiteY540" fmla="*/ 180986 h 476226"/>
                  <a:gd name="connsiteX541" fmla="*/ 1196968 w 1240297"/>
                  <a:gd name="connsiteY541" fmla="*/ 180351 h 476226"/>
                  <a:gd name="connsiteX542" fmla="*/ 1197363 w 1240297"/>
                  <a:gd name="connsiteY542" fmla="*/ 179970 h 476226"/>
                  <a:gd name="connsiteX543" fmla="*/ 1197115 w 1240297"/>
                  <a:gd name="connsiteY543" fmla="*/ 179335 h 476226"/>
                  <a:gd name="connsiteX544" fmla="*/ 1196945 w 1240297"/>
                  <a:gd name="connsiteY544" fmla="*/ 178624 h 476226"/>
                  <a:gd name="connsiteX545" fmla="*/ 1196842 w 1240297"/>
                  <a:gd name="connsiteY545" fmla="*/ 177989 h 476226"/>
                  <a:gd name="connsiteX546" fmla="*/ 1196342 w 1240297"/>
                  <a:gd name="connsiteY546" fmla="*/ 177126 h 476226"/>
                  <a:gd name="connsiteX547" fmla="*/ 1195989 w 1240297"/>
                  <a:gd name="connsiteY547" fmla="*/ 176732 h 476226"/>
                  <a:gd name="connsiteX548" fmla="*/ 1195336 w 1240297"/>
                  <a:gd name="connsiteY548" fmla="*/ 176008 h 476226"/>
                  <a:gd name="connsiteX549" fmla="*/ 1194178 w 1240297"/>
                  <a:gd name="connsiteY549" fmla="*/ 174865 h 476226"/>
                  <a:gd name="connsiteX550" fmla="*/ 1193706 w 1240297"/>
                  <a:gd name="connsiteY550" fmla="*/ 174128 h 476226"/>
                  <a:gd name="connsiteX551" fmla="*/ 1193375 w 1240297"/>
                  <a:gd name="connsiteY551" fmla="*/ 173023 h 476226"/>
                  <a:gd name="connsiteX552" fmla="*/ 1193230 w 1240297"/>
                  <a:gd name="connsiteY552" fmla="*/ 172376 h 476226"/>
                  <a:gd name="connsiteX553" fmla="*/ 1193044 w 1240297"/>
                  <a:gd name="connsiteY553" fmla="*/ 171703 h 476226"/>
                  <a:gd name="connsiteX554" fmla="*/ 1192825 w 1240297"/>
                  <a:gd name="connsiteY554" fmla="*/ 170458 h 476226"/>
                  <a:gd name="connsiteX555" fmla="*/ 1192289 w 1240297"/>
                  <a:gd name="connsiteY555" fmla="*/ 169887 h 476226"/>
                  <a:gd name="connsiteX556" fmla="*/ 1191863 w 1240297"/>
                  <a:gd name="connsiteY556" fmla="*/ 169468 h 476226"/>
                  <a:gd name="connsiteX557" fmla="*/ 1191432 w 1240297"/>
                  <a:gd name="connsiteY557" fmla="*/ 168985 h 476226"/>
                  <a:gd name="connsiteX558" fmla="*/ 1190919 w 1240297"/>
                  <a:gd name="connsiteY558" fmla="*/ 168337 h 476226"/>
                  <a:gd name="connsiteX559" fmla="*/ 1190558 w 1240297"/>
                  <a:gd name="connsiteY559" fmla="*/ 167905 h 476226"/>
                  <a:gd name="connsiteX560" fmla="*/ 1190090 w 1240297"/>
                  <a:gd name="connsiteY560" fmla="*/ 167575 h 476226"/>
                  <a:gd name="connsiteX561" fmla="*/ 1189615 w 1240297"/>
                  <a:gd name="connsiteY561" fmla="*/ 167448 h 476226"/>
                  <a:gd name="connsiteX562" fmla="*/ 1189142 w 1240297"/>
                  <a:gd name="connsiteY562" fmla="*/ 167194 h 476226"/>
                  <a:gd name="connsiteX563" fmla="*/ 1188770 w 1240297"/>
                  <a:gd name="connsiteY563" fmla="*/ 166928 h 476226"/>
                  <a:gd name="connsiteX564" fmla="*/ 1188318 w 1240297"/>
                  <a:gd name="connsiteY564" fmla="*/ 166712 h 476226"/>
                  <a:gd name="connsiteX565" fmla="*/ 1187808 w 1240297"/>
                  <a:gd name="connsiteY565" fmla="*/ 166546 h 476226"/>
                  <a:gd name="connsiteX566" fmla="*/ 1187001 w 1240297"/>
                  <a:gd name="connsiteY566" fmla="*/ 166077 h 476226"/>
                  <a:gd name="connsiteX567" fmla="*/ 1185958 w 1240297"/>
                  <a:gd name="connsiteY567" fmla="*/ 166089 h 476226"/>
                  <a:gd name="connsiteX568" fmla="*/ 1185175 w 1240297"/>
                  <a:gd name="connsiteY568" fmla="*/ 166077 h 476226"/>
                  <a:gd name="connsiteX569" fmla="*/ 1184257 w 1240297"/>
                  <a:gd name="connsiteY569" fmla="*/ 166331 h 476226"/>
                  <a:gd name="connsiteX570" fmla="*/ 1183652 w 1240297"/>
                  <a:gd name="connsiteY570" fmla="*/ 165746 h 476226"/>
                  <a:gd name="connsiteX571" fmla="*/ 1183133 w 1240297"/>
                  <a:gd name="connsiteY571" fmla="*/ 165492 h 476226"/>
                  <a:gd name="connsiteX572" fmla="*/ 1182750 w 1240297"/>
                  <a:gd name="connsiteY572" fmla="*/ 165162 h 476226"/>
                  <a:gd name="connsiteX573" fmla="*/ 1182343 w 1240297"/>
                  <a:gd name="connsiteY573" fmla="*/ 164730 h 476226"/>
                  <a:gd name="connsiteX574" fmla="*/ 1182021 w 1240297"/>
                  <a:gd name="connsiteY574" fmla="*/ 163791 h 476226"/>
                  <a:gd name="connsiteX575" fmla="*/ 1181707 w 1240297"/>
                  <a:gd name="connsiteY575" fmla="*/ 163079 h 476226"/>
                  <a:gd name="connsiteX576" fmla="*/ 1181427 w 1240297"/>
                  <a:gd name="connsiteY576" fmla="*/ 162635 h 476226"/>
                  <a:gd name="connsiteX577" fmla="*/ 1181215 w 1240297"/>
                  <a:gd name="connsiteY577" fmla="*/ 162254 h 476226"/>
                  <a:gd name="connsiteX578" fmla="*/ 1180769 w 1240297"/>
                  <a:gd name="connsiteY578" fmla="*/ 161581 h 476226"/>
                  <a:gd name="connsiteX579" fmla="*/ 1180487 w 1240297"/>
                  <a:gd name="connsiteY579" fmla="*/ 160692 h 476226"/>
                  <a:gd name="connsiteX580" fmla="*/ 1180044 w 1240297"/>
                  <a:gd name="connsiteY580" fmla="*/ 159955 h 476226"/>
                  <a:gd name="connsiteX581" fmla="*/ 1179826 w 1240297"/>
                  <a:gd name="connsiteY581" fmla="*/ 159434 h 476226"/>
                  <a:gd name="connsiteX582" fmla="*/ 1179784 w 1240297"/>
                  <a:gd name="connsiteY582" fmla="*/ 158990 h 476226"/>
                  <a:gd name="connsiteX583" fmla="*/ 1179793 w 1240297"/>
                  <a:gd name="connsiteY583" fmla="*/ 158495 h 476226"/>
                  <a:gd name="connsiteX584" fmla="*/ 1179774 w 1240297"/>
                  <a:gd name="connsiteY584" fmla="*/ 157860 h 476226"/>
                  <a:gd name="connsiteX585" fmla="*/ 1179643 w 1240297"/>
                  <a:gd name="connsiteY585" fmla="*/ 157403 h 476226"/>
                  <a:gd name="connsiteX586" fmla="*/ 1179479 w 1240297"/>
                  <a:gd name="connsiteY586" fmla="*/ 156564 h 476226"/>
                  <a:gd name="connsiteX587" fmla="*/ 1179395 w 1240297"/>
                  <a:gd name="connsiteY587" fmla="*/ 155790 h 476226"/>
                  <a:gd name="connsiteX588" fmla="*/ 1179006 w 1240297"/>
                  <a:gd name="connsiteY588" fmla="*/ 155256 h 476226"/>
                  <a:gd name="connsiteX589" fmla="*/ 1178975 w 1240297"/>
                  <a:gd name="connsiteY589" fmla="*/ 154354 h 476226"/>
                  <a:gd name="connsiteX590" fmla="*/ 1178672 w 1240297"/>
                  <a:gd name="connsiteY590" fmla="*/ 153897 h 476226"/>
                  <a:gd name="connsiteX591" fmla="*/ 1178200 w 1240297"/>
                  <a:gd name="connsiteY591" fmla="*/ 153186 h 476226"/>
                  <a:gd name="connsiteX592" fmla="*/ 1178156 w 1240297"/>
                  <a:gd name="connsiteY592" fmla="*/ 152437 h 476226"/>
                  <a:gd name="connsiteX593" fmla="*/ 1177681 w 1240297"/>
                  <a:gd name="connsiteY593" fmla="*/ 151675 h 476226"/>
                  <a:gd name="connsiteX594" fmla="*/ 1177712 w 1240297"/>
                  <a:gd name="connsiteY594" fmla="*/ 151002 h 476226"/>
                  <a:gd name="connsiteX595" fmla="*/ 1177703 w 1240297"/>
                  <a:gd name="connsiteY595" fmla="*/ 150468 h 476226"/>
                  <a:gd name="connsiteX596" fmla="*/ 1177336 w 1240297"/>
                  <a:gd name="connsiteY596" fmla="*/ 149884 h 476226"/>
                  <a:gd name="connsiteX597" fmla="*/ 1177376 w 1240297"/>
                  <a:gd name="connsiteY597" fmla="*/ 149287 h 476226"/>
                  <a:gd name="connsiteX598" fmla="*/ 1177147 w 1240297"/>
                  <a:gd name="connsiteY598" fmla="*/ 148805 h 476226"/>
                  <a:gd name="connsiteX599" fmla="*/ 1176996 w 1240297"/>
                  <a:gd name="connsiteY599" fmla="*/ 148297 h 476226"/>
                  <a:gd name="connsiteX600" fmla="*/ 1177115 w 1240297"/>
                  <a:gd name="connsiteY600" fmla="*/ 147776 h 476226"/>
                  <a:gd name="connsiteX601" fmla="*/ 1177244 w 1240297"/>
                  <a:gd name="connsiteY601" fmla="*/ 147268 h 476226"/>
                  <a:gd name="connsiteX602" fmla="*/ 1177096 w 1240297"/>
                  <a:gd name="connsiteY602" fmla="*/ 146569 h 476226"/>
                  <a:gd name="connsiteX603" fmla="*/ 1176832 w 1240297"/>
                  <a:gd name="connsiteY603" fmla="*/ 145845 h 476226"/>
                  <a:gd name="connsiteX604" fmla="*/ 1176842 w 1240297"/>
                  <a:gd name="connsiteY604" fmla="*/ 145350 h 476226"/>
                  <a:gd name="connsiteX605" fmla="*/ 1176731 w 1240297"/>
                  <a:gd name="connsiteY605" fmla="*/ 144868 h 476226"/>
                  <a:gd name="connsiteX606" fmla="*/ 1176540 w 1240297"/>
                  <a:gd name="connsiteY606" fmla="*/ 144410 h 476226"/>
                  <a:gd name="connsiteX607" fmla="*/ 1175796 w 1240297"/>
                  <a:gd name="connsiteY607" fmla="*/ 143852 h 476226"/>
                  <a:gd name="connsiteX608" fmla="*/ 1174890 w 1240297"/>
                  <a:gd name="connsiteY608" fmla="*/ 143509 h 476226"/>
                  <a:gd name="connsiteX609" fmla="*/ 1174476 w 1240297"/>
                  <a:gd name="connsiteY609" fmla="*/ 143293 h 476226"/>
                  <a:gd name="connsiteX610" fmla="*/ 1174081 w 1240297"/>
                  <a:gd name="connsiteY610" fmla="*/ 142709 h 476226"/>
                  <a:gd name="connsiteX611" fmla="*/ 1174245 w 1240297"/>
                  <a:gd name="connsiteY611" fmla="*/ 141820 h 476226"/>
                  <a:gd name="connsiteX612" fmla="*/ 1174492 w 1240297"/>
                  <a:gd name="connsiteY612" fmla="*/ 140867 h 476226"/>
                  <a:gd name="connsiteX613" fmla="*/ 1174716 w 1240297"/>
                  <a:gd name="connsiteY613" fmla="*/ 139813 h 476226"/>
                  <a:gd name="connsiteX614" fmla="*/ 1174868 w 1240297"/>
                  <a:gd name="connsiteY614" fmla="*/ 138543 h 476226"/>
                  <a:gd name="connsiteX615" fmla="*/ 1174810 w 1240297"/>
                  <a:gd name="connsiteY615" fmla="*/ 138010 h 476226"/>
                  <a:gd name="connsiteX616" fmla="*/ 1174351 w 1240297"/>
                  <a:gd name="connsiteY616" fmla="*/ 137057 h 476226"/>
                  <a:gd name="connsiteX617" fmla="*/ 1173901 w 1240297"/>
                  <a:gd name="connsiteY617" fmla="*/ 136028 h 476226"/>
                  <a:gd name="connsiteX618" fmla="*/ 1173695 w 1240297"/>
                  <a:gd name="connsiteY618" fmla="*/ 135381 h 476226"/>
                  <a:gd name="connsiteX619" fmla="*/ 1173577 w 1240297"/>
                  <a:gd name="connsiteY619" fmla="*/ 134847 h 476226"/>
                  <a:gd name="connsiteX620" fmla="*/ 1173471 w 1240297"/>
                  <a:gd name="connsiteY620" fmla="*/ 134047 h 476226"/>
                  <a:gd name="connsiteX621" fmla="*/ 1173401 w 1240297"/>
                  <a:gd name="connsiteY621" fmla="*/ 133450 h 476226"/>
                  <a:gd name="connsiteX622" fmla="*/ 1173523 w 1240297"/>
                  <a:gd name="connsiteY622" fmla="*/ 132320 h 476226"/>
                  <a:gd name="connsiteX623" fmla="*/ 1173827 w 1240297"/>
                  <a:gd name="connsiteY623" fmla="*/ 131863 h 476226"/>
                  <a:gd name="connsiteX624" fmla="*/ 1174357 w 1240297"/>
                  <a:gd name="connsiteY624" fmla="*/ 131139 h 476226"/>
                  <a:gd name="connsiteX625" fmla="*/ 1174582 w 1240297"/>
                  <a:gd name="connsiteY625" fmla="*/ 130644 h 476226"/>
                  <a:gd name="connsiteX626" fmla="*/ 1174621 w 1240297"/>
                  <a:gd name="connsiteY626" fmla="*/ 130110 h 476226"/>
                  <a:gd name="connsiteX627" fmla="*/ 1174454 w 1240297"/>
                  <a:gd name="connsiteY627" fmla="*/ 129589 h 476226"/>
                  <a:gd name="connsiteX628" fmla="*/ 1174254 w 1240297"/>
                  <a:gd name="connsiteY628" fmla="*/ 129081 h 476226"/>
                  <a:gd name="connsiteX629" fmla="*/ 1174165 w 1240297"/>
                  <a:gd name="connsiteY629" fmla="*/ 128561 h 476226"/>
                  <a:gd name="connsiteX630" fmla="*/ 1174050 w 1240297"/>
                  <a:gd name="connsiteY630" fmla="*/ 127659 h 476226"/>
                  <a:gd name="connsiteX631" fmla="*/ 1174050 w 1240297"/>
                  <a:gd name="connsiteY631" fmla="*/ 127202 h 476226"/>
                  <a:gd name="connsiteX632" fmla="*/ 1173991 w 1240297"/>
                  <a:gd name="connsiteY632" fmla="*/ 126465 h 476226"/>
                  <a:gd name="connsiteX633" fmla="*/ 1173911 w 1240297"/>
                  <a:gd name="connsiteY633" fmla="*/ 125957 h 476226"/>
                  <a:gd name="connsiteX634" fmla="*/ 1173718 w 1240297"/>
                  <a:gd name="connsiteY634" fmla="*/ 125195 h 476226"/>
                  <a:gd name="connsiteX635" fmla="*/ 1173205 w 1240297"/>
                  <a:gd name="connsiteY635" fmla="*/ 125005 h 476226"/>
                  <a:gd name="connsiteX636" fmla="*/ 1172613 w 1240297"/>
                  <a:gd name="connsiteY636" fmla="*/ 124764 h 476226"/>
                  <a:gd name="connsiteX637" fmla="*/ 1171974 w 1240297"/>
                  <a:gd name="connsiteY637" fmla="*/ 124497 h 476226"/>
                  <a:gd name="connsiteX638" fmla="*/ 1171352 w 1240297"/>
                  <a:gd name="connsiteY638" fmla="*/ 124294 h 476226"/>
                  <a:gd name="connsiteX639" fmla="*/ 1170466 w 1240297"/>
                  <a:gd name="connsiteY639" fmla="*/ 123900 h 476226"/>
                  <a:gd name="connsiteX640" fmla="*/ 1169737 w 1240297"/>
                  <a:gd name="connsiteY640" fmla="*/ 123747 h 476226"/>
                  <a:gd name="connsiteX641" fmla="*/ 1169041 w 1240297"/>
                  <a:gd name="connsiteY641" fmla="*/ 123760 h 476226"/>
                  <a:gd name="connsiteX642" fmla="*/ 1168665 w 1240297"/>
                  <a:gd name="connsiteY642" fmla="*/ 123176 h 476226"/>
                  <a:gd name="connsiteX643" fmla="*/ 1168476 w 1240297"/>
                  <a:gd name="connsiteY643" fmla="*/ 122757 h 476226"/>
                  <a:gd name="connsiteX644" fmla="*/ 1169197 w 1240297"/>
                  <a:gd name="connsiteY644" fmla="*/ 120611 h 476226"/>
                  <a:gd name="connsiteX645" fmla="*/ 1169923 w 1240297"/>
                  <a:gd name="connsiteY645" fmla="*/ 118744 h 476226"/>
                  <a:gd name="connsiteX646" fmla="*/ 1170287 w 1240297"/>
                  <a:gd name="connsiteY646" fmla="*/ 117855 h 476226"/>
                  <a:gd name="connsiteX647" fmla="*/ 1170478 w 1240297"/>
                  <a:gd name="connsiteY647" fmla="*/ 117029 h 476226"/>
                  <a:gd name="connsiteX648" fmla="*/ 1170456 w 1240297"/>
                  <a:gd name="connsiteY648" fmla="*/ 116191 h 476226"/>
                  <a:gd name="connsiteX649" fmla="*/ 1170334 w 1240297"/>
                  <a:gd name="connsiteY649" fmla="*/ 115658 h 476226"/>
                  <a:gd name="connsiteX650" fmla="*/ 1170180 w 1240297"/>
                  <a:gd name="connsiteY650" fmla="*/ 114959 h 476226"/>
                  <a:gd name="connsiteX651" fmla="*/ 1169965 w 1240297"/>
                  <a:gd name="connsiteY651" fmla="*/ 114273 h 476226"/>
                  <a:gd name="connsiteX652" fmla="*/ 1169795 w 1240297"/>
                  <a:gd name="connsiteY652" fmla="*/ 113765 h 476226"/>
                  <a:gd name="connsiteX653" fmla="*/ 1169381 w 1240297"/>
                  <a:gd name="connsiteY653" fmla="*/ 113092 h 476226"/>
                  <a:gd name="connsiteX654" fmla="*/ 1168890 w 1240297"/>
                  <a:gd name="connsiteY654" fmla="*/ 112711 h 476226"/>
                  <a:gd name="connsiteX655" fmla="*/ 1168129 w 1240297"/>
                  <a:gd name="connsiteY655" fmla="*/ 112013 h 476226"/>
                  <a:gd name="connsiteX656" fmla="*/ 1167300 w 1240297"/>
                  <a:gd name="connsiteY656" fmla="*/ 111289 h 476226"/>
                  <a:gd name="connsiteX657" fmla="*/ 1166841 w 1240297"/>
                  <a:gd name="connsiteY657" fmla="*/ 110832 h 476226"/>
                  <a:gd name="connsiteX658" fmla="*/ 1166392 w 1240297"/>
                  <a:gd name="connsiteY658" fmla="*/ 110476 h 476226"/>
                  <a:gd name="connsiteX659" fmla="*/ 1166070 w 1240297"/>
                  <a:gd name="connsiteY659" fmla="*/ 110133 h 476226"/>
                  <a:gd name="connsiteX660" fmla="*/ 1165768 w 1240297"/>
                  <a:gd name="connsiteY660" fmla="*/ 109739 h 476226"/>
                  <a:gd name="connsiteX661" fmla="*/ 1165406 w 1240297"/>
                  <a:gd name="connsiteY661" fmla="*/ 108939 h 476226"/>
                  <a:gd name="connsiteX662" fmla="*/ 1165322 w 1240297"/>
                  <a:gd name="connsiteY662" fmla="*/ 108063 h 476226"/>
                  <a:gd name="connsiteX663" fmla="*/ 1165171 w 1240297"/>
                  <a:gd name="connsiteY663" fmla="*/ 107072 h 476226"/>
                  <a:gd name="connsiteX664" fmla="*/ 1164988 w 1240297"/>
                  <a:gd name="connsiteY664" fmla="*/ 105663 h 476226"/>
                  <a:gd name="connsiteX665" fmla="*/ 1164837 w 1240297"/>
                  <a:gd name="connsiteY665" fmla="*/ 104939 h 476226"/>
                  <a:gd name="connsiteX666" fmla="*/ 1164616 w 1240297"/>
                  <a:gd name="connsiteY666" fmla="*/ 104050 h 476226"/>
                  <a:gd name="connsiteX667" fmla="*/ 1164362 w 1240297"/>
                  <a:gd name="connsiteY667" fmla="*/ 102932 h 476226"/>
                  <a:gd name="connsiteX668" fmla="*/ 1164173 w 1240297"/>
                  <a:gd name="connsiteY668" fmla="*/ 102043 h 476226"/>
                  <a:gd name="connsiteX669" fmla="*/ 1163993 w 1240297"/>
                  <a:gd name="connsiteY669" fmla="*/ 101154 h 476226"/>
                  <a:gd name="connsiteX670" fmla="*/ 1163910 w 1240297"/>
                  <a:gd name="connsiteY670" fmla="*/ 100430 h 476226"/>
                  <a:gd name="connsiteX671" fmla="*/ 1163832 w 1240297"/>
                  <a:gd name="connsiteY671" fmla="*/ 99389 h 476226"/>
                  <a:gd name="connsiteX672" fmla="*/ 1163980 w 1240297"/>
                  <a:gd name="connsiteY672" fmla="*/ 98957 h 476226"/>
                  <a:gd name="connsiteX673" fmla="*/ 1164337 w 1240297"/>
                  <a:gd name="connsiteY673" fmla="*/ 98144 h 476226"/>
                  <a:gd name="connsiteX674" fmla="*/ 1164856 w 1240297"/>
                  <a:gd name="connsiteY674" fmla="*/ 97090 h 476226"/>
                  <a:gd name="connsiteX675" fmla="*/ 1165332 w 1240297"/>
                  <a:gd name="connsiteY675" fmla="*/ 96188 h 476226"/>
                  <a:gd name="connsiteX676" fmla="*/ 1165845 w 1240297"/>
                  <a:gd name="connsiteY676" fmla="*/ 95299 h 476226"/>
                  <a:gd name="connsiteX677" fmla="*/ 1166414 w 1240297"/>
                  <a:gd name="connsiteY677" fmla="*/ 94385 h 476226"/>
                  <a:gd name="connsiteX678" fmla="*/ 1166877 w 1240297"/>
                  <a:gd name="connsiteY678" fmla="*/ 93648 h 476226"/>
                  <a:gd name="connsiteX679" fmla="*/ 1167531 w 1240297"/>
                  <a:gd name="connsiteY679" fmla="*/ 92671 h 476226"/>
                  <a:gd name="connsiteX680" fmla="*/ 1168228 w 1240297"/>
                  <a:gd name="connsiteY680" fmla="*/ 91629 h 476226"/>
                  <a:gd name="connsiteX681" fmla="*/ 1168680 w 1240297"/>
                  <a:gd name="connsiteY681" fmla="*/ 90994 h 476226"/>
                  <a:gd name="connsiteX682" fmla="*/ 1168880 w 1240297"/>
                  <a:gd name="connsiteY682" fmla="*/ 90524 h 476226"/>
                  <a:gd name="connsiteX683" fmla="*/ 1168934 w 1240297"/>
                  <a:gd name="connsiteY683" fmla="*/ 88911 h 476226"/>
                  <a:gd name="connsiteX684" fmla="*/ 1169207 w 1240297"/>
                  <a:gd name="connsiteY684" fmla="*/ 87692 h 476226"/>
                  <a:gd name="connsiteX685" fmla="*/ 1169531 w 1240297"/>
                  <a:gd name="connsiteY685" fmla="*/ 86943 h 476226"/>
                  <a:gd name="connsiteX686" fmla="*/ 1169920 w 1240297"/>
                  <a:gd name="connsiteY686" fmla="*/ 86435 h 476226"/>
                  <a:gd name="connsiteX687" fmla="*/ 1170491 w 1240297"/>
                  <a:gd name="connsiteY687" fmla="*/ 85673 h 476226"/>
                  <a:gd name="connsiteX688" fmla="*/ 1171246 w 1240297"/>
                  <a:gd name="connsiteY688" fmla="*/ 84682 h 476226"/>
                  <a:gd name="connsiteX689" fmla="*/ 1171821 w 1240297"/>
                  <a:gd name="connsiteY689" fmla="*/ 83882 h 476226"/>
                  <a:gd name="connsiteX690" fmla="*/ 1171991 w 1240297"/>
                  <a:gd name="connsiteY690" fmla="*/ 82879 h 476226"/>
                  <a:gd name="connsiteX691" fmla="*/ 1172270 w 1240297"/>
                  <a:gd name="connsiteY691" fmla="*/ 81368 h 476226"/>
                  <a:gd name="connsiteX692" fmla="*/ 1172363 w 1240297"/>
                  <a:gd name="connsiteY692" fmla="*/ 80301 h 476226"/>
                  <a:gd name="connsiteX693" fmla="*/ 1172325 w 1240297"/>
                  <a:gd name="connsiteY693" fmla="*/ 79412 h 476226"/>
                  <a:gd name="connsiteX694" fmla="*/ 1171638 w 1240297"/>
                  <a:gd name="connsiteY694" fmla="*/ 78548 h 476226"/>
                  <a:gd name="connsiteX695" fmla="*/ 1171632 w 1240297"/>
                  <a:gd name="connsiteY695" fmla="*/ 77850 h 476226"/>
                  <a:gd name="connsiteX696" fmla="*/ 1171394 w 1240297"/>
                  <a:gd name="connsiteY696" fmla="*/ 76897 h 476226"/>
                  <a:gd name="connsiteX697" fmla="*/ 1170980 w 1240297"/>
                  <a:gd name="connsiteY697" fmla="*/ 76326 h 476226"/>
                  <a:gd name="connsiteX698" fmla="*/ 1170896 w 1240297"/>
                  <a:gd name="connsiteY698" fmla="*/ 75703 h 476226"/>
                  <a:gd name="connsiteX699" fmla="*/ 1170726 w 1240297"/>
                  <a:gd name="connsiteY699" fmla="*/ 74751 h 476226"/>
                  <a:gd name="connsiteX700" fmla="*/ 1170607 w 1240297"/>
                  <a:gd name="connsiteY700" fmla="*/ 73303 h 476226"/>
                  <a:gd name="connsiteX701" fmla="*/ 1170537 w 1240297"/>
                  <a:gd name="connsiteY701" fmla="*/ 72478 h 476226"/>
                  <a:gd name="connsiteX702" fmla="*/ 1170527 w 1240297"/>
                  <a:gd name="connsiteY702" fmla="*/ 72033 h 476226"/>
                  <a:gd name="connsiteX703" fmla="*/ 1170684 w 1240297"/>
                  <a:gd name="connsiteY703" fmla="*/ 71144 h 476226"/>
                  <a:gd name="connsiteX704" fmla="*/ 1170415 w 1240297"/>
                  <a:gd name="connsiteY704" fmla="*/ 69912 h 476226"/>
                  <a:gd name="connsiteX705" fmla="*/ 1169634 w 1240297"/>
                  <a:gd name="connsiteY705" fmla="*/ 69239 h 476226"/>
                  <a:gd name="connsiteX706" fmla="*/ 1168472 w 1240297"/>
                  <a:gd name="connsiteY706" fmla="*/ 68718 h 476226"/>
                  <a:gd name="connsiteX707" fmla="*/ 1167695 w 1240297"/>
                  <a:gd name="connsiteY707" fmla="*/ 68375 h 476226"/>
                  <a:gd name="connsiteX708" fmla="*/ 1166780 w 1240297"/>
                  <a:gd name="connsiteY708" fmla="*/ 68058 h 476226"/>
                  <a:gd name="connsiteX709" fmla="*/ 1166054 w 1240297"/>
                  <a:gd name="connsiteY709" fmla="*/ 67690 h 476226"/>
                  <a:gd name="connsiteX710" fmla="*/ 1165522 w 1240297"/>
                  <a:gd name="connsiteY710" fmla="*/ 67093 h 476226"/>
                  <a:gd name="connsiteX711" fmla="*/ 1165251 w 1240297"/>
                  <a:gd name="connsiteY711" fmla="*/ 66204 h 476226"/>
                  <a:gd name="connsiteX712" fmla="*/ 1165236 w 1240297"/>
                  <a:gd name="connsiteY712" fmla="*/ 65137 h 476226"/>
                  <a:gd name="connsiteX713" fmla="*/ 1165461 w 1240297"/>
                  <a:gd name="connsiteY713" fmla="*/ 64388 h 476226"/>
                  <a:gd name="connsiteX714" fmla="*/ 1166087 w 1240297"/>
                  <a:gd name="connsiteY714" fmla="*/ 63892 h 476226"/>
                  <a:gd name="connsiteX715" fmla="*/ 1166661 w 1240297"/>
                  <a:gd name="connsiteY715" fmla="*/ 63905 h 476226"/>
                  <a:gd name="connsiteX716" fmla="*/ 1167358 w 1240297"/>
                  <a:gd name="connsiteY716" fmla="*/ 63397 h 476226"/>
                  <a:gd name="connsiteX717" fmla="*/ 1167604 w 1240297"/>
                  <a:gd name="connsiteY717" fmla="*/ 62952 h 476226"/>
                  <a:gd name="connsiteX718" fmla="*/ 1167888 w 1240297"/>
                  <a:gd name="connsiteY718" fmla="*/ 62267 h 476226"/>
                  <a:gd name="connsiteX719" fmla="*/ 1168048 w 1240297"/>
                  <a:gd name="connsiteY719" fmla="*/ 61238 h 476226"/>
                  <a:gd name="connsiteX720" fmla="*/ 1168211 w 1240297"/>
                  <a:gd name="connsiteY720" fmla="*/ 60489 h 476226"/>
                  <a:gd name="connsiteX721" fmla="*/ 1168810 w 1240297"/>
                  <a:gd name="connsiteY721" fmla="*/ 59625 h 476226"/>
                  <a:gd name="connsiteX722" fmla="*/ 1167923 w 1240297"/>
                  <a:gd name="connsiteY722" fmla="*/ 58228 h 476226"/>
                  <a:gd name="connsiteX723" fmla="*/ 1167422 w 1240297"/>
                  <a:gd name="connsiteY723" fmla="*/ 57149 h 476226"/>
                  <a:gd name="connsiteX724" fmla="*/ 1167033 w 1240297"/>
                  <a:gd name="connsiteY724" fmla="*/ 56234 h 476226"/>
                  <a:gd name="connsiteX725" fmla="*/ 1166908 w 1240297"/>
                  <a:gd name="connsiteY725" fmla="*/ 55599 h 476226"/>
                  <a:gd name="connsiteX726" fmla="*/ 1167121 w 1240297"/>
                  <a:gd name="connsiteY726" fmla="*/ 54964 h 476226"/>
                  <a:gd name="connsiteX727" fmla="*/ 1167249 w 1240297"/>
                  <a:gd name="connsiteY727" fmla="*/ 54050 h 476226"/>
                  <a:gd name="connsiteX728" fmla="*/ 1167213 w 1240297"/>
                  <a:gd name="connsiteY728" fmla="*/ 52907 h 476226"/>
                  <a:gd name="connsiteX729" fmla="*/ 1167618 w 1240297"/>
                  <a:gd name="connsiteY729" fmla="*/ 52208 h 476226"/>
                  <a:gd name="connsiteX730" fmla="*/ 1166555 w 1240297"/>
                  <a:gd name="connsiteY730" fmla="*/ 51726 h 476226"/>
                  <a:gd name="connsiteX731" fmla="*/ 1166127 w 1240297"/>
                  <a:gd name="connsiteY731" fmla="*/ 51116 h 476226"/>
                  <a:gd name="connsiteX732" fmla="*/ 1165522 w 1240297"/>
                  <a:gd name="connsiteY732" fmla="*/ 49656 h 476226"/>
                  <a:gd name="connsiteX733" fmla="*/ 1163467 w 1240297"/>
                  <a:gd name="connsiteY733" fmla="*/ 48551 h 476226"/>
                  <a:gd name="connsiteX734" fmla="*/ 1161900 w 1240297"/>
                  <a:gd name="connsiteY734" fmla="*/ 48932 h 476226"/>
                  <a:gd name="connsiteX735" fmla="*/ 1161276 w 1240297"/>
                  <a:gd name="connsiteY735" fmla="*/ 50303 h 476226"/>
                  <a:gd name="connsiteX736" fmla="*/ 1161614 w 1240297"/>
                  <a:gd name="connsiteY736" fmla="*/ 52056 h 476226"/>
                  <a:gd name="connsiteX737" fmla="*/ 1160464 w 1240297"/>
                  <a:gd name="connsiteY737" fmla="*/ 53643 h 476226"/>
                  <a:gd name="connsiteX738" fmla="*/ 1160269 w 1240297"/>
                  <a:gd name="connsiteY738" fmla="*/ 55396 h 476226"/>
                  <a:gd name="connsiteX739" fmla="*/ 1160387 w 1240297"/>
                  <a:gd name="connsiteY739" fmla="*/ 55968 h 476226"/>
                  <a:gd name="connsiteX740" fmla="*/ 1158805 w 1240297"/>
                  <a:gd name="connsiteY740" fmla="*/ 57872 h 476226"/>
                  <a:gd name="connsiteX741" fmla="*/ 1157754 w 1240297"/>
                  <a:gd name="connsiteY741" fmla="*/ 59320 h 476226"/>
                  <a:gd name="connsiteX742" fmla="*/ 1155989 w 1240297"/>
                  <a:gd name="connsiteY742" fmla="*/ 61200 h 476226"/>
                  <a:gd name="connsiteX743" fmla="*/ 1156130 w 1240297"/>
                  <a:gd name="connsiteY743" fmla="*/ 62064 h 476226"/>
                  <a:gd name="connsiteX744" fmla="*/ 1155565 w 1240297"/>
                  <a:gd name="connsiteY744" fmla="*/ 63372 h 476226"/>
                  <a:gd name="connsiteX745" fmla="*/ 1154258 w 1240297"/>
                  <a:gd name="connsiteY745" fmla="*/ 64045 h 476226"/>
                  <a:gd name="connsiteX746" fmla="*/ 1152601 w 1240297"/>
                  <a:gd name="connsiteY746" fmla="*/ 64667 h 476226"/>
                  <a:gd name="connsiteX747" fmla="*/ 1150755 w 1240297"/>
                  <a:gd name="connsiteY747" fmla="*/ 64756 h 476226"/>
                  <a:gd name="connsiteX748" fmla="*/ 1149436 w 1240297"/>
                  <a:gd name="connsiteY748" fmla="*/ 65645 h 476226"/>
                  <a:gd name="connsiteX749" fmla="*/ 1148940 w 1240297"/>
                  <a:gd name="connsiteY749" fmla="*/ 66356 h 476226"/>
                  <a:gd name="connsiteX750" fmla="*/ 1148081 w 1240297"/>
                  <a:gd name="connsiteY750" fmla="*/ 67321 h 476226"/>
                  <a:gd name="connsiteX751" fmla="*/ 1146047 w 1240297"/>
                  <a:gd name="connsiteY751" fmla="*/ 68794 h 476226"/>
                  <a:gd name="connsiteX752" fmla="*/ 1144211 w 1240297"/>
                  <a:gd name="connsiteY752" fmla="*/ 69950 h 476226"/>
                  <a:gd name="connsiteX753" fmla="*/ 1143024 w 1240297"/>
                  <a:gd name="connsiteY753" fmla="*/ 71220 h 476226"/>
                  <a:gd name="connsiteX754" fmla="*/ 1141427 w 1240297"/>
                  <a:gd name="connsiteY754" fmla="*/ 71931 h 476226"/>
                  <a:gd name="connsiteX755" fmla="*/ 1139193 w 1240297"/>
                  <a:gd name="connsiteY755" fmla="*/ 71157 h 476226"/>
                  <a:gd name="connsiteX756" fmla="*/ 1138063 w 1240297"/>
                  <a:gd name="connsiteY756" fmla="*/ 70839 h 476226"/>
                  <a:gd name="connsiteX757" fmla="*/ 1136178 w 1240297"/>
                  <a:gd name="connsiteY757" fmla="*/ 71589 h 476226"/>
                  <a:gd name="connsiteX758" fmla="*/ 1134868 w 1240297"/>
                  <a:gd name="connsiteY758" fmla="*/ 71157 h 476226"/>
                  <a:gd name="connsiteX759" fmla="*/ 1132617 w 1240297"/>
                  <a:gd name="connsiteY759" fmla="*/ 70280 h 476226"/>
                  <a:gd name="connsiteX760" fmla="*/ 1130832 w 1240297"/>
                  <a:gd name="connsiteY760" fmla="*/ 70179 h 476226"/>
                  <a:gd name="connsiteX761" fmla="*/ 1129470 w 1240297"/>
                  <a:gd name="connsiteY761" fmla="*/ 70788 h 476226"/>
                  <a:gd name="connsiteX762" fmla="*/ 1127993 w 1240297"/>
                  <a:gd name="connsiteY762" fmla="*/ 70928 h 476226"/>
                  <a:gd name="connsiteX763" fmla="*/ 1125961 w 1240297"/>
                  <a:gd name="connsiteY763" fmla="*/ 70623 h 476226"/>
                  <a:gd name="connsiteX764" fmla="*/ 1124381 w 1240297"/>
                  <a:gd name="connsiteY764" fmla="*/ 70039 h 476226"/>
                  <a:gd name="connsiteX765" fmla="*/ 1123726 w 1240297"/>
                  <a:gd name="connsiteY765" fmla="*/ 69798 h 476226"/>
                  <a:gd name="connsiteX766" fmla="*/ 1123104 w 1240297"/>
                  <a:gd name="connsiteY766" fmla="*/ 70293 h 476226"/>
                  <a:gd name="connsiteX767" fmla="*/ 1122349 w 1240297"/>
                  <a:gd name="connsiteY767" fmla="*/ 71080 h 476226"/>
                  <a:gd name="connsiteX768" fmla="*/ 1121357 w 1240297"/>
                  <a:gd name="connsiteY768" fmla="*/ 71576 h 476226"/>
                  <a:gd name="connsiteX769" fmla="*/ 1119045 w 1240297"/>
                  <a:gd name="connsiteY769" fmla="*/ 72084 h 476226"/>
                  <a:gd name="connsiteX770" fmla="*/ 1116685 w 1240297"/>
                  <a:gd name="connsiteY770" fmla="*/ 72960 h 476226"/>
                  <a:gd name="connsiteX771" fmla="*/ 1115863 w 1240297"/>
                  <a:gd name="connsiteY771" fmla="*/ 73849 h 476226"/>
                  <a:gd name="connsiteX772" fmla="*/ 1115128 w 1240297"/>
                  <a:gd name="connsiteY772" fmla="*/ 73925 h 476226"/>
                  <a:gd name="connsiteX773" fmla="*/ 1114810 w 1240297"/>
                  <a:gd name="connsiteY773" fmla="*/ 73367 h 476226"/>
                  <a:gd name="connsiteX774" fmla="*/ 1113372 w 1240297"/>
                  <a:gd name="connsiteY774" fmla="*/ 72287 h 476226"/>
                  <a:gd name="connsiteX775" fmla="*/ 1111249 w 1240297"/>
                  <a:gd name="connsiteY775" fmla="*/ 71106 h 476226"/>
                  <a:gd name="connsiteX776" fmla="*/ 1110197 w 1240297"/>
                  <a:gd name="connsiteY776" fmla="*/ 69696 h 476226"/>
                  <a:gd name="connsiteX777" fmla="*/ 1109499 w 1240297"/>
                  <a:gd name="connsiteY777" fmla="*/ 68794 h 476226"/>
                  <a:gd name="connsiteX778" fmla="*/ 1108360 w 1240297"/>
                  <a:gd name="connsiteY778" fmla="*/ 67766 h 476226"/>
                  <a:gd name="connsiteX779" fmla="*/ 1107686 w 1240297"/>
                  <a:gd name="connsiteY779" fmla="*/ 66382 h 476226"/>
                  <a:gd name="connsiteX780" fmla="*/ 1107525 w 1240297"/>
                  <a:gd name="connsiteY780" fmla="*/ 65581 h 476226"/>
                  <a:gd name="connsiteX781" fmla="*/ 1106533 w 1240297"/>
                  <a:gd name="connsiteY781" fmla="*/ 64553 h 476226"/>
                  <a:gd name="connsiteX782" fmla="*/ 1104976 w 1240297"/>
                  <a:gd name="connsiteY782" fmla="*/ 64324 h 476226"/>
                  <a:gd name="connsiteX783" fmla="*/ 1103447 w 1240297"/>
                  <a:gd name="connsiteY783" fmla="*/ 64756 h 476226"/>
                  <a:gd name="connsiteX784" fmla="*/ 1101524 w 1240297"/>
                  <a:gd name="connsiteY784" fmla="*/ 65327 h 476226"/>
                  <a:gd name="connsiteX785" fmla="*/ 1099857 w 1240297"/>
                  <a:gd name="connsiteY785" fmla="*/ 66267 h 476226"/>
                  <a:gd name="connsiteX786" fmla="*/ 1098300 w 1240297"/>
                  <a:gd name="connsiteY786" fmla="*/ 67093 h 476226"/>
                  <a:gd name="connsiteX787" fmla="*/ 1096008 w 1240297"/>
                  <a:gd name="connsiteY787" fmla="*/ 67867 h 476226"/>
                  <a:gd name="connsiteX788" fmla="*/ 1093449 w 1240297"/>
                  <a:gd name="connsiteY788" fmla="*/ 68299 h 476226"/>
                  <a:gd name="connsiteX789" fmla="*/ 1090899 w 1240297"/>
                  <a:gd name="connsiteY789" fmla="*/ 68236 h 476226"/>
                  <a:gd name="connsiteX790" fmla="*/ 1087766 w 1240297"/>
                  <a:gd name="connsiteY790" fmla="*/ 67842 h 476226"/>
                  <a:gd name="connsiteX791" fmla="*/ 1084751 w 1240297"/>
                  <a:gd name="connsiteY791" fmla="*/ 67245 h 476226"/>
                  <a:gd name="connsiteX792" fmla="*/ 1081694 w 1240297"/>
                  <a:gd name="connsiteY792" fmla="*/ 67131 h 476226"/>
                  <a:gd name="connsiteX793" fmla="*/ 1080095 w 1240297"/>
                  <a:gd name="connsiteY793" fmla="*/ 66978 h 476226"/>
                  <a:gd name="connsiteX794" fmla="*/ 1079520 w 1240297"/>
                  <a:gd name="connsiteY794" fmla="*/ 66889 h 476226"/>
                  <a:gd name="connsiteX795" fmla="*/ 1078955 w 1240297"/>
                  <a:gd name="connsiteY795" fmla="*/ 66813 h 476226"/>
                  <a:gd name="connsiteX796" fmla="*/ 1077664 w 1240297"/>
                  <a:gd name="connsiteY796" fmla="*/ 66496 h 476226"/>
                  <a:gd name="connsiteX797" fmla="*/ 1075552 w 1240297"/>
                  <a:gd name="connsiteY797" fmla="*/ 65759 h 476226"/>
                  <a:gd name="connsiteX798" fmla="*/ 1074521 w 1240297"/>
                  <a:gd name="connsiteY798" fmla="*/ 65556 h 476226"/>
                  <a:gd name="connsiteX799" fmla="*/ 1073240 w 1240297"/>
                  <a:gd name="connsiteY799" fmla="*/ 66026 h 476226"/>
                  <a:gd name="connsiteX800" fmla="*/ 1072271 w 1240297"/>
                  <a:gd name="connsiteY800" fmla="*/ 66445 h 476226"/>
                  <a:gd name="connsiteX801" fmla="*/ 1071169 w 1240297"/>
                  <a:gd name="connsiteY801" fmla="*/ 66458 h 476226"/>
                  <a:gd name="connsiteX802" fmla="*/ 1069897 w 1240297"/>
                  <a:gd name="connsiteY802" fmla="*/ 66293 h 476226"/>
                  <a:gd name="connsiteX803" fmla="*/ 1068577 w 1240297"/>
                  <a:gd name="connsiteY803" fmla="*/ 65962 h 476226"/>
                  <a:gd name="connsiteX804" fmla="*/ 1067467 w 1240297"/>
                  <a:gd name="connsiteY804" fmla="*/ 66178 h 476226"/>
                  <a:gd name="connsiteX805" fmla="*/ 1066108 w 1240297"/>
                  <a:gd name="connsiteY805" fmla="*/ 67118 h 476226"/>
                  <a:gd name="connsiteX806" fmla="*/ 1063203 w 1240297"/>
                  <a:gd name="connsiteY806" fmla="*/ 68439 h 476226"/>
                  <a:gd name="connsiteX807" fmla="*/ 1061100 w 1240297"/>
                  <a:gd name="connsiteY807" fmla="*/ 69023 h 476226"/>
                  <a:gd name="connsiteX808" fmla="*/ 1060336 w 1240297"/>
                  <a:gd name="connsiteY808" fmla="*/ 68871 h 476226"/>
                  <a:gd name="connsiteX809" fmla="*/ 1059633 w 1240297"/>
                  <a:gd name="connsiteY809" fmla="*/ 68883 h 476226"/>
                  <a:gd name="connsiteX810" fmla="*/ 1058759 w 1240297"/>
                  <a:gd name="connsiteY810" fmla="*/ 69430 h 476226"/>
                  <a:gd name="connsiteX811" fmla="*/ 1057668 w 1240297"/>
                  <a:gd name="connsiteY811" fmla="*/ 70166 h 476226"/>
                  <a:gd name="connsiteX812" fmla="*/ 1056608 w 1240297"/>
                  <a:gd name="connsiteY812" fmla="*/ 69620 h 476226"/>
                  <a:gd name="connsiteX813" fmla="*/ 1054861 w 1240297"/>
                  <a:gd name="connsiteY813" fmla="*/ 69201 h 476226"/>
                  <a:gd name="connsiteX814" fmla="*/ 1053057 w 1240297"/>
                  <a:gd name="connsiteY814" fmla="*/ 68972 h 476226"/>
                  <a:gd name="connsiteX815" fmla="*/ 1051249 w 1240297"/>
                  <a:gd name="connsiteY815" fmla="*/ 68490 h 476226"/>
                  <a:gd name="connsiteX816" fmla="*/ 1050485 w 1240297"/>
                  <a:gd name="connsiteY816" fmla="*/ 68642 h 476226"/>
                  <a:gd name="connsiteX817" fmla="*/ 1049663 w 1240297"/>
                  <a:gd name="connsiteY817" fmla="*/ 69074 h 476226"/>
                  <a:gd name="connsiteX818" fmla="*/ 1048642 w 1240297"/>
                  <a:gd name="connsiteY818" fmla="*/ 68680 h 476226"/>
                  <a:gd name="connsiteX819" fmla="*/ 1047608 w 1240297"/>
                  <a:gd name="connsiteY819" fmla="*/ 67956 h 476226"/>
                  <a:gd name="connsiteX820" fmla="*/ 1046032 w 1240297"/>
                  <a:gd name="connsiteY820" fmla="*/ 67042 h 476226"/>
                  <a:gd name="connsiteX821" fmla="*/ 1044650 w 1240297"/>
                  <a:gd name="connsiteY821" fmla="*/ 66331 h 476226"/>
                  <a:gd name="connsiteX822" fmla="*/ 1043858 w 1240297"/>
                  <a:gd name="connsiteY822" fmla="*/ 65518 h 476226"/>
                  <a:gd name="connsiteX823" fmla="*/ 1043392 w 1240297"/>
                  <a:gd name="connsiteY823" fmla="*/ 64616 h 476226"/>
                  <a:gd name="connsiteX824" fmla="*/ 1042568 w 1240297"/>
                  <a:gd name="connsiteY824" fmla="*/ 63664 h 476226"/>
                  <a:gd name="connsiteX825" fmla="*/ 1041902 w 1240297"/>
                  <a:gd name="connsiteY825" fmla="*/ 63524 h 476226"/>
                  <a:gd name="connsiteX826" fmla="*/ 1041347 w 1240297"/>
                  <a:gd name="connsiteY826" fmla="*/ 64096 h 476226"/>
                  <a:gd name="connsiteX827" fmla="*/ 1040150 w 1240297"/>
                  <a:gd name="connsiteY827" fmla="*/ 65277 h 476226"/>
                  <a:gd name="connsiteX828" fmla="*/ 1039007 w 1240297"/>
                  <a:gd name="connsiteY828" fmla="*/ 66305 h 476226"/>
                  <a:gd name="connsiteX829" fmla="*/ 1037580 w 1240297"/>
                  <a:gd name="connsiteY829" fmla="*/ 67347 h 476226"/>
                  <a:gd name="connsiteX830" fmla="*/ 1036429 w 1240297"/>
                  <a:gd name="connsiteY830" fmla="*/ 67931 h 476226"/>
                  <a:gd name="connsiteX831" fmla="*/ 1034714 w 1240297"/>
                  <a:gd name="connsiteY831" fmla="*/ 68375 h 476226"/>
                  <a:gd name="connsiteX832" fmla="*/ 1032611 w 1240297"/>
                  <a:gd name="connsiteY832" fmla="*/ 68337 h 476226"/>
                  <a:gd name="connsiteX833" fmla="*/ 1030726 w 1240297"/>
                  <a:gd name="connsiteY833" fmla="*/ 67677 h 476226"/>
                  <a:gd name="connsiteX834" fmla="*/ 1028989 w 1240297"/>
                  <a:gd name="connsiteY834" fmla="*/ 66902 h 476226"/>
                  <a:gd name="connsiteX835" fmla="*/ 1027808 w 1240297"/>
                  <a:gd name="connsiteY835" fmla="*/ 66077 h 476226"/>
                  <a:gd name="connsiteX836" fmla="*/ 1026806 w 1240297"/>
                  <a:gd name="connsiteY836" fmla="*/ 65683 h 476226"/>
                  <a:gd name="connsiteX837" fmla="*/ 1026041 w 1240297"/>
                  <a:gd name="connsiteY837" fmla="*/ 65302 h 476226"/>
                  <a:gd name="connsiteX838" fmla="*/ 1025614 w 1240297"/>
                  <a:gd name="connsiteY838" fmla="*/ 64845 h 476226"/>
                  <a:gd name="connsiteX839" fmla="*/ 1024574 w 1240297"/>
                  <a:gd name="connsiteY839" fmla="*/ 63829 h 476226"/>
                  <a:gd name="connsiteX840" fmla="*/ 1023106 w 1240297"/>
                  <a:gd name="connsiteY840" fmla="*/ 62648 h 476226"/>
                  <a:gd name="connsiteX841" fmla="*/ 1021526 w 1240297"/>
                  <a:gd name="connsiteY841" fmla="*/ 61733 h 476226"/>
                  <a:gd name="connsiteX842" fmla="*/ 1020416 w 1240297"/>
                  <a:gd name="connsiteY842" fmla="*/ 61098 h 476226"/>
                  <a:gd name="connsiteX843" fmla="*/ 1019158 w 1240297"/>
                  <a:gd name="connsiteY843" fmla="*/ 60527 h 476226"/>
                  <a:gd name="connsiteX844" fmla="*/ 1017742 w 1240297"/>
                  <a:gd name="connsiteY844" fmla="*/ 59473 h 476226"/>
                  <a:gd name="connsiteX845" fmla="*/ 1016750 w 1240297"/>
                  <a:gd name="connsiteY845" fmla="*/ 58380 h 476226"/>
                  <a:gd name="connsiteX846" fmla="*/ 1016274 w 1240297"/>
                  <a:gd name="connsiteY846" fmla="*/ 57072 h 476226"/>
                  <a:gd name="connsiteX847" fmla="*/ 1014952 w 1240297"/>
                  <a:gd name="connsiteY847" fmla="*/ 55713 h 476226"/>
                  <a:gd name="connsiteX848" fmla="*/ 1014322 w 1240297"/>
                  <a:gd name="connsiteY848" fmla="*/ 55078 h 476226"/>
                  <a:gd name="connsiteX849" fmla="*/ 1009554 w 1240297"/>
                  <a:gd name="connsiteY849" fmla="*/ 53212 h 476226"/>
                  <a:gd name="connsiteX850" fmla="*/ 1006283 w 1240297"/>
                  <a:gd name="connsiteY850" fmla="*/ 51434 h 476226"/>
                  <a:gd name="connsiteX851" fmla="*/ 1004092 w 1240297"/>
                  <a:gd name="connsiteY851" fmla="*/ 50735 h 476226"/>
                  <a:gd name="connsiteX852" fmla="*/ 1003309 w 1240297"/>
                  <a:gd name="connsiteY852" fmla="*/ 49300 h 476226"/>
                  <a:gd name="connsiteX853" fmla="*/ 1003110 w 1240297"/>
                  <a:gd name="connsiteY853" fmla="*/ 48309 h 476226"/>
                  <a:gd name="connsiteX854" fmla="*/ 1001614 w 1240297"/>
                  <a:gd name="connsiteY854" fmla="*/ 47408 h 476226"/>
                  <a:gd name="connsiteX855" fmla="*/ 998917 w 1240297"/>
                  <a:gd name="connsiteY855" fmla="*/ 47116 h 476226"/>
                  <a:gd name="connsiteX856" fmla="*/ 997568 w 1240297"/>
                  <a:gd name="connsiteY856" fmla="*/ 45833 h 476226"/>
                  <a:gd name="connsiteX857" fmla="*/ 996727 w 1240297"/>
                  <a:gd name="connsiteY857" fmla="*/ 44550 h 476226"/>
                  <a:gd name="connsiteX858" fmla="*/ 995320 w 1240297"/>
                  <a:gd name="connsiteY858" fmla="*/ 43077 h 476226"/>
                  <a:gd name="connsiteX859" fmla="*/ 993259 w 1240297"/>
                  <a:gd name="connsiteY859" fmla="*/ 43013 h 476226"/>
                  <a:gd name="connsiteX860" fmla="*/ 991195 w 1240297"/>
                  <a:gd name="connsiteY860" fmla="*/ 44283 h 476226"/>
                  <a:gd name="connsiteX861" fmla="*/ 989014 w 1240297"/>
                  <a:gd name="connsiteY861" fmla="*/ 45312 h 476226"/>
                  <a:gd name="connsiteX862" fmla="*/ 984644 w 1240297"/>
                  <a:gd name="connsiteY862" fmla="*/ 45528 h 476226"/>
                  <a:gd name="connsiteX863" fmla="*/ 980509 w 1240297"/>
                  <a:gd name="connsiteY863" fmla="*/ 45985 h 476226"/>
                  <a:gd name="connsiteX864" fmla="*/ 977227 w 1240297"/>
                  <a:gd name="connsiteY864" fmla="*/ 46735 h 476226"/>
                  <a:gd name="connsiteX865" fmla="*/ 973828 w 1240297"/>
                  <a:gd name="connsiteY865" fmla="*/ 48411 h 476226"/>
                  <a:gd name="connsiteX866" fmla="*/ 970080 w 1240297"/>
                  <a:gd name="connsiteY866" fmla="*/ 50608 h 476226"/>
                  <a:gd name="connsiteX867" fmla="*/ 969178 w 1240297"/>
                  <a:gd name="connsiteY867" fmla="*/ 53415 h 476226"/>
                  <a:gd name="connsiteX868" fmla="*/ 968315 w 1240297"/>
                  <a:gd name="connsiteY868" fmla="*/ 55282 h 476226"/>
                  <a:gd name="connsiteX869" fmla="*/ 964844 w 1240297"/>
                  <a:gd name="connsiteY869" fmla="*/ 58317 h 476226"/>
                  <a:gd name="connsiteX870" fmla="*/ 961799 w 1240297"/>
                  <a:gd name="connsiteY870" fmla="*/ 60273 h 476226"/>
                  <a:gd name="connsiteX871" fmla="*/ 959450 w 1240297"/>
                  <a:gd name="connsiteY871" fmla="*/ 62800 h 476226"/>
                  <a:gd name="connsiteX872" fmla="*/ 955712 w 1240297"/>
                  <a:gd name="connsiteY872" fmla="*/ 64540 h 476226"/>
                  <a:gd name="connsiteX873" fmla="*/ 953015 w 1240297"/>
                  <a:gd name="connsiteY873" fmla="*/ 65696 h 476226"/>
                  <a:gd name="connsiteX874" fmla="*/ 949468 w 1240297"/>
                  <a:gd name="connsiteY874" fmla="*/ 66737 h 476226"/>
                  <a:gd name="connsiteX875" fmla="*/ 945489 w 1240297"/>
                  <a:gd name="connsiteY875" fmla="*/ 67702 h 476226"/>
                  <a:gd name="connsiteX876" fmla="*/ 941921 w 1240297"/>
                  <a:gd name="connsiteY876" fmla="*/ 67867 h 476226"/>
                  <a:gd name="connsiteX877" fmla="*/ 940127 w 1240297"/>
                  <a:gd name="connsiteY877" fmla="*/ 68706 h 476226"/>
                  <a:gd name="connsiteX878" fmla="*/ 936775 w 1240297"/>
                  <a:gd name="connsiteY878" fmla="*/ 69544 h 476226"/>
                  <a:gd name="connsiteX879" fmla="*/ 933118 w 1240297"/>
                  <a:gd name="connsiteY879" fmla="*/ 69112 h 476226"/>
                  <a:gd name="connsiteX880" fmla="*/ 929014 w 1240297"/>
                  <a:gd name="connsiteY880" fmla="*/ 68871 h 476226"/>
                  <a:gd name="connsiteX881" fmla="*/ 924574 w 1240297"/>
                  <a:gd name="connsiteY881" fmla="*/ 68541 h 476226"/>
                  <a:gd name="connsiteX882" fmla="*/ 918625 w 1240297"/>
                  <a:gd name="connsiteY882" fmla="*/ 67753 h 476226"/>
                  <a:gd name="connsiteX883" fmla="*/ 913779 w 1240297"/>
                  <a:gd name="connsiteY883" fmla="*/ 66775 h 476226"/>
                  <a:gd name="connsiteX884" fmla="*/ 911904 w 1240297"/>
                  <a:gd name="connsiteY884" fmla="*/ 65797 h 476226"/>
                  <a:gd name="connsiteX885" fmla="*/ 907415 w 1240297"/>
                  <a:gd name="connsiteY885" fmla="*/ 64654 h 476226"/>
                  <a:gd name="connsiteX886" fmla="*/ 905724 w 1240297"/>
                  <a:gd name="connsiteY886" fmla="*/ 63841 h 476226"/>
                  <a:gd name="connsiteX887" fmla="*/ 905749 w 1240297"/>
                  <a:gd name="connsiteY887" fmla="*/ 64527 h 476226"/>
                  <a:gd name="connsiteX888" fmla="*/ 905819 w 1240297"/>
                  <a:gd name="connsiteY888" fmla="*/ 65823 h 476226"/>
                  <a:gd name="connsiteX889" fmla="*/ 905797 w 1240297"/>
                  <a:gd name="connsiteY889" fmla="*/ 66966 h 476226"/>
                  <a:gd name="connsiteX890" fmla="*/ 905745 w 1240297"/>
                  <a:gd name="connsiteY890" fmla="*/ 68693 h 476226"/>
                  <a:gd name="connsiteX891" fmla="*/ 905688 w 1240297"/>
                  <a:gd name="connsiteY891" fmla="*/ 69887 h 476226"/>
                  <a:gd name="connsiteX892" fmla="*/ 905827 w 1240297"/>
                  <a:gd name="connsiteY892" fmla="*/ 70801 h 476226"/>
                  <a:gd name="connsiteX893" fmla="*/ 906201 w 1240297"/>
                  <a:gd name="connsiteY893" fmla="*/ 71881 h 476226"/>
                  <a:gd name="connsiteX894" fmla="*/ 906706 w 1240297"/>
                  <a:gd name="connsiteY894" fmla="*/ 72871 h 476226"/>
                  <a:gd name="connsiteX895" fmla="*/ 907181 w 1240297"/>
                  <a:gd name="connsiteY895" fmla="*/ 73697 h 476226"/>
                  <a:gd name="connsiteX896" fmla="*/ 907380 w 1240297"/>
                  <a:gd name="connsiteY896" fmla="*/ 74802 h 476226"/>
                  <a:gd name="connsiteX897" fmla="*/ 907329 w 1240297"/>
                  <a:gd name="connsiteY897" fmla="*/ 75564 h 476226"/>
                  <a:gd name="connsiteX898" fmla="*/ 907201 w 1240297"/>
                  <a:gd name="connsiteY898" fmla="*/ 76262 h 476226"/>
                  <a:gd name="connsiteX899" fmla="*/ 844227 w 1240297"/>
                  <a:gd name="connsiteY899" fmla="*/ 75970 h 476226"/>
                  <a:gd name="connsiteX900" fmla="*/ 808578 w 1240297"/>
                  <a:gd name="connsiteY900" fmla="*/ 75792 h 476226"/>
                  <a:gd name="connsiteX901" fmla="*/ 774055 w 1240297"/>
                  <a:gd name="connsiteY901" fmla="*/ 75729 h 476226"/>
                  <a:gd name="connsiteX902" fmla="*/ 754120 w 1240297"/>
                  <a:gd name="connsiteY902" fmla="*/ 75691 h 476226"/>
                  <a:gd name="connsiteX903" fmla="*/ 718455 w 1240297"/>
                  <a:gd name="connsiteY903" fmla="*/ 75475 h 476226"/>
                  <a:gd name="connsiteX904" fmla="*/ 684626 w 1240297"/>
                  <a:gd name="connsiteY904" fmla="*/ 75272 h 476226"/>
                  <a:gd name="connsiteX905" fmla="*/ 668969 w 1240297"/>
                  <a:gd name="connsiteY905" fmla="*/ 75094 h 476226"/>
                  <a:gd name="connsiteX906" fmla="*/ 638461 w 1240297"/>
                  <a:gd name="connsiteY906" fmla="*/ 75144 h 476226"/>
                  <a:gd name="connsiteX907" fmla="*/ 598127 w 1240297"/>
                  <a:gd name="connsiteY907" fmla="*/ 74916 h 476226"/>
                  <a:gd name="connsiteX908" fmla="*/ 551602 w 1240297"/>
                  <a:gd name="connsiteY908" fmla="*/ 74713 h 476226"/>
                  <a:gd name="connsiteX909" fmla="*/ 551165 w 1240297"/>
                  <a:gd name="connsiteY909" fmla="*/ 74484 h 476226"/>
                  <a:gd name="connsiteX910" fmla="*/ 550600 w 1240297"/>
                  <a:gd name="connsiteY910" fmla="*/ 74090 h 476226"/>
                  <a:gd name="connsiteX911" fmla="*/ 549875 w 1240297"/>
                  <a:gd name="connsiteY911" fmla="*/ 73557 h 476226"/>
                  <a:gd name="connsiteX912" fmla="*/ 548793 w 1240297"/>
                  <a:gd name="connsiteY912" fmla="*/ 72846 h 476226"/>
                  <a:gd name="connsiteX913" fmla="*/ 543954 w 1240297"/>
                  <a:gd name="connsiteY913" fmla="*/ 70814 h 476226"/>
                  <a:gd name="connsiteX914" fmla="*/ 542865 w 1240297"/>
                  <a:gd name="connsiteY914" fmla="*/ 70623 h 476226"/>
                  <a:gd name="connsiteX915" fmla="*/ 541418 w 1240297"/>
                  <a:gd name="connsiteY915" fmla="*/ 70636 h 476226"/>
                  <a:gd name="connsiteX916" fmla="*/ 540146 w 1240297"/>
                  <a:gd name="connsiteY916" fmla="*/ 70776 h 476226"/>
                  <a:gd name="connsiteX917" fmla="*/ 538920 w 1240297"/>
                  <a:gd name="connsiteY917" fmla="*/ 70687 h 476226"/>
                  <a:gd name="connsiteX918" fmla="*/ 537642 w 1240297"/>
                  <a:gd name="connsiteY918" fmla="*/ 70153 h 476226"/>
                  <a:gd name="connsiteX919" fmla="*/ 536630 w 1240297"/>
                  <a:gd name="connsiteY919" fmla="*/ 70077 h 476226"/>
                  <a:gd name="connsiteX920" fmla="*/ 536258 w 1240297"/>
                  <a:gd name="connsiteY920" fmla="*/ 70471 h 476226"/>
                  <a:gd name="connsiteX921" fmla="*/ 536322 w 1240297"/>
                  <a:gd name="connsiteY921" fmla="*/ 71195 h 476226"/>
                  <a:gd name="connsiteX922" fmla="*/ 536537 w 1240297"/>
                  <a:gd name="connsiteY922" fmla="*/ 71893 h 476226"/>
                  <a:gd name="connsiteX923" fmla="*/ 536634 w 1240297"/>
                  <a:gd name="connsiteY923" fmla="*/ 72541 h 476226"/>
                  <a:gd name="connsiteX924" fmla="*/ 536514 w 1240297"/>
                  <a:gd name="connsiteY924" fmla="*/ 73049 h 476226"/>
                  <a:gd name="connsiteX925" fmla="*/ 535693 w 1240297"/>
                  <a:gd name="connsiteY925" fmla="*/ 73684 h 476226"/>
                  <a:gd name="connsiteX926" fmla="*/ 533821 w 1240297"/>
                  <a:gd name="connsiteY926" fmla="*/ 73532 h 476226"/>
                  <a:gd name="connsiteX927" fmla="*/ 533076 w 1240297"/>
                  <a:gd name="connsiteY927" fmla="*/ 73024 h 476226"/>
                  <a:gd name="connsiteX928" fmla="*/ 532199 w 1240297"/>
                  <a:gd name="connsiteY928" fmla="*/ 72274 h 476226"/>
                  <a:gd name="connsiteX929" fmla="*/ 531486 w 1240297"/>
                  <a:gd name="connsiteY929" fmla="*/ 72668 h 476226"/>
                  <a:gd name="connsiteX930" fmla="*/ 531557 w 1240297"/>
                  <a:gd name="connsiteY930" fmla="*/ 73659 h 476226"/>
                  <a:gd name="connsiteX931" fmla="*/ 531406 w 1240297"/>
                  <a:gd name="connsiteY931" fmla="*/ 74840 h 476226"/>
                  <a:gd name="connsiteX932" fmla="*/ 530841 w 1240297"/>
                  <a:gd name="connsiteY932" fmla="*/ 74878 h 476226"/>
                  <a:gd name="connsiteX933" fmla="*/ 530465 w 1240297"/>
                  <a:gd name="connsiteY933" fmla="*/ 74319 h 476226"/>
                  <a:gd name="connsiteX934" fmla="*/ 530080 w 1240297"/>
                  <a:gd name="connsiteY934" fmla="*/ 73773 h 476226"/>
                  <a:gd name="connsiteX935" fmla="*/ 529423 w 1240297"/>
                  <a:gd name="connsiteY935" fmla="*/ 73379 h 476226"/>
                  <a:gd name="connsiteX936" fmla="*/ 528395 w 1240297"/>
                  <a:gd name="connsiteY936" fmla="*/ 73163 h 476226"/>
                  <a:gd name="connsiteX937" fmla="*/ 527191 w 1240297"/>
                  <a:gd name="connsiteY937" fmla="*/ 73354 h 476226"/>
                  <a:gd name="connsiteX938" fmla="*/ 526651 w 1240297"/>
                  <a:gd name="connsiteY938" fmla="*/ 73557 h 476226"/>
                  <a:gd name="connsiteX939" fmla="*/ 526761 w 1240297"/>
                  <a:gd name="connsiteY939" fmla="*/ 74103 h 476226"/>
                  <a:gd name="connsiteX940" fmla="*/ 527477 w 1240297"/>
                  <a:gd name="connsiteY940" fmla="*/ 74636 h 476226"/>
                  <a:gd name="connsiteX941" fmla="*/ 528337 w 1240297"/>
                  <a:gd name="connsiteY941" fmla="*/ 75170 h 476226"/>
                  <a:gd name="connsiteX942" fmla="*/ 529143 w 1240297"/>
                  <a:gd name="connsiteY942" fmla="*/ 76046 h 476226"/>
                  <a:gd name="connsiteX943" fmla="*/ 529143 w 1240297"/>
                  <a:gd name="connsiteY943" fmla="*/ 76694 h 476226"/>
                  <a:gd name="connsiteX944" fmla="*/ 528593 w 1240297"/>
                  <a:gd name="connsiteY944" fmla="*/ 77329 h 476226"/>
                  <a:gd name="connsiteX945" fmla="*/ 527810 w 1240297"/>
                  <a:gd name="connsiteY945" fmla="*/ 77977 h 476226"/>
                  <a:gd name="connsiteX946" fmla="*/ 527297 w 1240297"/>
                  <a:gd name="connsiteY946" fmla="*/ 77875 h 476226"/>
                  <a:gd name="connsiteX947" fmla="*/ 526519 w 1240297"/>
                  <a:gd name="connsiteY947" fmla="*/ 77418 h 476226"/>
                  <a:gd name="connsiteX948" fmla="*/ 525761 w 1240297"/>
                  <a:gd name="connsiteY948" fmla="*/ 77240 h 476226"/>
                  <a:gd name="connsiteX949" fmla="*/ 525074 w 1240297"/>
                  <a:gd name="connsiteY949" fmla="*/ 77405 h 476226"/>
                  <a:gd name="connsiteX950" fmla="*/ 524346 w 1240297"/>
                  <a:gd name="connsiteY950" fmla="*/ 77646 h 476226"/>
                  <a:gd name="connsiteX951" fmla="*/ 523674 w 1240297"/>
                  <a:gd name="connsiteY951" fmla="*/ 76961 h 476226"/>
                  <a:gd name="connsiteX952" fmla="*/ 523405 w 1240297"/>
                  <a:gd name="connsiteY952" fmla="*/ 76529 h 476226"/>
                  <a:gd name="connsiteX953" fmla="*/ 522975 w 1240297"/>
                  <a:gd name="connsiteY953" fmla="*/ 76173 h 476226"/>
                  <a:gd name="connsiteX954" fmla="*/ 522346 w 1240297"/>
                  <a:gd name="connsiteY954" fmla="*/ 75907 h 476226"/>
                  <a:gd name="connsiteX955" fmla="*/ 521636 w 1240297"/>
                  <a:gd name="connsiteY955" fmla="*/ 76249 h 476226"/>
                  <a:gd name="connsiteX956" fmla="*/ 521019 w 1240297"/>
                  <a:gd name="connsiteY956" fmla="*/ 76796 h 476226"/>
                  <a:gd name="connsiteX957" fmla="*/ 520460 w 1240297"/>
                  <a:gd name="connsiteY957" fmla="*/ 77037 h 476226"/>
                  <a:gd name="connsiteX958" fmla="*/ 519626 w 1240297"/>
                  <a:gd name="connsiteY958" fmla="*/ 77088 h 476226"/>
                  <a:gd name="connsiteX959" fmla="*/ 519411 w 1240297"/>
                  <a:gd name="connsiteY959" fmla="*/ 78116 h 476226"/>
                  <a:gd name="connsiteX960" fmla="*/ 519548 w 1240297"/>
                  <a:gd name="connsiteY960" fmla="*/ 79107 h 476226"/>
                  <a:gd name="connsiteX961" fmla="*/ 519256 w 1240297"/>
                  <a:gd name="connsiteY961" fmla="*/ 79869 h 476226"/>
                  <a:gd name="connsiteX962" fmla="*/ 518506 w 1240297"/>
                  <a:gd name="connsiteY962" fmla="*/ 79297 h 476226"/>
                  <a:gd name="connsiteX963" fmla="*/ 517953 w 1240297"/>
                  <a:gd name="connsiteY963" fmla="*/ 78700 h 476226"/>
                  <a:gd name="connsiteX964" fmla="*/ 517344 w 1240297"/>
                  <a:gd name="connsiteY964" fmla="*/ 77900 h 476226"/>
                  <a:gd name="connsiteX965" fmla="*/ 516623 w 1240297"/>
                  <a:gd name="connsiteY965" fmla="*/ 77100 h 476226"/>
                  <a:gd name="connsiteX966" fmla="*/ 515905 w 1240297"/>
                  <a:gd name="connsiteY966" fmla="*/ 76376 h 476226"/>
                  <a:gd name="connsiteX967" fmla="*/ 515554 w 1240297"/>
                  <a:gd name="connsiteY967" fmla="*/ 75995 h 476226"/>
                  <a:gd name="connsiteX968" fmla="*/ 515102 w 1240297"/>
                  <a:gd name="connsiteY968" fmla="*/ 75691 h 476226"/>
                  <a:gd name="connsiteX969" fmla="*/ 513860 w 1240297"/>
                  <a:gd name="connsiteY969" fmla="*/ 75424 h 476226"/>
                  <a:gd name="connsiteX970" fmla="*/ 514196 w 1240297"/>
                  <a:gd name="connsiteY970" fmla="*/ 74967 h 476226"/>
                  <a:gd name="connsiteX971" fmla="*/ 514749 w 1240297"/>
                  <a:gd name="connsiteY971" fmla="*/ 74522 h 476226"/>
                  <a:gd name="connsiteX972" fmla="*/ 515173 w 1240297"/>
                  <a:gd name="connsiteY972" fmla="*/ 74103 h 476226"/>
                  <a:gd name="connsiteX973" fmla="*/ 516014 w 1240297"/>
                  <a:gd name="connsiteY973" fmla="*/ 73608 h 476226"/>
                  <a:gd name="connsiteX974" fmla="*/ 516444 w 1240297"/>
                  <a:gd name="connsiteY974" fmla="*/ 73367 h 476226"/>
                  <a:gd name="connsiteX975" fmla="*/ 516283 w 1240297"/>
                  <a:gd name="connsiteY975" fmla="*/ 72579 h 476226"/>
                  <a:gd name="connsiteX976" fmla="*/ 515564 w 1240297"/>
                  <a:gd name="connsiteY976" fmla="*/ 72185 h 476226"/>
                  <a:gd name="connsiteX977" fmla="*/ 514453 w 1240297"/>
                  <a:gd name="connsiteY977" fmla="*/ 71804 h 476226"/>
                  <a:gd name="connsiteX978" fmla="*/ 514113 w 1240297"/>
                  <a:gd name="connsiteY978" fmla="*/ 72439 h 476226"/>
                  <a:gd name="connsiteX979" fmla="*/ 513846 w 1240297"/>
                  <a:gd name="connsiteY979" fmla="*/ 72858 h 476226"/>
                  <a:gd name="connsiteX980" fmla="*/ 513259 w 1240297"/>
                  <a:gd name="connsiteY980" fmla="*/ 73646 h 476226"/>
                  <a:gd name="connsiteX981" fmla="*/ 512723 w 1240297"/>
                  <a:gd name="connsiteY981" fmla="*/ 74217 h 476226"/>
                  <a:gd name="connsiteX982" fmla="*/ 511927 w 1240297"/>
                  <a:gd name="connsiteY982" fmla="*/ 74878 h 476226"/>
                  <a:gd name="connsiteX983" fmla="*/ 511455 w 1240297"/>
                  <a:gd name="connsiteY983" fmla="*/ 75183 h 476226"/>
                  <a:gd name="connsiteX984" fmla="*/ 510517 w 1240297"/>
                  <a:gd name="connsiteY984" fmla="*/ 74903 h 476226"/>
                  <a:gd name="connsiteX985" fmla="*/ 510097 w 1240297"/>
                  <a:gd name="connsiteY985" fmla="*/ 76173 h 476226"/>
                  <a:gd name="connsiteX986" fmla="*/ 510192 w 1240297"/>
                  <a:gd name="connsiteY986" fmla="*/ 76948 h 476226"/>
                  <a:gd name="connsiteX987" fmla="*/ 510276 w 1240297"/>
                  <a:gd name="connsiteY987" fmla="*/ 77723 h 476226"/>
                  <a:gd name="connsiteX988" fmla="*/ 509524 w 1240297"/>
                  <a:gd name="connsiteY988" fmla="*/ 78142 h 476226"/>
                  <a:gd name="connsiteX989" fmla="*/ 508612 w 1240297"/>
                  <a:gd name="connsiteY989" fmla="*/ 77596 h 476226"/>
                  <a:gd name="connsiteX990" fmla="*/ 507647 w 1240297"/>
                  <a:gd name="connsiteY990" fmla="*/ 77342 h 476226"/>
                  <a:gd name="connsiteX991" fmla="*/ 507040 w 1240297"/>
                  <a:gd name="connsiteY991" fmla="*/ 77558 h 476226"/>
                  <a:gd name="connsiteX992" fmla="*/ 506902 w 1240297"/>
                  <a:gd name="connsiteY992" fmla="*/ 78574 h 476226"/>
                  <a:gd name="connsiteX993" fmla="*/ 506462 w 1240297"/>
                  <a:gd name="connsiteY993" fmla="*/ 79755 h 476226"/>
                  <a:gd name="connsiteX994" fmla="*/ 505569 w 1240297"/>
                  <a:gd name="connsiteY994" fmla="*/ 79805 h 476226"/>
                  <a:gd name="connsiteX995" fmla="*/ 504538 w 1240297"/>
                  <a:gd name="connsiteY995" fmla="*/ 79310 h 476226"/>
                  <a:gd name="connsiteX996" fmla="*/ 503504 w 1240297"/>
                  <a:gd name="connsiteY996" fmla="*/ 78789 h 476226"/>
                  <a:gd name="connsiteX997" fmla="*/ 502869 w 1240297"/>
                  <a:gd name="connsiteY997" fmla="*/ 78396 h 476226"/>
                  <a:gd name="connsiteX998" fmla="*/ 502622 w 1240297"/>
                  <a:gd name="connsiteY998" fmla="*/ 77761 h 476226"/>
                  <a:gd name="connsiteX999" fmla="*/ 502763 w 1240297"/>
                  <a:gd name="connsiteY999" fmla="*/ 77177 h 476226"/>
                  <a:gd name="connsiteX1000" fmla="*/ 503183 w 1240297"/>
                  <a:gd name="connsiteY1000" fmla="*/ 76453 h 476226"/>
                  <a:gd name="connsiteX1001" fmla="*/ 503597 w 1240297"/>
                  <a:gd name="connsiteY1001" fmla="*/ 76021 h 476226"/>
                  <a:gd name="connsiteX1002" fmla="*/ 503996 w 1240297"/>
                  <a:gd name="connsiteY1002" fmla="*/ 75424 h 476226"/>
                  <a:gd name="connsiteX1003" fmla="*/ 503970 w 1240297"/>
                  <a:gd name="connsiteY1003" fmla="*/ 74725 h 476226"/>
                  <a:gd name="connsiteX1004" fmla="*/ 502882 w 1240297"/>
                  <a:gd name="connsiteY1004" fmla="*/ 74497 h 476226"/>
                  <a:gd name="connsiteX1005" fmla="*/ 502368 w 1240297"/>
                  <a:gd name="connsiteY1005" fmla="*/ 74484 h 476226"/>
                  <a:gd name="connsiteX1006" fmla="*/ 501861 w 1240297"/>
                  <a:gd name="connsiteY1006" fmla="*/ 75170 h 476226"/>
                  <a:gd name="connsiteX1007" fmla="*/ 501222 w 1240297"/>
                  <a:gd name="connsiteY1007" fmla="*/ 75932 h 476226"/>
                  <a:gd name="connsiteX1008" fmla="*/ 500323 w 1240297"/>
                  <a:gd name="connsiteY1008" fmla="*/ 75195 h 476226"/>
                  <a:gd name="connsiteX1009" fmla="*/ 499773 w 1240297"/>
                  <a:gd name="connsiteY1009" fmla="*/ 74865 h 476226"/>
                  <a:gd name="connsiteX1010" fmla="*/ 498859 w 1240297"/>
                  <a:gd name="connsiteY1010" fmla="*/ 74548 h 476226"/>
                  <a:gd name="connsiteX1011" fmla="*/ 497979 w 1240297"/>
                  <a:gd name="connsiteY1011" fmla="*/ 74395 h 476226"/>
                  <a:gd name="connsiteX1012" fmla="*/ 497520 w 1240297"/>
                  <a:gd name="connsiteY1012" fmla="*/ 74002 h 476226"/>
                  <a:gd name="connsiteX1013" fmla="*/ 497924 w 1240297"/>
                  <a:gd name="connsiteY1013" fmla="*/ 73074 h 476226"/>
                  <a:gd name="connsiteX1014" fmla="*/ 498882 w 1240297"/>
                  <a:gd name="connsiteY1014" fmla="*/ 72744 h 476226"/>
                  <a:gd name="connsiteX1015" fmla="*/ 499491 w 1240297"/>
                  <a:gd name="connsiteY1015" fmla="*/ 72528 h 476226"/>
                  <a:gd name="connsiteX1016" fmla="*/ 500769 w 1240297"/>
                  <a:gd name="connsiteY1016" fmla="*/ 72592 h 476226"/>
                  <a:gd name="connsiteX1017" fmla="*/ 501687 w 1240297"/>
                  <a:gd name="connsiteY1017" fmla="*/ 72211 h 476226"/>
                  <a:gd name="connsiteX1018" fmla="*/ 501510 w 1240297"/>
                  <a:gd name="connsiteY1018" fmla="*/ 71601 h 476226"/>
                  <a:gd name="connsiteX1019" fmla="*/ 500962 w 1240297"/>
                  <a:gd name="connsiteY1019" fmla="*/ 70750 h 476226"/>
                  <a:gd name="connsiteX1020" fmla="*/ 500519 w 1240297"/>
                  <a:gd name="connsiteY1020" fmla="*/ 70484 h 476226"/>
                  <a:gd name="connsiteX1021" fmla="*/ 499674 w 1240297"/>
                  <a:gd name="connsiteY1021" fmla="*/ 70090 h 476226"/>
                  <a:gd name="connsiteX1022" fmla="*/ 498264 w 1240297"/>
                  <a:gd name="connsiteY1022" fmla="*/ 69645 h 476226"/>
                  <a:gd name="connsiteX1023" fmla="*/ 497222 w 1240297"/>
                  <a:gd name="connsiteY1023" fmla="*/ 69226 h 476226"/>
                  <a:gd name="connsiteX1024" fmla="*/ 496823 w 1240297"/>
                  <a:gd name="connsiteY1024" fmla="*/ 68807 h 476226"/>
                  <a:gd name="connsiteX1025" fmla="*/ 496091 w 1240297"/>
                  <a:gd name="connsiteY1025" fmla="*/ 68312 h 476226"/>
                  <a:gd name="connsiteX1026" fmla="*/ 495340 w 1240297"/>
                  <a:gd name="connsiteY1026" fmla="*/ 68083 h 476226"/>
                  <a:gd name="connsiteX1027" fmla="*/ 494919 w 1240297"/>
                  <a:gd name="connsiteY1027" fmla="*/ 68337 h 476226"/>
                  <a:gd name="connsiteX1028" fmla="*/ 494691 w 1240297"/>
                  <a:gd name="connsiteY1028" fmla="*/ 69417 h 476226"/>
                  <a:gd name="connsiteX1029" fmla="*/ 494710 w 1240297"/>
                  <a:gd name="connsiteY1029" fmla="*/ 70052 h 476226"/>
                  <a:gd name="connsiteX1030" fmla="*/ 494402 w 1240297"/>
                  <a:gd name="connsiteY1030" fmla="*/ 70611 h 476226"/>
                  <a:gd name="connsiteX1031" fmla="*/ 493686 w 1240297"/>
                  <a:gd name="connsiteY1031" fmla="*/ 71246 h 476226"/>
                  <a:gd name="connsiteX1032" fmla="*/ 493211 w 1240297"/>
                  <a:gd name="connsiteY1032" fmla="*/ 71766 h 476226"/>
                  <a:gd name="connsiteX1033" fmla="*/ 492678 w 1240297"/>
                  <a:gd name="connsiteY1033" fmla="*/ 72097 h 476226"/>
                  <a:gd name="connsiteX1034" fmla="*/ 491833 w 1240297"/>
                  <a:gd name="connsiteY1034" fmla="*/ 72185 h 476226"/>
                  <a:gd name="connsiteX1035" fmla="*/ 491381 w 1240297"/>
                  <a:gd name="connsiteY1035" fmla="*/ 71512 h 476226"/>
                  <a:gd name="connsiteX1036" fmla="*/ 491242 w 1240297"/>
                  <a:gd name="connsiteY1036" fmla="*/ 70903 h 476226"/>
                  <a:gd name="connsiteX1037" fmla="*/ 491702 w 1240297"/>
                  <a:gd name="connsiteY1037" fmla="*/ 70306 h 476226"/>
                  <a:gd name="connsiteX1038" fmla="*/ 492180 w 1240297"/>
                  <a:gd name="connsiteY1038" fmla="*/ 69633 h 476226"/>
                  <a:gd name="connsiteX1039" fmla="*/ 492295 w 1240297"/>
                  <a:gd name="connsiteY1039" fmla="*/ 69163 h 476226"/>
                  <a:gd name="connsiteX1040" fmla="*/ 492161 w 1240297"/>
                  <a:gd name="connsiteY1040" fmla="*/ 68477 h 476226"/>
                  <a:gd name="connsiteX1041" fmla="*/ 492165 w 1240297"/>
                  <a:gd name="connsiteY1041" fmla="*/ 67778 h 476226"/>
                  <a:gd name="connsiteX1042" fmla="*/ 492482 w 1240297"/>
                  <a:gd name="connsiteY1042" fmla="*/ 67296 h 476226"/>
                  <a:gd name="connsiteX1043" fmla="*/ 492963 w 1240297"/>
                  <a:gd name="connsiteY1043" fmla="*/ 66369 h 476226"/>
                  <a:gd name="connsiteX1044" fmla="*/ 493612 w 1240297"/>
                  <a:gd name="connsiteY1044" fmla="*/ 65645 h 476226"/>
                  <a:gd name="connsiteX1045" fmla="*/ 493417 w 1240297"/>
                  <a:gd name="connsiteY1045" fmla="*/ 64985 h 476226"/>
                  <a:gd name="connsiteX1046" fmla="*/ 492417 w 1240297"/>
                  <a:gd name="connsiteY1046" fmla="*/ 64400 h 476226"/>
                  <a:gd name="connsiteX1047" fmla="*/ 491820 w 1240297"/>
                  <a:gd name="connsiteY1047" fmla="*/ 64921 h 476226"/>
                  <a:gd name="connsiteX1048" fmla="*/ 491355 w 1240297"/>
                  <a:gd name="connsiteY1048" fmla="*/ 65429 h 476226"/>
                  <a:gd name="connsiteX1049" fmla="*/ 490927 w 1240297"/>
                  <a:gd name="connsiteY1049" fmla="*/ 66039 h 476226"/>
                  <a:gd name="connsiteX1050" fmla="*/ 489839 w 1240297"/>
                  <a:gd name="connsiteY1050" fmla="*/ 65886 h 476226"/>
                  <a:gd name="connsiteX1051" fmla="*/ 489457 w 1240297"/>
                  <a:gd name="connsiteY1051" fmla="*/ 65124 h 476226"/>
                  <a:gd name="connsiteX1052" fmla="*/ 489708 w 1240297"/>
                  <a:gd name="connsiteY1052" fmla="*/ 64032 h 476226"/>
                  <a:gd name="connsiteX1053" fmla="*/ 490205 w 1240297"/>
                  <a:gd name="connsiteY1053" fmla="*/ 63448 h 476226"/>
                  <a:gd name="connsiteX1054" fmla="*/ 490742 w 1240297"/>
                  <a:gd name="connsiteY1054" fmla="*/ 62813 h 476226"/>
                  <a:gd name="connsiteX1055" fmla="*/ 491104 w 1240297"/>
                  <a:gd name="connsiteY1055" fmla="*/ 62521 h 476226"/>
                  <a:gd name="connsiteX1056" fmla="*/ 491162 w 1240297"/>
                  <a:gd name="connsiteY1056" fmla="*/ 62089 h 476226"/>
                  <a:gd name="connsiteX1057" fmla="*/ 490141 w 1240297"/>
                  <a:gd name="connsiteY1057" fmla="*/ 61555 h 476226"/>
                  <a:gd name="connsiteX1058" fmla="*/ 489268 w 1240297"/>
                  <a:gd name="connsiteY1058" fmla="*/ 60971 h 476226"/>
                  <a:gd name="connsiteX1059" fmla="*/ 489066 w 1240297"/>
                  <a:gd name="connsiteY1059" fmla="*/ 60235 h 476226"/>
                  <a:gd name="connsiteX1060" fmla="*/ 488456 w 1240297"/>
                  <a:gd name="connsiteY1060" fmla="*/ 59485 h 476226"/>
                  <a:gd name="connsiteX1061" fmla="*/ 487939 w 1240297"/>
                  <a:gd name="connsiteY1061" fmla="*/ 59003 h 476226"/>
                  <a:gd name="connsiteX1062" fmla="*/ 487448 w 1240297"/>
                  <a:gd name="connsiteY1062" fmla="*/ 58850 h 476226"/>
                  <a:gd name="connsiteX1063" fmla="*/ 487017 w 1240297"/>
                  <a:gd name="connsiteY1063" fmla="*/ 59524 h 476226"/>
                  <a:gd name="connsiteX1064" fmla="*/ 486410 w 1240297"/>
                  <a:gd name="connsiteY1064" fmla="*/ 59689 h 476226"/>
                  <a:gd name="connsiteX1065" fmla="*/ 485736 w 1240297"/>
                  <a:gd name="connsiteY1065" fmla="*/ 59206 h 476226"/>
                  <a:gd name="connsiteX1066" fmla="*/ 485261 w 1240297"/>
                  <a:gd name="connsiteY1066" fmla="*/ 58533 h 476226"/>
                  <a:gd name="connsiteX1067" fmla="*/ 484994 w 1240297"/>
                  <a:gd name="connsiteY1067" fmla="*/ 58000 h 476226"/>
                  <a:gd name="connsiteX1068" fmla="*/ 484021 w 1240297"/>
                  <a:gd name="connsiteY1068" fmla="*/ 58101 h 476226"/>
                  <a:gd name="connsiteX1069" fmla="*/ 483469 w 1240297"/>
                  <a:gd name="connsiteY1069" fmla="*/ 58355 h 476226"/>
                  <a:gd name="connsiteX1070" fmla="*/ 482773 w 1240297"/>
                  <a:gd name="connsiteY1070" fmla="*/ 58647 h 476226"/>
                  <a:gd name="connsiteX1071" fmla="*/ 481944 w 1240297"/>
                  <a:gd name="connsiteY1071" fmla="*/ 58825 h 476226"/>
                  <a:gd name="connsiteX1072" fmla="*/ 480785 w 1240297"/>
                  <a:gd name="connsiteY1072" fmla="*/ 58850 h 476226"/>
                  <a:gd name="connsiteX1073" fmla="*/ 479989 w 1240297"/>
                  <a:gd name="connsiteY1073" fmla="*/ 58558 h 476226"/>
                  <a:gd name="connsiteX1074" fmla="*/ 479863 w 1240297"/>
                  <a:gd name="connsiteY1074" fmla="*/ 57695 h 476226"/>
                  <a:gd name="connsiteX1075" fmla="*/ 479771 w 1240297"/>
                  <a:gd name="connsiteY1075" fmla="*/ 57009 h 476226"/>
                  <a:gd name="connsiteX1076" fmla="*/ 479725 w 1240297"/>
                  <a:gd name="connsiteY1076" fmla="*/ 56158 h 476226"/>
                  <a:gd name="connsiteX1077" fmla="*/ 479520 w 1240297"/>
                  <a:gd name="connsiteY1077" fmla="*/ 55498 h 476226"/>
                  <a:gd name="connsiteX1078" fmla="*/ 479363 w 1240297"/>
                  <a:gd name="connsiteY1078" fmla="*/ 54863 h 476226"/>
                  <a:gd name="connsiteX1079" fmla="*/ 478936 w 1240297"/>
                  <a:gd name="connsiteY1079" fmla="*/ 54405 h 476226"/>
                  <a:gd name="connsiteX1080" fmla="*/ 478445 w 1240297"/>
                  <a:gd name="connsiteY1080" fmla="*/ 54126 h 476226"/>
                  <a:gd name="connsiteX1081" fmla="*/ 477812 w 1240297"/>
                  <a:gd name="connsiteY1081" fmla="*/ 53593 h 476226"/>
                  <a:gd name="connsiteX1082" fmla="*/ 477346 w 1240297"/>
                  <a:gd name="connsiteY1082" fmla="*/ 53047 h 476226"/>
                  <a:gd name="connsiteX1083" fmla="*/ 476466 w 1240297"/>
                  <a:gd name="connsiteY1083" fmla="*/ 52361 h 476226"/>
                  <a:gd name="connsiteX1084" fmla="*/ 475715 w 1240297"/>
                  <a:gd name="connsiteY1084" fmla="*/ 51764 h 476226"/>
                  <a:gd name="connsiteX1085" fmla="*/ 475077 w 1240297"/>
                  <a:gd name="connsiteY1085" fmla="*/ 51434 h 476226"/>
                  <a:gd name="connsiteX1086" fmla="*/ 474287 w 1240297"/>
                  <a:gd name="connsiteY1086" fmla="*/ 50773 h 476226"/>
                  <a:gd name="connsiteX1087" fmla="*/ 473163 w 1240297"/>
                  <a:gd name="connsiteY1087" fmla="*/ 49922 h 476226"/>
                  <a:gd name="connsiteX1088" fmla="*/ 472071 w 1240297"/>
                  <a:gd name="connsiteY1088" fmla="*/ 49021 h 476226"/>
                  <a:gd name="connsiteX1089" fmla="*/ 471095 w 1240297"/>
                  <a:gd name="connsiteY1089" fmla="*/ 48233 h 476226"/>
                  <a:gd name="connsiteX1090" fmla="*/ 470341 w 1240297"/>
                  <a:gd name="connsiteY1090" fmla="*/ 47751 h 476226"/>
                  <a:gd name="connsiteX1091" fmla="*/ 469749 w 1240297"/>
                  <a:gd name="connsiteY1091" fmla="*/ 46900 h 476226"/>
                  <a:gd name="connsiteX1092" fmla="*/ 469727 w 1240297"/>
                  <a:gd name="connsiteY1092" fmla="*/ 46049 h 476226"/>
                  <a:gd name="connsiteX1093" fmla="*/ 469910 w 1240297"/>
                  <a:gd name="connsiteY1093" fmla="*/ 45236 h 476226"/>
                  <a:gd name="connsiteX1094" fmla="*/ 470171 w 1240297"/>
                  <a:gd name="connsiteY1094" fmla="*/ 44169 h 476226"/>
                  <a:gd name="connsiteX1095" fmla="*/ 470505 w 1240297"/>
                  <a:gd name="connsiteY1095" fmla="*/ 43229 h 476226"/>
                  <a:gd name="connsiteX1096" fmla="*/ 470642 w 1240297"/>
                  <a:gd name="connsiteY1096" fmla="*/ 42252 h 476226"/>
                  <a:gd name="connsiteX1097" fmla="*/ 470572 w 1240297"/>
                  <a:gd name="connsiteY1097" fmla="*/ 41324 h 476226"/>
                  <a:gd name="connsiteX1098" fmla="*/ 470035 w 1240297"/>
                  <a:gd name="connsiteY1098" fmla="*/ 40791 h 476226"/>
                  <a:gd name="connsiteX1099" fmla="*/ 468988 w 1240297"/>
                  <a:gd name="connsiteY1099" fmla="*/ 41070 h 476226"/>
                  <a:gd name="connsiteX1100" fmla="*/ 468475 w 1240297"/>
                  <a:gd name="connsiteY1100" fmla="*/ 41629 h 476226"/>
                  <a:gd name="connsiteX1101" fmla="*/ 467688 w 1240297"/>
                  <a:gd name="connsiteY1101" fmla="*/ 42823 h 476226"/>
                  <a:gd name="connsiteX1102" fmla="*/ 467030 w 1240297"/>
                  <a:gd name="connsiteY1102" fmla="*/ 44042 h 476226"/>
                  <a:gd name="connsiteX1103" fmla="*/ 466095 w 1240297"/>
                  <a:gd name="connsiteY1103" fmla="*/ 44639 h 476226"/>
                  <a:gd name="connsiteX1104" fmla="*/ 465126 w 1240297"/>
                  <a:gd name="connsiteY1104" fmla="*/ 44677 h 476226"/>
                  <a:gd name="connsiteX1105" fmla="*/ 463822 w 1240297"/>
                  <a:gd name="connsiteY1105" fmla="*/ 44347 h 476226"/>
                  <a:gd name="connsiteX1106" fmla="*/ 462853 w 1240297"/>
                  <a:gd name="connsiteY1106" fmla="*/ 43801 h 476226"/>
                  <a:gd name="connsiteX1107" fmla="*/ 462034 w 1240297"/>
                  <a:gd name="connsiteY1107" fmla="*/ 42975 h 476226"/>
                  <a:gd name="connsiteX1108" fmla="*/ 461651 w 1240297"/>
                  <a:gd name="connsiteY1108" fmla="*/ 43407 h 476226"/>
                  <a:gd name="connsiteX1109" fmla="*/ 460720 w 1240297"/>
                  <a:gd name="connsiteY1109" fmla="*/ 43356 h 476226"/>
                  <a:gd name="connsiteX1110" fmla="*/ 460149 w 1240297"/>
                  <a:gd name="connsiteY1110" fmla="*/ 42645 h 476226"/>
                  <a:gd name="connsiteX1111" fmla="*/ 459603 w 1240297"/>
                  <a:gd name="connsiteY1111" fmla="*/ 42048 h 476226"/>
                  <a:gd name="connsiteX1112" fmla="*/ 459141 w 1240297"/>
                  <a:gd name="connsiteY1112" fmla="*/ 41337 h 476226"/>
                  <a:gd name="connsiteX1113" fmla="*/ 458685 w 1240297"/>
                  <a:gd name="connsiteY1113" fmla="*/ 41032 h 476226"/>
                  <a:gd name="connsiteX1114" fmla="*/ 457850 w 1240297"/>
                  <a:gd name="connsiteY1114" fmla="*/ 39991 h 476226"/>
                  <a:gd name="connsiteX1115" fmla="*/ 457302 w 1240297"/>
                  <a:gd name="connsiteY1115" fmla="*/ 39191 h 476226"/>
                  <a:gd name="connsiteX1116" fmla="*/ 457260 w 1240297"/>
                  <a:gd name="connsiteY1116" fmla="*/ 38645 h 476226"/>
                  <a:gd name="connsiteX1117" fmla="*/ 457363 w 1240297"/>
                  <a:gd name="connsiteY1117" fmla="*/ 37921 h 476226"/>
                  <a:gd name="connsiteX1118" fmla="*/ 457914 w 1240297"/>
                  <a:gd name="connsiteY1118" fmla="*/ 37565 h 476226"/>
                  <a:gd name="connsiteX1119" fmla="*/ 458810 w 1240297"/>
                  <a:gd name="connsiteY1119" fmla="*/ 37464 h 476226"/>
                  <a:gd name="connsiteX1120" fmla="*/ 459224 w 1240297"/>
                  <a:gd name="connsiteY1120" fmla="*/ 37070 h 476226"/>
                  <a:gd name="connsiteX1121" fmla="*/ 459147 w 1240297"/>
                  <a:gd name="connsiteY1121" fmla="*/ 36422 h 476226"/>
                  <a:gd name="connsiteX1122" fmla="*/ 458951 w 1240297"/>
                  <a:gd name="connsiteY1122" fmla="*/ 35800 h 476226"/>
                  <a:gd name="connsiteX1123" fmla="*/ 458502 w 1240297"/>
                  <a:gd name="connsiteY1123" fmla="*/ 35432 h 476226"/>
                  <a:gd name="connsiteX1124" fmla="*/ 457789 w 1240297"/>
                  <a:gd name="connsiteY1124" fmla="*/ 35292 h 476226"/>
                  <a:gd name="connsiteX1125" fmla="*/ 456627 w 1240297"/>
                  <a:gd name="connsiteY1125" fmla="*/ 35508 h 476226"/>
                  <a:gd name="connsiteX1126" fmla="*/ 455686 w 1240297"/>
                  <a:gd name="connsiteY1126" fmla="*/ 35470 h 476226"/>
                  <a:gd name="connsiteX1127" fmla="*/ 454871 w 1240297"/>
                  <a:gd name="connsiteY1127" fmla="*/ 35127 h 476226"/>
                  <a:gd name="connsiteX1128" fmla="*/ 454600 w 1240297"/>
                  <a:gd name="connsiteY1128" fmla="*/ 34746 h 476226"/>
                  <a:gd name="connsiteX1129" fmla="*/ 454970 w 1240297"/>
                  <a:gd name="connsiteY1129" fmla="*/ 34073 h 476226"/>
                  <a:gd name="connsiteX1130" fmla="*/ 455432 w 1240297"/>
                  <a:gd name="connsiteY1130" fmla="*/ 33616 h 476226"/>
                  <a:gd name="connsiteX1131" fmla="*/ 455689 w 1240297"/>
                  <a:gd name="connsiteY1131" fmla="*/ 33209 h 476226"/>
                  <a:gd name="connsiteX1132" fmla="*/ 454665 w 1240297"/>
                  <a:gd name="connsiteY1132" fmla="*/ 32384 h 476226"/>
                  <a:gd name="connsiteX1133" fmla="*/ 453410 w 1240297"/>
                  <a:gd name="connsiteY1133" fmla="*/ 32168 h 476226"/>
                  <a:gd name="connsiteX1134" fmla="*/ 452780 w 1240297"/>
                  <a:gd name="connsiteY1134" fmla="*/ 31990 h 476226"/>
                  <a:gd name="connsiteX1135" fmla="*/ 452055 w 1240297"/>
                  <a:gd name="connsiteY1135" fmla="*/ 32066 h 476226"/>
                  <a:gd name="connsiteX1136" fmla="*/ 450658 w 1240297"/>
                  <a:gd name="connsiteY1136" fmla="*/ 33488 h 476226"/>
                  <a:gd name="connsiteX1137" fmla="*/ 450150 w 1240297"/>
                  <a:gd name="connsiteY1137" fmla="*/ 34162 h 476226"/>
                  <a:gd name="connsiteX1138" fmla="*/ 449432 w 1240297"/>
                  <a:gd name="connsiteY1138" fmla="*/ 34543 h 476226"/>
                  <a:gd name="connsiteX1139" fmla="*/ 448963 w 1240297"/>
                  <a:gd name="connsiteY1139" fmla="*/ 34085 h 476226"/>
                  <a:gd name="connsiteX1140" fmla="*/ 448478 w 1240297"/>
                  <a:gd name="connsiteY1140" fmla="*/ 33006 h 476226"/>
                  <a:gd name="connsiteX1141" fmla="*/ 448654 w 1240297"/>
                  <a:gd name="connsiteY1141" fmla="*/ 32015 h 476226"/>
                  <a:gd name="connsiteX1142" fmla="*/ 448883 w 1240297"/>
                  <a:gd name="connsiteY1142" fmla="*/ 31012 h 476226"/>
                  <a:gd name="connsiteX1143" fmla="*/ 449457 w 1240297"/>
                  <a:gd name="connsiteY1143" fmla="*/ 29920 h 476226"/>
                  <a:gd name="connsiteX1144" fmla="*/ 450102 w 1240297"/>
                  <a:gd name="connsiteY1144" fmla="*/ 28815 h 476226"/>
                  <a:gd name="connsiteX1145" fmla="*/ 450308 w 1240297"/>
                  <a:gd name="connsiteY1145" fmla="*/ 28066 h 476226"/>
                  <a:gd name="connsiteX1146" fmla="*/ 450969 w 1240297"/>
                  <a:gd name="connsiteY1146" fmla="*/ 27100 h 476226"/>
                  <a:gd name="connsiteX1147" fmla="*/ 450944 w 1240297"/>
                  <a:gd name="connsiteY1147" fmla="*/ 26415 h 476226"/>
                  <a:gd name="connsiteX1148" fmla="*/ 450388 w 1240297"/>
                  <a:gd name="connsiteY1148" fmla="*/ 26300 h 476226"/>
                  <a:gd name="connsiteX1149" fmla="*/ 449238 w 1240297"/>
                  <a:gd name="connsiteY1149" fmla="*/ 26326 h 476226"/>
                  <a:gd name="connsiteX1150" fmla="*/ 448645 w 1240297"/>
                  <a:gd name="connsiteY1150" fmla="*/ 25856 h 476226"/>
                  <a:gd name="connsiteX1151" fmla="*/ 449158 w 1240297"/>
                  <a:gd name="connsiteY1151" fmla="*/ 24917 h 476226"/>
                  <a:gd name="connsiteX1152" fmla="*/ 449595 w 1240297"/>
                  <a:gd name="connsiteY1152" fmla="*/ 24336 h 476226"/>
                  <a:gd name="connsiteX1153" fmla="*/ 448944 w 1240297"/>
                  <a:gd name="connsiteY1153" fmla="*/ 23205 h 476226"/>
                  <a:gd name="connsiteX1154" fmla="*/ 448032 w 1240297"/>
                  <a:gd name="connsiteY1154" fmla="*/ 23055 h 476226"/>
                  <a:gd name="connsiteX1155" fmla="*/ 447335 w 1240297"/>
                  <a:gd name="connsiteY1155" fmla="*/ 24287 h 476226"/>
                  <a:gd name="connsiteX1156" fmla="*/ 446834 w 1240297"/>
                  <a:gd name="connsiteY1156" fmla="*/ 25129 h 476226"/>
                  <a:gd name="connsiteX1157" fmla="*/ 446610 w 1240297"/>
                  <a:gd name="connsiteY1157" fmla="*/ 26059 h 476226"/>
                  <a:gd name="connsiteX1158" fmla="*/ 446324 w 1240297"/>
                  <a:gd name="connsiteY1158" fmla="*/ 26516 h 476226"/>
                  <a:gd name="connsiteX1159" fmla="*/ 445152 w 1240297"/>
                  <a:gd name="connsiteY1159" fmla="*/ 26630 h 476226"/>
                  <a:gd name="connsiteX1160" fmla="*/ 444666 w 1240297"/>
                  <a:gd name="connsiteY1160" fmla="*/ 26084 h 476226"/>
                  <a:gd name="connsiteX1161" fmla="*/ 444252 w 1240297"/>
                  <a:gd name="connsiteY1161" fmla="*/ 25868 h 476226"/>
                  <a:gd name="connsiteX1162" fmla="*/ 443868 w 1240297"/>
                  <a:gd name="connsiteY1162" fmla="*/ 25373 h 476226"/>
                  <a:gd name="connsiteX1163" fmla="*/ 443097 w 1240297"/>
                  <a:gd name="connsiteY1163" fmla="*/ 24737 h 476226"/>
                  <a:gd name="connsiteX1164" fmla="*/ 442278 w 1240297"/>
                  <a:gd name="connsiteY1164" fmla="*/ 25043 h 476226"/>
                  <a:gd name="connsiteX1165" fmla="*/ 441794 w 1240297"/>
                  <a:gd name="connsiteY1165" fmla="*/ 25449 h 476226"/>
                  <a:gd name="connsiteX1166" fmla="*/ 441424 w 1240297"/>
                  <a:gd name="connsiteY1166" fmla="*/ 25113 h 476226"/>
                  <a:gd name="connsiteX1167" fmla="*/ 441058 w 1240297"/>
                  <a:gd name="connsiteY1167" fmla="*/ 24518 h 476226"/>
                  <a:gd name="connsiteX1168" fmla="*/ 440432 w 1240297"/>
                  <a:gd name="connsiteY1168" fmla="*/ 25107 h 476226"/>
                  <a:gd name="connsiteX1169" fmla="*/ 439937 w 1240297"/>
                  <a:gd name="connsiteY1169" fmla="*/ 25691 h 476226"/>
                  <a:gd name="connsiteX1170" fmla="*/ 439527 w 1240297"/>
                  <a:gd name="connsiteY1170" fmla="*/ 26364 h 476226"/>
                  <a:gd name="connsiteX1171" fmla="*/ 439350 w 1240297"/>
                  <a:gd name="connsiteY1171" fmla="*/ 26821 h 476226"/>
                  <a:gd name="connsiteX1172" fmla="*/ 438842 w 1240297"/>
                  <a:gd name="connsiteY1172" fmla="*/ 26859 h 476226"/>
                  <a:gd name="connsiteX1173" fmla="*/ 438377 w 1240297"/>
                  <a:gd name="connsiteY1173" fmla="*/ 26427 h 476226"/>
                  <a:gd name="connsiteX1174" fmla="*/ 438399 w 1240297"/>
                  <a:gd name="connsiteY1174" fmla="*/ 25691 h 476226"/>
                  <a:gd name="connsiteX1175" fmla="*/ 438756 w 1240297"/>
                  <a:gd name="connsiteY1175" fmla="*/ 24612 h 476226"/>
                  <a:gd name="connsiteX1176" fmla="*/ 438827 w 1240297"/>
                  <a:gd name="connsiteY1176" fmla="*/ 24062 h 476226"/>
                  <a:gd name="connsiteX1177" fmla="*/ 439019 w 1240297"/>
                  <a:gd name="connsiteY1177" fmla="*/ 23325 h 476226"/>
                  <a:gd name="connsiteX1178" fmla="*/ 439090 w 1240297"/>
                  <a:gd name="connsiteY1178" fmla="*/ 22753 h 476226"/>
                  <a:gd name="connsiteX1179" fmla="*/ 439044 w 1240297"/>
                  <a:gd name="connsiteY1179" fmla="*/ 22079 h 476226"/>
                  <a:gd name="connsiteX1180" fmla="*/ 438708 w 1240297"/>
                  <a:gd name="connsiteY1180" fmla="*/ 21424 h 476226"/>
                  <a:gd name="connsiteX1181" fmla="*/ 438165 w 1240297"/>
                  <a:gd name="connsiteY1181" fmla="*/ 20942 h 476226"/>
                  <a:gd name="connsiteX1182" fmla="*/ 438361 w 1240297"/>
                  <a:gd name="connsiteY1182" fmla="*/ 20473 h 476226"/>
                  <a:gd name="connsiteX1183" fmla="*/ 438827 w 1240297"/>
                  <a:gd name="connsiteY1183" fmla="*/ 19938 h 476226"/>
                  <a:gd name="connsiteX1184" fmla="*/ 438962 w 1240297"/>
                  <a:gd name="connsiteY1184" fmla="*/ 19150 h 476226"/>
                  <a:gd name="connsiteX1185" fmla="*/ 437982 w 1240297"/>
                  <a:gd name="connsiteY1185" fmla="*/ 19045 h 476226"/>
                  <a:gd name="connsiteX1186" fmla="*/ 437119 w 1240297"/>
                  <a:gd name="connsiteY1186" fmla="*/ 19629 h 476226"/>
                  <a:gd name="connsiteX1187" fmla="*/ 436582 w 1240297"/>
                  <a:gd name="connsiteY1187" fmla="*/ 20711 h 476226"/>
                  <a:gd name="connsiteX1188" fmla="*/ 436338 w 1240297"/>
                  <a:gd name="connsiteY1188" fmla="*/ 21578 h 476226"/>
                  <a:gd name="connsiteX1189" fmla="*/ 436245 w 1240297"/>
                  <a:gd name="connsiteY1189" fmla="*/ 22205 h 476226"/>
                  <a:gd name="connsiteX1190" fmla="*/ 436290 w 1240297"/>
                  <a:gd name="connsiteY1190" fmla="*/ 23074 h 476226"/>
                  <a:gd name="connsiteX1191" fmla="*/ 436142 w 1240297"/>
                  <a:gd name="connsiteY1191" fmla="*/ 24018 h 476226"/>
                  <a:gd name="connsiteX1192" fmla="*/ 435295 w 1240297"/>
                  <a:gd name="connsiteY1192" fmla="*/ 23791 h 476226"/>
                  <a:gd name="connsiteX1193" fmla="*/ 434331 w 1240297"/>
                  <a:gd name="connsiteY1193" fmla="*/ 23909 h 476226"/>
                  <a:gd name="connsiteX1194" fmla="*/ 433146 w 1240297"/>
                  <a:gd name="connsiteY1194" fmla="*/ 24207 h 476226"/>
                  <a:gd name="connsiteX1195" fmla="*/ 432539 w 1240297"/>
                  <a:gd name="connsiteY1195" fmla="*/ 24266 h 476226"/>
                  <a:gd name="connsiteX1196" fmla="*/ 432241 w 1240297"/>
                  <a:gd name="connsiteY1196" fmla="*/ 23369 h 476226"/>
                  <a:gd name="connsiteX1197" fmla="*/ 432234 w 1240297"/>
                  <a:gd name="connsiteY1197" fmla="*/ 22667 h 476226"/>
                  <a:gd name="connsiteX1198" fmla="*/ 432286 w 1240297"/>
                  <a:gd name="connsiteY1198" fmla="*/ 21989 h 476226"/>
                  <a:gd name="connsiteX1199" fmla="*/ 432144 w 1240297"/>
                  <a:gd name="connsiteY1199" fmla="*/ 21119 h 476226"/>
                  <a:gd name="connsiteX1200" fmla="*/ 431846 w 1240297"/>
                  <a:gd name="connsiteY1200" fmla="*/ 20631 h 476226"/>
                  <a:gd name="connsiteX1201" fmla="*/ 431243 w 1240297"/>
                  <a:gd name="connsiteY1201" fmla="*/ 20531 h 476226"/>
                  <a:gd name="connsiteX1202" fmla="*/ 429974 w 1240297"/>
                  <a:gd name="connsiteY1202" fmla="*/ 20560 h 476226"/>
                  <a:gd name="connsiteX1203" fmla="*/ 428904 w 1240297"/>
                  <a:gd name="connsiteY1203" fmla="*/ 20541 h 476226"/>
                  <a:gd name="connsiteX1204" fmla="*/ 428259 w 1240297"/>
                  <a:gd name="connsiteY1204" fmla="*/ 20644 h 476226"/>
                  <a:gd name="connsiteX1205" fmla="*/ 427081 w 1240297"/>
                  <a:gd name="connsiteY1205" fmla="*/ 20980 h 476226"/>
                  <a:gd name="connsiteX1206" fmla="*/ 426263 w 1240297"/>
                  <a:gd name="connsiteY1206" fmla="*/ 20862 h 476226"/>
                  <a:gd name="connsiteX1207" fmla="*/ 426093 w 1240297"/>
                  <a:gd name="connsiteY1207" fmla="*/ 20454 h 476226"/>
                  <a:gd name="connsiteX1208" fmla="*/ 426490 w 1240297"/>
                  <a:gd name="connsiteY1208" fmla="*/ 19803 h 476226"/>
                  <a:gd name="connsiteX1209" fmla="*/ 426526 w 1240297"/>
                  <a:gd name="connsiteY1209" fmla="*/ 19013 h 476226"/>
                  <a:gd name="connsiteX1210" fmla="*/ 425742 w 1240297"/>
                  <a:gd name="connsiteY1210" fmla="*/ 18977 h 476226"/>
                  <a:gd name="connsiteX1211" fmla="*/ 424856 w 1240297"/>
                  <a:gd name="connsiteY1211" fmla="*/ 19186 h 476226"/>
                  <a:gd name="connsiteX1212" fmla="*/ 424221 w 1240297"/>
                  <a:gd name="connsiteY1212" fmla="*/ 18826 h 476226"/>
                  <a:gd name="connsiteX1213" fmla="*/ 424420 w 1240297"/>
                  <a:gd name="connsiteY1213" fmla="*/ 18320 h 476226"/>
                  <a:gd name="connsiteX1214" fmla="*/ 424645 w 1240297"/>
                  <a:gd name="connsiteY1214" fmla="*/ 17841 h 476226"/>
                  <a:gd name="connsiteX1215" fmla="*/ 424719 w 1240297"/>
                  <a:gd name="connsiteY1215" fmla="*/ 17183 h 476226"/>
                  <a:gd name="connsiteX1216" fmla="*/ 424324 w 1240297"/>
                  <a:gd name="connsiteY1216" fmla="*/ 16103 h 476226"/>
                  <a:gd name="connsiteX1217" fmla="*/ 424183 w 1240297"/>
                  <a:gd name="connsiteY1217" fmla="*/ 15618 h 476226"/>
                  <a:gd name="connsiteX1218" fmla="*/ 423553 w 1240297"/>
                  <a:gd name="connsiteY1218" fmla="*/ 14883 h 476226"/>
                  <a:gd name="connsiteX1219" fmla="*/ 423305 w 1240297"/>
                  <a:gd name="connsiteY1219" fmla="*/ 15458 h 476226"/>
                  <a:gd name="connsiteX1220" fmla="*/ 422897 w 1240297"/>
                  <a:gd name="connsiteY1220" fmla="*/ 16505 h 476226"/>
                  <a:gd name="connsiteX1221" fmla="*/ 422387 w 1240297"/>
                  <a:gd name="connsiteY1221" fmla="*/ 17269 h 476226"/>
                  <a:gd name="connsiteX1222" fmla="*/ 421886 w 1240297"/>
                  <a:gd name="connsiteY1222" fmla="*/ 17635 h 476226"/>
                  <a:gd name="connsiteX1223" fmla="*/ 421016 w 1240297"/>
                  <a:gd name="connsiteY1223" fmla="*/ 17950 h 476226"/>
                  <a:gd name="connsiteX1224" fmla="*/ 419790 w 1240297"/>
                  <a:gd name="connsiteY1224" fmla="*/ 17853 h 476226"/>
                  <a:gd name="connsiteX1225" fmla="*/ 419315 w 1240297"/>
                  <a:gd name="connsiteY1225" fmla="*/ 18897 h 476226"/>
                  <a:gd name="connsiteX1226" fmla="*/ 419468 w 1240297"/>
                  <a:gd name="connsiteY1226" fmla="*/ 19604 h 476226"/>
                  <a:gd name="connsiteX1227" fmla="*/ 419507 w 1240297"/>
                  <a:gd name="connsiteY1227" fmla="*/ 20646 h 476226"/>
                  <a:gd name="connsiteX1228" fmla="*/ 419636 w 1240297"/>
                  <a:gd name="connsiteY1228" fmla="*/ 21211 h 476226"/>
                  <a:gd name="connsiteX1229" fmla="*/ 419731 w 1240297"/>
                  <a:gd name="connsiteY1229" fmla="*/ 21976 h 476226"/>
                  <a:gd name="connsiteX1230" fmla="*/ 418704 w 1240297"/>
                  <a:gd name="connsiteY1230" fmla="*/ 22798 h 476226"/>
                  <a:gd name="connsiteX1231" fmla="*/ 417670 w 1240297"/>
                  <a:gd name="connsiteY1231" fmla="*/ 22923 h 476226"/>
                  <a:gd name="connsiteX1232" fmla="*/ 417269 w 1240297"/>
                  <a:gd name="connsiteY1232" fmla="*/ 22667 h 476226"/>
                  <a:gd name="connsiteX1233" fmla="*/ 416813 w 1240297"/>
                  <a:gd name="connsiteY1233" fmla="*/ 22146 h 476226"/>
                  <a:gd name="connsiteX1234" fmla="*/ 416370 w 1240297"/>
                  <a:gd name="connsiteY1234" fmla="*/ 21453 h 476226"/>
                  <a:gd name="connsiteX1235" fmla="*/ 416193 w 1240297"/>
                  <a:gd name="connsiteY1235" fmla="*/ 20919 h 476226"/>
                  <a:gd name="connsiteX1236" fmla="*/ 416384 w 1240297"/>
                  <a:gd name="connsiteY1236" fmla="*/ 20371 h 476226"/>
                  <a:gd name="connsiteX1237" fmla="*/ 416926 w 1240297"/>
                  <a:gd name="connsiteY1237" fmla="*/ 19860 h 476226"/>
                  <a:gd name="connsiteX1238" fmla="*/ 417231 w 1240297"/>
                  <a:gd name="connsiteY1238" fmla="*/ 19054 h 476226"/>
                  <a:gd name="connsiteX1239" fmla="*/ 417494 w 1240297"/>
                  <a:gd name="connsiteY1239" fmla="*/ 18245 h 476226"/>
                  <a:gd name="connsiteX1240" fmla="*/ 417690 w 1240297"/>
                  <a:gd name="connsiteY1240" fmla="*/ 17853 h 476226"/>
                  <a:gd name="connsiteX1241" fmla="*/ 416874 w 1240297"/>
                  <a:gd name="connsiteY1241" fmla="*/ 16932 h 476226"/>
                  <a:gd name="connsiteX1242" fmla="*/ 415876 w 1240297"/>
                  <a:gd name="connsiteY1242" fmla="*/ 16836 h 476226"/>
                  <a:gd name="connsiteX1243" fmla="*/ 415157 w 1240297"/>
                  <a:gd name="connsiteY1243" fmla="*/ 16572 h 476226"/>
                  <a:gd name="connsiteX1244" fmla="*/ 414321 w 1240297"/>
                  <a:gd name="connsiteY1244" fmla="*/ 16666 h 476226"/>
                  <a:gd name="connsiteX1245" fmla="*/ 413856 w 1240297"/>
                  <a:gd name="connsiteY1245" fmla="*/ 16761 h 476226"/>
                  <a:gd name="connsiteX1246" fmla="*/ 413047 w 1240297"/>
                  <a:gd name="connsiteY1246" fmla="*/ 17028 h 476226"/>
                  <a:gd name="connsiteX1247" fmla="*/ 412556 w 1240297"/>
                  <a:gd name="connsiteY1247" fmla="*/ 17272 h 476226"/>
                  <a:gd name="connsiteX1248" fmla="*/ 411997 w 1240297"/>
                  <a:gd name="connsiteY1248" fmla="*/ 17994 h 476226"/>
                  <a:gd name="connsiteX1249" fmla="*/ 411486 w 1240297"/>
                  <a:gd name="connsiteY1249" fmla="*/ 18229 h 476226"/>
                  <a:gd name="connsiteX1250" fmla="*/ 410873 w 1240297"/>
                  <a:gd name="connsiteY1250" fmla="*/ 18297 h 476226"/>
                  <a:gd name="connsiteX1251" fmla="*/ 410100 w 1240297"/>
                  <a:gd name="connsiteY1251" fmla="*/ 18299 h 476226"/>
                  <a:gd name="connsiteX1252" fmla="*/ 409801 w 1240297"/>
                  <a:gd name="connsiteY1252" fmla="*/ 17831 h 476226"/>
                  <a:gd name="connsiteX1253" fmla="*/ 410007 w 1240297"/>
                  <a:gd name="connsiteY1253" fmla="*/ 17420 h 476226"/>
                  <a:gd name="connsiteX1254" fmla="*/ 410305 w 1240297"/>
                  <a:gd name="connsiteY1254" fmla="*/ 16807 h 476226"/>
                  <a:gd name="connsiteX1255" fmla="*/ 410215 w 1240297"/>
                  <a:gd name="connsiteY1255" fmla="*/ 16303 h 476226"/>
                  <a:gd name="connsiteX1256" fmla="*/ 409364 w 1240297"/>
                  <a:gd name="connsiteY1256" fmla="*/ 15815 h 476226"/>
                  <a:gd name="connsiteX1257" fmla="*/ 408408 w 1240297"/>
                  <a:gd name="connsiteY1257" fmla="*/ 15567 h 476226"/>
                  <a:gd name="connsiteX1258" fmla="*/ 407990 w 1240297"/>
                  <a:gd name="connsiteY1258" fmla="*/ 16110 h 476226"/>
                  <a:gd name="connsiteX1259" fmla="*/ 407448 w 1240297"/>
                  <a:gd name="connsiteY1259" fmla="*/ 16515 h 476226"/>
                  <a:gd name="connsiteX1260" fmla="*/ 406522 w 1240297"/>
                  <a:gd name="connsiteY1260" fmla="*/ 17128 h 476226"/>
                  <a:gd name="connsiteX1261" fmla="*/ 405746 w 1240297"/>
                  <a:gd name="connsiteY1261" fmla="*/ 17866 h 476226"/>
                  <a:gd name="connsiteX1262" fmla="*/ 405630 w 1240297"/>
                  <a:gd name="connsiteY1262" fmla="*/ 18814 h 476226"/>
                  <a:gd name="connsiteX1263" fmla="*/ 405691 w 1240297"/>
                  <a:gd name="connsiteY1263" fmla="*/ 19276 h 476226"/>
                  <a:gd name="connsiteX1264" fmla="*/ 405396 w 1240297"/>
                  <a:gd name="connsiteY1264" fmla="*/ 20066 h 476226"/>
                  <a:gd name="connsiteX1265" fmla="*/ 404473 w 1240297"/>
                  <a:gd name="connsiteY1265" fmla="*/ 19564 h 476226"/>
                  <a:gd name="connsiteX1266" fmla="*/ 403704 w 1240297"/>
                  <a:gd name="connsiteY1266" fmla="*/ 19427 h 476226"/>
                  <a:gd name="connsiteX1267" fmla="*/ 402834 w 1240297"/>
                  <a:gd name="connsiteY1267" fmla="*/ 19372 h 476226"/>
                  <a:gd name="connsiteX1268" fmla="*/ 401803 w 1240297"/>
                  <a:gd name="connsiteY1268" fmla="*/ 19333 h 476226"/>
                  <a:gd name="connsiteX1269" fmla="*/ 400855 w 1240297"/>
                  <a:gd name="connsiteY1269" fmla="*/ 19240 h 476226"/>
                  <a:gd name="connsiteX1270" fmla="*/ 400342 w 1240297"/>
                  <a:gd name="connsiteY1270" fmla="*/ 19183 h 476226"/>
                  <a:gd name="connsiteX1271" fmla="*/ 399700 w 1240297"/>
                  <a:gd name="connsiteY1271" fmla="*/ 18932 h 476226"/>
                  <a:gd name="connsiteX1272" fmla="*/ 400088 w 1240297"/>
                  <a:gd name="connsiteY1272" fmla="*/ 18454 h 476226"/>
                  <a:gd name="connsiteX1273" fmla="*/ 400387 w 1240297"/>
                  <a:gd name="connsiteY1273" fmla="*/ 17763 h 476226"/>
                  <a:gd name="connsiteX1274" fmla="*/ 400487 w 1240297"/>
                  <a:gd name="connsiteY1274" fmla="*/ 17282 h 476226"/>
                  <a:gd name="connsiteX1275" fmla="*/ 400920 w 1240297"/>
                  <a:gd name="connsiteY1275" fmla="*/ 16807 h 476226"/>
                  <a:gd name="connsiteX1276" fmla="*/ 401443 w 1240297"/>
                  <a:gd name="connsiteY1276" fmla="*/ 16547 h 476226"/>
                  <a:gd name="connsiteX1277" fmla="*/ 401909 w 1240297"/>
                  <a:gd name="connsiteY1277" fmla="*/ 16456 h 476226"/>
                  <a:gd name="connsiteX1278" fmla="*/ 402143 w 1240297"/>
                  <a:gd name="connsiteY1278" fmla="*/ 16065 h 476226"/>
                  <a:gd name="connsiteX1279" fmla="*/ 401758 w 1240297"/>
                  <a:gd name="connsiteY1279" fmla="*/ 15645 h 476226"/>
                  <a:gd name="connsiteX1280" fmla="*/ 400958 w 1240297"/>
                  <a:gd name="connsiteY1280" fmla="*/ 15349 h 476226"/>
                  <a:gd name="connsiteX1281" fmla="*/ 400107 w 1240297"/>
                  <a:gd name="connsiteY1281" fmla="*/ 15345 h 476226"/>
                  <a:gd name="connsiteX1282" fmla="*/ 399468 w 1240297"/>
                  <a:gd name="connsiteY1282" fmla="*/ 15564 h 476226"/>
                  <a:gd name="connsiteX1283" fmla="*/ 398945 w 1240297"/>
                  <a:gd name="connsiteY1283" fmla="*/ 16473 h 476226"/>
                  <a:gd name="connsiteX1284" fmla="*/ 398659 w 1240297"/>
                  <a:gd name="connsiteY1284" fmla="*/ 17503 h 476226"/>
                  <a:gd name="connsiteX1285" fmla="*/ 398515 w 1240297"/>
                  <a:gd name="connsiteY1285" fmla="*/ 18232 h 476226"/>
                  <a:gd name="connsiteX1286" fmla="*/ 398117 w 1240297"/>
                  <a:gd name="connsiteY1286" fmla="*/ 19289 h 476226"/>
                  <a:gd name="connsiteX1287" fmla="*/ 397481 w 1240297"/>
                  <a:gd name="connsiteY1287" fmla="*/ 20400 h 476226"/>
                  <a:gd name="connsiteX1288" fmla="*/ 396813 w 1240297"/>
                  <a:gd name="connsiteY1288" fmla="*/ 20618 h 476226"/>
                  <a:gd name="connsiteX1289" fmla="*/ 396505 w 1240297"/>
                  <a:gd name="connsiteY1289" fmla="*/ 19658 h 476226"/>
                  <a:gd name="connsiteX1290" fmla="*/ 396248 w 1240297"/>
                  <a:gd name="connsiteY1290" fmla="*/ 19102 h 476226"/>
                  <a:gd name="connsiteX1291" fmla="*/ 395735 w 1240297"/>
                  <a:gd name="connsiteY1291" fmla="*/ 18467 h 476226"/>
                  <a:gd name="connsiteX1292" fmla="*/ 394945 w 1240297"/>
                  <a:gd name="connsiteY1292" fmla="*/ 17921 h 476226"/>
                  <a:gd name="connsiteX1293" fmla="*/ 394084 w 1240297"/>
                  <a:gd name="connsiteY1293" fmla="*/ 17789 h 476226"/>
                  <a:gd name="connsiteX1294" fmla="*/ 393207 w 1240297"/>
                  <a:gd name="connsiteY1294" fmla="*/ 17998 h 476226"/>
                  <a:gd name="connsiteX1295" fmla="*/ 392999 w 1240297"/>
                  <a:gd name="connsiteY1295" fmla="*/ 18534 h 476226"/>
                  <a:gd name="connsiteX1296" fmla="*/ 392600 w 1240297"/>
                  <a:gd name="connsiteY1296" fmla="*/ 19135 h 476226"/>
                  <a:gd name="connsiteX1297" fmla="*/ 392142 w 1240297"/>
                  <a:gd name="connsiteY1297" fmla="*/ 19427 h 476226"/>
                  <a:gd name="connsiteX1298" fmla="*/ 391558 w 1240297"/>
                  <a:gd name="connsiteY1298" fmla="*/ 19350 h 476226"/>
                  <a:gd name="connsiteX1299" fmla="*/ 390919 w 1240297"/>
                  <a:gd name="connsiteY1299" fmla="*/ 19057 h 476226"/>
                  <a:gd name="connsiteX1300" fmla="*/ 390350 w 1240297"/>
                  <a:gd name="connsiteY1300" fmla="*/ 18759 h 476226"/>
                  <a:gd name="connsiteX1301" fmla="*/ 389910 w 1240297"/>
                  <a:gd name="connsiteY1301" fmla="*/ 18383 h 476226"/>
                  <a:gd name="connsiteX1302" fmla="*/ 389310 w 1240297"/>
                  <a:gd name="connsiteY1302" fmla="*/ 18730 h 476226"/>
                  <a:gd name="connsiteX1303" fmla="*/ 389515 w 1240297"/>
                  <a:gd name="connsiteY1303" fmla="*/ 19295 h 476226"/>
                  <a:gd name="connsiteX1304" fmla="*/ 389707 w 1240297"/>
                  <a:gd name="connsiteY1304" fmla="*/ 20127 h 476226"/>
                  <a:gd name="connsiteX1305" fmla="*/ 389146 w 1240297"/>
                  <a:gd name="connsiteY1305" fmla="*/ 20496 h 476226"/>
                  <a:gd name="connsiteX1306" fmla="*/ 388564 w 1240297"/>
                  <a:gd name="connsiteY1306" fmla="*/ 20297 h 476226"/>
                  <a:gd name="connsiteX1307" fmla="*/ 388013 w 1240297"/>
                  <a:gd name="connsiteY1307" fmla="*/ 19921 h 476226"/>
                  <a:gd name="connsiteX1308" fmla="*/ 387723 w 1240297"/>
                  <a:gd name="connsiteY1308" fmla="*/ 19295 h 476226"/>
                  <a:gd name="connsiteX1309" fmla="*/ 387223 w 1240297"/>
                  <a:gd name="connsiteY1309" fmla="*/ 19171 h 476226"/>
                  <a:gd name="connsiteX1310" fmla="*/ 386394 w 1240297"/>
                  <a:gd name="connsiteY1310" fmla="*/ 19524 h 476226"/>
                  <a:gd name="connsiteX1311" fmla="*/ 385528 w 1240297"/>
                  <a:gd name="connsiteY1311" fmla="*/ 19684 h 476226"/>
                  <a:gd name="connsiteX1312" fmla="*/ 384950 w 1240297"/>
                  <a:gd name="connsiteY1312" fmla="*/ 19604 h 476226"/>
                  <a:gd name="connsiteX1313" fmla="*/ 384120 w 1240297"/>
                  <a:gd name="connsiteY1313" fmla="*/ 19654 h 476226"/>
                  <a:gd name="connsiteX1314" fmla="*/ 383405 w 1240297"/>
                  <a:gd name="connsiteY1314" fmla="*/ 19713 h 476226"/>
                  <a:gd name="connsiteX1315" fmla="*/ 382695 w 1240297"/>
                  <a:gd name="connsiteY1315" fmla="*/ 20159 h 476226"/>
                  <a:gd name="connsiteX1316" fmla="*/ 382342 w 1240297"/>
                  <a:gd name="connsiteY1316" fmla="*/ 19677 h 476226"/>
                  <a:gd name="connsiteX1317" fmla="*/ 382744 w 1240297"/>
                  <a:gd name="connsiteY1317" fmla="*/ 18974 h 476226"/>
                  <a:gd name="connsiteX1318" fmla="*/ 383215 w 1240297"/>
                  <a:gd name="connsiteY1318" fmla="*/ 18335 h 476226"/>
                  <a:gd name="connsiteX1319" fmla="*/ 383607 w 1240297"/>
                  <a:gd name="connsiteY1319" fmla="*/ 17339 h 476226"/>
                  <a:gd name="connsiteX1320" fmla="*/ 383132 w 1240297"/>
                  <a:gd name="connsiteY1320" fmla="*/ 16755 h 476226"/>
                  <a:gd name="connsiteX1321" fmla="*/ 382233 w 1240297"/>
                  <a:gd name="connsiteY1321" fmla="*/ 16139 h 476226"/>
                  <a:gd name="connsiteX1322" fmla="*/ 381745 w 1240297"/>
                  <a:gd name="connsiteY1322" fmla="*/ 16149 h 476226"/>
                  <a:gd name="connsiteX1323" fmla="*/ 381248 w 1240297"/>
                  <a:gd name="connsiteY1323" fmla="*/ 16396 h 476226"/>
                  <a:gd name="connsiteX1324" fmla="*/ 381215 w 1240297"/>
                  <a:gd name="connsiteY1324" fmla="*/ 17497 h 476226"/>
                  <a:gd name="connsiteX1325" fmla="*/ 381437 w 1240297"/>
                  <a:gd name="connsiteY1325" fmla="*/ 17895 h 476226"/>
                  <a:gd name="connsiteX1326" fmla="*/ 381658 w 1240297"/>
                  <a:gd name="connsiteY1326" fmla="*/ 18316 h 476226"/>
                  <a:gd name="connsiteX1327" fmla="*/ 381460 w 1240297"/>
                  <a:gd name="connsiteY1327" fmla="*/ 18904 h 476226"/>
                  <a:gd name="connsiteX1328" fmla="*/ 381080 w 1240297"/>
                  <a:gd name="connsiteY1328" fmla="*/ 19331 h 476226"/>
                  <a:gd name="connsiteX1329" fmla="*/ 380872 w 1240297"/>
                  <a:gd name="connsiteY1329" fmla="*/ 19818 h 476226"/>
                  <a:gd name="connsiteX1330" fmla="*/ 380782 w 1240297"/>
                  <a:gd name="connsiteY1330" fmla="*/ 20322 h 476226"/>
                  <a:gd name="connsiteX1331" fmla="*/ 379931 w 1240297"/>
                  <a:gd name="connsiteY1331" fmla="*/ 20457 h 476226"/>
                  <a:gd name="connsiteX1332" fmla="*/ 379642 w 1240297"/>
                  <a:gd name="connsiteY1332" fmla="*/ 19780 h 476226"/>
                  <a:gd name="connsiteX1333" fmla="*/ 379282 w 1240297"/>
                  <a:gd name="connsiteY1333" fmla="*/ 19231 h 476226"/>
                  <a:gd name="connsiteX1334" fmla="*/ 378601 w 1240297"/>
                  <a:gd name="connsiteY1334" fmla="*/ 19247 h 476226"/>
                  <a:gd name="connsiteX1335" fmla="*/ 378043 w 1240297"/>
                  <a:gd name="connsiteY1335" fmla="*/ 19626 h 476226"/>
                  <a:gd name="connsiteX1336" fmla="*/ 377561 w 1240297"/>
                  <a:gd name="connsiteY1336" fmla="*/ 19892 h 476226"/>
                  <a:gd name="connsiteX1337" fmla="*/ 376727 w 1240297"/>
                  <a:gd name="connsiteY1337" fmla="*/ 20358 h 476226"/>
                  <a:gd name="connsiteX1338" fmla="*/ 376216 w 1240297"/>
                  <a:gd name="connsiteY1338" fmla="*/ 20663 h 476226"/>
                  <a:gd name="connsiteX1339" fmla="*/ 375747 w 1240297"/>
                  <a:gd name="connsiteY1339" fmla="*/ 20801 h 476226"/>
                  <a:gd name="connsiteX1340" fmla="*/ 374903 w 1240297"/>
                  <a:gd name="connsiteY1340" fmla="*/ 20965 h 476226"/>
                  <a:gd name="connsiteX1341" fmla="*/ 374119 w 1240297"/>
                  <a:gd name="connsiteY1341" fmla="*/ 21299 h 476226"/>
                  <a:gd name="connsiteX1342" fmla="*/ 373615 w 1240297"/>
                  <a:gd name="connsiteY1342" fmla="*/ 21308 h 476226"/>
                  <a:gd name="connsiteX1343" fmla="*/ 372816 w 1240297"/>
                  <a:gd name="connsiteY1343" fmla="*/ 20518 h 476226"/>
                  <a:gd name="connsiteX1344" fmla="*/ 372806 w 1240297"/>
                  <a:gd name="connsiteY1344" fmla="*/ 19870 h 476226"/>
                  <a:gd name="connsiteX1345" fmla="*/ 372739 w 1240297"/>
                  <a:gd name="connsiteY1345" fmla="*/ 19096 h 476226"/>
                  <a:gd name="connsiteX1346" fmla="*/ 372755 w 1240297"/>
                  <a:gd name="connsiteY1346" fmla="*/ 18582 h 476226"/>
                  <a:gd name="connsiteX1347" fmla="*/ 372880 w 1240297"/>
                  <a:gd name="connsiteY1347" fmla="*/ 18120 h 476226"/>
                  <a:gd name="connsiteX1348" fmla="*/ 373130 w 1240297"/>
                  <a:gd name="connsiteY1348" fmla="*/ 17568 h 476226"/>
                  <a:gd name="connsiteX1349" fmla="*/ 373422 w 1240297"/>
                  <a:gd name="connsiteY1349" fmla="*/ 16932 h 476226"/>
                  <a:gd name="connsiteX1350" fmla="*/ 372745 w 1240297"/>
                  <a:gd name="connsiteY1350" fmla="*/ 16049 h 476226"/>
                  <a:gd name="connsiteX1351" fmla="*/ 372157 w 1240297"/>
                  <a:gd name="connsiteY1351" fmla="*/ 15515 h 476226"/>
                  <a:gd name="connsiteX1352" fmla="*/ 371608 w 1240297"/>
                  <a:gd name="connsiteY1352" fmla="*/ 15019 h 476226"/>
                  <a:gd name="connsiteX1353" fmla="*/ 371245 w 1240297"/>
                  <a:gd name="connsiteY1353" fmla="*/ 14710 h 476226"/>
                  <a:gd name="connsiteX1354" fmla="*/ 370719 w 1240297"/>
                  <a:gd name="connsiteY1354" fmla="*/ 14460 h 476226"/>
                  <a:gd name="connsiteX1355" fmla="*/ 370321 w 1240297"/>
                  <a:gd name="connsiteY1355" fmla="*/ 13294 h 476226"/>
                  <a:gd name="connsiteX1356" fmla="*/ 370119 w 1240297"/>
                  <a:gd name="connsiteY1356" fmla="*/ 12876 h 476226"/>
                  <a:gd name="connsiteX1357" fmla="*/ 369673 w 1240297"/>
                  <a:gd name="connsiteY1357" fmla="*/ 13072 h 476226"/>
                  <a:gd name="connsiteX1358" fmla="*/ 369200 w 1240297"/>
                  <a:gd name="connsiteY1358" fmla="*/ 13548 h 476226"/>
                  <a:gd name="connsiteX1359" fmla="*/ 368966 w 1240297"/>
                  <a:gd name="connsiteY1359" fmla="*/ 13920 h 476226"/>
                  <a:gd name="connsiteX1360" fmla="*/ 368623 w 1240297"/>
                  <a:gd name="connsiteY1360" fmla="*/ 14475 h 476226"/>
                  <a:gd name="connsiteX1361" fmla="*/ 367694 w 1240297"/>
                  <a:gd name="connsiteY1361" fmla="*/ 14080 h 476226"/>
                  <a:gd name="connsiteX1362" fmla="*/ 367127 w 1240297"/>
                  <a:gd name="connsiteY1362" fmla="*/ 13246 h 476226"/>
                  <a:gd name="connsiteX1363" fmla="*/ 367093 w 1240297"/>
                  <a:gd name="connsiteY1363" fmla="*/ 12725 h 476226"/>
                  <a:gd name="connsiteX1364" fmla="*/ 366584 w 1240297"/>
                  <a:gd name="connsiteY1364" fmla="*/ 11859 h 476226"/>
                  <a:gd name="connsiteX1365" fmla="*/ 365816 w 1240297"/>
                  <a:gd name="connsiteY1365" fmla="*/ 12553 h 476226"/>
                  <a:gd name="connsiteX1366" fmla="*/ 365662 w 1240297"/>
                  <a:gd name="connsiteY1366" fmla="*/ 13166 h 476226"/>
                  <a:gd name="connsiteX1367" fmla="*/ 365496 w 1240297"/>
                  <a:gd name="connsiteY1367" fmla="*/ 13807 h 476226"/>
                  <a:gd name="connsiteX1368" fmla="*/ 365153 w 1240297"/>
                  <a:gd name="connsiteY1368" fmla="*/ 14389 h 476226"/>
                  <a:gd name="connsiteX1369" fmla="*/ 364912 w 1240297"/>
                  <a:gd name="connsiteY1369" fmla="*/ 14761 h 476226"/>
                  <a:gd name="connsiteX1370" fmla="*/ 364315 w 1240297"/>
                  <a:gd name="connsiteY1370" fmla="*/ 14893 h 476226"/>
                  <a:gd name="connsiteX1371" fmla="*/ 363858 w 1240297"/>
                  <a:gd name="connsiteY1371" fmla="*/ 14996 h 476226"/>
                  <a:gd name="connsiteX1372" fmla="*/ 363337 w 1240297"/>
                  <a:gd name="connsiteY1372" fmla="*/ 14958 h 476226"/>
                  <a:gd name="connsiteX1373" fmla="*/ 362397 w 1240297"/>
                  <a:gd name="connsiteY1373" fmla="*/ 14889 h 476226"/>
                  <a:gd name="connsiteX1374" fmla="*/ 362257 w 1240297"/>
                  <a:gd name="connsiteY1374" fmla="*/ 14202 h 476226"/>
                  <a:gd name="connsiteX1375" fmla="*/ 362321 w 1240297"/>
                  <a:gd name="connsiteY1375" fmla="*/ 13143 h 476226"/>
                  <a:gd name="connsiteX1376" fmla="*/ 361419 w 1240297"/>
                  <a:gd name="connsiteY1376" fmla="*/ 13059 h 476226"/>
                  <a:gd name="connsiteX1377" fmla="*/ 360251 w 1240297"/>
                  <a:gd name="connsiteY1377" fmla="*/ 12906 h 476226"/>
                  <a:gd name="connsiteX1378" fmla="*/ 359603 w 1240297"/>
                  <a:gd name="connsiteY1378" fmla="*/ 12575 h 476226"/>
                  <a:gd name="connsiteX1379" fmla="*/ 359146 w 1240297"/>
                  <a:gd name="connsiteY1379" fmla="*/ 12263 h 476226"/>
                  <a:gd name="connsiteX1380" fmla="*/ 358612 w 1240297"/>
                  <a:gd name="connsiteY1380" fmla="*/ 12427 h 476226"/>
                  <a:gd name="connsiteX1381" fmla="*/ 357850 w 1240297"/>
                  <a:gd name="connsiteY1381" fmla="*/ 12664 h 476226"/>
                  <a:gd name="connsiteX1382" fmla="*/ 357355 w 1240297"/>
                  <a:gd name="connsiteY1382" fmla="*/ 12687 h 476226"/>
                  <a:gd name="connsiteX1383" fmla="*/ 356835 w 1240297"/>
                  <a:gd name="connsiteY1383" fmla="*/ 12716 h 476226"/>
                  <a:gd name="connsiteX1384" fmla="*/ 356365 w 1240297"/>
                  <a:gd name="connsiteY1384" fmla="*/ 12504 h 476226"/>
                  <a:gd name="connsiteX1385" fmla="*/ 355806 w 1240297"/>
                  <a:gd name="connsiteY1385" fmla="*/ 12241 h 476226"/>
                  <a:gd name="connsiteX1386" fmla="*/ 355095 w 1240297"/>
                  <a:gd name="connsiteY1386" fmla="*/ 11862 h 476226"/>
                  <a:gd name="connsiteX1387" fmla="*/ 354206 w 1240297"/>
                  <a:gd name="connsiteY1387" fmla="*/ 11065 h 476226"/>
                  <a:gd name="connsiteX1388" fmla="*/ 354574 w 1240297"/>
                  <a:gd name="connsiteY1388" fmla="*/ 10761 h 476226"/>
                  <a:gd name="connsiteX1389" fmla="*/ 355285 w 1240297"/>
                  <a:gd name="connsiteY1389" fmla="*/ 10317 h 476226"/>
                  <a:gd name="connsiteX1390" fmla="*/ 355628 w 1240297"/>
                  <a:gd name="connsiteY1390" fmla="*/ 9618 h 476226"/>
                  <a:gd name="connsiteX1391" fmla="*/ 355666 w 1240297"/>
                  <a:gd name="connsiteY1391" fmla="*/ 9181 h 476226"/>
                  <a:gd name="connsiteX1392" fmla="*/ 354764 w 1240297"/>
                  <a:gd name="connsiteY1392" fmla="*/ 8880 h 476226"/>
                  <a:gd name="connsiteX1393" fmla="*/ 354307 w 1240297"/>
                  <a:gd name="connsiteY1393" fmla="*/ 8613 h 476226"/>
                  <a:gd name="connsiteX1394" fmla="*/ 354294 w 1240297"/>
                  <a:gd name="connsiteY1394" fmla="*/ 8099 h 476226"/>
                  <a:gd name="connsiteX1395" fmla="*/ 354587 w 1240297"/>
                  <a:gd name="connsiteY1395" fmla="*/ 7479 h 476226"/>
                  <a:gd name="connsiteX1396" fmla="*/ 354523 w 1240297"/>
                  <a:gd name="connsiteY1396" fmla="*/ 6798 h 476226"/>
                  <a:gd name="connsiteX1397" fmla="*/ 353875 w 1240297"/>
                  <a:gd name="connsiteY1397" fmla="*/ 7010 h 476226"/>
                  <a:gd name="connsiteX1398" fmla="*/ 353647 w 1240297"/>
                  <a:gd name="connsiteY1398" fmla="*/ 7418 h 476226"/>
                  <a:gd name="connsiteX1399" fmla="*/ 353215 w 1240297"/>
                  <a:gd name="connsiteY1399" fmla="*/ 8118 h 476226"/>
                  <a:gd name="connsiteX1400" fmla="*/ 353101 w 1240297"/>
                  <a:gd name="connsiteY1400" fmla="*/ 8983 h 476226"/>
                  <a:gd name="connsiteX1401" fmla="*/ 353101 w 1240297"/>
                  <a:gd name="connsiteY1401" fmla="*/ 9640 h 476226"/>
                  <a:gd name="connsiteX1402" fmla="*/ 352415 w 1240297"/>
                  <a:gd name="connsiteY1402" fmla="*/ 9386 h 476226"/>
                  <a:gd name="connsiteX1403" fmla="*/ 351843 w 1240297"/>
                  <a:gd name="connsiteY1403" fmla="*/ 9233 h 476226"/>
                  <a:gd name="connsiteX1404" fmla="*/ 350192 w 1240297"/>
                  <a:gd name="connsiteY1404" fmla="*/ 8657 h 476226"/>
                  <a:gd name="connsiteX1405" fmla="*/ 349735 w 1240297"/>
                  <a:gd name="connsiteY1405" fmla="*/ 8340 h 476226"/>
                  <a:gd name="connsiteX1406" fmla="*/ 350472 w 1240297"/>
                  <a:gd name="connsiteY1406" fmla="*/ 7165 h 476226"/>
                  <a:gd name="connsiteX1407" fmla="*/ 350688 w 1240297"/>
                  <a:gd name="connsiteY1407" fmla="*/ 6655 h 476226"/>
                  <a:gd name="connsiteX1408" fmla="*/ 350535 w 1240297"/>
                  <a:gd name="connsiteY1408" fmla="*/ 6138 h 476226"/>
                  <a:gd name="connsiteX1409" fmla="*/ 349913 w 1240297"/>
                  <a:gd name="connsiteY1409" fmla="*/ 5367 h 476226"/>
                  <a:gd name="connsiteX1410" fmla="*/ 349494 w 1240297"/>
                  <a:gd name="connsiteY1410" fmla="*/ 5049 h 476226"/>
                  <a:gd name="connsiteX1411" fmla="*/ 349189 w 1240297"/>
                  <a:gd name="connsiteY1411" fmla="*/ 4654 h 476226"/>
                  <a:gd name="connsiteX1412" fmla="*/ 348872 w 1240297"/>
                  <a:gd name="connsiteY1412" fmla="*/ 4211 h 476226"/>
                  <a:gd name="connsiteX1413" fmla="*/ 348122 w 1240297"/>
                  <a:gd name="connsiteY1413" fmla="*/ 4127 h 476226"/>
                  <a:gd name="connsiteX1414" fmla="*/ 347754 w 1240297"/>
                  <a:gd name="connsiteY1414" fmla="*/ 4737 h 476226"/>
                  <a:gd name="connsiteX1415" fmla="*/ 347563 w 1240297"/>
                  <a:gd name="connsiteY1415" fmla="*/ 5171 h 476226"/>
                  <a:gd name="connsiteX1416" fmla="*/ 347449 w 1240297"/>
                  <a:gd name="connsiteY1416" fmla="*/ 5601 h 476226"/>
                  <a:gd name="connsiteX1417" fmla="*/ 347373 w 1240297"/>
                  <a:gd name="connsiteY1417" fmla="*/ 6077 h 476226"/>
                  <a:gd name="connsiteX1418" fmla="*/ 347195 w 1240297"/>
                  <a:gd name="connsiteY1418" fmla="*/ 6484 h 476226"/>
                  <a:gd name="connsiteX1419" fmla="*/ 346459 w 1240297"/>
                  <a:gd name="connsiteY1419" fmla="*/ 6180 h 476226"/>
                  <a:gd name="connsiteX1420" fmla="*/ 345557 w 1240297"/>
                  <a:gd name="connsiteY1420" fmla="*/ 6365 h 476226"/>
                  <a:gd name="connsiteX1421" fmla="*/ 344541 w 1240297"/>
                  <a:gd name="connsiteY1421" fmla="*/ 6606 h 476226"/>
                  <a:gd name="connsiteX1422" fmla="*/ 343995 w 1240297"/>
                  <a:gd name="connsiteY1422" fmla="*/ 6625 h 476226"/>
                  <a:gd name="connsiteX1423" fmla="*/ 343449 w 1240297"/>
                  <a:gd name="connsiteY1423" fmla="*/ 6117 h 476226"/>
                  <a:gd name="connsiteX1424" fmla="*/ 343766 w 1240297"/>
                  <a:gd name="connsiteY1424" fmla="*/ 5601 h 476226"/>
                  <a:gd name="connsiteX1425" fmla="*/ 344668 w 1240297"/>
                  <a:gd name="connsiteY1425" fmla="*/ 5071 h 476226"/>
                  <a:gd name="connsiteX1426" fmla="*/ 345252 w 1240297"/>
                  <a:gd name="connsiteY1426" fmla="*/ 4850 h 476226"/>
                  <a:gd name="connsiteX1427" fmla="*/ 345836 w 1240297"/>
                  <a:gd name="connsiteY1427" fmla="*/ 4625 h 476226"/>
                  <a:gd name="connsiteX1428" fmla="*/ 345824 w 1240297"/>
                  <a:gd name="connsiteY1428" fmla="*/ 4121 h 476226"/>
                  <a:gd name="connsiteX1429" fmla="*/ 345747 w 1240297"/>
                  <a:gd name="connsiteY1429" fmla="*/ 3379 h 476226"/>
                  <a:gd name="connsiteX1430" fmla="*/ 345912 w 1240297"/>
                  <a:gd name="connsiteY1430" fmla="*/ 2917 h 476226"/>
                  <a:gd name="connsiteX1431" fmla="*/ 346014 w 1240297"/>
                  <a:gd name="connsiteY1431" fmla="*/ 2281 h 476226"/>
                  <a:gd name="connsiteX1432" fmla="*/ 344947 w 1240297"/>
                  <a:gd name="connsiteY1432" fmla="*/ 2390 h 476226"/>
                  <a:gd name="connsiteX1433" fmla="*/ 344477 w 1240297"/>
                  <a:gd name="connsiteY1433" fmla="*/ 2403 h 476226"/>
                  <a:gd name="connsiteX1434" fmla="*/ 343944 w 1240297"/>
                  <a:gd name="connsiteY1434" fmla="*/ 2593 h 476226"/>
                  <a:gd name="connsiteX1435" fmla="*/ 343284 w 1240297"/>
                  <a:gd name="connsiteY1435" fmla="*/ 2654 h 476226"/>
                  <a:gd name="connsiteX1436" fmla="*/ 342852 w 1240297"/>
                  <a:gd name="connsiteY1436" fmla="*/ 2262 h 476226"/>
                  <a:gd name="connsiteX1437" fmla="*/ 342712 w 1240297"/>
                  <a:gd name="connsiteY1437" fmla="*/ 1797 h 476226"/>
                  <a:gd name="connsiteX1438" fmla="*/ 342763 w 1240297"/>
                  <a:gd name="connsiteY1438" fmla="*/ 1131 h 476226"/>
                  <a:gd name="connsiteX1439" fmla="*/ 342725 w 1240297"/>
                  <a:gd name="connsiteY1439" fmla="*/ 496 h 476226"/>
                  <a:gd name="connsiteX1440" fmla="*/ 342344 w 1240297"/>
                  <a:gd name="connsiteY1440" fmla="*/ 95 h 476226"/>
                  <a:gd name="connsiteX1441" fmla="*/ 341696 w 1240297"/>
                  <a:gd name="connsiteY1441" fmla="*/ -53 h 476226"/>
                  <a:gd name="connsiteX1442" fmla="*/ 341150 w 1240297"/>
                  <a:gd name="connsiteY1442" fmla="*/ 114 h 476226"/>
                  <a:gd name="connsiteX1443" fmla="*/ 340578 w 1240297"/>
                  <a:gd name="connsiteY1443" fmla="*/ 425 h 476226"/>
                  <a:gd name="connsiteX1444" fmla="*/ 340350 w 1240297"/>
                  <a:gd name="connsiteY1444" fmla="*/ 808 h 476226"/>
                  <a:gd name="connsiteX1445" fmla="*/ 340147 w 1240297"/>
                  <a:gd name="connsiteY1445" fmla="*/ 1465 h 476226"/>
                  <a:gd name="connsiteX1446" fmla="*/ 340020 w 1240297"/>
                  <a:gd name="connsiteY1446" fmla="*/ 1896 h 476226"/>
                  <a:gd name="connsiteX1447" fmla="*/ 340070 w 1240297"/>
                  <a:gd name="connsiteY1447" fmla="*/ 2368 h 476226"/>
                  <a:gd name="connsiteX1448" fmla="*/ 339918 w 1240297"/>
                  <a:gd name="connsiteY1448" fmla="*/ 2850 h 476226"/>
                  <a:gd name="connsiteX1449" fmla="*/ 339740 w 1240297"/>
                  <a:gd name="connsiteY1449" fmla="*/ 3296 h 476226"/>
                  <a:gd name="connsiteX1450" fmla="*/ 339359 w 1240297"/>
                  <a:gd name="connsiteY1450" fmla="*/ 3694 h 476226"/>
                  <a:gd name="connsiteX1451" fmla="*/ 338800 w 1240297"/>
                  <a:gd name="connsiteY1451" fmla="*/ 3537 h 476226"/>
                  <a:gd name="connsiteX1452" fmla="*/ 337873 w 1240297"/>
                  <a:gd name="connsiteY1452" fmla="*/ 2955 h 476226"/>
                  <a:gd name="connsiteX1453" fmla="*/ 337149 w 1240297"/>
                  <a:gd name="connsiteY1453" fmla="*/ 2085 h 476226"/>
                  <a:gd name="connsiteX1454" fmla="*/ 336781 w 1240297"/>
                  <a:gd name="connsiteY1454" fmla="*/ 2461 h 476226"/>
                  <a:gd name="connsiteX1455" fmla="*/ 336413 w 1240297"/>
                  <a:gd name="connsiteY1455" fmla="*/ 2831 h 476226"/>
                  <a:gd name="connsiteX1456" fmla="*/ 335918 w 1240297"/>
                  <a:gd name="connsiteY1456" fmla="*/ 3094 h 476226"/>
                  <a:gd name="connsiteX1457" fmla="*/ 336324 w 1240297"/>
                  <a:gd name="connsiteY1457" fmla="*/ 3823 h 476226"/>
                  <a:gd name="connsiteX1458" fmla="*/ 336603 w 1240297"/>
                  <a:gd name="connsiteY1458" fmla="*/ 4323 h 476226"/>
                  <a:gd name="connsiteX1459" fmla="*/ 336286 w 1240297"/>
                  <a:gd name="connsiteY1459" fmla="*/ 4709 h 476226"/>
                  <a:gd name="connsiteX1460" fmla="*/ 335867 w 1240297"/>
                  <a:gd name="connsiteY1460" fmla="*/ 5043 h 476226"/>
                  <a:gd name="connsiteX1461" fmla="*/ 336324 w 1240297"/>
                  <a:gd name="connsiteY1461" fmla="*/ 5254 h 476226"/>
                  <a:gd name="connsiteX1462" fmla="*/ 336680 w 1240297"/>
                  <a:gd name="connsiteY1462" fmla="*/ 5575 h 476226"/>
                  <a:gd name="connsiteX1463" fmla="*/ 337073 w 1240297"/>
                  <a:gd name="connsiteY1463" fmla="*/ 5957 h 476226"/>
                  <a:gd name="connsiteX1464" fmla="*/ 337353 w 1240297"/>
                  <a:gd name="connsiteY1464" fmla="*/ 6657 h 476226"/>
                  <a:gd name="connsiteX1465" fmla="*/ 336768 w 1240297"/>
                  <a:gd name="connsiteY1465" fmla="*/ 7008 h 476226"/>
                  <a:gd name="connsiteX1466" fmla="*/ 336591 w 1240297"/>
                  <a:gd name="connsiteY1466" fmla="*/ 7617 h 476226"/>
                  <a:gd name="connsiteX1467" fmla="*/ 336895 w 1240297"/>
                  <a:gd name="connsiteY1467" fmla="*/ 8151 h 476226"/>
                  <a:gd name="connsiteX1468" fmla="*/ 336895 w 1240297"/>
                  <a:gd name="connsiteY1468" fmla="*/ 8796 h 476226"/>
                  <a:gd name="connsiteX1469" fmla="*/ 336895 w 1240297"/>
                  <a:gd name="connsiteY1469" fmla="*/ 9242 h 476226"/>
                  <a:gd name="connsiteX1470" fmla="*/ 336641 w 1240297"/>
                  <a:gd name="connsiteY1470" fmla="*/ 9647 h 476226"/>
                  <a:gd name="connsiteX1471" fmla="*/ 336057 w 1240297"/>
                  <a:gd name="connsiteY1471" fmla="*/ 10160 h 476226"/>
                  <a:gd name="connsiteX1472" fmla="*/ 336057 w 1240297"/>
                  <a:gd name="connsiteY1472" fmla="*/ 10861 h 476226"/>
                  <a:gd name="connsiteX1473" fmla="*/ 336184 w 1240297"/>
                  <a:gd name="connsiteY1473" fmla="*/ 11916 h 476226"/>
                  <a:gd name="connsiteX1474" fmla="*/ 336540 w 1240297"/>
                  <a:gd name="connsiteY1474" fmla="*/ 12723 h 476226"/>
                  <a:gd name="connsiteX1475" fmla="*/ 337010 w 1240297"/>
                  <a:gd name="connsiteY1475" fmla="*/ 12767 h 476226"/>
                  <a:gd name="connsiteX1476" fmla="*/ 336832 w 1240297"/>
                  <a:gd name="connsiteY1476" fmla="*/ 12013 h 476226"/>
                  <a:gd name="connsiteX1477" fmla="*/ 337556 w 1240297"/>
                  <a:gd name="connsiteY1477" fmla="*/ 11807 h 476226"/>
                  <a:gd name="connsiteX1478" fmla="*/ 338064 w 1240297"/>
                  <a:gd name="connsiteY1478" fmla="*/ 12097 h 476226"/>
                  <a:gd name="connsiteX1479" fmla="*/ 338877 w 1240297"/>
                  <a:gd name="connsiteY1479" fmla="*/ 11676 h 476226"/>
                  <a:gd name="connsiteX1480" fmla="*/ 339372 w 1240297"/>
                  <a:gd name="connsiteY1480" fmla="*/ 11374 h 476226"/>
                  <a:gd name="connsiteX1481" fmla="*/ 339626 w 1240297"/>
                  <a:gd name="connsiteY1481" fmla="*/ 11945 h 476226"/>
                  <a:gd name="connsiteX1482" fmla="*/ 339474 w 1240297"/>
                  <a:gd name="connsiteY1482" fmla="*/ 12597 h 476226"/>
                  <a:gd name="connsiteX1483" fmla="*/ 339474 w 1240297"/>
                  <a:gd name="connsiteY1483" fmla="*/ 13574 h 476226"/>
                  <a:gd name="connsiteX1484" fmla="*/ 339715 w 1240297"/>
                  <a:gd name="connsiteY1484" fmla="*/ 14164 h 476226"/>
                  <a:gd name="connsiteX1485" fmla="*/ 339347 w 1240297"/>
                  <a:gd name="connsiteY1485" fmla="*/ 14678 h 476226"/>
                  <a:gd name="connsiteX1486" fmla="*/ 338737 w 1240297"/>
                  <a:gd name="connsiteY1486" fmla="*/ 14855 h 476226"/>
                  <a:gd name="connsiteX1487" fmla="*/ 338737 w 1240297"/>
                  <a:gd name="connsiteY1487" fmla="*/ 15366 h 476226"/>
                  <a:gd name="connsiteX1488" fmla="*/ 338724 w 1240297"/>
                  <a:gd name="connsiteY1488" fmla="*/ 15902 h 476226"/>
                  <a:gd name="connsiteX1489" fmla="*/ 339054 w 1240297"/>
                  <a:gd name="connsiteY1489" fmla="*/ 16267 h 476226"/>
                  <a:gd name="connsiteX1490" fmla="*/ 340032 w 1240297"/>
                  <a:gd name="connsiteY1490" fmla="*/ 16203 h 476226"/>
                  <a:gd name="connsiteX1491" fmla="*/ 340744 w 1240297"/>
                  <a:gd name="connsiteY1491" fmla="*/ 15811 h 476226"/>
                  <a:gd name="connsiteX1492" fmla="*/ 341734 w 1240297"/>
                  <a:gd name="connsiteY1492" fmla="*/ 15397 h 476226"/>
                  <a:gd name="connsiteX1493" fmla="*/ 341836 w 1240297"/>
                  <a:gd name="connsiteY1493" fmla="*/ 16084 h 476226"/>
                  <a:gd name="connsiteX1494" fmla="*/ 342280 w 1240297"/>
                  <a:gd name="connsiteY1494" fmla="*/ 17045 h 476226"/>
                  <a:gd name="connsiteX1495" fmla="*/ 342509 w 1240297"/>
                  <a:gd name="connsiteY1495" fmla="*/ 17507 h 476226"/>
                  <a:gd name="connsiteX1496" fmla="*/ 343233 w 1240297"/>
                  <a:gd name="connsiteY1496" fmla="*/ 18249 h 476226"/>
                  <a:gd name="connsiteX1497" fmla="*/ 343372 w 1240297"/>
                  <a:gd name="connsiteY1497" fmla="*/ 19038 h 476226"/>
                  <a:gd name="connsiteX1498" fmla="*/ 342788 w 1240297"/>
                  <a:gd name="connsiteY1498" fmla="*/ 19385 h 476226"/>
                  <a:gd name="connsiteX1499" fmla="*/ 341950 w 1240297"/>
                  <a:gd name="connsiteY1499" fmla="*/ 19886 h 476226"/>
                  <a:gd name="connsiteX1500" fmla="*/ 341404 w 1240297"/>
                  <a:gd name="connsiteY1500" fmla="*/ 20259 h 476226"/>
                  <a:gd name="connsiteX1501" fmla="*/ 340782 w 1240297"/>
                  <a:gd name="connsiteY1501" fmla="*/ 20869 h 476226"/>
                  <a:gd name="connsiteX1502" fmla="*/ 340502 w 1240297"/>
                  <a:gd name="connsiteY1502" fmla="*/ 21442 h 476226"/>
                  <a:gd name="connsiteX1503" fmla="*/ 339740 w 1240297"/>
                  <a:gd name="connsiteY1503" fmla="*/ 21591 h 476226"/>
                  <a:gd name="connsiteX1504" fmla="*/ 338966 w 1240297"/>
                  <a:gd name="connsiteY1504" fmla="*/ 21870 h 476226"/>
                  <a:gd name="connsiteX1505" fmla="*/ 338292 w 1240297"/>
                  <a:gd name="connsiteY1505" fmla="*/ 22451 h 476226"/>
                  <a:gd name="connsiteX1506" fmla="*/ 338000 w 1240297"/>
                  <a:gd name="connsiteY1506" fmla="*/ 22984 h 476226"/>
                  <a:gd name="connsiteX1507" fmla="*/ 338267 w 1240297"/>
                  <a:gd name="connsiteY1507" fmla="*/ 23360 h 476226"/>
                  <a:gd name="connsiteX1508" fmla="*/ 339029 w 1240297"/>
                  <a:gd name="connsiteY1508" fmla="*/ 23267 h 476226"/>
                  <a:gd name="connsiteX1509" fmla="*/ 339753 w 1240297"/>
                  <a:gd name="connsiteY1509" fmla="*/ 23793 h 476226"/>
                  <a:gd name="connsiteX1510" fmla="*/ 340350 w 1240297"/>
                  <a:gd name="connsiteY1510" fmla="*/ 24150 h 476226"/>
                  <a:gd name="connsiteX1511" fmla="*/ 340858 w 1240297"/>
                  <a:gd name="connsiteY1511" fmla="*/ 24449 h 476226"/>
                  <a:gd name="connsiteX1512" fmla="*/ 340528 w 1240297"/>
                  <a:gd name="connsiteY1512" fmla="*/ 24927 h 476226"/>
                  <a:gd name="connsiteX1513" fmla="*/ 340159 w 1240297"/>
                  <a:gd name="connsiteY1513" fmla="*/ 25357 h 476226"/>
                  <a:gd name="connsiteX1514" fmla="*/ 339778 w 1240297"/>
                  <a:gd name="connsiteY1514" fmla="*/ 25691 h 476226"/>
                  <a:gd name="connsiteX1515" fmla="*/ 339347 w 1240297"/>
                  <a:gd name="connsiteY1515" fmla="*/ 26567 h 476226"/>
                  <a:gd name="connsiteX1516" fmla="*/ 338940 w 1240297"/>
                  <a:gd name="connsiteY1516" fmla="*/ 27062 h 476226"/>
                  <a:gd name="connsiteX1517" fmla="*/ 338242 w 1240297"/>
                  <a:gd name="connsiteY1517" fmla="*/ 27532 h 476226"/>
                  <a:gd name="connsiteX1518" fmla="*/ 337302 w 1240297"/>
                  <a:gd name="connsiteY1518" fmla="*/ 27761 h 476226"/>
                  <a:gd name="connsiteX1519" fmla="*/ 336895 w 1240297"/>
                  <a:gd name="connsiteY1519" fmla="*/ 28154 h 476226"/>
                  <a:gd name="connsiteX1520" fmla="*/ 337200 w 1240297"/>
                  <a:gd name="connsiteY1520" fmla="*/ 28866 h 476226"/>
                  <a:gd name="connsiteX1521" fmla="*/ 337746 w 1240297"/>
                  <a:gd name="connsiteY1521" fmla="*/ 29018 h 476226"/>
                  <a:gd name="connsiteX1522" fmla="*/ 338546 w 1240297"/>
                  <a:gd name="connsiteY1522" fmla="*/ 29183 h 476226"/>
                  <a:gd name="connsiteX1523" fmla="*/ 339334 w 1240297"/>
                  <a:gd name="connsiteY1523" fmla="*/ 29209 h 476226"/>
                  <a:gd name="connsiteX1524" fmla="*/ 340477 w 1240297"/>
                  <a:gd name="connsiteY1524" fmla="*/ 28789 h 476226"/>
                  <a:gd name="connsiteX1525" fmla="*/ 341302 w 1240297"/>
                  <a:gd name="connsiteY1525" fmla="*/ 28586 h 476226"/>
                  <a:gd name="connsiteX1526" fmla="*/ 341760 w 1240297"/>
                  <a:gd name="connsiteY1526" fmla="*/ 28345 h 476226"/>
                  <a:gd name="connsiteX1527" fmla="*/ 341887 w 1240297"/>
                  <a:gd name="connsiteY1527" fmla="*/ 28980 h 476226"/>
                  <a:gd name="connsiteX1528" fmla="*/ 341302 w 1240297"/>
                  <a:gd name="connsiteY1528" fmla="*/ 29742 h 476226"/>
                  <a:gd name="connsiteX1529" fmla="*/ 340959 w 1240297"/>
                  <a:gd name="connsiteY1529" fmla="*/ 30542 h 476226"/>
                  <a:gd name="connsiteX1530" fmla="*/ 340820 w 1240297"/>
                  <a:gd name="connsiteY1530" fmla="*/ 31761 h 476226"/>
                  <a:gd name="connsiteX1531" fmla="*/ 340528 w 1240297"/>
                  <a:gd name="connsiteY1531" fmla="*/ 32688 h 476226"/>
                  <a:gd name="connsiteX1532" fmla="*/ 340350 w 1240297"/>
                  <a:gd name="connsiteY1532" fmla="*/ 33146 h 476226"/>
                  <a:gd name="connsiteX1533" fmla="*/ 339131 w 1240297"/>
                  <a:gd name="connsiteY1533" fmla="*/ 34009 h 476226"/>
                  <a:gd name="connsiteX1534" fmla="*/ 338127 w 1240297"/>
                  <a:gd name="connsiteY1534" fmla="*/ 34657 h 476226"/>
                  <a:gd name="connsiteX1535" fmla="*/ 337391 w 1240297"/>
                  <a:gd name="connsiteY1535" fmla="*/ 35089 h 476226"/>
                  <a:gd name="connsiteX1536" fmla="*/ 336794 w 1240297"/>
                  <a:gd name="connsiteY1536" fmla="*/ 35216 h 476226"/>
                  <a:gd name="connsiteX1537" fmla="*/ 336070 w 1240297"/>
                  <a:gd name="connsiteY1537" fmla="*/ 35393 h 476226"/>
                  <a:gd name="connsiteX1538" fmla="*/ 335448 w 1240297"/>
                  <a:gd name="connsiteY1538" fmla="*/ 35419 h 476226"/>
                  <a:gd name="connsiteX1539" fmla="*/ 331892 w 1240297"/>
                  <a:gd name="connsiteY1539" fmla="*/ 35546 h 476226"/>
                  <a:gd name="connsiteX1540" fmla="*/ 330025 w 1240297"/>
                  <a:gd name="connsiteY1540" fmla="*/ 35800 h 476226"/>
                  <a:gd name="connsiteX1541" fmla="*/ 328907 w 1240297"/>
                  <a:gd name="connsiteY1541" fmla="*/ 36384 h 476226"/>
                  <a:gd name="connsiteX1542" fmla="*/ 327663 w 1240297"/>
                  <a:gd name="connsiteY1542" fmla="*/ 37032 h 476226"/>
                  <a:gd name="connsiteX1543" fmla="*/ 326481 w 1240297"/>
                  <a:gd name="connsiteY1543" fmla="*/ 37654 h 476226"/>
                  <a:gd name="connsiteX1544" fmla="*/ 325148 w 1240297"/>
                  <a:gd name="connsiteY1544" fmla="*/ 38353 h 476226"/>
                  <a:gd name="connsiteX1545" fmla="*/ 324348 w 1240297"/>
                  <a:gd name="connsiteY1545" fmla="*/ 38784 h 476226"/>
                  <a:gd name="connsiteX1546" fmla="*/ 322964 w 1240297"/>
                  <a:gd name="connsiteY1546" fmla="*/ 39496 h 476226"/>
                  <a:gd name="connsiteX1547" fmla="*/ 322138 w 1240297"/>
                  <a:gd name="connsiteY1547" fmla="*/ 40016 h 476226"/>
                  <a:gd name="connsiteX1548" fmla="*/ 321033 w 1240297"/>
                  <a:gd name="connsiteY1548" fmla="*/ 40829 h 476226"/>
                  <a:gd name="connsiteX1549" fmla="*/ 320512 w 1240297"/>
                  <a:gd name="connsiteY1549" fmla="*/ 41235 h 476226"/>
                  <a:gd name="connsiteX1550" fmla="*/ 319928 w 1240297"/>
                  <a:gd name="connsiteY1550" fmla="*/ 41693 h 476226"/>
                  <a:gd name="connsiteX1551" fmla="*/ 319547 w 1240297"/>
                  <a:gd name="connsiteY1551" fmla="*/ 41997 h 476226"/>
                  <a:gd name="connsiteX1552" fmla="*/ 318925 w 1240297"/>
                  <a:gd name="connsiteY1552" fmla="*/ 42493 h 476226"/>
                  <a:gd name="connsiteX1553" fmla="*/ 317096 w 1240297"/>
                  <a:gd name="connsiteY1553" fmla="*/ 43280 h 476226"/>
                  <a:gd name="connsiteX1554" fmla="*/ 316474 w 1240297"/>
                  <a:gd name="connsiteY1554" fmla="*/ 43280 h 476226"/>
                  <a:gd name="connsiteX1555" fmla="*/ 314988 w 1240297"/>
                  <a:gd name="connsiteY1555" fmla="*/ 43356 h 476226"/>
                  <a:gd name="connsiteX1556" fmla="*/ 313997 w 1240297"/>
                  <a:gd name="connsiteY1556" fmla="*/ 43394 h 476226"/>
                  <a:gd name="connsiteX1557" fmla="*/ 312956 w 1240297"/>
                  <a:gd name="connsiteY1557" fmla="*/ 43433 h 476226"/>
                  <a:gd name="connsiteX1558" fmla="*/ 311978 w 1240297"/>
                  <a:gd name="connsiteY1558" fmla="*/ 43483 h 476226"/>
                  <a:gd name="connsiteX1559" fmla="*/ 310581 w 1240297"/>
                  <a:gd name="connsiteY1559" fmla="*/ 43674 h 476226"/>
                  <a:gd name="connsiteX1560" fmla="*/ 309946 w 1240297"/>
                  <a:gd name="connsiteY1560" fmla="*/ 43763 h 476226"/>
                  <a:gd name="connsiteX1561" fmla="*/ 308981 w 1240297"/>
                  <a:gd name="connsiteY1561" fmla="*/ 43953 h 476226"/>
                  <a:gd name="connsiteX1562" fmla="*/ 308066 w 1240297"/>
                  <a:gd name="connsiteY1562" fmla="*/ 44131 h 476226"/>
                  <a:gd name="connsiteX1563" fmla="*/ 307558 w 1240297"/>
                  <a:gd name="connsiteY1563" fmla="*/ 44309 h 476226"/>
                  <a:gd name="connsiteX1564" fmla="*/ 306796 w 1240297"/>
                  <a:gd name="connsiteY1564" fmla="*/ 44639 h 476226"/>
                  <a:gd name="connsiteX1565" fmla="*/ 306123 w 1240297"/>
                  <a:gd name="connsiteY1565" fmla="*/ 44944 h 476226"/>
                  <a:gd name="connsiteX1566" fmla="*/ 305565 w 1240297"/>
                  <a:gd name="connsiteY1566" fmla="*/ 45185 h 476226"/>
                  <a:gd name="connsiteX1567" fmla="*/ 304942 w 1240297"/>
                  <a:gd name="connsiteY1567" fmla="*/ 45465 h 476226"/>
                  <a:gd name="connsiteX1568" fmla="*/ 304396 w 1240297"/>
                  <a:gd name="connsiteY1568" fmla="*/ 45515 h 476226"/>
                  <a:gd name="connsiteX1569" fmla="*/ 303596 w 1240297"/>
                  <a:gd name="connsiteY1569" fmla="*/ 45617 h 476226"/>
                  <a:gd name="connsiteX1570" fmla="*/ 302809 w 1240297"/>
                  <a:gd name="connsiteY1570" fmla="*/ 45719 h 476226"/>
                  <a:gd name="connsiteX1571" fmla="*/ 301818 w 1240297"/>
                  <a:gd name="connsiteY1571" fmla="*/ 45858 h 476226"/>
                  <a:gd name="connsiteX1572" fmla="*/ 301246 w 1240297"/>
                  <a:gd name="connsiteY1572" fmla="*/ 45960 h 476226"/>
                  <a:gd name="connsiteX1573" fmla="*/ 299786 w 1240297"/>
                  <a:gd name="connsiteY1573" fmla="*/ 46252 h 476226"/>
                  <a:gd name="connsiteX1574" fmla="*/ 299430 w 1240297"/>
                  <a:gd name="connsiteY1574" fmla="*/ 46531 h 476226"/>
                  <a:gd name="connsiteX1575" fmla="*/ 298884 w 1240297"/>
                  <a:gd name="connsiteY1575" fmla="*/ 47103 h 476226"/>
                  <a:gd name="connsiteX1576" fmla="*/ 298326 w 1240297"/>
                  <a:gd name="connsiteY1576" fmla="*/ 47700 h 476226"/>
                  <a:gd name="connsiteX1577" fmla="*/ 297271 w 1240297"/>
                  <a:gd name="connsiteY1577" fmla="*/ 48309 h 476226"/>
                  <a:gd name="connsiteX1578" fmla="*/ 296865 w 1240297"/>
                  <a:gd name="connsiteY1578" fmla="*/ 48551 h 476226"/>
                  <a:gd name="connsiteX1579" fmla="*/ 296281 w 1240297"/>
                  <a:gd name="connsiteY1579" fmla="*/ 48919 h 476226"/>
                  <a:gd name="connsiteX1580" fmla="*/ 295887 w 1240297"/>
                  <a:gd name="connsiteY1580" fmla="*/ 49211 h 476226"/>
                  <a:gd name="connsiteX1581" fmla="*/ 295557 w 1240297"/>
                  <a:gd name="connsiteY1581" fmla="*/ 49668 h 476226"/>
                  <a:gd name="connsiteX1582" fmla="*/ 294833 w 1240297"/>
                  <a:gd name="connsiteY1582" fmla="*/ 50557 h 476226"/>
                  <a:gd name="connsiteX1583" fmla="*/ 294236 w 1240297"/>
                  <a:gd name="connsiteY1583" fmla="*/ 51294 h 476226"/>
                  <a:gd name="connsiteX1584" fmla="*/ 293347 w 1240297"/>
                  <a:gd name="connsiteY1584" fmla="*/ 52411 h 476226"/>
                  <a:gd name="connsiteX1585" fmla="*/ 292750 w 1240297"/>
                  <a:gd name="connsiteY1585" fmla="*/ 53148 h 476226"/>
                  <a:gd name="connsiteX1586" fmla="*/ 291772 w 1240297"/>
                  <a:gd name="connsiteY1586" fmla="*/ 54367 h 476226"/>
                  <a:gd name="connsiteX1587" fmla="*/ 291239 w 1240297"/>
                  <a:gd name="connsiteY1587" fmla="*/ 55028 h 476226"/>
                  <a:gd name="connsiteX1588" fmla="*/ 290909 w 1240297"/>
                  <a:gd name="connsiteY1588" fmla="*/ 55434 h 476226"/>
                  <a:gd name="connsiteX1589" fmla="*/ 290185 w 1240297"/>
                  <a:gd name="connsiteY1589" fmla="*/ 56412 h 476226"/>
                  <a:gd name="connsiteX1590" fmla="*/ 289550 w 1240297"/>
                  <a:gd name="connsiteY1590" fmla="*/ 57288 h 476226"/>
                  <a:gd name="connsiteX1591" fmla="*/ 288877 w 1240297"/>
                  <a:gd name="connsiteY1591" fmla="*/ 58203 h 476226"/>
                  <a:gd name="connsiteX1592" fmla="*/ 287950 w 1240297"/>
                  <a:gd name="connsiteY1592" fmla="*/ 59460 h 476226"/>
                  <a:gd name="connsiteX1593" fmla="*/ 287276 w 1240297"/>
                  <a:gd name="connsiteY1593" fmla="*/ 60387 h 476226"/>
                  <a:gd name="connsiteX1594" fmla="*/ 286768 w 1240297"/>
                  <a:gd name="connsiteY1594" fmla="*/ 61060 h 476226"/>
                  <a:gd name="connsiteX1595" fmla="*/ 286349 w 1240297"/>
                  <a:gd name="connsiteY1595" fmla="*/ 61657 h 476226"/>
                  <a:gd name="connsiteX1596" fmla="*/ 285943 w 1240297"/>
                  <a:gd name="connsiteY1596" fmla="*/ 62203 h 476226"/>
                  <a:gd name="connsiteX1597" fmla="*/ 284876 w 1240297"/>
                  <a:gd name="connsiteY1597" fmla="*/ 63651 h 476226"/>
                  <a:gd name="connsiteX1598" fmla="*/ 284292 w 1240297"/>
                  <a:gd name="connsiteY1598" fmla="*/ 64438 h 476226"/>
                  <a:gd name="connsiteX1599" fmla="*/ 283390 w 1240297"/>
                  <a:gd name="connsiteY1599" fmla="*/ 65645 h 476226"/>
                  <a:gd name="connsiteX1600" fmla="*/ 282323 w 1240297"/>
                  <a:gd name="connsiteY1600" fmla="*/ 67093 h 476226"/>
                  <a:gd name="connsiteX1601" fmla="*/ 281701 w 1240297"/>
                  <a:gd name="connsiteY1601" fmla="*/ 67867 h 476226"/>
                  <a:gd name="connsiteX1602" fmla="*/ 281054 w 1240297"/>
                  <a:gd name="connsiteY1602" fmla="*/ 68668 h 476226"/>
                  <a:gd name="connsiteX1603" fmla="*/ 280571 w 1240297"/>
                  <a:gd name="connsiteY1603" fmla="*/ 69264 h 476226"/>
                  <a:gd name="connsiteX1604" fmla="*/ 279784 w 1240297"/>
                  <a:gd name="connsiteY1604" fmla="*/ 70255 h 476226"/>
                  <a:gd name="connsiteX1605" fmla="*/ 279263 w 1240297"/>
                  <a:gd name="connsiteY1605" fmla="*/ 71004 h 476226"/>
                  <a:gd name="connsiteX1606" fmla="*/ 278450 w 1240297"/>
                  <a:gd name="connsiteY1606" fmla="*/ 72160 h 476226"/>
                  <a:gd name="connsiteX1607" fmla="*/ 277586 w 1240297"/>
                  <a:gd name="connsiteY1607" fmla="*/ 73392 h 476226"/>
                  <a:gd name="connsiteX1608" fmla="*/ 277053 w 1240297"/>
                  <a:gd name="connsiteY1608" fmla="*/ 74154 h 476226"/>
                  <a:gd name="connsiteX1609" fmla="*/ 276659 w 1240297"/>
                  <a:gd name="connsiteY1609" fmla="*/ 74751 h 476226"/>
                  <a:gd name="connsiteX1610" fmla="*/ 275732 w 1240297"/>
                  <a:gd name="connsiteY1610" fmla="*/ 76161 h 476226"/>
                  <a:gd name="connsiteX1611" fmla="*/ 274767 w 1240297"/>
                  <a:gd name="connsiteY1611" fmla="*/ 77634 h 476226"/>
                  <a:gd name="connsiteX1612" fmla="*/ 274221 w 1240297"/>
                  <a:gd name="connsiteY1612" fmla="*/ 78624 h 476226"/>
                  <a:gd name="connsiteX1613" fmla="*/ 273129 w 1240297"/>
                  <a:gd name="connsiteY1613" fmla="*/ 80606 h 476226"/>
                  <a:gd name="connsiteX1614" fmla="*/ 272557 w 1240297"/>
                  <a:gd name="connsiteY1614" fmla="*/ 81622 h 476226"/>
                  <a:gd name="connsiteX1615" fmla="*/ 272100 w 1240297"/>
                  <a:gd name="connsiteY1615" fmla="*/ 82523 h 476226"/>
                  <a:gd name="connsiteX1616" fmla="*/ 271033 w 1240297"/>
                  <a:gd name="connsiteY1616" fmla="*/ 84377 h 476226"/>
                  <a:gd name="connsiteX1617" fmla="*/ 269928 w 1240297"/>
                  <a:gd name="connsiteY1617" fmla="*/ 86308 h 476226"/>
                  <a:gd name="connsiteX1618" fmla="*/ 268862 w 1240297"/>
                  <a:gd name="connsiteY1618" fmla="*/ 88187 h 476226"/>
                  <a:gd name="connsiteX1619" fmla="*/ 267731 w 1240297"/>
                  <a:gd name="connsiteY1619" fmla="*/ 90143 h 476226"/>
                  <a:gd name="connsiteX1620" fmla="*/ 265064 w 1240297"/>
                  <a:gd name="connsiteY1620" fmla="*/ 94791 h 476226"/>
                  <a:gd name="connsiteX1621" fmla="*/ 263959 w 1240297"/>
                  <a:gd name="connsiteY1621" fmla="*/ 96722 h 476226"/>
                  <a:gd name="connsiteX1622" fmla="*/ 262854 w 1240297"/>
                  <a:gd name="connsiteY1622" fmla="*/ 98665 h 476226"/>
                  <a:gd name="connsiteX1623" fmla="*/ 261203 w 1240297"/>
                  <a:gd name="connsiteY1623" fmla="*/ 101535 h 476226"/>
                  <a:gd name="connsiteX1624" fmla="*/ 260162 w 1240297"/>
                  <a:gd name="connsiteY1624" fmla="*/ 103364 h 476226"/>
                  <a:gd name="connsiteX1625" fmla="*/ 259832 w 1240297"/>
                  <a:gd name="connsiteY1625" fmla="*/ 103923 h 476226"/>
                  <a:gd name="connsiteX1626" fmla="*/ 258613 w 1240297"/>
                  <a:gd name="connsiteY1626" fmla="*/ 104926 h 476226"/>
                  <a:gd name="connsiteX1627" fmla="*/ 258308 w 1240297"/>
                  <a:gd name="connsiteY1627" fmla="*/ 105358 h 476226"/>
                  <a:gd name="connsiteX1628" fmla="*/ 257698 w 1240297"/>
                  <a:gd name="connsiteY1628" fmla="*/ 106221 h 476226"/>
                  <a:gd name="connsiteX1629" fmla="*/ 251272 w 1240297"/>
                  <a:gd name="connsiteY1629" fmla="*/ 115365 h 476226"/>
                  <a:gd name="connsiteX1630" fmla="*/ 250675 w 1240297"/>
                  <a:gd name="connsiteY1630" fmla="*/ 116178 h 476226"/>
                  <a:gd name="connsiteX1631" fmla="*/ 250421 w 1240297"/>
                  <a:gd name="connsiteY1631" fmla="*/ 116699 h 476226"/>
                  <a:gd name="connsiteX1632" fmla="*/ 250205 w 1240297"/>
                  <a:gd name="connsiteY1632" fmla="*/ 117512 h 476226"/>
                  <a:gd name="connsiteX1633" fmla="*/ 250078 w 1240297"/>
                  <a:gd name="connsiteY1633" fmla="*/ 118909 h 476226"/>
                  <a:gd name="connsiteX1634" fmla="*/ 249939 w 1240297"/>
                  <a:gd name="connsiteY1634" fmla="*/ 119976 h 476226"/>
                  <a:gd name="connsiteX1635" fmla="*/ 249799 w 1240297"/>
                  <a:gd name="connsiteY1635" fmla="*/ 120928 h 476226"/>
                  <a:gd name="connsiteX1636" fmla="*/ 249684 w 1240297"/>
                  <a:gd name="connsiteY1636" fmla="*/ 121792 h 476226"/>
                  <a:gd name="connsiteX1637" fmla="*/ 249354 w 1240297"/>
                  <a:gd name="connsiteY1637" fmla="*/ 122592 h 476226"/>
                  <a:gd name="connsiteX1638" fmla="*/ 248795 w 1240297"/>
                  <a:gd name="connsiteY1638" fmla="*/ 123532 h 476226"/>
                  <a:gd name="connsiteX1639" fmla="*/ 248046 w 1240297"/>
                  <a:gd name="connsiteY1639" fmla="*/ 124382 h 476226"/>
                  <a:gd name="connsiteX1640" fmla="*/ 247411 w 1240297"/>
                  <a:gd name="connsiteY1640" fmla="*/ 125221 h 476226"/>
                  <a:gd name="connsiteX1641" fmla="*/ 247005 w 1240297"/>
                  <a:gd name="connsiteY1641" fmla="*/ 126287 h 476226"/>
                  <a:gd name="connsiteX1642" fmla="*/ 246205 w 1240297"/>
                  <a:gd name="connsiteY1642" fmla="*/ 124865 h 476226"/>
                  <a:gd name="connsiteX1643" fmla="*/ 244782 w 1240297"/>
                  <a:gd name="connsiteY1643" fmla="*/ 123252 h 476226"/>
                  <a:gd name="connsiteX1644" fmla="*/ 243677 w 1240297"/>
                  <a:gd name="connsiteY1644" fmla="*/ 121589 h 476226"/>
                  <a:gd name="connsiteX1645" fmla="*/ 242141 w 1240297"/>
                  <a:gd name="connsiteY1645" fmla="*/ 119595 h 476226"/>
                  <a:gd name="connsiteX1646" fmla="*/ 240655 w 1240297"/>
                  <a:gd name="connsiteY1646" fmla="*/ 118083 h 476226"/>
                  <a:gd name="connsiteX1647" fmla="*/ 238737 w 1240297"/>
                  <a:gd name="connsiteY1647" fmla="*/ 115873 h 476226"/>
                  <a:gd name="connsiteX1648" fmla="*/ 236819 w 1240297"/>
                  <a:gd name="connsiteY1648" fmla="*/ 113321 h 476226"/>
                  <a:gd name="connsiteX1649" fmla="*/ 235422 w 1240297"/>
                  <a:gd name="connsiteY1649" fmla="*/ 111276 h 476226"/>
                  <a:gd name="connsiteX1650" fmla="*/ 234254 w 1240297"/>
                  <a:gd name="connsiteY1650" fmla="*/ 109701 h 476226"/>
                  <a:gd name="connsiteX1651" fmla="*/ 233289 w 1240297"/>
                  <a:gd name="connsiteY1651" fmla="*/ 108393 h 476226"/>
                  <a:gd name="connsiteX1652" fmla="*/ 232171 w 1240297"/>
                  <a:gd name="connsiteY1652" fmla="*/ 106882 h 476226"/>
                  <a:gd name="connsiteX1653" fmla="*/ 231650 w 1240297"/>
                  <a:gd name="connsiteY1653" fmla="*/ 105967 h 476226"/>
                  <a:gd name="connsiteX1654" fmla="*/ 231142 w 1240297"/>
                  <a:gd name="connsiteY1654" fmla="*/ 105167 h 476226"/>
                  <a:gd name="connsiteX1655" fmla="*/ 230774 w 1240297"/>
                  <a:gd name="connsiteY1655" fmla="*/ 104316 h 476226"/>
                  <a:gd name="connsiteX1656" fmla="*/ 223840 w 1240297"/>
                  <a:gd name="connsiteY1656" fmla="*/ 96481 h 476226"/>
                  <a:gd name="connsiteX1657" fmla="*/ 218379 w 1240297"/>
                  <a:gd name="connsiteY1657" fmla="*/ 90575 h 476226"/>
                  <a:gd name="connsiteX1658" fmla="*/ 212118 w 1240297"/>
                  <a:gd name="connsiteY1658" fmla="*/ 83679 h 476226"/>
                  <a:gd name="connsiteX1659" fmla="*/ 206682 w 1240297"/>
                  <a:gd name="connsiteY1659" fmla="*/ 77507 h 476226"/>
                  <a:gd name="connsiteX1660" fmla="*/ 204384 w 1240297"/>
                  <a:gd name="connsiteY1660" fmla="*/ 75094 h 476226"/>
                  <a:gd name="connsiteX1661" fmla="*/ 201653 w 1240297"/>
                  <a:gd name="connsiteY1661" fmla="*/ 72478 h 476226"/>
                  <a:gd name="connsiteX1662" fmla="*/ 198922 w 1240297"/>
                  <a:gd name="connsiteY1662" fmla="*/ 70255 h 476226"/>
                  <a:gd name="connsiteX1663" fmla="*/ 195494 w 1240297"/>
                  <a:gd name="connsiteY1663" fmla="*/ 67271 h 476226"/>
                  <a:gd name="connsiteX1664" fmla="*/ 193373 w 1240297"/>
                  <a:gd name="connsiteY1664" fmla="*/ 65696 h 476226"/>
                  <a:gd name="connsiteX1665" fmla="*/ 190325 w 1240297"/>
                  <a:gd name="connsiteY1665" fmla="*/ 64337 h 476226"/>
                  <a:gd name="connsiteX1666" fmla="*/ 188293 w 1240297"/>
                  <a:gd name="connsiteY1666" fmla="*/ 63727 h 476226"/>
                  <a:gd name="connsiteX1667" fmla="*/ 186654 w 1240297"/>
                  <a:gd name="connsiteY1667" fmla="*/ 63511 h 476226"/>
                  <a:gd name="connsiteX1668" fmla="*/ 184699 w 1240297"/>
                  <a:gd name="connsiteY1668" fmla="*/ 63219 h 476226"/>
                  <a:gd name="connsiteX1669" fmla="*/ 183606 w 1240297"/>
                  <a:gd name="connsiteY1669" fmla="*/ 63054 h 476226"/>
                  <a:gd name="connsiteX1670" fmla="*/ 181511 w 1240297"/>
                  <a:gd name="connsiteY1670" fmla="*/ 62762 h 476226"/>
                  <a:gd name="connsiteX1671" fmla="*/ 179199 w 1240297"/>
                  <a:gd name="connsiteY1671" fmla="*/ 62508 h 476226"/>
                  <a:gd name="connsiteX1672" fmla="*/ 178044 w 1240297"/>
                  <a:gd name="connsiteY1672" fmla="*/ 62444 h 476226"/>
                  <a:gd name="connsiteX1673" fmla="*/ 176253 w 1240297"/>
                  <a:gd name="connsiteY1673" fmla="*/ 62597 h 476226"/>
                  <a:gd name="connsiteX1674" fmla="*/ 171110 w 1240297"/>
                  <a:gd name="connsiteY1674" fmla="*/ 62279 h 476226"/>
                  <a:gd name="connsiteX1675" fmla="*/ 155006 w 1240297"/>
                  <a:gd name="connsiteY1675" fmla="*/ 61530 h 476226"/>
                  <a:gd name="connsiteX1676" fmla="*/ 150472 w 1240297"/>
                  <a:gd name="connsiteY1676" fmla="*/ 60184 h 476226"/>
                  <a:gd name="connsiteX1677" fmla="*/ 148719 w 1240297"/>
                  <a:gd name="connsiteY1677" fmla="*/ 59663 h 476226"/>
                  <a:gd name="connsiteX1678" fmla="*/ 145100 w 1240297"/>
                  <a:gd name="connsiteY1678" fmla="*/ 57174 h 476226"/>
                  <a:gd name="connsiteX1679" fmla="*/ 142788 w 1240297"/>
                  <a:gd name="connsiteY1679" fmla="*/ 53478 h 476226"/>
                  <a:gd name="connsiteX1680" fmla="*/ 142065 w 1240297"/>
                  <a:gd name="connsiteY1680" fmla="*/ 51726 h 476226"/>
                  <a:gd name="connsiteX1681" fmla="*/ 140502 w 1240297"/>
                  <a:gd name="connsiteY1681" fmla="*/ 55028 h 476226"/>
                  <a:gd name="connsiteX1682" fmla="*/ 137493 w 1240297"/>
                  <a:gd name="connsiteY1682" fmla="*/ 61276 h 476226"/>
                  <a:gd name="connsiteX1683" fmla="*/ 132235 w 1240297"/>
                  <a:gd name="connsiteY1683" fmla="*/ 70484 h 476226"/>
                  <a:gd name="connsiteX1684" fmla="*/ 123116 w 1240297"/>
                  <a:gd name="connsiteY1684" fmla="*/ 84390 h 476226"/>
                  <a:gd name="connsiteX1685" fmla="*/ 114785 w 1240297"/>
                  <a:gd name="connsiteY1685" fmla="*/ 98233 h 476226"/>
                  <a:gd name="connsiteX1686" fmla="*/ 114150 w 1240297"/>
                  <a:gd name="connsiteY1686" fmla="*/ 101014 h 476226"/>
                  <a:gd name="connsiteX1687" fmla="*/ 114531 w 1240297"/>
                  <a:gd name="connsiteY1687" fmla="*/ 103453 h 476226"/>
                  <a:gd name="connsiteX1688" fmla="*/ 115052 w 1240297"/>
                  <a:gd name="connsiteY1688" fmla="*/ 104405 h 476226"/>
                  <a:gd name="connsiteX1689" fmla="*/ 115661 w 1240297"/>
                  <a:gd name="connsiteY1689" fmla="*/ 105015 h 476226"/>
                  <a:gd name="connsiteX1690" fmla="*/ 116601 w 1240297"/>
                  <a:gd name="connsiteY1690" fmla="*/ 104875 h 476226"/>
                  <a:gd name="connsiteX1691" fmla="*/ 117185 w 1240297"/>
                  <a:gd name="connsiteY1691" fmla="*/ 105193 h 476226"/>
                  <a:gd name="connsiteX1692" fmla="*/ 117909 w 1240297"/>
                  <a:gd name="connsiteY1692" fmla="*/ 105383 h 476226"/>
                  <a:gd name="connsiteX1693" fmla="*/ 118519 w 1240297"/>
                  <a:gd name="connsiteY1693" fmla="*/ 105523 h 476226"/>
                  <a:gd name="connsiteX1694" fmla="*/ 119039 w 1240297"/>
                  <a:gd name="connsiteY1694" fmla="*/ 105663 h 476226"/>
                  <a:gd name="connsiteX1695" fmla="*/ 119789 w 1240297"/>
                  <a:gd name="connsiteY1695" fmla="*/ 105942 h 476226"/>
                  <a:gd name="connsiteX1696" fmla="*/ 120246 w 1240297"/>
                  <a:gd name="connsiteY1696" fmla="*/ 106361 h 476226"/>
                  <a:gd name="connsiteX1697" fmla="*/ 120716 w 1240297"/>
                  <a:gd name="connsiteY1697" fmla="*/ 106933 h 476226"/>
                  <a:gd name="connsiteX1698" fmla="*/ 121160 w 1240297"/>
                  <a:gd name="connsiteY1698" fmla="*/ 107314 h 476226"/>
                  <a:gd name="connsiteX1699" fmla="*/ 121808 w 1240297"/>
                  <a:gd name="connsiteY1699" fmla="*/ 107669 h 476226"/>
                  <a:gd name="connsiteX1700" fmla="*/ 122672 w 1240297"/>
                  <a:gd name="connsiteY1700" fmla="*/ 108241 h 476226"/>
                  <a:gd name="connsiteX1701" fmla="*/ 123459 w 1240297"/>
                  <a:gd name="connsiteY1701" fmla="*/ 108660 h 476226"/>
                  <a:gd name="connsiteX1702" fmla="*/ 124310 w 1240297"/>
                  <a:gd name="connsiteY1702" fmla="*/ 109130 h 476226"/>
                  <a:gd name="connsiteX1703" fmla="*/ 124805 w 1240297"/>
                  <a:gd name="connsiteY1703" fmla="*/ 109993 h 476226"/>
                  <a:gd name="connsiteX1704" fmla="*/ 124996 w 1240297"/>
                  <a:gd name="connsiteY1704" fmla="*/ 110552 h 476226"/>
                  <a:gd name="connsiteX1705" fmla="*/ 125783 w 1240297"/>
                  <a:gd name="connsiteY1705" fmla="*/ 111200 h 476226"/>
                  <a:gd name="connsiteX1706" fmla="*/ 126317 w 1240297"/>
                  <a:gd name="connsiteY1706" fmla="*/ 111340 h 476226"/>
                  <a:gd name="connsiteX1707" fmla="*/ 127307 w 1240297"/>
                  <a:gd name="connsiteY1707" fmla="*/ 111924 h 476226"/>
                  <a:gd name="connsiteX1708" fmla="*/ 127752 w 1240297"/>
                  <a:gd name="connsiteY1708" fmla="*/ 112406 h 476226"/>
                  <a:gd name="connsiteX1709" fmla="*/ 128031 w 1240297"/>
                  <a:gd name="connsiteY1709" fmla="*/ 113435 h 476226"/>
                  <a:gd name="connsiteX1710" fmla="*/ 128349 w 1240297"/>
                  <a:gd name="connsiteY1710" fmla="*/ 114464 h 476226"/>
                  <a:gd name="connsiteX1711" fmla="*/ 128933 w 1240297"/>
                  <a:gd name="connsiteY1711" fmla="*/ 115708 h 476226"/>
                  <a:gd name="connsiteX1712" fmla="*/ 129746 w 1240297"/>
                  <a:gd name="connsiteY1712" fmla="*/ 117372 h 476226"/>
                  <a:gd name="connsiteX1713" fmla="*/ 130444 w 1240297"/>
                  <a:gd name="connsiteY1713" fmla="*/ 118629 h 476226"/>
                  <a:gd name="connsiteX1714" fmla="*/ 131397 w 1240297"/>
                  <a:gd name="connsiteY1714" fmla="*/ 120090 h 476226"/>
                  <a:gd name="connsiteX1715" fmla="*/ 131943 w 1240297"/>
                  <a:gd name="connsiteY1715" fmla="*/ 120966 h 476226"/>
                  <a:gd name="connsiteX1716" fmla="*/ 132552 w 1240297"/>
                  <a:gd name="connsiteY1716" fmla="*/ 122300 h 476226"/>
                  <a:gd name="connsiteX1717" fmla="*/ 133251 w 1240297"/>
                  <a:gd name="connsiteY1717" fmla="*/ 123074 h 476226"/>
                  <a:gd name="connsiteX1718" fmla="*/ 133632 w 1240297"/>
                  <a:gd name="connsiteY1718" fmla="*/ 123963 h 476226"/>
                  <a:gd name="connsiteX1719" fmla="*/ 133848 w 1240297"/>
                  <a:gd name="connsiteY1719" fmla="*/ 125310 h 476226"/>
                  <a:gd name="connsiteX1720" fmla="*/ 133860 w 1240297"/>
                  <a:gd name="connsiteY1720" fmla="*/ 126770 h 476226"/>
                  <a:gd name="connsiteX1721" fmla="*/ 133822 w 1240297"/>
                  <a:gd name="connsiteY1721" fmla="*/ 127850 h 476226"/>
                  <a:gd name="connsiteX1722" fmla="*/ 134254 w 1240297"/>
                  <a:gd name="connsiteY1722" fmla="*/ 129386 h 476226"/>
                  <a:gd name="connsiteX1723" fmla="*/ 134686 w 1240297"/>
                  <a:gd name="connsiteY1723" fmla="*/ 130478 h 476226"/>
                  <a:gd name="connsiteX1724" fmla="*/ 135003 w 1240297"/>
                  <a:gd name="connsiteY1724" fmla="*/ 131647 h 476226"/>
                  <a:gd name="connsiteX1725" fmla="*/ 135334 w 1240297"/>
                  <a:gd name="connsiteY1725" fmla="*/ 133285 h 476226"/>
                  <a:gd name="connsiteX1726" fmla="*/ 135448 w 1240297"/>
                  <a:gd name="connsiteY1726" fmla="*/ 134581 h 476226"/>
                  <a:gd name="connsiteX1727" fmla="*/ 135384 w 1240297"/>
                  <a:gd name="connsiteY1727" fmla="*/ 136384 h 476226"/>
                  <a:gd name="connsiteX1728" fmla="*/ 134838 w 1240297"/>
                  <a:gd name="connsiteY1728" fmla="*/ 138124 h 476226"/>
                  <a:gd name="connsiteX1729" fmla="*/ 134000 w 1240297"/>
                  <a:gd name="connsiteY1729" fmla="*/ 139394 h 476226"/>
                  <a:gd name="connsiteX1730" fmla="*/ 132641 w 1240297"/>
                  <a:gd name="connsiteY1730" fmla="*/ 140804 h 476226"/>
                  <a:gd name="connsiteX1731" fmla="*/ 131498 w 1240297"/>
                  <a:gd name="connsiteY1731" fmla="*/ 142074 h 476226"/>
                  <a:gd name="connsiteX1732" fmla="*/ 130000 w 1240297"/>
                  <a:gd name="connsiteY1732" fmla="*/ 143496 h 476226"/>
                  <a:gd name="connsiteX1733" fmla="*/ 128272 w 1240297"/>
                  <a:gd name="connsiteY1733" fmla="*/ 145122 h 476226"/>
                  <a:gd name="connsiteX1734" fmla="*/ 127561 w 1240297"/>
                  <a:gd name="connsiteY1734" fmla="*/ 146671 h 476226"/>
                  <a:gd name="connsiteX1735" fmla="*/ 127206 w 1240297"/>
                  <a:gd name="connsiteY1735" fmla="*/ 148068 h 476226"/>
                  <a:gd name="connsiteX1736" fmla="*/ 127523 w 1240297"/>
                  <a:gd name="connsiteY1736" fmla="*/ 149084 h 476226"/>
                  <a:gd name="connsiteX1737" fmla="*/ 128603 w 1240297"/>
                  <a:gd name="connsiteY1737" fmla="*/ 150138 h 476226"/>
                  <a:gd name="connsiteX1738" fmla="*/ 129644 w 1240297"/>
                  <a:gd name="connsiteY1738" fmla="*/ 151319 h 476226"/>
                  <a:gd name="connsiteX1739" fmla="*/ 130584 w 1240297"/>
                  <a:gd name="connsiteY1739" fmla="*/ 152183 h 476226"/>
                  <a:gd name="connsiteX1740" fmla="*/ 131854 w 1240297"/>
                  <a:gd name="connsiteY1740" fmla="*/ 152907 h 476226"/>
                  <a:gd name="connsiteX1741" fmla="*/ 132933 w 1240297"/>
                  <a:gd name="connsiteY1741" fmla="*/ 153364 h 476226"/>
                  <a:gd name="connsiteX1742" fmla="*/ 133810 w 1240297"/>
                  <a:gd name="connsiteY1742" fmla="*/ 154240 h 476226"/>
                  <a:gd name="connsiteX1743" fmla="*/ 134800 w 1240297"/>
                  <a:gd name="connsiteY1743" fmla="*/ 155015 h 476226"/>
                  <a:gd name="connsiteX1744" fmla="*/ 136134 w 1240297"/>
                  <a:gd name="connsiteY1744" fmla="*/ 155917 h 476226"/>
                  <a:gd name="connsiteX1745" fmla="*/ 137124 w 1240297"/>
                  <a:gd name="connsiteY1745" fmla="*/ 157047 h 476226"/>
                  <a:gd name="connsiteX1746" fmla="*/ 137366 w 1240297"/>
                  <a:gd name="connsiteY1746" fmla="*/ 157949 h 476226"/>
                  <a:gd name="connsiteX1747" fmla="*/ 137505 w 1240297"/>
                  <a:gd name="connsiteY1747" fmla="*/ 158469 h 476226"/>
                  <a:gd name="connsiteX1748" fmla="*/ 138077 w 1240297"/>
                  <a:gd name="connsiteY1748" fmla="*/ 159079 h 476226"/>
                  <a:gd name="connsiteX1749" fmla="*/ 138724 w 1240297"/>
                  <a:gd name="connsiteY1749" fmla="*/ 159828 h 476226"/>
                  <a:gd name="connsiteX1750" fmla="*/ 138915 w 1240297"/>
                  <a:gd name="connsiteY1750" fmla="*/ 160476 h 476226"/>
                  <a:gd name="connsiteX1751" fmla="*/ 139232 w 1240297"/>
                  <a:gd name="connsiteY1751" fmla="*/ 161619 h 476226"/>
                  <a:gd name="connsiteX1752" fmla="*/ 139448 w 1240297"/>
                  <a:gd name="connsiteY1752" fmla="*/ 162864 h 476226"/>
                  <a:gd name="connsiteX1753" fmla="*/ 139563 w 1240297"/>
                  <a:gd name="connsiteY1753" fmla="*/ 163968 h 476226"/>
                  <a:gd name="connsiteX1754" fmla="*/ 139486 w 1240297"/>
                  <a:gd name="connsiteY1754" fmla="*/ 164654 h 476226"/>
                  <a:gd name="connsiteX1755" fmla="*/ 139410 w 1240297"/>
                  <a:gd name="connsiteY1755" fmla="*/ 165721 h 476226"/>
                  <a:gd name="connsiteX1756" fmla="*/ 140185 w 1240297"/>
                  <a:gd name="connsiteY1756" fmla="*/ 167131 h 476226"/>
                  <a:gd name="connsiteX1757" fmla="*/ 140134 w 1240297"/>
                  <a:gd name="connsiteY1757" fmla="*/ 168337 h 476226"/>
                  <a:gd name="connsiteX1758" fmla="*/ 140287 w 1240297"/>
                  <a:gd name="connsiteY1758" fmla="*/ 169874 h 476226"/>
                  <a:gd name="connsiteX1759" fmla="*/ 139880 w 1240297"/>
                  <a:gd name="connsiteY1759" fmla="*/ 171322 h 476226"/>
                  <a:gd name="connsiteX1760" fmla="*/ 139042 w 1240297"/>
                  <a:gd name="connsiteY1760" fmla="*/ 172935 h 476226"/>
                  <a:gd name="connsiteX1761" fmla="*/ 139207 w 1240297"/>
                  <a:gd name="connsiteY1761" fmla="*/ 174090 h 476226"/>
                  <a:gd name="connsiteX1762" fmla="*/ 139842 w 1240297"/>
                  <a:gd name="connsiteY1762" fmla="*/ 174916 h 476226"/>
                  <a:gd name="connsiteX1763" fmla="*/ 141112 w 1240297"/>
                  <a:gd name="connsiteY1763" fmla="*/ 176516 h 476226"/>
                  <a:gd name="connsiteX1764" fmla="*/ 142268 w 1240297"/>
                  <a:gd name="connsiteY1764" fmla="*/ 177672 h 476226"/>
                  <a:gd name="connsiteX1765" fmla="*/ 142954 w 1240297"/>
                  <a:gd name="connsiteY1765" fmla="*/ 179259 h 476226"/>
                  <a:gd name="connsiteX1766" fmla="*/ 143347 w 1240297"/>
                  <a:gd name="connsiteY1766" fmla="*/ 179920 h 476226"/>
                  <a:gd name="connsiteX1767" fmla="*/ 143728 w 1240297"/>
                  <a:gd name="connsiteY1767" fmla="*/ 180555 h 476226"/>
                  <a:gd name="connsiteX1768" fmla="*/ 143982 w 1240297"/>
                  <a:gd name="connsiteY1768" fmla="*/ 181482 h 476226"/>
                  <a:gd name="connsiteX1769" fmla="*/ 144592 w 1240297"/>
                  <a:gd name="connsiteY1769" fmla="*/ 182803 h 476226"/>
                  <a:gd name="connsiteX1770" fmla="*/ 145062 w 1240297"/>
                  <a:gd name="connsiteY1770" fmla="*/ 184492 h 476226"/>
                  <a:gd name="connsiteX1771" fmla="*/ 145303 w 1240297"/>
                  <a:gd name="connsiteY1771" fmla="*/ 185215 h 476226"/>
                  <a:gd name="connsiteX1772" fmla="*/ 145659 w 1240297"/>
                  <a:gd name="connsiteY1772" fmla="*/ 186714 h 476226"/>
                  <a:gd name="connsiteX1773" fmla="*/ 146332 w 1240297"/>
                  <a:gd name="connsiteY1773" fmla="*/ 188657 h 476226"/>
                  <a:gd name="connsiteX1774" fmla="*/ 146573 w 1240297"/>
                  <a:gd name="connsiteY1774" fmla="*/ 189559 h 476226"/>
                  <a:gd name="connsiteX1775" fmla="*/ 146624 w 1240297"/>
                  <a:gd name="connsiteY1775" fmla="*/ 190448 h 476226"/>
                  <a:gd name="connsiteX1776" fmla="*/ 147233 w 1240297"/>
                  <a:gd name="connsiteY1776" fmla="*/ 191921 h 476226"/>
                  <a:gd name="connsiteX1777" fmla="*/ 147907 w 1240297"/>
                  <a:gd name="connsiteY1777" fmla="*/ 192823 h 476226"/>
                  <a:gd name="connsiteX1778" fmla="*/ 148122 w 1240297"/>
                  <a:gd name="connsiteY1778" fmla="*/ 194512 h 476226"/>
                  <a:gd name="connsiteX1779" fmla="*/ 148008 w 1240297"/>
                  <a:gd name="connsiteY1779" fmla="*/ 196010 h 476226"/>
                  <a:gd name="connsiteX1780" fmla="*/ 147107 w 1240297"/>
                  <a:gd name="connsiteY1780" fmla="*/ 196760 h 476226"/>
                  <a:gd name="connsiteX1781" fmla="*/ 146446 w 1240297"/>
                  <a:gd name="connsiteY1781" fmla="*/ 196506 h 476226"/>
                  <a:gd name="connsiteX1782" fmla="*/ 145481 w 1240297"/>
                  <a:gd name="connsiteY1782" fmla="*/ 195579 h 476226"/>
                  <a:gd name="connsiteX1783" fmla="*/ 144465 w 1240297"/>
                  <a:gd name="connsiteY1783" fmla="*/ 195058 h 476226"/>
                  <a:gd name="connsiteX1784" fmla="*/ 143258 w 1240297"/>
                  <a:gd name="connsiteY1784" fmla="*/ 194804 h 476226"/>
                  <a:gd name="connsiteX1785" fmla="*/ 142509 w 1240297"/>
                  <a:gd name="connsiteY1785" fmla="*/ 193813 h 476226"/>
                  <a:gd name="connsiteX1786" fmla="*/ 141188 w 1240297"/>
                  <a:gd name="connsiteY1786" fmla="*/ 193801 h 476226"/>
                  <a:gd name="connsiteX1787" fmla="*/ 140274 w 1240297"/>
                  <a:gd name="connsiteY1787" fmla="*/ 193991 h 476226"/>
                  <a:gd name="connsiteX1788" fmla="*/ 138775 w 1240297"/>
                  <a:gd name="connsiteY1788" fmla="*/ 194334 h 476226"/>
                  <a:gd name="connsiteX1789" fmla="*/ 137810 w 1240297"/>
                  <a:gd name="connsiteY1789" fmla="*/ 194817 h 476226"/>
                  <a:gd name="connsiteX1790" fmla="*/ 136502 w 1240297"/>
                  <a:gd name="connsiteY1790" fmla="*/ 194868 h 476226"/>
                  <a:gd name="connsiteX1791" fmla="*/ 135664 w 1240297"/>
                  <a:gd name="connsiteY1791" fmla="*/ 195947 h 476226"/>
                  <a:gd name="connsiteX1792" fmla="*/ 134737 w 1240297"/>
                  <a:gd name="connsiteY1792" fmla="*/ 194893 h 476226"/>
                  <a:gd name="connsiteX1793" fmla="*/ 133390 w 1240297"/>
                  <a:gd name="connsiteY1793" fmla="*/ 194626 h 476226"/>
                  <a:gd name="connsiteX1794" fmla="*/ 131651 w 1240297"/>
                  <a:gd name="connsiteY1794" fmla="*/ 194220 h 476226"/>
                  <a:gd name="connsiteX1795" fmla="*/ 130825 w 1240297"/>
                  <a:gd name="connsiteY1795" fmla="*/ 193648 h 476226"/>
                  <a:gd name="connsiteX1796" fmla="*/ 129809 w 1240297"/>
                  <a:gd name="connsiteY1796" fmla="*/ 193077 h 476226"/>
                  <a:gd name="connsiteX1797" fmla="*/ 128095 w 1240297"/>
                  <a:gd name="connsiteY1797" fmla="*/ 192493 h 476226"/>
                  <a:gd name="connsiteX1798" fmla="*/ 127574 w 1240297"/>
                  <a:gd name="connsiteY1798" fmla="*/ 192429 h 476226"/>
                  <a:gd name="connsiteX1799" fmla="*/ 126761 w 1240297"/>
                  <a:gd name="connsiteY1799" fmla="*/ 192340 h 476226"/>
                  <a:gd name="connsiteX1800" fmla="*/ 126050 w 1240297"/>
                  <a:gd name="connsiteY1800" fmla="*/ 192416 h 476226"/>
                  <a:gd name="connsiteX1801" fmla="*/ 125313 w 1240297"/>
                  <a:gd name="connsiteY1801" fmla="*/ 193102 h 476226"/>
                  <a:gd name="connsiteX1802" fmla="*/ 124107 w 1240297"/>
                  <a:gd name="connsiteY1802" fmla="*/ 193242 h 476226"/>
                  <a:gd name="connsiteX1803" fmla="*/ 122176 w 1240297"/>
                  <a:gd name="connsiteY1803" fmla="*/ 192899 h 476226"/>
                  <a:gd name="connsiteX1804" fmla="*/ 120551 w 1240297"/>
                  <a:gd name="connsiteY1804" fmla="*/ 193255 h 476226"/>
                  <a:gd name="connsiteX1805" fmla="*/ 118811 w 1240297"/>
                  <a:gd name="connsiteY1805" fmla="*/ 193178 h 476226"/>
                  <a:gd name="connsiteX1806" fmla="*/ 117744 w 1240297"/>
                  <a:gd name="connsiteY1806" fmla="*/ 193763 h 476226"/>
                  <a:gd name="connsiteX1807" fmla="*/ 116360 w 1240297"/>
                  <a:gd name="connsiteY1807" fmla="*/ 195020 h 476226"/>
                  <a:gd name="connsiteX1808" fmla="*/ 114925 w 1240297"/>
                  <a:gd name="connsiteY1808" fmla="*/ 195134 h 476226"/>
                  <a:gd name="connsiteX1809" fmla="*/ 113655 w 1240297"/>
                  <a:gd name="connsiteY1809" fmla="*/ 195744 h 476226"/>
                  <a:gd name="connsiteX1810" fmla="*/ 112893 w 1240297"/>
                  <a:gd name="connsiteY1810" fmla="*/ 196811 h 476226"/>
                  <a:gd name="connsiteX1811" fmla="*/ 111470 w 1240297"/>
                  <a:gd name="connsiteY1811" fmla="*/ 197217 h 476226"/>
                  <a:gd name="connsiteX1812" fmla="*/ 109730 w 1240297"/>
                  <a:gd name="connsiteY1812" fmla="*/ 197852 h 476226"/>
                  <a:gd name="connsiteX1813" fmla="*/ 108994 w 1240297"/>
                  <a:gd name="connsiteY1813" fmla="*/ 197992 h 476226"/>
                  <a:gd name="connsiteX1814" fmla="*/ 107902 w 1240297"/>
                  <a:gd name="connsiteY1814" fmla="*/ 197560 h 476226"/>
                  <a:gd name="connsiteX1815" fmla="*/ 106860 w 1240297"/>
                  <a:gd name="connsiteY1815" fmla="*/ 197433 h 476226"/>
                  <a:gd name="connsiteX1816" fmla="*/ 105844 w 1240297"/>
                  <a:gd name="connsiteY1816" fmla="*/ 197407 h 476226"/>
                  <a:gd name="connsiteX1817" fmla="*/ 104803 w 1240297"/>
                  <a:gd name="connsiteY1817" fmla="*/ 195909 h 476226"/>
                  <a:gd name="connsiteX1818" fmla="*/ 104206 w 1240297"/>
                  <a:gd name="connsiteY1818" fmla="*/ 194715 h 476226"/>
                  <a:gd name="connsiteX1819" fmla="*/ 103291 w 1240297"/>
                  <a:gd name="connsiteY1819" fmla="*/ 194232 h 476226"/>
                  <a:gd name="connsiteX1820" fmla="*/ 102390 w 1240297"/>
                  <a:gd name="connsiteY1820" fmla="*/ 194614 h 476226"/>
                  <a:gd name="connsiteX1821" fmla="*/ 100701 w 1240297"/>
                  <a:gd name="connsiteY1821" fmla="*/ 196036 h 476226"/>
                  <a:gd name="connsiteX1822" fmla="*/ 99304 w 1240297"/>
                  <a:gd name="connsiteY1822" fmla="*/ 197458 h 476226"/>
                  <a:gd name="connsiteX1823" fmla="*/ 97805 w 1240297"/>
                  <a:gd name="connsiteY1823" fmla="*/ 197611 h 476226"/>
                  <a:gd name="connsiteX1824" fmla="*/ 95964 w 1240297"/>
                  <a:gd name="connsiteY1824" fmla="*/ 197281 h 476226"/>
                  <a:gd name="connsiteX1825" fmla="*/ 94211 w 1240297"/>
                  <a:gd name="connsiteY1825" fmla="*/ 196557 h 476226"/>
                  <a:gd name="connsiteX1826" fmla="*/ 93627 w 1240297"/>
                  <a:gd name="connsiteY1826" fmla="*/ 196760 h 476226"/>
                  <a:gd name="connsiteX1827" fmla="*/ 92306 w 1240297"/>
                  <a:gd name="connsiteY1827" fmla="*/ 196887 h 476226"/>
                  <a:gd name="connsiteX1828" fmla="*/ 92230 w 1240297"/>
                  <a:gd name="connsiteY1828" fmla="*/ 196379 h 476226"/>
                  <a:gd name="connsiteX1829" fmla="*/ 91836 w 1240297"/>
                  <a:gd name="connsiteY1829" fmla="*/ 195299 h 476226"/>
                  <a:gd name="connsiteX1830" fmla="*/ 91201 w 1240297"/>
                  <a:gd name="connsiteY1830" fmla="*/ 195198 h 476226"/>
                  <a:gd name="connsiteX1831" fmla="*/ 90363 w 1240297"/>
                  <a:gd name="connsiteY1831" fmla="*/ 194753 h 476226"/>
                  <a:gd name="connsiteX1832" fmla="*/ 89474 w 1240297"/>
                  <a:gd name="connsiteY1832" fmla="*/ 194842 h 476226"/>
                  <a:gd name="connsiteX1833" fmla="*/ 88940 w 1240297"/>
                  <a:gd name="connsiteY1833" fmla="*/ 195210 h 476226"/>
                  <a:gd name="connsiteX1834" fmla="*/ 88128 w 1240297"/>
                  <a:gd name="connsiteY1834" fmla="*/ 195655 h 476226"/>
                  <a:gd name="connsiteX1835" fmla="*/ 87632 w 1240297"/>
                  <a:gd name="connsiteY1835" fmla="*/ 195782 h 476226"/>
                  <a:gd name="connsiteX1836" fmla="*/ 86845 w 1240297"/>
                  <a:gd name="connsiteY1836" fmla="*/ 195934 h 476226"/>
                  <a:gd name="connsiteX1837" fmla="*/ 85892 w 1240297"/>
                  <a:gd name="connsiteY1837" fmla="*/ 196188 h 476226"/>
                  <a:gd name="connsiteX1838" fmla="*/ 84978 w 1240297"/>
                  <a:gd name="connsiteY1838" fmla="*/ 196493 h 476226"/>
                  <a:gd name="connsiteX1839" fmla="*/ 84178 w 1240297"/>
                  <a:gd name="connsiteY1839" fmla="*/ 196493 h 476226"/>
                  <a:gd name="connsiteX1840" fmla="*/ 83860 w 1240297"/>
                  <a:gd name="connsiteY1840" fmla="*/ 196823 h 476226"/>
                  <a:gd name="connsiteX1841" fmla="*/ 83949 w 1240297"/>
                  <a:gd name="connsiteY1841" fmla="*/ 197382 h 476226"/>
                  <a:gd name="connsiteX1842" fmla="*/ 83314 w 1240297"/>
                  <a:gd name="connsiteY1842" fmla="*/ 197611 h 476226"/>
                  <a:gd name="connsiteX1843" fmla="*/ 82844 w 1240297"/>
                  <a:gd name="connsiteY1843" fmla="*/ 197712 h 476226"/>
                  <a:gd name="connsiteX1844" fmla="*/ 82349 w 1240297"/>
                  <a:gd name="connsiteY1844" fmla="*/ 197954 h 476226"/>
                  <a:gd name="connsiteX1845" fmla="*/ 81740 w 1240297"/>
                  <a:gd name="connsiteY1845" fmla="*/ 197979 h 476226"/>
                  <a:gd name="connsiteX1846" fmla="*/ 81168 w 1240297"/>
                  <a:gd name="connsiteY1846" fmla="*/ 197979 h 476226"/>
                  <a:gd name="connsiteX1847" fmla="*/ 80584 w 1240297"/>
                  <a:gd name="connsiteY1847" fmla="*/ 197852 h 476226"/>
                  <a:gd name="connsiteX1848" fmla="*/ 80508 w 1240297"/>
                  <a:gd name="connsiteY1848" fmla="*/ 197306 h 476226"/>
                  <a:gd name="connsiteX1849" fmla="*/ 79771 w 1240297"/>
                  <a:gd name="connsiteY1849" fmla="*/ 197395 h 476226"/>
                  <a:gd name="connsiteX1850" fmla="*/ 79314 w 1240297"/>
                  <a:gd name="connsiteY1850" fmla="*/ 197027 h 476226"/>
                  <a:gd name="connsiteX1851" fmla="*/ 78488 w 1240297"/>
                  <a:gd name="connsiteY1851" fmla="*/ 196633 h 476226"/>
                  <a:gd name="connsiteX1852" fmla="*/ 77764 w 1240297"/>
                  <a:gd name="connsiteY1852" fmla="*/ 196379 h 476226"/>
                  <a:gd name="connsiteX1853" fmla="*/ 77333 w 1240297"/>
                  <a:gd name="connsiteY1853" fmla="*/ 196265 h 476226"/>
                  <a:gd name="connsiteX1854" fmla="*/ 76469 w 1240297"/>
                  <a:gd name="connsiteY1854" fmla="*/ 195782 h 476226"/>
                  <a:gd name="connsiteX1855" fmla="*/ 75745 w 1240297"/>
                  <a:gd name="connsiteY1855" fmla="*/ 195464 h 476226"/>
                  <a:gd name="connsiteX1856" fmla="*/ 75072 w 1240297"/>
                  <a:gd name="connsiteY1856" fmla="*/ 195617 h 476226"/>
                  <a:gd name="connsiteX1857" fmla="*/ 74513 w 1240297"/>
                  <a:gd name="connsiteY1857" fmla="*/ 196595 h 476226"/>
                  <a:gd name="connsiteX1858" fmla="*/ 73904 w 1240297"/>
                  <a:gd name="connsiteY1858" fmla="*/ 196849 h 476226"/>
                  <a:gd name="connsiteX1859" fmla="*/ 73167 w 1240297"/>
                  <a:gd name="connsiteY1859" fmla="*/ 197395 h 476226"/>
                  <a:gd name="connsiteX1860" fmla="*/ 72316 w 1240297"/>
                  <a:gd name="connsiteY1860" fmla="*/ 197649 h 476226"/>
                  <a:gd name="connsiteX1861" fmla="*/ 71808 w 1240297"/>
                  <a:gd name="connsiteY1861" fmla="*/ 198157 h 476226"/>
                  <a:gd name="connsiteX1862" fmla="*/ 71237 w 1240297"/>
                  <a:gd name="connsiteY1862" fmla="*/ 198754 h 476226"/>
                  <a:gd name="connsiteX1863" fmla="*/ 70703 w 1240297"/>
                  <a:gd name="connsiteY1863" fmla="*/ 199782 h 476226"/>
                  <a:gd name="connsiteX1864" fmla="*/ 70284 w 1240297"/>
                  <a:gd name="connsiteY1864" fmla="*/ 200100 h 476226"/>
                  <a:gd name="connsiteX1865" fmla="*/ 69649 w 1240297"/>
                  <a:gd name="connsiteY1865" fmla="*/ 200036 h 476226"/>
                  <a:gd name="connsiteX1866" fmla="*/ 67693 w 1240297"/>
                  <a:gd name="connsiteY1866" fmla="*/ 200824 h 476226"/>
                  <a:gd name="connsiteX1867" fmla="*/ 66881 w 1240297"/>
                  <a:gd name="connsiteY1867" fmla="*/ 200925 h 476226"/>
                  <a:gd name="connsiteX1868" fmla="*/ 65763 w 1240297"/>
                  <a:gd name="connsiteY1868" fmla="*/ 201167 h 476226"/>
                  <a:gd name="connsiteX1869" fmla="*/ 64671 w 1240297"/>
                  <a:gd name="connsiteY1869" fmla="*/ 201014 h 476226"/>
                  <a:gd name="connsiteX1870" fmla="*/ 63617 w 1240297"/>
                  <a:gd name="connsiteY1870" fmla="*/ 201002 h 476226"/>
                  <a:gd name="connsiteX1871" fmla="*/ 63413 w 1240297"/>
                  <a:gd name="connsiteY1871" fmla="*/ 201611 h 476226"/>
                  <a:gd name="connsiteX1872" fmla="*/ 63375 w 1240297"/>
                  <a:gd name="connsiteY1872" fmla="*/ 202424 h 476226"/>
                  <a:gd name="connsiteX1873" fmla="*/ 63451 w 1240297"/>
                  <a:gd name="connsiteY1873" fmla="*/ 202932 h 476226"/>
                  <a:gd name="connsiteX1874" fmla="*/ 63058 w 1240297"/>
                  <a:gd name="connsiteY1874" fmla="*/ 203402 h 476226"/>
                  <a:gd name="connsiteX1875" fmla="*/ 62791 w 1240297"/>
                  <a:gd name="connsiteY1875" fmla="*/ 203808 h 476226"/>
                  <a:gd name="connsiteX1876" fmla="*/ 62778 w 1240297"/>
                  <a:gd name="connsiteY1876" fmla="*/ 204278 h 476226"/>
                  <a:gd name="connsiteX1877" fmla="*/ 62181 w 1240297"/>
                  <a:gd name="connsiteY1877" fmla="*/ 204862 h 476226"/>
                  <a:gd name="connsiteX1878" fmla="*/ 61762 w 1240297"/>
                  <a:gd name="connsiteY1878" fmla="*/ 205078 h 476226"/>
                  <a:gd name="connsiteX1879" fmla="*/ 60581 w 1240297"/>
                  <a:gd name="connsiteY1879" fmla="*/ 205231 h 476226"/>
                  <a:gd name="connsiteX1880" fmla="*/ 60175 w 1240297"/>
                  <a:gd name="connsiteY1880" fmla="*/ 205485 h 476226"/>
                  <a:gd name="connsiteX1881" fmla="*/ 59362 w 1240297"/>
                  <a:gd name="connsiteY1881" fmla="*/ 205586 h 476226"/>
                  <a:gd name="connsiteX1882" fmla="*/ 59438 w 1240297"/>
                  <a:gd name="connsiteY1882" fmla="*/ 206145 h 476226"/>
                  <a:gd name="connsiteX1883" fmla="*/ 58905 w 1240297"/>
                  <a:gd name="connsiteY1883" fmla="*/ 206564 h 476226"/>
                  <a:gd name="connsiteX1884" fmla="*/ 58854 w 1240297"/>
                  <a:gd name="connsiteY1884" fmla="*/ 207161 h 476226"/>
                  <a:gd name="connsiteX1885" fmla="*/ 58079 w 1240297"/>
                  <a:gd name="connsiteY1885" fmla="*/ 207682 h 476226"/>
                  <a:gd name="connsiteX1886" fmla="*/ 57013 w 1240297"/>
                  <a:gd name="connsiteY1886" fmla="*/ 207910 h 476226"/>
                  <a:gd name="connsiteX1887" fmla="*/ 56492 w 1240297"/>
                  <a:gd name="connsiteY1887" fmla="*/ 208291 h 476226"/>
                  <a:gd name="connsiteX1888" fmla="*/ 55997 w 1240297"/>
                  <a:gd name="connsiteY1888" fmla="*/ 208584 h 476226"/>
                  <a:gd name="connsiteX1889" fmla="*/ 55146 w 1240297"/>
                  <a:gd name="connsiteY1889" fmla="*/ 209028 h 476226"/>
                  <a:gd name="connsiteX1890" fmla="*/ 55044 w 1240297"/>
                  <a:gd name="connsiteY1890" fmla="*/ 209752 h 476226"/>
                  <a:gd name="connsiteX1891" fmla="*/ 54587 w 1240297"/>
                  <a:gd name="connsiteY1891" fmla="*/ 210565 h 476226"/>
                  <a:gd name="connsiteX1892" fmla="*/ 54104 w 1240297"/>
                  <a:gd name="connsiteY1892" fmla="*/ 211492 h 476226"/>
                  <a:gd name="connsiteX1893" fmla="*/ 53622 w 1240297"/>
                  <a:gd name="connsiteY1893" fmla="*/ 212584 h 476226"/>
                  <a:gd name="connsiteX1894" fmla="*/ 52974 w 1240297"/>
                  <a:gd name="connsiteY1894" fmla="*/ 213092 h 476226"/>
                  <a:gd name="connsiteX1895" fmla="*/ 51996 w 1240297"/>
                  <a:gd name="connsiteY1895" fmla="*/ 213219 h 476226"/>
                  <a:gd name="connsiteX1896" fmla="*/ 51361 w 1240297"/>
                  <a:gd name="connsiteY1896" fmla="*/ 213473 h 476226"/>
                  <a:gd name="connsiteX1897" fmla="*/ 50586 w 1240297"/>
                  <a:gd name="connsiteY1897" fmla="*/ 213956 h 476226"/>
                  <a:gd name="connsiteX1898" fmla="*/ 49748 w 1240297"/>
                  <a:gd name="connsiteY1898" fmla="*/ 214934 h 476226"/>
                  <a:gd name="connsiteX1899" fmla="*/ 48339 w 1240297"/>
                  <a:gd name="connsiteY1899" fmla="*/ 214768 h 476226"/>
                  <a:gd name="connsiteX1900" fmla="*/ 47792 w 1240297"/>
                  <a:gd name="connsiteY1900" fmla="*/ 215048 h 476226"/>
                  <a:gd name="connsiteX1901" fmla="*/ 47335 w 1240297"/>
                  <a:gd name="connsiteY1901" fmla="*/ 216470 h 476226"/>
                  <a:gd name="connsiteX1902" fmla="*/ 46395 w 1240297"/>
                  <a:gd name="connsiteY1902" fmla="*/ 217270 h 476226"/>
                  <a:gd name="connsiteX1903" fmla="*/ 45062 w 1240297"/>
                  <a:gd name="connsiteY1903" fmla="*/ 218020 h 476226"/>
                  <a:gd name="connsiteX1904" fmla="*/ 43335 w 1240297"/>
                  <a:gd name="connsiteY1904" fmla="*/ 218972 h 476226"/>
                  <a:gd name="connsiteX1905" fmla="*/ 43220 w 1240297"/>
                  <a:gd name="connsiteY1905" fmla="*/ 219721 h 476226"/>
                  <a:gd name="connsiteX1906" fmla="*/ 43449 w 1240297"/>
                  <a:gd name="connsiteY1906" fmla="*/ 220382 h 476226"/>
                  <a:gd name="connsiteX1907" fmla="*/ 43246 w 1240297"/>
                  <a:gd name="connsiteY1907" fmla="*/ 221093 h 476226"/>
                  <a:gd name="connsiteX1908" fmla="*/ 42382 w 1240297"/>
                  <a:gd name="connsiteY1908" fmla="*/ 220979 h 476226"/>
                  <a:gd name="connsiteX1909" fmla="*/ 41595 w 1240297"/>
                  <a:gd name="connsiteY1909" fmla="*/ 220864 h 476226"/>
                  <a:gd name="connsiteX1910" fmla="*/ 40807 w 1240297"/>
                  <a:gd name="connsiteY1910" fmla="*/ 221563 h 476226"/>
                  <a:gd name="connsiteX1911" fmla="*/ 39995 w 1240297"/>
                  <a:gd name="connsiteY1911" fmla="*/ 221868 h 476226"/>
                  <a:gd name="connsiteX1912" fmla="*/ 39880 w 1240297"/>
                  <a:gd name="connsiteY1912" fmla="*/ 223087 h 476226"/>
                  <a:gd name="connsiteX1913" fmla="*/ 39220 w 1240297"/>
                  <a:gd name="connsiteY1913" fmla="*/ 224484 h 476226"/>
                  <a:gd name="connsiteX1914" fmla="*/ 39423 w 1240297"/>
                  <a:gd name="connsiteY1914" fmla="*/ 225640 h 476226"/>
                  <a:gd name="connsiteX1915" fmla="*/ 39398 w 1240297"/>
                  <a:gd name="connsiteY1915" fmla="*/ 226592 h 476226"/>
                  <a:gd name="connsiteX1916" fmla="*/ 38877 w 1240297"/>
                  <a:gd name="connsiteY1916" fmla="*/ 227875 h 476226"/>
                  <a:gd name="connsiteX1917" fmla="*/ 38267 w 1240297"/>
                  <a:gd name="connsiteY1917" fmla="*/ 228472 h 476226"/>
                  <a:gd name="connsiteX1918" fmla="*/ 38356 w 1240297"/>
                  <a:gd name="connsiteY1918" fmla="*/ 228942 h 476226"/>
                  <a:gd name="connsiteX1919" fmla="*/ 37836 w 1240297"/>
                  <a:gd name="connsiteY1919" fmla="*/ 229653 h 476226"/>
                  <a:gd name="connsiteX1920" fmla="*/ 38077 w 1240297"/>
                  <a:gd name="connsiteY1920" fmla="*/ 230174 h 476226"/>
                  <a:gd name="connsiteX1921" fmla="*/ 38750 w 1240297"/>
                  <a:gd name="connsiteY1921" fmla="*/ 231215 h 476226"/>
                  <a:gd name="connsiteX1922" fmla="*/ 38115 w 1240297"/>
                  <a:gd name="connsiteY1922" fmla="*/ 232142 h 476226"/>
                  <a:gd name="connsiteX1923" fmla="*/ 37709 w 1240297"/>
                  <a:gd name="connsiteY1923" fmla="*/ 232993 h 476226"/>
                  <a:gd name="connsiteX1924" fmla="*/ 37289 w 1240297"/>
                  <a:gd name="connsiteY1924" fmla="*/ 233945 h 476226"/>
                  <a:gd name="connsiteX1925" fmla="*/ 37493 w 1240297"/>
                  <a:gd name="connsiteY1925" fmla="*/ 235381 h 476226"/>
                  <a:gd name="connsiteX1926" fmla="*/ 35994 w 1240297"/>
                  <a:gd name="connsiteY1926" fmla="*/ 236282 h 476226"/>
                  <a:gd name="connsiteX1927" fmla="*/ 35334 w 1240297"/>
                  <a:gd name="connsiteY1927" fmla="*/ 237374 h 476226"/>
                  <a:gd name="connsiteX1928" fmla="*/ 35473 w 1240297"/>
                  <a:gd name="connsiteY1928" fmla="*/ 238429 h 476226"/>
                  <a:gd name="connsiteX1929" fmla="*/ 35169 w 1240297"/>
                  <a:gd name="connsiteY1929" fmla="*/ 239356 h 476226"/>
                  <a:gd name="connsiteX1930" fmla="*/ 34864 w 1240297"/>
                  <a:gd name="connsiteY1930" fmla="*/ 240778 h 476226"/>
                  <a:gd name="connsiteX1931" fmla="*/ 34508 w 1240297"/>
                  <a:gd name="connsiteY1931" fmla="*/ 241489 h 476226"/>
                  <a:gd name="connsiteX1932" fmla="*/ 180 w 1240297"/>
                  <a:gd name="connsiteY1932" fmla="*/ 309168 h 476226"/>
                  <a:gd name="connsiteX1933" fmla="*/ 1590 w 1240297"/>
                  <a:gd name="connsiteY1933" fmla="*/ 311276 h 476226"/>
                  <a:gd name="connsiteX1934" fmla="*/ 3228 w 1240297"/>
                  <a:gd name="connsiteY1934" fmla="*/ 312914 h 476226"/>
                  <a:gd name="connsiteX1935" fmla="*/ 4625 w 1240297"/>
                  <a:gd name="connsiteY1935" fmla="*/ 315010 h 476226"/>
                  <a:gd name="connsiteX1936" fmla="*/ 5590 w 1240297"/>
                  <a:gd name="connsiteY1936" fmla="*/ 316457 h 476226"/>
                  <a:gd name="connsiteX1937" fmla="*/ 6035 w 1240297"/>
                  <a:gd name="connsiteY1937" fmla="*/ 317118 h 476226"/>
                  <a:gd name="connsiteX1938" fmla="*/ 7660 w 1240297"/>
                  <a:gd name="connsiteY1938" fmla="*/ 318756 h 476226"/>
                  <a:gd name="connsiteX1939" fmla="*/ 9070 w 1240297"/>
                  <a:gd name="connsiteY1939" fmla="*/ 320864 h 476226"/>
                  <a:gd name="connsiteX1940" fmla="*/ 10467 w 1240297"/>
                  <a:gd name="connsiteY1940" fmla="*/ 322960 h 476226"/>
                  <a:gd name="connsiteX1941" fmla="*/ 11877 w 1240297"/>
                  <a:gd name="connsiteY1941" fmla="*/ 324839 h 476226"/>
                  <a:gd name="connsiteX1942" fmla="*/ 13274 w 1240297"/>
                  <a:gd name="connsiteY1942" fmla="*/ 326935 h 476226"/>
                  <a:gd name="connsiteX1943" fmla="*/ 14683 w 1240297"/>
                  <a:gd name="connsiteY1943" fmla="*/ 329043 h 476226"/>
                  <a:gd name="connsiteX1944" fmla="*/ 16322 w 1240297"/>
                  <a:gd name="connsiteY1944" fmla="*/ 330681 h 476226"/>
                  <a:gd name="connsiteX1945" fmla="*/ 17719 w 1240297"/>
                  <a:gd name="connsiteY1945" fmla="*/ 332790 h 476226"/>
                  <a:gd name="connsiteX1946" fmla="*/ 19357 w 1240297"/>
                  <a:gd name="connsiteY1946" fmla="*/ 334415 h 476226"/>
                  <a:gd name="connsiteX1947" fmla="*/ 21224 w 1240297"/>
                  <a:gd name="connsiteY1947" fmla="*/ 336054 h 476226"/>
                  <a:gd name="connsiteX1948" fmla="*/ 23091 w 1240297"/>
                  <a:gd name="connsiteY1948" fmla="*/ 337463 h 476226"/>
                  <a:gd name="connsiteX1949" fmla="*/ 25199 w 1240297"/>
                  <a:gd name="connsiteY1949" fmla="*/ 338860 h 476226"/>
                  <a:gd name="connsiteX1950" fmla="*/ 27777 w 1240297"/>
                  <a:gd name="connsiteY1950" fmla="*/ 339800 h 476226"/>
                  <a:gd name="connsiteX1951" fmla="*/ 30114 w 1240297"/>
                  <a:gd name="connsiteY1951" fmla="*/ 340968 h 476226"/>
                  <a:gd name="connsiteX1952" fmla="*/ 32679 w 1240297"/>
                  <a:gd name="connsiteY1952" fmla="*/ 341908 h 476226"/>
                  <a:gd name="connsiteX1953" fmla="*/ 35257 w 1240297"/>
                  <a:gd name="connsiteY1953" fmla="*/ 342607 h 476226"/>
                  <a:gd name="connsiteX1954" fmla="*/ 38293 w 1240297"/>
                  <a:gd name="connsiteY1954" fmla="*/ 343305 h 476226"/>
                  <a:gd name="connsiteX1955" fmla="*/ 39931 w 1240297"/>
                  <a:gd name="connsiteY1955" fmla="*/ 345172 h 476226"/>
                  <a:gd name="connsiteX1956" fmla="*/ 42027 w 1240297"/>
                  <a:gd name="connsiteY1956" fmla="*/ 346341 h 476226"/>
                  <a:gd name="connsiteX1957" fmla="*/ 43665 w 1240297"/>
                  <a:gd name="connsiteY1957" fmla="*/ 348449 h 476226"/>
                  <a:gd name="connsiteX1958" fmla="*/ 47183 w 1240297"/>
                  <a:gd name="connsiteY1958" fmla="*/ 351027 h 476226"/>
                  <a:gd name="connsiteX1959" fmla="*/ 48580 w 1240297"/>
                  <a:gd name="connsiteY1959" fmla="*/ 353834 h 476226"/>
                  <a:gd name="connsiteX1960" fmla="*/ 50688 w 1240297"/>
                  <a:gd name="connsiteY1960" fmla="*/ 355231 h 476226"/>
                  <a:gd name="connsiteX1961" fmla="*/ 52784 w 1240297"/>
                  <a:gd name="connsiteY1961" fmla="*/ 356628 h 476226"/>
                  <a:gd name="connsiteX1962" fmla="*/ 55590 w 1240297"/>
                  <a:gd name="connsiteY1962" fmla="*/ 357339 h 476226"/>
                  <a:gd name="connsiteX1963" fmla="*/ 58638 w 1240297"/>
                  <a:gd name="connsiteY1963" fmla="*/ 357796 h 476226"/>
                  <a:gd name="connsiteX1964" fmla="*/ 60975 w 1240297"/>
                  <a:gd name="connsiteY1964" fmla="*/ 358736 h 476226"/>
                  <a:gd name="connsiteX1965" fmla="*/ 63782 w 1240297"/>
                  <a:gd name="connsiteY1965" fmla="*/ 359434 h 476226"/>
                  <a:gd name="connsiteX1966" fmla="*/ 66576 w 1240297"/>
                  <a:gd name="connsiteY1966" fmla="*/ 360145 h 476226"/>
                  <a:gd name="connsiteX1967" fmla="*/ 69382 w 1240297"/>
                  <a:gd name="connsiteY1967" fmla="*/ 360844 h 476226"/>
                  <a:gd name="connsiteX1968" fmla="*/ 71961 w 1240297"/>
                  <a:gd name="connsiteY1968" fmla="*/ 362012 h 476226"/>
                  <a:gd name="connsiteX1969" fmla="*/ 74297 w 1240297"/>
                  <a:gd name="connsiteY1969" fmla="*/ 362939 h 476226"/>
                  <a:gd name="connsiteX1970" fmla="*/ 76634 w 1240297"/>
                  <a:gd name="connsiteY1970" fmla="*/ 364121 h 476226"/>
                  <a:gd name="connsiteX1971" fmla="*/ 78742 w 1240297"/>
                  <a:gd name="connsiteY1971" fmla="*/ 365289 h 476226"/>
                  <a:gd name="connsiteX1972" fmla="*/ 80838 w 1240297"/>
                  <a:gd name="connsiteY1972" fmla="*/ 366686 h 476226"/>
                  <a:gd name="connsiteX1973" fmla="*/ 82476 w 1240297"/>
                  <a:gd name="connsiteY1973" fmla="*/ 368324 h 476226"/>
                  <a:gd name="connsiteX1974" fmla="*/ 84584 w 1240297"/>
                  <a:gd name="connsiteY1974" fmla="*/ 369721 h 476226"/>
                  <a:gd name="connsiteX1975" fmla="*/ 86693 w 1240297"/>
                  <a:gd name="connsiteY1975" fmla="*/ 371131 h 476226"/>
                  <a:gd name="connsiteX1976" fmla="*/ 88559 w 1240297"/>
                  <a:gd name="connsiteY1976" fmla="*/ 372998 h 476226"/>
                  <a:gd name="connsiteX1977" fmla="*/ 90896 w 1240297"/>
                  <a:gd name="connsiteY1977" fmla="*/ 373938 h 476226"/>
                  <a:gd name="connsiteX1978" fmla="*/ 93703 w 1240297"/>
                  <a:gd name="connsiteY1978" fmla="*/ 374636 h 476226"/>
                  <a:gd name="connsiteX1979" fmla="*/ 96738 w 1240297"/>
                  <a:gd name="connsiteY1979" fmla="*/ 375106 h 476226"/>
                  <a:gd name="connsiteX1980" fmla="*/ 100015 w 1240297"/>
                  <a:gd name="connsiteY1980" fmla="*/ 375335 h 476226"/>
                  <a:gd name="connsiteX1981" fmla="*/ 102821 w 1240297"/>
                  <a:gd name="connsiteY1981" fmla="*/ 376033 h 476226"/>
                  <a:gd name="connsiteX1982" fmla="*/ 105628 w 1240297"/>
                  <a:gd name="connsiteY1982" fmla="*/ 376744 h 476226"/>
                  <a:gd name="connsiteX1983" fmla="*/ 107965 w 1240297"/>
                  <a:gd name="connsiteY1983" fmla="*/ 377671 h 476226"/>
                  <a:gd name="connsiteX1984" fmla="*/ 110302 w 1240297"/>
                  <a:gd name="connsiteY1984" fmla="*/ 378840 h 476226"/>
                  <a:gd name="connsiteX1985" fmla="*/ 112410 w 1240297"/>
                  <a:gd name="connsiteY1985" fmla="*/ 380250 h 476226"/>
                  <a:gd name="connsiteX1986" fmla="*/ 114747 w 1240297"/>
                  <a:gd name="connsiteY1986" fmla="*/ 381177 h 476226"/>
                  <a:gd name="connsiteX1987" fmla="*/ 117312 w 1240297"/>
                  <a:gd name="connsiteY1987" fmla="*/ 382345 h 476226"/>
                  <a:gd name="connsiteX1988" fmla="*/ 119420 w 1240297"/>
                  <a:gd name="connsiteY1988" fmla="*/ 383526 h 476226"/>
                  <a:gd name="connsiteX1989" fmla="*/ 122227 w 1240297"/>
                  <a:gd name="connsiteY1989" fmla="*/ 384225 h 476226"/>
                  <a:gd name="connsiteX1990" fmla="*/ 122888 w 1240297"/>
                  <a:gd name="connsiteY1990" fmla="*/ 384390 h 476226"/>
                  <a:gd name="connsiteX1991" fmla="*/ 125034 w 1240297"/>
                  <a:gd name="connsiteY1991" fmla="*/ 384923 h 476226"/>
                  <a:gd name="connsiteX1992" fmla="*/ 128069 w 1240297"/>
                  <a:gd name="connsiteY1992" fmla="*/ 384682 h 476226"/>
                  <a:gd name="connsiteX1993" fmla="*/ 130876 w 1240297"/>
                  <a:gd name="connsiteY1993" fmla="*/ 383983 h 476226"/>
                  <a:gd name="connsiteX1994" fmla="*/ 134152 w 1240297"/>
                  <a:gd name="connsiteY1994" fmla="*/ 383755 h 476226"/>
                  <a:gd name="connsiteX1995" fmla="*/ 137658 w 1240297"/>
                  <a:gd name="connsiteY1995" fmla="*/ 383755 h 476226"/>
                  <a:gd name="connsiteX1996" fmla="*/ 140693 w 1240297"/>
                  <a:gd name="connsiteY1996" fmla="*/ 384225 h 476226"/>
                  <a:gd name="connsiteX1997" fmla="*/ 143741 w 1240297"/>
                  <a:gd name="connsiteY1997" fmla="*/ 384453 h 476226"/>
                  <a:gd name="connsiteX1998" fmla="*/ 147005 w 1240297"/>
                  <a:gd name="connsiteY1998" fmla="*/ 384923 h 476226"/>
                  <a:gd name="connsiteX1999" fmla="*/ 150053 w 1240297"/>
                  <a:gd name="connsiteY1999" fmla="*/ 385152 h 476226"/>
                  <a:gd name="connsiteX2000" fmla="*/ 153317 w 1240297"/>
                  <a:gd name="connsiteY2000" fmla="*/ 385622 h 476226"/>
                  <a:gd name="connsiteX2001" fmla="*/ 156365 w 1240297"/>
                  <a:gd name="connsiteY2001" fmla="*/ 385863 h 476226"/>
                  <a:gd name="connsiteX2002" fmla="*/ 159870 w 1240297"/>
                  <a:gd name="connsiteY2002" fmla="*/ 386092 h 476226"/>
                  <a:gd name="connsiteX2003" fmla="*/ 163375 w 1240297"/>
                  <a:gd name="connsiteY2003" fmla="*/ 386092 h 476226"/>
                  <a:gd name="connsiteX2004" fmla="*/ 166880 w 1240297"/>
                  <a:gd name="connsiteY2004" fmla="*/ 386092 h 476226"/>
                  <a:gd name="connsiteX2005" fmla="*/ 169687 w 1240297"/>
                  <a:gd name="connsiteY2005" fmla="*/ 386790 h 476226"/>
                  <a:gd name="connsiteX2006" fmla="*/ 172964 w 1240297"/>
                  <a:gd name="connsiteY2006" fmla="*/ 388200 h 476226"/>
                  <a:gd name="connsiteX2007" fmla="*/ 174831 w 1240297"/>
                  <a:gd name="connsiteY2007" fmla="*/ 388898 h 476226"/>
                  <a:gd name="connsiteX2008" fmla="*/ 176939 w 1240297"/>
                  <a:gd name="connsiteY2008" fmla="*/ 390067 h 476226"/>
                  <a:gd name="connsiteX2009" fmla="*/ 179276 w 1240297"/>
                  <a:gd name="connsiteY2009" fmla="*/ 391235 h 476226"/>
                  <a:gd name="connsiteX2010" fmla="*/ 181384 w 1240297"/>
                  <a:gd name="connsiteY2010" fmla="*/ 392632 h 476226"/>
                  <a:gd name="connsiteX2011" fmla="*/ 183479 w 1240297"/>
                  <a:gd name="connsiteY2011" fmla="*/ 394042 h 476226"/>
                  <a:gd name="connsiteX2012" fmla="*/ 185588 w 1240297"/>
                  <a:gd name="connsiteY2012" fmla="*/ 395439 h 476226"/>
                  <a:gd name="connsiteX2013" fmla="*/ 187226 w 1240297"/>
                  <a:gd name="connsiteY2013" fmla="*/ 397077 h 476226"/>
                  <a:gd name="connsiteX2014" fmla="*/ 189334 w 1240297"/>
                  <a:gd name="connsiteY2014" fmla="*/ 398487 h 476226"/>
                  <a:gd name="connsiteX2015" fmla="*/ 191430 w 1240297"/>
                  <a:gd name="connsiteY2015" fmla="*/ 399655 h 476226"/>
                  <a:gd name="connsiteX2016" fmla="*/ 193068 w 1240297"/>
                  <a:gd name="connsiteY2016" fmla="*/ 401522 h 476226"/>
                  <a:gd name="connsiteX2017" fmla="*/ 195646 w 1240297"/>
                  <a:gd name="connsiteY2017" fmla="*/ 402462 h 476226"/>
                  <a:gd name="connsiteX2018" fmla="*/ 197983 w 1240297"/>
                  <a:gd name="connsiteY2018" fmla="*/ 403630 h 476226"/>
                  <a:gd name="connsiteX2019" fmla="*/ 200548 w 1240297"/>
                  <a:gd name="connsiteY2019" fmla="*/ 404557 h 476226"/>
                  <a:gd name="connsiteX2020" fmla="*/ 202885 w 1240297"/>
                  <a:gd name="connsiteY2020" fmla="*/ 405497 h 476226"/>
                  <a:gd name="connsiteX2021" fmla="*/ 206403 w 1240297"/>
                  <a:gd name="connsiteY2021" fmla="*/ 405726 h 476226"/>
                  <a:gd name="connsiteX2022" fmla="*/ 209908 w 1240297"/>
                  <a:gd name="connsiteY2022" fmla="*/ 405726 h 476226"/>
                  <a:gd name="connsiteX2023" fmla="*/ 212943 w 1240297"/>
                  <a:gd name="connsiteY2023" fmla="*/ 405269 h 476226"/>
                  <a:gd name="connsiteX2024" fmla="*/ 216220 w 1240297"/>
                  <a:gd name="connsiteY2024" fmla="*/ 405027 h 476226"/>
                  <a:gd name="connsiteX2025" fmla="*/ 218252 w 1240297"/>
                  <a:gd name="connsiteY2025" fmla="*/ 404875 h 476226"/>
                  <a:gd name="connsiteX2026" fmla="*/ 219547 w 1240297"/>
                  <a:gd name="connsiteY2026" fmla="*/ 404811 h 476226"/>
                  <a:gd name="connsiteX2027" fmla="*/ 222532 w 1240297"/>
                  <a:gd name="connsiteY2027" fmla="*/ 405027 h 476226"/>
                  <a:gd name="connsiteX2028" fmla="*/ 225339 w 1240297"/>
                  <a:gd name="connsiteY2028" fmla="*/ 405726 h 476226"/>
                  <a:gd name="connsiteX2029" fmla="*/ 227447 w 1240297"/>
                  <a:gd name="connsiteY2029" fmla="*/ 407136 h 476226"/>
                  <a:gd name="connsiteX2030" fmla="*/ 229784 w 1240297"/>
                  <a:gd name="connsiteY2030" fmla="*/ 408063 h 476226"/>
                  <a:gd name="connsiteX2031" fmla="*/ 232590 w 1240297"/>
                  <a:gd name="connsiteY2031" fmla="*/ 408774 h 476226"/>
                  <a:gd name="connsiteX2032" fmla="*/ 236095 w 1240297"/>
                  <a:gd name="connsiteY2032" fmla="*/ 409002 h 476226"/>
                  <a:gd name="connsiteX2033" fmla="*/ 238902 w 1240297"/>
                  <a:gd name="connsiteY2033" fmla="*/ 408304 h 476226"/>
                  <a:gd name="connsiteX2034" fmla="*/ 241937 w 1240297"/>
                  <a:gd name="connsiteY2034" fmla="*/ 407834 h 476226"/>
                  <a:gd name="connsiteX2035" fmla="*/ 245214 w 1240297"/>
                  <a:gd name="connsiteY2035" fmla="*/ 407605 h 476226"/>
                  <a:gd name="connsiteX2036" fmla="*/ 248249 w 1240297"/>
                  <a:gd name="connsiteY2036" fmla="*/ 407364 h 476226"/>
                  <a:gd name="connsiteX2037" fmla="*/ 251755 w 1240297"/>
                  <a:gd name="connsiteY2037" fmla="*/ 407364 h 476226"/>
                  <a:gd name="connsiteX2038" fmla="*/ 255031 w 1240297"/>
                  <a:gd name="connsiteY2038" fmla="*/ 407605 h 476226"/>
                  <a:gd name="connsiteX2039" fmla="*/ 257368 w 1240297"/>
                  <a:gd name="connsiteY2039" fmla="*/ 408774 h 476226"/>
                  <a:gd name="connsiteX2040" fmla="*/ 260175 w 1240297"/>
                  <a:gd name="connsiteY2040" fmla="*/ 409472 h 476226"/>
                  <a:gd name="connsiteX2041" fmla="*/ 263680 w 1240297"/>
                  <a:gd name="connsiteY2041" fmla="*/ 409472 h 476226"/>
                  <a:gd name="connsiteX2042" fmla="*/ 266487 w 1240297"/>
                  <a:gd name="connsiteY2042" fmla="*/ 408533 h 476226"/>
                  <a:gd name="connsiteX2043" fmla="*/ 268823 w 1240297"/>
                  <a:gd name="connsiteY2043" fmla="*/ 407364 h 476226"/>
                  <a:gd name="connsiteX2044" fmla="*/ 271630 w 1240297"/>
                  <a:gd name="connsiteY2044" fmla="*/ 406894 h 476226"/>
                  <a:gd name="connsiteX2045" fmla="*/ 275135 w 1240297"/>
                  <a:gd name="connsiteY2045" fmla="*/ 406894 h 476226"/>
                  <a:gd name="connsiteX2046" fmla="*/ 278171 w 1240297"/>
                  <a:gd name="connsiteY2046" fmla="*/ 407136 h 476226"/>
                  <a:gd name="connsiteX2047" fmla="*/ 281447 w 1240297"/>
                  <a:gd name="connsiteY2047" fmla="*/ 406894 h 476226"/>
                  <a:gd name="connsiteX2048" fmla="*/ 284724 w 1240297"/>
                  <a:gd name="connsiteY2048" fmla="*/ 406666 h 476226"/>
                  <a:gd name="connsiteX2049" fmla="*/ 288000 w 1240297"/>
                  <a:gd name="connsiteY2049" fmla="*/ 406666 h 476226"/>
                  <a:gd name="connsiteX2050" fmla="*/ 291506 w 1240297"/>
                  <a:gd name="connsiteY2050" fmla="*/ 406666 h 476226"/>
                  <a:gd name="connsiteX2051" fmla="*/ 294770 w 1240297"/>
                  <a:gd name="connsiteY2051" fmla="*/ 406894 h 476226"/>
                  <a:gd name="connsiteX2052" fmla="*/ 297818 w 1240297"/>
                  <a:gd name="connsiteY2052" fmla="*/ 407364 h 476226"/>
                  <a:gd name="connsiteX2053" fmla="*/ 300624 w 1240297"/>
                  <a:gd name="connsiteY2053" fmla="*/ 408063 h 476226"/>
                  <a:gd name="connsiteX2054" fmla="*/ 302961 w 1240297"/>
                  <a:gd name="connsiteY2054" fmla="*/ 409002 h 476226"/>
                  <a:gd name="connsiteX2055" fmla="*/ 305526 w 1240297"/>
                  <a:gd name="connsiteY2055" fmla="*/ 410171 h 476226"/>
                  <a:gd name="connsiteX2056" fmla="*/ 307635 w 1240297"/>
                  <a:gd name="connsiteY2056" fmla="*/ 411580 h 476226"/>
                  <a:gd name="connsiteX2057" fmla="*/ 309273 w 1240297"/>
                  <a:gd name="connsiteY2057" fmla="*/ 413206 h 476226"/>
                  <a:gd name="connsiteX2058" fmla="*/ 310670 w 1240297"/>
                  <a:gd name="connsiteY2058" fmla="*/ 415086 h 476226"/>
                  <a:gd name="connsiteX2059" fmla="*/ 312080 w 1240297"/>
                  <a:gd name="connsiteY2059" fmla="*/ 417181 h 476226"/>
                  <a:gd name="connsiteX2060" fmla="*/ 313477 w 1240297"/>
                  <a:gd name="connsiteY2060" fmla="*/ 419289 h 476226"/>
                  <a:gd name="connsiteX2061" fmla="*/ 314886 w 1240297"/>
                  <a:gd name="connsiteY2061" fmla="*/ 421398 h 476226"/>
                  <a:gd name="connsiteX2062" fmla="*/ 316982 w 1240297"/>
                  <a:gd name="connsiteY2062" fmla="*/ 422795 h 476226"/>
                  <a:gd name="connsiteX2063" fmla="*/ 319560 w 1240297"/>
                  <a:gd name="connsiteY2063" fmla="*/ 423493 h 476226"/>
                  <a:gd name="connsiteX2064" fmla="*/ 322367 w 1240297"/>
                  <a:gd name="connsiteY2064" fmla="*/ 423963 h 476226"/>
                  <a:gd name="connsiteX2065" fmla="*/ 324932 w 1240297"/>
                  <a:gd name="connsiteY2065" fmla="*/ 425131 h 476226"/>
                  <a:gd name="connsiteX2066" fmla="*/ 326570 w 1240297"/>
                  <a:gd name="connsiteY2066" fmla="*/ 426770 h 476226"/>
                  <a:gd name="connsiteX2067" fmla="*/ 328437 w 1240297"/>
                  <a:gd name="connsiteY2067" fmla="*/ 428408 h 476226"/>
                  <a:gd name="connsiteX2068" fmla="*/ 330076 w 1240297"/>
                  <a:gd name="connsiteY2068" fmla="*/ 430275 h 476226"/>
                  <a:gd name="connsiteX2069" fmla="*/ 331485 w 1240297"/>
                  <a:gd name="connsiteY2069" fmla="*/ 432155 h 476226"/>
                  <a:gd name="connsiteX2070" fmla="*/ 332996 w 1240297"/>
                  <a:gd name="connsiteY2070" fmla="*/ 433882 h 476226"/>
                  <a:gd name="connsiteX2071" fmla="*/ 335168 w 1240297"/>
                  <a:gd name="connsiteY2071" fmla="*/ 433450 h 476226"/>
                  <a:gd name="connsiteX2072" fmla="*/ 337162 w 1240297"/>
                  <a:gd name="connsiteY2072" fmla="*/ 430110 h 476226"/>
                  <a:gd name="connsiteX2073" fmla="*/ 337162 w 1240297"/>
                  <a:gd name="connsiteY2073" fmla="*/ 424776 h 476226"/>
                  <a:gd name="connsiteX2074" fmla="*/ 341836 w 1240297"/>
                  <a:gd name="connsiteY2074" fmla="*/ 425436 h 476226"/>
                  <a:gd name="connsiteX2075" fmla="*/ 346522 w 1240297"/>
                  <a:gd name="connsiteY2075" fmla="*/ 416762 h 476226"/>
                  <a:gd name="connsiteX2076" fmla="*/ 359197 w 1240297"/>
                  <a:gd name="connsiteY2076" fmla="*/ 413422 h 476226"/>
                  <a:gd name="connsiteX2077" fmla="*/ 362537 w 1240297"/>
                  <a:gd name="connsiteY2077" fmla="*/ 414755 h 476226"/>
                  <a:gd name="connsiteX2078" fmla="*/ 364543 w 1240297"/>
                  <a:gd name="connsiteY2078" fmla="*/ 420763 h 476226"/>
                  <a:gd name="connsiteX2079" fmla="*/ 367881 w 1240297"/>
                  <a:gd name="connsiteY2079" fmla="*/ 424103 h 476226"/>
                  <a:gd name="connsiteX2080" fmla="*/ 370552 w 1240297"/>
                  <a:gd name="connsiteY2080" fmla="*/ 424103 h 476226"/>
                  <a:gd name="connsiteX2081" fmla="*/ 372549 w 1240297"/>
                  <a:gd name="connsiteY2081" fmla="*/ 426782 h 476226"/>
                  <a:gd name="connsiteX2082" fmla="*/ 372549 w 1240297"/>
                  <a:gd name="connsiteY2082" fmla="*/ 431443 h 476226"/>
                  <a:gd name="connsiteX2083" fmla="*/ 376556 w 1240297"/>
                  <a:gd name="connsiteY2083" fmla="*/ 432789 h 476226"/>
                  <a:gd name="connsiteX2084" fmla="*/ 379895 w 1240297"/>
                  <a:gd name="connsiteY2084" fmla="*/ 430783 h 476226"/>
                  <a:gd name="connsiteX2085" fmla="*/ 383235 w 1240297"/>
                  <a:gd name="connsiteY2085" fmla="*/ 431443 h 476226"/>
                  <a:gd name="connsiteX2086" fmla="*/ 389239 w 1240297"/>
                  <a:gd name="connsiteY2086" fmla="*/ 443470 h 476226"/>
                  <a:gd name="connsiteX2087" fmla="*/ 403931 w 1240297"/>
                  <a:gd name="connsiteY2087" fmla="*/ 446810 h 476226"/>
                  <a:gd name="connsiteX2088" fmla="*/ 405929 w 1240297"/>
                  <a:gd name="connsiteY2088" fmla="*/ 444131 h 476226"/>
                  <a:gd name="connsiteX2089" fmla="*/ 409268 w 1240297"/>
                  <a:gd name="connsiteY2089" fmla="*/ 444131 h 476226"/>
                  <a:gd name="connsiteX2090" fmla="*/ 409268 w 1240297"/>
                  <a:gd name="connsiteY2090" fmla="*/ 448144 h 476226"/>
                  <a:gd name="connsiteX2091" fmla="*/ 414611 w 1240297"/>
                  <a:gd name="connsiteY2091" fmla="*/ 453478 h 476226"/>
                  <a:gd name="connsiteX2092" fmla="*/ 419953 w 1240297"/>
                  <a:gd name="connsiteY2092" fmla="*/ 456145 h 476226"/>
                  <a:gd name="connsiteX2093" fmla="*/ 429965 w 1240297"/>
                  <a:gd name="connsiteY2093" fmla="*/ 458824 h 476226"/>
                  <a:gd name="connsiteX2094" fmla="*/ 438640 w 1240297"/>
                  <a:gd name="connsiteY2094" fmla="*/ 462825 h 476226"/>
                  <a:gd name="connsiteX2095" fmla="*/ 455329 w 1240297"/>
                  <a:gd name="connsiteY2095" fmla="*/ 464832 h 476226"/>
                  <a:gd name="connsiteX2096" fmla="*/ 467351 w 1240297"/>
                  <a:gd name="connsiteY2096" fmla="*/ 460818 h 476226"/>
                  <a:gd name="connsiteX2097" fmla="*/ 470690 w 1240297"/>
                  <a:gd name="connsiteY2097" fmla="*/ 457478 h 476226"/>
                  <a:gd name="connsiteX2098" fmla="*/ 477363 w 1240297"/>
                  <a:gd name="connsiteY2098" fmla="*/ 456145 h 476226"/>
                  <a:gd name="connsiteX2099" fmla="*/ 480033 w 1240297"/>
                  <a:gd name="connsiteY2099" fmla="*/ 458824 h 476226"/>
                  <a:gd name="connsiteX2100" fmla="*/ 485376 w 1240297"/>
                  <a:gd name="connsiteY2100" fmla="*/ 444804 h 476226"/>
                  <a:gd name="connsiteX2101" fmla="*/ 490045 w 1240297"/>
                  <a:gd name="connsiteY2101" fmla="*/ 442124 h 476226"/>
                  <a:gd name="connsiteX2102" fmla="*/ 492716 w 1240297"/>
                  <a:gd name="connsiteY2102" fmla="*/ 442797 h 476226"/>
                  <a:gd name="connsiteX2103" fmla="*/ 506734 w 1240297"/>
                  <a:gd name="connsiteY2103" fmla="*/ 450811 h 476226"/>
                  <a:gd name="connsiteX2104" fmla="*/ 514081 w 1240297"/>
                  <a:gd name="connsiteY2104" fmla="*/ 452817 h 476226"/>
                  <a:gd name="connsiteX2105" fmla="*/ 516752 w 1240297"/>
                  <a:gd name="connsiteY2105" fmla="*/ 451471 h 476226"/>
                  <a:gd name="connsiteX2106" fmla="*/ 520760 w 1240297"/>
                  <a:gd name="connsiteY2106" fmla="*/ 456818 h 476226"/>
                  <a:gd name="connsiteX2107" fmla="*/ 514081 w 1240297"/>
                  <a:gd name="connsiteY2107" fmla="*/ 460818 h 476226"/>
                  <a:gd name="connsiteX2108" fmla="*/ 507402 w 1240297"/>
                  <a:gd name="connsiteY2108" fmla="*/ 460158 h 476226"/>
                  <a:gd name="connsiteX2109" fmla="*/ 511410 w 1240297"/>
                  <a:gd name="connsiteY2109" fmla="*/ 468832 h 476226"/>
                  <a:gd name="connsiteX2110" fmla="*/ 520760 w 1240297"/>
                  <a:gd name="connsiteY2110" fmla="*/ 474839 h 476226"/>
                  <a:gd name="connsiteX2111" fmla="*/ 527431 w 1240297"/>
                  <a:gd name="connsiteY2111" fmla="*/ 472833 h 476226"/>
                  <a:gd name="connsiteX2112" fmla="*/ 540113 w 1240297"/>
                  <a:gd name="connsiteY2112" fmla="*/ 472833 h 476226"/>
                  <a:gd name="connsiteX2113" fmla="*/ 545456 w 1240297"/>
                  <a:gd name="connsiteY2113" fmla="*/ 476173 h 47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</a:cxnLst>
                <a:rect l="l" t="t" r="r" b="b"/>
                <a:pathLst>
                  <a:path w="1240297" h="476226">
                    <a:moveTo>
                      <a:pt x="545456" y="476173"/>
                    </a:moveTo>
                    <a:lnTo>
                      <a:pt x="563481" y="470166"/>
                    </a:lnTo>
                    <a:lnTo>
                      <a:pt x="564149" y="458824"/>
                    </a:lnTo>
                    <a:lnTo>
                      <a:pt x="562815" y="453478"/>
                    </a:lnTo>
                    <a:lnTo>
                      <a:pt x="558807" y="448804"/>
                    </a:lnTo>
                    <a:lnTo>
                      <a:pt x="558807" y="440791"/>
                    </a:lnTo>
                    <a:lnTo>
                      <a:pt x="556804" y="436117"/>
                    </a:lnTo>
                    <a:lnTo>
                      <a:pt x="557472" y="431443"/>
                    </a:lnTo>
                    <a:lnTo>
                      <a:pt x="562147" y="424776"/>
                    </a:lnTo>
                    <a:lnTo>
                      <a:pt x="567490" y="423442"/>
                    </a:lnTo>
                    <a:lnTo>
                      <a:pt x="576833" y="426109"/>
                    </a:lnTo>
                    <a:lnTo>
                      <a:pt x="582843" y="424776"/>
                    </a:lnTo>
                    <a:lnTo>
                      <a:pt x="587517" y="424776"/>
                    </a:lnTo>
                    <a:lnTo>
                      <a:pt x="591519" y="423442"/>
                    </a:lnTo>
                    <a:lnTo>
                      <a:pt x="594858" y="423442"/>
                    </a:lnTo>
                    <a:lnTo>
                      <a:pt x="600201" y="419429"/>
                    </a:lnTo>
                    <a:lnTo>
                      <a:pt x="604876" y="424103"/>
                    </a:lnTo>
                    <a:lnTo>
                      <a:pt x="614219" y="415429"/>
                    </a:lnTo>
                    <a:lnTo>
                      <a:pt x="618226" y="413422"/>
                    </a:lnTo>
                    <a:lnTo>
                      <a:pt x="618894" y="410755"/>
                    </a:lnTo>
                    <a:lnTo>
                      <a:pt x="623563" y="411428"/>
                    </a:lnTo>
                    <a:lnTo>
                      <a:pt x="628906" y="415429"/>
                    </a:lnTo>
                    <a:lnTo>
                      <a:pt x="635583" y="414755"/>
                    </a:lnTo>
                    <a:lnTo>
                      <a:pt x="642256" y="416762"/>
                    </a:lnTo>
                    <a:lnTo>
                      <a:pt x="643592" y="412749"/>
                    </a:lnTo>
                    <a:lnTo>
                      <a:pt x="642924" y="406742"/>
                    </a:lnTo>
                    <a:lnTo>
                      <a:pt x="650269" y="405421"/>
                    </a:lnTo>
                    <a:lnTo>
                      <a:pt x="657610" y="406081"/>
                    </a:lnTo>
                    <a:lnTo>
                      <a:pt x="660281" y="403414"/>
                    </a:lnTo>
                    <a:lnTo>
                      <a:pt x="665624" y="403414"/>
                    </a:lnTo>
                    <a:lnTo>
                      <a:pt x="664956" y="406742"/>
                    </a:lnTo>
                    <a:lnTo>
                      <a:pt x="668295" y="415429"/>
                    </a:lnTo>
                    <a:lnTo>
                      <a:pt x="672963" y="418769"/>
                    </a:lnTo>
                    <a:lnTo>
                      <a:pt x="677638" y="418769"/>
                    </a:lnTo>
                    <a:lnTo>
                      <a:pt x="690989" y="415429"/>
                    </a:lnTo>
                    <a:lnTo>
                      <a:pt x="692992" y="412749"/>
                    </a:lnTo>
                    <a:lnTo>
                      <a:pt x="691656" y="410082"/>
                    </a:lnTo>
                    <a:lnTo>
                      <a:pt x="692324" y="406742"/>
                    </a:lnTo>
                    <a:lnTo>
                      <a:pt x="698335" y="404748"/>
                    </a:lnTo>
                    <a:lnTo>
                      <a:pt x="701006" y="398741"/>
                    </a:lnTo>
                    <a:lnTo>
                      <a:pt x="703678" y="397395"/>
                    </a:lnTo>
                    <a:lnTo>
                      <a:pt x="709015" y="391387"/>
                    </a:lnTo>
                    <a:lnTo>
                      <a:pt x="711017" y="392060"/>
                    </a:lnTo>
                    <a:lnTo>
                      <a:pt x="714358" y="395401"/>
                    </a:lnTo>
                    <a:lnTo>
                      <a:pt x="721703" y="394728"/>
                    </a:lnTo>
                    <a:lnTo>
                      <a:pt x="725036" y="396734"/>
                    </a:lnTo>
                    <a:lnTo>
                      <a:pt x="725704" y="391387"/>
                    </a:lnTo>
                    <a:lnTo>
                      <a:pt x="733719" y="390054"/>
                    </a:lnTo>
                    <a:lnTo>
                      <a:pt x="745733" y="388720"/>
                    </a:lnTo>
                    <a:lnTo>
                      <a:pt x="752412" y="386053"/>
                    </a:lnTo>
                    <a:lnTo>
                      <a:pt x="755083" y="386727"/>
                    </a:lnTo>
                    <a:lnTo>
                      <a:pt x="761087" y="384720"/>
                    </a:lnTo>
                    <a:lnTo>
                      <a:pt x="763758" y="386727"/>
                    </a:lnTo>
                    <a:lnTo>
                      <a:pt x="763758" y="394728"/>
                    </a:lnTo>
                    <a:lnTo>
                      <a:pt x="767765" y="401408"/>
                    </a:lnTo>
                    <a:lnTo>
                      <a:pt x="783119" y="400735"/>
                    </a:lnTo>
                    <a:lnTo>
                      <a:pt x="787126" y="402081"/>
                    </a:lnTo>
                    <a:lnTo>
                      <a:pt x="789792" y="404748"/>
                    </a:lnTo>
                    <a:lnTo>
                      <a:pt x="793799" y="404748"/>
                    </a:lnTo>
                    <a:lnTo>
                      <a:pt x="798474" y="398068"/>
                    </a:lnTo>
                    <a:lnTo>
                      <a:pt x="801812" y="398068"/>
                    </a:lnTo>
                    <a:lnTo>
                      <a:pt x="805151" y="397395"/>
                    </a:lnTo>
                    <a:lnTo>
                      <a:pt x="807149" y="400074"/>
                    </a:lnTo>
                    <a:lnTo>
                      <a:pt x="812492" y="406081"/>
                    </a:lnTo>
                    <a:lnTo>
                      <a:pt x="816499" y="406081"/>
                    </a:lnTo>
                    <a:lnTo>
                      <a:pt x="817167" y="404748"/>
                    </a:lnTo>
                    <a:lnTo>
                      <a:pt x="817167" y="400074"/>
                    </a:lnTo>
                    <a:lnTo>
                      <a:pt x="823838" y="393394"/>
                    </a:lnTo>
                    <a:lnTo>
                      <a:pt x="832521" y="392734"/>
                    </a:lnTo>
                    <a:lnTo>
                      <a:pt x="832521" y="391387"/>
                    </a:lnTo>
                    <a:lnTo>
                      <a:pt x="835192" y="392734"/>
                    </a:lnTo>
                    <a:lnTo>
                      <a:pt x="849210" y="392734"/>
                    </a:lnTo>
                    <a:lnTo>
                      <a:pt x="857217" y="396061"/>
                    </a:lnTo>
                    <a:lnTo>
                      <a:pt x="865232" y="394728"/>
                    </a:lnTo>
                    <a:lnTo>
                      <a:pt x="869239" y="396061"/>
                    </a:lnTo>
                    <a:lnTo>
                      <a:pt x="881921" y="398068"/>
                    </a:lnTo>
                    <a:lnTo>
                      <a:pt x="886596" y="402081"/>
                    </a:lnTo>
                    <a:lnTo>
                      <a:pt x="890597" y="409421"/>
                    </a:lnTo>
                    <a:lnTo>
                      <a:pt x="891265" y="414755"/>
                    </a:lnTo>
                    <a:lnTo>
                      <a:pt x="893937" y="416089"/>
                    </a:lnTo>
                    <a:lnTo>
                      <a:pt x="897944" y="418769"/>
                    </a:lnTo>
                    <a:lnTo>
                      <a:pt x="900615" y="424103"/>
                    </a:lnTo>
                    <a:lnTo>
                      <a:pt x="912630" y="421436"/>
                    </a:lnTo>
                    <a:lnTo>
                      <a:pt x="917305" y="423442"/>
                    </a:lnTo>
                    <a:lnTo>
                      <a:pt x="925312" y="420102"/>
                    </a:lnTo>
                    <a:lnTo>
                      <a:pt x="926648" y="414755"/>
                    </a:lnTo>
                    <a:lnTo>
                      <a:pt x="923308" y="408748"/>
                    </a:lnTo>
                    <a:lnTo>
                      <a:pt x="930655" y="404748"/>
                    </a:lnTo>
                    <a:lnTo>
                      <a:pt x="940667" y="406742"/>
                    </a:lnTo>
                    <a:lnTo>
                      <a:pt x="952019" y="406081"/>
                    </a:lnTo>
                    <a:lnTo>
                      <a:pt x="956027" y="409421"/>
                    </a:lnTo>
                    <a:lnTo>
                      <a:pt x="954691" y="414755"/>
                    </a:lnTo>
                    <a:lnTo>
                      <a:pt x="956027" y="418096"/>
                    </a:lnTo>
                    <a:lnTo>
                      <a:pt x="953355" y="420763"/>
                    </a:lnTo>
                    <a:lnTo>
                      <a:pt x="954691" y="424103"/>
                    </a:lnTo>
                    <a:lnTo>
                      <a:pt x="961363" y="426782"/>
                    </a:lnTo>
                    <a:lnTo>
                      <a:pt x="966037" y="430110"/>
                    </a:lnTo>
                    <a:lnTo>
                      <a:pt x="973384" y="427443"/>
                    </a:lnTo>
                    <a:lnTo>
                      <a:pt x="974714" y="428776"/>
                    </a:lnTo>
                    <a:lnTo>
                      <a:pt x="978721" y="425436"/>
                    </a:lnTo>
                    <a:lnTo>
                      <a:pt x="982060" y="419429"/>
                    </a:lnTo>
                    <a:lnTo>
                      <a:pt x="986735" y="416089"/>
                    </a:lnTo>
                    <a:lnTo>
                      <a:pt x="995410" y="416762"/>
                    </a:lnTo>
                    <a:lnTo>
                      <a:pt x="1002089" y="418096"/>
                    </a:lnTo>
                    <a:lnTo>
                      <a:pt x="1012100" y="422109"/>
                    </a:lnTo>
                    <a:lnTo>
                      <a:pt x="1016107" y="422109"/>
                    </a:lnTo>
                    <a:lnTo>
                      <a:pt x="1018110" y="426782"/>
                    </a:lnTo>
                    <a:lnTo>
                      <a:pt x="1021450" y="430783"/>
                    </a:lnTo>
                    <a:lnTo>
                      <a:pt x="1020114" y="434123"/>
                    </a:lnTo>
                    <a:lnTo>
                      <a:pt x="1022118" y="436117"/>
                    </a:lnTo>
                    <a:lnTo>
                      <a:pt x="1025451" y="436790"/>
                    </a:lnTo>
                    <a:lnTo>
                      <a:pt x="1028789" y="441464"/>
                    </a:lnTo>
                    <a:lnTo>
                      <a:pt x="1034132" y="441464"/>
                    </a:lnTo>
                    <a:lnTo>
                      <a:pt x="1035468" y="446137"/>
                    </a:lnTo>
                    <a:lnTo>
                      <a:pt x="1040805" y="449477"/>
                    </a:lnTo>
                    <a:lnTo>
                      <a:pt x="1047483" y="445464"/>
                    </a:lnTo>
                    <a:lnTo>
                      <a:pt x="1049487" y="442797"/>
                    </a:lnTo>
                    <a:lnTo>
                      <a:pt x="1054162" y="443470"/>
                    </a:lnTo>
                    <a:lnTo>
                      <a:pt x="1059498" y="435457"/>
                    </a:lnTo>
                    <a:lnTo>
                      <a:pt x="1064841" y="430783"/>
                    </a:lnTo>
                    <a:lnTo>
                      <a:pt x="1068848" y="427443"/>
                    </a:lnTo>
                    <a:lnTo>
                      <a:pt x="1075519" y="426109"/>
                    </a:lnTo>
                    <a:lnTo>
                      <a:pt x="1078859" y="420763"/>
                    </a:lnTo>
                    <a:lnTo>
                      <a:pt x="1082866" y="420763"/>
                    </a:lnTo>
                    <a:lnTo>
                      <a:pt x="1089544" y="416089"/>
                    </a:lnTo>
                    <a:lnTo>
                      <a:pt x="1103562" y="416762"/>
                    </a:lnTo>
                    <a:lnTo>
                      <a:pt x="1110235" y="419429"/>
                    </a:lnTo>
                    <a:lnTo>
                      <a:pt x="1114910" y="416762"/>
                    </a:lnTo>
                    <a:lnTo>
                      <a:pt x="1130264" y="416762"/>
                    </a:lnTo>
                    <a:lnTo>
                      <a:pt x="1138946" y="422109"/>
                    </a:lnTo>
                    <a:lnTo>
                      <a:pt x="1143614" y="422109"/>
                    </a:lnTo>
                    <a:lnTo>
                      <a:pt x="1146953" y="416762"/>
                    </a:lnTo>
                    <a:lnTo>
                      <a:pt x="1152296" y="414755"/>
                    </a:lnTo>
                    <a:lnTo>
                      <a:pt x="1156303" y="418769"/>
                    </a:lnTo>
                    <a:lnTo>
                      <a:pt x="1160971" y="418096"/>
                    </a:lnTo>
                    <a:lnTo>
                      <a:pt x="1166982" y="416089"/>
                    </a:lnTo>
                    <a:lnTo>
                      <a:pt x="1166982" y="414755"/>
                    </a:lnTo>
                    <a:lnTo>
                      <a:pt x="1168986" y="414095"/>
                    </a:lnTo>
                    <a:lnTo>
                      <a:pt x="1171657" y="410082"/>
                    </a:lnTo>
                    <a:lnTo>
                      <a:pt x="1175658" y="408748"/>
                    </a:lnTo>
                    <a:lnTo>
                      <a:pt x="1181668" y="408748"/>
                    </a:lnTo>
                    <a:lnTo>
                      <a:pt x="1183004" y="406742"/>
                    </a:lnTo>
                    <a:lnTo>
                      <a:pt x="1186343" y="406742"/>
                    </a:lnTo>
                    <a:lnTo>
                      <a:pt x="1192348" y="409421"/>
                    </a:lnTo>
                    <a:lnTo>
                      <a:pt x="1197023" y="408748"/>
                    </a:lnTo>
                    <a:lnTo>
                      <a:pt x="1199026" y="403414"/>
                    </a:lnTo>
                    <a:lnTo>
                      <a:pt x="1197023" y="398741"/>
                    </a:lnTo>
                    <a:lnTo>
                      <a:pt x="1201030" y="398068"/>
                    </a:lnTo>
                    <a:lnTo>
                      <a:pt x="1197340" y="351814"/>
                    </a:lnTo>
                    <a:lnTo>
                      <a:pt x="1197321" y="350481"/>
                    </a:lnTo>
                    <a:lnTo>
                      <a:pt x="1196859" y="349782"/>
                    </a:lnTo>
                    <a:lnTo>
                      <a:pt x="1196534" y="349274"/>
                    </a:lnTo>
                    <a:lnTo>
                      <a:pt x="1196685" y="348563"/>
                    </a:lnTo>
                    <a:lnTo>
                      <a:pt x="1196546" y="347953"/>
                    </a:lnTo>
                    <a:lnTo>
                      <a:pt x="1196204" y="347128"/>
                    </a:lnTo>
                    <a:lnTo>
                      <a:pt x="1196277" y="346556"/>
                    </a:lnTo>
                    <a:lnTo>
                      <a:pt x="1196082" y="345794"/>
                    </a:lnTo>
                    <a:lnTo>
                      <a:pt x="1195628" y="344702"/>
                    </a:lnTo>
                    <a:lnTo>
                      <a:pt x="1195433" y="343826"/>
                    </a:lnTo>
                    <a:lnTo>
                      <a:pt x="1195160" y="343127"/>
                    </a:lnTo>
                    <a:lnTo>
                      <a:pt x="1195546" y="342365"/>
                    </a:lnTo>
                    <a:lnTo>
                      <a:pt x="1195783" y="341515"/>
                    </a:lnTo>
                    <a:lnTo>
                      <a:pt x="1196637" y="340372"/>
                    </a:lnTo>
                    <a:lnTo>
                      <a:pt x="1197475" y="339521"/>
                    </a:lnTo>
                    <a:lnTo>
                      <a:pt x="1197947" y="338835"/>
                    </a:lnTo>
                    <a:lnTo>
                      <a:pt x="1197924" y="338301"/>
                    </a:lnTo>
                    <a:lnTo>
                      <a:pt x="1197889" y="337641"/>
                    </a:lnTo>
                    <a:lnTo>
                      <a:pt x="1197616" y="336993"/>
                    </a:lnTo>
                    <a:lnTo>
                      <a:pt x="1196994" y="336523"/>
                    </a:lnTo>
                    <a:lnTo>
                      <a:pt x="1196611" y="335914"/>
                    </a:lnTo>
                    <a:lnTo>
                      <a:pt x="1196252" y="335050"/>
                    </a:lnTo>
                    <a:lnTo>
                      <a:pt x="1196544" y="334428"/>
                    </a:lnTo>
                    <a:lnTo>
                      <a:pt x="1196409" y="333907"/>
                    </a:lnTo>
                    <a:lnTo>
                      <a:pt x="1196229" y="333463"/>
                    </a:lnTo>
                    <a:lnTo>
                      <a:pt x="1196132" y="332967"/>
                    </a:lnTo>
                    <a:lnTo>
                      <a:pt x="1195773" y="332536"/>
                    </a:lnTo>
                    <a:lnTo>
                      <a:pt x="1195472" y="331939"/>
                    </a:lnTo>
                    <a:lnTo>
                      <a:pt x="1195516" y="331240"/>
                    </a:lnTo>
                    <a:lnTo>
                      <a:pt x="1195853" y="330339"/>
                    </a:lnTo>
                    <a:lnTo>
                      <a:pt x="1196441" y="329869"/>
                    </a:lnTo>
                    <a:lnTo>
                      <a:pt x="1196798" y="329399"/>
                    </a:lnTo>
                    <a:lnTo>
                      <a:pt x="1197099" y="328814"/>
                    </a:lnTo>
                    <a:lnTo>
                      <a:pt x="1197456" y="328395"/>
                    </a:lnTo>
                    <a:lnTo>
                      <a:pt x="1197350" y="327646"/>
                    </a:lnTo>
                    <a:lnTo>
                      <a:pt x="1197565" y="326668"/>
                    </a:lnTo>
                    <a:lnTo>
                      <a:pt x="1197620" y="326046"/>
                    </a:lnTo>
                    <a:lnTo>
                      <a:pt x="1197359" y="325195"/>
                    </a:lnTo>
                    <a:lnTo>
                      <a:pt x="1196878" y="324611"/>
                    </a:lnTo>
                    <a:lnTo>
                      <a:pt x="1197067" y="324077"/>
                    </a:lnTo>
                    <a:lnTo>
                      <a:pt x="1196759" y="323696"/>
                    </a:lnTo>
                    <a:lnTo>
                      <a:pt x="1196149" y="323519"/>
                    </a:lnTo>
                    <a:lnTo>
                      <a:pt x="1195294" y="323112"/>
                    </a:lnTo>
                    <a:lnTo>
                      <a:pt x="1194804" y="322807"/>
                    </a:lnTo>
                    <a:lnTo>
                      <a:pt x="1195025" y="322325"/>
                    </a:lnTo>
                    <a:lnTo>
                      <a:pt x="1195233" y="321842"/>
                    </a:lnTo>
                    <a:lnTo>
                      <a:pt x="1195876" y="321563"/>
                    </a:lnTo>
                    <a:lnTo>
                      <a:pt x="1196120" y="321067"/>
                    </a:lnTo>
                    <a:lnTo>
                      <a:pt x="1196830" y="321487"/>
                    </a:lnTo>
                    <a:lnTo>
                      <a:pt x="1197279" y="321423"/>
                    </a:lnTo>
                    <a:lnTo>
                      <a:pt x="1197764" y="320991"/>
                    </a:lnTo>
                    <a:lnTo>
                      <a:pt x="1198345" y="320356"/>
                    </a:lnTo>
                    <a:lnTo>
                      <a:pt x="1198901" y="319899"/>
                    </a:lnTo>
                    <a:lnTo>
                      <a:pt x="1199431" y="319747"/>
                    </a:lnTo>
                    <a:lnTo>
                      <a:pt x="1199880" y="319124"/>
                    </a:lnTo>
                    <a:lnTo>
                      <a:pt x="1199960" y="318616"/>
                    </a:lnTo>
                    <a:lnTo>
                      <a:pt x="1199370" y="317994"/>
                    </a:lnTo>
                    <a:lnTo>
                      <a:pt x="1200483" y="316153"/>
                    </a:lnTo>
                    <a:lnTo>
                      <a:pt x="1200759" y="315492"/>
                    </a:lnTo>
                    <a:lnTo>
                      <a:pt x="1201030" y="315124"/>
                    </a:lnTo>
                    <a:lnTo>
                      <a:pt x="1201254" y="314679"/>
                    </a:lnTo>
                    <a:lnTo>
                      <a:pt x="1201414" y="314108"/>
                    </a:lnTo>
                    <a:lnTo>
                      <a:pt x="1201296" y="313600"/>
                    </a:lnTo>
                    <a:lnTo>
                      <a:pt x="1201158" y="312901"/>
                    </a:lnTo>
                    <a:lnTo>
                      <a:pt x="1201181" y="312241"/>
                    </a:lnTo>
                    <a:lnTo>
                      <a:pt x="1201011" y="311682"/>
                    </a:lnTo>
                    <a:lnTo>
                      <a:pt x="1201148" y="311149"/>
                    </a:lnTo>
                    <a:lnTo>
                      <a:pt x="1201372" y="310222"/>
                    </a:lnTo>
                    <a:lnTo>
                      <a:pt x="1201372" y="309638"/>
                    </a:lnTo>
                    <a:lnTo>
                      <a:pt x="1201595" y="308990"/>
                    </a:lnTo>
                    <a:lnTo>
                      <a:pt x="1201160" y="308304"/>
                    </a:lnTo>
                    <a:lnTo>
                      <a:pt x="1200773" y="307809"/>
                    </a:lnTo>
                    <a:lnTo>
                      <a:pt x="1200278" y="307085"/>
                    </a:lnTo>
                    <a:lnTo>
                      <a:pt x="1200188" y="306437"/>
                    </a:lnTo>
                    <a:lnTo>
                      <a:pt x="1200971" y="306094"/>
                    </a:lnTo>
                    <a:lnTo>
                      <a:pt x="1201534" y="305713"/>
                    </a:lnTo>
                    <a:lnTo>
                      <a:pt x="1201685" y="305002"/>
                    </a:lnTo>
                    <a:lnTo>
                      <a:pt x="1202080" y="304558"/>
                    </a:lnTo>
                    <a:lnTo>
                      <a:pt x="1202368" y="303884"/>
                    </a:lnTo>
                    <a:lnTo>
                      <a:pt x="1202606" y="303478"/>
                    </a:lnTo>
                    <a:lnTo>
                      <a:pt x="1202753" y="302970"/>
                    </a:lnTo>
                    <a:lnTo>
                      <a:pt x="1202860" y="302017"/>
                    </a:lnTo>
                    <a:lnTo>
                      <a:pt x="1202564" y="301294"/>
                    </a:lnTo>
                    <a:lnTo>
                      <a:pt x="1202143" y="300938"/>
                    </a:lnTo>
                    <a:lnTo>
                      <a:pt x="1202391" y="300468"/>
                    </a:lnTo>
                    <a:lnTo>
                      <a:pt x="1202429" y="299998"/>
                    </a:lnTo>
                    <a:lnTo>
                      <a:pt x="1201752" y="299490"/>
                    </a:lnTo>
                    <a:lnTo>
                      <a:pt x="1200958" y="299478"/>
                    </a:lnTo>
                    <a:lnTo>
                      <a:pt x="1200599" y="299084"/>
                    </a:lnTo>
                    <a:lnTo>
                      <a:pt x="1200204" y="298385"/>
                    </a:lnTo>
                    <a:lnTo>
                      <a:pt x="1199870" y="297636"/>
                    </a:lnTo>
                    <a:lnTo>
                      <a:pt x="1199662" y="296976"/>
                    </a:lnTo>
                    <a:lnTo>
                      <a:pt x="1199523" y="296442"/>
                    </a:lnTo>
                    <a:lnTo>
                      <a:pt x="1199446" y="295744"/>
                    </a:lnTo>
                    <a:lnTo>
                      <a:pt x="1199408" y="295121"/>
                    </a:lnTo>
                    <a:lnTo>
                      <a:pt x="1199555" y="294626"/>
                    </a:lnTo>
                    <a:lnTo>
                      <a:pt x="1199424" y="294131"/>
                    </a:lnTo>
                    <a:lnTo>
                      <a:pt x="1199139" y="293483"/>
                    </a:lnTo>
                    <a:lnTo>
                      <a:pt x="1198996" y="293064"/>
                    </a:lnTo>
                    <a:lnTo>
                      <a:pt x="1198737" y="292492"/>
                    </a:lnTo>
                    <a:lnTo>
                      <a:pt x="1198609" y="291477"/>
                    </a:lnTo>
                    <a:lnTo>
                      <a:pt x="1198037" y="291159"/>
                    </a:lnTo>
                    <a:lnTo>
                      <a:pt x="1197350" y="290664"/>
                    </a:lnTo>
                    <a:lnTo>
                      <a:pt x="1196933" y="290156"/>
                    </a:lnTo>
                    <a:lnTo>
                      <a:pt x="1196499" y="289406"/>
                    </a:lnTo>
                    <a:lnTo>
                      <a:pt x="1196445" y="288683"/>
                    </a:lnTo>
                    <a:lnTo>
                      <a:pt x="1196929" y="288136"/>
                    </a:lnTo>
                    <a:lnTo>
                      <a:pt x="1197382" y="287717"/>
                    </a:lnTo>
                    <a:lnTo>
                      <a:pt x="1197912" y="287082"/>
                    </a:lnTo>
                    <a:lnTo>
                      <a:pt x="1197922" y="286562"/>
                    </a:lnTo>
                    <a:lnTo>
                      <a:pt x="1197853" y="285812"/>
                    </a:lnTo>
                    <a:lnTo>
                      <a:pt x="1197725" y="285152"/>
                    </a:lnTo>
                    <a:lnTo>
                      <a:pt x="1197738" y="284390"/>
                    </a:lnTo>
                    <a:lnTo>
                      <a:pt x="1197752" y="283260"/>
                    </a:lnTo>
                    <a:lnTo>
                      <a:pt x="1197128" y="283056"/>
                    </a:lnTo>
                    <a:lnTo>
                      <a:pt x="1196422" y="282650"/>
                    </a:lnTo>
                    <a:lnTo>
                      <a:pt x="1196162" y="282155"/>
                    </a:lnTo>
                    <a:lnTo>
                      <a:pt x="1195840" y="281748"/>
                    </a:lnTo>
                    <a:lnTo>
                      <a:pt x="1195105" y="281736"/>
                    </a:lnTo>
                    <a:lnTo>
                      <a:pt x="1194136" y="281609"/>
                    </a:lnTo>
                    <a:lnTo>
                      <a:pt x="1194145" y="281063"/>
                    </a:lnTo>
                    <a:lnTo>
                      <a:pt x="1193735" y="280720"/>
                    </a:lnTo>
                    <a:lnTo>
                      <a:pt x="1192777" y="280936"/>
                    </a:lnTo>
                    <a:lnTo>
                      <a:pt x="1192273" y="280847"/>
                    </a:lnTo>
                    <a:lnTo>
                      <a:pt x="1191628" y="280872"/>
                    </a:lnTo>
                    <a:lnTo>
                      <a:pt x="1190703" y="280859"/>
                    </a:lnTo>
                    <a:lnTo>
                      <a:pt x="1190312" y="281113"/>
                    </a:lnTo>
                    <a:lnTo>
                      <a:pt x="1189817" y="281532"/>
                    </a:lnTo>
                    <a:lnTo>
                      <a:pt x="1189236" y="281990"/>
                    </a:lnTo>
                    <a:lnTo>
                      <a:pt x="1187381" y="281863"/>
                    </a:lnTo>
                    <a:lnTo>
                      <a:pt x="1186883" y="281355"/>
                    </a:lnTo>
                    <a:lnTo>
                      <a:pt x="1185999" y="281316"/>
                    </a:lnTo>
                    <a:lnTo>
                      <a:pt x="1185541" y="280974"/>
                    </a:lnTo>
                    <a:lnTo>
                      <a:pt x="1185257" y="280555"/>
                    </a:lnTo>
                    <a:lnTo>
                      <a:pt x="1184831" y="279996"/>
                    </a:lnTo>
                    <a:lnTo>
                      <a:pt x="1184433" y="279589"/>
                    </a:lnTo>
                    <a:lnTo>
                      <a:pt x="1184362" y="279069"/>
                    </a:lnTo>
                    <a:lnTo>
                      <a:pt x="1184561" y="278446"/>
                    </a:lnTo>
                    <a:lnTo>
                      <a:pt x="1184982" y="277151"/>
                    </a:lnTo>
                    <a:lnTo>
                      <a:pt x="1184661" y="276732"/>
                    </a:lnTo>
                    <a:lnTo>
                      <a:pt x="1184680" y="276211"/>
                    </a:lnTo>
                    <a:lnTo>
                      <a:pt x="1185175" y="275805"/>
                    </a:lnTo>
                    <a:lnTo>
                      <a:pt x="1185608" y="275398"/>
                    </a:lnTo>
                    <a:lnTo>
                      <a:pt x="1186045" y="274865"/>
                    </a:lnTo>
                    <a:lnTo>
                      <a:pt x="1186516" y="274636"/>
                    </a:lnTo>
                    <a:lnTo>
                      <a:pt x="1187033" y="274535"/>
                    </a:lnTo>
                    <a:lnTo>
                      <a:pt x="1187476" y="273684"/>
                    </a:lnTo>
                    <a:lnTo>
                      <a:pt x="1186931" y="273595"/>
                    </a:lnTo>
                    <a:lnTo>
                      <a:pt x="1186581" y="273252"/>
                    </a:lnTo>
                    <a:lnTo>
                      <a:pt x="1186240" y="272808"/>
                    </a:lnTo>
                    <a:lnTo>
                      <a:pt x="1186282" y="272058"/>
                    </a:lnTo>
                    <a:lnTo>
                      <a:pt x="1186844" y="271842"/>
                    </a:lnTo>
                    <a:lnTo>
                      <a:pt x="1187297" y="271461"/>
                    </a:lnTo>
                    <a:lnTo>
                      <a:pt x="1187875" y="271372"/>
                    </a:lnTo>
                    <a:lnTo>
                      <a:pt x="1189153" y="271449"/>
                    </a:lnTo>
                    <a:lnTo>
                      <a:pt x="1189892" y="271245"/>
                    </a:lnTo>
                    <a:lnTo>
                      <a:pt x="1190495" y="271372"/>
                    </a:lnTo>
                    <a:lnTo>
                      <a:pt x="1191306" y="271550"/>
                    </a:lnTo>
                    <a:lnTo>
                      <a:pt x="1191728" y="271322"/>
                    </a:lnTo>
                    <a:lnTo>
                      <a:pt x="1192046" y="270788"/>
                    </a:lnTo>
                    <a:lnTo>
                      <a:pt x="1192228" y="270394"/>
                    </a:lnTo>
                    <a:lnTo>
                      <a:pt x="1192829" y="270242"/>
                    </a:lnTo>
                    <a:lnTo>
                      <a:pt x="1193015" y="269772"/>
                    </a:lnTo>
                    <a:lnTo>
                      <a:pt x="1192607" y="269264"/>
                    </a:lnTo>
                    <a:lnTo>
                      <a:pt x="1191859" y="268820"/>
                    </a:lnTo>
                    <a:lnTo>
                      <a:pt x="1191306" y="268032"/>
                    </a:lnTo>
                    <a:lnTo>
                      <a:pt x="1191840" y="267740"/>
                    </a:lnTo>
                    <a:lnTo>
                      <a:pt x="1192363" y="267359"/>
                    </a:lnTo>
                    <a:lnTo>
                      <a:pt x="1192842" y="267270"/>
                    </a:lnTo>
                    <a:lnTo>
                      <a:pt x="1193603" y="267461"/>
                    </a:lnTo>
                    <a:lnTo>
                      <a:pt x="1193998" y="267029"/>
                    </a:lnTo>
                    <a:lnTo>
                      <a:pt x="1193959" y="266381"/>
                    </a:lnTo>
                    <a:lnTo>
                      <a:pt x="1193596" y="266026"/>
                    </a:lnTo>
                    <a:lnTo>
                      <a:pt x="1192601" y="265683"/>
                    </a:lnTo>
                    <a:lnTo>
                      <a:pt x="1192790" y="265099"/>
                    </a:lnTo>
                    <a:lnTo>
                      <a:pt x="1193262" y="264730"/>
                    </a:lnTo>
                    <a:lnTo>
                      <a:pt x="1193558" y="264400"/>
                    </a:lnTo>
                    <a:lnTo>
                      <a:pt x="1193991" y="264057"/>
                    </a:lnTo>
                    <a:lnTo>
                      <a:pt x="1194437" y="263968"/>
                    </a:lnTo>
                    <a:lnTo>
                      <a:pt x="1194968" y="263879"/>
                    </a:lnTo>
                    <a:lnTo>
                      <a:pt x="1195510" y="263435"/>
                    </a:lnTo>
                    <a:lnTo>
                      <a:pt x="1196271" y="263041"/>
                    </a:lnTo>
                    <a:lnTo>
                      <a:pt x="1197109" y="262787"/>
                    </a:lnTo>
                    <a:lnTo>
                      <a:pt x="1197584" y="262330"/>
                    </a:lnTo>
                    <a:lnTo>
                      <a:pt x="1197870" y="261809"/>
                    </a:lnTo>
                    <a:lnTo>
                      <a:pt x="1197706" y="260996"/>
                    </a:lnTo>
                    <a:lnTo>
                      <a:pt x="1197620" y="260387"/>
                    </a:lnTo>
                    <a:lnTo>
                      <a:pt x="1198233" y="259955"/>
                    </a:lnTo>
                    <a:lnTo>
                      <a:pt x="1198773" y="259777"/>
                    </a:lnTo>
                    <a:lnTo>
                      <a:pt x="1199309" y="259663"/>
                    </a:lnTo>
                    <a:lnTo>
                      <a:pt x="1199826" y="259142"/>
                    </a:lnTo>
                    <a:lnTo>
                      <a:pt x="1200040" y="258685"/>
                    </a:lnTo>
                    <a:lnTo>
                      <a:pt x="1199462" y="257758"/>
                    </a:lnTo>
                    <a:lnTo>
                      <a:pt x="1199630" y="257263"/>
                    </a:lnTo>
                    <a:lnTo>
                      <a:pt x="1200053" y="256348"/>
                    </a:lnTo>
                    <a:lnTo>
                      <a:pt x="1200034" y="255637"/>
                    </a:lnTo>
                    <a:lnTo>
                      <a:pt x="1200242" y="255193"/>
                    </a:lnTo>
                    <a:lnTo>
                      <a:pt x="1200786" y="254672"/>
                    </a:lnTo>
                    <a:lnTo>
                      <a:pt x="1201154" y="253986"/>
                    </a:lnTo>
                    <a:lnTo>
                      <a:pt x="1201296" y="253376"/>
                    </a:lnTo>
                    <a:lnTo>
                      <a:pt x="1201967" y="253021"/>
                    </a:lnTo>
                    <a:lnTo>
                      <a:pt x="1202715" y="252856"/>
                    </a:lnTo>
                    <a:lnTo>
                      <a:pt x="1203768" y="252754"/>
                    </a:lnTo>
                    <a:lnTo>
                      <a:pt x="1204490" y="252818"/>
                    </a:lnTo>
                    <a:lnTo>
                      <a:pt x="1205017" y="252957"/>
                    </a:lnTo>
                    <a:lnTo>
                      <a:pt x="1205675" y="252627"/>
                    </a:lnTo>
                    <a:lnTo>
                      <a:pt x="1206417" y="252208"/>
                    </a:lnTo>
                    <a:lnTo>
                      <a:pt x="1206764" y="251687"/>
                    </a:lnTo>
                    <a:lnTo>
                      <a:pt x="1207595" y="251319"/>
                    </a:lnTo>
                    <a:lnTo>
                      <a:pt x="1208161" y="250875"/>
                    </a:lnTo>
                    <a:lnTo>
                      <a:pt x="1208578" y="250214"/>
                    </a:lnTo>
                    <a:lnTo>
                      <a:pt x="1208944" y="249833"/>
                    </a:lnTo>
                    <a:lnTo>
                      <a:pt x="1208688" y="249338"/>
                    </a:lnTo>
                    <a:lnTo>
                      <a:pt x="1209243" y="248830"/>
                    </a:lnTo>
                    <a:lnTo>
                      <a:pt x="1209640" y="248309"/>
                    </a:lnTo>
                    <a:lnTo>
                      <a:pt x="1209840" y="247420"/>
                    </a:lnTo>
                    <a:lnTo>
                      <a:pt x="1209737" y="246874"/>
                    </a:lnTo>
                    <a:lnTo>
                      <a:pt x="1209545" y="246328"/>
                    </a:lnTo>
                    <a:lnTo>
                      <a:pt x="1209230" y="245718"/>
                    </a:lnTo>
                    <a:lnTo>
                      <a:pt x="1209628" y="245274"/>
                    </a:lnTo>
                    <a:lnTo>
                      <a:pt x="1210379" y="245083"/>
                    </a:lnTo>
                    <a:lnTo>
                      <a:pt x="1211096" y="245045"/>
                    </a:lnTo>
                    <a:lnTo>
                      <a:pt x="1211789" y="244740"/>
                    </a:lnTo>
                    <a:lnTo>
                      <a:pt x="1212007" y="244245"/>
                    </a:lnTo>
                    <a:lnTo>
                      <a:pt x="1212562" y="243915"/>
                    </a:lnTo>
                    <a:lnTo>
                      <a:pt x="1213157" y="243839"/>
                    </a:lnTo>
                    <a:lnTo>
                      <a:pt x="1213651" y="243813"/>
                    </a:lnTo>
                    <a:lnTo>
                      <a:pt x="1214029" y="243407"/>
                    </a:lnTo>
                    <a:lnTo>
                      <a:pt x="1214059" y="242747"/>
                    </a:lnTo>
                    <a:lnTo>
                      <a:pt x="1214321" y="242391"/>
                    </a:lnTo>
                    <a:lnTo>
                      <a:pt x="1215172" y="242035"/>
                    </a:lnTo>
                    <a:lnTo>
                      <a:pt x="1215674" y="241807"/>
                    </a:lnTo>
                    <a:lnTo>
                      <a:pt x="1216271" y="242226"/>
                    </a:lnTo>
                    <a:lnTo>
                      <a:pt x="1215815" y="242505"/>
                    </a:lnTo>
                    <a:lnTo>
                      <a:pt x="1216111" y="243026"/>
                    </a:lnTo>
                    <a:lnTo>
                      <a:pt x="1216781" y="242607"/>
                    </a:lnTo>
                    <a:lnTo>
                      <a:pt x="1217273" y="242239"/>
                    </a:lnTo>
                    <a:lnTo>
                      <a:pt x="1217164" y="241781"/>
                    </a:lnTo>
                    <a:lnTo>
                      <a:pt x="1217601" y="241337"/>
                    </a:lnTo>
                    <a:lnTo>
                      <a:pt x="1218187" y="241578"/>
                    </a:lnTo>
                    <a:lnTo>
                      <a:pt x="1218470" y="240778"/>
                    </a:lnTo>
                    <a:lnTo>
                      <a:pt x="1218011" y="240346"/>
                    </a:lnTo>
                    <a:lnTo>
                      <a:pt x="1218418" y="239813"/>
                    </a:lnTo>
                    <a:lnTo>
                      <a:pt x="1218820" y="239572"/>
                    </a:lnTo>
                    <a:lnTo>
                      <a:pt x="1219113" y="238797"/>
                    </a:lnTo>
                    <a:lnTo>
                      <a:pt x="1219765" y="238924"/>
                    </a:lnTo>
                    <a:lnTo>
                      <a:pt x="1220221" y="239457"/>
                    </a:lnTo>
                    <a:lnTo>
                      <a:pt x="1221045" y="239495"/>
                    </a:lnTo>
                    <a:lnTo>
                      <a:pt x="1221447" y="239178"/>
                    </a:lnTo>
                    <a:lnTo>
                      <a:pt x="1222019" y="238848"/>
                    </a:lnTo>
                    <a:lnTo>
                      <a:pt x="1222869" y="239038"/>
                    </a:lnTo>
                    <a:lnTo>
                      <a:pt x="1222946" y="238606"/>
                    </a:lnTo>
                    <a:lnTo>
                      <a:pt x="1223492" y="238086"/>
                    </a:lnTo>
                    <a:lnTo>
                      <a:pt x="1224041" y="237832"/>
                    </a:lnTo>
                    <a:lnTo>
                      <a:pt x="1223694" y="237247"/>
                    </a:lnTo>
                    <a:lnTo>
                      <a:pt x="1223614" y="236752"/>
                    </a:lnTo>
                    <a:lnTo>
                      <a:pt x="1222891" y="236054"/>
                    </a:lnTo>
                    <a:lnTo>
                      <a:pt x="1222940" y="235596"/>
                    </a:lnTo>
                    <a:lnTo>
                      <a:pt x="1223517" y="235469"/>
                    </a:lnTo>
                    <a:lnTo>
                      <a:pt x="1224259" y="235584"/>
                    </a:lnTo>
                    <a:lnTo>
                      <a:pt x="1224992" y="235635"/>
                    </a:lnTo>
                    <a:lnTo>
                      <a:pt x="1225434" y="235431"/>
                    </a:lnTo>
                    <a:lnTo>
                      <a:pt x="1225522" y="234847"/>
                    </a:lnTo>
                    <a:lnTo>
                      <a:pt x="1225583" y="234339"/>
                    </a:lnTo>
                    <a:lnTo>
                      <a:pt x="1226080" y="234276"/>
                    </a:lnTo>
                    <a:lnTo>
                      <a:pt x="1226501" y="234606"/>
                    </a:lnTo>
                    <a:lnTo>
                      <a:pt x="1227236" y="235076"/>
                    </a:lnTo>
                    <a:lnTo>
                      <a:pt x="1228083" y="235419"/>
                    </a:lnTo>
                    <a:lnTo>
                      <a:pt x="1228568" y="235457"/>
                    </a:lnTo>
                    <a:lnTo>
                      <a:pt x="1229098" y="235330"/>
                    </a:lnTo>
                    <a:lnTo>
                      <a:pt x="1229413" y="234860"/>
                    </a:lnTo>
                    <a:lnTo>
                      <a:pt x="1229814" y="233996"/>
                    </a:lnTo>
                    <a:lnTo>
                      <a:pt x="1230293" y="233933"/>
                    </a:lnTo>
                    <a:lnTo>
                      <a:pt x="1230682" y="234377"/>
                    </a:lnTo>
                    <a:lnTo>
                      <a:pt x="1231157" y="234466"/>
                    </a:lnTo>
                    <a:lnTo>
                      <a:pt x="1231821" y="234111"/>
                    </a:lnTo>
                    <a:lnTo>
                      <a:pt x="1231699" y="233272"/>
                    </a:lnTo>
                    <a:lnTo>
                      <a:pt x="1232354" y="233044"/>
                    </a:lnTo>
                    <a:lnTo>
                      <a:pt x="1232886" y="232866"/>
                    </a:lnTo>
                    <a:lnTo>
                      <a:pt x="1233214" y="232167"/>
                    </a:lnTo>
                    <a:lnTo>
                      <a:pt x="1233321" y="231507"/>
                    </a:lnTo>
                    <a:lnTo>
                      <a:pt x="1234104" y="231101"/>
                    </a:lnTo>
                    <a:lnTo>
                      <a:pt x="1234836" y="230910"/>
                    </a:lnTo>
                    <a:lnTo>
                      <a:pt x="1235452" y="230974"/>
                    </a:lnTo>
                    <a:lnTo>
                      <a:pt x="1235928" y="230923"/>
                    </a:lnTo>
                    <a:lnTo>
                      <a:pt x="1236374" y="230466"/>
                    </a:lnTo>
                    <a:lnTo>
                      <a:pt x="1236659" y="229996"/>
                    </a:lnTo>
                    <a:lnTo>
                      <a:pt x="1237254" y="229551"/>
                    </a:lnTo>
                    <a:lnTo>
                      <a:pt x="1237847" y="229348"/>
                    </a:lnTo>
                    <a:lnTo>
                      <a:pt x="1238351" y="228865"/>
                    </a:lnTo>
                    <a:lnTo>
                      <a:pt x="1237985" y="228510"/>
                    </a:lnTo>
                    <a:lnTo>
                      <a:pt x="1237298" y="227964"/>
                    </a:lnTo>
                    <a:lnTo>
                      <a:pt x="1237096" y="227341"/>
                    </a:lnTo>
                    <a:lnTo>
                      <a:pt x="1237472" y="226808"/>
                    </a:lnTo>
                    <a:lnTo>
                      <a:pt x="1238296" y="226630"/>
                    </a:lnTo>
                    <a:lnTo>
                      <a:pt x="1239199" y="226618"/>
                    </a:lnTo>
                    <a:lnTo>
                      <a:pt x="1239746" y="226541"/>
                    </a:lnTo>
                    <a:lnTo>
                      <a:pt x="1240477" y="226008"/>
                    </a:lnTo>
                    <a:lnTo>
                      <a:pt x="1240464" y="225386"/>
                    </a:lnTo>
                    <a:lnTo>
                      <a:pt x="1240038" y="224916"/>
                    </a:lnTo>
                    <a:lnTo>
                      <a:pt x="1239439" y="224255"/>
                    </a:lnTo>
                    <a:lnTo>
                      <a:pt x="1239180" y="223354"/>
                    </a:lnTo>
                    <a:lnTo>
                      <a:pt x="1239086" y="222769"/>
                    </a:lnTo>
                    <a:lnTo>
                      <a:pt x="1238779" y="222261"/>
                    </a:lnTo>
                    <a:lnTo>
                      <a:pt x="1238712" y="221728"/>
                    </a:lnTo>
                    <a:lnTo>
                      <a:pt x="1238637" y="221093"/>
                    </a:lnTo>
                    <a:lnTo>
                      <a:pt x="1238882" y="220369"/>
                    </a:lnTo>
                    <a:lnTo>
                      <a:pt x="1238336" y="219671"/>
                    </a:lnTo>
                    <a:lnTo>
                      <a:pt x="1237691" y="219379"/>
                    </a:lnTo>
                    <a:lnTo>
                      <a:pt x="1236865" y="219379"/>
                    </a:lnTo>
                    <a:lnTo>
                      <a:pt x="1236233" y="219747"/>
                    </a:lnTo>
                    <a:lnTo>
                      <a:pt x="1235548" y="219874"/>
                    </a:lnTo>
                    <a:lnTo>
                      <a:pt x="1234695" y="219772"/>
                    </a:lnTo>
                    <a:lnTo>
                      <a:pt x="1233792" y="219556"/>
                    </a:lnTo>
                    <a:lnTo>
                      <a:pt x="1233552" y="219163"/>
                    </a:lnTo>
                    <a:lnTo>
                      <a:pt x="1233371" y="218413"/>
                    </a:lnTo>
                    <a:lnTo>
                      <a:pt x="1233111" y="217664"/>
                    </a:lnTo>
                    <a:lnTo>
                      <a:pt x="1232832" y="217143"/>
                    </a:lnTo>
                    <a:lnTo>
                      <a:pt x="1232800" y="216445"/>
                    </a:lnTo>
                    <a:lnTo>
                      <a:pt x="1233056" y="215784"/>
                    </a:lnTo>
                    <a:lnTo>
                      <a:pt x="1233272" y="215137"/>
                    </a:lnTo>
                    <a:lnTo>
                      <a:pt x="1233083" y="214654"/>
                    </a:lnTo>
                    <a:lnTo>
                      <a:pt x="1232636" y="214464"/>
                    </a:lnTo>
                    <a:lnTo>
                      <a:pt x="1232001" y="214235"/>
                    </a:lnTo>
                    <a:lnTo>
                      <a:pt x="1231455" y="214083"/>
                    </a:lnTo>
                    <a:lnTo>
                      <a:pt x="1230652" y="214019"/>
                    </a:lnTo>
                    <a:lnTo>
                      <a:pt x="1230022" y="213689"/>
                    </a:lnTo>
                    <a:lnTo>
                      <a:pt x="1229640" y="213397"/>
                    </a:lnTo>
                    <a:lnTo>
                      <a:pt x="1228944" y="212876"/>
                    </a:lnTo>
                    <a:lnTo>
                      <a:pt x="1228623" y="212546"/>
                    </a:lnTo>
                    <a:lnTo>
                      <a:pt x="1228163" y="212063"/>
                    </a:lnTo>
                    <a:lnTo>
                      <a:pt x="1227612" y="211428"/>
                    </a:lnTo>
                    <a:lnTo>
                      <a:pt x="1227127" y="210692"/>
                    </a:lnTo>
                    <a:lnTo>
                      <a:pt x="1226642" y="210577"/>
                    </a:lnTo>
                    <a:lnTo>
                      <a:pt x="1225999" y="210501"/>
                    </a:lnTo>
                    <a:lnTo>
                      <a:pt x="1225713" y="209790"/>
                    </a:lnTo>
                    <a:lnTo>
                      <a:pt x="1225482" y="209282"/>
                    </a:lnTo>
                    <a:lnTo>
                      <a:pt x="1225175" y="208342"/>
                    </a:lnTo>
                    <a:lnTo>
                      <a:pt x="1224911" y="207529"/>
                    </a:lnTo>
                    <a:lnTo>
                      <a:pt x="1224379" y="206767"/>
                    </a:lnTo>
                    <a:lnTo>
                      <a:pt x="1223890" y="206298"/>
                    </a:lnTo>
                    <a:lnTo>
                      <a:pt x="1223264" y="205701"/>
                    </a:lnTo>
                    <a:lnTo>
                      <a:pt x="1222603" y="204951"/>
                    </a:lnTo>
                    <a:lnTo>
                      <a:pt x="1222124" y="204456"/>
                    </a:lnTo>
                    <a:lnTo>
                      <a:pt x="1221906" y="203999"/>
                    </a:lnTo>
                    <a:lnTo>
                      <a:pt x="1221219" y="204100"/>
                    </a:lnTo>
                    <a:lnTo>
                      <a:pt x="1219918" y="204164"/>
                    </a:lnTo>
                    <a:lnTo>
                      <a:pt x="1219305" y="203948"/>
                    </a:lnTo>
                    <a:lnTo>
                      <a:pt x="1218666" y="203669"/>
                    </a:lnTo>
                    <a:lnTo>
                      <a:pt x="1217731" y="203123"/>
                    </a:lnTo>
                    <a:lnTo>
                      <a:pt x="1216752" y="202411"/>
                    </a:lnTo>
                    <a:lnTo>
                      <a:pt x="1216155" y="201954"/>
                    </a:lnTo>
                    <a:lnTo>
                      <a:pt x="1215655" y="201179"/>
                    </a:lnTo>
                    <a:lnTo>
                      <a:pt x="1215189" y="200456"/>
                    </a:lnTo>
                    <a:lnTo>
                      <a:pt x="1214567" y="199313"/>
                    </a:lnTo>
                    <a:lnTo>
                      <a:pt x="1214081" y="198601"/>
                    </a:lnTo>
                    <a:lnTo>
                      <a:pt x="1213512" y="197560"/>
                    </a:lnTo>
                    <a:lnTo>
                      <a:pt x="1213069" y="196861"/>
                    </a:lnTo>
                    <a:lnTo>
                      <a:pt x="1212512" y="195922"/>
                    </a:lnTo>
                    <a:lnTo>
                      <a:pt x="1212187" y="195160"/>
                    </a:lnTo>
                    <a:lnTo>
                      <a:pt x="1211432" y="193547"/>
                    </a:lnTo>
                    <a:lnTo>
                      <a:pt x="1210293" y="193382"/>
                    </a:lnTo>
                    <a:lnTo>
                      <a:pt x="1209394" y="193191"/>
                    </a:lnTo>
                    <a:lnTo>
                      <a:pt x="1208552" y="193051"/>
                    </a:lnTo>
                    <a:lnTo>
                      <a:pt x="1207929" y="192950"/>
                    </a:lnTo>
                    <a:lnTo>
                      <a:pt x="1207394" y="192924"/>
                    </a:lnTo>
                    <a:lnTo>
                      <a:pt x="1207020" y="192683"/>
                    </a:lnTo>
                    <a:lnTo>
                      <a:pt x="1206850" y="192264"/>
                    </a:lnTo>
                    <a:lnTo>
                      <a:pt x="1206719" y="191807"/>
                    </a:lnTo>
                    <a:lnTo>
                      <a:pt x="1206411" y="191248"/>
                    </a:lnTo>
                    <a:lnTo>
                      <a:pt x="1206131" y="190765"/>
                    </a:lnTo>
                    <a:lnTo>
                      <a:pt x="1205602" y="190346"/>
                    </a:lnTo>
                    <a:lnTo>
                      <a:pt x="1205014" y="190054"/>
                    </a:lnTo>
                    <a:lnTo>
                      <a:pt x="1204398" y="189394"/>
                    </a:lnTo>
                    <a:lnTo>
                      <a:pt x="1204118" y="189038"/>
                    </a:lnTo>
                    <a:lnTo>
                      <a:pt x="1203761" y="188454"/>
                    </a:lnTo>
                    <a:lnTo>
                      <a:pt x="1203511" y="188048"/>
                    </a:lnTo>
                    <a:lnTo>
                      <a:pt x="1203270" y="187565"/>
                    </a:lnTo>
                    <a:lnTo>
                      <a:pt x="1202847" y="186790"/>
                    </a:lnTo>
                    <a:lnTo>
                      <a:pt x="1202658" y="186333"/>
                    </a:lnTo>
                    <a:lnTo>
                      <a:pt x="1201990" y="185889"/>
                    </a:lnTo>
                    <a:lnTo>
                      <a:pt x="1201132" y="185584"/>
                    </a:lnTo>
                    <a:lnTo>
                      <a:pt x="1200744" y="185127"/>
                    </a:lnTo>
                    <a:lnTo>
                      <a:pt x="1200612" y="184149"/>
                    </a:lnTo>
                    <a:lnTo>
                      <a:pt x="1200160" y="183869"/>
                    </a:lnTo>
                    <a:lnTo>
                      <a:pt x="1199748" y="183603"/>
                    </a:lnTo>
                    <a:lnTo>
                      <a:pt x="1199395" y="183298"/>
                    </a:lnTo>
                    <a:lnTo>
                      <a:pt x="1198676" y="183145"/>
                    </a:lnTo>
                    <a:lnTo>
                      <a:pt x="1197712" y="183158"/>
                    </a:lnTo>
                    <a:lnTo>
                      <a:pt x="1197269" y="182879"/>
                    </a:lnTo>
                    <a:lnTo>
                      <a:pt x="1196913" y="181710"/>
                    </a:lnTo>
                    <a:lnTo>
                      <a:pt x="1196817" y="180986"/>
                    </a:lnTo>
                    <a:lnTo>
                      <a:pt x="1196968" y="180351"/>
                    </a:lnTo>
                    <a:lnTo>
                      <a:pt x="1197363" y="179970"/>
                    </a:lnTo>
                    <a:lnTo>
                      <a:pt x="1197115" y="179335"/>
                    </a:lnTo>
                    <a:lnTo>
                      <a:pt x="1196945" y="178624"/>
                    </a:lnTo>
                    <a:lnTo>
                      <a:pt x="1196842" y="177989"/>
                    </a:lnTo>
                    <a:lnTo>
                      <a:pt x="1196342" y="177126"/>
                    </a:lnTo>
                    <a:lnTo>
                      <a:pt x="1195989" y="176732"/>
                    </a:lnTo>
                    <a:lnTo>
                      <a:pt x="1195336" y="176008"/>
                    </a:lnTo>
                    <a:lnTo>
                      <a:pt x="1194178" y="174865"/>
                    </a:lnTo>
                    <a:lnTo>
                      <a:pt x="1193706" y="174128"/>
                    </a:lnTo>
                    <a:lnTo>
                      <a:pt x="1193375" y="173023"/>
                    </a:lnTo>
                    <a:lnTo>
                      <a:pt x="1193230" y="172376"/>
                    </a:lnTo>
                    <a:lnTo>
                      <a:pt x="1193044" y="171703"/>
                    </a:lnTo>
                    <a:lnTo>
                      <a:pt x="1192825" y="170458"/>
                    </a:lnTo>
                    <a:lnTo>
                      <a:pt x="1192289" y="169887"/>
                    </a:lnTo>
                    <a:lnTo>
                      <a:pt x="1191863" y="169468"/>
                    </a:lnTo>
                    <a:lnTo>
                      <a:pt x="1191432" y="168985"/>
                    </a:lnTo>
                    <a:lnTo>
                      <a:pt x="1190919" y="168337"/>
                    </a:lnTo>
                    <a:lnTo>
                      <a:pt x="1190558" y="167905"/>
                    </a:lnTo>
                    <a:lnTo>
                      <a:pt x="1190090" y="167575"/>
                    </a:lnTo>
                    <a:lnTo>
                      <a:pt x="1189615" y="167448"/>
                    </a:lnTo>
                    <a:lnTo>
                      <a:pt x="1189142" y="167194"/>
                    </a:lnTo>
                    <a:lnTo>
                      <a:pt x="1188770" y="166928"/>
                    </a:lnTo>
                    <a:lnTo>
                      <a:pt x="1188318" y="166712"/>
                    </a:lnTo>
                    <a:lnTo>
                      <a:pt x="1187808" y="166546"/>
                    </a:lnTo>
                    <a:lnTo>
                      <a:pt x="1187001" y="166077"/>
                    </a:lnTo>
                    <a:lnTo>
                      <a:pt x="1185958" y="166089"/>
                    </a:lnTo>
                    <a:lnTo>
                      <a:pt x="1185175" y="166077"/>
                    </a:lnTo>
                    <a:lnTo>
                      <a:pt x="1184257" y="166331"/>
                    </a:lnTo>
                    <a:lnTo>
                      <a:pt x="1183652" y="165746"/>
                    </a:lnTo>
                    <a:lnTo>
                      <a:pt x="1183133" y="165492"/>
                    </a:lnTo>
                    <a:lnTo>
                      <a:pt x="1182750" y="165162"/>
                    </a:lnTo>
                    <a:lnTo>
                      <a:pt x="1182343" y="164730"/>
                    </a:lnTo>
                    <a:lnTo>
                      <a:pt x="1182021" y="163791"/>
                    </a:lnTo>
                    <a:lnTo>
                      <a:pt x="1181707" y="163079"/>
                    </a:lnTo>
                    <a:lnTo>
                      <a:pt x="1181427" y="162635"/>
                    </a:lnTo>
                    <a:lnTo>
                      <a:pt x="1181215" y="162254"/>
                    </a:lnTo>
                    <a:lnTo>
                      <a:pt x="1180769" y="161581"/>
                    </a:lnTo>
                    <a:lnTo>
                      <a:pt x="1180487" y="160692"/>
                    </a:lnTo>
                    <a:lnTo>
                      <a:pt x="1180044" y="159955"/>
                    </a:lnTo>
                    <a:lnTo>
                      <a:pt x="1179826" y="159434"/>
                    </a:lnTo>
                    <a:lnTo>
                      <a:pt x="1179784" y="158990"/>
                    </a:lnTo>
                    <a:lnTo>
                      <a:pt x="1179793" y="158495"/>
                    </a:lnTo>
                    <a:lnTo>
                      <a:pt x="1179774" y="157860"/>
                    </a:lnTo>
                    <a:lnTo>
                      <a:pt x="1179643" y="157403"/>
                    </a:lnTo>
                    <a:lnTo>
                      <a:pt x="1179479" y="156564"/>
                    </a:lnTo>
                    <a:lnTo>
                      <a:pt x="1179395" y="155790"/>
                    </a:lnTo>
                    <a:lnTo>
                      <a:pt x="1179006" y="155256"/>
                    </a:lnTo>
                    <a:lnTo>
                      <a:pt x="1178975" y="154354"/>
                    </a:lnTo>
                    <a:lnTo>
                      <a:pt x="1178672" y="153897"/>
                    </a:lnTo>
                    <a:lnTo>
                      <a:pt x="1178200" y="153186"/>
                    </a:lnTo>
                    <a:lnTo>
                      <a:pt x="1178156" y="152437"/>
                    </a:lnTo>
                    <a:lnTo>
                      <a:pt x="1177681" y="151675"/>
                    </a:lnTo>
                    <a:lnTo>
                      <a:pt x="1177712" y="151002"/>
                    </a:lnTo>
                    <a:lnTo>
                      <a:pt x="1177703" y="150468"/>
                    </a:lnTo>
                    <a:lnTo>
                      <a:pt x="1177336" y="149884"/>
                    </a:lnTo>
                    <a:lnTo>
                      <a:pt x="1177376" y="149287"/>
                    </a:lnTo>
                    <a:lnTo>
                      <a:pt x="1177147" y="148805"/>
                    </a:lnTo>
                    <a:lnTo>
                      <a:pt x="1176996" y="148297"/>
                    </a:lnTo>
                    <a:lnTo>
                      <a:pt x="1177115" y="147776"/>
                    </a:lnTo>
                    <a:lnTo>
                      <a:pt x="1177244" y="147268"/>
                    </a:lnTo>
                    <a:lnTo>
                      <a:pt x="1177096" y="146569"/>
                    </a:lnTo>
                    <a:lnTo>
                      <a:pt x="1176832" y="145845"/>
                    </a:lnTo>
                    <a:lnTo>
                      <a:pt x="1176842" y="145350"/>
                    </a:lnTo>
                    <a:lnTo>
                      <a:pt x="1176731" y="144868"/>
                    </a:lnTo>
                    <a:lnTo>
                      <a:pt x="1176540" y="144410"/>
                    </a:lnTo>
                    <a:lnTo>
                      <a:pt x="1175796" y="143852"/>
                    </a:lnTo>
                    <a:lnTo>
                      <a:pt x="1174890" y="143509"/>
                    </a:lnTo>
                    <a:lnTo>
                      <a:pt x="1174476" y="143293"/>
                    </a:lnTo>
                    <a:lnTo>
                      <a:pt x="1174081" y="142709"/>
                    </a:lnTo>
                    <a:lnTo>
                      <a:pt x="1174245" y="141820"/>
                    </a:lnTo>
                    <a:lnTo>
                      <a:pt x="1174492" y="140867"/>
                    </a:lnTo>
                    <a:lnTo>
                      <a:pt x="1174716" y="139813"/>
                    </a:lnTo>
                    <a:lnTo>
                      <a:pt x="1174868" y="138543"/>
                    </a:lnTo>
                    <a:lnTo>
                      <a:pt x="1174810" y="138010"/>
                    </a:lnTo>
                    <a:lnTo>
                      <a:pt x="1174351" y="137057"/>
                    </a:lnTo>
                    <a:lnTo>
                      <a:pt x="1173901" y="136028"/>
                    </a:lnTo>
                    <a:lnTo>
                      <a:pt x="1173695" y="135381"/>
                    </a:lnTo>
                    <a:lnTo>
                      <a:pt x="1173577" y="134847"/>
                    </a:lnTo>
                    <a:lnTo>
                      <a:pt x="1173471" y="134047"/>
                    </a:lnTo>
                    <a:lnTo>
                      <a:pt x="1173401" y="133450"/>
                    </a:lnTo>
                    <a:lnTo>
                      <a:pt x="1173523" y="132320"/>
                    </a:lnTo>
                    <a:lnTo>
                      <a:pt x="1173827" y="131863"/>
                    </a:lnTo>
                    <a:lnTo>
                      <a:pt x="1174357" y="131139"/>
                    </a:lnTo>
                    <a:lnTo>
                      <a:pt x="1174582" y="130644"/>
                    </a:lnTo>
                    <a:lnTo>
                      <a:pt x="1174621" y="130110"/>
                    </a:lnTo>
                    <a:lnTo>
                      <a:pt x="1174454" y="129589"/>
                    </a:lnTo>
                    <a:lnTo>
                      <a:pt x="1174254" y="129081"/>
                    </a:lnTo>
                    <a:lnTo>
                      <a:pt x="1174165" y="128561"/>
                    </a:lnTo>
                    <a:lnTo>
                      <a:pt x="1174050" y="127659"/>
                    </a:lnTo>
                    <a:lnTo>
                      <a:pt x="1174050" y="127202"/>
                    </a:lnTo>
                    <a:lnTo>
                      <a:pt x="1173991" y="126465"/>
                    </a:lnTo>
                    <a:lnTo>
                      <a:pt x="1173911" y="125957"/>
                    </a:lnTo>
                    <a:lnTo>
                      <a:pt x="1173718" y="125195"/>
                    </a:lnTo>
                    <a:lnTo>
                      <a:pt x="1173205" y="125005"/>
                    </a:lnTo>
                    <a:lnTo>
                      <a:pt x="1172613" y="124764"/>
                    </a:lnTo>
                    <a:lnTo>
                      <a:pt x="1171974" y="124497"/>
                    </a:lnTo>
                    <a:lnTo>
                      <a:pt x="1171352" y="124294"/>
                    </a:lnTo>
                    <a:lnTo>
                      <a:pt x="1170466" y="123900"/>
                    </a:lnTo>
                    <a:lnTo>
                      <a:pt x="1169737" y="123747"/>
                    </a:lnTo>
                    <a:lnTo>
                      <a:pt x="1169041" y="123760"/>
                    </a:lnTo>
                    <a:lnTo>
                      <a:pt x="1168665" y="123176"/>
                    </a:lnTo>
                    <a:lnTo>
                      <a:pt x="1168476" y="122757"/>
                    </a:lnTo>
                    <a:lnTo>
                      <a:pt x="1169197" y="120611"/>
                    </a:lnTo>
                    <a:lnTo>
                      <a:pt x="1169923" y="118744"/>
                    </a:lnTo>
                    <a:lnTo>
                      <a:pt x="1170287" y="117855"/>
                    </a:lnTo>
                    <a:lnTo>
                      <a:pt x="1170478" y="117029"/>
                    </a:lnTo>
                    <a:lnTo>
                      <a:pt x="1170456" y="116191"/>
                    </a:lnTo>
                    <a:lnTo>
                      <a:pt x="1170334" y="115658"/>
                    </a:lnTo>
                    <a:lnTo>
                      <a:pt x="1170180" y="114959"/>
                    </a:lnTo>
                    <a:lnTo>
                      <a:pt x="1169965" y="114273"/>
                    </a:lnTo>
                    <a:lnTo>
                      <a:pt x="1169795" y="113765"/>
                    </a:lnTo>
                    <a:lnTo>
                      <a:pt x="1169381" y="113092"/>
                    </a:lnTo>
                    <a:lnTo>
                      <a:pt x="1168890" y="112711"/>
                    </a:lnTo>
                    <a:lnTo>
                      <a:pt x="1168129" y="112013"/>
                    </a:lnTo>
                    <a:lnTo>
                      <a:pt x="1167300" y="111289"/>
                    </a:lnTo>
                    <a:lnTo>
                      <a:pt x="1166841" y="110832"/>
                    </a:lnTo>
                    <a:lnTo>
                      <a:pt x="1166392" y="110476"/>
                    </a:lnTo>
                    <a:lnTo>
                      <a:pt x="1166070" y="110133"/>
                    </a:lnTo>
                    <a:lnTo>
                      <a:pt x="1165768" y="109739"/>
                    </a:lnTo>
                    <a:lnTo>
                      <a:pt x="1165406" y="108939"/>
                    </a:lnTo>
                    <a:lnTo>
                      <a:pt x="1165322" y="108063"/>
                    </a:lnTo>
                    <a:lnTo>
                      <a:pt x="1165171" y="107072"/>
                    </a:lnTo>
                    <a:lnTo>
                      <a:pt x="1164988" y="105663"/>
                    </a:lnTo>
                    <a:lnTo>
                      <a:pt x="1164837" y="104939"/>
                    </a:lnTo>
                    <a:lnTo>
                      <a:pt x="1164616" y="104050"/>
                    </a:lnTo>
                    <a:lnTo>
                      <a:pt x="1164362" y="102932"/>
                    </a:lnTo>
                    <a:lnTo>
                      <a:pt x="1164173" y="102043"/>
                    </a:lnTo>
                    <a:lnTo>
                      <a:pt x="1163993" y="101154"/>
                    </a:lnTo>
                    <a:lnTo>
                      <a:pt x="1163910" y="100430"/>
                    </a:lnTo>
                    <a:lnTo>
                      <a:pt x="1163832" y="99389"/>
                    </a:lnTo>
                    <a:lnTo>
                      <a:pt x="1163980" y="98957"/>
                    </a:lnTo>
                    <a:lnTo>
                      <a:pt x="1164337" y="98144"/>
                    </a:lnTo>
                    <a:lnTo>
                      <a:pt x="1164856" y="97090"/>
                    </a:lnTo>
                    <a:lnTo>
                      <a:pt x="1165332" y="96188"/>
                    </a:lnTo>
                    <a:lnTo>
                      <a:pt x="1165845" y="95299"/>
                    </a:lnTo>
                    <a:lnTo>
                      <a:pt x="1166414" y="94385"/>
                    </a:lnTo>
                    <a:lnTo>
                      <a:pt x="1166877" y="93648"/>
                    </a:lnTo>
                    <a:lnTo>
                      <a:pt x="1167531" y="92671"/>
                    </a:lnTo>
                    <a:lnTo>
                      <a:pt x="1168228" y="91629"/>
                    </a:lnTo>
                    <a:lnTo>
                      <a:pt x="1168680" y="90994"/>
                    </a:lnTo>
                    <a:lnTo>
                      <a:pt x="1168880" y="90524"/>
                    </a:lnTo>
                    <a:lnTo>
                      <a:pt x="1168934" y="88911"/>
                    </a:lnTo>
                    <a:lnTo>
                      <a:pt x="1169207" y="87692"/>
                    </a:lnTo>
                    <a:lnTo>
                      <a:pt x="1169531" y="86943"/>
                    </a:lnTo>
                    <a:lnTo>
                      <a:pt x="1169920" y="86435"/>
                    </a:lnTo>
                    <a:lnTo>
                      <a:pt x="1170491" y="85673"/>
                    </a:lnTo>
                    <a:lnTo>
                      <a:pt x="1171246" y="84682"/>
                    </a:lnTo>
                    <a:lnTo>
                      <a:pt x="1171821" y="83882"/>
                    </a:lnTo>
                    <a:lnTo>
                      <a:pt x="1171991" y="82879"/>
                    </a:lnTo>
                    <a:lnTo>
                      <a:pt x="1172270" y="81368"/>
                    </a:lnTo>
                    <a:lnTo>
                      <a:pt x="1172363" y="80301"/>
                    </a:lnTo>
                    <a:lnTo>
                      <a:pt x="1172325" y="79412"/>
                    </a:lnTo>
                    <a:lnTo>
                      <a:pt x="1171638" y="78548"/>
                    </a:lnTo>
                    <a:lnTo>
                      <a:pt x="1171632" y="77850"/>
                    </a:lnTo>
                    <a:lnTo>
                      <a:pt x="1171394" y="76897"/>
                    </a:lnTo>
                    <a:lnTo>
                      <a:pt x="1170980" y="76326"/>
                    </a:lnTo>
                    <a:lnTo>
                      <a:pt x="1170896" y="75703"/>
                    </a:lnTo>
                    <a:lnTo>
                      <a:pt x="1170726" y="74751"/>
                    </a:lnTo>
                    <a:lnTo>
                      <a:pt x="1170607" y="73303"/>
                    </a:lnTo>
                    <a:lnTo>
                      <a:pt x="1170537" y="72478"/>
                    </a:lnTo>
                    <a:lnTo>
                      <a:pt x="1170527" y="72033"/>
                    </a:lnTo>
                    <a:lnTo>
                      <a:pt x="1170684" y="71144"/>
                    </a:lnTo>
                    <a:lnTo>
                      <a:pt x="1170415" y="69912"/>
                    </a:lnTo>
                    <a:lnTo>
                      <a:pt x="1169634" y="69239"/>
                    </a:lnTo>
                    <a:lnTo>
                      <a:pt x="1168472" y="68718"/>
                    </a:lnTo>
                    <a:lnTo>
                      <a:pt x="1167695" y="68375"/>
                    </a:lnTo>
                    <a:lnTo>
                      <a:pt x="1166780" y="68058"/>
                    </a:lnTo>
                    <a:lnTo>
                      <a:pt x="1166054" y="67690"/>
                    </a:lnTo>
                    <a:lnTo>
                      <a:pt x="1165522" y="67093"/>
                    </a:lnTo>
                    <a:lnTo>
                      <a:pt x="1165251" y="66204"/>
                    </a:lnTo>
                    <a:lnTo>
                      <a:pt x="1165236" y="65137"/>
                    </a:lnTo>
                    <a:lnTo>
                      <a:pt x="1165461" y="64388"/>
                    </a:lnTo>
                    <a:lnTo>
                      <a:pt x="1166087" y="63892"/>
                    </a:lnTo>
                    <a:lnTo>
                      <a:pt x="1166661" y="63905"/>
                    </a:lnTo>
                    <a:lnTo>
                      <a:pt x="1167358" y="63397"/>
                    </a:lnTo>
                    <a:lnTo>
                      <a:pt x="1167604" y="62952"/>
                    </a:lnTo>
                    <a:lnTo>
                      <a:pt x="1167888" y="62267"/>
                    </a:lnTo>
                    <a:lnTo>
                      <a:pt x="1168048" y="61238"/>
                    </a:lnTo>
                    <a:lnTo>
                      <a:pt x="1168211" y="60489"/>
                    </a:lnTo>
                    <a:lnTo>
                      <a:pt x="1168810" y="59625"/>
                    </a:lnTo>
                    <a:lnTo>
                      <a:pt x="1167923" y="58228"/>
                    </a:lnTo>
                    <a:lnTo>
                      <a:pt x="1167422" y="57149"/>
                    </a:lnTo>
                    <a:lnTo>
                      <a:pt x="1167033" y="56234"/>
                    </a:lnTo>
                    <a:lnTo>
                      <a:pt x="1166908" y="55599"/>
                    </a:lnTo>
                    <a:lnTo>
                      <a:pt x="1167121" y="54964"/>
                    </a:lnTo>
                    <a:lnTo>
                      <a:pt x="1167249" y="54050"/>
                    </a:lnTo>
                    <a:lnTo>
                      <a:pt x="1167213" y="52907"/>
                    </a:lnTo>
                    <a:lnTo>
                      <a:pt x="1167618" y="52208"/>
                    </a:lnTo>
                    <a:lnTo>
                      <a:pt x="1166555" y="51726"/>
                    </a:lnTo>
                    <a:lnTo>
                      <a:pt x="1166127" y="51116"/>
                    </a:lnTo>
                    <a:lnTo>
                      <a:pt x="1165522" y="49656"/>
                    </a:lnTo>
                    <a:lnTo>
                      <a:pt x="1163467" y="48551"/>
                    </a:lnTo>
                    <a:lnTo>
                      <a:pt x="1161900" y="48932"/>
                    </a:lnTo>
                    <a:lnTo>
                      <a:pt x="1161276" y="50303"/>
                    </a:lnTo>
                    <a:lnTo>
                      <a:pt x="1161614" y="52056"/>
                    </a:lnTo>
                    <a:lnTo>
                      <a:pt x="1160464" y="53643"/>
                    </a:lnTo>
                    <a:lnTo>
                      <a:pt x="1160269" y="55396"/>
                    </a:lnTo>
                    <a:lnTo>
                      <a:pt x="1160387" y="55968"/>
                    </a:lnTo>
                    <a:lnTo>
                      <a:pt x="1158805" y="57872"/>
                    </a:lnTo>
                    <a:lnTo>
                      <a:pt x="1157754" y="59320"/>
                    </a:lnTo>
                    <a:lnTo>
                      <a:pt x="1155989" y="61200"/>
                    </a:lnTo>
                    <a:lnTo>
                      <a:pt x="1156130" y="62064"/>
                    </a:lnTo>
                    <a:lnTo>
                      <a:pt x="1155565" y="63372"/>
                    </a:lnTo>
                    <a:lnTo>
                      <a:pt x="1154258" y="64045"/>
                    </a:lnTo>
                    <a:lnTo>
                      <a:pt x="1152601" y="64667"/>
                    </a:lnTo>
                    <a:lnTo>
                      <a:pt x="1150755" y="64756"/>
                    </a:lnTo>
                    <a:lnTo>
                      <a:pt x="1149436" y="65645"/>
                    </a:lnTo>
                    <a:lnTo>
                      <a:pt x="1148940" y="66356"/>
                    </a:lnTo>
                    <a:lnTo>
                      <a:pt x="1148081" y="67321"/>
                    </a:lnTo>
                    <a:lnTo>
                      <a:pt x="1146047" y="68794"/>
                    </a:lnTo>
                    <a:lnTo>
                      <a:pt x="1144211" y="69950"/>
                    </a:lnTo>
                    <a:lnTo>
                      <a:pt x="1143024" y="71220"/>
                    </a:lnTo>
                    <a:lnTo>
                      <a:pt x="1141427" y="71931"/>
                    </a:lnTo>
                    <a:lnTo>
                      <a:pt x="1139193" y="71157"/>
                    </a:lnTo>
                    <a:lnTo>
                      <a:pt x="1138063" y="70839"/>
                    </a:lnTo>
                    <a:lnTo>
                      <a:pt x="1136178" y="71589"/>
                    </a:lnTo>
                    <a:lnTo>
                      <a:pt x="1134868" y="71157"/>
                    </a:lnTo>
                    <a:lnTo>
                      <a:pt x="1132617" y="70280"/>
                    </a:lnTo>
                    <a:lnTo>
                      <a:pt x="1130832" y="70179"/>
                    </a:lnTo>
                    <a:lnTo>
                      <a:pt x="1129470" y="70788"/>
                    </a:lnTo>
                    <a:lnTo>
                      <a:pt x="1127993" y="70928"/>
                    </a:lnTo>
                    <a:lnTo>
                      <a:pt x="1125961" y="70623"/>
                    </a:lnTo>
                    <a:lnTo>
                      <a:pt x="1124381" y="70039"/>
                    </a:lnTo>
                    <a:lnTo>
                      <a:pt x="1123726" y="69798"/>
                    </a:lnTo>
                    <a:lnTo>
                      <a:pt x="1123104" y="70293"/>
                    </a:lnTo>
                    <a:lnTo>
                      <a:pt x="1122349" y="71080"/>
                    </a:lnTo>
                    <a:lnTo>
                      <a:pt x="1121357" y="71576"/>
                    </a:lnTo>
                    <a:lnTo>
                      <a:pt x="1119045" y="72084"/>
                    </a:lnTo>
                    <a:lnTo>
                      <a:pt x="1116685" y="72960"/>
                    </a:lnTo>
                    <a:lnTo>
                      <a:pt x="1115863" y="73849"/>
                    </a:lnTo>
                    <a:lnTo>
                      <a:pt x="1115128" y="73925"/>
                    </a:lnTo>
                    <a:lnTo>
                      <a:pt x="1114810" y="73367"/>
                    </a:lnTo>
                    <a:lnTo>
                      <a:pt x="1113372" y="72287"/>
                    </a:lnTo>
                    <a:lnTo>
                      <a:pt x="1111249" y="71106"/>
                    </a:lnTo>
                    <a:lnTo>
                      <a:pt x="1110197" y="69696"/>
                    </a:lnTo>
                    <a:lnTo>
                      <a:pt x="1109499" y="68794"/>
                    </a:lnTo>
                    <a:lnTo>
                      <a:pt x="1108360" y="67766"/>
                    </a:lnTo>
                    <a:lnTo>
                      <a:pt x="1107686" y="66382"/>
                    </a:lnTo>
                    <a:lnTo>
                      <a:pt x="1107525" y="65581"/>
                    </a:lnTo>
                    <a:lnTo>
                      <a:pt x="1106533" y="64553"/>
                    </a:lnTo>
                    <a:lnTo>
                      <a:pt x="1104976" y="64324"/>
                    </a:lnTo>
                    <a:lnTo>
                      <a:pt x="1103447" y="64756"/>
                    </a:lnTo>
                    <a:lnTo>
                      <a:pt x="1101524" y="65327"/>
                    </a:lnTo>
                    <a:lnTo>
                      <a:pt x="1099857" y="66267"/>
                    </a:lnTo>
                    <a:lnTo>
                      <a:pt x="1098300" y="67093"/>
                    </a:lnTo>
                    <a:lnTo>
                      <a:pt x="1096008" y="67867"/>
                    </a:lnTo>
                    <a:lnTo>
                      <a:pt x="1093449" y="68299"/>
                    </a:lnTo>
                    <a:lnTo>
                      <a:pt x="1090899" y="68236"/>
                    </a:lnTo>
                    <a:lnTo>
                      <a:pt x="1087766" y="67842"/>
                    </a:lnTo>
                    <a:lnTo>
                      <a:pt x="1084751" y="67245"/>
                    </a:lnTo>
                    <a:lnTo>
                      <a:pt x="1081694" y="67131"/>
                    </a:lnTo>
                    <a:lnTo>
                      <a:pt x="1080095" y="66978"/>
                    </a:lnTo>
                    <a:lnTo>
                      <a:pt x="1079520" y="66889"/>
                    </a:lnTo>
                    <a:lnTo>
                      <a:pt x="1078955" y="66813"/>
                    </a:lnTo>
                    <a:lnTo>
                      <a:pt x="1077664" y="66496"/>
                    </a:lnTo>
                    <a:lnTo>
                      <a:pt x="1075552" y="65759"/>
                    </a:lnTo>
                    <a:lnTo>
                      <a:pt x="1074521" y="65556"/>
                    </a:lnTo>
                    <a:lnTo>
                      <a:pt x="1073240" y="66026"/>
                    </a:lnTo>
                    <a:lnTo>
                      <a:pt x="1072271" y="66445"/>
                    </a:lnTo>
                    <a:lnTo>
                      <a:pt x="1071169" y="66458"/>
                    </a:lnTo>
                    <a:lnTo>
                      <a:pt x="1069897" y="66293"/>
                    </a:lnTo>
                    <a:lnTo>
                      <a:pt x="1068577" y="65962"/>
                    </a:lnTo>
                    <a:lnTo>
                      <a:pt x="1067467" y="66178"/>
                    </a:lnTo>
                    <a:lnTo>
                      <a:pt x="1066108" y="67118"/>
                    </a:lnTo>
                    <a:lnTo>
                      <a:pt x="1063203" y="68439"/>
                    </a:lnTo>
                    <a:lnTo>
                      <a:pt x="1061100" y="69023"/>
                    </a:lnTo>
                    <a:lnTo>
                      <a:pt x="1060336" y="68871"/>
                    </a:lnTo>
                    <a:lnTo>
                      <a:pt x="1059633" y="68883"/>
                    </a:lnTo>
                    <a:lnTo>
                      <a:pt x="1058759" y="69430"/>
                    </a:lnTo>
                    <a:lnTo>
                      <a:pt x="1057668" y="70166"/>
                    </a:lnTo>
                    <a:lnTo>
                      <a:pt x="1056608" y="69620"/>
                    </a:lnTo>
                    <a:lnTo>
                      <a:pt x="1054861" y="69201"/>
                    </a:lnTo>
                    <a:lnTo>
                      <a:pt x="1053057" y="68972"/>
                    </a:lnTo>
                    <a:lnTo>
                      <a:pt x="1051249" y="68490"/>
                    </a:lnTo>
                    <a:lnTo>
                      <a:pt x="1050485" y="68642"/>
                    </a:lnTo>
                    <a:lnTo>
                      <a:pt x="1049663" y="69074"/>
                    </a:lnTo>
                    <a:lnTo>
                      <a:pt x="1048642" y="68680"/>
                    </a:lnTo>
                    <a:lnTo>
                      <a:pt x="1047608" y="67956"/>
                    </a:lnTo>
                    <a:lnTo>
                      <a:pt x="1046032" y="67042"/>
                    </a:lnTo>
                    <a:lnTo>
                      <a:pt x="1044650" y="66331"/>
                    </a:lnTo>
                    <a:lnTo>
                      <a:pt x="1043858" y="65518"/>
                    </a:lnTo>
                    <a:lnTo>
                      <a:pt x="1043392" y="64616"/>
                    </a:lnTo>
                    <a:lnTo>
                      <a:pt x="1042568" y="63664"/>
                    </a:lnTo>
                    <a:lnTo>
                      <a:pt x="1041902" y="63524"/>
                    </a:lnTo>
                    <a:lnTo>
                      <a:pt x="1041347" y="64096"/>
                    </a:lnTo>
                    <a:lnTo>
                      <a:pt x="1040150" y="65277"/>
                    </a:lnTo>
                    <a:lnTo>
                      <a:pt x="1039007" y="66305"/>
                    </a:lnTo>
                    <a:lnTo>
                      <a:pt x="1037580" y="67347"/>
                    </a:lnTo>
                    <a:lnTo>
                      <a:pt x="1036429" y="67931"/>
                    </a:lnTo>
                    <a:lnTo>
                      <a:pt x="1034714" y="68375"/>
                    </a:lnTo>
                    <a:lnTo>
                      <a:pt x="1032611" y="68337"/>
                    </a:lnTo>
                    <a:lnTo>
                      <a:pt x="1030726" y="67677"/>
                    </a:lnTo>
                    <a:lnTo>
                      <a:pt x="1028989" y="66902"/>
                    </a:lnTo>
                    <a:lnTo>
                      <a:pt x="1027808" y="66077"/>
                    </a:lnTo>
                    <a:lnTo>
                      <a:pt x="1026806" y="65683"/>
                    </a:lnTo>
                    <a:lnTo>
                      <a:pt x="1026041" y="65302"/>
                    </a:lnTo>
                    <a:lnTo>
                      <a:pt x="1025614" y="64845"/>
                    </a:lnTo>
                    <a:lnTo>
                      <a:pt x="1024574" y="63829"/>
                    </a:lnTo>
                    <a:lnTo>
                      <a:pt x="1023106" y="62648"/>
                    </a:lnTo>
                    <a:lnTo>
                      <a:pt x="1021526" y="61733"/>
                    </a:lnTo>
                    <a:lnTo>
                      <a:pt x="1020416" y="61098"/>
                    </a:lnTo>
                    <a:lnTo>
                      <a:pt x="1019158" y="60527"/>
                    </a:lnTo>
                    <a:lnTo>
                      <a:pt x="1017742" y="59473"/>
                    </a:lnTo>
                    <a:lnTo>
                      <a:pt x="1016750" y="58380"/>
                    </a:lnTo>
                    <a:lnTo>
                      <a:pt x="1016274" y="57072"/>
                    </a:lnTo>
                    <a:lnTo>
                      <a:pt x="1014952" y="55713"/>
                    </a:lnTo>
                    <a:lnTo>
                      <a:pt x="1014322" y="55078"/>
                    </a:lnTo>
                    <a:lnTo>
                      <a:pt x="1009554" y="53212"/>
                    </a:lnTo>
                    <a:lnTo>
                      <a:pt x="1006283" y="51434"/>
                    </a:lnTo>
                    <a:lnTo>
                      <a:pt x="1004092" y="50735"/>
                    </a:lnTo>
                    <a:lnTo>
                      <a:pt x="1003309" y="49300"/>
                    </a:lnTo>
                    <a:lnTo>
                      <a:pt x="1003110" y="48309"/>
                    </a:lnTo>
                    <a:lnTo>
                      <a:pt x="1001614" y="47408"/>
                    </a:lnTo>
                    <a:lnTo>
                      <a:pt x="998917" y="47116"/>
                    </a:lnTo>
                    <a:lnTo>
                      <a:pt x="997568" y="45833"/>
                    </a:lnTo>
                    <a:lnTo>
                      <a:pt x="996727" y="44550"/>
                    </a:lnTo>
                    <a:lnTo>
                      <a:pt x="995320" y="43077"/>
                    </a:lnTo>
                    <a:lnTo>
                      <a:pt x="993259" y="43013"/>
                    </a:lnTo>
                    <a:lnTo>
                      <a:pt x="991195" y="44283"/>
                    </a:lnTo>
                    <a:lnTo>
                      <a:pt x="989014" y="45312"/>
                    </a:lnTo>
                    <a:lnTo>
                      <a:pt x="984644" y="45528"/>
                    </a:lnTo>
                    <a:lnTo>
                      <a:pt x="980509" y="45985"/>
                    </a:lnTo>
                    <a:lnTo>
                      <a:pt x="977227" y="46735"/>
                    </a:lnTo>
                    <a:lnTo>
                      <a:pt x="973828" y="48411"/>
                    </a:lnTo>
                    <a:lnTo>
                      <a:pt x="970080" y="50608"/>
                    </a:lnTo>
                    <a:lnTo>
                      <a:pt x="969178" y="53415"/>
                    </a:lnTo>
                    <a:lnTo>
                      <a:pt x="968315" y="55282"/>
                    </a:lnTo>
                    <a:lnTo>
                      <a:pt x="964844" y="58317"/>
                    </a:lnTo>
                    <a:lnTo>
                      <a:pt x="961799" y="60273"/>
                    </a:lnTo>
                    <a:lnTo>
                      <a:pt x="959450" y="62800"/>
                    </a:lnTo>
                    <a:lnTo>
                      <a:pt x="955712" y="64540"/>
                    </a:lnTo>
                    <a:lnTo>
                      <a:pt x="953015" y="65696"/>
                    </a:lnTo>
                    <a:lnTo>
                      <a:pt x="949468" y="66737"/>
                    </a:lnTo>
                    <a:lnTo>
                      <a:pt x="945489" y="67702"/>
                    </a:lnTo>
                    <a:lnTo>
                      <a:pt x="941921" y="67867"/>
                    </a:lnTo>
                    <a:lnTo>
                      <a:pt x="940127" y="68706"/>
                    </a:lnTo>
                    <a:lnTo>
                      <a:pt x="936775" y="69544"/>
                    </a:lnTo>
                    <a:lnTo>
                      <a:pt x="933118" y="69112"/>
                    </a:lnTo>
                    <a:lnTo>
                      <a:pt x="929014" y="68871"/>
                    </a:lnTo>
                    <a:lnTo>
                      <a:pt x="924574" y="68541"/>
                    </a:lnTo>
                    <a:lnTo>
                      <a:pt x="918625" y="67753"/>
                    </a:lnTo>
                    <a:lnTo>
                      <a:pt x="913779" y="66775"/>
                    </a:lnTo>
                    <a:lnTo>
                      <a:pt x="911904" y="65797"/>
                    </a:lnTo>
                    <a:lnTo>
                      <a:pt x="907415" y="64654"/>
                    </a:lnTo>
                    <a:lnTo>
                      <a:pt x="905724" y="63841"/>
                    </a:lnTo>
                    <a:lnTo>
                      <a:pt x="905749" y="64527"/>
                    </a:lnTo>
                    <a:lnTo>
                      <a:pt x="905819" y="65823"/>
                    </a:lnTo>
                    <a:lnTo>
                      <a:pt x="905797" y="66966"/>
                    </a:lnTo>
                    <a:lnTo>
                      <a:pt x="905745" y="68693"/>
                    </a:lnTo>
                    <a:lnTo>
                      <a:pt x="905688" y="69887"/>
                    </a:lnTo>
                    <a:lnTo>
                      <a:pt x="905827" y="70801"/>
                    </a:lnTo>
                    <a:lnTo>
                      <a:pt x="906201" y="71881"/>
                    </a:lnTo>
                    <a:lnTo>
                      <a:pt x="906706" y="72871"/>
                    </a:lnTo>
                    <a:lnTo>
                      <a:pt x="907181" y="73697"/>
                    </a:lnTo>
                    <a:lnTo>
                      <a:pt x="907380" y="74802"/>
                    </a:lnTo>
                    <a:lnTo>
                      <a:pt x="907329" y="75564"/>
                    </a:lnTo>
                    <a:lnTo>
                      <a:pt x="907201" y="76262"/>
                    </a:lnTo>
                    <a:lnTo>
                      <a:pt x="844227" y="75970"/>
                    </a:lnTo>
                    <a:lnTo>
                      <a:pt x="808578" y="75792"/>
                    </a:lnTo>
                    <a:lnTo>
                      <a:pt x="774055" y="75729"/>
                    </a:lnTo>
                    <a:lnTo>
                      <a:pt x="754120" y="75691"/>
                    </a:lnTo>
                    <a:lnTo>
                      <a:pt x="718455" y="75475"/>
                    </a:lnTo>
                    <a:lnTo>
                      <a:pt x="684626" y="75272"/>
                    </a:lnTo>
                    <a:lnTo>
                      <a:pt x="668969" y="75094"/>
                    </a:lnTo>
                    <a:lnTo>
                      <a:pt x="638461" y="75144"/>
                    </a:lnTo>
                    <a:lnTo>
                      <a:pt x="598127" y="74916"/>
                    </a:lnTo>
                    <a:lnTo>
                      <a:pt x="551602" y="74713"/>
                    </a:lnTo>
                    <a:lnTo>
                      <a:pt x="551165" y="74484"/>
                    </a:lnTo>
                    <a:lnTo>
                      <a:pt x="550600" y="74090"/>
                    </a:lnTo>
                    <a:lnTo>
                      <a:pt x="549875" y="73557"/>
                    </a:lnTo>
                    <a:lnTo>
                      <a:pt x="548793" y="72846"/>
                    </a:lnTo>
                    <a:lnTo>
                      <a:pt x="543954" y="70814"/>
                    </a:lnTo>
                    <a:lnTo>
                      <a:pt x="542865" y="70623"/>
                    </a:lnTo>
                    <a:lnTo>
                      <a:pt x="541418" y="70636"/>
                    </a:lnTo>
                    <a:lnTo>
                      <a:pt x="540146" y="70776"/>
                    </a:lnTo>
                    <a:lnTo>
                      <a:pt x="538920" y="70687"/>
                    </a:lnTo>
                    <a:lnTo>
                      <a:pt x="537642" y="70153"/>
                    </a:lnTo>
                    <a:lnTo>
                      <a:pt x="536630" y="70077"/>
                    </a:lnTo>
                    <a:lnTo>
                      <a:pt x="536258" y="70471"/>
                    </a:lnTo>
                    <a:lnTo>
                      <a:pt x="536322" y="71195"/>
                    </a:lnTo>
                    <a:lnTo>
                      <a:pt x="536537" y="71893"/>
                    </a:lnTo>
                    <a:lnTo>
                      <a:pt x="536634" y="72541"/>
                    </a:lnTo>
                    <a:lnTo>
                      <a:pt x="536514" y="73049"/>
                    </a:lnTo>
                    <a:lnTo>
                      <a:pt x="535693" y="73684"/>
                    </a:lnTo>
                    <a:lnTo>
                      <a:pt x="533821" y="73532"/>
                    </a:lnTo>
                    <a:lnTo>
                      <a:pt x="533076" y="73024"/>
                    </a:lnTo>
                    <a:lnTo>
                      <a:pt x="532199" y="72274"/>
                    </a:lnTo>
                    <a:lnTo>
                      <a:pt x="531486" y="72668"/>
                    </a:lnTo>
                    <a:lnTo>
                      <a:pt x="531557" y="73659"/>
                    </a:lnTo>
                    <a:lnTo>
                      <a:pt x="531406" y="74840"/>
                    </a:lnTo>
                    <a:lnTo>
                      <a:pt x="530841" y="74878"/>
                    </a:lnTo>
                    <a:lnTo>
                      <a:pt x="530465" y="74319"/>
                    </a:lnTo>
                    <a:lnTo>
                      <a:pt x="530080" y="73773"/>
                    </a:lnTo>
                    <a:lnTo>
                      <a:pt x="529423" y="73379"/>
                    </a:lnTo>
                    <a:lnTo>
                      <a:pt x="528395" y="73163"/>
                    </a:lnTo>
                    <a:lnTo>
                      <a:pt x="527191" y="73354"/>
                    </a:lnTo>
                    <a:lnTo>
                      <a:pt x="526651" y="73557"/>
                    </a:lnTo>
                    <a:lnTo>
                      <a:pt x="526761" y="74103"/>
                    </a:lnTo>
                    <a:lnTo>
                      <a:pt x="527477" y="74636"/>
                    </a:lnTo>
                    <a:lnTo>
                      <a:pt x="528337" y="75170"/>
                    </a:lnTo>
                    <a:lnTo>
                      <a:pt x="529143" y="76046"/>
                    </a:lnTo>
                    <a:lnTo>
                      <a:pt x="529143" y="76694"/>
                    </a:lnTo>
                    <a:lnTo>
                      <a:pt x="528593" y="77329"/>
                    </a:lnTo>
                    <a:lnTo>
                      <a:pt x="527810" y="77977"/>
                    </a:lnTo>
                    <a:lnTo>
                      <a:pt x="527297" y="77875"/>
                    </a:lnTo>
                    <a:lnTo>
                      <a:pt x="526519" y="77418"/>
                    </a:lnTo>
                    <a:lnTo>
                      <a:pt x="525761" y="77240"/>
                    </a:lnTo>
                    <a:lnTo>
                      <a:pt x="525074" y="77405"/>
                    </a:lnTo>
                    <a:lnTo>
                      <a:pt x="524346" y="77646"/>
                    </a:lnTo>
                    <a:lnTo>
                      <a:pt x="523674" y="76961"/>
                    </a:lnTo>
                    <a:lnTo>
                      <a:pt x="523405" y="76529"/>
                    </a:lnTo>
                    <a:lnTo>
                      <a:pt x="522975" y="76173"/>
                    </a:lnTo>
                    <a:lnTo>
                      <a:pt x="522346" y="75907"/>
                    </a:lnTo>
                    <a:lnTo>
                      <a:pt x="521636" y="76249"/>
                    </a:lnTo>
                    <a:lnTo>
                      <a:pt x="521019" y="76796"/>
                    </a:lnTo>
                    <a:lnTo>
                      <a:pt x="520460" y="77037"/>
                    </a:lnTo>
                    <a:lnTo>
                      <a:pt x="519626" y="77088"/>
                    </a:lnTo>
                    <a:lnTo>
                      <a:pt x="519411" y="78116"/>
                    </a:lnTo>
                    <a:lnTo>
                      <a:pt x="519548" y="79107"/>
                    </a:lnTo>
                    <a:lnTo>
                      <a:pt x="519256" y="79869"/>
                    </a:lnTo>
                    <a:lnTo>
                      <a:pt x="518506" y="79297"/>
                    </a:lnTo>
                    <a:lnTo>
                      <a:pt x="517953" y="78700"/>
                    </a:lnTo>
                    <a:lnTo>
                      <a:pt x="517344" y="77900"/>
                    </a:lnTo>
                    <a:lnTo>
                      <a:pt x="516623" y="77100"/>
                    </a:lnTo>
                    <a:lnTo>
                      <a:pt x="515905" y="76376"/>
                    </a:lnTo>
                    <a:lnTo>
                      <a:pt x="515554" y="75995"/>
                    </a:lnTo>
                    <a:lnTo>
                      <a:pt x="515102" y="75691"/>
                    </a:lnTo>
                    <a:lnTo>
                      <a:pt x="513860" y="75424"/>
                    </a:lnTo>
                    <a:lnTo>
                      <a:pt x="514196" y="74967"/>
                    </a:lnTo>
                    <a:lnTo>
                      <a:pt x="514749" y="74522"/>
                    </a:lnTo>
                    <a:lnTo>
                      <a:pt x="515173" y="74103"/>
                    </a:lnTo>
                    <a:lnTo>
                      <a:pt x="516014" y="73608"/>
                    </a:lnTo>
                    <a:lnTo>
                      <a:pt x="516444" y="73367"/>
                    </a:lnTo>
                    <a:lnTo>
                      <a:pt x="516283" y="72579"/>
                    </a:lnTo>
                    <a:lnTo>
                      <a:pt x="515564" y="72185"/>
                    </a:lnTo>
                    <a:lnTo>
                      <a:pt x="514453" y="71804"/>
                    </a:lnTo>
                    <a:lnTo>
                      <a:pt x="514113" y="72439"/>
                    </a:lnTo>
                    <a:lnTo>
                      <a:pt x="513846" y="72858"/>
                    </a:lnTo>
                    <a:lnTo>
                      <a:pt x="513259" y="73646"/>
                    </a:lnTo>
                    <a:lnTo>
                      <a:pt x="512723" y="74217"/>
                    </a:lnTo>
                    <a:lnTo>
                      <a:pt x="511927" y="74878"/>
                    </a:lnTo>
                    <a:lnTo>
                      <a:pt x="511455" y="75183"/>
                    </a:lnTo>
                    <a:lnTo>
                      <a:pt x="510517" y="74903"/>
                    </a:lnTo>
                    <a:lnTo>
                      <a:pt x="510097" y="76173"/>
                    </a:lnTo>
                    <a:lnTo>
                      <a:pt x="510192" y="76948"/>
                    </a:lnTo>
                    <a:lnTo>
                      <a:pt x="510276" y="77723"/>
                    </a:lnTo>
                    <a:lnTo>
                      <a:pt x="509524" y="78142"/>
                    </a:lnTo>
                    <a:lnTo>
                      <a:pt x="508612" y="77596"/>
                    </a:lnTo>
                    <a:lnTo>
                      <a:pt x="507647" y="77342"/>
                    </a:lnTo>
                    <a:lnTo>
                      <a:pt x="507040" y="77558"/>
                    </a:lnTo>
                    <a:lnTo>
                      <a:pt x="506902" y="78574"/>
                    </a:lnTo>
                    <a:lnTo>
                      <a:pt x="506462" y="79755"/>
                    </a:lnTo>
                    <a:lnTo>
                      <a:pt x="505569" y="79805"/>
                    </a:lnTo>
                    <a:lnTo>
                      <a:pt x="504538" y="79310"/>
                    </a:lnTo>
                    <a:lnTo>
                      <a:pt x="503504" y="78789"/>
                    </a:lnTo>
                    <a:lnTo>
                      <a:pt x="502869" y="78396"/>
                    </a:lnTo>
                    <a:lnTo>
                      <a:pt x="502622" y="77761"/>
                    </a:lnTo>
                    <a:lnTo>
                      <a:pt x="502763" y="77177"/>
                    </a:lnTo>
                    <a:lnTo>
                      <a:pt x="503183" y="76453"/>
                    </a:lnTo>
                    <a:lnTo>
                      <a:pt x="503597" y="76021"/>
                    </a:lnTo>
                    <a:lnTo>
                      <a:pt x="503996" y="75424"/>
                    </a:lnTo>
                    <a:lnTo>
                      <a:pt x="503970" y="74725"/>
                    </a:lnTo>
                    <a:lnTo>
                      <a:pt x="502882" y="74497"/>
                    </a:lnTo>
                    <a:lnTo>
                      <a:pt x="502368" y="74484"/>
                    </a:lnTo>
                    <a:lnTo>
                      <a:pt x="501861" y="75170"/>
                    </a:lnTo>
                    <a:lnTo>
                      <a:pt x="501222" y="75932"/>
                    </a:lnTo>
                    <a:lnTo>
                      <a:pt x="500323" y="75195"/>
                    </a:lnTo>
                    <a:lnTo>
                      <a:pt x="499773" y="74865"/>
                    </a:lnTo>
                    <a:lnTo>
                      <a:pt x="498859" y="74548"/>
                    </a:lnTo>
                    <a:lnTo>
                      <a:pt x="497979" y="74395"/>
                    </a:lnTo>
                    <a:lnTo>
                      <a:pt x="497520" y="74002"/>
                    </a:lnTo>
                    <a:lnTo>
                      <a:pt x="497924" y="73074"/>
                    </a:lnTo>
                    <a:lnTo>
                      <a:pt x="498882" y="72744"/>
                    </a:lnTo>
                    <a:lnTo>
                      <a:pt x="499491" y="72528"/>
                    </a:lnTo>
                    <a:lnTo>
                      <a:pt x="500769" y="72592"/>
                    </a:lnTo>
                    <a:lnTo>
                      <a:pt x="501687" y="72211"/>
                    </a:lnTo>
                    <a:lnTo>
                      <a:pt x="501510" y="71601"/>
                    </a:lnTo>
                    <a:lnTo>
                      <a:pt x="500962" y="70750"/>
                    </a:lnTo>
                    <a:lnTo>
                      <a:pt x="500519" y="70484"/>
                    </a:lnTo>
                    <a:lnTo>
                      <a:pt x="499674" y="70090"/>
                    </a:lnTo>
                    <a:lnTo>
                      <a:pt x="498264" y="69645"/>
                    </a:lnTo>
                    <a:lnTo>
                      <a:pt x="497222" y="69226"/>
                    </a:lnTo>
                    <a:lnTo>
                      <a:pt x="496823" y="68807"/>
                    </a:lnTo>
                    <a:lnTo>
                      <a:pt x="496091" y="68312"/>
                    </a:lnTo>
                    <a:lnTo>
                      <a:pt x="495340" y="68083"/>
                    </a:lnTo>
                    <a:lnTo>
                      <a:pt x="494919" y="68337"/>
                    </a:lnTo>
                    <a:lnTo>
                      <a:pt x="494691" y="69417"/>
                    </a:lnTo>
                    <a:lnTo>
                      <a:pt x="494710" y="70052"/>
                    </a:lnTo>
                    <a:lnTo>
                      <a:pt x="494402" y="70611"/>
                    </a:lnTo>
                    <a:lnTo>
                      <a:pt x="493686" y="71246"/>
                    </a:lnTo>
                    <a:lnTo>
                      <a:pt x="493211" y="71766"/>
                    </a:lnTo>
                    <a:lnTo>
                      <a:pt x="492678" y="72097"/>
                    </a:lnTo>
                    <a:lnTo>
                      <a:pt x="491833" y="72185"/>
                    </a:lnTo>
                    <a:lnTo>
                      <a:pt x="491381" y="71512"/>
                    </a:lnTo>
                    <a:lnTo>
                      <a:pt x="491242" y="70903"/>
                    </a:lnTo>
                    <a:lnTo>
                      <a:pt x="491702" y="70306"/>
                    </a:lnTo>
                    <a:lnTo>
                      <a:pt x="492180" y="69633"/>
                    </a:lnTo>
                    <a:lnTo>
                      <a:pt x="492295" y="69163"/>
                    </a:lnTo>
                    <a:lnTo>
                      <a:pt x="492161" y="68477"/>
                    </a:lnTo>
                    <a:lnTo>
                      <a:pt x="492165" y="67778"/>
                    </a:lnTo>
                    <a:lnTo>
                      <a:pt x="492482" y="67296"/>
                    </a:lnTo>
                    <a:lnTo>
                      <a:pt x="492963" y="66369"/>
                    </a:lnTo>
                    <a:lnTo>
                      <a:pt x="493612" y="65645"/>
                    </a:lnTo>
                    <a:lnTo>
                      <a:pt x="493417" y="64985"/>
                    </a:lnTo>
                    <a:lnTo>
                      <a:pt x="492417" y="64400"/>
                    </a:lnTo>
                    <a:lnTo>
                      <a:pt x="491820" y="64921"/>
                    </a:lnTo>
                    <a:lnTo>
                      <a:pt x="491355" y="65429"/>
                    </a:lnTo>
                    <a:lnTo>
                      <a:pt x="490927" y="66039"/>
                    </a:lnTo>
                    <a:lnTo>
                      <a:pt x="489839" y="65886"/>
                    </a:lnTo>
                    <a:lnTo>
                      <a:pt x="489457" y="65124"/>
                    </a:lnTo>
                    <a:lnTo>
                      <a:pt x="489708" y="64032"/>
                    </a:lnTo>
                    <a:lnTo>
                      <a:pt x="490205" y="63448"/>
                    </a:lnTo>
                    <a:lnTo>
                      <a:pt x="490742" y="62813"/>
                    </a:lnTo>
                    <a:lnTo>
                      <a:pt x="491104" y="62521"/>
                    </a:lnTo>
                    <a:lnTo>
                      <a:pt x="491162" y="62089"/>
                    </a:lnTo>
                    <a:lnTo>
                      <a:pt x="490141" y="61555"/>
                    </a:lnTo>
                    <a:lnTo>
                      <a:pt x="489268" y="60971"/>
                    </a:lnTo>
                    <a:lnTo>
                      <a:pt x="489066" y="60235"/>
                    </a:lnTo>
                    <a:lnTo>
                      <a:pt x="488456" y="59485"/>
                    </a:lnTo>
                    <a:lnTo>
                      <a:pt x="487939" y="59003"/>
                    </a:lnTo>
                    <a:lnTo>
                      <a:pt x="487448" y="58850"/>
                    </a:lnTo>
                    <a:lnTo>
                      <a:pt x="487017" y="59524"/>
                    </a:lnTo>
                    <a:lnTo>
                      <a:pt x="486410" y="59689"/>
                    </a:lnTo>
                    <a:lnTo>
                      <a:pt x="485736" y="59206"/>
                    </a:lnTo>
                    <a:lnTo>
                      <a:pt x="485261" y="58533"/>
                    </a:lnTo>
                    <a:lnTo>
                      <a:pt x="484994" y="58000"/>
                    </a:lnTo>
                    <a:lnTo>
                      <a:pt x="484021" y="58101"/>
                    </a:lnTo>
                    <a:lnTo>
                      <a:pt x="483469" y="58355"/>
                    </a:lnTo>
                    <a:lnTo>
                      <a:pt x="482773" y="58647"/>
                    </a:lnTo>
                    <a:lnTo>
                      <a:pt x="481944" y="58825"/>
                    </a:lnTo>
                    <a:lnTo>
                      <a:pt x="480785" y="58850"/>
                    </a:lnTo>
                    <a:lnTo>
                      <a:pt x="479989" y="58558"/>
                    </a:lnTo>
                    <a:lnTo>
                      <a:pt x="479863" y="57695"/>
                    </a:lnTo>
                    <a:lnTo>
                      <a:pt x="479771" y="57009"/>
                    </a:lnTo>
                    <a:lnTo>
                      <a:pt x="479725" y="56158"/>
                    </a:lnTo>
                    <a:lnTo>
                      <a:pt x="479520" y="55498"/>
                    </a:lnTo>
                    <a:lnTo>
                      <a:pt x="479363" y="54863"/>
                    </a:lnTo>
                    <a:lnTo>
                      <a:pt x="478936" y="54405"/>
                    </a:lnTo>
                    <a:lnTo>
                      <a:pt x="478445" y="54126"/>
                    </a:lnTo>
                    <a:lnTo>
                      <a:pt x="477812" y="53593"/>
                    </a:lnTo>
                    <a:lnTo>
                      <a:pt x="477346" y="53047"/>
                    </a:lnTo>
                    <a:lnTo>
                      <a:pt x="476466" y="52361"/>
                    </a:lnTo>
                    <a:lnTo>
                      <a:pt x="475715" y="51764"/>
                    </a:lnTo>
                    <a:lnTo>
                      <a:pt x="475077" y="51434"/>
                    </a:lnTo>
                    <a:lnTo>
                      <a:pt x="474287" y="50773"/>
                    </a:lnTo>
                    <a:lnTo>
                      <a:pt x="473163" y="49922"/>
                    </a:lnTo>
                    <a:lnTo>
                      <a:pt x="472071" y="49021"/>
                    </a:lnTo>
                    <a:lnTo>
                      <a:pt x="471095" y="48233"/>
                    </a:lnTo>
                    <a:lnTo>
                      <a:pt x="470341" y="47751"/>
                    </a:lnTo>
                    <a:lnTo>
                      <a:pt x="469749" y="46900"/>
                    </a:lnTo>
                    <a:lnTo>
                      <a:pt x="469727" y="46049"/>
                    </a:lnTo>
                    <a:lnTo>
                      <a:pt x="469910" y="45236"/>
                    </a:lnTo>
                    <a:lnTo>
                      <a:pt x="470171" y="44169"/>
                    </a:lnTo>
                    <a:lnTo>
                      <a:pt x="470505" y="43229"/>
                    </a:lnTo>
                    <a:lnTo>
                      <a:pt x="470642" y="42252"/>
                    </a:lnTo>
                    <a:lnTo>
                      <a:pt x="470572" y="41324"/>
                    </a:lnTo>
                    <a:lnTo>
                      <a:pt x="470035" y="40791"/>
                    </a:lnTo>
                    <a:lnTo>
                      <a:pt x="468988" y="41070"/>
                    </a:lnTo>
                    <a:lnTo>
                      <a:pt x="468475" y="41629"/>
                    </a:lnTo>
                    <a:lnTo>
                      <a:pt x="467688" y="42823"/>
                    </a:lnTo>
                    <a:lnTo>
                      <a:pt x="467030" y="44042"/>
                    </a:lnTo>
                    <a:lnTo>
                      <a:pt x="466095" y="44639"/>
                    </a:lnTo>
                    <a:lnTo>
                      <a:pt x="465126" y="44677"/>
                    </a:lnTo>
                    <a:lnTo>
                      <a:pt x="463822" y="44347"/>
                    </a:lnTo>
                    <a:lnTo>
                      <a:pt x="462853" y="43801"/>
                    </a:lnTo>
                    <a:lnTo>
                      <a:pt x="462034" y="42975"/>
                    </a:lnTo>
                    <a:lnTo>
                      <a:pt x="461651" y="43407"/>
                    </a:lnTo>
                    <a:lnTo>
                      <a:pt x="460720" y="43356"/>
                    </a:lnTo>
                    <a:lnTo>
                      <a:pt x="460149" y="42645"/>
                    </a:lnTo>
                    <a:lnTo>
                      <a:pt x="459603" y="42048"/>
                    </a:lnTo>
                    <a:lnTo>
                      <a:pt x="459141" y="41337"/>
                    </a:lnTo>
                    <a:lnTo>
                      <a:pt x="458685" y="41032"/>
                    </a:lnTo>
                    <a:lnTo>
                      <a:pt x="457850" y="39991"/>
                    </a:lnTo>
                    <a:lnTo>
                      <a:pt x="457302" y="39191"/>
                    </a:lnTo>
                    <a:lnTo>
                      <a:pt x="457260" y="38645"/>
                    </a:lnTo>
                    <a:lnTo>
                      <a:pt x="457363" y="37921"/>
                    </a:lnTo>
                    <a:lnTo>
                      <a:pt x="457914" y="37565"/>
                    </a:lnTo>
                    <a:lnTo>
                      <a:pt x="458810" y="37464"/>
                    </a:lnTo>
                    <a:lnTo>
                      <a:pt x="459224" y="37070"/>
                    </a:lnTo>
                    <a:lnTo>
                      <a:pt x="459147" y="36422"/>
                    </a:lnTo>
                    <a:lnTo>
                      <a:pt x="458951" y="35800"/>
                    </a:lnTo>
                    <a:lnTo>
                      <a:pt x="458502" y="35432"/>
                    </a:lnTo>
                    <a:lnTo>
                      <a:pt x="457789" y="35292"/>
                    </a:lnTo>
                    <a:lnTo>
                      <a:pt x="456627" y="35508"/>
                    </a:lnTo>
                    <a:lnTo>
                      <a:pt x="455686" y="35470"/>
                    </a:lnTo>
                    <a:lnTo>
                      <a:pt x="454871" y="35127"/>
                    </a:lnTo>
                    <a:lnTo>
                      <a:pt x="454600" y="34746"/>
                    </a:lnTo>
                    <a:lnTo>
                      <a:pt x="454970" y="34073"/>
                    </a:lnTo>
                    <a:lnTo>
                      <a:pt x="455432" y="33616"/>
                    </a:lnTo>
                    <a:lnTo>
                      <a:pt x="455689" y="33209"/>
                    </a:lnTo>
                    <a:lnTo>
                      <a:pt x="454665" y="32384"/>
                    </a:lnTo>
                    <a:lnTo>
                      <a:pt x="453410" y="32168"/>
                    </a:lnTo>
                    <a:lnTo>
                      <a:pt x="452780" y="31990"/>
                    </a:lnTo>
                    <a:lnTo>
                      <a:pt x="452055" y="32066"/>
                    </a:lnTo>
                    <a:lnTo>
                      <a:pt x="450658" y="33488"/>
                    </a:lnTo>
                    <a:lnTo>
                      <a:pt x="450150" y="34162"/>
                    </a:lnTo>
                    <a:lnTo>
                      <a:pt x="449432" y="34543"/>
                    </a:lnTo>
                    <a:lnTo>
                      <a:pt x="448963" y="34085"/>
                    </a:lnTo>
                    <a:lnTo>
                      <a:pt x="448478" y="33006"/>
                    </a:lnTo>
                    <a:lnTo>
                      <a:pt x="448654" y="32015"/>
                    </a:lnTo>
                    <a:lnTo>
                      <a:pt x="448883" y="31012"/>
                    </a:lnTo>
                    <a:lnTo>
                      <a:pt x="449457" y="29920"/>
                    </a:lnTo>
                    <a:lnTo>
                      <a:pt x="450102" y="28815"/>
                    </a:lnTo>
                    <a:lnTo>
                      <a:pt x="450308" y="28066"/>
                    </a:lnTo>
                    <a:lnTo>
                      <a:pt x="450969" y="27100"/>
                    </a:lnTo>
                    <a:lnTo>
                      <a:pt x="450944" y="26415"/>
                    </a:lnTo>
                    <a:lnTo>
                      <a:pt x="450388" y="26300"/>
                    </a:lnTo>
                    <a:lnTo>
                      <a:pt x="449238" y="26326"/>
                    </a:lnTo>
                    <a:lnTo>
                      <a:pt x="448645" y="25856"/>
                    </a:lnTo>
                    <a:lnTo>
                      <a:pt x="449158" y="24917"/>
                    </a:lnTo>
                    <a:lnTo>
                      <a:pt x="449595" y="24336"/>
                    </a:lnTo>
                    <a:lnTo>
                      <a:pt x="448944" y="23205"/>
                    </a:lnTo>
                    <a:lnTo>
                      <a:pt x="448032" y="23055"/>
                    </a:lnTo>
                    <a:lnTo>
                      <a:pt x="447335" y="24287"/>
                    </a:lnTo>
                    <a:lnTo>
                      <a:pt x="446834" y="25129"/>
                    </a:lnTo>
                    <a:lnTo>
                      <a:pt x="446610" y="26059"/>
                    </a:lnTo>
                    <a:lnTo>
                      <a:pt x="446324" y="26516"/>
                    </a:lnTo>
                    <a:lnTo>
                      <a:pt x="445152" y="26630"/>
                    </a:lnTo>
                    <a:lnTo>
                      <a:pt x="444666" y="26084"/>
                    </a:lnTo>
                    <a:lnTo>
                      <a:pt x="444252" y="25868"/>
                    </a:lnTo>
                    <a:lnTo>
                      <a:pt x="443868" y="25373"/>
                    </a:lnTo>
                    <a:lnTo>
                      <a:pt x="443097" y="24737"/>
                    </a:lnTo>
                    <a:lnTo>
                      <a:pt x="442278" y="25043"/>
                    </a:lnTo>
                    <a:lnTo>
                      <a:pt x="441794" y="25449"/>
                    </a:lnTo>
                    <a:lnTo>
                      <a:pt x="441424" y="25113"/>
                    </a:lnTo>
                    <a:lnTo>
                      <a:pt x="441058" y="24518"/>
                    </a:lnTo>
                    <a:lnTo>
                      <a:pt x="440432" y="25107"/>
                    </a:lnTo>
                    <a:lnTo>
                      <a:pt x="439937" y="25691"/>
                    </a:lnTo>
                    <a:lnTo>
                      <a:pt x="439527" y="26364"/>
                    </a:lnTo>
                    <a:lnTo>
                      <a:pt x="439350" y="26821"/>
                    </a:lnTo>
                    <a:lnTo>
                      <a:pt x="438842" y="26859"/>
                    </a:lnTo>
                    <a:lnTo>
                      <a:pt x="438377" y="26427"/>
                    </a:lnTo>
                    <a:lnTo>
                      <a:pt x="438399" y="25691"/>
                    </a:lnTo>
                    <a:lnTo>
                      <a:pt x="438756" y="24612"/>
                    </a:lnTo>
                    <a:lnTo>
                      <a:pt x="438827" y="24062"/>
                    </a:lnTo>
                    <a:lnTo>
                      <a:pt x="439019" y="23325"/>
                    </a:lnTo>
                    <a:lnTo>
                      <a:pt x="439090" y="22753"/>
                    </a:lnTo>
                    <a:lnTo>
                      <a:pt x="439044" y="22079"/>
                    </a:lnTo>
                    <a:lnTo>
                      <a:pt x="438708" y="21424"/>
                    </a:lnTo>
                    <a:lnTo>
                      <a:pt x="438165" y="20942"/>
                    </a:lnTo>
                    <a:lnTo>
                      <a:pt x="438361" y="20473"/>
                    </a:lnTo>
                    <a:lnTo>
                      <a:pt x="438827" y="19938"/>
                    </a:lnTo>
                    <a:lnTo>
                      <a:pt x="438962" y="19150"/>
                    </a:lnTo>
                    <a:lnTo>
                      <a:pt x="437982" y="19045"/>
                    </a:lnTo>
                    <a:lnTo>
                      <a:pt x="437119" y="19629"/>
                    </a:lnTo>
                    <a:lnTo>
                      <a:pt x="436582" y="20711"/>
                    </a:lnTo>
                    <a:lnTo>
                      <a:pt x="436338" y="21578"/>
                    </a:lnTo>
                    <a:lnTo>
                      <a:pt x="436245" y="22205"/>
                    </a:lnTo>
                    <a:lnTo>
                      <a:pt x="436290" y="23074"/>
                    </a:lnTo>
                    <a:lnTo>
                      <a:pt x="436142" y="24018"/>
                    </a:lnTo>
                    <a:lnTo>
                      <a:pt x="435295" y="23791"/>
                    </a:lnTo>
                    <a:lnTo>
                      <a:pt x="434331" y="23909"/>
                    </a:lnTo>
                    <a:lnTo>
                      <a:pt x="433146" y="24207"/>
                    </a:lnTo>
                    <a:lnTo>
                      <a:pt x="432539" y="24266"/>
                    </a:lnTo>
                    <a:lnTo>
                      <a:pt x="432241" y="23369"/>
                    </a:lnTo>
                    <a:lnTo>
                      <a:pt x="432234" y="22667"/>
                    </a:lnTo>
                    <a:lnTo>
                      <a:pt x="432286" y="21989"/>
                    </a:lnTo>
                    <a:lnTo>
                      <a:pt x="432144" y="21119"/>
                    </a:lnTo>
                    <a:lnTo>
                      <a:pt x="431846" y="20631"/>
                    </a:lnTo>
                    <a:lnTo>
                      <a:pt x="431243" y="20531"/>
                    </a:lnTo>
                    <a:lnTo>
                      <a:pt x="429974" y="20560"/>
                    </a:lnTo>
                    <a:lnTo>
                      <a:pt x="428904" y="20541"/>
                    </a:lnTo>
                    <a:lnTo>
                      <a:pt x="428259" y="20644"/>
                    </a:lnTo>
                    <a:lnTo>
                      <a:pt x="427081" y="20980"/>
                    </a:lnTo>
                    <a:lnTo>
                      <a:pt x="426263" y="20862"/>
                    </a:lnTo>
                    <a:lnTo>
                      <a:pt x="426093" y="20454"/>
                    </a:lnTo>
                    <a:lnTo>
                      <a:pt x="426490" y="19803"/>
                    </a:lnTo>
                    <a:lnTo>
                      <a:pt x="426526" y="19013"/>
                    </a:lnTo>
                    <a:lnTo>
                      <a:pt x="425742" y="18977"/>
                    </a:lnTo>
                    <a:lnTo>
                      <a:pt x="424856" y="19186"/>
                    </a:lnTo>
                    <a:lnTo>
                      <a:pt x="424221" y="18826"/>
                    </a:lnTo>
                    <a:lnTo>
                      <a:pt x="424420" y="18320"/>
                    </a:lnTo>
                    <a:lnTo>
                      <a:pt x="424645" y="17841"/>
                    </a:lnTo>
                    <a:lnTo>
                      <a:pt x="424719" y="17183"/>
                    </a:lnTo>
                    <a:lnTo>
                      <a:pt x="424324" y="16103"/>
                    </a:lnTo>
                    <a:lnTo>
                      <a:pt x="424183" y="15618"/>
                    </a:lnTo>
                    <a:lnTo>
                      <a:pt x="423553" y="14883"/>
                    </a:lnTo>
                    <a:lnTo>
                      <a:pt x="423305" y="15458"/>
                    </a:lnTo>
                    <a:lnTo>
                      <a:pt x="422897" y="16505"/>
                    </a:lnTo>
                    <a:lnTo>
                      <a:pt x="422387" y="17269"/>
                    </a:lnTo>
                    <a:lnTo>
                      <a:pt x="421886" y="17635"/>
                    </a:lnTo>
                    <a:lnTo>
                      <a:pt x="421016" y="17950"/>
                    </a:lnTo>
                    <a:lnTo>
                      <a:pt x="419790" y="17853"/>
                    </a:lnTo>
                    <a:lnTo>
                      <a:pt x="419315" y="18897"/>
                    </a:lnTo>
                    <a:lnTo>
                      <a:pt x="419468" y="19604"/>
                    </a:lnTo>
                    <a:lnTo>
                      <a:pt x="419507" y="20646"/>
                    </a:lnTo>
                    <a:lnTo>
                      <a:pt x="419636" y="21211"/>
                    </a:lnTo>
                    <a:lnTo>
                      <a:pt x="419731" y="21976"/>
                    </a:lnTo>
                    <a:lnTo>
                      <a:pt x="418704" y="22798"/>
                    </a:lnTo>
                    <a:lnTo>
                      <a:pt x="417670" y="22923"/>
                    </a:lnTo>
                    <a:lnTo>
                      <a:pt x="417269" y="22667"/>
                    </a:lnTo>
                    <a:lnTo>
                      <a:pt x="416813" y="22146"/>
                    </a:lnTo>
                    <a:lnTo>
                      <a:pt x="416370" y="21453"/>
                    </a:lnTo>
                    <a:lnTo>
                      <a:pt x="416193" y="20919"/>
                    </a:lnTo>
                    <a:lnTo>
                      <a:pt x="416384" y="20371"/>
                    </a:lnTo>
                    <a:lnTo>
                      <a:pt x="416926" y="19860"/>
                    </a:lnTo>
                    <a:lnTo>
                      <a:pt x="417231" y="19054"/>
                    </a:lnTo>
                    <a:lnTo>
                      <a:pt x="417494" y="18245"/>
                    </a:lnTo>
                    <a:lnTo>
                      <a:pt x="417690" y="17853"/>
                    </a:lnTo>
                    <a:lnTo>
                      <a:pt x="416874" y="16932"/>
                    </a:lnTo>
                    <a:lnTo>
                      <a:pt x="415876" y="16836"/>
                    </a:lnTo>
                    <a:lnTo>
                      <a:pt x="415157" y="16572"/>
                    </a:lnTo>
                    <a:lnTo>
                      <a:pt x="414321" y="16666"/>
                    </a:lnTo>
                    <a:lnTo>
                      <a:pt x="413856" y="16761"/>
                    </a:lnTo>
                    <a:lnTo>
                      <a:pt x="413047" y="17028"/>
                    </a:lnTo>
                    <a:lnTo>
                      <a:pt x="412556" y="17272"/>
                    </a:lnTo>
                    <a:lnTo>
                      <a:pt x="411997" y="17994"/>
                    </a:lnTo>
                    <a:lnTo>
                      <a:pt x="411486" y="18229"/>
                    </a:lnTo>
                    <a:lnTo>
                      <a:pt x="410873" y="18297"/>
                    </a:lnTo>
                    <a:lnTo>
                      <a:pt x="410100" y="18299"/>
                    </a:lnTo>
                    <a:lnTo>
                      <a:pt x="409801" y="17831"/>
                    </a:lnTo>
                    <a:lnTo>
                      <a:pt x="410007" y="17420"/>
                    </a:lnTo>
                    <a:lnTo>
                      <a:pt x="410305" y="16807"/>
                    </a:lnTo>
                    <a:lnTo>
                      <a:pt x="410215" y="16303"/>
                    </a:lnTo>
                    <a:lnTo>
                      <a:pt x="409364" y="15815"/>
                    </a:lnTo>
                    <a:lnTo>
                      <a:pt x="408408" y="15567"/>
                    </a:lnTo>
                    <a:lnTo>
                      <a:pt x="407990" y="16110"/>
                    </a:lnTo>
                    <a:lnTo>
                      <a:pt x="407448" y="16515"/>
                    </a:lnTo>
                    <a:lnTo>
                      <a:pt x="406522" y="17128"/>
                    </a:lnTo>
                    <a:lnTo>
                      <a:pt x="405746" y="17866"/>
                    </a:lnTo>
                    <a:lnTo>
                      <a:pt x="405630" y="18814"/>
                    </a:lnTo>
                    <a:lnTo>
                      <a:pt x="405691" y="19276"/>
                    </a:lnTo>
                    <a:lnTo>
                      <a:pt x="405396" y="20066"/>
                    </a:lnTo>
                    <a:lnTo>
                      <a:pt x="404473" y="19564"/>
                    </a:lnTo>
                    <a:lnTo>
                      <a:pt x="403704" y="19427"/>
                    </a:lnTo>
                    <a:lnTo>
                      <a:pt x="402834" y="19372"/>
                    </a:lnTo>
                    <a:lnTo>
                      <a:pt x="401803" y="19333"/>
                    </a:lnTo>
                    <a:lnTo>
                      <a:pt x="400855" y="19240"/>
                    </a:lnTo>
                    <a:lnTo>
                      <a:pt x="400342" y="19183"/>
                    </a:lnTo>
                    <a:lnTo>
                      <a:pt x="399700" y="18932"/>
                    </a:lnTo>
                    <a:lnTo>
                      <a:pt x="400088" y="18454"/>
                    </a:lnTo>
                    <a:lnTo>
                      <a:pt x="400387" y="17763"/>
                    </a:lnTo>
                    <a:lnTo>
                      <a:pt x="400487" y="17282"/>
                    </a:lnTo>
                    <a:lnTo>
                      <a:pt x="400920" y="16807"/>
                    </a:lnTo>
                    <a:lnTo>
                      <a:pt x="401443" y="16547"/>
                    </a:lnTo>
                    <a:lnTo>
                      <a:pt x="401909" y="16456"/>
                    </a:lnTo>
                    <a:lnTo>
                      <a:pt x="402143" y="16065"/>
                    </a:lnTo>
                    <a:lnTo>
                      <a:pt x="401758" y="15645"/>
                    </a:lnTo>
                    <a:lnTo>
                      <a:pt x="400958" y="15349"/>
                    </a:lnTo>
                    <a:lnTo>
                      <a:pt x="400107" y="15345"/>
                    </a:lnTo>
                    <a:lnTo>
                      <a:pt x="399468" y="15564"/>
                    </a:lnTo>
                    <a:lnTo>
                      <a:pt x="398945" y="16473"/>
                    </a:lnTo>
                    <a:lnTo>
                      <a:pt x="398659" y="17503"/>
                    </a:lnTo>
                    <a:lnTo>
                      <a:pt x="398515" y="18232"/>
                    </a:lnTo>
                    <a:lnTo>
                      <a:pt x="398117" y="19289"/>
                    </a:lnTo>
                    <a:lnTo>
                      <a:pt x="397481" y="20400"/>
                    </a:lnTo>
                    <a:lnTo>
                      <a:pt x="396813" y="20618"/>
                    </a:lnTo>
                    <a:lnTo>
                      <a:pt x="396505" y="19658"/>
                    </a:lnTo>
                    <a:lnTo>
                      <a:pt x="396248" y="19102"/>
                    </a:lnTo>
                    <a:lnTo>
                      <a:pt x="395735" y="18467"/>
                    </a:lnTo>
                    <a:lnTo>
                      <a:pt x="394945" y="17921"/>
                    </a:lnTo>
                    <a:lnTo>
                      <a:pt x="394084" y="17789"/>
                    </a:lnTo>
                    <a:lnTo>
                      <a:pt x="393207" y="17998"/>
                    </a:lnTo>
                    <a:lnTo>
                      <a:pt x="392999" y="18534"/>
                    </a:lnTo>
                    <a:lnTo>
                      <a:pt x="392600" y="19135"/>
                    </a:lnTo>
                    <a:lnTo>
                      <a:pt x="392142" y="19427"/>
                    </a:lnTo>
                    <a:lnTo>
                      <a:pt x="391558" y="19350"/>
                    </a:lnTo>
                    <a:lnTo>
                      <a:pt x="390919" y="19057"/>
                    </a:lnTo>
                    <a:lnTo>
                      <a:pt x="390350" y="18759"/>
                    </a:lnTo>
                    <a:lnTo>
                      <a:pt x="389910" y="18383"/>
                    </a:lnTo>
                    <a:lnTo>
                      <a:pt x="389310" y="18730"/>
                    </a:lnTo>
                    <a:lnTo>
                      <a:pt x="389515" y="19295"/>
                    </a:lnTo>
                    <a:lnTo>
                      <a:pt x="389707" y="20127"/>
                    </a:lnTo>
                    <a:lnTo>
                      <a:pt x="389146" y="20496"/>
                    </a:lnTo>
                    <a:lnTo>
                      <a:pt x="388564" y="20297"/>
                    </a:lnTo>
                    <a:lnTo>
                      <a:pt x="388013" y="19921"/>
                    </a:lnTo>
                    <a:lnTo>
                      <a:pt x="387723" y="19295"/>
                    </a:lnTo>
                    <a:lnTo>
                      <a:pt x="387223" y="19171"/>
                    </a:lnTo>
                    <a:lnTo>
                      <a:pt x="386394" y="19524"/>
                    </a:lnTo>
                    <a:lnTo>
                      <a:pt x="385528" y="19684"/>
                    </a:lnTo>
                    <a:lnTo>
                      <a:pt x="384950" y="19604"/>
                    </a:lnTo>
                    <a:lnTo>
                      <a:pt x="384120" y="19654"/>
                    </a:lnTo>
                    <a:lnTo>
                      <a:pt x="383405" y="19713"/>
                    </a:lnTo>
                    <a:lnTo>
                      <a:pt x="382695" y="20159"/>
                    </a:lnTo>
                    <a:lnTo>
                      <a:pt x="382342" y="19677"/>
                    </a:lnTo>
                    <a:lnTo>
                      <a:pt x="382744" y="18974"/>
                    </a:lnTo>
                    <a:lnTo>
                      <a:pt x="383215" y="18335"/>
                    </a:lnTo>
                    <a:lnTo>
                      <a:pt x="383607" y="17339"/>
                    </a:lnTo>
                    <a:lnTo>
                      <a:pt x="383132" y="16755"/>
                    </a:lnTo>
                    <a:lnTo>
                      <a:pt x="382233" y="16139"/>
                    </a:lnTo>
                    <a:lnTo>
                      <a:pt x="381745" y="16149"/>
                    </a:lnTo>
                    <a:lnTo>
                      <a:pt x="381248" y="16396"/>
                    </a:lnTo>
                    <a:lnTo>
                      <a:pt x="381215" y="17497"/>
                    </a:lnTo>
                    <a:lnTo>
                      <a:pt x="381437" y="17895"/>
                    </a:lnTo>
                    <a:lnTo>
                      <a:pt x="381658" y="18316"/>
                    </a:lnTo>
                    <a:lnTo>
                      <a:pt x="381460" y="18904"/>
                    </a:lnTo>
                    <a:lnTo>
                      <a:pt x="381080" y="19331"/>
                    </a:lnTo>
                    <a:lnTo>
                      <a:pt x="380872" y="19818"/>
                    </a:lnTo>
                    <a:lnTo>
                      <a:pt x="380782" y="20322"/>
                    </a:lnTo>
                    <a:lnTo>
                      <a:pt x="379931" y="20457"/>
                    </a:lnTo>
                    <a:lnTo>
                      <a:pt x="379642" y="19780"/>
                    </a:lnTo>
                    <a:lnTo>
                      <a:pt x="379282" y="19231"/>
                    </a:lnTo>
                    <a:lnTo>
                      <a:pt x="378601" y="19247"/>
                    </a:lnTo>
                    <a:lnTo>
                      <a:pt x="378043" y="19626"/>
                    </a:lnTo>
                    <a:lnTo>
                      <a:pt x="377561" y="19892"/>
                    </a:lnTo>
                    <a:lnTo>
                      <a:pt x="376727" y="20358"/>
                    </a:lnTo>
                    <a:lnTo>
                      <a:pt x="376216" y="20663"/>
                    </a:lnTo>
                    <a:lnTo>
                      <a:pt x="375747" y="20801"/>
                    </a:lnTo>
                    <a:lnTo>
                      <a:pt x="374903" y="20965"/>
                    </a:lnTo>
                    <a:lnTo>
                      <a:pt x="374119" y="21299"/>
                    </a:lnTo>
                    <a:lnTo>
                      <a:pt x="373615" y="21308"/>
                    </a:lnTo>
                    <a:lnTo>
                      <a:pt x="372816" y="20518"/>
                    </a:lnTo>
                    <a:lnTo>
                      <a:pt x="372806" y="19870"/>
                    </a:lnTo>
                    <a:lnTo>
                      <a:pt x="372739" y="19096"/>
                    </a:lnTo>
                    <a:lnTo>
                      <a:pt x="372755" y="18582"/>
                    </a:lnTo>
                    <a:lnTo>
                      <a:pt x="372880" y="18120"/>
                    </a:lnTo>
                    <a:lnTo>
                      <a:pt x="373130" y="17568"/>
                    </a:lnTo>
                    <a:lnTo>
                      <a:pt x="373422" y="16932"/>
                    </a:lnTo>
                    <a:lnTo>
                      <a:pt x="372745" y="16049"/>
                    </a:lnTo>
                    <a:lnTo>
                      <a:pt x="372157" y="15515"/>
                    </a:lnTo>
                    <a:lnTo>
                      <a:pt x="371608" y="15019"/>
                    </a:lnTo>
                    <a:lnTo>
                      <a:pt x="371245" y="14710"/>
                    </a:lnTo>
                    <a:lnTo>
                      <a:pt x="370719" y="14460"/>
                    </a:lnTo>
                    <a:lnTo>
                      <a:pt x="370321" y="13294"/>
                    </a:lnTo>
                    <a:lnTo>
                      <a:pt x="370119" y="12876"/>
                    </a:lnTo>
                    <a:lnTo>
                      <a:pt x="369673" y="13072"/>
                    </a:lnTo>
                    <a:lnTo>
                      <a:pt x="369200" y="13548"/>
                    </a:lnTo>
                    <a:lnTo>
                      <a:pt x="368966" y="13920"/>
                    </a:lnTo>
                    <a:lnTo>
                      <a:pt x="368623" y="14475"/>
                    </a:lnTo>
                    <a:lnTo>
                      <a:pt x="367694" y="14080"/>
                    </a:lnTo>
                    <a:lnTo>
                      <a:pt x="367127" y="13246"/>
                    </a:lnTo>
                    <a:lnTo>
                      <a:pt x="367093" y="12725"/>
                    </a:lnTo>
                    <a:lnTo>
                      <a:pt x="366584" y="11859"/>
                    </a:lnTo>
                    <a:lnTo>
                      <a:pt x="365816" y="12553"/>
                    </a:lnTo>
                    <a:lnTo>
                      <a:pt x="365662" y="13166"/>
                    </a:lnTo>
                    <a:lnTo>
                      <a:pt x="365496" y="13807"/>
                    </a:lnTo>
                    <a:lnTo>
                      <a:pt x="365153" y="14389"/>
                    </a:lnTo>
                    <a:lnTo>
                      <a:pt x="364912" y="14761"/>
                    </a:lnTo>
                    <a:lnTo>
                      <a:pt x="364315" y="14893"/>
                    </a:lnTo>
                    <a:lnTo>
                      <a:pt x="363858" y="14996"/>
                    </a:lnTo>
                    <a:lnTo>
                      <a:pt x="363337" y="14958"/>
                    </a:lnTo>
                    <a:lnTo>
                      <a:pt x="362397" y="14889"/>
                    </a:lnTo>
                    <a:lnTo>
                      <a:pt x="362257" y="14202"/>
                    </a:lnTo>
                    <a:lnTo>
                      <a:pt x="362321" y="13143"/>
                    </a:lnTo>
                    <a:lnTo>
                      <a:pt x="361419" y="13059"/>
                    </a:lnTo>
                    <a:lnTo>
                      <a:pt x="360251" y="12906"/>
                    </a:lnTo>
                    <a:lnTo>
                      <a:pt x="359603" y="12575"/>
                    </a:lnTo>
                    <a:lnTo>
                      <a:pt x="359146" y="12263"/>
                    </a:lnTo>
                    <a:lnTo>
                      <a:pt x="358612" y="12427"/>
                    </a:lnTo>
                    <a:lnTo>
                      <a:pt x="357850" y="12664"/>
                    </a:lnTo>
                    <a:lnTo>
                      <a:pt x="357355" y="12687"/>
                    </a:lnTo>
                    <a:lnTo>
                      <a:pt x="356835" y="12716"/>
                    </a:lnTo>
                    <a:lnTo>
                      <a:pt x="356365" y="12504"/>
                    </a:lnTo>
                    <a:lnTo>
                      <a:pt x="355806" y="12241"/>
                    </a:lnTo>
                    <a:lnTo>
                      <a:pt x="355095" y="11862"/>
                    </a:lnTo>
                    <a:lnTo>
                      <a:pt x="354206" y="11065"/>
                    </a:lnTo>
                    <a:lnTo>
                      <a:pt x="354574" y="10761"/>
                    </a:lnTo>
                    <a:lnTo>
                      <a:pt x="355285" y="10317"/>
                    </a:lnTo>
                    <a:lnTo>
                      <a:pt x="355628" y="9618"/>
                    </a:lnTo>
                    <a:lnTo>
                      <a:pt x="355666" y="9181"/>
                    </a:lnTo>
                    <a:lnTo>
                      <a:pt x="354764" y="8880"/>
                    </a:lnTo>
                    <a:lnTo>
                      <a:pt x="354307" y="8613"/>
                    </a:lnTo>
                    <a:lnTo>
                      <a:pt x="354294" y="8099"/>
                    </a:lnTo>
                    <a:lnTo>
                      <a:pt x="354587" y="7479"/>
                    </a:lnTo>
                    <a:lnTo>
                      <a:pt x="354523" y="6798"/>
                    </a:lnTo>
                    <a:lnTo>
                      <a:pt x="353875" y="7010"/>
                    </a:lnTo>
                    <a:lnTo>
                      <a:pt x="353647" y="7418"/>
                    </a:lnTo>
                    <a:lnTo>
                      <a:pt x="353215" y="8118"/>
                    </a:lnTo>
                    <a:lnTo>
                      <a:pt x="353101" y="8983"/>
                    </a:lnTo>
                    <a:lnTo>
                      <a:pt x="353101" y="9640"/>
                    </a:lnTo>
                    <a:lnTo>
                      <a:pt x="352415" y="9386"/>
                    </a:lnTo>
                    <a:lnTo>
                      <a:pt x="351843" y="9233"/>
                    </a:lnTo>
                    <a:lnTo>
                      <a:pt x="350192" y="8657"/>
                    </a:lnTo>
                    <a:lnTo>
                      <a:pt x="349735" y="8340"/>
                    </a:lnTo>
                    <a:lnTo>
                      <a:pt x="350472" y="7165"/>
                    </a:lnTo>
                    <a:lnTo>
                      <a:pt x="350688" y="6655"/>
                    </a:lnTo>
                    <a:lnTo>
                      <a:pt x="350535" y="6138"/>
                    </a:lnTo>
                    <a:lnTo>
                      <a:pt x="349913" y="5367"/>
                    </a:lnTo>
                    <a:lnTo>
                      <a:pt x="349494" y="5049"/>
                    </a:lnTo>
                    <a:lnTo>
                      <a:pt x="349189" y="4654"/>
                    </a:lnTo>
                    <a:lnTo>
                      <a:pt x="348872" y="4211"/>
                    </a:lnTo>
                    <a:lnTo>
                      <a:pt x="348122" y="4127"/>
                    </a:lnTo>
                    <a:lnTo>
                      <a:pt x="347754" y="4737"/>
                    </a:lnTo>
                    <a:lnTo>
                      <a:pt x="347563" y="5171"/>
                    </a:lnTo>
                    <a:lnTo>
                      <a:pt x="347449" y="5601"/>
                    </a:lnTo>
                    <a:lnTo>
                      <a:pt x="347373" y="6077"/>
                    </a:lnTo>
                    <a:lnTo>
                      <a:pt x="347195" y="6484"/>
                    </a:lnTo>
                    <a:lnTo>
                      <a:pt x="346459" y="6180"/>
                    </a:lnTo>
                    <a:lnTo>
                      <a:pt x="345557" y="6365"/>
                    </a:lnTo>
                    <a:lnTo>
                      <a:pt x="344541" y="6606"/>
                    </a:lnTo>
                    <a:lnTo>
                      <a:pt x="343995" y="6625"/>
                    </a:lnTo>
                    <a:lnTo>
                      <a:pt x="343449" y="6117"/>
                    </a:lnTo>
                    <a:lnTo>
                      <a:pt x="343766" y="5601"/>
                    </a:lnTo>
                    <a:lnTo>
                      <a:pt x="344668" y="5071"/>
                    </a:lnTo>
                    <a:lnTo>
                      <a:pt x="345252" y="4850"/>
                    </a:lnTo>
                    <a:lnTo>
                      <a:pt x="345836" y="4625"/>
                    </a:lnTo>
                    <a:lnTo>
                      <a:pt x="345824" y="4121"/>
                    </a:lnTo>
                    <a:lnTo>
                      <a:pt x="345747" y="3379"/>
                    </a:lnTo>
                    <a:lnTo>
                      <a:pt x="345912" y="2917"/>
                    </a:lnTo>
                    <a:lnTo>
                      <a:pt x="346014" y="2281"/>
                    </a:lnTo>
                    <a:lnTo>
                      <a:pt x="344947" y="2390"/>
                    </a:lnTo>
                    <a:lnTo>
                      <a:pt x="344477" y="2403"/>
                    </a:lnTo>
                    <a:lnTo>
                      <a:pt x="343944" y="2593"/>
                    </a:lnTo>
                    <a:lnTo>
                      <a:pt x="343284" y="2654"/>
                    </a:lnTo>
                    <a:lnTo>
                      <a:pt x="342852" y="2262"/>
                    </a:lnTo>
                    <a:lnTo>
                      <a:pt x="342712" y="1797"/>
                    </a:lnTo>
                    <a:lnTo>
                      <a:pt x="342763" y="1131"/>
                    </a:lnTo>
                    <a:lnTo>
                      <a:pt x="342725" y="496"/>
                    </a:lnTo>
                    <a:lnTo>
                      <a:pt x="342344" y="95"/>
                    </a:lnTo>
                    <a:lnTo>
                      <a:pt x="341696" y="-53"/>
                    </a:lnTo>
                    <a:lnTo>
                      <a:pt x="341150" y="114"/>
                    </a:lnTo>
                    <a:lnTo>
                      <a:pt x="340578" y="425"/>
                    </a:lnTo>
                    <a:lnTo>
                      <a:pt x="340350" y="808"/>
                    </a:lnTo>
                    <a:lnTo>
                      <a:pt x="340147" y="1465"/>
                    </a:lnTo>
                    <a:lnTo>
                      <a:pt x="340020" y="1896"/>
                    </a:lnTo>
                    <a:lnTo>
                      <a:pt x="340070" y="2368"/>
                    </a:lnTo>
                    <a:lnTo>
                      <a:pt x="339918" y="2850"/>
                    </a:lnTo>
                    <a:lnTo>
                      <a:pt x="339740" y="3296"/>
                    </a:lnTo>
                    <a:lnTo>
                      <a:pt x="339359" y="3694"/>
                    </a:lnTo>
                    <a:lnTo>
                      <a:pt x="338800" y="3537"/>
                    </a:lnTo>
                    <a:lnTo>
                      <a:pt x="337873" y="2955"/>
                    </a:lnTo>
                    <a:lnTo>
                      <a:pt x="337149" y="2085"/>
                    </a:lnTo>
                    <a:lnTo>
                      <a:pt x="336781" y="2461"/>
                    </a:lnTo>
                    <a:lnTo>
                      <a:pt x="336413" y="2831"/>
                    </a:lnTo>
                    <a:lnTo>
                      <a:pt x="335918" y="3094"/>
                    </a:lnTo>
                    <a:lnTo>
                      <a:pt x="336324" y="3823"/>
                    </a:lnTo>
                    <a:lnTo>
                      <a:pt x="336603" y="4323"/>
                    </a:lnTo>
                    <a:lnTo>
                      <a:pt x="336286" y="4709"/>
                    </a:lnTo>
                    <a:lnTo>
                      <a:pt x="335867" y="5043"/>
                    </a:lnTo>
                    <a:lnTo>
                      <a:pt x="336324" y="5254"/>
                    </a:lnTo>
                    <a:lnTo>
                      <a:pt x="336680" y="5575"/>
                    </a:lnTo>
                    <a:lnTo>
                      <a:pt x="337073" y="5957"/>
                    </a:lnTo>
                    <a:lnTo>
                      <a:pt x="337353" y="6657"/>
                    </a:lnTo>
                    <a:lnTo>
                      <a:pt x="336768" y="7008"/>
                    </a:lnTo>
                    <a:lnTo>
                      <a:pt x="336591" y="7617"/>
                    </a:lnTo>
                    <a:lnTo>
                      <a:pt x="336895" y="8151"/>
                    </a:lnTo>
                    <a:lnTo>
                      <a:pt x="336895" y="8796"/>
                    </a:lnTo>
                    <a:lnTo>
                      <a:pt x="336895" y="9242"/>
                    </a:lnTo>
                    <a:lnTo>
                      <a:pt x="336641" y="9647"/>
                    </a:lnTo>
                    <a:lnTo>
                      <a:pt x="336057" y="10160"/>
                    </a:lnTo>
                    <a:lnTo>
                      <a:pt x="336057" y="10861"/>
                    </a:lnTo>
                    <a:lnTo>
                      <a:pt x="336184" y="11916"/>
                    </a:lnTo>
                    <a:lnTo>
                      <a:pt x="336540" y="12723"/>
                    </a:lnTo>
                    <a:lnTo>
                      <a:pt x="337010" y="12767"/>
                    </a:lnTo>
                    <a:lnTo>
                      <a:pt x="336832" y="12013"/>
                    </a:lnTo>
                    <a:lnTo>
                      <a:pt x="337556" y="11807"/>
                    </a:lnTo>
                    <a:lnTo>
                      <a:pt x="338064" y="12097"/>
                    </a:lnTo>
                    <a:lnTo>
                      <a:pt x="338877" y="11676"/>
                    </a:lnTo>
                    <a:lnTo>
                      <a:pt x="339372" y="11374"/>
                    </a:lnTo>
                    <a:lnTo>
                      <a:pt x="339626" y="11945"/>
                    </a:lnTo>
                    <a:lnTo>
                      <a:pt x="339474" y="12597"/>
                    </a:lnTo>
                    <a:lnTo>
                      <a:pt x="339474" y="13574"/>
                    </a:lnTo>
                    <a:lnTo>
                      <a:pt x="339715" y="14164"/>
                    </a:lnTo>
                    <a:lnTo>
                      <a:pt x="339347" y="14678"/>
                    </a:lnTo>
                    <a:lnTo>
                      <a:pt x="338737" y="14855"/>
                    </a:lnTo>
                    <a:lnTo>
                      <a:pt x="338737" y="15366"/>
                    </a:lnTo>
                    <a:lnTo>
                      <a:pt x="338724" y="15902"/>
                    </a:lnTo>
                    <a:lnTo>
                      <a:pt x="339054" y="16267"/>
                    </a:lnTo>
                    <a:lnTo>
                      <a:pt x="340032" y="16203"/>
                    </a:lnTo>
                    <a:lnTo>
                      <a:pt x="340744" y="15811"/>
                    </a:lnTo>
                    <a:lnTo>
                      <a:pt x="341734" y="15397"/>
                    </a:lnTo>
                    <a:lnTo>
                      <a:pt x="341836" y="16084"/>
                    </a:lnTo>
                    <a:lnTo>
                      <a:pt x="342280" y="17045"/>
                    </a:lnTo>
                    <a:lnTo>
                      <a:pt x="342509" y="17507"/>
                    </a:lnTo>
                    <a:lnTo>
                      <a:pt x="343233" y="18249"/>
                    </a:lnTo>
                    <a:lnTo>
                      <a:pt x="343372" y="19038"/>
                    </a:lnTo>
                    <a:lnTo>
                      <a:pt x="342788" y="19385"/>
                    </a:lnTo>
                    <a:lnTo>
                      <a:pt x="341950" y="19886"/>
                    </a:lnTo>
                    <a:lnTo>
                      <a:pt x="341404" y="20259"/>
                    </a:lnTo>
                    <a:lnTo>
                      <a:pt x="340782" y="20869"/>
                    </a:lnTo>
                    <a:lnTo>
                      <a:pt x="340502" y="21442"/>
                    </a:lnTo>
                    <a:lnTo>
                      <a:pt x="339740" y="21591"/>
                    </a:lnTo>
                    <a:lnTo>
                      <a:pt x="338966" y="21870"/>
                    </a:lnTo>
                    <a:lnTo>
                      <a:pt x="338292" y="22451"/>
                    </a:lnTo>
                    <a:lnTo>
                      <a:pt x="338000" y="22984"/>
                    </a:lnTo>
                    <a:lnTo>
                      <a:pt x="338267" y="23360"/>
                    </a:lnTo>
                    <a:lnTo>
                      <a:pt x="339029" y="23267"/>
                    </a:lnTo>
                    <a:lnTo>
                      <a:pt x="339753" y="23793"/>
                    </a:lnTo>
                    <a:lnTo>
                      <a:pt x="340350" y="24150"/>
                    </a:lnTo>
                    <a:lnTo>
                      <a:pt x="340858" y="24449"/>
                    </a:lnTo>
                    <a:lnTo>
                      <a:pt x="340528" y="24927"/>
                    </a:lnTo>
                    <a:lnTo>
                      <a:pt x="340159" y="25357"/>
                    </a:lnTo>
                    <a:lnTo>
                      <a:pt x="339778" y="25691"/>
                    </a:lnTo>
                    <a:lnTo>
                      <a:pt x="339347" y="26567"/>
                    </a:lnTo>
                    <a:lnTo>
                      <a:pt x="338940" y="27062"/>
                    </a:lnTo>
                    <a:lnTo>
                      <a:pt x="338242" y="27532"/>
                    </a:lnTo>
                    <a:lnTo>
                      <a:pt x="337302" y="27761"/>
                    </a:lnTo>
                    <a:lnTo>
                      <a:pt x="336895" y="28154"/>
                    </a:lnTo>
                    <a:lnTo>
                      <a:pt x="337200" y="28866"/>
                    </a:lnTo>
                    <a:lnTo>
                      <a:pt x="337746" y="29018"/>
                    </a:lnTo>
                    <a:lnTo>
                      <a:pt x="338546" y="29183"/>
                    </a:lnTo>
                    <a:lnTo>
                      <a:pt x="339334" y="29209"/>
                    </a:lnTo>
                    <a:lnTo>
                      <a:pt x="340477" y="28789"/>
                    </a:lnTo>
                    <a:lnTo>
                      <a:pt x="341302" y="28586"/>
                    </a:lnTo>
                    <a:lnTo>
                      <a:pt x="341760" y="28345"/>
                    </a:lnTo>
                    <a:lnTo>
                      <a:pt x="341887" y="28980"/>
                    </a:lnTo>
                    <a:lnTo>
                      <a:pt x="341302" y="29742"/>
                    </a:lnTo>
                    <a:lnTo>
                      <a:pt x="340959" y="30542"/>
                    </a:lnTo>
                    <a:lnTo>
                      <a:pt x="340820" y="31761"/>
                    </a:lnTo>
                    <a:lnTo>
                      <a:pt x="340528" y="32688"/>
                    </a:lnTo>
                    <a:lnTo>
                      <a:pt x="340350" y="33146"/>
                    </a:lnTo>
                    <a:lnTo>
                      <a:pt x="339131" y="34009"/>
                    </a:lnTo>
                    <a:lnTo>
                      <a:pt x="338127" y="34657"/>
                    </a:lnTo>
                    <a:lnTo>
                      <a:pt x="337391" y="35089"/>
                    </a:lnTo>
                    <a:lnTo>
                      <a:pt x="336794" y="35216"/>
                    </a:lnTo>
                    <a:lnTo>
                      <a:pt x="336070" y="35393"/>
                    </a:lnTo>
                    <a:lnTo>
                      <a:pt x="335448" y="35419"/>
                    </a:lnTo>
                    <a:lnTo>
                      <a:pt x="331892" y="35546"/>
                    </a:lnTo>
                    <a:lnTo>
                      <a:pt x="330025" y="35800"/>
                    </a:lnTo>
                    <a:lnTo>
                      <a:pt x="328907" y="36384"/>
                    </a:lnTo>
                    <a:lnTo>
                      <a:pt x="327663" y="37032"/>
                    </a:lnTo>
                    <a:lnTo>
                      <a:pt x="326481" y="37654"/>
                    </a:lnTo>
                    <a:lnTo>
                      <a:pt x="325148" y="38353"/>
                    </a:lnTo>
                    <a:lnTo>
                      <a:pt x="324348" y="38784"/>
                    </a:lnTo>
                    <a:lnTo>
                      <a:pt x="322964" y="39496"/>
                    </a:lnTo>
                    <a:lnTo>
                      <a:pt x="322138" y="40016"/>
                    </a:lnTo>
                    <a:lnTo>
                      <a:pt x="321033" y="40829"/>
                    </a:lnTo>
                    <a:lnTo>
                      <a:pt x="320512" y="41235"/>
                    </a:lnTo>
                    <a:lnTo>
                      <a:pt x="319928" y="41693"/>
                    </a:lnTo>
                    <a:lnTo>
                      <a:pt x="319547" y="41997"/>
                    </a:lnTo>
                    <a:lnTo>
                      <a:pt x="318925" y="42493"/>
                    </a:lnTo>
                    <a:lnTo>
                      <a:pt x="317096" y="43280"/>
                    </a:lnTo>
                    <a:lnTo>
                      <a:pt x="316474" y="43280"/>
                    </a:lnTo>
                    <a:lnTo>
                      <a:pt x="314988" y="43356"/>
                    </a:lnTo>
                    <a:lnTo>
                      <a:pt x="313997" y="43394"/>
                    </a:lnTo>
                    <a:lnTo>
                      <a:pt x="312956" y="43433"/>
                    </a:lnTo>
                    <a:lnTo>
                      <a:pt x="311978" y="43483"/>
                    </a:lnTo>
                    <a:lnTo>
                      <a:pt x="310581" y="43674"/>
                    </a:lnTo>
                    <a:lnTo>
                      <a:pt x="309946" y="43763"/>
                    </a:lnTo>
                    <a:lnTo>
                      <a:pt x="308981" y="43953"/>
                    </a:lnTo>
                    <a:lnTo>
                      <a:pt x="308066" y="44131"/>
                    </a:lnTo>
                    <a:lnTo>
                      <a:pt x="307558" y="44309"/>
                    </a:lnTo>
                    <a:lnTo>
                      <a:pt x="306796" y="44639"/>
                    </a:lnTo>
                    <a:lnTo>
                      <a:pt x="306123" y="44944"/>
                    </a:lnTo>
                    <a:lnTo>
                      <a:pt x="305565" y="45185"/>
                    </a:lnTo>
                    <a:lnTo>
                      <a:pt x="304942" y="45465"/>
                    </a:lnTo>
                    <a:lnTo>
                      <a:pt x="304396" y="45515"/>
                    </a:lnTo>
                    <a:lnTo>
                      <a:pt x="303596" y="45617"/>
                    </a:lnTo>
                    <a:lnTo>
                      <a:pt x="302809" y="45719"/>
                    </a:lnTo>
                    <a:lnTo>
                      <a:pt x="301818" y="45858"/>
                    </a:lnTo>
                    <a:lnTo>
                      <a:pt x="301246" y="45960"/>
                    </a:lnTo>
                    <a:lnTo>
                      <a:pt x="299786" y="46252"/>
                    </a:lnTo>
                    <a:lnTo>
                      <a:pt x="299430" y="46531"/>
                    </a:lnTo>
                    <a:lnTo>
                      <a:pt x="298884" y="47103"/>
                    </a:lnTo>
                    <a:lnTo>
                      <a:pt x="298326" y="47700"/>
                    </a:lnTo>
                    <a:lnTo>
                      <a:pt x="297271" y="48309"/>
                    </a:lnTo>
                    <a:lnTo>
                      <a:pt x="296865" y="48551"/>
                    </a:lnTo>
                    <a:lnTo>
                      <a:pt x="296281" y="48919"/>
                    </a:lnTo>
                    <a:lnTo>
                      <a:pt x="295887" y="49211"/>
                    </a:lnTo>
                    <a:lnTo>
                      <a:pt x="295557" y="49668"/>
                    </a:lnTo>
                    <a:lnTo>
                      <a:pt x="294833" y="50557"/>
                    </a:lnTo>
                    <a:lnTo>
                      <a:pt x="294236" y="51294"/>
                    </a:lnTo>
                    <a:lnTo>
                      <a:pt x="293347" y="52411"/>
                    </a:lnTo>
                    <a:lnTo>
                      <a:pt x="292750" y="53148"/>
                    </a:lnTo>
                    <a:lnTo>
                      <a:pt x="291772" y="54367"/>
                    </a:lnTo>
                    <a:lnTo>
                      <a:pt x="291239" y="55028"/>
                    </a:lnTo>
                    <a:lnTo>
                      <a:pt x="290909" y="55434"/>
                    </a:lnTo>
                    <a:lnTo>
                      <a:pt x="290185" y="56412"/>
                    </a:lnTo>
                    <a:lnTo>
                      <a:pt x="289550" y="57288"/>
                    </a:lnTo>
                    <a:lnTo>
                      <a:pt x="288877" y="58203"/>
                    </a:lnTo>
                    <a:lnTo>
                      <a:pt x="287950" y="59460"/>
                    </a:lnTo>
                    <a:lnTo>
                      <a:pt x="287276" y="60387"/>
                    </a:lnTo>
                    <a:lnTo>
                      <a:pt x="286768" y="61060"/>
                    </a:lnTo>
                    <a:lnTo>
                      <a:pt x="286349" y="61657"/>
                    </a:lnTo>
                    <a:lnTo>
                      <a:pt x="285943" y="62203"/>
                    </a:lnTo>
                    <a:lnTo>
                      <a:pt x="284876" y="63651"/>
                    </a:lnTo>
                    <a:lnTo>
                      <a:pt x="284292" y="64438"/>
                    </a:lnTo>
                    <a:lnTo>
                      <a:pt x="283390" y="65645"/>
                    </a:lnTo>
                    <a:lnTo>
                      <a:pt x="282323" y="67093"/>
                    </a:lnTo>
                    <a:lnTo>
                      <a:pt x="281701" y="67867"/>
                    </a:lnTo>
                    <a:lnTo>
                      <a:pt x="281054" y="68668"/>
                    </a:lnTo>
                    <a:lnTo>
                      <a:pt x="280571" y="69264"/>
                    </a:lnTo>
                    <a:lnTo>
                      <a:pt x="279784" y="70255"/>
                    </a:lnTo>
                    <a:lnTo>
                      <a:pt x="279263" y="71004"/>
                    </a:lnTo>
                    <a:lnTo>
                      <a:pt x="278450" y="72160"/>
                    </a:lnTo>
                    <a:lnTo>
                      <a:pt x="277586" y="73392"/>
                    </a:lnTo>
                    <a:lnTo>
                      <a:pt x="277053" y="74154"/>
                    </a:lnTo>
                    <a:lnTo>
                      <a:pt x="276659" y="74751"/>
                    </a:lnTo>
                    <a:lnTo>
                      <a:pt x="275732" y="76161"/>
                    </a:lnTo>
                    <a:lnTo>
                      <a:pt x="274767" y="77634"/>
                    </a:lnTo>
                    <a:lnTo>
                      <a:pt x="274221" y="78624"/>
                    </a:lnTo>
                    <a:lnTo>
                      <a:pt x="273129" y="80606"/>
                    </a:lnTo>
                    <a:lnTo>
                      <a:pt x="272557" y="81622"/>
                    </a:lnTo>
                    <a:lnTo>
                      <a:pt x="272100" y="82523"/>
                    </a:lnTo>
                    <a:lnTo>
                      <a:pt x="271033" y="84377"/>
                    </a:lnTo>
                    <a:lnTo>
                      <a:pt x="269928" y="86308"/>
                    </a:lnTo>
                    <a:lnTo>
                      <a:pt x="268862" y="88187"/>
                    </a:lnTo>
                    <a:lnTo>
                      <a:pt x="267731" y="90143"/>
                    </a:lnTo>
                    <a:lnTo>
                      <a:pt x="265064" y="94791"/>
                    </a:lnTo>
                    <a:lnTo>
                      <a:pt x="263959" y="96722"/>
                    </a:lnTo>
                    <a:lnTo>
                      <a:pt x="262854" y="98665"/>
                    </a:lnTo>
                    <a:lnTo>
                      <a:pt x="261203" y="101535"/>
                    </a:lnTo>
                    <a:lnTo>
                      <a:pt x="260162" y="103364"/>
                    </a:lnTo>
                    <a:lnTo>
                      <a:pt x="259832" y="103923"/>
                    </a:lnTo>
                    <a:lnTo>
                      <a:pt x="258613" y="104926"/>
                    </a:lnTo>
                    <a:lnTo>
                      <a:pt x="258308" y="105358"/>
                    </a:lnTo>
                    <a:lnTo>
                      <a:pt x="257698" y="106221"/>
                    </a:lnTo>
                    <a:lnTo>
                      <a:pt x="251272" y="115365"/>
                    </a:lnTo>
                    <a:lnTo>
                      <a:pt x="250675" y="116178"/>
                    </a:lnTo>
                    <a:lnTo>
                      <a:pt x="250421" y="116699"/>
                    </a:lnTo>
                    <a:lnTo>
                      <a:pt x="250205" y="117512"/>
                    </a:lnTo>
                    <a:lnTo>
                      <a:pt x="250078" y="118909"/>
                    </a:lnTo>
                    <a:lnTo>
                      <a:pt x="249939" y="119976"/>
                    </a:lnTo>
                    <a:lnTo>
                      <a:pt x="249799" y="120928"/>
                    </a:lnTo>
                    <a:lnTo>
                      <a:pt x="249684" y="121792"/>
                    </a:lnTo>
                    <a:lnTo>
                      <a:pt x="249354" y="122592"/>
                    </a:lnTo>
                    <a:lnTo>
                      <a:pt x="248795" y="123532"/>
                    </a:lnTo>
                    <a:lnTo>
                      <a:pt x="248046" y="124382"/>
                    </a:lnTo>
                    <a:lnTo>
                      <a:pt x="247411" y="125221"/>
                    </a:lnTo>
                    <a:lnTo>
                      <a:pt x="247005" y="126287"/>
                    </a:lnTo>
                    <a:lnTo>
                      <a:pt x="246205" y="124865"/>
                    </a:lnTo>
                    <a:lnTo>
                      <a:pt x="244782" y="123252"/>
                    </a:lnTo>
                    <a:lnTo>
                      <a:pt x="243677" y="121589"/>
                    </a:lnTo>
                    <a:lnTo>
                      <a:pt x="242141" y="119595"/>
                    </a:lnTo>
                    <a:lnTo>
                      <a:pt x="240655" y="118083"/>
                    </a:lnTo>
                    <a:lnTo>
                      <a:pt x="238737" y="115873"/>
                    </a:lnTo>
                    <a:lnTo>
                      <a:pt x="236819" y="113321"/>
                    </a:lnTo>
                    <a:lnTo>
                      <a:pt x="235422" y="111276"/>
                    </a:lnTo>
                    <a:lnTo>
                      <a:pt x="234254" y="109701"/>
                    </a:lnTo>
                    <a:lnTo>
                      <a:pt x="233289" y="108393"/>
                    </a:lnTo>
                    <a:lnTo>
                      <a:pt x="232171" y="106882"/>
                    </a:lnTo>
                    <a:lnTo>
                      <a:pt x="231650" y="105967"/>
                    </a:lnTo>
                    <a:lnTo>
                      <a:pt x="231142" y="105167"/>
                    </a:lnTo>
                    <a:lnTo>
                      <a:pt x="230774" y="104316"/>
                    </a:lnTo>
                    <a:lnTo>
                      <a:pt x="223840" y="96481"/>
                    </a:lnTo>
                    <a:lnTo>
                      <a:pt x="218379" y="90575"/>
                    </a:lnTo>
                    <a:lnTo>
                      <a:pt x="212118" y="83679"/>
                    </a:lnTo>
                    <a:lnTo>
                      <a:pt x="206682" y="77507"/>
                    </a:lnTo>
                    <a:lnTo>
                      <a:pt x="204384" y="75094"/>
                    </a:lnTo>
                    <a:lnTo>
                      <a:pt x="201653" y="72478"/>
                    </a:lnTo>
                    <a:lnTo>
                      <a:pt x="198922" y="70255"/>
                    </a:lnTo>
                    <a:lnTo>
                      <a:pt x="195494" y="67271"/>
                    </a:lnTo>
                    <a:lnTo>
                      <a:pt x="193373" y="65696"/>
                    </a:lnTo>
                    <a:lnTo>
                      <a:pt x="190325" y="64337"/>
                    </a:lnTo>
                    <a:lnTo>
                      <a:pt x="188293" y="63727"/>
                    </a:lnTo>
                    <a:lnTo>
                      <a:pt x="186654" y="63511"/>
                    </a:lnTo>
                    <a:lnTo>
                      <a:pt x="184699" y="63219"/>
                    </a:lnTo>
                    <a:lnTo>
                      <a:pt x="183606" y="63054"/>
                    </a:lnTo>
                    <a:lnTo>
                      <a:pt x="181511" y="62762"/>
                    </a:lnTo>
                    <a:lnTo>
                      <a:pt x="179199" y="62508"/>
                    </a:lnTo>
                    <a:lnTo>
                      <a:pt x="178044" y="62444"/>
                    </a:lnTo>
                    <a:lnTo>
                      <a:pt x="176253" y="62597"/>
                    </a:lnTo>
                    <a:lnTo>
                      <a:pt x="171110" y="62279"/>
                    </a:lnTo>
                    <a:lnTo>
                      <a:pt x="155006" y="61530"/>
                    </a:lnTo>
                    <a:lnTo>
                      <a:pt x="150472" y="60184"/>
                    </a:lnTo>
                    <a:lnTo>
                      <a:pt x="148719" y="59663"/>
                    </a:lnTo>
                    <a:lnTo>
                      <a:pt x="145100" y="57174"/>
                    </a:lnTo>
                    <a:lnTo>
                      <a:pt x="142788" y="53478"/>
                    </a:lnTo>
                    <a:lnTo>
                      <a:pt x="142065" y="51726"/>
                    </a:lnTo>
                    <a:lnTo>
                      <a:pt x="140502" y="55028"/>
                    </a:lnTo>
                    <a:lnTo>
                      <a:pt x="137493" y="61276"/>
                    </a:lnTo>
                    <a:lnTo>
                      <a:pt x="132235" y="70484"/>
                    </a:lnTo>
                    <a:lnTo>
                      <a:pt x="123116" y="84390"/>
                    </a:lnTo>
                    <a:lnTo>
                      <a:pt x="114785" y="98233"/>
                    </a:lnTo>
                    <a:lnTo>
                      <a:pt x="114150" y="101014"/>
                    </a:lnTo>
                    <a:lnTo>
                      <a:pt x="114531" y="103453"/>
                    </a:lnTo>
                    <a:lnTo>
                      <a:pt x="115052" y="104405"/>
                    </a:lnTo>
                    <a:lnTo>
                      <a:pt x="115661" y="105015"/>
                    </a:lnTo>
                    <a:lnTo>
                      <a:pt x="116601" y="104875"/>
                    </a:lnTo>
                    <a:lnTo>
                      <a:pt x="117185" y="105193"/>
                    </a:lnTo>
                    <a:lnTo>
                      <a:pt x="117909" y="105383"/>
                    </a:lnTo>
                    <a:lnTo>
                      <a:pt x="118519" y="105523"/>
                    </a:lnTo>
                    <a:lnTo>
                      <a:pt x="119039" y="105663"/>
                    </a:lnTo>
                    <a:lnTo>
                      <a:pt x="119789" y="105942"/>
                    </a:lnTo>
                    <a:lnTo>
                      <a:pt x="120246" y="106361"/>
                    </a:lnTo>
                    <a:lnTo>
                      <a:pt x="120716" y="106933"/>
                    </a:lnTo>
                    <a:lnTo>
                      <a:pt x="121160" y="107314"/>
                    </a:lnTo>
                    <a:lnTo>
                      <a:pt x="121808" y="107669"/>
                    </a:lnTo>
                    <a:lnTo>
                      <a:pt x="122672" y="108241"/>
                    </a:lnTo>
                    <a:lnTo>
                      <a:pt x="123459" y="108660"/>
                    </a:lnTo>
                    <a:lnTo>
                      <a:pt x="124310" y="109130"/>
                    </a:lnTo>
                    <a:lnTo>
                      <a:pt x="124805" y="109993"/>
                    </a:lnTo>
                    <a:lnTo>
                      <a:pt x="124996" y="110552"/>
                    </a:lnTo>
                    <a:lnTo>
                      <a:pt x="125783" y="111200"/>
                    </a:lnTo>
                    <a:lnTo>
                      <a:pt x="126317" y="111340"/>
                    </a:lnTo>
                    <a:lnTo>
                      <a:pt x="127307" y="111924"/>
                    </a:lnTo>
                    <a:lnTo>
                      <a:pt x="127752" y="112406"/>
                    </a:lnTo>
                    <a:lnTo>
                      <a:pt x="128031" y="113435"/>
                    </a:lnTo>
                    <a:lnTo>
                      <a:pt x="128349" y="114464"/>
                    </a:lnTo>
                    <a:lnTo>
                      <a:pt x="128933" y="115708"/>
                    </a:lnTo>
                    <a:lnTo>
                      <a:pt x="129746" y="117372"/>
                    </a:lnTo>
                    <a:lnTo>
                      <a:pt x="130444" y="118629"/>
                    </a:lnTo>
                    <a:lnTo>
                      <a:pt x="131397" y="120090"/>
                    </a:lnTo>
                    <a:lnTo>
                      <a:pt x="131943" y="120966"/>
                    </a:lnTo>
                    <a:lnTo>
                      <a:pt x="132552" y="122300"/>
                    </a:lnTo>
                    <a:lnTo>
                      <a:pt x="133251" y="123074"/>
                    </a:lnTo>
                    <a:lnTo>
                      <a:pt x="133632" y="123963"/>
                    </a:lnTo>
                    <a:lnTo>
                      <a:pt x="133848" y="125310"/>
                    </a:lnTo>
                    <a:lnTo>
                      <a:pt x="133860" y="126770"/>
                    </a:lnTo>
                    <a:lnTo>
                      <a:pt x="133822" y="127850"/>
                    </a:lnTo>
                    <a:lnTo>
                      <a:pt x="134254" y="129386"/>
                    </a:lnTo>
                    <a:lnTo>
                      <a:pt x="134686" y="130478"/>
                    </a:lnTo>
                    <a:lnTo>
                      <a:pt x="135003" y="131647"/>
                    </a:lnTo>
                    <a:lnTo>
                      <a:pt x="135334" y="133285"/>
                    </a:lnTo>
                    <a:lnTo>
                      <a:pt x="135448" y="134581"/>
                    </a:lnTo>
                    <a:lnTo>
                      <a:pt x="135384" y="136384"/>
                    </a:lnTo>
                    <a:lnTo>
                      <a:pt x="134838" y="138124"/>
                    </a:lnTo>
                    <a:lnTo>
                      <a:pt x="134000" y="139394"/>
                    </a:lnTo>
                    <a:lnTo>
                      <a:pt x="132641" y="140804"/>
                    </a:lnTo>
                    <a:lnTo>
                      <a:pt x="131498" y="142074"/>
                    </a:lnTo>
                    <a:lnTo>
                      <a:pt x="130000" y="143496"/>
                    </a:lnTo>
                    <a:lnTo>
                      <a:pt x="128272" y="145122"/>
                    </a:lnTo>
                    <a:lnTo>
                      <a:pt x="127561" y="146671"/>
                    </a:lnTo>
                    <a:lnTo>
                      <a:pt x="127206" y="148068"/>
                    </a:lnTo>
                    <a:lnTo>
                      <a:pt x="127523" y="149084"/>
                    </a:lnTo>
                    <a:lnTo>
                      <a:pt x="128603" y="150138"/>
                    </a:lnTo>
                    <a:lnTo>
                      <a:pt x="129644" y="151319"/>
                    </a:lnTo>
                    <a:lnTo>
                      <a:pt x="130584" y="152183"/>
                    </a:lnTo>
                    <a:lnTo>
                      <a:pt x="131854" y="152907"/>
                    </a:lnTo>
                    <a:lnTo>
                      <a:pt x="132933" y="153364"/>
                    </a:lnTo>
                    <a:lnTo>
                      <a:pt x="133810" y="154240"/>
                    </a:lnTo>
                    <a:lnTo>
                      <a:pt x="134800" y="155015"/>
                    </a:lnTo>
                    <a:lnTo>
                      <a:pt x="136134" y="155917"/>
                    </a:lnTo>
                    <a:lnTo>
                      <a:pt x="137124" y="157047"/>
                    </a:lnTo>
                    <a:lnTo>
                      <a:pt x="137366" y="157949"/>
                    </a:lnTo>
                    <a:lnTo>
                      <a:pt x="137505" y="158469"/>
                    </a:lnTo>
                    <a:lnTo>
                      <a:pt x="138077" y="159079"/>
                    </a:lnTo>
                    <a:lnTo>
                      <a:pt x="138724" y="159828"/>
                    </a:lnTo>
                    <a:lnTo>
                      <a:pt x="138915" y="160476"/>
                    </a:lnTo>
                    <a:lnTo>
                      <a:pt x="139232" y="161619"/>
                    </a:lnTo>
                    <a:lnTo>
                      <a:pt x="139448" y="162864"/>
                    </a:lnTo>
                    <a:lnTo>
                      <a:pt x="139563" y="163968"/>
                    </a:lnTo>
                    <a:lnTo>
                      <a:pt x="139486" y="164654"/>
                    </a:lnTo>
                    <a:lnTo>
                      <a:pt x="139410" y="165721"/>
                    </a:lnTo>
                    <a:lnTo>
                      <a:pt x="140185" y="167131"/>
                    </a:lnTo>
                    <a:lnTo>
                      <a:pt x="140134" y="168337"/>
                    </a:lnTo>
                    <a:lnTo>
                      <a:pt x="140287" y="169874"/>
                    </a:lnTo>
                    <a:lnTo>
                      <a:pt x="139880" y="171322"/>
                    </a:lnTo>
                    <a:lnTo>
                      <a:pt x="139042" y="172935"/>
                    </a:lnTo>
                    <a:lnTo>
                      <a:pt x="139207" y="174090"/>
                    </a:lnTo>
                    <a:lnTo>
                      <a:pt x="139842" y="174916"/>
                    </a:lnTo>
                    <a:lnTo>
                      <a:pt x="141112" y="176516"/>
                    </a:lnTo>
                    <a:lnTo>
                      <a:pt x="142268" y="177672"/>
                    </a:lnTo>
                    <a:lnTo>
                      <a:pt x="142954" y="179259"/>
                    </a:lnTo>
                    <a:lnTo>
                      <a:pt x="143347" y="179920"/>
                    </a:lnTo>
                    <a:lnTo>
                      <a:pt x="143728" y="180555"/>
                    </a:lnTo>
                    <a:lnTo>
                      <a:pt x="143982" y="181482"/>
                    </a:lnTo>
                    <a:lnTo>
                      <a:pt x="144592" y="182803"/>
                    </a:lnTo>
                    <a:lnTo>
                      <a:pt x="145062" y="184492"/>
                    </a:lnTo>
                    <a:lnTo>
                      <a:pt x="145303" y="185215"/>
                    </a:lnTo>
                    <a:lnTo>
                      <a:pt x="145659" y="186714"/>
                    </a:lnTo>
                    <a:lnTo>
                      <a:pt x="146332" y="188657"/>
                    </a:lnTo>
                    <a:lnTo>
                      <a:pt x="146573" y="189559"/>
                    </a:lnTo>
                    <a:lnTo>
                      <a:pt x="146624" y="190448"/>
                    </a:lnTo>
                    <a:lnTo>
                      <a:pt x="147233" y="191921"/>
                    </a:lnTo>
                    <a:lnTo>
                      <a:pt x="147907" y="192823"/>
                    </a:lnTo>
                    <a:lnTo>
                      <a:pt x="148122" y="194512"/>
                    </a:lnTo>
                    <a:lnTo>
                      <a:pt x="148008" y="196010"/>
                    </a:lnTo>
                    <a:lnTo>
                      <a:pt x="147107" y="196760"/>
                    </a:lnTo>
                    <a:lnTo>
                      <a:pt x="146446" y="196506"/>
                    </a:lnTo>
                    <a:lnTo>
                      <a:pt x="145481" y="195579"/>
                    </a:lnTo>
                    <a:lnTo>
                      <a:pt x="144465" y="195058"/>
                    </a:lnTo>
                    <a:lnTo>
                      <a:pt x="143258" y="194804"/>
                    </a:lnTo>
                    <a:lnTo>
                      <a:pt x="142509" y="193813"/>
                    </a:lnTo>
                    <a:lnTo>
                      <a:pt x="141188" y="193801"/>
                    </a:lnTo>
                    <a:lnTo>
                      <a:pt x="140274" y="193991"/>
                    </a:lnTo>
                    <a:lnTo>
                      <a:pt x="138775" y="194334"/>
                    </a:lnTo>
                    <a:lnTo>
                      <a:pt x="137810" y="194817"/>
                    </a:lnTo>
                    <a:lnTo>
                      <a:pt x="136502" y="194868"/>
                    </a:lnTo>
                    <a:lnTo>
                      <a:pt x="135664" y="195947"/>
                    </a:lnTo>
                    <a:lnTo>
                      <a:pt x="134737" y="194893"/>
                    </a:lnTo>
                    <a:lnTo>
                      <a:pt x="133390" y="194626"/>
                    </a:lnTo>
                    <a:lnTo>
                      <a:pt x="131651" y="194220"/>
                    </a:lnTo>
                    <a:lnTo>
                      <a:pt x="130825" y="193648"/>
                    </a:lnTo>
                    <a:lnTo>
                      <a:pt x="129809" y="193077"/>
                    </a:lnTo>
                    <a:lnTo>
                      <a:pt x="128095" y="192493"/>
                    </a:lnTo>
                    <a:lnTo>
                      <a:pt x="127574" y="192429"/>
                    </a:lnTo>
                    <a:lnTo>
                      <a:pt x="126761" y="192340"/>
                    </a:lnTo>
                    <a:lnTo>
                      <a:pt x="126050" y="192416"/>
                    </a:lnTo>
                    <a:lnTo>
                      <a:pt x="125313" y="193102"/>
                    </a:lnTo>
                    <a:lnTo>
                      <a:pt x="124107" y="193242"/>
                    </a:lnTo>
                    <a:lnTo>
                      <a:pt x="122176" y="192899"/>
                    </a:lnTo>
                    <a:lnTo>
                      <a:pt x="120551" y="193255"/>
                    </a:lnTo>
                    <a:lnTo>
                      <a:pt x="118811" y="193178"/>
                    </a:lnTo>
                    <a:lnTo>
                      <a:pt x="117744" y="193763"/>
                    </a:lnTo>
                    <a:lnTo>
                      <a:pt x="116360" y="195020"/>
                    </a:lnTo>
                    <a:lnTo>
                      <a:pt x="114925" y="195134"/>
                    </a:lnTo>
                    <a:lnTo>
                      <a:pt x="113655" y="195744"/>
                    </a:lnTo>
                    <a:lnTo>
                      <a:pt x="112893" y="196811"/>
                    </a:lnTo>
                    <a:lnTo>
                      <a:pt x="111470" y="197217"/>
                    </a:lnTo>
                    <a:lnTo>
                      <a:pt x="109730" y="197852"/>
                    </a:lnTo>
                    <a:lnTo>
                      <a:pt x="108994" y="197992"/>
                    </a:lnTo>
                    <a:lnTo>
                      <a:pt x="107902" y="197560"/>
                    </a:lnTo>
                    <a:lnTo>
                      <a:pt x="106860" y="197433"/>
                    </a:lnTo>
                    <a:lnTo>
                      <a:pt x="105844" y="197407"/>
                    </a:lnTo>
                    <a:lnTo>
                      <a:pt x="104803" y="195909"/>
                    </a:lnTo>
                    <a:lnTo>
                      <a:pt x="104206" y="194715"/>
                    </a:lnTo>
                    <a:lnTo>
                      <a:pt x="103291" y="194232"/>
                    </a:lnTo>
                    <a:lnTo>
                      <a:pt x="102390" y="194614"/>
                    </a:lnTo>
                    <a:lnTo>
                      <a:pt x="100701" y="196036"/>
                    </a:lnTo>
                    <a:lnTo>
                      <a:pt x="99304" y="197458"/>
                    </a:lnTo>
                    <a:lnTo>
                      <a:pt x="97805" y="197611"/>
                    </a:lnTo>
                    <a:lnTo>
                      <a:pt x="95964" y="197281"/>
                    </a:lnTo>
                    <a:lnTo>
                      <a:pt x="94211" y="196557"/>
                    </a:lnTo>
                    <a:lnTo>
                      <a:pt x="93627" y="196760"/>
                    </a:lnTo>
                    <a:lnTo>
                      <a:pt x="92306" y="196887"/>
                    </a:lnTo>
                    <a:lnTo>
                      <a:pt x="92230" y="196379"/>
                    </a:lnTo>
                    <a:lnTo>
                      <a:pt x="91836" y="195299"/>
                    </a:lnTo>
                    <a:lnTo>
                      <a:pt x="91201" y="195198"/>
                    </a:lnTo>
                    <a:lnTo>
                      <a:pt x="90363" y="194753"/>
                    </a:lnTo>
                    <a:lnTo>
                      <a:pt x="89474" y="194842"/>
                    </a:lnTo>
                    <a:lnTo>
                      <a:pt x="88940" y="195210"/>
                    </a:lnTo>
                    <a:lnTo>
                      <a:pt x="88128" y="195655"/>
                    </a:lnTo>
                    <a:lnTo>
                      <a:pt x="87632" y="195782"/>
                    </a:lnTo>
                    <a:lnTo>
                      <a:pt x="86845" y="195934"/>
                    </a:lnTo>
                    <a:lnTo>
                      <a:pt x="85892" y="196188"/>
                    </a:lnTo>
                    <a:lnTo>
                      <a:pt x="84978" y="196493"/>
                    </a:lnTo>
                    <a:lnTo>
                      <a:pt x="84178" y="196493"/>
                    </a:lnTo>
                    <a:lnTo>
                      <a:pt x="83860" y="196823"/>
                    </a:lnTo>
                    <a:lnTo>
                      <a:pt x="83949" y="197382"/>
                    </a:lnTo>
                    <a:lnTo>
                      <a:pt x="83314" y="197611"/>
                    </a:lnTo>
                    <a:lnTo>
                      <a:pt x="82844" y="197712"/>
                    </a:lnTo>
                    <a:lnTo>
                      <a:pt x="82349" y="197954"/>
                    </a:lnTo>
                    <a:lnTo>
                      <a:pt x="81740" y="197979"/>
                    </a:lnTo>
                    <a:lnTo>
                      <a:pt x="81168" y="197979"/>
                    </a:lnTo>
                    <a:lnTo>
                      <a:pt x="80584" y="197852"/>
                    </a:lnTo>
                    <a:lnTo>
                      <a:pt x="80508" y="197306"/>
                    </a:lnTo>
                    <a:lnTo>
                      <a:pt x="79771" y="197395"/>
                    </a:lnTo>
                    <a:lnTo>
                      <a:pt x="79314" y="197027"/>
                    </a:lnTo>
                    <a:lnTo>
                      <a:pt x="78488" y="196633"/>
                    </a:lnTo>
                    <a:lnTo>
                      <a:pt x="77764" y="196379"/>
                    </a:lnTo>
                    <a:lnTo>
                      <a:pt x="77333" y="196265"/>
                    </a:lnTo>
                    <a:lnTo>
                      <a:pt x="76469" y="195782"/>
                    </a:lnTo>
                    <a:lnTo>
                      <a:pt x="75745" y="195464"/>
                    </a:lnTo>
                    <a:lnTo>
                      <a:pt x="75072" y="195617"/>
                    </a:lnTo>
                    <a:lnTo>
                      <a:pt x="74513" y="196595"/>
                    </a:lnTo>
                    <a:lnTo>
                      <a:pt x="73904" y="196849"/>
                    </a:lnTo>
                    <a:lnTo>
                      <a:pt x="73167" y="197395"/>
                    </a:lnTo>
                    <a:lnTo>
                      <a:pt x="72316" y="197649"/>
                    </a:lnTo>
                    <a:lnTo>
                      <a:pt x="71808" y="198157"/>
                    </a:lnTo>
                    <a:lnTo>
                      <a:pt x="71237" y="198754"/>
                    </a:lnTo>
                    <a:lnTo>
                      <a:pt x="70703" y="199782"/>
                    </a:lnTo>
                    <a:lnTo>
                      <a:pt x="70284" y="200100"/>
                    </a:lnTo>
                    <a:lnTo>
                      <a:pt x="69649" y="200036"/>
                    </a:lnTo>
                    <a:lnTo>
                      <a:pt x="67693" y="200824"/>
                    </a:lnTo>
                    <a:lnTo>
                      <a:pt x="66881" y="200925"/>
                    </a:lnTo>
                    <a:lnTo>
                      <a:pt x="65763" y="201167"/>
                    </a:lnTo>
                    <a:lnTo>
                      <a:pt x="64671" y="201014"/>
                    </a:lnTo>
                    <a:lnTo>
                      <a:pt x="63617" y="201002"/>
                    </a:lnTo>
                    <a:lnTo>
                      <a:pt x="63413" y="201611"/>
                    </a:lnTo>
                    <a:lnTo>
                      <a:pt x="63375" y="202424"/>
                    </a:lnTo>
                    <a:lnTo>
                      <a:pt x="63451" y="202932"/>
                    </a:lnTo>
                    <a:lnTo>
                      <a:pt x="63058" y="203402"/>
                    </a:lnTo>
                    <a:lnTo>
                      <a:pt x="62791" y="203808"/>
                    </a:lnTo>
                    <a:lnTo>
                      <a:pt x="62778" y="204278"/>
                    </a:lnTo>
                    <a:lnTo>
                      <a:pt x="62181" y="204862"/>
                    </a:lnTo>
                    <a:lnTo>
                      <a:pt x="61762" y="205078"/>
                    </a:lnTo>
                    <a:lnTo>
                      <a:pt x="60581" y="205231"/>
                    </a:lnTo>
                    <a:lnTo>
                      <a:pt x="60175" y="205485"/>
                    </a:lnTo>
                    <a:lnTo>
                      <a:pt x="59362" y="205586"/>
                    </a:lnTo>
                    <a:lnTo>
                      <a:pt x="59438" y="206145"/>
                    </a:lnTo>
                    <a:lnTo>
                      <a:pt x="58905" y="206564"/>
                    </a:lnTo>
                    <a:lnTo>
                      <a:pt x="58854" y="207161"/>
                    </a:lnTo>
                    <a:lnTo>
                      <a:pt x="58079" y="207682"/>
                    </a:lnTo>
                    <a:lnTo>
                      <a:pt x="57013" y="207910"/>
                    </a:lnTo>
                    <a:lnTo>
                      <a:pt x="56492" y="208291"/>
                    </a:lnTo>
                    <a:lnTo>
                      <a:pt x="55997" y="208584"/>
                    </a:lnTo>
                    <a:lnTo>
                      <a:pt x="55146" y="209028"/>
                    </a:lnTo>
                    <a:lnTo>
                      <a:pt x="55044" y="209752"/>
                    </a:lnTo>
                    <a:lnTo>
                      <a:pt x="54587" y="210565"/>
                    </a:lnTo>
                    <a:lnTo>
                      <a:pt x="54104" y="211492"/>
                    </a:lnTo>
                    <a:lnTo>
                      <a:pt x="53622" y="212584"/>
                    </a:lnTo>
                    <a:lnTo>
                      <a:pt x="52974" y="213092"/>
                    </a:lnTo>
                    <a:lnTo>
                      <a:pt x="51996" y="213219"/>
                    </a:lnTo>
                    <a:lnTo>
                      <a:pt x="51361" y="213473"/>
                    </a:lnTo>
                    <a:lnTo>
                      <a:pt x="50586" y="213956"/>
                    </a:lnTo>
                    <a:lnTo>
                      <a:pt x="49748" y="214934"/>
                    </a:lnTo>
                    <a:lnTo>
                      <a:pt x="48339" y="214768"/>
                    </a:lnTo>
                    <a:lnTo>
                      <a:pt x="47792" y="215048"/>
                    </a:lnTo>
                    <a:lnTo>
                      <a:pt x="47335" y="216470"/>
                    </a:lnTo>
                    <a:lnTo>
                      <a:pt x="46395" y="217270"/>
                    </a:lnTo>
                    <a:lnTo>
                      <a:pt x="45062" y="218020"/>
                    </a:lnTo>
                    <a:lnTo>
                      <a:pt x="43335" y="218972"/>
                    </a:lnTo>
                    <a:lnTo>
                      <a:pt x="43220" y="219721"/>
                    </a:lnTo>
                    <a:lnTo>
                      <a:pt x="43449" y="220382"/>
                    </a:lnTo>
                    <a:lnTo>
                      <a:pt x="43246" y="221093"/>
                    </a:lnTo>
                    <a:lnTo>
                      <a:pt x="42382" y="220979"/>
                    </a:lnTo>
                    <a:lnTo>
                      <a:pt x="41595" y="220864"/>
                    </a:lnTo>
                    <a:lnTo>
                      <a:pt x="40807" y="221563"/>
                    </a:lnTo>
                    <a:lnTo>
                      <a:pt x="39995" y="221868"/>
                    </a:lnTo>
                    <a:lnTo>
                      <a:pt x="39880" y="223087"/>
                    </a:lnTo>
                    <a:lnTo>
                      <a:pt x="39220" y="224484"/>
                    </a:lnTo>
                    <a:lnTo>
                      <a:pt x="39423" y="225640"/>
                    </a:lnTo>
                    <a:lnTo>
                      <a:pt x="39398" y="226592"/>
                    </a:lnTo>
                    <a:lnTo>
                      <a:pt x="38877" y="227875"/>
                    </a:lnTo>
                    <a:lnTo>
                      <a:pt x="38267" y="228472"/>
                    </a:lnTo>
                    <a:lnTo>
                      <a:pt x="38356" y="228942"/>
                    </a:lnTo>
                    <a:lnTo>
                      <a:pt x="37836" y="229653"/>
                    </a:lnTo>
                    <a:lnTo>
                      <a:pt x="38077" y="230174"/>
                    </a:lnTo>
                    <a:lnTo>
                      <a:pt x="38750" y="231215"/>
                    </a:lnTo>
                    <a:lnTo>
                      <a:pt x="38115" y="232142"/>
                    </a:lnTo>
                    <a:lnTo>
                      <a:pt x="37709" y="232993"/>
                    </a:lnTo>
                    <a:lnTo>
                      <a:pt x="37289" y="233945"/>
                    </a:lnTo>
                    <a:lnTo>
                      <a:pt x="37493" y="235381"/>
                    </a:lnTo>
                    <a:lnTo>
                      <a:pt x="35994" y="236282"/>
                    </a:lnTo>
                    <a:lnTo>
                      <a:pt x="35334" y="237374"/>
                    </a:lnTo>
                    <a:lnTo>
                      <a:pt x="35473" y="238429"/>
                    </a:lnTo>
                    <a:lnTo>
                      <a:pt x="35169" y="239356"/>
                    </a:lnTo>
                    <a:lnTo>
                      <a:pt x="34864" y="240778"/>
                    </a:lnTo>
                    <a:lnTo>
                      <a:pt x="34508" y="241489"/>
                    </a:lnTo>
                    <a:lnTo>
                      <a:pt x="180" y="309168"/>
                    </a:lnTo>
                    <a:lnTo>
                      <a:pt x="1590" y="311276"/>
                    </a:lnTo>
                    <a:lnTo>
                      <a:pt x="3228" y="312914"/>
                    </a:lnTo>
                    <a:lnTo>
                      <a:pt x="4625" y="315010"/>
                    </a:lnTo>
                    <a:lnTo>
                      <a:pt x="5590" y="316457"/>
                    </a:lnTo>
                    <a:lnTo>
                      <a:pt x="6035" y="317118"/>
                    </a:lnTo>
                    <a:lnTo>
                      <a:pt x="7660" y="318756"/>
                    </a:lnTo>
                    <a:lnTo>
                      <a:pt x="9070" y="320864"/>
                    </a:lnTo>
                    <a:lnTo>
                      <a:pt x="10467" y="322960"/>
                    </a:lnTo>
                    <a:lnTo>
                      <a:pt x="11877" y="324839"/>
                    </a:lnTo>
                    <a:lnTo>
                      <a:pt x="13274" y="326935"/>
                    </a:lnTo>
                    <a:lnTo>
                      <a:pt x="14683" y="329043"/>
                    </a:lnTo>
                    <a:lnTo>
                      <a:pt x="16322" y="330681"/>
                    </a:lnTo>
                    <a:lnTo>
                      <a:pt x="17719" y="332790"/>
                    </a:lnTo>
                    <a:lnTo>
                      <a:pt x="19357" y="334415"/>
                    </a:lnTo>
                    <a:lnTo>
                      <a:pt x="21224" y="336054"/>
                    </a:lnTo>
                    <a:lnTo>
                      <a:pt x="23091" y="337463"/>
                    </a:lnTo>
                    <a:lnTo>
                      <a:pt x="25199" y="338860"/>
                    </a:lnTo>
                    <a:lnTo>
                      <a:pt x="27777" y="339800"/>
                    </a:lnTo>
                    <a:lnTo>
                      <a:pt x="30114" y="340968"/>
                    </a:lnTo>
                    <a:lnTo>
                      <a:pt x="32679" y="341908"/>
                    </a:lnTo>
                    <a:lnTo>
                      <a:pt x="35257" y="342607"/>
                    </a:lnTo>
                    <a:lnTo>
                      <a:pt x="38293" y="343305"/>
                    </a:lnTo>
                    <a:lnTo>
                      <a:pt x="39931" y="345172"/>
                    </a:lnTo>
                    <a:lnTo>
                      <a:pt x="42027" y="346341"/>
                    </a:lnTo>
                    <a:lnTo>
                      <a:pt x="43665" y="348449"/>
                    </a:lnTo>
                    <a:lnTo>
                      <a:pt x="47183" y="351027"/>
                    </a:lnTo>
                    <a:lnTo>
                      <a:pt x="48580" y="353834"/>
                    </a:lnTo>
                    <a:lnTo>
                      <a:pt x="50688" y="355231"/>
                    </a:lnTo>
                    <a:lnTo>
                      <a:pt x="52784" y="356628"/>
                    </a:lnTo>
                    <a:lnTo>
                      <a:pt x="55590" y="357339"/>
                    </a:lnTo>
                    <a:lnTo>
                      <a:pt x="58638" y="357796"/>
                    </a:lnTo>
                    <a:lnTo>
                      <a:pt x="60975" y="358736"/>
                    </a:lnTo>
                    <a:lnTo>
                      <a:pt x="63782" y="359434"/>
                    </a:lnTo>
                    <a:lnTo>
                      <a:pt x="66576" y="360145"/>
                    </a:lnTo>
                    <a:lnTo>
                      <a:pt x="69382" y="360844"/>
                    </a:lnTo>
                    <a:lnTo>
                      <a:pt x="71961" y="362012"/>
                    </a:lnTo>
                    <a:lnTo>
                      <a:pt x="74297" y="362939"/>
                    </a:lnTo>
                    <a:lnTo>
                      <a:pt x="76634" y="364121"/>
                    </a:lnTo>
                    <a:lnTo>
                      <a:pt x="78742" y="365289"/>
                    </a:lnTo>
                    <a:lnTo>
                      <a:pt x="80838" y="366686"/>
                    </a:lnTo>
                    <a:lnTo>
                      <a:pt x="82476" y="368324"/>
                    </a:lnTo>
                    <a:lnTo>
                      <a:pt x="84584" y="369721"/>
                    </a:lnTo>
                    <a:lnTo>
                      <a:pt x="86693" y="371131"/>
                    </a:lnTo>
                    <a:lnTo>
                      <a:pt x="88559" y="372998"/>
                    </a:lnTo>
                    <a:lnTo>
                      <a:pt x="90896" y="373938"/>
                    </a:lnTo>
                    <a:lnTo>
                      <a:pt x="93703" y="374636"/>
                    </a:lnTo>
                    <a:lnTo>
                      <a:pt x="96738" y="375106"/>
                    </a:lnTo>
                    <a:lnTo>
                      <a:pt x="100015" y="375335"/>
                    </a:lnTo>
                    <a:lnTo>
                      <a:pt x="102821" y="376033"/>
                    </a:lnTo>
                    <a:lnTo>
                      <a:pt x="105628" y="376744"/>
                    </a:lnTo>
                    <a:lnTo>
                      <a:pt x="107965" y="377671"/>
                    </a:lnTo>
                    <a:lnTo>
                      <a:pt x="110302" y="378840"/>
                    </a:lnTo>
                    <a:lnTo>
                      <a:pt x="112410" y="380250"/>
                    </a:lnTo>
                    <a:lnTo>
                      <a:pt x="114747" y="381177"/>
                    </a:lnTo>
                    <a:lnTo>
                      <a:pt x="117312" y="382345"/>
                    </a:lnTo>
                    <a:lnTo>
                      <a:pt x="119420" y="383526"/>
                    </a:lnTo>
                    <a:lnTo>
                      <a:pt x="122227" y="384225"/>
                    </a:lnTo>
                    <a:lnTo>
                      <a:pt x="122888" y="384390"/>
                    </a:lnTo>
                    <a:lnTo>
                      <a:pt x="125034" y="384923"/>
                    </a:lnTo>
                    <a:lnTo>
                      <a:pt x="128069" y="384682"/>
                    </a:lnTo>
                    <a:lnTo>
                      <a:pt x="130876" y="383983"/>
                    </a:lnTo>
                    <a:lnTo>
                      <a:pt x="134152" y="383755"/>
                    </a:lnTo>
                    <a:lnTo>
                      <a:pt x="137658" y="383755"/>
                    </a:lnTo>
                    <a:lnTo>
                      <a:pt x="140693" y="384225"/>
                    </a:lnTo>
                    <a:lnTo>
                      <a:pt x="143741" y="384453"/>
                    </a:lnTo>
                    <a:lnTo>
                      <a:pt x="147005" y="384923"/>
                    </a:lnTo>
                    <a:lnTo>
                      <a:pt x="150053" y="385152"/>
                    </a:lnTo>
                    <a:lnTo>
                      <a:pt x="153317" y="385622"/>
                    </a:lnTo>
                    <a:lnTo>
                      <a:pt x="156365" y="385863"/>
                    </a:lnTo>
                    <a:lnTo>
                      <a:pt x="159870" y="386092"/>
                    </a:lnTo>
                    <a:lnTo>
                      <a:pt x="163375" y="386092"/>
                    </a:lnTo>
                    <a:lnTo>
                      <a:pt x="166880" y="386092"/>
                    </a:lnTo>
                    <a:lnTo>
                      <a:pt x="169687" y="386790"/>
                    </a:lnTo>
                    <a:lnTo>
                      <a:pt x="172964" y="388200"/>
                    </a:lnTo>
                    <a:lnTo>
                      <a:pt x="174831" y="388898"/>
                    </a:lnTo>
                    <a:lnTo>
                      <a:pt x="176939" y="390067"/>
                    </a:lnTo>
                    <a:lnTo>
                      <a:pt x="179276" y="391235"/>
                    </a:lnTo>
                    <a:lnTo>
                      <a:pt x="181384" y="392632"/>
                    </a:lnTo>
                    <a:lnTo>
                      <a:pt x="183479" y="394042"/>
                    </a:lnTo>
                    <a:lnTo>
                      <a:pt x="185588" y="395439"/>
                    </a:lnTo>
                    <a:lnTo>
                      <a:pt x="187226" y="397077"/>
                    </a:lnTo>
                    <a:lnTo>
                      <a:pt x="189334" y="398487"/>
                    </a:lnTo>
                    <a:lnTo>
                      <a:pt x="191430" y="399655"/>
                    </a:lnTo>
                    <a:lnTo>
                      <a:pt x="193068" y="401522"/>
                    </a:lnTo>
                    <a:lnTo>
                      <a:pt x="195646" y="402462"/>
                    </a:lnTo>
                    <a:lnTo>
                      <a:pt x="197983" y="403630"/>
                    </a:lnTo>
                    <a:lnTo>
                      <a:pt x="200548" y="404557"/>
                    </a:lnTo>
                    <a:lnTo>
                      <a:pt x="202885" y="405497"/>
                    </a:lnTo>
                    <a:lnTo>
                      <a:pt x="206403" y="405726"/>
                    </a:lnTo>
                    <a:lnTo>
                      <a:pt x="209908" y="405726"/>
                    </a:lnTo>
                    <a:lnTo>
                      <a:pt x="212943" y="405269"/>
                    </a:lnTo>
                    <a:lnTo>
                      <a:pt x="216220" y="405027"/>
                    </a:lnTo>
                    <a:lnTo>
                      <a:pt x="218252" y="404875"/>
                    </a:lnTo>
                    <a:lnTo>
                      <a:pt x="219547" y="404811"/>
                    </a:lnTo>
                    <a:lnTo>
                      <a:pt x="222532" y="405027"/>
                    </a:lnTo>
                    <a:lnTo>
                      <a:pt x="225339" y="405726"/>
                    </a:lnTo>
                    <a:lnTo>
                      <a:pt x="227447" y="407136"/>
                    </a:lnTo>
                    <a:lnTo>
                      <a:pt x="229784" y="408063"/>
                    </a:lnTo>
                    <a:lnTo>
                      <a:pt x="232590" y="408774"/>
                    </a:lnTo>
                    <a:lnTo>
                      <a:pt x="236095" y="409002"/>
                    </a:lnTo>
                    <a:lnTo>
                      <a:pt x="238902" y="408304"/>
                    </a:lnTo>
                    <a:lnTo>
                      <a:pt x="241937" y="407834"/>
                    </a:lnTo>
                    <a:lnTo>
                      <a:pt x="245214" y="407605"/>
                    </a:lnTo>
                    <a:lnTo>
                      <a:pt x="248249" y="407364"/>
                    </a:lnTo>
                    <a:lnTo>
                      <a:pt x="251755" y="407364"/>
                    </a:lnTo>
                    <a:lnTo>
                      <a:pt x="255031" y="407605"/>
                    </a:lnTo>
                    <a:lnTo>
                      <a:pt x="257368" y="408774"/>
                    </a:lnTo>
                    <a:lnTo>
                      <a:pt x="260175" y="409472"/>
                    </a:lnTo>
                    <a:lnTo>
                      <a:pt x="263680" y="409472"/>
                    </a:lnTo>
                    <a:lnTo>
                      <a:pt x="266487" y="408533"/>
                    </a:lnTo>
                    <a:lnTo>
                      <a:pt x="268823" y="407364"/>
                    </a:lnTo>
                    <a:lnTo>
                      <a:pt x="271630" y="406894"/>
                    </a:lnTo>
                    <a:lnTo>
                      <a:pt x="275135" y="406894"/>
                    </a:lnTo>
                    <a:lnTo>
                      <a:pt x="278171" y="407136"/>
                    </a:lnTo>
                    <a:lnTo>
                      <a:pt x="281447" y="406894"/>
                    </a:lnTo>
                    <a:lnTo>
                      <a:pt x="284724" y="406666"/>
                    </a:lnTo>
                    <a:lnTo>
                      <a:pt x="288000" y="406666"/>
                    </a:lnTo>
                    <a:lnTo>
                      <a:pt x="291506" y="406666"/>
                    </a:lnTo>
                    <a:lnTo>
                      <a:pt x="294770" y="406894"/>
                    </a:lnTo>
                    <a:lnTo>
                      <a:pt x="297818" y="407364"/>
                    </a:lnTo>
                    <a:lnTo>
                      <a:pt x="300624" y="408063"/>
                    </a:lnTo>
                    <a:lnTo>
                      <a:pt x="302961" y="409002"/>
                    </a:lnTo>
                    <a:lnTo>
                      <a:pt x="305526" y="410171"/>
                    </a:lnTo>
                    <a:lnTo>
                      <a:pt x="307635" y="411580"/>
                    </a:lnTo>
                    <a:lnTo>
                      <a:pt x="309273" y="413206"/>
                    </a:lnTo>
                    <a:lnTo>
                      <a:pt x="310670" y="415086"/>
                    </a:lnTo>
                    <a:lnTo>
                      <a:pt x="312080" y="417181"/>
                    </a:lnTo>
                    <a:lnTo>
                      <a:pt x="313477" y="419289"/>
                    </a:lnTo>
                    <a:lnTo>
                      <a:pt x="314886" y="421398"/>
                    </a:lnTo>
                    <a:lnTo>
                      <a:pt x="316982" y="422795"/>
                    </a:lnTo>
                    <a:lnTo>
                      <a:pt x="319560" y="423493"/>
                    </a:lnTo>
                    <a:lnTo>
                      <a:pt x="322367" y="423963"/>
                    </a:lnTo>
                    <a:lnTo>
                      <a:pt x="324932" y="425131"/>
                    </a:lnTo>
                    <a:lnTo>
                      <a:pt x="326570" y="426770"/>
                    </a:lnTo>
                    <a:lnTo>
                      <a:pt x="328437" y="428408"/>
                    </a:lnTo>
                    <a:lnTo>
                      <a:pt x="330076" y="430275"/>
                    </a:lnTo>
                    <a:lnTo>
                      <a:pt x="331485" y="432155"/>
                    </a:lnTo>
                    <a:lnTo>
                      <a:pt x="332996" y="433882"/>
                    </a:lnTo>
                    <a:lnTo>
                      <a:pt x="335168" y="433450"/>
                    </a:lnTo>
                    <a:lnTo>
                      <a:pt x="337162" y="430110"/>
                    </a:lnTo>
                    <a:lnTo>
                      <a:pt x="337162" y="424776"/>
                    </a:lnTo>
                    <a:lnTo>
                      <a:pt x="341836" y="425436"/>
                    </a:lnTo>
                    <a:lnTo>
                      <a:pt x="346522" y="416762"/>
                    </a:lnTo>
                    <a:lnTo>
                      <a:pt x="359197" y="413422"/>
                    </a:lnTo>
                    <a:lnTo>
                      <a:pt x="362537" y="414755"/>
                    </a:lnTo>
                    <a:lnTo>
                      <a:pt x="364543" y="420763"/>
                    </a:lnTo>
                    <a:lnTo>
                      <a:pt x="367881" y="424103"/>
                    </a:lnTo>
                    <a:lnTo>
                      <a:pt x="370552" y="424103"/>
                    </a:lnTo>
                    <a:lnTo>
                      <a:pt x="372549" y="426782"/>
                    </a:lnTo>
                    <a:lnTo>
                      <a:pt x="372549" y="431443"/>
                    </a:lnTo>
                    <a:lnTo>
                      <a:pt x="376556" y="432789"/>
                    </a:lnTo>
                    <a:lnTo>
                      <a:pt x="379895" y="430783"/>
                    </a:lnTo>
                    <a:lnTo>
                      <a:pt x="383235" y="431443"/>
                    </a:lnTo>
                    <a:lnTo>
                      <a:pt x="389239" y="443470"/>
                    </a:lnTo>
                    <a:lnTo>
                      <a:pt x="403931" y="446810"/>
                    </a:lnTo>
                    <a:lnTo>
                      <a:pt x="405929" y="444131"/>
                    </a:lnTo>
                    <a:lnTo>
                      <a:pt x="409268" y="444131"/>
                    </a:lnTo>
                    <a:lnTo>
                      <a:pt x="409268" y="448144"/>
                    </a:lnTo>
                    <a:lnTo>
                      <a:pt x="414611" y="453478"/>
                    </a:lnTo>
                    <a:lnTo>
                      <a:pt x="419953" y="456145"/>
                    </a:lnTo>
                    <a:lnTo>
                      <a:pt x="429965" y="458824"/>
                    </a:lnTo>
                    <a:lnTo>
                      <a:pt x="438640" y="462825"/>
                    </a:lnTo>
                    <a:lnTo>
                      <a:pt x="455329" y="464832"/>
                    </a:lnTo>
                    <a:lnTo>
                      <a:pt x="467351" y="460818"/>
                    </a:lnTo>
                    <a:lnTo>
                      <a:pt x="470690" y="457478"/>
                    </a:lnTo>
                    <a:lnTo>
                      <a:pt x="477363" y="456145"/>
                    </a:lnTo>
                    <a:lnTo>
                      <a:pt x="480033" y="458824"/>
                    </a:lnTo>
                    <a:lnTo>
                      <a:pt x="485376" y="444804"/>
                    </a:lnTo>
                    <a:lnTo>
                      <a:pt x="490045" y="442124"/>
                    </a:lnTo>
                    <a:lnTo>
                      <a:pt x="492716" y="442797"/>
                    </a:lnTo>
                    <a:lnTo>
                      <a:pt x="506734" y="450811"/>
                    </a:lnTo>
                    <a:lnTo>
                      <a:pt x="514081" y="452817"/>
                    </a:lnTo>
                    <a:lnTo>
                      <a:pt x="516752" y="451471"/>
                    </a:lnTo>
                    <a:lnTo>
                      <a:pt x="520760" y="456818"/>
                    </a:lnTo>
                    <a:lnTo>
                      <a:pt x="514081" y="460818"/>
                    </a:lnTo>
                    <a:lnTo>
                      <a:pt x="507402" y="460158"/>
                    </a:lnTo>
                    <a:lnTo>
                      <a:pt x="511410" y="468832"/>
                    </a:lnTo>
                    <a:lnTo>
                      <a:pt x="520760" y="474839"/>
                    </a:lnTo>
                    <a:lnTo>
                      <a:pt x="527431" y="472833"/>
                    </a:lnTo>
                    <a:lnTo>
                      <a:pt x="540113" y="472833"/>
                    </a:lnTo>
                    <a:lnTo>
                      <a:pt x="545456" y="476173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9286E2F4-7211-1053-F8E4-62BDD171BC13}"/>
                  </a:ext>
                </a:extLst>
              </p:cNvPr>
              <p:cNvSpPr/>
              <p:nvPr/>
            </p:nvSpPr>
            <p:spPr>
              <a:xfrm flipV="1">
                <a:off x="4468209" y="4659572"/>
                <a:ext cx="284248" cy="264213"/>
              </a:xfrm>
              <a:custGeom>
                <a:avLst/>
                <a:gdLst>
                  <a:gd name="connsiteX0" fmla="*/ 176648 w 284248"/>
                  <a:gd name="connsiteY0" fmla="*/ 264295 h 264213"/>
                  <a:gd name="connsiteX1" fmla="*/ 178292 w 284248"/>
                  <a:gd name="connsiteY1" fmla="*/ 264244 h 264213"/>
                  <a:gd name="connsiteX2" fmla="*/ 181284 w 284248"/>
                  <a:gd name="connsiteY2" fmla="*/ 264288 h 264213"/>
                  <a:gd name="connsiteX3" fmla="*/ 184748 w 284248"/>
                  <a:gd name="connsiteY3" fmla="*/ 264156 h 264213"/>
                  <a:gd name="connsiteX4" fmla="*/ 188548 w 284248"/>
                  <a:gd name="connsiteY4" fmla="*/ 264140 h 264213"/>
                  <a:gd name="connsiteX5" fmla="*/ 191382 w 284248"/>
                  <a:gd name="connsiteY5" fmla="*/ 263991 h 264213"/>
                  <a:gd name="connsiteX6" fmla="*/ 194118 w 284248"/>
                  <a:gd name="connsiteY6" fmla="*/ 263561 h 264213"/>
                  <a:gd name="connsiteX7" fmla="*/ 196135 w 284248"/>
                  <a:gd name="connsiteY7" fmla="*/ 262879 h 264213"/>
                  <a:gd name="connsiteX8" fmla="*/ 197522 w 284248"/>
                  <a:gd name="connsiteY8" fmla="*/ 261812 h 264213"/>
                  <a:gd name="connsiteX9" fmla="*/ 198033 w 284248"/>
                  <a:gd name="connsiteY9" fmla="*/ 260756 h 264213"/>
                  <a:gd name="connsiteX10" fmla="*/ 198690 w 284248"/>
                  <a:gd name="connsiteY10" fmla="*/ 258421 h 264213"/>
                  <a:gd name="connsiteX11" fmla="*/ 199287 w 284248"/>
                  <a:gd name="connsiteY11" fmla="*/ 255690 h 264213"/>
                  <a:gd name="connsiteX12" fmla="*/ 200575 w 284248"/>
                  <a:gd name="connsiteY12" fmla="*/ 253945 h 264213"/>
                  <a:gd name="connsiteX13" fmla="*/ 201745 w 284248"/>
                  <a:gd name="connsiteY13" fmla="*/ 252472 h 264213"/>
                  <a:gd name="connsiteX14" fmla="*/ 203701 w 284248"/>
                  <a:gd name="connsiteY14" fmla="*/ 250455 h 264213"/>
                  <a:gd name="connsiteX15" fmla="*/ 205087 w 284248"/>
                  <a:gd name="connsiteY15" fmla="*/ 248972 h 264213"/>
                  <a:gd name="connsiteX16" fmla="*/ 206267 w 284248"/>
                  <a:gd name="connsiteY16" fmla="*/ 247701 h 264213"/>
                  <a:gd name="connsiteX17" fmla="*/ 207525 w 284248"/>
                  <a:gd name="connsiteY17" fmla="*/ 246546 h 264213"/>
                  <a:gd name="connsiteX18" fmla="*/ 208035 w 284248"/>
                  <a:gd name="connsiteY18" fmla="*/ 244436 h 264213"/>
                  <a:gd name="connsiteX19" fmla="*/ 208388 w 284248"/>
                  <a:gd name="connsiteY19" fmla="*/ 243409 h 264213"/>
                  <a:gd name="connsiteX20" fmla="*/ 209398 w 284248"/>
                  <a:gd name="connsiteY20" fmla="*/ 243272 h 264213"/>
                  <a:gd name="connsiteX21" fmla="*/ 211258 w 284248"/>
                  <a:gd name="connsiteY21" fmla="*/ 243210 h 264213"/>
                  <a:gd name="connsiteX22" fmla="*/ 213620 w 284248"/>
                  <a:gd name="connsiteY22" fmla="*/ 243200 h 264213"/>
                  <a:gd name="connsiteX23" fmla="*/ 215406 w 284248"/>
                  <a:gd name="connsiteY23" fmla="*/ 243119 h 264213"/>
                  <a:gd name="connsiteX24" fmla="*/ 215189 w 284248"/>
                  <a:gd name="connsiteY24" fmla="*/ 242609 h 264213"/>
                  <a:gd name="connsiteX25" fmla="*/ 214179 w 284248"/>
                  <a:gd name="connsiteY25" fmla="*/ 240245 h 264213"/>
                  <a:gd name="connsiteX26" fmla="*/ 212960 w 284248"/>
                  <a:gd name="connsiteY26" fmla="*/ 236743 h 264213"/>
                  <a:gd name="connsiteX27" fmla="*/ 211985 w 284248"/>
                  <a:gd name="connsiteY27" fmla="*/ 233284 h 264213"/>
                  <a:gd name="connsiteX28" fmla="*/ 211030 w 284248"/>
                  <a:gd name="connsiteY28" fmla="*/ 229806 h 264213"/>
                  <a:gd name="connsiteX29" fmla="*/ 210178 w 284248"/>
                  <a:gd name="connsiteY29" fmla="*/ 225332 h 264213"/>
                  <a:gd name="connsiteX30" fmla="*/ 209207 w 284248"/>
                  <a:gd name="connsiteY30" fmla="*/ 222317 h 264213"/>
                  <a:gd name="connsiteX31" fmla="*/ 208225 w 284248"/>
                  <a:gd name="connsiteY31" fmla="*/ 219410 h 264213"/>
                  <a:gd name="connsiteX32" fmla="*/ 207620 w 284248"/>
                  <a:gd name="connsiteY32" fmla="*/ 216906 h 264213"/>
                  <a:gd name="connsiteX33" fmla="*/ 207329 w 284248"/>
                  <a:gd name="connsiteY33" fmla="*/ 215895 h 264213"/>
                  <a:gd name="connsiteX34" fmla="*/ 205971 w 284248"/>
                  <a:gd name="connsiteY34" fmla="*/ 215787 h 264213"/>
                  <a:gd name="connsiteX35" fmla="*/ 205285 w 284248"/>
                  <a:gd name="connsiteY35" fmla="*/ 215111 h 264213"/>
                  <a:gd name="connsiteX36" fmla="*/ 203722 w 284248"/>
                  <a:gd name="connsiteY36" fmla="*/ 212818 h 264213"/>
                  <a:gd name="connsiteX37" fmla="*/ 202350 w 284248"/>
                  <a:gd name="connsiteY37" fmla="*/ 209586 h 264213"/>
                  <a:gd name="connsiteX38" fmla="*/ 201397 w 284248"/>
                  <a:gd name="connsiteY38" fmla="*/ 207519 h 264213"/>
                  <a:gd name="connsiteX39" fmla="*/ 200520 w 284248"/>
                  <a:gd name="connsiteY39" fmla="*/ 205151 h 264213"/>
                  <a:gd name="connsiteX40" fmla="*/ 197625 w 284248"/>
                  <a:gd name="connsiteY40" fmla="*/ 196131 h 264213"/>
                  <a:gd name="connsiteX41" fmla="*/ 196526 w 284248"/>
                  <a:gd name="connsiteY41" fmla="*/ 195433 h 264213"/>
                  <a:gd name="connsiteX42" fmla="*/ 194827 w 284248"/>
                  <a:gd name="connsiteY42" fmla="*/ 193154 h 264213"/>
                  <a:gd name="connsiteX43" fmla="*/ 193010 w 284248"/>
                  <a:gd name="connsiteY43" fmla="*/ 190236 h 264213"/>
                  <a:gd name="connsiteX44" fmla="*/ 191467 w 284248"/>
                  <a:gd name="connsiteY44" fmla="*/ 188006 h 264213"/>
                  <a:gd name="connsiteX45" fmla="*/ 189469 w 284248"/>
                  <a:gd name="connsiteY45" fmla="*/ 185346 h 264213"/>
                  <a:gd name="connsiteX46" fmla="*/ 188270 w 284248"/>
                  <a:gd name="connsiteY46" fmla="*/ 182588 h 264213"/>
                  <a:gd name="connsiteX47" fmla="*/ 186972 w 284248"/>
                  <a:gd name="connsiteY47" fmla="*/ 178253 h 264213"/>
                  <a:gd name="connsiteX48" fmla="*/ 186389 w 284248"/>
                  <a:gd name="connsiteY48" fmla="*/ 175847 h 264213"/>
                  <a:gd name="connsiteX49" fmla="*/ 185980 w 284248"/>
                  <a:gd name="connsiteY49" fmla="*/ 172880 h 264213"/>
                  <a:gd name="connsiteX50" fmla="*/ 185861 w 284248"/>
                  <a:gd name="connsiteY50" fmla="*/ 170044 h 264213"/>
                  <a:gd name="connsiteX51" fmla="*/ 185029 w 284248"/>
                  <a:gd name="connsiteY51" fmla="*/ 168515 h 264213"/>
                  <a:gd name="connsiteX52" fmla="*/ 185473 w 284248"/>
                  <a:gd name="connsiteY52" fmla="*/ 167695 h 264213"/>
                  <a:gd name="connsiteX53" fmla="*/ 185848 w 284248"/>
                  <a:gd name="connsiteY53" fmla="*/ 165988 h 264213"/>
                  <a:gd name="connsiteX54" fmla="*/ 186168 w 284248"/>
                  <a:gd name="connsiteY54" fmla="*/ 164860 h 264213"/>
                  <a:gd name="connsiteX55" fmla="*/ 186991 w 284248"/>
                  <a:gd name="connsiteY55" fmla="*/ 162208 h 264213"/>
                  <a:gd name="connsiteX56" fmla="*/ 187875 w 284248"/>
                  <a:gd name="connsiteY56" fmla="*/ 159396 h 264213"/>
                  <a:gd name="connsiteX57" fmla="*/ 188225 w 284248"/>
                  <a:gd name="connsiteY57" fmla="*/ 158284 h 264213"/>
                  <a:gd name="connsiteX58" fmla="*/ 189405 w 284248"/>
                  <a:gd name="connsiteY58" fmla="*/ 154680 h 264213"/>
                  <a:gd name="connsiteX59" fmla="*/ 189973 w 284248"/>
                  <a:gd name="connsiteY59" fmla="*/ 153035 h 264213"/>
                  <a:gd name="connsiteX60" fmla="*/ 190910 w 284248"/>
                  <a:gd name="connsiteY60" fmla="*/ 150323 h 264213"/>
                  <a:gd name="connsiteX61" fmla="*/ 191683 w 284248"/>
                  <a:gd name="connsiteY61" fmla="*/ 148427 h 264213"/>
                  <a:gd name="connsiteX62" fmla="*/ 191857 w 284248"/>
                  <a:gd name="connsiteY62" fmla="*/ 147930 h 264213"/>
                  <a:gd name="connsiteX63" fmla="*/ 192409 w 284248"/>
                  <a:gd name="connsiteY63" fmla="*/ 146356 h 264213"/>
                  <a:gd name="connsiteX64" fmla="*/ 193690 w 284248"/>
                  <a:gd name="connsiteY64" fmla="*/ 143217 h 264213"/>
                  <a:gd name="connsiteX65" fmla="*/ 194407 w 284248"/>
                  <a:gd name="connsiteY65" fmla="*/ 140390 h 264213"/>
                  <a:gd name="connsiteX66" fmla="*/ 194911 w 284248"/>
                  <a:gd name="connsiteY66" fmla="*/ 137405 h 264213"/>
                  <a:gd name="connsiteX67" fmla="*/ 195486 w 284248"/>
                  <a:gd name="connsiteY67" fmla="*/ 133453 h 264213"/>
                  <a:gd name="connsiteX68" fmla="*/ 195796 w 284248"/>
                  <a:gd name="connsiteY68" fmla="*/ 129387 h 264213"/>
                  <a:gd name="connsiteX69" fmla="*/ 196464 w 284248"/>
                  <a:gd name="connsiteY69" fmla="*/ 120252 h 264213"/>
                  <a:gd name="connsiteX70" fmla="*/ 196513 w 284248"/>
                  <a:gd name="connsiteY70" fmla="*/ 118859 h 264213"/>
                  <a:gd name="connsiteX71" fmla="*/ 197099 w 284248"/>
                  <a:gd name="connsiteY71" fmla="*/ 117691 h 264213"/>
                  <a:gd name="connsiteX72" fmla="*/ 197360 w 284248"/>
                  <a:gd name="connsiteY72" fmla="*/ 117281 h 264213"/>
                  <a:gd name="connsiteX73" fmla="*/ 198142 w 284248"/>
                  <a:gd name="connsiteY73" fmla="*/ 116558 h 264213"/>
                  <a:gd name="connsiteX74" fmla="*/ 198774 w 284248"/>
                  <a:gd name="connsiteY74" fmla="*/ 116059 h 264213"/>
                  <a:gd name="connsiteX75" fmla="*/ 199603 w 284248"/>
                  <a:gd name="connsiteY75" fmla="*/ 115637 h 264213"/>
                  <a:gd name="connsiteX76" fmla="*/ 200343 w 284248"/>
                  <a:gd name="connsiteY76" fmla="*/ 115243 h 264213"/>
                  <a:gd name="connsiteX77" fmla="*/ 202058 w 284248"/>
                  <a:gd name="connsiteY77" fmla="*/ 114106 h 264213"/>
                  <a:gd name="connsiteX78" fmla="*/ 202574 w 284248"/>
                  <a:gd name="connsiteY78" fmla="*/ 113764 h 264213"/>
                  <a:gd name="connsiteX79" fmla="*/ 204539 w 284248"/>
                  <a:gd name="connsiteY79" fmla="*/ 112573 h 264213"/>
                  <a:gd name="connsiteX80" fmla="*/ 206394 w 284248"/>
                  <a:gd name="connsiteY80" fmla="*/ 111566 h 264213"/>
                  <a:gd name="connsiteX81" fmla="*/ 207893 w 284248"/>
                  <a:gd name="connsiteY81" fmla="*/ 110771 h 264213"/>
                  <a:gd name="connsiteX82" fmla="*/ 210054 w 284248"/>
                  <a:gd name="connsiteY82" fmla="*/ 109874 h 264213"/>
                  <a:gd name="connsiteX83" fmla="*/ 212193 w 284248"/>
                  <a:gd name="connsiteY83" fmla="*/ 108860 h 264213"/>
                  <a:gd name="connsiteX84" fmla="*/ 214576 w 284248"/>
                  <a:gd name="connsiteY84" fmla="*/ 106959 h 264213"/>
                  <a:gd name="connsiteX85" fmla="*/ 217792 w 284248"/>
                  <a:gd name="connsiteY85" fmla="*/ 105574 h 264213"/>
                  <a:gd name="connsiteX86" fmla="*/ 221843 w 284248"/>
                  <a:gd name="connsiteY86" fmla="*/ 104325 h 264213"/>
                  <a:gd name="connsiteX87" fmla="*/ 225784 w 284248"/>
                  <a:gd name="connsiteY87" fmla="*/ 103599 h 264213"/>
                  <a:gd name="connsiteX88" fmla="*/ 229558 w 284248"/>
                  <a:gd name="connsiteY88" fmla="*/ 103067 h 264213"/>
                  <a:gd name="connsiteX89" fmla="*/ 233126 w 284248"/>
                  <a:gd name="connsiteY89" fmla="*/ 102542 h 264213"/>
                  <a:gd name="connsiteX90" fmla="*/ 235662 w 284248"/>
                  <a:gd name="connsiteY90" fmla="*/ 102006 h 264213"/>
                  <a:gd name="connsiteX91" fmla="*/ 237225 w 284248"/>
                  <a:gd name="connsiteY91" fmla="*/ 101729 h 264213"/>
                  <a:gd name="connsiteX92" fmla="*/ 238404 w 284248"/>
                  <a:gd name="connsiteY92" fmla="*/ 101793 h 264213"/>
                  <a:gd name="connsiteX93" fmla="*/ 239187 w 284248"/>
                  <a:gd name="connsiteY93" fmla="*/ 101961 h 264213"/>
                  <a:gd name="connsiteX94" fmla="*/ 240855 w 284248"/>
                  <a:gd name="connsiteY94" fmla="*/ 101922 h 264213"/>
                  <a:gd name="connsiteX95" fmla="*/ 242305 w 284248"/>
                  <a:gd name="connsiteY95" fmla="*/ 102057 h 264213"/>
                  <a:gd name="connsiteX96" fmla="*/ 243784 w 284248"/>
                  <a:gd name="connsiteY96" fmla="*/ 102306 h 264213"/>
                  <a:gd name="connsiteX97" fmla="*/ 244956 w 284248"/>
                  <a:gd name="connsiteY97" fmla="*/ 102329 h 264213"/>
                  <a:gd name="connsiteX98" fmla="*/ 246040 w 284248"/>
                  <a:gd name="connsiteY98" fmla="*/ 102291 h 264213"/>
                  <a:gd name="connsiteX99" fmla="*/ 248295 w 284248"/>
                  <a:gd name="connsiteY99" fmla="*/ 102362 h 264213"/>
                  <a:gd name="connsiteX100" fmla="*/ 250061 w 284248"/>
                  <a:gd name="connsiteY100" fmla="*/ 102381 h 264213"/>
                  <a:gd name="connsiteX101" fmla="*/ 254512 w 284248"/>
                  <a:gd name="connsiteY101" fmla="*/ 102475 h 264213"/>
                  <a:gd name="connsiteX102" fmla="*/ 256555 w 284248"/>
                  <a:gd name="connsiteY102" fmla="*/ 102268 h 264213"/>
                  <a:gd name="connsiteX103" fmla="*/ 257653 w 284248"/>
                  <a:gd name="connsiteY103" fmla="*/ 102222 h 264213"/>
                  <a:gd name="connsiteX104" fmla="*/ 258457 w 284248"/>
                  <a:gd name="connsiteY104" fmla="*/ 102159 h 264213"/>
                  <a:gd name="connsiteX105" fmla="*/ 260822 w 284248"/>
                  <a:gd name="connsiteY105" fmla="*/ 101864 h 264213"/>
                  <a:gd name="connsiteX106" fmla="*/ 264631 w 284248"/>
                  <a:gd name="connsiteY106" fmla="*/ 101345 h 264213"/>
                  <a:gd name="connsiteX107" fmla="*/ 266938 w 284248"/>
                  <a:gd name="connsiteY107" fmla="*/ 100952 h 264213"/>
                  <a:gd name="connsiteX108" fmla="*/ 269530 w 284248"/>
                  <a:gd name="connsiteY108" fmla="*/ 100494 h 264213"/>
                  <a:gd name="connsiteX109" fmla="*/ 273342 w 284248"/>
                  <a:gd name="connsiteY109" fmla="*/ 99511 h 264213"/>
                  <a:gd name="connsiteX110" fmla="*/ 277193 w 284248"/>
                  <a:gd name="connsiteY110" fmla="*/ 98392 h 264213"/>
                  <a:gd name="connsiteX111" fmla="*/ 276257 w 284248"/>
                  <a:gd name="connsiteY111" fmla="*/ 97556 h 264213"/>
                  <a:gd name="connsiteX112" fmla="*/ 274948 w 284248"/>
                  <a:gd name="connsiteY112" fmla="*/ 95317 h 264213"/>
                  <a:gd name="connsiteX113" fmla="*/ 273362 w 284248"/>
                  <a:gd name="connsiteY113" fmla="*/ 91792 h 264213"/>
                  <a:gd name="connsiteX114" fmla="*/ 271516 w 284248"/>
                  <a:gd name="connsiteY114" fmla="*/ 89048 h 264213"/>
                  <a:gd name="connsiteX115" fmla="*/ 268065 w 284248"/>
                  <a:gd name="connsiteY115" fmla="*/ 85975 h 264213"/>
                  <a:gd name="connsiteX116" fmla="*/ 266399 w 284248"/>
                  <a:gd name="connsiteY116" fmla="*/ 84160 h 264213"/>
                  <a:gd name="connsiteX117" fmla="*/ 264839 w 284248"/>
                  <a:gd name="connsiteY117" fmla="*/ 81301 h 264213"/>
                  <a:gd name="connsiteX118" fmla="*/ 264150 w 284248"/>
                  <a:gd name="connsiteY118" fmla="*/ 78718 h 264213"/>
                  <a:gd name="connsiteX119" fmla="*/ 264668 w 284248"/>
                  <a:gd name="connsiteY119" fmla="*/ 75871 h 264213"/>
                  <a:gd name="connsiteX120" fmla="*/ 265173 w 284248"/>
                  <a:gd name="connsiteY120" fmla="*/ 72126 h 264213"/>
                  <a:gd name="connsiteX121" fmla="*/ 265459 w 284248"/>
                  <a:gd name="connsiteY121" fmla="*/ 70311 h 264213"/>
                  <a:gd name="connsiteX122" fmla="*/ 265736 w 284248"/>
                  <a:gd name="connsiteY122" fmla="*/ 68526 h 264213"/>
                  <a:gd name="connsiteX123" fmla="*/ 265792 w 284248"/>
                  <a:gd name="connsiteY123" fmla="*/ 67300 h 264213"/>
                  <a:gd name="connsiteX124" fmla="*/ 265923 w 284248"/>
                  <a:gd name="connsiteY124" fmla="*/ 65947 h 264213"/>
                  <a:gd name="connsiteX125" fmla="*/ 265843 w 284248"/>
                  <a:gd name="connsiteY125" fmla="*/ 65056 h 264213"/>
                  <a:gd name="connsiteX126" fmla="*/ 265728 w 284248"/>
                  <a:gd name="connsiteY126" fmla="*/ 63516 h 264213"/>
                  <a:gd name="connsiteX127" fmla="*/ 265721 w 284248"/>
                  <a:gd name="connsiteY127" fmla="*/ 60816 h 264213"/>
                  <a:gd name="connsiteX128" fmla="*/ 266458 w 284248"/>
                  <a:gd name="connsiteY128" fmla="*/ 58151 h 264213"/>
                  <a:gd name="connsiteX129" fmla="*/ 266509 w 284248"/>
                  <a:gd name="connsiteY129" fmla="*/ 55499 h 264213"/>
                  <a:gd name="connsiteX130" fmla="*/ 266698 w 284248"/>
                  <a:gd name="connsiteY130" fmla="*/ 51668 h 264213"/>
                  <a:gd name="connsiteX131" fmla="*/ 283710 w 284248"/>
                  <a:gd name="connsiteY131" fmla="*/ 51255 h 264213"/>
                  <a:gd name="connsiteX132" fmla="*/ 284428 w 284248"/>
                  <a:gd name="connsiteY132" fmla="*/ 50719 h 264213"/>
                  <a:gd name="connsiteX133" fmla="*/ 283407 w 284248"/>
                  <a:gd name="connsiteY133" fmla="*/ 49974 h 264213"/>
                  <a:gd name="connsiteX134" fmla="*/ 281945 w 284248"/>
                  <a:gd name="connsiteY134" fmla="*/ 49450 h 264213"/>
                  <a:gd name="connsiteX135" fmla="*/ 279562 w 284248"/>
                  <a:gd name="connsiteY135" fmla="*/ 49024 h 264213"/>
                  <a:gd name="connsiteX136" fmla="*/ 277611 w 284248"/>
                  <a:gd name="connsiteY136" fmla="*/ 48370 h 264213"/>
                  <a:gd name="connsiteX137" fmla="*/ 274260 w 284248"/>
                  <a:gd name="connsiteY137" fmla="*/ 46745 h 264213"/>
                  <a:gd name="connsiteX138" fmla="*/ 270982 w 284248"/>
                  <a:gd name="connsiteY138" fmla="*/ 44579 h 264213"/>
                  <a:gd name="connsiteX139" fmla="*/ 268176 w 284248"/>
                  <a:gd name="connsiteY139" fmla="*/ 42080 h 264213"/>
                  <a:gd name="connsiteX140" fmla="*/ 266280 w 284248"/>
                  <a:gd name="connsiteY140" fmla="*/ 39606 h 264213"/>
                  <a:gd name="connsiteX141" fmla="*/ 265900 w 284248"/>
                  <a:gd name="connsiteY141" fmla="*/ 37086 h 264213"/>
                  <a:gd name="connsiteX142" fmla="*/ 266287 w 284248"/>
                  <a:gd name="connsiteY142" fmla="*/ 36421 h 264213"/>
                  <a:gd name="connsiteX143" fmla="*/ 264566 w 284248"/>
                  <a:gd name="connsiteY143" fmla="*/ 36388 h 264213"/>
                  <a:gd name="connsiteX144" fmla="*/ 262207 w 284248"/>
                  <a:gd name="connsiteY144" fmla="*/ 36679 h 264213"/>
                  <a:gd name="connsiteX145" fmla="*/ 259819 w 284248"/>
                  <a:gd name="connsiteY145" fmla="*/ 36775 h 264213"/>
                  <a:gd name="connsiteX146" fmla="*/ 256386 w 284248"/>
                  <a:gd name="connsiteY146" fmla="*/ 36825 h 264213"/>
                  <a:gd name="connsiteX147" fmla="*/ 253538 w 284248"/>
                  <a:gd name="connsiteY147" fmla="*/ 37024 h 264213"/>
                  <a:gd name="connsiteX148" fmla="*/ 250566 w 284248"/>
                  <a:gd name="connsiteY148" fmla="*/ 36942 h 264213"/>
                  <a:gd name="connsiteX149" fmla="*/ 247906 w 284248"/>
                  <a:gd name="connsiteY149" fmla="*/ 36939 h 264213"/>
                  <a:gd name="connsiteX150" fmla="*/ 245071 w 284248"/>
                  <a:gd name="connsiteY150" fmla="*/ 36799 h 264213"/>
                  <a:gd name="connsiteX151" fmla="*/ 243459 w 284248"/>
                  <a:gd name="connsiteY151" fmla="*/ 36573 h 264213"/>
                  <a:gd name="connsiteX152" fmla="*/ 241545 w 284248"/>
                  <a:gd name="connsiteY152" fmla="*/ 36171 h 264213"/>
                  <a:gd name="connsiteX153" fmla="*/ 240412 w 284248"/>
                  <a:gd name="connsiteY153" fmla="*/ 36064 h 264213"/>
                  <a:gd name="connsiteX154" fmla="*/ 239601 w 284248"/>
                  <a:gd name="connsiteY154" fmla="*/ 36009 h 264213"/>
                  <a:gd name="connsiteX155" fmla="*/ 238701 w 284248"/>
                  <a:gd name="connsiteY155" fmla="*/ 36002 h 264213"/>
                  <a:gd name="connsiteX156" fmla="*/ 237101 w 284248"/>
                  <a:gd name="connsiteY156" fmla="*/ 35778 h 264213"/>
                  <a:gd name="connsiteX157" fmla="*/ 234719 w 284248"/>
                  <a:gd name="connsiteY157" fmla="*/ 35264 h 264213"/>
                  <a:gd name="connsiteX158" fmla="*/ 231525 w 284248"/>
                  <a:gd name="connsiteY158" fmla="*/ 34380 h 264213"/>
                  <a:gd name="connsiteX159" fmla="*/ 227153 w 284248"/>
                  <a:gd name="connsiteY159" fmla="*/ 34087 h 264213"/>
                  <a:gd name="connsiteX160" fmla="*/ 223741 w 284248"/>
                  <a:gd name="connsiteY160" fmla="*/ 34043 h 264213"/>
                  <a:gd name="connsiteX161" fmla="*/ 222296 w 284248"/>
                  <a:gd name="connsiteY161" fmla="*/ 33933 h 264213"/>
                  <a:gd name="connsiteX162" fmla="*/ 221518 w 284248"/>
                  <a:gd name="connsiteY162" fmla="*/ 33873 h 264213"/>
                  <a:gd name="connsiteX163" fmla="*/ 220591 w 284248"/>
                  <a:gd name="connsiteY163" fmla="*/ 34159 h 264213"/>
                  <a:gd name="connsiteX164" fmla="*/ 219786 w 284248"/>
                  <a:gd name="connsiteY164" fmla="*/ 34122 h 264213"/>
                  <a:gd name="connsiteX165" fmla="*/ 218212 w 284248"/>
                  <a:gd name="connsiteY165" fmla="*/ 34377 h 264213"/>
                  <a:gd name="connsiteX166" fmla="*/ 216751 w 284248"/>
                  <a:gd name="connsiteY166" fmla="*/ 34521 h 264213"/>
                  <a:gd name="connsiteX167" fmla="*/ 214191 w 284248"/>
                  <a:gd name="connsiteY167" fmla="*/ 35311 h 264213"/>
                  <a:gd name="connsiteX168" fmla="*/ 211856 w 284248"/>
                  <a:gd name="connsiteY168" fmla="*/ 36595 h 264213"/>
                  <a:gd name="connsiteX169" fmla="*/ 210031 w 284248"/>
                  <a:gd name="connsiteY169" fmla="*/ 37820 h 264213"/>
                  <a:gd name="connsiteX170" fmla="*/ 208882 w 284248"/>
                  <a:gd name="connsiteY170" fmla="*/ 39259 h 264213"/>
                  <a:gd name="connsiteX171" fmla="*/ 208203 w 284248"/>
                  <a:gd name="connsiteY171" fmla="*/ 40980 h 264213"/>
                  <a:gd name="connsiteX172" fmla="*/ 206160 w 284248"/>
                  <a:gd name="connsiteY172" fmla="*/ 43791 h 264213"/>
                  <a:gd name="connsiteX173" fmla="*/ 204352 w 284248"/>
                  <a:gd name="connsiteY173" fmla="*/ 46756 h 264213"/>
                  <a:gd name="connsiteX174" fmla="*/ 202661 w 284248"/>
                  <a:gd name="connsiteY174" fmla="*/ 49616 h 264213"/>
                  <a:gd name="connsiteX175" fmla="*/ 201471 w 284248"/>
                  <a:gd name="connsiteY175" fmla="*/ 52255 h 264213"/>
                  <a:gd name="connsiteX176" fmla="*/ 200557 w 284248"/>
                  <a:gd name="connsiteY176" fmla="*/ 53800 h 264213"/>
                  <a:gd name="connsiteX177" fmla="*/ 199358 w 284248"/>
                  <a:gd name="connsiteY177" fmla="*/ 56225 h 264213"/>
                  <a:gd name="connsiteX178" fmla="*/ 198463 w 284248"/>
                  <a:gd name="connsiteY178" fmla="*/ 57964 h 264213"/>
                  <a:gd name="connsiteX179" fmla="*/ 197647 w 284248"/>
                  <a:gd name="connsiteY179" fmla="*/ 59617 h 264213"/>
                  <a:gd name="connsiteX180" fmla="*/ 197224 w 284248"/>
                  <a:gd name="connsiteY180" fmla="*/ 60362 h 264213"/>
                  <a:gd name="connsiteX181" fmla="*/ 187894 w 284248"/>
                  <a:gd name="connsiteY181" fmla="*/ 56886 h 264213"/>
                  <a:gd name="connsiteX182" fmla="*/ 175854 w 284248"/>
                  <a:gd name="connsiteY182" fmla="*/ 52485 h 264213"/>
                  <a:gd name="connsiteX183" fmla="*/ 175419 w 284248"/>
                  <a:gd name="connsiteY183" fmla="*/ 49733 h 264213"/>
                  <a:gd name="connsiteX184" fmla="*/ 175290 w 284248"/>
                  <a:gd name="connsiteY184" fmla="*/ 48948 h 264213"/>
                  <a:gd name="connsiteX185" fmla="*/ 175007 w 284248"/>
                  <a:gd name="connsiteY185" fmla="*/ 47893 h 264213"/>
                  <a:gd name="connsiteX186" fmla="*/ 174773 w 284248"/>
                  <a:gd name="connsiteY186" fmla="*/ 46771 h 264213"/>
                  <a:gd name="connsiteX187" fmla="*/ 174638 w 284248"/>
                  <a:gd name="connsiteY187" fmla="*/ 45688 h 264213"/>
                  <a:gd name="connsiteX188" fmla="*/ 174594 w 284248"/>
                  <a:gd name="connsiteY188" fmla="*/ 45001 h 264213"/>
                  <a:gd name="connsiteX189" fmla="*/ 173194 w 284248"/>
                  <a:gd name="connsiteY189" fmla="*/ 37400 h 264213"/>
                  <a:gd name="connsiteX190" fmla="*/ 174024 w 284248"/>
                  <a:gd name="connsiteY190" fmla="*/ 34662 h 264213"/>
                  <a:gd name="connsiteX191" fmla="*/ 174747 w 284248"/>
                  <a:gd name="connsiteY191" fmla="*/ 32136 h 264213"/>
                  <a:gd name="connsiteX192" fmla="*/ 175482 w 284248"/>
                  <a:gd name="connsiteY192" fmla="*/ 29948 h 264213"/>
                  <a:gd name="connsiteX193" fmla="*/ 176853 w 284248"/>
                  <a:gd name="connsiteY193" fmla="*/ 25396 h 264213"/>
                  <a:gd name="connsiteX194" fmla="*/ 177016 w 284248"/>
                  <a:gd name="connsiteY194" fmla="*/ 24808 h 264213"/>
                  <a:gd name="connsiteX195" fmla="*/ 177190 w 284248"/>
                  <a:gd name="connsiteY195" fmla="*/ 20999 h 264213"/>
                  <a:gd name="connsiteX196" fmla="*/ 176954 w 284248"/>
                  <a:gd name="connsiteY196" fmla="*/ 18342 h 264213"/>
                  <a:gd name="connsiteX197" fmla="*/ 176871 w 284248"/>
                  <a:gd name="connsiteY197" fmla="*/ 5599 h 264213"/>
                  <a:gd name="connsiteX198" fmla="*/ 176397 w 284248"/>
                  <a:gd name="connsiteY198" fmla="*/ 5746 h 264213"/>
                  <a:gd name="connsiteX199" fmla="*/ 175780 w 284248"/>
                  <a:gd name="connsiteY199" fmla="*/ 5829 h 264213"/>
                  <a:gd name="connsiteX200" fmla="*/ 174461 w 284248"/>
                  <a:gd name="connsiteY200" fmla="*/ 5719 h 264213"/>
                  <a:gd name="connsiteX201" fmla="*/ 173423 w 284248"/>
                  <a:gd name="connsiteY201" fmla="*/ 5773 h 264213"/>
                  <a:gd name="connsiteX202" fmla="*/ 172652 w 284248"/>
                  <a:gd name="connsiteY202" fmla="*/ 5677 h 264213"/>
                  <a:gd name="connsiteX203" fmla="*/ 171914 w 284248"/>
                  <a:gd name="connsiteY203" fmla="*/ 6638 h 264213"/>
                  <a:gd name="connsiteX204" fmla="*/ 170659 w 284248"/>
                  <a:gd name="connsiteY204" fmla="*/ 6840 h 264213"/>
                  <a:gd name="connsiteX205" fmla="*/ 169238 w 284248"/>
                  <a:gd name="connsiteY205" fmla="*/ 6827 h 264213"/>
                  <a:gd name="connsiteX206" fmla="*/ 168433 w 284248"/>
                  <a:gd name="connsiteY206" fmla="*/ 7532 h 264213"/>
                  <a:gd name="connsiteX207" fmla="*/ 168872 w 284248"/>
                  <a:gd name="connsiteY207" fmla="*/ 8626 h 264213"/>
                  <a:gd name="connsiteX208" fmla="*/ 168028 w 284248"/>
                  <a:gd name="connsiteY208" fmla="*/ 9224 h 264213"/>
                  <a:gd name="connsiteX209" fmla="*/ 166106 w 284248"/>
                  <a:gd name="connsiteY209" fmla="*/ 10275 h 264213"/>
                  <a:gd name="connsiteX210" fmla="*/ 164526 w 284248"/>
                  <a:gd name="connsiteY210" fmla="*/ 11115 h 264213"/>
                  <a:gd name="connsiteX211" fmla="*/ 162643 w 284248"/>
                  <a:gd name="connsiteY211" fmla="*/ 11432 h 264213"/>
                  <a:gd name="connsiteX212" fmla="*/ 160860 w 284248"/>
                  <a:gd name="connsiteY212" fmla="*/ 11285 h 264213"/>
                  <a:gd name="connsiteX213" fmla="*/ 159076 w 284248"/>
                  <a:gd name="connsiteY213" fmla="*/ 10809 h 264213"/>
                  <a:gd name="connsiteX214" fmla="*/ 157635 w 284248"/>
                  <a:gd name="connsiteY214" fmla="*/ 10816 h 264213"/>
                  <a:gd name="connsiteX215" fmla="*/ 156272 w 284248"/>
                  <a:gd name="connsiteY215" fmla="*/ 11172 h 264213"/>
                  <a:gd name="connsiteX216" fmla="*/ 154978 w 284248"/>
                  <a:gd name="connsiteY216" fmla="*/ 11229 h 264213"/>
                  <a:gd name="connsiteX217" fmla="*/ 153431 w 284248"/>
                  <a:gd name="connsiteY217" fmla="*/ 10396 h 264213"/>
                  <a:gd name="connsiteX218" fmla="*/ 152040 w 284248"/>
                  <a:gd name="connsiteY218" fmla="*/ 9407 h 264213"/>
                  <a:gd name="connsiteX219" fmla="*/ 150366 w 284248"/>
                  <a:gd name="connsiteY219" fmla="*/ 8119 h 264213"/>
                  <a:gd name="connsiteX220" fmla="*/ 148271 w 284248"/>
                  <a:gd name="connsiteY220" fmla="*/ 6783 h 264213"/>
                  <a:gd name="connsiteX221" fmla="*/ 147123 w 284248"/>
                  <a:gd name="connsiteY221" fmla="*/ 7032 h 264213"/>
                  <a:gd name="connsiteX222" fmla="*/ 146395 w 284248"/>
                  <a:gd name="connsiteY222" fmla="*/ 8829 h 264213"/>
                  <a:gd name="connsiteX223" fmla="*/ 145373 w 284248"/>
                  <a:gd name="connsiteY223" fmla="*/ 10202 h 264213"/>
                  <a:gd name="connsiteX224" fmla="*/ 144598 w 284248"/>
                  <a:gd name="connsiteY224" fmla="*/ 10762 h 264213"/>
                  <a:gd name="connsiteX225" fmla="*/ 143352 w 284248"/>
                  <a:gd name="connsiteY225" fmla="*/ 11572 h 264213"/>
                  <a:gd name="connsiteX226" fmla="*/ 142361 w 284248"/>
                  <a:gd name="connsiteY226" fmla="*/ 11831 h 264213"/>
                  <a:gd name="connsiteX227" fmla="*/ 141577 w 284248"/>
                  <a:gd name="connsiteY227" fmla="*/ 11840 h 264213"/>
                  <a:gd name="connsiteX228" fmla="*/ 140873 w 284248"/>
                  <a:gd name="connsiteY228" fmla="*/ 10774 h 264213"/>
                  <a:gd name="connsiteX229" fmla="*/ 140307 w 284248"/>
                  <a:gd name="connsiteY229" fmla="*/ 9595 h 264213"/>
                  <a:gd name="connsiteX230" fmla="*/ 139222 w 284248"/>
                  <a:gd name="connsiteY230" fmla="*/ 7380 h 264213"/>
                  <a:gd name="connsiteX231" fmla="*/ 138108 w 284248"/>
                  <a:gd name="connsiteY231" fmla="*/ 5338 h 264213"/>
                  <a:gd name="connsiteX232" fmla="*/ 137180 w 284248"/>
                  <a:gd name="connsiteY232" fmla="*/ 3491 h 264213"/>
                  <a:gd name="connsiteX233" fmla="*/ 136428 w 284248"/>
                  <a:gd name="connsiteY233" fmla="*/ 1923 h 264213"/>
                  <a:gd name="connsiteX234" fmla="*/ 135832 w 284248"/>
                  <a:gd name="connsiteY234" fmla="*/ 927 h 264213"/>
                  <a:gd name="connsiteX235" fmla="*/ 135500 w 284248"/>
                  <a:gd name="connsiteY235" fmla="*/ 288 h 264213"/>
                  <a:gd name="connsiteX236" fmla="*/ 134372 w 284248"/>
                  <a:gd name="connsiteY236" fmla="*/ 838 h 264213"/>
                  <a:gd name="connsiteX237" fmla="*/ 133018 w 284248"/>
                  <a:gd name="connsiteY237" fmla="*/ 1435 h 264213"/>
                  <a:gd name="connsiteX238" fmla="*/ 131664 w 284248"/>
                  <a:gd name="connsiteY238" fmla="*/ 1878 h 264213"/>
                  <a:gd name="connsiteX239" fmla="*/ 130615 w 284248"/>
                  <a:gd name="connsiteY239" fmla="*/ 2342 h 264213"/>
                  <a:gd name="connsiteX240" fmla="*/ 129889 w 284248"/>
                  <a:gd name="connsiteY240" fmla="*/ 2688 h 264213"/>
                  <a:gd name="connsiteX241" fmla="*/ 129104 w 284248"/>
                  <a:gd name="connsiteY241" fmla="*/ 3026 h 264213"/>
                  <a:gd name="connsiteX242" fmla="*/ 127908 w 284248"/>
                  <a:gd name="connsiteY242" fmla="*/ 3459 h 264213"/>
                  <a:gd name="connsiteX243" fmla="*/ 127476 w 284248"/>
                  <a:gd name="connsiteY243" fmla="*/ 3361 h 264213"/>
                  <a:gd name="connsiteX244" fmla="*/ 126840 w 284248"/>
                  <a:gd name="connsiteY244" fmla="*/ 2683 h 264213"/>
                  <a:gd name="connsiteX245" fmla="*/ 126057 w 284248"/>
                  <a:gd name="connsiteY245" fmla="*/ 1987 h 264213"/>
                  <a:gd name="connsiteX246" fmla="*/ 125244 w 284248"/>
                  <a:gd name="connsiteY246" fmla="*/ 1850 h 264213"/>
                  <a:gd name="connsiteX247" fmla="*/ 124342 w 284248"/>
                  <a:gd name="connsiteY247" fmla="*/ 1694 h 264213"/>
                  <a:gd name="connsiteX248" fmla="*/ 123667 w 284248"/>
                  <a:gd name="connsiteY248" fmla="*/ 1432 h 264213"/>
                  <a:gd name="connsiteX249" fmla="*/ 122941 w 284248"/>
                  <a:gd name="connsiteY249" fmla="*/ 1295 h 264213"/>
                  <a:gd name="connsiteX250" fmla="*/ 122138 w 284248"/>
                  <a:gd name="connsiteY250" fmla="*/ 1411 h 264213"/>
                  <a:gd name="connsiteX251" fmla="*/ 121019 w 284248"/>
                  <a:gd name="connsiteY251" fmla="*/ 1883 h 264213"/>
                  <a:gd name="connsiteX252" fmla="*/ 120332 w 284248"/>
                  <a:gd name="connsiteY252" fmla="*/ 2685 h 264213"/>
                  <a:gd name="connsiteX253" fmla="*/ 119947 w 284248"/>
                  <a:gd name="connsiteY253" fmla="*/ 3882 h 264213"/>
                  <a:gd name="connsiteX254" fmla="*/ 119583 w 284248"/>
                  <a:gd name="connsiteY254" fmla="*/ 5071 h 264213"/>
                  <a:gd name="connsiteX255" fmla="*/ 119033 w 284248"/>
                  <a:gd name="connsiteY255" fmla="*/ 5321 h 264213"/>
                  <a:gd name="connsiteX256" fmla="*/ 118278 w 284248"/>
                  <a:gd name="connsiteY256" fmla="*/ 5485 h 264213"/>
                  <a:gd name="connsiteX257" fmla="*/ 117983 w 284248"/>
                  <a:gd name="connsiteY257" fmla="*/ 6084 h 264213"/>
                  <a:gd name="connsiteX258" fmla="*/ 117600 w 284248"/>
                  <a:gd name="connsiteY258" fmla="*/ 6906 h 264213"/>
                  <a:gd name="connsiteX259" fmla="*/ 114678 w 284248"/>
                  <a:gd name="connsiteY259" fmla="*/ 6949 h 264213"/>
                  <a:gd name="connsiteX260" fmla="*/ 110845 w 284248"/>
                  <a:gd name="connsiteY260" fmla="*/ 6934 h 264213"/>
                  <a:gd name="connsiteX261" fmla="*/ 100406 w 284248"/>
                  <a:gd name="connsiteY261" fmla="*/ 7325 h 264213"/>
                  <a:gd name="connsiteX262" fmla="*/ 99611 w 284248"/>
                  <a:gd name="connsiteY262" fmla="*/ 7381 h 264213"/>
                  <a:gd name="connsiteX263" fmla="*/ 98904 w 284248"/>
                  <a:gd name="connsiteY263" fmla="*/ 8396 h 264213"/>
                  <a:gd name="connsiteX264" fmla="*/ 97753 w 284248"/>
                  <a:gd name="connsiteY264" fmla="*/ 10231 h 264213"/>
                  <a:gd name="connsiteX265" fmla="*/ 96819 w 284248"/>
                  <a:gd name="connsiteY265" fmla="*/ 11708 h 264213"/>
                  <a:gd name="connsiteX266" fmla="*/ 96248 w 284248"/>
                  <a:gd name="connsiteY266" fmla="*/ 13041 h 264213"/>
                  <a:gd name="connsiteX267" fmla="*/ 96237 w 284248"/>
                  <a:gd name="connsiteY267" fmla="*/ 14250 h 264213"/>
                  <a:gd name="connsiteX268" fmla="*/ 95213 w 284248"/>
                  <a:gd name="connsiteY268" fmla="*/ 14788 h 264213"/>
                  <a:gd name="connsiteX269" fmla="*/ 94499 w 284248"/>
                  <a:gd name="connsiteY269" fmla="*/ 15584 h 264213"/>
                  <a:gd name="connsiteX270" fmla="*/ 93986 w 284248"/>
                  <a:gd name="connsiteY270" fmla="*/ 16455 h 264213"/>
                  <a:gd name="connsiteX271" fmla="*/ 93596 w 284248"/>
                  <a:gd name="connsiteY271" fmla="*/ 17364 h 264213"/>
                  <a:gd name="connsiteX272" fmla="*/ 93025 w 284248"/>
                  <a:gd name="connsiteY272" fmla="*/ 17786 h 264213"/>
                  <a:gd name="connsiteX273" fmla="*/ 92324 w 284248"/>
                  <a:gd name="connsiteY273" fmla="*/ 18454 h 264213"/>
                  <a:gd name="connsiteX274" fmla="*/ 90849 w 284248"/>
                  <a:gd name="connsiteY274" fmla="*/ 18029 h 264213"/>
                  <a:gd name="connsiteX275" fmla="*/ 90175 w 284248"/>
                  <a:gd name="connsiteY275" fmla="*/ 17372 h 264213"/>
                  <a:gd name="connsiteX276" fmla="*/ 89643 w 284248"/>
                  <a:gd name="connsiteY276" fmla="*/ 16622 h 264213"/>
                  <a:gd name="connsiteX277" fmla="*/ 88855 w 284248"/>
                  <a:gd name="connsiteY277" fmla="*/ 15665 h 264213"/>
                  <a:gd name="connsiteX278" fmla="*/ 88171 w 284248"/>
                  <a:gd name="connsiteY278" fmla="*/ 15073 h 264213"/>
                  <a:gd name="connsiteX279" fmla="*/ 87297 w 284248"/>
                  <a:gd name="connsiteY279" fmla="*/ 14642 h 264213"/>
                  <a:gd name="connsiteX280" fmla="*/ 86671 w 284248"/>
                  <a:gd name="connsiteY280" fmla="*/ 14501 h 264213"/>
                  <a:gd name="connsiteX281" fmla="*/ 86414 w 284248"/>
                  <a:gd name="connsiteY281" fmla="*/ 14041 h 264213"/>
                  <a:gd name="connsiteX282" fmla="*/ 86756 w 284248"/>
                  <a:gd name="connsiteY282" fmla="*/ 13347 h 264213"/>
                  <a:gd name="connsiteX283" fmla="*/ 88078 w 284248"/>
                  <a:gd name="connsiteY283" fmla="*/ 13068 h 264213"/>
                  <a:gd name="connsiteX284" fmla="*/ 89588 w 284248"/>
                  <a:gd name="connsiteY284" fmla="*/ 12834 h 264213"/>
                  <a:gd name="connsiteX285" fmla="*/ 89893 w 284248"/>
                  <a:gd name="connsiteY285" fmla="*/ 12319 h 264213"/>
                  <a:gd name="connsiteX286" fmla="*/ 89979 w 284248"/>
                  <a:gd name="connsiteY286" fmla="*/ 11550 h 264213"/>
                  <a:gd name="connsiteX287" fmla="*/ 89714 w 284248"/>
                  <a:gd name="connsiteY287" fmla="*/ 10650 h 264213"/>
                  <a:gd name="connsiteX288" fmla="*/ 89192 w 284248"/>
                  <a:gd name="connsiteY288" fmla="*/ 9413 h 264213"/>
                  <a:gd name="connsiteX289" fmla="*/ 88831 w 284248"/>
                  <a:gd name="connsiteY289" fmla="*/ 8635 h 264213"/>
                  <a:gd name="connsiteX290" fmla="*/ 87758 w 284248"/>
                  <a:gd name="connsiteY290" fmla="*/ 7687 h 264213"/>
                  <a:gd name="connsiteX291" fmla="*/ 87169 w 284248"/>
                  <a:gd name="connsiteY291" fmla="*/ 7293 h 264213"/>
                  <a:gd name="connsiteX292" fmla="*/ 86124 w 284248"/>
                  <a:gd name="connsiteY292" fmla="*/ 7273 h 264213"/>
                  <a:gd name="connsiteX293" fmla="*/ 85306 w 284248"/>
                  <a:gd name="connsiteY293" fmla="*/ 7222 h 264213"/>
                  <a:gd name="connsiteX294" fmla="*/ 84737 w 284248"/>
                  <a:gd name="connsiteY294" fmla="*/ 7066 h 264213"/>
                  <a:gd name="connsiteX295" fmla="*/ 83759 w 284248"/>
                  <a:gd name="connsiteY295" fmla="*/ 6841 h 264213"/>
                  <a:gd name="connsiteX296" fmla="*/ 82627 w 284248"/>
                  <a:gd name="connsiteY296" fmla="*/ 6615 h 264213"/>
                  <a:gd name="connsiteX297" fmla="*/ 81868 w 284248"/>
                  <a:gd name="connsiteY297" fmla="*/ 6793 h 264213"/>
                  <a:gd name="connsiteX298" fmla="*/ 80669 w 284248"/>
                  <a:gd name="connsiteY298" fmla="*/ 7251 h 264213"/>
                  <a:gd name="connsiteX299" fmla="*/ 79573 w 284248"/>
                  <a:gd name="connsiteY299" fmla="*/ 7536 h 264213"/>
                  <a:gd name="connsiteX300" fmla="*/ 78446 w 284248"/>
                  <a:gd name="connsiteY300" fmla="*/ 7803 h 264213"/>
                  <a:gd name="connsiteX301" fmla="*/ 77762 w 284248"/>
                  <a:gd name="connsiteY301" fmla="*/ 7953 h 264213"/>
                  <a:gd name="connsiteX302" fmla="*/ 76906 w 284248"/>
                  <a:gd name="connsiteY302" fmla="*/ 8683 h 264213"/>
                  <a:gd name="connsiteX303" fmla="*/ 76013 w 284248"/>
                  <a:gd name="connsiteY303" fmla="*/ 9226 h 264213"/>
                  <a:gd name="connsiteX304" fmla="*/ 75471 w 284248"/>
                  <a:gd name="connsiteY304" fmla="*/ 9638 h 264213"/>
                  <a:gd name="connsiteX305" fmla="*/ 74920 w 284248"/>
                  <a:gd name="connsiteY305" fmla="*/ 9976 h 264213"/>
                  <a:gd name="connsiteX306" fmla="*/ 74823 w 284248"/>
                  <a:gd name="connsiteY306" fmla="*/ 10800 h 264213"/>
                  <a:gd name="connsiteX307" fmla="*/ 74518 w 284248"/>
                  <a:gd name="connsiteY307" fmla="*/ 11934 h 264213"/>
                  <a:gd name="connsiteX308" fmla="*/ 73806 w 284248"/>
                  <a:gd name="connsiteY308" fmla="*/ 12871 h 264213"/>
                  <a:gd name="connsiteX309" fmla="*/ 73244 w 284248"/>
                  <a:gd name="connsiteY309" fmla="*/ 13574 h 264213"/>
                  <a:gd name="connsiteX310" fmla="*/ 72787 w 284248"/>
                  <a:gd name="connsiteY310" fmla="*/ 14229 h 264213"/>
                  <a:gd name="connsiteX311" fmla="*/ 72208 w 284248"/>
                  <a:gd name="connsiteY311" fmla="*/ 14828 h 264213"/>
                  <a:gd name="connsiteX312" fmla="*/ 71656 w 284248"/>
                  <a:gd name="connsiteY312" fmla="*/ 15277 h 264213"/>
                  <a:gd name="connsiteX313" fmla="*/ 71541 w 284248"/>
                  <a:gd name="connsiteY313" fmla="*/ 15874 h 264213"/>
                  <a:gd name="connsiteX314" fmla="*/ 71741 w 284248"/>
                  <a:gd name="connsiteY314" fmla="*/ 16628 h 264213"/>
                  <a:gd name="connsiteX315" fmla="*/ 72292 w 284248"/>
                  <a:gd name="connsiteY315" fmla="*/ 17146 h 264213"/>
                  <a:gd name="connsiteX316" fmla="*/ 72947 w 284248"/>
                  <a:gd name="connsiteY316" fmla="*/ 17594 h 264213"/>
                  <a:gd name="connsiteX317" fmla="*/ 73150 w 284248"/>
                  <a:gd name="connsiteY317" fmla="*/ 18447 h 264213"/>
                  <a:gd name="connsiteX318" fmla="*/ 73145 w 284248"/>
                  <a:gd name="connsiteY318" fmla="*/ 19094 h 264213"/>
                  <a:gd name="connsiteX319" fmla="*/ 72499 w 284248"/>
                  <a:gd name="connsiteY319" fmla="*/ 19357 h 264213"/>
                  <a:gd name="connsiteX320" fmla="*/ 71262 w 284248"/>
                  <a:gd name="connsiteY320" fmla="*/ 19160 h 264213"/>
                  <a:gd name="connsiteX321" fmla="*/ 70656 w 284248"/>
                  <a:gd name="connsiteY321" fmla="*/ 18858 h 264213"/>
                  <a:gd name="connsiteX322" fmla="*/ 69982 w 284248"/>
                  <a:gd name="connsiteY322" fmla="*/ 18248 h 264213"/>
                  <a:gd name="connsiteX323" fmla="*/ 69403 w 284248"/>
                  <a:gd name="connsiteY323" fmla="*/ 17977 h 264213"/>
                  <a:gd name="connsiteX324" fmla="*/ 68797 w 284248"/>
                  <a:gd name="connsiteY324" fmla="*/ 17933 h 264213"/>
                  <a:gd name="connsiteX325" fmla="*/ 67933 w 284248"/>
                  <a:gd name="connsiteY325" fmla="*/ 17966 h 264213"/>
                  <a:gd name="connsiteX326" fmla="*/ 67805 w 284248"/>
                  <a:gd name="connsiteY326" fmla="*/ 18650 h 264213"/>
                  <a:gd name="connsiteX327" fmla="*/ 68109 w 284248"/>
                  <a:gd name="connsiteY327" fmla="*/ 19569 h 264213"/>
                  <a:gd name="connsiteX328" fmla="*/ 68393 w 284248"/>
                  <a:gd name="connsiteY328" fmla="*/ 20366 h 264213"/>
                  <a:gd name="connsiteX329" fmla="*/ 67994 w 284248"/>
                  <a:gd name="connsiteY329" fmla="*/ 21069 h 264213"/>
                  <a:gd name="connsiteX330" fmla="*/ 66497 w 284248"/>
                  <a:gd name="connsiteY330" fmla="*/ 21103 h 264213"/>
                  <a:gd name="connsiteX331" fmla="*/ 66141 w 284248"/>
                  <a:gd name="connsiteY331" fmla="*/ 20693 h 264213"/>
                  <a:gd name="connsiteX332" fmla="*/ 65656 w 284248"/>
                  <a:gd name="connsiteY332" fmla="*/ 20373 h 264213"/>
                  <a:gd name="connsiteX333" fmla="*/ 65172 w 284248"/>
                  <a:gd name="connsiteY333" fmla="*/ 19913 h 264213"/>
                  <a:gd name="connsiteX334" fmla="*/ 64593 w 284248"/>
                  <a:gd name="connsiteY334" fmla="*/ 19529 h 264213"/>
                  <a:gd name="connsiteX335" fmla="*/ 63971 w 284248"/>
                  <a:gd name="connsiteY335" fmla="*/ 19510 h 264213"/>
                  <a:gd name="connsiteX336" fmla="*/ 63500 w 284248"/>
                  <a:gd name="connsiteY336" fmla="*/ 19744 h 264213"/>
                  <a:gd name="connsiteX337" fmla="*/ 62929 w 284248"/>
                  <a:gd name="connsiteY337" fmla="*/ 20222 h 264213"/>
                  <a:gd name="connsiteX338" fmla="*/ 62435 w 284248"/>
                  <a:gd name="connsiteY338" fmla="*/ 20444 h 264213"/>
                  <a:gd name="connsiteX339" fmla="*/ 61703 w 284248"/>
                  <a:gd name="connsiteY339" fmla="*/ 20811 h 264213"/>
                  <a:gd name="connsiteX340" fmla="*/ 61096 w 284248"/>
                  <a:gd name="connsiteY340" fmla="*/ 20942 h 264213"/>
                  <a:gd name="connsiteX341" fmla="*/ 60534 w 284248"/>
                  <a:gd name="connsiteY341" fmla="*/ 21129 h 264213"/>
                  <a:gd name="connsiteX342" fmla="*/ 59897 w 284248"/>
                  <a:gd name="connsiteY342" fmla="*/ 21409 h 264213"/>
                  <a:gd name="connsiteX343" fmla="*/ 59569 w 284248"/>
                  <a:gd name="connsiteY343" fmla="*/ 21712 h 264213"/>
                  <a:gd name="connsiteX344" fmla="*/ 59081 w 284248"/>
                  <a:gd name="connsiteY344" fmla="*/ 22295 h 264213"/>
                  <a:gd name="connsiteX345" fmla="*/ 58799 w 284248"/>
                  <a:gd name="connsiteY345" fmla="*/ 22818 h 264213"/>
                  <a:gd name="connsiteX346" fmla="*/ 58764 w 284248"/>
                  <a:gd name="connsiteY346" fmla="*/ 23678 h 264213"/>
                  <a:gd name="connsiteX347" fmla="*/ 59268 w 284248"/>
                  <a:gd name="connsiteY347" fmla="*/ 24465 h 264213"/>
                  <a:gd name="connsiteX348" fmla="*/ 60180 w 284248"/>
                  <a:gd name="connsiteY348" fmla="*/ 25338 h 264213"/>
                  <a:gd name="connsiteX349" fmla="*/ 60711 w 284248"/>
                  <a:gd name="connsiteY349" fmla="*/ 25947 h 264213"/>
                  <a:gd name="connsiteX350" fmla="*/ 61186 w 284248"/>
                  <a:gd name="connsiteY350" fmla="*/ 27053 h 264213"/>
                  <a:gd name="connsiteX351" fmla="*/ 60947 w 284248"/>
                  <a:gd name="connsiteY351" fmla="*/ 27691 h 264213"/>
                  <a:gd name="connsiteX352" fmla="*/ 60655 w 284248"/>
                  <a:gd name="connsiteY352" fmla="*/ 28029 h 264213"/>
                  <a:gd name="connsiteX353" fmla="*/ 59834 w 284248"/>
                  <a:gd name="connsiteY353" fmla="*/ 28571 h 264213"/>
                  <a:gd name="connsiteX354" fmla="*/ 59160 w 284248"/>
                  <a:gd name="connsiteY354" fmla="*/ 28496 h 264213"/>
                  <a:gd name="connsiteX355" fmla="*/ 58675 w 284248"/>
                  <a:gd name="connsiteY355" fmla="*/ 28533 h 264213"/>
                  <a:gd name="connsiteX356" fmla="*/ 57677 w 284248"/>
                  <a:gd name="connsiteY356" fmla="*/ 28492 h 264213"/>
                  <a:gd name="connsiteX357" fmla="*/ 56578 w 284248"/>
                  <a:gd name="connsiteY357" fmla="*/ 28326 h 264213"/>
                  <a:gd name="connsiteX358" fmla="*/ 55757 w 284248"/>
                  <a:gd name="connsiteY358" fmla="*/ 28667 h 264213"/>
                  <a:gd name="connsiteX359" fmla="*/ 55152 w 284248"/>
                  <a:gd name="connsiteY359" fmla="*/ 29423 h 264213"/>
                  <a:gd name="connsiteX360" fmla="*/ 55016 w 284248"/>
                  <a:gd name="connsiteY360" fmla="*/ 30011 h 264213"/>
                  <a:gd name="connsiteX361" fmla="*/ 54569 w 284248"/>
                  <a:gd name="connsiteY361" fmla="*/ 30067 h 264213"/>
                  <a:gd name="connsiteX362" fmla="*/ 53791 w 284248"/>
                  <a:gd name="connsiteY362" fmla="*/ 29710 h 264213"/>
                  <a:gd name="connsiteX363" fmla="*/ 52682 w 284248"/>
                  <a:gd name="connsiteY363" fmla="*/ 29628 h 264213"/>
                  <a:gd name="connsiteX364" fmla="*/ 52018 w 284248"/>
                  <a:gd name="connsiteY364" fmla="*/ 29959 h 264213"/>
                  <a:gd name="connsiteX365" fmla="*/ 51746 w 284248"/>
                  <a:gd name="connsiteY365" fmla="*/ 30965 h 264213"/>
                  <a:gd name="connsiteX366" fmla="*/ 51841 w 284248"/>
                  <a:gd name="connsiteY366" fmla="*/ 31799 h 264213"/>
                  <a:gd name="connsiteX367" fmla="*/ 52001 w 284248"/>
                  <a:gd name="connsiteY367" fmla="*/ 32859 h 264213"/>
                  <a:gd name="connsiteX368" fmla="*/ 52381 w 284248"/>
                  <a:gd name="connsiteY368" fmla="*/ 33674 h 264213"/>
                  <a:gd name="connsiteX369" fmla="*/ 53302 w 284248"/>
                  <a:gd name="connsiteY369" fmla="*/ 34795 h 264213"/>
                  <a:gd name="connsiteX370" fmla="*/ 54593 w 284248"/>
                  <a:gd name="connsiteY370" fmla="*/ 35195 h 264213"/>
                  <a:gd name="connsiteX371" fmla="*/ 55867 w 284248"/>
                  <a:gd name="connsiteY371" fmla="*/ 35664 h 264213"/>
                  <a:gd name="connsiteX372" fmla="*/ 56009 w 284248"/>
                  <a:gd name="connsiteY372" fmla="*/ 36395 h 264213"/>
                  <a:gd name="connsiteX373" fmla="*/ 55552 w 284248"/>
                  <a:gd name="connsiteY373" fmla="*/ 37192 h 264213"/>
                  <a:gd name="connsiteX374" fmla="*/ 54611 w 284248"/>
                  <a:gd name="connsiteY374" fmla="*/ 37716 h 264213"/>
                  <a:gd name="connsiteX375" fmla="*/ 53812 w 284248"/>
                  <a:gd name="connsiteY375" fmla="*/ 37528 h 264213"/>
                  <a:gd name="connsiteX376" fmla="*/ 53053 w 284248"/>
                  <a:gd name="connsiteY376" fmla="*/ 36665 h 264213"/>
                  <a:gd name="connsiteX377" fmla="*/ 51903 w 284248"/>
                  <a:gd name="connsiteY377" fmla="*/ 35792 h 264213"/>
                  <a:gd name="connsiteX378" fmla="*/ 51134 w 284248"/>
                  <a:gd name="connsiteY378" fmla="*/ 34351 h 264213"/>
                  <a:gd name="connsiteX379" fmla="*/ 50495 w 284248"/>
                  <a:gd name="connsiteY379" fmla="*/ 33821 h 264213"/>
                  <a:gd name="connsiteX380" fmla="*/ 49601 w 284248"/>
                  <a:gd name="connsiteY380" fmla="*/ 33439 h 264213"/>
                  <a:gd name="connsiteX381" fmla="*/ 48670 w 284248"/>
                  <a:gd name="connsiteY381" fmla="*/ 33384 h 264213"/>
                  <a:gd name="connsiteX382" fmla="*/ 47753 w 284248"/>
                  <a:gd name="connsiteY382" fmla="*/ 33511 h 264213"/>
                  <a:gd name="connsiteX383" fmla="*/ 46602 w 284248"/>
                  <a:gd name="connsiteY383" fmla="*/ 34383 h 264213"/>
                  <a:gd name="connsiteX384" fmla="*/ 45804 w 284248"/>
                  <a:gd name="connsiteY384" fmla="*/ 34850 h 264213"/>
                  <a:gd name="connsiteX385" fmla="*/ 44833 w 284248"/>
                  <a:gd name="connsiteY385" fmla="*/ 35101 h 264213"/>
                  <a:gd name="connsiteX386" fmla="*/ 43686 w 284248"/>
                  <a:gd name="connsiteY386" fmla="*/ 34845 h 264213"/>
                  <a:gd name="connsiteX387" fmla="*/ 43065 w 284248"/>
                  <a:gd name="connsiteY387" fmla="*/ 34160 h 264213"/>
                  <a:gd name="connsiteX388" fmla="*/ 43591 w 284248"/>
                  <a:gd name="connsiteY388" fmla="*/ 33405 h 264213"/>
                  <a:gd name="connsiteX389" fmla="*/ 44227 w 284248"/>
                  <a:gd name="connsiteY389" fmla="*/ 32552 h 264213"/>
                  <a:gd name="connsiteX390" fmla="*/ 44657 w 284248"/>
                  <a:gd name="connsiteY390" fmla="*/ 31531 h 264213"/>
                  <a:gd name="connsiteX391" fmla="*/ 44177 w 284248"/>
                  <a:gd name="connsiteY391" fmla="*/ 30454 h 264213"/>
                  <a:gd name="connsiteX392" fmla="*/ 43471 w 284248"/>
                  <a:gd name="connsiteY392" fmla="*/ 29786 h 264213"/>
                  <a:gd name="connsiteX393" fmla="*/ 42486 w 284248"/>
                  <a:gd name="connsiteY393" fmla="*/ 29456 h 264213"/>
                  <a:gd name="connsiteX394" fmla="*/ 40282 w 284248"/>
                  <a:gd name="connsiteY394" fmla="*/ 29562 h 264213"/>
                  <a:gd name="connsiteX395" fmla="*/ 39335 w 284248"/>
                  <a:gd name="connsiteY395" fmla="*/ 30383 h 264213"/>
                  <a:gd name="connsiteX396" fmla="*/ 38613 w 284248"/>
                  <a:gd name="connsiteY396" fmla="*/ 30983 h 264213"/>
                  <a:gd name="connsiteX397" fmla="*/ 37396 w 284248"/>
                  <a:gd name="connsiteY397" fmla="*/ 30946 h 264213"/>
                  <a:gd name="connsiteX398" fmla="*/ 36353 w 284248"/>
                  <a:gd name="connsiteY398" fmla="*/ 30051 h 264213"/>
                  <a:gd name="connsiteX399" fmla="*/ 36439 w 284248"/>
                  <a:gd name="connsiteY399" fmla="*/ 28928 h 264213"/>
                  <a:gd name="connsiteX400" fmla="*/ 37951 w 284248"/>
                  <a:gd name="connsiteY400" fmla="*/ 27570 h 264213"/>
                  <a:gd name="connsiteX401" fmla="*/ 39481 w 284248"/>
                  <a:gd name="connsiteY401" fmla="*/ 26634 h 264213"/>
                  <a:gd name="connsiteX402" fmla="*/ 40223 w 284248"/>
                  <a:gd name="connsiteY402" fmla="*/ 25650 h 264213"/>
                  <a:gd name="connsiteX403" fmla="*/ 40235 w 284248"/>
                  <a:gd name="connsiteY403" fmla="*/ 24619 h 264213"/>
                  <a:gd name="connsiteX404" fmla="*/ 39503 w 284248"/>
                  <a:gd name="connsiteY404" fmla="*/ 23906 h 264213"/>
                  <a:gd name="connsiteX405" fmla="*/ 38201 w 284248"/>
                  <a:gd name="connsiteY405" fmla="*/ 23830 h 264213"/>
                  <a:gd name="connsiteX406" fmla="*/ 35947 w 284248"/>
                  <a:gd name="connsiteY406" fmla="*/ 24427 h 264213"/>
                  <a:gd name="connsiteX407" fmla="*/ 35298 w 284248"/>
                  <a:gd name="connsiteY407" fmla="*/ 25033 h 264213"/>
                  <a:gd name="connsiteX408" fmla="*/ 34883 w 284248"/>
                  <a:gd name="connsiteY408" fmla="*/ 25777 h 264213"/>
                  <a:gd name="connsiteX409" fmla="*/ 34815 w 284248"/>
                  <a:gd name="connsiteY409" fmla="*/ 27117 h 264213"/>
                  <a:gd name="connsiteX410" fmla="*/ 35043 w 284248"/>
                  <a:gd name="connsiteY410" fmla="*/ 28289 h 264213"/>
                  <a:gd name="connsiteX411" fmla="*/ 33986 w 284248"/>
                  <a:gd name="connsiteY411" fmla="*/ 28872 h 264213"/>
                  <a:gd name="connsiteX412" fmla="*/ 32980 w 284248"/>
                  <a:gd name="connsiteY412" fmla="*/ 28990 h 264213"/>
                  <a:gd name="connsiteX413" fmla="*/ 32020 w 284248"/>
                  <a:gd name="connsiteY413" fmla="*/ 28436 h 264213"/>
                  <a:gd name="connsiteX414" fmla="*/ 31289 w 284248"/>
                  <a:gd name="connsiteY414" fmla="*/ 28137 h 264213"/>
                  <a:gd name="connsiteX415" fmla="*/ 30482 w 284248"/>
                  <a:gd name="connsiteY415" fmla="*/ 27851 h 264213"/>
                  <a:gd name="connsiteX416" fmla="*/ 29902 w 284248"/>
                  <a:gd name="connsiteY416" fmla="*/ 27380 h 264213"/>
                  <a:gd name="connsiteX417" fmla="*/ 29028 w 284248"/>
                  <a:gd name="connsiteY417" fmla="*/ 27258 h 264213"/>
                  <a:gd name="connsiteX418" fmla="*/ 28479 w 284248"/>
                  <a:gd name="connsiteY418" fmla="*/ 27450 h 264213"/>
                  <a:gd name="connsiteX419" fmla="*/ 27865 w 284248"/>
                  <a:gd name="connsiteY419" fmla="*/ 27563 h 264213"/>
                  <a:gd name="connsiteX420" fmla="*/ 27396 w 284248"/>
                  <a:gd name="connsiteY420" fmla="*/ 27375 h 264213"/>
                  <a:gd name="connsiteX421" fmla="*/ 26803 w 284248"/>
                  <a:gd name="connsiteY421" fmla="*/ 27309 h 264213"/>
                  <a:gd name="connsiteX422" fmla="*/ 26953 w 284248"/>
                  <a:gd name="connsiteY422" fmla="*/ 28411 h 264213"/>
                  <a:gd name="connsiteX423" fmla="*/ 26954 w 284248"/>
                  <a:gd name="connsiteY423" fmla="*/ 29292 h 264213"/>
                  <a:gd name="connsiteX424" fmla="*/ 27178 w 284248"/>
                  <a:gd name="connsiteY424" fmla="*/ 31500 h 264213"/>
                  <a:gd name="connsiteX425" fmla="*/ 27188 w 284248"/>
                  <a:gd name="connsiteY425" fmla="*/ 33541 h 264213"/>
                  <a:gd name="connsiteX426" fmla="*/ 27103 w 284248"/>
                  <a:gd name="connsiteY426" fmla="*/ 35213 h 264213"/>
                  <a:gd name="connsiteX427" fmla="*/ 27134 w 284248"/>
                  <a:gd name="connsiteY427" fmla="*/ 37072 h 264213"/>
                  <a:gd name="connsiteX428" fmla="*/ 27255 w 284248"/>
                  <a:gd name="connsiteY428" fmla="*/ 38844 h 264213"/>
                  <a:gd name="connsiteX429" fmla="*/ 27293 w 284248"/>
                  <a:gd name="connsiteY429" fmla="*/ 41011 h 264213"/>
                  <a:gd name="connsiteX430" fmla="*/ 27293 w 284248"/>
                  <a:gd name="connsiteY430" fmla="*/ 42946 h 264213"/>
                  <a:gd name="connsiteX431" fmla="*/ 27259 w 284248"/>
                  <a:gd name="connsiteY431" fmla="*/ 44541 h 264213"/>
                  <a:gd name="connsiteX432" fmla="*/ 27314 w 284248"/>
                  <a:gd name="connsiteY432" fmla="*/ 47038 h 264213"/>
                  <a:gd name="connsiteX433" fmla="*/ 28462 w 284248"/>
                  <a:gd name="connsiteY433" fmla="*/ 47832 h 264213"/>
                  <a:gd name="connsiteX434" fmla="*/ 28542 w 284248"/>
                  <a:gd name="connsiteY434" fmla="*/ 49681 h 264213"/>
                  <a:gd name="connsiteX435" fmla="*/ 28492 w 284248"/>
                  <a:gd name="connsiteY435" fmla="*/ 51850 h 264213"/>
                  <a:gd name="connsiteX436" fmla="*/ 30231 w 284248"/>
                  <a:gd name="connsiteY436" fmla="*/ 52518 h 264213"/>
                  <a:gd name="connsiteX437" fmla="*/ 30420 w 284248"/>
                  <a:gd name="connsiteY437" fmla="*/ 53126 h 264213"/>
                  <a:gd name="connsiteX438" fmla="*/ 30374 w 284248"/>
                  <a:gd name="connsiteY438" fmla="*/ 54015 h 264213"/>
                  <a:gd name="connsiteX439" fmla="*/ 31375 w 284248"/>
                  <a:gd name="connsiteY439" fmla="*/ 54109 h 264213"/>
                  <a:gd name="connsiteX440" fmla="*/ 31557 w 284248"/>
                  <a:gd name="connsiteY440" fmla="*/ 55278 h 264213"/>
                  <a:gd name="connsiteX441" fmla="*/ 31463 w 284248"/>
                  <a:gd name="connsiteY441" fmla="*/ 56399 h 264213"/>
                  <a:gd name="connsiteX442" fmla="*/ 32011 w 284248"/>
                  <a:gd name="connsiteY442" fmla="*/ 56378 h 264213"/>
                  <a:gd name="connsiteX443" fmla="*/ 32963 w 284248"/>
                  <a:gd name="connsiteY443" fmla="*/ 56277 h 264213"/>
                  <a:gd name="connsiteX444" fmla="*/ 34992 w 284248"/>
                  <a:gd name="connsiteY444" fmla="*/ 56270 h 264213"/>
                  <a:gd name="connsiteX445" fmla="*/ 37383 w 284248"/>
                  <a:gd name="connsiteY445" fmla="*/ 56172 h 264213"/>
                  <a:gd name="connsiteX446" fmla="*/ 38717 w 284248"/>
                  <a:gd name="connsiteY446" fmla="*/ 56263 h 264213"/>
                  <a:gd name="connsiteX447" fmla="*/ 38876 w 284248"/>
                  <a:gd name="connsiteY447" fmla="*/ 56737 h 264213"/>
                  <a:gd name="connsiteX448" fmla="*/ 39116 w 284248"/>
                  <a:gd name="connsiteY448" fmla="*/ 57731 h 264213"/>
                  <a:gd name="connsiteX449" fmla="*/ 39089 w 284248"/>
                  <a:gd name="connsiteY449" fmla="*/ 58350 h 264213"/>
                  <a:gd name="connsiteX450" fmla="*/ 40411 w 284248"/>
                  <a:gd name="connsiteY450" fmla="*/ 58286 h 264213"/>
                  <a:gd name="connsiteX451" fmla="*/ 42286 w 284248"/>
                  <a:gd name="connsiteY451" fmla="*/ 58570 h 264213"/>
                  <a:gd name="connsiteX452" fmla="*/ 42504 w 284248"/>
                  <a:gd name="connsiteY452" fmla="*/ 59206 h 264213"/>
                  <a:gd name="connsiteX453" fmla="*/ 42411 w 284248"/>
                  <a:gd name="connsiteY453" fmla="*/ 60367 h 264213"/>
                  <a:gd name="connsiteX454" fmla="*/ 42405 w 284248"/>
                  <a:gd name="connsiteY454" fmla="*/ 61256 h 264213"/>
                  <a:gd name="connsiteX455" fmla="*/ 42437 w 284248"/>
                  <a:gd name="connsiteY455" fmla="*/ 61769 h 264213"/>
                  <a:gd name="connsiteX456" fmla="*/ 42615 w 284248"/>
                  <a:gd name="connsiteY456" fmla="*/ 62231 h 264213"/>
                  <a:gd name="connsiteX457" fmla="*/ 43117 w 284248"/>
                  <a:gd name="connsiteY457" fmla="*/ 62925 h 264213"/>
                  <a:gd name="connsiteX458" fmla="*/ 43778 w 284248"/>
                  <a:gd name="connsiteY458" fmla="*/ 63890 h 264213"/>
                  <a:gd name="connsiteX459" fmla="*/ 44292 w 284248"/>
                  <a:gd name="connsiteY459" fmla="*/ 64979 h 264213"/>
                  <a:gd name="connsiteX460" fmla="*/ 45042 w 284248"/>
                  <a:gd name="connsiteY460" fmla="*/ 65885 h 264213"/>
                  <a:gd name="connsiteX461" fmla="*/ 45682 w 284248"/>
                  <a:gd name="connsiteY461" fmla="*/ 66375 h 264213"/>
                  <a:gd name="connsiteX462" fmla="*/ 46339 w 284248"/>
                  <a:gd name="connsiteY462" fmla="*/ 66759 h 264213"/>
                  <a:gd name="connsiteX463" fmla="*/ 46842 w 284248"/>
                  <a:gd name="connsiteY463" fmla="*/ 67307 h 264213"/>
                  <a:gd name="connsiteX464" fmla="*/ 46929 w 284248"/>
                  <a:gd name="connsiteY464" fmla="*/ 68744 h 264213"/>
                  <a:gd name="connsiteX465" fmla="*/ 47138 w 284248"/>
                  <a:gd name="connsiteY465" fmla="*/ 70566 h 264213"/>
                  <a:gd name="connsiteX466" fmla="*/ 47250 w 284248"/>
                  <a:gd name="connsiteY466" fmla="*/ 72339 h 264213"/>
                  <a:gd name="connsiteX467" fmla="*/ 47265 w 284248"/>
                  <a:gd name="connsiteY467" fmla="*/ 74054 h 264213"/>
                  <a:gd name="connsiteX468" fmla="*/ 47115 w 284248"/>
                  <a:gd name="connsiteY468" fmla="*/ 76209 h 264213"/>
                  <a:gd name="connsiteX469" fmla="*/ 47152 w 284248"/>
                  <a:gd name="connsiteY469" fmla="*/ 77749 h 264213"/>
                  <a:gd name="connsiteX470" fmla="*/ 47013 w 284248"/>
                  <a:gd name="connsiteY470" fmla="*/ 79296 h 264213"/>
                  <a:gd name="connsiteX471" fmla="*/ 46906 w 284248"/>
                  <a:gd name="connsiteY471" fmla="*/ 81192 h 264213"/>
                  <a:gd name="connsiteX472" fmla="*/ 46383 w 284248"/>
                  <a:gd name="connsiteY472" fmla="*/ 81446 h 264213"/>
                  <a:gd name="connsiteX473" fmla="*/ 45123 w 284248"/>
                  <a:gd name="connsiteY473" fmla="*/ 82241 h 264213"/>
                  <a:gd name="connsiteX474" fmla="*/ 43935 w 284248"/>
                  <a:gd name="connsiteY474" fmla="*/ 82825 h 264213"/>
                  <a:gd name="connsiteX475" fmla="*/ 42115 w 284248"/>
                  <a:gd name="connsiteY475" fmla="*/ 84369 h 264213"/>
                  <a:gd name="connsiteX476" fmla="*/ 40953 w 284248"/>
                  <a:gd name="connsiteY476" fmla="*/ 85282 h 264213"/>
                  <a:gd name="connsiteX477" fmla="*/ 39357 w 284248"/>
                  <a:gd name="connsiteY477" fmla="*/ 86954 h 264213"/>
                  <a:gd name="connsiteX478" fmla="*/ 38107 w 284248"/>
                  <a:gd name="connsiteY478" fmla="*/ 88505 h 264213"/>
                  <a:gd name="connsiteX479" fmla="*/ 37328 w 284248"/>
                  <a:gd name="connsiteY479" fmla="*/ 90131 h 264213"/>
                  <a:gd name="connsiteX480" fmla="*/ 36648 w 284248"/>
                  <a:gd name="connsiteY480" fmla="*/ 91544 h 264213"/>
                  <a:gd name="connsiteX481" fmla="*/ 35599 w 284248"/>
                  <a:gd name="connsiteY481" fmla="*/ 91403 h 264213"/>
                  <a:gd name="connsiteX482" fmla="*/ 34020 w 284248"/>
                  <a:gd name="connsiteY482" fmla="*/ 90550 h 264213"/>
                  <a:gd name="connsiteX483" fmla="*/ 32324 w 284248"/>
                  <a:gd name="connsiteY483" fmla="*/ 89654 h 264213"/>
                  <a:gd name="connsiteX484" fmla="*/ 30539 w 284248"/>
                  <a:gd name="connsiteY484" fmla="*/ 88759 h 264213"/>
                  <a:gd name="connsiteX485" fmla="*/ 29255 w 284248"/>
                  <a:gd name="connsiteY485" fmla="*/ 89234 h 264213"/>
                  <a:gd name="connsiteX486" fmla="*/ 28039 w 284248"/>
                  <a:gd name="connsiteY486" fmla="*/ 89634 h 264213"/>
                  <a:gd name="connsiteX487" fmla="*/ 27400 w 284248"/>
                  <a:gd name="connsiteY487" fmla="*/ 90039 h 264213"/>
                  <a:gd name="connsiteX488" fmla="*/ 26860 w 284248"/>
                  <a:gd name="connsiteY488" fmla="*/ 90621 h 264213"/>
                  <a:gd name="connsiteX489" fmla="*/ 26672 w 284248"/>
                  <a:gd name="connsiteY489" fmla="*/ 91693 h 264213"/>
                  <a:gd name="connsiteX490" fmla="*/ 26633 w 284248"/>
                  <a:gd name="connsiteY490" fmla="*/ 92621 h 264213"/>
                  <a:gd name="connsiteX491" fmla="*/ 26376 w 284248"/>
                  <a:gd name="connsiteY491" fmla="*/ 93962 h 264213"/>
                  <a:gd name="connsiteX492" fmla="*/ 26131 w 284248"/>
                  <a:gd name="connsiteY492" fmla="*/ 94755 h 264213"/>
                  <a:gd name="connsiteX493" fmla="*/ 25713 w 284248"/>
                  <a:gd name="connsiteY493" fmla="*/ 95193 h 264213"/>
                  <a:gd name="connsiteX494" fmla="*/ 25452 w 284248"/>
                  <a:gd name="connsiteY494" fmla="*/ 96079 h 264213"/>
                  <a:gd name="connsiteX495" fmla="*/ 26259 w 284248"/>
                  <a:gd name="connsiteY495" fmla="*/ 97725 h 264213"/>
                  <a:gd name="connsiteX496" fmla="*/ 26089 w 284248"/>
                  <a:gd name="connsiteY496" fmla="*/ 100094 h 264213"/>
                  <a:gd name="connsiteX497" fmla="*/ 25360 w 284248"/>
                  <a:gd name="connsiteY497" fmla="*/ 101674 h 264213"/>
                  <a:gd name="connsiteX498" fmla="*/ 24123 w 284248"/>
                  <a:gd name="connsiteY498" fmla="*/ 103110 h 264213"/>
                  <a:gd name="connsiteX499" fmla="*/ 22984 w 284248"/>
                  <a:gd name="connsiteY499" fmla="*/ 104052 h 264213"/>
                  <a:gd name="connsiteX500" fmla="*/ 21969 w 284248"/>
                  <a:gd name="connsiteY500" fmla="*/ 104122 h 264213"/>
                  <a:gd name="connsiteX501" fmla="*/ 20845 w 284248"/>
                  <a:gd name="connsiteY501" fmla="*/ 103331 h 264213"/>
                  <a:gd name="connsiteX502" fmla="*/ 19311 w 284248"/>
                  <a:gd name="connsiteY502" fmla="*/ 102288 h 264213"/>
                  <a:gd name="connsiteX503" fmla="*/ 17974 w 284248"/>
                  <a:gd name="connsiteY503" fmla="*/ 102396 h 264213"/>
                  <a:gd name="connsiteX504" fmla="*/ 16559 w 284248"/>
                  <a:gd name="connsiteY504" fmla="*/ 102419 h 264213"/>
                  <a:gd name="connsiteX505" fmla="*/ 15175 w 284248"/>
                  <a:gd name="connsiteY505" fmla="*/ 102790 h 264213"/>
                  <a:gd name="connsiteX506" fmla="*/ 13886 w 284248"/>
                  <a:gd name="connsiteY506" fmla="*/ 102706 h 264213"/>
                  <a:gd name="connsiteX507" fmla="*/ 13008 w 284248"/>
                  <a:gd name="connsiteY507" fmla="*/ 102611 h 264213"/>
                  <a:gd name="connsiteX508" fmla="*/ 13030 w 284248"/>
                  <a:gd name="connsiteY508" fmla="*/ 104064 h 264213"/>
                  <a:gd name="connsiteX509" fmla="*/ 12877 w 284248"/>
                  <a:gd name="connsiteY509" fmla="*/ 106224 h 264213"/>
                  <a:gd name="connsiteX510" fmla="*/ 12550 w 284248"/>
                  <a:gd name="connsiteY510" fmla="*/ 108036 h 264213"/>
                  <a:gd name="connsiteX511" fmla="*/ 12132 w 284248"/>
                  <a:gd name="connsiteY511" fmla="*/ 109374 h 264213"/>
                  <a:gd name="connsiteX512" fmla="*/ 11637 w 284248"/>
                  <a:gd name="connsiteY512" fmla="*/ 111108 h 264213"/>
                  <a:gd name="connsiteX513" fmla="*/ 10909 w 284248"/>
                  <a:gd name="connsiteY513" fmla="*/ 112941 h 264213"/>
                  <a:gd name="connsiteX514" fmla="*/ 10189 w 284248"/>
                  <a:gd name="connsiteY514" fmla="*/ 114307 h 264213"/>
                  <a:gd name="connsiteX515" fmla="*/ 9000 w 284248"/>
                  <a:gd name="connsiteY515" fmla="*/ 115501 h 264213"/>
                  <a:gd name="connsiteX516" fmla="*/ 7918 w 284248"/>
                  <a:gd name="connsiteY516" fmla="*/ 116153 h 264213"/>
                  <a:gd name="connsiteX517" fmla="*/ 6875 w 284248"/>
                  <a:gd name="connsiteY517" fmla="*/ 116717 h 264213"/>
                  <a:gd name="connsiteX518" fmla="*/ 5814 w 284248"/>
                  <a:gd name="connsiteY518" fmla="*/ 118046 h 264213"/>
                  <a:gd name="connsiteX519" fmla="*/ 8167 w 284248"/>
                  <a:gd name="connsiteY519" fmla="*/ 119281 h 264213"/>
                  <a:gd name="connsiteX520" fmla="*/ 8872 w 284248"/>
                  <a:gd name="connsiteY520" fmla="*/ 120122 h 264213"/>
                  <a:gd name="connsiteX521" fmla="*/ 9226 w 284248"/>
                  <a:gd name="connsiteY521" fmla="*/ 121604 h 264213"/>
                  <a:gd name="connsiteX522" fmla="*/ 8915 w 284248"/>
                  <a:gd name="connsiteY522" fmla="*/ 122185 h 264213"/>
                  <a:gd name="connsiteX523" fmla="*/ 8046 w 284248"/>
                  <a:gd name="connsiteY523" fmla="*/ 122584 h 264213"/>
                  <a:gd name="connsiteX524" fmla="*/ 7452 w 284248"/>
                  <a:gd name="connsiteY524" fmla="*/ 123147 h 264213"/>
                  <a:gd name="connsiteX525" fmla="*/ 7573 w 284248"/>
                  <a:gd name="connsiteY525" fmla="*/ 125104 h 264213"/>
                  <a:gd name="connsiteX526" fmla="*/ 7546 w 284248"/>
                  <a:gd name="connsiteY526" fmla="*/ 126266 h 264213"/>
                  <a:gd name="connsiteX527" fmla="*/ 5925 w 284248"/>
                  <a:gd name="connsiteY527" fmla="*/ 126221 h 264213"/>
                  <a:gd name="connsiteX528" fmla="*/ 4159 w 284248"/>
                  <a:gd name="connsiteY528" fmla="*/ 126127 h 264213"/>
                  <a:gd name="connsiteX529" fmla="*/ 2607 w 284248"/>
                  <a:gd name="connsiteY529" fmla="*/ 126171 h 264213"/>
                  <a:gd name="connsiteX530" fmla="*/ 1426 w 284248"/>
                  <a:gd name="connsiteY530" fmla="*/ 126318 h 264213"/>
                  <a:gd name="connsiteX531" fmla="*/ 627 w 284248"/>
                  <a:gd name="connsiteY531" fmla="*/ 126881 h 264213"/>
                  <a:gd name="connsiteX532" fmla="*/ 180 w 284248"/>
                  <a:gd name="connsiteY532" fmla="*/ 127841 h 264213"/>
                  <a:gd name="connsiteX533" fmla="*/ 426 w 284248"/>
                  <a:gd name="connsiteY533" fmla="*/ 129032 h 264213"/>
                  <a:gd name="connsiteX534" fmla="*/ 1530 w 284248"/>
                  <a:gd name="connsiteY534" fmla="*/ 129446 h 264213"/>
                  <a:gd name="connsiteX535" fmla="*/ 3228 w 284248"/>
                  <a:gd name="connsiteY535" fmla="*/ 129452 h 264213"/>
                  <a:gd name="connsiteX536" fmla="*/ 4535 w 284248"/>
                  <a:gd name="connsiteY536" fmla="*/ 129420 h 264213"/>
                  <a:gd name="connsiteX537" fmla="*/ 5716 w 284248"/>
                  <a:gd name="connsiteY537" fmla="*/ 129341 h 264213"/>
                  <a:gd name="connsiteX538" fmla="*/ 6827 w 284248"/>
                  <a:gd name="connsiteY538" fmla="*/ 128661 h 264213"/>
                  <a:gd name="connsiteX539" fmla="*/ 8576 w 284248"/>
                  <a:gd name="connsiteY539" fmla="*/ 128311 h 264213"/>
                  <a:gd name="connsiteX540" fmla="*/ 9071 w 284248"/>
                  <a:gd name="connsiteY540" fmla="*/ 128476 h 264213"/>
                  <a:gd name="connsiteX541" fmla="*/ 9843 w 284248"/>
                  <a:gd name="connsiteY541" fmla="*/ 128634 h 264213"/>
                  <a:gd name="connsiteX542" fmla="*/ 10605 w 284248"/>
                  <a:gd name="connsiteY542" fmla="*/ 129457 h 264213"/>
                  <a:gd name="connsiteX543" fmla="*/ 11522 w 284248"/>
                  <a:gd name="connsiteY543" fmla="*/ 128907 h 264213"/>
                  <a:gd name="connsiteX544" fmla="*/ 12526 w 284248"/>
                  <a:gd name="connsiteY544" fmla="*/ 128432 h 264213"/>
                  <a:gd name="connsiteX545" fmla="*/ 13439 w 284248"/>
                  <a:gd name="connsiteY545" fmla="*/ 128219 h 264213"/>
                  <a:gd name="connsiteX546" fmla="*/ 13835 w 284248"/>
                  <a:gd name="connsiteY546" fmla="*/ 128636 h 264213"/>
                  <a:gd name="connsiteX547" fmla="*/ 14431 w 284248"/>
                  <a:gd name="connsiteY547" fmla="*/ 129339 h 264213"/>
                  <a:gd name="connsiteX548" fmla="*/ 14842 w 284248"/>
                  <a:gd name="connsiteY548" fmla="*/ 129793 h 264213"/>
                  <a:gd name="connsiteX549" fmla="*/ 15186 w 284248"/>
                  <a:gd name="connsiteY549" fmla="*/ 130150 h 264213"/>
                  <a:gd name="connsiteX550" fmla="*/ 15745 w 284248"/>
                  <a:gd name="connsiteY550" fmla="*/ 130710 h 264213"/>
                  <a:gd name="connsiteX551" fmla="*/ 16345 w 284248"/>
                  <a:gd name="connsiteY551" fmla="*/ 131540 h 264213"/>
                  <a:gd name="connsiteX552" fmla="*/ 16707 w 284248"/>
                  <a:gd name="connsiteY552" fmla="*/ 132361 h 264213"/>
                  <a:gd name="connsiteX553" fmla="*/ 17070 w 284248"/>
                  <a:gd name="connsiteY553" fmla="*/ 133248 h 264213"/>
                  <a:gd name="connsiteX554" fmla="*/ 17286 w 284248"/>
                  <a:gd name="connsiteY554" fmla="*/ 133867 h 264213"/>
                  <a:gd name="connsiteX555" fmla="*/ 18041 w 284248"/>
                  <a:gd name="connsiteY555" fmla="*/ 133962 h 264213"/>
                  <a:gd name="connsiteX556" fmla="*/ 18709 w 284248"/>
                  <a:gd name="connsiteY556" fmla="*/ 134136 h 264213"/>
                  <a:gd name="connsiteX557" fmla="*/ 18424 w 284248"/>
                  <a:gd name="connsiteY557" fmla="*/ 135731 h 264213"/>
                  <a:gd name="connsiteX558" fmla="*/ 18079 w 284248"/>
                  <a:gd name="connsiteY558" fmla="*/ 136600 h 264213"/>
                  <a:gd name="connsiteX559" fmla="*/ 17588 w 284248"/>
                  <a:gd name="connsiteY559" fmla="*/ 137566 h 264213"/>
                  <a:gd name="connsiteX560" fmla="*/ 17155 w 284248"/>
                  <a:gd name="connsiteY560" fmla="*/ 138290 h 264213"/>
                  <a:gd name="connsiteX561" fmla="*/ 16800 w 284248"/>
                  <a:gd name="connsiteY561" fmla="*/ 139122 h 264213"/>
                  <a:gd name="connsiteX562" fmla="*/ 16515 w 284248"/>
                  <a:gd name="connsiteY562" fmla="*/ 139954 h 264213"/>
                  <a:gd name="connsiteX563" fmla="*/ 16220 w 284248"/>
                  <a:gd name="connsiteY563" fmla="*/ 140871 h 264213"/>
                  <a:gd name="connsiteX564" fmla="*/ 16082 w 284248"/>
                  <a:gd name="connsiteY564" fmla="*/ 141538 h 264213"/>
                  <a:gd name="connsiteX565" fmla="*/ 16111 w 284248"/>
                  <a:gd name="connsiteY565" fmla="*/ 142881 h 264213"/>
                  <a:gd name="connsiteX566" fmla="*/ 16778 w 284248"/>
                  <a:gd name="connsiteY566" fmla="*/ 144193 h 264213"/>
                  <a:gd name="connsiteX567" fmla="*/ 17740 w 284248"/>
                  <a:gd name="connsiteY567" fmla="*/ 145303 h 264213"/>
                  <a:gd name="connsiteX568" fmla="*/ 18378 w 284248"/>
                  <a:gd name="connsiteY568" fmla="*/ 146289 h 264213"/>
                  <a:gd name="connsiteX569" fmla="*/ 18692 w 284248"/>
                  <a:gd name="connsiteY569" fmla="*/ 146684 h 264213"/>
                  <a:gd name="connsiteX570" fmla="*/ 19212 w 284248"/>
                  <a:gd name="connsiteY570" fmla="*/ 147601 h 264213"/>
                  <a:gd name="connsiteX571" fmla="*/ 19595 w 284248"/>
                  <a:gd name="connsiteY571" fmla="*/ 148326 h 264213"/>
                  <a:gd name="connsiteX572" fmla="*/ 19829 w 284248"/>
                  <a:gd name="connsiteY572" fmla="*/ 149108 h 264213"/>
                  <a:gd name="connsiteX573" fmla="*/ 19898 w 284248"/>
                  <a:gd name="connsiteY573" fmla="*/ 150402 h 264213"/>
                  <a:gd name="connsiteX574" fmla="*/ 19563 w 284248"/>
                  <a:gd name="connsiteY574" fmla="*/ 151300 h 264213"/>
                  <a:gd name="connsiteX575" fmla="*/ 19258 w 284248"/>
                  <a:gd name="connsiteY575" fmla="*/ 151851 h 264213"/>
                  <a:gd name="connsiteX576" fmla="*/ 18559 w 284248"/>
                  <a:gd name="connsiteY576" fmla="*/ 153600 h 264213"/>
                  <a:gd name="connsiteX577" fmla="*/ 18510 w 284248"/>
                  <a:gd name="connsiteY577" fmla="*/ 154556 h 264213"/>
                  <a:gd name="connsiteX578" fmla="*/ 18500 w 284248"/>
                  <a:gd name="connsiteY578" fmla="*/ 155426 h 264213"/>
                  <a:gd name="connsiteX579" fmla="*/ 18803 w 284248"/>
                  <a:gd name="connsiteY579" fmla="*/ 156585 h 264213"/>
                  <a:gd name="connsiteX580" fmla="*/ 19785 w 284248"/>
                  <a:gd name="connsiteY580" fmla="*/ 158642 h 264213"/>
                  <a:gd name="connsiteX581" fmla="*/ 21030 w 284248"/>
                  <a:gd name="connsiteY581" fmla="*/ 161568 h 264213"/>
                  <a:gd name="connsiteX582" fmla="*/ 21854 w 284248"/>
                  <a:gd name="connsiteY582" fmla="*/ 163335 h 264213"/>
                  <a:gd name="connsiteX583" fmla="*/ 22570 w 284248"/>
                  <a:gd name="connsiteY583" fmla="*/ 165110 h 264213"/>
                  <a:gd name="connsiteX584" fmla="*/ 22913 w 284248"/>
                  <a:gd name="connsiteY584" fmla="*/ 166037 h 264213"/>
                  <a:gd name="connsiteX585" fmla="*/ 23345 w 284248"/>
                  <a:gd name="connsiteY585" fmla="*/ 167526 h 264213"/>
                  <a:gd name="connsiteX586" fmla="*/ 23648 w 284248"/>
                  <a:gd name="connsiteY586" fmla="*/ 169495 h 264213"/>
                  <a:gd name="connsiteX587" fmla="*/ 23913 w 284248"/>
                  <a:gd name="connsiteY587" fmla="*/ 171301 h 264213"/>
                  <a:gd name="connsiteX588" fmla="*/ 24579 w 284248"/>
                  <a:gd name="connsiteY588" fmla="*/ 173716 h 264213"/>
                  <a:gd name="connsiteX589" fmla="*/ 24732 w 284248"/>
                  <a:gd name="connsiteY589" fmla="*/ 174485 h 264213"/>
                  <a:gd name="connsiteX590" fmla="*/ 25362 w 284248"/>
                  <a:gd name="connsiteY590" fmla="*/ 178418 h 264213"/>
                  <a:gd name="connsiteX591" fmla="*/ 25636 w 284248"/>
                  <a:gd name="connsiteY591" fmla="*/ 179752 h 264213"/>
                  <a:gd name="connsiteX592" fmla="*/ 26450 w 284248"/>
                  <a:gd name="connsiteY592" fmla="*/ 182814 h 264213"/>
                  <a:gd name="connsiteX593" fmla="*/ 26301 w 284248"/>
                  <a:gd name="connsiteY593" fmla="*/ 184949 h 264213"/>
                  <a:gd name="connsiteX594" fmla="*/ 26016 w 284248"/>
                  <a:gd name="connsiteY594" fmla="*/ 186358 h 264213"/>
                  <a:gd name="connsiteX595" fmla="*/ 25730 w 284248"/>
                  <a:gd name="connsiteY595" fmla="*/ 187837 h 264213"/>
                  <a:gd name="connsiteX596" fmla="*/ 25473 w 284248"/>
                  <a:gd name="connsiteY596" fmla="*/ 188919 h 264213"/>
                  <a:gd name="connsiteX597" fmla="*/ 25285 w 284248"/>
                  <a:gd name="connsiteY597" fmla="*/ 190109 h 264213"/>
                  <a:gd name="connsiteX598" fmla="*/ 28385 w 284248"/>
                  <a:gd name="connsiteY598" fmla="*/ 194464 h 264213"/>
                  <a:gd name="connsiteX599" fmla="*/ 29042 w 284248"/>
                  <a:gd name="connsiteY599" fmla="*/ 194556 h 264213"/>
                  <a:gd name="connsiteX600" fmla="*/ 29744 w 284248"/>
                  <a:gd name="connsiteY600" fmla="*/ 196261 h 264213"/>
                  <a:gd name="connsiteX601" fmla="*/ 30035 w 284248"/>
                  <a:gd name="connsiteY601" fmla="*/ 197496 h 264213"/>
                  <a:gd name="connsiteX602" fmla="*/ 29850 w 284248"/>
                  <a:gd name="connsiteY602" fmla="*/ 198478 h 264213"/>
                  <a:gd name="connsiteX603" fmla="*/ 29537 w 284248"/>
                  <a:gd name="connsiteY603" fmla="*/ 199540 h 264213"/>
                  <a:gd name="connsiteX604" fmla="*/ 29353 w 284248"/>
                  <a:gd name="connsiteY604" fmla="*/ 200104 h 264213"/>
                  <a:gd name="connsiteX605" fmla="*/ 29903 w 284248"/>
                  <a:gd name="connsiteY605" fmla="*/ 202026 h 264213"/>
                  <a:gd name="connsiteX606" fmla="*/ 30356 w 284248"/>
                  <a:gd name="connsiteY606" fmla="*/ 203516 h 264213"/>
                  <a:gd name="connsiteX607" fmla="*/ 31507 w 284248"/>
                  <a:gd name="connsiteY607" fmla="*/ 204367 h 264213"/>
                  <a:gd name="connsiteX608" fmla="*/ 32787 w 284248"/>
                  <a:gd name="connsiteY608" fmla="*/ 204917 h 264213"/>
                  <a:gd name="connsiteX609" fmla="*/ 34234 w 284248"/>
                  <a:gd name="connsiteY609" fmla="*/ 205293 h 264213"/>
                  <a:gd name="connsiteX610" fmla="*/ 37589 w 284248"/>
                  <a:gd name="connsiteY610" fmla="*/ 205349 h 264213"/>
                  <a:gd name="connsiteX611" fmla="*/ 41821 w 284248"/>
                  <a:gd name="connsiteY611" fmla="*/ 205527 h 264213"/>
                  <a:gd name="connsiteX612" fmla="*/ 45717 w 284248"/>
                  <a:gd name="connsiteY612" fmla="*/ 205736 h 264213"/>
                  <a:gd name="connsiteX613" fmla="*/ 48079 w 284248"/>
                  <a:gd name="connsiteY613" fmla="*/ 206885 h 264213"/>
                  <a:gd name="connsiteX614" fmla="*/ 53827 w 284248"/>
                  <a:gd name="connsiteY614" fmla="*/ 208157 h 264213"/>
                  <a:gd name="connsiteX615" fmla="*/ 56632 w 284248"/>
                  <a:gd name="connsiteY615" fmla="*/ 208609 h 264213"/>
                  <a:gd name="connsiteX616" fmla="*/ 57665 w 284248"/>
                  <a:gd name="connsiteY616" fmla="*/ 209780 h 264213"/>
                  <a:gd name="connsiteX617" fmla="*/ 60805 w 284248"/>
                  <a:gd name="connsiteY617" fmla="*/ 209864 h 264213"/>
                  <a:gd name="connsiteX618" fmla="*/ 62654 w 284248"/>
                  <a:gd name="connsiteY618" fmla="*/ 210133 h 264213"/>
                  <a:gd name="connsiteX619" fmla="*/ 64415 w 284248"/>
                  <a:gd name="connsiteY619" fmla="*/ 210382 h 264213"/>
                  <a:gd name="connsiteX620" fmla="*/ 66935 w 284248"/>
                  <a:gd name="connsiteY620" fmla="*/ 210553 h 264213"/>
                  <a:gd name="connsiteX621" fmla="*/ 68844 w 284248"/>
                  <a:gd name="connsiteY621" fmla="*/ 210638 h 264213"/>
                  <a:gd name="connsiteX622" fmla="*/ 69828 w 284248"/>
                  <a:gd name="connsiteY622" fmla="*/ 210298 h 264213"/>
                  <a:gd name="connsiteX623" fmla="*/ 71206 w 284248"/>
                  <a:gd name="connsiteY623" fmla="*/ 209890 h 264213"/>
                  <a:gd name="connsiteX624" fmla="*/ 72790 w 284248"/>
                  <a:gd name="connsiteY624" fmla="*/ 210149 h 264213"/>
                  <a:gd name="connsiteX625" fmla="*/ 74138 w 284248"/>
                  <a:gd name="connsiteY625" fmla="*/ 210816 h 264213"/>
                  <a:gd name="connsiteX626" fmla="*/ 76205 w 284248"/>
                  <a:gd name="connsiteY626" fmla="*/ 210979 h 264213"/>
                  <a:gd name="connsiteX627" fmla="*/ 79010 w 284248"/>
                  <a:gd name="connsiteY627" fmla="*/ 211237 h 264213"/>
                  <a:gd name="connsiteX628" fmla="*/ 81667 w 284248"/>
                  <a:gd name="connsiteY628" fmla="*/ 211233 h 264213"/>
                  <a:gd name="connsiteX629" fmla="*/ 83783 w 284248"/>
                  <a:gd name="connsiteY629" fmla="*/ 211327 h 264213"/>
                  <a:gd name="connsiteX630" fmla="*/ 85242 w 284248"/>
                  <a:gd name="connsiteY630" fmla="*/ 211941 h 264213"/>
                  <a:gd name="connsiteX631" fmla="*/ 84512 w 284248"/>
                  <a:gd name="connsiteY631" fmla="*/ 212265 h 264213"/>
                  <a:gd name="connsiteX632" fmla="*/ 83134 w 284248"/>
                  <a:gd name="connsiteY632" fmla="*/ 213361 h 264213"/>
                  <a:gd name="connsiteX633" fmla="*/ 82239 w 284248"/>
                  <a:gd name="connsiteY633" fmla="*/ 214620 h 264213"/>
                  <a:gd name="connsiteX634" fmla="*/ 82053 w 284248"/>
                  <a:gd name="connsiteY634" fmla="*/ 215811 h 264213"/>
                  <a:gd name="connsiteX635" fmla="*/ 83117 w 284248"/>
                  <a:gd name="connsiteY635" fmla="*/ 218298 h 264213"/>
                  <a:gd name="connsiteX636" fmla="*/ 84565 w 284248"/>
                  <a:gd name="connsiteY636" fmla="*/ 220251 h 264213"/>
                  <a:gd name="connsiteX637" fmla="*/ 86515 w 284248"/>
                  <a:gd name="connsiteY637" fmla="*/ 222244 h 264213"/>
                  <a:gd name="connsiteX638" fmla="*/ 87962 w 284248"/>
                  <a:gd name="connsiteY638" fmla="*/ 224023 h 264213"/>
                  <a:gd name="connsiteX639" fmla="*/ 88070 w 284248"/>
                  <a:gd name="connsiteY639" fmla="*/ 224875 h 264213"/>
                  <a:gd name="connsiteX640" fmla="*/ 87106 w 284248"/>
                  <a:gd name="connsiteY640" fmla="*/ 225572 h 264213"/>
                  <a:gd name="connsiteX641" fmla="*/ 85937 w 284248"/>
                  <a:gd name="connsiteY641" fmla="*/ 226620 h 264213"/>
                  <a:gd name="connsiteX642" fmla="*/ 86055 w 284248"/>
                  <a:gd name="connsiteY642" fmla="*/ 228061 h 264213"/>
                  <a:gd name="connsiteX643" fmla="*/ 86144 w 284248"/>
                  <a:gd name="connsiteY643" fmla="*/ 229010 h 264213"/>
                  <a:gd name="connsiteX644" fmla="*/ 86421 w 284248"/>
                  <a:gd name="connsiteY644" fmla="*/ 230869 h 264213"/>
                  <a:gd name="connsiteX645" fmla="*/ 86530 w 284248"/>
                  <a:gd name="connsiteY645" fmla="*/ 232147 h 264213"/>
                  <a:gd name="connsiteX646" fmla="*/ 87052 w 284248"/>
                  <a:gd name="connsiteY646" fmla="*/ 233550 h 264213"/>
                  <a:gd name="connsiteX647" fmla="*/ 86659 w 284248"/>
                  <a:gd name="connsiteY647" fmla="*/ 235177 h 264213"/>
                  <a:gd name="connsiteX648" fmla="*/ 86551 w 284248"/>
                  <a:gd name="connsiteY648" fmla="*/ 237066 h 264213"/>
                  <a:gd name="connsiteX649" fmla="*/ 87360 w 284248"/>
                  <a:gd name="connsiteY649" fmla="*/ 238633 h 264213"/>
                  <a:gd name="connsiteX650" fmla="*/ 88552 w 284248"/>
                  <a:gd name="connsiteY650" fmla="*/ 239677 h 264213"/>
                  <a:gd name="connsiteX651" fmla="*/ 89015 w 284248"/>
                  <a:gd name="connsiteY651" fmla="*/ 240974 h 264213"/>
                  <a:gd name="connsiteX652" fmla="*/ 89921 w 284248"/>
                  <a:gd name="connsiteY652" fmla="*/ 241244 h 264213"/>
                  <a:gd name="connsiteX653" fmla="*/ 90678 w 284248"/>
                  <a:gd name="connsiteY653" fmla="*/ 240758 h 264213"/>
                  <a:gd name="connsiteX654" fmla="*/ 92292 w 284248"/>
                  <a:gd name="connsiteY654" fmla="*/ 241299 h 264213"/>
                  <a:gd name="connsiteX655" fmla="*/ 93158 w 284248"/>
                  <a:gd name="connsiteY655" fmla="*/ 240591 h 264213"/>
                  <a:gd name="connsiteX656" fmla="*/ 94005 w 284248"/>
                  <a:gd name="connsiteY656" fmla="*/ 241219 h 264213"/>
                  <a:gd name="connsiteX657" fmla="*/ 93837 w 284248"/>
                  <a:gd name="connsiteY657" fmla="*/ 242429 h 264213"/>
                  <a:gd name="connsiteX658" fmla="*/ 93503 w 284248"/>
                  <a:gd name="connsiteY658" fmla="*/ 243398 h 264213"/>
                  <a:gd name="connsiteX659" fmla="*/ 93051 w 284248"/>
                  <a:gd name="connsiteY659" fmla="*/ 244202 h 264213"/>
                  <a:gd name="connsiteX660" fmla="*/ 92402 w 284248"/>
                  <a:gd name="connsiteY660" fmla="*/ 244870 h 264213"/>
                  <a:gd name="connsiteX661" fmla="*/ 91536 w 284248"/>
                  <a:gd name="connsiteY661" fmla="*/ 245307 h 264213"/>
                  <a:gd name="connsiteX662" fmla="*/ 92541 w 284248"/>
                  <a:gd name="connsiteY662" fmla="*/ 246574 h 264213"/>
                  <a:gd name="connsiteX663" fmla="*/ 92978 w 284248"/>
                  <a:gd name="connsiteY663" fmla="*/ 246840 h 264213"/>
                  <a:gd name="connsiteX664" fmla="*/ 94343 w 284248"/>
                  <a:gd name="connsiteY664" fmla="*/ 246978 h 264213"/>
                  <a:gd name="connsiteX665" fmla="*/ 96281 w 284248"/>
                  <a:gd name="connsiteY665" fmla="*/ 247120 h 264213"/>
                  <a:gd name="connsiteX666" fmla="*/ 99028 w 284248"/>
                  <a:gd name="connsiteY666" fmla="*/ 247118 h 264213"/>
                  <a:gd name="connsiteX667" fmla="*/ 101567 w 284248"/>
                  <a:gd name="connsiteY667" fmla="*/ 247057 h 264213"/>
                  <a:gd name="connsiteX668" fmla="*/ 104312 w 284248"/>
                  <a:gd name="connsiteY668" fmla="*/ 247033 h 264213"/>
                  <a:gd name="connsiteX669" fmla="*/ 105887 w 284248"/>
                  <a:gd name="connsiteY669" fmla="*/ 247012 h 264213"/>
                  <a:gd name="connsiteX670" fmla="*/ 107393 w 284248"/>
                  <a:gd name="connsiteY670" fmla="*/ 247004 h 264213"/>
                  <a:gd name="connsiteX671" fmla="*/ 107648 w 284248"/>
                  <a:gd name="connsiteY671" fmla="*/ 244890 h 264213"/>
                  <a:gd name="connsiteX672" fmla="*/ 108767 w 284248"/>
                  <a:gd name="connsiteY672" fmla="*/ 241355 h 264213"/>
                  <a:gd name="connsiteX673" fmla="*/ 109749 w 284248"/>
                  <a:gd name="connsiteY673" fmla="*/ 238042 h 264213"/>
                  <a:gd name="connsiteX674" fmla="*/ 110780 w 284248"/>
                  <a:gd name="connsiteY674" fmla="*/ 234682 h 264213"/>
                  <a:gd name="connsiteX675" fmla="*/ 111487 w 284248"/>
                  <a:gd name="connsiteY675" fmla="*/ 231824 h 264213"/>
                  <a:gd name="connsiteX676" fmla="*/ 112047 w 284248"/>
                  <a:gd name="connsiteY676" fmla="*/ 229432 h 264213"/>
                  <a:gd name="connsiteX677" fmla="*/ 112773 w 284248"/>
                  <a:gd name="connsiteY677" fmla="*/ 227514 h 264213"/>
                  <a:gd name="connsiteX678" fmla="*/ 113363 w 284248"/>
                  <a:gd name="connsiteY678" fmla="*/ 226314 h 264213"/>
                  <a:gd name="connsiteX679" fmla="*/ 115447 w 284248"/>
                  <a:gd name="connsiteY679" fmla="*/ 222555 h 264213"/>
                  <a:gd name="connsiteX680" fmla="*/ 117010 w 284248"/>
                  <a:gd name="connsiteY680" fmla="*/ 220083 h 264213"/>
                  <a:gd name="connsiteX681" fmla="*/ 117658 w 284248"/>
                  <a:gd name="connsiteY681" fmla="*/ 218186 h 264213"/>
                  <a:gd name="connsiteX682" fmla="*/ 118720 w 284248"/>
                  <a:gd name="connsiteY682" fmla="*/ 216353 h 264213"/>
                  <a:gd name="connsiteX683" fmla="*/ 120140 w 284248"/>
                  <a:gd name="connsiteY683" fmla="*/ 214164 h 264213"/>
                  <a:gd name="connsiteX684" fmla="*/ 120646 w 284248"/>
                  <a:gd name="connsiteY684" fmla="*/ 213031 h 264213"/>
                  <a:gd name="connsiteX685" fmla="*/ 121442 w 284248"/>
                  <a:gd name="connsiteY685" fmla="*/ 211733 h 264213"/>
                  <a:gd name="connsiteX686" fmla="*/ 122298 w 284248"/>
                  <a:gd name="connsiteY686" fmla="*/ 210551 h 264213"/>
                  <a:gd name="connsiteX687" fmla="*/ 123409 w 284248"/>
                  <a:gd name="connsiteY687" fmla="*/ 209746 h 264213"/>
                  <a:gd name="connsiteX688" fmla="*/ 124717 w 284248"/>
                  <a:gd name="connsiteY688" fmla="*/ 207968 h 264213"/>
                  <a:gd name="connsiteX689" fmla="*/ 126434 w 284248"/>
                  <a:gd name="connsiteY689" fmla="*/ 210842 h 264213"/>
                  <a:gd name="connsiteX690" fmla="*/ 130374 w 284248"/>
                  <a:gd name="connsiteY690" fmla="*/ 210925 h 264213"/>
                  <a:gd name="connsiteX691" fmla="*/ 130879 w 284248"/>
                  <a:gd name="connsiteY691" fmla="*/ 210936 h 264213"/>
                  <a:gd name="connsiteX692" fmla="*/ 133192 w 284248"/>
                  <a:gd name="connsiteY692" fmla="*/ 210866 h 264213"/>
                  <a:gd name="connsiteX693" fmla="*/ 133702 w 284248"/>
                  <a:gd name="connsiteY693" fmla="*/ 210850 h 264213"/>
                  <a:gd name="connsiteX694" fmla="*/ 136971 w 284248"/>
                  <a:gd name="connsiteY694" fmla="*/ 210840 h 264213"/>
                  <a:gd name="connsiteX695" fmla="*/ 139489 w 284248"/>
                  <a:gd name="connsiteY695" fmla="*/ 210849 h 264213"/>
                  <a:gd name="connsiteX696" fmla="*/ 144941 w 284248"/>
                  <a:gd name="connsiteY696" fmla="*/ 210557 h 264213"/>
                  <a:gd name="connsiteX697" fmla="*/ 145426 w 284248"/>
                  <a:gd name="connsiteY697" fmla="*/ 210575 h 264213"/>
                  <a:gd name="connsiteX698" fmla="*/ 150530 w 284248"/>
                  <a:gd name="connsiteY698" fmla="*/ 210756 h 264213"/>
                  <a:gd name="connsiteX699" fmla="*/ 152676 w 284248"/>
                  <a:gd name="connsiteY699" fmla="*/ 210739 h 264213"/>
                  <a:gd name="connsiteX700" fmla="*/ 154841 w 284248"/>
                  <a:gd name="connsiteY700" fmla="*/ 210703 h 264213"/>
                  <a:gd name="connsiteX701" fmla="*/ 156518 w 284248"/>
                  <a:gd name="connsiteY701" fmla="*/ 210742 h 264213"/>
                  <a:gd name="connsiteX702" fmla="*/ 157561 w 284248"/>
                  <a:gd name="connsiteY702" fmla="*/ 210655 h 264213"/>
                  <a:gd name="connsiteX703" fmla="*/ 157436 w 284248"/>
                  <a:gd name="connsiteY703" fmla="*/ 219627 h 264213"/>
                  <a:gd name="connsiteX704" fmla="*/ 157622 w 284248"/>
                  <a:gd name="connsiteY704" fmla="*/ 220284 h 264213"/>
                  <a:gd name="connsiteX705" fmla="*/ 156545 w 284248"/>
                  <a:gd name="connsiteY705" fmla="*/ 221032 h 264213"/>
                  <a:gd name="connsiteX706" fmla="*/ 156028 w 284248"/>
                  <a:gd name="connsiteY706" fmla="*/ 221479 h 264213"/>
                  <a:gd name="connsiteX707" fmla="*/ 156617 w 284248"/>
                  <a:gd name="connsiteY707" fmla="*/ 222919 h 264213"/>
                  <a:gd name="connsiteX708" fmla="*/ 157724 w 284248"/>
                  <a:gd name="connsiteY708" fmla="*/ 224108 h 264213"/>
                  <a:gd name="connsiteX709" fmla="*/ 158226 w 284248"/>
                  <a:gd name="connsiteY709" fmla="*/ 226670 h 264213"/>
                  <a:gd name="connsiteX710" fmla="*/ 161253 w 284248"/>
                  <a:gd name="connsiteY710" fmla="*/ 229264 h 264213"/>
                  <a:gd name="connsiteX711" fmla="*/ 163597 w 284248"/>
                  <a:gd name="connsiteY711" fmla="*/ 231247 h 264213"/>
                  <a:gd name="connsiteX712" fmla="*/ 165311 w 284248"/>
                  <a:gd name="connsiteY712" fmla="*/ 233315 h 264213"/>
                  <a:gd name="connsiteX713" fmla="*/ 165775 w 284248"/>
                  <a:gd name="connsiteY713" fmla="*/ 234843 h 264213"/>
                  <a:gd name="connsiteX714" fmla="*/ 166368 w 284248"/>
                  <a:gd name="connsiteY714" fmla="*/ 237932 h 264213"/>
                  <a:gd name="connsiteX715" fmla="*/ 167011 w 284248"/>
                  <a:gd name="connsiteY715" fmla="*/ 240980 h 264213"/>
                  <a:gd name="connsiteX716" fmla="*/ 167504 w 284248"/>
                  <a:gd name="connsiteY716" fmla="*/ 242285 h 264213"/>
                  <a:gd name="connsiteX717" fmla="*/ 168431 w 284248"/>
                  <a:gd name="connsiteY717" fmla="*/ 244192 h 264213"/>
                  <a:gd name="connsiteX718" fmla="*/ 170717 w 284248"/>
                  <a:gd name="connsiteY718" fmla="*/ 246986 h 264213"/>
                  <a:gd name="connsiteX719" fmla="*/ 171791 w 284248"/>
                  <a:gd name="connsiteY719" fmla="*/ 248843 h 264213"/>
                  <a:gd name="connsiteX720" fmla="*/ 172257 w 284248"/>
                  <a:gd name="connsiteY720" fmla="*/ 251901 h 264213"/>
                  <a:gd name="connsiteX721" fmla="*/ 172673 w 284248"/>
                  <a:gd name="connsiteY721" fmla="*/ 255521 h 264213"/>
                  <a:gd name="connsiteX722" fmla="*/ 172617 w 284248"/>
                  <a:gd name="connsiteY722" fmla="*/ 258175 h 264213"/>
                  <a:gd name="connsiteX723" fmla="*/ 172639 w 284248"/>
                  <a:gd name="connsiteY723" fmla="*/ 260971 h 264213"/>
                  <a:gd name="connsiteX724" fmla="*/ 172543 w 284248"/>
                  <a:gd name="connsiteY724" fmla="*/ 264439 h 264213"/>
                  <a:gd name="connsiteX725" fmla="*/ 174867 w 284248"/>
                  <a:gd name="connsiteY725" fmla="*/ 264502 h 264213"/>
                  <a:gd name="connsiteX726" fmla="*/ 176648 w 284248"/>
                  <a:gd name="connsiteY726" fmla="*/ 264295 h 264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</a:cxnLst>
                <a:rect l="l" t="t" r="r" b="b"/>
                <a:pathLst>
                  <a:path w="284248" h="264213">
                    <a:moveTo>
                      <a:pt x="176648" y="264295"/>
                    </a:moveTo>
                    <a:lnTo>
                      <a:pt x="178292" y="264244"/>
                    </a:lnTo>
                    <a:lnTo>
                      <a:pt x="181284" y="264288"/>
                    </a:lnTo>
                    <a:lnTo>
                      <a:pt x="184748" y="264156"/>
                    </a:lnTo>
                    <a:lnTo>
                      <a:pt x="188548" y="264140"/>
                    </a:lnTo>
                    <a:lnTo>
                      <a:pt x="191382" y="263991"/>
                    </a:lnTo>
                    <a:lnTo>
                      <a:pt x="194118" y="263561"/>
                    </a:lnTo>
                    <a:lnTo>
                      <a:pt x="196135" y="262879"/>
                    </a:lnTo>
                    <a:lnTo>
                      <a:pt x="197522" y="261812"/>
                    </a:lnTo>
                    <a:lnTo>
                      <a:pt x="198033" y="260756"/>
                    </a:lnTo>
                    <a:lnTo>
                      <a:pt x="198690" y="258421"/>
                    </a:lnTo>
                    <a:lnTo>
                      <a:pt x="199287" y="255690"/>
                    </a:lnTo>
                    <a:lnTo>
                      <a:pt x="200575" y="253945"/>
                    </a:lnTo>
                    <a:lnTo>
                      <a:pt x="201745" y="252472"/>
                    </a:lnTo>
                    <a:lnTo>
                      <a:pt x="203701" y="250455"/>
                    </a:lnTo>
                    <a:lnTo>
                      <a:pt x="205087" y="248972"/>
                    </a:lnTo>
                    <a:lnTo>
                      <a:pt x="206267" y="247701"/>
                    </a:lnTo>
                    <a:lnTo>
                      <a:pt x="207525" y="246546"/>
                    </a:lnTo>
                    <a:lnTo>
                      <a:pt x="208035" y="244436"/>
                    </a:lnTo>
                    <a:lnTo>
                      <a:pt x="208388" y="243409"/>
                    </a:lnTo>
                    <a:lnTo>
                      <a:pt x="209398" y="243272"/>
                    </a:lnTo>
                    <a:lnTo>
                      <a:pt x="211258" y="243210"/>
                    </a:lnTo>
                    <a:lnTo>
                      <a:pt x="213620" y="243200"/>
                    </a:lnTo>
                    <a:lnTo>
                      <a:pt x="215406" y="243119"/>
                    </a:lnTo>
                    <a:lnTo>
                      <a:pt x="215189" y="242609"/>
                    </a:lnTo>
                    <a:lnTo>
                      <a:pt x="214179" y="240245"/>
                    </a:lnTo>
                    <a:lnTo>
                      <a:pt x="212960" y="236743"/>
                    </a:lnTo>
                    <a:lnTo>
                      <a:pt x="211985" y="233284"/>
                    </a:lnTo>
                    <a:lnTo>
                      <a:pt x="211030" y="229806"/>
                    </a:lnTo>
                    <a:lnTo>
                      <a:pt x="210178" y="225332"/>
                    </a:lnTo>
                    <a:lnTo>
                      <a:pt x="209207" y="222317"/>
                    </a:lnTo>
                    <a:lnTo>
                      <a:pt x="208225" y="219410"/>
                    </a:lnTo>
                    <a:lnTo>
                      <a:pt x="207620" y="216906"/>
                    </a:lnTo>
                    <a:lnTo>
                      <a:pt x="207329" y="215895"/>
                    </a:lnTo>
                    <a:lnTo>
                      <a:pt x="205971" y="215787"/>
                    </a:lnTo>
                    <a:lnTo>
                      <a:pt x="205285" y="215111"/>
                    </a:lnTo>
                    <a:lnTo>
                      <a:pt x="203722" y="212818"/>
                    </a:lnTo>
                    <a:lnTo>
                      <a:pt x="202350" y="209586"/>
                    </a:lnTo>
                    <a:lnTo>
                      <a:pt x="201397" y="207519"/>
                    </a:lnTo>
                    <a:lnTo>
                      <a:pt x="200520" y="205151"/>
                    </a:lnTo>
                    <a:lnTo>
                      <a:pt x="197625" y="196131"/>
                    </a:lnTo>
                    <a:lnTo>
                      <a:pt x="196526" y="195433"/>
                    </a:lnTo>
                    <a:lnTo>
                      <a:pt x="194827" y="193154"/>
                    </a:lnTo>
                    <a:lnTo>
                      <a:pt x="193010" y="190236"/>
                    </a:lnTo>
                    <a:lnTo>
                      <a:pt x="191467" y="188006"/>
                    </a:lnTo>
                    <a:lnTo>
                      <a:pt x="189469" y="185346"/>
                    </a:lnTo>
                    <a:lnTo>
                      <a:pt x="188270" y="182588"/>
                    </a:lnTo>
                    <a:lnTo>
                      <a:pt x="186972" y="178253"/>
                    </a:lnTo>
                    <a:lnTo>
                      <a:pt x="186389" y="175847"/>
                    </a:lnTo>
                    <a:lnTo>
                      <a:pt x="185980" y="172880"/>
                    </a:lnTo>
                    <a:lnTo>
                      <a:pt x="185861" y="170044"/>
                    </a:lnTo>
                    <a:lnTo>
                      <a:pt x="185029" y="168515"/>
                    </a:lnTo>
                    <a:lnTo>
                      <a:pt x="185473" y="167695"/>
                    </a:lnTo>
                    <a:lnTo>
                      <a:pt x="185848" y="165988"/>
                    </a:lnTo>
                    <a:lnTo>
                      <a:pt x="186168" y="164860"/>
                    </a:lnTo>
                    <a:lnTo>
                      <a:pt x="186991" y="162208"/>
                    </a:lnTo>
                    <a:lnTo>
                      <a:pt x="187875" y="159396"/>
                    </a:lnTo>
                    <a:lnTo>
                      <a:pt x="188225" y="158284"/>
                    </a:lnTo>
                    <a:lnTo>
                      <a:pt x="189405" y="154680"/>
                    </a:lnTo>
                    <a:lnTo>
                      <a:pt x="189973" y="153035"/>
                    </a:lnTo>
                    <a:lnTo>
                      <a:pt x="190910" y="150323"/>
                    </a:lnTo>
                    <a:lnTo>
                      <a:pt x="191683" y="148427"/>
                    </a:lnTo>
                    <a:lnTo>
                      <a:pt x="191857" y="147930"/>
                    </a:lnTo>
                    <a:lnTo>
                      <a:pt x="192409" y="146356"/>
                    </a:lnTo>
                    <a:lnTo>
                      <a:pt x="193690" y="143217"/>
                    </a:lnTo>
                    <a:lnTo>
                      <a:pt x="194407" y="140390"/>
                    </a:lnTo>
                    <a:lnTo>
                      <a:pt x="194911" y="137405"/>
                    </a:lnTo>
                    <a:lnTo>
                      <a:pt x="195486" y="133453"/>
                    </a:lnTo>
                    <a:lnTo>
                      <a:pt x="195796" y="129387"/>
                    </a:lnTo>
                    <a:lnTo>
                      <a:pt x="196464" y="120252"/>
                    </a:lnTo>
                    <a:lnTo>
                      <a:pt x="196513" y="118859"/>
                    </a:lnTo>
                    <a:lnTo>
                      <a:pt x="197099" y="117691"/>
                    </a:lnTo>
                    <a:lnTo>
                      <a:pt x="197360" y="117281"/>
                    </a:lnTo>
                    <a:lnTo>
                      <a:pt x="198142" y="116558"/>
                    </a:lnTo>
                    <a:lnTo>
                      <a:pt x="198774" y="116059"/>
                    </a:lnTo>
                    <a:lnTo>
                      <a:pt x="199603" y="115637"/>
                    </a:lnTo>
                    <a:lnTo>
                      <a:pt x="200343" y="115243"/>
                    </a:lnTo>
                    <a:lnTo>
                      <a:pt x="202058" y="114106"/>
                    </a:lnTo>
                    <a:lnTo>
                      <a:pt x="202574" y="113764"/>
                    </a:lnTo>
                    <a:lnTo>
                      <a:pt x="204539" y="112573"/>
                    </a:lnTo>
                    <a:lnTo>
                      <a:pt x="206394" y="111566"/>
                    </a:lnTo>
                    <a:lnTo>
                      <a:pt x="207893" y="110771"/>
                    </a:lnTo>
                    <a:lnTo>
                      <a:pt x="210054" y="109874"/>
                    </a:lnTo>
                    <a:lnTo>
                      <a:pt x="212193" y="108860"/>
                    </a:lnTo>
                    <a:lnTo>
                      <a:pt x="214576" y="106959"/>
                    </a:lnTo>
                    <a:lnTo>
                      <a:pt x="217792" y="105574"/>
                    </a:lnTo>
                    <a:lnTo>
                      <a:pt x="221843" y="104325"/>
                    </a:lnTo>
                    <a:lnTo>
                      <a:pt x="225784" y="103599"/>
                    </a:lnTo>
                    <a:lnTo>
                      <a:pt x="229558" y="103067"/>
                    </a:lnTo>
                    <a:lnTo>
                      <a:pt x="233126" y="102542"/>
                    </a:lnTo>
                    <a:lnTo>
                      <a:pt x="235662" y="102006"/>
                    </a:lnTo>
                    <a:lnTo>
                      <a:pt x="237225" y="101729"/>
                    </a:lnTo>
                    <a:lnTo>
                      <a:pt x="238404" y="101793"/>
                    </a:lnTo>
                    <a:lnTo>
                      <a:pt x="239187" y="101961"/>
                    </a:lnTo>
                    <a:lnTo>
                      <a:pt x="240855" y="101922"/>
                    </a:lnTo>
                    <a:lnTo>
                      <a:pt x="242305" y="102057"/>
                    </a:lnTo>
                    <a:lnTo>
                      <a:pt x="243784" y="102306"/>
                    </a:lnTo>
                    <a:lnTo>
                      <a:pt x="244956" y="102329"/>
                    </a:lnTo>
                    <a:lnTo>
                      <a:pt x="246040" y="102291"/>
                    </a:lnTo>
                    <a:lnTo>
                      <a:pt x="248295" y="102362"/>
                    </a:lnTo>
                    <a:lnTo>
                      <a:pt x="250061" y="102381"/>
                    </a:lnTo>
                    <a:lnTo>
                      <a:pt x="254512" y="102475"/>
                    </a:lnTo>
                    <a:lnTo>
                      <a:pt x="256555" y="102268"/>
                    </a:lnTo>
                    <a:lnTo>
                      <a:pt x="257653" y="102222"/>
                    </a:lnTo>
                    <a:lnTo>
                      <a:pt x="258457" y="102159"/>
                    </a:lnTo>
                    <a:lnTo>
                      <a:pt x="260822" y="101864"/>
                    </a:lnTo>
                    <a:lnTo>
                      <a:pt x="264631" y="101345"/>
                    </a:lnTo>
                    <a:lnTo>
                      <a:pt x="266938" y="100952"/>
                    </a:lnTo>
                    <a:lnTo>
                      <a:pt x="269530" y="100494"/>
                    </a:lnTo>
                    <a:lnTo>
                      <a:pt x="273342" y="99511"/>
                    </a:lnTo>
                    <a:lnTo>
                      <a:pt x="277193" y="98392"/>
                    </a:lnTo>
                    <a:lnTo>
                      <a:pt x="276257" y="97556"/>
                    </a:lnTo>
                    <a:lnTo>
                      <a:pt x="274948" y="95317"/>
                    </a:lnTo>
                    <a:lnTo>
                      <a:pt x="273362" y="91792"/>
                    </a:lnTo>
                    <a:lnTo>
                      <a:pt x="271516" y="89048"/>
                    </a:lnTo>
                    <a:lnTo>
                      <a:pt x="268065" y="85975"/>
                    </a:lnTo>
                    <a:lnTo>
                      <a:pt x="266399" y="84160"/>
                    </a:lnTo>
                    <a:lnTo>
                      <a:pt x="264839" y="81301"/>
                    </a:lnTo>
                    <a:lnTo>
                      <a:pt x="264150" y="78718"/>
                    </a:lnTo>
                    <a:lnTo>
                      <a:pt x="264668" y="75871"/>
                    </a:lnTo>
                    <a:lnTo>
                      <a:pt x="265173" y="72126"/>
                    </a:lnTo>
                    <a:lnTo>
                      <a:pt x="265459" y="70311"/>
                    </a:lnTo>
                    <a:lnTo>
                      <a:pt x="265736" y="68526"/>
                    </a:lnTo>
                    <a:lnTo>
                      <a:pt x="265792" y="67300"/>
                    </a:lnTo>
                    <a:lnTo>
                      <a:pt x="265923" y="65947"/>
                    </a:lnTo>
                    <a:lnTo>
                      <a:pt x="265843" y="65056"/>
                    </a:lnTo>
                    <a:lnTo>
                      <a:pt x="265728" y="63516"/>
                    </a:lnTo>
                    <a:lnTo>
                      <a:pt x="265721" y="60816"/>
                    </a:lnTo>
                    <a:lnTo>
                      <a:pt x="266458" y="58151"/>
                    </a:lnTo>
                    <a:lnTo>
                      <a:pt x="266509" y="55499"/>
                    </a:lnTo>
                    <a:lnTo>
                      <a:pt x="266698" y="51668"/>
                    </a:lnTo>
                    <a:lnTo>
                      <a:pt x="283710" y="51255"/>
                    </a:lnTo>
                    <a:lnTo>
                      <a:pt x="284428" y="50719"/>
                    </a:lnTo>
                    <a:lnTo>
                      <a:pt x="283407" y="49974"/>
                    </a:lnTo>
                    <a:lnTo>
                      <a:pt x="281945" y="49450"/>
                    </a:lnTo>
                    <a:lnTo>
                      <a:pt x="279562" y="49024"/>
                    </a:lnTo>
                    <a:lnTo>
                      <a:pt x="277611" y="48370"/>
                    </a:lnTo>
                    <a:lnTo>
                      <a:pt x="274260" y="46745"/>
                    </a:lnTo>
                    <a:lnTo>
                      <a:pt x="270982" y="44579"/>
                    </a:lnTo>
                    <a:lnTo>
                      <a:pt x="268176" y="42080"/>
                    </a:lnTo>
                    <a:lnTo>
                      <a:pt x="266280" y="39606"/>
                    </a:lnTo>
                    <a:lnTo>
                      <a:pt x="265900" y="37086"/>
                    </a:lnTo>
                    <a:lnTo>
                      <a:pt x="266287" y="36421"/>
                    </a:lnTo>
                    <a:lnTo>
                      <a:pt x="264566" y="36388"/>
                    </a:lnTo>
                    <a:lnTo>
                      <a:pt x="262207" y="36679"/>
                    </a:lnTo>
                    <a:lnTo>
                      <a:pt x="259819" y="36775"/>
                    </a:lnTo>
                    <a:lnTo>
                      <a:pt x="256386" y="36825"/>
                    </a:lnTo>
                    <a:lnTo>
                      <a:pt x="253538" y="37024"/>
                    </a:lnTo>
                    <a:lnTo>
                      <a:pt x="250566" y="36942"/>
                    </a:lnTo>
                    <a:lnTo>
                      <a:pt x="247906" y="36939"/>
                    </a:lnTo>
                    <a:lnTo>
                      <a:pt x="245071" y="36799"/>
                    </a:lnTo>
                    <a:lnTo>
                      <a:pt x="243459" y="36573"/>
                    </a:lnTo>
                    <a:lnTo>
                      <a:pt x="241545" y="36171"/>
                    </a:lnTo>
                    <a:lnTo>
                      <a:pt x="240412" y="36064"/>
                    </a:lnTo>
                    <a:lnTo>
                      <a:pt x="239601" y="36009"/>
                    </a:lnTo>
                    <a:lnTo>
                      <a:pt x="238701" y="36002"/>
                    </a:lnTo>
                    <a:lnTo>
                      <a:pt x="237101" y="35778"/>
                    </a:lnTo>
                    <a:lnTo>
                      <a:pt x="234719" y="35264"/>
                    </a:lnTo>
                    <a:lnTo>
                      <a:pt x="231525" y="34380"/>
                    </a:lnTo>
                    <a:lnTo>
                      <a:pt x="227153" y="34087"/>
                    </a:lnTo>
                    <a:lnTo>
                      <a:pt x="223741" y="34043"/>
                    </a:lnTo>
                    <a:lnTo>
                      <a:pt x="222296" y="33933"/>
                    </a:lnTo>
                    <a:lnTo>
                      <a:pt x="221518" y="33873"/>
                    </a:lnTo>
                    <a:lnTo>
                      <a:pt x="220591" y="34159"/>
                    </a:lnTo>
                    <a:lnTo>
                      <a:pt x="219786" y="34122"/>
                    </a:lnTo>
                    <a:lnTo>
                      <a:pt x="218212" y="34377"/>
                    </a:lnTo>
                    <a:lnTo>
                      <a:pt x="216751" y="34521"/>
                    </a:lnTo>
                    <a:lnTo>
                      <a:pt x="214191" y="35311"/>
                    </a:lnTo>
                    <a:lnTo>
                      <a:pt x="211856" y="36595"/>
                    </a:lnTo>
                    <a:lnTo>
                      <a:pt x="210031" y="37820"/>
                    </a:lnTo>
                    <a:lnTo>
                      <a:pt x="208882" y="39259"/>
                    </a:lnTo>
                    <a:lnTo>
                      <a:pt x="208203" y="40980"/>
                    </a:lnTo>
                    <a:lnTo>
                      <a:pt x="206160" y="43791"/>
                    </a:lnTo>
                    <a:lnTo>
                      <a:pt x="204352" y="46756"/>
                    </a:lnTo>
                    <a:lnTo>
                      <a:pt x="202661" y="49616"/>
                    </a:lnTo>
                    <a:lnTo>
                      <a:pt x="201471" y="52255"/>
                    </a:lnTo>
                    <a:lnTo>
                      <a:pt x="200557" y="53800"/>
                    </a:lnTo>
                    <a:lnTo>
                      <a:pt x="199358" y="56225"/>
                    </a:lnTo>
                    <a:lnTo>
                      <a:pt x="198463" y="57964"/>
                    </a:lnTo>
                    <a:lnTo>
                      <a:pt x="197647" y="59617"/>
                    </a:lnTo>
                    <a:lnTo>
                      <a:pt x="197224" y="60362"/>
                    </a:lnTo>
                    <a:lnTo>
                      <a:pt x="187894" y="56886"/>
                    </a:lnTo>
                    <a:lnTo>
                      <a:pt x="175854" y="52485"/>
                    </a:lnTo>
                    <a:lnTo>
                      <a:pt x="175419" y="49733"/>
                    </a:lnTo>
                    <a:lnTo>
                      <a:pt x="175290" y="48948"/>
                    </a:lnTo>
                    <a:lnTo>
                      <a:pt x="175007" y="47893"/>
                    </a:lnTo>
                    <a:lnTo>
                      <a:pt x="174773" y="46771"/>
                    </a:lnTo>
                    <a:lnTo>
                      <a:pt x="174638" y="45688"/>
                    </a:lnTo>
                    <a:lnTo>
                      <a:pt x="174594" y="45001"/>
                    </a:lnTo>
                    <a:lnTo>
                      <a:pt x="173194" y="37400"/>
                    </a:lnTo>
                    <a:lnTo>
                      <a:pt x="174024" y="34662"/>
                    </a:lnTo>
                    <a:lnTo>
                      <a:pt x="174747" y="32136"/>
                    </a:lnTo>
                    <a:lnTo>
                      <a:pt x="175482" y="29948"/>
                    </a:lnTo>
                    <a:lnTo>
                      <a:pt x="176853" y="25396"/>
                    </a:lnTo>
                    <a:lnTo>
                      <a:pt x="177016" y="24808"/>
                    </a:lnTo>
                    <a:lnTo>
                      <a:pt x="177190" y="20999"/>
                    </a:lnTo>
                    <a:lnTo>
                      <a:pt x="176954" y="18342"/>
                    </a:lnTo>
                    <a:lnTo>
                      <a:pt x="176871" y="5599"/>
                    </a:lnTo>
                    <a:lnTo>
                      <a:pt x="176397" y="5746"/>
                    </a:lnTo>
                    <a:lnTo>
                      <a:pt x="175780" y="5829"/>
                    </a:lnTo>
                    <a:lnTo>
                      <a:pt x="174461" y="5719"/>
                    </a:lnTo>
                    <a:lnTo>
                      <a:pt x="173423" y="5773"/>
                    </a:lnTo>
                    <a:lnTo>
                      <a:pt x="172652" y="5677"/>
                    </a:lnTo>
                    <a:lnTo>
                      <a:pt x="171914" y="6638"/>
                    </a:lnTo>
                    <a:lnTo>
                      <a:pt x="170659" y="6840"/>
                    </a:lnTo>
                    <a:lnTo>
                      <a:pt x="169238" y="6827"/>
                    </a:lnTo>
                    <a:lnTo>
                      <a:pt x="168433" y="7532"/>
                    </a:lnTo>
                    <a:lnTo>
                      <a:pt x="168872" y="8626"/>
                    </a:lnTo>
                    <a:lnTo>
                      <a:pt x="168028" y="9224"/>
                    </a:lnTo>
                    <a:lnTo>
                      <a:pt x="166106" y="10275"/>
                    </a:lnTo>
                    <a:lnTo>
                      <a:pt x="164526" y="11115"/>
                    </a:lnTo>
                    <a:lnTo>
                      <a:pt x="162643" y="11432"/>
                    </a:lnTo>
                    <a:lnTo>
                      <a:pt x="160860" y="11285"/>
                    </a:lnTo>
                    <a:lnTo>
                      <a:pt x="159076" y="10809"/>
                    </a:lnTo>
                    <a:lnTo>
                      <a:pt x="157635" y="10816"/>
                    </a:lnTo>
                    <a:lnTo>
                      <a:pt x="156272" y="11172"/>
                    </a:lnTo>
                    <a:lnTo>
                      <a:pt x="154978" y="11229"/>
                    </a:lnTo>
                    <a:lnTo>
                      <a:pt x="153431" y="10396"/>
                    </a:lnTo>
                    <a:lnTo>
                      <a:pt x="152040" y="9407"/>
                    </a:lnTo>
                    <a:lnTo>
                      <a:pt x="150366" y="8119"/>
                    </a:lnTo>
                    <a:lnTo>
                      <a:pt x="148271" y="6783"/>
                    </a:lnTo>
                    <a:lnTo>
                      <a:pt x="147123" y="7032"/>
                    </a:lnTo>
                    <a:lnTo>
                      <a:pt x="146395" y="8829"/>
                    </a:lnTo>
                    <a:lnTo>
                      <a:pt x="145373" y="10202"/>
                    </a:lnTo>
                    <a:lnTo>
                      <a:pt x="144598" y="10762"/>
                    </a:lnTo>
                    <a:lnTo>
                      <a:pt x="143352" y="11572"/>
                    </a:lnTo>
                    <a:lnTo>
                      <a:pt x="142361" y="11831"/>
                    </a:lnTo>
                    <a:lnTo>
                      <a:pt x="141577" y="11840"/>
                    </a:lnTo>
                    <a:lnTo>
                      <a:pt x="140873" y="10774"/>
                    </a:lnTo>
                    <a:lnTo>
                      <a:pt x="140307" y="9595"/>
                    </a:lnTo>
                    <a:lnTo>
                      <a:pt x="139222" y="7380"/>
                    </a:lnTo>
                    <a:lnTo>
                      <a:pt x="138108" y="5338"/>
                    </a:lnTo>
                    <a:lnTo>
                      <a:pt x="137180" y="3491"/>
                    </a:lnTo>
                    <a:lnTo>
                      <a:pt x="136428" y="1923"/>
                    </a:lnTo>
                    <a:lnTo>
                      <a:pt x="135832" y="927"/>
                    </a:lnTo>
                    <a:lnTo>
                      <a:pt x="135500" y="288"/>
                    </a:lnTo>
                    <a:lnTo>
                      <a:pt x="134372" y="838"/>
                    </a:lnTo>
                    <a:lnTo>
                      <a:pt x="133018" y="1435"/>
                    </a:lnTo>
                    <a:lnTo>
                      <a:pt x="131664" y="1878"/>
                    </a:lnTo>
                    <a:lnTo>
                      <a:pt x="130615" y="2342"/>
                    </a:lnTo>
                    <a:lnTo>
                      <a:pt x="129889" y="2688"/>
                    </a:lnTo>
                    <a:lnTo>
                      <a:pt x="129104" y="3026"/>
                    </a:lnTo>
                    <a:lnTo>
                      <a:pt x="127908" y="3459"/>
                    </a:lnTo>
                    <a:lnTo>
                      <a:pt x="127476" y="3361"/>
                    </a:lnTo>
                    <a:lnTo>
                      <a:pt x="126840" y="2683"/>
                    </a:lnTo>
                    <a:lnTo>
                      <a:pt x="126057" y="1987"/>
                    </a:lnTo>
                    <a:lnTo>
                      <a:pt x="125244" y="1850"/>
                    </a:lnTo>
                    <a:lnTo>
                      <a:pt x="124342" y="1694"/>
                    </a:lnTo>
                    <a:lnTo>
                      <a:pt x="123667" y="1432"/>
                    </a:lnTo>
                    <a:lnTo>
                      <a:pt x="122941" y="1295"/>
                    </a:lnTo>
                    <a:lnTo>
                      <a:pt x="122138" y="1411"/>
                    </a:lnTo>
                    <a:lnTo>
                      <a:pt x="121019" y="1883"/>
                    </a:lnTo>
                    <a:lnTo>
                      <a:pt x="120332" y="2685"/>
                    </a:lnTo>
                    <a:lnTo>
                      <a:pt x="119947" y="3882"/>
                    </a:lnTo>
                    <a:lnTo>
                      <a:pt x="119583" y="5071"/>
                    </a:lnTo>
                    <a:lnTo>
                      <a:pt x="119033" y="5321"/>
                    </a:lnTo>
                    <a:lnTo>
                      <a:pt x="118278" y="5485"/>
                    </a:lnTo>
                    <a:lnTo>
                      <a:pt x="117983" y="6084"/>
                    </a:lnTo>
                    <a:lnTo>
                      <a:pt x="117600" y="6906"/>
                    </a:lnTo>
                    <a:lnTo>
                      <a:pt x="114678" y="6949"/>
                    </a:lnTo>
                    <a:lnTo>
                      <a:pt x="110845" y="6934"/>
                    </a:lnTo>
                    <a:lnTo>
                      <a:pt x="100406" y="7325"/>
                    </a:lnTo>
                    <a:lnTo>
                      <a:pt x="99611" y="7381"/>
                    </a:lnTo>
                    <a:lnTo>
                      <a:pt x="98904" y="8396"/>
                    </a:lnTo>
                    <a:lnTo>
                      <a:pt x="97753" y="10231"/>
                    </a:lnTo>
                    <a:lnTo>
                      <a:pt x="96819" y="11708"/>
                    </a:lnTo>
                    <a:lnTo>
                      <a:pt x="96248" y="13041"/>
                    </a:lnTo>
                    <a:lnTo>
                      <a:pt x="96237" y="14250"/>
                    </a:lnTo>
                    <a:lnTo>
                      <a:pt x="95213" y="14788"/>
                    </a:lnTo>
                    <a:lnTo>
                      <a:pt x="94499" y="15584"/>
                    </a:lnTo>
                    <a:lnTo>
                      <a:pt x="93986" y="16455"/>
                    </a:lnTo>
                    <a:lnTo>
                      <a:pt x="93596" y="17364"/>
                    </a:lnTo>
                    <a:lnTo>
                      <a:pt x="93025" y="17786"/>
                    </a:lnTo>
                    <a:lnTo>
                      <a:pt x="92324" y="18454"/>
                    </a:lnTo>
                    <a:lnTo>
                      <a:pt x="90849" y="18029"/>
                    </a:lnTo>
                    <a:lnTo>
                      <a:pt x="90175" y="17372"/>
                    </a:lnTo>
                    <a:lnTo>
                      <a:pt x="89643" y="16622"/>
                    </a:lnTo>
                    <a:lnTo>
                      <a:pt x="88855" y="15665"/>
                    </a:lnTo>
                    <a:lnTo>
                      <a:pt x="88171" y="15073"/>
                    </a:lnTo>
                    <a:lnTo>
                      <a:pt x="87297" y="14642"/>
                    </a:lnTo>
                    <a:lnTo>
                      <a:pt x="86671" y="14501"/>
                    </a:lnTo>
                    <a:lnTo>
                      <a:pt x="86414" y="14041"/>
                    </a:lnTo>
                    <a:lnTo>
                      <a:pt x="86756" y="13347"/>
                    </a:lnTo>
                    <a:lnTo>
                      <a:pt x="88078" y="13068"/>
                    </a:lnTo>
                    <a:lnTo>
                      <a:pt x="89588" y="12834"/>
                    </a:lnTo>
                    <a:lnTo>
                      <a:pt x="89893" y="12319"/>
                    </a:lnTo>
                    <a:lnTo>
                      <a:pt x="89979" y="11550"/>
                    </a:lnTo>
                    <a:lnTo>
                      <a:pt x="89714" y="10650"/>
                    </a:lnTo>
                    <a:lnTo>
                      <a:pt x="89192" y="9413"/>
                    </a:lnTo>
                    <a:lnTo>
                      <a:pt x="88831" y="8635"/>
                    </a:lnTo>
                    <a:lnTo>
                      <a:pt x="87758" y="7687"/>
                    </a:lnTo>
                    <a:lnTo>
                      <a:pt x="87169" y="7293"/>
                    </a:lnTo>
                    <a:lnTo>
                      <a:pt x="86124" y="7273"/>
                    </a:lnTo>
                    <a:lnTo>
                      <a:pt x="85306" y="7222"/>
                    </a:lnTo>
                    <a:lnTo>
                      <a:pt x="84737" y="7066"/>
                    </a:lnTo>
                    <a:lnTo>
                      <a:pt x="83759" y="6841"/>
                    </a:lnTo>
                    <a:lnTo>
                      <a:pt x="82627" y="6615"/>
                    </a:lnTo>
                    <a:lnTo>
                      <a:pt x="81868" y="6793"/>
                    </a:lnTo>
                    <a:lnTo>
                      <a:pt x="80669" y="7251"/>
                    </a:lnTo>
                    <a:lnTo>
                      <a:pt x="79573" y="7536"/>
                    </a:lnTo>
                    <a:lnTo>
                      <a:pt x="78446" y="7803"/>
                    </a:lnTo>
                    <a:lnTo>
                      <a:pt x="77762" y="7953"/>
                    </a:lnTo>
                    <a:lnTo>
                      <a:pt x="76906" y="8683"/>
                    </a:lnTo>
                    <a:lnTo>
                      <a:pt x="76013" y="9226"/>
                    </a:lnTo>
                    <a:lnTo>
                      <a:pt x="75471" y="9638"/>
                    </a:lnTo>
                    <a:lnTo>
                      <a:pt x="74920" y="9976"/>
                    </a:lnTo>
                    <a:lnTo>
                      <a:pt x="74823" y="10800"/>
                    </a:lnTo>
                    <a:lnTo>
                      <a:pt x="74518" y="11934"/>
                    </a:lnTo>
                    <a:lnTo>
                      <a:pt x="73806" y="12871"/>
                    </a:lnTo>
                    <a:lnTo>
                      <a:pt x="73244" y="13574"/>
                    </a:lnTo>
                    <a:lnTo>
                      <a:pt x="72787" y="14229"/>
                    </a:lnTo>
                    <a:lnTo>
                      <a:pt x="72208" y="14828"/>
                    </a:lnTo>
                    <a:lnTo>
                      <a:pt x="71656" y="15277"/>
                    </a:lnTo>
                    <a:lnTo>
                      <a:pt x="71541" y="15874"/>
                    </a:lnTo>
                    <a:lnTo>
                      <a:pt x="71741" y="16628"/>
                    </a:lnTo>
                    <a:lnTo>
                      <a:pt x="72292" y="17146"/>
                    </a:lnTo>
                    <a:lnTo>
                      <a:pt x="72947" y="17594"/>
                    </a:lnTo>
                    <a:lnTo>
                      <a:pt x="73150" y="18447"/>
                    </a:lnTo>
                    <a:lnTo>
                      <a:pt x="73145" y="19094"/>
                    </a:lnTo>
                    <a:lnTo>
                      <a:pt x="72499" y="19357"/>
                    </a:lnTo>
                    <a:lnTo>
                      <a:pt x="71262" y="19160"/>
                    </a:lnTo>
                    <a:lnTo>
                      <a:pt x="70656" y="18858"/>
                    </a:lnTo>
                    <a:lnTo>
                      <a:pt x="69982" y="18248"/>
                    </a:lnTo>
                    <a:lnTo>
                      <a:pt x="69403" y="17977"/>
                    </a:lnTo>
                    <a:lnTo>
                      <a:pt x="68797" y="17933"/>
                    </a:lnTo>
                    <a:lnTo>
                      <a:pt x="67933" y="17966"/>
                    </a:lnTo>
                    <a:lnTo>
                      <a:pt x="67805" y="18650"/>
                    </a:lnTo>
                    <a:lnTo>
                      <a:pt x="68109" y="19569"/>
                    </a:lnTo>
                    <a:lnTo>
                      <a:pt x="68393" y="20366"/>
                    </a:lnTo>
                    <a:lnTo>
                      <a:pt x="67994" y="21069"/>
                    </a:lnTo>
                    <a:lnTo>
                      <a:pt x="66497" y="21103"/>
                    </a:lnTo>
                    <a:lnTo>
                      <a:pt x="66141" y="20693"/>
                    </a:lnTo>
                    <a:lnTo>
                      <a:pt x="65656" y="20373"/>
                    </a:lnTo>
                    <a:lnTo>
                      <a:pt x="65172" y="19913"/>
                    </a:lnTo>
                    <a:lnTo>
                      <a:pt x="64593" y="19529"/>
                    </a:lnTo>
                    <a:lnTo>
                      <a:pt x="63971" y="19510"/>
                    </a:lnTo>
                    <a:lnTo>
                      <a:pt x="63500" y="19744"/>
                    </a:lnTo>
                    <a:lnTo>
                      <a:pt x="62929" y="20222"/>
                    </a:lnTo>
                    <a:lnTo>
                      <a:pt x="62435" y="20444"/>
                    </a:lnTo>
                    <a:lnTo>
                      <a:pt x="61703" y="20811"/>
                    </a:lnTo>
                    <a:lnTo>
                      <a:pt x="61096" y="20942"/>
                    </a:lnTo>
                    <a:lnTo>
                      <a:pt x="60534" y="21129"/>
                    </a:lnTo>
                    <a:lnTo>
                      <a:pt x="59897" y="21409"/>
                    </a:lnTo>
                    <a:lnTo>
                      <a:pt x="59569" y="21712"/>
                    </a:lnTo>
                    <a:lnTo>
                      <a:pt x="59081" y="22295"/>
                    </a:lnTo>
                    <a:lnTo>
                      <a:pt x="58799" y="22818"/>
                    </a:lnTo>
                    <a:lnTo>
                      <a:pt x="58764" y="23678"/>
                    </a:lnTo>
                    <a:lnTo>
                      <a:pt x="59268" y="24465"/>
                    </a:lnTo>
                    <a:lnTo>
                      <a:pt x="60180" y="25338"/>
                    </a:lnTo>
                    <a:lnTo>
                      <a:pt x="60711" y="25947"/>
                    </a:lnTo>
                    <a:lnTo>
                      <a:pt x="61186" y="27053"/>
                    </a:lnTo>
                    <a:lnTo>
                      <a:pt x="60947" y="27691"/>
                    </a:lnTo>
                    <a:lnTo>
                      <a:pt x="60655" y="28029"/>
                    </a:lnTo>
                    <a:lnTo>
                      <a:pt x="59834" y="28571"/>
                    </a:lnTo>
                    <a:lnTo>
                      <a:pt x="59160" y="28496"/>
                    </a:lnTo>
                    <a:lnTo>
                      <a:pt x="58675" y="28533"/>
                    </a:lnTo>
                    <a:lnTo>
                      <a:pt x="57677" y="28492"/>
                    </a:lnTo>
                    <a:lnTo>
                      <a:pt x="56578" y="28326"/>
                    </a:lnTo>
                    <a:lnTo>
                      <a:pt x="55757" y="28667"/>
                    </a:lnTo>
                    <a:lnTo>
                      <a:pt x="55152" y="29423"/>
                    </a:lnTo>
                    <a:lnTo>
                      <a:pt x="55016" y="30011"/>
                    </a:lnTo>
                    <a:lnTo>
                      <a:pt x="54569" y="30067"/>
                    </a:lnTo>
                    <a:lnTo>
                      <a:pt x="53791" y="29710"/>
                    </a:lnTo>
                    <a:lnTo>
                      <a:pt x="52682" y="29628"/>
                    </a:lnTo>
                    <a:lnTo>
                      <a:pt x="52018" y="29959"/>
                    </a:lnTo>
                    <a:lnTo>
                      <a:pt x="51746" y="30965"/>
                    </a:lnTo>
                    <a:lnTo>
                      <a:pt x="51841" y="31799"/>
                    </a:lnTo>
                    <a:lnTo>
                      <a:pt x="52001" y="32859"/>
                    </a:lnTo>
                    <a:lnTo>
                      <a:pt x="52381" y="33674"/>
                    </a:lnTo>
                    <a:lnTo>
                      <a:pt x="53302" y="34795"/>
                    </a:lnTo>
                    <a:lnTo>
                      <a:pt x="54593" y="35195"/>
                    </a:lnTo>
                    <a:lnTo>
                      <a:pt x="55867" y="35664"/>
                    </a:lnTo>
                    <a:lnTo>
                      <a:pt x="56009" y="36395"/>
                    </a:lnTo>
                    <a:lnTo>
                      <a:pt x="55552" y="37192"/>
                    </a:lnTo>
                    <a:lnTo>
                      <a:pt x="54611" y="37716"/>
                    </a:lnTo>
                    <a:lnTo>
                      <a:pt x="53812" y="37528"/>
                    </a:lnTo>
                    <a:lnTo>
                      <a:pt x="53053" y="36665"/>
                    </a:lnTo>
                    <a:lnTo>
                      <a:pt x="51903" y="35792"/>
                    </a:lnTo>
                    <a:lnTo>
                      <a:pt x="51134" y="34351"/>
                    </a:lnTo>
                    <a:lnTo>
                      <a:pt x="50495" y="33821"/>
                    </a:lnTo>
                    <a:lnTo>
                      <a:pt x="49601" y="33439"/>
                    </a:lnTo>
                    <a:lnTo>
                      <a:pt x="48670" y="33384"/>
                    </a:lnTo>
                    <a:lnTo>
                      <a:pt x="47753" y="33511"/>
                    </a:lnTo>
                    <a:lnTo>
                      <a:pt x="46602" y="34383"/>
                    </a:lnTo>
                    <a:lnTo>
                      <a:pt x="45804" y="34850"/>
                    </a:lnTo>
                    <a:lnTo>
                      <a:pt x="44833" y="35101"/>
                    </a:lnTo>
                    <a:lnTo>
                      <a:pt x="43686" y="34845"/>
                    </a:lnTo>
                    <a:lnTo>
                      <a:pt x="43065" y="34160"/>
                    </a:lnTo>
                    <a:lnTo>
                      <a:pt x="43591" y="33405"/>
                    </a:lnTo>
                    <a:lnTo>
                      <a:pt x="44227" y="32552"/>
                    </a:lnTo>
                    <a:lnTo>
                      <a:pt x="44657" y="31531"/>
                    </a:lnTo>
                    <a:lnTo>
                      <a:pt x="44177" y="30454"/>
                    </a:lnTo>
                    <a:lnTo>
                      <a:pt x="43471" y="29786"/>
                    </a:lnTo>
                    <a:lnTo>
                      <a:pt x="42486" y="29456"/>
                    </a:lnTo>
                    <a:lnTo>
                      <a:pt x="40282" y="29562"/>
                    </a:lnTo>
                    <a:lnTo>
                      <a:pt x="39335" y="30383"/>
                    </a:lnTo>
                    <a:lnTo>
                      <a:pt x="38613" y="30983"/>
                    </a:lnTo>
                    <a:lnTo>
                      <a:pt x="37396" y="30946"/>
                    </a:lnTo>
                    <a:lnTo>
                      <a:pt x="36353" y="30051"/>
                    </a:lnTo>
                    <a:lnTo>
                      <a:pt x="36439" y="28928"/>
                    </a:lnTo>
                    <a:lnTo>
                      <a:pt x="37951" y="27570"/>
                    </a:lnTo>
                    <a:lnTo>
                      <a:pt x="39481" y="26634"/>
                    </a:lnTo>
                    <a:lnTo>
                      <a:pt x="40223" y="25650"/>
                    </a:lnTo>
                    <a:lnTo>
                      <a:pt x="40235" y="24619"/>
                    </a:lnTo>
                    <a:lnTo>
                      <a:pt x="39503" y="23906"/>
                    </a:lnTo>
                    <a:lnTo>
                      <a:pt x="38201" y="23830"/>
                    </a:lnTo>
                    <a:lnTo>
                      <a:pt x="35947" y="24427"/>
                    </a:lnTo>
                    <a:lnTo>
                      <a:pt x="35298" y="25033"/>
                    </a:lnTo>
                    <a:lnTo>
                      <a:pt x="34883" y="25777"/>
                    </a:lnTo>
                    <a:lnTo>
                      <a:pt x="34815" y="27117"/>
                    </a:lnTo>
                    <a:lnTo>
                      <a:pt x="35043" y="28289"/>
                    </a:lnTo>
                    <a:lnTo>
                      <a:pt x="33986" y="28872"/>
                    </a:lnTo>
                    <a:lnTo>
                      <a:pt x="32980" y="28990"/>
                    </a:lnTo>
                    <a:lnTo>
                      <a:pt x="32020" y="28436"/>
                    </a:lnTo>
                    <a:lnTo>
                      <a:pt x="31289" y="28137"/>
                    </a:lnTo>
                    <a:lnTo>
                      <a:pt x="30482" y="27851"/>
                    </a:lnTo>
                    <a:lnTo>
                      <a:pt x="29902" y="27380"/>
                    </a:lnTo>
                    <a:lnTo>
                      <a:pt x="29028" y="27258"/>
                    </a:lnTo>
                    <a:lnTo>
                      <a:pt x="28479" y="27450"/>
                    </a:lnTo>
                    <a:lnTo>
                      <a:pt x="27865" y="27563"/>
                    </a:lnTo>
                    <a:lnTo>
                      <a:pt x="27396" y="27375"/>
                    </a:lnTo>
                    <a:lnTo>
                      <a:pt x="26803" y="27309"/>
                    </a:lnTo>
                    <a:lnTo>
                      <a:pt x="26953" y="28411"/>
                    </a:lnTo>
                    <a:lnTo>
                      <a:pt x="26954" y="29292"/>
                    </a:lnTo>
                    <a:lnTo>
                      <a:pt x="27178" y="31500"/>
                    </a:lnTo>
                    <a:lnTo>
                      <a:pt x="27188" y="33541"/>
                    </a:lnTo>
                    <a:lnTo>
                      <a:pt x="27103" y="35213"/>
                    </a:lnTo>
                    <a:lnTo>
                      <a:pt x="27134" y="37072"/>
                    </a:lnTo>
                    <a:lnTo>
                      <a:pt x="27255" y="38844"/>
                    </a:lnTo>
                    <a:lnTo>
                      <a:pt x="27293" y="41011"/>
                    </a:lnTo>
                    <a:lnTo>
                      <a:pt x="27293" y="42946"/>
                    </a:lnTo>
                    <a:lnTo>
                      <a:pt x="27259" y="44541"/>
                    </a:lnTo>
                    <a:lnTo>
                      <a:pt x="27314" y="47038"/>
                    </a:lnTo>
                    <a:lnTo>
                      <a:pt x="28462" y="47832"/>
                    </a:lnTo>
                    <a:lnTo>
                      <a:pt x="28542" y="49681"/>
                    </a:lnTo>
                    <a:lnTo>
                      <a:pt x="28492" y="51850"/>
                    </a:lnTo>
                    <a:lnTo>
                      <a:pt x="30231" y="52518"/>
                    </a:lnTo>
                    <a:lnTo>
                      <a:pt x="30420" y="53126"/>
                    </a:lnTo>
                    <a:lnTo>
                      <a:pt x="30374" y="54015"/>
                    </a:lnTo>
                    <a:lnTo>
                      <a:pt x="31375" y="54109"/>
                    </a:lnTo>
                    <a:lnTo>
                      <a:pt x="31557" y="55278"/>
                    </a:lnTo>
                    <a:lnTo>
                      <a:pt x="31463" y="56399"/>
                    </a:lnTo>
                    <a:lnTo>
                      <a:pt x="32011" y="56378"/>
                    </a:lnTo>
                    <a:lnTo>
                      <a:pt x="32963" y="56277"/>
                    </a:lnTo>
                    <a:lnTo>
                      <a:pt x="34992" y="56270"/>
                    </a:lnTo>
                    <a:lnTo>
                      <a:pt x="37383" y="56172"/>
                    </a:lnTo>
                    <a:lnTo>
                      <a:pt x="38717" y="56263"/>
                    </a:lnTo>
                    <a:lnTo>
                      <a:pt x="38876" y="56737"/>
                    </a:lnTo>
                    <a:lnTo>
                      <a:pt x="39116" y="57731"/>
                    </a:lnTo>
                    <a:lnTo>
                      <a:pt x="39089" y="58350"/>
                    </a:lnTo>
                    <a:lnTo>
                      <a:pt x="40411" y="58286"/>
                    </a:lnTo>
                    <a:lnTo>
                      <a:pt x="42286" y="58570"/>
                    </a:lnTo>
                    <a:lnTo>
                      <a:pt x="42504" y="59206"/>
                    </a:lnTo>
                    <a:lnTo>
                      <a:pt x="42411" y="60367"/>
                    </a:lnTo>
                    <a:lnTo>
                      <a:pt x="42405" y="61256"/>
                    </a:lnTo>
                    <a:lnTo>
                      <a:pt x="42437" y="61769"/>
                    </a:lnTo>
                    <a:lnTo>
                      <a:pt x="42615" y="62231"/>
                    </a:lnTo>
                    <a:lnTo>
                      <a:pt x="43117" y="62925"/>
                    </a:lnTo>
                    <a:lnTo>
                      <a:pt x="43778" y="63890"/>
                    </a:lnTo>
                    <a:lnTo>
                      <a:pt x="44292" y="64979"/>
                    </a:lnTo>
                    <a:lnTo>
                      <a:pt x="45042" y="65885"/>
                    </a:lnTo>
                    <a:lnTo>
                      <a:pt x="45682" y="66375"/>
                    </a:lnTo>
                    <a:lnTo>
                      <a:pt x="46339" y="66759"/>
                    </a:lnTo>
                    <a:lnTo>
                      <a:pt x="46842" y="67307"/>
                    </a:lnTo>
                    <a:lnTo>
                      <a:pt x="46929" y="68744"/>
                    </a:lnTo>
                    <a:lnTo>
                      <a:pt x="47138" y="70566"/>
                    </a:lnTo>
                    <a:lnTo>
                      <a:pt x="47250" y="72339"/>
                    </a:lnTo>
                    <a:lnTo>
                      <a:pt x="47265" y="74054"/>
                    </a:lnTo>
                    <a:lnTo>
                      <a:pt x="47115" y="76209"/>
                    </a:lnTo>
                    <a:lnTo>
                      <a:pt x="47152" y="77749"/>
                    </a:lnTo>
                    <a:lnTo>
                      <a:pt x="47013" y="79296"/>
                    </a:lnTo>
                    <a:lnTo>
                      <a:pt x="46906" y="81192"/>
                    </a:lnTo>
                    <a:lnTo>
                      <a:pt x="46383" y="81446"/>
                    </a:lnTo>
                    <a:lnTo>
                      <a:pt x="45123" y="82241"/>
                    </a:lnTo>
                    <a:lnTo>
                      <a:pt x="43935" y="82825"/>
                    </a:lnTo>
                    <a:lnTo>
                      <a:pt x="42115" y="84369"/>
                    </a:lnTo>
                    <a:lnTo>
                      <a:pt x="40953" y="85282"/>
                    </a:lnTo>
                    <a:lnTo>
                      <a:pt x="39357" y="86954"/>
                    </a:lnTo>
                    <a:lnTo>
                      <a:pt x="38107" y="88505"/>
                    </a:lnTo>
                    <a:lnTo>
                      <a:pt x="37328" y="90131"/>
                    </a:lnTo>
                    <a:lnTo>
                      <a:pt x="36648" y="91544"/>
                    </a:lnTo>
                    <a:lnTo>
                      <a:pt x="35599" y="91403"/>
                    </a:lnTo>
                    <a:lnTo>
                      <a:pt x="34020" y="90550"/>
                    </a:lnTo>
                    <a:lnTo>
                      <a:pt x="32324" y="89654"/>
                    </a:lnTo>
                    <a:lnTo>
                      <a:pt x="30539" y="88759"/>
                    </a:lnTo>
                    <a:lnTo>
                      <a:pt x="29255" y="89234"/>
                    </a:lnTo>
                    <a:lnTo>
                      <a:pt x="28039" y="89634"/>
                    </a:lnTo>
                    <a:lnTo>
                      <a:pt x="27400" y="90039"/>
                    </a:lnTo>
                    <a:lnTo>
                      <a:pt x="26860" y="90621"/>
                    </a:lnTo>
                    <a:lnTo>
                      <a:pt x="26672" y="91693"/>
                    </a:lnTo>
                    <a:lnTo>
                      <a:pt x="26633" y="92621"/>
                    </a:lnTo>
                    <a:lnTo>
                      <a:pt x="26376" y="93962"/>
                    </a:lnTo>
                    <a:lnTo>
                      <a:pt x="26131" y="94755"/>
                    </a:lnTo>
                    <a:lnTo>
                      <a:pt x="25713" y="95193"/>
                    </a:lnTo>
                    <a:lnTo>
                      <a:pt x="25452" y="96079"/>
                    </a:lnTo>
                    <a:lnTo>
                      <a:pt x="26259" y="97725"/>
                    </a:lnTo>
                    <a:lnTo>
                      <a:pt x="26089" y="100094"/>
                    </a:lnTo>
                    <a:lnTo>
                      <a:pt x="25360" y="101674"/>
                    </a:lnTo>
                    <a:lnTo>
                      <a:pt x="24123" y="103110"/>
                    </a:lnTo>
                    <a:lnTo>
                      <a:pt x="22984" y="104052"/>
                    </a:lnTo>
                    <a:lnTo>
                      <a:pt x="21969" y="104122"/>
                    </a:lnTo>
                    <a:lnTo>
                      <a:pt x="20845" y="103331"/>
                    </a:lnTo>
                    <a:lnTo>
                      <a:pt x="19311" y="102288"/>
                    </a:lnTo>
                    <a:lnTo>
                      <a:pt x="17974" y="102396"/>
                    </a:lnTo>
                    <a:lnTo>
                      <a:pt x="16559" y="102419"/>
                    </a:lnTo>
                    <a:lnTo>
                      <a:pt x="15175" y="102790"/>
                    </a:lnTo>
                    <a:lnTo>
                      <a:pt x="13886" y="102706"/>
                    </a:lnTo>
                    <a:lnTo>
                      <a:pt x="13008" y="102611"/>
                    </a:lnTo>
                    <a:lnTo>
                      <a:pt x="13030" y="104064"/>
                    </a:lnTo>
                    <a:lnTo>
                      <a:pt x="12877" y="106224"/>
                    </a:lnTo>
                    <a:lnTo>
                      <a:pt x="12550" y="108036"/>
                    </a:lnTo>
                    <a:lnTo>
                      <a:pt x="12132" y="109374"/>
                    </a:lnTo>
                    <a:lnTo>
                      <a:pt x="11637" y="111108"/>
                    </a:lnTo>
                    <a:lnTo>
                      <a:pt x="10909" y="112941"/>
                    </a:lnTo>
                    <a:lnTo>
                      <a:pt x="10189" y="114307"/>
                    </a:lnTo>
                    <a:lnTo>
                      <a:pt x="9000" y="115501"/>
                    </a:lnTo>
                    <a:lnTo>
                      <a:pt x="7918" y="116153"/>
                    </a:lnTo>
                    <a:lnTo>
                      <a:pt x="6875" y="116717"/>
                    </a:lnTo>
                    <a:lnTo>
                      <a:pt x="5814" y="118046"/>
                    </a:lnTo>
                    <a:lnTo>
                      <a:pt x="8167" y="119281"/>
                    </a:lnTo>
                    <a:lnTo>
                      <a:pt x="8872" y="120122"/>
                    </a:lnTo>
                    <a:lnTo>
                      <a:pt x="9226" y="121604"/>
                    </a:lnTo>
                    <a:lnTo>
                      <a:pt x="8915" y="122185"/>
                    </a:lnTo>
                    <a:lnTo>
                      <a:pt x="8046" y="122584"/>
                    </a:lnTo>
                    <a:lnTo>
                      <a:pt x="7452" y="123147"/>
                    </a:lnTo>
                    <a:lnTo>
                      <a:pt x="7573" y="125104"/>
                    </a:lnTo>
                    <a:lnTo>
                      <a:pt x="7546" y="126266"/>
                    </a:lnTo>
                    <a:lnTo>
                      <a:pt x="5925" y="126221"/>
                    </a:lnTo>
                    <a:lnTo>
                      <a:pt x="4159" y="126127"/>
                    </a:lnTo>
                    <a:lnTo>
                      <a:pt x="2607" y="126171"/>
                    </a:lnTo>
                    <a:lnTo>
                      <a:pt x="1426" y="126318"/>
                    </a:lnTo>
                    <a:lnTo>
                      <a:pt x="627" y="126881"/>
                    </a:lnTo>
                    <a:lnTo>
                      <a:pt x="180" y="127841"/>
                    </a:lnTo>
                    <a:lnTo>
                      <a:pt x="426" y="129032"/>
                    </a:lnTo>
                    <a:lnTo>
                      <a:pt x="1530" y="129446"/>
                    </a:lnTo>
                    <a:lnTo>
                      <a:pt x="3228" y="129452"/>
                    </a:lnTo>
                    <a:lnTo>
                      <a:pt x="4535" y="129420"/>
                    </a:lnTo>
                    <a:lnTo>
                      <a:pt x="5716" y="129341"/>
                    </a:lnTo>
                    <a:lnTo>
                      <a:pt x="6827" y="128661"/>
                    </a:lnTo>
                    <a:lnTo>
                      <a:pt x="8576" y="128311"/>
                    </a:lnTo>
                    <a:lnTo>
                      <a:pt x="9071" y="128476"/>
                    </a:lnTo>
                    <a:lnTo>
                      <a:pt x="9843" y="128634"/>
                    </a:lnTo>
                    <a:lnTo>
                      <a:pt x="10605" y="129457"/>
                    </a:lnTo>
                    <a:lnTo>
                      <a:pt x="11522" y="128907"/>
                    </a:lnTo>
                    <a:lnTo>
                      <a:pt x="12526" y="128432"/>
                    </a:lnTo>
                    <a:lnTo>
                      <a:pt x="13439" y="128219"/>
                    </a:lnTo>
                    <a:lnTo>
                      <a:pt x="13835" y="128636"/>
                    </a:lnTo>
                    <a:lnTo>
                      <a:pt x="14431" y="129339"/>
                    </a:lnTo>
                    <a:lnTo>
                      <a:pt x="14842" y="129793"/>
                    </a:lnTo>
                    <a:lnTo>
                      <a:pt x="15186" y="130150"/>
                    </a:lnTo>
                    <a:lnTo>
                      <a:pt x="15745" y="130710"/>
                    </a:lnTo>
                    <a:lnTo>
                      <a:pt x="16345" y="131540"/>
                    </a:lnTo>
                    <a:lnTo>
                      <a:pt x="16707" y="132361"/>
                    </a:lnTo>
                    <a:lnTo>
                      <a:pt x="17070" y="133248"/>
                    </a:lnTo>
                    <a:lnTo>
                      <a:pt x="17286" y="133867"/>
                    </a:lnTo>
                    <a:lnTo>
                      <a:pt x="18041" y="133962"/>
                    </a:lnTo>
                    <a:lnTo>
                      <a:pt x="18709" y="134136"/>
                    </a:lnTo>
                    <a:lnTo>
                      <a:pt x="18424" y="135731"/>
                    </a:lnTo>
                    <a:lnTo>
                      <a:pt x="18079" y="136600"/>
                    </a:lnTo>
                    <a:lnTo>
                      <a:pt x="17588" y="137566"/>
                    </a:lnTo>
                    <a:lnTo>
                      <a:pt x="17155" y="138290"/>
                    </a:lnTo>
                    <a:lnTo>
                      <a:pt x="16800" y="139122"/>
                    </a:lnTo>
                    <a:lnTo>
                      <a:pt x="16515" y="139954"/>
                    </a:lnTo>
                    <a:lnTo>
                      <a:pt x="16220" y="140871"/>
                    </a:lnTo>
                    <a:lnTo>
                      <a:pt x="16082" y="141538"/>
                    </a:lnTo>
                    <a:lnTo>
                      <a:pt x="16111" y="142881"/>
                    </a:lnTo>
                    <a:lnTo>
                      <a:pt x="16778" y="144193"/>
                    </a:lnTo>
                    <a:lnTo>
                      <a:pt x="17740" y="145303"/>
                    </a:lnTo>
                    <a:lnTo>
                      <a:pt x="18378" y="146289"/>
                    </a:lnTo>
                    <a:lnTo>
                      <a:pt x="18692" y="146684"/>
                    </a:lnTo>
                    <a:lnTo>
                      <a:pt x="19212" y="147601"/>
                    </a:lnTo>
                    <a:lnTo>
                      <a:pt x="19595" y="148326"/>
                    </a:lnTo>
                    <a:lnTo>
                      <a:pt x="19829" y="149108"/>
                    </a:lnTo>
                    <a:lnTo>
                      <a:pt x="19898" y="150402"/>
                    </a:lnTo>
                    <a:lnTo>
                      <a:pt x="19563" y="151300"/>
                    </a:lnTo>
                    <a:lnTo>
                      <a:pt x="19258" y="151851"/>
                    </a:lnTo>
                    <a:lnTo>
                      <a:pt x="18559" y="153600"/>
                    </a:lnTo>
                    <a:lnTo>
                      <a:pt x="18510" y="154556"/>
                    </a:lnTo>
                    <a:lnTo>
                      <a:pt x="18500" y="155426"/>
                    </a:lnTo>
                    <a:lnTo>
                      <a:pt x="18803" y="156585"/>
                    </a:lnTo>
                    <a:lnTo>
                      <a:pt x="19785" y="158642"/>
                    </a:lnTo>
                    <a:lnTo>
                      <a:pt x="21030" y="161568"/>
                    </a:lnTo>
                    <a:lnTo>
                      <a:pt x="21854" y="163335"/>
                    </a:lnTo>
                    <a:lnTo>
                      <a:pt x="22570" y="165110"/>
                    </a:lnTo>
                    <a:lnTo>
                      <a:pt x="22913" y="166037"/>
                    </a:lnTo>
                    <a:lnTo>
                      <a:pt x="23345" y="167526"/>
                    </a:lnTo>
                    <a:lnTo>
                      <a:pt x="23648" y="169495"/>
                    </a:lnTo>
                    <a:lnTo>
                      <a:pt x="23913" y="171301"/>
                    </a:lnTo>
                    <a:lnTo>
                      <a:pt x="24579" y="173716"/>
                    </a:lnTo>
                    <a:lnTo>
                      <a:pt x="24732" y="174485"/>
                    </a:lnTo>
                    <a:lnTo>
                      <a:pt x="25362" y="178418"/>
                    </a:lnTo>
                    <a:lnTo>
                      <a:pt x="25636" y="179752"/>
                    </a:lnTo>
                    <a:lnTo>
                      <a:pt x="26450" y="182814"/>
                    </a:lnTo>
                    <a:lnTo>
                      <a:pt x="26301" y="184949"/>
                    </a:lnTo>
                    <a:lnTo>
                      <a:pt x="26016" y="186358"/>
                    </a:lnTo>
                    <a:lnTo>
                      <a:pt x="25730" y="187837"/>
                    </a:lnTo>
                    <a:lnTo>
                      <a:pt x="25473" y="188919"/>
                    </a:lnTo>
                    <a:lnTo>
                      <a:pt x="25285" y="190109"/>
                    </a:lnTo>
                    <a:lnTo>
                      <a:pt x="28385" y="194464"/>
                    </a:lnTo>
                    <a:lnTo>
                      <a:pt x="29042" y="194556"/>
                    </a:lnTo>
                    <a:lnTo>
                      <a:pt x="29744" y="196261"/>
                    </a:lnTo>
                    <a:lnTo>
                      <a:pt x="30035" y="197496"/>
                    </a:lnTo>
                    <a:lnTo>
                      <a:pt x="29850" y="198478"/>
                    </a:lnTo>
                    <a:lnTo>
                      <a:pt x="29537" y="199540"/>
                    </a:lnTo>
                    <a:lnTo>
                      <a:pt x="29353" y="200104"/>
                    </a:lnTo>
                    <a:lnTo>
                      <a:pt x="29903" y="202026"/>
                    </a:lnTo>
                    <a:lnTo>
                      <a:pt x="30356" y="203516"/>
                    </a:lnTo>
                    <a:lnTo>
                      <a:pt x="31507" y="204367"/>
                    </a:lnTo>
                    <a:lnTo>
                      <a:pt x="32787" y="204917"/>
                    </a:lnTo>
                    <a:lnTo>
                      <a:pt x="34234" y="205293"/>
                    </a:lnTo>
                    <a:lnTo>
                      <a:pt x="37589" y="205349"/>
                    </a:lnTo>
                    <a:lnTo>
                      <a:pt x="41821" y="205527"/>
                    </a:lnTo>
                    <a:lnTo>
                      <a:pt x="45717" y="205736"/>
                    </a:lnTo>
                    <a:lnTo>
                      <a:pt x="48079" y="206885"/>
                    </a:lnTo>
                    <a:lnTo>
                      <a:pt x="53827" y="208157"/>
                    </a:lnTo>
                    <a:lnTo>
                      <a:pt x="56632" y="208609"/>
                    </a:lnTo>
                    <a:lnTo>
                      <a:pt x="57665" y="209780"/>
                    </a:lnTo>
                    <a:lnTo>
                      <a:pt x="60805" y="209864"/>
                    </a:lnTo>
                    <a:lnTo>
                      <a:pt x="62654" y="210133"/>
                    </a:lnTo>
                    <a:lnTo>
                      <a:pt x="64415" y="210382"/>
                    </a:lnTo>
                    <a:lnTo>
                      <a:pt x="66935" y="210553"/>
                    </a:lnTo>
                    <a:lnTo>
                      <a:pt x="68844" y="210638"/>
                    </a:lnTo>
                    <a:lnTo>
                      <a:pt x="69828" y="210298"/>
                    </a:lnTo>
                    <a:lnTo>
                      <a:pt x="71206" y="209890"/>
                    </a:lnTo>
                    <a:lnTo>
                      <a:pt x="72790" y="210149"/>
                    </a:lnTo>
                    <a:lnTo>
                      <a:pt x="74138" y="210816"/>
                    </a:lnTo>
                    <a:lnTo>
                      <a:pt x="76205" y="210979"/>
                    </a:lnTo>
                    <a:lnTo>
                      <a:pt x="79010" y="211237"/>
                    </a:lnTo>
                    <a:lnTo>
                      <a:pt x="81667" y="211233"/>
                    </a:lnTo>
                    <a:lnTo>
                      <a:pt x="83783" y="211327"/>
                    </a:lnTo>
                    <a:lnTo>
                      <a:pt x="85242" y="211941"/>
                    </a:lnTo>
                    <a:lnTo>
                      <a:pt x="84512" y="212265"/>
                    </a:lnTo>
                    <a:lnTo>
                      <a:pt x="83134" y="213361"/>
                    </a:lnTo>
                    <a:lnTo>
                      <a:pt x="82239" y="214620"/>
                    </a:lnTo>
                    <a:lnTo>
                      <a:pt x="82053" y="215811"/>
                    </a:lnTo>
                    <a:lnTo>
                      <a:pt x="83117" y="218298"/>
                    </a:lnTo>
                    <a:lnTo>
                      <a:pt x="84565" y="220251"/>
                    </a:lnTo>
                    <a:lnTo>
                      <a:pt x="86515" y="222244"/>
                    </a:lnTo>
                    <a:lnTo>
                      <a:pt x="87962" y="224023"/>
                    </a:lnTo>
                    <a:lnTo>
                      <a:pt x="88070" y="224875"/>
                    </a:lnTo>
                    <a:lnTo>
                      <a:pt x="87106" y="225572"/>
                    </a:lnTo>
                    <a:lnTo>
                      <a:pt x="85937" y="226620"/>
                    </a:lnTo>
                    <a:lnTo>
                      <a:pt x="86055" y="228061"/>
                    </a:lnTo>
                    <a:lnTo>
                      <a:pt x="86144" y="229010"/>
                    </a:lnTo>
                    <a:lnTo>
                      <a:pt x="86421" y="230869"/>
                    </a:lnTo>
                    <a:lnTo>
                      <a:pt x="86530" y="232147"/>
                    </a:lnTo>
                    <a:lnTo>
                      <a:pt x="87052" y="233550"/>
                    </a:lnTo>
                    <a:lnTo>
                      <a:pt x="86659" y="235177"/>
                    </a:lnTo>
                    <a:lnTo>
                      <a:pt x="86551" y="237066"/>
                    </a:lnTo>
                    <a:lnTo>
                      <a:pt x="87360" y="238633"/>
                    </a:lnTo>
                    <a:lnTo>
                      <a:pt x="88552" y="239677"/>
                    </a:lnTo>
                    <a:lnTo>
                      <a:pt x="89015" y="240974"/>
                    </a:lnTo>
                    <a:lnTo>
                      <a:pt x="89921" y="241244"/>
                    </a:lnTo>
                    <a:lnTo>
                      <a:pt x="90678" y="240758"/>
                    </a:lnTo>
                    <a:lnTo>
                      <a:pt x="92292" y="241299"/>
                    </a:lnTo>
                    <a:lnTo>
                      <a:pt x="93158" y="240591"/>
                    </a:lnTo>
                    <a:lnTo>
                      <a:pt x="94005" y="241219"/>
                    </a:lnTo>
                    <a:lnTo>
                      <a:pt x="93837" y="242429"/>
                    </a:lnTo>
                    <a:lnTo>
                      <a:pt x="93503" y="243398"/>
                    </a:lnTo>
                    <a:lnTo>
                      <a:pt x="93051" y="244202"/>
                    </a:lnTo>
                    <a:lnTo>
                      <a:pt x="92402" y="244870"/>
                    </a:lnTo>
                    <a:lnTo>
                      <a:pt x="91536" y="245307"/>
                    </a:lnTo>
                    <a:lnTo>
                      <a:pt x="92541" y="246574"/>
                    </a:lnTo>
                    <a:lnTo>
                      <a:pt x="92978" y="246840"/>
                    </a:lnTo>
                    <a:lnTo>
                      <a:pt x="94343" y="246978"/>
                    </a:lnTo>
                    <a:lnTo>
                      <a:pt x="96281" y="247120"/>
                    </a:lnTo>
                    <a:lnTo>
                      <a:pt x="99028" y="247118"/>
                    </a:lnTo>
                    <a:lnTo>
                      <a:pt x="101567" y="247057"/>
                    </a:lnTo>
                    <a:lnTo>
                      <a:pt x="104312" y="247033"/>
                    </a:lnTo>
                    <a:lnTo>
                      <a:pt x="105887" y="247012"/>
                    </a:lnTo>
                    <a:lnTo>
                      <a:pt x="107393" y="247004"/>
                    </a:lnTo>
                    <a:lnTo>
                      <a:pt x="107648" y="244890"/>
                    </a:lnTo>
                    <a:lnTo>
                      <a:pt x="108767" y="241355"/>
                    </a:lnTo>
                    <a:lnTo>
                      <a:pt x="109749" y="238042"/>
                    </a:lnTo>
                    <a:lnTo>
                      <a:pt x="110780" y="234682"/>
                    </a:lnTo>
                    <a:lnTo>
                      <a:pt x="111487" y="231824"/>
                    </a:lnTo>
                    <a:lnTo>
                      <a:pt x="112047" y="229432"/>
                    </a:lnTo>
                    <a:lnTo>
                      <a:pt x="112773" y="227514"/>
                    </a:lnTo>
                    <a:lnTo>
                      <a:pt x="113363" y="226314"/>
                    </a:lnTo>
                    <a:lnTo>
                      <a:pt x="115447" y="222555"/>
                    </a:lnTo>
                    <a:lnTo>
                      <a:pt x="117010" y="220083"/>
                    </a:lnTo>
                    <a:lnTo>
                      <a:pt x="117658" y="218186"/>
                    </a:lnTo>
                    <a:lnTo>
                      <a:pt x="118720" y="216353"/>
                    </a:lnTo>
                    <a:lnTo>
                      <a:pt x="120140" y="214164"/>
                    </a:lnTo>
                    <a:lnTo>
                      <a:pt x="120646" y="213031"/>
                    </a:lnTo>
                    <a:lnTo>
                      <a:pt x="121442" y="211733"/>
                    </a:lnTo>
                    <a:lnTo>
                      <a:pt x="122298" y="210551"/>
                    </a:lnTo>
                    <a:lnTo>
                      <a:pt x="123409" y="209746"/>
                    </a:lnTo>
                    <a:lnTo>
                      <a:pt x="124717" y="207968"/>
                    </a:lnTo>
                    <a:lnTo>
                      <a:pt x="126434" y="210842"/>
                    </a:lnTo>
                    <a:lnTo>
                      <a:pt x="130374" y="210925"/>
                    </a:lnTo>
                    <a:lnTo>
                      <a:pt x="130879" y="210936"/>
                    </a:lnTo>
                    <a:lnTo>
                      <a:pt x="133192" y="210866"/>
                    </a:lnTo>
                    <a:lnTo>
                      <a:pt x="133702" y="210850"/>
                    </a:lnTo>
                    <a:lnTo>
                      <a:pt x="136971" y="210840"/>
                    </a:lnTo>
                    <a:lnTo>
                      <a:pt x="139489" y="210849"/>
                    </a:lnTo>
                    <a:lnTo>
                      <a:pt x="144941" y="210557"/>
                    </a:lnTo>
                    <a:lnTo>
                      <a:pt x="145426" y="210575"/>
                    </a:lnTo>
                    <a:lnTo>
                      <a:pt x="150530" y="210756"/>
                    </a:lnTo>
                    <a:lnTo>
                      <a:pt x="152676" y="210739"/>
                    </a:lnTo>
                    <a:lnTo>
                      <a:pt x="154841" y="210703"/>
                    </a:lnTo>
                    <a:lnTo>
                      <a:pt x="156518" y="210742"/>
                    </a:lnTo>
                    <a:lnTo>
                      <a:pt x="157561" y="210655"/>
                    </a:lnTo>
                    <a:lnTo>
                      <a:pt x="157436" y="219627"/>
                    </a:lnTo>
                    <a:lnTo>
                      <a:pt x="157622" y="220284"/>
                    </a:lnTo>
                    <a:lnTo>
                      <a:pt x="156545" y="221032"/>
                    </a:lnTo>
                    <a:lnTo>
                      <a:pt x="156028" y="221479"/>
                    </a:lnTo>
                    <a:lnTo>
                      <a:pt x="156617" y="222919"/>
                    </a:lnTo>
                    <a:lnTo>
                      <a:pt x="157724" y="224108"/>
                    </a:lnTo>
                    <a:lnTo>
                      <a:pt x="158226" y="226670"/>
                    </a:lnTo>
                    <a:lnTo>
                      <a:pt x="161253" y="229264"/>
                    </a:lnTo>
                    <a:lnTo>
                      <a:pt x="163597" y="231247"/>
                    </a:lnTo>
                    <a:lnTo>
                      <a:pt x="165311" y="233315"/>
                    </a:lnTo>
                    <a:lnTo>
                      <a:pt x="165775" y="234843"/>
                    </a:lnTo>
                    <a:lnTo>
                      <a:pt x="166368" y="237932"/>
                    </a:lnTo>
                    <a:lnTo>
                      <a:pt x="167011" y="240980"/>
                    </a:lnTo>
                    <a:lnTo>
                      <a:pt x="167504" y="242285"/>
                    </a:lnTo>
                    <a:lnTo>
                      <a:pt x="168431" y="244192"/>
                    </a:lnTo>
                    <a:lnTo>
                      <a:pt x="170717" y="246986"/>
                    </a:lnTo>
                    <a:lnTo>
                      <a:pt x="171791" y="248843"/>
                    </a:lnTo>
                    <a:lnTo>
                      <a:pt x="172257" y="251901"/>
                    </a:lnTo>
                    <a:lnTo>
                      <a:pt x="172673" y="255521"/>
                    </a:lnTo>
                    <a:lnTo>
                      <a:pt x="172617" y="258175"/>
                    </a:lnTo>
                    <a:lnTo>
                      <a:pt x="172639" y="260971"/>
                    </a:lnTo>
                    <a:lnTo>
                      <a:pt x="172543" y="264439"/>
                    </a:lnTo>
                    <a:lnTo>
                      <a:pt x="174867" y="264502"/>
                    </a:lnTo>
                    <a:lnTo>
                      <a:pt x="176648" y="264295"/>
                    </a:lnTo>
                    <a:close/>
                  </a:path>
                </a:pathLst>
              </a:custGeom>
              <a:solidFill>
                <a:srgbClr val="ABFFD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0CE7C57C-079C-43BE-38DE-8556061A61F0}"/>
                  </a:ext>
                </a:extLst>
              </p:cNvPr>
              <p:cNvSpPr/>
              <p:nvPr/>
            </p:nvSpPr>
            <p:spPr>
              <a:xfrm flipV="1">
                <a:off x="4174227" y="2386440"/>
                <a:ext cx="1295883" cy="1165749"/>
              </a:xfrm>
              <a:custGeom>
                <a:avLst/>
                <a:gdLst>
                  <a:gd name="connsiteX0" fmla="*/ 1296064 w 1295883"/>
                  <a:gd name="connsiteY0" fmla="*/ 743767 h 1165749"/>
                  <a:gd name="connsiteX1" fmla="*/ 1295289 w 1295883"/>
                  <a:gd name="connsiteY1" fmla="*/ 742777 h 1165749"/>
                  <a:gd name="connsiteX2" fmla="*/ 1292207 w 1295883"/>
                  <a:gd name="connsiteY2" fmla="*/ 739474 h 1165749"/>
                  <a:gd name="connsiteX3" fmla="*/ 1290793 w 1295883"/>
                  <a:gd name="connsiteY3" fmla="*/ 738395 h 1165749"/>
                  <a:gd name="connsiteX4" fmla="*/ 1288135 w 1295883"/>
                  <a:gd name="connsiteY4" fmla="*/ 736922 h 1165749"/>
                  <a:gd name="connsiteX5" fmla="*/ 1284578 w 1295883"/>
                  <a:gd name="connsiteY5" fmla="*/ 734864 h 1165749"/>
                  <a:gd name="connsiteX6" fmla="*/ 1281996 w 1295883"/>
                  <a:gd name="connsiteY6" fmla="*/ 733417 h 1165749"/>
                  <a:gd name="connsiteX7" fmla="*/ 1279279 w 1295883"/>
                  <a:gd name="connsiteY7" fmla="*/ 732108 h 1165749"/>
                  <a:gd name="connsiteX8" fmla="*/ 1276788 w 1295883"/>
                  <a:gd name="connsiteY8" fmla="*/ 731219 h 1165749"/>
                  <a:gd name="connsiteX9" fmla="*/ 1273044 w 1295883"/>
                  <a:gd name="connsiteY9" fmla="*/ 730267 h 1165749"/>
                  <a:gd name="connsiteX10" fmla="*/ 1270180 w 1295883"/>
                  <a:gd name="connsiteY10" fmla="*/ 729835 h 1165749"/>
                  <a:gd name="connsiteX11" fmla="*/ 1266076 w 1295883"/>
                  <a:gd name="connsiteY11" fmla="*/ 729467 h 1165749"/>
                  <a:gd name="connsiteX12" fmla="*/ 1263592 w 1295883"/>
                  <a:gd name="connsiteY12" fmla="*/ 729391 h 1165749"/>
                  <a:gd name="connsiteX13" fmla="*/ 1259212 w 1295883"/>
                  <a:gd name="connsiteY13" fmla="*/ 729695 h 1165749"/>
                  <a:gd name="connsiteX14" fmla="*/ 1256624 w 1295883"/>
                  <a:gd name="connsiteY14" fmla="*/ 730178 h 1165749"/>
                  <a:gd name="connsiteX15" fmla="*/ 1254113 w 1295883"/>
                  <a:gd name="connsiteY15" fmla="*/ 730661 h 1165749"/>
                  <a:gd name="connsiteX16" fmla="*/ 1250934 w 1295883"/>
                  <a:gd name="connsiteY16" fmla="*/ 730610 h 1165749"/>
                  <a:gd name="connsiteX17" fmla="*/ 1247782 w 1295883"/>
                  <a:gd name="connsiteY17" fmla="*/ 730521 h 1165749"/>
                  <a:gd name="connsiteX18" fmla="*/ 1244147 w 1295883"/>
                  <a:gd name="connsiteY18" fmla="*/ 730800 h 1165749"/>
                  <a:gd name="connsiteX19" fmla="*/ 1240930 w 1295883"/>
                  <a:gd name="connsiteY19" fmla="*/ 730940 h 1165749"/>
                  <a:gd name="connsiteX20" fmla="*/ 1237071 w 1295883"/>
                  <a:gd name="connsiteY20" fmla="*/ 731054 h 1165749"/>
                  <a:gd name="connsiteX21" fmla="*/ 1233745 w 1295883"/>
                  <a:gd name="connsiteY21" fmla="*/ 730750 h 1165749"/>
                  <a:gd name="connsiteX22" fmla="*/ 1229442 w 1295883"/>
                  <a:gd name="connsiteY22" fmla="*/ 730470 h 1165749"/>
                  <a:gd name="connsiteX23" fmla="*/ 1224721 w 1295883"/>
                  <a:gd name="connsiteY23" fmla="*/ 730356 h 1165749"/>
                  <a:gd name="connsiteX24" fmla="*/ 1219392 w 1295883"/>
                  <a:gd name="connsiteY24" fmla="*/ 730394 h 1165749"/>
                  <a:gd name="connsiteX25" fmla="*/ 1214724 w 1295883"/>
                  <a:gd name="connsiteY25" fmla="*/ 730623 h 1165749"/>
                  <a:gd name="connsiteX26" fmla="*/ 1210743 w 1295883"/>
                  <a:gd name="connsiteY26" fmla="*/ 730623 h 1165749"/>
                  <a:gd name="connsiteX27" fmla="*/ 1206927 w 1295883"/>
                  <a:gd name="connsiteY27" fmla="*/ 730940 h 1165749"/>
                  <a:gd name="connsiteX28" fmla="*/ 1204000 w 1295883"/>
                  <a:gd name="connsiteY28" fmla="*/ 730775 h 1165749"/>
                  <a:gd name="connsiteX29" fmla="*/ 1202086 w 1295883"/>
                  <a:gd name="connsiteY29" fmla="*/ 730623 h 1165749"/>
                  <a:gd name="connsiteX30" fmla="*/ 1198746 w 1295883"/>
                  <a:gd name="connsiteY30" fmla="*/ 730153 h 1165749"/>
                  <a:gd name="connsiteX31" fmla="*/ 1196775 w 1295883"/>
                  <a:gd name="connsiteY31" fmla="*/ 730051 h 1165749"/>
                  <a:gd name="connsiteX32" fmla="*/ 1193455 w 1295883"/>
                  <a:gd name="connsiteY32" fmla="*/ 729949 h 1165749"/>
                  <a:gd name="connsiteX33" fmla="*/ 1191163 w 1295883"/>
                  <a:gd name="connsiteY33" fmla="*/ 729911 h 1165749"/>
                  <a:gd name="connsiteX34" fmla="*/ 1189757 w 1295883"/>
                  <a:gd name="connsiteY34" fmla="*/ 729797 h 1165749"/>
                  <a:gd name="connsiteX35" fmla="*/ 1188511 w 1295883"/>
                  <a:gd name="connsiteY35" fmla="*/ 729721 h 1165749"/>
                  <a:gd name="connsiteX36" fmla="*/ 1187316 w 1295883"/>
                  <a:gd name="connsiteY36" fmla="*/ 729784 h 1165749"/>
                  <a:gd name="connsiteX37" fmla="*/ 1185229 w 1295883"/>
                  <a:gd name="connsiteY37" fmla="*/ 729924 h 1165749"/>
                  <a:gd name="connsiteX38" fmla="*/ 1183688 w 1295883"/>
                  <a:gd name="connsiteY38" fmla="*/ 730140 h 1165749"/>
                  <a:gd name="connsiteX39" fmla="*/ 1182032 w 1295883"/>
                  <a:gd name="connsiteY39" fmla="*/ 730470 h 1165749"/>
                  <a:gd name="connsiteX40" fmla="*/ 1180618 w 1295883"/>
                  <a:gd name="connsiteY40" fmla="*/ 730737 h 1165749"/>
                  <a:gd name="connsiteX41" fmla="*/ 1179655 w 1295883"/>
                  <a:gd name="connsiteY41" fmla="*/ 730864 h 1165749"/>
                  <a:gd name="connsiteX42" fmla="*/ 1177889 w 1295883"/>
                  <a:gd name="connsiteY42" fmla="*/ 730965 h 1165749"/>
                  <a:gd name="connsiteX43" fmla="*/ 1176258 w 1295883"/>
                  <a:gd name="connsiteY43" fmla="*/ 730991 h 1165749"/>
                  <a:gd name="connsiteX44" fmla="*/ 1174274 w 1295883"/>
                  <a:gd name="connsiteY44" fmla="*/ 730800 h 1165749"/>
                  <a:gd name="connsiteX45" fmla="*/ 1172251 w 1295883"/>
                  <a:gd name="connsiteY45" fmla="*/ 730610 h 1165749"/>
                  <a:gd name="connsiteX46" fmla="*/ 1170646 w 1295883"/>
                  <a:gd name="connsiteY46" fmla="*/ 730483 h 1165749"/>
                  <a:gd name="connsiteX47" fmla="*/ 1169047 w 1295883"/>
                  <a:gd name="connsiteY47" fmla="*/ 730292 h 1165749"/>
                  <a:gd name="connsiteX48" fmla="*/ 1167595 w 1295883"/>
                  <a:gd name="connsiteY48" fmla="*/ 730140 h 1165749"/>
                  <a:gd name="connsiteX49" fmla="*/ 1166503 w 1295883"/>
                  <a:gd name="connsiteY49" fmla="*/ 729556 h 1165749"/>
                  <a:gd name="connsiteX50" fmla="*/ 1165354 w 1295883"/>
                  <a:gd name="connsiteY50" fmla="*/ 729467 h 1165749"/>
                  <a:gd name="connsiteX51" fmla="*/ 1164076 w 1295883"/>
                  <a:gd name="connsiteY51" fmla="*/ 729416 h 1165749"/>
                  <a:gd name="connsiteX52" fmla="*/ 1162093 w 1295883"/>
                  <a:gd name="connsiteY52" fmla="*/ 729187 h 1165749"/>
                  <a:gd name="connsiteX53" fmla="*/ 1159685 w 1295883"/>
                  <a:gd name="connsiteY53" fmla="*/ 728997 h 1165749"/>
                  <a:gd name="connsiteX54" fmla="*/ 1157405 w 1295883"/>
                  <a:gd name="connsiteY54" fmla="*/ 728883 h 1165749"/>
                  <a:gd name="connsiteX55" fmla="*/ 1155517 w 1295883"/>
                  <a:gd name="connsiteY55" fmla="*/ 728705 h 1165749"/>
                  <a:gd name="connsiteX56" fmla="*/ 1154078 w 1295883"/>
                  <a:gd name="connsiteY56" fmla="*/ 728654 h 1165749"/>
                  <a:gd name="connsiteX57" fmla="*/ 1152594 w 1295883"/>
                  <a:gd name="connsiteY57" fmla="*/ 728565 h 1165749"/>
                  <a:gd name="connsiteX58" fmla="*/ 1151342 w 1295883"/>
                  <a:gd name="connsiteY58" fmla="*/ 728552 h 1165749"/>
                  <a:gd name="connsiteX59" fmla="*/ 1150064 w 1295883"/>
                  <a:gd name="connsiteY59" fmla="*/ 728400 h 1165749"/>
                  <a:gd name="connsiteX60" fmla="*/ 1148581 w 1295883"/>
                  <a:gd name="connsiteY60" fmla="*/ 728248 h 1165749"/>
                  <a:gd name="connsiteX61" fmla="*/ 1146898 w 1295883"/>
                  <a:gd name="connsiteY61" fmla="*/ 727981 h 1165749"/>
                  <a:gd name="connsiteX62" fmla="*/ 1145467 w 1295883"/>
                  <a:gd name="connsiteY62" fmla="*/ 727549 h 1165749"/>
                  <a:gd name="connsiteX63" fmla="*/ 1143977 w 1295883"/>
                  <a:gd name="connsiteY63" fmla="*/ 727079 h 1165749"/>
                  <a:gd name="connsiteX64" fmla="*/ 1142532 w 1295883"/>
                  <a:gd name="connsiteY64" fmla="*/ 726622 h 1165749"/>
                  <a:gd name="connsiteX65" fmla="*/ 1141569 w 1295883"/>
                  <a:gd name="connsiteY65" fmla="*/ 726317 h 1165749"/>
                  <a:gd name="connsiteX66" fmla="*/ 1140618 w 1295883"/>
                  <a:gd name="connsiteY66" fmla="*/ 726063 h 1165749"/>
                  <a:gd name="connsiteX67" fmla="*/ 1139771 w 1295883"/>
                  <a:gd name="connsiteY67" fmla="*/ 725936 h 1165749"/>
                  <a:gd name="connsiteX68" fmla="*/ 1138410 w 1295883"/>
                  <a:gd name="connsiteY68" fmla="*/ 725860 h 1165749"/>
                  <a:gd name="connsiteX69" fmla="*/ 1137311 w 1295883"/>
                  <a:gd name="connsiteY69" fmla="*/ 725682 h 1165749"/>
                  <a:gd name="connsiteX70" fmla="*/ 1136502 w 1295883"/>
                  <a:gd name="connsiteY70" fmla="*/ 725250 h 1165749"/>
                  <a:gd name="connsiteX71" fmla="*/ 1136002 w 1295883"/>
                  <a:gd name="connsiteY71" fmla="*/ 724641 h 1165749"/>
                  <a:gd name="connsiteX72" fmla="*/ 1135437 w 1295883"/>
                  <a:gd name="connsiteY72" fmla="*/ 723765 h 1165749"/>
                  <a:gd name="connsiteX73" fmla="*/ 1135096 w 1295883"/>
                  <a:gd name="connsiteY73" fmla="*/ 723142 h 1165749"/>
                  <a:gd name="connsiteX74" fmla="*/ 1134460 w 1295883"/>
                  <a:gd name="connsiteY74" fmla="*/ 722202 h 1165749"/>
                  <a:gd name="connsiteX75" fmla="*/ 1134050 w 1295883"/>
                  <a:gd name="connsiteY75" fmla="*/ 721961 h 1165749"/>
                  <a:gd name="connsiteX76" fmla="*/ 1133105 w 1295883"/>
                  <a:gd name="connsiteY76" fmla="*/ 721758 h 1165749"/>
                  <a:gd name="connsiteX77" fmla="*/ 1132546 w 1295883"/>
                  <a:gd name="connsiteY77" fmla="*/ 721542 h 1165749"/>
                  <a:gd name="connsiteX78" fmla="*/ 1132155 w 1295883"/>
                  <a:gd name="connsiteY78" fmla="*/ 720907 h 1165749"/>
                  <a:gd name="connsiteX79" fmla="*/ 1131564 w 1295883"/>
                  <a:gd name="connsiteY79" fmla="*/ 720221 h 1165749"/>
                  <a:gd name="connsiteX80" fmla="*/ 1130743 w 1295883"/>
                  <a:gd name="connsiteY80" fmla="*/ 719802 h 1165749"/>
                  <a:gd name="connsiteX81" fmla="*/ 1129701 w 1295883"/>
                  <a:gd name="connsiteY81" fmla="*/ 719586 h 1165749"/>
                  <a:gd name="connsiteX82" fmla="*/ 1129136 w 1295883"/>
                  <a:gd name="connsiteY82" fmla="*/ 719408 h 1165749"/>
                  <a:gd name="connsiteX83" fmla="*/ 1128610 w 1295883"/>
                  <a:gd name="connsiteY83" fmla="*/ 718558 h 1165749"/>
                  <a:gd name="connsiteX84" fmla="*/ 1128476 w 1295883"/>
                  <a:gd name="connsiteY84" fmla="*/ 717770 h 1165749"/>
                  <a:gd name="connsiteX85" fmla="*/ 1128314 w 1295883"/>
                  <a:gd name="connsiteY85" fmla="*/ 716764 h 1165749"/>
                  <a:gd name="connsiteX86" fmla="*/ 1128180 w 1295883"/>
                  <a:gd name="connsiteY86" fmla="*/ 716024 h 1165749"/>
                  <a:gd name="connsiteX87" fmla="*/ 1128404 w 1295883"/>
                  <a:gd name="connsiteY87" fmla="*/ 715224 h 1165749"/>
                  <a:gd name="connsiteX88" fmla="*/ 1128283 w 1295883"/>
                  <a:gd name="connsiteY88" fmla="*/ 714703 h 1165749"/>
                  <a:gd name="connsiteX89" fmla="*/ 1128211 w 1295883"/>
                  <a:gd name="connsiteY89" fmla="*/ 713979 h 1165749"/>
                  <a:gd name="connsiteX90" fmla="*/ 1129150 w 1295883"/>
                  <a:gd name="connsiteY90" fmla="*/ 713062 h 1165749"/>
                  <a:gd name="connsiteX91" fmla="*/ 1129579 w 1295883"/>
                  <a:gd name="connsiteY91" fmla="*/ 712068 h 1165749"/>
                  <a:gd name="connsiteX92" fmla="*/ 1129041 w 1295883"/>
                  <a:gd name="connsiteY92" fmla="*/ 711202 h 1165749"/>
                  <a:gd name="connsiteX93" fmla="*/ 1128739 w 1295883"/>
                  <a:gd name="connsiteY93" fmla="*/ 710527 h 1165749"/>
                  <a:gd name="connsiteX94" fmla="*/ 1129476 w 1295883"/>
                  <a:gd name="connsiteY94" fmla="*/ 709914 h 1165749"/>
                  <a:gd name="connsiteX95" fmla="*/ 1130106 w 1295883"/>
                  <a:gd name="connsiteY95" fmla="*/ 710015 h 1165749"/>
                  <a:gd name="connsiteX96" fmla="*/ 1131096 w 1295883"/>
                  <a:gd name="connsiteY96" fmla="*/ 709971 h 1165749"/>
                  <a:gd name="connsiteX97" fmla="*/ 1131859 w 1295883"/>
                  <a:gd name="connsiteY97" fmla="*/ 709323 h 1165749"/>
                  <a:gd name="connsiteX98" fmla="*/ 1131859 w 1295883"/>
                  <a:gd name="connsiteY98" fmla="*/ 708078 h 1165749"/>
                  <a:gd name="connsiteX99" fmla="*/ 1131764 w 1295883"/>
                  <a:gd name="connsiteY99" fmla="*/ 707136 h 1165749"/>
                  <a:gd name="connsiteX100" fmla="*/ 1131621 w 1295883"/>
                  <a:gd name="connsiteY100" fmla="*/ 706749 h 1165749"/>
                  <a:gd name="connsiteX101" fmla="*/ 1131378 w 1295883"/>
                  <a:gd name="connsiteY101" fmla="*/ 706393 h 1165749"/>
                  <a:gd name="connsiteX102" fmla="*/ 1130678 w 1295883"/>
                  <a:gd name="connsiteY102" fmla="*/ 705780 h 1165749"/>
                  <a:gd name="connsiteX103" fmla="*/ 1130621 w 1295883"/>
                  <a:gd name="connsiteY103" fmla="*/ 704786 h 1165749"/>
                  <a:gd name="connsiteX104" fmla="*/ 1130755 w 1295883"/>
                  <a:gd name="connsiteY104" fmla="*/ 703744 h 1165749"/>
                  <a:gd name="connsiteX105" fmla="*/ 1130459 w 1295883"/>
                  <a:gd name="connsiteY105" fmla="*/ 703069 h 1165749"/>
                  <a:gd name="connsiteX106" fmla="*/ 1130434 w 1295883"/>
                  <a:gd name="connsiteY106" fmla="*/ 702599 h 1165749"/>
                  <a:gd name="connsiteX107" fmla="*/ 1130999 w 1295883"/>
                  <a:gd name="connsiteY107" fmla="*/ 702329 h 1165749"/>
                  <a:gd name="connsiteX108" fmla="*/ 1132168 w 1295883"/>
                  <a:gd name="connsiteY108" fmla="*/ 702406 h 1165749"/>
                  <a:gd name="connsiteX109" fmla="*/ 1133349 w 1295883"/>
                  <a:gd name="connsiteY109" fmla="*/ 702995 h 1165749"/>
                  <a:gd name="connsiteX110" fmla="*/ 1133844 w 1295883"/>
                  <a:gd name="connsiteY110" fmla="*/ 702910 h 1165749"/>
                  <a:gd name="connsiteX111" fmla="*/ 1133587 w 1295883"/>
                  <a:gd name="connsiteY111" fmla="*/ 700940 h 1165749"/>
                  <a:gd name="connsiteX112" fmla="*/ 1133247 w 1295883"/>
                  <a:gd name="connsiteY112" fmla="*/ 700217 h 1165749"/>
                  <a:gd name="connsiteX113" fmla="*/ 1133048 w 1295883"/>
                  <a:gd name="connsiteY113" fmla="*/ 699737 h 1165749"/>
                  <a:gd name="connsiteX114" fmla="*/ 1132964 w 1295883"/>
                  <a:gd name="connsiteY114" fmla="*/ 699341 h 1165749"/>
                  <a:gd name="connsiteX115" fmla="*/ 1133317 w 1295883"/>
                  <a:gd name="connsiteY115" fmla="*/ 699190 h 1165749"/>
                  <a:gd name="connsiteX116" fmla="*/ 1133998 w 1295883"/>
                  <a:gd name="connsiteY116" fmla="*/ 699046 h 1165749"/>
                  <a:gd name="connsiteX117" fmla="*/ 1134544 w 1295883"/>
                  <a:gd name="connsiteY117" fmla="*/ 698616 h 1165749"/>
                  <a:gd name="connsiteX118" fmla="*/ 1135166 w 1295883"/>
                  <a:gd name="connsiteY118" fmla="*/ 698113 h 1165749"/>
                  <a:gd name="connsiteX119" fmla="*/ 1135764 w 1295883"/>
                  <a:gd name="connsiteY119" fmla="*/ 697759 h 1165749"/>
                  <a:gd name="connsiteX120" fmla="*/ 1136168 w 1295883"/>
                  <a:gd name="connsiteY120" fmla="*/ 697514 h 1165749"/>
                  <a:gd name="connsiteX121" fmla="*/ 1136637 w 1295883"/>
                  <a:gd name="connsiteY121" fmla="*/ 697742 h 1165749"/>
                  <a:gd name="connsiteX122" fmla="*/ 1137632 w 1295883"/>
                  <a:gd name="connsiteY122" fmla="*/ 698433 h 1165749"/>
                  <a:gd name="connsiteX123" fmla="*/ 1138358 w 1295883"/>
                  <a:gd name="connsiteY123" fmla="*/ 698685 h 1165749"/>
                  <a:gd name="connsiteX124" fmla="*/ 1139032 w 1295883"/>
                  <a:gd name="connsiteY124" fmla="*/ 697883 h 1165749"/>
                  <a:gd name="connsiteX125" fmla="*/ 1139372 w 1295883"/>
                  <a:gd name="connsiteY125" fmla="*/ 697111 h 1165749"/>
                  <a:gd name="connsiteX126" fmla="*/ 1140021 w 1295883"/>
                  <a:gd name="connsiteY126" fmla="*/ 696614 h 1165749"/>
                  <a:gd name="connsiteX127" fmla="*/ 1140297 w 1295883"/>
                  <a:gd name="connsiteY127" fmla="*/ 696371 h 1165749"/>
                  <a:gd name="connsiteX128" fmla="*/ 1140284 w 1295883"/>
                  <a:gd name="connsiteY128" fmla="*/ 695563 h 1165749"/>
                  <a:gd name="connsiteX129" fmla="*/ 1140015 w 1295883"/>
                  <a:gd name="connsiteY129" fmla="*/ 694880 h 1165749"/>
                  <a:gd name="connsiteX130" fmla="*/ 1139956 w 1295883"/>
                  <a:gd name="connsiteY130" fmla="*/ 694266 h 1165749"/>
                  <a:gd name="connsiteX131" fmla="*/ 1139321 w 1295883"/>
                  <a:gd name="connsiteY131" fmla="*/ 693719 h 1165749"/>
                  <a:gd name="connsiteX132" fmla="*/ 1139431 w 1295883"/>
                  <a:gd name="connsiteY132" fmla="*/ 693290 h 1165749"/>
                  <a:gd name="connsiteX133" fmla="*/ 1140208 w 1295883"/>
                  <a:gd name="connsiteY133" fmla="*/ 692886 h 1165749"/>
                  <a:gd name="connsiteX134" fmla="*/ 1140670 w 1295883"/>
                  <a:gd name="connsiteY134" fmla="*/ 692591 h 1165749"/>
                  <a:gd name="connsiteX135" fmla="*/ 1140477 w 1295883"/>
                  <a:gd name="connsiteY135" fmla="*/ 692162 h 1165749"/>
                  <a:gd name="connsiteX136" fmla="*/ 1139501 w 1295883"/>
                  <a:gd name="connsiteY136" fmla="*/ 691876 h 1165749"/>
                  <a:gd name="connsiteX137" fmla="*/ 1138929 w 1295883"/>
                  <a:gd name="connsiteY137" fmla="*/ 691598 h 1165749"/>
                  <a:gd name="connsiteX138" fmla="*/ 1138712 w 1295883"/>
                  <a:gd name="connsiteY138" fmla="*/ 691178 h 1165749"/>
                  <a:gd name="connsiteX139" fmla="*/ 1138859 w 1295883"/>
                  <a:gd name="connsiteY139" fmla="*/ 690571 h 1165749"/>
                  <a:gd name="connsiteX140" fmla="*/ 1139521 w 1295883"/>
                  <a:gd name="connsiteY140" fmla="*/ 689712 h 1165749"/>
                  <a:gd name="connsiteX141" fmla="*/ 1139956 w 1295883"/>
                  <a:gd name="connsiteY141" fmla="*/ 689408 h 1165749"/>
                  <a:gd name="connsiteX142" fmla="*/ 1139874 w 1295883"/>
                  <a:gd name="connsiteY142" fmla="*/ 688989 h 1165749"/>
                  <a:gd name="connsiteX143" fmla="*/ 1139700 w 1295883"/>
                  <a:gd name="connsiteY143" fmla="*/ 688171 h 1165749"/>
                  <a:gd name="connsiteX144" fmla="*/ 1139584 w 1295883"/>
                  <a:gd name="connsiteY144" fmla="*/ 687525 h 1165749"/>
                  <a:gd name="connsiteX145" fmla="*/ 1138846 w 1295883"/>
                  <a:gd name="connsiteY145" fmla="*/ 686480 h 1165749"/>
                  <a:gd name="connsiteX146" fmla="*/ 1138557 w 1295883"/>
                  <a:gd name="connsiteY146" fmla="*/ 685369 h 1165749"/>
                  <a:gd name="connsiteX147" fmla="*/ 1138011 w 1295883"/>
                  <a:gd name="connsiteY147" fmla="*/ 684384 h 1165749"/>
                  <a:gd name="connsiteX148" fmla="*/ 1136964 w 1295883"/>
                  <a:gd name="connsiteY148" fmla="*/ 683964 h 1165749"/>
                  <a:gd name="connsiteX149" fmla="*/ 1135943 w 1295883"/>
                  <a:gd name="connsiteY149" fmla="*/ 683695 h 1165749"/>
                  <a:gd name="connsiteX150" fmla="*/ 1134756 w 1295883"/>
                  <a:gd name="connsiteY150" fmla="*/ 683879 h 1165749"/>
                  <a:gd name="connsiteX151" fmla="*/ 1133458 w 1295883"/>
                  <a:gd name="connsiteY151" fmla="*/ 683678 h 1165749"/>
                  <a:gd name="connsiteX152" fmla="*/ 1132321 w 1295883"/>
                  <a:gd name="connsiteY152" fmla="*/ 683197 h 1165749"/>
                  <a:gd name="connsiteX153" fmla="*/ 1131031 w 1295883"/>
                  <a:gd name="connsiteY153" fmla="*/ 682693 h 1165749"/>
                  <a:gd name="connsiteX154" fmla="*/ 1129946 w 1295883"/>
                  <a:gd name="connsiteY154" fmla="*/ 682651 h 1165749"/>
                  <a:gd name="connsiteX155" fmla="*/ 1128585 w 1295883"/>
                  <a:gd name="connsiteY155" fmla="*/ 682709 h 1165749"/>
                  <a:gd name="connsiteX156" fmla="*/ 1127776 w 1295883"/>
                  <a:gd name="connsiteY156" fmla="*/ 682500 h 1165749"/>
                  <a:gd name="connsiteX157" fmla="*/ 1127371 w 1295883"/>
                  <a:gd name="connsiteY157" fmla="*/ 682153 h 1165749"/>
                  <a:gd name="connsiteX158" fmla="*/ 1126883 w 1295883"/>
                  <a:gd name="connsiteY158" fmla="*/ 680983 h 1165749"/>
                  <a:gd name="connsiteX159" fmla="*/ 1126112 w 1295883"/>
                  <a:gd name="connsiteY159" fmla="*/ 679729 h 1165749"/>
                  <a:gd name="connsiteX160" fmla="*/ 1125116 w 1295883"/>
                  <a:gd name="connsiteY160" fmla="*/ 679552 h 1165749"/>
                  <a:gd name="connsiteX161" fmla="*/ 1124448 w 1295883"/>
                  <a:gd name="connsiteY161" fmla="*/ 679873 h 1165749"/>
                  <a:gd name="connsiteX162" fmla="*/ 1123948 w 1295883"/>
                  <a:gd name="connsiteY162" fmla="*/ 681009 h 1165749"/>
                  <a:gd name="connsiteX163" fmla="*/ 1122998 w 1295883"/>
                  <a:gd name="connsiteY163" fmla="*/ 681945 h 1165749"/>
                  <a:gd name="connsiteX164" fmla="*/ 1121604 w 1295883"/>
                  <a:gd name="connsiteY164" fmla="*/ 683046 h 1165749"/>
                  <a:gd name="connsiteX165" fmla="*/ 1120654 w 1295883"/>
                  <a:gd name="connsiteY165" fmla="*/ 683904 h 1165749"/>
                  <a:gd name="connsiteX166" fmla="*/ 1120025 w 1295883"/>
                  <a:gd name="connsiteY166" fmla="*/ 684350 h 1165749"/>
                  <a:gd name="connsiteX167" fmla="*/ 1119357 w 1295883"/>
                  <a:gd name="connsiteY167" fmla="*/ 684527 h 1165749"/>
                  <a:gd name="connsiteX168" fmla="*/ 1119126 w 1295883"/>
                  <a:gd name="connsiteY168" fmla="*/ 684251 h 1165749"/>
                  <a:gd name="connsiteX169" fmla="*/ 1119158 w 1295883"/>
                  <a:gd name="connsiteY169" fmla="*/ 683678 h 1165749"/>
                  <a:gd name="connsiteX170" fmla="*/ 1119330 w 1295883"/>
                  <a:gd name="connsiteY170" fmla="*/ 682820 h 1165749"/>
                  <a:gd name="connsiteX171" fmla="*/ 1118939 w 1295883"/>
                  <a:gd name="connsiteY171" fmla="*/ 682288 h 1165749"/>
                  <a:gd name="connsiteX172" fmla="*/ 1118053 w 1295883"/>
                  <a:gd name="connsiteY172" fmla="*/ 682449 h 1165749"/>
                  <a:gd name="connsiteX173" fmla="*/ 1117507 w 1295883"/>
                  <a:gd name="connsiteY173" fmla="*/ 682986 h 1165749"/>
                  <a:gd name="connsiteX174" fmla="*/ 1116935 w 1295883"/>
                  <a:gd name="connsiteY174" fmla="*/ 683197 h 1165749"/>
                  <a:gd name="connsiteX175" fmla="*/ 1115953 w 1295883"/>
                  <a:gd name="connsiteY175" fmla="*/ 682947 h 1165749"/>
                  <a:gd name="connsiteX176" fmla="*/ 1115548 w 1295883"/>
                  <a:gd name="connsiteY176" fmla="*/ 682862 h 1165749"/>
                  <a:gd name="connsiteX177" fmla="*/ 1114861 w 1295883"/>
                  <a:gd name="connsiteY177" fmla="*/ 682407 h 1165749"/>
                  <a:gd name="connsiteX178" fmla="*/ 1114508 w 1295883"/>
                  <a:gd name="connsiteY178" fmla="*/ 681843 h 1165749"/>
                  <a:gd name="connsiteX179" fmla="*/ 1114342 w 1295883"/>
                  <a:gd name="connsiteY179" fmla="*/ 681034 h 1165749"/>
                  <a:gd name="connsiteX180" fmla="*/ 1113975 w 1295883"/>
                  <a:gd name="connsiteY180" fmla="*/ 680370 h 1165749"/>
                  <a:gd name="connsiteX181" fmla="*/ 1112999 w 1295883"/>
                  <a:gd name="connsiteY181" fmla="*/ 680345 h 1165749"/>
                  <a:gd name="connsiteX182" fmla="*/ 1112241 w 1295883"/>
                  <a:gd name="connsiteY182" fmla="*/ 680741 h 1165749"/>
                  <a:gd name="connsiteX183" fmla="*/ 1111445 w 1295883"/>
                  <a:gd name="connsiteY183" fmla="*/ 680412 h 1165749"/>
                  <a:gd name="connsiteX184" fmla="*/ 1110591 w 1295883"/>
                  <a:gd name="connsiteY184" fmla="*/ 680706 h 1165749"/>
                  <a:gd name="connsiteX185" fmla="*/ 1109415 w 1295883"/>
                  <a:gd name="connsiteY185" fmla="*/ 681801 h 1165749"/>
                  <a:gd name="connsiteX186" fmla="*/ 1108562 w 1295883"/>
                  <a:gd name="connsiteY186" fmla="*/ 682643 h 1165749"/>
                  <a:gd name="connsiteX187" fmla="*/ 1107997 w 1295883"/>
                  <a:gd name="connsiteY187" fmla="*/ 683737 h 1165749"/>
                  <a:gd name="connsiteX188" fmla="*/ 1107425 w 1295883"/>
                  <a:gd name="connsiteY188" fmla="*/ 684368 h 1165749"/>
                  <a:gd name="connsiteX189" fmla="*/ 1106944 w 1295883"/>
                  <a:gd name="connsiteY189" fmla="*/ 684839 h 1165749"/>
                  <a:gd name="connsiteX190" fmla="*/ 1106732 w 1295883"/>
                  <a:gd name="connsiteY190" fmla="*/ 685419 h 1165749"/>
                  <a:gd name="connsiteX191" fmla="*/ 1106461 w 1295883"/>
                  <a:gd name="connsiteY191" fmla="*/ 686799 h 1165749"/>
                  <a:gd name="connsiteX192" fmla="*/ 1105434 w 1295883"/>
                  <a:gd name="connsiteY192" fmla="*/ 687498 h 1165749"/>
                  <a:gd name="connsiteX193" fmla="*/ 1103881 w 1295883"/>
                  <a:gd name="connsiteY193" fmla="*/ 688038 h 1165749"/>
                  <a:gd name="connsiteX194" fmla="*/ 1102904 w 1295883"/>
                  <a:gd name="connsiteY194" fmla="*/ 688281 h 1165749"/>
                  <a:gd name="connsiteX195" fmla="*/ 1101851 w 1295883"/>
                  <a:gd name="connsiteY195" fmla="*/ 688189 h 1165749"/>
                  <a:gd name="connsiteX196" fmla="*/ 1101324 w 1295883"/>
                  <a:gd name="connsiteY196" fmla="*/ 688795 h 1165749"/>
                  <a:gd name="connsiteX197" fmla="*/ 1100786 w 1295883"/>
                  <a:gd name="connsiteY197" fmla="*/ 689224 h 1165749"/>
                  <a:gd name="connsiteX198" fmla="*/ 1099796 w 1295883"/>
                  <a:gd name="connsiteY198" fmla="*/ 689930 h 1165749"/>
                  <a:gd name="connsiteX199" fmla="*/ 1099540 w 1295883"/>
                  <a:gd name="connsiteY199" fmla="*/ 690419 h 1165749"/>
                  <a:gd name="connsiteX200" fmla="*/ 1098949 w 1295883"/>
                  <a:gd name="connsiteY200" fmla="*/ 690706 h 1165749"/>
                  <a:gd name="connsiteX201" fmla="*/ 1098269 w 1295883"/>
                  <a:gd name="connsiteY201" fmla="*/ 690629 h 1165749"/>
                  <a:gd name="connsiteX202" fmla="*/ 1097697 w 1295883"/>
                  <a:gd name="connsiteY202" fmla="*/ 689956 h 1165749"/>
                  <a:gd name="connsiteX203" fmla="*/ 1097080 w 1295883"/>
                  <a:gd name="connsiteY203" fmla="*/ 689224 h 1165749"/>
                  <a:gd name="connsiteX204" fmla="*/ 1096399 w 1295883"/>
                  <a:gd name="connsiteY204" fmla="*/ 688610 h 1165749"/>
                  <a:gd name="connsiteX205" fmla="*/ 1095513 w 1295883"/>
                  <a:gd name="connsiteY205" fmla="*/ 688542 h 1165749"/>
                  <a:gd name="connsiteX206" fmla="*/ 1094479 w 1295883"/>
                  <a:gd name="connsiteY206" fmla="*/ 688400 h 1165749"/>
                  <a:gd name="connsiteX207" fmla="*/ 1093285 w 1295883"/>
                  <a:gd name="connsiteY207" fmla="*/ 688787 h 1165749"/>
                  <a:gd name="connsiteX208" fmla="*/ 1092617 w 1295883"/>
                  <a:gd name="connsiteY208" fmla="*/ 688813 h 1165749"/>
                  <a:gd name="connsiteX209" fmla="*/ 1092090 w 1295883"/>
                  <a:gd name="connsiteY209" fmla="*/ 688330 h 1165749"/>
                  <a:gd name="connsiteX210" fmla="*/ 1091712 w 1295883"/>
                  <a:gd name="connsiteY210" fmla="*/ 687482 h 1165749"/>
                  <a:gd name="connsiteX211" fmla="*/ 1091230 w 1295883"/>
                  <a:gd name="connsiteY211" fmla="*/ 686976 h 1165749"/>
                  <a:gd name="connsiteX212" fmla="*/ 1090633 w 1295883"/>
                  <a:gd name="connsiteY212" fmla="*/ 686514 h 1165749"/>
                  <a:gd name="connsiteX213" fmla="*/ 1089850 w 1295883"/>
                  <a:gd name="connsiteY213" fmla="*/ 686162 h 1165749"/>
                  <a:gd name="connsiteX214" fmla="*/ 1088989 w 1295883"/>
                  <a:gd name="connsiteY214" fmla="*/ 685883 h 1165749"/>
                  <a:gd name="connsiteX215" fmla="*/ 1088648 w 1295883"/>
                  <a:gd name="connsiteY215" fmla="*/ 685747 h 1165749"/>
                  <a:gd name="connsiteX216" fmla="*/ 1088058 w 1295883"/>
                  <a:gd name="connsiteY216" fmla="*/ 685503 h 1165749"/>
                  <a:gd name="connsiteX217" fmla="*/ 1087146 w 1295883"/>
                  <a:gd name="connsiteY217" fmla="*/ 685108 h 1165749"/>
                  <a:gd name="connsiteX218" fmla="*/ 1085900 w 1295883"/>
                  <a:gd name="connsiteY218" fmla="*/ 685108 h 1165749"/>
                  <a:gd name="connsiteX219" fmla="*/ 1084982 w 1295883"/>
                  <a:gd name="connsiteY219" fmla="*/ 685587 h 1165749"/>
                  <a:gd name="connsiteX220" fmla="*/ 1084532 w 1295883"/>
                  <a:gd name="connsiteY220" fmla="*/ 686547 h 1165749"/>
                  <a:gd name="connsiteX221" fmla="*/ 1083814 w 1295883"/>
                  <a:gd name="connsiteY221" fmla="*/ 687238 h 1165749"/>
                  <a:gd name="connsiteX222" fmla="*/ 1083107 w 1295883"/>
                  <a:gd name="connsiteY222" fmla="*/ 687322 h 1165749"/>
                  <a:gd name="connsiteX223" fmla="*/ 1082715 w 1295883"/>
                  <a:gd name="connsiteY223" fmla="*/ 686825 h 1165749"/>
                  <a:gd name="connsiteX224" fmla="*/ 1082721 w 1295883"/>
                  <a:gd name="connsiteY224" fmla="*/ 686119 h 1165749"/>
                  <a:gd name="connsiteX225" fmla="*/ 1082484 w 1295883"/>
                  <a:gd name="connsiteY225" fmla="*/ 685337 h 1165749"/>
                  <a:gd name="connsiteX226" fmla="*/ 1081990 w 1295883"/>
                  <a:gd name="connsiteY226" fmla="*/ 684847 h 1165749"/>
                  <a:gd name="connsiteX227" fmla="*/ 1081232 w 1295883"/>
                  <a:gd name="connsiteY227" fmla="*/ 684839 h 1165749"/>
                  <a:gd name="connsiteX228" fmla="*/ 1080204 w 1295883"/>
                  <a:gd name="connsiteY228" fmla="*/ 685092 h 1165749"/>
                  <a:gd name="connsiteX229" fmla="*/ 1079267 w 1295883"/>
                  <a:gd name="connsiteY229" fmla="*/ 685344 h 1165749"/>
                  <a:gd name="connsiteX230" fmla="*/ 1078208 w 1295883"/>
                  <a:gd name="connsiteY230" fmla="*/ 685639 h 1165749"/>
                  <a:gd name="connsiteX231" fmla="*/ 1077199 w 1295883"/>
                  <a:gd name="connsiteY231" fmla="*/ 685621 h 1165749"/>
                  <a:gd name="connsiteX232" fmla="*/ 1076447 w 1295883"/>
                  <a:gd name="connsiteY232" fmla="*/ 685159 h 1165749"/>
                  <a:gd name="connsiteX233" fmla="*/ 1075433 w 1295883"/>
                  <a:gd name="connsiteY233" fmla="*/ 684576 h 1165749"/>
                  <a:gd name="connsiteX234" fmla="*/ 1074464 w 1295883"/>
                  <a:gd name="connsiteY234" fmla="*/ 684772 h 1165749"/>
                  <a:gd name="connsiteX235" fmla="*/ 1073359 w 1295883"/>
                  <a:gd name="connsiteY235" fmla="*/ 685225 h 1165749"/>
                  <a:gd name="connsiteX236" fmla="*/ 1072319 w 1295883"/>
                  <a:gd name="connsiteY236" fmla="*/ 684839 h 1165749"/>
                  <a:gd name="connsiteX237" fmla="*/ 1071394 w 1295883"/>
                  <a:gd name="connsiteY237" fmla="*/ 683913 h 1165749"/>
                  <a:gd name="connsiteX238" fmla="*/ 1071381 w 1295883"/>
                  <a:gd name="connsiteY238" fmla="*/ 683189 h 1165749"/>
                  <a:gd name="connsiteX239" fmla="*/ 1070661 w 1295883"/>
                  <a:gd name="connsiteY239" fmla="*/ 682238 h 1165749"/>
                  <a:gd name="connsiteX240" fmla="*/ 1069082 w 1295883"/>
                  <a:gd name="connsiteY240" fmla="*/ 682178 h 1165749"/>
                  <a:gd name="connsiteX241" fmla="*/ 1068279 w 1295883"/>
                  <a:gd name="connsiteY241" fmla="*/ 681740 h 1165749"/>
                  <a:gd name="connsiteX242" fmla="*/ 1068035 w 1295883"/>
                  <a:gd name="connsiteY242" fmla="*/ 680656 h 1165749"/>
                  <a:gd name="connsiteX243" fmla="*/ 1067850 w 1295883"/>
                  <a:gd name="connsiteY243" fmla="*/ 679478 h 1165749"/>
                  <a:gd name="connsiteX244" fmla="*/ 1067014 w 1295883"/>
                  <a:gd name="connsiteY244" fmla="*/ 679208 h 1165749"/>
                  <a:gd name="connsiteX245" fmla="*/ 1066860 w 1295883"/>
                  <a:gd name="connsiteY245" fmla="*/ 678889 h 1165749"/>
                  <a:gd name="connsiteX246" fmla="*/ 1067117 w 1295883"/>
                  <a:gd name="connsiteY246" fmla="*/ 678188 h 1165749"/>
                  <a:gd name="connsiteX247" fmla="*/ 1067348 w 1295883"/>
                  <a:gd name="connsiteY247" fmla="*/ 677406 h 1165749"/>
                  <a:gd name="connsiteX248" fmla="*/ 1067348 w 1295883"/>
                  <a:gd name="connsiteY248" fmla="*/ 676447 h 1165749"/>
                  <a:gd name="connsiteX249" fmla="*/ 1066642 w 1295883"/>
                  <a:gd name="connsiteY249" fmla="*/ 675917 h 1165749"/>
                  <a:gd name="connsiteX250" fmla="*/ 1066230 w 1295883"/>
                  <a:gd name="connsiteY250" fmla="*/ 675899 h 1165749"/>
                  <a:gd name="connsiteX251" fmla="*/ 1065814 w 1295883"/>
                  <a:gd name="connsiteY251" fmla="*/ 675353 h 1165749"/>
                  <a:gd name="connsiteX252" fmla="*/ 1065203 w 1295883"/>
                  <a:gd name="connsiteY252" fmla="*/ 675168 h 1165749"/>
                  <a:gd name="connsiteX253" fmla="*/ 1063553 w 1295883"/>
                  <a:gd name="connsiteY253" fmla="*/ 675454 h 1165749"/>
                  <a:gd name="connsiteX254" fmla="*/ 1062236 w 1295883"/>
                  <a:gd name="connsiteY254" fmla="*/ 675546 h 1165749"/>
                  <a:gd name="connsiteX255" fmla="*/ 1060837 w 1295883"/>
                  <a:gd name="connsiteY255" fmla="*/ 675463 h 1165749"/>
                  <a:gd name="connsiteX256" fmla="*/ 1059918 w 1295883"/>
                  <a:gd name="connsiteY256" fmla="*/ 675665 h 1165749"/>
                  <a:gd name="connsiteX257" fmla="*/ 1059784 w 1295883"/>
                  <a:gd name="connsiteY257" fmla="*/ 676749 h 1165749"/>
                  <a:gd name="connsiteX258" fmla="*/ 1059675 w 1295883"/>
                  <a:gd name="connsiteY258" fmla="*/ 677905 h 1165749"/>
                  <a:gd name="connsiteX259" fmla="*/ 1059057 w 1295883"/>
                  <a:gd name="connsiteY259" fmla="*/ 678989 h 1165749"/>
                  <a:gd name="connsiteX260" fmla="*/ 1058698 w 1295883"/>
                  <a:gd name="connsiteY260" fmla="*/ 679257 h 1165749"/>
                  <a:gd name="connsiteX261" fmla="*/ 1058229 w 1295883"/>
                  <a:gd name="connsiteY261" fmla="*/ 679335 h 1165749"/>
                  <a:gd name="connsiteX262" fmla="*/ 1057594 w 1295883"/>
                  <a:gd name="connsiteY262" fmla="*/ 679342 h 1165749"/>
                  <a:gd name="connsiteX263" fmla="*/ 1056901 w 1295883"/>
                  <a:gd name="connsiteY263" fmla="*/ 679932 h 1165749"/>
                  <a:gd name="connsiteX264" fmla="*/ 1056592 w 1295883"/>
                  <a:gd name="connsiteY264" fmla="*/ 681001 h 1165749"/>
                  <a:gd name="connsiteX265" fmla="*/ 1056053 w 1295883"/>
                  <a:gd name="connsiteY265" fmla="*/ 681254 h 1165749"/>
                  <a:gd name="connsiteX266" fmla="*/ 1055225 w 1295883"/>
                  <a:gd name="connsiteY266" fmla="*/ 681051 h 1165749"/>
                  <a:gd name="connsiteX267" fmla="*/ 1054069 w 1295883"/>
                  <a:gd name="connsiteY267" fmla="*/ 681312 h 1165749"/>
                  <a:gd name="connsiteX268" fmla="*/ 1053394 w 1295883"/>
                  <a:gd name="connsiteY268" fmla="*/ 681667 h 1165749"/>
                  <a:gd name="connsiteX269" fmla="*/ 1053600 w 1295883"/>
                  <a:gd name="connsiteY269" fmla="*/ 682002 h 1165749"/>
                  <a:gd name="connsiteX270" fmla="*/ 1053985 w 1295883"/>
                  <a:gd name="connsiteY270" fmla="*/ 682171 h 1165749"/>
                  <a:gd name="connsiteX271" fmla="*/ 1054550 w 1295883"/>
                  <a:gd name="connsiteY271" fmla="*/ 682482 h 1165749"/>
                  <a:gd name="connsiteX272" fmla="*/ 1054473 w 1295883"/>
                  <a:gd name="connsiteY272" fmla="*/ 682879 h 1165749"/>
                  <a:gd name="connsiteX273" fmla="*/ 1053920 w 1295883"/>
                  <a:gd name="connsiteY273" fmla="*/ 683316 h 1165749"/>
                  <a:gd name="connsiteX274" fmla="*/ 1053651 w 1295883"/>
                  <a:gd name="connsiteY274" fmla="*/ 683904 h 1165749"/>
                  <a:gd name="connsiteX275" fmla="*/ 1052880 w 1295883"/>
                  <a:gd name="connsiteY275" fmla="*/ 683669 h 1165749"/>
                  <a:gd name="connsiteX276" fmla="*/ 1052321 w 1295883"/>
                  <a:gd name="connsiteY276" fmla="*/ 684090 h 1165749"/>
                  <a:gd name="connsiteX277" fmla="*/ 1051943 w 1295883"/>
                  <a:gd name="connsiteY277" fmla="*/ 684637 h 1165749"/>
                  <a:gd name="connsiteX278" fmla="*/ 1051737 w 1295883"/>
                  <a:gd name="connsiteY278" fmla="*/ 685193 h 1165749"/>
                  <a:gd name="connsiteX279" fmla="*/ 1052136 w 1295883"/>
                  <a:gd name="connsiteY279" fmla="*/ 685849 h 1165749"/>
                  <a:gd name="connsiteX280" fmla="*/ 1051815 w 1295883"/>
                  <a:gd name="connsiteY280" fmla="*/ 686204 h 1165749"/>
                  <a:gd name="connsiteX281" fmla="*/ 1050915 w 1295883"/>
                  <a:gd name="connsiteY281" fmla="*/ 686782 h 1165749"/>
                  <a:gd name="connsiteX282" fmla="*/ 1049779 w 1295883"/>
                  <a:gd name="connsiteY282" fmla="*/ 687002 h 1165749"/>
                  <a:gd name="connsiteX283" fmla="*/ 1048546 w 1295883"/>
                  <a:gd name="connsiteY283" fmla="*/ 686987 h 1165749"/>
                  <a:gd name="connsiteX284" fmla="*/ 1048083 w 1295883"/>
                  <a:gd name="connsiteY284" fmla="*/ 687525 h 1165749"/>
                  <a:gd name="connsiteX285" fmla="*/ 1047094 w 1295883"/>
                  <a:gd name="connsiteY285" fmla="*/ 688013 h 1165749"/>
                  <a:gd name="connsiteX286" fmla="*/ 1046850 w 1295883"/>
                  <a:gd name="connsiteY286" fmla="*/ 689242 h 1165749"/>
                  <a:gd name="connsiteX287" fmla="*/ 1047140 w 1295883"/>
                  <a:gd name="connsiteY287" fmla="*/ 690301 h 1165749"/>
                  <a:gd name="connsiteX288" fmla="*/ 1046774 w 1295883"/>
                  <a:gd name="connsiteY288" fmla="*/ 691178 h 1165749"/>
                  <a:gd name="connsiteX289" fmla="*/ 1046150 w 1295883"/>
                  <a:gd name="connsiteY289" fmla="*/ 692178 h 1165749"/>
                  <a:gd name="connsiteX290" fmla="*/ 1045476 w 1295883"/>
                  <a:gd name="connsiteY290" fmla="*/ 693037 h 1165749"/>
                  <a:gd name="connsiteX291" fmla="*/ 1044404 w 1295883"/>
                  <a:gd name="connsiteY291" fmla="*/ 693415 h 1165749"/>
                  <a:gd name="connsiteX292" fmla="*/ 1043659 w 1295883"/>
                  <a:gd name="connsiteY292" fmla="*/ 693625 h 1165749"/>
                  <a:gd name="connsiteX293" fmla="*/ 1043505 w 1295883"/>
                  <a:gd name="connsiteY293" fmla="*/ 694485 h 1165749"/>
                  <a:gd name="connsiteX294" fmla="*/ 1043184 w 1295883"/>
                  <a:gd name="connsiteY294" fmla="*/ 694922 h 1165749"/>
                  <a:gd name="connsiteX295" fmla="*/ 1042234 w 1295883"/>
                  <a:gd name="connsiteY295" fmla="*/ 694821 h 1165749"/>
                  <a:gd name="connsiteX296" fmla="*/ 1041437 w 1295883"/>
                  <a:gd name="connsiteY296" fmla="*/ 695041 h 1165749"/>
                  <a:gd name="connsiteX297" fmla="*/ 1041059 w 1295883"/>
                  <a:gd name="connsiteY297" fmla="*/ 695595 h 1165749"/>
                  <a:gd name="connsiteX298" fmla="*/ 1040635 w 1295883"/>
                  <a:gd name="connsiteY298" fmla="*/ 696000 h 1165749"/>
                  <a:gd name="connsiteX299" fmla="*/ 1040160 w 1295883"/>
                  <a:gd name="connsiteY299" fmla="*/ 696209 h 1165749"/>
                  <a:gd name="connsiteX300" fmla="*/ 1039761 w 1295883"/>
                  <a:gd name="connsiteY300" fmla="*/ 695924 h 1165749"/>
                  <a:gd name="connsiteX301" fmla="*/ 1039139 w 1295883"/>
                  <a:gd name="connsiteY301" fmla="*/ 696018 h 1165749"/>
                  <a:gd name="connsiteX302" fmla="*/ 1038843 w 1295883"/>
                  <a:gd name="connsiteY302" fmla="*/ 695898 h 1165749"/>
                  <a:gd name="connsiteX303" fmla="*/ 1038374 w 1295883"/>
                  <a:gd name="connsiteY303" fmla="*/ 696194 h 1165749"/>
                  <a:gd name="connsiteX304" fmla="*/ 1037790 w 1295883"/>
                  <a:gd name="connsiteY304" fmla="*/ 696783 h 1165749"/>
                  <a:gd name="connsiteX305" fmla="*/ 1036948 w 1295883"/>
                  <a:gd name="connsiteY305" fmla="*/ 697641 h 1165749"/>
                  <a:gd name="connsiteX306" fmla="*/ 1036313 w 1295883"/>
                  <a:gd name="connsiteY306" fmla="*/ 698113 h 1165749"/>
                  <a:gd name="connsiteX307" fmla="*/ 1035311 w 1295883"/>
                  <a:gd name="connsiteY307" fmla="*/ 698010 h 1165749"/>
                  <a:gd name="connsiteX308" fmla="*/ 1034586 w 1295883"/>
                  <a:gd name="connsiteY308" fmla="*/ 697280 h 1165749"/>
                  <a:gd name="connsiteX309" fmla="*/ 1033796 w 1295883"/>
                  <a:gd name="connsiteY309" fmla="*/ 697228 h 1165749"/>
                  <a:gd name="connsiteX310" fmla="*/ 1033281 w 1295883"/>
                  <a:gd name="connsiteY310" fmla="*/ 697482 h 1165749"/>
                  <a:gd name="connsiteX311" fmla="*/ 1032941 w 1295883"/>
                  <a:gd name="connsiteY311" fmla="*/ 698171 h 1165749"/>
                  <a:gd name="connsiteX312" fmla="*/ 1032184 w 1295883"/>
                  <a:gd name="connsiteY312" fmla="*/ 698610 h 1165749"/>
                  <a:gd name="connsiteX313" fmla="*/ 1031497 w 1295883"/>
                  <a:gd name="connsiteY313" fmla="*/ 699039 h 1165749"/>
                  <a:gd name="connsiteX314" fmla="*/ 1031067 w 1295883"/>
                  <a:gd name="connsiteY314" fmla="*/ 699567 h 1165749"/>
                  <a:gd name="connsiteX315" fmla="*/ 1030340 w 1295883"/>
                  <a:gd name="connsiteY315" fmla="*/ 699872 h 1165749"/>
                  <a:gd name="connsiteX316" fmla="*/ 1029743 w 1295883"/>
                  <a:gd name="connsiteY316" fmla="*/ 700369 h 1165749"/>
                  <a:gd name="connsiteX317" fmla="*/ 1028638 w 1295883"/>
                  <a:gd name="connsiteY317" fmla="*/ 700678 h 1165749"/>
                  <a:gd name="connsiteX318" fmla="*/ 1027566 w 1295883"/>
                  <a:gd name="connsiteY318" fmla="*/ 701395 h 1165749"/>
                  <a:gd name="connsiteX319" fmla="*/ 1026686 w 1295883"/>
                  <a:gd name="connsiteY319" fmla="*/ 701278 h 1165749"/>
                  <a:gd name="connsiteX320" fmla="*/ 1026526 w 1295883"/>
                  <a:gd name="connsiteY320" fmla="*/ 700535 h 1165749"/>
                  <a:gd name="connsiteX321" fmla="*/ 1025858 w 1295883"/>
                  <a:gd name="connsiteY321" fmla="*/ 699594 h 1165749"/>
                  <a:gd name="connsiteX322" fmla="*/ 1024356 w 1295883"/>
                  <a:gd name="connsiteY322" fmla="*/ 699265 h 1165749"/>
                  <a:gd name="connsiteX323" fmla="*/ 1023746 w 1295883"/>
                  <a:gd name="connsiteY323" fmla="*/ 698719 h 1165749"/>
                  <a:gd name="connsiteX324" fmla="*/ 1023438 w 1295883"/>
                  <a:gd name="connsiteY324" fmla="*/ 697859 h 1165749"/>
                  <a:gd name="connsiteX325" fmla="*/ 1022936 w 1295883"/>
                  <a:gd name="connsiteY325" fmla="*/ 697161 h 1165749"/>
                  <a:gd name="connsiteX326" fmla="*/ 1022391 w 1295883"/>
                  <a:gd name="connsiteY326" fmla="*/ 696260 h 1165749"/>
                  <a:gd name="connsiteX327" fmla="*/ 1021215 w 1295883"/>
                  <a:gd name="connsiteY327" fmla="*/ 695949 h 1165749"/>
                  <a:gd name="connsiteX328" fmla="*/ 1020208 w 1295883"/>
                  <a:gd name="connsiteY328" fmla="*/ 695444 h 1165749"/>
                  <a:gd name="connsiteX329" fmla="*/ 1019520 w 1295883"/>
                  <a:gd name="connsiteY329" fmla="*/ 695031 h 1165749"/>
                  <a:gd name="connsiteX330" fmla="*/ 1019122 w 1295883"/>
                  <a:gd name="connsiteY330" fmla="*/ 694570 h 1165749"/>
                  <a:gd name="connsiteX331" fmla="*/ 1019078 w 1295883"/>
                  <a:gd name="connsiteY331" fmla="*/ 693702 h 1165749"/>
                  <a:gd name="connsiteX332" fmla="*/ 1018210 w 1295883"/>
                  <a:gd name="connsiteY332" fmla="*/ 693601 h 1165749"/>
                  <a:gd name="connsiteX333" fmla="*/ 1017491 w 1295883"/>
                  <a:gd name="connsiteY333" fmla="*/ 692962 h 1165749"/>
                  <a:gd name="connsiteX334" fmla="*/ 1017124 w 1295883"/>
                  <a:gd name="connsiteY334" fmla="*/ 692423 h 1165749"/>
                  <a:gd name="connsiteX335" fmla="*/ 1016053 w 1295883"/>
                  <a:gd name="connsiteY335" fmla="*/ 692423 h 1165749"/>
                  <a:gd name="connsiteX336" fmla="*/ 1015404 w 1295883"/>
                  <a:gd name="connsiteY336" fmla="*/ 691707 h 1165749"/>
                  <a:gd name="connsiteX337" fmla="*/ 1014974 w 1295883"/>
                  <a:gd name="connsiteY337" fmla="*/ 691042 h 1165749"/>
                  <a:gd name="connsiteX338" fmla="*/ 1015109 w 1295883"/>
                  <a:gd name="connsiteY338" fmla="*/ 689930 h 1165749"/>
                  <a:gd name="connsiteX339" fmla="*/ 1014409 w 1295883"/>
                  <a:gd name="connsiteY339" fmla="*/ 689057 h 1165749"/>
                  <a:gd name="connsiteX340" fmla="*/ 1013497 w 1295883"/>
                  <a:gd name="connsiteY340" fmla="*/ 688719 h 1165749"/>
                  <a:gd name="connsiteX341" fmla="*/ 1013298 w 1295883"/>
                  <a:gd name="connsiteY341" fmla="*/ 688610 h 1165749"/>
                  <a:gd name="connsiteX342" fmla="*/ 1012707 w 1295883"/>
                  <a:gd name="connsiteY342" fmla="*/ 688366 h 1165749"/>
                  <a:gd name="connsiteX343" fmla="*/ 1011481 w 1295883"/>
                  <a:gd name="connsiteY343" fmla="*/ 688527 h 1165749"/>
                  <a:gd name="connsiteX344" fmla="*/ 1010145 w 1295883"/>
                  <a:gd name="connsiteY344" fmla="*/ 687995 h 1165749"/>
                  <a:gd name="connsiteX345" fmla="*/ 1009258 w 1295883"/>
                  <a:gd name="connsiteY345" fmla="*/ 687566 h 1165749"/>
                  <a:gd name="connsiteX346" fmla="*/ 1008610 w 1295883"/>
                  <a:gd name="connsiteY346" fmla="*/ 688155 h 1165749"/>
                  <a:gd name="connsiteX347" fmla="*/ 1008308 w 1295883"/>
                  <a:gd name="connsiteY347" fmla="*/ 688029 h 1165749"/>
                  <a:gd name="connsiteX348" fmla="*/ 1007993 w 1295883"/>
                  <a:gd name="connsiteY348" fmla="*/ 687220 h 1165749"/>
                  <a:gd name="connsiteX349" fmla="*/ 1007178 w 1295883"/>
                  <a:gd name="connsiteY349" fmla="*/ 686952 h 1165749"/>
                  <a:gd name="connsiteX350" fmla="*/ 1007230 w 1295883"/>
                  <a:gd name="connsiteY350" fmla="*/ 686430 h 1165749"/>
                  <a:gd name="connsiteX351" fmla="*/ 1007037 w 1295883"/>
                  <a:gd name="connsiteY351" fmla="*/ 685791 h 1165749"/>
                  <a:gd name="connsiteX352" fmla="*/ 1007274 w 1295883"/>
                  <a:gd name="connsiteY352" fmla="*/ 685210 h 1165749"/>
                  <a:gd name="connsiteX353" fmla="*/ 1006959 w 1295883"/>
                  <a:gd name="connsiteY353" fmla="*/ 684891 h 1165749"/>
                  <a:gd name="connsiteX354" fmla="*/ 1006196 w 1295883"/>
                  <a:gd name="connsiteY354" fmla="*/ 684854 h 1165749"/>
                  <a:gd name="connsiteX355" fmla="*/ 1005656 w 1295883"/>
                  <a:gd name="connsiteY355" fmla="*/ 684923 h 1165749"/>
                  <a:gd name="connsiteX356" fmla="*/ 1005528 w 1295883"/>
                  <a:gd name="connsiteY356" fmla="*/ 684375 h 1165749"/>
                  <a:gd name="connsiteX357" fmla="*/ 1005110 w 1295883"/>
                  <a:gd name="connsiteY357" fmla="*/ 683854 h 1165749"/>
                  <a:gd name="connsiteX358" fmla="*/ 1004930 w 1295883"/>
                  <a:gd name="connsiteY358" fmla="*/ 683071 h 1165749"/>
                  <a:gd name="connsiteX359" fmla="*/ 1004930 w 1295883"/>
                  <a:gd name="connsiteY359" fmla="*/ 682087 h 1165749"/>
                  <a:gd name="connsiteX360" fmla="*/ 1004488 w 1295883"/>
                  <a:gd name="connsiteY360" fmla="*/ 681009 h 1165749"/>
                  <a:gd name="connsiteX361" fmla="*/ 1003864 w 1295883"/>
                  <a:gd name="connsiteY361" fmla="*/ 681540 h 1165749"/>
                  <a:gd name="connsiteX362" fmla="*/ 1003299 w 1295883"/>
                  <a:gd name="connsiteY362" fmla="*/ 682298 h 1165749"/>
                  <a:gd name="connsiteX363" fmla="*/ 1002927 w 1295883"/>
                  <a:gd name="connsiteY363" fmla="*/ 682045 h 1165749"/>
                  <a:gd name="connsiteX364" fmla="*/ 1002221 w 1295883"/>
                  <a:gd name="connsiteY364" fmla="*/ 681700 h 1165749"/>
                  <a:gd name="connsiteX365" fmla="*/ 1000917 w 1295883"/>
                  <a:gd name="connsiteY365" fmla="*/ 682449 h 1165749"/>
                  <a:gd name="connsiteX366" fmla="*/ 1000139 w 1295883"/>
                  <a:gd name="connsiteY366" fmla="*/ 682693 h 1165749"/>
                  <a:gd name="connsiteX367" fmla="*/ 999941 w 1295883"/>
                  <a:gd name="connsiteY367" fmla="*/ 682305 h 1165749"/>
                  <a:gd name="connsiteX368" fmla="*/ 998836 w 1295883"/>
                  <a:gd name="connsiteY368" fmla="*/ 682373 h 1165749"/>
                  <a:gd name="connsiteX369" fmla="*/ 998567 w 1295883"/>
                  <a:gd name="connsiteY369" fmla="*/ 681590 h 1165749"/>
                  <a:gd name="connsiteX370" fmla="*/ 998309 w 1295883"/>
                  <a:gd name="connsiteY370" fmla="*/ 681184 h 1165749"/>
                  <a:gd name="connsiteX371" fmla="*/ 997622 w 1295883"/>
                  <a:gd name="connsiteY371" fmla="*/ 680884 h 1165749"/>
                  <a:gd name="connsiteX372" fmla="*/ 996589 w 1295883"/>
                  <a:gd name="connsiteY372" fmla="*/ 680706 h 1165749"/>
                  <a:gd name="connsiteX373" fmla="*/ 995664 w 1295883"/>
                  <a:gd name="connsiteY373" fmla="*/ 679949 h 1165749"/>
                  <a:gd name="connsiteX374" fmla="*/ 994952 w 1295883"/>
                  <a:gd name="connsiteY374" fmla="*/ 679461 h 1165749"/>
                  <a:gd name="connsiteX375" fmla="*/ 994899 w 1295883"/>
                  <a:gd name="connsiteY375" fmla="*/ 678846 h 1165749"/>
                  <a:gd name="connsiteX376" fmla="*/ 993668 w 1295883"/>
                  <a:gd name="connsiteY376" fmla="*/ 678037 h 1165749"/>
                  <a:gd name="connsiteX377" fmla="*/ 992794 w 1295883"/>
                  <a:gd name="connsiteY377" fmla="*/ 678544 h 1165749"/>
                  <a:gd name="connsiteX378" fmla="*/ 992029 w 1295883"/>
                  <a:gd name="connsiteY378" fmla="*/ 678307 h 1165749"/>
                  <a:gd name="connsiteX379" fmla="*/ 991535 w 1295883"/>
                  <a:gd name="connsiteY379" fmla="*/ 677905 h 1165749"/>
                  <a:gd name="connsiteX380" fmla="*/ 991067 w 1295883"/>
                  <a:gd name="connsiteY380" fmla="*/ 677483 h 1165749"/>
                  <a:gd name="connsiteX381" fmla="*/ 990540 w 1295883"/>
                  <a:gd name="connsiteY381" fmla="*/ 676507 h 1165749"/>
                  <a:gd name="connsiteX382" fmla="*/ 990136 w 1295883"/>
                  <a:gd name="connsiteY382" fmla="*/ 675682 h 1165749"/>
                  <a:gd name="connsiteX383" fmla="*/ 989577 w 1295883"/>
                  <a:gd name="connsiteY383" fmla="*/ 675421 h 1165749"/>
                  <a:gd name="connsiteX384" fmla="*/ 989101 w 1295883"/>
                  <a:gd name="connsiteY384" fmla="*/ 675110 h 1165749"/>
                  <a:gd name="connsiteX385" fmla="*/ 988735 w 1295883"/>
                  <a:gd name="connsiteY385" fmla="*/ 674478 h 1165749"/>
                  <a:gd name="connsiteX386" fmla="*/ 987907 w 1295883"/>
                  <a:gd name="connsiteY386" fmla="*/ 674067 h 1165749"/>
                  <a:gd name="connsiteX387" fmla="*/ 987457 w 1295883"/>
                  <a:gd name="connsiteY387" fmla="*/ 673813 h 1165749"/>
                  <a:gd name="connsiteX388" fmla="*/ 986821 w 1295883"/>
                  <a:gd name="connsiteY388" fmla="*/ 673855 h 1165749"/>
                  <a:gd name="connsiteX389" fmla="*/ 986180 w 1295883"/>
                  <a:gd name="connsiteY389" fmla="*/ 673771 h 1165749"/>
                  <a:gd name="connsiteX390" fmla="*/ 985794 w 1295883"/>
                  <a:gd name="connsiteY390" fmla="*/ 673315 h 1165749"/>
                  <a:gd name="connsiteX391" fmla="*/ 985120 w 1295883"/>
                  <a:gd name="connsiteY391" fmla="*/ 672978 h 1165749"/>
                  <a:gd name="connsiteX392" fmla="*/ 984606 w 1295883"/>
                  <a:gd name="connsiteY392" fmla="*/ 672846 h 1165749"/>
                  <a:gd name="connsiteX393" fmla="*/ 983984 w 1295883"/>
                  <a:gd name="connsiteY393" fmla="*/ 672516 h 1165749"/>
                  <a:gd name="connsiteX394" fmla="*/ 983226 w 1295883"/>
                  <a:gd name="connsiteY394" fmla="*/ 671861 h 1165749"/>
                  <a:gd name="connsiteX395" fmla="*/ 982853 w 1295883"/>
                  <a:gd name="connsiteY395" fmla="*/ 670624 h 1165749"/>
                  <a:gd name="connsiteX396" fmla="*/ 982763 w 1295883"/>
                  <a:gd name="connsiteY396" fmla="*/ 669671 h 1165749"/>
                  <a:gd name="connsiteX397" fmla="*/ 982641 w 1295883"/>
                  <a:gd name="connsiteY397" fmla="*/ 668855 h 1165749"/>
                  <a:gd name="connsiteX398" fmla="*/ 982005 w 1295883"/>
                  <a:gd name="connsiteY398" fmla="*/ 667459 h 1165749"/>
                  <a:gd name="connsiteX399" fmla="*/ 982127 w 1295883"/>
                  <a:gd name="connsiteY399" fmla="*/ 666195 h 1165749"/>
                  <a:gd name="connsiteX400" fmla="*/ 981986 w 1295883"/>
                  <a:gd name="connsiteY400" fmla="*/ 665842 h 1165749"/>
                  <a:gd name="connsiteX401" fmla="*/ 981690 w 1295883"/>
                  <a:gd name="connsiteY401" fmla="*/ 665726 h 1165749"/>
                  <a:gd name="connsiteX402" fmla="*/ 981331 w 1295883"/>
                  <a:gd name="connsiteY402" fmla="*/ 665539 h 1165749"/>
                  <a:gd name="connsiteX403" fmla="*/ 981286 w 1295883"/>
                  <a:gd name="connsiteY403" fmla="*/ 665060 h 1165749"/>
                  <a:gd name="connsiteX404" fmla="*/ 981684 w 1295883"/>
                  <a:gd name="connsiteY404" fmla="*/ 664588 h 1165749"/>
                  <a:gd name="connsiteX405" fmla="*/ 982057 w 1295883"/>
                  <a:gd name="connsiteY405" fmla="*/ 664125 h 1165749"/>
                  <a:gd name="connsiteX406" fmla="*/ 982037 w 1295883"/>
                  <a:gd name="connsiteY406" fmla="*/ 663874 h 1165749"/>
                  <a:gd name="connsiteX407" fmla="*/ 981652 w 1295883"/>
                  <a:gd name="connsiteY407" fmla="*/ 663653 h 1165749"/>
                  <a:gd name="connsiteX408" fmla="*/ 980908 w 1295883"/>
                  <a:gd name="connsiteY408" fmla="*/ 663057 h 1165749"/>
                  <a:gd name="connsiteX409" fmla="*/ 980118 w 1295883"/>
                  <a:gd name="connsiteY409" fmla="*/ 662416 h 1165749"/>
                  <a:gd name="connsiteX410" fmla="*/ 980169 w 1295883"/>
                  <a:gd name="connsiteY410" fmla="*/ 661719 h 1165749"/>
                  <a:gd name="connsiteX411" fmla="*/ 980246 w 1295883"/>
                  <a:gd name="connsiteY411" fmla="*/ 661457 h 1165749"/>
                  <a:gd name="connsiteX412" fmla="*/ 979866 w 1295883"/>
                  <a:gd name="connsiteY412" fmla="*/ 661171 h 1165749"/>
                  <a:gd name="connsiteX413" fmla="*/ 979090 w 1295883"/>
                  <a:gd name="connsiteY413" fmla="*/ 660968 h 1165749"/>
                  <a:gd name="connsiteX414" fmla="*/ 979110 w 1295883"/>
                  <a:gd name="connsiteY414" fmla="*/ 660195 h 1165749"/>
                  <a:gd name="connsiteX415" fmla="*/ 979110 w 1295883"/>
                  <a:gd name="connsiteY415" fmla="*/ 659800 h 1165749"/>
                  <a:gd name="connsiteX416" fmla="*/ 978185 w 1295883"/>
                  <a:gd name="connsiteY416" fmla="*/ 659116 h 1165749"/>
                  <a:gd name="connsiteX417" fmla="*/ 977947 w 1295883"/>
                  <a:gd name="connsiteY417" fmla="*/ 659134 h 1165749"/>
                  <a:gd name="connsiteX418" fmla="*/ 977183 w 1295883"/>
                  <a:gd name="connsiteY418" fmla="*/ 659057 h 1165749"/>
                  <a:gd name="connsiteX419" fmla="*/ 976566 w 1295883"/>
                  <a:gd name="connsiteY419" fmla="*/ 658368 h 1165749"/>
                  <a:gd name="connsiteX420" fmla="*/ 976945 w 1295883"/>
                  <a:gd name="connsiteY420" fmla="*/ 658072 h 1165749"/>
                  <a:gd name="connsiteX421" fmla="*/ 978268 w 1295883"/>
                  <a:gd name="connsiteY421" fmla="*/ 657939 h 1165749"/>
                  <a:gd name="connsiteX422" fmla="*/ 978158 w 1295883"/>
                  <a:gd name="connsiteY422" fmla="*/ 657477 h 1165749"/>
                  <a:gd name="connsiteX423" fmla="*/ 977864 w 1295883"/>
                  <a:gd name="connsiteY423" fmla="*/ 656491 h 1165749"/>
                  <a:gd name="connsiteX424" fmla="*/ 977324 w 1295883"/>
                  <a:gd name="connsiteY424" fmla="*/ 655708 h 1165749"/>
                  <a:gd name="connsiteX425" fmla="*/ 977889 w 1295883"/>
                  <a:gd name="connsiteY425" fmla="*/ 654999 h 1165749"/>
                  <a:gd name="connsiteX426" fmla="*/ 977832 w 1295883"/>
                  <a:gd name="connsiteY426" fmla="*/ 654773 h 1165749"/>
                  <a:gd name="connsiteX427" fmla="*/ 977298 w 1295883"/>
                  <a:gd name="connsiteY427" fmla="*/ 654294 h 1165749"/>
                  <a:gd name="connsiteX428" fmla="*/ 977260 w 1295883"/>
                  <a:gd name="connsiteY428" fmla="*/ 653847 h 1165749"/>
                  <a:gd name="connsiteX429" fmla="*/ 976374 w 1295883"/>
                  <a:gd name="connsiteY429" fmla="*/ 653705 h 1165749"/>
                  <a:gd name="connsiteX430" fmla="*/ 976021 w 1295883"/>
                  <a:gd name="connsiteY430" fmla="*/ 653502 h 1165749"/>
                  <a:gd name="connsiteX431" fmla="*/ 976136 w 1295883"/>
                  <a:gd name="connsiteY431" fmla="*/ 653123 h 1165749"/>
                  <a:gd name="connsiteX432" fmla="*/ 976059 w 1295883"/>
                  <a:gd name="connsiteY432" fmla="*/ 652627 h 1165749"/>
                  <a:gd name="connsiteX433" fmla="*/ 976213 w 1295883"/>
                  <a:gd name="connsiteY433" fmla="*/ 652055 h 1165749"/>
                  <a:gd name="connsiteX434" fmla="*/ 976599 w 1295883"/>
                  <a:gd name="connsiteY434" fmla="*/ 651289 h 1165749"/>
                  <a:gd name="connsiteX435" fmla="*/ 976355 w 1295883"/>
                  <a:gd name="connsiteY435" fmla="*/ 650607 h 1165749"/>
                  <a:gd name="connsiteX436" fmla="*/ 975771 w 1295883"/>
                  <a:gd name="connsiteY436" fmla="*/ 649581 h 1165749"/>
                  <a:gd name="connsiteX437" fmla="*/ 976540 w 1295883"/>
                  <a:gd name="connsiteY437" fmla="*/ 649059 h 1165749"/>
                  <a:gd name="connsiteX438" fmla="*/ 976862 w 1295883"/>
                  <a:gd name="connsiteY438" fmla="*/ 648252 h 1165749"/>
                  <a:gd name="connsiteX439" fmla="*/ 976624 w 1295883"/>
                  <a:gd name="connsiteY439" fmla="*/ 647444 h 1165749"/>
                  <a:gd name="connsiteX440" fmla="*/ 977099 w 1295883"/>
                  <a:gd name="connsiteY440" fmla="*/ 646399 h 1165749"/>
                  <a:gd name="connsiteX441" fmla="*/ 976778 w 1295883"/>
                  <a:gd name="connsiteY441" fmla="*/ 646348 h 1165749"/>
                  <a:gd name="connsiteX442" fmla="*/ 977099 w 1295883"/>
                  <a:gd name="connsiteY442" fmla="*/ 645633 h 1165749"/>
                  <a:gd name="connsiteX443" fmla="*/ 977022 w 1295883"/>
                  <a:gd name="connsiteY443" fmla="*/ 645347 h 1165749"/>
                  <a:gd name="connsiteX444" fmla="*/ 976893 w 1295883"/>
                  <a:gd name="connsiteY444" fmla="*/ 644565 h 1165749"/>
                  <a:gd name="connsiteX445" fmla="*/ 977318 w 1295883"/>
                  <a:gd name="connsiteY445" fmla="*/ 644607 h 1165749"/>
                  <a:gd name="connsiteX446" fmla="*/ 977786 w 1295883"/>
                  <a:gd name="connsiteY446" fmla="*/ 644674 h 1165749"/>
                  <a:gd name="connsiteX447" fmla="*/ 978332 w 1295883"/>
                  <a:gd name="connsiteY447" fmla="*/ 644085 h 1165749"/>
                  <a:gd name="connsiteX448" fmla="*/ 977620 w 1295883"/>
                  <a:gd name="connsiteY448" fmla="*/ 643528 h 1165749"/>
                  <a:gd name="connsiteX449" fmla="*/ 977099 w 1295883"/>
                  <a:gd name="connsiteY449" fmla="*/ 642830 h 1165749"/>
                  <a:gd name="connsiteX450" fmla="*/ 978301 w 1295883"/>
                  <a:gd name="connsiteY450" fmla="*/ 642477 h 1165749"/>
                  <a:gd name="connsiteX451" fmla="*/ 979822 w 1295883"/>
                  <a:gd name="connsiteY451" fmla="*/ 642013 h 1165749"/>
                  <a:gd name="connsiteX452" fmla="*/ 980515 w 1295883"/>
                  <a:gd name="connsiteY452" fmla="*/ 640809 h 1165749"/>
                  <a:gd name="connsiteX453" fmla="*/ 981139 w 1295883"/>
                  <a:gd name="connsiteY453" fmla="*/ 640112 h 1165749"/>
                  <a:gd name="connsiteX454" fmla="*/ 980843 w 1295883"/>
                  <a:gd name="connsiteY454" fmla="*/ 639464 h 1165749"/>
                  <a:gd name="connsiteX455" fmla="*/ 980458 w 1295883"/>
                  <a:gd name="connsiteY455" fmla="*/ 638379 h 1165749"/>
                  <a:gd name="connsiteX456" fmla="*/ 981364 w 1295883"/>
                  <a:gd name="connsiteY456" fmla="*/ 638141 h 1165749"/>
                  <a:gd name="connsiteX457" fmla="*/ 982018 w 1295883"/>
                  <a:gd name="connsiteY457" fmla="*/ 637857 h 1165749"/>
                  <a:gd name="connsiteX458" fmla="*/ 981839 w 1295883"/>
                  <a:gd name="connsiteY458" fmla="*/ 637183 h 1165749"/>
                  <a:gd name="connsiteX459" fmla="*/ 981639 w 1295883"/>
                  <a:gd name="connsiteY459" fmla="*/ 636661 h 1165749"/>
                  <a:gd name="connsiteX460" fmla="*/ 981568 w 1295883"/>
                  <a:gd name="connsiteY460" fmla="*/ 636467 h 1165749"/>
                  <a:gd name="connsiteX461" fmla="*/ 981704 w 1295883"/>
                  <a:gd name="connsiteY461" fmla="*/ 636096 h 1165749"/>
                  <a:gd name="connsiteX462" fmla="*/ 982179 w 1295883"/>
                  <a:gd name="connsiteY462" fmla="*/ 635247 h 1165749"/>
                  <a:gd name="connsiteX463" fmla="*/ 982262 w 1295883"/>
                  <a:gd name="connsiteY463" fmla="*/ 634514 h 1165749"/>
                  <a:gd name="connsiteX464" fmla="*/ 982532 w 1295883"/>
                  <a:gd name="connsiteY464" fmla="*/ 633732 h 1165749"/>
                  <a:gd name="connsiteX465" fmla="*/ 982879 w 1295883"/>
                  <a:gd name="connsiteY465" fmla="*/ 633697 h 1165749"/>
                  <a:gd name="connsiteX466" fmla="*/ 983174 w 1295883"/>
                  <a:gd name="connsiteY466" fmla="*/ 633169 h 1165749"/>
                  <a:gd name="connsiteX467" fmla="*/ 983585 w 1295883"/>
                  <a:gd name="connsiteY467" fmla="*/ 632285 h 1165749"/>
                  <a:gd name="connsiteX468" fmla="*/ 983097 w 1295883"/>
                  <a:gd name="connsiteY468" fmla="*/ 631989 h 1165749"/>
                  <a:gd name="connsiteX469" fmla="*/ 983360 w 1295883"/>
                  <a:gd name="connsiteY469" fmla="*/ 631341 h 1165749"/>
                  <a:gd name="connsiteX470" fmla="*/ 982610 w 1295883"/>
                  <a:gd name="connsiteY470" fmla="*/ 631004 h 1165749"/>
                  <a:gd name="connsiteX471" fmla="*/ 982095 w 1295883"/>
                  <a:gd name="connsiteY471" fmla="*/ 630727 h 1165749"/>
                  <a:gd name="connsiteX472" fmla="*/ 981215 w 1295883"/>
                  <a:gd name="connsiteY472" fmla="*/ 629995 h 1165749"/>
                  <a:gd name="connsiteX473" fmla="*/ 980221 w 1295883"/>
                  <a:gd name="connsiteY473" fmla="*/ 629245 h 1165749"/>
                  <a:gd name="connsiteX474" fmla="*/ 980150 w 1295883"/>
                  <a:gd name="connsiteY474" fmla="*/ 628539 h 1165749"/>
                  <a:gd name="connsiteX475" fmla="*/ 979874 w 1295883"/>
                  <a:gd name="connsiteY475" fmla="*/ 627142 h 1165749"/>
                  <a:gd name="connsiteX476" fmla="*/ 979604 w 1295883"/>
                  <a:gd name="connsiteY476" fmla="*/ 626333 h 1165749"/>
                  <a:gd name="connsiteX477" fmla="*/ 980381 w 1295883"/>
                  <a:gd name="connsiteY477" fmla="*/ 626341 h 1165749"/>
                  <a:gd name="connsiteX478" fmla="*/ 980503 w 1295883"/>
                  <a:gd name="connsiteY478" fmla="*/ 625341 h 1165749"/>
                  <a:gd name="connsiteX479" fmla="*/ 980921 w 1295883"/>
                  <a:gd name="connsiteY479" fmla="*/ 625341 h 1165749"/>
                  <a:gd name="connsiteX480" fmla="*/ 981465 w 1295883"/>
                  <a:gd name="connsiteY480" fmla="*/ 625112 h 1165749"/>
                  <a:gd name="connsiteX481" fmla="*/ 981337 w 1295883"/>
                  <a:gd name="connsiteY481" fmla="*/ 624548 h 1165749"/>
                  <a:gd name="connsiteX482" fmla="*/ 981921 w 1295883"/>
                  <a:gd name="connsiteY482" fmla="*/ 624415 h 1165749"/>
                  <a:gd name="connsiteX483" fmla="*/ 982474 w 1295883"/>
                  <a:gd name="connsiteY483" fmla="*/ 623572 h 1165749"/>
                  <a:gd name="connsiteX484" fmla="*/ 983264 w 1295883"/>
                  <a:gd name="connsiteY484" fmla="*/ 622933 h 1165749"/>
                  <a:gd name="connsiteX485" fmla="*/ 983662 w 1295883"/>
                  <a:gd name="connsiteY485" fmla="*/ 622225 h 1165749"/>
                  <a:gd name="connsiteX486" fmla="*/ 983656 w 1295883"/>
                  <a:gd name="connsiteY486" fmla="*/ 621518 h 1165749"/>
                  <a:gd name="connsiteX487" fmla="*/ 983276 w 1295883"/>
                  <a:gd name="connsiteY487" fmla="*/ 620660 h 1165749"/>
                  <a:gd name="connsiteX488" fmla="*/ 983348 w 1295883"/>
                  <a:gd name="connsiteY488" fmla="*/ 619997 h 1165749"/>
                  <a:gd name="connsiteX489" fmla="*/ 983816 w 1295883"/>
                  <a:gd name="connsiteY489" fmla="*/ 618918 h 1165749"/>
                  <a:gd name="connsiteX490" fmla="*/ 984157 w 1295883"/>
                  <a:gd name="connsiteY490" fmla="*/ 618412 h 1165749"/>
                  <a:gd name="connsiteX491" fmla="*/ 983463 w 1295883"/>
                  <a:gd name="connsiteY491" fmla="*/ 617537 h 1165749"/>
                  <a:gd name="connsiteX492" fmla="*/ 982827 w 1295883"/>
                  <a:gd name="connsiteY492" fmla="*/ 616670 h 1165749"/>
                  <a:gd name="connsiteX493" fmla="*/ 982442 w 1295883"/>
                  <a:gd name="connsiteY493" fmla="*/ 615786 h 1165749"/>
                  <a:gd name="connsiteX494" fmla="*/ 982474 w 1295883"/>
                  <a:gd name="connsiteY494" fmla="*/ 615214 h 1165749"/>
                  <a:gd name="connsiteX495" fmla="*/ 982507 w 1295883"/>
                  <a:gd name="connsiteY495" fmla="*/ 614600 h 1165749"/>
                  <a:gd name="connsiteX496" fmla="*/ 982140 w 1295883"/>
                  <a:gd name="connsiteY496" fmla="*/ 614029 h 1165749"/>
                  <a:gd name="connsiteX497" fmla="*/ 981139 w 1295883"/>
                  <a:gd name="connsiteY497" fmla="*/ 613799 h 1165749"/>
                  <a:gd name="connsiteX498" fmla="*/ 980567 w 1295883"/>
                  <a:gd name="connsiteY498" fmla="*/ 613203 h 1165749"/>
                  <a:gd name="connsiteX499" fmla="*/ 979957 w 1295883"/>
                  <a:gd name="connsiteY499" fmla="*/ 612732 h 1165749"/>
                  <a:gd name="connsiteX500" fmla="*/ 980034 w 1295883"/>
                  <a:gd name="connsiteY500" fmla="*/ 611621 h 1165749"/>
                  <a:gd name="connsiteX501" fmla="*/ 979200 w 1295883"/>
                  <a:gd name="connsiteY501" fmla="*/ 611057 h 1165749"/>
                  <a:gd name="connsiteX502" fmla="*/ 978307 w 1295883"/>
                  <a:gd name="connsiteY502" fmla="*/ 610224 h 1165749"/>
                  <a:gd name="connsiteX503" fmla="*/ 978101 w 1295883"/>
                  <a:gd name="connsiteY503" fmla="*/ 609710 h 1165749"/>
                  <a:gd name="connsiteX504" fmla="*/ 978281 w 1295883"/>
                  <a:gd name="connsiteY504" fmla="*/ 608901 h 1165749"/>
                  <a:gd name="connsiteX505" fmla="*/ 978158 w 1295883"/>
                  <a:gd name="connsiteY505" fmla="*/ 607504 h 1165749"/>
                  <a:gd name="connsiteX506" fmla="*/ 978737 w 1295883"/>
                  <a:gd name="connsiteY506" fmla="*/ 606411 h 1165749"/>
                  <a:gd name="connsiteX507" fmla="*/ 979713 w 1295883"/>
                  <a:gd name="connsiteY507" fmla="*/ 605435 h 1165749"/>
                  <a:gd name="connsiteX508" fmla="*/ 979765 w 1295883"/>
                  <a:gd name="connsiteY508" fmla="*/ 604020 h 1165749"/>
                  <a:gd name="connsiteX509" fmla="*/ 979906 w 1295883"/>
                  <a:gd name="connsiteY509" fmla="*/ 602942 h 1165749"/>
                  <a:gd name="connsiteX510" fmla="*/ 979629 w 1295883"/>
                  <a:gd name="connsiteY510" fmla="*/ 601486 h 1165749"/>
                  <a:gd name="connsiteX511" fmla="*/ 979706 w 1295883"/>
                  <a:gd name="connsiteY511" fmla="*/ 599938 h 1165749"/>
                  <a:gd name="connsiteX512" fmla="*/ 979874 w 1295883"/>
                  <a:gd name="connsiteY512" fmla="*/ 598078 h 1165749"/>
                  <a:gd name="connsiteX513" fmla="*/ 980677 w 1295883"/>
                  <a:gd name="connsiteY513" fmla="*/ 597632 h 1165749"/>
                  <a:gd name="connsiteX514" fmla="*/ 982018 w 1295883"/>
                  <a:gd name="connsiteY514" fmla="*/ 596950 h 1165749"/>
                  <a:gd name="connsiteX515" fmla="*/ 982635 w 1295883"/>
                  <a:gd name="connsiteY515" fmla="*/ 595687 h 1165749"/>
                  <a:gd name="connsiteX516" fmla="*/ 984234 w 1295883"/>
                  <a:gd name="connsiteY516" fmla="*/ 594584 h 1165749"/>
                  <a:gd name="connsiteX517" fmla="*/ 985936 w 1295883"/>
                  <a:gd name="connsiteY517" fmla="*/ 594029 h 1165749"/>
                  <a:gd name="connsiteX518" fmla="*/ 985852 w 1295883"/>
                  <a:gd name="connsiteY518" fmla="*/ 592666 h 1165749"/>
                  <a:gd name="connsiteX519" fmla="*/ 985936 w 1295883"/>
                  <a:gd name="connsiteY519" fmla="*/ 591622 h 1165749"/>
                  <a:gd name="connsiteX520" fmla="*/ 985827 w 1295883"/>
                  <a:gd name="connsiteY520" fmla="*/ 590361 h 1165749"/>
                  <a:gd name="connsiteX521" fmla="*/ 986134 w 1295883"/>
                  <a:gd name="connsiteY521" fmla="*/ 589047 h 1165749"/>
                  <a:gd name="connsiteX522" fmla="*/ 986340 w 1295883"/>
                  <a:gd name="connsiteY522" fmla="*/ 587868 h 1165749"/>
                  <a:gd name="connsiteX523" fmla="*/ 986474 w 1295883"/>
                  <a:gd name="connsiteY523" fmla="*/ 586950 h 1165749"/>
                  <a:gd name="connsiteX524" fmla="*/ 987066 w 1295883"/>
                  <a:gd name="connsiteY524" fmla="*/ 586959 h 1165749"/>
                  <a:gd name="connsiteX525" fmla="*/ 987182 w 1295883"/>
                  <a:gd name="connsiteY525" fmla="*/ 586352 h 1165749"/>
                  <a:gd name="connsiteX526" fmla="*/ 987329 w 1295883"/>
                  <a:gd name="connsiteY526" fmla="*/ 585520 h 1165749"/>
                  <a:gd name="connsiteX527" fmla="*/ 987406 w 1295883"/>
                  <a:gd name="connsiteY527" fmla="*/ 584738 h 1165749"/>
                  <a:gd name="connsiteX528" fmla="*/ 987676 w 1295883"/>
                  <a:gd name="connsiteY528" fmla="*/ 584090 h 1165749"/>
                  <a:gd name="connsiteX529" fmla="*/ 988176 w 1295883"/>
                  <a:gd name="connsiteY529" fmla="*/ 583719 h 1165749"/>
                  <a:gd name="connsiteX530" fmla="*/ 988896 w 1295883"/>
                  <a:gd name="connsiteY530" fmla="*/ 583507 h 1165749"/>
                  <a:gd name="connsiteX531" fmla="*/ 989371 w 1295883"/>
                  <a:gd name="connsiteY531" fmla="*/ 583139 h 1165749"/>
                  <a:gd name="connsiteX532" fmla="*/ 990045 w 1295883"/>
                  <a:gd name="connsiteY532" fmla="*/ 582566 h 1165749"/>
                  <a:gd name="connsiteX533" fmla="*/ 990783 w 1295883"/>
                  <a:gd name="connsiteY533" fmla="*/ 582415 h 1165749"/>
                  <a:gd name="connsiteX534" fmla="*/ 991605 w 1295883"/>
                  <a:gd name="connsiteY534" fmla="*/ 581984 h 1165749"/>
                  <a:gd name="connsiteX535" fmla="*/ 992029 w 1295883"/>
                  <a:gd name="connsiteY535" fmla="*/ 581900 h 1165749"/>
                  <a:gd name="connsiteX536" fmla="*/ 992332 w 1295883"/>
                  <a:gd name="connsiteY536" fmla="*/ 581630 h 1165749"/>
                  <a:gd name="connsiteX537" fmla="*/ 992716 w 1295883"/>
                  <a:gd name="connsiteY537" fmla="*/ 581319 h 1165749"/>
                  <a:gd name="connsiteX538" fmla="*/ 993327 w 1295883"/>
                  <a:gd name="connsiteY538" fmla="*/ 581126 h 1165749"/>
                  <a:gd name="connsiteX539" fmla="*/ 993777 w 1295883"/>
                  <a:gd name="connsiteY539" fmla="*/ 580907 h 1165749"/>
                  <a:gd name="connsiteX540" fmla="*/ 994283 w 1295883"/>
                  <a:gd name="connsiteY540" fmla="*/ 580571 h 1165749"/>
                  <a:gd name="connsiteX541" fmla="*/ 994496 w 1295883"/>
                  <a:gd name="connsiteY541" fmla="*/ 580258 h 1165749"/>
                  <a:gd name="connsiteX542" fmla="*/ 994990 w 1295883"/>
                  <a:gd name="connsiteY542" fmla="*/ 579729 h 1165749"/>
                  <a:gd name="connsiteX543" fmla="*/ 995362 w 1295883"/>
                  <a:gd name="connsiteY543" fmla="*/ 579292 h 1165749"/>
                  <a:gd name="connsiteX544" fmla="*/ 995741 w 1295883"/>
                  <a:gd name="connsiteY544" fmla="*/ 578845 h 1165749"/>
                  <a:gd name="connsiteX545" fmla="*/ 996267 w 1295883"/>
                  <a:gd name="connsiteY545" fmla="*/ 578677 h 1165749"/>
                  <a:gd name="connsiteX546" fmla="*/ 997185 w 1295883"/>
                  <a:gd name="connsiteY546" fmla="*/ 578643 h 1165749"/>
                  <a:gd name="connsiteX547" fmla="*/ 997771 w 1295883"/>
                  <a:gd name="connsiteY547" fmla="*/ 578692 h 1165749"/>
                  <a:gd name="connsiteX548" fmla="*/ 998233 w 1295883"/>
                  <a:gd name="connsiteY548" fmla="*/ 578492 h 1165749"/>
                  <a:gd name="connsiteX549" fmla="*/ 1000545 w 1295883"/>
                  <a:gd name="connsiteY549" fmla="*/ 576218 h 1165749"/>
                  <a:gd name="connsiteX550" fmla="*/ 1002439 w 1295883"/>
                  <a:gd name="connsiteY550" fmla="*/ 567685 h 1165749"/>
                  <a:gd name="connsiteX551" fmla="*/ 1002759 w 1295883"/>
                  <a:gd name="connsiteY551" fmla="*/ 566456 h 1165749"/>
                  <a:gd name="connsiteX552" fmla="*/ 1002862 w 1295883"/>
                  <a:gd name="connsiteY552" fmla="*/ 565985 h 1165749"/>
                  <a:gd name="connsiteX553" fmla="*/ 1003133 w 1295883"/>
                  <a:gd name="connsiteY553" fmla="*/ 565494 h 1165749"/>
                  <a:gd name="connsiteX554" fmla="*/ 1003711 w 1295883"/>
                  <a:gd name="connsiteY554" fmla="*/ 564377 h 1165749"/>
                  <a:gd name="connsiteX555" fmla="*/ 1013786 w 1295883"/>
                  <a:gd name="connsiteY555" fmla="*/ 550379 h 1165749"/>
                  <a:gd name="connsiteX556" fmla="*/ 1018589 w 1295883"/>
                  <a:gd name="connsiteY556" fmla="*/ 534834 h 1165749"/>
                  <a:gd name="connsiteX557" fmla="*/ 1018601 w 1295883"/>
                  <a:gd name="connsiteY557" fmla="*/ 534522 h 1165749"/>
                  <a:gd name="connsiteX558" fmla="*/ 1018397 w 1295883"/>
                  <a:gd name="connsiteY558" fmla="*/ 526265 h 1165749"/>
                  <a:gd name="connsiteX559" fmla="*/ 1018358 w 1295883"/>
                  <a:gd name="connsiteY559" fmla="*/ 525938 h 1165749"/>
                  <a:gd name="connsiteX560" fmla="*/ 1018370 w 1295883"/>
                  <a:gd name="connsiteY560" fmla="*/ 525601 h 1165749"/>
                  <a:gd name="connsiteX561" fmla="*/ 1018480 w 1295883"/>
                  <a:gd name="connsiteY561" fmla="*/ 525314 h 1165749"/>
                  <a:gd name="connsiteX562" fmla="*/ 1020721 w 1295883"/>
                  <a:gd name="connsiteY562" fmla="*/ 520171 h 1165749"/>
                  <a:gd name="connsiteX563" fmla="*/ 1020805 w 1295883"/>
                  <a:gd name="connsiteY563" fmla="*/ 519522 h 1165749"/>
                  <a:gd name="connsiteX564" fmla="*/ 1020959 w 1295883"/>
                  <a:gd name="connsiteY564" fmla="*/ 519270 h 1165749"/>
                  <a:gd name="connsiteX565" fmla="*/ 1021152 w 1295883"/>
                  <a:gd name="connsiteY565" fmla="*/ 519070 h 1165749"/>
                  <a:gd name="connsiteX566" fmla="*/ 1021633 w 1295883"/>
                  <a:gd name="connsiteY566" fmla="*/ 518639 h 1165749"/>
                  <a:gd name="connsiteX567" fmla="*/ 1022282 w 1295883"/>
                  <a:gd name="connsiteY567" fmla="*/ 517839 h 1165749"/>
                  <a:gd name="connsiteX568" fmla="*/ 1022589 w 1295883"/>
                  <a:gd name="connsiteY568" fmla="*/ 517445 h 1165749"/>
                  <a:gd name="connsiteX569" fmla="*/ 1022744 w 1295883"/>
                  <a:gd name="connsiteY569" fmla="*/ 517184 h 1165749"/>
                  <a:gd name="connsiteX570" fmla="*/ 1022866 w 1295883"/>
                  <a:gd name="connsiteY570" fmla="*/ 516864 h 1165749"/>
                  <a:gd name="connsiteX571" fmla="*/ 1022885 w 1295883"/>
                  <a:gd name="connsiteY571" fmla="*/ 516458 h 1165749"/>
                  <a:gd name="connsiteX572" fmla="*/ 1022770 w 1295883"/>
                  <a:gd name="connsiteY572" fmla="*/ 510845 h 1165749"/>
                  <a:gd name="connsiteX573" fmla="*/ 1022801 w 1295883"/>
                  <a:gd name="connsiteY573" fmla="*/ 510507 h 1165749"/>
                  <a:gd name="connsiteX574" fmla="*/ 1022814 w 1295883"/>
                  <a:gd name="connsiteY574" fmla="*/ 510078 h 1165749"/>
                  <a:gd name="connsiteX575" fmla="*/ 1022892 w 1295883"/>
                  <a:gd name="connsiteY575" fmla="*/ 509650 h 1165749"/>
                  <a:gd name="connsiteX576" fmla="*/ 1023971 w 1295883"/>
                  <a:gd name="connsiteY576" fmla="*/ 505256 h 1165749"/>
                  <a:gd name="connsiteX577" fmla="*/ 1024106 w 1295883"/>
                  <a:gd name="connsiteY577" fmla="*/ 504599 h 1165749"/>
                  <a:gd name="connsiteX578" fmla="*/ 1024150 w 1295883"/>
                  <a:gd name="connsiteY578" fmla="*/ 504070 h 1165749"/>
                  <a:gd name="connsiteX579" fmla="*/ 1024188 w 1295883"/>
                  <a:gd name="connsiteY579" fmla="*/ 503513 h 1165749"/>
                  <a:gd name="connsiteX580" fmla="*/ 1023977 w 1295883"/>
                  <a:gd name="connsiteY580" fmla="*/ 502876 h 1165749"/>
                  <a:gd name="connsiteX581" fmla="*/ 1023694 w 1295883"/>
                  <a:gd name="connsiteY581" fmla="*/ 502276 h 1165749"/>
                  <a:gd name="connsiteX582" fmla="*/ 1023347 w 1295883"/>
                  <a:gd name="connsiteY582" fmla="*/ 501678 h 1165749"/>
                  <a:gd name="connsiteX583" fmla="*/ 1021228 w 1295883"/>
                  <a:gd name="connsiteY583" fmla="*/ 498836 h 1165749"/>
                  <a:gd name="connsiteX584" fmla="*/ 1020933 w 1295883"/>
                  <a:gd name="connsiteY584" fmla="*/ 498549 h 1165749"/>
                  <a:gd name="connsiteX585" fmla="*/ 1020740 w 1295883"/>
                  <a:gd name="connsiteY585" fmla="*/ 498278 h 1165749"/>
                  <a:gd name="connsiteX586" fmla="*/ 1020766 w 1295883"/>
                  <a:gd name="connsiteY586" fmla="*/ 497883 h 1165749"/>
                  <a:gd name="connsiteX587" fmla="*/ 1020534 w 1295883"/>
                  <a:gd name="connsiteY587" fmla="*/ 494750 h 1165749"/>
                  <a:gd name="connsiteX588" fmla="*/ 1020555 w 1295883"/>
                  <a:gd name="connsiteY588" fmla="*/ 494542 h 1165749"/>
                  <a:gd name="connsiteX589" fmla="*/ 1020555 w 1295883"/>
                  <a:gd name="connsiteY589" fmla="*/ 494038 h 1165749"/>
                  <a:gd name="connsiteX590" fmla="*/ 1019983 w 1295883"/>
                  <a:gd name="connsiteY590" fmla="*/ 493195 h 1165749"/>
                  <a:gd name="connsiteX591" fmla="*/ 1019828 w 1295883"/>
                  <a:gd name="connsiteY591" fmla="*/ 492800 h 1165749"/>
                  <a:gd name="connsiteX592" fmla="*/ 1019534 w 1295883"/>
                  <a:gd name="connsiteY592" fmla="*/ 492328 h 1165749"/>
                  <a:gd name="connsiteX593" fmla="*/ 1019212 w 1295883"/>
                  <a:gd name="connsiteY593" fmla="*/ 491932 h 1165749"/>
                  <a:gd name="connsiteX594" fmla="*/ 1018878 w 1295883"/>
                  <a:gd name="connsiteY594" fmla="*/ 491359 h 1165749"/>
                  <a:gd name="connsiteX595" fmla="*/ 1018557 w 1295883"/>
                  <a:gd name="connsiteY595" fmla="*/ 490804 h 1165749"/>
                  <a:gd name="connsiteX596" fmla="*/ 1018570 w 1295883"/>
                  <a:gd name="connsiteY596" fmla="*/ 490375 h 1165749"/>
                  <a:gd name="connsiteX597" fmla="*/ 1018480 w 1295883"/>
                  <a:gd name="connsiteY597" fmla="*/ 489694 h 1165749"/>
                  <a:gd name="connsiteX598" fmla="*/ 1018480 w 1295883"/>
                  <a:gd name="connsiteY598" fmla="*/ 488927 h 1165749"/>
                  <a:gd name="connsiteX599" fmla="*/ 1018551 w 1295883"/>
                  <a:gd name="connsiteY599" fmla="*/ 488203 h 1165749"/>
                  <a:gd name="connsiteX600" fmla="*/ 1018641 w 1295883"/>
                  <a:gd name="connsiteY600" fmla="*/ 487574 h 1165749"/>
                  <a:gd name="connsiteX601" fmla="*/ 1018744 w 1295883"/>
                  <a:gd name="connsiteY601" fmla="*/ 486967 h 1165749"/>
                  <a:gd name="connsiteX602" fmla="*/ 1019212 w 1295883"/>
                  <a:gd name="connsiteY602" fmla="*/ 485450 h 1165749"/>
                  <a:gd name="connsiteX603" fmla="*/ 1020419 w 1295883"/>
                  <a:gd name="connsiteY603" fmla="*/ 481133 h 1165749"/>
                  <a:gd name="connsiteX604" fmla="*/ 1020503 w 1295883"/>
                  <a:gd name="connsiteY604" fmla="*/ 480056 h 1165749"/>
                  <a:gd name="connsiteX605" fmla="*/ 1020631 w 1295883"/>
                  <a:gd name="connsiteY605" fmla="*/ 478903 h 1165749"/>
                  <a:gd name="connsiteX606" fmla="*/ 1020740 w 1295883"/>
                  <a:gd name="connsiteY606" fmla="*/ 477726 h 1165749"/>
                  <a:gd name="connsiteX607" fmla="*/ 1020740 w 1295883"/>
                  <a:gd name="connsiteY607" fmla="*/ 476866 h 1165749"/>
                  <a:gd name="connsiteX608" fmla="*/ 1020766 w 1295883"/>
                  <a:gd name="connsiteY608" fmla="*/ 475402 h 1165749"/>
                  <a:gd name="connsiteX609" fmla="*/ 1020780 w 1295883"/>
                  <a:gd name="connsiteY609" fmla="*/ 474501 h 1165749"/>
                  <a:gd name="connsiteX610" fmla="*/ 1020747 w 1295883"/>
                  <a:gd name="connsiteY610" fmla="*/ 473557 h 1165749"/>
                  <a:gd name="connsiteX611" fmla="*/ 1020766 w 1295883"/>
                  <a:gd name="connsiteY611" fmla="*/ 472623 h 1165749"/>
                  <a:gd name="connsiteX612" fmla="*/ 1020670 w 1295883"/>
                  <a:gd name="connsiteY612" fmla="*/ 471724 h 1165749"/>
                  <a:gd name="connsiteX613" fmla="*/ 1020644 w 1295883"/>
                  <a:gd name="connsiteY613" fmla="*/ 470696 h 1165749"/>
                  <a:gd name="connsiteX614" fmla="*/ 1020580 w 1295883"/>
                  <a:gd name="connsiteY614" fmla="*/ 469720 h 1165749"/>
                  <a:gd name="connsiteX615" fmla="*/ 1020503 w 1295883"/>
                  <a:gd name="connsiteY615" fmla="*/ 468845 h 1165749"/>
                  <a:gd name="connsiteX616" fmla="*/ 1020458 w 1295883"/>
                  <a:gd name="connsiteY616" fmla="*/ 468078 h 1165749"/>
                  <a:gd name="connsiteX617" fmla="*/ 1020349 w 1295883"/>
                  <a:gd name="connsiteY617" fmla="*/ 467095 h 1165749"/>
                  <a:gd name="connsiteX618" fmla="*/ 1020278 w 1295883"/>
                  <a:gd name="connsiteY618" fmla="*/ 465924 h 1165749"/>
                  <a:gd name="connsiteX619" fmla="*/ 1020208 w 1295883"/>
                  <a:gd name="connsiteY619" fmla="*/ 465100 h 1165749"/>
                  <a:gd name="connsiteX620" fmla="*/ 1020208 w 1295883"/>
                  <a:gd name="connsiteY620" fmla="*/ 464292 h 1165749"/>
                  <a:gd name="connsiteX621" fmla="*/ 1020124 w 1295883"/>
                  <a:gd name="connsiteY621" fmla="*/ 463256 h 1165749"/>
                  <a:gd name="connsiteX622" fmla="*/ 1020072 w 1295883"/>
                  <a:gd name="connsiteY622" fmla="*/ 462120 h 1165749"/>
                  <a:gd name="connsiteX623" fmla="*/ 1020034 w 1295883"/>
                  <a:gd name="connsiteY623" fmla="*/ 460891 h 1165749"/>
                  <a:gd name="connsiteX624" fmla="*/ 1019963 w 1295883"/>
                  <a:gd name="connsiteY624" fmla="*/ 459863 h 1165749"/>
                  <a:gd name="connsiteX625" fmla="*/ 1019816 w 1295883"/>
                  <a:gd name="connsiteY625" fmla="*/ 458888 h 1165749"/>
                  <a:gd name="connsiteX626" fmla="*/ 1019752 w 1295883"/>
                  <a:gd name="connsiteY626" fmla="*/ 458079 h 1165749"/>
                  <a:gd name="connsiteX627" fmla="*/ 1019700 w 1295883"/>
                  <a:gd name="connsiteY627" fmla="*/ 456709 h 1165749"/>
                  <a:gd name="connsiteX628" fmla="*/ 1019610 w 1295883"/>
                  <a:gd name="connsiteY628" fmla="*/ 456009 h 1165749"/>
                  <a:gd name="connsiteX629" fmla="*/ 1019681 w 1295883"/>
                  <a:gd name="connsiteY629" fmla="*/ 455319 h 1165749"/>
                  <a:gd name="connsiteX630" fmla="*/ 1019559 w 1295883"/>
                  <a:gd name="connsiteY630" fmla="*/ 454602 h 1165749"/>
                  <a:gd name="connsiteX631" fmla="*/ 1019372 w 1295883"/>
                  <a:gd name="connsiteY631" fmla="*/ 453770 h 1165749"/>
                  <a:gd name="connsiteX632" fmla="*/ 1019090 w 1295883"/>
                  <a:gd name="connsiteY632" fmla="*/ 452760 h 1165749"/>
                  <a:gd name="connsiteX633" fmla="*/ 1018801 w 1295883"/>
                  <a:gd name="connsiteY633" fmla="*/ 452045 h 1165749"/>
                  <a:gd name="connsiteX634" fmla="*/ 1018544 w 1295883"/>
                  <a:gd name="connsiteY634" fmla="*/ 451009 h 1165749"/>
                  <a:gd name="connsiteX635" fmla="*/ 1018345 w 1295883"/>
                  <a:gd name="connsiteY635" fmla="*/ 450050 h 1165749"/>
                  <a:gd name="connsiteX636" fmla="*/ 1018146 w 1295883"/>
                  <a:gd name="connsiteY636" fmla="*/ 449073 h 1165749"/>
                  <a:gd name="connsiteX637" fmla="*/ 1017761 w 1295883"/>
                  <a:gd name="connsiteY637" fmla="*/ 447349 h 1165749"/>
                  <a:gd name="connsiteX638" fmla="*/ 1017555 w 1295883"/>
                  <a:gd name="connsiteY638" fmla="*/ 446674 h 1165749"/>
                  <a:gd name="connsiteX639" fmla="*/ 1017279 w 1295883"/>
                  <a:gd name="connsiteY639" fmla="*/ 445327 h 1165749"/>
                  <a:gd name="connsiteX640" fmla="*/ 1017145 w 1295883"/>
                  <a:gd name="connsiteY640" fmla="*/ 444714 h 1165749"/>
                  <a:gd name="connsiteX641" fmla="*/ 1016971 w 1295883"/>
                  <a:gd name="connsiteY641" fmla="*/ 443880 h 1165749"/>
                  <a:gd name="connsiteX642" fmla="*/ 1016971 w 1295883"/>
                  <a:gd name="connsiteY642" fmla="*/ 443292 h 1165749"/>
                  <a:gd name="connsiteX643" fmla="*/ 1016933 w 1295883"/>
                  <a:gd name="connsiteY643" fmla="*/ 442675 h 1165749"/>
                  <a:gd name="connsiteX644" fmla="*/ 1016843 w 1295883"/>
                  <a:gd name="connsiteY644" fmla="*/ 441751 h 1165749"/>
                  <a:gd name="connsiteX645" fmla="*/ 1016765 w 1295883"/>
                  <a:gd name="connsiteY645" fmla="*/ 440994 h 1165749"/>
                  <a:gd name="connsiteX646" fmla="*/ 1016740 w 1295883"/>
                  <a:gd name="connsiteY646" fmla="*/ 440201 h 1165749"/>
                  <a:gd name="connsiteX647" fmla="*/ 1016656 w 1295883"/>
                  <a:gd name="connsiteY647" fmla="*/ 439696 h 1165749"/>
                  <a:gd name="connsiteX648" fmla="*/ 1016624 w 1295883"/>
                  <a:gd name="connsiteY648" fmla="*/ 438988 h 1165749"/>
                  <a:gd name="connsiteX649" fmla="*/ 1016567 w 1295883"/>
                  <a:gd name="connsiteY649" fmla="*/ 438308 h 1165749"/>
                  <a:gd name="connsiteX650" fmla="*/ 1016444 w 1295883"/>
                  <a:gd name="connsiteY650" fmla="*/ 437265 h 1165749"/>
                  <a:gd name="connsiteX651" fmla="*/ 1016296 w 1295883"/>
                  <a:gd name="connsiteY651" fmla="*/ 436365 h 1165749"/>
                  <a:gd name="connsiteX652" fmla="*/ 1016149 w 1295883"/>
                  <a:gd name="connsiteY652" fmla="*/ 435632 h 1165749"/>
                  <a:gd name="connsiteX653" fmla="*/ 1015931 w 1295883"/>
                  <a:gd name="connsiteY653" fmla="*/ 434688 h 1165749"/>
                  <a:gd name="connsiteX654" fmla="*/ 1015783 w 1295883"/>
                  <a:gd name="connsiteY654" fmla="*/ 433747 h 1165749"/>
                  <a:gd name="connsiteX655" fmla="*/ 1015700 w 1295883"/>
                  <a:gd name="connsiteY655" fmla="*/ 432829 h 1165749"/>
                  <a:gd name="connsiteX656" fmla="*/ 1015513 w 1295883"/>
                  <a:gd name="connsiteY656" fmla="*/ 431532 h 1165749"/>
                  <a:gd name="connsiteX657" fmla="*/ 1015385 w 1295883"/>
                  <a:gd name="connsiteY657" fmla="*/ 430111 h 1165749"/>
                  <a:gd name="connsiteX658" fmla="*/ 1015269 w 1295883"/>
                  <a:gd name="connsiteY658" fmla="*/ 429295 h 1165749"/>
                  <a:gd name="connsiteX659" fmla="*/ 1015134 w 1295883"/>
                  <a:gd name="connsiteY659" fmla="*/ 428258 h 1165749"/>
                  <a:gd name="connsiteX660" fmla="*/ 1014967 w 1295883"/>
                  <a:gd name="connsiteY660" fmla="*/ 426912 h 1165749"/>
                  <a:gd name="connsiteX661" fmla="*/ 1015051 w 1295883"/>
                  <a:gd name="connsiteY661" fmla="*/ 426004 h 1165749"/>
                  <a:gd name="connsiteX662" fmla="*/ 1015025 w 1295883"/>
                  <a:gd name="connsiteY662" fmla="*/ 424286 h 1165749"/>
                  <a:gd name="connsiteX663" fmla="*/ 1015025 w 1295883"/>
                  <a:gd name="connsiteY663" fmla="*/ 422972 h 1165749"/>
                  <a:gd name="connsiteX664" fmla="*/ 1014903 w 1295883"/>
                  <a:gd name="connsiteY664" fmla="*/ 422064 h 1165749"/>
                  <a:gd name="connsiteX665" fmla="*/ 1014859 w 1295883"/>
                  <a:gd name="connsiteY665" fmla="*/ 421425 h 1165749"/>
                  <a:gd name="connsiteX666" fmla="*/ 1014903 w 1295883"/>
                  <a:gd name="connsiteY666" fmla="*/ 420945 h 1165749"/>
                  <a:gd name="connsiteX667" fmla="*/ 1014710 w 1295883"/>
                  <a:gd name="connsiteY667" fmla="*/ 420262 h 1165749"/>
                  <a:gd name="connsiteX668" fmla="*/ 1014389 w 1295883"/>
                  <a:gd name="connsiteY668" fmla="*/ 419345 h 1165749"/>
                  <a:gd name="connsiteX669" fmla="*/ 1014191 w 1295883"/>
                  <a:gd name="connsiteY669" fmla="*/ 418453 h 1165749"/>
                  <a:gd name="connsiteX670" fmla="*/ 1013844 w 1295883"/>
                  <a:gd name="connsiteY670" fmla="*/ 417527 h 1165749"/>
                  <a:gd name="connsiteX671" fmla="*/ 1012264 w 1295883"/>
                  <a:gd name="connsiteY671" fmla="*/ 412955 h 1165749"/>
                  <a:gd name="connsiteX672" fmla="*/ 1012000 w 1295883"/>
                  <a:gd name="connsiteY672" fmla="*/ 412073 h 1165749"/>
                  <a:gd name="connsiteX673" fmla="*/ 1011834 w 1295883"/>
                  <a:gd name="connsiteY673" fmla="*/ 411381 h 1165749"/>
                  <a:gd name="connsiteX674" fmla="*/ 1011911 w 1295883"/>
                  <a:gd name="connsiteY674" fmla="*/ 410769 h 1165749"/>
                  <a:gd name="connsiteX675" fmla="*/ 1011937 w 1295883"/>
                  <a:gd name="connsiteY675" fmla="*/ 410036 h 1165749"/>
                  <a:gd name="connsiteX676" fmla="*/ 1011924 w 1295883"/>
                  <a:gd name="connsiteY676" fmla="*/ 409254 h 1165749"/>
                  <a:gd name="connsiteX677" fmla="*/ 1012033 w 1295883"/>
                  <a:gd name="connsiteY677" fmla="*/ 408378 h 1165749"/>
                  <a:gd name="connsiteX678" fmla="*/ 1013645 w 1295883"/>
                  <a:gd name="connsiteY678" fmla="*/ 397848 h 1165749"/>
                  <a:gd name="connsiteX679" fmla="*/ 1013805 w 1295883"/>
                  <a:gd name="connsiteY679" fmla="*/ 397073 h 1165749"/>
                  <a:gd name="connsiteX680" fmla="*/ 1013869 w 1295883"/>
                  <a:gd name="connsiteY680" fmla="*/ 396241 h 1165749"/>
                  <a:gd name="connsiteX681" fmla="*/ 1013895 w 1295883"/>
                  <a:gd name="connsiteY681" fmla="*/ 395392 h 1165749"/>
                  <a:gd name="connsiteX682" fmla="*/ 1014049 w 1295883"/>
                  <a:gd name="connsiteY682" fmla="*/ 394550 h 1165749"/>
                  <a:gd name="connsiteX683" fmla="*/ 1014164 w 1295883"/>
                  <a:gd name="connsiteY683" fmla="*/ 393404 h 1165749"/>
                  <a:gd name="connsiteX684" fmla="*/ 1014184 w 1295883"/>
                  <a:gd name="connsiteY684" fmla="*/ 392158 h 1165749"/>
                  <a:gd name="connsiteX685" fmla="*/ 1014280 w 1295883"/>
                  <a:gd name="connsiteY685" fmla="*/ 391409 h 1165749"/>
                  <a:gd name="connsiteX686" fmla="*/ 1014254 w 1295883"/>
                  <a:gd name="connsiteY686" fmla="*/ 390542 h 1165749"/>
                  <a:gd name="connsiteX687" fmla="*/ 1014454 w 1295883"/>
                  <a:gd name="connsiteY687" fmla="*/ 388878 h 1165749"/>
                  <a:gd name="connsiteX688" fmla="*/ 1014466 w 1295883"/>
                  <a:gd name="connsiteY688" fmla="*/ 388480 h 1165749"/>
                  <a:gd name="connsiteX689" fmla="*/ 1014376 w 1295883"/>
                  <a:gd name="connsiteY689" fmla="*/ 387378 h 1165749"/>
                  <a:gd name="connsiteX690" fmla="*/ 1014222 w 1295883"/>
                  <a:gd name="connsiteY690" fmla="*/ 386445 h 1165749"/>
                  <a:gd name="connsiteX691" fmla="*/ 1014107 w 1295883"/>
                  <a:gd name="connsiteY691" fmla="*/ 385317 h 1165749"/>
                  <a:gd name="connsiteX692" fmla="*/ 1014145 w 1295883"/>
                  <a:gd name="connsiteY692" fmla="*/ 383463 h 1165749"/>
                  <a:gd name="connsiteX693" fmla="*/ 1014107 w 1295883"/>
                  <a:gd name="connsiteY693" fmla="*/ 382673 h 1165749"/>
                  <a:gd name="connsiteX694" fmla="*/ 1014145 w 1295883"/>
                  <a:gd name="connsiteY694" fmla="*/ 381840 h 1165749"/>
                  <a:gd name="connsiteX695" fmla="*/ 1014120 w 1295883"/>
                  <a:gd name="connsiteY695" fmla="*/ 380576 h 1165749"/>
                  <a:gd name="connsiteX696" fmla="*/ 1014132 w 1295883"/>
                  <a:gd name="connsiteY696" fmla="*/ 379643 h 1165749"/>
                  <a:gd name="connsiteX697" fmla="*/ 1014139 w 1295883"/>
                  <a:gd name="connsiteY697" fmla="*/ 378768 h 1165749"/>
                  <a:gd name="connsiteX698" fmla="*/ 1014184 w 1295883"/>
                  <a:gd name="connsiteY698" fmla="*/ 377463 h 1165749"/>
                  <a:gd name="connsiteX699" fmla="*/ 1013838 w 1295883"/>
                  <a:gd name="connsiteY699" fmla="*/ 377118 h 1165749"/>
                  <a:gd name="connsiteX700" fmla="*/ 1013972 w 1295883"/>
                  <a:gd name="connsiteY700" fmla="*/ 376748 h 1165749"/>
                  <a:gd name="connsiteX701" fmla="*/ 1014088 w 1295883"/>
                  <a:gd name="connsiteY701" fmla="*/ 376301 h 1165749"/>
                  <a:gd name="connsiteX702" fmla="*/ 1014248 w 1295883"/>
                  <a:gd name="connsiteY702" fmla="*/ 374861 h 1165749"/>
                  <a:gd name="connsiteX703" fmla="*/ 1014537 w 1295883"/>
                  <a:gd name="connsiteY703" fmla="*/ 373356 h 1165749"/>
                  <a:gd name="connsiteX704" fmla="*/ 1014729 w 1295883"/>
                  <a:gd name="connsiteY704" fmla="*/ 371967 h 1165749"/>
                  <a:gd name="connsiteX705" fmla="*/ 1014756 w 1295883"/>
                  <a:gd name="connsiteY705" fmla="*/ 369820 h 1165749"/>
                  <a:gd name="connsiteX706" fmla="*/ 1014838 w 1295883"/>
                  <a:gd name="connsiteY706" fmla="*/ 368171 h 1165749"/>
                  <a:gd name="connsiteX707" fmla="*/ 1014922 w 1295883"/>
                  <a:gd name="connsiteY707" fmla="*/ 366724 h 1165749"/>
                  <a:gd name="connsiteX708" fmla="*/ 1014184 w 1295883"/>
                  <a:gd name="connsiteY708" fmla="*/ 364963 h 1165749"/>
                  <a:gd name="connsiteX709" fmla="*/ 1013073 w 1295883"/>
                  <a:gd name="connsiteY709" fmla="*/ 363154 h 1165749"/>
                  <a:gd name="connsiteX710" fmla="*/ 1011693 w 1295883"/>
                  <a:gd name="connsiteY710" fmla="*/ 361681 h 1165749"/>
                  <a:gd name="connsiteX711" fmla="*/ 1010042 w 1295883"/>
                  <a:gd name="connsiteY711" fmla="*/ 360257 h 1165749"/>
                  <a:gd name="connsiteX712" fmla="*/ 1008064 w 1295883"/>
                  <a:gd name="connsiteY712" fmla="*/ 358870 h 1165749"/>
                  <a:gd name="connsiteX713" fmla="*/ 1005957 w 1295883"/>
                  <a:gd name="connsiteY713" fmla="*/ 357287 h 1165749"/>
                  <a:gd name="connsiteX714" fmla="*/ 1004648 w 1295883"/>
                  <a:gd name="connsiteY714" fmla="*/ 355864 h 1165749"/>
                  <a:gd name="connsiteX715" fmla="*/ 1003511 w 1295883"/>
                  <a:gd name="connsiteY715" fmla="*/ 353938 h 1165749"/>
                  <a:gd name="connsiteX716" fmla="*/ 1002780 w 1295883"/>
                  <a:gd name="connsiteY716" fmla="*/ 352261 h 1165749"/>
                  <a:gd name="connsiteX717" fmla="*/ 1001900 w 1295883"/>
                  <a:gd name="connsiteY717" fmla="*/ 350587 h 1165749"/>
                  <a:gd name="connsiteX718" fmla="*/ 1000557 w 1295883"/>
                  <a:gd name="connsiteY718" fmla="*/ 348525 h 1165749"/>
                  <a:gd name="connsiteX719" fmla="*/ 998965 w 1295883"/>
                  <a:gd name="connsiteY719" fmla="*/ 346800 h 1165749"/>
                  <a:gd name="connsiteX720" fmla="*/ 997475 w 1295883"/>
                  <a:gd name="connsiteY720" fmla="*/ 345393 h 1165749"/>
                  <a:gd name="connsiteX721" fmla="*/ 996088 w 1295883"/>
                  <a:gd name="connsiteY721" fmla="*/ 343921 h 1165749"/>
                  <a:gd name="connsiteX722" fmla="*/ 995176 w 1295883"/>
                  <a:gd name="connsiteY722" fmla="*/ 342524 h 1165749"/>
                  <a:gd name="connsiteX723" fmla="*/ 995131 w 1295883"/>
                  <a:gd name="connsiteY723" fmla="*/ 340791 h 1165749"/>
                  <a:gd name="connsiteX724" fmla="*/ 995369 w 1295883"/>
                  <a:gd name="connsiteY724" fmla="*/ 339183 h 1165749"/>
                  <a:gd name="connsiteX725" fmla="*/ 993052 w 1295883"/>
                  <a:gd name="connsiteY725" fmla="*/ 331794 h 1165749"/>
                  <a:gd name="connsiteX726" fmla="*/ 992599 w 1295883"/>
                  <a:gd name="connsiteY726" fmla="*/ 331534 h 1165749"/>
                  <a:gd name="connsiteX727" fmla="*/ 992066 w 1295883"/>
                  <a:gd name="connsiteY727" fmla="*/ 331126 h 1165749"/>
                  <a:gd name="connsiteX728" fmla="*/ 991473 w 1295883"/>
                  <a:gd name="connsiteY728" fmla="*/ 330615 h 1165749"/>
                  <a:gd name="connsiteX729" fmla="*/ 990830 w 1295883"/>
                  <a:gd name="connsiteY729" fmla="*/ 330006 h 1165749"/>
                  <a:gd name="connsiteX730" fmla="*/ 990374 w 1295883"/>
                  <a:gd name="connsiteY730" fmla="*/ 329495 h 1165749"/>
                  <a:gd name="connsiteX731" fmla="*/ 989969 w 1295883"/>
                  <a:gd name="connsiteY731" fmla="*/ 329146 h 1165749"/>
                  <a:gd name="connsiteX732" fmla="*/ 989623 w 1295883"/>
                  <a:gd name="connsiteY732" fmla="*/ 328789 h 1165749"/>
                  <a:gd name="connsiteX733" fmla="*/ 989238 w 1295883"/>
                  <a:gd name="connsiteY733" fmla="*/ 328432 h 1165749"/>
                  <a:gd name="connsiteX734" fmla="*/ 988824 w 1295883"/>
                  <a:gd name="connsiteY734" fmla="*/ 328016 h 1165749"/>
                  <a:gd name="connsiteX735" fmla="*/ 988628 w 1295883"/>
                  <a:gd name="connsiteY735" fmla="*/ 327592 h 1165749"/>
                  <a:gd name="connsiteX736" fmla="*/ 988300 w 1295883"/>
                  <a:gd name="connsiteY736" fmla="*/ 326837 h 1165749"/>
                  <a:gd name="connsiteX737" fmla="*/ 988082 w 1295883"/>
                  <a:gd name="connsiteY737" fmla="*/ 326323 h 1165749"/>
                  <a:gd name="connsiteX738" fmla="*/ 987933 w 1295883"/>
                  <a:gd name="connsiteY738" fmla="*/ 325909 h 1165749"/>
                  <a:gd name="connsiteX739" fmla="*/ 987857 w 1295883"/>
                  <a:gd name="connsiteY739" fmla="*/ 325173 h 1165749"/>
                  <a:gd name="connsiteX740" fmla="*/ 987748 w 1295883"/>
                  <a:gd name="connsiteY740" fmla="*/ 324711 h 1165749"/>
                  <a:gd name="connsiteX741" fmla="*/ 987321 w 1295883"/>
                  <a:gd name="connsiteY741" fmla="*/ 323947 h 1165749"/>
                  <a:gd name="connsiteX742" fmla="*/ 986935 w 1295883"/>
                  <a:gd name="connsiteY742" fmla="*/ 323687 h 1165749"/>
                  <a:gd name="connsiteX743" fmla="*/ 986403 w 1295883"/>
                  <a:gd name="connsiteY743" fmla="*/ 323096 h 1165749"/>
                  <a:gd name="connsiteX744" fmla="*/ 986088 w 1295883"/>
                  <a:gd name="connsiteY744" fmla="*/ 322788 h 1165749"/>
                  <a:gd name="connsiteX745" fmla="*/ 985851 w 1295883"/>
                  <a:gd name="connsiteY745" fmla="*/ 322409 h 1165749"/>
                  <a:gd name="connsiteX746" fmla="*/ 985256 w 1295883"/>
                  <a:gd name="connsiteY746" fmla="*/ 322024 h 1165749"/>
                  <a:gd name="connsiteX747" fmla="*/ 984811 w 1295883"/>
                  <a:gd name="connsiteY747" fmla="*/ 321301 h 1165749"/>
                  <a:gd name="connsiteX748" fmla="*/ 984405 w 1295883"/>
                  <a:gd name="connsiteY748" fmla="*/ 320643 h 1165749"/>
                  <a:gd name="connsiteX749" fmla="*/ 983725 w 1295883"/>
                  <a:gd name="connsiteY749" fmla="*/ 320053 h 1165749"/>
                  <a:gd name="connsiteX750" fmla="*/ 983298 w 1295883"/>
                  <a:gd name="connsiteY750" fmla="*/ 319870 h 1165749"/>
                  <a:gd name="connsiteX751" fmla="*/ 982666 w 1295883"/>
                  <a:gd name="connsiteY751" fmla="*/ 319211 h 1165749"/>
                  <a:gd name="connsiteX752" fmla="*/ 982447 w 1295883"/>
                  <a:gd name="connsiteY752" fmla="*/ 318643 h 1165749"/>
                  <a:gd name="connsiteX753" fmla="*/ 981905 w 1295883"/>
                  <a:gd name="connsiteY753" fmla="*/ 318235 h 1165749"/>
                  <a:gd name="connsiteX754" fmla="*/ 981163 w 1295883"/>
                  <a:gd name="connsiteY754" fmla="*/ 318033 h 1165749"/>
                  <a:gd name="connsiteX755" fmla="*/ 980340 w 1295883"/>
                  <a:gd name="connsiteY755" fmla="*/ 317985 h 1165749"/>
                  <a:gd name="connsiteX756" fmla="*/ 978966 w 1295883"/>
                  <a:gd name="connsiteY756" fmla="*/ 317792 h 1165749"/>
                  <a:gd name="connsiteX757" fmla="*/ 978382 w 1295883"/>
                  <a:gd name="connsiteY757" fmla="*/ 317609 h 1165749"/>
                  <a:gd name="connsiteX758" fmla="*/ 977711 w 1295883"/>
                  <a:gd name="connsiteY758" fmla="*/ 317384 h 1165749"/>
                  <a:gd name="connsiteX759" fmla="*/ 976699 w 1295883"/>
                  <a:gd name="connsiteY759" fmla="*/ 317066 h 1165749"/>
                  <a:gd name="connsiteX760" fmla="*/ 975543 w 1295883"/>
                  <a:gd name="connsiteY760" fmla="*/ 316706 h 1165749"/>
                  <a:gd name="connsiteX761" fmla="*/ 974318 w 1295883"/>
                  <a:gd name="connsiteY761" fmla="*/ 316485 h 1165749"/>
                  <a:gd name="connsiteX762" fmla="*/ 973081 w 1295883"/>
                  <a:gd name="connsiteY762" fmla="*/ 316206 h 1165749"/>
                  <a:gd name="connsiteX763" fmla="*/ 971784 w 1295883"/>
                  <a:gd name="connsiteY763" fmla="*/ 315760 h 1165749"/>
                  <a:gd name="connsiteX764" fmla="*/ 970608 w 1295883"/>
                  <a:gd name="connsiteY764" fmla="*/ 315374 h 1165749"/>
                  <a:gd name="connsiteX765" fmla="*/ 969450 w 1295883"/>
                  <a:gd name="connsiteY765" fmla="*/ 315046 h 1165749"/>
                  <a:gd name="connsiteX766" fmla="*/ 968452 w 1295883"/>
                  <a:gd name="connsiteY766" fmla="*/ 314745 h 1165749"/>
                  <a:gd name="connsiteX767" fmla="*/ 966948 w 1295883"/>
                  <a:gd name="connsiteY767" fmla="*/ 314321 h 1165749"/>
                  <a:gd name="connsiteX768" fmla="*/ 965681 w 1295883"/>
                  <a:gd name="connsiteY768" fmla="*/ 314067 h 1165749"/>
                  <a:gd name="connsiteX769" fmla="*/ 964334 w 1295883"/>
                  <a:gd name="connsiteY769" fmla="*/ 313779 h 1165749"/>
                  <a:gd name="connsiteX770" fmla="*/ 963811 w 1295883"/>
                  <a:gd name="connsiteY770" fmla="*/ 313651 h 1165749"/>
                  <a:gd name="connsiteX771" fmla="*/ 963109 w 1295883"/>
                  <a:gd name="connsiteY771" fmla="*/ 313409 h 1165749"/>
                  <a:gd name="connsiteX772" fmla="*/ 962613 w 1295883"/>
                  <a:gd name="connsiteY772" fmla="*/ 313323 h 1165749"/>
                  <a:gd name="connsiteX773" fmla="*/ 961773 w 1295883"/>
                  <a:gd name="connsiteY773" fmla="*/ 313072 h 1165749"/>
                  <a:gd name="connsiteX774" fmla="*/ 960508 w 1295883"/>
                  <a:gd name="connsiteY774" fmla="*/ 312626 h 1165749"/>
                  <a:gd name="connsiteX775" fmla="*/ 958375 w 1295883"/>
                  <a:gd name="connsiteY775" fmla="*/ 312680 h 1165749"/>
                  <a:gd name="connsiteX776" fmla="*/ 957008 w 1295883"/>
                  <a:gd name="connsiteY776" fmla="*/ 312235 h 1165749"/>
                  <a:gd name="connsiteX777" fmla="*/ 956363 w 1295883"/>
                  <a:gd name="connsiteY777" fmla="*/ 312029 h 1165749"/>
                  <a:gd name="connsiteX778" fmla="*/ 955402 w 1295883"/>
                  <a:gd name="connsiteY778" fmla="*/ 311724 h 1165749"/>
                  <a:gd name="connsiteX779" fmla="*/ 954134 w 1295883"/>
                  <a:gd name="connsiteY779" fmla="*/ 311338 h 1165749"/>
                  <a:gd name="connsiteX780" fmla="*/ 953480 w 1295883"/>
                  <a:gd name="connsiteY780" fmla="*/ 311111 h 1165749"/>
                  <a:gd name="connsiteX781" fmla="*/ 953003 w 1295883"/>
                  <a:gd name="connsiteY781" fmla="*/ 310921 h 1165749"/>
                  <a:gd name="connsiteX782" fmla="*/ 951742 w 1295883"/>
                  <a:gd name="connsiteY782" fmla="*/ 310372 h 1165749"/>
                  <a:gd name="connsiteX783" fmla="*/ 949106 w 1295883"/>
                  <a:gd name="connsiteY783" fmla="*/ 309453 h 1165749"/>
                  <a:gd name="connsiteX784" fmla="*/ 948551 w 1295883"/>
                  <a:gd name="connsiteY784" fmla="*/ 309293 h 1165749"/>
                  <a:gd name="connsiteX785" fmla="*/ 947253 w 1295883"/>
                  <a:gd name="connsiteY785" fmla="*/ 308991 h 1165749"/>
                  <a:gd name="connsiteX786" fmla="*/ 946441 w 1295883"/>
                  <a:gd name="connsiteY786" fmla="*/ 308747 h 1165749"/>
                  <a:gd name="connsiteX787" fmla="*/ 945628 w 1295883"/>
                  <a:gd name="connsiteY787" fmla="*/ 308442 h 1165749"/>
                  <a:gd name="connsiteX788" fmla="*/ 944607 w 1295883"/>
                  <a:gd name="connsiteY788" fmla="*/ 308102 h 1165749"/>
                  <a:gd name="connsiteX789" fmla="*/ 943763 w 1295883"/>
                  <a:gd name="connsiteY789" fmla="*/ 307675 h 1165749"/>
                  <a:gd name="connsiteX790" fmla="*/ 943189 w 1295883"/>
                  <a:gd name="connsiteY790" fmla="*/ 307399 h 1165749"/>
                  <a:gd name="connsiteX791" fmla="*/ 942563 w 1295883"/>
                  <a:gd name="connsiteY791" fmla="*/ 307132 h 1165749"/>
                  <a:gd name="connsiteX792" fmla="*/ 941878 w 1295883"/>
                  <a:gd name="connsiteY792" fmla="*/ 306808 h 1165749"/>
                  <a:gd name="connsiteX793" fmla="*/ 941342 w 1295883"/>
                  <a:gd name="connsiteY793" fmla="*/ 306474 h 1165749"/>
                  <a:gd name="connsiteX794" fmla="*/ 940703 w 1295883"/>
                  <a:gd name="connsiteY794" fmla="*/ 305938 h 1165749"/>
                  <a:gd name="connsiteX795" fmla="*/ 940148 w 1295883"/>
                  <a:gd name="connsiteY795" fmla="*/ 305566 h 1165749"/>
                  <a:gd name="connsiteX796" fmla="*/ 939531 w 1295883"/>
                  <a:gd name="connsiteY796" fmla="*/ 305096 h 1165749"/>
                  <a:gd name="connsiteX797" fmla="*/ 938934 w 1295883"/>
                  <a:gd name="connsiteY797" fmla="*/ 304772 h 1165749"/>
                  <a:gd name="connsiteX798" fmla="*/ 937753 w 1295883"/>
                  <a:gd name="connsiteY798" fmla="*/ 304047 h 1165749"/>
                  <a:gd name="connsiteX799" fmla="*/ 937107 w 1295883"/>
                  <a:gd name="connsiteY799" fmla="*/ 303530 h 1165749"/>
                  <a:gd name="connsiteX800" fmla="*/ 936230 w 1295883"/>
                  <a:gd name="connsiteY800" fmla="*/ 302946 h 1165749"/>
                  <a:gd name="connsiteX801" fmla="*/ 935595 w 1295883"/>
                  <a:gd name="connsiteY801" fmla="*/ 302360 h 1165749"/>
                  <a:gd name="connsiteX802" fmla="*/ 935117 w 1295883"/>
                  <a:gd name="connsiteY802" fmla="*/ 301979 h 1165749"/>
                  <a:gd name="connsiteX803" fmla="*/ 934539 w 1295883"/>
                  <a:gd name="connsiteY803" fmla="*/ 301482 h 1165749"/>
                  <a:gd name="connsiteX804" fmla="*/ 932243 w 1295883"/>
                  <a:gd name="connsiteY804" fmla="*/ 299950 h 1165749"/>
                  <a:gd name="connsiteX805" fmla="*/ 931608 w 1295883"/>
                  <a:gd name="connsiteY805" fmla="*/ 299549 h 1165749"/>
                  <a:gd name="connsiteX806" fmla="*/ 930824 w 1295883"/>
                  <a:gd name="connsiteY806" fmla="*/ 298992 h 1165749"/>
                  <a:gd name="connsiteX807" fmla="*/ 930159 w 1295883"/>
                  <a:gd name="connsiteY807" fmla="*/ 298643 h 1165749"/>
                  <a:gd name="connsiteX808" fmla="*/ 928946 w 1295883"/>
                  <a:gd name="connsiteY808" fmla="*/ 297985 h 1165749"/>
                  <a:gd name="connsiteX809" fmla="*/ 928053 w 1295883"/>
                  <a:gd name="connsiteY809" fmla="*/ 297410 h 1165749"/>
                  <a:gd name="connsiteX810" fmla="*/ 927276 w 1295883"/>
                  <a:gd name="connsiteY810" fmla="*/ 296874 h 1165749"/>
                  <a:gd name="connsiteX811" fmla="*/ 926313 w 1295883"/>
                  <a:gd name="connsiteY811" fmla="*/ 296206 h 1165749"/>
                  <a:gd name="connsiteX812" fmla="*/ 925687 w 1295883"/>
                  <a:gd name="connsiteY812" fmla="*/ 295814 h 1165749"/>
                  <a:gd name="connsiteX813" fmla="*/ 925122 w 1295883"/>
                  <a:gd name="connsiteY813" fmla="*/ 295452 h 1165749"/>
                  <a:gd name="connsiteX814" fmla="*/ 924049 w 1295883"/>
                  <a:gd name="connsiteY814" fmla="*/ 294828 h 1165749"/>
                  <a:gd name="connsiteX815" fmla="*/ 923115 w 1295883"/>
                  <a:gd name="connsiteY815" fmla="*/ 294372 h 1165749"/>
                  <a:gd name="connsiteX816" fmla="*/ 921805 w 1295883"/>
                  <a:gd name="connsiteY816" fmla="*/ 293752 h 1165749"/>
                  <a:gd name="connsiteX817" fmla="*/ 920645 w 1295883"/>
                  <a:gd name="connsiteY817" fmla="*/ 293181 h 1165749"/>
                  <a:gd name="connsiteX818" fmla="*/ 919968 w 1295883"/>
                  <a:gd name="connsiteY818" fmla="*/ 292745 h 1165749"/>
                  <a:gd name="connsiteX819" fmla="*/ 919365 w 1295883"/>
                  <a:gd name="connsiteY819" fmla="*/ 292302 h 1165749"/>
                  <a:gd name="connsiteX820" fmla="*/ 918359 w 1295883"/>
                  <a:gd name="connsiteY820" fmla="*/ 291769 h 1165749"/>
                  <a:gd name="connsiteX821" fmla="*/ 917814 w 1295883"/>
                  <a:gd name="connsiteY821" fmla="*/ 291483 h 1165749"/>
                  <a:gd name="connsiteX822" fmla="*/ 917172 w 1295883"/>
                  <a:gd name="connsiteY822" fmla="*/ 291283 h 1165749"/>
                  <a:gd name="connsiteX823" fmla="*/ 916645 w 1295883"/>
                  <a:gd name="connsiteY823" fmla="*/ 291094 h 1165749"/>
                  <a:gd name="connsiteX824" fmla="*/ 916090 w 1295883"/>
                  <a:gd name="connsiteY824" fmla="*/ 290876 h 1165749"/>
                  <a:gd name="connsiteX825" fmla="*/ 915049 w 1295883"/>
                  <a:gd name="connsiteY825" fmla="*/ 290401 h 1165749"/>
                  <a:gd name="connsiteX826" fmla="*/ 913906 w 1295883"/>
                  <a:gd name="connsiteY826" fmla="*/ 289848 h 1165749"/>
                  <a:gd name="connsiteX827" fmla="*/ 913322 w 1295883"/>
                  <a:gd name="connsiteY827" fmla="*/ 289495 h 1165749"/>
                  <a:gd name="connsiteX828" fmla="*/ 912459 w 1295883"/>
                  <a:gd name="connsiteY828" fmla="*/ 289088 h 1165749"/>
                  <a:gd name="connsiteX829" fmla="*/ 912022 w 1295883"/>
                  <a:gd name="connsiteY829" fmla="*/ 288895 h 1165749"/>
                  <a:gd name="connsiteX830" fmla="*/ 911415 w 1295883"/>
                  <a:gd name="connsiteY830" fmla="*/ 288600 h 1165749"/>
                  <a:gd name="connsiteX831" fmla="*/ 910721 w 1295883"/>
                  <a:gd name="connsiteY831" fmla="*/ 288327 h 1165749"/>
                  <a:gd name="connsiteX832" fmla="*/ 910207 w 1295883"/>
                  <a:gd name="connsiteY832" fmla="*/ 288262 h 1165749"/>
                  <a:gd name="connsiteX833" fmla="*/ 909505 w 1295883"/>
                  <a:gd name="connsiteY833" fmla="*/ 288016 h 1165749"/>
                  <a:gd name="connsiteX834" fmla="*/ 908692 w 1295883"/>
                  <a:gd name="connsiteY834" fmla="*/ 287713 h 1165749"/>
                  <a:gd name="connsiteX835" fmla="*/ 907658 w 1295883"/>
                  <a:gd name="connsiteY835" fmla="*/ 287245 h 1165749"/>
                  <a:gd name="connsiteX836" fmla="*/ 906893 w 1295883"/>
                  <a:gd name="connsiteY836" fmla="*/ 286924 h 1165749"/>
                  <a:gd name="connsiteX837" fmla="*/ 905408 w 1295883"/>
                  <a:gd name="connsiteY837" fmla="*/ 286375 h 1165749"/>
                  <a:gd name="connsiteX838" fmla="*/ 903960 w 1295883"/>
                  <a:gd name="connsiteY838" fmla="*/ 285861 h 1165749"/>
                  <a:gd name="connsiteX839" fmla="*/ 903137 w 1295883"/>
                  <a:gd name="connsiteY839" fmla="*/ 285617 h 1165749"/>
                  <a:gd name="connsiteX840" fmla="*/ 902267 w 1295883"/>
                  <a:gd name="connsiteY840" fmla="*/ 285335 h 1165749"/>
                  <a:gd name="connsiteX841" fmla="*/ 901712 w 1295883"/>
                  <a:gd name="connsiteY841" fmla="*/ 285190 h 1165749"/>
                  <a:gd name="connsiteX842" fmla="*/ 900723 w 1295883"/>
                  <a:gd name="connsiteY842" fmla="*/ 284965 h 1165749"/>
                  <a:gd name="connsiteX843" fmla="*/ 899693 w 1295883"/>
                  <a:gd name="connsiteY843" fmla="*/ 284695 h 1165749"/>
                  <a:gd name="connsiteX844" fmla="*/ 898937 w 1295883"/>
                  <a:gd name="connsiteY844" fmla="*/ 284457 h 1165749"/>
                  <a:gd name="connsiteX845" fmla="*/ 898195 w 1295883"/>
                  <a:gd name="connsiteY845" fmla="*/ 284230 h 1165749"/>
                  <a:gd name="connsiteX846" fmla="*/ 897621 w 1295883"/>
                  <a:gd name="connsiteY846" fmla="*/ 284089 h 1165749"/>
                  <a:gd name="connsiteX847" fmla="*/ 896909 w 1295883"/>
                  <a:gd name="connsiteY847" fmla="*/ 283970 h 1165749"/>
                  <a:gd name="connsiteX848" fmla="*/ 895916 w 1295883"/>
                  <a:gd name="connsiteY848" fmla="*/ 283600 h 1165749"/>
                  <a:gd name="connsiteX849" fmla="*/ 894677 w 1295883"/>
                  <a:gd name="connsiteY849" fmla="*/ 283009 h 1165749"/>
                  <a:gd name="connsiteX850" fmla="*/ 893774 w 1295883"/>
                  <a:gd name="connsiteY850" fmla="*/ 282612 h 1165749"/>
                  <a:gd name="connsiteX851" fmla="*/ 892991 w 1295883"/>
                  <a:gd name="connsiteY851" fmla="*/ 282268 h 1165749"/>
                  <a:gd name="connsiteX852" fmla="*/ 891938 w 1295883"/>
                  <a:gd name="connsiteY852" fmla="*/ 281744 h 1165749"/>
                  <a:gd name="connsiteX853" fmla="*/ 890866 w 1295883"/>
                  <a:gd name="connsiteY853" fmla="*/ 281160 h 1165749"/>
                  <a:gd name="connsiteX854" fmla="*/ 890101 w 1295883"/>
                  <a:gd name="connsiteY854" fmla="*/ 280801 h 1165749"/>
                  <a:gd name="connsiteX855" fmla="*/ 889427 w 1295883"/>
                  <a:gd name="connsiteY855" fmla="*/ 280505 h 1165749"/>
                  <a:gd name="connsiteX856" fmla="*/ 888843 w 1295883"/>
                  <a:gd name="connsiteY856" fmla="*/ 280316 h 1165749"/>
                  <a:gd name="connsiteX857" fmla="*/ 887973 w 1295883"/>
                  <a:gd name="connsiteY857" fmla="*/ 280062 h 1165749"/>
                  <a:gd name="connsiteX858" fmla="*/ 887526 w 1295883"/>
                  <a:gd name="connsiteY858" fmla="*/ 279917 h 1165749"/>
                  <a:gd name="connsiteX859" fmla="*/ 886824 w 1295883"/>
                  <a:gd name="connsiteY859" fmla="*/ 279702 h 1165749"/>
                  <a:gd name="connsiteX860" fmla="*/ 885988 w 1295883"/>
                  <a:gd name="connsiteY860" fmla="*/ 279387 h 1165749"/>
                  <a:gd name="connsiteX861" fmla="*/ 885513 w 1295883"/>
                  <a:gd name="connsiteY861" fmla="*/ 279237 h 1165749"/>
                  <a:gd name="connsiteX862" fmla="*/ 884572 w 1295883"/>
                  <a:gd name="connsiteY862" fmla="*/ 278992 h 1165749"/>
                  <a:gd name="connsiteX863" fmla="*/ 883513 w 1295883"/>
                  <a:gd name="connsiteY863" fmla="*/ 278807 h 1165749"/>
                  <a:gd name="connsiteX864" fmla="*/ 882363 w 1295883"/>
                  <a:gd name="connsiteY864" fmla="*/ 278572 h 1165749"/>
                  <a:gd name="connsiteX865" fmla="*/ 881702 w 1295883"/>
                  <a:gd name="connsiteY865" fmla="*/ 278444 h 1165749"/>
                  <a:gd name="connsiteX866" fmla="*/ 880571 w 1295883"/>
                  <a:gd name="connsiteY866" fmla="*/ 278162 h 1165749"/>
                  <a:gd name="connsiteX867" fmla="*/ 880096 w 1295883"/>
                  <a:gd name="connsiteY867" fmla="*/ 278068 h 1165749"/>
                  <a:gd name="connsiteX868" fmla="*/ 879531 w 1295883"/>
                  <a:gd name="connsiteY868" fmla="*/ 277889 h 1165749"/>
                  <a:gd name="connsiteX869" fmla="*/ 878867 w 1295883"/>
                  <a:gd name="connsiteY869" fmla="*/ 277689 h 1165749"/>
                  <a:gd name="connsiteX870" fmla="*/ 878277 w 1295883"/>
                  <a:gd name="connsiteY870" fmla="*/ 277645 h 1165749"/>
                  <a:gd name="connsiteX871" fmla="*/ 877493 w 1295883"/>
                  <a:gd name="connsiteY871" fmla="*/ 277343 h 1165749"/>
                  <a:gd name="connsiteX872" fmla="*/ 876758 w 1295883"/>
                  <a:gd name="connsiteY872" fmla="*/ 277153 h 1165749"/>
                  <a:gd name="connsiteX873" fmla="*/ 875875 w 1295883"/>
                  <a:gd name="connsiteY873" fmla="*/ 276717 h 1165749"/>
                  <a:gd name="connsiteX874" fmla="*/ 875220 w 1295883"/>
                  <a:gd name="connsiteY874" fmla="*/ 276382 h 1165749"/>
                  <a:gd name="connsiteX875" fmla="*/ 874587 w 1295883"/>
                  <a:gd name="connsiteY875" fmla="*/ 276059 h 1165749"/>
                  <a:gd name="connsiteX876" fmla="*/ 873543 w 1295883"/>
                  <a:gd name="connsiteY876" fmla="*/ 275496 h 1165749"/>
                  <a:gd name="connsiteX877" fmla="*/ 872860 w 1295883"/>
                  <a:gd name="connsiteY877" fmla="*/ 275124 h 1165749"/>
                  <a:gd name="connsiteX878" fmla="*/ 872134 w 1295883"/>
                  <a:gd name="connsiteY878" fmla="*/ 274664 h 1165749"/>
                  <a:gd name="connsiteX879" fmla="*/ 871071 w 1295883"/>
                  <a:gd name="connsiteY879" fmla="*/ 274099 h 1165749"/>
                  <a:gd name="connsiteX880" fmla="*/ 870226 w 1295883"/>
                  <a:gd name="connsiteY880" fmla="*/ 273557 h 1165749"/>
                  <a:gd name="connsiteX881" fmla="*/ 869633 w 1295883"/>
                  <a:gd name="connsiteY881" fmla="*/ 273252 h 1165749"/>
                  <a:gd name="connsiteX882" fmla="*/ 868322 w 1295883"/>
                  <a:gd name="connsiteY882" fmla="*/ 272536 h 1165749"/>
                  <a:gd name="connsiteX883" fmla="*/ 867639 w 1295883"/>
                  <a:gd name="connsiteY883" fmla="*/ 272134 h 1165749"/>
                  <a:gd name="connsiteX884" fmla="*/ 866961 w 1295883"/>
                  <a:gd name="connsiteY884" fmla="*/ 271733 h 1165749"/>
                  <a:gd name="connsiteX885" fmla="*/ 866286 w 1295883"/>
                  <a:gd name="connsiteY885" fmla="*/ 271418 h 1165749"/>
                  <a:gd name="connsiteX886" fmla="*/ 865565 w 1295883"/>
                  <a:gd name="connsiteY886" fmla="*/ 271088 h 1165749"/>
                  <a:gd name="connsiteX887" fmla="*/ 864809 w 1295883"/>
                  <a:gd name="connsiteY887" fmla="*/ 270648 h 1165749"/>
                  <a:gd name="connsiteX888" fmla="*/ 864013 w 1295883"/>
                  <a:gd name="connsiteY888" fmla="*/ 270237 h 1165749"/>
                  <a:gd name="connsiteX889" fmla="*/ 863101 w 1295883"/>
                  <a:gd name="connsiteY889" fmla="*/ 269798 h 1165749"/>
                  <a:gd name="connsiteX890" fmla="*/ 862200 w 1295883"/>
                  <a:gd name="connsiteY890" fmla="*/ 269390 h 1165749"/>
                  <a:gd name="connsiteX891" fmla="*/ 860960 w 1295883"/>
                  <a:gd name="connsiteY891" fmla="*/ 268905 h 1165749"/>
                  <a:gd name="connsiteX892" fmla="*/ 859660 w 1295883"/>
                  <a:gd name="connsiteY892" fmla="*/ 268352 h 1165749"/>
                  <a:gd name="connsiteX893" fmla="*/ 858638 w 1295883"/>
                  <a:gd name="connsiteY893" fmla="*/ 267752 h 1165749"/>
                  <a:gd name="connsiteX894" fmla="*/ 857785 w 1295883"/>
                  <a:gd name="connsiteY894" fmla="*/ 267264 h 1165749"/>
                  <a:gd name="connsiteX895" fmla="*/ 856882 w 1295883"/>
                  <a:gd name="connsiteY895" fmla="*/ 266837 h 1165749"/>
                  <a:gd name="connsiteX896" fmla="*/ 856327 w 1295883"/>
                  <a:gd name="connsiteY896" fmla="*/ 266541 h 1165749"/>
                  <a:gd name="connsiteX897" fmla="*/ 855107 w 1295883"/>
                  <a:gd name="connsiteY897" fmla="*/ 265960 h 1165749"/>
                  <a:gd name="connsiteX898" fmla="*/ 853835 w 1295883"/>
                  <a:gd name="connsiteY898" fmla="*/ 265379 h 1165749"/>
                  <a:gd name="connsiteX899" fmla="*/ 852785 w 1295883"/>
                  <a:gd name="connsiteY899" fmla="*/ 264865 h 1165749"/>
                  <a:gd name="connsiteX900" fmla="*/ 851209 w 1295883"/>
                  <a:gd name="connsiteY900" fmla="*/ 264121 h 1165749"/>
                  <a:gd name="connsiteX901" fmla="*/ 849562 w 1295883"/>
                  <a:gd name="connsiteY901" fmla="*/ 263331 h 1165749"/>
                  <a:gd name="connsiteX902" fmla="*/ 848727 w 1295883"/>
                  <a:gd name="connsiteY902" fmla="*/ 262823 h 1165749"/>
                  <a:gd name="connsiteX903" fmla="*/ 847944 w 1295883"/>
                  <a:gd name="connsiteY903" fmla="*/ 262326 h 1165749"/>
                  <a:gd name="connsiteX904" fmla="*/ 847156 w 1295883"/>
                  <a:gd name="connsiteY904" fmla="*/ 261870 h 1165749"/>
                  <a:gd name="connsiteX905" fmla="*/ 846156 w 1295883"/>
                  <a:gd name="connsiteY905" fmla="*/ 261343 h 1165749"/>
                  <a:gd name="connsiteX906" fmla="*/ 845433 w 1295883"/>
                  <a:gd name="connsiteY906" fmla="*/ 260980 h 1165749"/>
                  <a:gd name="connsiteX907" fmla="*/ 844408 w 1295883"/>
                  <a:gd name="connsiteY907" fmla="*/ 260448 h 1165749"/>
                  <a:gd name="connsiteX908" fmla="*/ 843647 w 1295883"/>
                  <a:gd name="connsiteY908" fmla="*/ 260114 h 1165749"/>
                  <a:gd name="connsiteX909" fmla="*/ 842803 w 1295883"/>
                  <a:gd name="connsiteY909" fmla="*/ 259610 h 1165749"/>
                  <a:gd name="connsiteX910" fmla="*/ 842225 w 1295883"/>
                  <a:gd name="connsiteY910" fmla="*/ 259196 h 1165749"/>
                  <a:gd name="connsiteX911" fmla="*/ 841628 w 1295883"/>
                  <a:gd name="connsiteY911" fmla="*/ 258649 h 1165749"/>
                  <a:gd name="connsiteX912" fmla="*/ 840935 w 1295883"/>
                  <a:gd name="connsiteY912" fmla="*/ 258114 h 1165749"/>
                  <a:gd name="connsiteX913" fmla="*/ 840199 w 1295883"/>
                  <a:gd name="connsiteY913" fmla="*/ 257606 h 1165749"/>
                  <a:gd name="connsiteX914" fmla="*/ 839502 w 1295883"/>
                  <a:gd name="connsiteY914" fmla="*/ 257118 h 1165749"/>
                  <a:gd name="connsiteX915" fmla="*/ 839174 w 1295883"/>
                  <a:gd name="connsiteY915" fmla="*/ 256809 h 1165749"/>
                  <a:gd name="connsiteX916" fmla="*/ 838716 w 1295883"/>
                  <a:gd name="connsiteY916" fmla="*/ 256379 h 1165749"/>
                  <a:gd name="connsiteX917" fmla="*/ 838250 w 1295883"/>
                  <a:gd name="connsiteY917" fmla="*/ 255937 h 1165749"/>
                  <a:gd name="connsiteX918" fmla="*/ 837772 w 1295883"/>
                  <a:gd name="connsiteY918" fmla="*/ 255372 h 1165749"/>
                  <a:gd name="connsiteX919" fmla="*/ 837390 w 1295883"/>
                  <a:gd name="connsiteY919" fmla="*/ 254803 h 1165749"/>
                  <a:gd name="connsiteX920" fmla="*/ 837101 w 1295883"/>
                  <a:gd name="connsiteY920" fmla="*/ 254254 h 1165749"/>
                  <a:gd name="connsiteX921" fmla="*/ 836819 w 1295883"/>
                  <a:gd name="connsiteY921" fmla="*/ 253599 h 1165749"/>
                  <a:gd name="connsiteX922" fmla="*/ 836507 w 1295883"/>
                  <a:gd name="connsiteY922" fmla="*/ 252867 h 1165749"/>
                  <a:gd name="connsiteX923" fmla="*/ 836314 w 1295883"/>
                  <a:gd name="connsiteY923" fmla="*/ 252357 h 1165749"/>
                  <a:gd name="connsiteX924" fmla="*/ 836086 w 1295883"/>
                  <a:gd name="connsiteY924" fmla="*/ 251913 h 1165749"/>
                  <a:gd name="connsiteX925" fmla="*/ 835756 w 1295883"/>
                  <a:gd name="connsiteY925" fmla="*/ 251374 h 1165749"/>
                  <a:gd name="connsiteX926" fmla="*/ 835514 w 1295883"/>
                  <a:gd name="connsiteY926" fmla="*/ 250922 h 1165749"/>
                  <a:gd name="connsiteX927" fmla="*/ 835241 w 1295883"/>
                  <a:gd name="connsiteY927" fmla="*/ 250199 h 1165749"/>
                  <a:gd name="connsiteX928" fmla="*/ 834901 w 1295883"/>
                  <a:gd name="connsiteY928" fmla="*/ 249348 h 1165749"/>
                  <a:gd name="connsiteX929" fmla="*/ 834571 w 1295883"/>
                  <a:gd name="connsiteY929" fmla="*/ 248724 h 1165749"/>
                  <a:gd name="connsiteX930" fmla="*/ 834289 w 1295883"/>
                  <a:gd name="connsiteY930" fmla="*/ 248069 h 1165749"/>
                  <a:gd name="connsiteX931" fmla="*/ 833967 w 1295883"/>
                  <a:gd name="connsiteY931" fmla="*/ 247512 h 1165749"/>
                  <a:gd name="connsiteX932" fmla="*/ 833636 w 1295883"/>
                  <a:gd name="connsiteY932" fmla="*/ 246818 h 1165749"/>
                  <a:gd name="connsiteX933" fmla="*/ 833129 w 1295883"/>
                  <a:gd name="connsiteY933" fmla="*/ 246163 h 1165749"/>
                  <a:gd name="connsiteX934" fmla="*/ 832827 w 1295883"/>
                  <a:gd name="connsiteY934" fmla="*/ 245768 h 1165749"/>
                  <a:gd name="connsiteX935" fmla="*/ 832249 w 1295883"/>
                  <a:gd name="connsiteY935" fmla="*/ 244932 h 1165749"/>
                  <a:gd name="connsiteX936" fmla="*/ 831572 w 1295883"/>
                  <a:gd name="connsiteY936" fmla="*/ 244152 h 1165749"/>
                  <a:gd name="connsiteX937" fmla="*/ 831154 w 1295883"/>
                  <a:gd name="connsiteY937" fmla="*/ 243665 h 1165749"/>
                  <a:gd name="connsiteX938" fmla="*/ 830753 w 1295883"/>
                  <a:gd name="connsiteY938" fmla="*/ 243211 h 1165749"/>
                  <a:gd name="connsiteX939" fmla="*/ 830137 w 1295883"/>
                  <a:gd name="connsiteY939" fmla="*/ 242656 h 1165749"/>
                  <a:gd name="connsiteX940" fmla="*/ 829671 w 1295883"/>
                  <a:gd name="connsiteY940" fmla="*/ 242175 h 1165749"/>
                  <a:gd name="connsiteX941" fmla="*/ 829093 w 1295883"/>
                  <a:gd name="connsiteY941" fmla="*/ 241774 h 1165749"/>
                  <a:gd name="connsiteX942" fmla="*/ 828675 w 1295883"/>
                  <a:gd name="connsiteY942" fmla="*/ 241469 h 1165749"/>
                  <a:gd name="connsiteX943" fmla="*/ 828091 w 1295883"/>
                  <a:gd name="connsiteY943" fmla="*/ 241026 h 1165749"/>
                  <a:gd name="connsiteX944" fmla="*/ 827722 w 1295883"/>
                  <a:gd name="connsiteY944" fmla="*/ 240768 h 1165749"/>
                  <a:gd name="connsiteX945" fmla="*/ 827343 w 1295883"/>
                  <a:gd name="connsiteY945" fmla="*/ 240480 h 1165749"/>
                  <a:gd name="connsiteX946" fmla="*/ 826778 w 1295883"/>
                  <a:gd name="connsiteY946" fmla="*/ 240059 h 1165749"/>
                  <a:gd name="connsiteX947" fmla="*/ 826441 w 1295883"/>
                  <a:gd name="connsiteY947" fmla="*/ 239751 h 1165749"/>
                  <a:gd name="connsiteX948" fmla="*/ 825782 w 1295883"/>
                  <a:gd name="connsiteY948" fmla="*/ 238973 h 1165749"/>
                  <a:gd name="connsiteX949" fmla="*/ 825204 w 1295883"/>
                  <a:gd name="connsiteY949" fmla="*/ 238251 h 1165749"/>
                  <a:gd name="connsiteX950" fmla="*/ 824855 w 1295883"/>
                  <a:gd name="connsiteY950" fmla="*/ 237917 h 1165749"/>
                  <a:gd name="connsiteX951" fmla="*/ 824376 w 1295883"/>
                  <a:gd name="connsiteY951" fmla="*/ 237301 h 1165749"/>
                  <a:gd name="connsiteX952" fmla="*/ 823998 w 1295883"/>
                  <a:gd name="connsiteY952" fmla="*/ 236819 h 1165749"/>
                  <a:gd name="connsiteX953" fmla="*/ 823599 w 1295883"/>
                  <a:gd name="connsiteY953" fmla="*/ 236379 h 1165749"/>
                  <a:gd name="connsiteX954" fmla="*/ 823021 w 1295883"/>
                  <a:gd name="connsiteY954" fmla="*/ 235765 h 1165749"/>
                  <a:gd name="connsiteX955" fmla="*/ 822523 w 1295883"/>
                  <a:gd name="connsiteY955" fmla="*/ 235111 h 1165749"/>
                  <a:gd name="connsiteX956" fmla="*/ 822103 w 1295883"/>
                  <a:gd name="connsiteY956" fmla="*/ 234582 h 1165749"/>
                  <a:gd name="connsiteX957" fmla="*/ 821544 w 1295883"/>
                  <a:gd name="connsiteY957" fmla="*/ 233714 h 1165749"/>
                  <a:gd name="connsiteX958" fmla="*/ 820861 w 1295883"/>
                  <a:gd name="connsiteY958" fmla="*/ 233336 h 1165749"/>
                  <a:gd name="connsiteX959" fmla="*/ 819952 w 1295883"/>
                  <a:gd name="connsiteY959" fmla="*/ 232170 h 1165749"/>
                  <a:gd name="connsiteX960" fmla="*/ 819265 w 1295883"/>
                  <a:gd name="connsiteY960" fmla="*/ 231460 h 1165749"/>
                  <a:gd name="connsiteX961" fmla="*/ 818918 w 1295883"/>
                  <a:gd name="connsiteY961" fmla="*/ 231181 h 1165749"/>
                  <a:gd name="connsiteX962" fmla="*/ 818401 w 1295883"/>
                  <a:gd name="connsiteY962" fmla="*/ 230741 h 1165749"/>
                  <a:gd name="connsiteX963" fmla="*/ 817752 w 1295883"/>
                  <a:gd name="connsiteY963" fmla="*/ 230147 h 1165749"/>
                  <a:gd name="connsiteX964" fmla="*/ 817037 w 1295883"/>
                  <a:gd name="connsiteY964" fmla="*/ 229428 h 1165749"/>
                  <a:gd name="connsiteX965" fmla="*/ 816629 w 1295883"/>
                  <a:gd name="connsiteY965" fmla="*/ 228985 h 1165749"/>
                  <a:gd name="connsiteX966" fmla="*/ 815942 w 1295883"/>
                  <a:gd name="connsiteY966" fmla="*/ 228333 h 1165749"/>
                  <a:gd name="connsiteX967" fmla="*/ 815075 w 1295883"/>
                  <a:gd name="connsiteY967" fmla="*/ 227514 h 1165749"/>
                  <a:gd name="connsiteX968" fmla="*/ 813922 w 1295883"/>
                  <a:gd name="connsiteY968" fmla="*/ 226510 h 1165749"/>
                  <a:gd name="connsiteX969" fmla="*/ 813058 w 1295883"/>
                  <a:gd name="connsiteY969" fmla="*/ 225819 h 1165749"/>
                  <a:gd name="connsiteX970" fmla="*/ 812560 w 1295883"/>
                  <a:gd name="connsiteY970" fmla="*/ 225375 h 1165749"/>
                  <a:gd name="connsiteX971" fmla="*/ 811982 w 1295883"/>
                  <a:gd name="connsiteY971" fmla="*/ 224782 h 1165749"/>
                  <a:gd name="connsiteX972" fmla="*/ 811375 w 1295883"/>
                  <a:gd name="connsiteY972" fmla="*/ 224072 h 1165749"/>
                  <a:gd name="connsiteX973" fmla="*/ 810798 w 1295883"/>
                  <a:gd name="connsiteY973" fmla="*/ 223388 h 1165749"/>
                  <a:gd name="connsiteX974" fmla="*/ 810050 w 1295883"/>
                  <a:gd name="connsiteY974" fmla="*/ 222543 h 1165749"/>
                  <a:gd name="connsiteX975" fmla="*/ 809402 w 1295883"/>
                  <a:gd name="connsiteY975" fmla="*/ 221783 h 1165749"/>
                  <a:gd name="connsiteX976" fmla="*/ 808795 w 1295883"/>
                  <a:gd name="connsiteY976" fmla="*/ 221198 h 1165749"/>
                  <a:gd name="connsiteX977" fmla="*/ 808265 w 1295883"/>
                  <a:gd name="connsiteY977" fmla="*/ 220379 h 1165749"/>
                  <a:gd name="connsiteX978" fmla="*/ 807986 w 1295883"/>
                  <a:gd name="connsiteY978" fmla="*/ 219965 h 1165749"/>
                  <a:gd name="connsiteX979" fmla="*/ 807545 w 1295883"/>
                  <a:gd name="connsiteY979" fmla="*/ 219420 h 1165749"/>
                  <a:gd name="connsiteX980" fmla="*/ 806986 w 1295883"/>
                  <a:gd name="connsiteY980" fmla="*/ 218698 h 1165749"/>
                  <a:gd name="connsiteX981" fmla="*/ 806538 w 1295883"/>
                  <a:gd name="connsiteY981" fmla="*/ 218065 h 1165749"/>
                  <a:gd name="connsiteX982" fmla="*/ 805822 w 1295883"/>
                  <a:gd name="connsiteY982" fmla="*/ 217333 h 1165749"/>
                  <a:gd name="connsiteX983" fmla="*/ 805452 w 1295883"/>
                  <a:gd name="connsiteY983" fmla="*/ 216826 h 1165749"/>
                  <a:gd name="connsiteX984" fmla="*/ 805116 w 1295883"/>
                  <a:gd name="connsiteY984" fmla="*/ 216421 h 1165749"/>
                  <a:gd name="connsiteX985" fmla="*/ 804652 w 1295883"/>
                  <a:gd name="connsiteY985" fmla="*/ 215622 h 1165749"/>
                  <a:gd name="connsiteX986" fmla="*/ 804274 w 1295883"/>
                  <a:gd name="connsiteY986" fmla="*/ 215139 h 1165749"/>
                  <a:gd name="connsiteX987" fmla="*/ 803548 w 1295883"/>
                  <a:gd name="connsiteY987" fmla="*/ 214238 h 1165749"/>
                  <a:gd name="connsiteX988" fmla="*/ 803198 w 1295883"/>
                  <a:gd name="connsiteY988" fmla="*/ 213785 h 1165749"/>
                  <a:gd name="connsiteX989" fmla="*/ 802591 w 1295883"/>
                  <a:gd name="connsiteY989" fmla="*/ 213181 h 1165749"/>
                  <a:gd name="connsiteX990" fmla="*/ 801834 w 1295883"/>
                  <a:gd name="connsiteY990" fmla="*/ 212343 h 1165749"/>
                  <a:gd name="connsiteX991" fmla="*/ 801416 w 1295883"/>
                  <a:gd name="connsiteY991" fmla="*/ 211922 h 1165749"/>
                  <a:gd name="connsiteX992" fmla="*/ 800681 w 1295883"/>
                  <a:gd name="connsiteY992" fmla="*/ 211287 h 1165749"/>
                  <a:gd name="connsiteX993" fmla="*/ 800331 w 1295883"/>
                  <a:gd name="connsiteY993" fmla="*/ 210857 h 1165749"/>
                  <a:gd name="connsiteX994" fmla="*/ 799554 w 1295883"/>
                  <a:gd name="connsiteY994" fmla="*/ 210128 h 1165749"/>
                  <a:gd name="connsiteX995" fmla="*/ 799098 w 1295883"/>
                  <a:gd name="connsiteY995" fmla="*/ 209647 h 1165749"/>
                  <a:gd name="connsiteX996" fmla="*/ 798401 w 1295883"/>
                  <a:gd name="connsiteY996" fmla="*/ 208918 h 1165749"/>
                  <a:gd name="connsiteX997" fmla="*/ 797794 w 1295883"/>
                  <a:gd name="connsiteY997" fmla="*/ 208449 h 1165749"/>
                  <a:gd name="connsiteX998" fmla="*/ 797050 w 1295883"/>
                  <a:gd name="connsiteY998" fmla="*/ 207745 h 1165749"/>
                  <a:gd name="connsiteX999" fmla="*/ 796651 w 1295883"/>
                  <a:gd name="connsiteY999" fmla="*/ 207402 h 1165749"/>
                  <a:gd name="connsiteX1000" fmla="*/ 795707 w 1295883"/>
                  <a:gd name="connsiteY1000" fmla="*/ 206558 h 1165749"/>
                  <a:gd name="connsiteX1001" fmla="*/ 795050 w 1295883"/>
                  <a:gd name="connsiteY1001" fmla="*/ 206031 h 1165749"/>
                  <a:gd name="connsiteX1002" fmla="*/ 794564 w 1295883"/>
                  <a:gd name="connsiteY1002" fmla="*/ 205617 h 1165749"/>
                  <a:gd name="connsiteX1003" fmla="*/ 793976 w 1295883"/>
                  <a:gd name="connsiteY1003" fmla="*/ 205090 h 1165749"/>
                  <a:gd name="connsiteX1004" fmla="*/ 793550 w 1295883"/>
                  <a:gd name="connsiteY1004" fmla="*/ 204695 h 1165749"/>
                  <a:gd name="connsiteX1005" fmla="*/ 792833 w 1295883"/>
                  <a:gd name="connsiteY1005" fmla="*/ 204014 h 1165749"/>
                  <a:gd name="connsiteX1006" fmla="*/ 792512 w 1295883"/>
                  <a:gd name="connsiteY1006" fmla="*/ 203661 h 1165749"/>
                  <a:gd name="connsiteX1007" fmla="*/ 791777 w 1295883"/>
                  <a:gd name="connsiteY1007" fmla="*/ 203026 h 1165749"/>
                  <a:gd name="connsiteX1008" fmla="*/ 791398 w 1295883"/>
                  <a:gd name="connsiteY1008" fmla="*/ 202653 h 1165749"/>
                  <a:gd name="connsiteX1009" fmla="*/ 791090 w 1295883"/>
                  <a:gd name="connsiteY1009" fmla="*/ 202297 h 1165749"/>
                  <a:gd name="connsiteX1010" fmla="*/ 790621 w 1295883"/>
                  <a:gd name="connsiteY1010" fmla="*/ 201747 h 1165749"/>
                  <a:gd name="connsiteX1011" fmla="*/ 790114 w 1295883"/>
                  <a:gd name="connsiteY1011" fmla="*/ 201144 h 1165749"/>
                  <a:gd name="connsiteX1012" fmla="*/ 789755 w 1295883"/>
                  <a:gd name="connsiteY1012" fmla="*/ 200730 h 1165749"/>
                  <a:gd name="connsiteX1013" fmla="*/ 789266 w 1295883"/>
                  <a:gd name="connsiteY1013" fmla="*/ 200152 h 1165749"/>
                  <a:gd name="connsiteX1014" fmla="*/ 788593 w 1295883"/>
                  <a:gd name="connsiteY1014" fmla="*/ 199433 h 1165749"/>
                  <a:gd name="connsiteX1015" fmla="*/ 788171 w 1295883"/>
                  <a:gd name="connsiteY1015" fmla="*/ 198887 h 1165749"/>
                  <a:gd name="connsiteX1016" fmla="*/ 787844 w 1295883"/>
                  <a:gd name="connsiteY1016" fmla="*/ 198530 h 1165749"/>
                  <a:gd name="connsiteX1017" fmla="*/ 787324 w 1295883"/>
                  <a:gd name="connsiteY1017" fmla="*/ 197952 h 1165749"/>
                  <a:gd name="connsiteX1018" fmla="*/ 786769 w 1295883"/>
                  <a:gd name="connsiteY1018" fmla="*/ 197378 h 1165749"/>
                  <a:gd name="connsiteX1019" fmla="*/ 786448 w 1295883"/>
                  <a:gd name="connsiteY1019" fmla="*/ 196916 h 1165749"/>
                  <a:gd name="connsiteX1020" fmla="*/ 786129 w 1295883"/>
                  <a:gd name="connsiteY1020" fmla="*/ 196540 h 1165749"/>
                  <a:gd name="connsiteX1021" fmla="*/ 785523 w 1295883"/>
                  <a:gd name="connsiteY1021" fmla="*/ 195792 h 1165749"/>
                  <a:gd name="connsiteX1022" fmla="*/ 785044 w 1295883"/>
                  <a:gd name="connsiteY1022" fmla="*/ 195223 h 1165749"/>
                  <a:gd name="connsiteX1023" fmla="*/ 784557 w 1295883"/>
                  <a:gd name="connsiteY1023" fmla="*/ 194694 h 1165749"/>
                  <a:gd name="connsiteX1024" fmla="*/ 784097 w 1295883"/>
                  <a:gd name="connsiteY1024" fmla="*/ 194254 h 1165749"/>
                  <a:gd name="connsiteX1025" fmla="*/ 783750 w 1295883"/>
                  <a:gd name="connsiteY1025" fmla="*/ 193878 h 1165749"/>
                  <a:gd name="connsiteX1026" fmla="*/ 783282 w 1295883"/>
                  <a:gd name="connsiteY1026" fmla="*/ 193252 h 1165749"/>
                  <a:gd name="connsiteX1027" fmla="*/ 782662 w 1295883"/>
                  <a:gd name="connsiteY1027" fmla="*/ 192494 h 1165749"/>
                  <a:gd name="connsiteX1028" fmla="*/ 782074 w 1295883"/>
                  <a:gd name="connsiteY1028" fmla="*/ 191842 h 1165749"/>
                  <a:gd name="connsiteX1029" fmla="*/ 781586 w 1295883"/>
                  <a:gd name="connsiteY1029" fmla="*/ 191245 h 1165749"/>
                  <a:gd name="connsiteX1030" fmla="*/ 780842 w 1295883"/>
                  <a:gd name="connsiteY1030" fmla="*/ 190439 h 1165749"/>
                  <a:gd name="connsiteX1031" fmla="*/ 780359 w 1295883"/>
                  <a:gd name="connsiteY1031" fmla="*/ 189697 h 1165749"/>
                  <a:gd name="connsiteX1032" fmla="*/ 779943 w 1295883"/>
                  <a:gd name="connsiteY1032" fmla="*/ 189206 h 1165749"/>
                  <a:gd name="connsiteX1033" fmla="*/ 779303 w 1295883"/>
                  <a:gd name="connsiteY1033" fmla="*/ 188401 h 1165749"/>
                  <a:gd name="connsiteX1034" fmla="*/ 778905 w 1295883"/>
                  <a:gd name="connsiteY1034" fmla="*/ 187909 h 1165749"/>
                  <a:gd name="connsiteX1035" fmla="*/ 778378 w 1295883"/>
                  <a:gd name="connsiteY1035" fmla="*/ 187312 h 1165749"/>
                  <a:gd name="connsiteX1036" fmla="*/ 778010 w 1295883"/>
                  <a:gd name="connsiteY1036" fmla="*/ 186978 h 1165749"/>
                  <a:gd name="connsiteX1037" fmla="*/ 777682 w 1295883"/>
                  <a:gd name="connsiteY1037" fmla="*/ 186670 h 1165749"/>
                  <a:gd name="connsiteX1038" fmla="*/ 777123 w 1295883"/>
                  <a:gd name="connsiteY1038" fmla="*/ 186163 h 1165749"/>
                  <a:gd name="connsiteX1039" fmla="*/ 776588 w 1295883"/>
                  <a:gd name="connsiteY1039" fmla="*/ 185661 h 1165749"/>
                  <a:gd name="connsiteX1040" fmla="*/ 775989 w 1295883"/>
                  <a:gd name="connsiteY1040" fmla="*/ 185058 h 1165749"/>
                  <a:gd name="connsiteX1041" fmla="*/ 775203 w 1295883"/>
                  <a:gd name="connsiteY1041" fmla="*/ 184224 h 1165749"/>
                  <a:gd name="connsiteX1042" fmla="*/ 774600 w 1295883"/>
                  <a:gd name="connsiteY1042" fmla="*/ 183799 h 1165749"/>
                  <a:gd name="connsiteX1043" fmla="*/ 773495 w 1295883"/>
                  <a:gd name="connsiteY1043" fmla="*/ 182987 h 1165749"/>
                  <a:gd name="connsiteX1044" fmla="*/ 772901 w 1295883"/>
                  <a:gd name="connsiteY1044" fmla="*/ 182524 h 1165749"/>
                  <a:gd name="connsiteX1045" fmla="*/ 772137 w 1295883"/>
                  <a:gd name="connsiteY1045" fmla="*/ 182039 h 1165749"/>
                  <a:gd name="connsiteX1046" fmla="*/ 771588 w 1295883"/>
                  <a:gd name="connsiteY1046" fmla="*/ 181472 h 1165749"/>
                  <a:gd name="connsiteX1047" fmla="*/ 771094 w 1295883"/>
                  <a:gd name="connsiteY1047" fmla="*/ 181215 h 1165749"/>
                  <a:gd name="connsiteX1048" fmla="*/ 770486 w 1295883"/>
                  <a:gd name="connsiteY1048" fmla="*/ 180881 h 1165749"/>
                  <a:gd name="connsiteX1049" fmla="*/ 769755 w 1295883"/>
                  <a:gd name="connsiteY1049" fmla="*/ 180547 h 1165749"/>
                  <a:gd name="connsiteX1050" fmla="*/ 768545 w 1295883"/>
                  <a:gd name="connsiteY1050" fmla="*/ 179976 h 1165749"/>
                  <a:gd name="connsiteX1051" fmla="*/ 767722 w 1295883"/>
                  <a:gd name="connsiteY1051" fmla="*/ 179555 h 1165749"/>
                  <a:gd name="connsiteX1052" fmla="*/ 767099 w 1295883"/>
                  <a:gd name="connsiteY1052" fmla="*/ 179318 h 1165749"/>
                  <a:gd name="connsiteX1053" fmla="*/ 766165 w 1295883"/>
                  <a:gd name="connsiteY1053" fmla="*/ 178944 h 1165749"/>
                  <a:gd name="connsiteX1054" fmla="*/ 765452 w 1295883"/>
                  <a:gd name="connsiteY1054" fmla="*/ 178662 h 1165749"/>
                  <a:gd name="connsiteX1055" fmla="*/ 764730 w 1295883"/>
                  <a:gd name="connsiteY1055" fmla="*/ 178406 h 1165749"/>
                  <a:gd name="connsiteX1056" fmla="*/ 764225 w 1295883"/>
                  <a:gd name="connsiteY1056" fmla="*/ 178244 h 1165749"/>
                  <a:gd name="connsiteX1057" fmla="*/ 763612 w 1295883"/>
                  <a:gd name="connsiteY1057" fmla="*/ 178065 h 1165749"/>
                  <a:gd name="connsiteX1058" fmla="*/ 763076 w 1295883"/>
                  <a:gd name="connsiteY1058" fmla="*/ 177847 h 1165749"/>
                  <a:gd name="connsiteX1059" fmla="*/ 762364 w 1295883"/>
                  <a:gd name="connsiteY1059" fmla="*/ 177570 h 1165749"/>
                  <a:gd name="connsiteX1060" fmla="*/ 761313 w 1295883"/>
                  <a:gd name="connsiteY1060" fmla="*/ 177160 h 1165749"/>
                  <a:gd name="connsiteX1061" fmla="*/ 760719 w 1295883"/>
                  <a:gd name="connsiteY1061" fmla="*/ 176931 h 1165749"/>
                  <a:gd name="connsiteX1062" fmla="*/ 759500 w 1295883"/>
                  <a:gd name="connsiteY1062" fmla="*/ 176446 h 1165749"/>
                  <a:gd name="connsiteX1063" fmla="*/ 759063 w 1295883"/>
                  <a:gd name="connsiteY1063" fmla="*/ 176324 h 1165749"/>
                  <a:gd name="connsiteX1064" fmla="*/ 758340 w 1295883"/>
                  <a:gd name="connsiteY1064" fmla="*/ 176011 h 1165749"/>
                  <a:gd name="connsiteX1065" fmla="*/ 757708 w 1295883"/>
                  <a:gd name="connsiteY1065" fmla="*/ 175782 h 1165749"/>
                  <a:gd name="connsiteX1066" fmla="*/ 757014 w 1295883"/>
                  <a:gd name="connsiteY1066" fmla="*/ 175534 h 1165749"/>
                  <a:gd name="connsiteX1067" fmla="*/ 756151 w 1295883"/>
                  <a:gd name="connsiteY1067" fmla="*/ 175194 h 1165749"/>
                  <a:gd name="connsiteX1068" fmla="*/ 755695 w 1295883"/>
                  <a:gd name="connsiteY1068" fmla="*/ 175024 h 1165749"/>
                  <a:gd name="connsiteX1069" fmla="*/ 755290 w 1295883"/>
                  <a:gd name="connsiteY1069" fmla="*/ 174832 h 1165749"/>
                  <a:gd name="connsiteX1070" fmla="*/ 754472 w 1295883"/>
                  <a:gd name="connsiteY1070" fmla="*/ 174520 h 1165749"/>
                  <a:gd name="connsiteX1071" fmla="*/ 754041 w 1295883"/>
                  <a:gd name="connsiteY1071" fmla="*/ 174385 h 1165749"/>
                  <a:gd name="connsiteX1072" fmla="*/ 753209 w 1295883"/>
                  <a:gd name="connsiteY1072" fmla="*/ 174189 h 1165749"/>
                  <a:gd name="connsiteX1073" fmla="*/ 752657 w 1295883"/>
                  <a:gd name="connsiteY1073" fmla="*/ 174074 h 1165749"/>
                  <a:gd name="connsiteX1074" fmla="*/ 751993 w 1295883"/>
                  <a:gd name="connsiteY1074" fmla="*/ 173840 h 1165749"/>
                  <a:gd name="connsiteX1075" fmla="*/ 750801 w 1295883"/>
                  <a:gd name="connsiteY1075" fmla="*/ 173336 h 1165749"/>
                  <a:gd name="connsiteX1076" fmla="*/ 750198 w 1295883"/>
                  <a:gd name="connsiteY1076" fmla="*/ 173057 h 1165749"/>
                  <a:gd name="connsiteX1077" fmla="*/ 749633 w 1295883"/>
                  <a:gd name="connsiteY1077" fmla="*/ 172828 h 1165749"/>
                  <a:gd name="connsiteX1078" fmla="*/ 749020 w 1295883"/>
                  <a:gd name="connsiteY1078" fmla="*/ 172649 h 1165749"/>
                  <a:gd name="connsiteX1079" fmla="*/ 748474 w 1295883"/>
                  <a:gd name="connsiteY1079" fmla="*/ 172401 h 1165749"/>
                  <a:gd name="connsiteX1080" fmla="*/ 747969 w 1295883"/>
                  <a:gd name="connsiteY1080" fmla="*/ 172154 h 1165749"/>
                  <a:gd name="connsiteX1081" fmla="*/ 747610 w 1295883"/>
                  <a:gd name="connsiteY1081" fmla="*/ 173046 h 1165749"/>
                  <a:gd name="connsiteX1082" fmla="*/ 746849 w 1295883"/>
                  <a:gd name="connsiteY1082" fmla="*/ 172729 h 1165749"/>
                  <a:gd name="connsiteX1083" fmla="*/ 746242 w 1295883"/>
                  <a:gd name="connsiteY1083" fmla="*/ 172507 h 1165749"/>
                  <a:gd name="connsiteX1084" fmla="*/ 745558 w 1295883"/>
                  <a:gd name="connsiteY1084" fmla="*/ 172286 h 1165749"/>
                  <a:gd name="connsiteX1085" fmla="*/ 744864 w 1295883"/>
                  <a:gd name="connsiteY1085" fmla="*/ 171996 h 1165749"/>
                  <a:gd name="connsiteX1086" fmla="*/ 744257 w 1295883"/>
                  <a:gd name="connsiteY1086" fmla="*/ 171720 h 1165749"/>
                  <a:gd name="connsiteX1087" fmla="*/ 743625 w 1295883"/>
                  <a:gd name="connsiteY1087" fmla="*/ 171441 h 1165749"/>
                  <a:gd name="connsiteX1088" fmla="*/ 742990 w 1295883"/>
                  <a:gd name="connsiteY1088" fmla="*/ 171212 h 1165749"/>
                  <a:gd name="connsiteX1089" fmla="*/ 742364 w 1295883"/>
                  <a:gd name="connsiteY1089" fmla="*/ 170934 h 1165749"/>
                  <a:gd name="connsiteX1090" fmla="*/ 741612 w 1295883"/>
                  <a:gd name="connsiteY1090" fmla="*/ 170674 h 1165749"/>
                  <a:gd name="connsiteX1091" fmla="*/ 740964 w 1295883"/>
                  <a:gd name="connsiteY1091" fmla="*/ 170462 h 1165749"/>
                  <a:gd name="connsiteX1092" fmla="*/ 740058 w 1295883"/>
                  <a:gd name="connsiteY1092" fmla="*/ 170022 h 1165749"/>
                  <a:gd name="connsiteX1093" fmla="*/ 739233 w 1295883"/>
                  <a:gd name="connsiteY1093" fmla="*/ 169527 h 1165749"/>
                  <a:gd name="connsiteX1094" fmla="*/ 738498 w 1295883"/>
                  <a:gd name="connsiteY1094" fmla="*/ 169004 h 1165749"/>
                  <a:gd name="connsiteX1095" fmla="*/ 737826 w 1295883"/>
                  <a:gd name="connsiteY1095" fmla="*/ 168571 h 1165749"/>
                  <a:gd name="connsiteX1096" fmla="*/ 737104 w 1295883"/>
                  <a:gd name="connsiteY1096" fmla="*/ 168252 h 1165749"/>
                  <a:gd name="connsiteX1097" fmla="*/ 736462 w 1295883"/>
                  <a:gd name="connsiteY1097" fmla="*/ 167867 h 1165749"/>
                  <a:gd name="connsiteX1098" fmla="*/ 735865 w 1295883"/>
                  <a:gd name="connsiteY1098" fmla="*/ 167369 h 1165749"/>
                  <a:gd name="connsiteX1099" fmla="*/ 735165 w 1295883"/>
                  <a:gd name="connsiteY1099" fmla="*/ 167004 h 1165749"/>
                  <a:gd name="connsiteX1100" fmla="*/ 734291 w 1295883"/>
                  <a:gd name="connsiteY1100" fmla="*/ 166449 h 1165749"/>
                  <a:gd name="connsiteX1101" fmla="*/ 733758 w 1295883"/>
                  <a:gd name="connsiteY1101" fmla="*/ 166056 h 1165749"/>
                  <a:gd name="connsiteX1102" fmla="*/ 731739 w 1295883"/>
                  <a:gd name="connsiteY1102" fmla="*/ 165296 h 1165749"/>
                  <a:gd name="connsiteX1103" fmla="*/ 730968 w 1295883"/>
                  <a:gd name="connsiteY1103" fmla="*/ 164657 h 1165749"/>
                  <a:gd name="connsiteX1104" fmla="*/ 729858 w 1295883"/>
                  <a:gd name="connsiteY1104" fmla="*/ 163934 h 1165749"/>
                  <a:gd name="connsiteX1105" fmla="*/ 728919 w 1295883"/>
                  <a:gd name="connsiteY1105" fmla="*/ 163363 h 1165749"/>
                  <a:gd name="connsiteX1106" fmla="*/ 728236 w 1295883"/>
                  <a:gd name="connsiteY1106" fmla="*/ 162904 h 1165749"/>
                  <a:gd name="connsiteX1107" fmla="*/ 727353 w 1295883"/>
                  <a:gd name="connsiteY1107" fmla="*/ 162402 h 1165749"/>
                  <a:gd name="connsiteX1108" fmla="*/ 726175 w 1295883"/>
                  <a:gd name="connsiteY1108" fmla="*/ 161667 h 1165749"/>
                  <a:gd name="connsiteX1109" fmla="*/ 725410 w 1295883"/>
                  <a:gd name="connsiteY1109" fmla="*/ 161188 h 1165749"/>
                  <a:gd name="connsiteX1110" fmla="*/ 724032 w 1295883"/>
                  <a:gd name="connsiteY1110" fmla="*/ 160447 h 1165749"/>
                  <a:gd name="connsiteX1111" fmla="*/ 722977 w 1295883"/>
                  <a:gd name="connsiteY1111" fmla="*/ 159841 h 1165749"/>
                  <a:gd name="connsiteX1112" fmla="*/ 721821 w 1295883"/>
                  <a:gd name="connsiteY1112" fmla="*/ 159282 h 1165749"/>
                  <a:gd name="connsiteX1113" fmla="*/ 720658 w 1295883"/>
                  <a:gd name="connsiteY1113" fmla="*/ 158700 h 1165749"/>
                  <a:gd name="connsiteX1114" fmla="*/ 719733 w 1295883"/>
                  <a:gd name="connsiteY1114" fmla="*/ 158225 h 1165749"/>
                  <a:gd name="connsiteX1115" fmla="*/ 718790 w 1295883"/>
                  <a:gd name="connsiteY1115" fmla="*/ 157875 h 1165749"/>
                  <a:gd name="connsiteX1116" fmla="*/ 717489 w 1295883"/>
                  <a:gd name="connsiteY1116" fmla="*/ 156935 h 1165749"/>
                  <a:gd name="connsiteX1117" fmla="*/ 716491 w 1295883"/>
                  <a:gd name="connsiteY1117" fmla="*/ 156331 h 1165749"/>
                  <a:gd name="connsiteX1118" fmla="*/ 715290 w 1295883"/>
                  <a:gd name="connsiteY1118" fmla="*/ 155673 h 1165749"/>
                  <a:gd name="connsiteX1119" fmla="*/ 714163 w 1295883"/>
                  <a:gd name="connsiteY1119" fmla="*/ 154883 h 1165749"/>
                  <a:gd name="connsiteX1120" fmla="*/ 713180 w 1295883"/>
                  <a:gd name="connsiteY1120" fmla="*/ 154173 h 1165749"/>
                  <a:gd name="connsiteX1121" fmla="*/ 712218 w 1295883"/>
                  <a:gd name="connsiteY1121" fmla="*/ 153727 h 1165749"/>
                  <a:gd name="connsiteX1122" fmla="*/ 711113 w 1295883"/>
                  <a:gd name="connsiteY1122" fmla="*/ 152822 h 1165749"/>
                  <a:gd name="connsiteX1123" fmla="*/ 709980 w 1295883"/>
                  <a:gd name="connsiteY1123" fmla="*/ 151916 h 1165749"/>
                  <a:gd name="connsiteX1124" fmla="*/ 708997 w 1295883"/>
                  <a:gd name="connsiteY1124" fmla="*/ 151197 h 1165749"/>
                  <a:gd name="connsiteX1125" fmla="*/ 707751 w 1295883"/>
                  <a:gd name="connsiteY1125" fmla="*/ 150401 h 1165749"/>
                  <a:gd name="connsiteX1126" fmla="*/ 706659 w 1295883"/>
                  <a:gd name="connsiteY1126" fmla="*/ 149678 h 1165749"/>
                  <a:gd name="connsiteX1127" fmla="*/ 705288 w 1295883"/>
                  <a:gd name="connsiteY1127" fmla="*/ 148783 h 1165749"/>
                  <a:gd name="connsiteX1128" fmla="*/ 704406 w 1295883"/>
                  <a:gd name="connsiteY1128" fmla="*/ 148300 h 1165749"/>
                  <a:gd name="connsiteX1129" fmla="*/ 703223 w 1295883"/>
                  <a:gd name="connsiteY1129" fmla="*/ 147344 h 1165749"/>
                  <a:gd name="connsiteX1130" fmla="*/ 702223 w 1295883"/>
                  <a:gd name="connsiteY1130" fmla="*/ 146875 h 1165749"/>
                  <a:gd name="connsiteX1131" fmla="*/ 701284 w 1295883"/>
                  <a:gd name="connsiteY1131" fmla="*/ 146033 h 1165749"/>
                  <a:gd name="connsiteX1132" fmla="*/ 700013 w 1295883"/>
                  <a:gd name="connsiteY1132" fmla="*/ 144852 h 1165749"/>
                  <a:gd name="connsiteX1133" fmla="*/ 699252 w 1295883"/>
                  <a:gd name="connsiteY1133" fmla="*/ 143986 h 1165749"/>
                  <a:gd name="connsiteX1134" fmla="*/ 698456 w 1295883"/>
                  <a:gd name="connsiteY1134" fmla="*/ 143051 h 1165749"/>
                  <a:gd name="connsiteX1135" fmla="*/ 697714 w 1295883"/>
                  <a:gd name="connsiteY1135" fmla="*/ 142203 h 1165749"/>
                  <a:gd name="connsiteX1136" fmla="*/ 696622 w 1295883"/>
                  <a:gd name="connsiteY1136" fmla="*/ 140984 h 1165749"/>
                  <a:gd name="connsiteX1137" fmla="*/ 695935 w 1295883"/>
                  <a:gd name="connsiteY1137" fmla="*/ 140062 h 1165749"/>
                  <a:gd name="connsiteX1138" fmla="*/ 695130 w 1295883"/>
                  <a:gd name="connsiteY1138" fmla="*/ 139041 h 1165749"/>
                  <a:gd name="connsiteX1139" fmla="*/ 694195 w 1295883"/>
                  <a:gd name="connsiteY1139" fmla="*/ 137801 h 1165749"/>
                  <a:gd name="connsiteX1140" fmla="*/ 693573 w 1295883"/>
                  <a:gd name="connsiteY1140" fmla="*/ 136990 h 1165749"/>
                  <a:gd name="connsiteX1141" fmla="*/ 692724 w 1295883"/>
                  <a:gd name="connsiteY1141" fmla="*/ 135805 h 1165749"/>
                  <a:gd name="connsiteX1142" fmla="*/ 692060 w 1295883"/>
                  <a:gd name="connsiteY1142" fmla="*/ 134826 h 1165749"/>
                  <a:gd name="connsiteX1143" fmla="*/ 691491 w 1295883"/>
                  <a:gd name="connsiteY1143" fmla="*/ 133830 h 1165749"/>
                  <a:gd name="connsiteX1144" fmla="*/ 690680 w 1295883"/>
                  <a:gd name="connsiteY1144" fmla="*/ 132540 h 1165749"/>
                  <a:gd name="connsiteX1145" fmla="*/ 689825 w 1295883"/>
                  <a:gd name="connsiteY1145" fmla="*/ 131254 h 1165749"/>
                  <a:gd name="connsiteX1146" fmla="*/ 689228 w 1295883"/>
                  <a:gd name="connsiteY1146" fmla="*/ 129932 h 1165749"/>
                  <a:gd name="connsiteX1147" fmla="*/ 688759 w 1295883"/>
                  <a:gd name="connsiteY1147" fmla="*/ 128680 h 1165749"/>
                  <a:gd name="connsiteX1148" fmla="*/ 688326 w 1295883"/>
                  <a:gd name="connsiteY1148" fmla="*/ 127508 h 1165749"/>
                  <a:gd name="connsiteX1149" fmla="*/ 687713 w 1295883"/>
                  <a:gd name="connsiteY1149" fmla="*/ 126185 h 1165749"/>
                  <a:gd name="connsiteX1150" fmla="*/ 687282 w 1295883"/>
                  <a:gd name="connsiteY1150" fmla="*/ 124923 h 1165749"/>
                  <a:gd name="connsiteX1151" fmla="*/ 686679 w 1295883"/>
                  <a:gd name="connsiteY1151" fmla="*/ 123562 h 1165749"/>
                  <a:gd name="connsiteX1152" fmla="*/ 686129 w 1295883"/>
                  <a:gd name="connsiteY1152" fmla="*/ 122634 h 1165749"/>
                  <a:gd name="connsiteX1153" fmla="*/ 685876 w 1295883"/>
                  <a:gd name="connsiteY1153" fmla="*/ 122203 h 1165749"/>
                  <a:gd name="connsiteX1154" fmla="*/ 685385 w 1295883"/>
                  <a:gd name="connsiteY1154" fmla="*/ 121028 h 1165749"/>
                  <a:gd name="connsiteX1155" fmla="*/ 685154 w 1295883"/>
                  <a:gd name="connsiteY1155" fmla="*/ 119747 h 1165749"/>
                  <a:gd name="connsiteX1156" fmla="*/ 684752 w 1295883"/>
                  <a:gd name="connsiteY1156" fmla="*/ 118537 h 1165749"/>
                  <a:gd name="connsiteX1157" fmla="*/ 684017 w 1295883"/>
                  <a:gd name="connsiteY1157" fmla="*/ 117015 h 1165749"/>
                  <a:gd name="connsiteX1158" fmla="*/ 683208 w 1295883"/>
                  <a:gd name="connsiteY1158" fmla="*/ 115541 h 1165749"/>
                  <a:gd name="connsiteX1159" fmla="*/ 682675 w 1295883"/>
                  <a:gd name="connsiteY1159" fmla="*/ 114450 h 1165749"/>
                  <a:gd name="connsiteX1160" fmla="*/ 681952 w 1295883"/>
                  <a:gd name="connsiteY1160" fmla="*/ 113065 h 1165749"/>
                  <a:gd name="connsiteX1161" fmla="*/ 681082 w 1295883"/>
                  <a:gd name="connsiteY1161" fmla="*/ 111704 h 1165749"/>
                  <a:gd name="connsiteX1162" fmla="*/ 679601 w 1295883"/>
                  <a:gd name="connsiteY1162" fmla="*/ 109685 h 1165749"/>
                  <a:gd name="connsiteX1163" fmla="*/ 678710 w 1295883"/>
                  <a:gd name="connsiteY1163" fmla="*/ 108468 h 1165749"/>
                  <a:gd name="connsiteX1164" fmla="*/ 677737 w 1295883"/>
                  <a:gd name="connsiteY1164" fmla="*/ 107411 h 1165749"/>
                  <a:gd name="connsiteX1165" fmla="*/ 676985 w 1295883"/>
                  <a:gd name="connsiteY1165" fmla="*/ 106342 h 1165749"/>
                  <a:gd name="connsiteX1166" fmla="*/ 676189 w 1295883"/>
                  <a:gd name="connsiteY1166" fmla="*/ 105138 h 1165749"/>
                  <a:gd name="connsiteX1167" fmla="*/ 675415 w 1295883"/>
                  <a:gd name="connsiteY1167" fmla="*/ 104088 h 1165749"/>
                  <a:gd name="connsiteX1168" fmla="*/ 674403 w 1295883"/>
                  <a:gd name="connsiteY1168" fmla="*/ 102949 h 1165749"/>
                  <a:gd name="connsiteX1169" fmla="*/ 673684 w 1295883"/>
                  <a:gd name="connsiteY1169" fmla="*/ 102178 h 1165749"/>
                  <a:gd name="connsiteX1170" fmla="*/ 672592 w 1295883"/>
                  <a:gd name="connsiteY1170" fmla="*/ 101263 h 1165749"/>
                  <a:gd name="connsiteX1171" fmla="*/ 671659 w 1295883"/>
                  <a:gd name="connsiteY1171" fmla="*/ 100537 h 1165749"/>
                  <a:gd name="connsiteX1172" fmla="*/ 670901 w 1295883"/>
                  <a:gd name="connsiteY1172" fmla="*/ 99690 h 1165749"/>
                  <a:gd name="connsiteX1173" fmla="*/ 668900 w 1295883"/>
                  <a:gd name="connsiteY1173" fmla="*/ 98145 h 1165749"/>
                  <a:gd name="connsiteX1174" fmla="*/ 667022 w 1295883"/>
                  <a:gd name="connsiteY1174" fmla="*/ 96488 h 1165749"/>
                  <a:gd name="connsiteX1175" fmla="*/ 665186 w 1295883"/>
                  <a:gd name="connsiteY1175" fmla="*/ 94835 h 1165749"/>
                  <a:gd name="connsiteX1176" fmla="*/ 663311 w 1295883"/>
                  <a:gd name="connsiteY1176" fmla="*/ 93410 h 1165749"/>
                  <a:gd name="connsiteX1177" fmla="*/ 660908 w 1295883"/>
                  <a:gd name="connsiteY1177" fmla="*/ 91447 h 1165749"/>
                  <a:gd name="connsiteX1178" fmla="*/ 658677 w 1295883"/>
                  <a:gd name="connsiteY1178" fmla="*/ 89788 h 1165749"/>
                  <a:gd name="connsiteX1179" fmla="*/ 657599 w 1295883"/>
                  <a:gd name="connsiteY1179" fmla="*/ 89027 h 1165749"/>
                  <a:gd name="connsiteX1180" fmla="*/ 656533 w 1295883"/>
                  <a:gd name="connsiteY1180" fmla="*/ 88153 h 1165749"/>
                  <a:gd name="connsiteX1181" fmla="*/ 655492 w 1295883"/>
                  <a:gd name="connsiteY1181" fmla="*/ 87422 h 1165749"/>
                  <a:gd name="connsiteX1182" fmla="*/ 654369 w 1295883"/>
                  <a:gd name="connsiteY1182" fmla="*/ 86775 h 1165749"/>
                  <a:gd name="connsiteX1183" fmla="*/ 653239 w 1295883"/>
                  <a:gd name="connsiteY1183" fmla="*/ 85848 h 1165749"/>
                  <a:gd name="connsiteX1184" fmla="*/ 652327 w 1295883"/>
                  <a:gd name="connsiteY1184" fmla="*/ 85353 h 1165749"/>
                  <a:gd name="connsiteX1185" fmla="*/ 651415 w 1295883"/>
                  <a:gd name="connsiteY1185" fmla="*/ 84609 h 1165749"/>
                  <a:gd name="connsiteX1186" fmla="*/ 650262 w 1295883"/>
                  <a:gd name="connsiteY1186" fmla="*/ 83709 h 1165749"/>
                  <a:gd name="connsiteX1187" fmla="*/ 649292 w 1295883"/>
                  <a:gd name="connsiteY1187" fmla="*/ 82917 h 1165749"/>
                  <a:gd name="connsiteX1188" fmla="*/ 648188 w 1295883"/>
                  <a:gd name="connsiteY1188" fmla="*/ 81989 h 1165749"/>
                  <a:gd name="connsiteX1189" fmla="*/ 647067 w 1295883"/>
                  <a:gd name="connsiteY1189" fmla="*/ 81324 h 1165749"/>
                  <a:gd name="connsiteX1190" fmla="*/ 646046 w 1295883"/>
                  <a:gd name="connsiteY1190" fmla="*/ 80364 h 1165749"/>
                  <a:gd name="connsiteX1191" fmla="*/ 644986 w 1295883"/>
                  <a:gd name="connsiteY1191" fmla="*/ 79854 h 1165749"/>
                  <a:gd name="connsiteX1192" fmla="*/ 644132 w 1295883"/>
                  <a:gd name="connsiteY1192" fmla="*/ 79179 h 1165749"/>
                  <a:gd name="connsiteX1193" fmla="*/ 642989 w 1295883"/>
                  <a:gd name="connsiteY1193" fmla="*/ 78501 h 1165749"/>
                  <a:gd name="connsiteX1194" fmla="*/ 641981 w 1295883"/>
                  <a:gd name="connsiteY1194" fmla="*/ 77715 h 1165749"/>
                  <a:gd name="connsiteX1195" fmla="*/ 640742 w 1295883"/>
                  <a:gd name="connsiteY1195" fmla="*/ 77047 h 1165749"/>
                  <a:gd name="connsiteX1196" fmla="*/ 639740 w 1295883"/>
                  <a:gd name="connsiteY1196" fmla="*/ 76335 h 1165749"/>
                  <a:gd name="connsiteX1197" fmla="*/ 638819 w 1295883"/>
                  <a:gd name="connsiteY1197" fmla="*/ 75814 h 1165749"/>
                  <a:gd name="connsiteX1198" fmla="*/ 637807 w 1295883"/>
                  <a:gd name="connsiteY1198" fmla="*/ 75139 h 1165749"/>
                  <a:gd name="connsiteX1199" fmla="*/ 636632 w 1295883"/>
                  <a:gd name="connsiteY1199" fmla="*/ 74520 h 1165749"/>
                  <a:gd name="connsiteX1200" fmla="*/ 635473 w 1295883"/>
                  <a:gd name="connsiteY1200" fmla="*/ 73836 h 1165749"/>
                  <a:gd name="connsiteX1201" fmla="*/ 634343 w 1295883"/>
                  <a:gd name="connsiteY1201" fmla="*/ 73111 h 1165749"/>
                  <a:gd name="connsiteX1202" fmla="*/ 633158 w 1295883"/>
                  <a:gd name="connsiteY1202" fmla="*/ 72568 h 1165749"/>
                  <a:gd name="connsiteX1203" fmla="*/ 632053 w 1295883"/>
                  <a:gd name="connsiteY1203" fmla="*/ 71952 h 1165749"/>
                  <a:gd name="connsiteX1204" fmla="*/ 629424 w 1295883"/>
                  <a:gd name="connsiteY1204" fmla="*/ 70571 h 1165749"/>
                  <a:gd name="connsiteX1205" fmla="*/ 628210 w 1295883"/>
                  <a:gd name="connsiteY1205" fmla="*/ 69803 h 1165749"/>
                  <a:gd name="connsiteX1206" fmla="*/ 626977 w 1295883"/>
                  <a:gd name="connsiteY1206" fmla="*/ 69126 h 1165749"/>
                  <a:gd name="connsiteX1207" fmla="*/ 625674 w 1295883"/>
                  <a:gd name="connsiteY1207" fmla="*/ 68346 h 1165749"/>
                  <a:gd name="connsiteX1208" fmla="*/ 624283 w 1295883"/>
                  <a:gd name="connsiteY1208" fmla="*/ 67720 h 1165749"/>
                  <a:gd name="connsiteX1209" fmla="*/ 623221 w 1295883"/>
                  <a:gd name="connsiteY1209" fmla="*/ 67097 h 1165749"/>
                  <a:gd name="connsiteX1210" fmla="*/ 622074 w 1295883"/>
                  <a:gd name="connsiteY1210" fmla="*/ 66516 h 1165749"/>
                  <a:gd name="connsiteX1211" fmla="*/ 620161 w 1295883"/>
                  <a:gd name="connsiteY1211" fmla="*/ 65630 h 1165749"/>
                  <a:gd name="connsiteX1212" fmla="*/ 617833 w 1295883"/>
                  <a:gd name="connsiteY1212" fmla="*/ 64413 h 1165749"/>
                  <a:gd name="connsiteX1213" fmla="*/ 614596 w 1295883"/>
                  <a:gd name="connsiteY1213" fmla="*/ 62747 h 1165749"/>
                  <a:gd name="connsiteX1214" fmla="*/ 613492 w 1295883"/>
                  <a:gd name="connsiteY1214" fmla="*/ 62354 h 1165749"/>
                  <a:gd name="connsiteX1215" fmla="*/ 612317 w 1295883"/>
                  <a:gd name="connsiteY1215" fmla="*/ 61841 h 1165749"/>
                  <a:gd name="connsiteX1216" fmla="*/ 611793 w 1295883"/>
                  <a:gd name="connsiteY1216" fmla="*/ 61600 h 1165749"/>
                  <a:gd name="connsiteX1217" fmla="*/ 610984 w 1295883"/>
                  <a:gd name="connsiteY1217" fmla="*/ 61209 h 1165749"/>
                  <a:gd name="connsiteX1218" fmla="*/ 609215 w 1295883"/>
                  <a:gd name="connsiteY1218" fmla="*/ 60438 h 1165749"/>
                  <a:gd name="connsiteX1219" fmla="*/ 605070 w 1295883"/>
                  <a:gd name="connsiteY1219" fmla="*/ 58289 h 1165749"/>
                  <a:gd name="connsiteX1220" fmla="*/ 601583 w 1295883"/>
                  <a:gd name="connsiteY1220" fmla="*/ 56267 h 1165749"/>
                  <a:gd name="connsiteX1221" fmla="*/ 599602 w 1295883"/>
                  <a:gd name="connsiteY1221" fmla="*/ 55374 h 1165749"/>
                  <a:gd name="connsiteX1222" fmla="*/ 596908 w 1295883"/>
                  <a:gd name="connsiteY1222" fmla="*/ 53820 h 1165749"/>
                  <a:gd name="connsiteX1223" fmla="*/ 593623 w 1295883"/>
                  <a:gd name="connsiteY1223" fmla="*/ 51656 h 1165749"/>
                  <a:gd name="connsiteX1224" fmla="*/ 590605 w 1295883"/>
                  <a:gd name="connsiteY1224" fmla="*/ 49864 h 1165749"/>
                  <a:gd name="connsiteX1225" fmla="*/ 587937 w 1295883"/>
                  <a:gd name="connsiteY1225" fmla="*/ 47960 h 1165749"/>
                  <a:gd name="connsiteX1226" fmla="*/ 585956 w 1295883"/>
                  <a:gd name="connsiteY1226" fmla="*/ 46413 h 1165749"/>
                  <a:gd name="connsiteX1227" fmla="*/ 582399 w 1295883"/>
                  <a:gd name="connsiteY1227" fmla="*/ 43375 h 1165749"/>
                  <a:gd name="connsiteX1228" fmla="*/ 579223 w 1295883"/>
                  <a:gd name="connsiteY1228" fmla="*/ 40942 h 1165749"/>
                  <a:gd name="connsiteX1229" fmla="*/ 575213 w 1295883"/>
                  <a:gd name="connsiteY1229" fmla="*/ 38389 h 1165749"/>
                  <a:gd name="connsiteX1230" fmla="*/ 571325 w 1295883"/>
                  <a:gd name="connsiteY1230" fmla="*/ 35595 h 1165749"/>
                  <a:gd name="connsiteX1231" fmla="*/ 569022 w 1295883"/>
                  <a:gd name="connsiteY1231" fmla="*/ 33715 h 1165749"/>
                  <a:gd name="connsiteX1232" fmla="*/ 566672 w 1295883"/>
                  <a:gd name="connsiteY1232" fmla="*/ 31662 h 1165749"/>
                  <a:gd name="connsiteX1233" fmla="*/ 564136 w 1295883"/>
                  <a:gd name="connsiteY1233" fmla="*/ 29624 h 1165749"/>
                  <a:gd name="connsiteX1234" fmla="*/ 561394 w 1295883"/>
                  <a:gd name="connsiteY1234" fmla="*/ 27947 h 1165749"/>
                  <a:gd name="connsiteX1235" fmla="*/ 558924 w 1295883"/>
                  <a:gd name="connsiteY1235" fmla="*/ 26075 h 1165749"/>
                  <a:gd name="connsiteX1236" fmla="*/ 555300 w 1295883"/>
                  <a:gd name="connsiteY1236" fmla="*/ 23365 h 1165749"/>
                  <a:gd name="connsiteX1237" fmla="*/ 552773 w 1295883"/>
                  <a:gd name="connsiteY1237" fmla="*/ 21481 h 1165749"/>
                  <a:gd name="connsiteX1238" fmla="*/ 550409 w 1295883"/>
                  <a:gd name="connsiteY1238" fmla="*/ 19609 h 1165749"/>
                  <a:gd name="connsiteX1239" fmla="*/ 547314 w 1295883"/>
                  <a:gd name="connsiteY1239" fmla="*/ 17362 h 1165749"/>
                  <a:gd name="connsiteX1240" fmla="*/ 544726 w 1295883"/>
                  <a:gd name="connsiteY1240" fmla="*/ 15272 h 1165749"/>
                  <a:gd name="connsiteX1241" fmla="*/ 541872 w 1295883"/>
                  <a:gd name="connsiteY1241" fmla="*/ 13422 h 1165749"/>
                  <a:gd name="connsiteX1242" fmla="*/ 539246 w 1295883"/>
                  <a:gd name="connsiteY1242" fmla="*/ 12013 h 1165749"/>
                  <a:gd name="connsiteX1243" fmla="*/ 537322 w 1295883"/>
                  <a:gd name="connsiteY1243" fmla="*/ 10841 h 1165749"/>
                  <a:gd name="connsiteX1244" fmla="*/ 536022 w 1295883"/>
                  <a:gd name="connsiteY1244" fmla="*/ 10000 h 1165749"/>
                  <a:gd name="connsiteX1245" fmla="*/ 533896 w 1295883"/>
                  <a:gd name="connsiteY1245" fmla="*/ 8275 h 1165749"/>
                  <a:gd name="connsiteX1246" fmla="*/ 531151 w 1295883"/>
                  <a:gd name="connsiteY1246" fmla="*/ 6592 h 1165749"/>
                  <a:gd name="connsiteX1247" fmla="*/ 528088 w 1295883"/>
                  <a:gd name="connsiteY1247" fmla="*/ 4682 h 1165749"/>
                  <a:gd name="connsiteX1248" fmla="*/ 521220 w 1295883"/>
                  <a:gd name="connsiteY1248" fmla="*/ 714 h 1165749"/>
                  <a:gd name="connsiteX1249" fmla="*/ 518870 w 1295883"/>
                  <a:gd name="connsiteY1249" fmla="*/ 126 h 1165749"/>
                  <a:gd name="connsiteX1250" fmla="*/ 512150 w 1295883"/>
                  <a:gd name="connsiteY1250" fmla="*/ 1 h 1165749"/>
                  <a:gd name="connsiteX1251" fmla="*/ 507716 w 1295883"/>
                  <a:gd name="connsiteY1251" fmla="*/ 881 h 1165749"/>
                  <a:gd name="connsiteX1252" fmla="*/ 502617 w 1295883"/>
                  <a:gd name="connsiteY1252" fmla="*/ 1860 h 1165749"/>
                  <a:gd name="connsiteX1253" fmla="*/ 500600 w 1295883"/>
                  <a:gd name="connsiteY1253" fmla="*/ 2605 h 1165749"/>
                  <a:gd name="connsiteX1254" fmla="*/ 497968 w 1295883"/>
                  <a:gd name="connsiteY1254" fmla="*/ 4894 h 1165749"/>
                  <a:gd name="connsiteX1255" fmla="*/ 494712 w 1295883"/>
                  <a:gd name="connsiteY1255" fmla="*/ 7332 h 1165749"/>
                  <a:gd name="connsiteX1256" fmla="*/ 490172 w 1295883"/>
                  <a:gd name="connsiteY1256" fmla="*/ 11752 h 1165749"/>
                  <a:gd name="connsiteX1257" fmla="*/ 484681 w 1295883"/>
                  <a:gd name="connsiteY1257" fmla="*/ 17638 h 1165749"/>
                  <a:gd name="connsiteX1258" fmla="*/ 479448 w 1295883"/>
                  <a:gd name="connsiteY1258" fmla="*/ 24821 h 1165749"/>
                  <a:gd name="connsiteX1259" fmla="*/ 474969 w 1295883"/>
                  <a:gd name="connsiteY1259" fmla="*/ 30265 h 1165749"/>
                  <a:gd name="connsiteX1260" fmla="*/ 473623 w 1295883"/>
                  <a:gd name="connsiteY1260" fmla="*/ 31763 h 1165749"/>
                  <a:gd name="connsiteX1261" fmla="*/ 473196 w 1295883"/>
                  <a:gd name="connsiteY1261" fmla="*/ 33875 h 1165749"/>
                  <a:gd name="connsiteX1262" fmla="*/ 472320 w 1295883"/>
                  <a:gd name="connsiteY1262" fmla="*/ 35505 h 1165749"/>
                  <a:gd name="connsiteX1263" fmla="*/ 470901 w 1295883"/>
                  <a:gd name="connsiteY1263" fmla="*/ 36780 h 1165749"/>
                  <a:gd name="connsiteX1264" fmla="*/ 468843 w 1295883"/>
                  <a:gd name="connsiteY1264" fmla="*/ 37619 h 1165749"/>
                  <a:gd name="connsiteX1265" fmla="*/ 466999 w 1295883"/>
                  <a:gd name="connsiteY1265" fmla="*/ 39902 h 1165749"/>
                  <a:gd name="connsiteX1266" fmla="*/ 466184 w 1295883"/>
                  <a:gd name="connsiteY1266" fmla="*/ 41562 h 1165749"/>
                  <a:gd name="connsiteX1267" fmla="*/ 464970 w 1295883"/>
                  <a:gd name="connsiteY1267" fmla="*/ 43516 h 1165749"/>
                  <a:gd name="connsiteX1268" fmla="*/ 463593 w 1295883"/>
                  <a:gd name="connsiteY1268" fmla="*/ 44426 h 1165749"/>
                  <a:gd name="connsiteX1269" fmla="*/ 463188 w 1295883"/>
                  <a:gd name="connsiteY1269" fmla="*/ 46067 h 1165749"/>
                  <a:gd name="connsiteX1270" fmla="*/ 462344 w 1295883"/>
                  <a:gd name="connsiteY1270" fmla="*/ 47857 h 1165749"/>
                  <a:gd name="connsiteX1271" fmla="*/ 461959 w 1295883"/>
                  <a:gd name="connsiteY1271" fmla="*/ 49864 h 1165749"/>
                  <a:gd name="connsiteX1272" fmla="*/ 461262 w 1295883"/>
                  <a:gd name="connsiteY1272" fmla="*/ 52038 h 1165749"/>
                  <a:gd name="connsiteX1273" fmla="*/ 459987 w 1295883"/>
                  <a:gd name="connsiteY1273" fmla="*/ 52124 h 1165749"/>
                  <a:gd name="connsiteX1274" fmla="*/ 459872 w 1295883"/>
                  <a:gd name="connsiteY1274" fmla="*/ 55082 h 1165749"/>
                  <a:gd name="connsiteX1275" fmla="*/ 459724 w 1295883"/>
                  <a:gd name="connsiteY1275" fmla="*/ 57053 h 1165749"/>
                  <a:gd name="connsiteX1276" fmla="*/ 457579 w 1295883"/>
                  <a:gd name="connsiteY1276" fmla="*/ 58944 h 1165749"/>
                  <a:gd name="connsiteX1277" fmla="*/ 455492 w 1295883"/>
                  <a:gd name="connsiteY1277" fmla="*/ 61100 h 1165749"/>
                  <a:gd name="connsiteX1278" fmla="*/ 453585 w 1295883"/>
                  <a:gd name="connsiteY1278" fmla="*/ 63079 h 1165749"/>
                  <a:gd name="connsiteX1279" fmla="*/ 451947 w 1295883"/>
                  <a:gd name="connsiteY1279" fmla="*/ 65533 h 1165749"/>
                  <a:gd name="connsiteX1280" fmla="*/ 450387 w 1295883"/>
                  <a:gd name="connsiteY1280" fmla="*/ 67521 h 1165749"/>
                  <a:gd name="connsiteX1281" fmla="*/ 449035 w 1295883"/>
                  <a:gd name="connsiteY1281" fmla="*/ 68680 h 1165749"/>
                  <a:gd name="connsiteX1282" fmla="*/ 447866 w 1295883"/>
                  <a:gd name="connsiteY1282" fmla="*/ 70122 h 1165749"/>
                  <a:gd name="connsiteX1283" fmla="*/ 446316 w 1295883"/>
                  <a:gd name="connsiteY1283" fmla="*/ 71345 h 1165749"/>
                  <a:gd name="connsiteX1284" fmla="*/ 446290 w 1295883"/>
                  <a:gd name="connsiteY1284" fmla="*/ 72446 h 1165749"/>
                  <a:gd name="connsiteX1285" fmla="*/ 445580 w 1295883"/>
                  <a:gd name="connsiteY1285" fmla="*/ 72940 h 1165749"/>
                  <a:gd name="connsiteX1286" fmla="*/ 445600 w 1295883"/>
                  <a:gd name="connsiteY1286" fmla="*/ 76729 h 1165749"/>
                  <a:gd name="connsiteX1287" fmla="*/ 445988 w 1295883"/>
                  <a:gd name="connsiteY1287" fmla="*/ 77144 h 1165749"/>
                  <a:gd name="connsiteX1288" fmla="*/ 445548 w 1295883"/>
                  <a:gd name="connsiteY1288" fmla="*/ 78749 h 1165749"/>
                  <a:gd name="connsiteX1289" fmla="*/ 446117 w 1295883"/>
                  <a:gd name="connsiteY1289" fmla="*/ 79705 h 1165749"/>
                  <a:gd name="connsiteX1290" fmla="*/ 446614 w 1295883"/>
                  <a:gd name="connsiteY1290" fmla="*/ 80692 h 1165749"/>
                  <a:gd name="connsiteX1291" fmla="*/ 446601 w 1295883"/>
                  <a:gd name="connsiteY1291" fmla="*/ 81648 h 1165749"/>
                  <a:gd name="connsiteX1292" fmla="*/ 446897 w 1295883"/>
                  <a:gd name="connsiteY1292" fmla="*/ 82890 h 1165749"/>
                  <a:gd name="connsiteX1293" fmla="*/ 446971 w 1295883"/>
                  <a:gd name="connsiteY1293" fmla="*/ 85115 h 1165749"/>
                  <a:gd name="connsiteX1294" fmla="*/ 446550 w 1295883"/>
                  <a:gd name="connsiteY1294" fmla="*/ 86191 h 1165749"/>
                  <a:gd name="connsiteX1295" fmla="*/ 445417 w 1295883"/>
                  <a:gd name="connsiteY1295" fmla="*/ 87800 h 1165749"/>
                  <a:gd name="connsiteX1296" fmla="*/ 444354 w 1295883"/>
                  <a:gd name="connsiteY1296" fmla="*/ 88789 h 1165749"/>
                  <a:gd name="connsiteX1297" fmla="*/ 443445 w 1295883"/>
                  <a:gd name="connsiteY1297" fmla="*/ 88930 h 1165749"/>
                  <a:gd name="connsiteX1298" fmla="*/ 441792 w 1295883"/>
                  <a:gd name="connsiteY1298" fmla="*/ 90481 h 1165749"/>
                  <a:gd name="connsiteX1299" fmla="*/ 439743 w 1295883"/>
                  <a:gd name="connsiteY1299" fmla="*/ 92471 h 1165749"/>
                  <a:gd name="connsiteX1300" fmla="*/ 437643 w 1295883"/>
                  <a:gd name="connsiteY1300" fmla="*/ 94887 h 1165749"/>
                  <a:gd name="connsiteX1301" fmla="*/ 437216 w 1295883"/>
                  <a:gd name="connsiteY1301" fmla="*/ 96202 h 1165749"/>
                  <a:gd name="connsiteX1302" fmla="*/ 436860 w 1295883"/>
                  <a:gd name="connsiteY1302" fmla="*/ 97608 h 1165749"/>
                  <a:gd name="connsiteX1303" fmla="*/ 436940 w 1295883"/>
                  <a:gd name="connsiteY1303" fmla="*/ 98675 h 1165749"/>
                  <a:gd name="connsiteX1304" fmla="*/ 436381 w 1295883"/>
                  <a:gd name="connsiteY1304" fmla="*/ 100291 h 1165749"/>
                  <a:gd name="connsiteX1305" fmla="*/ 436044 w 1295883"/>
                  <a:gd name="connsiteY1305" fmla="*/ 102846 h 1165749"/>
                  <a:gd name="connsiteX1306" fmla="*/ 435890 w 1295883"/>
                  <a:gd name="connsiteY1306" fmla="*/ 104567 h 1165749"/>
                  <a:gd name="connsiteX1307" fmla="*/ 436404 w 1295883"/>
                  <a:gd name="connsiteY1307" fmla="*/ 106458 h 1165749"/>
                  <a:gd name="connsiteX1308" fmla="*/ 436478 w 1295883"/>
                  <a:gd name="connsiteY1308" fmla="*/ 107321 h 1165749"/>
                  <a:gd name="connsiteX1309" fmla="*/ 436317 w 1295883"/>
                  <a:gd name="connsiteY1309" fmla="*/ 108789 h 1165749"/>
                  <a:gd name="connsiteX1310" fmla="*/ 436359 w 1295883"/>
                  <a:gd name="connsiteY1310" fmla="*/ 109977 h 1165749"/>
                  <a:gd name="connsiteX1311" fmla="*/ 436433 w 1295883"/>
                  <a:gd name="connsiteY1311" fmla="*/ 110966 h 1165749"/>
                  <a:gd name="connsiteX1312" fmla="*/ 435749 w 1295883"/>
                  <a:gd name="connsiteY1312" fmla="*/ 112288 h 1165749"/>
                  <a:gd name="connsiteX1313" fmla="*/ 435287 w 1295883"/>
                  <a:gd name="connsiteY1313" fmla="*/ 113431 h 1165749"/>
                  <a:gd name="connsiteX1314" fmla="*/ 434876 w 1295883"/>
                  <a:gd name="connsiteY1314" fmla="*/ 114471 h 1165749"/>
                  <a:gd name="connsiteX1315" fmla="*/ 434355 w 1295883"/>
                  <a:gd name="connsiteY1315" fmla="*/ 115423 h 1165749"/>
                  <a:gd name="connsiteX1316" fmla="*/ 433652 w 1295883"/>
                  <a:gd name="connsiteY1316" fmla="*/ 116793 h 1165749"/>
                  <a:gd name="connsiteX1317" fmla="*/ 434510 w 1295883"/>
                  <a:gd name="connsiteY1317" fmla="*/ 117580 h 1165749"/>
                  <a:gd name="connsiteX1318" fmla="*/ 435020 w 1295883"/>
                  <a:gd name="connsiteY1318" fmla="*/ 119028 h 1165749"/>
                  <a:gd name="connsiteX1319" fmla="*/ 434603 w 1295883"/>
                  <a:gd name="connsiteY1319" fmla="*/ 120579 h 1165749"/>
                  <a:gd name="connsiteX1320" fmla="*/ 434442 w 1295883"/>
                  <a:gd name="connsiteY1320" fmla="*/ 121379 h 1165749"/>
                  <a:gd name="connsiteX1321" fmla="*/ 435357 w 1295883"/>
                  <a:gd name="connsiteY1321" fmla="*/ 122049 h 1165749"/>
                  <a:gd name="connsiteX1322" fmla="*/ 435987 w 1295883"/>
                  <a:gd name="connsiteY1322" fmla="*/ 123006 h 1165749"/>
                  <a:gd name="connsiteX1323" fmla="*/ 435839 w 1295883"/>
                  <a:gd name="connsiteY1323" fmla="*/ 124214 h 1165749"/>
                  <a:gd name="connsiteX1324" fmla="*/ 435977 w 1295883"/>
                  <a:gd name="connsiteY1324" fmla="*/ 125386 h 1165749"/>
                  <a:gd name="connsiteX1325" fmla="*/ 436041 w 1295883"/>
                  <a:gd name="connsiteY1325" fmla="*/ 126609 h 1165749"/>
                  <a:gd name="connsiteX1326" fmla="*/ 436497 w 1295883"/>
                  <a:gd name="connsiteY1326" fmla="*/ 127598 h 1165749"/>
                  <a:gd name="connsiteX1327" fmla="*/ 436548 w 1295883"/>
                  <a:gd name="connsiteY1327" fmla="*/ 129241 h 1165749"/>
                  <a:gd name="connsiteX1328" fmla="*/ 436365 w 1295883"/>
                  <a:gd name="connsiteY1328" fmla="*/ 130960 h 1165749"/>
                  <a:gd name="connsiteX1329" fmla="*/ 435412 w 1295883"/>
                  <a:gd name="connsiteY1329" fmla="*/ 133130 h 1165749"/>
                  <a:gd name="connsiteX1330" fmla="*/ 435460 w 1295883"/>
                  <a:gd name="connsiteY1330" fmla="*/ 136931 h 1165749"/>
                  <a:gd name="connsiteX1331" fmla="*/ 435344 w 1295883"/>
                  <a:gd name="connsiteY1331" fmla="*/ 138110 h 1165749"/>
                  <a:gd name="connsiteX1332" fmla="*/ 436677 w 1295883"/>
                  <a:gd name="connsiteY1332" fmla="*/ 139984 h 1165749"/>
                  <a:gd name="connsiteX1333" fmla="*/ 438873 w 1295883"/>
                  <a:gd name="connsiteY1333" fmla="*/ 141709 h 1165749"/>
                  <a:gd name="connsiteX1334" fmla="*/ 440276 w 1295883"/>
                  <a:gd name="connsiteY1334" fmla="*/ 142833 h 1165749"/>
                  <a:gd name="connsiteX1335" fmla="*/ 441278 w 1295883"/>
                  <a:gd name="connsiteY1335" fmla="*/ 143854 h 1165749"/>
                  <a:gd name="connsiteX1336" fmla="*/ 442116 w 1295883"/>
                  <a:gd name="connsiteY1336" fmla="*/ 145279 h 1165749"/>
                  <a:gd name="connsiteX1337" fmla="*/ 442443 w 1295883"/>
                  <a:gd name="connsiteY1337" fmla="*/ 146272 h 1165749"/>
                  <a:gd name="connsiteX1338" fmla="*/ 441342 w 1295883"/>
                  <a:gd name="connsiteY1338" fmla="*/ 149260 h 1165749"/>
                  <a:gd name="connsiteX1339" fmla="*/ 440819 w 1295883"/>
                  <a:gd name="connsiteY1339" fmla="*/ 151145 h 1165749"/>
                  <a:gd name="connsiteX1340" fmla="*/ 440591 w 1295883"/>
                  <a:gd name="connsiteY1340" fmla="*/ 152305 h 1165749"/>
                  <a:gd name="connsiteX1341" fmla="*/ 441024 w 1295883"/>
                  <a:gd name="connsiteY1341" fmla="*/ 153763 h 1165749"/>
                  <a:gd name="connsiteX1342" fmla="*/ 441750 w 1295883"/>
                  <a:gd name="connsiteY1342" fmla="*/ 155290 h 1165749"/>
                  <a:gd name="connsiteX1343" fmla="*/ 442928 w 1295883"/>
                  <a:gd name="connsiteY1343" fmla="*/ 156412 h 1165749"/>
                  <a:gd name="connsiteX1344" fmla="*/ 444238 w 1295883"/>
                  <a:gd name="connsiteY1344" fmla="*/ 157310 h 1165749"/>
                  <a:gd name="connsiteX1345" fmla="*/ 445770 w 1295883"/>
                  <a:gd name="connsiteY1345" fmla="*/ 158463 h 1165749"/>
                  <a:gd name="connsiteX1346" fmla="*/ 447455 w 1295883"/>
                  <a:gd name="connsiteY1346" fmla="*/ 159930 h 1165749"/>
                  <a:gd name="connsiteX1347" fmla="*/ 448265 w 1295883"/>
                  <a:gd name="connsiteY1347" fmla="*/ 161314 h 1165749"/>
                  <a:gd name="connsiteX1348" fmla="*/ 449087 w 1295883"/>
                  <a:gd name="connsiteY1348" fmla="*/ 162333 h 1165749"/>
                  <a:gd name="connsiteX1349" fmla="*/ 449761 w 1295883"/>
                  <a:gd name="connsiteY1349" fmla="*/ 162961 h 1165749"/>
                  <a:gd name="connsiteX1350" fmla="*/ 449331 w 1295883"/>
                  <a:gd name="connsiteY1350" fmla="*/ 163932 h 1165749"/>
                  <a:gd name="connsiteX1351" fmla="*/ 449703 w 1295883"/>
                  <a:gd name="connsiteY1351" fmla="*/ 164596 h 1165749"/>
                  <a:gd name="connsiteX1352" fmla="*/ 450480 w 1295883"/>
                  <a:gd name="connsiteY1352" fmla="*/ 165562 h 1165749"/>
                  <a:gd name="connsiteX1353" fmla="*/ 450644 w 1295883"/>
                  <a:gd name="connsiteY1353" fmla="*/ 165999 h 1165749"/>
                  <a:gd name="connsiteX1354" fmla="*/ 450624 w 1295883"/>
                  <a:gd name="connsiteY1354" fmla="*/ 166529 h 1165749"/>
                  <a:gd name="connsiteX1355" fmla="*/ 450692 w 1295883"/>
                  <a:gd name="connsiteY1355" fmla="*/ 167222 h 1165749"/>
                  <a:gd name="connsiteX1356" fmla="*/ 451029 w 1295883"/>
                  <a:gd name="connsiteY1356" fmla="*/ 167903 h 1165749"/>
                  <a:gd name="connsiteX1357" fmla="*/ 451280 w 1295883"/>
                  <a:gd name="connsiteY1357" fmla="*/ 168300 h 1165749"/>
                  <a:gd name="connsiteX1358" fmla="*/ 451482 w 1295883"/>
                  <a:gd name="connsiteY1358" fmla="*/ 168718 h 1165749"/>
                  <a:gd name="connsiteX1359" fmla="*/ 451511 w 1295883"/>
                  <a:gd name="connsiteY1359" fmla="*/ 169403 h 1165749"/>
                  <a:gd name="connsiteX1360" fmla="*/ 451678 w 1295883"/>
                  <a:gd name="connsiteY1360" fmla="*/ 170195 h 1165749"/>
                  <a:gd name="connsiteX1361" fmla="*/ 451649 w 1295883"/>
                  <a:gd name="connsiteY1361" fmla="*/ 170696 h 1165749"/>
                  <a:gd name="connsiteX1362" fmla="*/ 451822 w 1295883"/>
                  <a:gd name="connsiteY1362" fmla="*/ 171181 h 1165749"/>
                  <a:gd name="connsiteX1363" fmla="*/ 452076 w 1295883"/>
                  <a:gd name="connsiteY1363" fmla="*/ 171880 h 1165749"/>
                  <a:gd name="connsiteX1364" fmla="*/ 452349 w 1295883"/>
                  <a:gd name="connsiteY1364" fmla="*/ 172269 h 1165749"/>
                  <a:gd name="connsiteX1365" fmla="*/ 452561 w 1295883"/>
                  <a:gd name="connsiteY1365" fmla="*/ 172677 h 1165749"/>
                  <a:gd name="connsiteX1366" fmla="*/ 452843 w 1295883"/>
                  <a:gd name="connsiteY1366" fmla="*/ 173586 h 1165749"/>
                  <a:gd name="connsiteX1367" fmla="*/ 452773 w 1295883"/>
                  <a:gd name="connsiteY1367" fmla="*/ 174193 h 1165749"/>
                  <a:gd name="connsiteX1368" fmla="*/ 452711 w 1295883"/>
                  <a:gd name="connsiteY1368" fmla="*/ 175146 h 1165749"/>
                  <a:gd name="connsiteX1369" fmla="*/ 452991 w 1295883"/>
                  <a:gd name="connsiteY1369" fmla="*/ 175622 h 1165749"/>
                  <a:gd name="connsiteX1370" fmla="*/ 453453 w 1295883"/>
                  <a:gd name="connsiteY1370" fmla="*/ 176286 h 1165749"/>
                  <a:gd name="connsiteX1371" fmla="*/ 453707 w 1295883"/>
                  <a:gd name="connsiteY1371" fmla="*/ 177320 h 1165749"/>
                  <a:gd name="connsiteX1372" fmla="*/ 453858 w 1295883"/>
                  <a:gd name="connsiteY1372" fmla="*/ 177757 h 1165749"/>
                  <a:gd name="connsiteX1373" fmla="*/ 454057 w 1295883"/>
                  <a:gd name="connsiteY1373" fmla="*/ 178222 h 1165749"/>
                  <a:gd name="connsiteX1374" fmla="*/ 454208 w 1295883"/>
                  <a:gd name="connsiteY1374" fmla="*/ 178678 h 1165749"/>
                  <a:gd name="connsiteX1375" fmla="*/ 454359 w 1295883"/>
                  <a:gd name="connsiteY1375" fmla="*/ 179304 h 1165749"/>
                  <a:gd name="connsiteX1376" fmla="*/ 454500 w 1295883"/>
                  <a:gd name="connsiteY1376" fmla="*/ 179760 h 1165749"/>
                  <a:gd name="connsiteX1377" fmla="*/ 454799 w 1295883"/>
                  <a:gd name="connsiteY1377" fmla="*/ 180257 h 1165749"/>
                  <a:gd name="connsiteX1378" fmla="*/ 454978 w 1295883"/>
                  <a:gd name="connsiteY1378" fmla="*/ 180711 h 1165749"/>
                  <a:gd name="connsiteX1379" fmla="*/ 455120 w 1295883"/>
                  <a:gd name="connsiteY1379" fmla="*/ 181282 h 1165749"/>
                  <a:gd name="connsiteX1380" fmla="*/ 455498 w 1295883"/>
                  <a:gd name="connsiteY1380" fmla="*/ 181780 h 1165749"/>
                  <a:gd name="connsiteX1381" fmla="*/ 455807 w 1295883"/>
                  <a:gd name="connsiteY1381" fmla="*/ 182913 h 1165749"/>
                  <a:gd name="connsiteX1382" fmla="*/ 456089 w 1295883"/>
                  <a:gd name="connsiteY1382" fmla="*/ 183764 h 1165749"/>
                  <a:gd name="connsiteX1383" fmla="*/ 456343 w 1295883"/>
                  <a:gd name="connsiteY1383" fmla="*/ 184653 h 1165749"/>
                  <a:gd name="connsiteX1384" fmla="*/ 456860 w 1295883"/>
                  <a:gd name="connsiteY1384" fmla="*/ 185905 h 1165749"/>
                  <a:gd name="connsiteX1385" fmla="*/ 457219 w 1295883"/>
                  <a:gd name="connsiteY1385" fmla="*/ 186943 h 1165749"/>
                  <a:gd name="connsiteX1386" fmla="*/ 457425 w 1295883"/>
                  <a:gd name="connsiteY1386" fmla="*/ 187745 h 1165749"/>
                  <a:gd name="connsiteX1387" fmla="*/ 457685 w 1295883"/>
                  <a:gd name="connsiteY1387" fmla="*/ 188827 h 1165749"/>
                  <a:gd name="connsiteX1388" fmla="*/ 458067 w 1295883"/>
                  <a:gd name="connsiteY1388" fmla="*/ 189662 h 1165749"/>
                  <a:gd name="connsiteX1389" fmla="*/ 458257 w 1295883"/>
                  <a:gd name="connsiteY1389" fmla="*/ 190233 h 1165749"/>
                  <a:gd name="connsiteX1390" fmla="*/ 458594 w 1295883"/>
                  <a:gd name="connsiteY1390" fmla="*/ 190924 h 1165749"/>
                  <a:gd name="connsiteX1391" fmla="*/ 458696 w 1295883"/>
                  <a:gd name="connsiteY1391" fmla="*/ 191492 h 1165749"/>
                  <a:gd name="connsiteX1392" fmla="*/ 458674 w 1295883"/>
                  <a:gd name="connsiteY1392" fmla="*/ 192063 h 1165749"/>
                  <a:gd name="connsiteX1393" fmla="*/ 458417 w 1295883"/>
                  <a:gd name="connsiteY1393" fmla="*/ 192832 h 1165749"/>
                  <a:gd name="connsiteX1394" fmla="*/ 458330 w 1295883"/>
                  <a:gd name="connsiteY1394" fmla="*/ 194006 h 1165749"/>
                  <a:gd name="connsiteX1395" fmla="*/ 458176 w 1295883"/>
                  <a:gd name="connsiteY1395" fmla="*/ 194967 h 1165749"/>
                  <a:gd name="connsiteX1396" fmla="*/ 458035 w 1295883"/>
                  <a:gd name="connsiteY1396" fmla="*/ 195950 h 1165749"/>
                  <a:gd name="connsiteX1397" fmla="*/ 457958 w 1295883"/>
                  <a:gd name="connsiteY1397" fmla="*/ 196527 h 1165749"/>
                  <a:gd name="connsiteX1398" fmla="*/ 457919 w 1295883"/>
                  <a:gd name="connsiteY1398" fmla="*/ 197114 h 1165749"/>
                  <a:gd name="connsiteX1399" fmla="*/ 457749 w 1295883"/>
                  <a:gd name="connsiteY1399" fmla="*/ 197883 h 1165749"/>
                  <a:gd name="connsiteX1400" fmla="*/ 457653 w 1295883"/>
                  <a:gd name="connsiteY1400" fmla="*/ 198364 h 1165749"/>
                  <a:gd name="connsiteX1401" fmla="*/ 457258 w 1295883"/>
                  <a:gd name="connsiteY1401" fmla="*/ 199064 h 1165749"/>
                  <a:gd name="connsiteX1402" fmla="*/ 457033 w 1295883"/>
                  <a:gd name="connsiteY1402" fmla="*/ 199619 h 1165749"/>
                  <a:gd name="connsiteX1403" fmla="*/ 456654 w 1295883"/>
                  <a:gd name="connsiteY1403" fmla="*/ 200440 h 1165749"/>
                  <a:gd name="connsiteX1404" fmla="*/ 456182 w 1295883"/>
                  <a:gd name="connsiteY1404" fmla="*/ 201652 h 1165749"/>
                  <a:gd name="connsiteX1405" fmla="*/ 455601 w 1295883"/>
                  <a:gd name="connsiteY1405" fmla="*/ 202869 h 1165749"/>
                  <a:gd name="connsiteX1406" fmla="*/ 455020 w 1295883"/>
                  <a:gd name="connsiteY1406" fmla="*/ 204008 h 1165749"/>
                  <a:gd name="connsiteX1407" fmla="*/ 454821 w 1295883"/>
                  <a:gd name="connsiteY1407" fmla="*/ 204871 h 1165749"/>
                  <a:gd name="connsiteX1408" fmla="*/ 454394 w 1295883"/>
                  <a:gd name="connsiteY1408" fmla="*/ 205674 h 1165749"/>
                  <a:gd name="connsiteX1409" fmla="*/ 453498 w 1295883"/>
                  <a:gd name="connsiteY1409" fmla="*/ 207457 h 1165749"/>
                  <a:gd name="connsiteX1410" fmla="*/ 452432 w 1295883"/>
                  <a:gd name="connsiteY1410" fmla="*/ 209470 h 1165749"/>
                  <a:gd name="connsiteX1411" fmla="*/ 451440 w 1295883"/>
                  <a:gd name="connsiteY1411" fmla="*/ 211075 h 1165749"/>
                  <a:gd name="connsiteX1412" fmla="*/ 451064 w 1295883"/>
                  <a:gd name="connsiteY1412" fmla="*/ 211849 h 1165749"/>
                  <a:gd name="connsiteX1413" fmla="*/ 450721 w 1295883"/>
                  <a:gd name="connsiteY1413" fmla="*/ 212317 h 1165749"/>
                  <a:gd name="connsiteX1414" fmla="*/ 450310 w 1295883"/>
                  <a:gd name="connsiteY1414" fmla="*/ 212710 h 1165749"/>
                  <a:gd name="connsiteX1415" fmla="*/ 449604 w 1295883"/>
                  <a:gd name="connsiteY1415" fmla="*/ 213084 h 1165749"/>
                  <a:gd name="connsiteX1416" fmla="*/ 449077 w 1295883"/>
                  <a:gd name="connsiteY1416" fmla="*/ 213269 h 1165749"/>
                  <a:gd name="connsiteX1417" fmla="*/ 448171 w 1295883"/>
                  <a:gd name="connsiteY1417" fmla="*/ 213634 h 1165749"/>
                  <a:gd name="connsiteX1418" fmla="*/ 447478 w 1295883"/>
                  <a:gd name="connsiteY1418" fmla="*/ 213826 h 1165749"/>
                  <a:gd name="connsiteX1419" fmla="*/ 446810 w 1295883"/>
                  <a:gd name="connsiteY1419" fmla="*/ 214154 h 1165749"/>
                  <a:gd name="connsiteX1420" fmla="*/ 445898 w 1295883"/>
                  <a:gd name="connsiteY1420" fmla="*/ 214305 h 1165749"/>
                  <a:gd name="connsiteX1421" fmla="*/ 445275 w 1295883"/>
                  <a:gd name="connsiteY1421" fmla="*/ 214328 h 1165749"/>
                  <a:gd name="connsiteX1422" fmla="*/ 444338 w 1295883"/>
                  <a:gd name="connsiteY1422" fmla="*/ 214296 h 1165749"/>
                  <a:gd name="connsiteX1423" fmla="*/ 443028 w 1295883"/>
                  <a:gd name="connsiteY1423" fmla="*/ 214122 h 1165749"/>
                  <a:gd name="connsiteX1424" fmla="*/ 441101 w 1295883"/>
                  <a:gd name="connsiteY1424" fmla="*/ 213962 h 1165749"/>
                  <a:gd name="connsiteX1425" fmla="*/ 439181 w 1295883"/>
                  <a:gd name="connsiteY1425" fmla="*/ 213647 h 1165749"/>
                  <a:gd name="connsiteX1426" fmla="*/ 437277 w 1295883"/>
                  <a:gd name="connsiteY1426" fmla="*/ 213521 h 1165749"/>
                  <a:gd name="connsiteX1427" fmla="*/ 435254 w 1295883"/>
                  <a:gd name="connsiteY1427" fmla="*/ 213332 h 1165749"/>
                  <a:gd name="connsiteX1428" fmla="*/ 433360 w 1295883"/>
                  <a:gd name="connsiteY1428" fmla="*/ 213056 h 1165749"/>
                  <a:gd name="connsiteX1429" fmla="*/ 431960 w 1295883"/>
                  <a:gd name="connsiteY1429" fmla="*/ 212960 h 1165749"/>
                  <a:gd name="connsiteX1430" fmla="*/ 429571 w 1295883"/>
                  <a:gd name="connsiteY1430" fmla="*/ 212674 h 1165749"/>
                  <a:gd name="connsiteX1431" fmla="*/ 427751 w 1295883"/>
                  <a:gd name="connsiteY1431" fmla="*/ 212296 h 1165749"/>
                  <a:gd name="connsiteX1432" fmla="*/ 425789 w 1295883"/>
                  <a:gd name="connsiteY1432" fmla="*/ 212103 h 1165749"/>
                  <a:gd name="connsiteX1433" fmla="*/ 423843 w 1295883"/>
                  <a:gd name="connsiteY1433" fmla="*/ 211893 h 1165749"/>
                  <a:gd name="connsiteX1434" fmla="*/ 421516 w 1295883"/>
                  <a:gd name="connsiteY1434" fmla="*/ 211621 h 1165749"/>
                  <a:gd name="connsiteX1435" fmla="*/ 419220 w 1295883"/>
                  <a:gd name="connsiteY1435" fmla="*/ 211290 h 1165749"/>
                  <a:gd name="connsiteX1436" fmla="*/ 417688 w 1295883"/>
                  <a:gd name="connsiteY1436" fmla="*/ 211290 h 1165749"/>
                  <a:gd name="connsiteX1437" fmla="*/ 416237 w 1295883"/>
                  <a:gd name="connsiteY1437" fmla="*/ 211229 h 1165749"/>
                  <a:gd name="connsiteX1438" fmla="*/ 415158 w 1295883"/>
                  <a:gd name="connsiteY1438" fmla="*/ 211322 h 1165749"/>
                  <a:gd name="connsiteX1439" fmla="*/ 413370 w 1295883"/>
                  <a:gd name="connsiteY1439" fmla="*/ 211374 h 1165749"/>
                  <a:gd name="connsiteX1440" fmla="*/ 411421 w 1295883"/>
                  <a:gd name="connsiteY1440" fmla="*/ 211598 h 1165749"/>
                  <a:gd name="connsiteX1441" fmla="*/ 406303 w 1295883"/>
                  <a:gd name="connsiteY1441" fmla="*/ 212857 h 1165749"/>
                  <a:gd name="connsiteX1442" fmla="*/ 405519 w 1295883"/>
                  <a:gd name="connsiteY1442" fmla="*/ 213078 h 1165749"/>
                  <a:gd name="connsiteX1443" fmla="*/ 404826 w 1295883"/>
                  <a:gd name="connsiteY1443" fmla="*/ 213223 h 1165749"/>
                  <a:gd name="connsiteX1444" fmla="*/ 404370 w 1295883"/>
                  <a:gd name="connsiteY1444" fmla="*/ 213399 h 1165749"/>
                  <a:gd name="connsiteX1445" fmla="*/ 403792 w 1295883"/>
                  <a:gd name="connsiteY1445" fmla="*/ 213595 h 1165749"/>
                  <a:gd name="connsiteX1446" fmla="*/ 403159 w 1295883"/>
                  <a:gd name="connsiteY1446" fmla="*/ 213653 h 1165749"/>
                  <a:gd name="connsiteX1447" fmla="*/ 402408 w 1295883"/>
                  <a:gd name="connsiteY1447" fmla="*/ 213683 h 1165749"/>
                  <a:gd name="connsiteX1448" fmla="*/ 401885 w 1295883"/>
                  <a:gd name="connsiteY1448" fmla="*/ 213683 h 1165749"/>
                  <a:gd name="connsiteX1449" fmla="*/ 401098 w 1295883"/>
                  <a:gd name="connsiteY1449" fmla="*/ 213460 h 1165749"/>
                  <a:gd name="connsiteX1450" fmla="*/ 397319 w 1295883"/>
                  <a:gd name="connsiteY1450" fmla="*/ 213082 h 1165749"/>
                  <a:gd name="connsiteX1451" fmla="*/ 394332 w 1295883"/>
                  <a:gd name="connsiteY1451" fmla="*/ 212703 h 1165749"/>
                  <a:gd name="connsiteX1452" fmla="*/ 391569 w 1295883"/>
                  <a:gd name="connsiteY1452" fmla="*/ 212481 h 1165749"/>
                  <a:gd name="connsiteX1453" fmla="*/ 388888 w 1295883"/>
                  <a:gd name="connsiteY1453" fmla="*/ 212086 h 1165749"/>
                  <a:gd name="connsiteX1454" fmla="*/ 386016 w 1295883"/>
                  <a:gd name="connsiteY1454" fmla="*/ 211817 h 1165749"/>
                  <a:gd name="connsiteX1455" fmla="*/ 383789 w 1295883"/>
                  <a:gd name="connsiteY1455" fmla="*/ 211525 h 1165749"/>
                  <a:gd name="connsiteX1456" fmla="*/ 381056 w 1295883"/>
                  <a:gd name="connsiteY1456" fmla="*/ 211245 h 1165749"/>
                  <a:gd name="connsiteX1457" fmla="*/ 379053 w 1295883"/>
                  <a:gd name="connsiteY1457" fmla="*/ 211063 h 1165749"/>
                  <a:gd name="connsiteX1458" fmla="*/ 375347 w 1295883"/>
                  <a:gd name="connsiteY1458" fmla="*/ 210577 h 1165749"/>
                  <a:gd name="connsiteX1459" fmla="*/ 371578 w 1295883"/>
                  <a:gd name="connsiteY1459" fmla="*/ 210170 h 1165749"/>
                  <a:gd name="connsiteX1460" fmla="*/ 368689 w 1295883"/>
                  <a:gd name="connsiteY1460" fmla="*/ 209964 h 1165749"/>
                  <a:gd name="connsiteX1461" fmla="*/ 366865 w 1295883"/>
                  <a:gd name="connsiteY1461" fmla="*/ 209756 h 1165749"/>
                  <a:gd name="connsiteX1462" fmla="*/ 365728 w 1295883"/>
                  <a:gd name="connsiteY1462" fmla="*/ 209624 h 1165749"/>
                  <a:gd name="connsiteX1463" fmla="*/ 363115 w 1295883"/>
                  <a:gd name="connsiteY1463" fmla="*/ 209319 h 1165749"/>
                  <a:gd name="connsiteX1464" fmla="*/ 361171 w 1295883"/>
                  <a:gd name="connsiteY1464" fmla="*/ 209212 h 1165749"/>
                  <a:gd name="connsiteX1465" fmla="*/ 359820 w 1295883"/>
                  <a:gd name="connsiteY1465" fmla="*/ 209069 h 1165749"/>
                  <a:gd name="connsiteX1466" fmla="*/ 358247 w 1295883"/>
                  <a:gd name="connsiteY1466" fmla="*/ 208622 h 1165749"/>
                  <a:gd name="connsiteX1467" fmla="*/ 356238 w 1295883"/>
                  <a:gd name="connsiteY1467" fmla="*/ 208266 h 1165749"/>
                  <a:gd name="connsiteX1468" fmla="*/ 353261 w 1295883"/>
                  <a:gd name="connsiteY1468" fmla="*/ 207714 h 1165749"/>
                  <a:gd name="connsiteX1469" fmla="*/ 352779 w 1295883"/>
                  <a:gd name="connsiteY1469" fmla="*/ 207640 h 1165749"/>
                  <a:gd name="connsiteX1470" fmla="*/ 352246 w 1295883"/>
                  <a:gd name="connsiteY1470" fmla="*/ 207594 h 1165749"/>
                  <a:gd name="connsiteX1471" fmla="*/ 351658 w 1295883"/>
                  <a:gd name="connsiteY1471" fmla="*/ 207787 h 1165749"/>
                  <a:gd name="connsiteX1472" fmla="*/ 351036 w 1295883"/>
                  <a:gd name="connsiteY1472" fmla="*/ 207865 h 1165749"/>
                  <a:gd name="connsiteX1473" fmla="*/ 350275 w 1295883"/>
                  <a:gd name="connsiteY1473" fmla="*/ 208577 h 1165749"/>
                  <a:gd name="connsiteX1474" fmla="*/ 349931 w 1295883"/>
                  <a:gd name="connsiteY1474" fmla="*/ 208911 h 1165749"/>
                  <a:gd name="connsiteX1475" fmla="*/ 349324 w 1295883"/>
                  <a:gd name="connsiteY1475" fmla="*/ 209382 h 1165749"/>
                  <a:gd name="connsiteX1476" fmla="*/ 348756 w 1295883"/>
                  <a:gd name="connsiteY1476" fmla="*/ 209704 h 1165749"/>
                  <a:gd name="connsiteX1477" fmla="*/ 348098 w 1295883"/>
                  <a:gd name="connsiteY1477" fmla="*/ 209974 h 1165749"/>
                  <a:gd name="connsiteX1478" fmla="*/ 347651 w 1295883"/>
                  <a:gd name="connsiteY1478" fmla="*/ 210057 h 1165749"/>
                  <a:gd name="connsiteX1479" fmla="*/ 346907 w 1295883"/>
                  <a:gd name="connsiteY1479" fmla="*/ 210468 h 1165749"/>
                  <a:gd name="connsiteX1480" fmla="*/ 346335 w 1295883"/>
                  <a:gd name="connsiteY1480" fmla="*/ 210403 h 1165749"/>
                  <a:gd name="connsiteX1481" fmla="*/ 346029 w 1295883"/>
                  <a:gd name="connsiteY1481" fmla="*/ 210918 h 1165749"/>
                  <a:gd name="connsiteX1482" fmla="*/ 346152 w 1295883"/>
                  <a:gd name="connsiteY1482" fmla="*/ 211344 h 1165749"/>
                  <a:gd name="connsiteX1483" fmla="*/ 346184 w 1295883"/>
                  <a:gd name="connsiteY1483" fmla="*/ 211800 h 1165749"/>
                  <a:gd name="connsiteX1484" fmla="*/ 345901 w 1295883"/>
                  <a:gd name="connsiteY1484" fmla="*/ 212199 h 1165749"/>
                  <a:gd name="connsiteX1485" fmla="*/ 345506 w 1295883"/>
                  <a:gd name="connsiteY1485" fmla="*/ 212725 h 1165749"/>
                  <a:gd name="connsiteX1486" fmla="*/ 345186 w 1295883"/>
                  <a:gd name="connsiteY1486" fmla="*/ 213117 h 1165749"/>
                  <a:gd name="connsiteX1487" fmla="*/ 344726 w 1295883"/>
                  <a:gd name="connsiteY1487" fmla="*/ 213390 h 1165749"/>
                  <a:gd name="connsiteX1488" fmla="*/ 344726 w 1295883"/>
                  <a:gd name="connsiteY1488" fmla="*/ 213987 h 1165749"/>
                  <a:gd name="connsiteX1489" fmla="*/ 344640 w 1295883"/>
                  <a:gd name="connsiteY1489" fmla="*/ 214507 h 1165749"/>
                  <a:gd name="connsiteX1490" fmla="*/ 344367 w 1295883"/>
                  <a:gd name="connsiteY1490" fmla="*/ 214887 h 1165749"/>
                  <a:gd name="connsiteX1491" fmla="*/ 343291 w 1295883"/>
                  <a:gd name="connsiteY1491" fmla="*/ 214815 h 1165749"/>
                  <a:gd name="connsiteX1492" fmla="*/ 342640 w 1295883"/>
                  <a:gd name="connsiteY1492" fmla="*/ 215586 h 1165749"/>
                  <a:gd name="connsiteX1493" fmla="*/ 342190 w 1295883"/>
                  <a:gd name="connsiteY1493" fmla="*/ 215936 h 1165749"/>
                  <a:gd name="connsiteX1494" fmla="*/ 341579 w 1295883"/>
                  <a:gd name="connsiteY1494" fmla="*/ 216334 h 1165749"/>
                  <a:gd name="connsiteX1495" fmla="*/ 341005 w 1295883"/>
                  <a:gd name="connsiteY1495" fmla="*/ 217060 h 1165749"/>
                  <a:gd name="connsiteX1496" fmla="*/ 340321 w 1295883"/>
                  <a:gd name="connsiteY1496" fmla="*/ 217801 h 1165749"/>
                  <a:gd name="connsiteX1497" fmla="*/ 339740 w 1295883"/>
                  <a:gd name="connsiteY1497" fmla="*/ 217841 h 1165749"/>
                  <a:gd name="connsiteX1498" fmla="*/ 339211 w 1295883"/>
                  <a:gd name="connsiteY1498" fmla="*/ 217583 h 1165749"/>
                  <a:gd name="connsiteX1499" fmla="*/ 338549 w 1295883"/>
                  <a:gd name="connsiteY1499" fmla="*/ 217545 h 1165749"/>
                  <a:gd name="connsiteX1500" fmla="*/ 337938 w 1295883"/>
                  <a:gd name="connsiteY1500" fmla="*/ 217872 h 1165749"/>
                  <a:gd name="connsiteX1501" fmla="*/ 337419 w 1295883"/>
                  <a:gd name="connsiteY1501" fmla="*/ 217769 h 1165749"/>
                  <a:gd name="connsiteX1502" fmla="*/ 336921 w 1295883"/>
                  <a:gd name="connsiteY1502" fmla="*/ 217307 h 1165749"/>
                  <a:gd name="connsiteX1503" fmla="*/ 336471 w 1295883"/>
                  <a:gd name="connsiteY1503" fmla="*/ 216977 h 1165749"/>
                  <a:gd name="connsiteX1504" fmla="*/ 335415 w 1295883"/>
                  <a:gd name="connsiteY1504" fmla="*/ 216950 h 1165749"/>
                  <a:gd name="connsiteX1505" fmla="*/ 334359 w 1295883"/>
                  <a:gd name="connsiteY1505" fmla="*/ 216944 h 1165749"/>
                  <a:gd name="connsiteX1506" fmla="*/ 333813 w 1295883"/>
                  <a:gd name="connsiteY1506" fmla="*/ 217025 h 1165749"/>
                  <a:gd name="connsiteX1507" fmla="*/ 333263 w 1295883"/>
                  <a:gd name="connsiteY1507" fmla="*/ 216841 h 1165749"/>
                  <a:gd name="connsiteX1508" fmla="*/ 333055 w 1295883"/>
                  <a:gd name="connsiteY1508" fmla="*/ 216221 h 1165749"/>
                  <a:gd name="connsiteX1509" fmla="*/ 332624 w 1295883"/>
                  <a:gd name="connsiteY1509" fmla="*/ 215309 h 1165749"/>
                  <a:gd name="connsiteX1510" fmla="*/ 332044 w 1295883"/>
                  <a:gd name="connsiteY1510" fmla="*/ 215262 h 1165749"/>
                  <a:gd name="connsiteX1511" fmla="*/ 331318 w 1295883"/>
                  <a:gd name="connsiteY1511" fmla="*/ 215496 h 1165749"/>
                  <a:gd name="connsiteX1512" fmla="*/ 330759 w 1295883"/>
                  <a:gd name="connsiteY1512" fmla="*/ 215795 h 1165749"/>
                  <a:gd name="connsiteX1513" fmla="*/ 330056 w 1295883"/>
                  <a:gd name="connsiteY1513" fmla="*/ 215284 h 1165749"/>
                  <a:gd name="connsiteX1514" fmla="*/ 329649 w 1295883"/>
                  <a:gd name="connsiteY1514" fmla="*/ 214807 h 1165749"/>
                  <a:gd name="connsiteX1515" fmla="*/ 329138 w 1295883"/>
                  <a:gd name="connsiteY1515" fmla="*/ 214655 h 1165749"/>
                  <a:gd name="connsiteX1516" fmla="*/ 328913 w 1295883"/>
                  <a:gd name="connsiteY1516" fmla="*/ 215210 h 1165749"/>
                  <a:gd name="connsiteX1517" fmla="*/ 328756 w 1295883"/>
                  <a:gd name="connsiteY1517" fmla="*/ 215631 h 1165749"/>
                  <a:gd name="connsiteX1518" fmla="*/ 328454 w 1295883"/>
                  <a:gd name="connsiteY1518" fmla="*/ 216004 h 1165749"/>
                  <a:gd name="connsiteX1519" fmla="*/ 328113 w 1295883"/>
                  <a:gd name="connsiteY1519" fmla="*/ 216337 h 1165749"/>
                  <a:gd name="connsiteX1520" fmla="*/ 327346 w 1295883"/>
                  <a:gd name="connsiteY1520" fmla="*/ 216710 h 1165749"/>
                  <a:gd name="connsiteX1521" fmla="*/ 326621 w 1295883"/>
                  <a:gd name="connsiteY1521" fmla="*/ 216418 h 1165749"/>
                  <a:gd name="connsiteX1522" fmla="*/ 326098 w 1295883"/>
                  <a:gd name="connsiteY1522" fmla="*/ 216597 h 1165749"/>
                  <a:gd name="connsiteX1523" fmla="*/ 325510 w 1295883"/>
                  <a:gd name="connsiteY1523" fmla="*/ 216935 h 1165749"/>
                  <a:gd name="connsiteX1524" fmla="*/ 325041 w 1295883"/>
                  <a:gd name="connsiteY1524" fmla="*/ 217288 h 1165749"/>
                  <a:gd name="connsiteX1525" fmla="*/ 324280 w 1295883"/>
                  <a:gd name="connsiteY1525" fmla="*/ 217442 h 1165749"/>
                  <a:gd name="connsiteX1526" fmla="*/ 323442 w 1295883"/>
                  <a:gd name="connsiteY1526" fmla="*/ 217240 h 1165749"/>
                  <a:gd name="connsiteX1527" fmla="*/ 322854 w 1295883"/>
                  <a:gd name="connsiteY1527" fmla="*/ 216786 h 1165749"/>
                  <a:gd name="connsiteX1528" fmla="*/ 322289 w 1295883"/>
                  <a:gd name="connsiteY1528" fmla="*/ 216412 h 1165749"/>
                  <a:gd name="connsiteX1529" fmla="*/ 321718 w 1295883"/>
                  <a:gd name="connsiteY1529" fmla="*/ 216193 h 1165749"/>
                  <a:gd name="connsiteX1530" fmla="*/ 321217 w 1295883"/>
                  <a:gd name="connsiteY1530" fmla="*/ 216051 h 1165749"/>
                  <a:gd name="connsiteX1531" fmla="*/ 320360 w 1295883"/>
                  <a:gd name="connsiteY1531" fmla="*/ 215856 h 1165749"/>
                  <a:gd name="connsiteX1532" fmla="*/ 319762 w 1295883"/>
                  <a:gd name="connsiteY1532" fmla="*/ 215609 h 1165749"/>
                  <a:gd name="connsiteX1533" fmla="*/ 319075 w 1295883"/>
                  <a:gd name="connsiteY1533" fmla="*/ 215194 h 1165749"/>
                  <a:gd name="connsiteX1534" fmla="*/ 318635 w 1295883"/>
                  <a:gd name="connsiteY1534" fmla="*/ 215024 h 1165749"/>
                  <a:gd name="connsiteX1535" fmla="*/ 317971 w 1295883"/>
                  <a:gd name="connsiteY1535" fmla="*/ 215149 h 1165749"/>
                  <a:gd name="connsiteX1536" fmla="*/ 317318 w 1295883"/>
                  <a:gd name="connsiteY1536" fmla="*/ 215114 h 1165749"/>
                  <a:gd name="connsiteX1537" fmla="*/ 316619 w 1295883"/>
                  <a:gd name="connsiteY1537" fmla="*/ 215162 h 1165749"/>
                  <a:gd name="connsiteX1538" fmla="*/ 316005 w 1295883"/>
                  <a:gd name="connsiteY1538" fmla="*/ 215175 h 1165749"/>
                  <a:gd name="connsiteX1539" fmla="*/ 315406 w 1295883"/>
                  <a:gd name="connsiteY1539" fmla="*/ 215011 h 1165749"/>
                  <a:gd name="connsiteX1540" fmla="*/ 314780 w 1295883"/>
                  <a:gd name="connsiteY1540" fmla="*/ 214713 h 1165749"/>
                  <a:gd name="connsiteX1541" fmla="*/ 314349 w 1295883"/>
                  <a:gd name="connsiteY1541" fmla="*/ 214408 h 1165749"/>
                  <a:gd name="connsiteX1542" fmla="*/ 313624 w 1295883"/>
                  <a:gd name="connsiteY1542" fmla="*/ 213975 h 1165749"/>
                  <a:gd name="connsiteX1543" fmla="*/ 313263 w 1295883"/>
                  <a:gd name="connsiteY1543" fmla="*/ 213509 h 1165749"/>
                  <a:gd name="connsiteX1544" fmla="*/ 312692 w 1295883"/>
                  <a:gd name="connsiteY1544" fmla="*/ 212786 h 1165749"/>
                  <a:gd name="connsiteX1545" fmla="*/ 311963 w 1295883"/>
                  <a:gd name="connsiteY1545" fmla="*/ 211974 h 1165749"/>
                  <a:gd name="connsiteX1546" fmla="*/ 311250 w 1295883"/>
                  <a:gd name="connsiteY1546" fmla="*/ 211261 h 1165749"/>
                  <a:gd name="connsiteX1547" fmla="*/ 310557 w 1295883"/>
                  <a:gd name="connsiteY1547" fmla="*/ 210664 h 1165749"/>
                  <a:gd name="connsiteX1548" fmla="*/ 310168 w 1295883"/>
                  <a:gd name="connsiteY1548" fmla="*/ 210195 h 1165749"/>
                  <a:gd name="connsiteX1549" fmla="*/ 309729 w 1295883"/>
                  <a:gd name="connsiteY1549" fmla="*/ 209880 h 1165749"/>
                  <a:gd name="connsiteX1550" fmla="*/ 309227 w 1295883"/>
                  <a:gd name="connsiteY1550" fmla="*/ 209668 h 1165749"/>
                  <a:gd name="connsiteX1551" fmla="*/ 308714 w 1295883"/>
                  <a:gd name="connsiteY1551" fmla="*/ 209807 h 1165749"/>
                  <a:gd name="connsiteX1552" fmla="*/ 307031 w 1295883"/>
                  <a:gd name="connsiteY1552" fmla="*/ 210057 h 1165749"/>
                  <a:gd name="connsiteX1553" fmla="*/ 306132 w 1295883"/>
                  <a:gd name="connsiteY1553" fmla="*/ 210240 h 1165749"/>
                  <a:gd name="connsiteX1554" fmla="*/ 305558 w 1295883"/>
                  <a:gd name="connsiteY1554" fmla="*/ 210407 h 1165749"/>
                  <a:gd name="connsiteX1555" fmla="*/ 304457 w 1295883"/>
                  <a:gd name="connsiteY1555" fmla="*/ 210683 h 1165749"/>
                  <a:gd name="connsiteX1556" fmla="*/ 303886 w 1295883"/>
                  <a:gd name="connsiteY1556" fmla="*/ 210674 h 1165749"/>
                  <a:gd name="connsiteX1557" fmla="*/ 303262 w 1295883"/>
                  <a:gd name="connsiteY1557" fmla="*/ 210811 h 1165749"/>
                  <a:gd name="connsiteX1558" fmla="*/ 302690 w 1295883"/>
                  <a:gd name="connsiteY1558" fmla="*/ 210805 h 1165749"/>
                  <a:gd name="connsiteX1559" fmla="*/ 301705 w 1295883"/>
                  <a:gd name="connsiteY1559" fmla="*/ 211399 h 1165749"/>
                  <a:gd name="connsiteX1560" fmla="*/ 301205 w 1295883"/>
                  <a:gd name="connsiteY1560" fmla="*/ 211781 h 1165749"/>
                  <a:gd name="connsiteX1561" fmla="*/ 300385 w 1295883"/>
                  <a:gd name="connsiteY1561" fmla="*/ 211884 h 1165749"/>
                  <a:gd name="connsiteX1562" fmla="*/ 299377 w 1295883"/>
                  <a:gd name="connsiteY1562" fmla="*/ 211874 h 1165749"/>
                  <a:gd name="connsiteX1563" fmla="*/ 298520 w 1295883"/>
                  <a:gd name="connsiteY1563" fmla="*/ 211794 h 1165749"/>
                  <a:gd name="connsiteX1564" fmla="*/ 297694 w 1295883"/>
                  <a:gd name="connsiteY1564" fmla="*/ 211544 h 1165749"/>
                  <a:gd name="connsiteX1565" fmla="*/ 297094 w 1295883"/>
                  <a:gd name="connsiteY1565" fmla="*/ 211342 h 1165749"/>
                  <a:gd name="connsiteX1566" fmla="*/ 296406 w 1295883"/>
                  <a:gd name="connsiteY1566" fmla="*/ 211101 h 1165749"/>
                  <a:gd name="connsiteX1567" fmla="*/ 295711 w 1295883"/>
                  <a:gd name="connsiteY1567" fmla="*/ 210831 h 1165749"/>
                  <a:gd name="connsiteX1568" fmla="*/ 294885 w 1295883"/>
                  <a:gd name="connsiteY1568" fmla="*/ 210433 h 1165749"/>
                  <a:gd name="connsiteX1569" fmla="*/ 293986 w 1295883"/>
                  <a:gd name="connsiteY1569" fmla="*/ 209874 h 1165749"/>
                  <a:gd name="connsiteX1570" fmla="*/ 293303 w 1295883"/>
                  <a:gd name="connsiteY1570" fmla="*/ 209296 h 1165749"/>
                  <a:gd name="connsiteX1571" fmla="*/ 292737 w 1295883"/>
                  <a:gd name="connsiteY1571" fmla="*/ 208834 h 1165749"/>
                  <a:gd name="connsiteX1572" fmla="*/ 292227 w 1295883"/>
                  <a:gd name="connsiteY1572" fmla="*/ 208529 h 1165749"/>
                  <a:gd name="connsiteX1573" fmla="*/ 291956 w 1295883"/>
                  <a:gd name="connsiteY1573" fmla="*/ 208138 h 1165749"/>
                  <a:gd name="connsiteX1574" fmla="*/ 291626 w 1295883"/>
                  <a:gd name="connsiteY1574" fmla="*/ 207562 h 1165749"/>
                  <a:gd name="connsiteX1575" fmla="*/ 291254 w 1295883"/>
                  <a:gd name="connsiteY1575" fmla="*/ 206776 h 1165749"/>
                  <a:gd name="connsiteX1576" fmla="*/ 291036 w 1295883"/>
                  <a:gd name="connsiteY1576" fmla="*/ 206146 h 1165749"/>
                  <a:gd name="connsiteX1577" fmla="*/ 290765 w 1295883"/>
                  <a:gd name="connsiteY1577" fmla="*/ 205688 h 1165749"/>
                  <a:gd name="connsiteX1578" fmla="*/ 290416 w 1295883"/>
                  <a:gd name="connsiteY1578" fmla="*/ 205190 h 1165749"/>
                  <a:gd name="connsiteX1579" fmla="*/ 290053 w 1295883"/>
                  <a:gd name="connsiteY1579" fmla="*/ 204907 h 1165749"/>
                  <a:gd name="connsiteX1580" fmla="*/ 289517 w 1295883"/>
                  <a:gd name="connsiteY1580" fmla="*/ 204551 h 1165749"/>
                  <a:gd name="connsiteX1581" fmla="*/ 288637 w 1295883"/>
                  <a:gd name="connsiteY1581" fmla="*/ 203883 h 1165749"/>
                  <a:gd name="connsiteX1582" fmla="*/ 287092 w 1295883"/>
                  <a:gd name="connsiteY1582" fmla="*/ 202675 h 1165749"/>
                  <a:gd name="connsiteX1583" fmla="*/ 285777 w 1295883"/>
                  <a:gd name="connsiteY1583" fmla="*/ 201549 h 1165749"/>
                  <a:gd name="connsiteX1584" fmla="*/ 282478 w 1295883"/>
                  <a:gd name="connsiteY1584" fmla="*/ 199333 h 1165749"/>
                  <a:gd name="connsiteX1585" fmla="*/ 282001 w 1295883"/>
                  <a:gd name="connsiteY1585" fmla="*/ 199057 h 1165749"/>
                  <a:gd name="connsiteX1586" fmla="*/ 281136 w 1295883"/>
                  <a:gd name="connsiteY1586" fmla="*/ 198658 h 1165749"/>
                  <a:gd name="connsiteX1587" fmla="*/ 280495 w 1295883"/>
                  <a:gd name="connsiteY1587" fmla="*/ 198591 h 1165749"/>
                  <a:gd name="connsiteX1588" fmla="*/ 279480 w 1295883"/>
                  <a:gd name="connsiteY1588" fmla="*/ 198521 h 1165749"/>
                  <a:gd name="connsiteX1589" fmla="*/ 278751 w 1295883"/>
                  <a:gd name="connsiteY1589" fmla="*/ 198505 h 1165749"/>
                  <a:gd name="connsiteX1590" fmla="*/ 277951 w 1295883"/>
                  <a:gd name="connsiteY1590" fmla="*/ 198454 h 1165749"/>
                  <a:gd name="connsiteX1591" fmla="*/ 277457 w 1295883"/>
                  <a:gd name="connsiteY1591" fmla="*/ 198373 h 1165749"/>
                  <a:gd name="connsiteX1592" fmla="*/ 277026 w 1295883"/>
                  <a:gd name="connsiteY1592" fmla="*/ 198213 h 1165749"/>
                  <a:gd name="connsiteX1593" fmla="*/ 276182 w 1295883"/>
                  <a:gd name="connsiteY1593" fmla="*/ 197921 h 1165749"/>
                  <a:gd name="connsiteX1594" fmla="*/ 275810 w 1295883"/>
                  <a:gd name="connsiteY1594" fmla="*/ 197673 h 1165749"/>
                  <a:gd name="connsiteX1595" fmla="*/ 274801 w 1295883"/>
                  <a:gd name="connsiteY1595" fmla="*/ 197141 h 1165749"/>
                  <a:gd name="connsiteX1596" fmla="*/ 272124 w 1295883"/>
                  <a:gd name="connsiteY1596" fmla="*/ 195772 h 1165749"/>
                  <a:gd name="connsiteX1597" fmla="*/ 268874 w 1295883"/>
                  <a:gd name="connsiteY1597" fmla="*/ 193817 h 1165749"/>
                  <a:gd name="connsiteX1598" fmla="*/ 265722 w 1295883"/>
                  <a:gd name="connsiteY1598" fmla="*/ 191704 h 1165749"/>
                  <a:gd name="connsiteX1599" fmla="*/ 262838 w 1295883"/>
                  <a:gd name="connsiteY1599" fmla="*/ 189829 h 1165749"/>
                  <a:gd name="connsiteX1600" fmla="*/ 262308 w 1295883"/>
                  <a:gd name="connsiteY1600" fmla="*/ 189457 h 1165749"/>
                  <a:gd name="connsiteX1601" fmla="*/ 261606 w 1295883"/>
                  <a:gd name="connsiteY1601" fmla="*/ 189078 h 1165749"/>
                  <a:gd name="connsiteX1602" fmla="*/ 258867 w 1295883"/>
                  <a:gd name="connsiteY1602" fmla="*/ 187768 h 1165749"/>
                  <a:gd name="connsiteX1603" fmla="*/ 256169 w 1295883"/>
                  <a:gd name="connsiteY1603" fmla="*/ 186689 h 1165749"/>
                  <a:gd name="connsiteX1604" fmla="*/ 253929 w 1295883"/>
                  <a:gd name="connsiteY1604" fmla="*/ 185861 h 1165749"/>
                  <a:gd name="connsiteX1605" fmla="*/ 249475 w 1295883"/>
                  <a:gd name="connsiteY1605" fmla="*/ 184005 h 1165749"/>
                  <a:gd name="connsiteX1606" fmla="*/ 246145 w 1295883"/>
                  <a:gd name="connsiteY1606" fmla="*/ 182823 h 1165749"/>
                  <a:gd name="connsiteX1607" fmla="*/ 242697 w 1295883"/>
                  <a:gd name="connsiteY1607" fmla="*/ 181600 h 1165749"/>
                  <a:gd name="connsiteX1608" fmla="*/ 237627 w 1295883"/>
                  <a:gd name="connsiteY1608" fmla="*/ 179843 h 1165749"/>
                  <a:gd name="connsiteX1609" fmla="*/ 234208 w 1295883"/>
                  <a:gd name="connsiteY1609" fmla="*/ 178807 h 1165749"/>
                  <a:gd name="connsiteX1610" fmla="*/ 231309 w 1295883"/>
                  <a:gd name="connsiteY1610" fmla="*/ 177889 h 1165749"/>
                  <a:gd name="connsiteX1611" fmla="*/ 225924 w 1295883"/>
                  <a:gd name="connsiteY1611" fmla="*/ 176177 h 1165749"/>
                  <a:gd name="connsiteX1612" fmla="*/ 221142 w 1295883"/>
                  <a:gd name="connsiteY1612" fmla="*/ 174250 h 1165749"/>
                  <a:gd name="connsiteX1613" fmla="*/ 216946 w 1295883"/>
                  <a:gd name="connsiteY1613" fmla="*/ 172969 h 1165749"/>
                  <a:gd name="connsiteX1614" fmla="*/ 211675 w 1295883"/>
                  <a:gd name="connsiteY1614" fmla="*/ 171653 h 1165749"/>
                  <a:gd name="connsiteX1615" fmla="*/ 207424 w 1295883"/>
                  <a:gd name="connsiteY1615" fmla="*/ 170767 h 1165749"/>
                  <a:gd name="connsiteX1616" fmla="*/ 203972 w 1295883"/>
                  <a:gd name="connsiteY1616" fmla="*/ 169775 h 1165749"/>
                  <a:gd name="connsiteX1617" fmla="*/ 199518 w 1295883"/>
                  <a:gd name="connsiteY1617" fmla="*/ 168693 h 1165749"/>
                  <a:gd name="connsiteX1618" fmla="*/ 194555 w 1295883"/>
                  <a:gd name="connsiteY1618" fmla="*/ 167768 h 1165749"/>
                  <a:gd name="connsiteX1619" fmla="*/ 188756 w 1295883"/>
                  <a:gd name="connsiteY1619" fmla="*/ 166783 h 1165749"/>
                  <a:gd name="connsiteX1620" fmla="*/ 182142 w 1295883"/>
                  <a:gd name="connsiteY1620" fmla="*/ 165613 h 1165749"/>
                  <a:gd name="connsiteX1621" fmla="*/ 181499 w 1295883"/>
                  <a:gd name="connsiteY1621" fmla="*/ 165655 h 1165749"/>
                  <a:gd name="connsiteX1622" fmla="*/ 180327 w 1295883"/>
                  <a:gd name="connsiteY1622" fmla="*/ 165456 h 1165749"/>
                  <a:gd name="connsiteX1623" fmla="*/ 179136 w 1295883"/>
                  <a:gd name="connsiteY1623" fmla="*/ 165517 h 1165749"/>
                  <a:gd name="connsiteX1624" fmla="*/ 178404 w 1295883"/>
                  <a:gd name="connsiteY1624" fmla="*/ 165485 h 1165749"/>
                  <a:gd name="connsiteX1625" fmla="*/ 177611 w 1295883"/>
                  <a:gd name="connsiteY1625" fmla="*/ 165376 h 1165749"/>
                  <a:gd name="connsiteX1626" fmla="*/ 177045 w 1295883"/>
                  <a:gd name="connsiteY1626" fmla="*/ 165238 h 1165749"/>
                  <a:gd name="connsiteX1627" fmla="*/ 176433 w 1295883"/>
                  <a:gd name="connsiteY1627" fmla="*/ 165148 h 1165749"/>
                  <a:gd name="connsiteX1628" fmla="*/ 175177 w 1295883"/>
                  <a:gd name="connsiteY1628" fmla="*/ 165071 h 1165749"/>
                  <a:gd name="connsiteX1629" fmla="*/ 174282 w 1295883"/>
                  <a:gd name="connsiteY1629" fmla="*/ 164978 h 1165749"/>
                  <a:gd name="connsiteX1630" fmla="*/ 174432 w 1295883"/>
                  <a:gd name="connsiteY1630" fmla="*/ 165517 h 1165749"/>
                  <a:gd name="connsiteX1631" fmla="*/ 174740 w 1295883"/>
                  <a:gd name="connsiteY1631" fmla="*/ 167453 h 1165749"/>
                  <a:gd name="connsiteX1632" fmla="*/ 174978 w 1295883"/>
                  <a:gd name="connsiteY1632" fmla="*/ 169033 h 1165749"/>
                  <a:gd name="connsiteX1633" fmla="*/ 175236 w 1295883"/>
                  <a:gd name="connsiteY1633" fmla="*/ 170436 h 1165749"/>
                  <a:gd name="connsiteX1634" fmla="*/ 175996 w 1295883"/>
                  <a:gd name="connsiteY1634" fmla="*/ 172880 h 1165749"/>
                  <a:gd name="connsiteX1635" fmla="*/ 176398 w 1295883"/>
                  <a:gd name="connsiteY1635" fmla="*/ 173916 h 1165749"/>
                  <a:gd name="connsiteX1636" fmla="*/ 177072 w 1295883"/>
                  <a:gd name="connsiteY1636" fmla="*/ 175503 h 1165749"/>
                  <a:gd name="connsiteX1637" fmla="*/ 177766 w 1295883"/>
                  <a:gd name="connsiteY1637" fmla="*/ 176826 h 1165749"/>
                  <a:gd name="connsiteX1638" fmla="*/ 178343 w 1295883"/>
                  <a:gd name="connsiteY1638" fmla="*/ 178116 h 1165749"/>
                  <a:gd name="connsiteX1639" fmla="*/ 179049 w 1295883"/>
                  <a:gd name="connsiteY1639" fmla="*/ 180007 h 1165749"/>
                  <a:gd name="connsiteX1640" fmla="*/ 179531 w 1295883"/>
                  <a:gd name="connsiteY1640" fmla="*/ 181753 h 1165749"/>
                  <a:gd name="connsiteX1641" fmla="*/ 179900 w 1295883"/>
                  <a:gd name="connsiteY1641" fmla="*/ 183157 h 1165749"/>
                  <a:gd name="connsiteX1642" fmla="*/ 180100 w 1295883"/>
                  <a:gd name="connsiteY1642" fmla="*/ 184487 h 1165749"/>
                  <a:gd name="connsiteX1643" fmla="*/ 179499 w 1295883"/>
                  <a:gd name="connsiteY1643" fmla="*/ 186894 h 1165749"/>
                  <a:gd name="connsiteX1644" fmla="*/ 178741 w 1295883"/>
                  <a:gd name="connsiteY1644" fmla="*/ 189149 h 1165749"/>
                  <a:gd name="connsiteX1645" fmla="*/ 177787 w 1295883"/>
                  <a:gd name="connsiteY1645" fmla="*/ 191832 h 1165749"/>
                  <a:gd name="connsiteX1646" fmla="*/ 176831 w 1295883"/>
                  <a:gd name="connsiteY1646" fmla="*/ 194276 h 1165749"/>
                  <a:gd name="connsiteX1647" fmla="*/ 175778 w 1295883"/>
                  <a:gd name="connsiteY1647" fmla="*/ 197137 h 1165749"/>
                  <a:gd name="connsiteX1648" fmla="*/ 174875 w 1295883"/>
                  <a:gd name="connsiteY1648" fmla="*/ 199814 h 1165749"/>
                  <a:gd name="connsiteX1649" fmla="*/ 174310 w 1295883"/>
                  <a:gd name="connsiteY1649" fmla="*/ 201593 h 1165749"/>
                  <a:gd name="connsiteX1650" fmla="*/ 174211 w 1295883"/>
                  <a:gd name="connsiteY1650" fmla="*/ 202579 h 1165749"/>
                  <a:gd name="connsiteX1651" fmla="*/ 174137 w 1295883"/>
                  <a:gd name="connsiteY1651" fmla="*/ 203585 h 1165749"/>
                  <a:gd name="connsiteX1652" fmla="*/ 174166 w 1295883"/>
                  <a:gd name="connsiteY1652" fmla="*/ 204474 h 1165749"/>
                  <a:gd name="connsiteX1653" fmla="*/ 174461 w 1295883"/>
                  <a:gd name="connsiteY1653" fmla="*/ 206313 h 1165749"/>
                  <a:gd name="connsiteX1654" fmla="*/ 175226 w 1295883"/>
                  <a:gd name="connsiteY1654" fmla="*/ 210022 h 1165749"/>
                  <a:gd name="connsiteX1655" fmla="*/ 176112 w 1295883"/>
                  <a:gd name="connsiteY1655" fmla="*/ 212651 h 1165749"/>
                  <a:gd name="connsiteX1656" fmla="*/ 177383 w 1295883"/>
                  <a:gd name="connsiteY1656" fmla="*/ 215160 h 1165749"/>
                  <a:gd name="connsiteX1657" fmla="*/ 178241 w 1295883"/>
                  <a:gd name="connsiteY1657" fmla="*/ 216910 h 1165749"/>
                  <a:gd name="connsiteX1658" fmla="*/ 179258 w 1295883"/>
                  <a:gd name="connsiteY1658" fmla="*/ 218639 h 1165749"/>
                  <a:gd name="connsiteX1659" fmla="*/ 179589 w 1295883"/>
                  <a:gd name="connsiteY1659" fmla="*/ 219295 h 1165749"/>
                  <a:gd name="connsiteX1660" fmla="*/ 180058 w 1295883"/>
                  <a:gd name="connsiteY1660" fmla="*/ 220217 h 1165749"/>
                  <a:gd name="connsiteX1661" fmla="*/ 180443 w 1295883"/>
                  <a:gd name="connsiteY1661" fmla="*/ 220993 h 1165749"/>
                  <a:gd name="connsiteX1662" fmla="*/ 180539 w 1295883"/>
                  <a:gd name="connsiteY1662" fmla="*/ 221950 h 1165749"/>
                  <a:gd name="connsiteX1663" fmla="*/ 180466 w 1295883"/>
                  <a:gd name="connsiteY1663" fmla="*/ 223161 h 1165749"/>
                  <a:gd name="connsiteX1664" fmla="*/ 180154 w 1295883"/>
                  <a:gd name="connsiteY1664" fmla="*/ 224509 h 1165749"/>
                  <a:gd name="connsiteX1665" fmla="*/ 179785 w 1295883"/>
                  <a:gd name="connsiteY1665" fmla="*/ 225530 h 1165749"/>
                  <a:gd name="connsiteX1666" fmla="*/ 179323 w 1295883"/>
                  <a:gd name="connsiteY1666" fmla="*/ 226249 h 1165749"/>
                  <a:gd name="connsiteX1667" fmla="*/ 178658 w 1295883"/>
                  <a:gd name="connsiteY1667" fmla="*/ 227178 h 1165749"/>
                  <a:gd name="connsiteX1668" fmla="*/ 178119 w 1295883"/>
                  <a:gd name="connsiteY1668" fmla="*/ 227810 h 1165749"/>
                  <a:gd name="connsiteX1669" fmla="*/ 177524 w 1295883"/>
                  <a:gd name="connsiteY1669" fmla="*/ 228655 h 1165749"/>
                  <a:gd name="connsiteX1670" fmla="*/ 177100 w 1295883"/>
                  <a:gd name="connsiteY1670" fmla="*/ 229382 h 1165749"/>
                  <a:gd name="connsiteX1671" fmla="*/ 176854 w 1295883"/>
                  <a:gd name="connsiteY1671" fmla="*/ 230153 h 1165749"/>
                  <a:gd name="connsiteX1672" fmla="*/ 176757 w 1295883"/>
                  <a:gd name="connsiteY1672" fmla="*/ 230995 h 1165749"/>
                  <a:gd name="connsiteX1673" fmla="*/ 176564 w 1295883"/>
                  <a:gd name="connsiteY1673" fmla="*/ 232073 h 1165749"/>
                  <a:gd name="connsiteX1674" fmla="*/ 176562 w 1295883"/>
                  <a:gd name="connsiteY1674" fmla="*/ 233050 h 1165749"/>
                  <a:gd name="connsiteX1675" fmla="*/ 176551 w 1295883"/>
                  <a:gd name="connsiteY1675" fmla="*/ 234045 h 1165749"/>
                  <a:gd name="connsiteX1676" fmla="*/ 176600 w 1295883"/>
                  <a:gd name="connsiteY1676" fmla="*/ 234887 h 1165749"/>
                  <a:gd name="connsiteX1677" fmla="*/ 176818 w 1295883"/>
                  <a:gd name="connsiteY1677" fmla="*/ 235654 h 1165749"/>
                  <a:gd name="connsiteX1678" fmla="*/ 176774 w 1295883"/>
                  <a:gd name="connsiteY1678" fmla="*/ 237616 h 1165749"/>
                  <a:gd name="connsiteX1679" fmla="*/ 176930 w 1295883"/>
                  <a:gd name="connsiteY1679" fmla="*/ 239394 h 1165749"/>
                  <a:gd name="connsiteX1680" fmla="*/ 176856 w 1295883"/>
                  <a:gd name="connsiteY1680" fmla="*/ 241346 h 1165749"/>
                  <a:gd name="connsiteX1681" fmla="*/ 176488 w 1295883"/>
                  <a:gd name="connsiteY1681" fmla="*/ 243295 h 1165749"/>
                  <a:gd name="connsiteX1682" fmla="*/ 176148 w 1295883"/>
                  <a:gd name="connsiteY1682" fmla="*/ 245135 h 1165749"/>
                  <a:gd name="connsiteX1683" fmla="*/ 176045 w 1295883"/>
                  <a:gd name="connsiteY1683" fmla="*/ 247136 h 1165749"/>
                  <a:gd name="connsiteX1684" fmla="*/ 175993 w 1295883"/>
                  <a:gd name="connsiteY1684" fmla="*/ 249001 h 1165749"/>
                  <a:gd name="connsiteX1685" fmla="*/ 175977 w 1295883"/>
                  <a:gd name="connsiteY1685" fmla="*/ 250914 h 1165749"/>
                  <a:gd name="connsiteX1686" fmla="*/ 175915 w 1295883"/>
                  <a:gd name="connsiteY1686" fmla="*/ 252786 h 1165749"/>
                  <a:gd name="connsiteX1687" fmla="*/ 175970 w 1295883"/>
                  <a:gd name="connsiteY1687" fmla="*/ 253968 h 1165749"/>
                  <a:gd name="connsiteX1688" fmla="*/ 175938 w 1295883"/>
                  <a:gd name="connsiteY1688" fmla="*/ 254876 h 1165749"/>
                  <a:gd name="connsiteX1689" fmla="*/ 175900 w 1295883"/>
                  <a:gd name="connsiteY1689" fmla="*/ 255698 h 1165749"/>
                  <a:gd name="connsiteX1690" fmla="*/ 175944 w 1295883"/>
                  <a:gd name="connsiteY1690" fmla="*/ 256877 h 1165749"/>
                  <a:gd name="connsiteX1691" fmla="*/ 176051 w 1295883"/>
                  <a:gd name="connsiteY1691" fmla="*/ 257738 h 1165749"/>
                  <a:gd name="connsiteX1692" fmla="*/ 176179 w 1295883"/>
                  <a:gd name="connsiteY1692" fmla="*/ 258679 h 1165749"/>
                  <a:gd name="connsiteX1693" fmla="*/ 176494 w 1295883"/>
                  <a:gd name="connsiteY1693" fmla="*/ 259599 h 1165749"/>
                  <a:gd name="connsiteX1694" fmla="*/ 176828 w 1295883"/>
                  <a:gd name="connsiteY1694" fmla="*/ 260522 h 1165749"/>
                  <a:gd name="connsiteX1695" fmla="*/ 177245 w 1295883"/>
                  <a:gd name="connsiteY1695" fmla="*/ 261879 h 1165749"/>
                  <a:gd name="connsiteX1696" fmla="*/ 177896 w 1295883"/>
                  <a:gd name="connsiteY1696" fmla="*/ 263491 h 1165749"/>
                  <a:gd name="connsiteX1697" fmla="*/ 178373 w 1295883"/>
                  <a:gd name="connsiteY1697" fmla="*/ 265032 h 1165749"/>
                  <a:gd name="connsiteX1698" fmla="*/ 178768 w 1295883"/>
                  <a:gd name="connsiteY1698" fmla="*/ 266689 h 1165749"/>
                  <a:gd name="connsiteX1699" fmla="*/ 179146 w 1295883"/>
                  <a:gd name="connsiteY1699" fmla="*/ 268077 h 1165749"/>
                  <a:gd name="connsiteX1700" fmla="*/ 179657 w 1295883"/>
                  <a:gd name="connsiteY1700" fmla="*/ 269900 h 1165749"/>
                  <a:gd name="connsiteX1701" fmla="*/ 180016 w 1295883"/>
                  <a:gd name="connsiteY1701" fmla="*/ 271342 h 1165749"/>
                  <a:gd name="connsiteX1702" fmla="*/ 180504 w 1295883"/>
                  <a:gd name="connsiteY1702" fmla="*/ 272691 h 1165749"/>
                  <a:gd name="connsiteX1703" fmla="*/ 180921 w 1295883"/>
                  <a:gd name="connsiteY1703" fmla="*/ 274067 h 1165749"/>
                  <a:gd name="connsiteX1704" fmla="*/ 181403 w 1295883"/>
                  <a:gd name="connsiteY1704" fmla="*/ 275843 h 1165749"/>
                  <a:gd name="connsiteX1705" fmla="*/ 181904 w 1295883"/>
                  <a:gd name="connsiteY1705" fmla="*/ 276893 h 1165749"/>
                  <a:gd name="connsiteX1706" fmla="*/ 182527 w 1295883"/>
                  <a:gd name="connsiteY1706" fmla="*/ 277692 h 1165749"/>
                  <a:gd name="connsiteX1707" fmla="*/ 183207 w 1295883"/>
                  <a:gd name="connsiteY1707" fmla="*/ 278425 h 1165749"/>
                  <a:gd name="connsiteX1708" fmla="*/ 184077 w 1295883"/>
                  <a:gd name="connsiteY1708" fmla="*/ 279265 h 1165749"/>
                  <a:gd name="connsiteX1709" fmla="*/ 185018 w 1295883"/>
                  <a:gd name="connsiteY1709" fmla="*/ 279799 h 1165749"/>
                  <a:gd name="connsiteX1710" fmla="*/ 186078 w 1295883"/>
                  <a:gd name="connsiteY1710" fmla="*/ 280543 h 1165749"/>
                  <a:gd name="connsiteX1711" fmla="*/ 186739 w 1295883"/>
                  <a:gd name="connsiteY1711" fmla="*/ 281324 h 1165749"/>
                  <a:gd name="connsiteX1712" fmla="*/ 188084 w 1295883"/>
                  <a:gd name="connsiteY1712" fmla="*/ 282936 h 1165749"/>
                  <a:gd name="connsiteX1713" fmla="*/ 188698 w 1295883"/>
                  <a:gd name="connsiteY1713" fmla="*/ 283688 h 1165749"/>
                  <a:gd name="connsiteX1714" fmla="*/ 189401 w 1295883"/>
                  <a:gd name="connsiteY1714" fmla="*/ 284342 h 1165749"/>
                  <a:gd name="connsiteX1715" fmla="*/ 190349 w 1295883"/>
                  <a:gd name="connsiteY1715" fmla="*/ 285260 h 1165749"/>
                  <a:gd name="connsiteX1716" fmla="*/ 191122 w 1295883"/>
                  <a:gd name="connsiteY1716" fmla="*/ 285838 h 1165749"/>
                  <a:gd name="connsiteX1717" fmla="*/ 192040 w 1295883"/>
                  <a:gd name="connsiteY1717" fmla="*/ 286757 h 1165749"/>
                  <a:gd name="connsiteX1718" fmla="*/ 192435 w 1295883"/>
                  <a:gd name="connsiteY1718" fmla="*/ 287392 h 1165749"/>
                  <a:gd name="connsiteX1719" fmla="*/ 192904 w 1295883"/>
                  <a:gd name="connsiteY1719" fmla="*/ 288064 h 1165749"/>
                  <a:gd name="connsiteX1720" fmla="*/ 193398 w 1295883"/>
                  <a:gd name="connsiteY1720" fmla="*/ 288792 h 1165749"/>
                  <a:gd name="connsiteX1721" fmla="*/ 193822 w 1295883"/>
                  <a:gd name="connsiteY1721" fmla="*/ 289601 h 1165749"/>
                  <a:gd name="connsiteX1722" fmla="*/ 194362 w 1295883"/>
                  <a:gd name="connsiteY1722" fmla="*/ 290844 h 1165749"/>
                  <a:gd name="connsiteX1723" fmla="*/ 194930 w 1295883"/>
                  <a:gd name="connsiteY1723" fmla="*/ 291922 h 1165749"/>
                  <a:gd name="connsiteX1724" fmla="*/ 195419 w 1295883"/>
                  <a:gd name="connsiteY1724" fmla="*/ 293185 h 1165749"/>
                  <a:gd name="connsiteX1725" fmla="*/ 195923 w 1295883"/>
                  <a:gd name="connsiteY1725" fmla="*/ 294794 h 1165749"/>
                  <a:gd name="connsiteX1726" fmla="*/ 196263 w 1295883"/>
                  <a:gd name="connsiteY1726" fmla="*/ 296046 h 1165749"/>
                  <a:gd name="connsiteX1727" fmla="*/ 196587 w 1295883"/>
                  <a:gd name="connsiteY1727" fmla="*/ 297111 h 1165749"/>
                  <a:gd name="connsiteX1728" fmla="*/ 196915 w 1295883"/>
                  <a:gd name="connsiteY1728" fmla="*/ 297763 h 1165749"/>
                  <a:gd name="connsiteX1729" fmla="*/ 197261 w 1295883"/>
                  <a:gd name="connsiteY1729" fmla="*/ 298627 h 1165749"/>
                  <a:gd name="connsiteX1730" fmla="*/ 197919 w 1295883"/>
                  <a:gd name="connsiteY1730" fmla="*/ 299561 h 1165749"/>
                  <a:gd name="connsiteX1731" fmla="*/ 198629 w 1295883"/>
                  <a:gd name="connsiteY1731" fmla="*/ 300576 h 1165749"/>
                  <a:gd name="connsiteX1732" fmla="*/ 199358 w 1295883"/>
                  <a:gd name="connsiteY1732" fmla="*/ 301597 h 1165749"/>
                  <a:gd name="connsiteX1733" fmla="*/ 200041 w 1295883"/>
                  <a:gd name="connsiteY1733" fmla="*/ 302332 h 1165749"/>
                  <a:gd name="connsiteX1734" fmla="*/ 200678 w 1295883"/>
                  <a:gd name="connsiteY1734" fmla="*/ 302984 h 1165749"/>
                  <a:gd name="connsiteX1735" fmla="*/ 201544 w 1295883"/>
                  <a:gd name="connsiteY1735" fmla="*/ 303835 h 1165749"/>
                  <a:gd name="connsiteX1736" fmla="*/ 202598 w 1295883"/>
                  <a:gd name="connsiteY1736" fmla="*/ 305035 h 1165749"/>
                  <a:gd name="connsiteX1737" fmla="*/ 203869 w 1295883"/>
                  <a:gd name="connsiteY1737" fmla="*/ 306230 h 1165749"/>
                  <a:gd name="connsiteX1738" fmla="*/ 205031 w 1295883"/>
                  <a:gd name="connsiteY1738" fmla="*/ 307190 h 1165749"/>
                  <a:gd name="connsiteX1739" fmla="*/ 206945 w 1295883"/>
                  <a:gd name="connsiteY1739" fmla="*/ 308323 h 1165749"/>
                  <a:gd name="connsiteX1740" fmla="*/ 209035 w 1295883"/>
                  <a:gd name="connsiteY1740" fmla="*/ 309678 h 1165749"/>
                  <a:gd name="connsiteX1741" fmla="*/ 210492 w 1295883"/>
                  <a:gd name="connsiteY1741" fmla="*/ 310741 h 1165749"/>
                  <a:gd name="connsiteX1742" fmla="*/ 212541 w 1295883"/>
                  <a:gd name="connsiteY1742" fmla="*/ 312086 h 1165749"/>
                  <a:gd name="connsiteX1743" fmla="*/ 214278 w 1295883"/>
                  <a:gd name="connsiteY1743" fmla="*/ 313303 h 1165749"/>
                  <a:gd name="connsiteX1744" fmla="*/ 216442 w 1295883"/>
                  <a:gd name="connsiteY1744" fmla="*/ 314729 h 1165749"/>
                  <a:gd name="connsiteX1745" fmla="*/ 217942 w 1295883"/>
                  <a:gd name="connsiteY1745" fmla="*/ 315897 h 1165749"/>
                  <a:gd name="connsiteX1746" fmla="*/ 219499 w 1295883"/>
                  <a:gd name="connsiteY1746" fmla="*/ 316986 h 1165749"/>
                  <a:gd name="connsiteX1747" fmla="*/ 220793 w 1295883"/>
                  <a:gd name="connsiteY1747" fmla="*/ 318007 h 1165749"/>
                  <a:gd name="connsiteX1748" fmla="*/ 222388 w 1295883"/>
                  <a:gd name="connsiteY1748" fmla="*/ 319147 h 1165749"/>
                  <a:gd name="connsiteX1749" fmla="*/ 223894 w 1295883"/>
                  <a:gd name="connsiteY1749" fmla="*/ 320457 h 1165749"/>
                  <a:gd name="connsiteX1750" fmla="*/ 224903 w 1295883"/>
                  <a:gd name="connsiteY1750" fmla="*/ 321250 h 1165749"/>
                  <a:gd name="connsiteX1751" fmla="*/ 225647 w 1295883"/>
                  <a:gd name="connsiteY1751" fmla="*/ 321889 h 1165749"/>
                  <a:gd name="connsiteX1752" fmla="*/ 226668 w 1295883"/>
                  <a:gd name="connsiteY1752" fmla="*/ 322538 h 1165749"/>
                  <a:gd name="connsiteX1753" fmla="*/ 228023 w 1295883"/>
                  <a:gd name="connsiteY1753" fmla="*/ 323102 h 1165749"/>
                  <a:gd name="connsiteX1754" fmla="*/ 229166 w 1295883"/>
                  <a:gd name="connsiteY1754" fmla="*/ 323562 h 1165749"/>
                  <a:gd name="connsiteX1755" fmla="*/ 230227 w 1295883"/>
                  <a:gd name="connsiteY1755" fmla="*/ 324152 h 1165749"/>
                  <a:gd name="connsiteX1756" fmla="*/ 231273 w 1295883"/>
                  <a:gd name="connsiteY1756" fmla="*/ 325062 h 1165749"/>
                  <a:gd name="connsiteX1757" fmla="*/ 232355 w 1295883"/>
                  <a:gd name="connsiteY1757" fmla="*/ 326186 h 1165749"/>
                  <a:gd name="connsiteX1758" fmla="*/ 232887 w 1295883"/>
                  <a:gd name="connsiteY1758" fmla="*/ 327052 h 1165749"/>
                  <a:gd name="connsiteX1759" fmla="*/ 233171 w 1295883"/>
                  <a:gd name="connsiteY1759" fmla="*/ 328272 h 1165749"/>
                  <a:gd name="connsiteX1760" fmla="*/ 233383 w 1295883"/>
                  <a:gd name="connsiteY1760" fmla="*/ 329560 h 1165749"/>
                  <a:gd name="connsiteX1761" fmla="*/ 233761 w 1295883"/>
                  <a:gd name="connsiteY1761" fmla="*/ 330840 h 1165749"/>
                  <a:gd name="connsiteX1762" fmla="*/ 234242 w 1295883"/>
                  <a:gd name="connsiteY1762" fmla="*/ 331882 h 1165749"/>
                  <a:gd name="connsiteX1763" fmla="*/ 234824 w 1295883"/>
                  <a:gd name="connsiteY1763" fmla="*/ 333056 h 1165749"/>
                  <a:gd name="connsiteX1764" fmla="*/ 235570 w 1295883"/>
                  <a:gd name="connsiteY1764" fmla="*/ 334351 h 1165749"/>
                  <a:gd name="connsiteX1765" fmla="*/ 236413 w 1295883"/>
                  <a:gd name="connsiteY1765" fmla="*/ 335645 h 1165749"/>
                  <a:gd name="connsiteX1766" fmla="*/ 237299 w 1295883"/>
                  <a:gd name="connsiteY1766" fmla="*/ 336755 h 1165749"/>
                  <a:gd name="connsiteX1767" fmla="*/ 238005 w 1295883"/>
                  <a:gd name="connsiteY1767" fmla="*/ 337847 h 1165749"/>
                  <a:gd name="connsiteX1768" fmla="*/ 238440 w 1295883"/>
                  <a:gd name="connsiteY1768" fmla="*/ 338826 h 1165749"/>
                  <a:gd name="connsiteX1769" fmla="*/ 239056 w 1295883"/>
                  <a:gd name="connsiteY1769" fmla="*/ 339462 h 1165749"/>
                  <a:gd name="connsiteX1770" fmla="*/ 239730 w 1295883"/>
                  <a:gd name="connsiteY1770" fmla="*/ 340030 h 1165749"/>
                  <a:gd name="connsiteX1771" fmla="*/ 240623 w 1295883"/>
                  <a:gd name="connsiteY1771" fmla="*/ 340736 h 1165749"/>
                  <a:gd name="connsiteX1772" fmla="*/ 241737 w 1295883"/>
                  <a:gd name="connsiteY1772" fmla="*/ 341635 h 1165749"/>
                  <a:gd name="connsiteX1773" fmla="*/ 242823 w 1295883"/>
                  <a:gd name="connsiteY1773" fmla="*/ 342673 h 1165749"/>
                  <a:gd name="connsiteX1774" fmla="*/ 243619 w 1295883"/>
                  <a:gd name="connsiteY1774" fmla="*/ 343822 h 1165749"/>
                  <a:gd name="connsiteX1775" fmla="*/ 244306 w 1295883"/>
                  <a:gd name="connsiteY1775" fmla="*/ 345029 h 1165749"/>
                  <a:gd name="connsiteX1776" fmla="*/ 244945 w 1295883"/>
                  <a:gd name="connsiteY1776" fmla="*/ 346108 h 1165749"/>
                  <a:gd name="connsiteX1777" fmla="*/ 245342 w 1295883"/>
                  <a:gd name="connsiteY1777" fmla="*/ 346837 h 1165749"/>
                  <a:gd name="connsiteX1778" fmla="*/ 245622 w 1295883"/>
                  <a:gd name="connsiteY1778" fmla="*/ 348157 h 1165749"/>
                  <a:gd name="connsiteX1779" fmla="*/ 245792 w 1295883"/>
                  <a:gd name="connsiteY1779" fmla="*/ 349636 h 1165749"/>
                  <a:gd name="connsiteX1780" fmla="*/ 245731 w 1295883"/>
                  <a:gd name="connsiteY1780" fmla="*/ 350854 h 1165749"/>
                  <a:gd name="connsiteX1781" fmla="*/ 245676 w 1295883"/>
                  <a:gd name="connsiteY1781" fmla="*/ 351955 h 1165749"/>
                  <a:gd name="connsiteX1782" fmla="*/ 245763 w 1295883"/>
                  <a:gd name="connsiteY1782" fmla="*/ 352989 h 1165749"/>
                  <a:gd name="connsiteX1783" fmla="*/ 246325 w 1295883"/>
                  <a:gd name="connsiteY1783" fmla="*/ 354764 h 1165749"/>
                  <a:gd name="connsiteX1784" fmla="*/ 246737 w 1295883"/>
                  <a:gd name="connsiteY1784" fmla="*/ 355946 h 1165749"/>
                  <a:gd name="connsiteX1785" fmla="*/ 246871 w 1295883"/>
                  <a:gd name="connsiteY1785" fmla="*/ 356944 h 1165749"/>
                  <a:gd name="connsiteX1786" fmla="*/ 246829 w 1295883"/>
                  <a:gd name="connsiteY1786" fmla="*/ 357958 h 1165749"/>
                  <a:gd name="connsiteX1787" fmla="*/ 246659 w 1295883"/>
                  <a:gd name="connsiteY1787" fmla="*/ 359076 h 1165749"/>
                  <a:gd name="connsiteX1788" fmla="*/ 246389 w 1295883"/>
                  <a:gd name="connsiteY1788" fmla="*/ 360265 h 1165749"/>
                  <a:gd name="connsiteX1789" fmla="*/ 246126 w 1295883"/>
                  <a:gd name="connsiteY1789" fmla="*/ 361497 h 1165749"/>
                  <a:gd name="connsiteX1790" fmla="*/ 245834 w 1295883"/>
                  <a:gd name="connsiteY1790" fmla="*/ 362740 h 1165749"/>
                  <a:gd name="connsiteX1791" fmla="*/ 245565 w 1295883"/>
                  <a:gd name="connsiteY1791" fmla="*/ 363928 h 1165749"/>
                  <a:gd name="connsiteX1792" fmla="*/ 245253 w 1295883"/>
                  <a:gd name="connsiteY1792" fmla="*/ 365035 h 1165749"/>
                  <a:gd name="connsiteX1793" fmla="*/ 245054 w 1295883"/>
                  <a:gd name="connsiteY1793" fmla="*/ 366172 h 1165749"/>
                  <a:gd name="connsiteX1794" fmla="*/ 245048 w 1295883"/>
                  <a:gd name="connsiteY1794" fmla="*/ 367354 h 1165749"/>
                  <a:gd name="connsiteX1795" fmla="*/ 245218 w 1295883"/>
                  <a:gd name="connsiteY1795" fmla="*/ 368146 h 1165749"/>
                  <a:gd name="connsiteX1796" fmla="*/ 245558 w 1295883"/>
                  <a:gd name="connsiteY1796" fmla="*/ 369270 h 1165749"/>
                  <a:gd name="connsiteX1797" fmla="*/ 245886 w 1295883"/>
                  <a:gd name="connsiteY1797" fmla="*/ 370010 h 1165749"/>
                  <a:gd name="connsiteX1798" fmla="*/ 246451 w 1295883"/>
                  <a:gd name="connsiteY1798" fmla="*/ 370819 h 1165749"/>
                  <a:gd name="connsiteX1799" fmla="*/ 247050 w 1295883"/>
                  <a:gd name="connsiteY1799" fmla="*/ 371743 h 1165749"/>
                  <a:gd name="connsiteX1800" fmla="*/ 247594 w 1295883"/>
                  <a:gd name="connsiteY1800" fmla="*/ 372619 h 1165749"/>
                  <a:gd name="connsiteX1801" fmla="*/ 248097 w 1295883"/>
                  <a:gd name="connsiteY1801" fmla="*/ 373521 h 1165749"/>
                  <a:gd name="connsiteX1802" fmla="*/ 248723 w 1295883"/>
                  <a:gd name="connsiteY1802" fmla="*/ 374216 h 1165749"/>
                  <a:gd name="connsiteX1803" fmla="*/ 249513 w 1295883"/>
                  <a:gd name="connsiteY1803" fmla="*/ 375140 h 1165749"/>
                  <a:gd name="connsiteX1804" fmla="*/ 249867 w 1295883"/>
                  <a:gd name="connsiteY1804" fmla="*/ 375493 h 1165749"/>
                  <a:gd name="connsiteX1805" fmla="*/ 250609 w 1295883"/>
                  <a:gd name="connsiteY1805" fmla="*/ 376141 h 1165749"/>
                  <a:gd name="connsiteX1806" fmla="*/ 251057 w 1295883"/>
                  <a:gd name="connsiteY1806" fmla="*/ 376437 h 1165749"/>
                  <a:gd name="connsiteX1807" fmla="*/ 251658 w 1295883"/>
                  <a:gd name="connsiteY1807" fmla="*/ 376903 h 1165749"/>
                  <a:gd name="connsiteX1808" fmla="*/ 252406 w 1295883"/>
                  <a:gd name="connsiteY1808" fmla="*/ 377368 h 1165749"/>
                  <a:gd name="connsiteX1809" fmla="*/ 253017 w 1295883"/>
                  <a:gd name="connsiteY1809" fmla="*/ 377786 h 1165749"/>
                  <a:gd name="connsiteX1810" fmla="*/ 253585 w 1295883"/>
                  <a:gd name="connsiteY1810" fmla="*/ 378174 h 1165749"/>
                  <a:gd name="connsiteX1811" fmla="*/ 254345 w 1295883"/>
                  <a:gd name="connsiteY1811" fmla="*/ 378823 h 1165749"/>
                  <a:gd name="connsiteX1812" fmla="*/ 254875 w 1295883"/>
                  <a:gd name="connsiteY1812" fmla="*/ 379282 h 1165749"/>
                  <a:gd name="connsiteX1813" fmla="*/ 255896 w 1295883"/>
                  <a:gd name="connsiteY1813" fmla="*/ 379259 h 1165749"/>
                  <a:gd name="connsiteX1814" fmla="*/ 256455 w 1295883"/>
                  <a:gd name="connsiteY1814" fmla="*/ 379462 h 1165749"/>
                  <a:gd name="connsiteX1815" fmla="*/ 256944 w 1295883"/>
                  <a:gd name="connsiteY1815" fmla="*/ 379853 h 1165749"/>
                  <a:gd name="connsiteX1816" fmla="*/ 257673 w 1295883"/>
                  <a:gd name="connsiteY1816" fmla="*/ 380290 h 1165749"/>
                  <a:gd name="connsiteX1817" fmla="*/ 258339 w 1295883"/>
                  <a:gd name="connsiteY1817" fmla="*/ 380463 h 1165749"/>
                  <a:gd name="connsiteX1818" fmla="*/ 258251 w 1295883"/>
                  <a:gd name="connsiteY1818" fmla="*/ 381183 h 1165749"/>
                  <a:gd name="connsiteX1819" fmla="*/ 258099 w 1295883"/>
                  <a:gd name="connsiteY1819" fmla="*/ 381755 h 1165749"/>
                  <a:gd name="connsiteX1820" fmla="*/ 258237 w 1295883"/>
                  <a:gd name="connsiteY1820" fmla="*/ 382624 h 1165749"/>
                  <a:gd name="connsiteX1821" fmla="*/ 258472 w 1295883"/>
                  <a:gd name="connsiteY1821" fmla="*/ 383160 h 1165749"/>
                  <a:gd name="connsiteX1822" fmla="*/ 258816 w 1295883"/>
                  <a:gd name="connsiteY1822" fmla="*/ 383729 h 1165749"/>
                  <a:gd name="connsiteX1823" fmla="*/ 259249 w 1295883"/>
                  <a:gd name="connsiteY1823" fmla="*/ 384341 h 1165749"/>
                  <a:gd name="connsiteX1824" fmla="*/ 259932 w 1295883"/>
                  <a:gd name="connsiteY1824" fmla="*/ 384971 h 1165749"/>
                  <a:gd name="connsiteX1825" fmla="*/ 260671 w 1295883"/>
                  <a:gd name="connsiteY1825" fmla="*/ 385408 h 1165749"/>
                  <a:gd name="connsiteX1826" fmla="*/ 261335 w 1295883"/>
                  <a:gd name="connsiteY1826" fmla="*/ 385669 h 1165749"/>
                  <a:gd name="connsiteX1827" fmla="*/ 262142 w 1295883"/>
                  <a:gd name="connsiteY1827" fmla="*/ 385774 h 1165749"/>
                  <a:gd name="connsiteX1828" fmla="*/ 263220 w 1295883"/>
                  <a:gd name="connsiteY1828" fmla="*/ 385896 h 1165749"/>
                  <a:gd name="connsiteX1829" fmla="*/ 263497 w 1295883"/>
                  <a:gd name="connsiteY1829" fmla="*/ 386436 h 1165749"/>
                  <a:gd name="connsiteX1830" fmla="*/ 263924 w 1295883"/>
                  <a:gd name="connsiteY1830" fmla="*/ 387280 h 1165749"/>
                  <a:gd name="connsiteX1831" fmla="*/ 264582 w 1295883"/>
                  <a:gd name="connsiteY1831" fmla="*/ 387717 h 1165749"/>
                  <a:gd name="connsiteX1832" fmla="*/ 264865 w 1295883"/>
                  <a:gd name="connsiteY1832" fmla="*/ 388064 h 1165749"/>
                  <a:gd name="connsiteX1833" fmla="*/ 265474 w 1295883"/>
                  <a:gd name="connsiteY1833" fmla="*/ 388663 h 1165749"/>
                  <a:gd name="connsiteX1834" fmla="*/ 265789 w 1295883"/>
                  <a:gd name="connsiteY1834" fmla="*/ 389152 h 1165749"/>
                  <a:gd name="connsiteX1835" fmla="*/ 266233 w 1295883"/>
                  <a:gd name="connsiteY1835" fmla="*/ 389833 h 1165749"/>
                  <a:gd name="connsiteX1836" fmla="*/ 266749 w 1295883"/>
                  <a:gd name="connsiteY1836" fmla="*/ 390012 h 1165749"/>
                  <a:gd name="connsiteX1837" fmla="*/ 268336 w 1295883"/>
                  <a:gd name="connsiteY1837" fmla="*/ 390888 h 1165749"/>
                  <a:gd name="connsiteX1838" fmla="*/ 269105 w 1295883"/>
                  <a:gd name="connsiteY1838" fmla="*/ 391518 h 1165749"/>
                  <a:gd name="connsiteX1839" fmla="*/ 269613 w 1295883"/>
                  <a:gd name="connsiteY1839" fmla="*/ 392401 h 1165749"/>
                  <a:gd name="connsiteX1840" fmla="*/ 269609 w 1295883"/>
                  <a:gd name="connsiteY1840" fmla="*/ 392953 h 1165749"/>
                  <a:gd name="connsiteX1841" fmla="*/ 269716 w 1295883"/>
                  <a:gd name="connsiteY1841" fmla="*/ 393474 h 1165749"/>
                  <a:gd name="connsiteX1842" fmla="*/ 269992 w 1295883"/>
                  <a:gd name="connsiteY1842" fmla="*/ 394168 h 1165749"/>
                  <a:gd name="connsiteX1843" fmla="*/ 270258 w 1295883"/>
                  <a:gd name="connsiteY1843" fmla="*/ 394764 h 1165749"/>
                  <a:gd name="connsiteX1844" fmla="*/ 270721 w 1295883"/>
                  <a:gd name="connsiteY1844" fmla="*/ 395204 h 1165749"/>
                  <a:gd name="connsiteX1845" fmla="*/ 271440 w 1295883"/>
                  <a:gd name="connsiteY1845" fmla="*/ 395794 h 1165749"/>
                  <a:gd name="connsiteX1846" fmla="*/ 271626 w 1295883"/>
                  <a:gd name="connsiteY1846" fmla="*/ 396498 h 1165749"/>
                  <a:gd name="connsiteX1847" fmla="*/ 272099 w 1295883"/>
                  <a:gd name="connsiteY1847" fmla="*/ 396897 h 1165749"/>
                  <a:gd name="connsiteX1848" fmla="*/ 272862 w 1295883"/>
                  <a:gd name="connsiteY1848" fmla="*/ 396992 h 1165749"/>
                  <a:gd name="connsiteX1849" fmla="*/ 273351 w 1295883"/>
                  <a:gd name="connsiteY1849" fmla="*/ 397346 h 1165749"/>
                  <a:gd name="connsiteX1850" fmla="*/ 273755 w 1295883"/>
                  <a:gd name="connsiteY1850" fmla="*/ 397920 h 1165749"/>
                  <a:gd name="connsiteX1851" fmla="*/ 273929 w 1295883"/>
                  <a:gd name="connsiteY1851" fmla="*/ 398334 h 1165749"/>
                  <a:gd name="connsiteX1852" fmla="*/ 273887 w 1295883"/>
                  <a:gd name="connsiteY1852" fmla="*/ 398868 h 1165749"/>
                  <a:gd name="connsiteX1853" fmla="*/ 273042 w 1295883"/>
                  <a:gd name="connsiteY1853" fmla="*/ 399362 h 1165749"/>
                  <a:gd name="connsiteX1854" fmla="*/ 272133 w 1295883"/>
                  <a:gd name="connsiteY1854" fmla="*/ 399761 h 1165749"/>
                  <a:gd name="connsiteX1855" fmla="*/ 271584 w 1295883"/>
                  <a:gd name="connsiteY1855" fmla="*/ 400123 h 1165749"/>
                  <a:gd name="connsiteX1856" fmla="*/ 271154 w 1295883"/>
                  <a:gd name="connsiteY1856" fmla="*/ 400534 h 1165749"/>
                  <a:gd name="connsiteX1857" fmla="*/ 270258 w 1295883"/>
                  <a:gd name="connsiteY1857" fmla="*/ 401051 h 1165749"/>
                  <a:gd name="connsiteX1858" fmla="*/ 269571 w 1295883"/>
                  <a:gd name="connsiteY1858" fmla="*/ 401484 h 1165749"/>
                  <a:gd name="connsiteX1859" fmla="*/ 269084 w 1295883"/>
                  <a:gd name="connsiteY1859" fmla="*/ 401885 h 1165749"/>
                  <a:gd name="connsiteX1860" fmla="*/ 268582 w 1295883"/>
                  <a:gd name="connsiteY1860" fmla="*/ 402348 h 1165749"/>
                  <a:gd name="connsiteX1861" fmla="*/ 268185 w 1295883"/>
                  <a:gd name="connsiteY1861" fmla="*/ 402856 h 1165749"/>
                  <a:gd name="connsiteX1862" fmla="*/ 267645 w 1295883"/>
                  <a:gd name="connsiteY1862" fmla="*/ 403337 h 1165749"/>
                  <a:gd name="connsiteX1863" fmla="*/ 266903 w 1295883"/>
                  <a:gd name="connsiteY1863" fmla="*/ 403463 h 1165749"/>
                  <a:gd name="connsiteX1864" fmla="*/ 266342 w 1295883"/>
                  <a:gd name="connsiteY1864" fmla="*/ 403498 h 1165749"/>
                  <a:gd name="connsiteX1865" fmla="*/ 266264 w 1295883"/>
                  <a:gd name="connsiteY1865" fmla="*/ 402939 h 1165749"/>
                  <a:gd name="connsiteX1866" fmla="*/ 265998 w 1295883"/>
                  <a:gd name="connsiteY1866" fmla="*/ 402419 h 1165749"/>
                  <a:gd name="connsiteX1867" fmla="*/ 265600 w 1295883"/>
                  <a:gd name="connsiteY1867" fmla="*/ 402152 h 1165749"/>
                  <a:gd name="connsiteX1868" fmla="*/ 265227 w 1295883"/>
                  <a:gd name="connsiteY1868" fmla="*/ 401674 h 1165749"/>
                  <a:gd name="connsiteX1869" fmla="*/ 265558 w 1295883"/>
                  <a:gd name="connsiteY1869" fmla="*/ 401118 h 1165749"/>
                  <a:gd name="connsiteX1870" fmla="*/ 265391 w 1295883"/>
                  <a:gd name="connsiteY1870" fmla="*/ 400685 h 1165749"/>
                  <a:gd name="connsiteX1871" fmla="*/ 264296 w 1295883"/>
                  <a:gd name="connsiteY1871" fmla="*/ 400265 h 1165749"/>
                  <a:gd name="connsiteX1872" fmla="*/ 263936 w 1295883"/>
                  <a:gd name="connsiteY1872" fmla="*/ 399950 h 1165749"/>
                  <a:gd name="connsiteX1873" fmla="*/ 263018 w 1295883"/>
                  <a:gd name="connsiteY1873" fmla="*/ 400145 h 1165749"/>
                  <a:gd name="connsiteX1874" fmla="*/ 261776 w 1295883"/>
                  <a:gd name="connsiteY1874" fmla="*/ 399782 h 1165749"/>
                  <a:gd name="connsiteX1875" fmla="*/ 261230 w 1295883"/>
                  <a:gd name="connsiteY1875" fmla="*/ 399616 h 1165749"/>
                  <a:gd name="connsiteX1876" fmla="*/ 261230 w 1295883"/>
                  <a:gd name="connsiteY1876" fmla="*/ 398980 h 1165749"/>
                  <a:gd name="connsiteX1877" fmla="*/ 260671 w 1295883"/>
                  <a:gd name="connsiteY1877" fmla="*/ 398569 h 1165749"/>
                  <a:gd name="connsiteX1878" fmla="*/ 259999 w 1295883"/>
                  <a:gd name="connsiteY1878" fmla="*/ 398084 h 1165749"/>
                  <a:gd name="connsiteX1879" fmla="*/ 259656 w 1295883"/>
                  <a:gd name="connsiteY1879" fmla="*/ 397442 h 1165749"/>
                  <a:gd name="connsiteX1880" fmla="*/ 259171 w 1295883"/>
                  <a:gd name="connsiteY1880" fmla="*/ 397420 h 1165749"/>
                  <a:gd name="connsiteX1881" fmla="*/ 258665 w 1295883"/>
                  <a:gd name="connsiteY1881" fmla="*/ 397456 h 1165749"/>
                  <a:gd name="connsiteX1882" fmla="*/ 257856 w 1295883"/>
                  <a:gd name="connsiteY1882" fmla="*/ 397687 h 1165749"/>
                  <a:gd name="connsiteX1883" fmla="*/ 257162 w 1295883"/>
                  <a:gd name="connsiteY1883" fmla="*/ 397551 h 1165749"/>
                  <a:gd name="connsiteX1884" fmla="*/ 256793 w 1295883"/>
                  <a:gd name="connsiteY1884" fmla="*/ 397294 h 1165749"/>
                  <a:gd name="connsiteX1885" fmla="*/ 256509 w 1295883"/>
                  <a:gd name="connsiteY1885" fmla="*/ 396822 h 1165749"/>
                  <a:gd name="connsiteX1886" fmla="*/ 256343 w 1295883"/>
                  <a:gd name="connsiteY1886" fmla="*/ 396340 h 1165749"/>
                  <a:gd name="connsiteX1887" fmla="*/ 255965 w 1295883"/>
                  <a:gd name="connsiteY1887" fmla="*/ 396103 h 1165749"/>
                  <a:gd name="connsiteX1888" fmla="*/ 255515 w 1295883"/>
                  <a:gd name="connsiteY1888" fmla="*/ 396489 h 1165749"/>
                  <a:gd name="connsiteX1889" fmla="*/ 254782 w 1295883"/>
                  <a:gd name="connsiteY1889" fmla="*/ 395792 h 1165749"/>
                  <a:gd name="connsiteX1890" fmla="*/ 255232 w 1295883"/>
                  <a:gd name="connsiteY1890" fmla="*/ 395271 h 1165749"/>
                  <a:gd name="connsiteX1891" fmla="*/ 254439 w 1295883"/>
                  <a:gd name="connsiteY1891" fmla="*/ 394569 h 1165749"/>
                  <a:gd name="connsiteX1892" fmla="*/ 253828 w 1295883"/>
                  <a:gd name="connsiteY1892" fmla="*/ 394836 h 1165749"/>
                  <a:gd name="connsiteX1893" fmla="*/ 253167 w 1295883"/>
                  <a:gd name="connsiteY1893" fmla="*/ 395076 h 1165749"/>
                  <a:gd name="connsiteX1894" fmla="*/ 252881 w 1295883"/>
                  <a:gd name="connsiteY1894" fmla="*/ 394344 h 1165749"/>
                  <a:gd name="connsiteX1895" fmla="*/ 252439 w 1295883"/>
                  <a:gd name="connsiteY1895" fmla="*/ 393769 h 1165749"/>
                  <a:gd name="connsiteX1896" fmla="*/ 251941 w 1295883"/>
                  <a:gd name="connsiteY1896" fmla="*/ 393487 h 1165749"/>
                  <a:gd name="connsiteX1897" fmla="*/ 251330 w 1295883"/>
                  <a:gd name="connsiteY1897" fmla="*/ 393174 h 1165749"/>
                  <a:gd name="connsiteX1898" fmla="*/ 250714 w 1295883"/>
                  <a:gd name="connsiteY1898" fmla="*/ 392825 h 1165749"/>
                  <a:gd name="connsiteX1899" fmla="*/ 250063 w 1295883"/>
                  <a:gd name="connsiteY1899" fmla="*/ 392235 h 1165749"/>
                  <a:gd name="connsiteX1900" fmla="*/ 249738 w 1295883"/>
                  <a:gd name="connsiteY1900" fmla="*/ 391829 h 1165749"/>
                  <a:gd name="connsiteX1901" fmla="*/ 249446 w 1295883"/>
                  <a:gd name="connsiteY1901" fmla="*/ 391342 h 1165749"/>
                  <a:gd name="connsiteX1902" fmla="*/ 248941 w 1295883"/>
                  <a:gd name="connsiteY1902" fmla="*/ 390535 h 1165749"/>
                  <a:gd name="connsiteX1903" fmla="*/ 248580 w 1295883"/>
                  <a:gd name="connsiteY1903" fmla="*/ 390192 h 1165749"/>
                  <a:gd name="connsiteX1904" fmla="*/ 248097 w 1295883"/>
                  <a:gd name="connsiteY1904" fmla="*/ 389684 h 1165749"/>
                  <a:gd name="connsiteX1905" fmla="*/ 247716 w 1295883"/>
                  <a:gd name="connsiteY1905" fmla="*/ 390029 h 1165749"/>
                  <a:gd name="connsiteX1906" fmla="*/ 247170 w 1295883"/>
                  <a:gd name="connsiteY1906" fmla="*/ 389861 h 1165749"/>
                  <a:gd name="connsiteX1907" fmla="*/ 247061 w 1295883"/>
                  <a:gd name="connsiteY1907" fmla="*/ 389226 h 1165749"/>
                  <a:gd name="connsiteX1908" fmla="*/ 246897 w 1295883"/>
                  <a:gd name="connsiteY1908" fmla="*/ 388629 h 1165749"/>
                  <a:gd name="connsiteX1909" fmla="*/ 246325 w 1295883"/>
                  <a:gd name="connsiteY1909" fmla="*/ 388218 h 1165749"/>
                  <a:gd name="connsiteX1910" fmla="*/ 245584 w 1295883"/>
                  <a:gd name="connsiteY1910" fmla="*/ 388169 h 1165749"/>
                  <a:gd name="connsiteX1911" fmla="*/ 244781 w 1295883"/>
                  <a:gd name="connsiteY1911" fmla="*/ 388092 h 1165749"/>
                  <a:gd name="connsiteX1912" fmla="*/ 243859 w 1295883"/>
                  <a:gd name="connsiteY1912" fmla="*/ 388077 h 1165749"/>
                  <a:gd name="connsiteX1913" fmla="*/ 243237 w 1295883"/>
                  <a:gd name="connsiteY1913" fmla="*/ 388150 h 1165749"/>
                  <a:gd name="connsiteX1914" fmla="*/ 242312 w 1295883"/>
                  <a:gd name="connsiteY1914" fmla="*/ 387961 h 1165749"/>
                  <a:gd name="connsiteX1915" fmla="*/ 241737 w 1295883"/>
                  <a:gd name="connsiteY1915" fmla="*/ 387861 h 1165749"/>
                  <a:gd name="connsiteX1916" fmla="*/ 241258 w 1295883"/>
                  <a:gd name="connsiteY1916" fmla="*/ 387691 h 1165749"/>
                  <a:gd name="connsiteX1917" fmla="*/ 240642 w 1295883"/>
                  <a:gd name="connsiteY1917" fmla="*/ 387409 h 1165749"/>
                  <a:gd name="connsiteX1918" fmla="*/ 239904 w 1295883"/>
                  <a:gd name="connsiteY1918" fmla="*/ 387014 h 1165749"/>
                  <a:gd name="connsiteX1919" fmla="*/ 238629 w 1295883"/>
                  <a:gd name="connsiteY1919" fmla="*/ 386526 h 1165749"/>
                  <a:gd name="connsiteX1920" fmla="*/ 238032 w 1295883"/>
                  <a:gd name="connsiteY1920" fmla="*/ 386291 h 1165749"/>
                  <a:gd name="connsiteX1921" fmla="*/ 237541 w 1295883"/>
                  <a:gd name="connsiteY1921" fmla="*/ 385919 h 1165749"/>
                  <a:gd name="connsiteX1922" fmla="*/ 236921 w 1295883"/>
                  <a:gd name="connsiteY1922" fmla="*/ 385299 h 1165749"/>
                  <a:gd name="connsiteX1923" fmla="*/ 236421 w 1295883"/>
                  <a:gd name="connsiteY1923" fmla="*/ 384978 h 1165749"/>
                  <a:gd name="connsiteX1924" fmla="*/ 235848 w 1295883"/>
                  <a:gd name="connsiteY1924" fmla="*/ 385100 h 1165749"/>
                  <a:gd name="connsiteX1925" fmla="*/ 235013 w 1295883"/>
                  <a:gd name="connsiteY1925" fmla="*/ 384936 h 1165749"/>
                  <a:gd name="connsiteX1926" fmla="*/ 234230 w 1295883"/>
                  <a:gd name="connsiteY1926" fmla="*/ 384753 h 1165749"/>
                  <a:gd name="connsiteX1927" fmla="*/ 233482 w 1295883"/>
                  <a:gd name="connsiteY1927" fmla="*/ 384509 h 1165749"/>
                  <a:gd name="connsiteX1928" fmla="*/ 232956 w 1295883"/>
                  <a:gd name="connsiteY1928" fmla="*/ 384284 h 1165749"/>
                  <a:gd name="connsiteX1929" fmla="*/ 232169 w 1295883"/>
                  <a:gd name="connsiteY1929" fmla="*/ 383976 h 1165749"/>
                  <a:gd name="connsiteX1930" fmla="*/ 231459 w 1295883"/>
                  <a:gd name="connsiteY1930" fmla="*/ 384198 h 1165749"/>
                  <a:gd name="connsiteX1931" fmla="*/ 230704 w 1295883"/>
                  <a:gd name="connsiteY1931" fmla="*/ 384034 h 1165749"/>
                  <a:gd name="connsiteX1932" fmla="*/ 230133 w 1295883"/>
                  <a:gd name="connsiteY1932" fmla="*/ 383604 h 1165749"/>
                  <a:gd name="connsiteX1933" fmla="*/ 229510 w 1295883"/>
                  <a:gd name="connsiteY1933" fmla="*/ 383456 h 1165749"/>
                  <a:gd name="connsiteX1934" fmla="*/ 228637 w 1295883"/>
                  <a:gd name="connsiteY1934" fmla="*/ 383421 h 1165749"/>
                  <a:gd name="connsiteX1935" fmla="*/ 228130 w 1295883"/>
                  <a:gd name="connsiteY1935" fmla="*/ 382480 h 1165749"/>
                  <a:gd name="connsiteX1936" fmla="*/ 227552 w 1295883"/>
                  <a:gd name="connsiteY1936" fmla="*/ 382165 h 1165749"/>
                  <a:gd name="connsiteX1937" fmla="*/ 226556 w 1295883"/>
                  <a:gd name="connsiteY1937" fmla="*/ 381755 h 1165749"/>
                  <a:gd name="connsiteX1938" fmla="*/ 225888 w 1295883"/>
                  <a:gd name="connsiteY1938" fmla="*/ 381549 h 1165749"/>
                  <a:gd name="connsiteX1939" fmla="*/ 225500 w 1295883"/>
                  <a:gd name="connsiteY1939" fmla="*/ 381234 h 1165749"/>
                  <a:gd name="connsiteX1940" fmla="*/ 224777 w 1295883"/>
                  <a:gd name="connsiteY1940" fmla="*/ 380412 h 1165749"/>
                  <a:gd name="connsiteX1941" fmla="*/ 223905 w 1295883"/>
                  <a:gd name="connsiteY1941" fmla="*/ 380364 h 1165749"/>
                  <a:gd name="connsiteX1942" fmla="*/ 223246 w 1295883"/>
                  <a:gd name="connsiteY1942" fmla="*/ 380013 h 1165749"/>
                  <a:gd name="connsiteX1943" fmla="*/ 222732 w 1295883"/>
                  <a:gd name="connsiteY1943" fmla="*/ 379375 h 1165749"/>
                  <a:gd name="connsiteX1944" fmla="*/ 221968 w 1295883"/>
                  <a:gd name="connsiteY1944" fmla="*/ 379160 h 1165749"/>
                  <a:gd name="connsiteX1945" fmla="*/ 221335 w 1295883"/>
                  <a:gd name="connsiteY1945" fmla="*/ 379217 h 1165749"/>
                  <a:gd name="connsiteX1946" fmla="*/ 220497 w 1295883"/>
                  <a:gd name="connsiteY1946" fmla="*/ 378842 h 1165749"/>
                  <a:gd name="connsiteX1947" fmla="*/ 219932 w 1295883"/>
                  <a:gd name="connsiteY1947" fmla="*/ 378672 h 1165749"/>
                  <a:gd name="connsiteX1948" fmla="*/ 219329 w 1295883"/>
                  <a:gd name="connsiteY1948" fmla="*/ 378884 h 1165749"/>
                  <a:gd name="connsiteX1949" fmla="*/ 218844 w 1295883"/>
                  <a:gd name="connsiteY1949" fmla="*/ 378861 h 1165749"/>
                  <a:gd name="connsiteX1950" fmla="*/ 218260 w 1295883"/>
                  <a:gd name="connsiteY1950" fmla="*/ 378771 h 1165749"/>
                  <a:gd name="connsiteX1951" fmla="*/ 217743 w 1295883"/>
                  <a:gd name="connsiteY1951" fmla="*/ 378729 h 1165749"/>
                  <a:gd name="connsiteX1952" fmla="*/ 217133 w 1295883"/>
                  <a:gd name="connsiteY1952" fmla="*/ 378864 h 1165749"/>
                  <a:gd name="connsiteX1953" fmla="*/ 216635 w 1295883"/>
                  <a:gd name="connsiteY1953" fmla="*/ 379507 h 1165749"/>
                  <a:gd name="connsiteX1954" fmla="*/ 216709 w 1295883"/>
                  <a:gd name="connsiteY1954" fmla="*/ 379963 h 1165749"/>
                  <a:gd name="connsiteX1955" fmla="*/ 216709 w 1295883"/>
                  <a:gd name="connsiteY1955" fmla="*/ 380784 h 1165749"/>
                  <a:gd name="connsiteX1956" fmla="*/ 216314 w 1295883"/>
                  <a:gd name="connsiteY1956" fmla="*/ 381620 h 1165749"/>
                  <a:gd name="connsiteX1957" fmla="*/ 216005 w 1295883"/>
                  <a:gd name="connsiteY1957" fmla="*/ 382204 h 1165749"/>
                  <a:gd name="connsiteX1958" fmla="*/ 215460 w 1295883"/>
                  <a:gd name="connsiteY1958" fmla="*/ 382868 h 1165749"/>
                  <a:gd name="connsiteX1959" fmla="*/ 215316 w 1295883"/>
                  <a:gd name="connsiteY1959" fmla="*/ 383383 h 1165749"/>
                  <a:gd name="connsiteX1960" fmla="*/ 214795 w 1295883"/>
                  <a:gd name="connsiteY1960" fmla="*/ 383757 h 1165749"/>
                  <a:gd name="connsiteX1961" fmla="*/ 214458 w 1295883"/>
                  <a:gd name="connsiteY1961" fmla="*/ 384352 h 1165749"/>
                  <a:gd name="connsiteX1962" fmla="*/ 213954 w 1295883"/>
                  <a:gd name="connsiteY1962" fmla="*/ 384580 h 1165749"/>
                  <a:gd name="connsiteX1963" fmla="*/ 213242 w 1295883"/>
                  <a:gd name="connsiteY1963" fmla="*/ 385206 h 1165749"/>
                  <a:gd name="connsiteX1964" fmla="*/ 212194 w 1295883"/>
                  <a:gd name="connsiteY1964" fmla="*/ 385424 h 1165749"/>
                  <a:gd name="connsiteX1965" fmla="*/ 211366 w 1295883"/>
                  <a:gd name="connsiteY1965" fmla="*/ 385770 h 1165749"/>
                  <a:gd name="connsiteX1966" fmla="*/ 210338 w 1295883"/>
                  <a:gd name="connsiteY1966" fmla="*/ 385951 h 1165749"/>
                  <a:gd name="connsiteX1967" fmla="*/ 209790 w 1295883"/>
                  <a:gd name="connsiteY1967" fmla="*/ 386448 h 1165749"/>
                  <a:gd name="connsiteX1968" fmla="*/ 210021 w 1295883"/>
                  <a:gd name="connsiteY1968" fmla="*/ 386833 h 1165749"/>
                  <a:gd name="connsiteX1969" fmla="*/ 209552 w 1295883"/>
                  <a:gd name="connsiteY1969" fmla="*/ 387226 h 1165749"/>
                  <a:gd name="connsiteX1970" fmla="*/ 209084 w 1295883"/>
                  <a:gd name="connsiteY1970" fmla="*/ 387087 h 1165749"/>
                  <a:gd name="connsiteX1971" fmla="*/ 208489 w 1295883"/>
                  <a:gd name="connsiteY1971" fmla="*/ 387094 h 1165749"/>
                  <a:gd name="connsiteX1972" fmla="*/ 207506 w 1295883"/>
                  <a:gd name="connsiteY1972" fmla="*/ 387726 h 1165749"/>
                  <a:gd name="connsiteX1973" fmla="*/ 207086 w 1295883"/>
                  <a:gd name="connsiteY1973" fmla="*/ 388108 h 1165749"/>
                  <a:gd name="connsiteX1974" fmla="*/ 206315 w 1295883"/>
                  <a:gd name="connsiteY1974" fmla="*/ 389085 h 1165749"/>
                  <a:gd name="connsiteX1975" fmla="*/ 205888 w 1295883"/>
                  <a:gd name="connsiteY1975" fmla="*/ 389678 h 1165749"/>
                  <a:gd name="connsiteX1976" fmla="*/ 205128 w 1295883"/>
                  <a:gd name="connsiteY1976" fmla="*/ 390539 h 1165749"/>
                  <a:gd name="connsiteX1977" fmla="*/ 204796 w 1295883"/>
                  <a:gd name="connsiteY1977" fmla="*/ 391153 h 1165749"/>
                  <a:gd name="connsiteX1978" fmla="*/ 204193 w 1295883"/>
                  <a:gd name="connsiteY1978" fmla="*/ 392031 h 1165749"/>
                  <a:gd name="connsiteX1979" fmla="*/ 203737 w 1295883"/>
                  <a:gd name="connsiteY1979" fmla="*/ 392703 h 1165749"/>
                  <a:gd name="connsiteX1980" fmla="*/ 203063 w 1295883"/>
                  <a:gd name="connsiteY1980" fmla="*/ 393496 h 1165749"/>
                  <a:gd name="connsiteX1981" fmla="*/ 202386 w 1295883"/>
                  <a:gd name="connsiteY1981" fmla="*/ 393968 h 1165749"/>
                  <a:gd name="connsiteX1982" fmla="*/ 201628 w 1295883"/>
                  <a:gd name="connsiteY1982" fmla="*/ 394366 h 1165749"/>
                  <a:gd name="connsiteX1983" fmla="*/ 200333 w 1295883"/>
                  <a:gd name="connsiteY1983" fmla="*/ 394527 h 1165749"/>
                  <a:gd name="connsiteX1984" fmla="*/ 199236 w 1295883"/>
                  <a:gd name="connsiteY1984" fmla="*/ 394540 h 1165749"/>
                  <a:gd name="connsiteX1985" fmla="*/ 198375 w 1295883"/>
                  <a:gd name="connsiteY1985" fmla="*/ 394630 h 1165749"/>
                  <a:gd name="connsiteX1986" fmla="*/ 197216 w 1295883"/>
                  <a:gd name="connsiteY1986" fmla="*/ 394584 h 1165749"/>
                  <a:gd name="connsiteX1987" fmla="*/ 196542 w 1295883"/>
                  <a:gd name="connsiteY1987" fmla="*/ 394562 h 1165749"/>
                  <a:gd name="connsiteX1988" fmla="*/ 195499 w 1295883"/>
                  <a:gd name="connsiteY1988" fmla="*/ 394411 h 1165749"/>
                  <a:gd name="connsiteX1989" fmla="*/ 194776 w 1295883"/>
                  <a:gd name="connsiteY1989" fmla="*/ 394305 h 1165749"/>
                  <a:gd name="connsiteX1990" fmla="*/ 193723 w 1295883"/>
                  <a:gd name="connsiteY1990" fmla="*/ 394193 h 1165749"/>
                  <a:gd name="connsiteX1991" fmla="*/ 192782 w 1295883"/>
                  <a:gd name="connsiteY1991" fmla="*/ 394058 h 1165749"/>
                  <a:gd name="connsiteX1992" fmla="*/ 191780 w 1295883"/>
                  <a:gd name="connsiteY1992" fmla="*/ 393888 h 1165749"/>
                  <a:gd name="connsiteX1993" fmla="*/ 190788 w 1295883"/>
                  <a:gd name="connsiteY1993" fmla="*/ 393724 h 1165749"/>
                  <a:gd name="connsiteX1994" fmla="*/ 189845 w 1295883"/>
                  <a:gd name="connsiteY1994" fmla="*/ 393660 h 1165749"/>
                  <a:gd name="connsiteX1995" fmla="*/ 188813 w 1295883"/>
                  <a:gd name="connsiteY1995" fmla="*/ 393548 h 1165749"/>
                  <a:gd name="connsiteX1996" fmla="*/ 187969 w 1295883"/>
                  <a:gd name="connsiteY1996" fmla="*/ 393432 h 1165749"/>
                  <a:gd name="connsiteX1997" fmla="*/ 187105 w 1295883"/>
                  <a:gd name="connsiteY1997" fmla="*/ 393287 h 1165749"/>
                  <a:gd name="connsiteX1998" fmla="*/ 186302 w 1295883"/>
                  <a:gd name="connsiteY1998" fmla="*/ 393201 h 1165749"/>
                  <a:gd name="connsiteX1999" fmla="*/ 185044 w 1295883"/>
                  <a:gd name="connsiteY1999" fmla="*/ 393069 h 1165749"/>
                  <a:gd name="connsiteX2000" fmla="*/ 184052 w 1295883"/>
                  <a:gd name="connsiteY2000" fmla="*/ 392928 h 1165749"/>
                  <a:gd name="connsiteX2001" fmla="*/ 183021 w 1295883"/>
                  <a:gd name="connsiteY2001" fmla="*/ 392912 h 1165749"/>
                  <a:gd name="connsiteX2002" fmla="*/ 182020 w 1295883"/>
                  <a:gd name="connsiteY2002" fmla="*/ 392819 h 1165749"/>
                  <a:gd name="connsiteX2003" fmla="*/ 181012 w 1295883"/>
                  <a:gd name="connsiteY2003" fmla="*/ 392771 h 1165749"/>
                  <a:gd name="connsiteX2004" fmla="*/ 180325 w 1295883"/>
                  <a:gd name="connsiteY2004" fmla="*/ 392703 h 1165749"/>
                  <a:gd name="connsiteX2005" fmla="*/ 179373 w 1295883"/>
                  <a:gd name="connsiteY2005" fmla="*/ 392693 h 1165749"/>
                  <a:gd name="connsiteX2006" fmla="*/ 178503 w 1295883"/>
                  <a:gd name="connsiteY2006" fmla="*/ 392619 h 1165749"/>
                  <a:gd name="connsiteX2007" fmla="*/ 177037 w 1295883"/>
                  <a:gd name="connsiteY2007" fmla="*/ 392722 h 1165749"/>
                  <a:gd name="connsiteX2008" fmla="*/ 175306 w 1295883"/>
                  <a:gd name="connsiteY2008" fmla="*/ 392909 h 1165749"/>
                  <a:gd name="connsiteX2009" fmla="*/ 174452 w 1295883"/>
                  <a:gd name="connsiteY2009" fmla="*/ 393441 h 1165749"/>
                  <a:gd name="connsiteX2010" fmla="*/ 173608 w 1295883"/>
                  <a:gd name="connsiteY2010" fmla="*/ 393955 h 1165749"/>
                  <a:gd name="connsiteX2011" fmla="*/ 172782 w 1295883"/>
                  <a:gd name="connsiteY2011" fmla="*/ 394441 h 1165749"/>
                  <a:gd name="connsiteX2012" fmla="*/ 172072 w 1295883"/>
                  <a:gd name="connsiteY2012" fmla="*/ 394855 h 1165749"/>
                  <a:gd name="connsiteX2013" fmla="*/ 171106 w 1295883"/>
                  <a:gd name="connsiteY2013" fmla="*/ 395128 h 1165749"/>
                  <a:gd name="connsiteX2014" fmla="*/ 170377 w 1295883"/>
                  <a:gd name="connsiteY2014" fmla="*/ 395368 h 1165749"/>
                  <a:gd name="connsiteX2015" fmla="*/ 169192 w 1295883"/>
                  <a:gd name="connsiteY2015" fmla="*/ 395827 h 1165749"/>
                  <a:gd name="connsiteX2016" fmla="*/ 168601 w 1295883"/>
                  <a:gd name="connsiteY2016" fmla="*/ 395968 h 1165749"/>
                  <a:gd name="connsiteX2017" fmla="*/ 167465 w 1295883"/>
                  <a:gd name="connsiteY2017" fmla="*/ 396311 h 1165749"/>
                  <a:gd name="connsiteX2018" fmla="*/ 166576 w 1295883"/>
                  <a:gd name="connsiteY2018" fmla="*/ 396456 h 1165749"/>
                  <a:gd name="connsiteX2019" fmla="*/ 165256 w 1295883"/>
                  <a:gd name="connsiteY2019" fmla="*/ 396107 h 1165749"/>
                  <a:gd name="connsiteX2020" fmla="*/ 164260 w 1295883"/>
                  <a:gd name="connsiteY2020" fmla="*/ 395846 h 1165749"/>
                  <a:gd name="connsiteX2021" fmla="*/ 163628 w 1295883"/>
                  <a:gd name="connsiteY2021" fmla="*/ 395943 h 1165749"/>
                  <a:gd name="connsiteX2022" fmla="*/ 163002 w 1295883"/>
                  <a:gd name="connsiteY2022" fmla="*/ 396424 h 1165749"/>
                  <a:gd name="connsiteX2023" fmla="*/ 162401 w 1295883"/>
                  <a:gd name="connsiteY2023" fmla="*/ 396916 h 1165749"/>
                  <a:gd name="connsiteX2024" fmla="*/ 161981 w 1295883"/>
                  <a:gd name="connsiteY2024" fmla="*/ 397365 h 1165749"/>
                  <a:gd name="connsiteX2025" fmla="*/ 161541 w 1295883"/>
                  <a:gd name="connsiteY2025" fmla="*/ 397786 h 1165749"/>
                  <a:gd name="connsiteX2026" fmla="*/ 160957 w 1295883"/>
                  <a:gd name="connsiteY2026" fmla="*/ 398441 h 1165749"/>
                  <a:gd name="connsiteX2027" fmla="*/ 160180 w 1295883"/>
                  <a:gd name="connsiteY2027" fmla="*/ 398964 h 1165749"/>
                  <a:gd name="connsiteX2028" fmla="*/ 159270 w 1295883"/>
                  <a:gd name="connsiteY2028" fmla="*/ 399294 h 1165749"/>
                  <a:gd name="connsiteX2029" fmla="*/ 158793 w 1295883"/>
                  <a:gd name="connsiteY2029" fmla="*/ 399773 h 1165749"/>
                  <a:gd name="connsiteX2030" fmla="*/ 158411 w 1295883"/>
                  <a:gd name="connsiteY2030" fmla="*/ 400156 h 1165749"/>
                  <a:gd name="connsiteX2031" fmla="*/ 157820 w 1295883"/>
                  <a:gd name="connsiteY2031" fmla="*/ 400393 h 1165749"/>
                  <a:gd name="connsiteX2032" fmla="*/ 157297 w 1295883"/>
                  <a:gd name="connsiteY2032" fmla="*/ 400595 h 1165749"/>
                  <a:gd name="connsiteX2033" fmla="*/ 156795 w 1295883"/>
                  <a:gd name="connsiteY2033" fmla="*/ 400813 h 1165749"/>
                  <a:gd name="connsiteX2034" fmla="*/ 156195 w 1295883"/>
                  <a:gd name="connsiteY2034" fmla="*/ 401238 h 1165749"/>
                  <a:gd name="connsiteX2035" fmla="*/ 155894 w 1295883"/>
                  <a:gd name="connsiteY2035" fmla="*/ 401616 h 1165749"/>
                  <a:gd name="connsiteX2036" fmla="*/ 155694 w 1295883"/>
                  <a:gd name="connsiteY2036" fmla="*/ 402191 h 1165749"/>
                  <a:gd name="connsiteX2037" fmla="*/ 155234 w 1295883"/>
                  <a:gd name="connsiteY2037" fmla="*/ 402894 h 1165749"/>
                  <a:gd name="connsiteX2038" fmla="*/ 154432 w 1295883"/>
                  <a:gd name="connsiteY2038" fmla="*/ 403491 h 1165749"/>
                  <a:gd name="connsiteX2039" fmla="*/ 153921 w 1295883"/>
                  <a:gd name="connsiteY2039" fmla="*/ 403906 h 1165749"/>
                  <a:gd name="connsiteX2040" fmla="*/ 153364 w 1295883"/>
                  <a:gd name="connsiteY2040" fmla="*/ 404402 h 1165749"/>
                  <a:gd name="connsiteX2041" fmla="*/ 153039 w 1295883"/>
                  <a:gd name="connsiteY2041" fmla="*/ 404717 h 1165749"/>
                  <a:gd name="connsiteX2042" fmla="*/ 152689 w 1295883"/>
                  <a:gd name="connsiteY2042" fmla="*/ 405091 h 1165749"/>
                  <a:gd name="connsiteX2043" fmla="*/ 152011 w 1295883"/>
                  <a:gd name="connsiteY2043" fmla="*/ 405697 h 1165749"/>
                  <a:gd name="connsiteX2044" fmla="*/ 151443 w 1295883"/>
                  <a:gd name="connsiteY2044" fmla="*/ 406179 h 1165749"/>
                  <a:gd name="connsiteX2045" fmla="*/ 151221 w 1295883"/>
                  <a:gd name="connsiteY2045" fmla="*/ 406741 h 1165749"/>
                  <a:gd name="connsiteX2046" fmla="*/ 151013 w 1295883"/>
                  <a:gd name="connsiteY2046" fmla="*/ 407316 h 1165749"/>
                  <a:gd name="connsiteX2047" fmla="*/ 150920 w 1295883"/>
                  <a:gd name="connsiteY2047" fmla="*/ 407887 h 1165749"/>
                  <a:gd name="connsiteX2048" fmla="*/ 150641 w 1295883"/>
                  <a:gd name="connsiteY2048" fmla="*/ 408480 h 1165749"/>
                  <a:gd name="connsiteX2049" fmla="*/ 149847 w 1295883"/>
                  <a:gd name="connsiteY2049" fmla="*/ 409148 h 1165749"/>
                  <a:gd name="connsiteX2050" fmla="*/ 149395 w 1295883"/>
                  <a:gd name="connsiteY2050" fmla="*/ 409541 h 1165749"/>
                  <a:gd name="connsiteX2051" fmla="*/ 148916 w 1295883"/>
                  <a:gd name="connsiteY2051" fmla="*/ 410018 h 1165749"/>
                  <a:gd name="connsiteX2052" fmla="*/ 148695 w 1295883"/>
                  <a:gd name="connsiteY2052" fmla="*/ 410623 h 1165749"/>
                  <a:gd name="connsiteX2053" fmla="*/ 148416 w 1295883"/>
                  <a:gd name="connsiteY2053" fmla="*/ 411255 h 1165749"/>
                  <a:gd name="connsiteX2054" fmla="*/ 148261 w 1295883"/>
                  <a:gd name="connsiteY2054" fmla="*/ 411672 h 1165749"/>
                  <a:gd name="connsiteX2055" fmla="*/ 147802 w 1295883"/>
                  <a:gd name="connsiteY2055" fmla="*/ 411949 h 1165749"/>
                  <a:gd name="connsiteX2056" fmla="*/ 147298 w 1295883"/>
                  <a:gd name="connsiteY2056" fmla="*/ 412157 h 1165749"/>
                  <a:gd name="connsiteX2057" fmla="*/ 146733 w 1295883"/>
                  <a:gd name="connsiteY2057" fmla="*/ 412202 h 1165749"/>
                  <a:gd name="connsiteX2058" fmla="*/ 145808 w 1295883"/>
                  <a:gd name="connsiteY2058" fmla="*/ 411836 h 1165749"/>
                  <a:gd name="connsiteX2059" fmla="*/ 145021 w 1295883"/>
                  <a:gd name="connsiteY2059" fmla="*/ 411596 h 1165749"/>
                  <a:gd name="connsiteX2060" fmla="*/ 144231 w 1295883"/>
                  <a:gd name="connsiteY2060" fmla="*/ 411730 h 1165749"/>
                  <a:gd name="connsiteX2061" fmla="*/ 143760 w 1295883"/>
                  <a:gd name="connsiteY2061" fmla="*/ 411949 h 1165749"/>
                  <a:gd name="connsiteX2062" fmla="*/ 143258 w 1295883"/>
                  <a:gd name="connsiteY2062" fmla="*/ 412302 h 1165749"/>
                  <a:gd name="connsiteX2063" fmla="*/ 142578 w 1295883"/>
                  <a:gd name="connsiteY2063" fmla="*/ 412552 h 1165749"/>
                  <a:gd name="connsiteX2064" fmla="*/ 141785 w 1295883"/>
                  <a:gd name="connsiteY2064" fmla="*/ 412581 h 1165749"/>
                  <a:gd name="connsiteX2065" fmla="*/ 140896 w 1295883"/>
                  <a:gd name="connsiteY2065" fmla="*/ 412571 h 1165749"/>
                  <a:gd name="connsiteX2066" fmla="*/ 140167 w 1295883"/>
                  <a:gd name="connsiteY2066" fmla="*/ 412831 h 1165749"/>
                  <a:gd name="connsiteX2067" fmla="*/ 139573 w 1295883"/>
                  <a:gd name="connsiteY2067" fmla="*/ 412957 h 1165749"/>
                  <a:gd name="connsiteX2068" fmla="*/ 138802 w 1295883"/>
                  <a:gd name="connsiteY2068" fmla="*/ 413024 h 1165749"/>
                  <a:gd name="connsiteX2069" fmla="*/ 137961 w 1295883"/>
                  <a:gd name="connsiteY2069" fmla="*/ 413207 h 1165749"/>
                  <a:gd name="connsiteX2070" fmla="*/ 136972 w 1295883"/>
                  <a:gd name="connsiteY2070" fmla="*/ 413306 h 1165749"/>
                  <a:gd name="connsiteX2071" fmla="*/ 136121 w 1295883"/>
                  <a:gd name="connsiteY2071" fmla="*/ 413297 h 1165749"/>
                  <a:gd name="connsiteX2072" fmla="*/ 135415 w 1295883"/>
                  <a:gd name="connsiteY2072" fmla="*/ 413229 h 1165749"/>
                  <a:gd name="connsiteX2073" fmla="*/ 134734 w 1295883"/>
                  <a:gd name="connsiteY2073" fmla="*/ 413313 h 1165749"/>
                  <a:gd name="connsiteX2074" fmla="*/ 134070 w 1295883"/>
                  <a:gd name="connsiteY2074" fmla="*/ 413168 h 1165749"/>
                  <a:gd name="connsiteX2075" fmla="*/ 133717 w 1295883"/>
                  <a:gd name="connsiteY2075" fmla="*/ 412882 h 1165749"/>
                  <a:gd name="connsiteX2076" fmla="*/ 132962 w 1295883"/>
                  <a:gd name="connsiteY2076" fmla="*/ 412581 h 1165749"/>
                  <a:gd name="connsiteX2077" fmla="*/ 132213 w 1295883"/>
                  <a:gd name="connsiteY2077" fmla="*/ 412260 h 1165749"/>
                  <a:gd name="connsiteX2078" fmla="*/ 131729 w 1295883"/>
                  <a:gd name="connsiteY2078" fmla="*/ 412122 h 1165749"/>
                  <a:gd name="connsiteX2079" fmla="*/ 128110 w 1295883"/>
                  <a:gd name="connsiteY2079" fmla="*/ 412638 h 1165749"/>
                  <a:gd name="connsiteX2080" fmla="*/ 127626 w 1295883"/>
                  <a:gd name="connsiteY2080" fmla="*/ 412800 h 1165749"/>
                  <a:gd name="connsiteX2081" fmla="*/ 126258 w 1295883"/>
                  <a:gd name="connsiteY2081" fmla="*/ 413397 h 1165749"/>
                  <a:gd name="connsiteX2082" fmla="*/ 123544 w 1295883"/>
                  <a:gd name="connsiteY2082" fmla="*/ 414405 h 1165749"/>
                  <a:gd name="connsiteX2083" fmla="*/ 121651 w 1295883"/>
                  <a:gd name="connsiteY2083" fmla="*/ 415046 h 1165749"/>
                  <a:gd name="connsiteX2084" fmla="*/ 120064 w 1295883"/>
                  <a:gd name="connsiteY2084" fmla="*/ 415580 h 1165749"/>
                  <a:gd name="connsiteX2085" fmla="*/ 119608 w 1295883"/>
                  <a:gd name="connsiteY2085" fmla="*/ 415612 h 1165749"/>
                  <a:gd name="connsiteX2086" fmla="*/ 118869 w 1295883"/>
                  <a:gd name="connsiteY2086" fmla="*/ 415323 h 1165749"/>
                  <a:gd name="connsiteX2087" fmla="*/ 118093 w 1295883"/>
                  <a:gd name="connsiteY2087" fmla="*/ 414781 h 1165749"/>
                  <a:gd name="connsiteX2088" fmla="*/ 117486 w 1295883"/>
                  <a:gd name="connsiteY2088" fmla="*/ 414729 h 1165749"/>
                  <a:gd name="connsiteX2089" fmla="*/ 116905 w 1295883"/>
                  <a:gd name="connsiteY2089" fmla="*/ 414903 h 1165749"/>
                  <a:gd name="connsiteX2090" fmla="*/ 116188 w 1295883"/>
                  <a:gd name="connsiteY2090" fmla="*/ 415300 h 1165749"/>
                  <a:gd name="connsiteX2091" fmla="*/ 112814 w 1295883"/>
                  <a:gd name="connsiteY2091" fmla="*/ 416761 h 1165749"/>
                  <a:gd name="connsiteX2092" fmla="*/ 111948 w 1295883"/>
                  <a:gd name="connsiteY2092" fmla="*/ 417124 h 1165749"/>
                  <a:gd name="connsiteX2093" fmla="*/ 110887 w 1295883"/>
                  <a:gd name="connsiteY2093" fmla="*/ 417137 h 1165749"/>
                  <a:gd name="connsiteX2094" fmla="*/ 108906 w 1295883"/>
                  <a:gd name="connsiteY2094" fmla="*/ 417143 h 1165749"/>
                  <a:gd name="connsiteX2095" fmla="*/ 106868 w 1295883"/>
                  <a:gd name="connsiteY2095" fmla="*/ 417349 h 1165749"/>
                  <a:gd name="connsiteX2096" fmla="*/ 104878 w 1295883"/>
                  <a:gd name="connsiteY2096" fmla="*/ 417654 h 1165749"/>
                  <a:gd name="connsiteX2097" fmla="*/ 102954 w 1295883"/>
                  <a:gd name="connsiteY2097" fmla="*/ 417924 h 1165749"/>
                  <a:gd name="connsiteX2098" fmla="*/ 100041 w 1295883"/>
                  <a:gd name="connsiteY2098" fmla="*/ 418422 h 1165749"/>
                  <a:gd name="connsiteX2099" fmla="*/ 98985 w 1295883"/>
                  <a:gd name="connsiteY2099" fmla="*/ 418601 h 1165749"/>
                  <a:gd name="connsiteX2100" fmla="*/ 97835 w 1295883"/>
                  <a:gd name="connsiteY2100" fmla="*/ 418659 h 1165749"/>
                  <a:gd name="connsiteX2101" fmla="*/ 95881 w 1295883"/>
                  <a:gd name="connsiteY2101" fmla="*/ 418765 h 1165749"/>
                  <a:gd name="connsiteX2102" fmla="*/ 92891 w 1295883"/>
                  <a:gd name="connsiteY2102" fmla="*/ 418803 h 1165749"/>
                  <a:gd name="connsiteX2103" fmla="*/ 91240 w 1295883"/>
                  <a:gd name="connsiteY2103" fmla="*/ 418717 h 1165749"/>
                  <a:gd name="connsiteX2104" fmla="*/ 87301 w 1295883"/>
                  <a:gd name="connsiteY2104" fmla="*/ 418720 h 1165749"/>
                  <a:gd name="connsiteX2105" fmla="*/ 83911 w 1295883"/>
                  <a:gd name="connsiteY2105" fmla="*/ 418820 h 1165749"/>
                  <a:gd name="connsiteX2106" fmla="*/ 80372 w 1295883"/>
                  <a:gd name="connsiteY2106" fmla="*/ 419198 h 1165749"/>
                  <a:gd name="connsiteX2107" fmla="*/ 75566 w 1295883"/>
                  <a:gd name="connsiteY2107" fmla="*/ 419551 h 1165749"/>
                  <a:gd name="connsiteX2108" fmla="*/ 70294 w 1295883"/>
                  <a:gd name="connsiteY2108" fmla="*/ 419526 h 1165749"/>
                  <a:gd name="connsiteX2109" fmla="*/ 65586 w 1295883"/>
                  <a:gd name="connsiteY2109" fmla="*/ 419378 h 1165749"/>
                  <a:gd name="connsiteX2110" fmla="*/ 59720 w 1295883"/>
                  <a:gd name="connsiteY2110" fmla="*/ 419776 h 1165749"/>
                  <a:gd name="connsiteX2111" fmla="*/ 55132 w 1295883"/>
                  <a:gd name="connsiteY2111" fmla="*/ 420389 h 1165749"/>
                  <a:gd name="connsiteX2112" fmla="*/ 50402 w 1295883"/>
                  <a:gd name="connsiteY2112" fmla="*/ 420803 h 1165749"/>
                  <a:gd name="connsiteX2113" fmla="*/ 44080 w 1295883"/>
                  <a:gd name="connsiteY2113" fmla="*/ 421219 h 1165749"/>
                  <a:gd name="connsiteX2114" fmla="*/ 43773 w 1295883"/>
                  <a:gd name="connsiteY2114" fmla="*/ 421729 h 1165749"/>
                  <a:gd name="connsiteX2115" fmla="*/ 43611 w 1295883"/>
                  <a:gd name="connsiteY2115" fmla="*/ 422631 h 1165749"/>
                  <a:gd name="connsiteX2116" fmla="*/ 43214 w 1295883"/>
                  <a:gd name="connsiteY2116" fmla="*/ 423154 h 1165749"/>
                  <a:gd name="connsiteX2117" fmla="*/ 42832 w 1295883"/>
                  <a:gd name="connsiteY2117" fmla="*/ 423555 h 1165749"/>
                  <a:gd name="connsiteX2118" fmla="*/ 42562 w 1295883"/>
                  <a:gd name="connsiteY2118" fmla="*/ 424047 h 1165749"/>
                  <a:gd name="connsiteX2119" fmla="*/ 42090 w 1295883"/>
                  <a:gd name="connsiteY2119" fmla="*/ 424654 h 1165749"/>
                  <a:gd name="connsiteX2120" fmla="*/ 42006 w 1295883"/>
                  <a:gd name="connsiteY2120" fmla="*/ 425194 h 1165749"/>
                  <a:gd name="connsiteX2121" fmla="*/ 41743 w 1295883"/>
                  <a:gd name="connsiteY2121" fmla="*/ 426073 h 1165749"/>
                  <a:gd name="connsiteX2122" fmla="*/ 41512 w 1295883"/>
                  <a:gd name="connsiteY2122" fmla="*/ 427049 h 1165749"/>
                  <a:gd name="connsiteX2123" fmla="*/ 41515 w 1295883"/>
                  <a:gd name="connsiteY2123" fmla="*/ 427881 h 1165749"/>
                  <a:gd name="connsiteX2124" fmla="*/ 41605 w 1295883"/>
                  <a:gd name="connsiteY2124" fmla="*/ 428331 h 1165749"/>
                  <a:gd name="connsiteX2125" fmla="*/ 41888 w 1295883"/>
                  <a:gd name="connsiteY2125" fmla="*/ 428699 h 1165749"/>
                  <a:gd name="connsiteX2126" fmla="*/ 42485 w 1295883"/>
                  <a:gd name="connsiteY2126" fmla="*/ 428841 h 1165749"/>
                  <a:gd name="connsiteX2127" fmla="*/ 43088 w 1295883"/>
                  <a:gd name="connsiteY2127" fmla="*/ 429319 h 1165749"/>
                  <a:gd name="connsiteX2128" fmla="*/ 43918 w 1295883"/>
                  <a:gd name="connsiteY2128" fmla="*/ 429623 h 1165749"/>
                  <a:gd name="connsiteX2129" fmla="*/ 44462 w 1295883"/>
                  <a:gd name="connsiteY2129" fmla="*/ 429993 h 1165749"/>
                  <a:gd name="connsiteX2130" fmla="*/ 44794 w 1295883"/>
                  <a:gd name="connsiteY2130" fmla="*/ 430413 h 1165749"/>
                  <a:gd name="connsiteX2131" fmla="*/ 45012 w 1295883"/>
                  <a:gd name="connsiteY2131" fmla="*/ 430860 h 1165749"/>
                  <a:gd name="connsiteX2132" fmla="*/ 45122 w 1295883"/>
                  <a:gd name="connsiteY2132" fmla="*/ 431512 h 1165749"/>
                  <a:gd name="connsiteX2133" fmla="*/ 45040 w 1295883"/>
                  <a:gd name="connsiteY2133" fmla="*/ 432195 h 1165749"/>
                  <a:gd name="connsiteX2134" fmla="*/ 44935 w 1295883"/>
                  <a:gd name="connsiteY2134" fmla="*/ 432636 h 1165749"/>
                  <a:gd name="connsiteX2135" fmla="*/ 44694 w 1295883"/>
                  <a:gd name="connsiteY2135" fmla="*/ 433117 h 1165749"/>
                  <a:gd name="connsiteX2136" fmla="*/ 44164 w 1295883"/>
                  <a:gd name="connsiteY2136" fmla="*/ 433714 h 1165749"/>
                  <a:gd name="connsiteX2137" fmla="*/ 43836 w 1295883"/>
                  <a:gd name="connsiteY2137" fmla="*/ 434187 h 1165749"/>
                  <a:gd name="connsiteX2138" fmla="*/ 43632 w 1295883"/>
                  <a:gd name="connsiteY2138" fmla="*/ 434855 h 1165749"/>
                  <a:gd name="connsiteX2139" fmla="*/ 43371 w 1295883"/>
                  <a:gd name="connsiteY2139" fmla="*/ 435336 h 1165749"/>
                  <a:gd name="connsiteX2140" fmla="*/ 42575 w 1295883"/>
                  <a:gd name="connsiteY2140" fmla="*/ 435718 h 1165749"/>
                  <a:gd name="connsiteX2141" fmla="*/ 42074 w 1295883"/>
                  <a:gd name="connsiteY2141" fmla="*/ 436036 h 1165749"/>
                  <a:gd name="connsiteX2142" fmla="*/ 41560 w 1295883"/>
                  <a:gd name="connsiteY2142" fmla="*/ 436710 h 1165749"/>
                  <a:gd name="connsiteX2143" fmla="*/ 41294 w 1295883"/>
                  <a:gd name="connsiteY2143" fmla="*/ 437368 h 1165749"/>
                  <a:gd name="connsiteX2144" fmla="*/ 40909 w 1295883"/>
                  <a:gd name="connsiteY2144" fmla="*/ 437844 h 1165749"/>
                  <a:gd name="connsiteX2145" fmla="*/ 40770 w 1295883"/>
                  <a:gd name="connsiteY2145" fmla="*/ 438273 h 1165749"/>
                  <a:gd name="connsiteX2146" fmla="*/ 40619 w 1295883"/>
                  <a:gd name="connsiteY2146" fmla="*/ 439042 h 1165749"/>
                  <a:gd name="connsiteX2147" fmla="*/ 40424 w 1295883"/>
                  <a:gd name="connsiteY2147" fmla="*/ 440136 h 1165749"/>
                  <a:gd name="connsiteX2148" fmla="*/ 40674 w 1295883"/>
                  <a:gd name="connsiteY2148" fmla="*/ 440756 h 1165749"/>
                  <a:gd name="connsiteX2149" fmla="*/ 41004 w 1295883"/>
                  <a:gd name="connsiteY2149" fmla="*/ 441109 h 1165749"/>
                  <a:gd name="connsiteX2150" fmla="*/ 41188 w 1295883"/>
                  <a:gd name="connsiteY2150" fmla="*/ 441899 h 1165749"/>
                  <a:gd name="connsiteX2151" fmla="*/ 40562 w 1295883"/>
                  <a:gd name="connsiteY2151" fmla="*/ 442454 h 1165749"/>
                  <a:gd name="connsiteX2152" fmla="*/ 40256 w 1295883"/>
                  <a:gd name="connsiteY2152" fmla="*/ 442856 h 1165749"/>
                  <a:gd name="connsiteX2153" fmla="*/ 40392 w 1295883"/>
                  <a:gd name="connsiteY2153" fmla="*/ 443626 h 1165749"/>
                  <a:gd name="connsiteX2154" fmla="*/ 40664 w 1295883"/>
                  <a:gd name="connsiteY2154" fmla="*/ 444179 h 1165749"/>
                  <a:gd name="connsiteX2155" fmla="*/ 40237 w 1295883"/>
                  <a:gd name="connsiteY2155" fmla="*/ 444923 h 1165749"/>
                  <a:gd name="connsiteX2156" fmla="*/ 39634 w 1295883"/>
                  <a:gd name="connsiteY2156" fmla="*/ 445103 h 1165749"/>
                  <a:gd name="connsiteX2157" fmla="*/ 39133 w 1295883"/>
                  <a:gd name="connsiteY2157" fmla="*/ 445738 h 1165749"/>
                  <a:gd name="connsiteX2158" fmla="*/ 38947 w 1295883"/>
                  <a:gd name="connsiteY2158" fmla="*/ 446574 h 1165749"/>
                  <a:gd name="connsiteX2159" fmla="*/ 38831 w 1295883"/>
                  <a:gd name="connsiteY2159" fmla="*/ 447652 h 1165749"/>
                  <a:gd name="connsiteX2160" fmla="*/ 38523 w 1295883"/>
                  <a:gd name="connsiteY2160" fmla="*/ 448404 h 1165749"/>
                  <a:gd name="connsiteX2161" fmla="*/ 38214 w 1295883"/>
                  <a:gd name="connsiteY2161" fmla="*/ 448854 h 1165749"/>
                  <a:gd name="connsiteX2162" fmla="*/ 38121 w 1295883"/>
                  <a:gd name="connsiteY2162" fmla="*/ 449663 h 1165749"/>
                  <a:gd name="connsiteX2163" fmla="*/ 37739 w 1295883"/>
                  <a:gd name="connsiteY2163" fmla="*/ 450266 h 1165749"/>
                  <a:gd name="connsiteX2164" fmla="*/ 37316 w 1295883"/>
                  <a:gd name="connsiteY2164" fmla="*/ 451371 h 1165749"/>
                  <a:gd name="connsiteX2165" fmla="*/ 37630 w 1295883"/>
                  <a:gd name="connsiteY2165" fmla="*/ 452109 h 1165749"/>
                  <a:gd name="connsiteX2166" fmla="*/ 37957 w 1295883"/>
                  <a:gd name="connsiteY2166" fmla="*/ 452790 h 1165749"/>
                  <a:gd name="connsiteX2167" fmla="*/ 37890 w 1295883"/>
                  <a:gd name="connsiteY2167" fmla="*/ 453897 h 1165749"/>
                  <a:gd name="connsiteX2168" fmla="*/ 37646 w 1295883"/>
                  <a:gd name="connsiteY2168" fmla="*/ 454915 h 1165749"/>
                  <a:gd name="connsiteX2169" fmla="*/ 37514 w 1295883"/>
                  <a:gd name="connsiteY2169" fmla="*/ 455693 h 1165749"/>
                  <a:gd name="connsiteX2170" fmla="*/ 37377 w 1295883"/>
                  <a:gd name="connsiteY2170" fmla="*/ 456624 h 1165749"/>
                  <a:gd name="connsiteX2171" fmla="*/ 38022 w 1295883"/>
                  <a:gd name="connsiteY2171" fmla="*/ 457231 h 1165749"/>
                  <a:gd name="connsiteX2172" fmla="*/ 38799 w 1295883"/>
                  <a:gd name="connsiteY2172" fmla="*/ 457612 h 1165749"/>
                  <a:gd name="connsiteX2173" fmla="*/ 39161 w 1295883"/>
                  <a:gd name="connsiteY2173" fmla="*/ 457937 h 1165749"/>
                  <a:gd name="connsiteX2174" fmla="*/ 39480 w 1295883"/>
                  <a:gd name="connsiteY2174" fmla="*/ 458771 h 1165749"/>
                  <a:gd name="connsiteX2175" fmla="*/ 39672 w 1295883"/>
                  <a:gd name="connsiteY2175" fmla="*/ 459408 h 1165749"/>
                  <a:gd name="connsiteX2176" fmla="*/ 40317 w 1295883"/>
                  <a:gd name="connsiteY2176" fmla="*/ 459580 h 1165749"/>
                  <a:gd name="connsiteX2177" fmla="*/ 40401 w 1295883"/>
                  <a:gd name="connsiteY2177" fmla="*/ 460156 h 1165749"/>
                  <a:gd name="connsiteX2178" fmla="*/ 40273 w 1295883"/>
                  <a:gd name="connsiteY2178" fmla="*/ 460592 h 1165749"/>
                  <a:gd name="connsiteX2179" fmla="*/ 40170 w 1295883"/>
                  <a:gd name="connsiteY2179" fmla="*/ 461343 h 1165749"/>
                  <a:gd name="connsiteX2180" fmla="*/ 40558 w 1295883"/>
                  <a:gd name="connsiteY2180" fmla="*/ 461776 h 1165749"/>
                  <a:gd name="connsiteX2181" fmla="*/ 41298 w 1295883"/>
                  <a:gd name="connsiteY2181" fmla="*/ 462095 h 1165749"/>
                  <a:gd name="connsiteX2182" fmla="*/ 42074 w 1295883"/>
                  <a:gd name="connsiteY2182" fmla="*/ 462708 h 1165749"/>
                  <a:gd name="connsiteX2183" fmla="*/ 42613 w 1295883"/>
                  <a:gd name="connsiteY2183" fmla="*/ 463504 h 1165749"/>
                  <a:gd name="connsiteX2184" fmla="*/ 43128 w 1295883"/>
                  <a:gd name="connsiteY2184" fmla="*/ 464166 h 1165749"/>
                  <a:gd name="connsiteX2185" fmla="*/ 43679 w 1295883"/>
                  <a:gd name="connsiteY2185" fmla="*/ 464669 h 1165749"/>
                  <a:gd name="connsiteX2186" fmla="*/ 44928 w 1295883"/>
                  <a:gd name="connsiteY2186" fmla="*/ 465139 h 1165749"/>
                  <a:gd name="connsiteX2187" fmla="*/ 45952 w 1295883"/>
                  <a:gd name="connsiteY2187" fmla="*/ 465045 h 1165749"/>
                  <a:gd name="connsiteX2188" fmla="*/ 47211 w 1295883"/>
                  <a:gd name="connsiteY2188" fmla="*/ 465194 h 1165749"/>
                  <a:gd name="connsiteX2189" fmla="*/ 48338 w 1295883"/>
                  <a:gd name="connsiteY2189" fmla="*/ 465482 h 1165749"/>
                  <a:gd name="connsiteX2190" fmla="*/ 49507 w 1295883"/>
                  <a:gd name="connsiteY2190" fmla="*/ 465713 h 1165749"/>
                  <a:gd name="connsiteX2191" fmla="*/ 50599 w 1295883"/>
                  <a:gd name="connsiteY2191" fmla="*/ 466118 h 1165749"/>
                  <a:gd name="connsiteX2192" fmla="*/ 51295 w 1295883"/>
                  <a:gd name="connsiteY2192" fmla="*/ 466465 h 1165749"/>
                  <a:gd name="connsiteX2193" fmla="*/ 51694 w 1295883"/>
                  <a:gd name="connsiteY2193" fmla="*/ 466898 h 1165749"/>
                  <a:gd name="connsiteX2194" fmla="*/ 52301 w 1295883"/>
                  <a:gd name="connsiteY2194" fmla="*/ 467765 h 1165749"/>
                  <a:gd name="connsiteX2195" fmla="*/ 53142 w 1295883"/>
                  <a:gd name="connsiteY2195" fmla="*/ 467974 h 1165749"/>
                  <a:gd name="connsiteX2196" fmla="*/ 53921 w 1295883"/>
                  <a:gd name="connsiteY2196" fmla="*/ 468228 h 1165749"/>
                  <a:gd name="connsiteX2197" fmla="*/ 54304 w 1295883"/>
                  <a:gd name="connsiteY2197" fmla="*/ 469037 h 1165749"/>
                  <a:gd name="connsiteX2198" fmla="*/ 54724 w 1295883"/>
                  <a:gd name="connsiteY2198" fmla="*/ 469228 h 1165749"/>
                  <a:gd name="connsiteX2199" fmla="*/ 55405 w 1295883"/>
                  <a:gd name="connsiteY2199" fmla="*/ 469562 h 1165749"/>
                  <a:gd name="connsiteX2200" fmla="*/ 56066 w 1295883"/>
                  <a:gd name="connsiteY2200" fmla="*/ 469900 h 1165749"/>
                  <a:gd name="connsiteX2201" fmla="*/ 56037 w 1295883"/>
                  <a:gd name="connsiteY2201" fmla="*/ 470404 h 1165749"/>
                  <a:gd name="connsiteX2202" fmla="*/ 56673 w 1295883"/>
                  <a:gd name="connsiteY2202" fmla="*/ 471287 h 1165749"/>
                  <a:gd name="connsiteX2203" fmla="*/ 56243 w 1295883"/>
                  <a:gd name="connsiteY2203" fmla="*/ 471495 h 1165749"/>
                  <a:gd name="connsiteX2204" fmla="*/ 56814 w 1295883"/>
                  <a:gd name="connsiteY2204" fmla="*/ 472600 h 1165749"/>
                  <a:gd name="connsiteX2205" fmla="*/ 56398 w 1295883"/>
                  <a:gd name="connsiteY2205" fmla="*/ 472867 h 1165749"/>
                  <a:gd name="connsiteX2206" fmla="*/ 55896 w 1295883"/>
                  <a:gd name="connsiteY2206" fmla="*/ 473792 h 1165749"/>
                  <a:gd name="connsiteX2207" fmla="*/ 56003 w 1295883"/>
                  <a:gd name="connsiteY2207" fmla="*/ 474491 h 1165749"/>
                  <a:gd name="connsiteX2208" fmla="*/ 56037 w 1295883"/>
                  <a:gd name="connsiteY2208" fmla="*/ 474931 h 1165749"/>
                  <a:gd name="connsiteX2209" fmla="*/ 56268 w 1295883"/>
                  <a:gd name="connsiteY2209" fmla="*/ 475878 h 1165749"/>
                  <a:gd name="connsiteX2210" fmla="*/ 56728 w 1295883"/>
                  <a:gd name="connsiteY2210" fmla="*/ 476748 h 1165749"/>
                  <a:gd name="connsiteX2211" fmla="*/ 57100 w 1295883"/>
                  <a:gd name="connsiteY2211" fmla="*/ 477449 h 1165749"/>
                  <a:gd name="connsiteX2212" fmla="*/ 57518 w 1295883"/>
                  <a:gd name="connsiteY2212" fmla="*/ 478212 h 1165749"/>
                  <a:gd name="connsiteX2213" fmla="*/ 57573 w 1295883"/>
                  <a:gd name="connsiteY2213" fmla="*/ 479112 h 1165749"/>
                  <a:gd name="connsiteX2214" fmla="*/ 57682 w 1295883"/>
                  <a:gd name="connsiteY2214" fmla="*/ 479824 h 1165749"/>
                  <a:gd name="connsiteX2215" fmla="*/ 57833 w 1295883"/>
                  <a:gd name="connsiteY2215" fmla="*/ 480412 h 1165749"/>
                  <a:gd name="connsiteX2216" fmla="*/ 57383 w 1295883"/>
                  <a:gd name="connsiteY2216" fmla="*/ 481215 h 1165749"/>
                  <a:gd name="connsiteX2217" fmla="*/ 56988 w 1295883"/>
                  <a:gd name="connsiteY2217" fmla="*/ 481883 h 1165749"/>
                  <a:gd name="connsiteX2218" fmla="*/ 56722 w 1295883"/>
                  <a:gd name="connsiteY2218" fmla="*/ 482763 h 1165749"/>
                  <a:gd name="connsiteX2219" fmla="*/ 56766 w 1295883"/>
                  <a:gd name="connsiteY2219" fmla="*/ 483799 h 1165749"/>
                  <a:gd name="connsiteX2220" fmla="*/ 57241 w 1295883"/>
                  <a:gd name="connsiteY2220" fmla="*/ 484929 h 1165749"/>
                  <a:gd name="connsiteX2221" fmla="*/ 57827 w 1295883"/>
                  <a:gd name="connsiteY2221" fmla="*/ 485633 h 1165749"/>
                  <a:gd name="connsiteX2222" fmla="*/ 57970 w 1295883"/>
                  <a:gd name="connsiteY2222" fmla="*/ 486276 h 1165749"/>
                  <a:gd name="connsiteX2223" fmla="*/ 58722 w 1295883"/>
                  <a:gd name="connsiteY2223" fmla="*/ 486423 h 1165749"/>
                  <a:gd name="connsiteX2224" fmla="*/ 59672 w 1295883"/>
                  <a:gd name="connsiteY2224" fmla="*/ 487335 h 1165749"/>
                  <a:gd name="connsiteX2225" fmla="*/ 59978 w 1295883"/>
                  <a:gd name="connsiteY2225" fmla="*/ 488099 h 1165749"/>
                  <a:gd name="connsiteX2226" fmla="*/ 60115 w 1295883"/>
                  <a:gd name="connsiteY2226" fmla="*/ 488793 h 1165749"/>
                  <a:gd name="connsiteX2227" fmla="*/ 59493 w 1295883"/>
                  <a:gd name="connsiteY2227" fmla="*/ 490140 h 1165749"/>
                  <a:gd name="connsiteX2228" fmla="*/ 59678 w 1295883"/>
                  <a:gd name="connsiteY2228" fmla="*/ 490680 h 1165749"/>
                  <a:gd name="connsiteX2229" fmla="*/ 60976 w 1295883"/>
                  <a:gd name="connsiteY2229" fmla="*/ 491380 h 1165749"/>
                  <a:gd name="connsiteX2230" fmla="*/ 61611 w 1295883"/>
                  <a:gd name="connsiteY2230" fmla="*/ 492231 h 1165749"/>
                  <a:gd name="connsiteX2231" fmla="*/ 61827 w 1295883"/>
                  <a:gd name="connsiteY2231" fmla="*/ 493419 h 1165749"/>
                  <a:gd name="connsiteX2232" fmla="*/ 62620 w 1295883"/>
                  <a:gd name="connsiteY2232" fmla="*/ 494999 h 1165749"/>
                  <a:gd name="connsiteX2233" fmla="*/ 63252 w 1295883"/>
                  <a:gd name="connsiteY2233" fmla="*/ 496649 h 1165749"/>
                  <a:gd name="connsiteX2234" fmla="*/ 63952 w 1295883"/>
                  <a:gd name="connsiteY2234" fmla="*/ 498120 h 1165749"/>
                  <a:gd name="connsiteX2235" fmla="*/ 64475 w 1295883"/>
                  <a:gd name="connsiteY2235" fmla="*/ 499292 h 1165749"/>
                  <a:gd name="connsiteX2236" fmla="*/ 65008 w 1295883"/>
                  <a:gd name="connsiteY2236" fmla="*/ 500011 h 1165749"/>
                  <a:gd name="connsiteX2237" fmla="*/ 65843 w 1295883"/>
                  <a:gd name="connsiteY2237" fmla="*/ 500878 h 1165749"/>
                  <a:gd name="connsiteX2238" fmla="*/ 66216 w 1295883"/>
                  <a:gd name="connsiteY2238" fmla="*/ 501208 h 1165749"/>
                  <a:gd name="connsiteX2239" fmla="*/ 66973 w 1295883"/>
                  <a:gd name="connsiteY2239" fmla="*/ 501744 h 1165749"/>
                  <a:gd name="connsiteX2240" fmla="*/ 67721 w 1295883"/>
                  <a:gd name="connsiteY2240" fmla="*/ 502057 h 1165749"/>
                  <a:gd name="connsiteX2241" fmla="*/ 68559 w 1295883"/>
                  <a:gd name="connsiteY2241" fmla="*/ 502669 h 1165749"/>
                  <a:gd name="connsiteX2242" fmla="*/ 69288 w 1295883"/>
                  <a:gd name="connsiteY2242" fmla="*/ 503446 h 1165749"/>
                  <a:gd name="connsiteX2243" fmla="*/ 69511 w 1295883"/>
                  <a:gd name="connsiteY2243" fmla="*/ 504015 h 1165749"/>
                  <a:gd name="connsiteX2244" fmla="*/ 69580 w 1295883"/>
                  <a:gd name="connsiteY2244" fmla="*/ 516386 h 1165749"/>
                  <a:gd name="connsiteX2245" fmla="*/ 68893 w 1295883"/>
                  <a:gd name="connsiteY2245" fmla="*/ 517182 h 1165749"/>
                  <a:gd name="connsiteX2246" fmla="*/ 68053 w 1295883"/>
                  <a:gd name="connsiteY2246" fmla="*/ 517647 h 1165749"/>
                  <a:gd name="connsiteX2247" fmla="*/ 63121 w 1295883"/>
                  <a:gd name="connsiteY2247" fmla="*/ 520656 h 1165749"/>
                  <a:gd name="connsiteX2248" fmla="*/ 62331 w 1295883"/>
                  <a:gd name="connsiteY2248" fmla="*/ 521244 h 1165749"/>
                  <a:gd name="connsiteX2249" fmla="*/ 61644 w 1295883"/>
                  <a:gd name="connsiteY2249" fmla="*/ 522057 h 1165749"/>
                  <a:gd name="connsiteX2250" fmla="*/ 61085 w 1295883"/>
                  <a:gd name="connsiteY2250" fmla="*/ 522582 h 1165749"/>
                  <a:gd name="connsiteX2251" fmla="*/ 60426 w 1295883"/>
                  <a:gd name="connsiteY2251" fmla="*/ 523379 h 1165749"/>
                  <a:gd name="connsiteX2252" fmla="*/ 59897 w 1295883"/>
                  <a:gd name="connsiteY2252" fmla="*/ 524236 h 1165749"/>
                  <a:gd name="connsiteX2253" fmla="*/ 59554 w 1295883"/>
                  <a:gd name="connsiteY2253" fmla="*/ 525045 h 1165749"/>
                  <a:gd name="connsiteX2254" fmla="*/ 59262 w 1295883"/>
                  <a:gd name="connsiteY2254" fmla="*/ 525854 h 1165749"/>
                  <a:gd name="connsiteX2255" fmla="*/ 59123 w 1295883"/>
                  <a:gd name="connsiteY2255" fmla="*/ 526776 h 1165749"/>
                  <a:gd name="connsiteX2256" fmla="*/ 58886 w 1295883"/>
                  <a:gd name="connsiteY2256" fmla="*/ 527723 h 1165749"/>
                  <a:gd name="connsiteX2257" fmla="*/ 58779 w 1295883"/>
                  <a:gd name="connsiteY2257" fmla="*/ 528793 h 1165749"/>
                  <a:gd name="connsiteX2258" fmla="*/ 58831 w 1295883"/>
                  <a:gd name="connsiteY2258" fmla="*/ 529665 h 1165749"/>
                  <a:gd name="connsiteX2259" fmla="*/ 58899 w 1295883"/>
                  <a:gd name="connsiteY2259" fmla="*/ 530606 h 1165749"/>
                  <a:gd name="connsiteX2260" fmla="*/ 58947 w 1295883"/>
                  <a:gd name="connsiteY2260" fmla="*/ 531596 h 1165749"/>
                  <a:gd name="connsiteX2261" fmla="*/ 59062 w 1295883"/>
                  <a:gd name="connsiteY2261" fmla="*/ 532304 h 1165749"/>
                  <a:gd name="connsiteX2262" fmla="*/ 59470 w 1295883"/>
                  <a:gd name="connsiteY2262" fmla="*/ 533415 h 1165749"/>
                  <a:gd name="connsiteX2263" fmla="*/ 59779 w 1295883"/>
                  <a:gd name="connsiteY2263" fmla="*/ 534578 h 1165749"/>
                  <a:gd name="connsiteX2264" fmla="*/ 60170 w 1295883"/>
                  <a:gd name="connsiteY2264" fmla="*/ 535310 h 1165749"/>
                  <a:gd name="connsiteX2265" fmla="*/ 60495 w 1295883"/>
                  <a:gd name="connsiteY2265" fmla="*/ 536107 h 1165749"/>
                  <a:gd name="connsiteX2266" fmla="*/ 60957 w 1295883"/>
                  <a:gd name="connsiteY2266" fmla="*/ 536842 h 1165749"/>
                  <a:gd name="connsiteX2267" fmla="*/ 61458 w 1295883"/>
                  <a:gd name="connsiteY2267" fmla="*/ 537859 h 1165749"/>
                  <a:gd name="connsiteX2268" fmla="*/ 61737 w 1295883"/>
                  <a:gd name="connsiteY2268" fmla="*/ 538758 h 1165749"/>
                  <a:gd name="connsiteX2269" fmla="*/ 62113 w 1295883"/>
                  <a:gd name="connsiteY2269" fmla="*/ 539937 h 1165749"/>
                  <a:gd name="connsiteX2270" fmla="*/ 62462 w 1295883"/>
                  <a:gd name="connsiteY2270" fmla="*/ 541189 h 1165749"/>
                  <a:gd name="connsiteX2271" fmla="*/ 62632 w 1295883"/>
                  <a:gd name="connsiteY2271" fmla="*/ 542105 h 1165749"/>
                  <a:gd name="connsiteX2272" fmla="*/ 62472 w 1295883"/>
                  <a:gd name="connsiteY2272" fmla="*/ 543064 h 1165749"/>
                  <a:gd name="connsiteX2273" fmla="*/ 62067 w 1295883"/>
                  <a:gd name="connsiteY2273" fmla="*/ 543687 h 1165749"/>
                  <a:gd name="connsiteX2274" fmla="*/ 61477 w 1295883"/>
                  <a:gd name="connsiteY2274" fmla="*/ 544320 h 1165749"/>
                  <a:gd name="connsiteX2275" fmla="*/ 60745 w 1295883"/>
                  <a:gd name="connsiteY2275" fmla="*/ 544753 h 1165749"/>
                  <a:gd name="connsiteX2276" fmla="*/ 60594 w 1295883"/>
                  <a:gd name="connsiteY2276" fmla="*/ 545935 h 1165749"/>
                  <a:gd name="connsiteX2277" fmla="*/ 60569 w 1295883"/>
                  <a:gd name="connsiteY2277" fmla="*/ 547020 h 1165749"/>
                  <a:gd name="connsiteX2278" fmla="*/ 60420 w 1295883"/>
                  <a:gd name="connsiteY2278" fmla="*/ 547951 h 1165749"/>
                  <a:gd name="connsiteX2279" fmla="*/ 60237 w 1295883"/>
                  <a:gd name="connsiteY2279" fmla="*/ 548969 h 1165749"/>
                  <a:gd name="connsiteX2280" fmla="*/ 59836 w 1295883"/>
                  <a:gd name="connsiteY2280" fmla="*/ 550237 h 1165749"/>
                  <a:gd name="connsiteX2281" fmla="*/ 59493 w 1295883"/>
                  <a:gd name="connsiteY2281" fmla="*/ 551104 h 1165749"/>
                  <a:gd name="connsiteX2282" fmla="*/ 59155 w 1295883"/>
                  <a:gd name="connsiteY2282" fmla="*/ 552655 h 1165749"/>
                  <a:gd name="connsiteX2283" fmla="*/ 59342 w 1295883"/>
                  <a:gd name="connsiteY2283" fmla="*/ 553640 h 1165749"/>
                  <a:gd name="connsiteX2284" fmla="*/ 59502 w 1295883"/>
                  <a:gd name="connsiteY2284" fmla="*/ 554953 h 1165749"/>
                  <a:gd name="connsiteX2285" fmla="*/ 59447 w 1295883"/>
                  <a:gd name="connsiteY2285" fmla="*/ 555773 h 1165749"/>
                  <a:gd name="connsiteX2286" fmla="*/ 59512 w 1295883"/>
                  <a:gd name="connsiteY2286" fmla="*/ 556848 h 1165749"/>
                  <a:gd name="connsiteX2287" fmla="*/ 59506 w 1295883"/>
                  <a:gd name="connsiteY2287" fmla="*/ 557680 h 1165749"/>
                  <a:gd name="connsiteX2288" fmla="*/ 59605 w 1295883"/>
                  <a:gd name="connsiteY2288" fmla="*/ 559269 h 1165749"/>
                  <a:gd name="connsiteX2289" fmla="*/ 59399 w 1295883"/>
                  <a:gd name="connsiteY2289" fmla="*/ 560326 h 1165749"/>
                  <a:gd name="connsiteX2290" fmla="*/ 58802 w 1295883"/>
                  <a:gd name="connsiteY2290" fmla="*/ 561074 h 1165749"/>
                  <a:gd name="connsiteX2291" fmla="*/ 58340 w 1295883"/>
                  <a:gd name="connsiteY2291" fmla="*/ 561761 h 1165749"/>
                  <a:gd name="connsiteX2292" fmla="*/ 57806 w 1295883"/>
                  <a:gd name="connsiteY2292" fmla="*/ 562862 h 1165749"/>
                  <a:gd name="connsiteX2293" fmla="*/ 57261 w 1295883"/>
                  <a:gd name="connsiteY2293" fmla="*/ 563581 h 1165749"/>
                  <a:gd name="connsiteX2294" fmla="*/ 56629 w 1295883"/>
                  <a:gd name="connsiteY2294" fmla="*/ 564650 h 1165749"/>
                  <a:gd name="connsiteX2295" fmla="*/ 55854 w 1295883"/>
                  <a:gd name="connsiteY2295" fmla="*/ 565816 h 1165749"/>
                  <a:gd name="connsiteX2296" fmla="*/ 55379 w 1295883"/>
                  <a:gd name="connsiteY2296" fmla="*/ 566773 h 1165749"/>
                  <a:gd name="connsiteX2297" fmla="*/ 55287 w 1295883"/>
                  <a:gd name="connsiteY2297" fmla="*/ 568240 h 1165749"/>
                  <a:gd name="connsiteX2298" fmla="*/ 55213 w 1295883"/>
                  <a:gd name="connsiteY2298" fmla="*/ 569232 h 1165749"/>
                  <a:gd name="connsiteX2299" fmla="*/ 54568 w 1295883"/>
                  <a:gd name="connsiteY2299" fmla="*/ 570182 h 1165749"/>
                  <a:gd name="connsiteX2300" fmla="*/ 53858 w 1295883"/>
                  <a:gd name="connsiteY2300" fmla="*/ 571236 h 1165749"/>
                  <a:gd name="connsiteX2301" fmla="*/ 53234 w 1295883"/>
                  <a:gd name="connsiteY2301" fmla="*/ 571917 h 1165749"/>
                  <a:gd name="connsiteX2302" fmla="*/ 52143 w 1295883"/>
                  <a:gd name="connsiteY2302" fmla="*/ 572665 h 1165749"/>
                  <a:gd name="connsiteX2303" fmla="*/ 51154 w 1295883"/>
                  <a:gd name="connsiteY2303" fmla="*/ 573348 h 1165749"/>
                  <a:gd name="connsiteX2304" fmla="*/ 50274 w 1295883"/>
                  <a:gd name="connsiteY2304" fmla="*/ 573991 h 1165749"/>
                  <a:gd name="connsiteX2305" fmla="*/ 49414 w 1295883"/>
                  <a:gd name="connsiteY2305" fmla="*/ 574379 h 1165749"/>
                  <a:gd name="connsiteX2306" fmla="*/ 48332 w 1295883"/>
                  <a:gd name="connsiteY2306" fmla="*/ 574945 h 1165749"/>
                  <a:gd name="connsiteX2307" fmla="*/ 47173 w 1295883"/>
                  <a:gd name="connsiteY2307" fmla="*/ 576065 h 1165749"/>
                  <a:gd name="connsiteX2308" fmla="*/ 46383 w 1295883"/>
                  <a:gd name="connsiteY2308" fmla="*/ 576701 h 1165749"/>
                  <a:gd name="connsiteX2309" fmla="*/ 45584 w 1295883"/>
                  <a:gd name="connsiteY2309" fmla="*/ 577558 h 1165749"/>
                  <a:gd name="connsiteX2310" fmla="*/ 45038 w 1295883"/>
                  <a:gd name="connsiteY2310" fmla="*/ 578704 h 1165749"/>
                  <a:gd name="connsiteX2311" fmla="*/ 44530 w 1295883"/>
                  <a:gd name="connsiteY2311" fmla="*/ 579641 h 1165749"/>
                  <a:gd name="connsiteX2312" fmla="*/ 44222 w 1295883"/>
                  <a:gd name="connsiteY2312" fmla="*/ 580874 h 1165749"/>
                  <a:gd name="connsiteX2313" fmla="*/ 44000 w 1295883"/>
                  <a:gd name="connsiteY2313" fmla="*/ 582307 h 1165749"/>
                  <a:gd name="connsiteX2314" fmla="*/ 43641 w 1295883"/>
                  <a:gd name="connsiteY2314" fmla="*/ 582622 h 1165749"/>
                  <a:gd name="connsiteX2315" fmla="*/ 43056 w 1295883"/>
                  <a:gd name="connsiteY2315" fmla="*/ 583292 h 1165749"/>
                  <a:gd name="connsiteX2316" fmla="*/ 42855 w 1295883"/>
                  <a:gd name="connsiteY2316" fmla="*/ 584108 h 1165749"/>
                  <a:gd name="connsiteX2317" fmla="*/ 42651 w 1295883"/>
                  <a:gd name="connsiteY2317" fmla="*/ 585112 h 1165749"/>
                  <a:gd name="connsiteX2318" fmla="*/ 42321 w 1295883"/>
                  <a:gd name="connsiteY2318" fmla="*/ 585906 h 1165749"/>
                  <a:gd name="connsiteX2319" fmla="*/ 42562 w 1295883"/>
                  <a:gd name="connsiteY2319" fmla="*/ 586291 h 1165749"/>
                  <a:gd name="connsiteX2320" fmla="*/ 43027 w 1295883"/>
                  <a:gd name="connsiteY2320" fmla="*/ 587200 h 1165749"/>
                  <a:gd name="connsiteX2321" fmla="*/ 43695 w 1295883"/>
                  <a:gd name="connsiteY2321" fmla="*/ 588038 h 1165749"/>
                  <a:gd name="connsiteX2322" fmla="*/ 44311 w 1295883"/>
                  <a:gd name="connsiteY2322" fmla="*/ 588923 h 1165749"/>
                  <a:gd name="connsiteX2323" fmla="*/ 45025 w 1295883"/>
                  <a:gd name="connsiteY2323" fmla="*/ 589843 h 1165749"/>
                  <a:gd name="connsiteX2324" fmla="*/ 45776 w 1295883"/>
                  <a:gd name="connsiteY2324" fmla="*/ 590392 h 1165749"/>
                  <a:gd name="connsiteX2325" fmla="*/ 46566 w 1295883"/>
                  <a:gd name="connsiteY2325" fmla="*/ 591094 h 1165749"/>
                  <a:gd name="connsiteX2326" fmla="*/ 46893 w 1295883"/>
                  <a:gd name="connsiteY2326" fmla="*/ 591945 h 1165749"/>
                  <a:gd name="connsiteX2327" fmla="*/ 47320 w 1295883"/>
                  <a:gd name="connsiteY2327" fmla="*/ 592883 h 1165749"/>
                  <a:gd name="connsiteX2328" fmla="*/ 47721 w 1295883"/>
                  <a:gd name="connsiteY2328" fmla="*/ 593583 h 1165749"/>
                  <a:gd name="connsiteX2329" fmla="*/ 48013 w 1295883"/>
                  <a:gd name="connsiteY2329" fmla="*/ 594247 h 1165749"/>
                  <a:gd name="connsiteX2330" fmla="*/ 48091 w 1295883"/>
                  <a:gd name="connsiteY2330" fmla="*/ 594857 h 1165749"/>
                  <a:gd name="connsiteX2331" fmla="*/ 48181 w 1295883"/>
                  <a:gd name="connsiteY2331" fmla="*/ 595743 h 1165749"/>
                  <a:gd name="connsiteX2332" fmla="*/ 48116 w 1295883"/>
                  <a:gd name="connsiteY2332" fmla="*/ 596897 h 1165749"/>
                  <a:gd name="connsiteX2333" fmla="*/ 48116 w 1295883"/>
                  <a:gd name="connsiteY2333" fmla="*/ 597846 h 1165749"/>
                  <a:gd name="connsiteX2334" fmla="*/ 47763 w 1295883"/>
                  <a:gd name="connsiteY2334" fmla="*/ 598605 h 1165749"/>
                  <a:gd name="connsiteX2335" fmla="*/ 47416 w 1295883"/>
                  <a:gd name="connsiteY2335" fmla="*/ 599430 h 1165749"/>
                  <a:gd name="connsiteX2336" fmla="*/ 46986 w 1295883"/>
                  <a:gd name="connsiteY2336" fmla="*/ 600072 h 1165749"/>
                  <a:gd name="connsiteX2337" fmla="*/ 46422 w 1295883"/>
                  <a:gd name="connsiteY2337" fmla="*/ 600630 h 1165749"/>
                  <a:gd name="connsiteX2338" fmla="*/ 45626 w 1295883"/>
                  <a:gd name="connsiteY2338" fmla="*/ 601118 h 1165749"/>
                  <a:gd name="connsiteX2339" fmla="*/ 44414 w 1295883"/>
                  <a:gd name="connsiteY2339" fmla="*/ 601716 h 1165749"/>
                  <a:gd name="connsiteX2340" fmla="*/ 43441 w 1295883"/>
                  <a:gd name="connsiteY2340" fmla="*/ 602111 h 1165749"/>
                  <a:gd name="connsiteX2341" fmla="*/ 42292 w 1295883"/>
                  <a:gd name="connsiteY2341" fmla="*/ 602582 h 1165749"/>
                  <a:gd name="connsiteX2342" fmla="*/ 40915 w 1295883"/>
                  <a:gd name="connsiteY2342" fmla="*/ 602914 h 1165749"/>
                  <a:gd name="connsiteX2343" fmla="*/ 39888 w 1295883"/>
                  <a:gd name="connsiteY2343" fmla="*/ 603173 h 1165749"/>
                  <a:gd name="connsiteX2344" fmla="*/ 38500 w 1295883"/>
                  <a:gd name="connsiteY2344" fmla="*/ 603668 h 1165749"/>
                  <a:gd name="connsiteX2345" fmla="*/ 37562 w 1295883"/>
                  <a:gd name="connsiteY2345" fmla="*/ 604240 h 1165749"/>
                  <a:gd name="connsiteX2346" fmla="*/ 36709 w 1295883"/>
                  <a:gd name="connsiteY2346" fmla="*/ 604805 h 1165749"/>
                  <a:gd name="connsiteX2347" fmla="*/ 35751 w 1295883"/>
                  <a:gd name="connsiteY2347" fmla="*/ 605414 h 1165749"/>
                  <a:gd name="connsiteX2348" fmla="*/ 34923 w 1295883"/>
                  <a:gd name="connsiteY2348" fmla="*/ 606114 h 1165749"/>
                  <a:gd name="connsiteX2349" fmla="*/ 33867 w 1295883"/>
                  <a:gd name="connsiteY2349" fmla="*/ 606982 h 1165749"/>
                  <a:gd name="connsiteX2350" fmla="*/ 33125 w 1295883"/>
                  <a:gd name="connsiteY2350" fmla="*/ 607665 h 1165749"/>
                  <a:gd name="connsiteX2351" fmla="*/ 32272 w 1295883"/>
                  <a:gd name="connsiteY2351" fmla="*/ 608610 h 1165749"/>
                  <a:gd name="connsiteX2352" fmla="*/ 31488 w 1295883"/>
                  <a:gd name="connsiteY2352" fmla="*/ 609473 h 1165749"/>
                  <a:gd name="connsiteX2353" fmla="*/ 30595 w 1295883"/>
                  <a:gd name="connsiteY2353" fmla="*/ 610513 h 1165749"/>
                  <a:gd name="connsiteX2354" fmla="*/ 30438 w 1295883"/>
                  <a:gd name="connsiteY2354" fmla="*/ 611284 h 1165749"/>
                  <a:gd name="connsiteX2355" fmla="*/ 30146 w 1295883"/>
                  <a:gd name="connsiteY2355" fmla="*/ 612016 h 1165749"/>
                  <a:gd name="connsiteX2356" fmla="*/ 29683 w 1295883"/>
                  <a:gd name="connsiteY2356" fmla="*/ 613230 h 1165749"/>
                  <a:gd name="connsiteX2357" fmla="*/ 29250 w 1295883"/>
                  <a:gd name="connsiteY2357" fmla="*/ 614382 h 1165749"/>
                  <a:gd name="connsiteX2358" fmla="*/ 28994 w 1295883"/>
                  <a:gd name="connsiteY2358" fmla="*/ 615268 h 1165749"/>
                  <a:gd name="connsiteX2359" fmla="*/ 28791 w 1295883"/>
                  <a:gd name="connsiteY2359" fmla="*/ 616825 h 1165749"/>
                  <a:gd name="connsiteX2360" fmla="*/ 28672 w 1295883"/>
                  <a:gd name="connsiteY2360" fmla="*/ 618296 h 1165749"/>
                  <a:gd name="connsiteX2361" fmla="*/ 28563 w 1295883"/>
                  <a:gd name="connsiteY2361" fmla="*/ 619645 h 1165749"/>
                  <a:gd name="connsiteX2362" fmla="*/ 28605 w 1295883"/>
                  <a:gd name="connsiteY2362" fmla="*/ 620903 h 1165749"/>
                  <a:gd name="connsiteX2363" fmla="*/ 28666 w 1295883"/>
                  <a:gd name="connsiteY2363" fmla="*/ 621710 h 1165749"/>
                  <a:gd name="connsiteX2364" fmla="*/ 28572 w 1295883"/>
                  <a:gd name="connsiteY2364" fmla="*/ 622309 h 1165749"/>
                  <a:gd name="connsiteX2365" fmla="*/ 28177 w 1295883"/>
                  <a:gd name="connsiteY2365" fmla="*/ 623173 h 1165749"/>
                  <a:gd name="connsiteX2366" fmla="*/ 27750 w 1295883"/>
                  <a:gd name="connsiteY2366" fmla="*/ 623620 h 1165749"/>
                  <a:gd name="connsiteX2367" fmla="*/ 27115 w 1295883"/>
                  <a:gd name="connsiteY2367" fmla="*/ 624130 h 1165749"/>
                  <a:gd name="connsiteX2368" fmla="*/ 26585 w 1295883"/>
                  <a:gd name="connsiteY2368" fmla="*/ 624895 h 1165749"/>
                  <a:gd name="connsiteX2369" fmla="*/ 26402 w 1295883"/>
                  <a:gd name="connsiteY2369" fmla="*/ 625569 h 1165749"/>
                  <a:gd name="connsiteX2370" fmla="*/ 26168 w 1295883"/>
                  <a:gd name="connsiteY2370" fmla="*/ 626728 h 1165749"/>
                  <a:gd name="connsiteX2371" fmla="*/ 26061 w 1295883"/>
                  <a:gd name="connsiteY2371" fmla="*/ 627910 h 1165749"/>
                  <a:gd name="connsiteX2372" fmla="*/ 25683 w 1295883"/>
                  <a:gd name="connsiteY2372" fmla="*/ 628959 h 1165749"/>
                  <a:gd name="connsiteX2373" fmla="*/ 25387 w 1295883"/>
                  <a:gd name="connsiteY2373" fmla="*/ 629360 h 1165749"/>
                  <a:gd name="connsiteX2374" fmla="*/ 24809 w 1295883"/>
                  <a:gd name="connsiteY2374" fmla="*/ 629919 h 1165749"/>
                  <a:gd name="connsiteX2375" fmla="*/ 24389 w 1295883"/>
                  <a:gd name="connsiteY2375" fmla="*/ 630494 h 1165749"/>
                  <a:gd name="connsiteX2376" fmla="*/ 24113 w 1295883"/>
                  <a:gd name="connsiteY2376" fmla="*/ 631329 h 1165749"/>
                  <a:gd name="connsiteX2377" fmla="*/ 23840 w 1295883"/>
                  <a:gd name="connsiteY2377" fmla="*/ 632109 h 1165749"/>
                  <a:gd name="connsiteX2378" fmla="*/ 23391 w 1295883"/>
                  <a:gd name="connsiteY2378" fmla="*/ 632674 h 1165749"/>
                  <a:gd name="connsiteX2379" fmla="*/ 22890 w 1295883"/>
                  <a:gd name="connsiteY2379" fmla="*/ 633274 h 1165749"/>
                  <a:gd name="connsiteX2380" fmla="*/ 22357 w 1295883"/>
                  <a:gd name="connsiteY2380" fmla="*/ 634068 h 1165749"/>
                  <a:gd name="connsiteX2381" fmla="*/ 21817 w 1295883"/>
                  <a:gd name="connsiteY2381" fmla="*/ 634716 h 1165749"/>
                  <a:gd name="connsiteX2382" fmla="*/ 21355 w 1295883"/>
                  <a:gd name="connsiteY2382" fmla="*/ 635054 h 1165749"/>
                  <a:gd name="connsiteX2383" fmla="*/ 20924 w 1295883"/>
                  <a:gd name="connsiteY2383" fmla="*/ 635230 h 1165749"/>
                  <a:gd name="connsiteX2384" fmla="*/ 20083 w 1295883"/>
                  <a:gd name="connsiteY2384" fmla="*/ 635163 h 1165749"/>
                  <a:gd name="connsiteX2385" fmla="*/ 19213 w 1295883"/>
                  <a:gd name="connsiteY2385" fmla="*/ 635008 h 1165749"/>
                  <a:gd name="connsiteX2386" fmla="*/ 18571 w 1295883"/>
                  <a:gd name="connsiteY2386" fmla="*/ 634909 h 1165749"/>
                  <a:gd name="connsiteX2387" fmla="*/ 17781 w 1295883"/>
                  <a:gd name="connsiteY2387" fmla="*/ 634661 h 1165749"/>
                  <a:gd name="connsiteX2388" fmla="*/ 17270 w 1295883"/>
                  <a:gd name="connsiteY2388" fmla="*/ 634437 h 1165749"/>
                  <a:gd name="connsiteX2389" fmla="*/ 16619 w 1295883"/>
                  <a:gd name="connsiteY2389" fmla="*/ 634306 h 1165749"/>
                  <a:gd name="connsiteX2390" fmla="*/ 16157 w 1295883"/>
                  <a:gd name="connsiteY2390" fmla="*/ 634123 h 1165749"/>
                  <a:gd name="connsiteX2391" fmla="*/ 15560 w 1295883"/>
                  <a:gd name="connsiteY2391" fmla="*/ 633782 h 1165749"/>
                  <a:gd name="connsiteX2392" fmla="*/ 14528 w 1295883"/>
                  <a:gd name="connsiteY2392" fmla="*/ 633741 h 1165749"/>
                  <a:gd name="connsiteX2393" fmla="*/ 13839 w 1295883"/>
                  <a:gd name="connsiteY2393" fmla="*/ 633997 h 1165749"/>
                  <a:gd name="connsiteX2394" fmla="*/ 13123 w 1295883"/>
                  <a:gd name="connsiteY2394" fmla="*/ 634524 h 1165749"/>
                  <a:gd name="connsiteX2395" fmla="*/ 12580 w 1295883"/>
                  <a:gd name="connsiteY2395" fmla="*/ 634405 h 1165749"/>
                  <a:gd name="connsiteX2396" fmla="*/ 11860 w 1295883"/>
                  <a:gd name="connsiteY2396" fmla="*/ 634081 h 1165749"/>
                  <a:gd name="connsiteX2397" fmla="*/ 11112 w 1295883"/>
                  <a:gd name="connsiteY2397" fmla="*/ 633892 h 1165749"/>
                  <a:gd name="connsiteX2398" fmla="*/ 10509 w 1295883"/>
                  <a:gd name="connsiteY2398" fmla="*/ 633705 h 1165749"/>
                  <a:gd name="connsiteX2399" fmla="*/ 9671 w 1295883"/>
                  <a:gd name="connsiteY2399" fmla="*/ 633474 h 1165749"/>
                  <a:gd name="connsiteX2400" fmla="*/ 8749 w 1295883"/>
                  <a:gd name="connsiteY2400" fmla="*/ 633085 h 1165749"/>
                  <a:gd name="connsiteX2401" fmla="*/ 7513 w 1295883"/>
                  <a:gd name="connsiteY2401" fmla="*/ 632877 h 1165749"/>
                  <a:gd name="connsiteX2402" fmla="*/ 6425 w 1295883"/>
                  <a:gd name="connsiteY2402" fmla="*/ 632697 h 1165749"/>
                  <a:gd name="connsiteX2403" fmla="*/ 5788 w 1295883"/>
                  <a:gd name="connsiteY2403" fmla="*/ 632684 h 1165749"/>
                  <a:gd name="connsiteX2404" fmla="*/ 4849 w 1295883"/>
                  <a:gd name="connsiteY2404" fmla="*/ 632722 h 1165749"/>
                  <a:gd name="connsiteX2405" fmla="*/ 3532 w 1295883"/>
                  <a:gd name="connsiteY2405" fmla="*/ 633014 h 1165749"/>
                  <a:gd name="connsiteX2406" fmla="*/ 2832 w 1295883"/>
                  <a:gd name="connsiteY2406" fmla="*/ 633300 h 1165749"/>
                  <a:gd name="connsiteX2407" fmla="*/ 2193 w 1295883"/>
                  <a:gd name="connsiteY2407" fmla="*/ 633840 h 1165749"/>
                  <a:gd name="connsiteX2408" fmla="*/ 1611 w 1295883"/>
                  <a:gd name="connsiteY2408" fmla="*/ 634537 h 1165749"/>
                  <a:gd name="connsiteX2409" fmla="*/ 1149 w 1295883"/>
                  <a:gd name="connsiteY2409" fmla="*/ 635320 h 1165749"/>
                  <a:gd name="connsiteX2410" fmla="*/ 821 w 1295883"/>
                  <a:gd name="connsiteY2410" fmla="*/ 636216 h 1165749"/>
                  <a:gd name="connsiteX2411" fmla="*/ 475 w 1295883"/>
                  <a:gd name="connsiteY2411" fmla="*/ 637111 h 1165749"/>
                  <a:gd name="connsiteX2412" fmla="*/ 392 w 1295883"/>
                  <a:gd name="connsiteY2412" fmla="*/ 637818 h 1165749"/>
                  <a:gd name="connsiteX2413" fmla="*/ 269 w 1295883"/>
                  <a:gd name="connsiteY2413" fmla="*/ 638405 h 1165749"/>
                  <a:gd name="connsiteX2414" fmla="*/ 180 w 1295883"/>
                  <a:gd name="connsiteY2414" fmla="*/ 638897 h 1165749"/>
                  <a:gd name="connsiteX2415" fmla="*/ 437 w 1295883"/>
                  <a:gd name="connsiteY2415" fmla="*/ 639892 h 1165749"/>
                  <a:gd name="connsiteX2416" fmla="*/ 995 w 1295883"/>
                  <a:gd name="connsiteY2416" fmla="*/ 640554 h 1165749"/>
                  <a:gd name="connsiteX2417" fmla="*/ 1554 w 1295883"/>
                  <a:gd name="connsiteY2417" fmla="*/ 641359 h 1165749"/>
                  <a:gd name="connsiteX2418" fmla="*/ 2433 w 1295883"/>
                  <a:gd name="connsiteY2418" fmla="*/ 641979 h 1165749"/>
                  <a:gd name="connsiteX2419" fmla="*/ 3338 w 1295883"/>
                  <a:gd name="connsiteY2419" fmla="*/ 642843 h 1165749"/>
                  <a:gd name="connsiteX2420" fmla="*/ 4447 w 1295883"/>
                  <a:gd name="connsiteY2420" fmla="*/ 643874 h 1165749"/>
                  <a:gd name="connsiteX2421" fmla="*/ 5651 w 1295883"/>
                  <a:gd name="connsiteY2421" fmla="*/ 645061 h 1165749"/>
                  <a:gd name="connsiteX2422" fmla="*/ 6437 w 1295883"/>
                  <a:gd name="connsiteY2422" fmla="*/ 645767 h 1165749"/>
                  <a:gd name="connsiteX2423" fmla="*/ 7109 w 1295883"/>
                  <a:gd name="connsiteY2423" fmla="*/ 646471 h 1165749"/>
                  <a:gd name="connsiteX2424" fmla="*/ 7824 w 1295883"/>
                  <a:gd name="connsiteY2424" fmla="*/ 647813 h 1165749"/>
                  <a:gd name="connsiteX2425" fmla="*/ 8297 w 1295883"/>
                  <a:gd name="connsiteY2425" fmla="*/ 648927 h 1165749"/>
                  <a:gd name="connsiteX2426" fmla="*/ 8662 w 1295883"/>
                  <a:gd name="connsiteY2426" fmla="*/ 650215 h 1165749"/>
                  <a:gd name="connsiteX2427" fmla="*/ 9067 w 1295883"/>
                  <a:gd name="connsiteY2427" fmla="*/ 651377 h 1165749"/>
                  <a:gd name="connsiteX2428" fmla="*/ 9076 w 1295883"/>
                  <a:gd name="connsiteY2428" fmla="*/ 652299 h 1165749"/>
                  <a:gd name="connsiteX2429" fmla="*/ 8952 w 1295883"/>
                  <a:gd name="connsiteY2429" fmla="*/ 653490 h 1165749"/>
                  <a:gd name="connsiteX2430" fmla="*/ 8855 w 1295883"/>
                  <a:gd name="connsiteY2430" fmla="*/ 654661 h 1165749"/>
                  <a:gd name="connsiteX2431" fmla="*/ 8662 w 1295883"/>
                  <a:gd name="connsiteY2431" fmla="*/ 655821 h 1165749"/>
                  <a:gd name="connsiteX2432" fmla="*/ 8438 w 1295883"/>
                  <a:gd name="connsiteY2432" fmla="*/ 656482 h 1165749"/>
                  <a:gd name="connsiteX2433" fmla="*/ 8377 w 1295883"/>
                  <a:gd name="connsiteY2433" fmla="*/ 657092 h 1165749"/>
                  <a:gd name="connsiteX2434" fmla="*/ 8463 w 1295883"/>
                  <a:gd name="connsiteY2434" fmla="*/ 658094 h 1165749"/>
                  <a:gd name="connsiteX2435" fmla="*/ 8553 w 1295883"/>
                  <a:gd name="connsiteY2435" fmla="*/ 658573 h 1165749"/>
                  <a:gd name="connsiteX2436" fmla="*/ 8878 w 1295883"/>
                  <a:gd name="connsiteY2436" fmla="*/ 659141 h 1165749"/>
                  <a:gd name="connsiteX2437" fmla="*/ 9423 w 1295883"/>
                  <a:gd name="connsiteY2437" fmla="*/ 659510 h 1165749"/>
                  <a:gd name="connsiteX2438" fmla="*/ 9876 w 1295883"/>
                  <a:gd name="connsiteY2438" fmla="*/ 659731 h 1165749"/>
                  <a:gd name="connsiteX2439" fmla="*/ 10566 w 1295883"/>
                  <a:gd name="connsiteY2439" fmla="*/ 659892 h 1165749"/>
                  <a:gd name="connsiteX2440" fmla="*/ 12776 w 1295883"/>
                  <a:gd name="connsiteY2440" fmla="*/ 659193 h 1165749"/>
                  <a:gd name="connsiteX2441" fmla="*/ 13526 w 1295883"/>
                  <a:gd name="connsiteY2441" fmla="*/ 658848 h 1165749"/>
                  <a:gd name="connsiteX2442" fmla="*/ 14236 w 1295883"/>
                  <a:gd name="connsiteY2442" fmla="*/ 658592 h 1165749"/>
                  <a:gd name="connsiteX2443" fmla="*/ 14997 w 1295883"/>
                  <a:gd name="connsiteY2443" fmla="*/ 658348 h 1165749"/>
                  <a:gd name="connsiteX2444" fmla="*/ 16144 w 1295883"/>
                  <a:gd name="connsiteY2444" fmla="*/ 658130 h 1165749"/>
                  <a:gd name="connsiteX2445" fmla="*/ 16915 w 1295883"/>
                  <a:gd name="connsiteY2445" fmla="*/ 658222 h 1165749"/>
                  <a:gd name="connsiteX2446" fmla="*/ 17569 w 1295883"/>
                  <a:gd name="connsiteY2446" fmla="*/ 658662 h 1165749"/>
                  <a:gd name="connsiteX2447" fmla="*/ 17993 w 1295883"/>
                  <a:gd name="connsiteY2447" fmla="*/ 659243 h 1165749"/>
                  <a:gd name="connsiteX2448" fmla="*/ 18500 w 1295883"/>
                  <a:gd name="connsiteY2448" fmla="*/ 660088 h 1165749"/>
                  <a:gd name="connsiteX2449" fmla="*/ 19020 w 1295883"/>
                  <a:gd name="connsiteY2449" fmla="*/ 661250 h 1165749"/>
                  <a:gd name="connsiteX2450" fmla="*/ 19582 w 1295883"/>
                  <a:gd name="connsiteY2450" fmla="*/ 662397 h 1165749"/>
                  <a:gd name="connsiteX2451" fmla="*/ 20134 w 1295883"/>
                  <a:gd name="connsiteY2451" fmla="*/ 663542 h 1165749"/>
                  <a:gd name="connsiteX2452" fmla="*/ 20376 w 1295883"/>
                  <a:gd name="connsiteY2452" fmla="*/ 664740 h 1165749"/>
                  <a:gd name="connsiteX2453" fmla="*/ 20426 w 1295883"/>
                  <a:gd name="connsiteY2453" fmla="*/ 665624 h 1165749"/>
                  <a:gd name="connsiteX2454" fmla="*/ 20289 w 1295883"/>
                  <a:gd name="connsiteY2454" fmla="*/ 666454 h 1165749"/>
                  <a:gd name="connsiteX2455" fmla="*/ 19981 w 1295883"/>
                  <a:gd name="connsiteY2455" fmla="*/ 667457 h 1165749"/>
                  <a:gd name="connsiteX2456" fmla="*/ 19833 w 1295883"/>
                  <a:gd name="connsiteY2456" fmla="*/ 668211 h 1165749"/>
                  <a:gd name="connsiteX2457" fmla="*/ 20073 w 1295883"/>
                  <a:gd name="connsiteY2457" fmla="*/ 669097 h 1165749"/>
                  <a:gd name="connsiteX2458" fmla="*/ 20439 w 1295883"/>
                  <a:gd name="connsiteY2458" fmla="*/ 669608 h 1165749"/>
                  <a:gd name="connsiteX2459" fmla="*/ 20565 w 1295883"/>
                  <a:gd name="connsiteY2459" fmla="*/ 670244 h 1165749"/>
                  <a:gd name="connsiteX2460" fmla="*/ 20812 w 1295883"/>
                  <a:gd name="connsiteY2460" fmla="*/ 670684 h 1165749"/>
                  <a:gd name="connsiteX2461" fmla="*/ 21214 w 1295883"/>
                  <a:gd name="connsiteY2461" fmla="*/ 670934 h 1165749"/>
                  <a:gd name="connsiteX2462" fmla="*/ 22170 w 1295883"/>
                  <a:gd name="connsiteY2462" fmla="*/ 671226 h 1165749"/>
                  <a:gd name="connsiteX2463" fmla="*/ 23374 w 1295883"/>
                  <a:gd name="connsiteY2463" fmla="*/ 671444 h 1165749"/>
                  <a:gd name="connsiteX2464" fmla="*/ 24164 w 1295883"/>
                  <a:gd name="connsiteY2464" fmla="*/ 671762 h 1165749"/>
                  <a:gd name="connsiteX2465" fmla="*/ 25468 w 1295883"/>
                  <a:gd name="connsiteY2465" fmla="*/ 671955 h 1165749"/>
                  <a:gd name="connsiteX2466" fmla="*/ 26563 w 1295883"/>
                  <a:gd name="connsiteY2466" fmla="*/ 672238 h 1165749"/>
                  <a:gd name="connsiteX2467" fmla="*/ 26973 w 1295883"/>
                  <a:gd name="connsiteY2467" fmla="*/ 673072 h 1165749"/>
                  <a:gd name="connsiteX2468" fmla="*/ 27183 w 1295883"/>
                  <a:gd name="connsiteY2468" fmla="*/ 673881 h 1165749"/>
                  <a:gd name="connsiteX2469" fmla="*/ 27122 w 1295883"/>
                  <a:gd name="connsiteY2469" fmla="*/ 674440 h 1165749"/>
                  <a:gd name="connsiteX2470" fmla="*/ 26816 w 1295883"/>
                  <a:gd name="connsiteY2470" fmla="*/ 675308 h 1165749"/>
                  <a:gd name="connsiteX2471" fmla="*/ 27204 w 1295883"/>
                  <a:gd name="connsiteY2471" fmla="*/ 676062 h 1165749"/>
                  <a:gd name="connsiteX2472" fmla="*/ 27225 w 1295883"/>
                  <a:gd name="connsiteY2472" fmla="*/ 676993 h 1165749"/>
                  <a:gd name="connsiteX2473" fmla="*/ 27811 w 1295883"/>
                  <a:gd name="connsiteY2473" fmla="*/ 677356 h 1165749"/>
                  <a:gd name="connsiteX2474" fmla="*/ 28612 w 1295883"/>
                  <a:gd name="connsiteY2474" fmla="*/ 677991 h 1165749"/>
                  <a:gd name="connsiteX2475" fmla="*/ 29362 w 1295883"/>
                  <a:gd name="connsiteY2475" fmla="*/ 678707 h 1165749"/>
                  <a:gd name="connsiteX2476" fmla="*/ 30085 w 1295883"/>
                  <a:gd name="connsiteY2476" fmla="*/ 679224 h 1165749"/>
                  <a:gd name="connsiteX2477" fmla="*/ 31112 w 1295883"/>
                  <a:gd name="connsiteY2477" fmla="*/ 679943 h 1165749"/>
                  <a:gd name="connsiteX2478" fmla="*/ 31963 w 1295883"/>
                  <a:gd name="connsiteY2478" fmla="*/ 680496 h 1165749"/>
                  <a:gd name="connsiteX2479" fmla="*/ 32535 w 1295883"/>
                  <a:gd name="connsiteY2479" fmla="*/ 680615 h 1165749"/>
                  <a:gd name="connsiteX2480" fmla="*/ 31858 w 1295883"/>
                  <a:gd name="connsiteY2480" fmla="*/ 681279 h 1165749"/>
                  <a:gd name="connsiteX2481" fmla="*/ 31463 w 1295883"/>
                  <a:gd name="connsiteY2481" fmla="*/ 681620 h 1165749"/>
                  <a:gd name="connsiteX2482" fmla="*/ 30801 w 1295883"/>
                  <a:gd name="connsiteY2482" fmla="*/ 682371 h 1165749"/>
                  <a:gd name="connsiteX2483" fmla="*/ 30207 w 1295883"/>
                  <a:gd name="connsiteY2483" fmla="*/ 682766 h 1165749"/>
                  <a:gd name="connsiteX2484" fmla="*/ 29475 w 1295883"/>
                  <a:gd name="connsiteY2484" fmla="*/ 683099 h 1165749"/>
                  <a:gd name="connsiteX2485" fmla="*/ 28612 w 1295883"/>
                  <a:gd name="connsiteY2485" fmla="*/ 683527 h 1165749"/>
                  <a:gd name="connsiteX2486" fmla="*/ 27610 w 1295883"/>
                  <a:gd name="connsiteY2486" fmla="*/ 684040 h 1165749"/>
                  <a:gd name="connsiteX2487" fmla="*/ 27076 w 1295883"/>
                  <a:gd name="connsiteY2487" fmla="*/ 684262 h 1165749"/>
                  <a:gd name="connsiteX2488" fmla="*/ 27006 w 1295883"/>
                  <a:gd name="connsiteY2488" fmla="*/ 684882 h 1165749"/>
                  <a:gd name="connsiteX2489" fmla="*/ 27272 w 1295883"/>
                  <a:gd name="connsiteY2489" fmla="*/ 685838 h 1165749"/>
                  <a:gd name="connsiteX2490" fmla="*/ 27391 w 1295883"/>
                  <a:gd name="connsiteY2490" fmla="*/ 686789 h 1165749"/>
                  <a:gd name="connsiteX2491" fmla="*/ 27606 w 1295883"/>
                  <a:gd name="connsiteY2491" fmla="*/ 687794 h 1165749"/>
                  <a:gd name="connsiteX2492" fmla="*/ 27933 w 1295883"/>
                  <a:gd name="connsiteY2492" fmla="*/ 688721 h 1165749"/>
                  <a:gd name="connsiteX2493" fmla="*/ 28303 w 1295883"/>
                  <a:gd name="connsiteY2493" fmla="*/ 690096 h 1165749"/>
                  <a:gd name="connsiteX2494" fmla="*/ 28660 w 1295883"/>
                  <a:gd name="connsiteY2494" fmla="*/ 691470 h 1165749"/>
                  <a:gd name="connsiteX2495" fmla="*/ 29349 w 1295883"/>
                  <a:gd name="connsiteY2495" fmla="*/ 692967 h 1165749"/>
                  <a:gd name="connsiteX2496" fmla="*/ 30146 w 1295883"/>
                  <a:gd name="connsiteY2496" fmla="*/ 694331 h 1165749"/>
                  <a:gd name="connsiteX2497" fmla="*/ 30772 w 1295883"/>
                  <a:gd name="connsiteY2497" fmla="*/ 695567 h 1165749"/>
                  <a:gd name="connsiteX2498" fmla="*/ 31129 w 1295883"/>
                  <a:gd name="connsiteY2498" fmla="*/ 696562 h 1165749"/>
                  <a:gd name="connsiteX2499" fmla="*/ 31646 w 1295883"/>
                  <a:gd name="connsiteY2499" fmla="*/ 698338 h 1165749"/>
                  <a:gd name="connsiteX2500" fmla="*/ 32085 w 1295883"/>
                  <a:gd name="connsiteY2500" fmla="*/ 699638 h 1165749"/>
                  <a:gd name="connsiteX2501" fmla="*/ 32606 w 1295883"/>
                  <a:gd name="connsiteY2501" fmla="*/ 700868 h 1165749"/>
                  <a:gd name="connsiteX2502" fmla="*/ 33495 w 1295883"/>
                  <a:gd name="connsiteY2502" fmla="*/ 702323 h 1165749"/>
                  <a:gd name="connsiteX2503" fmla="*/ 34047 w 1295883"/>
                  <a:gd name="connsiteY2503" fmla="*/ 702994 h 1165749"/>
                  <a:gd name="connsiteX2504" fmla="*/ 34608 w 1295883"/>
                  <a:gd name="connsiteY2504" fmla="*/ 703578 h 1165749"/>
                  <a:gd name="connsiteX2505" fmla="*/ 35268 w 1295883"/>
                  <a:gd name="connsiteY2505" fmla="*/ 704339 h 1165749"/>
                  <a:gd name="connsiteX2506" fmla="*/ 35724 w 1295883"/>
                  <a:gd name="connsiteY2506" fmla="*/ 704830 h 1165749"/>
                  <a:gd name="connsiteX2507" fmla="*/ 38157 w 1295883"/>
                  <a:gd name="connsiteY2507" fmla="*/ 704718 h 1165749"/>
                  <a:gd name="connsiteX2508" fmla="*/ 42128 w 1295883"/>
                  <a:gd name="connsiteY2508" fmla="*/ 703761 h 1165749"/>
                  <a:gd name="connsiteX2509" fmla="*/ 44078 w 1295883"/>
                  <a:gd name="connsiteY2509" fmla="*/ 703202 h 1165749"/>
                  <a:gd name="connsiteX2510" fmla="*/ 45462 w 1295883"/>
                  <a:gd name="connsiteY2510" fmla="*/ 702987 h 1165749"/>
                  <a:gd name="connsiteX2511" fmla="*/ 46345 w 1295883"/>
                  <a:gd name="connsiteY2511" fmla="*/ 702882 h 1165749"/>
                  <a:gd name="connsiteX2512" fmla="*/ 47397 w 1295883"/>
                  <a:gd name="connsiteY2512" fmla="*/ 702843 h 1165749"/>
                  <a:gd name="connsiteX2513" fmla="*/ 48820 w 1295883"/>
                  <a:gd name="connsiteY2513" fmla="*/ 702679 h 1165749"/>
                  <a:gd name="connsiteX2514" fmla="*/ 49295 w 1295883"/>
                  <a:gd name="connsiteY2514" fmla="*/ 702737 h 1165749"/>
                  <a:gd name="connsiteX2515" fmla="*/ 49864 w 1295883"/>
                  <a:gd name="connsiteY2515" fmla="*/ 703097 h 1165749"/>
                  <a:gd name="connsiteX2516" fmla="*/ 50412 w 1295883"/>
                  <a:gd name="connsiteY2516" fmla="*/ 703925 h 1165749"/>
                  <a:gd name="connsiteX2517" fmla="*/ 50736 w 1295883"/>
                  <a:gd name="connsiteY2517" fmla="*/ 704969 h 1165749"/>
                  <a:gd name="connsiteX2518" fmla="*/ 50486 w 1295883"/>
                  <a:gd name="connsiteY2518" fmla="*/ 705624 h 1165749"/>
                  <a:gd name="connsiteX2519" fmla="*/ 50326 w 1295883"/>
                  <a:gd name="connsiteY2519" fmla="*/ 706580 h 1165749"/>
                  <a:gd name="connsiteX2520" fmla="*/ 49864 w 1295883"/>
                  <a:gd name="connsiteY2520" fmla="*/ 707364 h 1165749"/>
                  <a:gd name="connsiteX2521" fmla="*/ 49494 w 1295883"/>
                  <a:gd name="connsiteY2521" fmla="*/ 707890 h 1165749"/>
                  <a:gd name="connsiteX2522" fmla="*/ 48599 w 1295883"/>
                  <a:gd name="connsiteY2522" fmla="*/ 708423 h 1165749"/>
                  <a:gd name="connsiteX2523" fmla="*/ 47082 w 1295883"/>
                  <a:gd name="connsiteY2523" fmla="*/ 709643 h 1165749"/>
                  <a:gd name="connsiteX2524" fmla="*/ 45757 w 1295883"/>
                  <a:gd name="connsiteY2524" fmla="*/ 710837 h 1165749"/>
                  <a:gd name="connsiteX2525" fmla="*/ 44752 w 1295883"/>
                  <a:gd name="connsiteY2525" fmla="*/ 711457 h 1165749"/>
                  <a:gd name="connsiteX2526" fmla="*/ 43782 w 1295883"/>
                  <a:gd name="connsiteY2526" fmla="*/ 712183 h 1165749"/>
                  <a:gd name="connsiteX2527" fmla="*/ 43291 w 1295883"/>
                  <a:gd name="connsiteY2527" fmla="*/ 712552 h 1165749"/>
                  <a:gd name="connsiteX2528" fmla="*/ 42145 w 1295883"/>
                  <a:gd name="connsiteY2528" fmla="*/ 713612 h 1165749"/>
                  <a:gd name="connsiteX2529" fmla="*/ 41863 w 1295883"/>
                  <a:gd name="connsiteY2529" fmla="*/ 714335 h 1165749"/>
                  <a:gd name="connsiteX2530" fmla="*/ 41386 w 1295883"/>
                  <a:gd name="connsiteY2530" fmla="*/ 715217 h 1165749"/>
                  <a:gd name="connsiteX2531" fmla="*/ 41323 w 1295883"/>
                  <a:gd name="connsiteY2531" fmla="*/ 715846 h 1165749"/>
                  <a:gd name="connsiteX2532" fmla="*/ 41550 w 1295883"/>
                  <a:gd name="connsiteY2532" fmla="*/ 716858 h 1165749"/>
                  <a:gd name="connsiteX2533" fmla="*/ 41695 w 1295883"/>
                  <a:gd name="connsiteY2533" fmla="*/ 717910 h 1165749"/>
                  <a:gd name="connsiteX2534" fmla="*/ 41840 w 1295883"/>
                  <a:gd name="connsiteY2534" fmla="*/ 718507 h 1165749"/>
                  <a:gd name="connsiteX2535" fmla="*/ 42134 w 1295883"/>
                  <a:gd name="connsiteY2535" fmla="*/ 719116 h 1165749"/>
                  <a:gd name="connsiteX2536" fmla="*/ 42542 w 1295883"/>
                  <a:gd name="connsiteY2536" fmla="*/ 719637 h 1165749"/>
                  <a:gd name="connsiteX2537" fmla="*/ 43231 w 1295883"/>
                  <a:gd name="connsiteY2537" fmla="*/ 720336 h 1165749"/>
                  <a:gd name="connsiteX2538" fmla="*/ 44088 w 1295883"/>
                  <a:gd name="connsiteY2538" fmla="*/ 721123 h 1165749"/>
                  <a:gd name="connsiteX2539" fmla="*/ 44624 w 1295883"/>
                  <a:gd name="connsiteY2539" fmla="*/ 721618 h 1165749"/>
                  <a:gd name="connsiteX2540" fmla="*/ 45355 w 1295883"/>
                  <a:gd name="connsiteY2540" fmla="*/ 722190 h 1165749"/>
                  <a:gd name="connsiteX2541" fmla="*/ 46158 w 1295883"/>
                  <a:gd name="connsiteY2541" fmla="*/ 722660 h 1165749"/>
                  <a:gd name="connsiteX2542" fmla="*/ 47265 w 1295883"/>
                  <a:gd name="connsiteY2542" fmla="*/ 723358 h 1165749"/>
                  <a:gd name="connsiteX2543" fmla="*/ 48345 w 1295883"/>
                  <a:gd name="connsiteY2543" fmla="*/ 723866 h 1165749"/>
                  <a:gd name="connsiteX2544" fmla="*/ 49700 w 1295883"/>
                  <a:gd name="connsiteY2544" fmla="*/ 724666 h 1165749"/>
                  <a:gd name="connsiteX2545" fmla="*/ 50717 w 1295883"/>
                  <a:gd name="connsiteY2545" fmla="*/ 725289 h 1165749"/>
                  <a:gd name="connsiteX2546" fmla="*/ 51784 w 1295883"/>
                  <a:gd name="connsiteY2546" fmla="*/ 725962 h 1165749"/>
                  <a:gd name="connsiteX2547" fmla="*/ 52682 w 1295883"/>
                  <a:gd name="connsiteY2547" fmla="*/ 726622 h 1165749"/>
                  <a:gd name="connsiteX2548" fmla="*/ 53453 w 1295883"/>
                  <a:gd name="connsiteY2548" fmla="*/ 727295 h 1165749"/>
                  <a:gd name="connsiteX2549" fmla="*/ 53822 w 1295883"/>
                  <a:gd name="connsiteY2549" fmla="*/ 727689 h 1165749"/>
                  <a:gd name="connsiteX2550" fmla="*/ 54413 w 1295883"/>
                  <a:gd name="connsiteY2550" fmla="*/ 728768 h 1165749"/>
                  <a:gd name="connsiteX2551" fmla="*/ 54770 w 1295883"/>
                  <a:gd name="connsiteY2551" fmla="*/ 729810 h 1165749"/>
                  <a:gd name="connsiteX2552" fmla="*/ 55068 w 1295883"/>
                  <a:gd name="connsiteY2552" fmla="*/ 731118 h 1165749"/>
                  <a:gd name="connsiteX2553" fmla="*/ 55110 w 1295883"/>
                  <a:gd name="connsiteY2553" fmla="*/ 731905 h 1165749"/>
                  <a:gd name="connsiteX2554" fmla="*/ 55081 w 1295883"/>
                  <a:gd name="connsiteY2554" fmla="*/ 732909 h 1165749"/>
                  <a:gd name="connsiteX2555" fmla="*/ 55270 w 1295883"/>
                  <a:gd name="connsiteY2555" fmla="*/ 733823 h 1165749"/>
                  <a:gd name="connsiteX2556" fmla="*/ 55575 w 1295883"/>
                  <a:gd name="connsiteY2556" fmla="*/ 734763 h 1165749"/>
                  <a:gd name="connsiteX2557" fmla="*/ 55915 w 1295883"/>
                  <a:gd name="connsiteY2557" fmla="*/ 735969 h 1165749"/>
                  <a:gd name="connsiteX2558" fmla="*/ 56317 w 1295883"/>
                  <a:gd name="connsiteY2558" fmla="*/ 737227 h 1165749"/>
                  <a:gd name="connsiteX2559" fmla="*/ 56644 w 1295883"/>
                  <a:gd name="connsiteY2559" fmla="*/ 738217 h 1165749"/>
                  <a:gd name="connsiteX2560" fmla="*/ 56955 w 1295883"/>
                  <a:gd name="connsiteY2560" fmla="*/ 738941 h 1165749"/>
                  <a:gd name="connsiteX2561" fmla="*/ 57409 w 1295883"/>
                  <a:gd name="connsiteY2561" fmla="*/ 740021 h 1165749"/>
                  <a:gd name="connsiteX2562" fmla="*/ 57663 w 1295883"/>
                  <a:gd name="connsiteY2562" fmla="*/ 741189 h 1165749"/>
                  <a:gd name="connsiteX2563" fmla="*/ 57480 w 1295883"/>
                  <a:gd name="connsiteY2563" fmla="*/ 742281 h 1165749"/>
                  <a:gd name="connsiteX2564" fmla="*/ 57126 w 1295883"/>
                  <a:gd name="connsiteY2564" fmla="*/ 742942 h 1165749"/>
                  <a:gd name="connsiteX2565" fmla="*/ 56619 w 1295883"/>
                  <a:gd name="connsiteY2565" fmla="*/ 743577 h 1165749"/>
                  <a:gd name="connsiteX2566" fmla="*/ 55797 w 1295883"/>
                  <a:gd name="connsiteY2566" fmla="*/ 743831 h 1165749"/>
                  <a:gd name="connsiteX2567" fmla="*/ 55200 w 1295883"/>
                  <a:gd name="connsiteY2567" fmla="*/ 743894 h 1165749"/>
                  <a:gd name="connsiteX2568" fmla="*/ 54648 w 1295883"/>
                  <a:gd name="connsiteY2568" fmla="*/ 743742 h 1165749"/>
                  <a:gd name="connsiteX2569" fmla="*/ 54064 w 1295883"/>
                  <a:gd name="connsiteY2569" fmla="*/ 743780 h 1165749"/>
                  <a:gd name="connsiteX2570" fmla="*/ 53658 w 1295883"/>
                  <a:gd name="connsiteY2570" fmla="*/ 744478 h 1165749"/>
                  <a:gd name="connsiteX2571" fmla="*/ 53694 w 1295883"/>
                  <a:gd name="connsiteY2571" fmla="*/ 745621 h 1165749"/>
                  <a:gd name="connsiteX2572" fmla="*/ 53566 w 1295883"/>
                  <a:gd name="connsiteY2572" fmla="*/ 746536 h 1165749"/>
                  <a:gd name="connsiteX2573" fmla="*/ 53354 w 1295883"/>
                  <a:gd name="connsiteY2573" fmla="*/ 747171 h 1165749"/>
                  <a:gd name="connsiteX2574" fmla="*/ 53478 w 1295883"/>
                  <a:gd name="connsiteY2574" fmla="*/ 747806 h 1165749"/>
                  <a:gd name="connsiteX2575" fmla="*/ 53867 w 1295883"/>
                  <a:gd name="connsiteY2575" fmla="*/ 748720 h 1165749"/>
                  <a:gd name="connsiteX2576" fmla="*/ 54368 w 1295883"/>
                  <a:gd name="connsiteY2576" fmla="*/ 749800 h 1165749"/>
                  <a:gd name="connsiteX2577" fmla="*/ 55255 w 1295883"/>
                  <a:gd name="connsiteY2577" fmla="*/ 751197 h 1165749"/>
                  <a:gd name="connsiteX2578" fmla="*/ 54657 w 1295883"/>
                  <a:gd name="connsiteY2578" fmla="*/ 752060 h 1165749"/>
                  <a:gd name="connsiteX2579" fmla="*/ 54493 w 1295883"/>
                  <a:gd name="connsiteY2579" fmla="*/ 752809 h 1165749"/>
                  <a:gd name="connsiteX2580" fmla="*/ 54333 w 1295883"/>
                  <a:gd name="connsiteY2580" fmla="*/ 753838 h 1165749"/>
                  <a:gd name="connsiteX2581" fmla="*/ 54050 w 1295883"/>
                  <a:gd name="connsiteY2581" fmla="*/ 754524 h 1165749"/>
                  <a:gd name="connsiteX2582" fmla="*/ 53803 w 1295883"/>
                  <a:gd name="connsiteY2582" fmla="*/ 754969 h 1165749"/>
                  <a:gd name="connsiteX2583" fmla="*/ 53106 w 1295883"/>
                  <a:gd name="connsiteY2583" fmla="*/ 755477 h 1165749"/>
                  <a:gd name="connsiteX2584" fmla="*/ 52532 w 1295883"/>
                  <a:gd name="connsiteY2584" fmla="*/ 755464 h 1165749"/>
                  <a:gd name="connsiteX2585" fmla="*/ 51906 w 1295883"/>
                  <a:gd name="connsiteY2585" fmla="*/ 755959 h 1165749"/>
                  <a:gd name="connsiteX2586" fmla="*/ 51681 w 1295883"/>
                  <a:gd name="connsiteY2586" fmla="*/ 756708 h 1165749"/>
                  <a:gd name="connsiteX2587" fmla="*/ 51696 w 1295883"/>
                  <a:gd name="connsiteY2587" fmla="*/ 757775 h 1165749"/>
                  <a:gd name="connsiteX2588" fmla="*/ 51967 w 1295883"/>
                  <a:gd name="connsiteY2588" fmla="*/ 758664 h 1165749"/>
                  <a:gd name="connsiteX2589" fmla="*/ 52499 w 1295883"/>
                  <a:gd name="connsiteY2589" fmla="*/ 759261 h 1165749"/>
                  <a:gd name="connsiteX2590" fmla="*/ 53225 w 1295883"/>
                  <a:gd name="connsiteY2590" fmla="*/ 759629 h 1165749"/>
                  <a:gd name="connsiteX2591" fmla="*/ 54140 w 1295883"/>
                  <a:gd name="connsiteY2591" fmla="*/ 759947 h 1165749"/>
                  <a:gd name="connsiteX2592" fmla="*/ 54917 w 1295883"/>
                  <a:gd name="connsiteY2592" fmla="*/ 760290 h 1165749"/>
                  <a:gd name="connsiteX2593" fmla="*/ 56079 w 1295883"/>
                  <a:gd name="connsiteY2593" fmla="*/ 760810 h 1165749"/>
                  <a:gd name="connsiteX2594" fmla="*/ 56860 w 1295883"/>
                  <a:gd name="connsiteY2594" fmla="*/ 761484 h 1165749"/>
                  <a:gd name="connsiteX2595" fmla="*/ 57129 w 1295883"/>
                  <a:gd name="connsiteY2595" fmla="*/ 762716 h 1165749"/>
                  <a:gd name="connsiteX2596" fmla="*/ 56972 w 1295883"/>
                  <a:gd name="connsiteY2596" fmla="*/ 763605 h 1165749"/>
                  <a:gd name="connsiteX2597" fmla="*/ 56982 w 1295883"/>
                  <a:gd name="connsiteY2597" fmla="*/ 764049 h 1165749"/>
                  <a:gd name="connsiteX2598" fmla="*/ 57052 w 1295883"/>
                  <a:gd name="connsiteY2598" fmla="*/ 764874 h 1165749"/>
                  <a:gd name="connsiteX2599" fmla="*/ 57171 w 1295883"/>
                  <a:gd name="connsiteY2599" fmla="*/ 766322 h 1165749"/>
                  <a:gd name="connsiteX2600" fmla="*/ 57341 w 1295883"/>
                  <a:gd name="connsiteY2600" fmla="*/ 767275 h 1165749"/>
                  <a:gd name="connsiteX2601" fmla="*/ 57425 w 1295883"/>
                  <a:gd name="connsiteY2601" fmla="*/ 767897 h 1165749"/>
                  <a:gd name="connsiteX2602" fmla="*/ 57839 w 1295883"/>
                  <a:gd name="connsiteY2602" fmla="*/ 768469 h 1165749"/>
                  <a:gd name="connsiteX2603" fmla="*/ 58077 w 1295883"/>
                  <a:gd name="connsiteY2603" fmla="*/ 769421 h 1165749"/>
                  <a:gd name="connsiteX2604" fmla="*/ 58083 w 1295883"/>
                  <a:gd name="connsiteY2604" fmla="*/ 770120 h 1165749"/>
                  <a:gd name="connsiteX2605" fmla="*/ 58770 w 1295883"/>
                  <a:gd name="connsiteY2605" fmla="*/ 770983 h 1165749"/>
                  <a:gd name="connsiteX2606" fmla="*/ 58808 w 1295883"/>
                  <a:gd name="connsiteY2606" fmla="*/ 771872 h 1165749"/>
                  <a:gd name="connsiteX2607" fmla="*/ 58716 w 1295883"/>
                  <a:gd name="connsiteY2607" fmla="*/ 772939 h 1165749"/>
                  <a:gd name="connsiteX2608" fmla="*/ 58436 w 1295883"/>
                  <a:gd name="connsiteY2608" fmla="*/ 774450 h 1165749"/>
                  <a:gd name="connsiteX2609" fmla="*/ 58266 w 1295883"/>
                  <a:gd name="connsiteY2609" fmla="*/ 775454 h 1165749"/>
                  <a:gd name="connsiteX2610" fmla="*/ 57691 w 1295883"/>
                  <a:gd name="connsiteY2610" fmla="*/ 776254 h 1165749"/>
                  <a:gd name="connsiteX2611" fmla="*/ 56936 w 1295883"/>
                  <a:gd name="connsiteY2611" fmla="*/ 777244 h 1165749"/>
                  <a:gd name="connsiteX2612" fmla="*/ 56365 w 1295883"/>
                  <a:gd name="connsiteY2612" fmla="*/ 778006 h 1165749"/>
                  <a:gd name="connsiteX2613" fmla="*/ 55976 w 1295883"/>
                  <a:gd name="connsiteY2613" fmla="*/ 778514 h 1165749"/>
                  <a:gd name="connsiteX2614" fmla="*/ 55652 w 1295883"/>
                  <a:gd name="connsiteY2614" fmla="*/ 779264 h 1165749"/>
                  <a:gd name="connsiteX2615" fmla="*/ 55379 w 1295883"/>
                  <a:gd name="connsiteY2615" fmla="*/ 780483 h 1165749"/>
                  <a:gd name="connsiteX2616" fmla="*/ 55325 w 1295883"/>
                  <a:gd name="connsiteY2616" fmla="*/ 782096 h 1165749"/>
                  <a:gd name="connsiteX2617" fmla="*/ 55125 w 1295883"/>
                  <a:gd name="connsiteY2617" fmla="*/ 782566 h 1165749"/>
                  <a:gd name="connsiteX2618" fmla="*/ 54673 w 1295883"/>
                  <a:gd name="connsiteY2618" fmla="*/ 783201 h 1165749"/>
                  <a:gd name="connsiteX2619" fmla="*/ 53976 w 1295883"/>
                  <a:gd name="connsiteY2619" fmla="*/ 784242 h 1165749"/>
                  <a:gd name="connsiteX2620" fmla="*/ 53322 w 1295883"/>
                  <a:gd name="connsiteY2620" fmla="*/ 785220 h 1165749"/>
                  <a:gd name="connsiteX2621" fmla="*/ 52860 w 1295883"/>
                  <a:gd name="connsiteY2621" fmla="*/ 785956 h 1165749"/>
                  <a:gd name="connsiteX2622" fmla="*/ 52291 w 1295883"/>
                  <a:gd name="connsiteY2622" fmla="*/ 786871 h 1165749"/>
                  <a:gd name="connsiteX2623" fmla="*/ 51778 w 1295883"/>
                  <a:gd name="connsiteY2623" fmla="*/ 787760 h 1165749"/>
                  <a:gd name="connsiteX2624" fmla="*/ 51301 w 1295883"/>
                  <a:gd name="connsiteY2624" fmla="*/ 788662 h 1165749"/>
                  <a:gd name="connsiteX2625" fmla="*/ 50782 w 1295883"/>
                  <a:gd name="connsiteY2625" fmla="*/ 789716 h 1165749"/>
                  <a:gd name="connsiteX2626" fmla="*/ 50425 w 1295883"/>
                  <a:gd name="connsiteY2626" fmla="*/ 790528 h 1165749"/>
                  <a:gd name="connsiteX2627" fmla="*/ 50278 w 1295883"/>
                  <a:gd name="connsiteY2627" fmla="*/ 790960 h 1165749"/>
                  <a:gd name="connsiteX2628" fmla="*/ 50355 w 1295883"/>
                  <a:gd name="connsiteY2628" fmla="*/ 792002 h 1165749"/>
                  <a:gd name="connsiteX2629" fmla="*/ 50438 w 1295883"/>
                  <a:gd name="connsiteY2629" fmla="*/ 792726 h 1165749"/>
                  <a:gd name="connsiteX2630" fmla="*/ 50618 w 1295883"/>
                  <a:gd name="connsiteY2630" fmla="*/ 793615 h 1165749"/>
                  <a:gd name="connsiteX2631" fmla="*/ 50807 w 1295883"/>
                  <a:gd name="connsiteY2631" fmla="*/ 794504 h 1165749"/>
                  <a:gd name="connsiteX2632" fmla="*/ 51061 w 1295883"/>
                  <a:gd name="connsiteY2632" fmla="*/ 795621 h 1165749"/>
                  <a:gd name="connsiteX2633" fmla="*/ 51282 w 1295883"/>
                  <a:gd name="connsiteY2633" fmla="*/ 796510 h 1165749"/>
                  <a:gd name="connsiteX2634" fmla="*/ 51433 w 1295883"/>
                  <a:gd name="connsiteY2634" fmla="*/ 797234 h 1165749"/>
                  <a:gd name="connsiteX2635" fmla="*/ 51616 w 1295883"/>
                  <a:gd name="connsiteY2635" fmla="*/ 798644 h 1165749"/>
                  <a:gd name="connsiteX2636" fmla="*/ 51767 w 1295883"/>
                  <a:gd name="connsiteY2636" fmla="*/ 799634 h 1165749"/>
                  <a:gd name="connsiteX2637" fmla="*/ 51851 w 1295883"/>
                  <a:gd name="connsiteY2637" fmla="*/ 800511 h 1165749"/>
                  <a:gd name="connsiteX2638" fmla="*/ 52213 w 1295883"/>
                  <a:gd name="connsiteY2638" fmla="*/ 801311 h 1165749"/>
                  <a:gd name="connsiteX2639" fmla="*/ 52515 w 1295883"/>
                  <a:gd name="connsiteY2639" fmla="*/ 801705 h 1165749"/>
                  <a:gd name="connsiteX2640" fmla="*/ 52837 w 1295883"/>
                  <a:gd name="connsiteY2640" fmla="*/ 802047 h 1165749"/>
                  <a:gd name="connsiteX2641" fmla="*/ 53286 w 1295883"/>
                  <a:gd name="connsiteY2641" fmla="*/ 802403 h 1165749"/>
                  <a:gd name="connsiteX2642" fmla="*/ 53745 w 1295883"/>
                  <a:gd name="connsiteY2642" fmla="*/ 802860 h 1165749"/>
                  <a:gd name="connsiteX2643" fmla="*/ 54574 w 1295883"/>
                  <a:gd name="connsiteY2643" fmla="*/ 803584 h 1165749"/>
                  <a:gd name="connsiteX2644" fmla="*/ 55335 w 1295883"/>
                  <a:gd name="connsiteY2644" fmla="*/ 804283 h 1165749"/>
                  <a:gd name="connsiteX2645" fmla="*/ 55826 w 1295883"/>
                  <a:gd name="connsiteY2645" fmla="*/ 804664 h 1165749"/>
                  <a:gd name="connsiteX2646" fmla="*/ 56240 w 1295883"/>
                  <a:gd name="connsiteY2646" fmla="*/ 805337 h 1165749"/>
                  <a:gd name="connsiteX2647" fmla="*/ 56411 w 1295883"/>
                  <a:gd name="connsiteY2647" fmla="*/ 805845 h 1165749"/>
                  <a:gd name="connsiteX2648" fmla="*/ 56625 w 1295883"/>
                  <a:gd name="connsiteY2648" fmla="*/ 806531 h 1165749"/>
                  <a:gd name="connsiteX2649" fmla="*/ 56779 w 1295883"/>
                  <a:gd name="connsiteY2649" fmla="*/ 807229 h 1165749"/>
                  <a:gd name="connsiteX2650" fmla="*/ 56901 w 1295883"/>
                  <a:gd name="connsiteY2650" fmla="*/ 807762 h 1165749"/>
                  <a:gd name="connsiteX2651" fmla="*/ 56924 w 1295883"/>
                  <a:gd name="connsiteY2651" fmla="*/ 808601 h 1165749"/>
                  <a:gd name="connsiteX2652" fmla="*/ 56732 w 1295883"/>
                  <a:gd name="connsiteY2652" fmla="*/ 809426 h 1165749"/>
                  <a:gd name="connsiteX2653" fmla="*/ 56369 w 1295883"/>
                  <a:gd name="connsiteY2653" fmla="*/ 810315 h 1165749"/>
                  <a:gd name="connsiteX2654" fmla="*/ 55642 w 1295883"/>
                  <a:gd name="connsiteY2654" fmla="*/ 812182 h 1165749"/>
                  <a:gd name="connsiteX2655" fmla="*/ 54921 w 1295883"/>
                  <a:gd name="connsiteY2655" fmla="*/ 814328 h 1165749"/>
                  <a:gd name="connsiteX2656" fmla="*/ 55110 w 1295883"/>
                  <a:gd name="connsiteY2656" fmla="*/ 814747 h 1165749"/>
                  <a:gd name="connsiteX2657" fmla="*/ 55486 w 1295883"/>
                  <a:gd name="connsiteY2657" fmla="*/ 815332 h 1165749"/>
                  <a:gd name="connsiteX2658" fmla="*/ 56182 w 1295883"/>
                  <a:gd name="connsiteY2658" fmla="*/ 815319 h 1165749"/>
                  <a:gd name="connsiteX2659" fmla="*/ 56911 w 1295883"/>
                  <a:gd name="connsiteY2659" fmla="*/ 815471 h 1165749"/>
                  <a:gd name="connsiteX2660" fmla="*/ 57797 w 1295883"/>
                  <a:gd name="connsiteY2660" fmla="*/ 815865 h 1165749"/>
                  <a:gd name="connsiteX2661" fmla="*/ 58420 w 1295883"/>
                  <a:gd name="connsiteY2661" fmla="*/ 816068 h 1165749"/>
                  <a:gd name="connsiteX2662" fmla="*/ 59059 w 1295883"/>
                  <a:gd name="connsiteY2662" fmla="*/ 816335 h 1165749"/>
                  <a:gd name="connsiteX2663" fmla="*/ 59650 w 1295883"/>
                  <a:gd name="connsiteY2663" fmla="*/ 816576 h 1165749"/>
                  <a:gd name="connsiteX2664" fmla="*/ 60163 w 1295883"/>
                  <a:gd name="connsiteY2664" fmla="*/ 816767 h 1165749"/>
                  <a:gd name="connsiteX2665" fmla="*/ 60356 w 1295883"/>
                  <a:gd name="connsiteY2665" fmla="*/ 817529 h 1165749"/>
                  <a:gd name="connsiteX2666" fmla="*/ 60436 w 1295883"/>
                  <a:gd name="connsiteY2666" fmla="*/ 818037 h 1165749"/>
                  <a:gd name="connsiteX2667" fmla="*/ 60495 w 1295883"/>
                  <a:gd name="connsiteY2667" fmla="*/ 818773 h 1165749"/>
                  <a:gd name="connsiteX2668" fmla="*/ 60495 w 1295883"/>
                  <a:gd name="connsiteY2668" fmla="*/ 819231 h 1165749"/>
                  <a:gd name="connsiteX2669" fmla="*/ 60610 w 1295883"/>
                  <a:gd name="connsiteY2669" fmla="*/ 820132 h 1165749"/>
                  <a:gd name="connsiteX2670" fmla="*/ 60699 w 1295883"/>
                  <a:gd name="connsiteY2670" fmla="*/ 820653 h 1165749"/>
                  <a:gd name="connsiteX2671" fmla="*/ 60899 w 1295883"/>
                  <a:gd name="connsiteY2671" fmla="*/ 821161 h 1165749"/>
                  <a:gd name="connsiteX2672" fmla="*/ 61066 w 1295883"/>
                  <a:gd name="connsiteY2672" fmla="*/ 821682 h 1165749"/>
                  <a:gd name="connsiteX2673" fmla="*/ 61027 w 1295883"/>
                  <a:gd name="connsiteY2673" fmla="*/ 822215 h 1165749"/>
                  <a:gd name="connsiteX2674" fmla="*/ 60802 w 1295883"/>
                  <a:gd name="connsiteY2674" fmla="*/ 822710 h 1165749"/>
                  <a:gd name="connsiteX2675" fmla="*/ 60273 w 1295883"/>
                  <a:gd name="connsiteY2675" fmla="*/ 823434 h 1165749"/>
                  <a:gd name="connsiteX2676" fmla="*/ 59968 w 1295883"/>
                  <a:gd name="connsiteY2676" fmla="*/ 823891 h 1165749"/>
                  <a:gd name="connsiteX2677" fmla="*/ 59846 w 1295883"/>
                  <a:gd name="connsiteY2677" fmla="*/ 825022 h 1165749"/>
                  <a:gd name="connsiteX2678" fmla="*/ 59916 w 1295883"/>
                  <a:gd name="connsiteY2678" fmla="*/ 825619 h 1165749"/>
                  <a:gd name="connsiteX2679" fmla="*/ 60022 w 1295883"/>
                  <a:gd name="connsiteY2679" fmla="*/ 826419 h 1165749"/>
                  <a:gd name="connsiteX2680" fmla="*/ 60141 w 1295883"/>
                  <a:gd name="connsiteY2680" fmla="*/ 826952 h 1165749"/>
                  <a:gd name="connsiteX2681" fmla="*/ 60346 w 1295883"/>
                  <a:gd name="connsiteY2681" fmla="*/ 827600 h 1165749"/>
                  <a:gd name="connsiteX2682" fmla="*/ 60796 w 1295883"/>
                  <a:gd name="connsiteY2682" fmla="*/ 828629 h 1165749"/>
                  <a:gd name="connsiteX2683" fmla="*/ 61256 w 1295883"/>
                  <a:gd name="connsiteY2683" fmla="*/ 829581 h 1165749"/>
                  <a:gd name="connsiteX2684" fmla="*/ 61313 w 1295883"/>
                  <a:gd name="connsiteY2684" fmla="*/ 830114 h 1165749"/>
                  <a:gd name="connsiteX2685" fmla="*/ 61162 w 1295883"/>
                  <a:gd name="connsiteY2685" fmla="*/ 831384 h 1165749"/>
                  <a:gd name="connsiteX2686" fmla="*/ 60937 w 1295883"/>
                  <a:gd name="connsiteY2686" fmla="*/ 832439 h 1165749"/>
                  <a:gd name="connsiteX2687" fmla="*/ 60690 w 1295883"/>
                  <a:gd name="connsiteY2687" fmla="*/ 833391 h 1165749"/>
                  <a:gd name="connsiteX2688" fmla="*/ 60527 w 1295883"/>
                  <a:gd name="connsiteY2688" fmla="*/ 834280 h 1165749"/>
                  <a:gd name="connsiteX2689" fmla="*/ 60922 w 1295883"/>
                  <a:gd name="connsiteY2689" fmla="*/ 834864 h 1165749"/>
                  <a:gd name="connsiteX2690" fmla="*/ 61336 w 1295883"/>
                  <a:gd name="connsiteY2690" fmla="*/ 835080 h 1165749"/>
                  <a:gd name="connsiteX2691" fmla="*/ 62241 w 1295883"/>
                  <a:gd name="connsiteY2691" fmla="*/ 835423 h 1165749"/>
                  <a:gd name="connsiteX2692" fmla="*/ 62985 w 1295883"/>
                  <a:gd name="connsiteY2692" fmla="*/ 835982 h 1165749"/>
                  <a:gd name="connsiteX2693" fmla="*/ 63176 w 1295883"/>
                  <a:gd name="connsiteY2693" fmla="*/ 836439 h 1165749"/>
                  <a:gd name="connsiteX2694" fmla="*/ 63288 w 1295883"/>
                  <a:gd name="connsiteY2694" fmla="*/ 836922 h 1165749"/>
                  <a:gd name="connsiteX2695" fmla="*/ 63277 w 1295883"/>
                  <a:gd name="connsiteY2695" fmla="*/ 837417 h 1165749"/>
                  <a:gd name="connsiteX2696" fmla="*/ 63542 w 1295883"/>
                  <a:gd name="connsiteY2696" fmla="*/ 838141 h 1165749"/>
                  <a:gd name="connsiteX2697" fmla="*/ 63689 w 1295883"/>
                  <a:gd name="connsiteY2697" fmla="*/ 838839 h 1165749"/>
                  <a:gd name="connsiteX2698" fmla="*/ 63561 w 1295883"/>
                  <a:gd name="connsiteY2698" fmla="*/ 839347 h 1165749"/>
                  <a:gd name="connsiteX2699" fmla="*/ 63441 w 1295883"/>
                  <a:gd name="connsiteY2699" fmla="*/ 839868 h 1165749"/>
                  <a:gd name="connsiteX2700" fmla="*/ 63592 w 1295883"/>
                  <a:gd name="connsiteY2700" fmla="*/ 840376 h 1165749"/>
                  <a:gd name="connsiteX2701" fmla="*/ 63821 w 1295883"/>
                  <a:gd name="connsiteY2701" fmla="*/ 840859 h 1165749"/>
                  <a:gd name="connsiteX2702" fmla="*/ 63782 w 1295883"/>
                  <a:gd name="connsiteY2702" fmla="*/ 841456 h 1165749"/>
                  <a:gd name="connsiteX2703" fmla="*/ 64149 w 1295883"/>
                  <a:gd name="connsiteY2703" fmla="*/ 842040 h 1165749"/>
                  <a:gd name="connsiteX2704" fmla="*/ 64158 w 1295883"/>
                  <a:gd name="connsiteY2704" fmla="*/ 842573 h 1165749"/>
                  <a:gd name="connsiteX2705" fmla="*/ 64126 w 1295883"/>
                  <a:gd name="connsiteY2705" fmla="*/ 843246 h 1165749"/>
                  <a:gd name="connsiteX2706" fmla="*/ 64601 w 1295883"/>
                  <a:gd name="connsiteY2706" fmla="*/ 844008 h 1165749"/>
                  <a:gd name="connsiteX2707" fmla="*/ 64645 w 1295883"/>
                  <a:gd name="connsiteY2707" fmla="*/ 844758 h 1165749"/>
                  <a:gd name="connsiteX2708" fmla="*/ 65118 w 1295883"/>
                  <a:gd name="connsiteY2708" fmla="*/ 845469 h 1165749"/>
                  <a:gd name="connsiteX2709" fmla="*/ 65420 w 1295883"/>
                  <a:gd name="connsiteY2709" fmla="*/ 845926 h 1165749"/>
                  <a:gd name="connsiteX2710" fmla="*/ 65452 w 1295883"/>
                  <a:gd name="connsiteY2710" fmla="*/ 846828 h 1165749"/>
                  <a:gd name="connsiteX2711" fmla="*/ 65840 w 1295883"/>
                  <a:gd name="connsiteY2711" fmla="*/ 847361 h 1165749"/>
                  <a:gd name="connsiteX2712" fmla="*/ 65924 w 1295883"/>
                  <a:gd name="connsiteY2712" fmla="*/ 848136 h 1165749"/>
                  <a:gd name="connsiteX2713" fmla="*/ 66088 w 1295883"/>
                  <a:gd name="connsiteY2713" fmla="*/ 848974 h 1165749"/>
                  <a:gd name="connsiteX2714" fmla="*/ 66219 w 1295883"/>
                  <a:gd name="connsiteY2714" fmla="*/ 849431 h 1165749"/>
                  <a:gd name="connsiteX2715" fmla="*/ 66238 w 1295883"/>
                  <a:gd name="connsiteY2715" fmla="*/ 850066 h 1165749"/>
                  <a:gd name="connsiteX2716" fmla="*/ 66229 w 1295883"/>
                  <a:gd name="connsiteY2716" fmla="*/ 850561 h 1165749"/>
                  <a:gd name="connsiteX2717" fmla="*/ 66271 w 1295883"/>
                  <a:gd name="connsiteY2717" fmla="*/ 851006 h 1165749"/>
                  <a:gd name="connsiteX2718" fmla="*/ 66489 w 1295883"/>
                  <a:gd name="connsiteY2718" fmla="*/ 851527 h 1165749"/>
                  <a:gd name="connsiteX2719" fmla="*/ 66933 w 1295883"/>
                  <a:gd name="connsiteY2719" fmla="*/ 852263 h 1165749"/>
                  <a:gd name="connsiteX2720" fmla="*/ 67214 w 1295883"/>
                  <a:gd name="connsiteY2720" fmla="*/ 853152 h 1165749"/>
                  <a:gd name="connsiteX2721" fmla="*/ 67660 w 1295883"/>
                  <a:gd name="connsiteY2721" fmla="*/ 853825 h 1165749"/>
                  <a:gd name="connsiteX2722" fmla="*/ 67872 w 1295883"/>
                  <a:gd name="connsiteY2722" fmla="*/ 854206 h 1165749"/>
                  <a:gd name="connsiteX2723" fmla="*/ 68152 w 1295883"/>
                  <a:gd name="connsiteY2723" fmla="*/ 854651 h 1165749"/>
                  <a:gd name="connsiteX2724" fmla="*/ 68467 w 1295883"/>
                  <a:gd name="connsiteY2724" fmla="*/ 855362 h 1165749"/>
                  <a:gd name="connsiteX2725" fmla="*/ 68788 w 1295883"/>
                  <a:gd name="connsiteY2725" fmla="*/ 856302 h 1165749"/>
                  <a:gd name="connsiteX2726" fmla="*/ 69196 w 1295883"/>
                  <a:gd name="connsiteY2726" fmla="*/ 856734 h 1165749"/>
                  <a:gd name="connsiteX2727" fmla="*/ 69578 w 1295883"/>
                  <a:gd name="connsiteY2727" fmla="*/ 857064 h 1165749"/>
                  <a:gd name="connsiteX2728" fmla="*/ 70097 w 1295883"/>
                  <a:gd name="connsiteY2728" fmla="*/ 857318 h 1165749"/>
                  <a:gd name="connsiteX2729" fmla="*/ 70702 w 1295883"/>
                  <a:gd name="connsiteY2729" fmla="*/ 857902 h 1165749"/>
                  <a:gd name="connsiteX2730" fmla="*/ 71620 w 1295883"/>
                  <a:gd name="connsiteY2730" fmla="*/ 857648 h 1165749"/>
                  <a:gd name="connsiteX2731" fmla="*/ 72404 w 1295883"/>
                  <a:gd name="connsiteY2731" fmla="*/ 857661 h 1165749"/>
                  <a:gd name="connsiteX2732" fmla="*/ 73446 w 1295883"/>
                  <a:gd name="connsiteY2732" fmla="*/ 857648 h 1165749"/>
                  <a:gd name="connsiteX2733" fmla="*/ 74253 w 1295883"/>
                  <a:gd name="connsiteY2733" fmla="*/ 858118 h 1165749"/>
                  <a:gd name="connsiteX2734" fmla="*/ 74763 w 1295883"/>
                  <a:gd name="connsiteY2734" fmla="*/ 858283 h 1165749"/>
                  <a:gd name="connsiteX2735" fmla="*/ 75215 w 1295883"/>
                  <a:gd name="connsiteY2735" fmla="*/ 858499 h 1165749"/>
                  <a:gd name="connsiteX2736" fmla="*/ 75588 w 1295883"/>
                  <a:gd name="connsiteY2736" fmla="*/ 858766 h 1165749"/>
                  <a:gd name="connsiteX2737" fmla="*/ 76060 w 1295883"/>
                  <a:gd name="connsiteY2737" fmla="*/ 859020 h 1165749"/>
                  <a:gd name="connsiteX2738" fmla="*/ 76535 w 1295883"/>
                  <a:gd name="connsiteY2738" fmla="*/ 859147 h 1165749"/>
                  <a:gd name="connsiteX2739" fmla="*/ 77004 w 1295883"/>
                  <a:gd name="connsiteY2739" fmla="*/ 859477 h 1165749"/>
                  <a:gd name="connsiteX2740" fmla="*/ 77364 w 1295883"/>
                  <a:gd name="connsiteY2740" fmla="*/ 859909 h 1165749"/>
                  <a:gd name="connsiteX2741" fmla="*/ 77877 w 1295883"/>
                  <a:gd name="connsiteY2741" fmla="*/ 860556 h 1165749"/>
                  <a:gd name="connsiteX2742" fmla="*/ 78308 w 1295883"/>
                  <a:gd name="connsiteY2742" fmla="*/ 861039 h 1165749"/>
                  <a:gd name="connsiteX2743" fmla="*/ 78735 w 1295883"/>
                  <a:gd name="connsiteY2743" fmla="*/ 861458 h 1165749"/>
                  <a:gd name="connsiteX2744" fmla="*/ 79271 w 1295883"/>
                  <a:gd name="connsiteY2744" fmla="*/ 862030 h 1165749"/>
                  <a:gd name="connsiteX2745" fmla="*/ 79489 w 1295883"/>
                  <a:gd name="connsiteY2745" fmla="*/ 863274 h 1165749"/>
                  <a:gd name="connsiteX2746" fmla="*/ 79676 w 1295883"/>
                  <a:gd name="connsiteY2746" fmla="*/ 863947 h 1165749"/>
                  <a:gd name="connsiteX2747" fmla="*/ 79821 w 1295883"/>
                  <a:gd name="connsiteY2747" fmla="*/ 864595 h 1165749"/>
                  <a:gd name="connsiteX2748" fmla="*/ 80151 w 1295883"/>
                  <a:gd name="connsiteY2748" fmla="*/ 865700 h 1165749"/>
                  <a:gd name="connsiteX2749" fmla="*/ 80623 w 1295883"/>
                  <a:gd name="connsiteY2749" fmla="*/ 866436 h 1165749"/>
                  <a:gd name="connsiteX2750" fmla="*/ 81781 w 1295883"/>
                  <a:gd name="connsiteY2750" fmla="*/ 867579 h 1165749"/>
                  <a:gd name="connsiteX2751" fmla="*/ 82434 w 1295883"/>
                  <a:gd name="connsiteY2751" fmla="*/ 868303 h 1165749"/>
                  <a:gd name="connsiteX2752" fmla="*/ 82787 w 1295883"/>
                  <a:gd name="connsiteY2752" fmla="*/ 868697 h 1165749"/>
                  <a:gd name="connsiteX2753" fmla="*/ 83288 w 1295883"/>
                  <a:gd name="connsiteY2753" fmla="*/ 869561 h 1165749"/>
                  <a:gd name="connsiteX2754" fmla="*/ 83390 w 1295883"/>
                  <a:gd name="connsiteY2754" fmla="*/ 870196 h 1165749"/>
                  <a:gd name="connsiteX2755" fmla="*/ 83561 w 1295883"/>
                  <a:gd name="connsiteY2755" fmla="*/ 870907 h 1165749"/>
                  <a:gd name="connsiteX2756" fmla="*/ 83808 w 1295883"/>
                  <a:gd name="connsiteY2756" fmla="*/ 871542 h 1165749"/>
                  <a:gd name="connsiteX2757" fmla="*/ 83413 w 1295883"/>
                  <a:gd name="connsiteY2757" fmla="*/ 871923 h 1165749"/>
                  <a:gd name="connsiteX2758" fmla="*/ 83262 w 1295883"/>
                  <a:gd name="connsiteY2758" fmla="*/ 872558 h 1165749"/>
                  <a:gd name="connsiteX2759" fmla="*/ 83359 w 1295883"/>
                  <a:gd name="connsiteY2759" fmla="*/ 873282 h 1165749"/>
                  <a:gd name="connsiteX2760" fmla="*/ 83714 w 1295883"/>
                  <a:gd name="connsiteY2760" fmla="*/ 874450 h 1165749"/>
                  <a:gd name="connsiteX2761" fmla="*/ 84158 w 1295883"/>
                  <a:gd name="connsiteY2761" fmla="*/ 874730 h 1165749"/>
                  <a:gd name="connsiteX2762" fmla="*/ 85121 w 1295883"/>
                  <a:gd name="connsiteY2762" fmla="*/ 874717 h 1165749"/>
                  <a:gd name="connsiteX2763" fmla="*/ 85840 w 1295883"/>
                  <a:gd name="connsiteY2763" fmla="*/ 874869 h 1165749"/>
                  <a:gd name="connsiteX2764" fmla="*/ 86193 w 1295883"/>
                  <a:gd name="connsiteY2764" fmla="*/ 875174 h 1165749"/>
                  <a:gd name="connsiteX2765" fmla="*/ 86605 w 1295883"/>
                  <a:gd name="connsiteY2765" fmla="*/ 875441 h 1165749"/>
                  <a:gd name="connsiteX2766" fmla="*/ 87057 w 1295883"/>
                  <a:gd name="connsiteY2766" fmla="*/ 875720 h 1165749"/>
                  <a:gd name="connsiteX2767" fmla="*/ 87189 w 1295883"/>
                  <a:gd name="connsiteY2767" fmla="*/ 876698 h 1165749"/>
                  <a:gd name="connsiteX2768" fmla="*/ 87578 w 1295883"/>
                  <a:gd name="connsiteY2768" fmla="*/ 877155 h 1165749"/>
                  <a:gd name="connsiteX2769" fmla="*/ 88435 w 1295883"/>
                  <a:gd name="connsiteY2769" fmla="*/ 877460 h 1165749"/>
                  <a:gd name="connsiteX2770" fmla="*/ 89103 w 1295883"/>
                  <a:gd name="connsiteY2770" fmla="*/ 877905 h 1165749"/>
                  <a:gd name="connsiteX2771" fmla="*/ 89292 w 1295883"/>
                  <a:gd name="connsiteY2771" fmla="*/ 878362 h 1165749"/>
                  <a:gd name="connsiteX2772" fmla="*/ 89715 w 1295883"/>
                  <a:gd name="connsiteY2772" fmla="*/ 879137 h 1165749"/>
                  <a:gd name="connsiteX2773" fmla="*/ 89956 w 1295883"/>
                  <a:gd name="connsiteY2773" fmla="*/ 879619 h 1165749"/>
                  <a:gd name="connsiteX2774" fmla="*/ 90207 w 1295883"/>
                  <a:gd name="connsiteY2774" fmla="*/ 880026 h 1165749"/>
                  <a:gd name="connsiteX2775" fmla="*/ 90563 w 1295883"/>
                  <a:gd name="connsiteY2775" fmla="*/ 880610 h 1165749"/>
                  <a:gd name="connsiteX2776" fmla="*/ 90843 w 1295883"/>
                  <a:gd name="connsiteY2776" fmla="*/ 880965 h 1165749"/>
                  <a:gd name="connsiteX2777" fmla="*/ 91459 w 1295883"/>
                  <a:gd name="connsiteY2777" fmla="*/ 881626 h 1165749"/>
                  <a:gd name="connsiteX2778" fmla="*/ 92047 w 1295883"/>
                  <a:gd name="connsiteY2778" fmla="*/ 881918 h 1165749"/>
                  <a:gd name="connsiteX2779" fmla="*/ 92576 w 1295883"/>
                  <a:gd name="connsiteY2779" fmla="*/ 882337 h 1165749"/>
                  <a:gd name="connsiteX2780" fmla="*/ 92856 w 1295883"/>
                  <a:gd name="connsiteY2780" fmla="*/ 882819 h 1165749"/>
                  <a:gd name="connsiteX2781" fmla="*/ 93164 w 1295883"/>
                  <a:gd name="connsiteY2781" fmla="*/ 883378 h 1165749"/>
                  <a:gd name="connsiteX2782" fmla="*/ 93295 w 1295883"/>
                  <a:gd name="connsiteY2782" fmla="*/ 883835 h 1165749"/>
                  <a:gd name="connsiteX2783" fmla="*/ 93465 w 1295883"/>
                  <a:gd name="connsiteY2783" fmla="*/ 884255 h 1165749"/>
                  <a:gd name="connsiteX2784" fmla="*/ 93839 w 1295883"/>
                  <a:gd name="connsiteY2784" fmla="*/ 884496 h 1165749"/>
                  <a:gd name="connsiteX2785" fmla="*/ 94375 w 1295883"/>
                  <a:gd name="connsiteY2785" fmla="*/ 884521 h 1165749"/>
                  <a:gd name="connsiteX2786" fmla="*/ 94997 w 1295883"/>
                  <a:gd name="connsiteY2786" fmla="*/ 884623 h 1165749"/>
                  <a:gd name="connsiteX2787" fmla="*/ 95839 w 1295883"/>
                  <a:gd name="connsiteY2787" fmla="*/ 884763 h 1165749"/>
                  <a:gd name="connsiteX2788" fmla="*/ 96738 w 1295883"/>
                  <a:gd name="connsiteY2788" fmla="*/ 884953 h 1165749"/>
                  <a:gd name="connsiteX2789" fmla="*/ 97877 w 1295883"/>
                  <a:gd name="connsiteY2789" fmla="*/ 885118 h 1165749"/>
                  <a:gd name="connsiteX2790" fmla="*/ 98632 w 1295883"/>
                  <a:gd name="connsiteY2790" fmla="*/ 886731 h 1165749"/>
                  <a:gd name="connsiteX2791" fmla="*/ 98957 w 1295883"/>
                  <a:gd name="connsiteY2791" fmla="*/ 887493 h 1165749"/>
                  <a:gd name="connsiteX2792" fmla="*/ 99514 w 1295883"/>
                  <a:gd name="connsiteY2792" fmla="*/ 888433 h 1165749"/>
                  <a:gd name="connsiteX2793" fmla="*/ 99958 w 1295883"/>
                  <a:gd name="connsiteY2793" fmla="*/ 889131 h 1165749"/>
                  <a:gd name="connsiteX2794" fmla="*/ 100527 w 1295883"/>
                  <a:gd name="connsiteY2794" fmla="*/ 890173 h 1165749"/>
                  <a:gd name="connsiteX2795" fmla="*/ 101012 w 1295883"/>
                  <a:gd name="connsiteY2795" fmla="*/ 890884 h 1165749"/>
                  <a:gd name="connsiteX2796" fmla="*/ 101634 w 1295883"/>
                  <a:gd name="connsiteY2796" fmla="*/ 892027 h 1165749"/>
                  <a:gd name="connsiteX2797" fmla="*/ 102100 w 1295883"/>
                  <a:gd name="connsiteY2797" fmla="*/ 892751 h 1165749"/>
                  <a:gd name="connsiteX2798" fmla="*/ 102601 w 1295883"/>
                  <a:gd name="connsiteY2798" fmla="*/ 893526 h 1165749"/>
                  <a:gd name="connsiteX2799" fmla="*/ 103197 w 1295883"/>
                  <a:gd name="connsiteY2799" fmla="*/ 893983 h 1165749"/>
                  <a:gd name="connsiteX2800" fmla="*/ 104177 w 1295883"/>
                  <a:gd name="connsiteY2800" fmla="*/ 894694 h 1165749"/>
                  <a:gd name="connsiteX2801" fmla="*/ 105111 w 1295883"/>
                  <a:gd name="connsiteY2801" fmla="*/ 895240 h 1165749"/>
                  <a:gd name="connsiteX2802" fmla="*/ 105750 w 1295883"/>
                  <a:gd name="connsiteY2802" fmla="*/ 895519 h 1165749"/>
                  <a:gd name="connsiteX2803" fmla="*/ 106364 w 1295883"/>
                  <a:gd name="connsiteY2803" fmla="*/ 895735 h 1165749"/>
                  <a:gd name="connsiteX2804" fmla="*/ 107664 w 1295883"/>
                  <a:gd name="connsiteY2804" fmla="*/ 895672 h 1165749"/>
                  <a:gd name="connsiteX2805" fmla="*/ 108351 w 1295883"/>
                  <a:gd name="connsiteY2805" fmla="*/ 895570 h 1165749"/>
                  <a:gd name="connsiteX2806" fmla="*/ 108570 w 1295883"/>
                  <a:gd name="connsiteY2806" fmla="*/ 896027 h 1165749"/>
                  <a:gd name="connsiteX2807" fmla="*/ 109048 w 1295883"/>
                  <a:gd name="connsiteY2807" fmla="*/ 896523 h 1165749"/>
                  <a:gd name="connsiteX2808" fmla="*/ 109709 w 1295883"/>
                  <a:gd name="connsiteY2808" fmla="*/ 897272 h 1165749"/>
                  <a:gd name="connsiteX2809" fmla="*/ 110335 w 1295883"/>
                  <a:gd name="connsiteY2809" fmla="*/ 897869 h 1165749"/>
                  <a:gd name="connsiteX2810" fmla="*/ 110824 w 1295883"/>
                  <a:gd name="connsiteY2810" fmla="*/ 898339 h 1165749"/>
                  <a:gd name="connsiteX2811" fmla="*/ 111356 w 1295883"/>
                  <a:gd name="connsiteY2811" fmla="*/ 899101 h 1165749"/>
                  <a:gd name="connsiteX2812" fmla="*/ 111620 w 1295883"/>
                  <a:gd name="connsiteY2812" fmla="*/ 899914 h 1165749"/>
                  <a:gd name="connsiteX2813" fmla="*/ 111927 w 1295883"/>
                  <a:gd name="connsiteY2813" fmla="*/ 900854 h 1165749"/>
                  <a:gd name="connsiteX2814" fmla="*/ 112159 w 1295883"/>
                  <a:gd name="connsiteY2814" fmla="*/ 901362 h 1165749"/>
                  <a:gd name="connsiteX2815" fmla="*/ 112444 w 1295883"/>
                  <a:gd name="connsiteY2815" fmla="*/ 902073 h 1165749"/>
                  <a:gd name="connsiteX2816" fmla="*/ 113087 w 1295883"/>
                  <a:gd name="connsiteY2816" fmla="*/ 902149 h 1165749"/>
                  <a:gd name="connsiteX2817" fmla="*/ 113572 w 1295883"/>
                  <a:gd name="connsiteY2817" fmla="*/ 902263 h 1165749"/>
                  <a:gd name="connsiteX2818" fmla="*/ 114057 w 1295883"/>
                  <a:gd name="connsiteY2818" fmla="*/ 903000 h 1165749"/>
                  <a:gd name="connsiteX2819" fmla="*/ 114608 w 1295883"/>
                  <a:gd name="connsiteY2819" fmla="*/ 903635 h 1165749"/>
                  <a:gd name="connsiteX2820" fmla="*/ 115068 w 1295883"/>
                  <a:gd name="connsiteY2820" fmla="*/ 904117 h 1165749"/>
                  <a:gd name="connsiteX2821" fmla="*/ 115389 w 1295883"/>
                  <a:gd name="connsiteY2821" fmla="*/ 904448 h 1165749"/>
                  <a:gd name="connsiteX2822" fmla="*/ 116085 w 1295883"/>
                  <a:gd name="connsiteY2822" fmla="*/ 904968 h 1165749"/>
                  <a:gd name="connsiteX2823" fmla="*/ 116468 w 1295883"/>
                  <a:gd name="connsiteY2823" fmla="*/ 905260 h 1165749"/>
                  <a:gd name="connsiteX2824" fmla="*/ 117098 w 1295883"/>
                  <a:gd name="connsiteY2824" fmla="*/ 905591 h 1165749"/>
                  <a:gd name="connsiteX2825" fmla="*/ 117900 w 1295883"/>
                  <a:gd name="connsiteY2825" fmla="*/ 905654 h 1165749"/>
                  <a:gd name="connsiteX2826" fmla="*/ 118446 w 1295883"/>
                  <a:gd name="connsiteY2826" fmla="*/ 905807 h 1165749"/>
                  <a:gd name="connsiteX2827" fmla="*/ 119081 w 1295883"/>
                  <a:gd name="connsiteY2827" fmla="*/ 906035 h 1165749"/>
                  <a:gd name="connsiteX2828" fmla="*/ 119528 w 1295883"/>
                  <a:gd name="connsiteY2828" fmla="*/ 906226 h 1165749"/>
                  <a:gd name="connsiteX2829" fmla="*/ 119718 w 1295883"/>
                  <a:gd name="connsiteY2829" fmla="*/ 906708 h 1165749"/>
                  <a:gd name="connsiteX2830" fmla="*/ 119502 w 1295883"/>
                  <a:gd name="connsiteY2830" fmla="*/ 907356 h 1165749"/>
                  <a:gd name="connsiteX2831" fmla="*/ 119245 w 1295883"/>
                  <a:gd name="connsiteY2831" fmla="*/ 908016 h 1165749"/>
                  <a:gd name="connsiteX2832" fmla="*/ 119277 w 1295883"/>
                  <a:gd name="connsiteY2832" fmla="*/ 908715 h 1165749"/>
                  <a:gd name="connsiteX2833" fmla="*/ 119556 w 1295883"/>
                  <a:gd name="connsiteY2833" fmla="*/ 909235 h 1165749"/>
                  <a:gd name="connsiteX2834" fmla="*/ 119817 w 1295883"/>
                  <a:gd name="connsiteY2834" fmla="*/ 909985 h 1165749"/>
                  <a:gd name="connsiteX2835" fmla="*/ 119997 w 1295883"/>
                  <a:gd name="connsiteY2835" fmla="*/ 910734 h 1165749"/>
                  <a:gd name="connsiteX2836" fmla="*/ 120237 w 1295883"/>
                  <a:gd name="connsiteY2836" fmla="*/ 911128 h 1165749"/>
                  <a:gd name="connsiteX2837" fmla="*/ 121140 w 1295883"/>
                  <a:gd name="connsiteY2837" fmla="*/ 911344 h 1165749"/>
                  <a:gd name="connsiteX2838" fmla="*/ 121993 w 1295883"/>
                  <a:gd name="connsiteY2838" fmla="*/ 911445 h 1165749"/>
                  <a:gd name="connsiteX2839" fmla="*/ 122678 w 1295883"/>
                  <a:gd name="connsiteY2839" fmla="*/ 911318 h 1165749"/>
                  <a:gd name="connsiteX2840" fmla="*/ 123310 w 1295883"/>
                  <a:gd name="connsiteY2840" fmla="*/ 910950 h 1165749"/>
                  <a:gd name="connsiteX2841" fmla="*/ 124136 w 1295883"/>
                  <a:gd name="connsiteY2841" fmla="*/ 910950 h 1165749"/>
                  <a:gd name="connsiteX2842" fmla="*/ 124781 w 1295883"/>
                  <a:gd name="connsiteY2842" fmla="*/ 911242 h 1165749"/>
                  <a:gd name="connsiteX2843" fmla="*/ 125327 w 1295883"/>
                  <a:gd name="connsiteY2843" fmla="*/ 911941 h 1165749"/>
                  <a:gd name="connsiteX2844" fmla="*/ 125082 w 1295883"/>
                  <a:gd name="connsiteY2844" fmla="*/ 912665 h 1165749"/>
                  <a:gd name="connsiteX2845" fmla="*/ 125157 w 1295883"/>
                  <a:gd name="connsiteY2845" fmla="*/ 913299 h 1165749"/>
                  <a:gd name="connsiteX2846" fmla="*/ 125224 w 1295883"/>
                  <a:gd name="connsiteY2846" fmla="*/ 913833 h 1165749"/>
                  <a:gd name="connsiteX2847" fmla="*/ 125532 w 1295883"/>
                  <a:gd name="connsiteY2847" fmla="*/ 914341 h 1165749"/>
                  <a:gd name="connsiteX2848" fmla="*/ 125626 w 1295883"/>
                  <a:gd name="connsiteY2848" fmla="*/ 914925 h 1165749"/>
                  <a:gd name="connsiteX2849" fmla="*/ 125885 w 1295883"/>
                  <a:gd name="connsiteY2849" fmla="*/ 915827 h 1165749"/>
                  <a:gd name="connsiteX2850" fmla="*/ 126483 w 1295883"/>
                  <a:gd name="connsiteY2850" fmla="*/ 916487 h 1165749"/>
                  <a:gd name="connsiteX2851" fmla="*/ 126910 w 1295883"/>
                  <a:gd name="connsiteY2851" fmla="*/ 916957 h 1165749"/>
                  <a:gd name="connsiteX2852" fmla="*/ 126922 w 1295883"/>
                  <a:gd name="connsiteY2852" fmla="*/ 917579 h 1165749"/>
                  <a:gd name="connsiteX2853" fmla="*/ 126191 w 1295883"/>
                  <a:gd name="connsiteY2853" fmla="*/ 918113 h 1165749"/>
                  <a:gd name="connsiteX2854" fmla="*/ 125645 w 1295883"/>
                  <a:gd name="connsiteY2854" fmla="*/ 918189 h 1165749"/>
                  <a:gd name="connsiteX2855" fmla="*/ 124742 w 1295883"/>
                  <a:gd name="connsiteY2855" fmla="*/ 918202 h 1165749"/>
                  <a:gd name="connsiteX2856" fmla="*/ 123917 w 1295883"/>
                  <a:gd name="connsiteY2856" fmla="*/ 918379 h 1165749"/>
                  <a:gd name="connsiteX2857" fmla="*/ 123542 w 1295883"/>
                  <a:gd name="connsiteY2857" fmla="*/ 918913 h 1165749"/>
                  <a:gd name="connsiteX2858" fmla="*/ 123743 w 1295883"/>
                  <a:gd name="connsiteY2858" fmla="*/ 919535 h 1165749"/>
                  <a:gd name="connsiteX2859" fmla="*/ 124431 w 1295883"/>
                  <a:gd name="connsiteY2859" fmla="*/ 920081 h 1165749"/>
                  <a:gd name="connsiteX2860" fmla="*/ 124796 w 1295883"/>
                  <a:gd name="connsiteY2860" fmla="*/ 920437 h 1165749"/>
                  <a:gd name="connsiteX2861" fmla="*/ 124292 w 1295883"/>
                  <a:gd name="connsiteY2861" fmla="*/ 920919 h 1165749"/>
                  <a:gd name="connsiteX2862" fmla="*/ 123699 w 1295883"/>
                  <a:gd name="connsiteY2862" fmla="*/ 921123 h 1165749"/>
                  <a:gd name="connsiteX2863" fmla="*/ 123105 w 1295883"/>
                  <a:gd name="connsiteY2863" fmla="*/ 921567 h 1165749"/>
                  <a:gd name="connsiteX2864" fmla="*/ 122819 w 1295883"/>
                  <a:gd name="connsiteY2864" fmla="*/ 922037 h 1165749"/>
                  <a:gd name="connsiteX2865" fmla="*/ 122373 w 1295883"/>
                  <a:gd name="connsiteY2865" fmla="*/ 922494 h 1165749"/>
                  <a:gd name="connsiteX2866" fmla="*/ 121897 w 1295883"/>
                  <a:gd name="connsiteY2866" fmla="*/ 922545 h 1165749"/>
                  <a:gd name="connsiteX2867" fmla="*/ 121281 w 1295883"/>
                  <a:gd name="connsiteY2867" fmla="*/ 922482 h 1165749"/>
                  <a:gd name="connsiteX2868" fmla="*/ 120549 w 1295883"/>
                  <a:gd name="connsiteY2868" fmla="*/ 922672 h 1165749"/>
                  <a:gd name="connsiteX2869" fmla="*/ 119766 w 1295883"/>
                  <a:gd name="connsiteY2869" fmla="*/ 923079 h 1165749"/>
                  <a:gd name="connsiteX2870" fmla="*/ 119659 w 1295883"/>
                  <a:gd name="connsiteY2870" fmla="*/ 923739 h 1165749"/>
                  <a:gd name="connsiteX2871" fmla="*/ 119331 w 1295883"/>
                  <a:gd name="connsiteY2871" fmla="*/ 924437 h 1165749"/>
                  <a:gd name="connsiteX2872" fmla="*/ 118799 w 1295883"/>
                  <a:gd name="connsiteY2872" fmla="*/ 924615 h 1165749"/>
                  <a:gd name="connsiteX2873" fmla="*/ 118144 w 1295883"/>
                  <a:gd name="connsiteY2873" fmla="*/ 924844 h 1165749"/>
                  <a:gd name="connsiteX2874" fmla="*/ 118266 w 1295883"/>
                  <a:gd name="connsiteY2874" fmla="*/ 925682 h 1165749"/>
                  <a:gd name="connsiteX2875" fmla="*/ 117602 w 1295883"/>
                  <a:gd name="connsiteY2875" fmla="*/ 926038 h 1165749"/>
                  <a:gd name="connsiteX2876" fmla="*/ 117127 w 1295883"/>
                  <a:gd name="connsiteY2876" fmla="*/ 925949 h 1165749"/>
                  <a:gd name="connsiteX2877" fmla="*/ 116738 w 1295883"/>
                  <a:gd name="connsiteY2877" fmla="*/ 925504 h 1165749"/>
                  <a:gd name="connsiteX2878" fmla="*/ 116259 w 1295883"/>
                  <a:gd name="connsiteY2878" fmla="*/ 925568 h 1165749"/>
                  <a:gd name="connsiteX2879" fmla="*/ 115858 w 1295883"/>
                  <a:gd name="connsiteY2879" fmla="*/ 926431 h 1165749"/>
                  <a:gd name="connsiteX2880" fmla="*/ 115543 w 1295883"/>
                  <a:gd name="connsiteY2880" fmla="*/ 926901 h 1165749"/>
                  <a:gd name="connsiteX2881" fmla="*/ 115013 w 1295883"/>
                  <a:gd name="connsiteY2881" fmla="*/ 927028 h 1165749"/>
                  <a:gd name="connsiteX2882" fmla="*/ 114528 w 1295883"/>
                  <a:gd name="connsiteY2882" fmla="*/ 926990 h 1165749"/>
                  <a:gd name="connsiteX2883" fmla="*/ 113681 w 1295883"/>
                  <a:gd name="connsiteY2883" fmla="*/ 926647 h 1165749"/>
                  <a:gd name="connsiteX2884" fmla="*/ 112946 w 1295883"/>
                  <a:gd name="connsiteY2884" fmla="*/ 926177 h 1165749"/>
                  <a:gd name="connsiteX2885" fmla="*/ 112526 w 1295883"/>
                  <a:gd name="connsiteY2885" fmla="*/ 925847 h 1165749"/>
                  <a:gd name="connsiteX2886" fmla="*/ 112028 w 1295883"/>
                  <a:gd name="connsiteY2886" fmla="*/ 925911 h 1165749"/>
                  <a:gd name="connsiteX2887" fmla="*/ 111967 w 1295883"/>
                  <a:gd name="connsiteY2887" fmla="*/ 926419 h 1165749"/>
                  <a:gd name="connsiteX2888" fmla="*/ 111879 w 1295883"/>
                  <a:gd name="connsiteY2888" fmla="*/ 927003 h 1165749"/>
                  <a:gd name="connsiteX2889" fmla="*/ 111437 w 1295883"/>
                  <a:gd name="connsiteY2889" fmla="*/ 927206 h 1165749"/>
                  <a:gd name="connsiteX2890" fmla="*/ 110704 w 1295883"/>
                  <a:gd name="connsiteY2890" fmla="*/ 927155 h 1165749"/>
                  <a:gd name="connsiteX2891" fmla="*/ 109963 w 1295883"/>
                  <a:gd name="connsiteY2891" fmla="*/ 927041 h 1165749"/>
                  <a:gd name="connsiteX2892" fmla="*/ 109385 w 1295883"/>
                  <a:gd name="connsiteY2892" fmla="*/ 927168 h 1165749"/>
                  <a:gd name="connsiteX2893" fmla="*/ 109337 w 1295883"/>
                  <a:gd name="connsiteY2893" fmla="*/ 927625 h 1165749"/>
                  <a:gd name="connsiteX2894" fmla="*/ 110059 w 1295883"/>
                  <a:gd name="connsiteY2894" fmla="*/ 928324 h 1165749"/>
                  <a:gd name="connsiteX2895" fmla="*/ 110139 w 1295883"/>
                  <a:gd name="connsiteY2895" fmla="*/ 928819 h 1165749"/>
                  <a:gd name="connsiteX2896" fmla="*/ 110486 w 1295883"/>
                  <a:gd name="connsiteY2896" fmla="*/ 929403 h 1165749"/>
                  <a:gd name="connsiteX2897" fmla="*/ 109937 w 1295883"/>
                  <a:gd name="connsiteY2897" fmla="*/ 929657 h 1165749"/>
                  <a:gd name="connsiteX2898" fmla="*/ 109391 w 1295883"/>
                  <a:gd name="connsiteY2898" fmla="*/ 930178 h 1165749"/>
                  <a:gd name="connsiteX2899" fmla="*/ 109314 w 1295883"/>
                  <a:gd name="connsiteY2899" fmla="*/ 930610 h 1165749"/>
                  <a:gd name="connsiteX2900" fmla="*/ 108464 w 1295883"/>
                  <a:gd name="connsiteY2900" fmla="*/ 930419 h 1165749"/>
                  <a:gd name="connsiteX2901" fmla="*/ 107893 w 1295883"/>
                  <a:gd name="connsiteY2901" fmla="*/ 930749 h 1165749"/>
                  <a:gd name="connsiteX2902" fmla="*/ 107490 w 1295883"/>
                  <a:gd name="connsiteY2902" fmla="*/ 931067 h 1165749"/>
                  <a:gd name="connsiteX2903" fmla="*/ 106666 w 1295883"/>
                  <a:gd name="connsiteY2903" fmla="*/ 931029 h 1165749"/>
                  <a:gd name="connsiteX2904" fmla="*/ 106210 w 1295883"/>
                  <a:gd name="connsiteY2904" fmla="*/ 930495 h 1165749"/>
                  <a:gd name="connsiteX2905" fmla="*/ 105558 w 1295883"/>
                  <a:gd name="connsiteY2905" fmla="*/ 930368 h 1165749"/>
                  <a:gd name="connsiteX2906" fmla="*/ 105265 w 1295883"/>
                  <a:gd name="connsiteY2906" fmla="*/ 931143 h 1165749"/>
                  <a:gd name="connsiteX2907" fmla="*/ 104864 w 1295883"/>
                  <a:gd name="connsiteY2907" fmla="*/ 931384 h 1165749"/>
                  <a:gd name="connsiteX2908" fmla="*/ 104456 w 1295883"/>
                  <a:gd name="connsiteY2908" fmla="*/ 931918 h 1165749"/>
                  <a:gd name="connsiteX2909" fmla="*/ 104916 w 1295883"/>
                  <a:gd name="connsiteY2909" fmla="*/ 932349 h 1165749"/>
                  <a:gd name="connsiteX2910" fmla="*/ 104633 w 1295883"/>
                  <a:gd name="connsiteY2910" fmla="*/ 933150 h 1165749"/>
                  <a:gd name="connsiteX2911" fmla="*/ 104046 w 1295883"/>
                  <a:gd name="connsiteY2911" fmla="*/ 932908 h 1165749"/>
                  <a:gd name="connsiteX2912" fmla="*/ 103609 w 1295883"/>
                  <a:gd name="connsiteY2912" fmla="*/ 933353 h 1165749"/>
                  <a:gd name="connsiteX2913" fmla="*/ 103718 w 1295883"/>
                  <a:gd name="connsiteY2913" fmla="*/ 933810 h 1165749"/>
                  <a:gd name="connsiteX2914" fmla="*/ 103227 w 1295883"/>
                  <a:gd name="connsiteY2914" fmla="*/ 934178 h 1165749"/>
                  <a:gd name="connsiteX2915" fmla="*/ 102556 w 1295883"/>
                  <a:gd name="connsiteY2915" fmla="*/ 934597 h 1165749"/>
                  <a:gd name="connsiteX2916" fmla="*/ 102260 w 1295883"/>
                  <a:gd name="connsiteY2916" fmla="*/ 934077 h 1165749"/>
                  <a:gd name="connsiteX2917" fmla="*/ 102716 w 1295883"/>
                  <a:gd name="connsiteY2917" fmla="*/ 933797 h 1165749"/>
                  <a:gd name="connsiteX2918" fmla="*/ 102119 w 1295883"/>
                  <a:gd name="connsiteY2918" fmla="*/ 933378 h 1165749"/>
                  <a:gd name="connsiteX2919" fmla="*/ 101618 w 1295883"/>
                  <a:gd name="connsiteY2919" fmla="*/ 933607 h 1165749"/>
                  <a:gd name="connsiteX2920" fmla="*/ 100767 w 1295883"/>
                  <a:gd name="connsiteY2920" fmla="*/ 933962 h 1165749"/>
                  <a:gd name="connsiteX2921" fmla="*/ 100504 w 1295883"/>
                  <a:gd name="connsiteY2921" fmla="*/ 934318 h 1165749"/>
                  <a:gd name="connsiteX2922" fmla="*/ 100475 w 1295883"/>
                  <a:gd name="connsiteY2922" fmla="*/ 934978 h 1165749"/>
                  <a:gd name="connsiteX2923" fmla="*/ 100096 w 1295883"/>
                  <a:gd name="connsiteY2923" fmla="*/ 935385 h 1165749"/>
                  <a:gd name="connsiteX2924" fmla="*/ 99602 w 1295883"/>
                  <a:gd name="connsiteY2924" fmla="*/ 935410 h 1165749"/>
                  <a:gd name="connsiteX2925" fmla="*/ 99008 w 1295883"/>
                  <a:gd name="connsiteY2925" fmla="*/ 935486 h 1165749"/>
                  <a:gd name="connsiteX2926" fmla="*/ 98453 w 1295883"/>
                  <a:gd name="connsiteY2926" fmla="*/ 935817 h 1165749"/>
                  <a:gd name="connsiteX2927" fmla="*/ 98234 w 1295883"/>
                  <a:gd name="connsiteY2927" fmla="*/ 936312 h 1165749"/>
                  <a:gd name="connsiteX2928" fmla="*/ 97541 w 1295883"/>
                  <a:gd name="connsiteY2928" fmla="*/ 936617 h 1165749"/>
                  <a:gd name="connsiteX2929" fmla="*/ 96825 w 1295883"/>
                  <a:gd name="connsiteY2929" fmla="*/ 936655 h 1165749"/>
                  <a:gd name="connsiteX2930" fmla="*/ 96073 w 1295883"/>
                  <a:gd name="connsiteY2930" fmla="*/ 936845 h 1165749"/>
                  <a:gd name="connsiteX2931" fmla="*/ 95675 w 1295883"/>
                  <a:gd name="connsiteY2931" fmla="*/ 937290 h 1165749"/>
                  <a:gd name="connsiteX2932" fmla="*/ 95990 w 1295883"/>
                  <a:gd name="connsiteY2932" fmla="*/ 937899 h 1165749"/>
                  <a:gd name="connsiteX2933" fmla="*/ 96182 w 1295883"/>
                  <a:gd name="connsiteY2933" fmla="*/ 938446 h 1165749"/>
                  <a:gd name="connsiteX2934" fmla="*/ 96285 w 1295883"/>
                  <a:gd name="connsiteY2934" fmla="*/ 938992 h 1165749"/>
                  <a:gd name="connsiteX2935" fmla="*/ 96085 w 1295883"/>
                  <a:gd name="connsiteY2935" fmla="*/ 939881 h 1165749"/>
                  <a:gd name="connsiteX2936" fmla="*/ 95688 w 1295883"/>
                  <a:gd name="connsiteY2936" fmla="*/ 940401 h 1165749"/>
                  <a:gd name="connsiteX2937" fmla="*/ 95133 w 1295883"/>
                  <a:gd name="connsiteY2937" fmla="*/ 940909 h 1165749"/>
                  <a:gd name="connsiteX2938" fmla="*/ 95389 w 1295883"/>
                  <a:gd name="connsiteY2938" fmla="*/ 941405 h 1165749"/>
                  <a:gd name="connsiteX2939" fmla="*/ 95024 w 1295883"/>
                  <a:gd name="connsiteY2939" fmla="*/ 941786 h 1165749"/>
                  <a:gd name="connsiteX2940" fmla="*/ 94606 w 1295883"/>
                  <a:gd name="connsiteY2940" fmla="*/ 942446 h 1165749"/>
                  <a:gd name="connsiteX2941" fmla="*/ 94041 w 1295883"/>
                  <a:gd name="connsiteY2941" fmla="*/ 942891 h 1165749"/>
                  <a:gd name="connsiteX2942" fmla="*/ 93209 w 1295883"/>
                  <a:gd name="connsiteY2942" fmla="*/ 943259 h 1165749"/>
                  <a:gd name="connsiteX2943" fmla="*/ 92862 w 1295883"/>
                  <a:gd name="connsiteY2943" fmla="*/ 943780 h 1165749"/>
                  <a:gd name="connsiteX2944" fmla="*/ 92120 w 1295883"/>
                  <a:gd name="connsiteY2944" fmla="*/ 944199 h 1165749"/>
                  <a:gd name="connsiteX2945" fmla="*/ 91463 w 1295883"/>
                  <a:gd name="connsiteY2945" fmla="*/ 944529 h 1165749"/>
                  <a:gd name="connsiteX2946" fmla="*/ 90936 w 1295883"/>
                  <a:gd name="connsiteY2946" fmla="*/ 944389 h 1165749"/>
                  <a:gd name="connsiteX2947" fmla="*/ 90213 w 1295883"/>
                  <a:gd name="connsiteY2947" fmla="*/ 944326 h 1165749"/>
                  <a:gd name="connsiteX2948" fmla="*/ 89160 w 1295883"/>
                  <a:gd name="connsiteY2948" fmla="*/ 944427 h 1165749"/>
                  <a:gd name="connsiteX2949" fmla="*/ 88412 w 1295883"/>
                  <a:gd name="connsiteY2949" fmla="*/ 944592 h 1165749"/>
                  <a:gd name="connsiteX2950" fmla="*/ 87741 w 1295883"/>
                  <a:gd name="connsiteY2950" fmla="*/ 944948 h 1165749"/>
                  <a:gd name="connsiteX2951" fmla="*/ 87599 w 1295883"/>
                  <a:gd name="connsiteY2951" fmla="*/ 945558 h 1165749"/>
                  <a:gd name="connsiteX2952" fmla="*/ 87231 w 1295883"/>
                  <a:gd name="connsiteY2952" fmla="*/ 946243 h 1165749"/>
                  <a:gd name="connsiteX2953" fmla="*/ 86687 w 1295883"/>
                  <a:gd name="connsiteY2953" fmla="*/ 946764 h 1165749"/>
                  <a:gd name="connsiteX2954" fmla="*/ 86479 w 1295883"/>
                  <a:gd name="connsiteY2954" fmla="*/ 947209 h 1165749"/>
                  <a:gd name="connsiteX2955" fmla="*/ 86498 w 1295883"/>
                  <a:gd name="connsiteY2955" fmla="*/ 947920 h 1165749"/>
                  <a:gd name="connsiteX2956" fmla="*/ 86075 w 1295883"/>
                  <a:gd name="connsiteY2956" fmla="*/ 948834 h 1165749"/>
                  <a:gd name="connsiteX2957" fmla="*/ 85908 w 1295883"/>
                  <a:gd name="connsiteY2957" fmla="*/ 949329 h 1165749"/>
                  <a:gd name="connsiteX2958" fmla="*/ 86485 w 1295883"/>
                  <a:gd name="connsiteY2958" fmla="*/ 950257 h 1165749"/>
                  <a:gd name="connsiteX2959" fmla="*/ 86271 w 1295883"/>
                  <a:gd name="connsiteY2959" fmla="*/ 950714 h 1165749"/>
                  <a:gd name="connsiteX2960" fmla="*/ 85754 w 1295883"/>
                  <a:gd name="connsiteY2960" fmla="*/ 951234 h 1165749"/>
                  <a:gd name="connsiteX2961" fmla="*/ 85218 w 1295883"/>
                  <a:gd name="connsiteY2961" fmla="*/ 951349 h 1165749"/>
                  <a:gd name="connsiteX2962" fmla="*/ 84678 w 1295883"/>
                  <a:gd name="connsiteY2962" fmla="*/ 951527 h 1165749"/>
                  <a:gd name="connsiteX2963" fmla="*/ 84065 w 1295883"/>
                  <a:gd name="connsiteY2963" fmla="*/ 951958 h 1165749"/>
                  <a:gd name="connsiteX2964" fmla="*/ 84151 w 1295883"/>
                  <a:gd name="connsiteY2964" fmla="*/ 952568 h 1165749"/>
                  <a:gd name="connsiteX2965" fmla="*/ 84315 w 1295883"/>
                  <a:gd name="connsiteY2965" fmla="*/ 953381 h 1165749"/>
                  <a:gd name="connsiteX2966" fmla="*/ 84029 w 1295883"/>
                  <a:gd name="connsiteY2966" fmla="*/ 953901 h 1165749"/>
                  <a:gd name="connsiteX2967" fmla="*/ 83554 w 1295883"/>
                  <a:gd name="connsiteY2967" fmla="*/ 954359 h 1165749"/>
                  <a:gd name="connsiteX2968" fmla="*/ 82716 w 1295883"/>
                  <a:gd name="connsiteY2968" fmla="*/ 954613 h 1165749"/>
                  <a:gd name="connsiteX2969" fmla="*/ 81955 w 1295883"/>
                  <a:gd name="connsiteY2969" fmla="*/ 955006 h 1165749"/>
                  <a:gd name="connsiteX2970" fmla="*/ 81413 w 1295883"/>
                  <a:gd name="connsiteY2970" fmla="*/ 955451 h 1165749"/>
                  <a:gd name="connsiteX2971" fmla="*/ 80882 w 1295883"/>
                  <a:gd name="connsiteY2971" fmla="*/ 955540 h 1165749"/>
                  <a:gd name="connsiteX2972" fmla="*/ 80436 w 1295883"/>
                  <a:gd name="connsiteY2972" fmla="*/ 955629 h 1165749"/>
                  <a:gd name="connsiteX2973" fmla="*/ 80003 w 1295883"/>
                  <a:gd name="connsiteY2973" fmla="*/ 955972 h 1165749"/>
                  <a:gd name="connsiteX2974" fmla="*/ 79707 w 1295883"/>
                  <a:gd name="connsiteY2974" fmla="*/ 956302 h 1165749"/>
                  <a:gd name="connsiteX2975" fmla="*/ 79235 w 1295883"/>
                  <a:gd name="connsiteY2975" fmla="*/ 956670 h 1165749"/>
                  <a:gd name="connsiteX2976" fmla="*/ 79046 w 1295883"/>
                  <a:gd name="connsiteY2976" fmla="*/ 957254 h 1165749"/>
                  <a:gd name="connsiteX2977" fmla="*/ 80041 w 1295883"/>
                  <a:gd name="connsiteY2977" fmla="*/ 957597 h 1165749"/>
                  <a:gd name="connsiteX2978" fmla="*/ 80405 w 1295883"/>
                  <a:gd name="connsiteY2978" fmla="*/ 957953 h 1165749"/>
                  <a:gd name="connsiteX2979" fmla="*/ 80443 w 1295883"/>
                  <a:gd name="connsiteY2979" fmla="*/ 958600 h 1165749"/>
                  <a:gd name="connsiteX2980" fmla="*/ 80048 w 1295883"/>
                  <a:gd name="connsiteY2980" fmla="*/ 959032 h 1165749"/>
                  <a:gd name="connsiteX2981" fmla="*/ 79287 w 1295883"/>
                  <a:gd name="connsiteY2981" fmla="*/ 958842 h 1165749"/>
                  <a:gd name="connsiteX2982" fmla="*/ 78808 w 1295883"/>
                  <a:gd name="connsiteY2982" fmla="*/ 958931 h 1165749"/>
                  <a:gd name="connsiteX2983" fmla="*/ 78285 w 1295883"/>
                  <a:gd name="connsiteY2983" fmla="*/ 959312 h 1165749"/>
                  <a:gd name="connsiteX2984" fmla="*/ 77752 w 1295883"/>
                  <a:gd name="connsiteY2984" fmla="*/ 959604 h 1165749"/>
                  <a:gd name="connsiteX2985" fmla="*/ 78304 w 1295883"/>
                  <a:gd name="connsiteY2985" fmla="*/ 960391 h 1165749"/>
                  <a:gd name="connsiteX2986" fmla="*/ 79052 w 1295883"/>
                  <a:gd name="connsiteY2986" fmla="*/ 960836 h 1165749"/>
                  <a:gd name="connsiteX2987" fmla="*/ 79460 w 1295883"/>
                  <a:gd name="connsiteY2987" fmla="*/ 961344 h 1165749"/>
                  <a:gd name="connsiteX2988" fmla="*/ 79274 w 1295883"/>
                  <a:gd name="connsiteY2988" fmla="*/ 961814 h 1165749"/>
                  <a:gd name="connsiteX2989" fmla="*/ 78674 w 1295883"/>
                  <a:gd name="connsiteY2989" fmla="*/ 961966 h 1165749"/>
                  <a:gd name="connsiteX2990" fmla="*/ 78491 w 1295883"/>
                  <a:gd name="connsiteY2990" fmla="*/ 962360 h 1165749"/>
                  <a:gd name="connsiteX2991" fmla="*/ 78173 w 1295883"/>
                  <a:gd name="connsiteY2991" fmla="*/ 962893 h 1165749"/>
                  <a:gd name="connsiteX2992" fmla="*/ 77752 w 1295883"/>
                  <a:gd name="connsiteY2992" fmla="*/ 963122 h 1165749"/>
                  <a:gd name="connsiteX2993" fmla="*/ 76940 w 1295883"/>
                  <a:gd name="connsiteY2993" fmla="*/ 962944 h 1165749"/>
                  <a:gd name="connsiteX2994" fmla="*/ 76337 w 1295883"/>
                  <a:gd name="connsiteY2994" fmla="*/ 962817 h 1165749"/>
                  <a:gd name="connsiteX2995" fmla="*/ 75598 w 1295883"/>
                  <a:gd name="connsiteY2995" fmla="*/ 963020 h 1165749"/>
                  <a:gd name="connsiteX2996" fmla="*/ 74320 w 1295883"/>
                  <a:gd name="connsiteY2996" fmla="*/ 962944 h 1165749"/>
                  <a:gd name="connsiteX2997" fmla="*/ 73742 w 1295883"/>
                  <a:gd name="connsiteY2997" fmla="*/ 963033 h 1165749"/>
                  <a:gd name="connsiteX2998" fmla="*/ 73289 w 1295883"/>
                  <a:gd name="connsiteY2998" fmla="*/ 963414 h 1165749"/>
                  <a:gd name="connsiteX2999" fmla="*/ 72728 w 1295883"/>
                  <a:gd name="connsiteY2999" fmla="*/ 963630 h 1165749"/>
                  <a:gd name="connsiteX3000" fmla="*/ 72686 w 1295883"/>
                  <a:gd name="connsiteY3000" fmla="*/ 964379 h 1165749"/>
                  <a:gd name="connsiteX3001" fmla="*/ 73026 w 1295883"/>
                  <a:gd name="connsiteY3001" fmla="*/ 964823 h 1165749"/>
                  <a:gd name="connsiteX3002" fmla="*/ 73377 w 1295883"/>
                  <a:gd name="connsiteY3002" fmla="*/ 965166 h 1165749"/>
                  <a:gd name="connsiteX3003" fmla="*/ 73921 w 1295883"/>
                  <a:gd name="connsiteY3003" fmla="*/ 965255 h 1165749"/>
                  <a:gd name="connsiteX3004" fmla="*/ 73478 w 1295883"/>
                  <a:gd name="connsiteY3004" fmla="*/ 966106 h 1165749"/>
                  <a:gd name="connsiteX3005" fmla="*/ 72961 w 1295883"/>
                  <a:gd name="connsiteY3005" fmla="*/ 966208 h 1165749"/>
                  <a:gd name="connsiteX3006" fmla="*/ 72490 w 1295883"/>
                  <a:gd name="connsiteY3006" fmla="*/ 966436 h 1165749"/>
                  <a:gd name="connsiteX3007" fmla="*/ 72053 w 1295883"/>
                  <a:gd name="connsiteY3007" fmla="*/ 966970 h 1165749"/>
                  <a:gd name="connsiteX3008" fmla="*/ 71620 w 1295883"/>
                  <a:gd name="connsiteY3008" fmla="*/ 967376 h 1165749"/>
                  <a:gd name="connsiteX3009" fmla="*/ 71125 w 1295883"/>
                  <a:gd name="connsiteY3009" fmla="*/ 967783 h 1165749"/>
                  <a:gd name="connsiteX3010" fmla="*/ 71106 w 1295883"/>
                  <a:gd name="connsiteY3010" fmla="*/ 968303 h 1165749"/>
                  <a:gd name="connsiteX3011" fmla="*/ 71427 w 1295883"/>
                  <a:gd name="connsiteY3011" fmla="*/ 968722 h 1165749"/>
                  <a:gd name="connsiteX3012" fmla="*/ 71007 w 1295883"/>
                  <a:gd name="connsiteY3012" fmla="*/ 970018 h 1165749"/>
                  <a:gd name="connsiteX3013" fmla="*/ 70807 w 1295883"/>
                  <a:gd name="connsiteY3013" fmla="*/ 970640 h 1165749"/>
                  <a:gd name="connsiteX3014" fmla="*/ 70878 w 1295883"/>
                  <a:gd name="connsiteY3014" fmla="*/ 971161 h 1165749"/>
                  <a:gd name="connsiteX3015" fmla="*/ 71276 w 1295883"/>
                  <a:gd name="connsiteY3015" fmla="*/ 971567 h 1165749"/>
                  <a:gd name="connsiteX3016" fmla="*/ 71703 w 1295883"/>
                  <a:gd name="connsiteY3016" fmla="*/ 972126 h 1165749"/>
                  <a:gd name="connsiteX3017" fmla="*/ 71986 w 1295883"/>
                  <a:gd name="connsiteY3017" fmla="*/ 972545 h 1165749"/>
                  <a:gd name="connsiteX3018" fmla="*/ 72444 w 1295883"/>
                  <a:gd name="connsiteY3018" fmla="*/ 972888 h 1165749"/>
                  <a:gd name="connsiteX3019" fmla="*/ 73328 w 1295883"/>
                  <a:gd name="connsiteY3019" fmla="*/ 972926 h 1165749"/>
                  <a:gd name="connsiteX3020" fmla="*/ 73826 w 1295883"/>
                  <a:gd name="connsiteY3020" fmla="*/ 973434 h 1165749"/>
                  <a:gd name="connsiteX3021" fmla="*/ 75682 w 1295883"/>
                  <a:gd name="connsiteY3021" fmla="*/ 973561 h 1165749"/>
                  <a:gd name="connsiteX3022" fmla="*/ 76262 w 1295883"/>
                  <a:gd name="connsiteY3022" fmla="*/ 973104 h 1165749"/>
                  <a:gd name="connsiteX3023" fmla="*/ 76757 w 1295883"/>
                  <a:gd name="connsiteY3023" fmla="*/ 972685 h 1165749"/>
                  <a:gd name="connsiteX3024" fmla="*/ 77148 w 1295883"/>
                  <a:gd name="connsiteY3024" fmla="*/ 972431 h 1165749"/>
                  <a:gd name="connsiteX3025" fmla="*/ 78073 w 1295883"/>
                  <a:gd name="connsiteY3025" fmla="*/ 972443 h 1165749"/>
                  <a:gd name="connsiteX3026" fmla="*/ 78718 w 1295883"/>
                  <a:gd name="connsiteY3026" fmla="*/ 972418 h 1165749"/>
                  <a:gd name="connsiteX3027" fmla="*/ 79222 w 1295883"/>
                  <a:gd name="connsiteY3027" fmla="*/ 972507 h 1165749"/>
                  <a:gd name="connsiteX3028" fmla="*/ 80180 w 1295883"/>
                  <a:gd name="connsiteY3028" fmla="*/ 972291 h 1165749"/>
                  <a:gd name="connsiteX3029" fmla="*/ 80590 w 1295883"/>
                  <a:gd name="connsiteY3029" fmla="*/ 972634 h 1165749"/>
                  <a:gd name="connsiteX3030" fmla="*/ 80581 w 1295883"/>
                  <a:gd name="connsiteY3030" fmla="*/ 973180 h 1165749"/>
                  <a:gd name="connsiteX3031" fmla="*/ 81550 w 1295883"/>
                  <a:gd name="connsiteY3031" fmla="*/ 973307 h 1165749"/>
                  <a:gd name="connsiteX3032" fmla="*/ 82286 w 1295883"/>
                  <a:gd name="connsiteY3032" fmla="*/ 973320 h 1165749"/>
                  <a:gd name="connsiteX3033" fmla="*/ 82607 w 1295883"/>
                  <a:gd name="connsiteY3033" fmla="*/ 973726 h 1165749"/>
                  <a:gd name="connsiteX3034" fmla="*/ 82867 w 1295883"/>
                  <a:gd name="connsiteY3034" fmla="*/ 974221 h 1165749"/>
                  <a:gd name="connsiteX3035" fmla="*/ 83573 w 1295883"/>
                  <a:gd name="connsiteY3035" fmla="*/ 974628 h 1165749"/>
                  <a:gd name="connsiteX3036" fmla="*/ 84197 w 1295883"/>
                  <a:gd name="connsiteY3036" fmla="*/ 974831 h 1165749"/>
                  <a:gd name="connsiteX3037" fmla="*/ 84183 w 1295883"/>
                  <a:gd name="connsiteY3037" fmla="*/ 975961 h 1165749"/>
                  <a:gd name="connsiteX3038" fmla="*/ 84170 w 1295883"/>
                  <a:gd name="connsiteY3038" fmla="*/ 976723 h 1165749"/>
                  <a:gd name="connsiteX3039" fmla="*/ 84299 w 1295883"/>
                  <a:gd name="connsiteY3039" fmla="*/ 977384 h 1165749"/>
                  <a:gd name="connsiteX3040" fmla="*/ 84367 w 1295883"/>
                  <a:gd name="connsiteY3040" fmla="*/ 978133 h 1165749"/>
                  <a:gd name="connsiteX3041" fmla="*/ 84357 w 1295883"/>
                  <a:gd name="connsiteY3041" fmla="*/ 978654 h 1165749"/>
                  <a:gd name="connsiteX3042" fmla="*/ 83827 w 1295883"/>
                  <a:gd name="connsiteY3042" fmla="*/ 979289 h 1165749"/>
                  <a:gd name="connsiteX3043" fmla="*/ 83374 w 1295883"/>
                  <a:gd name="connsiteY3043" fmla="*/ 979708 h 1165749"/>
                  <a:gd name="connsiteX3044" fmla="*/ 82890 w 1295883"/>
                  <a:gd name="connsiteY3044" fmla="*/ 980254 h 1165749"/>
                  <a:gd name="connsiteX3045" fmla="*/ 82945 w 1295883"/>
                  <a:gd name="connsiteY3045" fmla="*/ 980978 h 1165749"/>
                  <a:gd name="connsiteX3046" fmla="*/ 83378 w 1295883"/>
                  <a:gd name="connsiteY3046" fmla="*/ 981727 h 1165749"/>
                  <a:gd name="connsiteX3047" fmla="*/ 83796 w 1295883"/>
                  <a:gd name="connsiteY3047" fmla="*/ 982235 h 1165749"/>
                  <a:gd name="connsiteX3048" fmla="*/ 84483 w 1295883"/>
                  <a:gd name="connsiteY3048" fmla="*/ 982730 h 1165749"/>
                  <a:gd name="connsiteX3049" fmla="*/ 85054 w 1295883"/>
                  <a:gd name="connsiteY3049" fmla="*/ 983048 h 1165749"/>
                  <a:gd name="connsiteX3050" fmla="*/ 85182 w 1295883"/>
                  <a:gd name="connsiteY3050" fmla="*/ 984064 h 1165749"/>
                  <a:gd name="connsiteX3051" fmla="*/ 85442 w 1295883"/>
                  <a:gd name="connsiteY3051" fmla="*/ 984635 h 1165749"/>
                  <a:gd name="connsiteX3052" fmla="*/ 85584 w 1295883"/>
                  <a:gd name="connsiteY3052" fmla="*/ 985055 h 1165749"/>
                  <a:gd name="connsiteX3053" fmla="*/ 85870 w 1295883"/>
                  <a:gd name="connsiteY3053" fmla="*/ 985702 h 1165749"/>
                  <a:gd name="connsiteX3054" fmla="*/ 86000 w 1295883"/>
                  <a:gd name="connsiteY3054" fmla="*/ 986198 h 1165749"/>
                  <a:gd name="connsiteX3055" fmla="*/ 85853 w 1295883"/>
                  <a:gd name="connsiteY3055" fmla="*/ 986693 h 1165749"/>
                  <a:gd name="connsiteX3056" fmla="*/ 85891 w 1295883"/>
                  <a:gd name="connsiteY3056" fmla="*/ 987315 h 1165749"/>
                  <a:gd name="connsiteX3057" fmla="*/ 85969 w 1295883"/>
                  <a:gd name="connsiteY3057" fmla="*/ 988014 h 1165749"/>
                  <a:gd name="connsiteX3058" fmla="*/ 86107 w 1295883"/>
                  <a:gd name="connsiteY3058" fmla="*/ 988547 h 1165749"/>
                  <a:gd name="connsiteX3059" fmla="*/ 86315 w 1295883"/>
                  <a:gd name="connsiteY3059" fmla="*/ 989207 h 1165749"/>
                  <a:gd name="connsiteX3060" fmla="*/ 86649 w 1295883"/>
                  <a:gd name="connsiteY3060" fmla="*/ 989957 h 1165749"/>
                  <a:gd name="connsiteX3061" fmla="*/ 87044 w 1295883"/>
                  <a:gd name="connsiteY3061" fmla="*/ 990655 h 1165749"/>
                  <a:gd name="connsiteX3062" fmla="*/ 87404 w 1295883"/>
                  <a:gd name="connsiteY3062" fmla="*/ 991049 h 1165749"/>
                  <a:gd name="connsiteX3063" fmla="*/ 88197 w 1295883"/>
                  <a:gd name="connsiteY3063" fmla="*/ 991062 h 1165749"/>
                  <a:gd name="connsiteX3064" fmla="*/ 88874 w 1295883"/>
                  <a:gd name="connsiteY3064" fmla="*/ 991570 h 1165749"/>
                  <a:gd name="connsiteX3065" fmla="*/ 88836 w 1295883"/>
                  <a:gd name="connsiteY3065" fmla="*/ 992040 h 1165749"/>
                  <a:gd name="connsiteX3066" fmla="*/ 88589 w 1295883"/>
                  <a:gd name="connsiteY3066" fmla="*/ 992509 h 1165749"/>
                  <a:gd name="connsiteX3067" fmla="*/ 89009 w 1295883"/>
                  <a:gd name="connsiteY3067" fmla="*/ 992865 h 1165749"/>
                  <a:gd name="connsiteX3068" fmla="*/ 89305 w 1295883"/>
                  <a:gd name="connsiteY3068" fmla="*/ 993589 h 1165749"/>
                  <a:gd name="connsiteX3069" fmla="*/ 89198 w 1295883"/>
                  <a:gd name="connsiteY3069" fmla="*/ 994541 h 1165749"/>
                  <a:gd name="connsiteX3070" fmla="*/ 89051 w 1295883"/>
                  <a:gd name="connsiteY3070" fmla="*/ 995049 h 1165749"/>
                  <a:gd name="connsiteX3071" fmla="*/ 88813 w 1295883"/>
                  <a:gd name="connsiteY3071" fmla="*/ 995456 h 1165749"/>
                  <a:gd name="connsiteX3072" fmla="*/ 88525 w 1295883"/>
                  <a:gd name="connsiteY3072" fmla="*/ 996129 h 1165749"/>
                  <a:gd name="connsiteX3073" fmla="*/ 88130 w 1295883"/>
                  <a:gd name="connsiteY3073" fmla="*/ 996573 h 1165749"/>
                  <a:gd name="connsiteX3074" fmla="*/ 87979 w 1295883"/>
                  <a:gd name="connsiteY3074" fmla="*/ 997285 h 1165749"/>
                  <a:gd name="connsiteX3075" fmla="*/ 87416 w 1295883"/>
                  <a:gd name="connsiteY3075" fmla="*/ 997666 h 1165749"/>
                  <a:gd name="connsiteX3076" fmla="*/ 86633 w 1295883"/>
                  <a:gd name="connsiteY3076" fmla="*/ 998009 h 1165749"/>
                  <a:gd name="connsiteX3077" fmla="*/ 86723 w 1295883"/>
                  <a:gd name="connsiteY3077" fmla="*/ 998656 h 1165749"/>
                  <a:gd name="connsiteX3078" fmla="*/ 87218 w 1295883"/>
                  <a:gd name="connsiteY3078" fmla="*/ 999380 h 1165749"/>
                  <a:gd name="connsiteX3079" fmla="*/ 87606 w 1295883"/>
                  <a:gd name="connsiteY3079" fmla="*/ 999875 h 1165749"/>
                  <a:gd name="connsiteX3080" fmla="*/ 88040 w 1295883"/>
                  <a:gd name="connsiteY3080" fmla="*/ 1000561 h 1165749"/>
                  <a:gd name="connsiteX3081" fmla="*/ 87818 w 1295883"/>
                  <a:gd name="connsiteY3081" fmla="*/ 1001209 h 1165749"/>
                  <a:gd name="connsiteX3082" fmla="*/ 87818 w 1295883"/>
                  <a:gd name="connsiteY3082" fmla="*/ 1001793 h 1165749"/>
                  <a:gd name="connsiteX3083" fmla="*/ 87593 w 1295883"/>
                  <a:gd name="connsiteY3083" fmla="*/ 1002720 h 1165749"/>
                  <a:gd name="connsiteX3084" fmla="*/ 87456 w 1295883"/>
                  <a:gd name="connsiteY3084" fmla="*/ 1003254 h 1165749"/>
                  <a:gd name="connsiteX3085" fmla="*/ 87626 w 1295883"/>
                  <a:gd name="connsiteY3085" fmla="*/ 1003812 h 1165749"/>
                  <a:gd name="connsiteX3086" fmla="*/ 87603 w 1295883"/>
                  <a:gd name="connsiteY3086" fmla="*/ 1004473 h 1165749"/>
                  <a:gd name="connsiteX3087" fmla="*/ 87741 w 1295883"/>
                  <a:gd name="connsiteY3087" fmla="*/ 1005171 h 1165749"/>
                  <a:gd name="connsiteX3088" fmla="*/ 87860 w 1295883"/>
                  <a:gd name="connsiteY3088" fmla="*/ 1005679 h 1165749"/>
                  <a:gd name="connsiteX3089" fmla="*/ 87700 w 1295883"/>
                  <a:gd name="connsiteY3089" fmla="*/ 1006251 h 1165749"/>
                  <a:gd name="connsiteX3090" fmla="*/ 87475 w 1295883"/>
                  <a:gd name="connsiteY3090" fmla="*/ 1006695 h 1165749"/>
                  <a:gd name="connsiteX3091" fmla="*/ 87204 w 1295883"/>
                  <a:gd name="connsiteY3091" fmla="*/ 1007064 h 1165749"/>
                  <a:gd name="connsiteX3092" fmla="*/ 86929 w 1295883"/>
                  <a:gd name="connsiteY3092" fmla="*/ 1007724 h 1165749"/>
                  <a:gd name="connsiteX3093" fmla="*/ 85815 w 1295883"/>
                  <a:gd name="connsiteY3093" fmla="*/ 1009566 h 1165749"/>
                  <a:gd name="connsiteX3094" fmla="*/ 86405 w 1295883"/>
                  <a:gd name="connsiteY3094" fmla="*/ 1010188 h 1165749"/>
                  <a:gd name="connsiteX3095" fmla="*/ 86325 w 1295883"/>
                  <a:gd name="connsiteY3095" fmla="*/ 1010696 h 1165749"/>
                  <a:gd name="connsiteX3096" fmla="*/ 85876 w 1295883"/>
                  <a:gd name="connsiteY3096" fmla="*/ 1011318 h 1165749"/>
                  <a:gd name="connsiteX3097" fmla="*/ 85346 w 1295883"/>
                  <a:gd name="connsiteY3097" fmla="*/ 1011471 h 1165749"/>
                  <a:gd name="connsiteX3098" fmla="*/ 84790 w 1295883"/>
                  <a:gd name="connsiteY3098" fmla="*/ 1011928 h 1165749"/>
                  <a:gd name="connsiteX3099" fmla="*/ 84210 w 1295883"/>
                  <a:gd name="connsiteY3099" fmla="*/ 1012563 h 1165749"/>
                  <a:gd name="connsiteX3100" fmla="*/ 83724 w 1295883"/>
                  <a:gd name="connsiteY3100" fmla="*/ 1012995 h 1165749"/>
                  <a:gd name="connsiteX3101" fmla="*/ 83275 w 1295883"/>
                  <a:gd name="connsiteY3101" fmla="*/ 1013058 h 1165749"/>
                  <a:gd name="connsiteX3102" fmla="*/ 82565 w 1295883"/>
                  <a:gd name="connsiteY3102" fmla="*/ 1012639 h 1165749"/>
                  <a:gd name="connsiteX3103" fmla="*/ 82321 w 1295883"/>
                  <a:gd name="connsiteY3103" fmla="*/ 1013134 h 1165749"/>
                  <a:gd name="connsiteX3104" fmla="*/ 81679 w 1295883"/>
                  <a:gd name="connsiteY3104" fmla="*/ 1013414 h 1165749"/>
                  <a:gd name="connsiteX3105" fmla="*/ 81470 w 1295883"/>
                  <a:gd name="connsiteY3105" fmla="*/ 1013896 h 1165749"/>
                  <a:gd name="connsiteX3106" fmla="*/ 81249 w 1295883"/>
                  <a:gd name="connsiteY3106" fmla="*/ 1014379 h 1165749"/>
                  <a:gd name="connsiteX3107" fmla="*/ 81739 w 1295883"/>
                  <a:gd name="connsiteY3107" fmla="*/ 1014684 h 1165749"/>
                  <a:gd name="connsiteX3108" fmla="*/ 82594 w 1295883"/>
                  <a:gd name="connsiteY3108" fmla="*/ 1015090 h 1165749"/>
                  <a:gd name="connsiteX3109" fmla="*/ 83204 w 1295883"/>
                  <a:gd name="connsiteY3109" fmla="*/ 1015268 h 1165749"/>
                  <a:gd name="connsiteX3110" fmla="*/ 83512 w 1295883"/>
                  <a:gd name="connsiteY3110" fmla="*/ 1015649 h 1165749"/>
                  <a:gd name="connsiteX3111" fmla="*/ 83323 w 1295883"/>
                  <a:gd name="connsiteY3111" fmla="*/ 1016182 h 1165749"/>
                  <a:gd name="connsiteX3112" fmla="*/ 83804 w 1295883"/>
                  <a:gd name="connsiteY3112" fmla="*/ 1016766 h 1165749"/>
                  <a:gd name="connsiteX3113" fmla="*/ 84065 w 1295883"/>
                  <a:gd name="connsiteY3113" fmla="*/ 1017617 h 1165749"/>
                  <a:gd name="connsiteX3114" fmla="*/ 84010 w 1295883"/>
                  <a:gd name="connsiteY3114" fmla="*/ 1018240 h 1165749"/>
                  <a:gd name="connsiteX3115" fmla="*/ 83796 w 1295883"/>
                  <a:gd name="connsiteY3115" fmla="*/ 1019218 h 1165749"/>
                  <a:gd name="connsiteX3116" fmla="*/ 83901 w 1295883"/>
                  <a:gd name="connsiteY3116" fmla="*/ 1019967 h 1165749"/>
                  <a:gd name="connsiteX3117" fmla="*/ 83544 w 1295883"/>
                  <a:gd name="connsiteY3117" fmla="*/ 1020386 h 1165749"/>
                  <a:gd name="connsiteX3118" fmla="*/ 83243 w 1295883"/>
                  <a:gd name="connsiteY3118" fmla="*/ 1020970 h 1165749"/>
                  <a:gd name="connsiteX3119" fmla="*/ 82886 w 1295883"/>
                  <a:gd name="connsiteY3119" fmla="*/ 1021440 h 1165749"/>
                  <a:gd name="connsiteX3120" fmla="*/ 82298 w 1295883"/>
                  <a:gd name="connsiteY3120" fmla="*/ 1021910 h 1165749"/>
                  <a:gd name="connsiteX3121" fmla="*/ 81962 w 1295883"/>
                  <a:gd name="connsiteY3121" fmla="*/ 1022812 h 1165749"/>
                  <a:gd name="connsiteX3122" fmla="*/ 81917 w 1295883"/>
                  <a:gd name="connsiteY3122" fmla="*/ 1023510 h 1165749"/>
                  <a:gd name="connsiteX3123" fmla="*/ 82218 w 1295883"/>
                  <a:gd name="connsiteY3123" fmla="*/ 1024107 h 1165749"/>
                  <a:gd name="connsiteX3124" fmla="*/ 82578 w 1295883"/>
                  <a:gd name="connsiteY3124" fmla="*/ 1024539 h 1165749"/>
                  <a:gd name="connsiteX3125" fmla="*/ 82674 w 1295883"/>
                  <a:gd name="connsiteY3125" fmla="*/ 1025034 h 1165749"/>
                  <a:gd name="connsiteX3126" fmla="*/ 82855 w 1295883"/>
                  <a:gd name="connsiteY3126" fmla="*/ 1025479 h 1165749"/>
                  <a:gd name="connsiteX3127" fmla="*/ 82989 w 1295883"/>
                  <a:gd name="connsiteY3127" fmla="*/ 1025999 h 1165749"/>
                  <a:gd name="connsiteX3128" fmla="*/ 82697 w 1295883"/>
                  <a:gd name="connsiteY3128" fmla="*/ 1026622 h 1165749"/>
                  <a:gd name="connsiteX3129" fmla="*/ 83056 w 1295883"/>
                  <a:gd name="connsiteY3129" fmla="*/ 1027485 h 1165749"/>
                  <a:gd name="connsiteX3130" fmla="*/ 83439 w 1295883"/>
                  <a:gd name="connsiteY3130" fmla="*/ 1028095 h 1165749"/>
                  <a:gd name="connsiteX3131" fmla="*/ 84061 w 1295883"/>
                  <a:gd name="connsiteY3131" fmla="*/ 1028565 h 1165749"/>
                  <a:gd name="connsiteX3132" fmla="*/ 84334 w 1295883"/>
                  <a:gd name="connsiteY3132" fmla="*/ 1029212 h 1165749"/>
                  <a:gd name="connsiteX3133" fmla="*/ 84370 w 1295883"/>
                  <a:gd name="connsiteY3133" fmla="*/ 1029873 h 1165749"/>
                  <a:gd name="connsiteX3134" fmla="*/ 84393 w 1295883"/>
                  <a:gd name="connsiteY3134" fmla="*/ 1030406 h 1165749"/>
                  <a:gd name="connsiteX3135" fmla="*/ 83920 w 1295883"/>
                  <a:gd name="connsiteY3135" fmla="*/ 1031092 h 1165749"/>
                  <a:gd name="connsiteX3136" fmla="*/ 83082 w 1295883"/>
                  <a:gd name="connsiteY3136" fmla="*/ 1031943 h 1165749"/>
                  <a:gd name="connsiteX3137" fmla="*/ 82228 w 1295883"/>
                  <a:gd name="connsiteY3137" fmla="*/ 1033086 h 1165749"/>
                  <a:gd name="connsiteX3138" fmla="*/ 81991 w 1295883"/>
                  <a:gd name="connsiteY3138" fmla="*/ 1033937 h 1165749"/>
                  <a:gd name="connsiteX3139" fmla="*/ 81605 w 1295883"/>
                  <a:gd name="connsiteY3139" fmla="*/ 1034699 h 1165749"/>
                  <a:gd name="connsiteX3140" fmla="*/ 81878 w 1295883"/>
                  <a:gd name="connsiteY3140" fmla="*/ 1035397 h 1165749"/>
                  <a:gd name="connsiteX3141" fmla="*/ 82073 w 1295883"/>
                  <a:gd name="connsiteY3141" fmla="*/ 1036274 h 1165749"/>
                  <a:gd name="connsiteX3142" fmla="*/ 82527 w 1295883"/>
                  <a:gd name="connsiteY3142" fmla="*/ 1037366 h 1165749"/>
                  <a:gd name="connsiteX3143" fmla="*/ 82722 w 1295883"/>
                  <a:gd name="connsiteY3143" fmla="*/ 1038128 h 1165749"/>
                  <a:gd name="connsiteX3144" fmla="*/ 82649 w 1295883"/>
                  <a:gd name="connsiteY3144" fmla="*/ 1038699 h 1165749"/>
                  <a:gd name="connsiteX3145" fmla="*/ 82992 w 1295883"/>
                  <a:gd name="connsiteY3145" fmla="*/ 1039525 h 1165749"/>
                  <a:gd name="connsiteX3146" fmla="*/ 83130 w 1295883"/>
                  <a:gd name="connsiteY3146" fmla="*/ 1040134 h 1165749"/>
                  <a:gd name="connsiteX3147" fmla="*/ 82979 w 1295883"/>
                  <a:gd name="connsiteY3147" fmla="*/ 1040846 h 1165749"/>
                  <a:gd name="connsiteX3148" fmla="*/ 83304 w 1295883"/>
                  <a:gd name="connsiteY3148" fmla="*/ 1041354 h 1165749"/>
                  <a:gd name="connsiteX3149" fmla="*/ 83766 w 1295883"/>
                  <a:gd name="connsiteY3149" fmla="*/ 1042052 h 1165749"/>
                  <a:gd name="connsiteX3150" fmla="*/ 83785 w 1295883"/>
                  <a:gd name="connsiteY3150" fmla="*/ 1043386 h 1165749"/>
                  <a:gd name="connsiteX3151" fmla="*/ 87475 w 1295883"/>
                  <a:gd name="connsiteY3151" fmla="*/ 1089639 h 1165749"/>
                  <a:gd name="connsiteX3152" fmla="*/ 92818 w 1295883"/>
                  <a:gd name="connsiteY3152" fmla="*/ 1090312 h 1165749"/>
                  <a:gd name="connsiteX3153" fmla="*/ 97486 w 1295883"/>
                  <a:gd name="connsiteY3153" fmla="*/ 1094313 h 1165749"/>
                  <a:gd name="connsiteX3154" fmla="*/ 97486 w 1295883"/>
                  <a:gd name="connsiteY3154" fmla="*/ 1096319 h 1165749"/>
                  <a:gd name="connsiteX3155" fmla="*/ 96150 w 1295883"/>
                  <a:gd name="connsiteY3155" fmla="*/ 1098986 h 1165749"/>
                  <a:gd name="connsiteX3156" fmla="*/ 98154 w 1295883"/>
                  <a:gd name="connsiteY3156" fmla="*/ 1103000 h 1165749"/>
                  <a:gd name="connsiteX3157" fmla="*/ 102161 w 1295883"/>
                  <a:gd name="connsiteY3157" fmla="*/ 1108334 h 1165749"/>
                  <a:gd name="connsiteX3158" fmla="*/ 110175 w 1295883"/>
                  <a:gd name="connsiteY3158" fmla="*/ 1110340 h 1165749"/>
                  <a:gd name="connsiteX3159" fmla="*/ 114843 w 1295883"/>
                  <a:gd name="connsiteY3159" fmla="*/ 1113007 h 1165749"/>
                  <a:gd name="connsiteX3160" fmla="*/ 118850 w 1295883"/>
                  <a:gd name="connsiteY3160" fmla="*/ 1113680 h 1165749"/>
                  <a:gd name="connsiteX3161" fmla="*/ 120854 w 1295883"/>
                  <a:gd name="connsiteY3161" fmla="*/ 1112334 h 1165749"/>
                  <a:gd name="connsiteX3162" fmla="*/ 126197 w 1295883"/>
                  <a:gd name="connsiteY3162" fmla="*/ 1111001 h 1165749"/>
                  <a:gd name="connsiteX3163" fmla="*/ 131532 w 1295883"/>
                  <a:gd name="connsiteY3163" fmla="*/ 1107661 h 1165749"/>
                  <a:gd name="connsiteX3164" fmla="*/ 134204 w 1295883"/>
                  <a:gd name="connsiteY3164" fmla="*/ 1103000 h 1165749"/>
                  <a:gd name="connsiteX3165" fmla="*/ 137543 w 1295883"/>
                  <a:gd name="connsiteY3165" fmla="*/ 1100993 h 1165749"/>
                  <a:gd name="connsiteX3166" fmla="*/ 141550 w 1295883"/>
                  <a:gd name="connsiteY3166" fmla="*/ 1100320 h 1165749"/>
                  <a:gd name="connsiteX3167" fmla="*/ 144222 w 1295883"/>
                  <a:gd name="connsiteY3167" fmla="*/ 1096992 h 1165749"/>
                  <a:gd name="connsiteX3168" fmla="*/ 145552 w 1295883"/>
                  <a:gd name="connsiteY3168" fmla="*/ 1096319 h 1165749"/>
                  <a:gd name="connsiteX3169" fmla="*/ 148223 w 1295883"/>
                  <a:gd name="connsiteY3169" fmla="*/ 1095646 h 1165749"/>
                  <a:gd name="connsiteX3170" fmla="*/ 150894 w 1295883"/>
                  <a:gd name="connsiteY3170" fmla="*/ 1096992 h 1165749"/>
                  <a:gd name="connsiteX3171" fmla="*/ 155568 w 1295883"/>
                  <a:gd name="connsiteY3171" fmla="*/ 1096992 h 1165749"/>
                  <a:gd name="connsiteX3172" fmla="*/ 162241 w 1295883"/>
                  <a:gd name="connsiteY3172" fmla="*/ 1094313 h 1165749"/>
                  <a:gd name="connsiteX3173" fmla="*/ 169587 w 1295883"/>
                  <a:gd name="connsiteY3173" fmla="*/ 1094313 h 1165749"/>
                  <a:gd name="connsiteX3174" fmla="*/ 174262 w 1295883"/>
                  <a:gd name="connsiteY3174" fmla="*/ 1100320 h 1165749"/>
                  <a:gd name="connsiteX3175" fmla="*/ 181602 w 1295883"/>
                  <a:gd name="connsiteY3175" fmla="*/ 1098313 h 1165749"/>
                  <a:gd name="connsiteX3176" fmla="*/ 182270 w 1295883"/>
                  <a:gd name="connsiteY3176" fmla="*/ 1098313 h 1165749"/>
                  <a:gd name="connsiteX3177" fmla="*/ 181602 w 1295883"/>
                  <a:gd name="connsiteY3177" fmla="*/ 1107000 h 1165749"/>
                  <a:gd name="connsiteX3178" fmla="*/ 182270 w 1295883"/>
                  <a:gd name="connsiteY3178" fmla="*/ 1107661 h 1165749"/>
                  <a:gd name="connsiteX3179" fmla="*/ 184273 w 1295883"/>
                  <a:gd name="connsiteY3179" fmla="*/ 1113007 h 1165749"/>
                  <a:gd name="connsiteX3180" fmla="*/ 186277 w 1295883"/>
                  <a:gd name="connsiteY3180" fmla="*/ 1115674 h 1165749"/>
                  <a:gd name="connsiteX3181" fmla="*/ 190952 w 1295883"/>
                  <a:gd name="connsiteY3181" fmla="*/ 1118354 h 1165749"/>
                  <a:gd name="connsiteX3182" fmla="*/ 192956 w 1295883"/>
                  <a:gd name="connsiteY3182" fmla="*/ 1121021 h 1165749"/>
                  <a:gd name="connsiteX3183" fmla="*/ 197625 w 1295883"/>
                  <a:gd name="connsiteY3183" fmla="*/ 1125695 h 1165749"/>
                  <a:gd name="connsiteX3184" fmla="*/ 200963 w 1295883"/>
                  <a:gd name="connsiteY3184" fmla="*/ 1129022 h 1165749"/>
                  <a:gd name="connsiteX3185" fmla="*/ 204970 w 1295883"/>
                  <a:gd name="connsiteY3185" fmla="*/ 1131029 h 1165749"/>
                  <a:gd name="connsiteX3186" fmla="*/ 211643 w 1295883"/>
                  <a:gd name="connsiteY3186" fmla="*/ 1131702 h 1165749"/>
                  <a:gd name="connsiteX3187" fmla="*/ 217652 w 1295883"/>
                  <a:gd name="connsiteY3187" fmla="*/ 1136375 h 1165749"/>
                  <a:gd name="connsiteX3188" fmla="*/ 218430 w 1295883"/>
                  <a:gd name="connsiteY3188" fmla="*/ 1136807 h 1165749"/>
                  <a:gd name="connsiteX3189" fmla="*/ 218507 w 1295883"/>
                  <a:gd name="connsiteY3189" fmla="*/ 1136845 h 1165749"/>
                  <a:gd name="connsiteX3190" fmla="*/ 219188 w 1295883"/>
                  <a:gd name="connsiteY3190" fmla="*/ 1137137 h 1165749"/>
                  <a:gd name="connsiteX3191" fmla="*/ 223901 w 1295883"/>
                  <a:gd name="connsiteY3191" fmla="*/ 1139157 h 1165749"/>
                  <a:gd name="connsiteX3192" fmla="*/ 224035 w 1295883"/>
                  <a:gd name="connsiteY3192" fmla="*/ 1139525 h 1165749"/>
                  <a:gd name="connsiteX3193" fmla="*/ 224813 w 1295883"/>
                  <a:gd name="connsiteY3193" fmla="*/ 1142192 h 1165749"/>
                  <a:gd name="connsiteX3194" fmla="*/ 236474 w 1295883"/>
                  <a:gd name="connsiteY3194" fmla="*/ 1153088 h 1165749"/>
                  <a:gd name="connsiteX3195" fmla="*/ 237020 w 1295883"/>
                  <a:gd name="connsiteY3195" fmla="*/ 1153571 h 1165749"/>
                  <a:gd name="connsiteX3196" fmla="*/ 240739 w 1295883"/>
                  <a:gd name="connsiteY3196" fmla="*/ 1154016 h 1165749"/>
                  <a:gd name="connsiteX3197" fmla="*/ 241560 w 1295883"/>
                  <a:gd name="connsiteY3197" fmla="*/ 1154104 h 1165749"/>
                  <a:gd name="connsiteX3198" fmla="*/ 243474 w 1295883"/>
                  <a:gd name="connsiteY3198" fmla="*/ 1153050 h 1165749"/>
                  <a:gd name="connsiteX3199" fmla="*/ 243552 w 1295883"/>
                  <a:gd name="connsiteY3199" fmla="*/ 1152885 h 1165749"/>
                  <a:gd name="connsiteX3200" fmla="*/ 245021 w 1295883"/>
                  <a:gd name="connsiteY3200" fmla="*/ 1149888 h 1165749"/>
                  <a:gd name="connsiteX3201" fmla="*/ 245021 w 1295883"/>
                  <a:gd name="connsiteY3201" fmla="*/ 1149685 h 1165749"/>
                  <a:gd name="connsiteX3202" fmla="*/ 244977 w 1295883"/>
                  <a:gd name="connsiteY3202" fmla="*/ 1146065 h 1165749"/>
                  <a:gd name="connsiteX3203" fmla="*/ 244913 w 1295883"/>
                  <a:gd name="connsiteY3203" fmla="*/ 1141239 h 1165749"/>
                  <a:gd name="connsiteX3204" fmla="*/ 244964 w 1295883"/>
                  <a:gd name="connsiteY3204" fmla="*/ 1141176 h 1165749"/>
                  <a:gd name="connsiteX3205" fmla="*/ 248637 w 1295883"/>
                  <a:gd name="connsiteY3205" fmla="*/ 1136312 h 1165749"/>
                  <a:gd name="connsiteX3206" fmla="*/ 248727 w 1295883"/>
                  <a:gd name="connsiteY3206" fmla="*/ 1136197 h 1165749"/>
                  <a:gd name="connsiteX3207" fmla="*/ 249132 w 1295883"/>
                  <a:gd name="connsiteY3207" fmla="*/ 1135677 h 1165749"/>
                  <a:gd name="connsiteX3208" fmla="*/ 249670 w 1295883"/>
                  <a:gd name="connsiteY3208" fmla="*/ 1134966 h 1165749"/>
                  <a:gd name="connsiteX3209" fmla="*/ 254879 w 1295883"/>
                  <a:gd name="connsiteY3209" fmla="*/ 1132946 h 1165749"/>
                  <a:gd name="connsiteX3210" fmla="*/ 254969 w 1295883"/>
                  <a:gd name="connsiteY3210" fmla="*/ 1132946 h 1165749"/>
                  <a:gd name="connsiteX3211" fmla="*/ 259734 w 1295883"/>
                  <a:gd name="connsiteY3211" fmla="*/ 1133149 h 1165749"/>
                  <a:gd name="connsiteX3212" fmla="*/ 259913 w 1295883"/>
                  <a:gd name="connsiteY3212" fmla="*/ 1133162 h 1165749"/>
                  <a:gd name="connsiteX3213" fmla="*/ 260331 w 1295883"/>
                  <a:gd name="connsiteY3213" fmla="*/ 1132997 h 1165749"/>
                  <a:gd name="connsiteX3214" fmla="*/ 260478 w 1295883"/>
                  <a:gd name="connsiteY3214" fmla="*/ 1132933 h 1165749"/>
                  <a:gd name="connsiteX3215" fmla="*/ 264184 w 1295883"/>
                  <a:gd name="connsiteY3215" fmla="*/ 1131448 h 1165749"/>
                  <a:gd name="connsiteX3216" fmla="*/ 264594 w 1295883"/>
                  <a:gd name="connsiteY3216" fmla="*/ 1131295 h 1165749"/>
                  <a:gd name="connsiteX3217" fmla="*/ 267061 w 1295883"/>
                  <a:gd name="connsiteY3217" fmla="*/ 1130990 h 1165749"/>
                  <a:gd name="connsiteX3218" fmla="*/ 267298 w 1295883"/>
                  <a:gd name="connsiteY3218" fmla="*/ 1130965 h 1165749"/>
                  <a:gd name="connsiteX3219" fmla="*/ 267426 w 1295883"/>
                  <a:gd name="connsiteY3219" fmla="*/ 1130990 h 1165749"/>
                  <a:gd name="connsiteX3220" fmla="*/ 269347 w 1295883"/>
                  <a:gd name="connsiteY3220" fmla="*/ 1131422 h 1165749"/>
                  <a:gd name="connsiteX3221" fmla="*/ 269584 w 1295883"/>
                  <a:gd name="connsiteY3221" fmla="*/ 1131473 h 1165749"/>
                  <a:gd name="connsiteX3222" fmla="*/ 270220 w 1295883"/>
                  <a:gd name="connsiteY3222" fmla="*/ 1131613 h 1165749"/>
                  <a:gd name="connsiteX3223" fmla="*/ 270277 w 1295883"/>
                  <a:gd name="connsiteY3223" fmla="*/ 1131676 h 1165749"/>
                  <a:gd name="connsiteX3224" fmla="*/ 270502 w 1295883"/>
                  <a:gd name="connsiteY3224" fmla="*/ 1131917 h 1165749"/>
                  <a:gd name="connsiteX3225" fmla="*/ 271017 w 1295883"/>
                  <a:gd name="connsiteY3225" fmla="*/ 1132451 h 1165749"/>
                  <a:gd name="connsiteX3226" fmla="*/ 271555 w 1295883"/>
                  <a:gd name="connsiteY3226" fmla="*/ 1132997 h 1165749"/>
                  <a:gd name="connsiteX3227" fmla="*/ 274137 w 1295883"/>
                  <a:gd name="connsiteY3227" fmla="*/ 1138776 h 1165749"/>
                  <a:gd name="connsiteX3228" fmla="*/ 274221 w 1295883"/>
                  <a:gd name="connsiteY3228" fmla="*/ 1138966 h 1165749"/>
                  <a:gd name="connsiteX3229" fmla="*/ 275736 w 1295883"/>
                  <a:gd name="connsiteY3229" fmla="*/ 1140592 h 1165749"/>
                  <a:gd name="connsiteX3230" fmla="*/ 275761 w 1295883"/>
                  <a:gd name="connsiteY3230" fmla="*/ 1140719 h 1165749"/>
                  <a:gd name="connsiteX3231" fmla="*/ 277033 w 1295883"/>
                  <a:gd name="connsiteY3231" fmla="*/ 1146434 h 1165749"/>
                  <a:gd name="connsiteX3232" fmla="*/ 280667 w 1295883"/>
                  <a:gd name="connsiteY3232" fmla="*/ 1152771 h 1165749"/>
                  <a:gd name="connsiteX3233" fmla="*/ 280732 w 1295883"/>
                  <a:gd name="connsiteY3233" fmla="*/ 1152885 h 1165749"/>
                  <a:gd name="connsiteX3234" fmla="*/ 284212 w 1295883"/>
                  <a:gd name="connsiteY3234" fmla="*/ 1154917 h 1165749"/>
                  <a:gd name="connsiteX3235" fmla="*/ 284308 w 1295883"/>
                  <a:gd name="connsiteY3235" fmla="*/ 1154981 h 1165749"/>
                  <a:gd name="connsiteX3236" fmla="*/ 284386 w 1295883"/>
                  <a:gd name="connsiteY3236" fmla="*/ 1156301 h 1165749"/>
                  <a:gd name="connsiteX3237" fmla="*/ 284470 w 1295883"/>
                  <a:gd name="connsiteY3237" fmla="*/ 1157013 h 1165749"/>
                  <a:gd name="connsiteX3238" fmla="*/ 284482 w 1295883"/>
                  <a:gd name="connsiteY3238" fmla="*/ 1157140 h 1165749"/>
                  <a:gd name="connsiteX3239" fmla="*/ 287809 w 1295883"/>
                  <a:gd name="connsiteY3239" fmla="*/ 1161090 h 1165749"/>
                  <a:gd name="connsiteX3240" fmla="*/ 288611 w 1295883"/>
                  <a:gd name="connsiteY3240" fmla="*/ 1161356 h 1165749"/>
                  <a:gd name="connsiteX3241" fmla="*/ 293177 w 1295883"/>
                  <a:gd name="connsiteY3241" fmla="*/ 1162880 h 1165749"/>
                  <a:gd name="connsiteX3242" fmla="*/ 293761 w 1295883"/>
                  <a:gd name="connsiteY3242" fmla="*/ 1163071 h 1165749"/>
                  <a:gd name="connsiteX3243" fmla="*/ 297646 w 1295883"/>
                  <a:gd name="connsiteY3243" fmla="*/ 1160480 h 1165749"/>
                  <a:gd name="connsiteX3244" fmla="*/ 297801 w 1295883"/>
                  <a:gd name="connsiteY3244" fmla="*/ 1160378 h 1165749"/>
                  <a:gd name="connsiteX3245" fmla="*/ 297801 w 1295883"/>
                  <a:gd name="connsiteY3245" fmla="*/ 1158435 h 1165749"/>
                  <a:gd name="connsiteX3246" fmla="*/ 297999 w 1295883"/>
                  <a:gd name="connsiteY3246" fmla="*/ 1158308 h 1165749"/>
                  <a:gd name="connsiteX3247" fmla="*/ 301384 w 1295883"/>
                  <a:gd name="connsiteY3247" fmla="*/ 1156213 h 1165749"/>
                  <a:gd name="connsiteX3248" fmla="*/ 303124 w 1295883"/>
                  <a:gd name="connsiteY3248" fmla="*/ 1155032 h 1165749"/>
                  <a:gd name="connsiteX3249" fmla="*/ 303207 w 1295883"/>
                  <a:gd name="connsiteY3249" fmla="*/ 1155082 h 1165749"/>
                  <a:gd name="connsiteX3250" fmla="*/ 306451 w 1295883"/>
                  <a:gd name="connsiteY3250" fmla="*/ 1148377 h 1165749"/>
                  <a:gd name="connsiteX3251" fmla="*/ 305956 w 1295883"/>
                  <a:gd name="connsiteY3251" fmla="*/ 1148047 h 1165749"/>
                  <a:gd name="connsiteX3252" fmla="*/ 304472 w 1295883"/>
                  <a:gd name="connsiteY3252" fmla="*/ 1147132 h 1165749"/>
                  <a:gd name="connsiteX3253" fmla="*/ 304396 w 1295883"/>
                  <a:gd name="connsiteY3253" fmla="*/ 1147081 h 1165749"/>
                  <a:gd name="connsiteX3254" fmla="*/ 303715 w 1295883"/>
                  <a:gd name="connsiteY3254" fmla="*/ 1145595 h 1165749"/>
                  <a:gd name="connsiteX3255" fmla="*/ 302508 w 1295883"/>
                  <a:gd name="connsiteY3255" fmla="*/ 1142992 h 1165749"/>
                  <a:gd name="connsiteX3256" fmla="*/ 302539 w 1295883"/>
                  <a:gd name="connsiteY3256" fmla="*/ 1142636 h 1165749"/>
                  <a:gd name="connsiteX3257" fmla="*/ 302720 w 1295883"/>
                  <a:gd name="connsiteY3257" fmla="*/ 1140706 h 1165749"/>
                  <a:gd name="connsiteX3258" fmla="*/ 302880 w 1295883"/>
                  <a:gd name="connsiteY3258" fmla="*/ 1138966 h 1165749"/>
                  <a:gd name="connsiteX3259" fmla="*/ 304961 w 1295883"/>
                  <a:gd name="connsiteY3259" fmla="*/ 1137379 h 1165749"/>
                  <a:gd name="connsiteX3260" fmla="*/ 308807 w 1295883"/>
                  <a:gd name="connsiteY3260" fmla="*/ 1138915 h 1165749"/>
                  <a:gd name="connsiteX3261" fmla="*/ 309758 w 1295883"/>
                  <a:gd name="connsiteY3261" fmla="*/ 1140439 h 1165749"/>
                  <a:gd name="connsiteX3262" fmla="*/ 311967 w 1295883"/>
                  <a:gd name="connsiteY3262" fmla="*/ 1144186 h 1165749"/>
                  <a:gd name="connsiteX3263" fmla="*/ 312397 w 1295883"/>
                  <a:gd name="connsiteY3263" fmla="*/ 1144922 h 1165749"/>
                  <a:gd name="connsiteX3264" fmla="*/ 312596 w 1295883"/>
                  <a:gd name="connsiteY3264" fmla="*/ 1144922 h 1165749"/>
                  <a:gd name="connsiteX3265" fmla="*/ 314021 w 1295883"/>
                  <a:gd name="connsiteY3265" fmla="*/ 1145329 h 1165749"/>
                  <a:gd name="connsiteX3266" fmla="*/ 317913 w 1295883"/>
                  <a:gd name="connsiteY3266" fmla="*/ 1146319 h 1165749"/>
                  <a:gd name="connsiteX3267" fmla="*/ 318106 w 1295883"/>
                  <a:gd name="connsiteY3267" fmla="*/ 1146205 h 1165749"/>
                  <a:gd name="connsiteX3268" fmla="*/ 329806 w 1295883"/>
                  <a:gd name="connsiteY3268" fmla="*/ 1139715 h 1165749"/>
                  <a:gd name="connsiteX3269" fmla="*/ 331809 w 1295883"/>
                  <a:gd name="connsiteY3269" fmla="*/ 1143043 h 1165749"/>
                  <a:gd name="connsiteX3270" fmla="*/ 332477 w 1295883"/>
                  <a:gd name="connsiteY3270" fmla="*/ 1146383 h 1165749"/>
                  <a:gd name="connsiteX3271" fmla="*/ 340491 w 1295883"/>
                  <a:gd name="connsiteY3271" fmla="*/ 1153736 h 1165749"/>
                  <a:gd name="connsiteX3272" fmla="*/ 349834 w 1295883"/>
                  <a:gd name="connsiteY3272" fmla="*/ 1155070 h 1165749"/>
                  <a:gd name="connsiteX3273" fmla="*/ 360520 w 1295883"/>
                  <a:gd name="connsiteY3273" fmla="*/ 1163071 h 1165749"/>
                  <a:gd name="connsiteX3274" fmla="*/ 367193 w 1295883"/>
                  <a:gd name="connsiteY3274" fmla="*/ 1164404 h 1165749"/>
                  <a:gd name="connsiteX3275" fmla="*/ 371867 w 1295883"/>
                  <a:gd name="connsiteY3275" fmla="*/ 1165750 h 1165749"/>
                  <a:gd name="connsiteX3276" fmla="*/ 377877 w 1295883"/>
                  <a:gd name="connsiteY3276" fmla="*/ 1163071 h 1165749"/>
                  <a:gd name="connsiteX3277" fmla="*/ 383214 w 1295883"/>
                  <a:gd name="connsiteY3277" fmla="*/ 1158397 h 1165749"/>
                  <a:gd name="connsiteX3278" fmla="*/ 384550 w 1295883"/>
                  <a:gd name="connsiteY3278" fmla="*/ 1155730 h 1165749"/>
                  <a:gd name="connsiteX3279" fmla="*/ 384550 w 1295883"/>
                  <a:gd name="connsiteY3279" fmla="*/ 1150396 h 1165749"/>
                  <a:gd name="connsiteX3280" fmla="*/ 392563 w 1295883"/>
                  <a:gd name="connsiteY3280" fmla="*/ 1150396 h 1165749"/>
                  <a:gd name="connsiteX3281" fmla="*/ 397900 w 1295883"/>
                  <a:gd name="connsiteY3281" fmla="*/ 1147716 h 1165749"/>
                  <a:gd name="connsiteX3282" fmla="*/ 400571 w 1295883"/>
                  <a:gd name="connsiteY3282" fmla="*/ 1147056 h 1165749"/>
                  <a:gd name="connsiteX3283" fmla="*/ 401239 w 1295883"/>
                  <a:gd name="connsiteY3283" fmla="*/ 1143716 h 1165749"/>
                  <a:gd name="connsiteX3284" fmla="*/ 403243 w 1295883"/>
                  <a:gd name="connsiteY3284" fmla="*/ 1142382 h 1165749"/>
                  <a:gd name="connsiteX3285" fmla="*/ 403243 w 1295883"/>
                  <a:gd name="connsiteY3285" fmla="*/ 1137709 h 1165749"/>
                  <a:gd name="connsiteX3286" fmla="*/ 407918 w 1295883"/>
                  <a:gd name="connsiteY3286" fmla="*/ 1138382 h 1165749"/>
                  <a:gd name="connsiteX3287" fmla="*/ 415258 w 1295883"/>
                  <a:gd name="connsiteY3287" fmla="*/ 1142382 h 1165749"/>
                  <a:gd name="connsiteX3288" fmla="*/ 415926 w 1295883"/>
                  <a:gd name="connsiteY3288" fmla="*/ 1143716 h 1165749"/>
                  <a:gd name="connsiteX3289" fmla="*/ 417929 w 1295883"/>
                  <a:gd name="connsiteY3289" fmla="*/ 1142382 h 1165749"/>
                  <a:gd name="connsiteX3290" fmla="*/ 424608 w 1295883"/>
                  <a:gd name="connsiteY3290" fmla="*/ 1144389 h 1165749"/>
                  <a:gd name="connsiteX3291" fmla="*/ 427279 w 1295883"/>
                  <a:gd name="connsiteY3291" fmla="*/ 1148390 h 1165749"/>
                  <a:gd name="connsiteX3292" fmla="*/ 429944 w 1295883"/>
                  <a:gd name="connsiteY3292" fmla="*/ 1149050 h 1165749"/>
                  <a:gd name="connsiteX3293" fmla="*/ 434619 w 1295883"/>
                  <a:gd name="connsiteY3293" fmla="*/ 1145049 h 1165749"/>
                  <a:gd name="connsiteX3294" fmla="*/ 449305 w 1295883"/>
                  <a:gd name="connsiteY3294" fmla="*/ 1139042 h 1165749"/>
                  <a:gd name="connsiteX3295" fmla="*/ 451308 w 1295883"/>
                  <a:gd name="connsiteY3295" fmla="*/ 1139715 h 1165749"/>
                  <a:gd name="connsiteX3296" fmla="*/ 453312 w 1295883"/>
                  <a:gd name="connsiteY3296" fmla="*/ 1136375 h 1165749"/>
                  <a:gd name="connsiteX3297" fmla="*/ 459323 w 1295883"/>
                  <a:gd name="connsiteY3297" fmla="*/ 1134369 h 1165749"/>
                  <a:gd name="connsiteX3298" fmla="*/ 470002 w 1295883"/>
                  <a:gd name="connsiteY3298" fmla="*/ 1134369 h 1165749"/>
                  <a:gd name="connsiteX3299" fmla="*/ 472673 w 1295883"/>
                  <a:gd name="connsiteY3299" fmla="*/ 1134369 h 1165749"/>
                  <a:gd name="connsiteX3300" fmla="*/ 474009 w 1295883"/>
                  <a:gd name="connsiteY3300" fmla="*/ 1132362 h 1165749"/>
                  <a:gd name="connsiteX3301" fmla="*/ 486023 w 1295883"/>
                  <a:gd name="connsiteY3301" fmla="*/ 1127028 h 1165749"/>
                  <a:gd name="connsiteX3302" fmla="*/ 490031 w 1295883"/>
                  <a:gd name="connsiteY3302" fmla="*/ 1121021 h 1165749"/>
                  <a:gd name="connsiteX3303" fmla="*/ 495373 w 1295883"/>
                  <a:gd name="connsiteY3303" fmla="*/ 1119014 h 1165749"/>
                  <a:gd name="connsiteX3304" fmla="*/ 500042 w 1295883"/>
                  <a:gd name="connsiteY3304" fmla="*/ 1119014 h 1165749"/>
                  <a:gd name="connsiteX3305" fmla="*/ 502045 w 1295883"/>
                  <a:gd name="connsiteY3305" fmla="*/ 1127028 h 1165749"/>
                  <a:gd name="connsiteX3306" fmla="*/ 508056 w 1295883"/>
                  <a:gd name="connsiteY3306" fmla="*/ 1125695 h 1165749"/>
                  <a:gd name="connsiteX3307" fmla="*/ 515396 w 1295883"/>
                  <a:gd name="connsiteY3307" fmla="*/ 1126355 h 1165749"/>
                  <a:gd name="connsiteX3308" fmla="*/ 519403 w 1295883"/>
                  <a:gd name="connsiteY3308" fmla="*/ 1123688 h 1165749"/>
                  <a:gd name="connsiteX3309" fmla="*/ 524078 w 1295883"/>
                  <a:gd name="connsiteY3309" fmla="*/ 1121681 h 1165749"/>
                  <a:gd name="connsiteX3310" fmla="*/ 528085 w 1295883"/>
                  <a:gd name="connsiteY3310" fmla="*/ 1117681 h 1165749"/>
                  <a:gd name="connsiteX3311" fmla="*/ 532085 w 1295883"/>
                  <a:gd name="connsiteY3311" fmla="*/ 1117681 h 1165749"/>
                  <a:gd name="connsiteX3312" fmla="*/ 532085 w 1295883"/>
                  <a:gd name="connsiteY3312" fmla="*/ 1114341 h 1165749"/>
                  <a:gd name="connsiteX3313" fmla="*/ 538096 w 1295883"/>
                  <a:gd name="connsiteY3313" fmla="*/ 1107000 h 1165749"/>
                  <a:gd name="connsiteX3314" fmla="*/ 538096 w 1295883"/>
                  <a:gd name="connsiteY3314" fmla="*/ 1101653 h 1165749"/>
                  <a:gd name="connsiteX3315" fmla="*/ 534089 w 1295883"/>
                  <a:gd name="connsiteY3315" fmla="*/ 1090312 h 1165749"/>
                  <a:gd name="connsiteX3316" fmla="*/ 531418 w 1295883"/>
                  <a:gd name="connsiteY3316" fmla="*/ 1088306 h 1165749"/>
                  <a:gd name="connsiteX3317" fmla="*/ 531418 w 1295883"/>
                  <a:gd name="connsiteY3317" fmla="*/ 1076292 h 1165749"/>
                  <a:gd name="connsiteX3318" fmla="*/ 530750 w 1295883"/>
                  <a:gd name="connsiteY3318" fmla="*/ 1071618 h 1165749"/>
                  <a:gd name="connsiteX3319" fmla="*/ 528753 w 1295883"/>
                  <a:gd name="connsiteY3319" fmla="*/ 1068951 h 1165749"/>
                  <a:gd name="connsiteX3320" fmla="*/ 524746 w 1295883"/>
                  <a:gd name="connsiteY3320" fmla="*/ 1066271 h 1165749"/>
                  <a:gd name="connsiteX3321" fmla="*/ 528753 w 1295883"/>
                  <a:gd name="connsiteY3321" fmla="*/ 1060264 h 1165749"/>
                  <a:gd name="connsiteX3322" fmla="*/ 537428 w 1295883"/>
                  <a:gd name="connsiteY3322" fmla="*/ 1055590 h 1165749"/>
                  <a:gd name="connsiteX3323" fmla="*/ 540100 w 1295883"/>
                  <a:gd name="connsiteY3323" fmla="*/ 1050917 h 1165749"/>
                  <a:gd name="connsiteX3324" fmla="*/ 540100 w 1295883"/>
                  <a:gd name="connsiteY3324" fmla="*/ 1045583 h 1165749"/>
                  <a:gd name="connsiteX3325" fmla="*/ 544107 w 1295883"/>
                  <a:gd name="connsiteY3325" fmla="*/ 1038242 h 1165749"/>
                  <a:gd name="connsiteX3326" fmla="*/ 544775 w 1295883"/>
                  <a:gd name="connsiteY3326" fmla="*/ 1038242 h 1165749"/>
                  <a:gd name="connsiteX3327" fmla="*/ 548107 w 1295883"/>
                  <a:gd name="connsiteY3327" fmla="*/ 1032222 h 1165749"/>
                  <a:gd name="connsiteX3328" fmla="*/ 550111 w 1295883"/>
                  <a:gd name="connsiteY3328" fmla="*/ 1031562 h 1165749"/>
                  <a:gd name="connsiteX3329" fmla="*/ 550779 w 1295883"/>
                  <a:gd name="connsiteY3329" fmla="*/ 1025555 h 1165749"/>
                  <a:gd name="connsiteX3330" fmla="*/ 554786 w 1295883"/>
                  <a:gd name="connsiteY3330" fmla="*/ 1020208 h 1165749"/>
                  <a:gd name="connsiteX3331" fmla="*/ 554786 w 1295883"/>
                  <a:gd name="connsiteY3331" fmla="*/ 1016208 h 1165749"/>
                  <a:gd name="connsiteX3332" fmla="*/ 555454 w 1295883"/>
                  <a:gd name="connsiteY3332" fmla="*/ 1014874 h 1165749"/>
                  <a:gd name="connsiteX3333" fmla="*/ 554786 w 1295883"/>
                  <a:gd name="connsiteY3333" fmla="*/ 1007534 h 1165749"/>
                  <a:gd name="connsiteX3334" fmla="*/ 556789 w 1295883"/>
                  <a:gd name="connsiteY3334" fmla="*/ 1000180 h 1165749"/>
                  <a:gd name="connsiteX3335" fmla="*/ 558793 w 1295883"/>
                  <a:gd name="connsiteY3335" fmla="*/ 998847 h 1165749"/>
                  <a:gd name="connsiteX3336" fmla="*/ 562800 w 1295883"/>
                  <a:gd name="connsiteY3336" fmla="*/ 997513 h 1165749"/>
                  <a:gd name="connsiteX3337" fmla="*/ 564797 w 1295883"/>
                  <a:gd name="connsiteY3337" fmla="*/ 994173 h 1165749"/>
                  <a:gd name="connsiteX3338" fmla="*/ 572811 w 1295883"/>
                  <a:gd name="connsiteY3338" fmla="*/ 989500 h 1165749"/>
                  <a:gd name="connsiteX3339" fmla="*/ 574815 w 1295883"/>
                  <a:gd name="connsiteY3339" fmla="*/ 989500 h 1165749"/>
                  <a:gd name="connsiteX3340" fmla="*/ 578822 w 1295883"/>
                  <a:gd name="connsiteY3340" fmla="*/ 978819 h 1165749"/>
                  <a:gd name="connsiteX3341" fmla="*/ 590837 w 1295883"/>
                  <a:gd name="connsiteY3341" fmla="*/ 976825 h 1165749"/>
                  <a:gd name="connsiteX3342" fmla="*/ 603018 w 1295883"/>
                  <a:gd name="connsiteY3342" fmla="*/ 976711 h 1165749"/>
                  <a:gd name="connsiteX3343" fmla="*/ 606383 w 1295883"/>
                  <a:gd name="connsiteY3343" fmla="*/ 974361 h 1165749"/>
                  <a:gd name="connsiteX3344" fmla="*/ 610750 w 1295883"/>
                  <a:gd name="connsiteY3344" fmla="*/ 974691 h 1165749"/>
                  <a:gd name="connsiteX3345" fmla="*/ 615123 w 1295883"/>
                  <a:gd name="connsiteY3345" fmla="*/ 978730 h 1165749"/>
                  <a:gd name="connsiteX3346" fmla="*/ 619496 w 1295883"/>
                  <a:gd name="connsiteY3346" fmla="*/ 978387 h 1165749"/>
                  <a:gd name="connsiteX3347" fmla="*/ 624203 w 1295883"/>
                  <a:gd name="connsiteY3347" fmla="*/ 977054 h 1165749"/>
                  <a:gd name="connsiteX3348" fmla="*/ 629250 w 1295883"/>
                  <a:gd name="connsiteY3348" fmla="*/ 977714 h 1165749"/>
                  <a:gd name="connsiteX3349" fmla="*/ 632615 w 1295883"/>
                  <a:gd name="connsiteY3349" fmla="*/ 981079 h 1165749"/>
                  <a:gd name="connsiteX3350" fmla="*/ 634291 w 1295883"/>
                  <a:gd name="connsiteY3350" fmla="*/ 984445 h 1165749"/>
                  <a:gd name="connsiteX3351" fmla="*/ 643371 w 1295883"/>
                  <a:gd name="connsiteY3351" fmla="*/ 986464 h 1165749"/>
                  <a:gd name="connsiteX3352" fmla="*/ 646062 w 1295883"/>
                  <a:gd name="connsiteY3352" fmla="*/ 989157 h 1165749"/>
                  <a:gd name="connsiteX3353" fmla="*/ 652792 w 1295883"/>
                  <a:gd name="connsiteY3353" fmla="*/ 995202 h 1165749"/>
                  <a:gd name="connsiteX3354" fmla="*/ 657166 w 1295883"/>
                  <a:gd name="connsiteY3354" fmla="*/ 997894 h 1165749"/>
                  <a:gd name="connsiteX3355" fmla="*/ 660523 w 1295883"/>
                  <a:gd name="connsiteY3355" fmla="*/ 1001603 h 1165749"/>
                  <a:gd name="connsiteX3356" fmla="*/ 662206 w 1295883"/>
                  <a:gd name="connsiteY3356" fmla="*/ 1004955 h 1165749"/>
                  <a:gd name="connsiteX3357" fmla="*/ 665236 w 1295883"/>
                  <a:gd name="connsiteY3357" fmla="*/ 1008321 h 1165749"/>
                  <a:gd name="connsiteX3358" fmla="*/ 666579 w 1295883"/>
                  <a:gd name="connsiteY3358" fmla="*/ 1012017 h 1165749"/>
                  <a:gd name="connsiteX3359" fmla="*/ 666579 w 1295883"/>
                  <a:gd name="connsiteY3359" fmla="*/ 1015052 h 1165749"/>
                  <a:gd name="connsiteX3360" fmla="*/ 659181 w 1295883"/>
                  <a:gd name="connsiteY3360" fmla="*/ 1015725 h 1165749"/>
                  <a:gd name="connsiteX3361" fmla="*/ 657832 w 1295883"/>
                  <a:gd name="connsiteY3361" fmla="*/ 1017071 h 1165749"/>
                  <a:gd name="connsiteX3362" fmla="*/ 658507 w 1295883"/>
                  <a:gd name="connsiteY3362" fmla="*/ 1018748 h 1165749"/>
                  <a:gd name="connsiteX3363" fmla="*/ 664562 w 1295883"/>
                  <a:gd name="connsiteY3363" fmla="*/ 1022113 h 1165749"/>
                  <a:gd name="connsiteX3364" fmla="*/ 665904 w 1295883"/>
                  <a:gd name="connsiteY3364" fmla="*/ 1023459 h 1165749"/>
                  <a:gd name="connsiteX3365" fmla="*/ 666579 w 1295883"/>
                  <a:gd name="connsiteY3365" fmla="*/ 1024806 h 1165749"/>
                  <a:gd name="connsiteX3366" fmla="*/ 664223 w 1295883"/>
                  <a:gd name="connsiteY3366" fmla="*/ 1028501 h 1165749"/>
                  <a:gd name="connsiteX3367" fmla="*/ 663555 w 1295883"/>
                  <a:gd name="connsiteY3367" fmla="*/ 1033213 h 1165749"/>
                  <a:gd name="connsiteX3368" fmla="*/ 664896 w 1295883"/>
                  <a:gd name="connsiteY3368" fmla="*/ 1038255 h 1165749"/>
                  <a:gd name="connsiteX3369" fmla="*/ 668596 w 1295883"/>
                  <a:gd name="connsiteY3369" fmla="*/ 1039601 h 1165749"/>
                  <a:gd name="connsiteX3370" fmla="*/ 671960 w 1295883"/>
                  <a:gd name="connsiteY3370" fmla="*/ 1040274 h 1165749"/>
                  <a:gd name="connsiteX3371" fmla="*/ 671626 w 1295883"/>
                  <a:gd name="connsiteY3371" fmla="*/ 1043970 h 1165749"/>
                  <a:gd name="connsiteX3372" fmla="*/ 672294 w 1295883"/>
                  <a:gd name="connsiteY3372" fmla="*/ 1046992 h 1165749"/>
                  <a:gd name="connsiteX3373" fmla="*/ 673302 w 1295883"/>
                  <a:gd name="connsiteY3373" fmla="*/ 1051031 h 1165749"/>
                  <a:gd name="connsiteX3374" fmla="*/ 677342 w 1295883"/>
                  <a:gd name="connsiteY3374" fmla="*/ 1052047 h 1165749"/>
                  <a:gd name="connsiteX3375" fmla="*/ 680366 w 1295883"/>
                  <a:gd name="connsiteY3375" fmla="*/ 1053050 h 1165749"/>
                  <a:gd name="connsiteX3376" fmla="*/ 682049 w 1295883"/>
                  <a:gd name="connsiteY3376" fmla="*/ 1057762 h 1165749"/>
                  <a:gd name="connsiteX3377" fmla="*/ 684740 w 1295883"/>
                  <a:gd name="connsiteY3377" fmla="*/ 1058435 h 1165749"/>
                  <a:gd name="connsiteX3378" fmla="*/ 686755 w 1295883"/>
                  <a:gd name="connsiteY3378" fmla="*/ 1064150 h 1165749"/>
                  <a:gd name="connsiteX3379" fmla="*/ 684065 w 1295883"/>
                  <a:gd name="connsiteY3379" fmla="*/ 1068862 h 1165749"/>
                  <a:gd name="connsiteX3380" fmla="*/ 678683 w 1295883"/>
                  <a:gd name="connsiteY3380" fmla="*/ 1070881 h 1165749"/>
                  <a:gd name="connsiteX3381" fmla="*/ 677676 w 1295883"/>
                  <a:gd name="connsiteY3381" fmla="*/ 1072888 h 1165749"/>
                  <a:gd name="connsiteX3382" fmla="*/ 676668 w 1295883"/>
                  <a:gd name="connsiteY3382" fmla="*/ 1073561 h 1165749"/>
                  <a:gd name="connsiteX3383" fmla="*/ 677008 w 1295883"/>
                  <a:gd name="connsiteY3383" fmla="*/ 1074907 h 1165749"/>
                  <a:gd name="connsiteX3384" fmla="*/ 679358 w 1295883"/>
                  <a:gd name="connsiteY3384" fmla="*/ 1078273 h 1165749"/>
                  <a:gd name="connsiteX3385" fmla="*/ 679692 w 1295883"/>
                  <a:gd name="connsiteY3385" fmla="*/ 1080292 h 1165749"/>
                  <a:gd name="connsiteX3386" fmla="*/ 681715 w 1295883"/>
                  <a:gd name="connsiteY3386" fmla="*/ 1081638 h 1165749"/>
                  <a:gd name="connsiteX3387" fmla="*/ 682049 w 1295883"/>
                  <a:gd name="connsiteY3387" fmla="*/ 1083315 h 1165749"/>
                  <a:gd name="connsiteX3388" fmla="*/ 684065 w 1295883"/>
                  <a:gd name="connsiteY3388" fmla="*/ 1086007 h 1165749"/>
                  <a:gd name="connsiteX3389" fmla="*/ 684406 w 1295883"/>
                  <a:gd name="connsiteY3389" fmla="*/ 1087696 h 1165749"/>
                  <a:gd name="connsiteX3390" fmla="*/ 686421 w 1295883"/>
                  <a:gd name="connsiteY3390" fmla="*/ 1086680 h 1165749"/>
                  <a:gd name="connsiteX3391" fmla="*/ 689446 w 1295883"/>
                  <a:gd name="connsiteY3391" fmla="*/ 1085004 h 1165749"/>
                  <a:gd name="connsiteX3392" fmla="*/ 694493 w 1295883"/>
                  <a:gd name="connsiteY3392" fmla="*/ 1085334 h 1165749"/>
                  <a:gd name="connsiteX3393" fmla="*/ 696510 w 1295883"/>
                  <a:gd name="connsiteY3393" fmla="*/ 1087023 h 1165749"/>
                  <a:gd name="connsiteX3394" fmla="*/ 698527 w 1295883"/>
                  <a:gd name="connsiteY3394" fmla="*/ 1089042 h 1165749"/>
                  <a:gd name="connsiteX3395" fmla="*/ 702225 w 1295883"/>
                  <a:gd name="connsiteY3395" fmla="*/ 1090719 h 1165749"/>
                  <a:gd name="connsiteX3396" fmla="*/ 703908 w 1295883"/>
                  <a:gd name="connsiteY3396" fmla="*/ 1090046 h 1165749"/>
                  <a:gd name="connsiteX3397" fmla="*/ 707272 w 1295883"/>
                  <a:gd name="connsiteY3397" fmla="*/ 1088026 h 1165749"/>
                  <a:gd name="connsiteX3398" fmla="*/ 711062 w 1295883"/>
                  <a:gd name="connsiteY3398" fmla="*/ 1086553 h 1165749"/>
                  <a:gd name="connsiteX3399" fmla="*/ 710297 w 1295883"/>
                  <a:gd name="connsiteY3399" fmla="*/ 1081359 h 1165749"/>
                  <a:gd name="connsiteX3400" fmla="*/ 710997 w 1295883"/>
                  <a:gd name="connsiteY3400" fmla="*/ 1079098 h 1165749"/>
                  <a:gd name="connsiteX3401" fmla="*/ 711864 w 1295883"/>
                  <a:gd name="connsiteY3401" fmla="*/ 1077536 h 1165749"/>
                  <a:gd name="connsiteX3402" fmla="*/ 710470 w 1295883"/>
                  <a:gd name="connsiteY3402" fmla="*/ 1067960 h 1165749"/>
                  <a:gd name="connsiteX3403" fmla="*/ 710650 w 1295883"/>
                  <a:gd name="connsiteY3403" fmla="*/ 1062042 h 1165749"/>
                  <a:gd name="connsiteX3404" fmla="*/ 712564 w 1295883"/>
                  <a:gd name="connsiteY3404" fmla="*/ 1057864 h 1165749"/>
                  <a:gd name="connsiteX3405" fmla="*/ 713258 w 1295883"/>
                  <a:gd name="connsiteY3405" fmla="*/ 1052466 h 1165749"/>
                  <a:gd name="connsiteX3406" fmla="*/ 712564 w 1295883"/>
                  <a:gd name="connsiteY3406" fmla="*/ 1048466 h 1165749"/>
                  <a:gd name="connsiteX3407" fmla="*/ 713258 w 1295883"/>
                  <a:gd name="connsiteY3407" fmla="*/ 1044122 h 1165749"/>
                  <a:gd name="connsiteX3408" fmla="*/ 710997 w 1295883"/>
                  <a:gd name="connsiteY3408" fmla="*/ 1037848 h 1165749"/>
                  <a:gd name="connsiteX3409" fmla="*/ 711690 w 1295883"/>
                  <a:gd name="connsiteY3409" fmla="*/ 1030190 h 1165749"/>
                  <a:gd name="connsiteX3410" fmla="*/ 716044 w 1295883"/>
                  <a:gd name="connsiteY3410" fmla="*/ 1025669 h 1165749"/>
                  <a:gd name="connsiteX3411" fmla="*/ 718651 w 1295883"/>
                  <a:gd name="connsiteY3411" fmla="*/ 1021135 h 1165749"/>
                  <a:gd name="connsiteX3412" fmla="*/ 724572 w 1295883"/>
                  <a:gd name="connsiteY3412" fmla="*/ 1020094 h 1165749"/>
                  <a:gd name="connsiteX3413" fmla="*/ 727532 w 1295883"/>
                  <a:gd name="connsiteY3413" fmla="*/ 1015916 h 1165749"/>
                  <a:gd name="connsiteX3414" fmla="*/ 736581 w 1295883"/>
                  <a:gd name="connsiteY3414" fmla="*/ 1008791 h 1165749"/>
                  <a:gd name="connsiteX3415" fmla="*/ 741628 w 1295883"/>
                  <a:gd name="connsiteY3415" fmla="*/ 1002174 h 1165749"/>
                  <a:gd name="connsiteX3416" fmla="*/ 745282 w 1295883"/>
                  <a:gd name="connsiteY3416" fmla="*/ 999558 h 1165749"/>
                  <a:gd name="connsiteX3417" fmla="*/ 746502 w 1295883"/>
                  <a:gd name="connsiteY3417" fmla="*/ 997475 h 1165749"/>
                  <a:gd name="connsiteX3418" fmla="*/ 746502 w 1295883"/>
                  <a:gd name="connsiteY3418" fmla="*/ 995215 h 1165749"/>
                  <a:gd name="connsiteX3419" fmla="*/ 747369 w 1295883"/>
                  <a:gd name="connsiteY3419" fmla="*/ 991201 h 1165749"/>
                  <a:gd name="connsiteX3420" fmla="*/ 751722 w 1295883"/>
                  <a:gd name="connsiteY3420" fmla="*/ 989639 h 1165749"/>
                  <a:gd name="connsiteX3421" fmla="*/ 752243 w 1295883"/>
                  <a:gd name="connsiteY3421" fmla="*/ 988776 h 1165749"/>
                  <a:gd name="connsiteX3422" fmla="*/ 753983 w 1295883"/>
                  <a:gd name="connsiteY3422" fmla="*/ 987556 h 1165749"/>
                  <a:gd name="connsiteX3423" fmla="*/ 751909 w 1295883"/>
                  <a:gd name="connsiteY3423" fmla="*/ 983734 h 1165749"/>
                  <a:gd name="connsiteX3424" fmla="*/ 753058 w 1295883"/>
                  <a:gd name="connsiteY3424" fmla="*/ 981435 h 1165749"/>
                  <a:gd name="connsiteX3425" fmla="*/ 753989 w 1295883"/>
                  <a:gd name="connsiteY3425" fmla="*/ 979098 h 1165749"/>
                  <a:gd name="connsiteX3426" fmla="*/ 754928 w 1295883"/>
                  <a:gd name="connsiteY3426" fmla="*/ 976761 h 1165749"/>
                  <a:gd name="connsiteX3427" fmla="*/ 756096 w 1295883"/>
                  <a:gd name="connsiteY3427" fmla="*/ 974196 h 1165749"/>
                  <a:gd name="connsiteX3428" fmla="*/ 757033 w 1295883"/>
                  <a:gd name="connsiteY3428" fmla="*/ 971859 h 1165749"/>
                  <a:gd name="connsiteX3429" fmla="*/ 758202 w 1295883"/>
                  <a:gd name="connsiteY3429" fmla="*/ 969510 h 1165749"/>
                  <a:gd name="connsiteX3430" fmla="*/ 759133 w 1295883"/>
                  <a:gd name="connsiteY3430" fmla="*/ 967173 h 1165749"/>
                  <a:gd name="connsiteX3431" fmla="*/ 760540 w 1295883"/>
                  <a:gd name="connsiteY3431" fmla="*/ 965306 h 1165749"/>
                  <a:gd name="connsiteX3432" fmla="*/ 761708 w 1295883"/>
                  <a:gd name="connsiteY3432" fmla="*/ 962728 h 1165749"/>
                  <a:gd name="connsiteX3433" fmla="*/ 762645 w 1295883"/>
                  <a:gd name="connsiteY3433" fmla="*/ 960391 h 1165749"/>
                  <a:gd name="connsiteX3434" fmla="*/ 763576 w 1295883"/>
                  <a:gd name="connsiteY3434" fmla="*/ 958067 h 1165749"/>
                  <a:gd name="connsiteX3435" fmla="*/ 764746 w 1295883"/>
                  <a:gd name="connsiteY3435" fmla="*/ 955718 h 1165749"/>
                  <a:gd name="connsiteX3436" fmla="*/ 766152 w 1295883"/>
                  <a:gd name="connsiteY3436" fmla="*/ 953622 h 1165749"/>
                  <a:gd name="connsiteX3437" fmla="*/ 767083 w 1295883"/>
                  <a:gd name="connsiteY3437" fmla="*/ 951285 h 1165749"/>
                  <a:gd name="connsiteX3438" fmla="*/ 768490 w 1295883"/>
                  <a:gd name="connsiteY3438" fmla="*/ 949406 h 1165749"/>
                  <a:gd name="connsiteX3439" fmla="*/ 769658 w 1295883"/>
                  <a:gd name="connsiteY3439" fmla="*/ 946840 h 1165749"/>
                  <a:gd name="connsiteX3440" fmla="*/ 771058 w 1295883"/>
                  <a:gd name="connsiteY3440" fmla="*/ 944973 h 1165749"/>
                  <a:gd name="connsiteX3441" fmla="*/ 772696 w 1295883"/>
                  <a:gd name="connsiteY3441" fmla="*/ 942865 h 1165749"/>
                  <a:gd name="connsiteX3442" fmla="*/ 774564 w 1295883"/>
                  <a:gd name="connsiteY3442" fmla="*/ 941227 h 1165749"/>
                  <a:gd name="connsiteX3443" fmla="*/ 777609 w 1295883"/>
                  <a:gd name="connsiteY3443" fmla="*/ 940757 h 1165749"/>
                  <a:gd name="connsiteX3444" fmla="*/ 779271 w 1295883"/>
                  <a:gd name="connsiteY3444" fmla="*/ 941011 h 1165749"/>
                  <a:gd name="connsiteX3445" fmla="*/ 780645 w 1295883"/>
                  <a:gd name="connsiteY3445" fmla="*/ 941227 h 1165749"/>
                  <a:gd name="connsiteX3446" fmla="*/ 783221 w 1295883"/>
                  <a:gd name="connsiteY3446" fmla="*/ 940058 h 1165749"/>
                  <a:gd name="connsiteX3447" fmla="*/ 784851 w 1295883"/>
                  <a:gd name="connsiteY3447" fmla="*/ 938420 h 1165749"/>
                  <a:gd name="connsiteX3448" fmla="*/ 786259 w 1295883"/>
                  <a:gd name="connsiteY3448" fmla="*/ 936553 h 1165749"/>
                  <a:gd name="connsiteX3449" fmla="*/ 788364 w 1295883"/>
                  <a:gd name="connsiteY3449" fmla="*/ 935144 h 1165749"/>
                  <a:gd name="connsiteX3450" fmla="*/ 791165 w 1295883"/>
                  <a:gd name="connsiteY3450" fmla="*/ 934445 h 1165749"/>
                  <a:gd name="connsiteX3451" fmla="*/ 794439 w 1295883"/>
                  <a:gd name="connsiteY3451" fmla="*/ 933975 h 1165749"/>
                  <a:gd name="connsiteX3452" fmla="*/ 797714 w 1295883"/>
                  <a:gd name="connsiteY3452" fmla="*/ 933975 h 1165749"/>
                  <a:gd name="connsiteX3453" fmla="*/ 800989 w 1295883"/>
                  <a:gd name="connsiteY3453" fmla="*/ 933746 h 1165749"/>
                  <a:gd name="connsiteX3454" fmla="*/ 803788 w 1295883"/>
                  <a:gd name="connsiteY3454" fmla="*/ 933048 h 1165749"/>
                  <a:gd name="connsiteX3455" fmla="*/ 806595 w 1295883"/>
                  <a:gd name="connsiteY3455" fmla="*/ 932349 h 1165749"/>
                  <a:gd name="connsiteX3456" fmla="*/ 808702 w 1295883"/>
                  <a:gd name="connsiteY3456" fmla="*/ 930940 h 1165749"/>
                  <a:gd name="connsiteX3457" fmla="*/ 810102 w 1295883"/>
                  <a:gd name="connsiteY3457" fmla="*/ 929073 h 1165749"/>
                  <a:gd name="connsiteX3458" fmla="*/ 811507 w 1295883"/>
                  <a:gd name="connsiteY3458" fmla="*/ 926965 h 1165749"/>
                  <a:gd name="connsiteX3459" fmla="*/ 812445 w 1295883"/>
                  <a:gd name="connsiteY3459" fmla="*/ 924628 h 1165749"/>
                  <a:gd name="connsiteX3460" fmla="*/ 813146 w 1295883"/>
                  <a:gd name="connsiteY3460" fmla="*/ 921821 h 1165749"/>
                  <a:gd name="connsiteX3461" fmla="*/ 813846 w 1295883"/>
                  <a:gd name="connsiteY3461" fmla="*/ 919256 h 1165749"/>
                  <a:gd name="connsiteX3462" fmla="*/ 814314 w 1295883"/>
                  <a:gd name="connsiteY3462" fmla="*/ 916208 h 1165749"/>
                  <a:gd name="connsiteX3463" fmla="*/ 815245 w 1295883"/>
                  <a:gd name="connsiteY3463" fmla="*/ 913871 h 1165749"/>
                  <a:gd name="connsiteX3464" fmla="*/ 817590 w 1295883"/>
                  <a:gd name="connsiteY3464" fmla="*/ 912703 h 1165749"/>
                  <a:gd name="connsiteX3465" fmla="*/ 820157 w 1295883"/>
                  <a:gd name="connsiteY3465" fmla="*/ 911763 h 1165749"/>
                  <a:gd name="connsiteX3466" fmla="*/ 821794 w 1295883"/>
                  <a:gd name="connsiteY3466" fmla="*/ 910137 h 1165749"/>
                  <a:gd name="connsiteX3467" fmla="*/ 823195 w 1295883"/>
                  <a:gd name="connsiteY3467" fmla="*/ 908029 h 1165749"/>
                  <a:gd name="connsiteX3468" fmla="*/ 824832 w 1295883"/>
                  <a:gd name="connsiteY3468" fmla="*/ 906391 h 1165749"/>
                  <a:gd name="connsiteX3469" fmla="*/ 826708 w 1295883"/>
                  <a:gd name="connsiteY3469" fmla="*/ 904524 h 1165749"/>
                  <a:gd name="connsiteX3470" fmla="*/ 828108 w 1295883"/>
                  <a:gd name="connsiteY3470" fmla="*/ 902644 h 1165749"/>
                  <a:gd name="connsiteX3471" fmla="*/ 829507 w 1295883"/>
                  <a:gd name="connsiteY3471" fmla="*/ 900549 h 1165749"/>
                  <a:gd name="connsiteX3472" fmla="*/ 830913 w 1295883"/>
                  <a:gd name="connsiteY3472" fmla="*/ 898440 h 1165749"/>
                  <a:gd name="connsiteX3473" fmla="*/ 832314 w 1295883"/>
                  <a:gd name="connsiteY3473" fmla="*/ 896574 h 1165749"/>
                  <a:gd name="connsiteX3474" fmla="*/ 833251 w 1295883"/>
                  <a:gd name="connsiteY3474" fmla="*/ 894237 h 1165749"/>
                  <a:gd name="connsiteX3475" fmla="*/ 834651 w 1295883"/>
                  <a:gd name="connsiteY3475" fmla="*/ 892129 h 1165749"/>
                  <a:gd name="connsiteX3476" fmla="*/ 836058 w 1295883"/>
                  <a:gd name="connsiteY3476" fmla="*/ 890020 h 1165749"/>
                  <a:gd name="connsiteX3477" fmla="*/ 837695 w 1295883"/>
                  <a:gd name="connsiteY3477" fmla="*/ 888382 h 1165749"/>
                  <a:gd name="connsiteX3478" fmla="*/ 839563 w 1295883"/>
                  <a:gd name="connsiteY3478" fmla="*/ 886756 h 1165749"/>
                  <a:gd name="connsiteX3479" fmla="*/ 841201 w 1295883"/>
                  <a:gd name="connsiteY3479" fmla="*/ 885118 h 1165749"/>
                  <a:gd name="connsiteX3480" fmla="*/ 843769 w 1295883"/>
                  <a:gd name="connsiteY3480" fmla="*/ 883950 h 1165749"/>
                  <a:gd name="connsiteX3481" fmla="*/ 846107 w 1295883"/>
                  <a:gd name="connsiteY3481" fmla="*/ 883010 h 1165749"/>
                  <a:gd name="connsiteX3482" fmla="*/ 848913 w 1295883"/>
                  <a:gd name="connsiteY3482" fmla="*/ 882312 h 1165749"/>
                  <a:gd name="connsiteX3483" fmla="*/ 851720 w 1295883"/>
                  <a:gd name="connsiteY3483" fmla="*/ 881613 h 1165749"/>
                  <a:gd name="connsiteX3484" fmla="*/ 855226 w 1295883"/>
                  <a:gd name="connsiteY3484" fmla="*/ 881613 h 1165749"/>
                  <a:gd name="connsiteX3485" fmla="*/ 858031 w 1295883"/>
                  <a:gd name="connsiteY3485" fmla="*/ 882312 h 1165749"/>
                  <a:gd name="connsiteX3486" fmla="*/ 860838 w 1295883"/>
                  <a:gd name="connsiteY3486" fmla="*/ 883010 h 1165749"/>
                  <a:gd name="connsiteX3487" fmla="*/ 863176 w 1295883"/>
                  <a:gd name="connsiteY3487" fmla="*/ 883950 h 1165749"/>
                  <a:gd name="connsiteX3488" fmla="*/ 865750 w 1295883"/>
                  <a:gd name="connsiteY3488" fmla="*/ 884877 h 1165749"/>
                  <a:gd name="connsiteX3489" fmla="*/ 868089 w 1295883"/>
                  <a:gd name="connsiteY3489" fmla="*/ 886045 h 1165749"/>
                  <a:gd name="connsiteX3490" fmla="*/ 870657 w 1295883"/>
                  <a:gd name="connsiteY3490" fmla="*/ 886985 h 1165749"/>
                  <a:gd name="connsiteX3491" fmla="*/ 873001 w 1295883"/>
                  <a:gd name="connsiteY3491" fmla="*/ 887925 h 1165749"/>
                  <a:gd name="connsiteX3492" fmla="*/ 875100 w 1295883"/>
                  <a:gd name="connsiteY3492" fmla="*/ 889322 h 1165749"/>
                  <a:gd name="connsiteX3493" fmla="*/ 878138 w 1295883"/>
                  <a:gd name="connsiteY3493" fmla="*/ 889792 h 1165749"/>
                  <a:gd name="connsiteX3494" fmla="*/ 881651 w 1295883"/>
                  <a:gd name="connsiteY3494" fmla="*/ 889792 h 1165749"/>
                  <a:gd name="connsiteX3495" fmla="*/ 884919 w 1295883"/>
                  <a:gd name="connsiteY3495" fmla="*/ 890020 h 1165749"/>
                  <a:gd name="connsiteX3496" fmla="*/ 887257 w 1295883"/>
                  <a:gd name="connsiteY3496" fmla="*/ 889093 h 1165749"/>
                  <a:gd name="connsiteX3497" fmla="*/ 890063 w 1295883"/>
                  <a:gd name="connsiteY3497" fmla="*/ 888382 h 1165749"/>
                  <a:gd name="connsiteX3498" fmla="*/ 893337 w 1295883"/>
                  <a:gd name="connsiteY3498" fmla="*/ 887684 h 1165749"/>
                  <a:gd name="connsiteX3499" fmla="*/ 896375 w 1295883"/>
                  <a:gd name="connsiteY3499" fmla="*/ 887925 h 1165749"/>
                  <a:gd name="connsiteX3500" fmla="*/ 899182 w 1295883"/>
                  <a:gd name="connsiteY3500" fmla="*/ 888623 h 1165749"/>
                  <a:gd name="connsiteX3501" fmla="*/ 901987 w 1295883"/>
                  <a:gd name="connsiteY3501" fmla="*/ 889322 h 1165749"/>
                  <a:gd name="connsiteX3502" fmla="*/ 904794 w 1295883"/>
                  <a:gd name="connsiteY3502" fmla="*/ 890020 h 1165749"/>
                  <a:gd name="connsiteX3503" fmla="*/ 908301 w 1295883"/>
                  <a:gd name="connsiteY3503" fmla="*/ 890020 h 1165749"/>
                  <a:gd name="connsiteX3504" fmla="*/ 911344 w 1295883"/>
                  <a:gd name="connsiteY3504" fmla="*/ 889551 h 1165749"/>
                  <a:gd name="connsiteX3505" fmla="*/ 914144 w 1295883"/>
                  <a:gd name="connsiteY3505" fmla="*/ 888852 h 1165749"/>
                  <a:gd name="connsiteX3506" fmla="*/ 916487 w 1295883"/>
                  <a:gd name="connsiteY3506" fmla="*/ 887925 h 1165749"/>
                  <a:gd name="connsiteX3507" fmla="*/ 919056 w 1295883"/>
                  <a:gd name="connsiteY3507" fmla="*/ 886985 h 1165749"/>
                  <a:gd name="connsiteX3508" fmla="*/ 922094 w 1295883"/>
                  <a:gd name="connsiteY3508" fmla="*/ 886515 h 1165749"/>
                  <a:gd name="connsiteX3509" fmla="*/ 924900 w 1295883"/>
                  <a:gd name="connsiteY3509" fmla="*/ 887214 h 1165749"/>
                  <a:gd name="connsiteX3510" fmla="*/ 927706 w 1295883"/>
                  <a:gd name="connsiteY3510" fmla="*/ 887925 h 1165749"/>
                  <a:gd name="connsiteX3511" fmla="*/ 930513 w 1295883"/>
                  <a:gd name="connsiteY3511" fmla="*/ 888623 h 1165749"/>
                  <a:gd name="connsiteX3512" fmla="*/ 932850 w 1295883"/>
                  <a:gd name="connsiteY3512" fmla="*/ 889551 h 1165749"/>
                  <a:gd name="connsiteX3513" fmla="*/ 934718 w 1295883"/>
                  <a:gd name="connsiteY3513" fmla="*/ 891189 h 1165749"/>
                  <a:gd name="connsiteX3514" fmla="*/ 936825 w 1295883"/>
                  <a:gd name="connsiteY3514" fmla="*/ 892598 h 1165749"/>
                  <a:gd name="connsiteX3515" fmla="*/ 938462 w 1295883"/>
                  <a:gd name="connsiteY3515" fmla="*/ 894237 h 1165749"/>
                  <a:gd name="connsiteX3516" fmla="*/ 940569 w 1295883"/>
                  <a:gd name="connsiteY3516" fmla="*/ 895634 h 1165749"/>
                  <a:gd name="connsiteX3517" fmla="*/ 942437 w 1295883"/>
                  <a:gd name="connsiteY3517" fmla="*/ 897272 h 1165749"/>
                  <a:gd name="connsiteX3518" fmla="*/ 944544 w 1295883"/>
                  <a:gd name="connsiteY3518" fmla="*/ 898910 h 1165749"/>
                  <a:gd name="connsiteX3519" fmla="*/ 946181 w 1295883"/>
                  <a:gd name="connsiteY3519" fmla="*/ 900549 h 1165749"/>
                  <a:gd name="connsiteX3520" fmla="*/ 948049 w 1295883"/>
                  <a:gd name="connsiteY3520" fmla="*/ 902416 h 1165749"/>
                  <a:gd name="connsiteX3521" fmla="*/ 949450 w 1295883"/>
                  <a:gd name="connsiteY3521" fmla="*/ 904282 h 1165749"/>
                  <a:gd name="connsiteX3522" fmla="*/ 951087 w 1295883"/>
                  <a:gd name="connsiteY3522" fmla="*/ 906162 h 1165749"/>
                  <a:gd name="connsiteX3523" fmla="*/ 953194 w 1295883"/>
                  <a:gd name="connsiteY3523" fmla="*/ 907330 h 1165749"/>
                  <a:gd name="connsiteX3524" fmla="*/ 955531 w 1295883"/>
                  <a:gd name="connsiteY3524" fmla="*/ 907915 h 1165749"/>
                  <a:gd name="connsiteX3525" fmla="*/ 955999 w 1295883"/>
                  <a:gd name="connsiteY3525" fmla="*/ 908029 h 1165749"/>
                  <a:gd name="connsiteX3526" fmla="*/ 958806 w 1295883"/>
                  <a:gd name="connsiteY3526" fmla="*/ 908727 h 1165749"/>
                  <a:gd name="connsiteX3527" fmla="*/ 961844 w 1295883"/>
                  <a:gd name="connsiteY3527" fmla="*/ 909197 h 1165749"/>
                  <a:gd name="connsiteX3528" fmla="*/ 964412 w 1295883"/>
                  <a:gd name="connsiteY3528" fmla="*/ 910137 h 1165749"/>
                  <a:gd name="connsiteX3529" fmla="*/ 967218 w 1295883"/>
                  <a:gd name="connsiteY3529" fmla="*/ 910836 h 1165749"/>
                  <a:gd name="connsiteX3530" fmla="*/ 970024 w 1295883"/>
                  <a:gd name="connsiteY3530" fmla="*/ 911534 h 1165749"/>
                  <a:gd name="connsiteX3531" fmla="*/ 972362 w 1295883"/>
                  <a:gd name="connsiteY3531" fmla="*/ 912474 h 1165749"/>
                  <a:gd name="connsiteX3532" fmla="*/ 974936 w 1295883"/>
                  <a:gd name="connsiteY3532" fmla="*/ 913401 h 1165749"/>
                  <a:gd name="connsiteX3533" fmla="*/ 977043 w 1295883"/>
                  <a:gd name="connsiteY3533" fmla="*/ 914811 h 1165749"/>
                  <a:gd name="connsiteX3534" fmla="*/ 978911 w 1295883"/>
                  <a:gd name="connsiteY3534" fmla="*/ 916208 h 1165749"/>
                  <a:gd name="connsiteX3535" fmla="*/ 981012 w 1295883"/>
                  <a:gd name="connsiteY3535" fmla="*/ 917618 h 1165749"/>
                  <a:gd name="connsiteX3536" fmla="*/ 982886 w 1295883"/>
                  <a:gd name="connsiteY3536" fmla="*/ 919256 h 1165749"/>
                  <a:gd name="connsiteX3537" fmla="*/ 984525 w 1295883"/>
                  <a:gd name="connsiteY3537" fmla="*/ 920881 h 1165749"/>
                  <a:gd name="connsiteX3538" fmla="*/ 986393 w 1295883"/>
                  <a:gd name="connsiteY3538" fmla="*/ 922520 h 1165749"/>
                  <a:gd name="connsiteX3539" fmla="*/ 987793 w 1295883"/>
                  <a:gd name="connsiteY3539" fmla="*/ 924628 h 1165749"/>
                  <a:gd name="connsiteX3540" fmla="*/ 989899 w 1295883"/>
                  <a:gd name="connsiteY3540" fmla="*/ 925796 h 1165749"/>
                  <a:gd name="connsiteX3541" fmla="*/ 992705 w 1295883"/>
                  <a:gd name="connsiteY3541" fmla="*/ 926495 h 1165749"/>
                  <a:gd name="connsiteX3542" fmla="*/ 994381 w 1295883"/>
                  <a:gd name="connsiteY3542" fmla="*/ 927333 h 1165749"/>
                  <a:gd name="connsiteX3543" fmla="*/ 1007084 w 1295883"/>
                  <a:gd name="connsiteY3543" fmla="*/ 932807 h 1165749"/>
                  <a:gd name="connsiteX3544" fmla="*/ 1016100 w 1295883"/>
                  <a:gd name="connsiteY3544" fmla="*/ 927295 h 1165749"/>
                  <a:gd name="connsiteX3545" fmla="*/ 1021108 w 1295883"/>
                  <a:gd name="connsiteY3545" fmla="*/ 918786 h 1165749"/>
                  <a:gd name="connsiteX3546" fmla="*/ 1031620 w 1295883"/>
                  <a:gd name="connsiteY3546" fmla="*/ 913274 h 1165749"/>
                  <a:gd name="connsiteX3547" fmla="*/ 1033123 w 1295883"/>
                  <a:gd name="connsiteY3547" fmla="*/ 913782 h 1165749"/>
                  <a:gd name="connsiteX3548" fmla="*/ 1032121 w 1295883"/>
                  <a:gd name="connsiteY3548" fmla="*/ 915281 h 1165749"/>
                  <a:gd name="connsiteX3549" fmla="*/ 1029616 w 1295883"/>
                  <a:gd name="connsiteY3549" fmla="*/ 917783 h 1165749"/>
                  <a:gd name="connsiteX3550" fmla="*/ 1029116 w 1295883"/>
                  <a:gd name="connsiteY3550" fmla="*/ 923294 h 1165749"/>
                  <a:gd name="connsiteX3551" fmla="*/ 1030618 w 1295883"/>
                  <a:gd name="connsiteY3551" fmla="*/ 923790 h 1165749"/>
                  <a:gd name="connsiteX3552" fmla="*/ 1036629 w 1295883"/>
                  <a:gd name="connsiteY3552" fmla="*/ 919789 h 1165749"/>
                  <a:gd name="connsiteX3553" fmla="*/ 1043134 w 1295883"/>
                  <a:gd name="connsiteY3553" fmla="*/ 922291 h 1165749"/>
                  <a:gd name="connsiteX3554" fmla="*/ 1046641 w 1295883"/>
                  <a:gd name="connsiteY3554" fmla="*/ 919281 h 1165749"/>
                  <a:gd name="connsiteX3555" fmla="*/ 1050146 w 1295883"/>
                  <a:gd name="connsiteY3555" fmla="*/ 919281 h 1165749"/>
                  <a:gd name="connsiteX3556" fmla="*/ 1049645 w 1295883"/>
                  <a:gd name="connsiteY3556" fmla="*/ 911776 h 1165749"/>
                  <a:gd name="connsiteX3557" fmla="*/ 1052650 w 1295883"/>
                  <a:gd name="connsiteY3557" fmla="*/ 907267 h 1165749"/>
                  <a:gd name="connsiteX3558" fmla="*/ 1056658 w 1295883"/>
                  <a:gd name="connsiteY3558" fmla="*/ 903762 h 1165749"/>
                  <a:gd name="connsiteX3559" fmla="*/ 1057653 w 1295883"/>
                  <a:gd name="connsiteY3559" fmla="*/ 904270 h 1165749"/>
                  <a:gd name="connsiteX3560" fmla="*/ 1057159 w 1295883"/>
                  <a:gd name="connsiteY3560" fmla="*/ 907267 h 1165749"/>
                  <a:gd name="connsiteX3561" fmla="*/ 1059156 w 1295883"/>
                  <a:gd name="connsiteY3561" fmla="*/ 911280 h 1165749"/>
                  <a:gd name="connsiteX3562" fmla="*/ 1063664 w 1295883"/>
                  <a:gd name="connsiteY3562" fmla="*/ 907267 h 1165749"/>
                  <a:gd name="connsiteX3563" fmla="*/ 1067170 w 1295883"/>
                  <a:gd name="connsiteY3563" fmla="*/ 907267 h 1165749"/>
                  <a:gd name="connsiteX3564" fmla="*/ 1070175 w 1295883"/>
                  <a:gd name="connsiteY3564" fmla="*/ 908778 h 1165749"/>
                  <a:gd name="connsiteX3565" fmla="*/ 1070677 w 1295883"/>
                  <a:gd name="connsiteY3565" fmla="*/ 904270 h 1165749"/>
                  <a:gd name="connsiteX3566" fmla="*/ 1068673 w 1295883"/>
                  <a:gd name="connsiteY3566" fmla="*/ 902759 h 1165749"/>
                  <a:gd name="connsiteX3567" fmla="*/ 1072679 w 1295883"/>
                  <a:gd name="connsiteY3567" fmla="*/ 898758 h 1165749"/>
                  <a:gd name="connsiteX3568" fmla="*/ 1072679 w 1295883"/>
                  <a:gd name="connsiteY3568" fmla="*/ 896751 h 1165749"/>
                  <a:gd name="connsiteX3569" fmla="*/ 1070175 w 1295883"/>
                  <a:gd name="connsiteY3569" fmla="*/ 890744 h 1165749"/>
                  <a:gd name="connsiteX3570" fmla="*/ 1070175 w 1295883"/>
                  <a:gd name="connsiteY3570" fmla="*/ 887747 h 1165749"/>
                  <a:gd name="connsiteX3571" fmla="*/ 1072679 w 1295883"/>
                  <a:gd name="connsiteY3571" fmla="*/ 886744 h 1165749"/>
                  <a:gd name="connsiteX3572" fmla="*/ 1080186 w 1295883"/>
                  <a:gd name="connsiteY3572" fmla="*/ 879225 h 1165749"/>
                  <a:gd name="connsiteX3573" fmla="*/ 1083192 w 1295883"/>
                  <a:gd name="connsiteY3573" fmla="*/ 879225 h 1165749"/>
                  <a:gd name="connsiteX3574" fmla="*/ 1084695 w 1295883"/>
                  <a:gd name="connsiteY3574" fmla="*/ 884737 h 1165749"/>
                  <a:gd name="connsiteX3575" fmla="*/ 1084695 w 1295883"/>
                  <a:gd name="connsiteY3575" fmla="*/ 889741 h 1165749"/>
                  <a:gd name="connsiteX3576" fmla="*/ 1088702 w 1295883"/>
                  <a:gd name="connsiteY3576" fmla="*/ 892256 h 1165749"/>
                  <a:gd name="connsiteX3577" fmla="*/ 1092702 w 1295883"/>
                  <a:gd name="connsiteY3577" fmla="*/ 889741 h 1165749"/>
                  <a:gd name="connsiteX3578" fmla="*/ 1093704 w 1295883"/>
                  <a:gd name="connsiteY3578" fmla="*/ 893754 h 1165749"/>
                  <a:gd name="connsiteX3579" fmla="*/ 1092202 w 1295883"/>
                  <a:gd name="connsiteY3579" fmla="*/ 894757 h 1165749"/>
                  <a:gd name="connsiteX3580" fmla="*/ 1089202 w 1295883"/>
                  <a:gd name="connsiteY3580" fmla="*/ 895748 h 1165749"/>
                  <a:gd name="connsiteX3581" fmla="*/ 1089704 w 1295883"/>
                  <a:gd name="connsiteY3581" fmla="*/ 897259 h 1165749"/>
                  <a:gd name="connsiteX3582" fmla="*/ 1090705 w 1295883"/>
                  <a:gd name="connsiteY3582" fmla="*/ 898263 h 1165749"/>
                  <a:gd name="connsiteX3583" fmla="*/ 1094205 w 1295883"/>
                  <a:gd name="connsiteY3583" fmla="*/ 898263 h 1165749"/>
                  <a:gd name="connsiteX3584" fmla="*/ 1098713 w 1295883"/>
                  <a:gd name="connsiteY3584" fmla="*/ 894249 h 1165749"/>
                  <a:gd name="connsiteX3585" fmla="*/ 1101718 w 1295883"/>
                  <a:gd name="connsiteY3585" fmla="*/ 892256 h 1165749"/>
                  <a:gd name="connsiteX3586" fmla="*/ 1110227 w 1295883"/>
                  <a:gd name="connsiteY3586" fmla="*/ 890249 h 1165749"/>
                  <a:gd name="connsiteX3587" fmla="*/ 1111729 w 1295883"/>
                  <a:gd name="connsiteY3587" fmla="*/ 888750 h 1165749"/>
                  <a:gd name="connsiteX3588" fmla="*/ 1115236 w 1295883"/>
                  <a:gd name="connsiteY3588" fmla="*/ 882235 h 1165749"/>
                  <a:gd name="connsiteX3589" fmla="*/ 1116738 w 1295883"/>
                  <a:gd name="connsiteY3589" fmla="*/ 881232 h 1165749"/>
                  <a:gd name="connsiteX3590" fmla="*/ 1123250 w 1295883"/>
                  <a:gd name="connsiteY3590" fmla="*/ 878235 h 1165749"/>
                  <a:gd name="connsiteX3591" fmla="*/ 1125748 w 1295883"/>
                  <a:gd name="connsiteY3591" fmla="*/ 876723 h 1165749"/>
                  <a:gd name="connsiteX3592" fmla="*/ 1127250 w 1295883"/>
                  <a:gd name="connsiteY3592" fmla="*/ 873218 h 1165749"/>
                  <a:gd name="connsiteX3593" fmla="*/ 1129254 w 1295883"/>
                  <a:gd name="connsiteY3593" fmla="*/ 870716 h 1165749"/>
                  <a:gd name="connsiteX3594" fmla="*/ 1131759 w 1295883"/>
                  <a:gd name="connsiteY3594" fmla="*/ 871224 h 1165749"/>
                  <a:gd name="connsiteX3595" fmla="*/ 1134263 w 1295883"/>
                  <a:gd name="connsiteY3595" fmla="*/ 872723 h 1165749"/>
                  <a:gd name="connsiteX3596" fmla="*/ 1134763 w 1295883"/>
                  <a:gd name="connsiteY3596" fmla="*/ 877727 h 1165749"/>
                  <a:gd name="connsiteX3597" fmla="*/ 1136767 w 1295883"/>
                  <a:gd name="connsiteY3597" fmla="*/ 880737 h 1165749"/>
                  <a:gd name="connsiteX3598" fmla="*/ 1139772 w 1295883"/>
                  <a:gd name="connsiteY3598" fmla="*/ 882731 h 1165749"/>
                  <a:gd name="connsiteX3599" fmla="*/ 1141268 w 1295883"/>
                  <a:gd name="connsiteY3599" fmla="*/ 887747 h 1165749"/>
                  <a:gd name="connsiteX3600" fmla="*/ 1144775 w 1295883"/>
                  <a:gd name="connsiteY3600" fmla="*/ 889741 h 1165749"/>
                  <a:gd name="connsiteX3601" fmla="*/ 1147780 w 1295883"/>
                  <a:gd name="connsiteY3601" fmla="*/ 889741 h 1165749"/>
                  <a:gd name="connsiteX3602" fmla="*/ 1152288 w 1295883"/>
                  <a:gd name="connsiteY3602" fmla="*/ 885232 h 1165749"/>
                  <a:gd name="connsiteX3603" fmla="*/ 1154793 w 1295883"/>
                  <a:gd name="connsiteY3603" fmla="*/ 881232 h 1165749"/>
                  <a:gd name="connsiteX3604" fmla="*/ 1155795 w 1295883"/>
                  <a:gd name="connsiteY3604" fmla="*/ 878730 h 1165749"/>
                  <a:gd name="connsiteX3605" fmla="*/ 1158293 w 1295883"/>
                  <a:gd name="connsiteY3605" fmla="*/ 877231 h 1165749"/>
                  <a:gd name="connsiteX3606" fmla="*/ 1161298 w 1295883"/>
                  <a:gd name="connsiteY3606" fmla="*/ 878235 h 1165749"/>
                  <a:gd name="connsiteX3607" fmla="*/ 1177820 w 1295883"/>
                  <a:gd name="connsiteY3607" fmla="*/ 874730 h 1165749"/>
                  <a:gd name="connsiteX3608" fmla="*/ 1181827 w 1295883"/>
                  <a:gd name="connsiteY3608" fmla="*/ 873218 h 1165749"/>
                  <a:gd name="connsiteX3609" fmla="*/ 1186336 w 1295883"/>
                  <a:gd name="connsiteY3609" fmla="*/ 872723 h 1165749"/>
                  <a:gd name="connsiteX3610" fmla="*/ 1199852 w 1295883"/>
                  <a:gd name="connsiteY3610" fmla="*/ 868214 h 1165749"/>
                  <a:gd name="connsiteX3611" fmla="*/ 1200854 w 1295883"/>
                  <a:gd name="connsiteY3611" fmla="*/ 862703 h 1165749"/>
                  <a:gd name="connsiteX3612" fmla="*/ 1200354 w 1295883"/>
                  <a:gd name="connsiteY3612" fmla="*/ 857699 h 1165749"/>
                  <a:gd name="connsiteX3613" fmla="*/ 1196847 w 1295883"/>
                  <a:gd name="connsiteY3613" fmla="*/ 850688 h 1165749"/>
                  <a:gd name="connsiteX3614" fmla="*/ 1196347 w 1295883"/>
                  <a:gd name="connsiteY3614" fmla="*/ 846688 h 1165749"/>
                  <a:gd name="connsiteX3615" fmla="*/ 1198350 w 1295883"/>
                  <a:gd name="connsiteY3615" fmla="*/ 843183 h 1165749"/>
                  <a:gd name="connsiteX3616" fmla="*/ 1197849 w 1295883"/>
                  <a:gd name="connsiteY3616" fmla="*/ 838179 h 1165749"/>
                  <a:gd name="connsiteX3617" fmla="*/ 1197348 w 1295883"/>
                  <a:gd name="connsiteY3617" fmla="*/ 833670 h 1165749"/>
                  <a:gd name="connsiteX3618" fmla="*/ 1199352 w 1295883"/>
                  <a:gd name="connsiteY3618" fmla="*/ 827663 h 1165749"/>
                  <a:gd name="connsiteX3619" fmla="*/ 1202357 w 1295883"/>
                  <a:gd name="connsiteY3619" fmla="*/ 820145 h 1165749"/>
                  <a:gd name="connsiteX3620" fmla="*/ 1206365 w 1295883"/>
                  <a:gd name="connsiteY3620" fmla="*/ 815649 h 1165749"/>
                  <a:gd name="connsiteX3621" fmla="*/ 1216375 w 1295883"/>
                  <a:gd name="connsiteY3621" fmla="*/ 811141 h 1165749"/>
                  <a:gd name="connsiteX3622" fmla="*/ 1219881 w 1295883"/>
                  <a:gd name="connsiteY3622" fmla="*/ 805134 h 1165749"/>
                  <a:gd name="connsiteX3623" fmla="*/ 1230895 w 1295883"/>
                  <a:gd name="connsiteY3623" fmla="*/ 799126 h 1165749"/>
                  <a:gd name="connsiteX3624" fmla="*/ 1235402 w 1295883"/>
                  <a:gd name="connsiteY3624" fmla="*/ 792611 h 1165749"/>
                  <a:gd name="connsiteX3625" fmla="*/ 1238408 w 1295883"/>
                  <a:gd name="connsiteY3625" fmla="*/ 787608 h 1165749"/>
                  <a:gd name="connsiteX3626" fmla="*/ 1249922 w 1295883"/>
                  <a:gd name="connsiteY3626" fmla="*/ 779098 h 1165749"/>
                  <a:gd name="connsiteX3627" fmla="*/ 1255933 w 1295883"/>
                  <a:gd name="connsiteY3627" fmla="*/ 776584 h 1165749"/>
                  <a:gd name="connsiteX3628" fmla="*/ 1258931 w 1295883"/>
                  <a:gd name="connsiteY3628" fmla="*/ 773091 h 1165749"/>
                  <a:gd name="connsiteX3629" fmla="*/ 1263940 w 1295883"/>
                  <a:gd name="connsiteY3629" fmla="*/ 770577 h 1165749"/>
                  <a:gd name="connsiteX3630" fmla="*/ 1269951 w 1295883"/>
                  <a:gd name="connsiteY3630" fmla="*/ 769078 h 1165749"/>
                  <a:gd name="connsiteX3631" fmla="*/ 1271954 w 1295883"/>
                  <a:gd name="connsiteY3631" fmla="*/ 764570 h 1165749"/>
                  <a:gd name="connsiteX3632" fmla="*/ 1276456 w 1295883"/>
                  <a:gd name="connsiteY3632" fmla="*/ 761064 h 1165749"/>
                  <a:gd name="connsiteX3633" fmla="*/ 1281465 w 1295883"/>
                  <a:gd name="connsiteY3633" fmla="*/ 759058 h 1165749"/>
                  <a:gd name="connsiteX3634" fmla="*/ 1284970 w 1295883"/>
                  <a:gd name="connsiteY3634" fmla="*/ 755057 h 1165749"/>
                  <a:gd name="connsiteX3635" fmla="*/ 1290981 w 1295883"/>
                  <a:gd name="connsiteY3635" fmla="*/ 750054 h 1165749"/>
                  <a:gd name="connsiteX3636" fmla="*/ 1292477 w 1295883"/>
                  <a:gd name="connsiteY3636" fmla="*/ 746053 h 1165749"/>
                  <a:gd name="connsiteX3637" fmla="*/ 1296064 w 1295883"/>
                  <a:gd name="connsiteY3637" fmla="*/ 743767 h 116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</a:cxnLst>
                <a:rect l="l" t="t" r="r" b="b"/>
                <a:pathLst>
                  <a:path w="1295883" h="1165749">
                    <a:moveTo>
                      <a:pt x="1296064" y="743767"/>
                    </a:moveTo>
                    <a:lnTo>
                      <a:pt x="1295289" y="742777"/>
                    </a:lnTo>
                    <a:lnTo>
                      <a:pt x="1292207" y="739474"/>
                    </a:lnTo>
                    <a:lnTo>
                      <a:pt x="1290793" y="738395"/>
                    </a:lnTo>
                    <a:lnTo>
                      <a:pt x="1288135" y="736922"/>
                    </a:lnTo>
                    <a:lnTo>
                      <a:pt x="1284578" y="734864"/>
                    </a:lnTo>
                    <a:lnTo>
                      <a:pt x="1281996" y="733417"/>
                    </a:lnTo>
                    <a:lnTo>
                      <a:pt x="1279279" y="732108"/>
                    </a:lnTo>
                    <a:lnTo>
                      <a:pt x="1276788" y="731219"/>
                    </a:lnTo>
                    <a:lnTo>
                      <a:pt x="1273044" y="730267"/>
                    </a:lnTo>
                    <a:lnTo>
                      <a:pt x="1270180" y="729835"/>
                    </a:lnTo>
                    <a:lnTo>
                      <a:pt x="1266076" y="729467"/>
                    </a:lnTo>
                    <a:lnTo>
                      <a:pt x="1263592" y="729391"/>
                    </a:lnTo>
                    <a:lnTo>
                      <a:pt x="1259212" y="729695"/>
                    </a:lnTo>
                    <a:lnTo>
                      <a:pt x="1256624" y="730178"/>
                    </a:lnTo>
                    <a:lnTo>
                      <a:pt x="1254113" y="730661"/>
                    </a:lnTo>
                    <a:lnTo>
                      <a:pt x="1250934" y="730610"/>
                    </a:lnTo>
                    <a:lnTo>
                      <a:pt x="1247782" y="730521"/>
                    </a:lnTo>
                    <a:lnTo>
                      <a:pt x="1244147" y="730800"/>
                    </a:lnTo>
                    <a:lnTo>
                      <a:pt x="1240930" y="730940"/>
                    </a:lnTo>
                    <a:lnTo>
                      <a:pt x="1237071" y="731054"/>
                    </a:lnTo>
                    <a:lnTo>
                      <a:pt x="1233745" y="730750"/>
                    </a:lnTo>
                    <a:lnTo>
                      <a:pt x="1229442" y="730470"/>
                    </a:lnTo>
                    <a:lnTo>
                      <a:pt x="1224721" y="730356"/>
                    </a:lnTo>
                    <a:lnTo>
                      <a:pt x="1219392" y="730394"/>
                    </a:lnTo>
                    <a:lnTo>
                      <a:pt x="1214724" y="730623"/>
                    </a:lnTo>
                    <a:lnTo>
                      <a:pt x="1210743" y="730623"/>
                    </a:lnTo>
                    <a:lnTo>
                      <a:pt x="1206927" y="730940"/>
                    </a:lnTo>
                    <a:lnTo>
                      <a:pt x="1204000" y="730775"/>
                    </a:lnTo>
                    <a:lnTo>
                      <a:pt x="1202086" y="730623"/>
                    </a:lnTo>
                    <a:lnTo>
                      <a:pt x="1198746" y="730153"/>
                    </a:lnTo>
                    <a:lnTo>
                      <a:pt x="1196775" y="730051"/>
                    </a:lnTo>
                    <a:lnTo>
                      <a:pt x="1193455" y="729949"/>
                    </a:lnTo>
                    <a:lnTo>
                      <a:pt x="1191163" y="729911"/>
                    </a:lnTo>
                    <a:lnTo>
                      <a:pt x="1189757" y="729797"/>
                    </a:lnTo>
                    <a:lnTo>
                      <a:pt x="1188511" y="729721"/>
                    </a:lnTo>
                    <a:lnTo>
                      <a:pt x="1187316" y="729784"/>
                    </a:lnTo>
                    <a:lnTo>
                      <a:pt x="1185229" y="729924"/>
                    </a:lnTo>
                    <a:lnTo>
                      <a:pt x="1183688" y="730140"/>
                    </a:lnTo>
                    <a:lnTo>
                      <a:pt x="1182032" y="730470"/>
                    </a:lnTo>
                    <a:lnTo>
                      <a:pt x="1180618" y="730737"/>
                    </a:lnTo>
                    <a:lnTo>
                      <a:pt x="1179655" y="730864"/>
                    </a:lnTo>
                    <a:lnTo>
                      <a:pt x="1177889" y="730965"/>
                    </a:lnTo>
                    <a:lnTo>
                      <a:pt x="1176258" y="730991"/>
                    </a:lnTo>
                    <a:lnTo>
                      <a:pt x="1174274" y="730800"/>
                    </a:lnTo>
                    <a:lnTo>
                      <a:pt x="1172251" y="730610"/>
                    </a:lnTo>
                    <a:lnTo>
                      <a:pt x="1170646" y="730483"/>
                    </a:lnTo>
                    <a:lnTo>
                      <a:pt x="1169047" y="730292"/>
                    </a:lnTo>
                    <a:lnTo>
                      <a:pt x="1167595" y="730140"/>
                    </a:lnTo>
                    <a:lnTo>
                      <a:pt x="1166503" y="729556"/>
                    </a:lnTo>
                    <a:lnTo>
                      <a:pt x="1165354" y="729467"/>
                    </a:lnTo>
                    <a:lnTo>
                      <a:pt x="1164076" y="729416"/>
                    </a:lnTo>
                    <a:lnTo>
                      <a:pt x="1162093" y="729187"/>
                    </a:lnTo>
                    <a:lnTo>
                      <a:pt x="1159685" y="728997"/>
                    </a:lnTo>
                    <a:lnTo>
                      <a:pt x="1157405" y="728883"/>
                    </a:lnTo>
                    <a:lnTo>
                      <a:pt x="1155517" y="728705"/>
                    </a:lnTo>
                    <a:lnTo>
                      <a:pt x="1154078" y="728654"/>
                    </a:lnTo>
                    <a:lnTo>
                      <a:pt x="1152594" y="728565"/>
                    </a:lnTo>
                    <a:lnTo>
                      <a:pt x="1151342" y="728552"/>
                    </a:lnTo>
                    <a:lnTo>
                      <a:pt x="1150064" y="728400"/>
                    </a:lnTo>
                    <a:lnTo>
                      <a:pt x="1148581" y="728248"/>
                    </a:lnTo>
                    <a:lnTo>
                      <a:pt x="1146898" y="727981"/>
                    </a:lnTo>
                    <a:lnTo>
                      <a:pt x="1145467" y="727549"/>
                    </a:lnTo>
                    <a:lnTo>
                      <a:pt x="1143977" y="727079"/>
                    </a:lnTo>
                    <a:lnTo>
                      <a:pt x="1142532" y="726622"/>
                    </a:lnTo>
                    <a:lnTo>
                      <a:pt x="1141569" y="726317"/>
                    </a:lnTo>
                    <a:lnTo>
                      <a:pt x="1140618" y="726063"/>
                    </a:lnTo>
                    <a:lnTo>
                      <a:pt x="1139771" y="725936"/>
                    </a:lnTo>
                    <a:lnTo>
                      <a:pt x="1138410" y="725860"/>
                    </a:lnTo>
                    <a:lnTo>
                      <a:pt x="1137311" y="725682"/>
                    </a:lnTo>
                    <a:lnTo>
                      <a:pt x="1136502" y="725250"/>
                    </a:lnTo>
                    <a:lnTo>
                      <a:pt x="1136002" y="724641"/>
                    </a:lnTo>
                    <a:lnTo>
                      <a:pt x="1135437" y="723765"/>
                    </a:lnTo>
                    <a:lnTo>
                      <a:pt x="1135096" y="723142"/>
                    </a:lnTo>
                    <a:lnTo>
                      <a:pt x="1134460" y="722202"/>
                    </a:lnTo>
                    <a:lnTo>
                      <a:pt x="1134050" y="721961"/>
                    </a:lnTo>
                    <a:lnTo>
                      <a:pt x="1133105" y="721758"/>
                    </a:lnTo>
                    <a:lnTo>
                      <a:pt x="1132546" y="721542"/>
                    </a:lnTo>
                    <a:lnTo>
                      <a:pt x="1132155" y="720907"/>
                    </a:lnTo>
                    <a:lnTo>
                      <a:pt x="1131564" y="720221"/>
                    </a:lnTo>
                    <a:lnTo>
                      <a:pt x="1130743" y="719802"/>
                    </a:lnTo>
                    <a:lnTo>
                      <a:pt x="1129701" y="719586"/>
                    </a:lnTo>
                    <a:lnTo>
                      <a:pt x="1129136" y="719408"/>
                    </a:lnTo>
                    <a:lnTo>
                      <a:pt x="1128610" y="718558"/>
                    </a:lnTo>
                    <a:lnTo>
                      <a:pt x="1128476" y="717770"/>
                    </a:lnTo>
                    <a:lnTo>
                      <a:pt x="1128314" y="716764"/>
                    </a:lnTo>
                    <a:lnTo>
                      <a:pt x="1128180" y="716024"/>
                    </a:lnTo>
                    <a:lnTo>
                      <a:pt x="1128404" y="715224"/>
                    </a:lnTo>
                    <a:lnTo>
                      <a:pt x="1128283" y="714703"/>
                    </a:lnTo>
                    <a:lnTo>
                      <a:pt x="1128211" y="713979"/>
                    </a:lnTo>
                    <a:lnTo>
                      <a:pt x="1129150" y="713062"/>
                    </a:lnTo>
                    <a:lnTo>
                      <a:pt x="1129579" y="712068"/>
                    </a:lnTo>
                    <a:lnTo>
                      <a:pt x="1129041" y="711202"/>
                    </a:lnTo>
                    <a:lnTo>
                      <a:pt x="1128739" y="710527"/>
                    </a:lnTo>
                    <a:lnTo>
                      <a:pt x="1129476" y="709914"/>
                    </a:lnTo>
                    <a:lnTo>
                      <a:pt x="1130106" y="710015"/>
                    </a:lnTo>
                    <a:lnTo>
                      <a:pt x="1131096" y="709971"/>
                    </a:lnTo>
                    <a:lnTo>
                      <a:pt x="1131859" y="709323"/>
                    </a:lnTo>
                    <a:lnTo>
                      <a:pt x="1131859" y="708078"/>
                    </a:lnTo>
                    <a:lnTo>
                      <a:pt x="1131764" y="707136"/>
                    </a:lnTo>
                    <a:lnTo>
                      <a:pt x="1131621" y="706749"/>
                    </a:lnTo>
                    <a:lnTo>
                      <a:pt x="1131378" y="706393"/>
                    </a:lnTo>
                    <a:lnTo>
                      <a:pt x="1130678" y="705780"/>
                    </a:lnTo>
                    <a:lnTo>
                      <a:pt x="1130621" y="704786"/>
                    </a:lnTo>
                    <a:lnTo>
                      <a:pt x="1130755" y="703744"/>
                    </a:lnTo>
                    <a:lnTo>
                      <a:pt x="1130459" y="703069"/>
                    </a:lnTo>
                    <a:lnTo>
                      <a:pt x="1130434" y="702599"/>
                    </a:lnTo>
                    <a:lnTo>
                      <a:pt x="1130999" y="702329"/>
                    </a:lnTo>
                    <a:lnTo>
                      <a:pt x="1132168" y="702406"/>
                    </a:lnTo>
                    <a:lnTo>
                      <a:pt x="1133349" y="702995"/>
                    </a:lnTo>
                    <a:lnTo>
                      <a:pt x="1133844" y="702910"/>
                    </a:lnTo>
                    <a:lnTo>
                      <a:pt x="1133587" y="700940"/>
                    </a:lnTo>
                    <a:lnTo>
                      <a:pt x="1133247" y="700217"/>
                    </a:lnTo>
                    <a:lnTo>
                      <a:pt x="1133048" y="699737"/>
                    </a:lnTo>
                    <a:lnTo>
                      <a:pt x="1132964" y="699341"/>
                    </a:lnTo>
                    <a:lnTo>
                      <a:pt x="1133317" y="699190"/>
                    </a:lnTo>
                    <a:lnTo>
                      <a:pt x="1133998" y="699046"/>
                    </a:lnTo>
                    <a:lnTo>
                      <a:pt x="1134544" y="698616"/>
                    </a:lnTo>
                    <a:lnTo>
                      <a:pt x="1135166" y="698113"/>
                    </a:lnTo>
                    <a:lnTo>
                      <a:pt x="1135764" y="697759"/>
                    </a:lnTo>
                    <a:lnTo>
                      <a:pt x="1136168" y="697514"/>
                    </a:lnTo>
                    <a:lnTo>
                      <a:pt x="1136637" y="697742"/>
                    </a:lnTo>
                    <a:lnTo>
                      <a:pt x="1137632" y="698433"/>
                    </a:lnTo>
                    <a:lnTo>
                      <a:pt x="1138358" y="698685"/>
                    </a:lnTo>
                    <a:lnTo>
                      <a:pt x="1139032" y="697883"/>
                    </a:lnTo>
                    <a:lnTo>
                      <a:pt x="1139372" y="697111"/>
                    </a:lnTo>
                    <a:lnTo>
                      <a:pt x="1140021" y="696614"/>
                    </a:lnTo>
                    <a:lnTo>
                      <a:pt x="1140297" y="696371"/>
                    </a:lnTo>
                    <a:lnTo>
                      <a:pt x="1140284" y="695563"/>
                    </a:lnTo>
                    <a:lnTo>
                      <a:pt x="1140015" y="694880"/>
                    </a:lnTo>
                    <a:lnTo>
                      <a:pt x="1139956" y="694266"/>
                    </a:lnTo>
                    <a:lnTo>
                      <a:pt x="1139321" y="693719"/>
                    </a:lnTo>
                    <a:lnTo>
                      <a:pt x="1139431" y="693290"/>
                    </a:lnTo>
                    <a:lnTo>
                      <a:pt x="1140208" y="692886"/>
                    </a:lnTo>
                    <a:lnTo>
                      <a:pt x="1140670" y="692591"/>
                    </a:lnTo>
                    <a:lnTo>
                      <a:pt x="1140477" y="692162"/>
                    </a:lnTo>
                    <a:lnTo>
                      <a:pt x="1139501" y="691876"/>
                    </a:lnTo>
                    <a:lnTo>
                      <a:pt x="1138929" y="691598"/>
                    </a:lnTo>
                    <a:lnTo>
                      <a:pt x="1138712" y="691178"/>
                    </a:lnTo>
                    <a:lnTo>
                      <a:pt x="1138859" y="690571"/>
                    </a:lnTo>
                    <a:lnTo>
                      <a:pt x="1139521" y="689712"/>
                    </a:lnTo>
                    <a:lnTo>
                      <a:pt x="1139956" y="689408"/>
                    </a:lnTo>
                    <a:lnTo>
                      <a:pt x="1139874" y="688989"/>
                    </a:lnTo>
                    <a:lnTo>
                      <a:pt x="1139700" y="688171"/>
                    </a:lnTo>
                    <a:lnTo>
                      <a:pt x="1139584" y="687525"/>
                    </a:lnTo>
                    <a:lnTo>
                      <a:pt x="1138846" y="686480"/>
                    </a:lnTo>
                    <a:lnTo>
                      <a:pt x="1138557" y="685369"/>
                    </a:lnTo>
                    <a:lnTo>
                      <a:pt x="1138011" y="684384"/>
                    </a:lnTo>
                    <a:lnTo>
                      <a:pt x="1136964" y="683964"/>
                    </a:lnTo>
                    <a:lnTo>
                      <a:pt x="1135943" y="683695"/>
                    </a:lnTo>
                    <a:lnTo>
                      <a:pt x="1134756" y="683879"/>
                    </a:lnTo>
                    <a:lnTo>
                      <a:pt x="1133458" y="683678"/>
                    </a:lnTo>
                    <a:lnTo>
                      <a:pt x="1132321" y="683197"/>
                    </a:lnTo>
                    <a:lnTo>
                      <a:pt x="1131031" y="682693"/>
                    </a:lnTo>
                    <a:lnTo>
                      <a:pt x="1129946" y="682651"/>
                    </a:lnTo>
                    <a:lnTo>
                      <a:pt x="1128585" y="682709"/>
                    </a:lnTo>
                    <a:lnTo>
                      <a:pt x="1127776" y="682500"/>
                    </a:lnTo>
                    <a:lnTo>
                      <a:pt x="1127371" y="682153"/>
                    </a:lnTo>
                    <a:lnTo>
                      <a:pt x="1126883" y="680983"/>
                    </a:lnTo>
                    <a:lnTo>
                      <a:pt x="1126112" y="679729"/>
                    </a:lnTo>
                    <a:lnTo>
                      <a:pt x="1125116" y="679552"/>
                    </a:lnTo>
                    <a:lnTo>
                      <a:pt x="1124448" y="679873"/>
                    </a:lnTo>
                    <a:lnTo>
                      <a:pt x="1123948" y="681009"/>
                    </a:lnTo>
                    <a:lnTo>
                      <a:pt x="1122998" y="681945"/>
                    </a:lnTo>
                    <a:lnTo>
                      <a:pt x="1121604" y="683046"/>
                    </a:lnTo>
                    <a:lnTo>
                      <a:pt x="1120654" y="683904"/>
                    </a:lnTo>
                    <a:lnTo>
                      <a:pt x="1120025" y="684350"/>
                    </a:lnTo>
                    <a:lnTo>
                      <a:pt x="1119357" y="684527"/>
                    </a:lnTo>
                    <a:lnTo>
                      <a:pt x="1119126" y="684251"/>
                    </a:lnTo>
                    <a:lnTo>
                      <a:pt x="1119158" y="683678"/>
                    </a:lnTo>
                    <a:lnTo>
                      <a:pt x="1119330" y="682820"/>
                    </a:lnTo>
                    <a:lnTo>
                      <a:pt x="1118939" y="682288"/>
                    </a:lnTo>
                    <a:lnTo>
                      <a:pt x="1118053" y="682449"/>
                    </a:lnTo>
                    <a:lnTo>
                      <a:pt x="1117507" y="682986"/>
                    </a:lnTo>
                    <a:lnTo>
                      <a:pt x="1116935" y="683197"/>
                    </a:lnTo>
                    <a:lnTo>
                      <a:pt x="1115953" y="682947"/>
                    </a:lnTo>
                    <a:lnTo>
                      <a:pt x="1115548" y="682862"/>
                    </a:lnTo>
                    <a:lnTo>
                      <a:pt x="1114861" y="682407"/>
                    </a:lnTo>
                    <a:lnTo>
                      <a:pt x="1114508" y="681843"/>
                    </a:lnTo>
                    <a:lnTo>
                      <a:pt x="1114342" y="681034"/>
                    </a:lnTo>
                    <a:lnTo>
                      <a:pt x="1113975" y="680370"/>
                    </a:lnTo>
                    <a:lnTo>
                      <a:pt x="1112999" y="680345"/>
                    </a:lnTo>
                    <a:lnTo>
                      <a:pt x="1112241" y="680741"/>
                    </a:lnTo>
                    <a:lnTo>
                      <a:pt x="1111445" y="680412"/>
                    </a:lnTo>
                    <a:lnTo>
                      <a:pt x="1110591" y="680706"/>
                    </a:lnTo>
                    <a:lnTo>
                      <a:pt x="1109415" y="681801"/>
                    </a:lnTo>
                    <a:lnTo>
                      <a:pt x="1108562" y="682643"/>
                    </a:lnTo>
                    <a:lnTo>
                      <a:pt x="1107997" y="683737"/>
                    </a:lnTo>
                    <a:lnTo>
                      <a:pt x="1107425" y="684368"/>
                    </a:lnTo>
                    <a:lnTo>
                      <a:pt x="1106944" y="684839"/>
                    </a:lnTo>
                    <a:lnTo>
                      <a:pt x="1106732" y="685419"/>
                    </a:lnTo>
                    <a:lnTo>
                      <a:pt x="1106461" y="686799"/>
                    </a:lnTo>
                    <a:lnTo>
                      <a:pt x="1105434" y="687498"/>
                    </a:lnTo>
                    <a:lnTo>
                      <a:pt x="1103881" y="688038"/>
                    </a:lnTo>
                    <a:lnTo>
                      <a:pt x="1102904" y="688281"/>
                    </a:lnTo>
                    <a:lnTo>
                      <a:pt x="1101851" y="688189"/>
                    </a:lnTo>
                    <a:lnTo>
                      <a:pt x="1101324" y="688795"/>
                    </a:lnTo>
                    <a:lnTo>
                      <a:pt x="1100786" y="689224"/>
                    </a:lnTo>
                    <a:lnTo>
                      <a:pt x="1099796" y="689930"/>
                    </a:lnTo>
                    <a:lnTo>
                      <a:pt x="1099540" y="690419"/>
                    </a:lnTo>
                    <a:lnTo>
                      <a:pt x="1098949" y="690706"/>
                    </a:lnTo>
                    <a:lnTo>
                      <a:pt x="1098269" y="690629"/>
                    </a:lnTo>
                    <a:lnTo>
                      <a:pt x="1097697" y="689956"/>
                    </a:lnTo>
                    <a:lnTo>
                      <a:pt x="1097080" y="689224"/>
                    </a:lnTo>
                    <a:lnTo>
                      <a:pt x="1096399" y="688610"/>
                    </a:lnTo>
                    <a:lnTo>
                      <a:pt x="1095513" y="688542"/>
                    </a:lnTo>
                    <a:lnTo>
                      <a:pt x="1094479" y="688400"/>
                    </a:lnTo>
                    <a:lnTo>
                      <a:pt x="1093285" y="688787"/>
                    </a:lnTo>
                    <a:lnTo>
                      <a:pt x="1092617" y="688813"/>
                    </a:lnTo>
                    <a:lnTo>
                      <a:pt x="1092090" y="688330"/>
                    </a:lnTo>
                    <a:lnTo>
                      <a:pt x="1091712" y="687482"/>
                    </a:lnTo>
                    <a:lnTo>
                      <a:pt x="1091230" y="686976"/>
                    </a:lnTo>
                    <a:lnTo>
                      <a:pt x="1090633" y="686514"/>
                    </a:lnTo>
                    <a:lnTo>
                      <a:pt x="1089850" y="686162"/>
                    </a:lnTo>
                    <a:lnTo>
                      <a:pt x="1088989" y="685883"/>
                    </a:lnTo>
                    <a:lnTo>
                      <a:pt x="1088648" y="685747"/>
                    </a:lnTo>
                    <a:lnTo>
                      <a:pt x="1088058" y="685503"/>
                    </a:lnTo>
                    <a:lnTo>
                      <a:pt x="1087146" y="685108"/>
                    </a:lnTo>
                    <a:lnTo>
                      <a:pt x="1085900" y="685108"/>
                    </a:lnTo>
                    <a:lnTo>
                      <a:pt x="1084982" y="685587"/>
                    </a:lnTo>
                    <a:lnTo>
                      <a:pt x="1084532" y="686547"/>
                    </a:lnTo>
                    <a:lnTo>
                      <a:pt x="1083814" y="687238"/>
                    </a:lnTo>
                    <a:lnTo>
                      <a:pt x="1083107" y="687322"/>
                    </a:lnTo>
                    <a:lnTo>
                      <a:pt x="1082715" y="686825"/>
                    </a:lnTo>
                    <a:lnTo>
                      <a:pt x="1082721" y="686119"/>
                    </a:lnTo>
                    <a:lnTo>
                      <a:pt x="1082484" y="685337"/>
                    </a:lnTo>
                    <a:lnTo>
                      <a:pt x="1081990" y="684847"/>
                    </a:lnTo>
                    <a:lnTo>
                      <a:pt x="1081232" y="684839"/>
                    </a:lnTo>
                    <a:lnTo>
                      <a:pt x="1080204" y="685092"/>
                    </a:lnTo>
                    <a:lnTo>
                      <a:pt x="1079267" y="685344"/>
                    </a:lnTo>
                    <a:lnTo>
                      <a:pt x="1078208" y="685639"/>
                    </a:lnTo>
                    <a:lnTo>
                      <a:pt x="1077199" y="685621"/>
                    </a:lnTo>
                    <a:lnTo>
                      <a:pt x="1076447" y="685159"/>
                    </a:lnTo>
                    <a:lnTo>
                      <a:pt x="1075433" y="684576"/>
                    </a:lnTo>
                    <a:lnTo>
                      <a:pt x="1074464" y="684772"/>
                    </a:lnTo>
                    <a:lnTo>
                      <a:pt x="1073359" y="685225"/>
                    </a:lnTo>
                    <a:lnTo>
                      <a:pt x="1072319" y="684839"/>
                    </a:lnTo>
                    <a:lnTo>
                      <a:pt x="1071394" y="683913"/>
                    </a:lnTo>
                    <a:lnTo>
                      <a:pt x="1071381" y="683189"/>
                    </a:lnTo>
                    <a:lnTo>
                      <a:pt x="1070661" y="682238"/>
                    </a:lnTo>
                    <a:lnTo>
                      <a:pt x="1069082" y="682178"/>
                    </a:lnTo>
                    <a:lnTo>
                      <a:pt x="1068279" y="681740"/>
                    </a:lnTo>
                    <a:lnTo>
                      <a:pt x="1068035" y="680656"/>
                    </a:lnTo>
                    <a:lnTo>
                      <a:pt x="1067850" y="679478"/>
                    </a:lnTo>
                    <a:lnTo>
                      <a:pt x="1067014" y="679208"/>
                    </a:lnTo>
                    <a:lnTo>
                      <a:pt x="1066860" y="678889"/>
                    </a:lnTo>
                    <a:lnTo>
                      <a:pt x="1067117" y="678188"/>
                    </a:lnTo>
                    <a:lnTo>
                      <a:pt x="1067348" y="677406"/>
                    </a:lnTo>
                    <a:lnTo>
                      <a:pt x="1067348" y="676447"/>
                    </a:lnTo>
                    <a:lnTo>
                      <a:pt x="1066642" y="675917"/>
                    </a:lnTo>
                    <a:lnTo>
                      <a:pt x="1066230" y="675899"/>
                    </a:lnTo>
                    <a:lnTo>
                      <a:pt x="1065814" y="675353"/>
                    </a:lnTo>
                    <a:lnTo>
                      <a:pt x="1065203" y="675168"/>
                    </a:lnTo>
                    <a:lnTo>
                      <a:pt x="1063553" y="675454"/>
                    </a:lnTo>
                    <a:lnTo>
                      <a:pt x="1062236" y="675546"/>
                    </a:lnTo>
                    <a:lnTo>
                      <a:pt x="1060837" y="675463"/>
                    </a:lnTo>
                    <a:lnTo>
                      <a:pt x="1059918" y="675665"/>
                    </a:lnTo>
                    <a:lnTo>
                      <a:pt x="1059784" y="676749"/>
                    </a:lnTo>
                    <a:lnTo>
                      <a:pt x="1059675" y="677905"/>
                    </a:lnTo>
                    <a:lnTo>
                      <a:pt x="1059057" y="678989"/>
                    </a:lnTo>
                    <a:lnTo>
                      <a:pt x="1058698" y="679257"/>
                    </a:lnTo>
                    <a:lnTo>
                      <a:pt x="1058229" y="679335"/>
                    </a:lnTo>
                    <a:lnTo>
                      <a:pt x="1057594" y="679342"/>
                    </a:lnTo>
                    <a:lnTo>
                      <a:pt x="1056901" y="679932"/>
                    </a:lnTo>
                    <a:lnTo>
                      <a:pt x="1056592" y="681001"/>
                    </a:lnTo>
                    <a:lnTo>
                      <a:pt x="1056053" y="681254"/>
                    </a:lnTo>
                    <a:lnTo>
                      <a:pt x="1055225" y="681051"/>
                    </a:lnTo>
                    <a:lnTo>
                      <a:pt x="1054069" y="681312"/>
                    </a:lnTo>
                    <a:lnTo>
                      <a:pt x="1053394" y="681667"/>
                    </a:lnTo>
                    <a:lnTo>
                      <a:pt x="1053600" y="682002"/>
                    </a:lnTo>
                    <a:lnTo>
                      <a:pt x="1053985" y="682171"/>
                    </a:lnTo>
                    <a:lnTo>
                      <a:pt x="1054550" y="682482"/>
                    </a:lnTo>
                    <a:lnTo>
                      <a:pt x="1054473" y="682879"/>
                    </a:lnTo>
                    <a:lnTo>
                      <a:pt x="1053920" y="683316"/>
                    </a:lnTo>
                    <a:lnTo>
                      <a:pt x="1053651" y="683904"/>
                    </a:lnTo>
                    <a:lnTo>
                      <a:pt x="1052880" y="683669"/>
                    </a:lnTo>
                    <a:lnTo>
                      <a:pt x="1052321" y="684090"/>
                    </a:lnTo>
                    <a:lnTo>
                      <a:pt x="1051943" y="684637"/>
                    </a:lnTo>
                    <a:lnTo>
                      <a:pt x="1051737" y="685193"/>
                    </a:lnTo>
                    <a:lnTo>
                      <a:pt x="1052136" y="685849"/>
                    </a:lnTo>
                    <a:lnTo>
                      <a:pt x="1051815" y="686204"/>
                    </a:lnTo>
                    <a:lnTo>
                      <a:pt x="1050915" y="686782"/>
                    </a:lnTo>
                    <a:lnTo>
                      <a:pt x="1049779" y="687002"/>
                    </a:lnTo>
                    <a:lnTo>
                      <a:pt x="1048546" y="686987"/>
                    </a:lnTo>
                    <a:lnTo>
                      <a:pt x="1048083" y="687525"/>
                    </a:lnTo>
                    <a:lnTo>
                      <a:pt x="1047094" y="688013"/>
                    </a:lnTo>
                    <a:lnTo>
                      <a:pt x="1046850" y="689242"/>
                    </a:lnTo>
                    <a:lnTo>
                      <a:pt x="1047140" y="690301"/>
                    </a:lnTo>
                    <a:lnTo>
                      <a:pt x="1046774" y="691178"/>
                    </a:lnTo>
                    <a:lnTo>
                      <a:pt x="1046150" y="692178"/>
                    </a:lnTo>
                    <a:lnTo>
                      <a:pt x="1045476" y="693037"/>
                    </a:lnTo>
                    <a:lnTo>
                      <a:pt x="1044404" y="693415"/>
                    </a:lnTo>
                    <a:lnTo>
                      <a:pt x="1043659" y="693625"/>
                    </a:lnTo>
                    <a:lnTo>
                      <a:pt x="1043505" y="694485"/>
                    </a:lnTo>
                    <a:lnTo>
                      <a:pt x="1043184" y="694922"/>
                    </a:lnTo>
                    <a:lnTo>
                      <a:pt x="1042234" y="694821"/>
                    </a:lnTo>
                    <a:lnTo>
                      <a:pt x="1041437" y="695041"/>
                    </a:lnTo>
                    <a:lnTo>
                      <a:pt x="1041059" y="695595"/>
                    </a:lnTo>
                    <a:lnTo>
                      <a:pt x="1040635" y="696000"/>
                    </a:lnTo>
                    <a:lnTo>
                      <a:pt x="1040160" y="696209"/>
                    </a:lnTo>
                    <a:lnTo>
                      <a:pt x="1039761" y="695924"/>
                    </a:lnTo>
                    <a:lnTo>
                      <a:pt x="1039139" y="696018"/>
                    </a:lnTo>
                    <a:lnTo>
                      <a:pt x="1038843" y="695898"/>
                    </a:lnTo>
                    <a:lnTo>
                      <a:pt x="1038374" y="696194"/>
                    </a:lnTo>
                    <a:lnTo>
                      <a:pt x="1037790" y="696783"/>
                    </a:lnTo>
                    <a:lnTo>
                      <a:pt x="1036948" y="697641"/>
                    </a:lnTo>
                    <a:lnTo>
                      <a:pt x="1036313" y="698113"/>
                    </a:lnTo>
                    <a:lnTo>
                      <a:pt x="1035311" y="698010"/>
                    </a:lnTo>
                    <a:lnTo>
                      <a:pt x="1034586" y="697280"/>
                    </a:lnTo>
                    <a:lnTo>
                      <a:pt x="1033796" y="697228"/>
                    </a:lnTo>
                    <a:lnTo>
                      <a:pt x="1033281" y="697482"/>
                    </a:lnTo>
                    <a:lnTo>
                      <a:pt x="1032941" y="698171"/>
                    </a:lnTo>
                    <a:lnTo>
                      <a:pt x="1032184" y="698610"/>
                    </a:lnTo>
                    <a:lnTo>
                      <a:pt x="1031497" y="699039"/>
                    </a:lnTo>
                    <a:lnTo>
                      <a:pt x="1031067" y="699567"/>
                    </a:lnTo>
                    <a:lnTo>
                      <a:pt x="1030340" y="699872"/>
                    </a:lnTo>
                    <a:lnTo>
                      <a:pt x="1029743" y="700369"/>
                    </a:lnTo>
                    <a:lnTo>
                      <a:pt x="1028638" y="700678"/>
                    </a:lnTo>
                    <a:lnTo>
                      <a:pt x="1027566" y="701395"/>
                    </a:lnTo>
                    <a:lnTo>
                      <a:pt x="1026686" y="701278"/>
                    </a:lnTo>
                    <a:lnTo>
                      <a:pt x="1026526" y="700535"/>
                    </a:lnTo>
                    <a:lnTo>
                      <a:pt x="1025858" y="699594"/>
                    </a:lnTo>
                    <a:lnTo>
                      <a:pt x="1024356" y="699265"/>
                    </a:lnTo>
                    <a:lnTo>
                      <a:pt x="1023746" y="698719"/>
                    </a:lnTo>
                    <a:lnTo>
                      <a:pt x="1023438" y="697859"/>
                    </a:lnTo>
                    <a:lnTo>
                      <a:pt x="1022936" y="697161"/>
                    </a:lnTo>
                    <a:lnTo>
                      <a:pt x="1022391" y="696260"/>
                    </a:lnTo>
                    <a:lnTo>
                      <a:pt x="1021215" y="695949"/>
                    </a:lnTo>
                    <a:lnTo>
                      <a:pt x="1020208" y="695444"/>
                    </a:lnTo>
                    <a:lnTo>
                      <a:pt x="1019520" y="695031"/>
                    </a:lnTo>
                    <a:lnTo>
                      <a:pt x="1019122" y="694570"/>
                    </a:lnTo>
                    <a:lnTo>
                      <a:pt x="1019078" y="693702"/>
                    </a:lnTo>
                    <a:lnTo>
                      <a:pt x="1018210" y="693601"/>
                    </a:lnTo>
                    <a:lnTo>
                      <a:pt x="1017491" y="692962"/>
                    </a:lnTo>
                    <a:lnTo>
                      <a:pt x="1017124" y="692423"/>
                    </a:lnTo>
                    <a:lnTo>
                      <a:pt x="1016053" y="692423"/>
                    </a:lnTo>
                    <a:lnTo>
                      <a:pt x="1015404" y="691707"/>
                    </a:lnTo>
                    <a:lnTo>
                      <a:pt x="1014974" y="691042"/>
                    </a:lnTo>
                    <a:lnTo>
                      <a:pt x="1015109" y="689930"/>
                    </a:lnTo>
                    <a:lnTo>
                      <a:pt x="1014409" y="689057"/>
                    </a:lnTo>
                    <a:lnTo>
                      <a:pt x="1013497" y="688719"/>
                    </a:lnTo>
                    <a:lnTo>
                      <a:pt x="1013298" y="688610"/>
                    </a:lnTo>
                    <a:lnTo>
                      <a:pt x="1012707" y="688366"/>
                    </a:lnTo>
                    <a:lnTo>
                      <a:pt x="1011481" y="688527"/>
                    </a:lnTo>
                    <a:lnTo>
                      <a:pt x="1010145" y="687995"/>
                    </a:lnTo>
                    <a:lnTo>
                      <a:pt x="1009258" y="687566"/>
                    </a:lnTo>
                    <a:lnTo>
                      <a:pt x="1008610" y="688155"/>
                    </a:lnTo>
                    <a:lnTo>
                      <a:pt x="1008308" y="688029"/>
                    </a:lnTo>
                    <a:lnTo>
                      <a:pt x="1007993" y="687220"/>
                    </a:lnTo>
                    <a:lnTo>
                      <a:pt x="1007178" y="686952"/>
                    </a:lnTo>
                    <a:lnTo>
                      <a:pt x="1007230" y="686430"/>
                    </a:lnTo>
                    <a:lnTo>
                      <a:pt x="1007037" y="685791"/>
                    </a:lnTo>
                    <a:lnTo>
                      <a:pt x="1007274" y="685210"/>
                    </a:lnTo>
                    <a:lnTo>
                      <a:pt x="1006959" y="684891"/>
                    </a:lnTo>
                    <a:lnTo>
                      <a:pt x="1006196" y="684854"/>
                    </a:lnTo>
                    <a:lnTo>
                      <a:pt x="1005656" y="684923"/>
                    </a:lnTo>
                    <a:lnTo>
                      <a:pt x="1005528" y="684375"/>
                    </a:lnTo>
                    <a:lnTo>
                      <a:pt x="1005110" y="683854"/>
                    </a:lnTo>
                    <a:lnTo>
                      <a:pt x="1004930" y="683071"/>
                    </a:lnTo>
                    <a:lnTo>
                      <a:pt x="1004930" y="682087"/>
                    </a:lnTo>
                    <a:lnTo>
                      <a:pt x="1004488" y="681009"/>
                    </a:lnTo>
                    <a:lnTo>
                      <a:pt x="1003864" y="681540"/>
                    </a:lnTo>
                    <a:lnTo>
                      <a:pt x="1003299" y="682298"/>
                    </a:lnTo>
                    <a:lnTo>
                      <a:pt x="1002927" y="682045"/>
                    </a:lnTo>
                    <a:lnTo>
                      <a:pt x="1002221" y="681700"/>
                    </a:lnTo>
                    <a:lnTo>
                      <a:pt x="1000917" y="682449"/>
                    </a:lnTo>
                    <a:lnTo>
                      <a:pt x="1000139" y="682693"/>
                    </a:lnTo>
                    <a:lnTo>
                      <a:pt x="999941" y="682305"/>
                    </a:lnTo>
                    <a:lnTo>
                      <a:pt x="998836" y="682373"/>
                    </a:lnTo>
                    <a:lnTo>
                      <a:pt x="998567" y="681590"/>
                    </a:lnTo>
                    <a:lnTo>
                      <a:pt x="998309" y="681184"/>
                    </a:lnTo>
                    <a:lnTo>
                      <a:pt x="997622" y="680884"/>
                    </a:lnTo>
                    <a:lnTo>
                      <a:pt x="996589" y="680706"/>
                    </a:lnTo>
                    <a:lnTo>
                      <a:pt x="995664" y="679949"/>
                    </a:lnTo>
                    <a:lnTo>
                      <a:pt x="994952" y="679461"/>
                    </a:lnTo>
                    <a:lnTo>
                      <a:pt x="994899" y="678846"/>
                    </a:lnTo>
                    <a:lnTo>
                      <a:pt x="993668" y="678037"/>
                    </a:lnTo>
                    <a:lnTo>
                      <a:pt x="992794" y="678544"/>
                    </a:lnTo>
                    <a:lnTo>
                      <a:pt x="992029" y="678307"/>
                    </a:lnTo>
                    <a:lnTo>
                      <a:pt x="991535" y="677905"/>
                    </a:lnTo>
                    <a:lnTo>
                      <a:pt x="991067" y="677483"/>
                    </a:lnTo>
                    <a:lnTo>
                      <a:pt x="990540" y="676507"/>
                    </a:lnTo>
                    <a:lnTo>
                      <a:pt x="990136" y="675682"/>
                    </a:lnTo>
                    <a:lnTo>
                      <a:pt x="989577" y="675421"/>
                    </a:lnTo>
                    <a:lnTo>
                      <a:pt x="989101" y="675110"/>
                    </a:lnTo>
                    <a:lnTo>
                      <a:pt x="988735" y="674478"/>
                    </a:lnTo>
                    <a:lnTo>
                      <a:pt x="987907" y="674067"/>
                    </a:lnTo>
                    <a:lnTo>
                      <a:pt x="987457" y="673813"/>
                    </a:lnTo>
                    <a:lnTo>
                      <a:pt x="986821" y="673855"/>
                    </a:lnTo>
                    <a:lnTo>
                      <a:pt x="986180" y="673771"/>
                    </a:lnTo>
                    <a:lnTo>
                      <a:pt x="985794" y="673315"/>
                    </a:lnTo>
                    <a:lnTo>
                      <a:pt x="985120" y="672978"/>
                    </a:lnTo>
                    <a:lnTo>
                      <a:pt x="984606" y="672846"/>
                    </a:lnTo>
                    <a:lnTo>
                      <a:pt x="983984" y="672516"/>
                    </a:lnTo>
                    <a:lnTo>
                      <a:pt x="983226" y="671861"/>
                    </a:lnTo>
                    <a:lnTo>
                      <a:pt x="982853" y="670624"/>
                    </a:lnTo>
                    <a:lnTo>
                      <a:pt x="982763" y="669671"/>
                    </a:lnTo>
                    <a:lnTo>
                      <a:pt x="982641" y="668855"/>
                    </a:lnTo>
                    <a:lnTo>
                      <a:pt x="982005" y="667459"/>
                    </a:lnTo>
                    <a:lnTo>
                      <a:pt x="982127" y="666195"/>
                    </a:lnTo>
                    <a:lnTo>
                      <a:pt x="981986" y="665842"/>
                    </a:lnTo>
                    <a:lnTo>
                      <a:pt x="981690" y="665726"/>
                    </a:lnTo>
                    <a:lnTo>
                      <a:pt x="981331" y="665539"/>
                    </a:lnTo>
                    <a:lnTo>
                      <a:pt x="981286" y="665060"/>
                    </a:lnTo>
                    <a:lnTo>
                      <a:pt x="981684" y="664588"/>
                    </a:lnTo>
                    <a:lnTo>
                      <a:pt x="982057" y="664125"/>
                    </a:lnTo>
                    <a:lnTo>
                      <a:pt x="982037" y="663874"/>
                    </a:lnTo>
                    <a:lnTo>
                      <a:pt x="981652" y="663653"/>
                    </a:lnTo>
                    <a:lnTo>
                      <a:pt x="980908" y="663057"/>
                    </a:lnTo>
                    <a:lnTo>
                      <a:pt x="980118" y="662416"/>
                    </a:lnTo>
                    <a:lnTo>
                      <a:pt x="980169" y="661719"/>
                    </a:lnTo>
                    <a:lnTo>
                      <a:pt x="980246" y="661457"/>
                    </a:lnTo>
                    <a:lnTo>
                      <a:pt x="979866" y="661171"/>
                    </a:lnTo>
                    <a:lnTo>
                      <a:pt x="979090" y="660968"/>
                    </a:lnTo>
                    <a:lnTo>
                      <a:pt x="979110" y="660195"/>
                    </a:lnTo>
                    <a:lnTo>
                      <a:pt x="979110" y="659800"/>
                    </a:lnTo>
                    <a:lnTo>
                      <a:pt x="978185" y="659116"/>
                    </a:lnTo>
                    <a:lnTo>
                      <a:pt x="977947" y="659134"/>
                    </a:lnTo>
                    <a:lnTo>
                      <a:pt x="977183" y="659057"/>
                    </a:lnTo>
                    <a:lnTo>
                      <a:pt x="976566" y="658368"/>
                    </a:lnTo>
                    <a:lnTo>
                      <a:pt x="976945" y="658072"/>
                    </a:lnTo>
                    <a:lnTo>
                      <a:pt x="978268" y="657939"/>
                    </a:lnTo>
                    <a:lnTo>
                      <a:pt x="978158" y="657477"/>
                    </a:lnTo>
                    <a:lnTo>
                      <a:pt x="977864" y="656491"/>
                    </a:lnTo>
                    <a:lnTo>
                      <a:pt x="977324" y="655708"/>
                    </a:lnTo>
                    <a:lnTo>
                      <a:pt x="977889" y="654999"/>
                    </a:lnTo>
                    <a:lnTo>
                      <a:pt x="977832" y="654773"/>
                    </a:lnTo>
                    <a:lnTo>
                      <a:pt x="977298" y="654294"/>
                    </a:lnTo>
                    <a:lnTo>
                      <a:pt x="977260" y="653847"/>
                    </a:lnTo>
                    <a:lnTo>
                      <a:pt x="976374" y="653705"/>
                    </a:lnTo>
                    <a:lnTo>
                      <a:pt x="976021" y="653502"/>
                    </a:lnTo>
                    <a:lnTo>
                      <a:pt x="976136" y="653123"/>
                    </a:lnTo>
                    <a:lnTo>
                      <a:pt x="976059" y="652627"/>
                    </a:lnTo>
                    <a:lnTo>
                      <a:pt x="976213" y="652055"/>
                    </a:lnTo>
                    <a:lnTo>
                      <a:pt x="976599" y="651289"/>
                    </a:lnTo>
                    <a:lnTo>
                      <a:pt x="976355" y="650607"/>
                    </a:lnTo>
                    <a:lnTo>
                      <a:pt x="975771" y="649581"/>
                    </a:lnTo>
                    <a:lnTo>
                      <a:pt x="976540" y="649059"/>
                    </a:lnTo>
                    <a:lnTo>
                      <a:pt x="976862" y="648252"/>
                    </a:lnTo>
                    <a:lnTo>
                      <a:pt x="976624" y="647444"/>
                    </a:lnTo>
                    <a:lnTo>
                      <a:pt x="977099" y="646399"/>
                    </a:lnTo>
                    <a:lnTo>
                      <a:pt x="976778" y="646348"/>
                    </a:lnTo>
                    <a:lnTo>
                      <a:pt x="977099" y="645633"/>
                    </a:lnTo>
                    <a:lnTo>
                      <a:pt x="977022" y="645347"/>
                    </a:lnTo>
                    <a:lnTo>
                      <a:pt x="976893" y="644565"/>
                    </a:lnTo>
                    <a:lnTo>
                      <a:pt x="977318" y="644607"/>
                    </a:lnTo>
                    <a:lnTo>
                      <a:pt x="977786" y="644674"/>
                    </a:lnTo>
                    <a:lnTo>
                      <a:pt x="978332" y="644085"/>
                    </a:lnTo>
                    <a:lnTo>
                      <a:pt x="977620" y="643528"/>
                    </a:lnTo>
                    <a:lnTo>
                      <a:pt x="977099" y="642830"/>
                    </a:lnTo>
                    <a:lnTo>
                      <a:pt x="978301" y="642477"/>
                    </a:lnTo>
                    <a:lnTo>
                      <a:pt x="979822" y="642013"/>
                    </a:lnTo>
                    <a:lnTo>
                      <a:pt x="980515" y="640809"/>
                    </a:lnTo>
                    <a:lnTo>
                      <a:pt x="981139" y="640112"/>
                    </a:lnTo>
                    <a:lnTo>
                      <a:pt x="980843" y="639464"/>
                    </a:lnTo>
                    <a:lnTo>
                      <a:pt x="980458" y="638379"/>
                    </a:lnTo>
                    <a:lnTo>
                      <a:pt x="981364" y="638141"/>
                    </a:lnTo>
                    <a:lnTo>
                      <a:pt x="982018" y="637857"/>
                    </a:lnTo>
                    <a:lnTo>
                      <a:pt x="981839" y="637183"/>
                    </a:lnTo>
                    <a:lnTo>
                      <a:pt x="981639" y="636661"/>
                    </a:lnTo>
                    <a:lnTo>
                      <a:pt x="981568" y="636467"/>
                    </a:lnTo>
                    <a:lnTo>
                      <a:pt x="981704" y="636096"/>
                    </a:lnTo>
                    <a:lnTo>
                      <a:pt x="982179" y="635247"/>
                    </a:lnTo>
                    <a:lnTo>
                      <a:pt x="982262" y="634514"/>
                    </a:lnTo>
                    <a:lnTo>
                      <a:pt x="982532" y="633732"/>
                    </a:lnTo>
                    <a:lnTo>
                      <a:pt x="982879" y="633697"/>
                    </a:lnTo>
                    <a:lnTo>
                      <a:pt x="983174" y="633169"/>
                    </a:lnTo>
                    <a:lnTo>
                      <a:pt x="983585" y="632285"/>
                    </a:lnTo>
                    <a:lnTo>
                      <a:pt x="983097" y="631989"/>
                    </a:lnTo>
                    <a:lnTo>
                      <a:pt x="983360" y="631341"/>
                    </a:lnTo>
                    <a:lnTo>
                      <a:pt x="982610" y="631004"/>
                    </a:lnTo>
                    <a:lnTo>
                      <a:pt x="982095" y="630727"/>
                    </a:lnTo>
                    <a:lnTo>
                      <a:pt x="981215" y="629995"/>
                    </a:lnTo>
                    <a:lnTo>
                      <a:pt x="980221" y="629245"/>
                    </a:lnTo>
                    <a:lnTo>
                      <a:pt x="980150" y="628539"/>
                    </a:lnTo>
                    <a:lnTo>
                      <a:pt x="979874" y="627142"/>
                    </a:lnTo>
                    <a:lnTo>
                      <a:pt x="979604" y="626333"/>
                    </a:lnTo>
                    <a:lnTo>
                      <a:pt x="980381" y="626341"/>
                    </a:lnTo>
                    <a:lnTo>
                      <a:pt x="980503" y="625341"/>
                    </a:lnTo>
                    <a:lnTo>
                      <a:pt x="980921" y="625341"/>
                    </a:lnTo>
                    <a:lnTo>
                      <a:pt x="981465" y="625112"/>
                    </a:lnTo>
                    <a:lnTo>
                      <a:pt x="981337" y="624548"/>
                    </a:lnTo>
                    <a:lnTo>
                      <a:pt x="981921" y="624415"/>
                    </a:lnTo>
                    <a:lnTo>
                      <a:pt x="982474" y="623572"/>
                    </a:lnTo>
                    <a:lnTo>
                      <a:pt x="983264" y="622933"/>
                    </a:lnTo>
                    <a:lnTo>
                      <a:pt x="983662" y="622225"/>
                    </a:lnTo>
                    <a:lnTo>
                      <a:pt x="983656" y="621518"/>
                    </a:lnTo>
                    <a:lnTo>
                      <a:pt x="983276" y="620660"/>
                    </a:lnTo>
                    <a:lnTo>
                      <a:pt x="983348" y="619997"/>
                    </a:lnTo>
                    <a:lnTo>
                      <a:pt x="983816" y="618918"/>
                    </a:lnTo>
                    <a:lnTo>
                      <a:pt x="984157" y="618412"/>
                    </a:lnTo>
                    <a:lnTo>
                      <a:pt x="983463" y="617537"/>
                    </a:lnTo>
                    <a:lnTo>
                      <a:pt x="982827" y="616670"/>
                    </a:lnTo>
                    <a:lnTo>
                      <a:pt x="982442" y="615786"/>
                    </a:lnTo>
                    <a:lnTo>
                      <a:pt x="982474" y="615214"/>
                    </a:lnTo>
                    <a:lnTo>
                      <a:pt x="982507" y="614600"/>
                    </a:lnTo>
                    <a:lnTo>
                      <a:pt x="982140" y="614029"/>
                    </a:lnTo>
                    <a:lnTo>
                      <a:pt x="981139" y="613799"/>
                    </a:lnTo>
                    <a:lnTo>
                      <a:pt x="980567" y="613203"/>
                    </a:lnTo>
                    <a:lnTo>
                      <a:pt x="979957" y="612732"/>
                    </a:lnTo>
                    <a:lnTo>
                      <a:pt x="980034" y="611621"/>
                    </a:lnTo>
                    <a:lnTo>
                      <a:pt x="979200" y="611057"/>
                    </a:lnTo>
                    <a:lnTo>
                      <a:pt x="978307" y="610224"/>
                    </a:lnTo>
                    <a:lnTo>
                      <a:pt x="978101" y="609710"/>
                    </a:lnTo>
                    <a:lnTo>
                      <a:pt x="978281" y="608901"/>
                    </a:lnTo>
                    <a:lnTo>
                      <a:pt x="978158" y="607504"/>
                    </a:lnTo>
                    <a:lnTo>
                      <a:pt x="978737" y="606411"/>
                    </a:lnTo>
                    <a:lnTo>
                      <a:pt x="979713" y="605435"/>
                    </a:lnTo>
                    <a:lnTo>
                      <a:pt x="979765" y="604020"/>
                    </a:lnTo>
                    <a:lnTo>
                      <a:pt x="979906" y="602942"/>
                    </a:lnTo>
                    <a:lnTo>
                      <a:pt x="979629" y="601486"/>
                    </a:lnTo>
                    <a:lnTo>
                      <a:pt x="979706" y="599938"/>
                    </a:lnTo>
                    <a:lnTo>
                      <a:pt x="979874" y="598078"/>
                    </a:lnTo>
                    <a:lnTo>
                      <a:pt x="980677" y="597632"/>
                    </a:lnTo>
                    <a:lnTo>
                      <a:pt x="982018" y="596950"/>
                    </a:lnTo>
                    <a:lnTo>
                      <a:pt x="982635" y="595687"/>
                    </a:lnTo>
                    <a:lnTo>
                      <a:pt x="984234" y="594584"/>
                    </a:lnTo>
                    <a:lnTo>
                      <a:pt x="985936" y="594029"/>
                    </a:lnTo>
                    <a:lnTo>
                      <a:pt x="985852" y="592666"/>
                    </a:lnTo>
                    <a:lnTo>
                      <a:pt x="985936" y="591622"/>
                    </a:lnTo>
                    <a:lnTo>
                      <a:pt x="985827" y="590361"/>
                    </a:lnTo>
                    <a:lnTo>
                      <a:pt x="986134" y="589047"/>
                    </a:lnTo>
                    <a:lnTo>
                      <a:pt x="986340" y="587868"/>
                    </a:lnTo>
                    <a:lnTo>
                      <a:pt x="986474" y="586950"/>
                    </a:lnTo>
                    <a:lnTo>
                      <a:pt x="987066" y="586959"/>
                    </a:lnTo>
                    <a:lnTo>
                      <a:pt x="987182" y="586352"/>
                    </a:lnTo>
                    <a:lnTo>
                      <a:pt x="987329" y="585520"/>
                    </a:lnTo>
                    <a:lnTo>
                      <a:pt x="987406" y="584738"/>
                    </a:lnTo>
                    <a:lnTo>
                      <a:pt x="987676" y="584090"/>
                    </a:lnTo>
                    <a:lnTo>
                      <a:pt x="988176" y="583719"/>
                    </a:lnTo>
                    <a:lnTo>
                      <a:pt x="988896" y="583507"/>
                    </a:lnTo>
                    <a:lnTo>
                      <a:pt x="989371" y="583139"/>
                    </a:lnTo>
                    <a:lnTo>
                      <a:pt x="990045" y="582566"/>
                    </a:lnTo>
                    <a:lnTo>
                      <a:pt x="990783" y="582415"/>
                    </a:lnTo>
                    <a:lnTo>
                      <a:pt x="991605" y="581984"/>
                    </a:lnTo>
                    <a:lnTo>
                      <a:pt x="992029" y="581900"/>
                    </a:lnTo>
                    <a:lnTo>
                      <a:pt x="992332" y="581630"/>
                    </a:lnTo>
                    <a:lnTo>
                      <a:pt x="992716" y="581319"/>
                    </a:lnTo>
                    <a:lnTo>
                      <a:pt x="993327" y="581126"/>
                    </a:lnTo>
                    <a:lnTo>
                      <a:pt x="993777" y="580907"/>
                    </a:lnTo>
                    <a:lnTo>
                      <a:pt x="994283" y="580571"/>
                    </a:lnTo>
                    <a:lnTo>
                      <a:pt x="994496" y="580258"/>
                    </a:lnTo>
                    <a:lnTo>
                      <a:pt x="994990" y="579729"/>
                    </a:lnTo>
                    <a:lnTo>
                      <a:pt x="995362" y="579292"/>
                    </a:lnTo>
                    <a:lnTo>
                      <a:pt x="995741" y="578845"/>
                    </a:lnTo>
                    <a:lnTo>
                      <a:pt x="996267" y="578677"/>
                    </a:lnTo>
                    <a:lnTo>
                      <a:pt x="997185" y="578643"/>
                    </a:lnTo>
                    <a:lnTo>
                      <a:pt x="997771" y="578692"/>
                    </a:lnTo>
                    <a:lnTo>
                      <a:pt x="998233" y="578492"/>
                    </a:lnTo>
                    <a:lnTo>
                      <a:pt x="1000545" y="576218"/>
                    </a:lnTo>
                    <a:lnTo>
                      <a:pt x="1002439" y="567685"/>
                    </a:lnTo>
                    <a:lnTo>
                      <a:pt x="1002759" y="566456"/>
                    </a:lnTo>
                    <a:lnTo>
                      <a:pt x="1002862" y="565985"/>
                    </a:lnTo>
                    <a:lnTo>
                      <a:pt x="1003133" y="565494"/>
                    </a:lnTo>
                    <a:lnTo>
                      <a:pt x="1003711" y="564377"/>
                    </a:lnTo>
                    <a:lnTo>
                      <a:pt x="1013786" y="550379"/>
                    </a:lnTo>
                    <a:lnTo>
                      <a:pt x="1018589" y="534834"/>
                    </a:lnTo>
                    <a:lnTo>
                      <a:pt x="1018601" y="534522"/>
                    </a:lnTo>
                    <a:lnTo>
                      <a:pt x="1018397" y="526265"/>
                    </a:lnTo>
                    <a:lnTo>
                      <a:pt x="1018358" y="525938"/>
                    </a:lnTo>
                    <a:lnTo>
                      <a:pt x="1018370" y="525601"/>
                    </a:lnTo>
                    <a:lnTo>
                      <a:pt x="1018480" y="525314"/>
                    </a:lnTo>
                    <a:lnTo>
                      <a:pt x="1020721" y="520171"/>
                    </a:lnTo>
                    <a:lnTo>
                      <a:pt x="1020805" y="519522"/>
                    </a:lnTo>
                    <a:lnTo>
                      <a:pt x="1020959" y="519270"/>
                    </a:lnTo>
                    <a:lnTo>
                      <a:pt x="1021152" y="519070"/>
                    </a:lnTo>
                    <a:lnTo>
                      <a:pt x="1021633" y="518639"/>
                    </a:lnTo>
                    <a:lnTo>
                      <a:pt x="1022282" y="517839"/>
                    </a:lnTo>
                    <a:lnTo>
                      <a:pt x="1022589" y="517445"/>
                    </a:lnTo>
                    <a:lnTo>
                      <a:pt x="1022744" y="517184"/>
                    </a:lnTo>
                    <a:lnTo>
                      <a:pt x="1022866" y="516864"/>
                    </a:lnTo>
                    <a:lnTo>
                      <a:pt x="1022885" y="516458"/>
                    </a:lnTo>
                    <a:lnTo>
                      <a:pt x="1022770" y="510845"/>
                    </a:lnTo>
                    <a:lnTo>
                      <a:pt x="1022801" y="510507"/>
                    </a:lnTo>
                    <a:lnTo>
                      <a:pt x="1022814" y="510078"/>
                    </a:lnTo>
                    <a:lnTo>
                      <a:pt x="1022892" y="509650"/>
                    </a:lnTo>
                    <a:lnTo>
                      <a:pt x="1023971" y="505256"/>
                    </a:lnTo>
                    <a:lnTo>
                      <a:pt x="1024106" y="504599"/>
                    </a:lnTo>
                    <a:lnTo>
                      <a:pt x="1024150" y="504070"/>
                    </a:lnTo>
                    <a:lnTo>
                      <a:pt x="1024188" y="503513"/>
                    </a:lnTo>
                    <a:lnTo>
                      <a:pt x="1023977" y="502876"/>
                    </a:lnTo>
                    <a:lnTo>
                      <a:pt x="1023694" y="502276"/>
                    </a:lnTo>
                    <a:lnTo>
                      <a:pt x="1023347" y="501678"/>
                    </a:lnTo>
                    <a:lnTo>
                      <a:pt x="1021228" y="498836"/>
                    </a:lnTo>
                    <a:lnTo>
                      <a:pt x="1020933" y="498549"/>
                    </a:lnTo>
                    <a:lnTo>
                      <a:pt x="1020740" y="498278"/>
                    </a:lnTo>
                    <a:lnTo>
                      <a:pt x="1020766" y="497883"/>
                    </a:lnTo>
                    <a:lnTo>
                      <a:pt x="1020534" y="494750"/>
                    </a:lnTo>
                    <a:lnTo>
                      <a:pt x="1020555" y="494542"/>
                    </a:lnTo>
                    <a:lnTo>
                      <a:pt x="1020555" y="494038"/>
                    </a:lnTo>
                    <a:lnTo>
                      <a:pt x="1019983" y="493195"/>
                    </a:lnTo>
                    <a:lnTo>
                      <a:pt x="1019828" y="492800"/>
                    </a:lnTo>
                    <a:lnTo>
                      <a:pt x="1019534" y="492328"/>
                    </a:lnTo>
                    <a:lnTo>
                      <a:pt x="1019212" y="491932"/>
                    </a:lnTo>
                    <a:lnTo>
                      <a:pt x="1018878" y="491359"/>
                    </a:lnTo>
                    <a:lnTo>
                      <a:pt x="1018557" y="490804"/>
                    </a:lnTo>
                    <a:lnTo>
                      <a:pt x="1018570" y="490375"/>
                    </a:lnTo>
                    <a:lnTo>
                      <a:pt x="1018480" y="489694"/>
                    </a:lnTo>
                    <a:lnTo>
                      <a:pt x="1018480" y="488927"/>
                    </a:lnTo>
                    <a:lnTo>
                      <a:pt x="1018551" y="488203"/>
                    </a:lnTo>
                    <a:lnTo>
                      <a:pt x="1018641" y="487574"/>
                    </a:lnTo>
                    <a:lnTo>
                      <a:pt x="1018744" y="486967"/>
                    </a:lnTo>
                    <a:lnTo>
                      <a:pt x="1019212" y="485450"/>
                    </a:lnTo>
                    <a:lnTo>
                      <a:pt x="1020419" y="481133"/>
                    </a:lnTo>
                    <a:lnTo>
                      <a:pt x="1020503" y="480056"/>
                    </a:lnTo>
                    <a:lnTo>
                      <a:pt x="1020631" y="478903"/>
                    </a:lnTo>
                    <a:lnTo>
                      <a:pt x="1020740" y="477726"/>
                    </a:lnTo>
                    <a:lnTo>
                      <a:pt x="1020740" y="476866"/>
                    </a:lnTo>
                    <a:lnTo>
                      <a:pt x="1020766" y="475402"/>
                    </a:lnTo>
                    <a:lnTo>
                      <a:pt x="1020780" y="474501"/>
                    </a:lnTo>
                    <a:lnTo>
                      <a:pt x="1020747" y="473557"/>
                    </a:lnTo>
                    <a:lnTo>
                      <a:pt x="1020766" y="472623"/>
                    </a:lnTo>
                    <a:lnTo>
                      <a:pt x="1020670" y="471724"/>
                    </a:lnTo>
                    <a:lnTo>
                      <a:pt x="1020644" y="470696"/>
                    </a:lnTo>
                    <a:lnTo>
                      <a:pt x="1020580" y="469720"/>
                    </a:lnTo>
                    <a:lnTo>
                      <a:pt x="1020503" y="468845"/>
                    </a:lnTo>
                    <a:lnTo>
                      <a:pt x="1020458" y="468078"/>
                    </a:lnTo>
                    <a:lnTo>
                      <a:pt x="1020349" y="467095"/>
                    </a:lnTo>
                    <a:lnTo>
                      <a:pt x="1020278" y="465924"/>
                    </a:lnTo>
                    <a:lnTo>
                      <a:pt x="1020208" y="465100"/>
                    </a:lnTo>
                    <a:lnTo>
                      <a:pt x="1020208" y="464292"/>
                    </a:lnTo>
                    <a:lnTo>
                      <a:pt x="1020124" y="463256"/>
                    </a:lnTo>
                    <a:lnTo>
                      <a:pt x="1020072" y="462120"/>
                    </a:lnTo>
                    <a:lnTo>
                      <a:pt x="1020034" y="460891"/>
                    </a:lnTo>
                    <a:lnTo>
                      <a:pt x="1019963" y="459863"/>
                    </a:lnTo>
                    <a:lnTo>
                      <a:pt x="1019816" y="458888"/>
                    </a:lnTo>
                    <a:lnTo>
                      <a:pt x="1019752" y="458079"/>
                    </a:lnTo>
                    <a:lnTo>
                      <a:pt x="1019700" y="456709"/>
                    </a:lnTo>
                    <a:lnTo>
                      <a:pt x="1019610" y="456009"/>
                    </a:lnTo>
                    <a:lnTo>
                      <a:pt x="1019681" y="455319"/>
                    </a:lnTo>
                    <a:lnTo>
                      <a:pt x="1019559" y="454602"/>
                    </a:lnTo>
                    <a:lnTo>
                      <a:pt x="1019372" y="453770"/>
                    </a:lnTo>
                    <a:lnTo>
                      <a:pt x="1019090" y="452760"/>
                    </a:lnTo>
                    <a:lnTo>
                      <a:pt x="1018801" y="452045"/>
                    </a:lnTo>
                    <a:lnTo>
                      <a:pt x="1018544" y="451009"/>
                    </a:lnTo>
                    <a:lnTo>
                      <a:pt x="1018345" y="450050"/>
                    </a:lnTo>
                    <a:lnTo>
                      <a:pt x="1018146" y="449073"/>
                    </a:lnTo>
                    <a:lnTo>
                      <a:pt x="1017761" y="447349"/>
                    </a:lnTo>
                    <a:lnTo>
                      <a:pt x="1017555" y="446674"/>
                    </a:lnTo>
                    <a:lnTo>
                      <a:pt x="1017279" y="445327"/>
                    </a:lnTo>
                    <a:lnTo>
                      <a:pt x="1017145" y="444714"/>
                    </a:lnTo>
                    <a:lnTo>
                      <a:pt x="1016971" y="443880"/>
                    </a:lnTo>
                    <a:lnTo>
                      <a:pt x="1016971" y="443292"/>
                    </a:lnTo>
                    <a:lnTo>
                      <a:pt x="1016933" y="442675"/>
                    </a:lnTo>
                    <a:lnTo>
                      <a:pt x="1016843" y="441751"/>
                    </a:lnTo>
                    <a:lnTo>
                      <a:pt x="1016765" y="440994"/>
                    </a:lnTo>
                    <a:lnTo>
                      <a:pt x="1016740" y="440201"/>
                    </a:lnTo>
                    <a:lnTo>
                      <a:pt x="1016656" y="439696"/>
                    </a:lnTo>
                    <a:lnTo>
                      <a:pt x="1016624" y="438988"/>
                    </a:lnTo>
                    <a:lnTo>
                      <a:pt x="1016567" y="438308"/>
                    </a:lnTo>
                    <a:lnTo>
                      <a:pt x="1016444" y="437265"/>
                    </a:lnTo>
                    <a:lnTo>
                      <a:pt x="1016296" y="436365"/>
                    </a:lnTo>
                    <a:lnTo>
                      <a:pt x="1016149" y="435632"/>
                    </a:lnTo>
                    <a:lnTo>
                      <a:pt x="1015931" y="434688"/>
                    </a:lnTo>
                    <a:lnTo>
                      <a:pt x="1015783" y="433747"/>
                    </a:lnTo>
                    <a:lnTo>
                      <a:pt x="1015700" y="432829"/>
                    </a:lnTo>
                    <a:lnTo>
                      <a:pt x="1015513" y="431532"/>
                    </a:lnTo>
                    <a:lnTo>
                      <a:pt x="1015385" y="430111"/>
                    </a:lnTo>
                    <a:lnTo>
                      <a:pt x="1015269" y="429295"/>
                    </a:lnTo>
                    <a:lnTo>
                      <a:pt x="1015134" y="428258"/>
                    </a:lnTo>
                    <a:lnTo>
                      <a:pt x="1014967" y="426912"/>
                    </a:lnTo>
                    <a:lnTo>
                      <a:pt x="1015051" y="426004"/>
                    </a:lnTo>
                    <a:lnTo>
                      <a:pt x="1015025" y="424286"/>
                    </a:lnTo>
                    <a:lnTo>
                      <a:pt x="1015025" y="422972"/>
                    </a:lnTo>
                    <a:lnTo>
                      <a:pt x="1014903" y="422064"/>
                    </a:lnTo>
                    <a:lnTo>
                      <a:pt x="1014859" y="421425"/>
                    </a:lnTo>
                    <a:lnTo>
                      <a:pt x="1014903" y="420945"/>
                    </a:lnTo>
                    <a:lnTo>
                      <a:pt x="1014710" y="420262"/>
                    </a:lnTo>
                    <a:lnTo>
                      <a:pt x="1014389" y="419345"/>
                    </a:lnTo>
                    <a:lnTo>
                      <a:pt x="1014191" y="418453"/>
                    </a:lnTo>
                    <a:lnTo>
                      <a:pt x="1013844" y="417527"/>
                    </a:lnTo>
                    <a:lnTo>
                      <a:pt x="1012264" y="412955"/>
                    </a:lnTo>
                    <a:lnTo>
                      <a:pt x="1012000" y="412073"/>
                    </a:lnTo>
                    <a:lnTo>
                      <a:pt x="1011834" y="411381"/>
                    </a:lnTo>
                    <a:lnTo>
                      <a:pt x="1011911" y="410769"/>
                    </a:lnTo>
                    <a:lnTo>
                      <a:pt x="1011937" y="410036"/>
                    </a:lnTo>
                    <a:lnTo>
                      <a:pt x="1011924" y="409254"/>
                    </a:lnTo>
                    <a:lnTo>
                      <a:pt x="1012033" y="408378"/>
                    </a:lnTo>
                    <a:lnTo>
                      <a:pt x="1013645" y="397848"/>
                    </a:lnTo>
                    <a:lnTo>
                      <a:pt x="1013805" y="397073"/>
                    </a:lnTo>
                    <a:lnTo>
                      <a:pt x="1013869" y="396241"/>
                    </a:lnTo>
                    <a:lnTo>
                      <a:pt x="1013895" y="395392"/>
                    </a:lnTo>
                    <a:lnTo>
                      <a:pt x="1014049" y="394550"/>
                    </a:lnTo>
                    <a:lnTo>
                      <a:pt x="1014164" y="393404"/>
                    </a:lnTo>
                    <a:lnTo>
                      <a:pt x="1014184" y="392158"/>
                    </a:lnTo>
                    <a:lnTo>
                      <a:pt x="1014280" y="391409"/>
                    </a:lnTo>
                    <a:lnTo>
                      <a:pt x="1014254" y="390542"/>
                    </a:lnTo>
                    <a:lnTo>
                      <a:pt x="1014454" y="388878"/>
                    </a:lnTo>
                    <a:lnTo>
                      <a:pt x="1014466" y="388480"/>
                    </a:lnTo>
                    <a:lnTo>
                      <a:pt x="1014376" y="387378"/>
                    </a:lnTo>
                    <a:lnTo>
                      <a:pt x="1014222" y="386445"/>
                    </a:lnTo>
                    <a:lnTo>
                      <a:pt x="1014107" y="385317"/>
                    </a:lnTo>
                    <a:lnTo>
                      <a:pt x="1014145" y="383463"/>
                    </a:lnTo>
                    <a:lnTo>
                      <a:pt x="1014107" y="382673"/>
                    </a:lnTo>
                    <a:lnTo>
                      <a:pt x="1014145" y="381840"/>
                    </a:lnTo>
                    <a:lnTo>
                      <a:pt x="1014120" y="380576"/>
                    </a:lnTo>
                    <a:lnTo>
                      <a:pt x="1014132" y="379643"/>
                    </a:lnTo>
                    <a:lnTo>
                      <a:pt x="1014139" y="378768"/>
                    </a:lnTo>
                    <a:lnTo>
                      <a:pt x="1014184" y="377463"/>
                    </a:lnTo>
                    <a:lnTo>
                      <a:pt x="1013838" y="377118"/>
                    </a:lnTo>
                    <a:lnTo>
                      <a:pt x="1013972" y="376748"/>
                    </a:lnTo>
                    <a:lnTo>
                      <a:pt x="1014088" y="376301"/>
                    </a:lnTo>
                    <a:lnTo>
                      <a:pt x="1014248" y="374861"/>
                    </a:lnTo>
                    <a:lnTo>
                      <a:pt x="1014537" y="373356"/>
                    </a:lnTo>
                    <a:lnTo>
                      <a:pt x="1014729" y="371967"/>
                    </a:lnTo>
                    <a:lnTo>
                      <a:pt x="1014756" y="369820"/>
                    </a:lnTo>
                    <a:lnTo>
                      <a:pt x="1014838" y="368171"/>
                    </a:lnTo>
                    <a:lnTo>
                      <a:pt x="1014922" y="366724"/>
                    </a:lnTo>
                    <a:lnTo>
                      <a:pt x="1014184" y="364963"/>
                    </a:lnTo>
                    <a:lnTo>
                      <a:pt x="1013073" y="363154"/>
                    </a:lnTo>
                    <a:lnTo>
                      <a:pt x="1011693" y="361681"/>
                    </a:lnTo>
                    <a:lnTo>
                      <a:pt x="1010042" y="360257"/>
                    </a:lnTo>
                    <a:lnTo>
                      <a:pt x="1008064" y="358870"/>
                    </a:lnTo>
                    <a:lnTo>
                      <a:pt x="1005957" y="357287"/>
                    </a:lnTo>
                    <a:lnTo>
                      <a:pt x="1004648" y="355864"/>
                    </a:lnTo>
                    <a:lnTo>
                      <a:pt x="1003511" y="353938"/>
                    </a:lnTo>
                    <a:lnTo>
                      <a:pt x="1002780" y="352261"/>
                    </a:lnTo>
                    <a:lnTo>
                      <a:pt x="1001900" y="350587"/>
                    </a:lnTo>
                    <a:lnTo>
                      <a:pt x="1000557" y="348525"/>
                    </a:lnTo>
                    <a:lnTo>
                      <a:pt x="998965" y="346800"/>
                    </a:lnTo>
                    <a:lnTo>
                      <a:pt x="997475" y="345393"/>
                    </a:lnTo>
                    <a:lnTo>
                      <a:pt x="996088" y="343921"/>
                    </a:lnTo>
                    <a:lnTo>
                      <a:pt x="995176" y="342524"/>
                    </a:lnTo>
                    <a:lnTo>
                      <a:pt x="995131" y="340791"/>
                    </a:lnTo>
                    <a:lnTo>
                      <a:pt x="995369" y="339183"/>
                    </a:lnTo>
                    <a:lnTo>
                      <a:pt x="993052" y="331794"/>
                    </a:lnTo>
                    <a:lnTo>
                      <a:pt x="992599" y="331534"/>
                    </a:lnTo>
                    <a:lnTo>
                      <a:pt x="992066" y="331126"/>
                    </a:lnTo>
                    <a:lnTo>
                      <a:pt x="991473" y="330615"/>
                    </a:lnTo>
                    <a:lnTo>
                      <a:pt x="990830" y="330006"/>
                    </a:lnTo>
                    <a:lnTo>
                      <a:pt x="990374" y="329495"/>
                    </a:lnTo>
                    <a:lnTo>
                      <a:pt x="989969" y="329146"/>
                    </a:lnTo>
                    <a:lnTo>
                      <a:pt x="989623" y="328789"/>
                    </a:lnTo>
                    <a:lnTo>
                      <a:pt x="989238" y="328432"/>
                    </a:lnTo>
                    <a:lnTo>
                      <a:pt x="988824" y="328016"/>
                    </a:lnTo>
                    <a:lnTo>
                      <a:pt x="988628" y="327592"/>
                    </a:lnTo>
                    <a:lnTo>
                      <a:pt x="988300" y="326837"/>
                    </a:lnTo>
                    <a:lnTo>
                      <a:pt x="988082" y="326323"/>
                    </a:lnTo>
                    <a:lnTo>
                      <a:pt x="987933" y="325909"/>
                    </a:lnTo>
                    <a:lnTo>
                      <a:pt x="987857" y="325173"/>
                    </a:lnTo>
                    <a:lnTo>
                      <a:pt x="987748" y="324711"/>
                    </a:lnTo>
                    <a:lnTo>
                      <a:pt x="987321" y="323947"/>
                    </a:lnTo>
                    <a:lnTo>
                      <a:pt x="986935" y="323687"/>
                    </a:lnTo>
                    <a:lnTo>
                      <a:pt x="986403" y="323096"/>
                    </a:lnTo>
                    <a:lnTo>
                      <a:pt x="986088" y="322788"/>
                    </a:lnTo>
                    <a:lnTo>
                      <a:pt x="985851" y="322409"/>
                    </a:lnTo>
                    <a:lnTo>
                      <a:pt x="985256" y="322024"/>
                    </a:lnTo>
                    <a:lnTo>
                      <a:pt x="984811" y="321301"/>
                    </a:lnTo>
                    <a:lnTo>
                      <a:pt x="984405" y="320643"/>
                    </a:lnTo>
                    <a:lnTo>
                      <a:pt x="983725" y="320053"/>
                    </a:lnTo>
                    <a:lnTo>
                      <a:pt x="983298" y="319870"/>
                    </a:lnTo>
                    <a:lnTo>
                      <a:pt x="982666" y="319211"/>
                    </a:lnTo>
                    <a:lnTo>
                      <a:pt x="982447" y="318643"/>
                    </a:lnTo>
                    <a:lnTo>
                      <a:pt x="981905" y="318235"/>
                    </a:lnTo>
                    <a:lnTo>
                      <a:pt x="981163" y="318033"/>
                    </a:lnTo>
                    <a:lnTo>
                      <a:pt x="980340" y="317985"/>
                    </a:lnTo>
                    <a:lnTo>
                      <a:pt x="978966" y="317792"/>
                    </a:lnTo>
                    <a:lnTo>
                      <a:pt x="978382" y="317609"/>
                    </a:lnTo>
                    <a:lnTo>
                      <a:pt x="977711" y="317384"/>
                    </a:lnTo>
                    <a:lnTo>
                      <a:pt x="976699" y="317066"/>
                    </a:lnTo>
                    <a:lnTo>
                      <a:pt x="975543" y="316706"/>
                    </a:lnTo>
                    <a:lnTo>
                      <a:pt x="974318" y="316485"/>
                    </a:lnTo>
                    <a:lnTo>
                      <a:pt x="973081" y="316206"/>
                    </a:lnTo>
                    <a:lnTo>
                      <a:pt x="971784" y="315760"/>
                    </a:lnTo>
                    <a:lnTo>
                      <a:pt x="970608" y="315374"/>
                    </a:lnTo>
                    <a:lnTo>
                      <a:pt x="969450" y="315046"/>
                    </a:lnTo>
                    <a:lnTo>
                      <a:pt x="968452" y="314745"/>
                    </a:lnTo>
                    <a:lnTo>
                      <a:pt x="966948" y="314321"/>
                    </a:lnTo>
                    <a:lnTo>
                      <a:pt x="965681" y="314067"/>
                    </a:lnTo>
                    <a:lnTo>
                      <a:pt x="964334" y="313779"/>
                    </a:lnTo>
                    <a:lnTo>
                      <a:pt x="963811" y="313651"/>
                    </a:lnTo>
                    <a:lnTo>
                      <a:pt x="963109" y="313409"/>
                    </a:lnTo>
                    <a:lnTo>
                      <a:pt x="962613" y="313323"/>
                    </a:lnTo>
                    <a:lnTo>
                      <a:pt x="961773" y="313072"/>
                    </a:lnTo>
                    <a:lnTo>
                      <a:pt x="960508" y="312626"/>
                    </a:lnTo>
                    <a:lnTo>
                      <a:pt x="958375" y="312680"/>
                    </a:lnTo>
                    <a:lnTo>
                      <a:pt x="957008" y="312235"/>
                    </a:lnTo>
                    <a:lnTo>
                      <a:pt x="956363" y="312029"/>
                    </a:lnTo>
                    <a:lnTo>
                      <a:pt x="955402" y="311724"/>
                    </a:lnTo>
                    <a:lnTo>
                      <a:pt x="954134" y="311338"/>
                    </a:lnTo>
                    <a:lnTo>
                      <a:pt x="953480" y="311111"/>
                    </a:lnTo>
                    <a:lnTo>
                      <a:pt x="953003" y="310921"/>
                    </a:lnTo>
                    <a:lnTo>
                      <a:pt x="951742" y="310372"/>
                    </a:lnTo>
                    <a:lnTo>
                      <a:pt x="949106" y="309453"/>
                    </a:lnTo>
                    <a:lnTo>
                      <a:pt x="948551" y="309293"/>
                    </a:lnTo>
                    <a:lnTo>
                      <a:pt x="947253" y="308991"/>
                    </a:lnTo>
                    <a:lnTo>
                      <a:pt x="946441" y="308747"/>
                    </a:lnTo>
                    <a:lnTo>
                      <a:pt x="945628" y="308442"/>
                    </a:lnTo>
                    <a:lnTo>
                      <a:pt x="944607" y="308102"/>
                    </a:lnTo>
                    <a:lnTo>
                      <a:pt x="943763" y="307675"/>
                    </a:lnTo>
                    <a:lnTo>
                      <a:pt x="943189" y="307399"/>
                    </a:lnTo>
                    <a:lnTo>
                      <a:pt x="942563" y="307132"/>
                    </a:lnTo>
                    <a:lnTo>
                      <a:pt x="941878" y="306808"/>
                    </a:lnTo>
                    <a:lnTo>
                      <a:pt x="941342" y="306474"/>
                    </a:lnTo>
                    <a:lnTo>
                      <a:pt x="940703" y="305938"/>
                    </a:lnTo>
                    <a:lnTo>
                      <a:pt x="940148" y="305566"/>
                    </a:lnTo>
                    <a:lnTo>
                      <a:pt x="939531" y="305096"/>
                    </a:lnTo>
                    <a:lnTo>
                      <a:pt x="938934" y="304772"/>
                    </a:lnTo>
                    <a:lnTo>
                      <a:pt x="937753" y="304047"/>
                    </a:lnTo>
                    <a:lnTo>
                      <a:pt x="937107" y="303530"/>
                    </a:lnTo>
                    <a:lnTo>
                      <a:pt x="936230" y="302946"/>
                    </a:lnTo>
                    <a:lnTo>
                      <a:pt x="935595" y="302360"/>
                    </a:lnTo>
                    <a:lnTo>
                      <a:pt x="935117" y="301979"/>
                    </a:lnTo>
                    <a:lnTo>
                      <a:pt x="934539" y="301482"/>
                    </a:lnTo>
                    <a:lnTo>
                      <a:pt x="932243" y="299950"/>
                    </a:lnTo>
                    <a:lnTo>
                      <a:pt x="931608" y="299549"/>
                    </a:lnTo>
                    <a:lnTo>
                      <a:pt x="930824" y="298992"/>
                    </a:lnTo>
                    <a:lnTo>
                      <a:pt x="930159" y="298643"/>
                    </a:lnTo>
                    <a:lnTo>
                      <a:pt x="928946" y="297985"/>
                    </a:lnTo>
                    <a:lnTo>
                      <a:pt x="928053" y="297410"/>
                    </a:lnTo>
                    <a:lnTo>
                      <a:pt x="927276" y="296874"/>
                    </a:lnTo>
                    <a:lnTo>
                      <a:pt x="926313" y="296206"/>
                    </a:lnTo>
                    <a:lnTo>
                      <a:pt x="925687" y="295814"/>
                    </a:lnTo>
                    <a:lnTo>
                      <a:pt x="925122" y="295452"/>
                    </a:lnTo>
                    <a:lnTo>
                      <a:pt x="924049" y="294828"/>
                    </a:lnTo>
                    <a:lnTo>
                      <a:pt x="923115" y="294372"/>
                    </a:lnTo>
                    <a:lnTo>
                      <a:pt x="921805" y="293752"/>
                    </a:lnTo>
                    <a:lnTo>
                      <a:pt x="920645" y="293181"/>
                    </a:lnTo>
                    <a:lnTo>
                      <a:pt x="919968" y="292745"/>
                    </a:lnTo>
                    <a:lnTo>
                      <a:pt x="919365" y="292302"/>
                    </a:lnTo>
                    <a:lnTo>
                      <a:pt x="918359" y="291769"/>
                    </a:lnTo>
                    <a:lnTo>
                      <a:pt x="917814" y="291483"/>
                    </a:lnTo>
                    <a:lnTo>
                      <a:pt x="917172" y="291283"/>
                    </a:lnTo>
                    <a:lnTo>
                      <a:pt x="916645" y="291094"/>
                    </a:lnTo>
                    <a:lnTo>
                      <a:pt x="916090" y="290876"/>
                    </a:lnTo>
                    <a:lnTo>
                      <a:pt x="915049" y="290401"/>
                    </a:lnTo>
                    <a:lnTo>
                      <a:pt x="913906" y="289848"/>
                    </a:lnTo>
                    <a:lnTo>
                      <a:pt x="913322" y="289495"/>
                    </a:lnTo>
                    <a:lnTo>
                      <a:pt x="912459" y="289088"/>
                    </a:lnTo>
                    <a:lnTo>
                      <a:pt x="912022" y="288895"/>
                    </a:lnTo>
                    <a:lnTo>
                      <a:pt x="911415" y="288600"/>
                    </a:lnTo>
                    <a:lnTo>
                      <a:pt x="910721" y="288327"/>
                    </a:lnTo>
                    <a:lnTo>
                      <a:pt x="910207" y="288262"/>
                    </a:lnTo>
                    <a:lnTo>
                      <a:pt x="909505" y="288016"/>
                    </a:lnTo>
                    <a:lnTo>
                      <a:pt x="908692" y="287713"/>
                    </a:lnTo>
                    <a:lnTo>
                      <a:pt x="907658" y="287245"/>
                    </a:lnTo>
                    <a:lnTo>
                      <a:pt x="906893" y="286924"/>
                    </a:lnTo>
                    <a:lnTo>
                      <a:pt x="905408" y="286375"/>
                    </a:lnTo>
                    <a:lnTo>
                      <a:pt x="903960" y="285861"/>
                    </a:lnTo>
                    <a:lnTo>
                      <a:pt x="903137" y="285617"/>
                    </a:lnTo>
                    <a:lnTo>
                      <a:pt x="902267" y="285335"/>
                    </a:lnTo>
                    <a:lnTo>
                      <a:pt x="901712" y="285190"/>
                    </a:lnTo>
                    <a:lnTo>
                      <a:pt x="900723" y="284965"/>
                    </a:lnTo>
                    <a:lnTo>
                      <a:pt x="899693" y="284695"/>
                    </a:lnTo>
                    <a:lnTo>
                      <a:pt x="898937" y="284457"/>
                    </a:lnTo>
                    <a:lnTo>
                      <a:pt x="898195" y="284230"/>
                    </a:lnTo>
                    <a:lnTo>
                      <a:pt x="897621" y="284089"/>
                    </a:lnTo>
                    <a:lnTo>
                      <a:pt x="896909" y="283970"/>
                    </a:lnTo>
                    <a:lnTo>
                      <a:pt x="895916" y="283600"/>
                    </a:lnTo>
                    <a:lnTo>
                      <a:pt x="894677" y="283009"/>
                    </a:lnTo>
                    <a:lnTo>
                      <a:pt x="893774" y="282612"/>
                    </a:lnTo>
                    <a:lnTo>
                      <a:pt x="892991" y="282268"/>
                    </a:lnTo>
                    <a:lnTo>
                      <a:pt x="891938" y="281744"/>
                    </a:lnTo>
                    <a:lnTo>
                      <a:pt x="890866" y="281160"/>
                    </a:lnTo>
                    <a:lnTo>
                      <a:pt x="890101" y="280801"/>
                    </a:lnTo>
                    <a:lnTo>
                      <a:pt x="889427" y="280505"/>
                    </a:lnTo>
                    <a:lnTo>
                      <a:pt x="888843" y="280316"/>
                    </a:lnTo>
                    <a:lnTo>
                      <a:pt x="887973" y="280062"/>
                    </a:lnTo>
                    <a:lnTo>
                      <a:pt x="887526" y="279917"/>
                    </a:lnTo>
                    <a:lnTo>
                      <a:pt x="886824" y="279702"/>
                    </a:lnTo>
                    <a:lnTo>
                      <a:pt x="885988" y="279387"/>
                    </a:lnTo>
                    <a:lnTo>
                      <a:pt x="885513" y="279237"/>
                    </a:lnTo>
                    <a:lnTo>
                      <a:pt x="884572" y="278992"/>
                    </a:lnTo>
                    <a:lnTo>
                      <a:pt x="883513" y="278807"/>
                    </a:lnTo>
                    <a:lnTo>
                      <a:pt x="882363" y="278572"/>
                    </a:lnTo>
                    <a:lnTo>
                      <a:pt x="881702" y="278444"/>
                    </a:lnTo>
                    <a:lnTo>
                      <a:pt x="880571" y="278162"/>
                    </a:lnTo>
                    <a:lnTo>
                      <a:pt x="880096" y="278068"/>
                    </a:lnTo>
                    <a:lnTo>
                      <a:pt x="879531" y="277889"/>
                    </a:lnTo>
                    <a:lnTo>
                      <a:pt x="878867" y="277689"/>
                    </a:lnTo>
                    <a:lnTo>
                      <a:pt x="878277" y="277645"/>
                    </a:lnTo>
                    <a:lnTo>
                      <a:pt x="877493" y="277343"/>
                    </a:lnTo>
                    <a:lnTo>
                      <a:pt x="876758" y="277153"/>
                    </a:lnTo>
                    <a:lnTo>
                      <a:pt x="875875" y="276717"/>
                    </a:lnTo>
                    <a:lnTo>
                      <a:pt x="875220" y="276382"/>
                    </a:lnTo>
                    <a:lnTo>
                      <a:pt x="874587" y="276059"/>
                    </a:lnTo>
                    <a:lnTo>
                      <a:pt x="873543" y="275496"/>
                    </a:lnTo>
                    <a:lnTo>
                      <a:pt x="872860" y="275124"/>
                    </a:lnTo>
                    <a:lnTo>
                      <a:pt x="872134" y="274664"/>
                    </a:lnTo>
                    <a:lnTo>
                      <a:pt x="871071" y="274099"/>
                    </a:lnTo>
                    <a:lnTo>
                      <a:pt x="870226" y="273557"/>
                    </a:lnTo>
                    <a:lnTo>
                      <a:pt x="869633" y="273252"/>
                    </a:lnTo>
                    <a:lnTo>
                      <a:pt x="868322" y="272536"/>
                    </a:lnTo>
                    <a:lnTo>
                      <a:pt x="867639" y="272134"/>
                    </a:lnTo>
                    <a:lnTo>
                      <a:pt x="866961" y="271733"/>
                    </a:lnTo>
                    <a:lnTo>
                      <a:pt x="866286" y="271418"/>
                    </a:lnTo>
                    <a:lnTo>
                      <a:pt x="865565" y="271088"/>
                    </a:lnTo>
                    <a:lnTo>
                      <a:pt x="864809" y="270648"/>
                    </a:lnTo>
                    <a:lnTo>
                      <a:pt x="864013" y="270237"/>
                    </a:lnTo>
                    <a:lnTo>
                      <a:pt x="863101" y="269798"/>
                    </a:lnTo>
                    <a:lnTo>
                      <a:pt x="862200" y="269390"/>
                    </a:lnTo>
                    <a:lnTo>
                      <a:pt x="860960" y="268905"/>
                    </a:lnTo>
                    <a:lnTo>
                      <a:pt x="859660" y="268352"/>
                    </a:lnTo>
                    <a:lnTo>
                      <a:pt x="858638" y="267752"/>
                    </a:lnTo>
                    <a:lnTo>
                      <a:pt x="857785" y="267264"/>
                    </a:lnTo>
                    <a:lnTo>
                      <a:pt x="856882" y="266837"/>
                    </a:lnTo>
                    <a:lnTo>
                      <a:pt x="856327" y="266541"/>
                    </a:lnTo>
                    <a:lnTo>
                      <a:pt x="855107" y="265960"/>
                    </a:lnTo>
                    <a:lnTo>
                      <a:pt x="853835" y="265379"/>
                    </a:lnTo>
                    <a:lnTo>
                      <a:pt x="852785" y="264865"/>
                    </a:lnTo>
                    <a:lnTo>
                      <a:pt x="851209" y="264121"/>
                    </a:lnTo>
                    <a:lnTo>
                      <a:pt x="849562" y="263331"/>
                    </a:lnTo>
                    <a:lnTo>
                      <a:pt x="848727" y="262823"/>
                    </a:lnTo>
                    <a:lnTo>
                      <a:pt x="847944" y="262326"/>
                    </a:lnTo>
                    <a:lnTo>
                      <a:pt x="847156" y="261870"/>
                    </a:lnTo>
                    <a:lnTo>
                      <a:pt x="846156" y="261343"/>
                    </a:lnTo>
                    <a:lnTo>
                      <a:pt x="845433" y="260980"/>
                    </a:lnTo>
                    <a:lnTo>
                      <a:pt x="844408" y="260448"/>
                    </a:lnTo>
                    <a:lnTo>
                      <a:pt x="843647" y="260114"/>
                    </a:lnTo>
                    <a:lnTo>
                      <a:pt x="842803" y="259610"/>
                    </a:lnTo>
                    <a:lnTo>
                      <a:pt x="842225" y="259196"/>
                    </a:lnTo>
                    <a:lnTo>
                      <a:pt x="841628" y="258649"/>
                    </a:lnTo>
                    <a:lnTo>
                      <a:pt x="840935" y="258114"/>
                    </a:lnTo>
                    <a:lnTo>
                      <a:pt x="840199" y="257606"/>
                    </a:lnTo>
                    <a:lnTo>
                      <a:pt x="839502" y="257118"/>
                    </a:lnTo>
                    <a:lnTo>
                      <a:pt x="839174" y="256809"/>
                    </a:lnTo>
                    <a:lnTo>
                      <a:pt x="838716" y="256379"/>
                    </a:lnTo>
                    <a:lnTo>
                      <a:pt x="838250" y="255937"/>
                    </a:lnTo>
                    <a:lnTo>
                      <a:pt x="837772" y="255372"/>
                    </a:lnTo>
                    <a:lnTo>
                      <a:pt x="837390" y="254803"/>
                    </a:lnTo>
                    <a:lnTo>
                      <a:pt x="837101" y="254254"/>
                    </a:lnTo>
                    <a:lnTo>
                      <a:pt x="836819" y="253599"/>
                    </a:lnTo>
                    <a:lnTo>
                      <a:pt x="836507" y="252867"/>
                    </a:lnTo>
                    <a:lnTo>
                      <a:pt x="836314" y="252357"/>
                    </a:lnTo>
                    <a:lnTo>
                      <a:pt x="836086" y="251913"/>
                    </a:lnTo>
                    <a:lnTo>
                      <a:pt x="835756" y="251374"/>
                    </a:lnTo>
                    <a:lnTo>
                      <a:pt x="835514" y="250922"/>
                    </a:lnTo>
                    <a:lnTo>
                      <a:pt x="835241" y="250199"/>
                    </a:lnTo>
                    <a:lnTo>
                      <a:pt x="834901" y="249348"/>
                    </a:lnTo>
                    <a:lnTo>
                      <a:pt x="834571" y="248724"/>
                    </a:lnTo>
                    <a:lnTo>
                      <a:pt x="834289" y="248069"/>
                    </a:lnTo>
                    <a:lnTo>
                      <a:pt x="833967" y="247512"/>
                    </a:lnTo>
                    <a:lnTo>
                      <a:pt x="833636" y="246818"/>
                    </a:lnTo>
                    <a:lnTo>
                      <a:pt x="833129" y="246163"/>
                    </a:lnTo>
                    <a:lnTo>
                      <a:pt x="832827" y="245768"/>
                    </a:lnTo>
                    <a:lnTo>
                      <a:pt x="832249" y="244932"/>
                    </a:lnTo>
                    <a:lnTo>
                      <a:pt x="831572" y="244152"/>
                    </a:lnTo>
                    <a:lnTo>
                      <a:pt x="831154" y="243665"/>
                    </a:lnTo>
                    <a:lnTo>
                      <a:pt x="830753" y="243211"/>
                    </a:lnTo>
                    <a:lnTo>
                      <a:pt x="830137" y="242656"/>
                    </a:lnTo>
                    <a:lnTo>
                      <a:pt x="829671" y="242175"/>
                    </a:lnTo>
                    <a:lnTo>
                      <a:pt x="829093" y="241774"/>
                    </a:lnTo>
                    <a:lnTo>
                      <a:pt x="828675" y="241469"/>
                    </a:lnTo>
                    <a:lnTo>
                      <a:pt x="828091" y="241026"/>
                    </a:lnTo>
                    <a:lnTo>
                      <a:pt x="827722" y="240768"/>
                    </a:lnTo>
                    <a:lnTo>
                      <a:pt x="827343" y="240480"/>
                    </a:lnTo>
                    <a:lnTo>
                      <a:pt x="826778" y="240059"/>
                    </a:lnTo>
                    <a:lnTo>
                      <a:pt x="826441" y="239751"/>
                    </a:lnTo>
                    <a:lnTo>
                      <a:pt x="825782" y="238973"/>
                    </a:lnTo>
                    <a:lnTo>
                      <a:pt x="825204" y="238251"/>
                    </a:lnTo>
                    <a:lnTo>
                      <a:pt x="824855" y="237917"/>
                    </a:lnTo>
                    <a:lnTo>
                      <a:pt x="824376" y="237301"/>
                    </a:lnTo>
                    <a:lnTo>
                      <a:pt x="823998" y="236819"/>
                    </a:lnTo>
                    <a:lnTo>
                      <a:pt x="823599" y="236379"/>
                    </a:lnTo>
                    <a:lnTo>
                      <a:pt x="823021" y="235765"/>
                    </a:lnTo>
                    <a:lnTo>
                      <a:pt x="822523" y="235111"/>
                    </a:lnTo>
                    <a:lnTo>
                      <a:pt x="822103" y="234582"/>
                    </a:lnTo>
                    <a:lnTo>
                      <a:pt x="821544" y="233714"/>
                    </a:lnTo>
                    <a:lnTo>
                      <a:pt x="820861" y="233336"/>
                    </a:lnTo>
                    <a:lnTo>
                      <a:pt x="819952" y="232170"/>
                    </a:lnTo>
                    <a:lnTo>
                      <a:pt x="819265" y="231460"/>
                    </a:lnTo>
                    <a:lnTo>
                      <a:pt x="818918" y="231181"/>
                    </a:lnTo>
                    <a:lnTo>
                      <a:pt x="818401" y="230741"/>
                    </a:lnTo>
                    <a:lnTo>
                      <a:pt x="817752" y="230147"/>
                    </a:lnTo>
                    <a:lnTo>
                      <a:pt x="817037" y="229428"/>
                    </a:lnTo>
                    <a:lnTo>
                      <a:pt x="816629" y="228985"/>
                    </a:lnTo>
                    <a:lnTo>
                      <a:pt x="815942" y="228333"/>
                    </a:lnTo>
                    <a:lnTo>
                      <a:pt x="815075" y="227514"/>
                    </a:lnTo>
                    <a:lnTo>
                      <a:pt x="813922" y="226510"/>
                    </a:lnTo>
                    <a:lnTo>
                      <a:pt x="813058" y="225819"/>
                    </a:lnTo>
                    <a:lnTo>
                      <a:pt x="812560" y="225375"/>
                    </a:lnTo>
                    <a:lnTo>
                      <a:pt x="811982" y="224782"/>
                    </a:lnTo>
                    <a:lnTo>
                      <a:pt x="811375" y="224072"/>
                    </a:lnTo>
                    <a:lnTo>
                      <a:pt x="810798" y="223388"/>
                    </a:lnTo>
                    <a:lnTo>
                      <a:pt x="810050" y="222543"/>
                    </a:lnTo>
                    <a:lnTo>
                      <a:pt x="809402" y="221783"/>
                    </a:lnTo>
                    <a:lnTo>
                      <a:pt x="808795" y="221198"/>
                    </a:lnTo>
                    <a:lnTo>
                      <a:pt x="808265" y="220379"/>
                    </a:lnTo>
                    <a:lnTo>
                      <a:pt x="807986" y="219965"/>
                    </a:lnTo>
                    <a:lnTo>
                      <a:pt x="807545" y="219420"/>
                    </a:lnTo>
                    <a:lnTo>
                      <a:pt x="806986" y="218698"/>
                    </a:lnTo>
                    <a:lnTo>
                      <a:pt x="806538" y="218065"/>
                    </a:lnTo>
                    <a:lnTo>
                      <a:pt x="805822" y="217333"/>
                    </a:lnTo>
                    <a:lnTo>
                      <a:pt x="805452" y="216826"/>
                    </a:lnTo>
                    <a:lnTo>
                      <a:pt x="805116" y="216421"/>
                    </a:lnTo>
                    <a:lnTo>
                      <a:pt x="804652" y="215622"/>
                    </a:lnTo>
                    <a:lnTo>
                      <a:pt x="804274" y="215139"/>
                    </a:lnTo>
                    <a:lnTo>
                      <a:pt x="803548" y="214238"/>
                    </a:lnTo>
                    <a:lnTo>
                      <a:pt x="803198" y="213785"/>
                    </a:lnTo>
                    <a:lnTo>
                      <a:pt x="802591" y="213181"/>
                    </a:lnTo>
                    <a:lnTo>
                      <a:pt x="801834" y="212343"/>
                    </a:lnTo>
                    <a:lnTo>
                      <a:pt x="801416" y="211922"/>
                    </a:lnTo>
                    <a:lnTo>
                      <a:pt x="800681" y="211287"/>
                    </a:lnTo>
                    <a:lnTo>
                      <a:pt x="800331" y="210857"/>
                    </a:lnTo>
                    <a:lnTo>
                      <a:pt x="799554" y="210128"/>
                    </a:lnTo>
                    <a:lnTo>
                      <a:pt x="799098" y="209647"/>
                    </a:lnTo>
                    <a:lnTo>
                      <a:pt x="798401" y="208918"/>
                    </a:lnTo>
                    <a:lnTo>
                      <a:pt x="797794" y="208449"/>
                    </a:lnTo>
                    <a:lnTo>
                      <a:pt x="797050" y="207745"/>
                    </a:lnTo>
                    <a:lnTo>
                      <a:pt x="796651" y="207402"/>
                    </a:lnTo>
                    <a:lnTo>
                      <a:pt x="795707" y="206558"/>
                    </a:lnTo>
                    <a:lnTo>
                      <a:pt x="795050" y="206031"/>
                    </a:lnTo>
                    <a:lnTo>
                      <a:pt x="794564" y="205617"/>
                    </a:lnTo>
                    <a:lnTo>
                      <a:pt x="793976" y="205090"/>
                    </a:lnTo>
                    <a:lnTo>
                      <a:pt x="793550" y="204695"/>
                    </a:lnTo>
                    <a:lnTo>
                      <a:pt x="792833" y="204014"/>
                    </a:lnTo>
                    <a:lnTo>
                      <a:pt x="792512" y="203661"/>
                    </a:lnTo>
                    <a:lnTo>
                      <a:pt x="791777" y="203026"/>
                    </a:lnTo>
                    <a:lnTo>
                      <a:pt x="791398" y="202653"/>
                    </a:lnTo>
                    <a:lnTo>
                      <a:pt x="791090" y="202297"/>
                    </a:lnTo>
                    <a:lnTo>
                      <a:pt x="790621" y="201747"/>
                    </a:lnTo>
                    <a:lnTo>
                      <a:pt x="790114" y="201144"/>
                    </a:lnTo>
                    <a:lnTo>
                      <a:pt x="789755" y="200730"/>
                    </a:lnTo>
                    <a:lnTo>
                      <a:pt x="789266" y="200152"/>
                    </a:lnTo>
                    <a:lnTo>
                      <a:pt x="788593" y="199433"/>
                    </a:lnTo>
                    <a:lnTo>
                      <a:pt x="788171" y="198887"/>
                    </a:lnTo>
                    <a:lnTo>
                      <a:pt x="787844" y="198530"/>
                    </a:lnTo>
                    <a:lnTo>
                      <a:pt x="787324" y="197952"/>
                    </a:lnTo>
                    <a:lnTo>
                      <a:pt x="786769" y="197378"/>
                    </a:lnTo>
                    <a:lnTo>
                      <a:pt x="786448" y="196916"/>
                    </a:lnTo>
                    <a:lnTo>
                      <a:pt x="786129" y="196540"/>
                    </a:lnTo>
                    <a:lnTo>
                      <a:pt x="785523" y="195792"/>
                    </a:lnTo>
                    <a:lnTo>
                      <a:pt x="785044" y="195223"/>
                    </a:lnTo>
                    <a:lnTo>
                      <a:pt x="784557" y="194694"/>
                    </a:lnTo>
                    <a:lnTo>
                      <a:pt x="784097" y="194254"/>
                    </a:lnTo>
                    <a:lnTo>
                      <a:pt x="783750" y="193878"/>
                    </a:lnTo>
                    <a:lnTo>
                      <a:pt x="783282" y="193252"/>
                    </a:lnTo>
                    <a:lnTo>
                      <a:pt x="782662" y="192494"/>
                    </a:lnTo>
                    <a:lnTo>
                      <a:pt x="782074" y="191842"/>
                    </a:lnTo>
                    <a:lnTo>
                      <a:pt x="781586" y="191245"/>
                    </a:lnTo>
                    <a:lnTo>
                      <a:pt x="780842" y="190439"/>
                    </a:lnTo>
                    <a:lnTo>
                      <a:pt x="780359" y="189697"/>
                    </a:lnTo>
                    <a:lnTo>
                      <a:pt x="779943" y="189206"/>
                    </a:lnTo>
                    <a:lnTo>
                      <a:pt x="779303" y="188401"/>
                    </a:lnTo>
                    <a:lnTo>
                      <a:pt x="778905" y="187909"/>
                    </a:lnTo>
                    <a:lnTo>
                      <a:pt x="778378" y="187312"/>
                    </a:lnTo>
                    <a:lnTo>
                      <a:pt x="778010" y="186978"/>
                    </a:lnTo>
                    <a:lnTo>
                      <a:pt x="777682" y="186670"/>
                    </a:lnTo>
                    <a:lnTo>
                      <a:pt x="777123" y="186163"/>
                    </a:lnTo>
                    <a:lnTo>
                      <a:pt x="776588" y="185661"/>
                    </a:lnTo>
                    <a:lnTo>
                      <a:pt x="775989" y="185058"/>
                    </a:lnTo>
                    <a:lnTo>
                      <a:pt x="775203" y="184224"/>
                    </a:lnTo>
                    <a:lnTo>
                      <a:pt x="774600" y="183799"/>
                    </a:lnTo>
                    <a:lnTo>
                      <a:pt x="773495" y="182987"/>
                    </a:lnTo>
                    <a:lnTo>
                      <a:pt x="772901" y="182524"/>
                    </a:lnTo>
                    <a:lnTo>
                      <a:pt x="772137" y="182039"/>
                    </a:lnTo>
                    <a:lnTo>
                      <a:pt x="771588" y="181472"/>
                    </a:lnTo>
                    <a:lnTo>
                      <a:pt x="771094" y="181215"/>
                    </a:lnTo>
                    <a:lnTo>
                      <a:pt x="770486" y="180881"/>
                    </a:lnTo>
                    <a:lnTo>
                      <a:pt x="769755" y="180547"/>
                    </a:lnTo>
                    <a:lnTo>
                      <a:pt x="768545" y="179976"/>
                    </a:lnTo>
                    <a:lnTo>
                      <a:pt x="767722" y="179555"/>
                    </a:lnTo>
                    <a:lnTo>
                      <a:pt x="767099" y="179318"/>
                    </a:lnTo>
                    <a:lnTo>
                      <a:pt x="766165" y="178944"/>
                    </a:lnTo>
                    <a:lnTo>
                      <a:pt x="765452" y="178662"/>
                    </a:lnTo>
                    <a:lnTo>
                      <a:pt x="764730" y="178406"/>
                    </a:lnTo>
                    <a:lnTo>
                      <a:pt x="764225" y="178244"/>
                    </a:lnTo>
                    <a:lnTo>
                      <a:pt x="763612" y="178065"/>
                    </a:lnTo>
                    <a:lnTo>
                      <a:pt x="763076" y="177847"/>
                    </a:lnTo>
                    <a:lnTo>
                      <a:pt x="762364" y="177570"/>
                    </a:lnTo>
                    <a:lnTo>
                      <a:pt x="761313" y="177160"/>
                    </a:lnTo>
                    <a:lnTo>
                      <a:pt x="760719" y="176931"/>
                    </a:lnTo>
                    <a:lnTo>
                      <a:pt x="759500" y="176446"/>
                    </a:lnTo>
                    <a:lnTo>
                      <a:pt x="759063" y="176324"/>
                    </a:lnTo>
                    <a:lnTo>
                      <a:pt x="758340" y="176011"/>
                    </a:lnTo>
                    <a:lnTo>
                      <a:pt x="757708" y="175782"/>
                    </a:lnTo>
                    <a:lnTo>
                      <a:pt x="757014" y="175534"/>
                    </a:lnTo>
                    <a:lnTo>
                      <a:pt x="756151" y="175194"/>
                    </a:lnTo>
                    <a:lnTo>
                      <a:pt x="755695" y="175024"/>
                    </a:lnTo>
                    <a:lnTo>
                      <a:pt x="755290" y="174832"/>
                    </a:lnTo>
                    <a:lnTo>
                      <a:pt x="754472" y="174520"/>
                    </a:lnTo>
                    <a:lnTo>
                      <a:pt x="754041" y="174385"/>
                    </a:lnTo>
                    <a:lnTo>
                      <a:pt x="753209" y="174189"/>
                    </a:lnTo>
                    <a:lnTo>
                      <a:pt x="752657" y="174074"/>
                    </a:lnTo>
                    <a:lnTo>
                      <a:pt x="751993" y="173840"/>
                    </a:lnTo>
                    <a:lnTo>
                      <a:pt x="750801" y="173336"/>
                    </a:lnTo>
                    <a:lnTo>
                      <a:pt x="750198" y="173057"/>
                    </a:lnTo>
                    <a:lnTo>
                      <a:pt x="749633" y="172828"/>
                    </a:lnTo>
                    <a:lnTo>
                      <a:pt x="749020" y="172649"/>
                    </a:lnTo>
                    <a:lnTo>
                      <a:pt x="748474" y="172401"/>
                    </a:lnTo>
                    <a:lnTo>
                      <a:pt x="747969" y="172154"/>
                    </a:lnTo>
                    <a:lnTo>
                      <a:pt x="747610" y="173046"/>
                    </a:lnTo>
                    <a:lnTo>
                      <a:pt x="746849" y="172729"/>
                    </a:lnTo>
                    <a:lnTo>
                      <a:pt x="746242" y="172507"/>
                    </a:lnTo>
                    <a:lnTo>
                      <a:pt x="745558" y="172286"/>
                    </a:lnTo>
                    <a:lnTo>
                      <a:pt x="744864" y="171996"/>
                    </a:lnTo>
                    <a:lnTo>
                      <a:pt x="744257" y="171720"/>
                    </a:lnTo>
                    <a:lnTo>
                      <a:pt x="743625" y="171441"/>
                    </a:lnTo>
                    <a:lnTo>
                      <a:pt x="742990" y="171212"/>
                    </a:lnTo>
                    <a:lnTo>
                      <a:pt x="742364" y="170934"/>
                    </a:lnTo>
                    <a:lnTo>
                      <a:pt x="741612" y="170674"/>
                    </a:lnTo>
                    <a:lnTo>
                      <a:pt x="740964" y="170462"/>
                    </a:lnTo>
                    <a:lnTo>
                      <a:pt x="740058" y="170022"/>
                    </a:lnTo>
                    <a:lnTo>
                      <a:pt x="739233" y="169527"/>
                    </a:lnTo>
                    <a:lnTo>
                      <a:pt x="738498" y="169004"/>
                    </a:lnTo>
                    <a:lnTo>
                      <a:pt x="737826" y="168571"/>
                    </a:lnTo>
                    <a:lnTo>
                      <a:pt x="737104" y="168252"/>
                    </a:lnTo>
                    <a:lnTo>
                      <a:pt x="736462" y="167867"/>
                    </a:lnTo>
                    <a:lnTo>
                      <a:pt x="735865" y="167369"/>
                    </a:lnTo>
                    <a:lnTo>
                      <a:pt x="735165" y="167004"/>
                    </a:lnTo>
                    <a:lnTo>
                      <a:pt x="734291" y="166449"/>
                    </a:lnTo>
                    <a:lnTo>
                      <a:pt x="733758" y="166056"/>
                    </a:lnTo>
                    <a:lnTo>
                      <a:pt x="731739" y="165296"/>
                    </a:lnTo>
                    <a:lnTo>
                      <a:pt x="730968" y="164657"/>
                    </a:lnTo>
                    <a:lnTo>
                      <a:pt x="729858" y="163934"/>
                    </a:lnTo>
                    <a:lnTo>
                      <a:pt x="728919" y="163363"/>
                    </a:lnTo>
                    <a:lnTo>
                      <a:pt x="728236" y="162904"/>
                    </a:lnTo>
                    <a:lnTo>
                      <a:pt x="727353" y="162402"/>
                    </a:lnTo>
                    <a:lnTo>
                      <a:pt x="726175" y="161667"/>
                    </a:lnTo>
                    <a:lnTo>
                      <a:pt x="725410" y="161188"/>
                    </a:lnTo>
                    <a:lnTo>
                      <a:pt x="724032" y="160447"/>
                    </a:lnTo>
                    <a:lnTo>
                      <a:pt x="722977" y="159841"/>
                    </a:lnTo>
                    <a:lnTo>
                      <a:pt x="721821" y="159282"/>
                    </a:lnTo>
                    <a:lnTo>
                      <a:pt x="720658" y="158700"/>
                    </a:lnTo>
                    <a:lnTo>
                      <a:pt x="719733" y="158225"/>
                    </a:lnTo>
                    <a:lnTo>
                      <a:pt x="718790" y="157875"/>
                    </a:lnTo>
                    <a:lnTo>
                      <a:pt x="717489" y="156935"/>
                    </a:lnTo>
                    <a:lnTo>
                      <a:pt x="716491" y="156331"/>
                    </a:lnTo>
                    <a:lnTo>
                      <a:pt x="715290" y="155673"/>
                    </a:lnTo>
                    <a:lnTo>
                      <a:pt x="714163" y="154883"/>
                    </a:lnTo>
                    <a:lnTo>
                      <a:pt x="713180" y="154173"/>
                    </a:lnTo>
                    <a:lnTo>
                      <a:pt x="712218" y="153727"/>
                    </a:lnTo>
                    <a:lnTo>
                      <a:pt x="711113" y="152822"/>
                    </a:lnTo>
                    <a:lnTo>
                      <a:pt x="709980" y="151916"/>
                    </a:lnTo>
                    <a:lnTo>
                      <a:pt x="708997" y="151197"/>
                    </a:lnTo>
                    <a:lnTo>
                      <a:pt x="707751" y="150401"/>
                    </a:lnTo>
                    <a:lnTo>
                      <a:pt x="706659" y="149678"/>
                    </a:lnTo>
                    <a:lnTo>
                      <a:pt x="705288" y="148783"/>
                    </a:lnTo>
                    <a:lnTo>
                      <a:pt x="704406" y="148300"/>
                    </a:lnTo>
                    <a:lnTo>
                      <a:pt x="703223" y="147344"/>
                    </a:lnTo>
                    <a:lnTo>
                      <a:pt x="702223" y="146875"/>
                    </a:lnTo>
                    <a:lnTo>
                      <a:pt x="701284" y="146033"/>
                    </a:lnTo>
                    <a:lnTo>
                      <a:pt x="700013" y="144852"/>
                    </a:lnTo>
                    <a:lnTo>
                      <a:pt x="699252" y="143986"/>
                    </a:lnTo>
                    <a:lnTo>
                      <a:pt x="698456" y="143051"/>
                    </a:lnTo>
                    <a:lnTo>
                      <a:pt x="697714" y="142203"/>
                    </a:lnTo>
                    <a:lnTo>
                      <a:pt x="696622" y="140984"/>
                    </a:lnTo>
                    <a:lnTo>
                      <a:pt x="695935" y="140062"/>
                    </a:lnTo>
                    <a:lnTo>
                      <a:pt x="695130" y="139041"/>
                    </a:lnTo>
                    <a:lnTo>
                      <a:pt x="694195" y="137801"/>
                    </a:lnTo>
                    <a:lnTo>
                      <a:pt x="693573" y="136990"/>
                    </a:lnTo>
                    <a:lnTo>
                      <a:pt x="692724" y="135805"/>
                    </a:lnTo>
                    <a:lnTo>
                      <a:pt x="692060" y="134826"/>
                    </a:lnTo>
                    <a:lnTo>
                      <a:pt x="691491" y="133830"/>
                    </a:lnTo>
                    <a:lnTo>
                      <a:pt x="690680" y="132540"/>
                    </a:lnTo>
                    <a:lnTo>
                      <a:pt x="689825" y="131254"/>
                    </a:lnTo>
                    <a:lnTo>
                      <a:pt x="689228" y="129932"/>
                    </a:lnTo>
                    <a:lnTo>
                      <a:pt x="688759" y="128680"/>
                    </a:lnTo>
                    <a:lnTo>
                      <a:pt x="688326" y="127508"/>
                    </a:lnTo>
                    <a:lnTo>
                      <a:pt x="687713" y="126185"/>
                    </a:lnTo>
                    <a:lnTo>
                      <a:pt x="687282" y="124923"/>
                    </a:lnTo>
                    <a:lnTo>
                      <a:pt x="686679" y="123562"/>
                    </a:lnTo>
                    <a:lnTo>
                      <a:pt x="686129" y="122634"/>
                    </a:lnTo>
                    <a:lnTo>
                      <a:pt x="685876" y="122203"/>
                    </a:lnTo>
                    <a:lnTo>
                      <a:pt x="685385" y="121028"/>
                    </a:lnTo>
                    <a:lnTo>
                      <a:pt x="685154" y="119747"/>
                    </a:lnTo>
                    <a:lnTo>
                      <a:pt x="684752" y="118537"/>
                    </a:lnTo>
                    <a:lnTo>
                      <a:pt x="684017" y="117015"/>
                    </a:lnTo>
                    <a:lnTo>
                      <a:pt x="683208" y="115541"/>
                    </a:lnTo>
                    <a:lnTo>
                      <a:pt x="682675" y="114450"/>
                    </a:lnTo>
                    <a:lnTo>
                      <a:pt x="681952" y="113065"/>
                    </a:lnTo>
                    <a:lnTo>
                      <a:pt x="681082" y="111704"/>
                    </a:lnTo>
                    <a:lnTo>
                      <a:pt x="679601" y="109685"/>
                    </a:lnTo>
                    <a:lnTo>
                      <a:pt x="678710" y="108468"/>
                    </a:lnTo>
                    <a:lnTo>
                      <a:pt x="677737" y="107411"/>
                    </a:lnTo>
                    <a:lnTo>
                      <a:pt x="676985" y="106342"/>
                    </a:lnTo>
                    <a:lnTo>
                      <a:pt x="676189" y="105138"/>
                    </a:lnTo>
                    <a:lnTo>
                      <a:pt x="675415" y="104088"/>
                    </a:lnTo>
                    <a:lnTo>
                      <a:pt x="674403" y="102949"/>
                    </a:lnTo>
                    <a:lnTo>
                      <a:pt x="673684" y="102178"/>
                    </a:lnTo>
                    <a:lnTo>
                      <a:pt x="672592" y="101263"/>
                    </a:lnTo>
                    <a:lnTo>
                      <a:pt x="671659" y="100537"/>
                    </a:lnTo>
                    <a:lnTo>
                      <a:pt x="670901" y="99690"/>
                    </a:lnTo>
                    <a:lnTo>
                      <a:pt x="668900" y="98145"/>
                    </a:lnTo>
                    <a:lnTo>
                      <a:pt x="667022" y="96488"/>
                    </a:lnTo>
                    <a:lnTo>
                      <a:pt x="665186" y="94835"/>
                    </a:lnTo>
                    <a:lnTo>
                      <a:pt x="663311" y="93410"/>
                    </a:lnTo>
                    <a:lnTo>
                      <a:pt x="660908" y="91447"/>
                    </a:lnTo>
                    <a:lnTo>
                      <a:pt x="658677" y="89788"/>
                    </a:lnTo>
                    <a:lnTo>
                      <a:pt x="657599" y="89027"/>
                    </a:lnTo>
                    <a:lnTo>
                      <a:pt x="656533" y="88153"/>
                    </a:lnTo>
                    <a:lnTo>
                      <a:pt x="655492" y="87422"/>
                    </a:lnTo>
                    <a:lnTo>
                      <a:pt x="654369" y="86775"/>
                    </a:lnTo>
                    <a:lnTo>
                      <a:pt x="653239" y="85848"/>
                    </a:lnTo>
                    <a:lnTo>
                      <a:pt x="652327" y="85353"/>
                    </a:lnTo>
                    <a:lnTo>
                      <a:pt x="651415" y="84609"/>
                    </a:lnTo>
                    <a:lnTo>
                      <a:pt x="650262" y="83709"/>
                    </a:lnTo>
                    <a:lnTo>
                      <a:pt x="649292" y="82917"/>
                    </a:lnTo>
                    <a:lnTo>
                      <a:pt x="648188" y="81989"/>
                    </a:lnTo>
                    <a:lnTo>
                      <a:pt x="647067" y="81324"/>
                    </a:lnTo>
                    <a:lnTo>
                      <a:pt x="646046" y="80364"/>
                    </a:lnTo>
                    <a:lnTo>
                      <a:pt x="644986" y="79854"/>
                    </a:lnTo>
                    <a:lnTo>
                      <a:pt x="644132" y="79179"/>
                    </a:lnTo>
                    <a:lnTo>
                      <a:pt x="642989" y="78501"/>
                    </a:lnTo>
                    <a:lnTo>
                      <a:pt x="641981" y="77715"/>
                    </a:lnTo>
                    <a:lnTo>
                      <a:pt x="640742" y="77047"/>
                    </a:lnTo>
                    <a:lnTo>
                      <a:pt x="639740" y="76335"/>
                    </a:lnTo>
                    <a:lnTo>
                      <a:pt x="638819" y="75814"/>
                    </a:lnTo>
                    <a:lnTo>
                      <a:pt x="637807" y="75139"/>
                    </a:lnTo>
                    <a:lnTo>
                      <a:pt x="636632" y="74520"/>
                    </a:lnTo>
                    <a:lnTo>
                      <a:pt x="635473" y="73836"/>
                    </a:lnTo>
                    <a:lnTo>
                      <a:pt x="634343" y="73111"/>
                    </a:lnTo>
                    <a:lnTo>
                      <a:pt x="633158" y="72568"/>
                    </a:lnTo>
                    <a:lnTo>
                      <a:pt x="632053" y="71952"/>
                    </a:lnTo>
                    <a:lnTo>
                      <a:pt x="629424" y="70571"/>
                    </a:lnTo>
                    <a:lnTo>
                      <a:pt x="628210" y="69803"/>
                    </a:lnTo>
                    <a:lnTo>
                      <a:pt x="626977" y="69126"/>
                    </a:lnTo>
                    <a:lnTo>
                      <a:pt x="625674" y="68346"/>
                    </a:lnTo>
                    <a:lnTo>
                      <a:pt x="624283" y="67720"/>
                    </a:lnTo>
                    <a:lnTo>
                      <a:pt x="623221" y="67097"/>
                    </a:lnTo>
                    <a:lnTo>
                      <a:pt x="622074" y="66516"/>
                    </a:lnTo>
                    <a:lnTo>
                      <a:pt x="620161" y="65630"/>
                    </a:lnTo>
                    <a:lnTo>
                      <a:pt x="617833" y="64413"/>
                    </a:lnTo>
                    <a:lnTo>
                      <a:pt x="614596" y="62747"/>
                    </a:lnTo>
                    <a:lnTo>
                      <a:pt x="613492" y="62354"/>
                    </a:lnTo>
                    <a:lnTo>
                      <a:pt x="612317" y="61841"/>
                    </a:lnTo>
                    <a:lnTo>
                      <a:pt x="611793" y="61600"/>
                    </a:lnTo>
                    <a:lnTo>
                      <a:pt x="610984" y="61209"/>
                    </a:lnTo>
                    <a:lnTo>
                      <a:pt x="609215" y="60438"/>
                    </a:lnTo>
                    <a:lnTo>
                      <a:pt x="605070" y="58289"/>
                    </a:lnTo>
                    <a:lnTo>
                      <a:pt x="601583" y="56267"/>
                    </a:lnTo>
                    <a:lnTo>
                      <a:pt x="599602" y="55374"/>
                    </a:lnTo>
                    <a:lnTo>
                      <a:pt x="596908" y="53820"/>
                    </a:lnTo>
                    <a:lnTo>
                      <a:pt x="593623" y="51656"/>
                    </a:lnTo>
                    <a:lnTo>
                      <a:pt x="590605" y="49864"/>
                    </a:lnTo>
                    <a:lnTo>
                      <a:pt x="587937" y="47960"/>
                    </a:lnTo>
                    <a:lnTo>
                      <a:pt x="585956" y="46413"/>
                    </a:lnTo>
                    <a:lnTo>
                      <a:pt x="582399" y="43375"/>
                    </a:lnTo>
                    <a:lnTo>
                      <a:pt x="579223" y="40942"/>
                    </a:lnTo>
                    <a:lnTo>
                      <a:pt x="575213" y="38389"/>
                    </a:lnTo>
                    <a:lnTo>
                      <a:pt x="571325" y="35595"/>
                    </a:lnTo>
                    <a:lnTo>
                      <a:pt x="569022" y="33715"/>
                    </a:lnTo>
                    <a:lnTo>
                      <a:pt x="566672" y="31662"/>
                    </a:lnTo>
                    <a:lnTo>
                      <a:pt x="564136" y="29624"/>
                    </a:lnTo>
                    <a:lnTo>
                      <a:pt x="561394" y="27947"/>
                    </a:lnTo>
                    <a:lnTo>
                      <a:pt x="558924" y="26075"/>
                    </a:lnTo>
                    <a:lnTo>
                      <a:pt x="555300" y="23365"/>
                    </a:lnTo>
                    <a:lnTo>
                      <a:pt x="552773" y="21481"/>
                    </a:lnTo>
                    <a:lnTo>
                      <a:pt x="550409" y="19609"/>
                    </a:lnTo>
                    <a:lnTo>
                      <a:pt x="547314" y="17362"/>
                    </a:lnTo>
                    <a:lnTo>
                      <a:pt x="544726" y="15272"/>
                    </a:lnTo>
                    <a:lnTo>
                      <a:pt x="541872" y="13422"/>
                    </a:lnTo>
                    <a:lnTo>
                      <a:pt x="539246" y="12013"/>
                    </a:lnTo>
                    <a:lnTo>
                      <a:pt x="537322" y="10841"/>
                    </a:lnTo>
                    <a:lnTo>
                      <a:pt x="536022" y="10000"/>
                    </a:lnTo>
                    <a:lnTo>
                      <a:pt x="533896" y="8275"/>
                    </a:lnTo>
                    <a:lnTo>
                      <a:pt x="531151" y="6592"/>
                    </a:lnTo>
                    <a:lnTo>
                      <a:pt x="528088" y="4682"/>
                    </a:lnTo>
                    <a:lnTo>
                      <a:pt x="521220" y="714"/>
                    </a:lnTo>
                    <a:lnTo>
                      <a:pt x="518870" y="126"/>
                    </a:lnTo>
                    <a:lnTo>
                      <a:pt x="512150" y="1"/>
                    </a:lnTo>
                    <a:lnTo>
                      <a:pt x="507716" y="881"/>
                    </a:lnTo>
                    <a:lnTo>
                      <a:pt x="502617" y="1860"/>
                    </a:lnTo>
                    <a:lnTo>
                      <a:pt x="500600" y="2605"/>
                    </a:lnTo>
                    <a:lnTo>
                      <a:pt x="497968" y="4894"/>
                    </a:lnTo>
                    <a:lnTo>
                      <a:pt x="494712" y="7332"/>
                    </a:lnTo>
                    <a:lnTo>
                      <a:pt x="490172" y="11752"/>
                    </a:lnTo>
                    <a:lnTo>
                      <a:pt x="484681" y="17638"/>
                    </a:lnTo>
                    <a:lnTo>
                      <a:pt x="479448" y="24821"/>
                    </a:lnTo>
                    <a:lnTo>
                      <a:pt x="474969" y="30265"/>
                    </a:lnTo>
                    <a:lnTo>
                      <a:pt x="473623" y="31763"/>
                    </a:lnTo>
                    <a:lnTo>
                      <a:pt x="473196" y="33875"/>
                    </a:lnTo>
                    <a:lnTo>
                      <a:pt x="472320" y="35505"/>
                    </a:lnTo>
                    <a:lnTo>
                      <a:pt x="470901" y="36780"/>
                    </a:lnTo>
                    <a:lnTo>
                      <a:pt x="468843" y="37619"/>
                    </a:lnTo>
                    <a:lnTo>
                      <a:pt x="466999" y="39902"/>
                    </a:lnTo>
                    <a:lnTo>
                      <a:pt x="466184" y="41562"/>
                    </a:lnTo>
                    <a:lnTo>
                      <a:pt x="464970" y="43516"/>
                    </a:lnTo>
                    <a:lnTo>
                      <a:pt x="463593" y="44426"/>
                    </a:lnTo>
                    <a:lnTo>
                      <a:pt x="463188" y="46067"/>
                    </a:lnTo>
                    <a:lnTo>
                      <a:pt x="462344" y="47857"/>
                    </a:lnTo>
                    <a:lnTo>
                      <a:pt x="461959" y="49864"/>
                    </a:lnTo>
                    <a:lnTo>
                      <a:pt x="461262" y="52038"/>
                    </a:lnTo>
                    <a:lnTo>
                      <a:pt x="459987" y="52124"/>
                    </a:lnTo>
                    <a:lnTo>
                      <a:pt x="459872" y="55082"/>
                    </a:lnTo>
                    <a:lnTo>
                      <a:pt x="459724" y="57053"/>
                    </a:lnTo>
                    <a:lnTo>
                      <a:pt x="457579" y="58944"/>
                    </a:lnTo>
                    <a:lnTo>
                      <a:pt x="455492" y="61100"/>
                    </a:lnTo>
                    <a:lnTo>
                      <a:pt x="453585" y="63079"/>
                    </a:lnTo>
                    <a:lnTo>
                      <a:pt x="451947" y="65533"/>
                    </a:lnTo>
                    <a:lnTo>
                      <a:pt x="450387" y="67521"/>
                    </a:lnTo>
                    <a:lnTo>
                      <a:pt x="449035" y="68680"/>
                    </a:lnTo>
                    <a:lnTo>
                      <a:pt x="447866" y="70122"/>
                    </a:lnTo>
                    <a:lnTo>
                      <a:pt x="446316" y="71345"/>
                    </a:lnTo>
                    <a:lnTo>
                      <a:pt x="446290" y="72446"/>
                    </a:lnTo>
                    <a:lnTo>
                      <a:pt x="445580" y="72940"/>
                    </a:lnTo>
                    <a:lnTo>
                      <a:pt x="445600" y="76729"/>
                    </a:lnTo>
                    <a:lnTo>
                      <a:pt x="445988" y="77144"/>
                    </a:lnTo>
                    <a:lnTo>
                      <a:pt x="445548" y="78749"/>
                    </a:lnTo>
                    <a:lnTo>
                      <a:pt x="446117" y="79705"/>
                    </a:lnTo>
                    <a:lnTo>
                      <a:pt x="446614" y="80692"/>
                    </a:lnTo>
                    <a:lnTo>
                      <a:pt x="446601" y="81648"/>
                    </a:lnTo>
                    <a:lnTo>
                      <a:pt x="446897" y="82890"/>
                    </a:lnTo>
                    <a:lnTo>
                      <a:pt x="446971" y="85115"/>
                    </a:lnTo>
                    <a:lnTo>
                      <a:pt x="446550" y="86191"/>
                    </a:lnTo>
                    <a:lnTo>
                      <a:pt x="445417" y="87800"/>
                    </a:lnTo>
                    <a:lnTo>
                      <a:pt x="444354" y="88789"/>
                    </a:lnTo>
                    <a:lnTo>
                      <a:pt x="443445" y="88930"/>
                    </a:lnTo>
                    <a:lnTo>
                      <a:pt x="441792" y="90481"/>
                    </a:lnTo>
                    <a:lnTo>
                      <a:pt x="439743" y="92471"/>
                    </a:lnTo>
                    <a:lnTo>
                      <a:pt x="437643" y="94887"/>
                    </a:lnTo>
                    <a:lnTo>
                      <a:pt x="437216" y="96202"/>
                    </a:lnTo>
                    <a:lnTo>
                      <a:pt x="436860" y="97608"/>
                    </a:lnTo>
                    <a:lnTo>
                      <a:pt x="436940" y="98675"/>
                    </a:lnTo>
                    <a:lnTo>
                      <a:pt x="436381" y="100291"/>
                    </a:lnTo>
                    <a:lnTo>
                      <a:pt x="436044" y="102846"/>
                    </a:lnTo>
                    <a:lnTo>
                      <a:pt x="435890" y="104567"/>
                    </a:lnTo>
                    <a:lnTo>
                      <a:pt x="436404" y="106458"/>
                    </a:lnTo>
                    <a:lnTo>
                      <a:pt x="436478" y="107321"/>
                    </a:lnTo>
                    <a:lnTo>
                      <a:pt x="436317" y="108789"/>
                    </a:lnTo>
                    <a:lnTo>
                      <a:pt x="436359" y="109977"/>
                    </a:lnTo>
                    <a:lnTo>
                      <a:pt x="436433" y="110966"/>
                    </a:lnTo>
                    <a:lnTo>
                      <a:pt x="435749" y="112288"/>
                    </a:lnTo>
                    <a:lnTo>
                      <a:pt x="435287" y="113431"/>
                    </a:lnTo>
                    <a:lnTo>
                      <a:pt x="434876" y="114471"/>
                    </a:lnTo>
                    <a:lnTo>
                      <a:pt x="434355" y="115423"/>
                    </a:lnTo>
                    <a:lnTo>
                      <a:pt x="433652" y="116793"/>
                    </a:lnTo>
                    <a:lnTo>
                      <a:pt x="434510" y="117580"/>
                    </a:lnTo>
                    <a:lnTo>
                      <a:pt x="435020" y="119028"/>
                    </a:lnTo>
                    <a:lnTo>
                      <a:pt x="434603" y="120579"/>
                    </a:lnTo>
                    <a:lnTo>
                      <a:pt x="434442" y="121379"/>
                    </a:lnTo>
                    <a:lnTo>
                      <a:pt x="435357" y="122049"/>
                    </a:lnTo>
                    <a:lnTo>
                      <a:pt x="435987" y="123006"/>
                    </a:lnTo>
                    <a:lnTo>
                      <a:pt x="435839" y="124214"/>
                    </a:lnTo>
                    <a:lnTo>
                      <a:pt x="435977" y="125386"/>
                    </a:lnTo>
                    <a:lnTo>
                      <a:pt x="436041" y="126609"/>
                    </a:lnTo>
                    <a:lnTo>
                      <a:pt x="436497" y="127598"/>
                    </a:lnTo>
                    <a:lnTo>
                      <a:pt x="436548" y="129241"/>
                    </a:lnTo>
                    <a:lnTo>
                      <a:pt x="436365" y="130960"/>
                    </a:lnTo>
                    <a:lnTo>
                      <a:pt x="435412" y="133130"/>
                    </a:lnTo>
                    <a:lnTo>
                      <a:pt x="435460" y="136931"/>
                    </a:lnTo>
                    <a:lnTo>
                      <a:pt x="435344" y="138110"/>
                    </a:lnTo>
                    <a:lnTo>
                      <a:pt x="436677" y="139984"/>
                    </a:lnTo>
                    <a:lnTo>
                      <a:pt x="438873" y="141709"/>
                    </a:lnTo>
                    <a:lnTo>
                      <a:pt x="440276" y="142833"/>
                    </a:lnTo>
                    <a:lnTo>
                      <a:pt x="441278" y="143854"/>
                    </a:lnTo>
                    <a:lnTo>
                      <a:pt x="442116" y="145279"/>
                    </a:lnTo>
                    <a:lnTo>
                      <a:pt x="442443" y="146272"/>
                    </a:lnTo>
                    <a:lnTo>
                      <a:pt x="441342" y="149260"/>
                    </a:lnTo>
                    <a:lnTo>
                      <a:pt x="440819" y="151145"/>
                    </a:lnTo>
                    <a:lnTo>
                      <a:pt x="440591" y="152305"/>
                    </a:lnTo>
                    <a:lnTo>
                      <a:pt x="441024" y="153763"/>
                    </a:lnTo>
                    <a:lnTo>
                      <a:pt x="441750" y="155290"/>
                    </a:lnTo>
                    <a:lnTo>
                      <a:pt x="442928" y="156412"/>
                    </a:lnTo>
                    <a:lnTo>
                      <a:pt x="444238" y="157310"/>
                    </a:lnTo>
                    <a:lnTo>
                      <a:pt x="445770" y="158463"/>
                    </a:lnTo>
                    <a:lnTo>
                      <a:pt x="447455" y="159930"/>
                    </a:lnTo>
                    <a:lnTo>
                      <a:pt x="448265" y="161314"/>
                    </a:lnTo>
                    <a:lnTo>
                      <a:pt x="449087" y="162333"/>
                    </a:lnTo>
                    <a:lnTo>
                      <a:pt x="449761" y="162961"/>
                    </a:lnTo>
                    <a:lnTo>
                      <a:pt x="449331" y="163932"/>
                    </a:lnTo>
                    <a:lnTo>
                      <a:pt x="449703" y="164596"/>
                    </a:lnTo>
                    <a:lnTo>
                      <a:pt x="450480" y="165562"/>
                    </a:lnTo>
                    <a:lnTo>
                      <a:pt x="450644" y="165999"/>
                    </a:lnTo>
                    <a:lnTo>
                      <a:pt x="450624" y="166529"/>
                    </a:lnTo>
                    <a:lnTo>
                      <a:pt x="450692" y="167222"/>
                    </a:lnTo>
                    <a:lnTo>
                      <a:pt x="451029" y="167903"/>
                    </a:lnTo>
                    <a:lnTo>
                      <a:pt x="451280" y="168300"/>
                    </a:lnTo>
                    <a:lnTo>
                      <a:pt x="451482" y="168718"/>
                    </a:lnTo>
                    <a:lnTo>
                      <a:pt x="451511" y="169403"/>
                    </a:lnTo>
                    <a:lnTo>
                      <a:pt x="451678" y="170195"/>
                    </a:lnTo>
                    <a:lnTo>
                      <a:pt x="451649" y="170696"/>
                    </a:lnTo>
                    <a:lnTo>
                      <a:pt x="451822" y="171181"/>
                    </a:lnTo>
                    <a:lnTo>
                      <a:pt x="452076" y="171880"/>
                    </a:lnTo>
                    <a:lnTo>
                      <a:pt x="452349" y="172269"/>
                    </a:lnTo>
                    <a:lnTo>
                      <a:pt x="452561" y="172677"/>
                    </a:lnTo>
                    <a:lnTo>
                      <a:pt x="452843" y="173586"/>
                    </a:lnTo>
                    <a:lnTo>
                      <a:pt x="452773" y="174193"/>
                    </a:lnTo>
                    <a:lnTo>
                      <a:pt x="452711" y="175146"/>
                    </a:lnTo>
                    <a:lnTo>
                      <a:pt x="452991" y="175622"/>
                    </a:lnTo>
                    <a:lnTo>
                      <a:pt x="453453" y="176286"/>
                    </a:lnTo>
                    <a:lnTo>
                      <a:pt x="453707" y="177320"/>
                    </a:lnTo>
                    <a:lnTo>
                      <a:pt x="453858" y="177757"/>
                    </a:lnTo>
                    <a:lnTo>
                      <a:pt x="454057" y="178222"/>
                    </a:lnTo>
                    <a:lnTo>
                      <a:pt x="454208" y="178678"/>
                    </a:lnTo>
                    <a:lnTo>
                      <a:pt x="454359" y="179304"/>
                    </a:lnTo>
                    <a:lnTo>
                      <a:pt x="454500" y="179760"/>
                    </a:lnTo>
                    <a:lnTo>
                      <a:pt x="454799" y="180257"/>
                    </a:lnTo>
                    <a:lnTo>
                      <a:pt x="454978" y="180711"/>
                    </a:lnTo>
                    <a:lnTo>
                      <a:pt x="455120" y="181282"/>
                    </a:lnTo>
                    <a:lnTo>
                      <a:pt x="455498" y="181780"/>
                    </a:lnTo>
                    <a:lnTo>
                      <a:pt x="455807" y="182913"/>
                    </a:lnTo>
                    <a:lnTo>
                      <a:pt x="456089" y="183764"/>
                    </a:lnTo>
                    <a:lnTo>
                      <a:pt x="456343" y="184653"/>
                    </a:lnTo>
                    <a:lnTo>
                      <a:pt x="456860" y="185905"/>
                    </a:lnTo>
                    <a:lnTo>
                      <a:pt x="457219" y="186943"/>
                    </a:lnTo>
                    <a:lnTo>
                      <a:pt x="457425" y="187745"/>
                    </a:lnTo>
                    <a:lnTo>
                      <a:pt x="457685" y="188827"/>
                    </a:lnTo>
                    <a:lnTo>
                      <a:pt x="458067" y="189662"/>
                    </a:lnTo>
                    <a:lnTo>
                      <a:pt x="458257" y="190233"/>
                    </a:lnTo>
                    <a:lnTo>
                      <a:pt x="458594" y="190924"/>
                    </a:lnTo>
                    <a:lnTo>
                      <a:pt x="458696" y="191492"/>
                    </a:lnTo>
                    <a:lnTo>
                      <a:pt x="458674" y="192063"/>
                    </a:lnTo>
                    <a:lnTo>
                      <a:pt x="458417" y="192832"/>
                    </a:lnTo>
                    <a:lnTo>
                      <a:pt x="458330" y="194006"/>
                    </a:lnTo>
                    <a:lnTo>
                      <a:pt x="458176" y="194967"/>
                    </a:lnTo>
                    <a:lnTo>
                      <a:pt x="458035" y="195950"/>
                    </a:lnTo>
                    <a:lnTo>
                      <a:pt x="457958" y="196527"/>
                    </a:lnTo>
                    <a:lnTo>
                      <a:pt x="457919" y="197114"/>
                    </a:lnTo>
                    <a:lnTo>
                      <a:pt x="457749" y="197883"/>
                    </a:lnTo>
                    <a:lnTo>
                      <a:pt x="457653" y="198364"/>
                    </a:lnTo>
                    <a:lnTo>
                      <a:pt x="457258" y="199064"/>
                    </a:lnTo>
                    <a:lnTo>
                      <a:pt x="457033" y="199619"/>
                    </a:lnTo>
                    <a:lnTo>
                      <a:pt x="456654" y="200440"/>
                    </a:lnTo>
                    <a:lnTo>
                      <a:pt x="456182" y="201652"/>
                    </a:lnTo>
                    <a:lnTo>
                      <a:pt x="455601" y="202869"/>
                    </a:lnTo>
                    <a:lnTo>
                      <a:pt x="455020" y="204008"/>
                    </a:lnTo>
                    <a:lnTo>
                      <a:pt x="454821" y="204871"/>
                    </a:lnTo>
                    <a:lnTo>
                      <a:pt x="454394" y="205674"/>
                    </a:lnTo>
                    <a:lnTo>
                      <a:pt x="453498" y="207457"/>
                    </a:lnTo>
                    <a:lnTo>
                      <a:pt x="452432" y="209470"/>
                    </a:lnTo>
                    <a:lnTo>
                      <a:pt x="451440" y="211075"/>
                    </a:lnTo>
                    <a:lnTo>
                      <a:pt x="451064" y="211849"/>
                    </a:lnTo>
                    <a:lnTo>
                      <a:pt x="450721" y="212317"/>
                    </a:lnTo>
                    <a:lnTo>
                      <a:pt x="450310" y="212710"/>
                    </a:lnTo>
                    <a:lnTo>
                      <a:pt x="449604" y="213084"/>
                    </a:lnTo>
                    <a:lnTo>
                      <a:pt x="449077" y="213269"/>
                    </a:lnTo>
                    <a:lnTo>
                      <a:pt x="448171" y="213634"/>
                    </a:lnTo>
                    <a:lnTo>
                      <a:pt x="447478" y="213826"/>
                    </a:lnTo>
                    <a:lnTo>
                      <a:pt x="446810" y="214154"/>
                    </a:lnTo>
                    <a:lnTo>
                      <a:pt x="445898" y="214305"/>
                    </a:lnTo>
                    <a:lnTo>
                      <a:pt x="445275" y="214328"/>
                    </a:lnTo>
                    <a:lnTo>
                      <a:pt x="444338" y="214296"/>
                    </a:lnTo>
                    <a:lnTo>
                      <a:pt x="443028" y="214122"/>
                    </a:lnTo>
                    <a:lnTo>
                      <a:pt x="441101" y="213962"/>
                    </a:lnTo>
                    <a:lnTo>
                      <a:pt x="439181" y="213647"/>
                    </a:lnTo>
                    <a:lnTo>
                      <a:pt x="437277" y="213521"/>
                    </a:lnTo>
                    <a:lnTo>
                      <a:pt x="435254" y="213332"/>
                    </a:lnTo>
                    <a:lnTo>
                      <a:pt x="433360" y="213056"/>
                    </a:lnTo>
                    <a:lnTo>
                      <a:pt x="431960" y="212960"/>
                    </a:lnTo>
                    <a:lnTo>
                      <a:pt x="429571" y="212674"/>
                    </a:lnTo>
                    <a:lnTo>
                      <a:pt x="427751" y="212296"/>
                    </a:lnTo>
                    <a:lnTo>
                      <a:pt x="425789" y="212103"/>
                    </a:lnTo>
                    <a:lnTo>
                      <a:pt x="423843" y="211893"/>
                    </a:lnTo>
                    <a:lnTo>
                      <a:pt x="421516" y="211621"/>
                    </a:lnTo>
                    <a:lnTo>
                      <a:pt x="419220" y="211290"/>
                    </a:lnTo>
                    <a:lnTo>
                      <a:pt x="417688" y="211290"/>
                    </a:lnTo>
                    <a:lnTo>
                      <a:pt x="416237" y="211229"/>
                    </a:lnTo>
                    <a:lnTo>
                      <a:pt x="415158" y="211322"/>
                    </a:lnTo>
                    <a:lnTo>
                      <a:pt x="413370" y="211374"/>
                    </a:lnTo>
                    <a:lnTo>
                      <a:pt x="411421" y="211598"/>
                    </a:lnTo>
                    <a:lnTo>
                      <a:pt x="406303" y="212857"/>
                    </a:lnTo>
                    <a:lnTo>
                      <a:pt x="405519" y="213078"/>
                    </a:lnTo>
                    <a:lnTo>
                      <a:pt x="404826" y="213223"/>
                    </a:lnTo>
                    <a:lnTo>
                      <a:pt x="404370" y="213399"/>
                    </a:lnTo>
                    <a:lnTo>
                      <a:pt x="403792" y="213595"/>
                    </a:lnTo>
                    <a:lnTo>
                      <a:pt x="403159" y="213653"/>
                    </a:lnTo>
                    <a:lnTo>
                      <a:pt x="402408" y="213683"/>
                    </a:lnTo>
                    <a:lnTo>
                      <a:pt x="401885" y="213683"/>
                    </a:lnTo>
                    <a:lnTo>
                      <a:pt x="401098" y="213460"/>
                    </a:lnTo>
                    <a:lnTo>
                      <a:pt x="397319" y="213082"/>
                    </a:lnTo>
                    <a:lnTo>
                      <a:pt x="394332" y="212703"/>
                    </a:lnTo>
                    <a:lnTo>
                      <a:pt x="391569" y="212481"/>
                    </a:lnTo>
                    <a:lnTo>
                      <a:pt x="388888" y="212086"/>
                    </a:lnTo>
                    <a:lnTo>
                      <a:pt x="386016" y="211817"/>
                    </a:lnTo>
                    <a:lnTo>
                      <a:pt x="383789" y="211525"/>
                    </a:lnTo>
                    <a:lnTo>
                      <a:pt x="381056" y="211245"/>
                    </a:lnTo>
                    <a:lnTo>
                      <a:pt x="379053" y="211063"/>
                    </a:lnTo>
                    <a:lnTo>
                      <a:pt x="375347" y="210577"/>
                    </a:lnTo>
                    <a:lnTo>
                      <a:pt x="371578" y="210170"/>
                    </a:lnTo>
                    <a:lnTo>
                      <a:pt x="368689" y="209964"/>
                    </a:lnTo>
                    <a:lnTo>
                      <a:pt x="366865" y="209756"/>
                    </a:lnTo>
                    <a:lnTo>
                      <a:pt x="365728" y="209624"/>
                    </a:lnTo>
                    <a:lnTo>
                      <a:pt x="363115" y="209319"/>
                    </a:lnTo>
                    <a:lnTo>
                      <a:pt x="361171" y="209212"/>
                    </a:lnTo>
                    <a:lnTo>
                      <a:pt x="359820" y="209069"/>
                    </a:lnTo>
                    <a:lnTo>
                      <a:pt x="358247" y="208622"/>
                    </a:lnTo>
                    <a:lnTo>
                      <a:pt x="356238" y="208266"/>
                    </a:lnTo>
                    <a:lnTo>
                      <a:pt x="353261" y="207714"/>
                    </a:lnTo>
                    <a:lnTo>
                      <a:pt x="352779" y="207640"/>
                    </a:lnTo>
                    <a:lnTo>
                      <a:pt x="352246" y="207594"/>
                    </a:lnTo>
                    <a:lnTo>
                      <a:pt x="351658" y="207787"/>
                    </a:lnTo>
                    <a:lnTo>
                      <a:pt x="351036" y="207865"/>
                    </a:lnTo>
                    <a:lnTo>
                      <a:pt x="350275" y="208577"/>
                    </a:lnTo>
                    <a:lnTo>
                      <a:pt x="349931" y="208911"/>
                    </a:lnTo>
                    <a:lnTo>
                      <a:pt x="349324" y="209382"/>
                    </a:lnTo>
                    <a:lnTo>
                      <a:pt x="348756" y="209704"/>
                    </a:lnTo>
                    <a:lnTo>
                      <a:pt x="348098" y="209974"/>
                    </a:lnTo>
                    <a:lnTo>
                      <a:pt x="347651" y="210057"/>
                    </a:lnTo>
                    <a:lnTo>
                      <a:pt x="346907" y="210468"/>
                    </a:lnTo>
                    <a:lnTo>
                      <a:pt x="346335" y="210403"/>
                    </a:lnTo>
                    <a:lnTo>
                      <a:pt x="346029" y="210918"/>
                    </a:lnTo>
                    <a:lnTo>
                      <a:pt x="346152" y="211344"/>
                    </a:lnTo>
                    <a:lnTo>
                      <a:pt x="346184" y="211800"/>
                    </a:lnTo>
                    <a:lnTo>
                      <a:pt x="345901" y="212199"/>
                    </a:lnTo>
                    <a:lnTo>
                      <a:pt x="345506" y="212725"/>
                    </a:lnTo>
                    <a:lnTo>
                      <a:pt x="345186" y="213117"/>
                    </a:lnTo>
                    <a:lnTo>
                      <a:pt x="344726" y="213390"/>
                    </a:lnTo>
                    <a:lnTo>
                      <a:pt x="344726" y="213987"/>
                    </a:lnTo>
                    <a:lnTo>
                      <a:pt x="344640" y="214507"/>
                    </a:lnTo>
                    <a:lnTo>
                      <a:pt x="344367" y="214887"/>
                    </a:lnTo>
                    <a:lnTo>
                      <a:pt x="343291" y="214815"/>
                    </a:lnTo>
                    <a:lnTo>
                      <a:pt x="342640" y="215586"/>
                    </a:lnTo>
                    <a:lnTo>
                      <a:pt x="342190" y="215936"/>
                    </a:lnTo>
                    <a:lnTo>
                      <a:pt x="341579" y="216334"/>
                    </a:lnTo>
                    <a:lnTo>
                      <a:pt x="341005" y="217060"/>
                    </a:lnTo>
                    <a:lnTo>
                      <a:pt x="340321" y="217801"/>
                    </a:lnTo>
                    <a:lnTo>
                      <a:pt x="339740" y="217841"/>
                    </a:lnTo>
                    <a:lnTo>
                      <a:pt x="339211" y="217583"/>
                    </a:lnTo>
                    <a:lnTo>
                      <a:pt x="338549" y="217545"/>
                    </a:lnTo>
                    <a:lnTo>
                      <a:pt x="337938" y="217872"/>
                    </a:lnTo>
                    <a:lnTo>
                      <a:pt x="337419" y="217769"/>
                    </a:lnTo>
                    <a:lnTo>
                      <a:pt x="336921" y="217307"/>
                    </a:lnTo>
                    <a:lnTo>
                      <a:pt x="336471" y="216977"/>
                    </a:lnTo>
                    <a:lnTo>
                      <a:pt x="335415" y="216950"/>
                    </a:lnTo>
                    <a:lnTo>
                      <a:pt x="334359" y="216944"/>
                    </a:lnTo>
                    <a:lnTo>
                      <a:pt x="333813" y="217025"/>
                    </a:lnTo>
                    <a:lnTo>
                      <a:pt x="333263" y="216841"/>
                    </a:lnTo>
                    <a:lnTo>
                      <a:pt x="333055" y="216221"/>
                    </a:lnTo>
                    <a:lnTo>
                      <a:pt x="332624" y="215309"/>
                    </a:lnTo>
                    <a:lnTo>
                      <a:pt x="332044" y="215262"/>
                    </a:lnTo>
                    <a:lnTo>
                      <a:pt x="331318" y="215496"/>
                    </a:lnTo>
                    <a:lnTo>
                      <a:pt x="330759" y="215795"/>
                    </a:lnTo>
                    <a:lnTo>
                      <a:pt x="330056" y="215284"/>
                    </a:lnTo>
                    <a:lnTo>
                      <a:pt x="329649" y="214807"/>
                    </a:lnTo>
                    <a:lnTo>
                      <a:pt x="329138" y="214655"/>
                    </a:lnTo>
                    <a:lnTo>
                      <a:pt x="328913" y="215210"/>
                    </a:lnTo>
                    <a:lnTo>
                      <a:pt x="328756" y="215631"/>
                    </a:lnTo>
                    <a:lnTo>
                      <a:pt x="328454" y="216004"/>
                    </a:lnTo>
                    <a:lnTo>
                      <a:pt x="328113" y="216337"/>
                    </a:lnTo>
                    <a:lnTo>
                      <a:pt x="327346" y="216710"/>
                    </a:lnTo>
                    <a:lnTo>
                      <a:pt x="326621" y="216418"/>
                    </a:lnTo>
                    <a:lnTo>
                      <a:pt x="326098" y="216597"/>
                    </a:lnTo>
                    <a:lnTo>
                      <a:pt x="325510" y="216935"/>
                    </a:lnTo>
                    <a:lnTo>
                      <a:pt x="325041" y="217288"/>
                    </a:lnTo>
                    <a:lnTo>
                      <a:pt x="324280" y="217442"/>
                    </a:lnTo>
                    <a:lnTo>
                      <a:pt x="323442" y="217240"/>
                    </a:lnTo>
                    <a:lnTo>
                      <a:pt x="322854" y="216786"/>
                    </a:lnTo>
                    <a:lnTo>
                      <a:pt x="322289" y="216412"/>
                    </a:lnTo>
                    <a:lnTo>
                      <a:pt x="321718" y="216193"/>
                    </a:lnTo>
                    <a:lnTo>
                      <a:pt x="321217" y="216051"/>
                    </a:lnTo>
                    <a:lnTo>
                      <a:pt x="320360" y="215856"/>
                    </a:lnTo>
                    <a:lnTo>
                      <a:pt x="319762" y="215609"/>
                    </a:lnTo>
                    <a:lnTo>
                      <a:pt x="319075" y="215194"/>
                    </a:lnTo>
                    <a:lnTo>
                      <a:pt x="318635" y="215024"/>
                    </a:lnTo>
                    <a:lnTo>
                      <a:pt x="317971" y="215149"/>
                    </a:lnTo>
                    <a:lnTo>
                      <a:pt x="317318" y="215114"/>
                    </a:lnTo>
                    <a:lnTo>
                      <a:pt x="316619" y="215162"/>
                    </a:lnTo>
                    <a:lnTo>
                      <a:pt x="316005" y="215175"/>
                    </a:lnTo>
                    <a:lnTo>
                      <a:pt x="315406" y="215011"/>
                    </a:lnTo>
                    <a:lnTo>
                      <a:pt x="314780" y="214713"/>
                    </a:lnTo>
                    <a:lnTo>
                      <a:pt x="314349" y="214408"/>
                    </a:lnTo>
                    <a:lnTo>
                      <a:pt x="313624" y="213975"/>
                    </a:lnTo>
                    <a:lnTo>
                      <a:pt x="313263" y="213509"/>
                    </a:lnTo>
                    <a:lnTo>
                      <a:pt x="312692" y="212786"/>
                    </a:lnTo>
                    <a:lnTo>
                      <a:pt x="311963" y="211974"/>
                    </a:lnTo>
                    <a:lnTo>
                      <a:pt x="311250" y="211261"/>
                    </a:lnTo>
                    <a:lnTo>
                      <a:pt x="310557" y="210664"/>
                    </a:lnTo>
                    <a:lnTo>
                      <a:pt x="310168" y="210195"/>
                    </a:lnTo>
                    <a:lnTo>
                      <a:pt x="309729" y="209880"/>
                    </a:lnTo>
                    <a:lnTo>
                      <a:pt x="309227" y="209668"/>
                    </a:lnTo>
                    <a:lnTo>
                      <a:pt x="308714" y="209807"/>
                    </a:lnTo>
                    <a:lnTo>
                      <a:pt x="307031" y="210057"/>
                    </a:lnTo>
                    <a:lnTo>
                      <a:pt x="306132" y="210240"/>
                    </a:lnTo>
                    <a:lnTo>
                      <a:pt x="305558" y="210407"/>
                    </a:lnTo>
                    <a:lnTo>
                      <a:pt x="304457" y="210683"/>
                    </a:lnTo>
                    <a:lnTo>
                      <a:pt x="303886" y="210674"/>
                    </a:lnTo>
                    <a:lnTo>
                      <a:pt x="303262" y="210811"/>
                    </a:lnTo>
                    <a:lnTo>
                      <a:pt x="302690" y="210805"/>
                    </a:lnTo>
                    <a:lnTo>
                      <a:pt x="301705" y="211399"/>
                    </a:lnTo>
                    <a:lnTo>
                      <a:pt x="301205" y="211781"/>
                    </a:lnTo>
                    <a:lnTo>
                      <a:pt x="300385" y="211884"/>
                    </a:lnTo>
                    <a:lnTo>
                      <a:pt x="299377" y="211874"/>
                    </a:lnTo>
                    <a:lnTo>
                      <a:pt x="298520" y="211794"/>
                    </a:lnTo>
                    <a:lnTo>
                      <a:pt x="297694" y="211544"/>
                    </a:lnTo>
                    <a:lnTo>
                      <a:pt x="297094" y="211342"/>
                    </a:lnTo>
                    <a:lnTo>
                      <a:pt x="296406" y="211101"/>
                    </a:lnTo>
                    <a:lnTo>
                      <a:pt x="295711" y="210831"/>
                    </a:lnTo>
                    <a:lnTo>
                      <a:pt x="294885" y="210433"/>
                    </a:lnTo>
                    <a:lnTo>
                      <a:pt x="293986" y="209874"/>
                    </a:lnTo>
                    <a:lnTo>
                      <a:pt x="293303" y="209296"/>
                    </a:lnTo>
                    <a:lnTo>
                      <a:pt x="292737" y="208834"/>
                    </a:lnTo>
                    <a:lnTo>
                      <a:pt x="292227" y="208529"/>
                    </a:lnTo>
                    <a:lnTo>
                      <a:pt x="291956" y="208138"/>
                    </a:lnTo>
                    <a:lnTo>
                      <a:pt x="291626" y="207562"/>
                    </a:lnTo>
                    <a:lnTo>
                      <a:pt x="291254" y="206776"/>
                    </a:lnTo>
                    <a:lnTo>
                      <a:pt x="291036" y="206146"/>
                    </a:lnTo>
                    <a:lnTo>
                      <a:pt x="290765" y="205688"/>
                    </a:lnTo>
                    <a:lnTo>
                      <a:pt x="290416" y="205190"/>
                    </a:lnTo>
                    <a:lnTo>
                      <a:pt x="290053" y="204907"/>
                    </a:lnTo>
                    <a:lnTo>
                      <a:pt x="289517" y="204551"/>
                    </a:lnTo>
                    <a:lnTo>
                      <a:pt x="288637" y="203883"/>
                    </a:lnTo>
                    <a:lnTo>
                      <a:pt x="287092" y="202675"/>
                    </a:lnTo>
                    <a:lnTo>
                      <a:pt x="285777" y="201549"/>
                    </a:lnTo>
                    <a:lnTo>
                      <a:pt x="282478" y="199333"/>
                    </a:lnTo>
                    <a:lnTo>
                      <a:pt x="282001" y="199057"/>
                    </a:lnTo>
                    <a:lnTo>
                      <a:pt x="281136" y="198658"/>
                    </a:lnTo>
                    <a:lnTo>
                      <a:pt x="280495" y="198591"/>
                    </a:lnTo>
                    <a:lnTo>
                      <a:pt x="279480" y="198521"/>
                    </a:lnTo>
                    <a:lnTo>
                      <a:pt x="278751" y="198505"/>
                    </a:lnTo>
                    <a:lnTo>
                      <a:pt x="277951" y="198454"/>
                    </a:lnTo>
                    <a:lnTo>
                      <a:pt x="277457" y="198373"/>
                    </a:lnTo>
                    <a:lnTo>
                      <a:pt x="277026" y="198213"/>
                    </a:lnTo>
                    <a:lnTo>
                      <a:pt x="276182" y="197921"/>
                    </a:lnTo>
                    <a:lnTo>
                      <a:pt x="275810" y="197673"/>
                    </a:lnTo>
                    <a:lnTo>
                      <a:pt x="274801" y="197141"/>
                    </a:lnTo>
                    <a:lnTo>
                      <a:pt x="272124" y="195772"/>
                    </a:lnTo>
                    <a:lnTo>
                      <a:pt x="268874" y="193817"/>
                    </a:lnTo>
                    <a:lnTo>
                      <a:pt x="265722" y="191704"/>
                    </a:lnTo>
                    <a:lnTo>
                      <a:pt x="262838" y="189829"/>
                    </a:lnTo>
                    <a:lnTo>
                      <a:pt x="262308" y="189457"/>
                    </a:lnTo>
                    <a:lnTo>
                      <a:pt x="261606" y="189078"/>
                    </a:lnTo>
                    <a:lnTo>
                      <a:pt x="258867" y="187768"/>
                    </a:lnTo>
                    <a:lnTo>
                      <a:pt x="256169" y="186689"/>
                    </a:lnTo>
                    <a:lnTo>
                      <a:pt x="253929" y="185861"/>
                    </a:lnTo>
                    <a:lnTo>
                      <a:pt x="249475" y="184005"/>
                    </a:lnTo>
                    <a:lnTo>
                      <a:pt x="246145" y="182823"/>
                    </a:lnTo>
                    <a:lnTo>
                      <a:pt x="242697" y="181600"/>
                    </a:lnTo>
                    <a:lnTo>
                      <a:pt x="237627" y="179843"/>
                    </a:lnTo>
                    <a:lnTo>
                      <a:pt x="234208" y="178807"/>
                    </a:lnTo>
                    <a:lnTo>
                      <a:pt x="231309" y="177889"/>
                    </a:lnTo>
                    <a:lnTo>
                      <a:pt x="225924" y="176177"/>
                    </a:lnTo>
                    <a:lnTo>
                      <a:pt x="221142" y="174250"/>
                    </a:lnTo>
                    <a:lnTo>
                      <a:pt x="216946" y="172969"/>
                    </a:lnTo>
                    <a:lnTo>
                      <a:pt x="211675" y="171653"/>
                    </a:lnTo>
                    <a:lnTo>
                      <a:pt x="207424" y="170767"/>
                    </a:lnTo>
                    <a:lnTo>
                      <a:pt x="203972" y="169775"/>
                    </a:lnTo>
                    <a:lnTo>
                      <a:pt x="199518" y="168693"/>
                    </a:lnTo>
                    <a:lnTo>
                      <a:pt x="194555" y="167768"/>
                    </a:lnTo>
                    <a:lnTo>
                      <a:pt x="188756" y="166783"/>
                    </a:lnTo>
                    <a:lnTo>
                      <a:pt x="182142" y="165613"/>
                    </a:lnTo>
                    <a:lnTo>
                      <a:pt x="181499" y="165655"/>
                    </a:lnTo>
                    <a:lnTo>
                      <a:pt x="180327" y="165456"/>
                    </a:lnTo>
                    <a:lnTo>
                      <a:pt x="179136" y="165517"/>
                    </a:lnTo>
                    <a:lnTo>
                      <a:pt x="178404" y="165485"/>
                    </a:lnTo>
                    <a:lnTo>
                      <a:pt x="177611" y="165376"/>
                    </a:lnTo>
                    <a:lnTo>
                      <a:pt x="177045" y="165238"/>
                    </a:lnTo>
                    <a:lnTo>
                      <a:pt x="176433" y="165148"/>
                    </a:lnTo>
                    <a:lnTo>
                      <a:pt x="175177" y="165071"/>
                    </a:lnTo>
                    <a:lnTo>
                      <a:pt x="174282" y="164978"/>
                    </a:lnTo>
                    <a:lnTo>
                      <a:pt x="174432" y="165517"/>
                    </a:lnTo>
                    <a:lnTo>
                      <a:pt x="174740" y="167453"/>
                    </a:lnTo>
                    <a:lnTo>
                      <a:pt x="174978" y="169033"/>
                    </a:lnTo>
                    <a:lnTo>
                      <a:pt x="175236" y="170436"/>
                    </a:lnTo>
                    <a:lnTo>
                      <a:pt x="175996" y="172880"/>
                    </a:lnTo>
                    <a:lnTo>
                      <a:pt x="176398" y="173916"/>
                    </a:lnTo>
                    <a:lnTo>
                      <a:pt x="177072" y="175503"/>
                    </a:lnTo>
                    <a:lnTo>
                      <a:pt x="177766" y="176826"/>
                    </a:lnTo>
                    <a:lnTo>
                      <a:pt x="178343" y="178116"/>
                    </a:lnTo>
                    <a:lnTo>
                      <a:pt x="179049" y="180007"/>
                    </a:lnTo>
                    <a:lnTo>
                      <a:pt x="179531" y="181753"/>
                    </a:lnTo>
                    <a:lnTo>
                      <a:pt x="179900" y="183157"/>
                    </a:lnTo>
                    <a:lnTo>
                      <a:pt x="180100" y="184487"/>
                    </a:lnTo>
                    <a:lnTo>
                      <a:pt x="179499" y="186894"/>
                    </a:lnTo>
                    <a:lnTo>
                      <a:pt x="178741" y="189149"/>
                    </a:lnTo>
                    <a:lnTo>
                      <a:pt x="177787" y="191832"/>
                    </a:lnTo>
                    <a:lnTo>
                      <a:pt x="176831" y="194276"/>
                    </a:lnTo>
                    <a:lnTo>
                      <a:pt x="175778" y="197137"/>
                    </a:lnTo>
                    <a:lnTo>
                      <a:pt x="174875" y="199814"/>
                    </a:lnTo>
                    <a:lnTo>
                      <a:pt x="174310" y="201593"/>
                    </a:lnTo>
                    <a:lnTo>
                      <a:pt x="174211" y="202579"/>
                    </a:lnTo>
                    <a:lnTo>
                      <a:pt x="174137" y="203585"/>
                    </a:lnTo>
                    <a:lnTo>
                      <a:pt x="174166" y="204474"/>
                    </a:lnTo>
                    <a:lnTo>
                      <a:pt x="174461" y="206313"/>
                    </a:lnTo>
                    <a:lnTo>
                      <a:pt x="175226" y="210022"/>
                    </a:lnTo>
                    <a:lnTo>
                      <a:pt x="176112" y="212651"/>
                    </a:lnTo>
                    <a:lnTo>
                      <a:pt x="177383" y="215160"/>
                    </a:lnTo>
                    <a:lnTo>
                      <a:pt x="178241" y="216910"/>
                    </a:lnTo>
                    <a:lnTo>
                      <a:pt x="179258" y="218639"/>
                    </a:lnTo>
                    <a:lnTo>
                      <a:pt x="179589" y="219295"/>
                    </a:lnTo>
                    <a:lnTo>
                      <a:pt x="180058" y="220217"/>
                    </a:lnTo>
                    <a:lnTo>
                      <a:pt x="180443" y="220993"/>
                    </a:lnTo>
                    <a:lnTo>
                      <a:pt x="180539" y="221950"/>
                    </a:lnTo>
                    <a:lnTo>
                      <a:pt x="180466" y="223161"/>
                    </a:lnTo>
                    <a:lnTo>
                      <a:pt x="180154" y="224509"/>
                    </a:lnTo>
                    <a:lnTo>
                      <a:pt x="179785" y="225530"/>
                    </a:lnTo>
                    <a:lnTo>
                      <a:pt x="179323" y="226249"/>
                    </a:lnTo>
                    <a:lnTo>
                      <a:pt x="178658" y="227178"/>
                    </a:lnTo>
                    <a:lnTo>
                      <a:pt x="178119" y="227810"/>
                    </a:lnTo>
                    <a:lnTo>
                      <a:pt x="177524" y="228655"/>
                    </a:lnTo>
                    <a:lnTo>
                      <a:pt x="177100" y="229382"/>
                    </a:lnTo>
                    <a:lnTo>
                      <a:pt x="176854" y="230153"/>
                    </a:lnTo>
                    <a:lnTo>
                      <a:pt x="176757" y="230995"/>
                    </a:lnTo>
                    <a:lnTo>
                      <a:pt x="176564" y="232073"/>
                    </a:lnTo>
                    <a:lnTo>
                      <a:pt x="176562" y="233050"/>
                    </a:lnTo>
                    <a:lnTo>
                      <a:pt x="176551" y="234045"/>
                    </a:lnTo>
                    <a:lnTo>
                      <a:pt x="176600" y="234887"/>
                    </a:lnTo>
                    <a:lnTo>
                      <a:pt x="176818" y="235654"/>
                    </a:lnTo>
                    <a:lnTo>
                      <a:pt x="176774" y="237616"/>
                    </a:lnTo>
                    <a:lnTo>
                      <a:pt x="176930" y="239394"/>
                    </a:lnTo>
                    <a:lnTo>
                      <a:pt x="176856" y="241346"/>
                    </a:lnTo>
                    <a:lnTo>
                      <a:pt x="176488" y="243295"/>
                    </a:lnTo>
                    <a:lnTo>
                      <a:pt x="176148" y="245135"/>
                    </a:lnTo>
                    <a:lnTo>
                      <a:pt x="176045" y="247136"/>
                    </a:lnTo>
                    <a:lnTo>
                      <a:pt x="175993" y="249001"/>
                    </a:lnTo>
                    <a:lnTo>
                      <a:pt x="175977" y="250914"/>
                    </a:lnTo>
                    <a:lnTo>
                      <a:pt x="175915" y="252786"/>
                    </a:lnTo>
                    <a:lnTo>
                      <a:pt x="175970" y="253968"/>
                    </a:lnTo>
                    <a:lnTo>
                      <a:pt x="175938" y="254876"/>
                    </a:lnTo>
                    <a:lnTo>
                      <a:pt x="175900" y="255698"/>
                    </a:lnTo>
                    <a:lnTo>
                      <a:pt x="175944" y="256877"/>
                    </a:lnTo>
                    <a:lnTo>
                      <a:pt x="176051" y="257738"/>
                    </a:lnTo>
                    <a:lnTo>
                      <a:pt x="176179" y="258679"/>
                    </a:lnTo>
                    <a:lnTo>
                      <a:pt x="176494" y="259599"/>
                    </a:lnTo>
                    <a:lnTo>
                      <a:pt x="176828" y="260522"/>
                    </a:lnTo>
                    <a:lnTo>
                      <a:pt x="177245" y="261879"/>
                    </a:lnTo>
                    <a:lnTo>
                      <a:pt x="177896" y="263491"/>
                    </a:lnTo>
                    <a:lnTo>
                      <a:pt x="178373" y="265032"/>
                    </a:lnTo>
                    <a:lnTo>
                      <a:pt x="178768" y="266689"/>
                    </a:lnTo>
                    <a:lnTo>
                      <a:pt x="179146" y="268077"/>
                    </a:lnTo>
                    <a:lnTo>
                      <a:pt x="179657" y="269900"/>
                    </a:lnTo>
                    <a:lnTo>
                      <a:pt x="180016" y="271342"/>
                    </a:lnTo>
                    <a:lnTo>
                      <a:pt x="180504" y="272691"/>
                    </a:lnTo>
                    <a:lnTo>
                      <a:pt x="180921" y="274067"/>
                    </a:lnTo>
                    <a:lnTo>
                      <a:pt x="181403" y="275843"/>
                    </a:lnTo>
                    <a:lnTo>
                      <a:pt x="181904" y="276893"/>
                    </a:lnTo>
                    <a:lnTo>
                      <a:pt x="182527" y="277692"/>
                    </a:lnTo>
                    <a:lnTo>
                      <a:pt x="183207" y="278425"/>
                    </a:lnTo>
                    <a:lnTo>
                      <a:pt x="184077" y="279265"/>
                    </a:lnTo>
                    <a:lnTo>
                      <a:pt x="185018" y="279799"/>
                    </a:lnTo>
                    <a:lnTo>
                      <a:pt x="186078" y="280543"/>
                    </a:lnTo>
                    <a:lnTo>
                      <a:pt x="186739" y="281324"/>
                    </a:lnTo>
                    <a:lnTo>
                      <a:pt x="188084" y="282936"/>
                    </a:lnTo>
                    <a:lnTo>
                      <a:pt x="188698" y="283688"/>
                    </a:lnTo>
                    <a:lnTo>
                      <a:pt x="189401" y="284342"/>
                    </a:lnTo>
                    <a:lnTo>
                      <a:pt x="190349" y="285260"/>
                    </a:lnTo>
                    <a:lnTo>
                      <a:pt x="191122" y="285838"/>
                    </a:lnTo>
                    <a:lnTo>
                      <a:pt x="192040" y="286757"/>
                    </a:lnTo>
                    <a:lnTo>
                      <a:pt x="192435" y="287392"/>
                    </a:lnTo>
                    <a:lnTo>
                      <a:pt x="192904" y="288064"/>
                    </a:lnTo>
                    <a:lnTo>
                      <a:pt x="193398" y="288792"/>
                    </a:lnTo>
                    <a:lnTo>
                      <a:pt x="193822" y="289601"/>
                    </a:lnTo>
                    <a:lnTo>
                      <a:pt x="194362" y="290844"/>
                    </a:lnTo>
                    <a:lnTo>
                      <a:pt x="194930" y="291922"/>
                    </a:lnTo>
                    <a:lnTo>
                      <a:pt x="195419" y="293185"/>
                    </a:lnTo>
                    <a:lnTo>
                      <a:pt x="195923" y="294794"/>
                    </a:lnTo>
                    <a:lnTo>
                      <a:pt x="196263" y="296046"/>
                    </a:lnTo>
                    <a:lnTo>
                      <a:pt x="196587" y="297111"/>
                    </a:lnTo>
                    <a:lnTo>
                      <a:pt x="196915" y="297763"/>
                    </a:lnTo>
                    <a:lnTo>
                      <a:pt x="197261" y="298627"/>
                    </a:lnTo>
                    <a:lnTo>
                      <a:pt x="197919" y="299561"/>
                    </a:lnTo>
                    <a:lnTo>
                      <a:pt x="198629" y="300576"/>
                    </a:lnTo>
                    <a:lnTo>
                      <a:pt x="199358" y="301597"/>
                    </a:lnTo>
                    <a:lnTo>
                      <a:pt x="200041" y="302332"/>
                    </a:lnTo>
                    <a:lnTo>
                      <a:pt x="200678" y="302984"/>
                    </a:lnTo>
                    <a:lnTo>
                      <a:pt x="201544" y="303835"/>
                    </a:lnTo>
                    <a:lnTo>
                      <a:pt x="202598" y="305035"/>
                    </a:lnTo>
                    <a:lnTo>
                      <a:pt x="203869" y="306230"/>
                    </a:lnTo>
                    <a:lnTo>
                      <a:pt x="205031" y="307190"/>
                    </a:lnTo>
                    <a:lnTo>
                      <a:pt x="206945" y="308323"/>
                    </a:lnTo>
                    <a:lnTo>
                      <a:pt x="209035" y="309678"/>
                    </a:lnTo>
                    <a:lnTo>
                      <a:pt x="210492" y="310741"/>
                    </a:lnTo>
                    <a:lnTo>
                      <a:pt x="212541" y="312086"/>
                    </a:lnTo>
                    <a:lnTo>
                      <a:pt x="214278" y="313303"/>
                    </a:lnTo>
                    <a:lnTo>
                      <a:pt x="216442" y="314729"/>
                    </a:lnTo>
                    <a:lnTo>
                      <a:pt x="217942" y="315897"/>
                    </a:lnTo>
                    <a:lnTo>
                      <a:pt x="219499" y="316986"/>
                    </a:lnTo>
                    <a:lnTo>
                      <a:pt x="220793" y="318007"/>
                    </a:lnTo>
                    <a:lnTo>
                      <a:pt x="222388" y="319147"/>
                    </a:lnTo>
                    <a:lnTo>
                      <a:pt x="223894" y="320457"/>
                    </a:lnTo>
                    <a:lnTo>
                      <a:pt x="224903" y="321250"/>
                    </a:lnTo>
                    <a:lnTo>
                      <a:pt x="225647" y="321889"/>
                    </a:lnTo>
                    <a:lnTo>
                      <a:pt x="226668" y="322538"/>
                    </a:lnTo>
                    <a:lnTo>
                      <a:pt x="228023" y="323102"/>
                    </a:lnTo>
                    <a:lnTo>
                      <a:pt x="229166" y="323562"/>
                    </a:lnTo>
                    <a:lnTo>
                      <a:pt x="230227" y="324152"/>
                    </a:lnTo>
                    <a:lnTo>
                      <a:pt x="231273" y="325062"/>
                    </a:lnTo>
                    <a:lnTo>
                      <a:pt x="232355" y="326186"/>
                    </a:lnTo>
                    <a:lnTo>
                      <a:pt x="232887" y="327052"/>
                    </a:lnTo>
                    <a:lnTo>
                      <a:pt x="233171" y="328272"/>
                    </a:lnTo>
                    <a:lnTo>
                      <a:pt x="233383" y="329560"/>
                    </a:lnTo>
                    <a:lnTo>
                      <a:pt x="233761" y="330840"/>
                    </a:lnTo>
                    <a:lnTo>
                      <a:pt x="234242" y="331882"/>
                    </a:lnTo>
                    <a:lnTo>
                      <a:pt x="234824" y="333056"/>
                    </a:lnTo>
                    <a:lnTo>
                      <a:pt x="235570" y="334351"/>
                    </a:lnTo>
                    <a:lnTo>
                      <a:pt x="236413" y="335645"/>
                    </a:lnTo>
                    <a:lnTo>
                      <a:pt x="237299" y="336755"/>
                    </a:lnTo>
                    <a:lnTo>
                      <a:pt x="238005" y="337847"/>
                    </a:lnTo>
                    <a:lnTo>
                      <a:pt x="238440" y="338826"/>
                    </a:lnTo>
                    <a:lnTo>
                      <a:pt x="239056" y="339462"/>
                    </a:lnTo>
                    <a:lnTo>
                      <a:pt x="239730" y="340030"/>
                    </a:lnTo>
                    <a:lnTo>
                      <a:pt x="240623" y="340736"/>
                    </a:lnTo>
                    <a:lnTo>
                      <a:pt x="241737" y="341635"/>
                    </a:lnTo>
                    <a:lnTo>
                      <a:pt x="242823" y="342673"/>
                    </a:lnTo>
                    <a:lnTo>
                      <a:pt x="243619" y="343822"/>
                    </a:lnTo>
                    <a:lnTo>
                      <a:pt x="244306" y="345029"/>
                    </a:lnTo>
                    <a:lnTo>
                      <a:pt x="244945" y="346108"/>
                    </a:lnTo>
                    <a:lnTo>
                      <a:pt x="245342" y="346837"/>
                    </a:lnTo>
                    <a:lnTo>
                      <a:pt x="245622" y="348157"/>
                    </a:lnTo>
                    <a:lnTo>
                      <a:pt x="245792" y="349636"/>
                    </a:lnTo>
                    <a:lnTo>
                      <a:pt x="245731" y="350854"/>
                    </a:lnTo>
                    <a:lnTo>
                      <a:pt x="245676" y="351955"/>
                    </a:lnTo>
                    <a:lnTo>
                      <a:pt x="245763" y="352989"/>
                    </a:lnTo>
                    <a:lnTo>
                      <a:pt x="246325" y="354764"/>
                    </a:lnTo>
                    <a:lnTo>
                      <a:pt x="246737" y="355946"/>
                    </a:lnTo>
                    <a:lnTo>
                      <a:pt x="246871" y="356944"/>
                    </a:lnTo>
                    <a:lnTo>
                      <a:pt x="246829" y="357958"/>
                    </a:lnTo>
                    <a:lnTo>
                      <a:pt x="246659" y="359076"/>
                    </a:lnTo>
                    <a:lnTo>
                      <a:pt x="246389" y="360265"/>
                    </a:lnTo>
                    <a:lnTo>
                      <a:pt x="246126" y="361497"/>
                    </a:lnTo>
                    <a:lnTo>
                      <a:pt x="245834" y="362740"/>
                    </a:lnTo>
                    <a:lnTo>
                      <a:pt x="245565" y="363928"/>
                    </a:lnTo>
                    <a:lnTo>
                      <a:pt x="245253" y="365035"/>
                    </a:lnTo>
                    <a:lnTo>
                      <a:pt x="245054" y="366172"/>
                    </a:lnTo>
                    <a:lnTo>
                      <a:pt x="245048" y="367354"/>
                    </a:lnTo>
                    <a:lnTo>
                      <a:pt x="245218" y="368146"/>
                    </a:lnTo>
                    <a:lnTo>
                      <a:pt x="245558" y="369270"/>
                    </a:lnTo>
                    <a:lnTo>
                      <a:pt x="245886" y="370010"/>
                    </a:lnTo>
                    <a:lnTo>
                      <a:pt x="246451" y="370819"/>
                    </a:lnTo>
                    <a:lnTo>
                      <a:pt x="247050" y="371743"/>
                    </a:lnTo>
                    <a:lnTo>
                      <a:pt x="247594" y="372619"/>
                    </a:lnTo>
                    <a:lnTo>
                      <a:pt x="248097" y="373521"/>
                    </a:lnTo>
                    <a:lnTo>
                      <a:pt x="248723" y="374216"/>
                    </a:lnTo>
                    <a:lnTo>
                      <a:pt x="249513" y="375140"/>
                    </a:lnTo>
                    <a:lnTo>
                      <a:pt x="249867" y="375493"/>
                    </a:lnTo>
                    <a:lnTo>
                      <a:pt x="250609" y="376141"/>
                    </a:lnTo>
                    <a:lnTo>
                      <a:pt x="251057" y="376437"/>
                    </a:lnTo>
                    <a:lnTo>
                      <a:pt x="251658" y="376903"/>
                    </a:lnTo>
                    <a:lnTo>
                      <a:pt x="252406" y="377368"/>
                    </a:lnTo>
                    <a:lnTo>
                      <a:pt x="253017" y="377786"/>
                    </a:lnTo>
                    <a:lnTo>
                      <a:pt x="253585" y="378174"/>
                    </a:lnTo>
                    <a:lnTo>
                      <a:pt x="254345" y="378823"/>
                    </a:lnTo>
                    <a:lnTo>
                      <a:pt x="254875" y="379282"/>
                    </a:lnTo>
                    <a:lnTo>
                      <a:pt x="255896" y="379259"/>
                    </a:lnTo>
                    <a:lnTo>
                      <a:pt x="256455" y="379462"/>
                    </a:lnTo>
                    <a:lnTo>
                      <a:pt x="256944" y="379853"/>
                    </a:lnTo>
                    <a:lnTo>
                      <a:pt x="257673" y="380290"/>
                    </a:lnTo>
                    <a:lnTo>
                      <a:pt x="258339" y="380463"/>
                    </a:lnTo>
                    <a:lnTo>
                      <a:pt x="258251" y="381183"/>
                    </a:lnTo>
                    <a:lnTo>
                      <a:pt x="258099" y="381755"/>
                    </a:lnTo>
                    <a:lnTo>
                      <a:pt x="258237" y="382624"/>
                    </a:lnTo>
                    <a:lnTo>
                      <a:pt x="258472" y="383160"/>
                    </a:lnTo>
                    <a:lnTo>
                      <a:pt x="258816" y="383729"/>
                    </a:lnTo>
                    <a:lnTo>
                      <a:pt x="259249" y="384341"/>
                    </a:lnTo>
                    <a:lnTo>
                      <a:pt x="259932" y="384971"/>
                    </a:lnTo>
                    <a:lnTo>
                      <a:pt x="260671" y="385408"/>
                    </a:lnTo>
                    <a:lnTo>
                      <a:pt x="261335" y="385669"/>
                    </a:lnTo>
                    <a:lnTo>
                      <a:pt x="262142" y="385774"/>
                    </a:lnTo>
                    <a:lnTo>
                      <a:pt x="263220" y="385896"/>
                    </a:lnTo>
                    <a:lnTo>
                      <a:pt x="263497" y="386436"/>
                    </a:lnTo>
                    <a:lnTo>
                      <a:pt x="263924" y="387280"/>
                    </a:lnTo>
                    <a:lnTo>
                      <a:pt x="264582" y="387717"/>
                    </a:lnTo>
                    <a:lnTo>
                      <a:pt x="264865" y="388064"/>
                    </a:lnTo>
                    <a:lnTo>
                      <a:pt x="265474" y="388663"/>
                    </a:lnTo>
                    <a:lnTo>
                      <a:pt x="265789" y="389152"/>
                    </a:lnTo>
                    <a:lnTo>
                      <a:pt x="266233" y="389833"/>
                    </a:lnTo>
                    <a:lnTo>
                      <a:pt x="266749" y="390012"/>
                    </a:lnTo>
                    <a:lnTo>
                      <a:pt x="268336" y="390888"/>
                    </a:lnTo>
                    <a:lnTo>
                      <a:pt x="269105" y="391518"/>
                    </a:lnTo>
                    <a:lnTo>
                      <a:pt x="269613" y="392401"/>
                    </a:lnTo>
                    <a:lnTo>
                      <a:pt x="269609" y="392953"/>
                    </a:lnTo>
                    <a:lnTo>
                      <a:pt x="269716" y="393474"/>
                    </a:lnTo>
                    <a:lnTo>
                      <a:pt x="269992" y="394168"/>
                    </a:lnTo>
                    <a:lnTo>
                      <a:pt x="270258" y="394764"/>
                    </a:lnTo>
                    <a:lnTo>
                      <a:pt x="270721" y="395204"/>
                    </a:lnTo>
                    <a:lnTo>
                      <a:pt x="271440" y="395794"/>
                    </a:lnTo>
                    <a:lnTo>
                      <a:pt x="271626" y="396498"/>
                    </a:lnTo>
                    <a:lnTo>
                      <a:pt x="272099" y="396897"/>
                    </a:lnTo>
                    <a:lnTo>
                      <a:pt x="272862" y="396992"/>
                    </a:lnTo>
                    <a:lnTo>
                      <a:pt x="273351" y="397346"/>
                    </a:lnTo>
                    <a:lnTo>
                      <a:pt x="273755" y="397920"/>
                    </a:lnTo>
                    <a:lnTo>
                      <a:pt x="273929" y="398334"/>
                    </a:lnTo>
                    <a:lnTo>
                      <a:pt x="273887" y="398868"/>
                    </a:lnTo>
                    <a:lnTo>
                      <a:pt x="273042" y="399362"/>
                    </a:lnTo>
                    <a:lnTo>
                      <a:pt x="272133" y="399761"/>
                    </a:lnTo>
                    <a:lnTo>
                      <a:pt x="271584" y="400123"/>
                    </a:lnTo>
                    <a:lnTo>
                      <a:pt x="271154" y="400534"/>
                    </a:lnTo>
                    <a:lnTo>
                      <a:pt x="270258" y="401051"/>
                    </a:lnTo>
                    <a:lnTo>
                      <a:pt x="269571" y="401484"/>
                    </a:lnTo>
                    <a:lnTo>
                      <a:pt x="269084" y="401885"/>
                    </a:lnTo>
                    <a:lnTo>
                      <a:pt x="268582" y="402348"/>
                    </a:lnTo>
                    <a:lnTo>
                      <a:pt x="268185" y="402856"/>
                    </a:lnTo>
                    <a:lnTo>
                      <a:pt x="267645" y="403337"/>
                    </a:lnTo>
                    <a:lnTo>
                      <a:pt x="266903" y="403463"/>
                    </a:lnTo>
                    <a:lnTo>
                      <a:pt x="266342" y="403498"/>
                    </a:lnTo>
                    <a:lnTo>
                      <a:pt x="266264" y="402939"/>
                    </a:lnTo>
                    <a:lnTo>
                      <a:pt x="265998" y="402419"/>
                    </a:lnTo>
                    <a:lnTo>
                      <a:pt x="265600" y="402152"/>
                    </a:lnTo>
                    <a:lnTo>
                      <a:pt x="265227" y="401674"/>
                    </a:lnTo>
                    <a:lnTo>
                      <a:pt x="265558" y="401118"/>
                    </a:lnTo>
                    <a:lnTo>
                      <a:pt x="265391" y="400685"/>
                    </a:lnTo>
                    <a:lnTo>
                      <a:pt x="264296" y="400265"/>
                    </a:lnTo>
                    <a:lnTo>
                      <a:pt x="263936" y="399950"/>
                    </a:lnTo>
                    <a:lnTo>
                      <a:pt x="263018" y="400145"/>
                    </a:lnTo>
                    <a:lnTo>
                      <a:pt x="261776" y="399782"/>
                    </a:lnTo>
                    <a:lnTo>
                      <a:pt x="261230" y="399616"/>
                    </a:lnTo>
                    <a:lnTo>
                      <a:pt x="261230" y="398980"/>
                    </a:lnTo>
                    <a:lnTo>
                      <a:pt x="260671" y="398569"/>
                    </a:lnTo>
                    <a:lnTo>
                      <a:pt x="259999" y="398084"/>
                    </a:lnTo>
                    <a:lnTo>
                      <a:pt x="259656" y="397442"/>
                    </a:lnTo>
                    <a:lnTo>
                      <a:pt x="259171" y="397420"/>
                    </a:lnTo>
                    <a:lnTo>
                      <a:pt x="258665" y="397456"/>
                    </a:lnTo>
                    <a:lnTo>
                      <a:pt x="257856" y="397687"/>
                    </a:lnTo>
                    <a:lnTo>
                      <a:pt x="257162" y="397551"/>
                    </a:lnTo>
                    <a:lnTo>
                      <a:pt x="256793" y="397294"/>
                    </a:lnTo>
                    <a:lnTo>
                      <a:pt x="256509" y="396822"/>
                    </a:lnTo>
                    <a:lnTo>
                      <a:pt x="256343" y="396340"/>
                    </a:lnTo>
                    <a:lnTo>
                      <a:pt x="255965" y="396103"/>
                    </a:lnTo>
                    <a:lnTo>
                      <a:pt x="255515" y="396489"/>
                    </a:lnTo>
                    <a:lnTo>
                      <a:pt x="254782" y="395792"/>
                    </a:lnTo>
                    <a:lnTo>
                      <a:pt x="255232" y="395271"/>
                    </a:lnTo>
                    <a:lnTo>
                      <a:pt x="254439" y="394569"/>
                    </a:lnTo>
                    <a:lnTo>
                      <a:pt x="253828" y="394836"/>
                    </a:lnTo>
                    <a:lnTo>
                      <a:pt x="253167" y="395076"/>
                    </a:lnTo>
                    <a:lnTo>
                      <a:pt x="252881" y="394344"/>
                    </a:lnTo>
                    <a:lnTo>
                      <a:pt x="252439" y="393769"/>
                    </a:lnTo>
                    <a:lnTo>
                      <a:pt x="251941" y="393487"/>
                    </a:lnTo>
                    <a:lnTo>
                      <a:pt x="251330" y="393174"/>
                    </a:lnTo>
                    <a:lnTo>
                      <a:pt x="250714" y="392825"/>
                    </a:lnTo>
                    <a:lnTo>
                      <a:pt x="250063" y="392235"/>
                    </a:lnTo>
                    <a:lnTo>
                      <a:pt x="249738" y="391829"/>
                    </a:lnTo>
                    <a:lnTo>
                      <a:pt x="249446" y="391342"/>
                    </a:lnTo>
                    <a:lnTo>
                      <a:pt x="248941" y="390535"/>
                    </a:lnTo>
                    <a:lnTo>
                      <a:pt x="248580" y="390192"/>
                    </a:lnTo>
                    <a:lnTo>
                      <a:pt x="248097" y="389684"/>
                    </a:lnTo>
                    <a:lnTo>
                      <a:pt x="247716" y="390029"/>
                    </a:lnTo>
                    <a:lnTo>
                      <a:pt x="247170" y="389861"/>
                    </a:lnTo>
                    <a:lnTo>
                      <a:pt x="247061" y="389226"/>
                    </a:lnTo>
                    <a:lnTo>
                      <a:pt x="246897" y="388629"/>
                    </a:lnTo>
                    <a:lnTo>
                      <a:pt x="246325" y="388218"/>
                    </a:lnTo>
                    <a:lnTo>
                      <a:pt x="245584" y="388169"/>
                    </a:lnTo>
                    <a:lnTo>
                      <a:pt x="244781" y="388092"/>
                    </a:lnTo>
                    <a:lnTo>
                      <a:pt x="243859" y="388077"/>
                    </a:lnTo>
                    <a:lnTo>
                      <a:pt x="243237" y="388150"/>
                    </a:lnTo>
                    <a:lnTo>
                      <a:pt x="242312" y="387961"/>
                    </a:lnTo>
                    <a:lnTo>
                      <a:pt x="241737" y="387861"/>
                    </a:lnTo>
                    <a:lnTo>
                      <a:pt x="241258" y="387691"/>
                    </a:lnTo>
                    <a:lnTo>
                      <a:pt x="240642" y="387409"/>
                    </a:lnTo>
                    <a:lnTo>
                      <a:pt x="239904" y="387014"/>
                    </a:lnTo>
                    <a:lnTo>
                      <a:pt x="238629" y="386526"/>
                    </a:lnTo>
                    <a:lnTo>
                      <a:pt x="238032" y="386291"/>
                    </a:lnTo>
                    <a:lnTo>
                      <a:pt x="237541" y="385919"/>
                    </a:lnTo>
                    <a:lnTo>
                      <a:pt x="236921" y="385299"/>
                    </a:lnTo>
                    <a:lnTo>
                      <a:pt x="236421" y="384978"/>
                    </a:lnTo>
                    <a:lnTo>
                      <a:pt x="235848" y="385100"/>
                    </a:lnTo>
                    <a:lnTo>
                      <a:pt x="235013" y="384936"/>
                    </a:lnTo>
                    <a:lnTo>
                      <a:pt x="234230" y="384753"/>
                    </a:lnTo>
                    <a:lnTo>
                      <a:pt x="233482" y="384509"/>
                    </a:lnTo>
                    <a:lnTo>
                      <a:pt x="232956" y="384284"/>
                    </a:lnTo>
                    <a:lnTo>
                      <a:pt x="232169" y="383976"/>
                    </a:lnTo>
                    <a:lnTo>
                      <a:pt x="231459" y="384198"/>
                    </a:lnTo>
                    <a:lnTo>
                      <a:pt x="230704" y="384034"/>
                    </a:lnTo>
                    <a:lnTo>
                      <a:pt x="230133" y="383604"/>
                    </a:lnTo>
                    <a:lnTo>
                      <a:pt x="229510" y="383456"/>
                    </a:lnTo>
                    <a:lnTo>
                      <a:pt x="228637" y="383421"/>
                    </a:lnTo>
                    <a:lnTo>
                      <a:pt x="228130" y="382480"/>
                    </a:lnTo>
                    <a:lnTo>
                      <a:pt x="227552" y="382165"/>
                    </a:lnTo>
                    <a:lnTo>
                      <a:pt x="226556" y="381755"/>
                    </a:lnTo>
                    <a:lnTo>
                      <a:pt x="225888" y="381549"/>
                    </a:lnTo>
                    <a:lnTo>
                      <a:pt x="225500" y="381234"/>
                    </a:lnTo>
                    <a:lnTo>
                      <a:pt x="224777" y="380412"/>
                    </a:lnTo>
                    <a:lnTo>
                      <a:pt x="223905" y="380364"/>
                    </a:lnTo>
                    <a:lnTo>
                      <a:pt x="223246" y="380013"/>
                    </a:lnTo>
                    <a:lnTo>
                      <a:pt x="222732" y="379375"/>
                    </a:lnTo>
                    <a:lnTo>
                      <a:pt x="221968" y="379160"/>
                    </a:lnTo>
                    <a:lnTo>
                      <a:pt x="221335" y="379217"/>
                    </a:lnTo>
                    <a:lnTo>
                      <a:pt x="220497" y="378842"/>
                    </a:lnTo>
                    <a:lnTo>
                      <a:pt x="219932" y="378672"/>
                    </a:lnTo>
                    <a:lnTo>
                      <a:pt x="219329" y="378884"/>
                    </a:lnTo>
                    <a:lnTo>
                      <a:pt x="218844" y="378861"/>
                    </a:lnTo>
                    <a:lnTo>
                      <a:pt x="218260" y="378771"/>
                    </a:lnTo>
                    <a:lnTo>
                      <a:pt x="217743" y="378729"/>
                    </a:lnTo>
                    <a:lnTo>
                      <a:pt x="217133" y="378864"/>
                    </a:lnTo>
                    <a:lnTo>
                      <a:pt x="216635" y="379507"/>
                    </a:lnTo>
                    <a:lnTo>
                      <a:pt x="216709" y="379963"/>
                    </a:lnTo>
                    <a:lnTo>
                      <a:pt x="216709" y="380784"/>
                    </a:lnTo>
                    <a:lnTo>
                      <a:pt x="216314" y="381620"/>
                    </a:lnTo>
                    <a:lnTo>
                      <a:pt x="216005" y="382204"/>
                    </a:lnTo>
                    <a:lnTo>
                      <a:pt x="215460" y="382868"/>
                    </a:lnTo>
                    <a:lnTo>
                      <a:pt x="215316" y="383383"/>
                    </a:lnTo>
                    <a:lnTo>
                      <a:pt x="214795" y="383757"/>
                    </a:lnTo>
                    <a:lnTo>
                      <a:pt x="214458" y="384352"/>
                    </a:lnTo>
                    <a:lnTo>
                      <a:pt x="213954" y="384580"/>
                    </a:lnTo>
                    <a:lnTo>
                      <a:pt x="213242" y="385206"/>
                    </a:lnTo>
                    <a:lnTo>
                      <a:pt x="212194" y="385424"/>
                    </a:lnTo>
                    <a:lnTo>
                      <a:pt x="211366" y="385770"/>
                    </a:lnTo>
                    <a:lnTo>
                      <a:pt x="210338" y="385951"/>
                    </a:lnTo>
                    <a:lnTo>
                      <a:pt x="209790" y="386448"/>
                    </a:lnTo>
                    <a:lnTo>
                      <a:pt x="210021" y="386833"/>
                    </a:lnTo>
                    <a:lnTo>
                      <a:pt x="209552" y="387226"/>
                    </a:lnTo>
                    <a:lnTo>
                      <a:pt x="209084" y="387087"/>
                    </a:lnTo>
                    <a:lnTo>
                      <a:pt x="208489" y="387094"/>
                    </a:lnTo>
                    <a:lnTo>
                      <a:pt x="207506" y="387726"/>
                    </a:lnTo>
                    <a:lnTo>
                      <a:pt x="207086" y="388108"/>
                    </a:lnTo>
                    <a:lnTo>
                      <a:pt x="206315" y="389085"/>
                    </a:lnTo>
                    <a:lnTo>
                      <a:pt x="205888" y="389678"/>
                    </a:lnTo>
                    <a:lnTo>
                      <a:pt x="205128" y="390539"/>
                    </a:lnTo>
                    <a:lnTo>
                      <a:pt x="204796" y="391153"/>
                    </a:lnTo>
                    <a:lnTo>
                      <a:pt x="204193" y="392031"/>
                    </a:lnTo>
                    <a:lnTo>
                      <a:pt x="203737" y="392703"/>
                    </a:lnTo>
                    <a:lnTo>
                      <a:pt x="203063" y="393496"/>
                    </a:lnTo>
                    <a:lnTo>
                      <a:pt x="202386" y="393968"/>
                    </a:lnTo>
                    <a:lnTo>
                      <a:pt x="201628" y="394366"/>
                    </a:lnTo>
                    <a:lnTo>
                      <a:pt x="200333" y="394527"/>
                    </a:lnTo>
                    <a:lnTo>
                      <a:pt x="199236" y="394540"/>
                    </a:lnTo>
                    <a:lnTo>
                      <a:pt x="198375" y="394630"/>
                    </a:lnTo>
                    <a:lnTo>
                      <a:pt x="197216" y="394584"/>
                    </a:lnTo>
                    <a:lnTo>
                      <a:pt x="196542" y="394562"/>
                    </a:lnTo>
                    <a:lnTo>
                      <a:pt x="195499" y="394411"/>
                    </a:lnTo>
                    <a:lnTo>
                      <a:pt x="194776" y="394305"/>
                    </a:lnTo>
                    <a:lnTo>
                      <a:pt x="193723" y="394193"/>
                    </a:lnTo>
                    <a:lnTo>
                      <a:pt x="192782" y="394058"/>
                    </a:lnTo>
                    <a:lnTo>
                      <a:pt x="191780" y="393888"/>
                    </a:lnTo>
                    <a:lnTo>
                      <a:pt x="190788" y="393724"/>
                    </a:lnTo>
                    <a:lnTo>
                      <a:pt x="189845" y="393660"/>
                    </a:lnTo>
                    <a:lnTo>
                      <a:pt x="188813" y="393548"/>
                    </a:lnTo>
                    <a:lnTo>
                      <a:pt x="187969" y="393432"/>
                    </a:lnTo>
                    <a:lnTo>
                      <a:pt x="187105" y="393287"/>
                    </a:lnTo>
                    <a:lnTo>
                      <a:pt x="186302" y="393201"/>
                    </a:lnTo>
                    <a:lnTo>
                      <a:pt x="185044" y="393069"/>
                    </a:lnTo>
                    <a:lnTo>
                      <a:pt x="184052" y="392928"/>
                    </a:lnTo>
                    <a:lnTo>
                      <a:pt x="183021" y="392912"/>
                    </a:lnTo>
                    <a:lnTo>
                      <a:pt x="182020" y="392819"/>
                    </a:lnTo>
                    <a:lnTo>
                      <a:pt x="181012" y="392771"/>
                    </a:lnTo>
                    <a:lnTo>
                      <a:pt x="180325" y="392703"/>
                    </a:lnTo>
                    <a:lnTo>
                      <a:pt x="179373" y="392693"/>
                    </a:lnTo>
                    <a:lnTo>
                      <a:pt x="178503" y="392619"/>
                    </a:lnTo>
                    <a:lnTo>
                      <a:pt x="177037" y="392722"/>
                    </a:lnTo>
                    <a:lnTo>
                      <a:pt x="175306" y="392909"/>
                    </a:lnTo>
                    <a:lnTo>
                      <a:pt x="174452" y="393441"/>
                    </a:lnTo>
                    <a:lnTo>
                      <a:pt x="173608" y="393955"/>
                    </a:lnTo>
                    <a:lnTo>
                      <a:pt x="172782" y="394441"/>
                    </a:lnTo>
                    <a:lnTo>
                      <a:pt x="172072" y="394855"/>
                    </a:lnTo>
                    <a:lnTo>
                      <a:pt x="171106" y="395128"/>
                    </a:lnTo>
                    <a:lnTo>
                      <a:pt x="170377" y="395368"/>
                    </a:lnTo>
                    <a:lnTo>
                      <a:pt x="169192" y="395827"/>
                    </a:lnTo>
                    <a:lnTo>
                      <a:pt x="168601" y="395968"/>
                    </a:lnTo>
                    <a:lnTo>
                      <a:pt x="167465" y="396311"/>
                    </a:lnTo>
                    <a:lnTo>
                      <a:pt x="166576" y="396456"/>
                    </a:lnTo>
                    <a:lnTo>
                      <a:pt x="165256" y="396107"/>
                    </a:lnTo>
                    <a:lnTo>
                      <a:pt x="164260" y="395846"/>
                    </a:lnTo>
                    <a:lnTo>
                      <a:pt x="163628" y="395943"/>
                    </a:lnTo>
                    <a:lnTo>
                      <a:pt x="163002" y="396424"/>
                    </a:lnTo>
                    <a:lnTo>
                      <a:pt x="162401" y="396916"/>
                    </a:lnTo>
                    <a:lnTo>
                      <a:pt x="161981" y="397365"/>
                    </a:lnTo>
                    <a:lnTo>
                      <a:pt x="161541" y="397786"/>
                    </a:lnTo>
                    <a:lnTo>
                      <a:pt x="160957" y="398441"/>
                    </a:lnTo>
                    <a:lnTo>
                      <a:pt x="160180" y="398964"/>
                    </a:lnTo>
                    <a:lnTo>
                      <a:pt x="159270" y="399294"/>
                    </a:lnTo>
                    <a:lnTo>
                      <a:pt x="158793" y="399773"/>
                    </a:lnTo>
                    <a:lnTo>
                      <a:pt x="158411" y="400156"/>
                    </a:lnTo>
                    <a:lnTo>
                      <a:pt x="157820" y="400393"/>
                    </a:lnTo>
                    <a:lnTo>
                      <a:pt x="157297" y="400595"/>
                    </a:lnTo>
                    <a:lnTo>
                      <a:pt x="156795" y="400813"/>
                    </a:lnTo>
                    <a:lnTo>
                      <a:pt x="156195" y="401238"/>
                    </a:lnTo>
                    <a:lnTo>
                      <a:pt x="155894" y="401616"/>
                    </a:lnTo>
                    <a:lnTo>
                      <a:pt x="155694" y="402191"/>
                    </a:lnTo>
                    <a:lnTo>
                      <a:pt x="155234" y="402894"/>
                    </a:lnTo>
                    <a:lnTo>
                      <a:pt x="154432" y="403491"/>
                    </a:lnTo>
                    <a:lnTo>
                      <a:pt x="153921" y="403906"/>
                    </a:lnTo>
                    <a:lnTo>
                      <a:pt x="153364" y="404402"/>
                    </a:lnTo>
                    <a:lnTo>
                      <a:pt x="153039" y="404717"/>
                    </a:lnTo>
                    <a:lnTo>
                      <a:pt x="152689" y="405091"/>
                    </a:lnTo>
                    <a:lnTo>
                      <a:pt x="152011" y="405697"/>
                    </a:lnTo>
                    <a:lnTo>
                      <a:pt x="151443" y="406179"/>
                    </a:lnTo>
                    <a:lnTo>
                      <a:pt x="151221" y="406741"/>
                    </a:lnTo>
                    <a:lnTo>
                      <a:pt x="151013" y="407316"/>
                    </a:lnTo>
                    <a:lnTo>
                      <a:pt x="150920" y="407887"/>
                    </a:lnTo>
                    <a:lnTo>
                      <a:pt x="150641" y="408480"/>
                    </a:lnTo>
                    <a:lnTo>
                      <a:pt x="149847" y="409148"/>
                    </a:lnTo>
                    <a:lnTo>
                      <a:pt x="149395" y="409541"/>
                    </a:lnTo>
                    <a:lnTo>
                      <a:pt x="148916" y="410018"/>
                    </a:lnTo>
                    <a:lnTo>
                      <a:pt x="148695" y="410623"/>
                    </a:lnTo>
                    <a:lnTo>
                      <a:pt x="148416" y="411255"/>
                    </a:lnTo>
                    <a:lnTo>
                      <a:pt x="148261" y="411672"/>
                    </a:lnTo>
                    <a:lnTo>
                      <a:pt x="147802" y="411949"/>
                    </a:lnTo>
                    <a:lnTo>
                      <a:pt x="147298" y="412157"/>
                    </a:lnTo>
                    <a:lnTo>
                      <a:pt x="146733" y="412202"/>
                    </a:lnTo>
                    <a:lnTo>
                      <a:pt x="145808" y="411836"/>
                    </a:lnTo>
                    <a:lnTo>
                      <a:pt x="145021" y="411596"/>
                    </a:lnTo>
                    <a:lnTo>
                      <a:pt x="144231" y="411730"/>
                    </a:lnTo>
                    <a:lnTo>
                      <a:pt x="143760" y="411949"/>
                    </a:lnTo>
                    <a:lnTo>
                      <a:pt x="143258" y="412302"/>
                    </a:lnTo>
                    <a:lnTo>
                      <a:pt x="142578" y="412552"/>
                    </a:lnTo>
                    <a:lnTo>
                      <a:pt x="141785" y="412581"/>
                    </a:lnTo>
                    <a:lnTo>
                      <a:pt x="140896" y="412571"/>
                    </a:lnTo>
                    <a:lnTo>
                      <a:pt x="140167" y="412831"/>
                    </a:lnTo>
                    <a:lnTo>
                      <a:pt x="139573" y="412957"/>
                    </a:lnTo>
                    <a:lnTo>
                      <a:pt x="138802" y="413024"/>
                    </a:lnTo>
                    <a:lnTo>
                      <a:pt x="137961" y="413207"/>
                    </a:lnTo>
                    <a:lnTo>
                      <a:pt x="136972" y="413306"/>
                    </a:lnTo>
                    <a:lnTo>
                      <a:pt x="136121" y="413297"/>
                    </a:lnTo>
                    <a:lnTo>
                      <a:pt x="135415" y="413229"/>
                    </a:lnTo>
                    <a:lnTo>
                      <a:pt x="134734" y="413313"/>
                    </a:lnTo>
                    <a:lnTo>
                      <a:pt x="134070" y="413168"/>
                    </a:lnTo>
                    <a:lnTo>
                      <a:pt x="133717" y="412882"/>
                    </a:lnTo>
                    <a:lnTo>
                      <a:pt x="132962" y="412581"/>
                    </a:lnTo>
                    <a:lnTo>
                      <a:pt x="132213" y="412260"/>
                    </a:lnTo>
                    <a:lnTo>
                      <a:pt x="131729" y="412122"/>
                    </a:lnTo>
                    <a:lnTo>
                      <a:pt x="128110" y="412638"/>
                    </a:lnTo>
                    <a:lnTo>
                      <a:pt x="127626" y="412800"/>
                    </a:lnTo>
                    <a:lnTo>
                      <a:pt x="126258" y="413397"/>
                    </a:lnTo>
                    <a:lnTo>
                      <a:pt x="123544" y="414405"/>
                    </a:lnTo>
                    <a:lnTo>
                      <a:pt x="121651" y="415046"/>
                    </a:lnTo>
                    <a:lnTo>
                      <a:pt x="120064" y="415580"/>
                    </a:lnTo>
                    <a:lnTo>
                      <a:pt x="119608" y="415612"/>
                    </a:lnTo>
                    <a:lnTo>
                      <a:pt x="118869" y="415323"/>
                    </a:lnTo>
                    <a:lnTo>
                      <a:pt x="118093" y="414781"/>
                    </a:lnTo>
                    <a:lnTo>
                      <a:pt x="117486" y="414729"/>
                    </a:lnTo>
                    <a:lnTo>
                      <a:pt x="116905" y="414903"/>
                    </a:lnTo>
                    <a:lnTo>
                      <a:pt x="116188" y="415300"/>
                    </a:lnTo>
                    <a:lnTo>
                      <a:pt x="112814" y="416761"/>
                    </a:lnTo>
                    <a:lnTo>
                      <a:pt x="111948" y="417124"/>
                    </a:lnTo>
                    <a:lnTo>
                      <a:pt x="110887" y="417137"/>
                    </a:lnTo>
                    <a:lnTo>
                      <a:pt x="108906" y="417143"/>
                    </a:lnTo>
                    <a:lnTo>
                      <a:pt x="106868" y="417349"/>
                    </a:lnTo>
                    <a:lnTo>
                      <a:pt x="104878" y="417654"/>
                    </a:lnTo>
                    <a:lnTo>
                      <a:pt x="102954" y="417924"/>
                    </a:lnTo>
                    <a:lnTo>
                      <a:pt x="100041" y="418422"/>
                    </a:lnTo>
                    <a:lnTo>
                      <a:pt x="98985" y="418601"/>
                    </a:lnTo>
                    <a:lnTo>
                      <a:pt x="97835" y="418659"/>
                    </a:lnTo>
                    <a:lnTo>
                      <a:pt x="95881" y="418765"/>
                    </a:lnTo>
                    <a:lnTo>
                      <a:pt x="92891" y="418803"/>
                    </a:lnTo>
                    <a:lnTo>
                      <a:pt x="91240" y="418717"/>
                    </a:lnTo>
                    <a:lnTo>
                      <a:pt x="87301" y="418720"/>
                    </a:lnTo>
                    <a:lnTo>
                      <a:pt x="83911" y="418820"/>
                    </a:lnTo>
                    <a:lnTo>
                      <a:pt x="80372" y="419198"/>
                    </a:lnTo>
                    <a:lnTo>
                      <a:pt x="75566" y="419551"/>
                    </a:lnTo>
                    <a:lnTo>
                      <a:pt x="70294" y="419526"/>
                    </a:lnTo>
                    <a:lnTo>
                      <a:pt x="65586" y="419378"/>
                    </a:lnTo>
                    <a:lnTo>
                      <a:pt x="59720" y="419776"/>
                    </a:lnTo>
                    <a:lnTo>
                      <a:pt x="55132" y="420389"/>
                    </a:lnTo>
                    <a:lnTo>
                      <a:pt x="50402" y="420803"/>
                    </a:lnTo>
                    <a:lnTo>
                      <a:pt x="44080" y="421219"/>
                    </a:lnTo>
                    <a:lnTo>
                      <a:pt x="43773" y="421729"/>
                    </a:lnTo>
                    <a:lnTo>
                      <a:pt x="43611" y="422631"/>
                    </a:lnTo>
                    <a:lnTo>
                      <a:pt x="43214" y="423154"/>
                    </a:lnTo>
                    <a:lnTo>
                      <a:pt x="42832" y="423555"/>
                    </a:lnTo>
                    <a:lnTo>
                      <a:pt x="42562" y="424047"/>
                    </a:lnTo>
                    <a:lnTo>
                      <a:pt x="42090" y="424654"/>
                    </a:lnTo>
                    <a:lnTo>
                      <a:pt x="42006" y="425194"/>
                    </a:lnTo>
                    <a:lnTo>
                      <a:pt x="41743" y="426073"/>
                    </a:lnTo>
                    <a:lnTo>
                      <a:pt x="41512" y="427049"/>
                    </a:lnTo>
                    <a:lnTo>
                      <a:pt x="41515" y="427881"/>
                    </a:lnTo>
                    <a:lnTo>
                      <a:pt x="41605" y="428331"/>
                    </a:lnTo>
                    <a:lnTo>
                      <a:pt x="41888" y="428699"/>
                    </a:lnTo>
                    <a:lnTo>
                      <a:pt x="42485" y="428841"/>
                    </a:lnTo>
                    <a:lnTo>
                      <a:pt x="43088" y="429319"/>
                    </a:lnTo>
                    <a:lnTo>
                      <a:pt x="43918" y="429623"/>
                    </a:lnTo>
                    <a:lnTo>
                      <a:pt x="44462" y="429993"/>
                    </a:lnTo>
                    <a:lnTo>
                      <a:pt x="44794" y="430413"/>
                    </a:lnTo>
                    <a:lnTo>
                      <a:pt x="45012" y="430860"/>
                    </a:lnTo>
                    <a:lnTo>
                      <a:pt x="45122" y="431512"/>
                    </a:lnTo>
                    <a:lnTo>
                      <a:pt x="45040" y="432195"/>
                    </a:lnTo>
                    <a:lnTo>
                      <a:pt x="44935" y="432636"/>
                    </a:lnTo>
                    <a:lnTo>
                      <a:pt x="44694" y="433117"/>
                    </a:lnTo>
                    <a:lnTo>
                      <a:pt x="44164" y="433714"/>
                    </a:lnTo>
                    <a:lnTo>
                      <a:pt x="43836" y="434187"/>
                    </a:lnTo>
                    <a:lnTo>
                      <a:pt x="43632" y="434855"/>
                    </a:lnTo>
                    <a:lnTo>
                      <a:pt x="43371" y="435336"/>
                    </a:lnTo>
                    <a:lnTo>
                      <a:pt x="42575" y="435718"/>
                    </a:lnTo>
                    <a:lnTo>
                      <a:pt x="42074" y="436036"/>
                    </a:lnTo>
                    <a:lnTo>
                      <a:pt x="41560" y="436710"/>
                    </a:lnTo>
                    <a:lnTo>
                      <a:pt x="41294" y="437368"/>
                    </a:lnTo>
                    <a:lnTo>
                      <a:pt x="40909" y="437844"/>
                    </a:lnTo>
                    <a:lnTo>
                      <a:pt x="40770" y="438273"/>
                    </a:lnTo>
                    <a:lnTo>
                      <a:pt x="40619" y="439042"/>
                    </a:lnTo>
                    <a:lnTo>
                      <a:pt x="40424" y="440136"/>
                    </a:lnTo>
                    <a:lnTo>
                      <a:pt x="40674" y="440756"/>
                    </a:lnTo>
                    <a:lnTo>
                      <a:pt x="41004" y="441109"/>
                    </a:lnTo>
                    <a:lnTo>
                      <a:pt x="41188" y="441899"/>
                    </a:lnTo>
                    <a:lnTo>
                      <a:pt x="40562" y="442454"/>
                    </a:lnTo>
                    <a:lnTo>
                      <a:pt x="40256" y="442856"/>
                    </a:lnTo>
                    <a:lnTo>
                      <a:pt x="40392" y="443626"/>
                    </a:lnTo>
                    <a:lnTo>
                      <a:pt x="40664" y="444179"/>
                    </a:lnTo>
                    <a:lnTo>
                      <a:pt x="40237" y="444923"/>
                    </a:lnTo>
                    <a:lnTo>
                      <a:pt x="39634" y="445103"/>
                    </a:lnTo>
                    <a:lnTo>
                      <a:pt x="39133" y="445738"/>
                    </a:lnTo>
                    <a:lnTo>
                      <a:pt x="38947" y="446574"/>
                    </a:lnTo>
                    <a:lnTo>
                      <a:pt x="38831" y="447652"/>
                    </a:lnTo>
                    <a:lnTo>
                      <a:pt x="38523" y="448404"/>
                    </a:lnTo>
                    <a:lnTo>
                      <a:pt x="38214" y="448854"/>
                    </a:lnTo>
                    <a:lnTo>
                      <a:pt x="38121" y="449663"/>
                    </a:lnTo>
                    <a:lnTo>
                      <a:pt x="37739" y="450266"/>
                    </a:lnTo>
                    <a:lnTo>
                      <a:pt x="37316" y="451371"/>
                    </a:lnTo>
                    <a:lnTo>
                      <a:pt x="37630" y="452109"/>
                    </a:lnTo>
                    <a:lnTo>
                      <a:pt x="37957" y="452790"/>
                    </a:lnTo>
                    <a:lnTo>
                      <a:pt x="37890" y="453897"/>
                    </a:lnTo>
                    <a:lnTo>
                      <a:pt x="37646" y="454915"/>
                    </a:lnTo>
                    <a:lnTo>
                      <a:pt x="37514" y="455693"/>
                    </a:lnTo>
                    <a:lnTo>
                      <a:pt x="37377" y="456624"/>
                    </a:lnTo>
                    <a:lnTo>
                      <a:pt x="38022" y="457231"/>
                    </a:lnTo>
                    <a:lnTo>
                      <a:pt x="38799" y="457612"/>
                    </a:lnTo>
                    <a:lnTo>
                      <a:pt x="39161" y="457937"/>
                    </a:lnTo>
                    <a:lnTo>
                      <a:pt x="39480" y="458771"/>
                    </a:lnTo>
                    <a:lnTo>
                      <a:pt x="39672" y="459408"/>
                    </a:lnTo>
                    <a:lnTo>
                      <a:pt x="40317" y="459580"/>
                    </a:lnTo>
                    <a:lnTo>
                      <a:pt x="40401" y="460156"/>
                    </a:lnTo>
                    <a:lnTo>
                      <a:pt x="40273" y="460592"/>
                    </a:lnTo>
                    <a:lnTo>
                      <a:pt x="40170" y="461343"/>
                    </a:lnTo>
                    <a:lnTo>
                      <a:pt x="40558" y="461776"/>
                    </a:lnTo>
                    <a:lnTo>
                      <a:pt x="41298" y="462095"/>
                    </a:lnTo>
                    <a:lnTo>
                      <a:pt x="42074" y="462708"/>
                    </a:lnTo>
                    <a:lnTo>
                      <a:pt x="42613" y="463504"/>
                    </a:lnTo>
                    <a:lnTo>
                      <a:pt x="43128" y="464166"/>
                    </a:lnTo>
                    <a:lnTo>
                      <a:pt x="43679" y="464669"/>
                    </a:lnTo>
                    <a:lnTo>
                      <a:pt x="44928" y="465139"/>
                    </a:lnTo>
                    <a:lnTo>
                      <a:pt x="45952" y="465045"/>
                    </a:lnTo>
                    <a:lnTo>
                      <a:pt x="47211" y="465194"/>
                    </a:lnTo>
                    <a:lnTo>
                      <a:pt x="48338" y="465482"/>
                    </a:lnTo>
                    <a:lnTo>
                      <a:pt x="49507" y="465713"/>
                    </a:lnTo>
                    <a:lnTo>
                      <a:pt x="50599" y="466118"/>
                    </a:lnTo>
                    <a:lnTo>
                      <a:pt x="51295" y="466465"/>
                    </a:lnTo>
                    <a:lnTo>
                      <a:pt x="51694" y="466898"/>
                    </a:lnTo>
                    <a:lnTo>
                      <a:pt x="52301" y="467765"/>
                    </a:lnTo>
                    <a:lnTo>
                      <a:pt x="53142" y="467974"/>
                    </a:lnTo>
                    <a:lnTo>
                      <a:pt x="53921" y="468228"/>
                    </a:lnTo>
                    <a:lnTo>
                      <a:pt x="54304" y="469037"/>
                    </a:lnTo>
                    <a:lnTo>
                      <a:pt x="54724" y="469228"/>
                    </a:lnTo>
                    <a:lnTo>
                      <a:pt x="55405" y="469562"/>
                    </a:lnTo>
                    <a:lnTo>
                      <a:pt x="56066" y="469900"/>
                    </a:lnTo>
                    <a:lnTo>
                      <a:pt x="56037" y="470404"/>
                    </a:lnTo>
                    <a:lnTo>
                      <a:pt x="56673" y="471287"/>
                    </a:lnTo>
                    <a:lnTo>
                      <a:pt x="56243" y="471495"/>
                    </a:lnTo>
                    <a:lnTo>
                      <a:pt x="56814" y="472600"/>
                    </a:lnTo>
                    <a:lnTo>
                      <a:pt x="56398" y="472867"/>
                    </a:lnTo>
                    <a:lnTo>
                      <a:pt x="55896" y="473792"/>
                    </a:lnTo>
                    <a:lnTo>
                      <a:pt x="56003" y="474491"/>
                    </a:lnTo>
                    <a:lnTo>
                      <a:pt x="56037" y="474931"/>
                    </a:lnTo>
                    <a:lnTo>
                      <a:pt x="56268" y="475878"/>
                    </a:lnTo>
                    <a:lnTo>
                      <a:pt x="56728" y="476748"/>
                    </a:lnTo>
                    <a:lnTo>
                      <a:pt x="57100" y="477449"/>
                    </a:lnTo>
                    <a:lnTo>
                      <a:pt x="57518" y="478212"/>
                    </a:lnTo>
                    <a:lnTo>
                      <a:pt x="57573" y="479112"/>
                    </a:lnTo>
                    <a:lnTo>
                      <a:pt x="57682" y="479824"/>
                    </a:lnTo>
                    <a:lnTo>
                      <a:pt x="57833" y="480412"/>
                    </a:lnTo>
                    <a:lnTo>
                      <a:pt x="57383" y="481215"/>
                    </a:lnTo>
                    <a:lnTo>
                      <a:pt x="56988" y="481883"/>
                    </a:lnTo>
                    <a:lnTo>
                      <a:pt x="56722" y="482763"/>
                    </a:lnTo>
                    <a:lnTo>
                      <a:pt x="56766" y="483799"/>
                    </a:lnTo>
                    <a:lnTo>
                      <a:pt x="57241" y="484929"/>
                    </a:lnTo>
                    <a:lnTo>
                      <a:pt x="57827" y="485633"/>
                    </a:lnTo>
                    <a:lnTo>
                      <a:pt x="57970" y="486276"/>
                    </a:lnTo>
                    <a:lnTo>
                      <a:pt x="58722" y="486423"/>
                    </a:lnTo>
                    <a:lnTo>
                      <a:pt x="59672" y="487335"/>
                    </a:lnTo>
                    <a:lnTo>
                      <a:pt x="59978" y="488099"/>
                    </a:lnTo>
                    <a:lnTo>
                      <a:pt x="60115" y="488793"/>
                    </a:lnTo>
                    <a:lnTo>
                      <a:pt x="59493" y="490140"/>
                    </a:lnTo>
                    <a:lnTo>
                      <a:pt x="59678" y="490680"/>
                    </a:lnTo>
                    <a:lnTo>
                      <a:pt x="60976" y="491380"/>
                    </a:lnTo>
                    <a:lnTo>
                      <a:pt x="61611" y="492231"/>
                    </a:lnTo>
                    <a:lnTo>
                      <a:pt x="61827" y="493419"/>
                    </a:lnTo>
                    <a:lnTo>
                      <a:pt x="62620" y="494999"/>
                    </a:lnTo>
                    <a:lnTo>
                      <a:pt x="63252" y="496649"/>
                    </a:lnTo>
                    <a:lnTo>
                      <a:pt x="63952" y="498120"/>
                    </a:lnTo>
                    <a:lnTo>
                      <a:pt x="64475" y="499292"/>
                    </a:lnTo>
                    <a:lnTo>
                      <a:pt x="65008" y="500011"/>
                    </a:lnTo>
                    <a:lnTo>
                      <a:pt x="65843" y="500878"/>
                    </a:lnTo>
                    <a:lnTo>
                      <a:pt x="66216" y="501208"/>
                    </a:lnTo>
                    <a:lnTo>
                      <a:pt x="66973" y="501744"/>
                    </a:lnTo>
                    <a:lnTo>
                      <a:pt x="67721" y="502057"/>
                    </a:lnTo>
                    <a:lnTo>
                      <a:pt x="68559" y="502669"/>
                    </a:lnTo>
                    <a:lnTo>
                      <a:pt x="69288" y="503446"/>
                    </a:lnTo>
                    <a:lnTo>
                      <a:pt x="69511" y="504015"/>
                    </a:lnTo>
                    <a:lnTo>
                      <a:pt x="69580" y="516386"/>
                    </a:lnTo>
                    <a:lnTo>
                      <a:pt x="68893" y="517182"/>
                    </a:lnTo>
                    <a:lnTo>
                      <a:pt x="68053" y="517647"/>
                    </a:lnTo>
                    <a:lnTo>
                      <a:pt x="63121" y="520656"/>
                    </a:lnTo>
                    <a:lnTo>
                      <a:pt x="62331" y="521244"/>
                    </a:lnTo>
                    <a:lnTo>
                      <a:pt x="61644" y="522057"/>
                    </a:lnTo>
                    <a:lnTo>
                      <a:pt x="61085" y="522582"/>
                    </a:lnTo>
                    <a:lnTo>
                      <a:pt x="60426" y="523379"/>
                    </a:lnTo>
                    <a:lnTo>
                      <a:pt x="59897" y="524236"/>
                    </a:lnTo>
                    <a:lnTo>
                      <a:pt x="59554" y="525045"/>
                    </a:lnTo>
                    <a:lnTo>
                      <a:pt x="59262" y="525854"/>
                    </a:lnTo>
                    <a:lnTo>
                      <a:pt x="59123" y="526776"/>
                    </a:lnTo>
                    <a:lnTo>
                      <a:pt x="58886" y="527723"/>
                    </a:lnTo>
                    <a:lnTo>
                      <a:pt x="58779" y="528793"/>
                    </a:lnTo>
                    <a:lnTo>
                      <a:pt x="58831" y="529665"/>
                    </a:lnTo>
                    <a:lnTo>
                      <a:pt x="58899" y="530606"/>
                    </a:lnTo>
                    <a:lnTo>
                      <a:pt x="58947" y="531596"/>
                    </a:lnTo>
                    <a:lnTo>
                      <a:pt x="59062" y="532304"/>
                    </a:lnTo>
                    <a:lnTo>
                      <a:pt x="59470" y="533415"/>
                    </a:lnTo>
                    <a:lnTo>
                      <a:pt x="59779" y="534578"/>
                    </a:lnTo>
                    <a:lnTo>
                      <a:pt x="60170" y="535310"/>
                    </a:lnTo>
                    <a:lnTo>
                      <a:pt x="60495" y="536107"/>
                    </a:lnTo>
                    <a:lnTo>
                      <a:pt x="60957" y="536842"/>
                    </a:lnTo>
                    <a:lnTo>
                      <a:pt x="61458" y="537859"/>
                    </a:lnTo>
                    <a:lnTo>
                      <a:pt x="61737" y="538758"/>
                    </a:lnTo>
                    <a:lnTo>
                      <a:pt x="62113" y="539937"/>
                    </a:lnTo>
                    <a:lnTo>
                      <a:pt x="62462" y="541189"/>
                    </a:lnTo>
                    <a:lnTo>
                      <a:pt x="62632" y="542105"/>
                    </a:lnTo>
                    <a:lnTo>
                      <a:pt x="62472" y="543064"/>
                    </a:lnTo>
                    <a:lnTo>
                      <a:pt x="62067" y="543687"/>
                    </a:lnTo>
                    <a:lnTo>
                      <a:pt x="61477" y="544320"/>
                    </a:lnTo>
                    <a:lnTo>
                      <a:pt x="60745" y="544753"/>
                    </a:lnTo>
                    <a:lnTo>
                      <a:pt x="60594" y="545935"/>
                    </a:lnTo>
                    <a:lnTo>
                      <a:pt x="60569" y="547020"/>
                    </a:lnTo>
                    <a:lnTo>
                      <a:pt x="60420" y="547951"/>
                    </a:lnTo>
                    <a:lnTo>
                      <a:pt x="60237" y="548969"/>
                    </a:lnTo>
                    <a:lnTo>
                      <a:pt x="59836" y="550237"/>
                    </a:lnTo>
                    <a:lnTo>
                      <a:pt x="59493" y="551104"/>
                    </a:lnTo>
                    <a:lnTo>
                      <a:pt x="59155" y="552655"/>
                    </a:lnTo>
                    <a:lnTo>
                      <a:pt x="59342" y="553640"/>
                    </a:lnTo>
                    <a:lnTo>
                      <a:pt x="59502" y="554953"/>
                    </a:lnTo>
                    <a:lnTo>
                      <a:pt x="59447" y="555773"/>
                    </a:lnTo>
                    <a:lnTo>
                      <a:pt x="59512" y="556848"/>
                    </a:lnTo>
                    <a:lnTo>
                      <a:pt x="59506" y="557680"/>
                    </a:lnTo>
                    <a:lnTo>
                      <a:pt x="59605" y="559269"/>
                    </a:lnTo>
                    <a:lnTo>
                      <a:pt x="59399" y="560326"/>
                    </a:lnTo>
                    <a:lnTo>
                      <a:pt x="58802" y="561074"/>
                    </a:lnTo>
                    <a:lnTo>
                      <a:pt x="58340" y="561761"/>
                    </a:lnTo>
                    <a:lnTo>
                      <a:pt x="57806" y="562862"/>
                    </a:lnTo>
                    <a:lnTo>
                      <a:pt x="57261" y="563581"/>
                    </a:lnTo>
                    <a:lnTo>
                      <a:pt x="56629" y="564650"/>
                    </a:lnTo>
                    <a:lnTo>
                      <a:pt x="55854" y="565816"/>
                    </a:lnTo>
                    <a:lnTo>
                      <a:pt x="55379" y="566773"/>
                    </a:lnTo>
                    <a:lnTo>
                      <a:pt x="55287" y="568240"/>
                    </a:lnTo>
                    <a:lnTo>
                      <a:pt x="55213" y="569232"/>
                    </a:lnTo>
                    <a:lnTo>
                      <a:pt x="54568" y="570182"/>
                    </a:lnTo>
                    <a:lnTo>
                      <a:pt x="53858" y="571236"/>
                    </a:lnTo>
                    <a:lnTo>
                      <a:pt x="53234" y="571917"/>
                    </a:lnTo>
                    <a:lnTo>
                      <a:pt x="52143" y="572665"/>
                    </a:lnTo>
                    <a:lnTo>
                      <a:pt x="51154" y="573348"/>
                    </a:lnTo>
                    <a:lnTo>
                      <a:pt x="50274" y="573991"/>
                    </a:lnTo>
                    <a:lnTo>
                      <a:pt x="49414" y="574379"/>
                    </a:lnTo>
                    <a:lnTo>
                      <a:pt x="48332" y="574945"/>
                    </a:lnTo>
                    <a:lnTo>
                      <a:pt x="47173" y="576065"/>
                    </a:lnTo>
                    <a:lnTo>
                      <a:pt x="46383" y="576701"/>
                    </a:lnTo>
                    <a:lnTo>
                      <a:pt x="45584" y="577558"/>
                    </a:lnTo>
                    <a:lnTo>
                      <a:pt x="45038" y="578704"/>
                    </a:lnTo>
                    <a:lnTo>
                      <a:pt x="44530" y="579641"/>
                    </a:lnTo>
                    <a:lnTo>
                      <a:pt x="44222" y="580874"/>
                    </a:lnTo>
                    <a:lnTo>
                      <a:pt x="44000" y="582307"/>
                    </a:lnTo>
                    <a:lnTo>
                      <a:pt x="43641" y="582622"/>
                    </a:lnTo>
                    <a:lnTo>
                      <a:pt x="43056" y="583292"/>
                    </a:lnTo>
                    <a:lnTo>
                      <a:pt x="42855" y="584108"/>
                    </a:lnTo>
                    <a:lnTo>
                      <a:pt x="42651" y="585112"/>
                    </a:lnTo>
                    <a:lnTo>
                      <a:pt x="42321" y="585906"/>
                    </a:lnTo>
                    <a:lnTo>
                      <a:pt x="42562" y="586291"/>
                    </a:lnTo>
                    <a:lnTo>
                      <a:pt x="43027" y="587200"/>
                    </a:lnTo>
                    <a:lnTo>
                      <a:pt x="43695" y="588038"/>
                    </a:lnTo>
                    <a:lnTo>
                      <a:pt x="44311" y="588923"/>
                    </a:lnTo>
                    <a:lnTo>
                      <a:pt x="45025" y="589843"/>
                    </a:lnTo>
                    <a:lnTo>
                      <a:pt x="45776" y="590392"/>
                    </a:lnTo>
                    <a:lnTo>
                      <a:pt x="46566" y="591094"/>
                    </a:lnTo>
                    <a:lnTo>
                      <a:pt x="46893" y="591945"/>
                    </a:lnTo>
                    <a:lnTo>
                      <a:pt x="47320" y="592883"/>
                    </a:lnTo>
                    <a:lnTo>
                      <a:pt x="47721" y="593583"/>
                    </a:lnTo>
                    <a:lnTo>
                      <a:pt x="48013" y="594247"/>
                    </a:lnTo>
                    <a:lnTo>
                      <a:pt x="48091" y="594857"/>
                    </a:lnTo>
                    <a:lnTo>
                      <a:pt x="48181" y="595743"/>
                    </a:lnTo>
                    <a:lnTo>
                      <a:pt x="48116" y="596897"/>
                    </a:lnTo>
                    <a:lnTo>
                      <a:pt x="48116" y="597846"/>
                    </a:lnTo>
                    <a:lnTo>
                      <a:pt x="47763" y="598605"/>
                    </a:lnTo>
                    <a:lnTo>
                      <a:pt x="47416" y="599430"/>
                    </a:lnTo>
                    <a:lnTo>
                      <a:pt x="46986" y="600072"/>
                    </a:lnTo>
                    <a:lnTo>
                      <a:pt x="46422" y="600630"/>
                    </a:lnTo>
                    <a:lnTo>
                      <a:pt x="45626" y="601118"/>
                    </a:lnTo>
                    <a:lnTo>
                      <a:pt x="44414" y="601716"/>
                    </a:lnTo>
                    <a:lnTo>
                      <a:pt x="43441" y="602111"/>
                    </a:lnTo>
                    <a:lnTo>
                      <a:pt x="42292" y="602582"/>
                    </a:lnTo>
                    <a:lnTo>
                      <a:pt x="40915" y="602914"/>
                    </a:lnTo>
                    <a:lnTo>
                      <a:pt x="39888" y="603173"/>
                    </a:lnTo>
                    <a:lnTo>
                      <a:pt x="38500" y="603668"/>
                    </a:lnTo>
                    <a:lnTo>
                      <a:pt x="37562" y="604240"/>
                    </a:lnTo>
                    <a:lnTo>
                      <a:pt x="36709" y="604805"/>
                    </a:lnTo>
                    <a:lnTo>
                      <a:pt x="35751" y="605414"/>
                    </a:lnTo>
                    <a:lnTo>
                      <a:pt x="34923" y="606114"/>
                    </a:lnTo>
                    <a:lnTo>
                      <a:pt x="33867" y="606982"/>
                    </a:lnTo>
                    <a:lnTo>
                      <a:pt x="33125" y="607665"/>
                    </a:lnTo>
                    <a:lnTo>
                      <a:pt x="32272" y="608610"/>
                    </a:lnTo>
                    <a:lnTo>
                      <a:pt x="31488" y="609473"/>
                    </a:lnTo>
                    <a:lnTo>
                      <a:pt x="30595" y="610513"/>
                    </a:lnTo>
                    <a:lnTo>
                      <a:pt x="30438" y="611284"/>
                    </a:lnTo>
                    <a:lnTo>
                      <a:pt x="30146" y="612016"/>
                    </a:lnTo>
                    <a:lnTo>
                      <a:pt x="29683" y="613230"/>
                    </a:lnTo>
                    <a:lnTo>
                      <a:pt x="29250" y="614382"/>
                    </a:lnTo>
                    <a:lnTo>
                      <a:pt x="28994" y="615268"/>
                    </a:lnTo>
                    <a:lnTo>
                      <a:pt x="28791" y="616825"/>
                    </a:lnTo>
                    <a:lnTo>
                      <a:pt x="28672" y="618296"/>
                    </a:lnTo>
                    <a:lnTo>
                      <a:pt x="28563" y="619645"/>
                    </a:lnTo>
                    <a:lnTo>
                      <a:pt x="28605" y="620903"/>
                    </a:lnTo>
                    <a:lnTo>
                      <a:pt x="28666" y="621710"/>
                    </a:lnTo>
                    <a:lnTo>
                      <a:pt x="28572" y="622309"/>
                    </a:lnTo>
                    <a:lnTo>
                      <a:pt x="28177" y="623173"/>
                    </a:lnTo>
                    <a:lnTo>
                      <a:pt x="27750" y="623620"/>
                    </a:lnTo>
                    <a:lnTo>
                      <a:pt x="27115" y="624130"/>
                    </a:lnTo>
                    <a:lnTo>
                      <a:pt x="26585" y="624895"/>
                    </a:lnTo>
                    <a:lnTo>
                      <a:pt x="26402" y="625569"/>
                    </a:lnTo>
                    <a:lnTo>
                      <a:pt x="26168" y="626728"/>
                    </a:lnTo>
                    <a:lnTo>
                      <a:pt x="26061" y="627910"/>
                    </a:lnTo>
                    <a:lnTo>
                      <a:pt x="25683" y="628959"/>
                    </a:lnTo>
                    <a:lnTo>
                      <a:pt x="25387" y="629360"/>
                    </a:lnTo>
                    <a:lnTo>
                      <a:pt x="24809" y="629919"/>
                    </a:lnTo>
                    <a:lnTo>
                      <a:pt x="24389" y="630494"/>
                    </a:lnTo>
                    <a:lnTo>
                      <a:pt x="24113" y="631329"/>
                    </a:lnTo>
                    <a:lnTo>
                      <a:pt x="23840" y="632109"/>
                    </a:lnTo>
                    <a:lnTo>
                      <a:pt x="23391" y="632674"/>
                    </a:lnTo>
                    <a:lnTo>
                      <a:pt x="22890" y="633274"/>
                    </a:lnTo>
                    <a:lnTo>
                      <a:pt x="22357" y="634068"/>
                    </a:lnTo>
                    <a:lnTo>
                      <a:pt x="21817" y="634716"/>
                    </a:lnTo>
                    <a:lnTo>
                      <a:pt x="21355" y="635054"/>
                    </a:lnTo>
                    <a:lnTo>
                      <a:pt x="20924" y="635230"/>
                    </a:lnTo>
                    <a:lnTo>
                      <a:pt x="20083" y="635163"/>
                    </a:lnTo>
                    <a:lnTo>
                      <a:pt x="19213" y="635008"/>
                    </a:lnTo>
                    <a:lnTo>
                      <a:pt x="18571" y="634909"/>
                    </a:lnTo>
                    <a:lnTo>
                      <a:pt x="17781" y="634661"/>
                    </a:lnTo>
                    <a:lnTo>
                      <a:pt x="17270" y="634437"/>
                    </a:lnTo>
                    <a:lnTo>
                      <a:pt x="16619" y="634306"/>
                    </a:lnTo>
                    <a:lnTo>
                      <a:pt x="16157" y="634123"/>
                    </a:lnTo>
                    <a:lnTo>
                      <a:pt x="15560" y="633782"/>
                    </a:lnTo>
                    <a:lnTo>
                      <a:pt x="14528" y="633741"/>
                    </a:lnTo>
                    <a:lnTo>
                      <a:pt x="13839" y="633997"/>
                    </a:lnTo>
                    <a:lnTo>
                      <a:pt x="13123" y="634524"/>
                    </a:lnTo>
                    <a:lnTo>
                      <a:pt x="12580" y="634405"/>
                    </a:lnTo>
                    <a:lnTo>
                      <a:pt x="11860" y="634081"/>
                    </a:lnTo>
                    <a:lnTo>
                      <a:pt x="11112" y="633892"/>
                    </a:lnTo>
                    <a:lnTo>
                      <a:pt x="10509" y="633705"/>
                    </a:lnTo>
                    <a:lnTo>
                      <a:pt x="9671" y="633474"/>
                    </a:lnTo>
                    <a:lnTo>
                      <a:pt x="8749" y="633085"/>
                    </a:lnTo>
                    <a:lnTo>
                      <a:pt x="7513" y="632877"/>
                    </a:lnTo>
                    <a:lnTo>
                      <a:pt x="6425" y="632697"/>
                    </a:lnTo>
                    <a:lnTo>
                      <a:pt x="5788" y="632684"/>
                    </a:lnTo>
                    <a:lnTo>
                      <a:pt x="4849" y="632722"/>
                    </a:lnTo>
                    <a:lnTo>
                      <a:pt x="3532" y="633014"/>
                    </a:lnTo>
                    <a:lnTo>
                      <a:pt x="2832" y="633300"/>
                    </a:lnTo>
                    <a:lnTo>
                      <a:pt x="2193" y="633840"/>
                    </a:lnTo>
                    <a:lnTo>
                      <a:pt x="1611" y="634537"/>
                    </a:lnTo>
                    <a:lnTo>
                      <a:pt x="1149" y="635320"/>
                    </a:lnTo>
                    <a:lnTo>
                      <a:pt x="821" y="636216"/>
                    </a:lnTo>
                    <a:lnTo>
                      <a:pt x="475" y="637111"/>
                    </a:lnTo>
                    <a:lnTo>
                      <a:pt x="392" y="637818"/>
                    </a:lnTo>
                    <a:lnTo>
                      <a:pt x="269" y="638405"/>
                    </a:lnTo>
                    <a:lnTo>
                      <a:pt x="180" y="638897"/>
                    </a:lnTo>
                    <a:lnTo>
                      <a:pt x="437" y="639892"/>
                    </a:lnTo>
                    <a:lnTo>
                      <a:pt x="995" y="640554"/>
                    </a:lnTo>
                    <a:lnTo>
                      <a:pt x="1554" y="641359"/>
                    </a:lnTo>
                    <a:lnTo>
                      <a:pt x="2433" y="641979"/>
                    </a:lnTo>
                    <a:lnTo>
                      <a:pt x="3338" y="642843"/>
                    </a:lnTo>
                    <a:lnTo>
                      <a:pt x="4447" y="643874"/>
                    </a:lnTo>
                    <a:lnTo>
                      <a:pt x="5651" y="645061"/>
                    </a:lnTo>
                    <a:lnTo>
                      <a:pt x="6437" y="645767"/>
                    </a:lnTo>
                    <a:lnTo>
                      <a:pt x="7109" y="646471"/>
                    </a:lnTo>
                    <a:lnTo>
                      <a:pt x="7824" y="647813"/>
                    </a:lnTo>
                    <a:lnTo>
                      <a:pt x="8297" y="648927"/>
                    </a:lnTo>
                    <a:lnTo>
                      <a:pt x="8662" y="650215"/>
                    </a:lnTo>
                    <a:lnTo>
                      <a:pt x="9067" y="651377"/>
                    </a:lnTo>
                    <a:lnTo>
                      <a:pt x="9076" y="652299"/>
                    </a:lnTo>
                    <a:lnTo>
                      <a:pt x="8952" y="653490"/>
                    </a:lnTo>
                    <a:lnTo>
                      <a:pt x="8855" y="654661"/>
                    </a:lnTo>
                    <a:lnTo>
                      <a:pt x="8662" y="655821"/>
                    </a:lnTo>
                    <a:lnTo>
                      <a:pt x="8438" y="656482"/>
                    </a:lnTo>
                    <a:lnTo>
                      <a:pt x="8377" y="657092"/>
                    </a:lnTo>
                    <a:lnTo>
                      <a:pt x="8463" y="658094"/>
                    </a:lnTo>
                    <a:lnTo>
                      <a:pt x="8553" y="658573"/>
                    </a:lnTo>
                    <a:lnTo>
                      <a:pt x="8878" y="659141"/>
                    </a:lnTo>
                    <a:lnTo>
                      <a:pt x="9423" y="659510"/>
                    </a:lnTo>
                    <a:lnTo>
                      <a:pt x="9876" y="659731"/>
                    </a:lnTo>
                    <a:lnTo>
                      <a:pt x="10566" y="659892"/>
                    </a:lnTo>
                    <a:lnTo>
                      <a:pt x="12776" y="659193"/>
                    </a:lnTo>
                    <a:lnTo>
                      <a:pt x="13526" y="658848"/>
                    </a:lnTo>
                    <a:lnTo>
                      <a:pt x="14236" y="658592"/>
                    </a:lnTo>
                    <a:lnTo>
                      <a:pt x="14997" y="658348"/>
                    </a:lnTo>
                    <a:lnTo>
                      <a:pt x="16144" y="658130"/>
                    </a:lnTo>
                    <a:lnTo>
                      <a:pt x="16915" y="658222"/>
                    </a:lnTo>
                    <a:lnTo>
                      <a:pt x="17569" y="658662"/>
                    </a:lnTo>
                    <a:lnTo>
                      <a:pt x="17993" y="659243"/>
                    </a:lnTo>
                    <a:lnTo>
                      <a:pt x="18500" y="660088"/>
                    </a:lnTo>
                    <a:lnTo>
                      <a:pt x="19020" y="661250"/>
                    </a:lnTo>
                    <a:lnTo>
                      <a:pt x="19582" y="662397"/>
                    </a:lnTo>
                    <a:lnTo>
                      <a:pt x="20134" y="663542"/>
                    </a:lnTo>
                    <a:lnTo>
                      <a:pt x="20376" y="664740"/>
                    </a:lnTo>
                    <a:lnTo>
                      <a:pt x="20426" y="665624"/>
                    </a:lnTo>
                    <a:lnTo>
                      <a:pt x="20289" y="666454"/>
                    </a:lnTo>
                    <a:lnTo>
                      <a:pt x="19981" y="667457"/>
                    </a:lnTo>
                    <a:lnTo>
                      <a:pt x="19833" y="668211"/>
                    </a:lnTo>
                    <a:lnTo>
                      <a:pt x="20073" y="669097"/>
                    </a:lnTo>
                    <a:lnTo>
                      <a:pt x="20439" y="669608"/>
                    </a:lnTo>
                    <a:lnTo>
                      <a:pt x="20565" y="670244"/>
                    </a:lnTo>
                    <a:lnTo>
                      <a:pt x="20812" y="670684"/>
                    </a:lnTo>
                    <a:lnTo>
                      <a:pt x="21214" y="670934"/>
                    </a:lnTo>
                    <a:lnTo>
                      <a:pt x="22170" y="671226"/>
                    </a:lnTo>
                    <a:lnTo>
                      <a:pt x="23374" y="671444"/>
                    </a:lnTo>
                    <a:lnTo>
                      <a:pt x="24164" y="671762"/>
                    </a:lnTo>
                    <a:lnTo>
                      <a:pt x="25468" y="671955"/>
                    </a:lnTo>
                    <a:lnTo>
                      <a:pt x="26563" y="672238"/>
                    </a:lnTo>
                    <a:lnTo>
                      <a:pt x="26973" y="673072"/>
                    </a:lnTo>
                    <a:lnTo>
                      <a:pt x="27183" y="673881"/>
                    </a:lnTo>
                    <a:lnTo>
                      <a:pt x="27122" y="674440"/>
                    </a:lnTo>
                    <a:lnTo>
                      <a:pt x="26816" y="675308"/>
                    </a:lnTo>
                    <a:lnTo>
                      <a:pt x="27204" y="676062"/>
                    </a:lnTo>
                    <a:lnTo>
                      <a:pt x="27225" y="676993"/>
                    </a:lnTo>
                    <a:lnTo>
                      <a:pt x="27811" y="677356"/>
                    </a:lnTo>
                    <a:lnTo>
                      <a:pt x="28612" y="677991"/>
                    </a:lnTo>
                    <a:lnTo>
                      <a:pt x="29362" y="678707"/>
                    </a:lnTo>
                    <a:lnTo>
                      <a:pt x="30085" y="679224"/>
                    </a:lnTo>
                    <a:lnTo>
                      <a:pt x="31112" y="679943"/>
                    </a:lnTo>
                    <a:lnTo>
                      <a:pt x="31963" y="680496"/>
                    </a:lnTo>
                    <a:lnTo>
                      <a:pt x="32535" y="680615"/>
                    </a:lnTo>
                    <a:lnTo>
                      <a:pt x="31858" y="681279"/>
                    </a:lnTo>
                    <a:lnTo>
                      <a:pt x="31463" y="681620"/>
                    </a:lnTo>
                    <a:lnTo>
                      <a:pt x="30801" y="682371"/>
                    </a:lnTo>
                    <a:lnTo>
                      <a:pt x="30207" y="682766"/>
                    </a:lnTo>
                    <a:lnTo>
                      <a:pt x="29475" y="683099"/>
                    </a:lnTo>
                    <a:lnTo>
                      <a:pt x="28612" y="683527"/>
                    </a:lnTo>
                    <a:lnTo>
                      <a:pt x="27610" y="684040"/>
                    </a:lnTo>
                    <a:lnTo>
                      <a:pt x="27076" y="684262"/>
                    </a:lnTo>
                    <a:lnTo>
                      <a:pt x="27006" y="684882"/>
                    </a:lnTo>
                    <a:lnTo>
                      <a:pt x="27272" y="685838"/>
                    </a:lnTo>
                    <a:lnTo>
                      <a:pt x="27391" y="686789"/>
                    </a:lnTo>
                    <a:lnTo>
                      <a:pt x="27606" y="687794"/>
                    </a:lnTo>
                    <a:lnTo>
                      <a:pt x="27933" y="688721"/>
                    </a:lnTo>
                    <a:lnTo>
                      <a:pt x="28303" y="690096"/>
                    </a:lnTo>
                    <a:lnTo>
                      <a:pt x="28660" y="691470"/>
                    </a:lnTo>
                    <a:lnTo>
                      <a:pt x="29349" y="692967"/>
                    </a:lnTo>
                    <a:lnTo>
                      <a:pt x="30146" y="694331"/>
                    </a:lnTo>
                    <a:lnTo>
                      <a:pt x="30772" y="695567"/>
                    </a:lnTo>
                    <a:lnTo>
                      <a:pt x="31129" y="696562"/>
                    </a:lnTo>
                    <a:lnTo>
                      <a:pt x="31646" y="698338"/>
                    </a:lnTo>
                    <a:lnTo>
                      <a:pt x="32085" y="699638"/>
                    </a:lnTo>
                    <a:lnTo>
                      <a:pt x="32606" y="700868"/>
                    </a:lnTo>
                    <a:lnTo>
                      <a:pt x="33495" y="702323"/>
                    </a:lnTo>
                    <a:lnTo>
                      <a:pt x="34047" y="702994"/>
                    </a:lnTo>
                    <a:lnTo>
                      <a:pt x="34608" y="703578"/>
                    </a:lnTo>
                    <a:lnTo>
                      <a:pt x="35268" y="704339"/>
                    </a:lnTo>
                    <a:lnTo>
                      <a:pt x="35724" y="704830"/>
                    </a:lnTo>
                    <a:lnTo>
                      <a:pt x="38157" y="704718"/>
                    </a:lnTo>
                    <a:lnTo>
                      <a:pt x="42128" y="703761"/>
                    </a:lnTo>
                    <a:lnTo>
                      <a:pt x="44078" y="703202"/>
                    </a:lnTo>
                    <a:lnTo>
                      <a:pt x="45462" y="702987"/>
                    </a:lnTo>
                    <a:lnTo>
                      <a:pt x="46345" y="702882"/>
                    </a:lnTo>
                    <a:lnTo>
                      <a:pt x="47397" y="702843"/>
                    </a:lnTo>
                    <a:lnTo>
                      <a:pt x="48820" y="702679"/>
                    </a:lnTo>
                    <a:lnTo>
                      <a:pt x="49295" y="702737"/>
                    </a:lnTo>
                    <a:lnTo>
                      <a:pt x="49864" y="703097"/>
                    </a:lnTo>
                    <a:lnTo>
                      <a:pt x="50412" y="703925"/>
                    </a:lnTo>
                    <a:lnTo>
                      <a:pt x="50736" y="704969"/>
                    </a:lnTo>
                    <a:lnTo>
                      <a:pt x="50486" y="705624"/>
                    </a:lnTo>
                    <a:lnTo>
                      <a:pt x="50326" y="706580"/>
                    </a:lnTo>
                    <a:lnTo>
                      <a:pt x="49864" y="707364"/>
                    </a:lnTo>
                    <a:lnTo>
                      <a:pt x="49494" y="707890"/>
                    </a:lnTo>
                    <a:lnTo>
                      <a:pt x="48599" y="708423"/>
                    </a:lnTo>
                    <a:lnTo>
                      <a:pt x="47082" y="709643"/>
                    </a:lnTo>
                    <a:lnTo>
                      <a:pt x="45757" y="710837"/>
                    </a:lnTo>
                    <a:lnTo>
                      <a:pt x="44752" y="711457"/>
                    </a:lnTo>
                    <a:lnTo>
                      <a:pt x="43782" y="712183"/>
                    </a:lnTo>
                    <a:lnTo>
                      <a:pt x="43291" y="712552"/>
                    </a:lnTo>
                    <a:lnTo>
                      <a:pt x="42145" y="713612"/>
                    </a:lnTo>
                    <a:lnTo>
                      <a:pt x="41863" y="714335"/>
                    </a:lnTo>
                    <a:lnTo>
                      <a:pt x="41386" y="715217"/>
                    </a:lnTo>
                    <a:lnTo>
                      <a:pt x="41323" y="715846"/>
                    </a:lnTo>
                    <a:lnTo>
                      <a:pt x="41550" y="716858"/>
                    </a:lnTo>
                    <a:lnTo>
                      <a:pt x="41695" y="717910"/>
                    </a:lnTo>
                    <a:lnTo>
                      <a:pt x="41840" y="718507"/>
                    </a:lnTo>
                    <a:lnTo>
                      <a:pt x="42134" y="719116"/>
                    </a:lnTo>
                    <a:lnTo>
                      <a:pt x="42542" y="719637"/>
                    </a:lnTo>
                    <a:lnTo>
                      <a:pt x="43231" y="720336"/>
                    </a:lnTo>
                    <a:lnTo>
                      <a:pt x="44088" y="721123"/>
                    </a:lnTo>
                    <a:lnTo>
                      <a:pt x="44624" y="721618"/>
                    </a:lnTo>
                    <a:lnTo>
                      <a:pt x="45355" y="722190"/>
                    </a:lnTo>
                    <a:lnTo>
                      <a:pt x="46158" y="722660"/>
                    </a:lnTo>
                    <a:lnTo>
                      <a:pt x="47265" y="723358"/>
                    </a:lnTo>
                    <a:lnTo>
                      <a:pt x="48345" y="723866"/>
                    </a:lnTo>
                    <a:lnTo>
                      <a:pt x="49700" y="724666"/>
                    </a:lnTo>
                    <a:lnTo>
                      <a:pt x="50717" y="725289"/>
                    </a:lnTo>
                    <a:lnTo>
                      <a:pt x="51784" y="725962"/>
                    </a:lnTo>
                    <a:lnTo>
                      <a:pt x="52682" y="726622"/>
                    </a:lnTo>
                    <a:lnTo>
                      <a:pt x="53453" y="727295"/>
                    </a:lnTo>
                    <a:lnTo>
                      <a:pt x="53822" y="727689"/>
                    </a:lnTo>
                    <a:lnTo>
                      <a:pt x="54413" y="728768"/>
                    </a:lnTo>
                    <a:lnTo>
                      <a:pt x="54770" y="729810"/>
                    </a:lnTo>
                    <a:lnTo>
                      <a:pt x="55068" y="731118"/>
                    </a:lnTo>
                    <a:lnTo>
                      <a:pt x="55110" y="731905"/>
                    </a:lnTo>
                    <a:lnTo>
                      <a:pt x="55081" y="732909"/>
                    </a:lnTo>
                    <a:lnTo>
                      <a:pt x="55270" y="733823"/>
                    </a:lnTo>
                    <a:lnTo>
                      <a:pt x="55575" y="734763"/>
                    </a:lnTo>
                    <a:lnTo>
                      <a:pt x="55915" y="735969"/>
                    </a:lnTo>
                    <a:lnTo>
                      <a:pt x="56317" y="737227"/>
                    </a:lnTo>
                    <a:lnTo>
                      <a:pt x="56644" y="738217"/>
                    </a:lnTo>
                    <a:lnTo>
                      <a:pt x="56955" y="738941"/>
                    </a:lnTo>
                    <a:lnTo>
                      <a:pt x="57409" y="740021"/>
                    </a:lnTo>
                    <a:lnTo>
                      <a:pt x="57663" y="741189"/>
                    </a:lnTo>
                    <a:lnTo>
                      <a:pt x="57480" y="742281"/>
                    </a:lnTo>
                    <a:lnTo>
                      <a:pt x="57126" y="742942"/>
                    </a:lnTo>
                    <a:lnTo>
                      <a:pt x="56619" y="743577"/>
                    </a:lnTo>
                    <a:lnTo>
                      <a:pt x="55797" y="743831"/>
                    </a:lnTo>
                    <a:lnTo>
                      <a:pt x="55200" y="743894"/>
                    </a:lnTo>
                    <a:lnTo>
                      <a:pt x="54648" y="743742"/>
                    </a:lnTo>
                    <a:lnTo>
                      <a:pt x="54064" y="743780"/>
                    </a:lnTo>
                    <a:lnTo>
                      <a:pt x="53658" y="744478"/>
                    </a:lnTo>
                    <a:lnTo>
                      <a:pt x="53694" y="745621"/>
                    </a:lnTo>
                    <a:lnTo>
                      <a:pt x="53566" y="746536"/>
                    </a:lnTo>
                    <a:lnTo>
                      <a:pt x="53354" y="747171"/>
                    </a:lnTo>
                    <a:lnTo>
                      <a:pt x="53478" y="747806"/>
                    </a:lnTo>
                    <a:lnTo>
                      <a:pt x="53867" y="748720"/>
                    </a:lnTo>
                    <a:lnTo>
                      <a:pt x="54368" y="749800"/>
                    </a:lnTo>
                    <a:lnTo>
                      <a:pt x="55255" y="751197"/>
                    </a:lnTo>
                    <a:lnTo>
                      <a:pt x="54657" y="752060"/>
                    </a:lnTo>
                    <a:lnTo>
                      <a:pt x="54493" y="752809"/>
                    </a:lnTo>
                    <a:lnTo>
                      <a:pt x="54333" y="753838"/>
                    </a:lnTo>
                    <a:lnTo>
                      <a:pt x="54050" y="754524"/>
                    </a:lnTo>
                    <a:lnTo>
                      <a:pt x="53803" y="754969"/>
                    </a:lnTo>
                    <a:lnTo>
                      <a:pt x="53106" y="755477"/>
                    </a:lnTo>
                    <a:lnTo>
                      <a:pt x="52532" y="755464"/>
                    </a:lnTo>
                    <a:lnTo>
                      <a:pt x="51906" y="755959"/>
                    </a:lnTo>
                    <a:lnTo>
                      <a:pt x="51681" y="756708"/>
                    </a:lnTo>
                    <a:lnTo>
                      <a:pt x="51696" y="757775"/>
                    </a:lnTo>
                    <a:lnTo>
                      <a:pt x="51967" y="758664"/>
                    </a:lnTo>
                    <a:lnTo>
                      <a:pt x="52499" y="759261"/>
                    </a:lnTo>
                    <a:lnTo>
                      <a:pt x="53225" y="759629"/>
                    </a:lnTo>
                    <a:lnTo>
                      <a:pt x="54140" y="759947"/>
                    </a:lnTo>
                    <a:lnTo>
                      <a:pt x="54917" y="760290"/>
                    </a:lnTo>
                    <a:lnTo>
                      <a:pt x="56079" y="760810"/>
                    </a:lnTo>
                    <a:lnTo>
                      <a:pt x="56860" y="761484"/>
                    </a:lnTo>
                    <a:lnTo>
                      <a:pt x="57129" y="762716"/>
                    </a:lnTo>
                    <a:lnTo>
                      <a:pt x="56972" y="763605"/>
                    </a:lnTo>
                    <a:lnTo>
                      <a:pt x="56982" y="764049"/>
                    </a:lnTo>
                    <a:lnTo>
                      <a:pt x="57052" y="764874"/>
                    </a:lnTo>
                    <a:lnTo>
                      <a:pt x="57171" y="766322"/>
                    </a:lnTo>
                    <a:lnTo>
                      <a:pt x="57341" y="767275"/>
                    </a:lnTo>
                    <a:lnTo>
                      <a:pt x="57425" y="767897"/>
                    </a:lnTo>
                    <a:lnTo>
                      <a:pt x="57839" y="768469"/>
                    </a:lnTo>
                    <a:lnTo>
                      <a:pt x="58077" y="769421"/>
                    </a:lnTo>
                    <a:lnTo>
                      <a:pt x="58083" y="770120"/>
                    </a:lnTo>
                    <a:lnTo>
                      <a:pt x="58770" y="770983"/>
                    </a:lnTo>
                    <a:lnTo>
                      <a:pt x="58808" y="771872"/>
                    </a:lnTo>
                    <a:lnTo>
                      <a:pt x="58716" y="772939"/>
                    </a:lnTo>
                    <a:lnTo>
                      <a:pt x="58436" y="774450"/>
                    </a:lnTo>
                    <a:lnTo>
                      <a:pt x="58266" y="775454"/>
                    </a:lnTo>
                    <a:lnTo>
                      <a:pt x="57691" y="776254"/>
                    </a:lnTo>
                    <a:lnTo>
                      <a:pt x="56936" y="777244"/>
                    </a:lnTo>
                    <a:lnTo>
                      <a:pt x="56365" y="778006"/>
                    </a:lnTo>
                    <a:lnTo>
                      <a:pt x="55976" y="778514"/>
                    </a:lnTo>
                    <a:lnTo>
                      <a:pt x="55652" y="779264"/>
                    </a:lnTo>
                    <a:lnTo>
                      <a:pt x="55379" y="780483"/>
                    </a:lnTo>
                    <a:lnTo>
                      <a:pt x="55325" y="782096"/>
                    </a:lnTo>
                    <a:lnTo>
                      <a:pt x="55125" y="782566"/>
                    </a:lnTo>
                    <a:lnTo>
                      <a:pt x="54673" y="783201"/>
                    </a:lnTo>
                    <a:lnTo>
                      <a:pt x="53976" y="784242"/>
                    </a:lnTo>
                    <a:lnTo>
                      <a:pt x="53322" y="785220"/>
                    </a:lnTo>
                    <a:lnTo>
                      <a:pt x="52860" y="785956"/>
                    </a:lnTo>
                    <a:lnTo>
                      <a:pt x="52291" y="786871"/>
                    </a:lnTo>
                    <a:lnTo>
                      <a:pt x="51778" y="787760"/>
                    </a:lnTo>
                    <a:lnTo>
                      <a:pt x="51301" y="788662"/>
                    </a:lnTo>
                    <a:lnTo>
                      <a:pt x="50782" y="789716"/>
                    </a:lnTo>
                    <a:lnTo>
                      <a:pt x="50425" y="790528"/>
                    </a:lnTo>
                    <a:lnTo>
                      <a:pt x="50278" y="790960"/>
                    </a:lnTo>
                    <a:lnTo>
                      <a:pt x="50355" y="792002"/>
                    </a:lnTo>
                    <a:lnTo>
                      <a:pt x="50438" y="792726"/>
                    </a:lnTo>
                    <a:lnTo>
                      <a:pt x="50618" y="793615"/>
                    </a:lnTo>
                    <a:lnTo>
                      <a:pt x="50807" y="794504"/>
                    </a:lnTo>
                    <a:lnTo>
                      <a:pt x="51061" y="795621"/>
                    </a:lnTo>
                    <a:lnTo>
                      <a:pt x="51282" y="796510"/>
                    </a:lnTo>
                    <a:lnTo>
                      <a:pt x="51433" y="797234"/>
                    </a:lnTo>
                    <a:lnTo>
                      <a:pt x="51616" y="798644"/>
                    </a:lnTo>
                    <a:lnTo>
                      <a:pt x="51767" y="799634"/>
                    </a:lnTo>
                    <a:lnTo>
                      <a:pt x="51851" y="800511"/>
                    </a:lnTo>
                    <a:lnTo>
                      <a:pt x="52213" y="801311"/>
                    </a:lnTo>
                    <a:lnTo>
                      <a:pt x="52515" y="801705"/>
                    </a:lnTo>
                    <a:lnTo>
                      <a:pt x="52837" y="802047"/>
                    </a:lnTo>
                    <a:lnTo>
                      <a:pt x="53286" y="802403"/>
                    </a:lnTo>
                    <a:lnTo>
                      <a:pt x="53745" y="802860"/>
                    </a:lnTo>
                    <a:lnTo>
                      <a:pt x="54574" y="803584"/>
                    </a:lnTo>
                    <a:lnTo>
                      <a:pt x="55335" y="804283"/>
                    </a:lnTo>
                    <a:lnTo>
                      <a:pt x="55826" y="804664"/>
                    </a:lnTo>
                    <a:lnTo>
                      <a:pt x="56240" y="805337"/>
                    </a:lnTo>
                    <a:lnTo>
                      <a:pt x="56411" y="805845"/>
                    </a:lnTo>
                    <a:lnTo>
                      <a:pt x="56625" y="806531"/>
                    </a:lnTo>
                    <a:lnTo>
                      <a:pt x="56779" y="807229"/>
                    </a:lnTo>
                    <a:lnTo>
                      <a:pt x="56901" y="807762"/>
                    </a:lnTo>
                    <a:lnTo>
                      <a:pt x="56924" y="808601"/>
                    </a:lnTo>
                    <a:lnTo>
                      <a:pt x="56732" y="809426"/>
                    </a:lnTo>
                    <a:lnTo>
                      <a:pt x="56369" y="810315"/>
                    </a:lnTo>
                    <a:lnTo>
                      <a:pt x="55642" y="812182"/>
                    </a:lnTo>
                    <a:lnTo>
                      <a:pt x="54921" y="814328"/>
                    </a:lnTo>
                    <a:lnTo>
                      <a:pt x="55110" y="814747"/>
                    </a:lnTo>
                    <a:lnTo>
                      <a:pt x="55486" y="815332"/>
                    </a:lnTo>
                    <a:lnTo>
                      <a:pt x="56182" y="815319"/>
                    </a:lnTo>
                    <a:lnTo>
                      <a:pt x="56911" y="815471"/>
                    </a:lnTo>
                    <a:lnTo>
                      <a:pt x="57797" y="815865"/>
                    </a:lnTo>
                    <a:lnTo>
                      <a:pt x="58420" y="816068"/>
                    </a:lnTo>
                    <a:lnTo>
                      <a:pt x="59059" y="816335"/>
                    </a:lnTo>
                    <a:lnTo>
                      <a:pt x="59650" y="816576"/>
                    </a:lnTo>
                    <a:lnTo>
                      <a:pt x="60163" y="816767"/>
                    </a:lnTo>
                    <a:lnTo>
                      <a:pt x="60356" y="817529"/>
                    </a:lnTo>
                    <a:lnTo>
                      <a:pt x="60436" y="818037"/>
                    </a:lnTo>
                    <a:lnTo>
                      <a:pt x="60495" y="818773"/>
                    </a:lnTo>
                    <a:lnTo>
                      <a:pt x="60495" y="819231"/>
                    </a:lnTo>
                    <a:lnTo>
                      <a:pt x="60610" y="820132"/>
                    </a:lnTo>
                    <a:lnTo>
                      <a:pt x="60699" y="820653"/>
                    </a:lnTo>
                    <a:lnTo>
                      <a:pt x="60899" y="821161"/>
                    </a:lnTo>
                    <a:lnTo>
                      <a:pt x="61066" y="821682"/>
                    </a:lnTo>
                    <a:lnTo>
                      <a:pt x="61027" y="822215"/>
                    </a:lnTo>
                    <a:lnTo>
                      <a:pt x="60802" y="822710"/>
                    </a:lnTo>
                    <a:lnTo>
                      <a:pt x="60273" y="823434"/>
                    </a:lnTo>
                    <a:lnTo>
                      <a:pt x="59968" y="823891"/>
                    </a:lnTo>
                    <a:lnTo>
                      <a:pt x="59846" y="825022"/>
                    </a:lnTo>
                    <a:lnTo>
                      <a:pt x="59916" y="825619"/>
                    </a:lnTo>
                    <a:lnTo>
                      <a:pt x="60022" y="826419"/>
                    </a:lnTo>
                    <a:lnTo>
                      <a:pt x="60141" y="826952"/>
                    </a:lnTo>
                    <a:lnTo>
                      <a:pt x="60346" y="827600"/>
                    </a:lnTo>
                    <a:lnTo>
                      <a:pt x="60796" y="828629"/>
                    </a:lnTo>
                    <a:lnTo>
                      <a:pt x="61256" y="829581"/>
                    </a:lnTo>
                    <a:lnTo>
                      <a:pt x="61313" y="830114"/>
                    </a:lnTo>
                    <a:lnTo>
                      <a:pt x="61162" y="831384"/>
                    </a:lnTo>
                    <a:lnTo>
                      <a:pt x="60937" y="832439"/>
                    </a:lnTo>
                    <a:lnTo>
                      <a:pt x="60690" y="833391"/>
                    </a:lnTo>
                    <a:lnTo>
                      <a:pt x="60527" y="834280"/>
                    </a:lnTo>
                    <a:lnTo>
                      <a:pt x="60922" y="834864"/>
                    </a:lnTo>
                    <a:lnTo>
                      <a:pt x="61336" y="835080"/>
                    </a:lnTo>
                    <a:lnTo>
                      <a:pt x="62241" y="835423"/>
                    </a:lnTo>
                    <a:lnTo>
                      <a:pt x="62985" y="835982"/>
                    </a:lnTo>
                    <a:lnTo>
                      <a:pt x="63176" y="836439"/>
                    </a:lnTo>
                    <a:lnTo>
                      <a:pt x="63288" y="836922"/>
                    </a:lnTo>
                    <a:lnTo>
                      <a:pt x="63277" y="837417"/>
                    </a:lnTo>
                    <a:lnTo>
                      <a:pt x="63542" y="838141"/>
                    </a:lnTo>
                    <a:lnTo>
                      <a:pt x="63689" y="838839"/>
                    </a:lnTo>
                    <a:lnTo>
                      <a:pt x="63561" y="839347"/>
                    </a:lnTo>
                    <a:lnTo>
                      <a:pt x="63441" y="839868"/>
                    </a:lnTo>
                    <a:lnTo>
                      <a:pt x="63592" y="840376"/>
                    </a:lnTo>
                    <a:lnTo>
                      <a:pt x="63821" y="840859"/>
                    </a:lnTo>
                    <a:lnTo>
                      <a:pt x="63782" y="841456"/>
                    </a:lnTo>
                    <a:lnTo>
                      <a:pt x="64149" y="842040"/>
                    </a:lnTo>
                    <a:lnTo>
                      <a:pt x="64158" y="842573"/>
                    </a:lnTo>
                    <a:lnTo>
                      <a:pt x="64126" y="843246"/>
                    </a:lnTo>
                    <a:lnTo>
                      <a:pt x="64601" y="844008"/>
                    </a:lnTo>
                    <a:lnTo>
                      <a:pt x="64645" y="844758"/>
                    </a:lnTo>
                    <a:lnTo>
                      <a:pt x="65118" y="845469"/>
                    </a:lnTo>
                    <a:lnTo>
                      <a:pt x="65420" y="845926"/>
                    </a:lnTo>
                    <a:lnTo>
                      <a:pt x="65452" y="846828"/>
                    </a:lnTo>
                    <a:lnTo>
                      <a:pt x="65840" y="847361"/>
                    </a:lnTo>
                    <a:lnTo>
                      <a:pt x="65924" y="848136"/>
                    </a:lnTo>
                    <a:lnTo>
                      <a:pt x="66088" y="848974"/>
                    </a:lnTo>
                    <a:lnTo>
                      <a:pt x="66219" y="849431"/>
                    </a:lnTo>
                    <a:lnTo>
                      <a:pt x="66238" y="850066"/>
                    </a:lnTo>
                    <a:lnTo>
                      <a:pt x="66229" y="850561"/>
                    </a:lnTo>
                    <a:lnTo>
                      <a:pt x="66271" y="851006"/>
                    </a:lnTo>
                    <a:lnTo>
                      <a:pt x="66489" y="851527"/>
                    </a:lnTo>
                    <a:lnTo>
                      <a:pt x="66933" y="852263"/>
                    </a:lnTo>
                    <a:lnTo>
                      <a:pt x="67214" y="853152"/>
                    </a:lnTo>
                    <a:lnTo>
                      <a:pt x="67660" y="853825"/>
                    </a:lnTo>
                    <a:lnTo>
                      <a:pt x="67872" y="854206"/>
                    </a:lnTo>
                    <a:lnTo>
                      <a:pt x="68152" y="854651"/>
                    </a:lnTo>
                    <a:lnTo>
                      <a:pt x="68467" y="855362"/>
                    </a:lnTo>
                    <a:lnTo>
                      <a:pt x="68788" y="856302"/>
                    </a:lnTo>
                    <a:lnTo>
                      <a:pt x="69196" y="856734"/>
                    </a:lnTo>
                    <a:lnTo>
                      <a:pt x="69578" y="857064"/>
                    </a:lnTo>
                    <a:lnTo>
                      <a:pt x="70097" y="857318"/>
                    </a:lnTo>
                    <a:lnTo>
                      <a:pt x="70702" y="857902"/>
                    </a:lnTo>
                    <a:lnTo>
                      <a:pt x="71620" y="857648"/>
                    </a:lnTo>
                    <a:lnTo>
                      <a:pt x="72404" y="857661"/>
                    </a:lnTo>
                    <a:lnTo>
                      <a:pt x="73446" y="857648"/>
                    </a:lnTo>
                    <a:lnTo>
                      <a:pt x="74253" y="858118"/>
                    </a:lnTo>
                    <a:lnTo>
                      <a:pt x="74763" y="858283"/>
                    </a:lnTo>
                    <a:lnTo>
                      <a:pt x="75215" y="858499"/>
                    </a:lnTo>
                    <a:lnTo>
                      <a:pt x="75588" y="858766"/>
                    </a:lnTo>
                    <a:lnTo>
                      <a:pt x="76060" y="859020"/>
                    </a:lnTo>
                    <a:lnTo>
                      <a:pt x="76535" y="859147"/>
                    </a:lnTo>
                    <a:lnTo>
                      <a:pt x="77004" y="859477"/>
                    </a:lnTo>
                    <a:lnTo>
                      <a:pt x="77364" y="859909"/>
                    </a:lnTo>
                    <a:lnTo>
                      <a:pt x="77877" y="860556"/>
                    </a:lnTo>
                    <a:lnTo>
                      <a:pt x="78308" y="861039"/>
                    </a:lnTo>
                    <a:lnTo>
                      <a:pt x="78735" y="861458"/>
                    </a:lnTo>
                    <a:lnTo>
                      <a:pt x="79271" y="862030"/>
                    </a:lnTo>
                    <a:lnTo>
                      <a:pt x="79489" y="863274"/>
                    </a:lnTo>
                    <a:lnTo>
                      <a:pt x="79676" y="863947"/>
                    </a:lnTo>
                    <a:lnTo>
                      <a:pt x="79821" y="864595"/>
                    </a:lnTo>
                    <a:lnTo>
                      <a:pt x="80151" y="865700"/>
                    </a:lnTo>
                    <a:lnTo>
                      <a:pt x="80623" y="866436"/>
                    </a:lnTo>
                    <a:lnTo>
                      <a:pt x="81781" y="867579"/>
                    </a:lnTo>
                    <a:lnTo>
                      <a:pt x="82434" y="868303"/>
                    </a:lnTo>
                    <a:lnTo>
                      <a:pt x="82787" y="868697"/>
                    </a:lnTo>
                    <a:lnTo>
                      <a:pt x="83288" y="869561"/>
                    </a:lnTo>
                    <a:lnTo>
                      <a:pt x="83390" y="870196"/>
                    </a:lnTo>
                    <a:lnTo>
                      <a:pt x="83561" y="870907"/>
                    </a:lnTo>
                    <a:lnTo>
                      <a:pt x="83808" y="871542"/>
                    </a:lnTo>
                    <a:lnTo>
                      <a:pt x="83413" y="871923"/>
                    </a:lnTo>
                    <a:lnTo>
                      <a:pt x="83262" y="872558"/>
                    </a:lnTo>
                    <a:lnTo>
                      <a:pt x="83359" y="873282"/>
                    </a:lnTo>
                    <a:lnTo>
                      <a:pt x="83714" y="874450"/>
                    </a:lnTo>
                    <a:lnTo>
                      <a:pt x="84158" y="874730"/>
                    </a:lnTo>
                    <a:lnTo>
                      <a:pt x="85121" y="874717"/>
                    </a:lnTo>
                    <a:lnTo>
                      <a:pt x="85840" y="874869"/>
                    </a:lnTo>
                    <a:lnTo>
                      <a:pt x="86193" y="875174"/>
                    </a:lnTo>
                    <a:lnTo>
                      <a:pt x="86605" y="875441"/>
                    </a:lnTo>
                    <a:lnTo>
                      <a:pt x="87057" y="875720"/>
                    </a:lnTo>
                    <a:lnTo>
                      <a:pt x="87189" y="876698"/>
                    </a:lnTo>
                    <a:lnTo>
                      <a:pt x="87578" y="877155"/>
                    </a:lnTo>
                    <a:lnTo>
                      <a:pt x="88435" y="877460"/>
                    </a:lnTo>
                    <a:lnTo>
                      <a:pt x="89103" y="877905"/>
                    </a:lnTo>
                    <a:lnTo>
                      <a:pt x="89292" y="878362"/>
                    </a:lnTo>
                    <a:lnTo>
                      <a:pt x="89715" y="879137"/>
                    </a:lnTo>
                    <a:lnTo>
                      <a:pt x="89956" y="879619"/>
                    </a:lnTo>
                    <a:lnTo>
                      <a:pt x="90207" y="880026"/>
                    </a:lnTo>
                    <a:lnTo>
                      <a:pt x="90563" y="880610"/>
                    </a:lnTo>
                    <a:lnTo>
                      <a:pt x="90843" y="880965"/>
                    </a:lnTo>
                    <a:lnTo>
                      <a:pt x="91459" y="881626"/>
                    </a:lnTo>
                    <a:lnTo>
                      <a:pt x="92047" y="881918"/>
                    </a:lnTo>
                    <a:lnTo>
                      <a:pt x="92576" y="882337"/>
                    </a:lnTo>
                    <a:lnTo>
                      <a:pt x="92856" y="882819"/>
                    </a:lnTo>
                    <a:lnTo>
                      <a:pt x="93164" y="883378"/>
                    </a:lnTo>
                    <a:lnTo>
                      <a:pt x="93295" y="883835"/>
                    </a:lnTo>
                    <a:lnTo>
                      <a:pt x="93465" y="884255"/>
                    </a:lnTo>
                    <a:lnTo>
                      <a:pt x="93839" y="884496"/>
                    </a:lnTo>
                    <a:lnTo>
                      <a:pt x="94375" y="884521"/>
                    </a:lnTo>
                    <a:lnTo>
                      <a:pt x="94997" y="884623"/>
                    </a:lnTo>
                    <a:lnTo>
                      <a:pt x="95839" y="884763"/>
                    </a:lnTo>
                    <a:lnTo>
                      <a:pt x="96738" y="884953"/>
                    </a:lnTo>
                    <a:lnTo>
                      <a:pt x="97877" y="885118"/>
                    </a:lnTo>
                    <a:lnTo>
                      <a:pt x="98632" y="886731"/>
                    </a:lnTo>
                    <a:lnTo>
                      <a:pt x="98957" y="887493"/>
                    </a:lnTo>
                    <a:lnTo>
                      <a:pt x="99514" y="888433"/>
                    </a:lnTo>
                    <a:lnTo>
                      <a:pt x="99958" y="889131"/>
                    </a:lnTo>
                    <a:lnTo>
                      <a:pt x="100527" y="890173"/>
                    </a:lnTo>
                    <a:lnTo>
                      <a:pt x="101012" y="890884"/>
                    </a:lnTo>
                    <a:lnTo>
                      <a:pt x="101634" y="892027"/>
                    </a:lnTo>
                    <a:lnTo>
                      <a:pt x="102100" y="892751"/>
                    </a:lnTo>
                    <a:lnTo>
                      <a:pt x="102601" y="893526"/>
                    </a:lnTo>
                    <a:lnTo>
                      <a:pt x="103197" y="893983"/>
                    </a:lnTo>
                    <a:lnTo>
                      <a:pt x="104177" y="894694"/>
                    </a:lnTo>
                    <a:lnTo>
                      <a:pt x="105111" y="895240"/>
                    </a:lnTo>
                    <a:lnTo>
                      <a:pt x="105750" y="895519"/>
                    </a:lnTo>
                    <a:lnTo>
                      <a:pt x="106364" y="895735"/>
                    </a:lnTo>
                    <a:lnTo>
                      <a:pt x="107664" y="895672"/>
                    </a:lnTo>
                    <a:lnTo>
                      <a:pt x="108351" y="895570"/>
                    </a:lnTo>
                    <a:lnTo>
                      <a:pt x="108570" y="896027"/>
                    </a:lnTo>
                    <a:lnTo>
                      <a:pt x="109048" y="896523"/>
                    </a:lnTo>
                    <a:lnTo>
                      <a:pt x="109709" y="897272"/>
                    </a:lnTo>
                    <a:lnTo>
                      <a:pt x="110335" y="897869"/>
                    </a:lnTo>
                    <a:lnTo>
                      <a:pt x="110824" y="898339"/>
                    </a:lnTo>
                    <a:lnTo>
                      <a:pt x="111356" y="899101"/>
                    </a:lnTo>
                    <a:lnTo>
                      <a:pt x="111620" y="899914"/>
                    </a:lnTo>
                    <a:lnTo>
                      <a:pt x="111927" y="900854"/>
                    </a:lnTo>
                    <a:lnTo>
                      <a:pt x="112159" y="901362"/>
                    </a:lnTo>
                    <a:lnTo>
                      <a:pt x="112444" y="902073"/>
                    </a:lnTo>
                    <a:lnTo>
                      <a:pt x="113087" y="902149"/>
                    </a:lnTo>
                    <a:lnTo>
                      <a:pt x="113572" y="902263"/>
                    </a:lnTo>
                    <a:lnTo>
                      <a:pt x="114057" y="903000"/>
                    </a:lnTo>
                    <a:lnTo>
                      <a:pt x="114608" y="903635"/>
                    </a:lnTo>
                    <a:lnTo>
                      <a:pt x="115068" y="904117"/>
                    </a:lnTo>
                    <a:lnTo>
                      <a:pt x="115389" y="904448"/>
                    </a:lnTo>
                    <a:lnTo>
                      <a:pt x="116085" y="904968"/>
                    </a:lnTo>
                    <a:lnTo>
                      <a:pt x="116468" y="905260"/>
                    </a:lnTo>
                    <a:lnTo>
                      <a:pt x="117098" y="905591"/>
                    </a:lnTo>
                    <a:lnTo>
                      <a:pt x="117900" y="905654"/>
                    </a:lnTo>
                    <a:lnTo>
                      <a:pt x="118446" y="905807"/>
                    </a:lnTo>
                    <a:lnTo>
                      <a:pt x="119081" y="906035"/>
                    </a:lnTo>
                    <a:lnTo>
                      <a:pt x="119528" y="906226"/>
                    </a:lnTo>
                    <a:lnTo>
                      <a:pt x="119718" y="906708"/>
                    </a:lnTo>
                    <a:lnTo>
                      <a:pt x="119502" y="907356"/>
                    </a:lnTo>
                    <a:lnTo>
                      <a:pt x="119245" y="908016"/>
                    </a:lnTo>
                    <a:lnTo>
                      <a:pt x="119277" y="908715"/>
                    </a:lnTo>
                    <a:lnTo>
                      <a:pt x="119556" y="909235"/>
                    </a:lnTo>
                    <a:lnTo>
                      <a:pt x="119817" y="909985"/>
                    </a:lnTo>
                    <a:lnTo>
                      <a:pt x="119997" y="910734"/>
                    </a:lnTo>
                    <a:lnTo>
                      <a:pt x="120237" y="911128"/>
                    </a:lnTo>
                    <a:lnTo>
                      <a:pt x="121140" y="911344"/>
                    </a:lnTo>
                    <a:lnTo>
                      <a:pt x="121993" y="911445"/>
                    </a:lnTo>
                    <a:lnTo>
                      <a:pt x="122678" y="911318"/>
                    </a:lnTo>
                    <a:lnTo>
                      <a:pt x="123310" y="910950"/>
                    </a:lnTo>
                    <a:lnTo>
                      <a:pt x="124136" y="910950"/>
                    </a:lnTo>
                    <a:lnTo>
                      <a:pt x="124781" y="911242"/>
                    </a:lnTo>
                    <a:lnTo>
                      <a:pt x="125327" y="911941"/>
                    </a:lnTo>
                    <a:lnTo>
                      <a:pt x="125082" y="912665"/>
                    </a:lnTo>
                    <a:lnTo>
                      <a:pt x="125157" y="913299"/>
                    </a:lnTo>
                    <a:lnTo>
                      <a:pt x="125224" y="913833"/>
                    </a:lnTo>
                    <a:lnTo>
                      <a:pt x="125532" y="914341"/>
                    </a:lnTo>
                    <a:lnTo>
                      <a:pt x="125626" y="914925"/>
                    </a:lnTo>
                    <a:lnTo>
                      <a:pt x="125885" y="915827"/>
                    </a:lnTo>
                    <a:lnTo>
                      <a:pt x="126483" y="916487"/>
                    </a:lnTo>
                    <a:lnTo>
                      <a:pt x="126910" y="916957"/>
                    </a:lnTo>
                    <a:lnTo>
                      <a:pt x="126922" y="917579"/>
                    </a:lnTo>
                    <a:lnTo>
                      <a:pt x="126191" y="918113"/>
                    </a:lnTo>
                    <a:lnTo>
                      <a:pt x="125645" y="918189"/>
                    </a:lnTo>
                    <a:lnTo>
                      <a:pt x="124742" y="918202"/>
                    </a:lnTo>
                    <a:lnTo>
                      <a:pt x="123917" y="918379"/>
                    </a:lnTo>
                    <a:lnTo>
                      <a:pt x="123542" y="918913"/>
                    </a:lnTo>
                    <a:lnTo>
                      <a:pt x="123743" y="919535"/>
                    </a:lnTo>
                    <a:lnTo>
                      <a:pt x="124431" y="920081"/>
                    </a:lnTo>
                    <a:lnTo>
                      <a:pt x="124796" y="920437"/>
                    </a:lnTo>
                    <a:lnTo>
                      <a:pt x="124292" y="920919"/>
                    </a:lnTo>
                    <a:lnTo>
                      <a:pt x="123699" y="921123"/>
                    </a:lnTo>
                    <a:lnTo>
                      <a:pt x="123105" y="921567"/>
                    </a:lnTo>
                    <a:lnTo>
                      <a:pt x="122819" y="922037"/>
                    </a:lnTo>
                    <a:lnTo>
                      <a:pt x="122373" y="922494"/>
                    </a:lnTo>
                    <a:lnTo>
                      <a:pt x="121897" y="922545"/>
                    </a:lnTo>
                    <a:lnTo>
                      <a:pt x="121281" y="922482"/>
                    </a:lnTo>
                    <a:lnTo>
                      <a:pt x="120549" y="922672"/>
                    </a:lnTo>
                    <a:lnTo>
                      <a:pt x="119766" y="923079"/>
                    </a:lnTo>
                    <a:lnTo>
                      <a:pt x="119659" y="923739"/>
                    </a:lnTo>
                    <a:lnTo>
                      <a:pt x="119331" y="924437"/>
                    </a:lnTo>
                    <a:lnTo>
                      <a:pt x="118799" y="924615"/>
                    </a:lnTo>
                    <a:lnTo>
                      <a:pt x="118144" y="924844"/>
                    </a:lnTo>
                    <a:lnTo>
                      <a:pt x="118266" y="925682"/>
                    </a:lnTo>
                    <a:lnTo>
                      <a:pt x="117602" y="926038"/>
                    </a:lnTo>
                    <a:lnTo>
                      <a:pt x="117127" y="925949"/>
                    </a:lnTo>
                    <a:lnTo>
                      <a:pt x="116738" y="925504"/>
                    </a:lnTo>
                    <a:lnTo>
                      <a:pt x="116259" y="925568"/>
                    </a:lnTo>
                    <a:lnTo>
                      <a:pt x="115858" y="926431"/>
                    </a:lnTo>
                    <a:lnTo>
                      <a:pt x="115543" y="926901"/>
                    </a:lnTo>
                    <a:lnTo>
                      <a:pt x="115013" y="927028"/>
                    </a:lnTo>
                    <a:lnTo>
                      <a:pt x="114528" y="926990"/>
                    </a:lnTo>
                    <a:lnTo>
                      <a:pt x="113681" y="926647"/>
                    </a:lnTo>
                    <a:lnTo>
                      <a:pt x="112946" y="926177"/>
                    </a:lnTo>
                    <a:lnTo>
                      <a:pt x="112526" y="925847"/>
                    </a:lnTo>
                    <a:lnTo>
                      <a:pt x="112028" y="925911"/>
                    </a:lnTo>
                    <a:lnTo>
                      <a:pt x="111967" y="926419"/>
                    </a:lnTo>
                    <a:lnTo>
                      <a:pt x="111879" y="927003"/>
                    </a:lnTo>
                    <a:lnTo>
                      <a:pt x="111437" y="927206"/>
                    </a:lnTo>
                    <a:lnTo>
                      <a:pt x="110704" y="927155"/>
                    </a:lnTo>
                    <a:lnTo>
                      <a:pt x="109963" y="927041"/>
                    </a:lnTo>
                    <a:lnTo>
                      <a:pt x="109385" y="927168"/>
                    </a:lnTo>
                    <a:lnTo>
                      <a:pt x="109337" y="927625"/>
                    </a:lnTo>
                    <a:lnTo>
                      <a:pt x="110059" y="928324"/>
                    </a:lnTo>
                    <a:lnTo>
                      <a:pt x="110139" y="928819"/>
                    </a:lnTo>
                    <a:lnTo>
                      <a:pt x="110486" y="929403"/>
                    </a:lnTo>
                    <a:lnTo>
                      <a:pt x="109937" y="929657"/>
                    </a:lnTo>
                    <a:lnTo>
                      <a:pt x="109391" y="930178"/>
                    </a:lnTo>
                    <a:lnTo>
                      <a:pt x="109314" y="930610"/>
                    </a:lnTo>
                    <a:lnTo>
                      <a:pt x="108464" y="930419"/>
                    </a:lnTo>
                    <a:lnTo>
                      <a:pt x="107893" y="930749"/>
                    </a:lnTo>
                    <a:lnTo>
                      <a:pt x="107490" y="931067"/>
                    </a:lnTo>
                    <a:lnTo>
                      <a:pt x="106666" y="931029"/>
                    </a:lnTo>
                    <a:lnTo>
                      <a:pt x="106210" y="930495"/>
                    </a:lnTo>
                    <a:lnTo>
                      <a:pt x="105558" y="930368"/>
                    </a:lnTo>
                    <a:lnTo>
                      <a:pt x="105265" y="931143"/>
                    </a:lnTo>
                    <a:lnTo>
                      <a:pt x="104864" y="931384"/>
                    </a:lnTo>
                    <a:lnTo>
                      <a:pt x="104456" y="931918"/>
                    </a:lnTo>
                    <a:lnTo>
                      <a:pt x="104916" y="932349"/>
                    </a:lnTo>
                    <a:lnTo>
                      <a:pt x="104633" y="933150"/>
                    </a:lnTo>
                    <a:lnTo>
                      <a:pt x="104046" y="932908"/>
                    </a:lnTo>
                    <a:lnTo>
                      <a:pt x="103609" y="933353"/>
                    </a:lnTo>
                    <a:lnTo>
                      <a:pt x="103718" y="933810"/>
                    </a:lnTo>
                    <a:lnTo>
                      <a:pt x="103227" y="934178"/>
                    </a:lnTo>
                    <a:lnTo>
                      <a:pt x="102556" y="934597"/>
                    </a:lnTo>
                    <a:lnTo>
                      <a:pt x="102260" y="934077"/>
                    </a:lnTo>
                    <a:lnTo>
                      <a:pt x="102716" y="933797"/>
                    </a:lnTo>
                    <a:lnTo>
                      <a:pt x="102119" y="933378"/>
                    </a:lnTo>
                    <a:lnTo>
                      <a:pt x="101618" y="933607"/>
                    </a:lnTo>
                    <a:lnTo>
                      <a:pt x="100767" y="933962"/>
                    </a:lnTo>
                    <a:lnTo>
                      <a:pt x="100504" y="934318"/>
                    </a:lnTo>
                    <a:lnTo>
                      <a:pt x="100475" y="934978"/>
                    </a:lnTo>
                    <a:lnTo>
                      <a:pt x="100096" y="935385"/>
                    </a:lnTo>
                    <a:lnTo>
                      <a:pt x="99602" y="935410"/>
                    </a:lnTo>
                    <a:lnTo>
                      <a:pt x="99008" y="935486"/>
                    </a:lnTo>
                    <a:lnTo>
                      <a:pt x="98453" y="935817"/>
                    </a:lnTo>
                    <a:lnTo>
                      <a:pt x="98234" y="936312"/>
                    </a:lnTo>
                    <a:lnTo>
                      <a:pt x="97541" y="936617"/>
                    </a:lnTo>
                    <a:lnTo>
                      <a:pt x="96825" y="936655"/>
                    </a:lnTo>
                    <a:lnTo>
                      <a:pt x="96073" y="936845"/>
                    </a:lnTo>
                    <a:lnTo>
                      <a:pt x="95675" y="937290"/>
                    </a:lnTo>
                    <a:lnTo>
                      <a:pt x="95990" y="937899"/>
                    </a:lnTo>
                    <a:lnTo>
                      <a:pt x="96182" y="938446"/>
                    </a:lnTo>
                    <a:lnTo>
                      <a:pt x="96285" y="938992"/>
                    </a:lnTo>
                    <a:lnTo>
                      <a:pt x="96085" y="939881"/>
                    </a:lnTo>
                    <a:lnTo>
                      <a:pt x="95688" y="940401"/>
                    </a:lnTo>
                    <a:lnTo>
                      <a:pt x="95133" y="940909"/>
                    </a:lnTo>
                    <a:lnTo>
                      <a:pt x="95389" y="941405"/>
                    </a:lnTo>
                    <a:lnTo>
                      <a:pt x="95024" y="941786"/>
                    </a:lnTo>
                    <a:lnTo>
                      <a:pt x="94606" y="942446"/>
                    </a:lnTo>
                    <a:lnTo>
                      <a:pt x="94041" y="942891"/>
                    </a:lnTo>
                    <a:lnTo>
                      <a:pt x="93209" y="943259"/>
                    </a:lnTo>
                    <a:lnTo>
                      <a:pt x="92862" y="943780"/>
                    </a:lnTo>
                    <a:lnTo>
                      <a:pt x="92120" y="944199"/>
                    </a:lnTo>
                    <a:lnTo>
                      <a:pt x="91463" y="944529"/>
                    </a:lnTo>
                    <a:lnTo>
                      <a:pt x="90936" y="944389"/>
                    </a:lnTo>
                    <a:lnTo>
                      <a:pt x="90213" y="944326"/>
                    </a:lnTo>
                    <a:lnTo>
                      <a:pt x="89160" y="944427"/>
                    </a:lnTo>
                    <a:lnTo>
                      <a:pt x="88412" y="944592"/>
                    </a:lnTo>
                    <a:lnTo>
                      <a:pt x="87741" y="944948"/>
                    </a:lnTo>
                    <a:lnTo>
                      <a:pt x="87599" y="945558"/>
                    </a:lnTo>
                    <a:lnTo>
                      <a:pt x="87231" y="946243"/>
                    </a:lnTo>
                    <a:lnTo>
                      <a:pt x="86687" y="946764"/>
                    </a:lnTo>
                    <a:lnTo>
                      <a:pt x="86479" y="947209"/>
                    </a:lnTo>
                    <a:lnTo>
                      <a:pt x="86498" y="947920"/>
                    </a:lnTo>
                    <a:lnTo>
                      <a:pt x="86075" y="948834"/>
                    </a:lnTo>
                    <a:lnTo>
                      <a:pt x="85908" y="949329"/>
                    </a:lnTo>
                    <a:lnTo>
                      <a:pt x="86485" y="950257"/>
                    </a:lnTo>
                    <a:lnTo>
                      <a:pt x="86271" y="950714"/>
                    </a:lnTo>
                    <a:lnTo>
                      <a:pt x="85754" y="951234"/>
                    </a:lnTo>
                    <a:lnTo>
                      <a:pt x="85218" y="951349"/>
                    </a:lnTo>
                    <a:lnTo>
                      <a:pt x="84678" y="951527"/>
                    </a:lnTo>
                    <a:lnTo>
                      <a:pt x="84065" y="951958"/>
                    </a:lnTo>
                    <a:lnTo>
                      <a:pt x="84151" y="952568"/>
                    </a:lnTo>
                    <a:lnTo>
                      <a:pt x="84315" y="953381"/>
                    </a:lnTo>
                    <a:lnTo>
                      <a:pt x="84029" y="953901"/>
                    </a:lnTo>
                    <a:lnTo>
                      <a:pt x="83554" y="954359"/>
                    </a:lnTo>
                    <a:lnTo>
                      <a:pt x="82716" y="954613"/>
                    </a:lnTo>
                    <a:lnTo>
                      <a:pt x="81955" y="955006"/>
                    </a:lnTo>
                    <a:lnTo>
                      <a:pt x="81413" y="955451"/>
                    </a:lnTo>
                    <a:lnTo>
                      <a:pt x="80882" y="955540"/>
                    </a:lnTo>
                    <a:lnTo>
                      <a:pt x="80436" y="955629"/>
                    </a:lnTo>
                    <a:lnTo>
                      <a:pt x="80003" y="955972"/>
                    </a:lnTo>
                    <a:lnTo>
                      <a:pt x="79707" y="956302"/>
                    </a:lnTo>
                    <a:lnTo>
                      <a:pt x="79235" y="956670"/>
                    </a:lnTo>
                    <a:lnTo>
                      <a:pt x="79046" y="957254"/>
                    </a:lnTo>
                    <a:lnTo>
                      <a:pt x="80041" y="957597"/>
                    </a:lnTo>
                    <a:lnTo>
                      <a:pt x="80405" y="957953"/>
                    </a:lnTo>
                    <a:lnTo>
                      <a:pt x="80443" y="958600"/>
                    </a:lnTo>
                    <a:lnTo>
                      <a:pt x="80048" y="959032"/>
                    </a:lnTo>
                    <a:lnTo>
                      <a:pt x="79287" y="958842"/>
                    </a:lnTo>
                    <a:lnTo>
                      <a:pt x="78808" y="958931"/>
                    </a:lnTo>
                    <a:lnTo>
                      <a:pt x="78285" y="959312"/>
                    </a:lnTo>
                    <a:lnTo>
                      <a:pt x="77752" y="959604"/>
                    </a:lnTo>
                    <a:lnTo>
                      <a:pt x="78304" y="960391"/>
                    </a:lnTo>
                    <a:lnTo>
                      <a:pt x="79052" y="960836"/>
                    </a:lnTo>
                    <a:lnTo>
                      <a:pt x="79460" y="961344"/>
                    </a:lnTo>
                    <a:lnTo>
                      <a:pt x="79274" y="961814"/>
                    </a:lnTo>
                    <a:lnTo>
                      <a:pt x="78674" y="961966"/>
                    </a:lnTo>
                    <a:lnTo>
                      <a:pt x="78491" y="962360"/>
                    </a:lnTo>
                    <a:lnTo>
                      <a:pt x="78173" y="962893"/>
                    </a:lnTo>
                    <a:lnTo>
                      <a:pt x="77752" y="963122"/>
                    </a:lnTo>
                    <a:lnTo>
                      <a:pt x="76940" y="962944"/>
                    </a:lnTo>
                    <a:lnTo>
                      <a:pt x="76337" y="962817"/>
                    </a:lnTo>
                    <a:lnTo>
                      <a:pt x="75598" y="963020"/>
                    </a:lnTo>
                    <a:lnTo>
                      <a:pt x="74320" y="962944"/>
                    </a:lnTo>
                    <a:lnTo>
                      <a:pt x="73742" y="963033"/>
                    </a:lnTo>
                    <a:lnTo>
                      <a:pt x="73289" y="963414"/>
                    </a:lnTo>
                    <a:lnTo>
                      <a:pt x="72728" y="963630"/>
                    </a:lnTo>
                    <a:lnTo>
                      <a:pt x="72686" y="964379"/>
                    </a:lnTo>
                    <a:lnTo>
                      <a:pt x="73026" y="964823"/>
                    </a:lnTo>
                    <a:lnTo>
                      <a:pt x="73377" y="965166"/>
                    </a:lnTo>
                    <a:lnTo>
                      <a:pt x="73921" y="965255"/>
                    </a:lnTo>
                    <a:lnTo>
                      <a:pt x="73478" y="966106"/>
                    </a:lnTo>
                    <a:lnTo>
                      <a:pt x="72961" y="966208"/>
                    </a:lnTo>
                    <a:lnTo>
                      <a:pt x="72490" y="966436"/>
                    </a:lnTo>
                    <a:lnTo>
                      <a:pt x="72053" y="966970"/>
                    </a:lnTo>
                    <a:lnTo>
                      <a:pt x="71620" y="967376"/>
                    </a:lnTo>
                    <a:lnTo>
                      <a:pt x="71125" y="967783"/>
                    </a:lnTo>
                    <a:lnTo>
                      <a:pt x="71106" y="968303"/>
                    </a:lnTo>
                    <a:lnTo>
                      <a:pt x="71427" y="968722"/>
                    </a:lnTo>
                    <a:lnTo>
                      <a:pt x="71007" y="970018"/>
                    </a:lnTo>
                    <a:lnTo>
                      <a:pt x="70807" y="970640"/>
                    </a:lnTo>
                    <a:lnTo>
                      <a:pt x="70878" y="971161"/>
                    </a:lnTo>
                    <a:lnTo>
                      <a:pt x="71276" y="971567"/>
                    </a:lnTo>
                    <a:lnTo>
                      <a:pt x="71703" y="972126"/>
                    </a:lnTo>
                    <a:lnTo>
                      <a:pt x="71986" y="972545"/>
                    </a:lnTo>
                    <a:lnTo>
                      <a:pt x="72444" y="972888"/>
                    </a:lnTo>
                    <a:lnTo>
                      <a:pt x="73328" y="972926"/>
                    </a:lnTo>
                    <a:lnTo>
                      <a:pt x="73826" y="973434"/>
                    </a:lnTo>
                    <a:lnTo>
                      <a:pt x="75682" y="973561"/>
                    </a:lnTo>
                    <a:lnTo>
                      <a:pt x="76262" y="973104"/>
                    </a:lnTo>
                    <a:lnTo>
                      <a:pt x="76757" y="972685"/>
                    </a:lnTo>
                    <a:lnTo>
                      <a:pt x="77148" y="972431"/>
                    </a:lnTo>
                    <a:lnTo>
                      <a:pt x="78073" y="972443"/>
                    </a:lnTo>
                    <a:lnTo>
                      <a:pt x="78718" y="972418"/>
                    </a:lnTo>
                    <a:lnTo>
                      <a:pt x="79222" y="972507"/>
                    </a:lnTo>
                    <a:lnTo>
                      <a:pt x="80180" y="972291"/>
                    </a:lnTo>
                    <a:lnTo>
                      <a:pt x="80590" y="972634"/>
                    </a:lnTo>
                    <a:lnTo>
                      <a:pt x="80581" y="973180"/>
                    </a:lnTo>
                    <a:lnTo>
                      <a:pt x="81550" y="973307"/>
                    </a:lnTo>
                    <a:lnTo>
                      <a:pt x="82286" y="973320"/>
                    </a:lnTo>
                    <a:lnTo>
                      <a:pt x="82607" y="973726"/>
                    </a:lnTo>
                    <a:lnTo>
                      <a:pt x="82867" y="974221"/>
                    </a:lnTo>
                    <a:lnTo>
                      <a:pt x="83573" y="974628"/>
                    </a:lnTo>
                    <a:lnTo>
                      <a:pt x="84197" y="974831"/>
                    </a:lnTo>
                    <a:lnTo>
                      <a:pt x="84183" y="975961"/>
                    </a:lnTo>
                    <a:lnTo>
                      <a:pt x="84170" y="976723"/>
                    </a:lnTo>
                    <a:lnTo>
                      <a:pt x="84299" y="977384"/>
                    </a:lnTo>
                    <a:lnTo>
                      <a:pt x="84367" y="978133"/>
                    </a:lnTo>
                    <a:lnTo>
                      <a:pt x="84357" y="978654"/>
                    </a:lnTo>
                    <a:lnTo>
                      <a:pt x="83827" y="979289"/>
                    </a:lnTo>
                    <a:lnTo>
                      <a:pt x="83374" y="979708"/>
                    </a:lnTo>
                    <a:lnTo>
                      <a:pt x="82890" y="980254"/>
                    </a:lnTo>
                    <a:lnTo>
                      <a:pt x="82945" y="980978"/>
                    </a:lnTo>
                    <a:lnTo>
                      <a:pt x="83378" y="981727"/>
                    </a:lnTo>
                    <a:lnTo>
                      <a:pt x="83796" y="982235"/>
                    </a:lnTo>
                    <a:lnTo>
                      <a:pt x="84483" y="982730"/>
                    </a:lnTo>
                    <a:lnTo>
                      <a:pt x="85054" y="983048"/>
                    </a:lnTo>
                    <a:lnTo>
                      <a:pt x="85182" y="984064"/>
                    </a:lnTo>
                    <a:lnTo>
                      <a:pt x="85442" y="984635"/>
                    </a:lnTo>
                    <a:lnTo>
                      <a:pt x="85584" y="985055"/>
                    </a:lnTo>
                    <a:lnTo>
                      <a:pt x="85870" y="985702"/>
                    </a:lnTo>
                    <a:lnTo>
                      <a:pt x="86000" y="986198"/>
                    </a:lnTo>
                    <a:lnTo>
                      <a:pt x="85853" y="986693"/>
                    </a:lnTo>
                    <a:lnTo>
                      <a:pt x="85891" y="987315"/>
                    </a:lnTo>
                    <a:lnTo>
                      <a:pt x="85969" y="988014"/>
                    </a:lnTo>
                    <a:lnTo>
                      <a:pt x="86107" y="988547"/>
                    </a:lnTo>
                    <a:lnTo>
                      <a:pt x="86315" y="989207"/>
                    </a:lnTo>
                    <a:lnTo>
                      <a:pt x="86649" y="989957"/>
                    </a:lnTo>
                    <a:lnTo>
                      <a:pt x="87044" y="990655"/>
                    </a:lnTo>
                    <a:lnTo>
                      <a:pt x="87404" y="991049"/>
                    </a:lnTo>
                    <a:lnTo>
                      <a:pt x="88197" y="991062"/>
                    </a:lnTo>
                    <a:lnTo>
                      <a:pt x="88874" y="991570"/>
                    </a:lnTo>
                    <a:lnTo>
                      <a:pt x="88836" y="992040"/>
                    </a:lnTo>
                    <a:lnTo>
                      <a:pt x="88589" y="992509"/>
                    </a:lnTo>
                    <a:lnTo>
                      <a:pt x="89009" y="992865"/>
                    </a:lnTo>
                    <a:lnTo>
                      <a:pt x="89305" y="993589"/>
                    </a:lnTo>
                    <a:lnTo>
                      <a:pt x="89198" y="994541"/>
                    </a:lnTo>
                    <a:lnTo>
                      <a:pt x="89051" y="995049"/>
                    </a:lnTo>
                    <a:lnTo>
                      <a:pt x="88813" y="995456"/>
                    </a:lnTo>
                    <a:lnTo>
                      <a:pt x="88525" y="996129"/>
                    </a:lnTo>
                    <a:lnTo>
                      <a:pt x="88130" y="996573"/>
                    </a:lnTo>
                    <a:lnTo>
                      <a:pt x="87979" y="997285"/>
                    </a:lnTo>
                    <a:lnTo>
                      <a:pt x="87416" y="997666"/>
                    </a:lnTo>
                    <a:lnTo>
                      <a:pt x="86633" y="998009"/>
                    </a:lnTo>
                    <a:lnTo>
                      <a:pt x="86723" y="998656"/>
                    </a:lnTo>
                    <a:lnTo>
                      <a:pt x="87218" y="999380"/>
                    </a:lnTo>
                    <a:lnTo>
                      <a:pt x="87606" y="999875"/>
                    </a:lnTo>
                    <a:lnTo>
                      <a:pt x="88040" y="1000561"/>
                    </a:lnTo>
                    <a:lnTo>
                      <a:pt x="87818" y="1001209"/>
                    </a:lnTo>
                    <a:lnTo>
                      <a:pt x="87818" y="1001793"/>
                    </a:lnTo>
                    <a:lnTo>
                      <a:pt x="87593" y="1002720"/>
                    </a:lnTo>
                    <a:lnTo>
                      <a:pt x="87456" y="1003254"/>
                    </a:lnTo>
                    <a:lnTo>
                      <a:pt x="87626" y="1003812"/>
                    </a:lnTo>
                    <a:lnTo>
                      <a:pt x="87603" y="1004473"/>
                    </a:lnTo>
                    <a:lnTo>
                      <a:pt x="87741" y="1005171"/>
                    </a:lnTo>
                    <a:lnTo>
                      <a:pt x="87860" y="1005679"/>
                    </a:lnTo>
                    <a:lnTo>
                      <a:pt x="87700" y="1006251"/>
                    </a:lnTo>
                    <a:lnTo>
                      <a:pt x="87475" y="1006695"/>
                    </a:lnTo>
                    <a:lnTo>
                      <a:pt x="87204" y="1007064"/>
                    </a:lnTo>
                    <a:lnTo>
                      <a:pt x="86929" y="1007724"/>
                    </a:lnTo>
                    <a:lnTo>
                      <a:pt x="85815" y="1009566"/>
                    </a:lnTo>
                    <a:lnTo>
                      <a:pt x="86405" y="1010188"/>
                    </a:lnTo>
                    <a:lnTo>
                      <a:pt x="86325" y="1010696"/>
                    </a:lnTo>
                    <a:lnTo>
                      <a:pt x="85876" y="1011318"/>
                    </a:lnTo>
                    <a:lnTo>
                      <a:pt x="85346" y="1011471"/>
                    </a:lnTo>
                    <a:lnTo>
                      <a:pt x="84790" y="1011928"/>
                    </a:lnTo>
                    <a:lnTo>
                      <a:pt x="84210" y="1012563"/>
                    </a:lnTo>
                    <a:lnTo>
                      <a:pt x="83724" y="1012995"/>
                    </a:lnTo>
                    <a:lnTo>
                      <a:pt x="83275" y="1013058"/>
                    </a:lnTo>
                    <a:lnTo>
                      <a:pt x="82565" y="1012639"/>
                    </a:lnTo>
                    <a:lnTo>
                      <a:pt x="82321" y="1013134"/>
                    </a:lnTo>
                    <a:lnTo>
                      <a:pt x="81679" y="1013414"/>
                    </a:lnTo>
                    <a:lnTo>
                      <a:pt x="81470" y="1013896"/>
                    </a:lnTo>
                    <a:lnTo>
                      <a:pt x="81249" y="1014379"/>
                    </a:lnTo>
                    <a:lnTo>
                      <a:pt x="81739" y="1014684"/>
                    </a:lnTo>
                    <a:lnTo>
                      <a:pt x="82594" y="1015090"/>
                    </a:lnTo>
                    <a:lnTo>
                      <a:pt x="83204" y="1015268"/>
                    </a:lnTo>
                    <a:lnTo>
                      <a:pt x="83512" y="1015649"/>
                    </a:lnTo>
                    <a:lnTo>
                      <a:pt x="83323" y="1016182"/>
                    </a:lnTo>
                    <a:lnTo>
                      <a:pt x="83804" y="1016766"/>
                    </a:lnTo>
                    <a:lnTo>
                      <a:pt x="84065" y="1017617"/>
                    </a:lnTo>
                    <a:lnTo>
                      <a:pt x="84010" y="1018240"/>
                    </a:lnTo>
                    <a:lnTo>
                      <a:pt x="83796" y="1019218"/>
                    </a:lnTo>
                    <a:lnTo>
                      <a:pt x="83901" y="1019967"/>
                    </a:lnTo>
                    <a:lnTo>
                      <a:pt x="83544" y="1020386"/>
                    </a:lnTo>
                    <a:lnTo>
                      <a:pt x="83243" y="1020970"/>
                    </a:lnTo>
                    <a:lnTo>
                      <a:pt x="82886" y="1021440"/>
                    </a:lnTo>
                    <a:lnTo>
                      <a:pt x="82298" y="1021910"/>
                    </a:lnTo>
                    <a:lnTo>
                      <a:pt x="81962" y="1022812"/>
                    </a:lnTo>
                    <a:lnTo>
                      <a:pt x="81917" y="1023510"/>
                    </a:lnTo>
                    <a:lnTo>
                      <a:pt x="82218" y="1024107"/>
                    </a:lnTo>
                    <a:lnTo>
                      <a:pt x="82578" y="1024539"/>
                    </a:lnTo>
                    <a:lnTo>
                      <a:pt x="82674" y="1025034"/>
                    </a:lnTo>
                    <a:lnTo>
                      <a:pt x="82855" y="1025479"/>
                    </a:lnTo>
                    <a:lnTo>
                      <a:pt x="82989" y="1025999"/>
                    </a:lnTo>
                    <a:lnTo>
                      <a:pt x="82697" y="1026622"/>
                    </a:lnTo>
                    <a:lnTo>
                      <a:pt x="83056" y="1027485"/>
                    </a:lnTo>
                    <a:lnTo>
                      <a:pt x="83439" y="1028095"/>
                    </a:lnTo>
                    <a:lnTo>
                      <a:pt x="84061" y="1028565"/>
                    </a:lnTo>
                    <a:lnTo>
                      <a:pt x="84334" y="1029212"/>
                    </a:lnTo>
                    <a:lnTo>
                      <a:pt x="84370" y="1029873"/>
                    </a:lnTo>
                    <a:lnTo>
                      <a:pt x="84393" y="1030406"/>
                    </a:lnTo>
                    <a:lnTo>
                      <a:pt x="83920" y="1031092"/>
                    </a:lnTo>
                    <a:lnTo>
                      <a:pt x="83082" y="1031943"/>
                    </a:lnTo>
                    <a:lnTo>
                      <a:pt x="82228" y="1033086"/>
                    </a:lnTo>
                    <a:lnTo>
                      <a:pt x="81991" y="1033937"/>
                    </a:lnTo>
                    <a:lnTo>
                      <a:pt x="81605" y="1034699"/>
                    </a:lnTo>
                    <a:lnTo>
                      <a:pt x="81878" y="1035397"/>
                    </a:lnTo>
                    <a:lnTo>
                      <a:pt x="82073" y="1036274"/>
                    </a:lnTo>
                    <a:lnTo>
                      <a:pt x="82527" y="1037366"/>
                    </a:lnTo>
                    <a:lnTo>
                      <a:pt x="82722" y="1038128"/>
                    </a:lnTo>
                    <a:lnTo>
                      <a:pt x="82649" y="1038699"/>
                    </a:lnTo>
                    <a:lnTo>
                      <a:pt x="82992" y="1039525"/>
                    </a:lnTo>
                    <a:lnTo>
                      <a:pt x="83130" y="1040134"/>
                    </a:lnTo>
                    <a:lnTo>
                      <a:pt x="82979" y="1040846"/>
                    </a:lnTo>
                    <a:lnTo>
                      <a:pt x="83304" y="1041354"/>
                    </a:lnTo>
                    <a:lnTo>
                      <a:pt x="83766" y="1042052"/>
                    </a:lnTo>
                    <a:lnTo>
                      <a:pt x="83785" y="1043386"/>
                    </a:lnTo>
                    <a:lnTo>
                      <a:pt x="87475" y="1089639"/>
                    </a:lnTo>
                    <a:lnTo>
                      <a:pt x="92818" y="1090312"/>
                    </a:lnTo>
                    <a:lnTo>
                      <a:pt x="97486" y="1094313"/>
                    </a:lnTo>
                    <a:lnTo>
                      <a:pt x="97486" y="1096319"/>
                    </a:lnTo>
                    <a:lnTo>
                      <a:pt x="96150" y="1098986"/>
                    </a:lnTo>
                    <a:lnTo>
                      <a:pt x="98154" y="1103000"/>
                    </a:lnTo>
                    <a:lnTo>
                      <a:pt x="102161" y="1108334"/>
                    </a:lnTo>
                    <a:lnTo>
                      <a:pt x="110175" y="1110340"/>
                    </a:lnTo>
                    <a:lnTo>
                      <a:pt x="114843" y="1113007"/>
                    </a:lnTo>
                    <a:lnTo>
                      <a:pt x="118850" y="1113680"/>
                    </a:lnTo>
                    <a:lnTo>
                      <a:pt x="120854" y="1112334"/>
                    </a:lnTo>
                    <a:lnTo>
                      <a:pt x="126197" y="1111001"/>
                    </a:lnTo>
                    <a:lnTo>
                      <a:pt x="131532" y="1107661"/>
                    </a:lnTo>
                    <a:lnTo>
                      <a:pt x="134204" y="1103000"/>
                    </a:lnTo>
                    <a:lnTo>
                      <a:pt x="137543" y="1100993"/>
                    </a:lnTo>
                    <a:lnTo>
                      <a:pt x="141550" y="1100320"/>
                    </a:lnTo>
                    <a:lnTo>
                      <a:pt x="144222" y="1096992"/>
                    </a:lnTo>
                    <a:lnTo>
                      <a:pt x="145552" y="1096319"/>
                    </a:lnTo>
                    <a:lnTo>
                      <a:pt x="148223" y="1095646"/>
                    </a:lnTo>
                    <a:lnTo>
                      <a:pt x="150894" y="1096992"/>
                    </a:lnTo>
                    <a:lnTo>
                      <a:pt x="155568" y="1096992"/>
                    </a:lnTo>
                    <a:lnTo>
                      <a:pt x="162241" y="1094313"/>
                    </a:lnTo>
                    <a:lnTo>
                      <a:pt x="169587" y="1094313"/>
                    </a:lnTo>
                    <a:lnTo>
                      <a:pt x="174262" y="1100320"/>
                    </a:lnTo>
                    <a:lnTo>
                      <a:pt x="181602" y="1098313"/>
                    </a:lnTo>
                    <a:lnTo>
                      <a:pt x="182270" y="1098313"/>
                    </a:lnTo>
                    <a:lnTo>
                      <a:pt x="181602" y="1107000"/>
                    </a:lnTo>
                    <a:lnTo>
                      <a:pt x="182270" y="1107661"/>
                    </a:lnTo>
                    <a:lnTo>
                      <a:pt x="184273" y="1113007"/>
                    </a:lnTo>
                    <a:lnTo>
                      <a:pt x="186277" y="1115674"/>
                    </a:lnTo>
                    <a:lnTo>
                      <a:pt x="190952" y="1118354"/>
                    </a:lnTo>
                    <a:lnTo>
                      <a:pt x="192956" y="1121021"/>
                    </a:lnTo>
                    <a:lnTo>
                      <a:pt x="197625" y="1125695"/>
                    </a:lnTo>
                    <a:lnTo>
                      <a:pt x="200963" y="1129022"/>
                    </a:lnTo>
                    <a:lnTo>
                      <a:pt x="204970" y="1131029"/>
                    </a:lnTo>
                    <a:lnTo>
                      <a:pt x="211643" y="1131702"/>
                    </a:lnTo>
                    <a:lnTo>
                      <a:pt x="217652" y="1136375"/>
                    </a:lnTo>
                    <a:lnTo>
                      <a:pt x="218430" y="1136807"/>
                    </a:lnTo>
                    <a:lnTo>
                      <a:pt x="218507" y="1136845"/>
                    </a:lnTo>
                    <a:lnTo>
                      <a:pt x="219188" y="1137137"/>
                    </a:lnTo>
                    <a:lnTo>
                      <a:pt x="223901" y="1139157"/>
                    </a:lnTo>
                    <a:lnTo>
                      <a:pt x="224035" y="1139525"/>
                    </a:lnTo>
                    <a:lnTo>
                      <a:pt x="224813" y="1142192"/>
                    </a:lnTo>
                    <a:lnTo>
                      <a:pt x="236474" y="1153088"/>
                    </a:lnTo>
                    <a:lnTo>
                      <a:pt x="237020" y="1153571"/>
                    </a:lnTo>
                    <a:lnTo>
                      <a:pt x="240739" y="1154016"/>
                    </a:lnTo>
                    <a:lnTo>
                      <a:pt x="241560" y="1154104"/>
                    </a:lnTo>
                    <a:lnTo>
                      <a:pt x="243474" y="1153050"/>
                    </a:lnTo>
                    <a:lnTo>
                      <a:pt x="243552" y="1152885"/>
                    </a:lnTo>
                    <a:lnTo>
                      <a:pt x="245021" y="1149888"/>
                    </a:lnTo>
                    <a:lnTo>
                      <a:pt x="245021" y="1149685"/>
                    </a:lnTo>
                    <a:lnTo>
                      <a:pt x="244977" y="1146065"/>
                    </a:lnTo>
                    <a:lnTo>
                      <a:pt x="244913" y="1141239"/>
                    </a:lnTo>
                    <a:lnTo>
                      <a:pt x="244964" y="1141176"/>
                    </a:lnTo>
                    <a:lnTo>
                      <a:pt x="248637" y="1136312"/>
                    </a:lnTo>
                    <a:lnTo>
                      <a:pt x="248727" y="1136197"/>
                    </a:lnTo>
                    <a:lnTo>
                      <a:pt x="249132" y="1135677"/>
                    </a:lnTo>
                    <a:lnTo>
                      <a:pt x="249670" y="1134966"/>
                    </a:lnTo>
                    <a:lnTo>
                      <a:pt x="254879" y="1132946"/>
                    </a:lnTo>
                    <a:lnTo>
                      <a:pt x="254969" y="1132946"/>
                    </a:lnTo>
                    <a:lnTo>
                      <a:pt x="259734" y="1133149"/>
                    </a:lnTo>
                    <a:lnTo>
                      <a:pt x="259913" y="1133162"/>
                    </a:lnTo>
                    <a:lnTo>
                      <a:pt x="260331" y="1132997"/>
                    </a:lnTo>
                    <a:lnTo>
                      <a:pt x="260478" y="1132933"/>
                    </a:lnTo>
                    <a:lnTo>
                      <a:pt x="264184" y="1131448"/>
                    </a:lnTo>
                    <a:lnTo>
                      <a:pt x="264594" y="1131295"/>
                    </a:lnTo>
                    <a:lnTo>
                      <a:pt x="267061" y="1130990"/>
                    </a:lnTo>
                    <a:lnTo>
                      <a:pt x="267298" y="1130965"/>
                    </a:lnTo>
                    <a:lnTo>
                      <a:pt x="267426" y="1130990"/>
                    </a:lnTo>
                    <a:lnTo>
                      <a:pt x="269347" y="1131422"/>
                    </a:lnTo>
                    <a:lnTo>
                      <a:pt x="269584" y="1131473"/>
                    </a:lnTo>
                    <a:lnTo>
                      <a:pt x="270220" y="1131613"/>
                    </a:lnTo>
                    <a:lnTo>
                      <a:pt x="270277" y="1131676"/>
                    </a:lnTo>
                    <a:lnTo>
                      <a:pt x="270502" y="1131917"/>
                    </a:lnTo>
                    <a:lnTo>
                      <a:pt x="271017" y="1132451"/>
                    </a:lnTo>
                    <a:lnTo>
                      <a:pt x="271555" y="1132997"/>
                    </a:lnTo>
                    <a:lnTo>
                      <a:pt x="274137" y="1138776"/>
                    </a:lnTo>
                    <a:lnTo>
                      <a:pt x="274221" y="1138966"/>
                    </a:lnTo>
                    <a:lnTo>
                      <a:pt x="275736" y="1140592"/>
                    </a:lnTo>
                    <a:lnTo>
                      <a:pt x="275761" y="1140719"/>
                    </a:lnTo>
                    <a:lnTo>
                      <a:pt x="277033" y="1146434"/>
                    </a:lnTo>
                    <a:lnTo>
                      <a:pt x="280667" y="1152771"/>
                    </a:lnTo>
                    <a:lnTo>
                      <a:pt x="280732" y="1152885"/>
                    </a:lnTo>
                    <a:lnTo>
                      <a:pt x="284212" y="1154917"/>
                    </a:lnTo>
                    <a:lnTo>
                      <a:pt x="284308" y="1154981"/>
                    </a:lnTo>
                    <a:lnTo>
                      <a:pt x="284386" y="1156301"/>
                    </a:lnTo>
                    <a:lnTo>
                      <a:pt x="284470" y="1157013"/>
                    </a:lnTo>
                    <a:lnTo>
                      <a:pt x="284482" y="1157140"/>
                    </a:lnTo>
                    <a:lnTo>
                      <a:pt x="287809" y="1161090"/>
                    </a:lnTo>
                    <a:lnTo>
                      <a:pt x="288611" y="1161356"/>
                    </a:lnTo>
                    <a:lnTo>
                      <a:pt x="293177" y="1162880"/>
                    </a:lnTo>
                    <a:lnTo>
                      <a:pt x="293761" y="1163071"/>
                    </a:lnTo>
                    <a:lnTo>
                      <a:pt x="297646" y="1160480"/>
                    </a:lnTo>
                    <a:lnTo>
                      <a:pt x="297801" y="1160378"/>
                    </a:lnTo>
                    <a:lnTo>
                      <a:pt x="297801" y="1158435"/>
                    </a:lnTo>
                    <a:lnTo>
                      <a:pt x="297999" y="1158308"/>
                    </a:lnTo>
                    <a:lnTo>
                      <a:pt x="301384" y="1156213"/>
                    </a:lnTo>
                    <a:lnTo>
                      <a:pt x="303124" y="1155032"/>
                    </a:lnTo>
                    <a:lnTo>
                      <a:pt x="303207" y="1155082"/>
                    </a:lnTo>
                    <a:lnTo>
                      <a:pt x="306451" y="1148377"/>
                    </a:lnTo>
                    <a:lnTo>
                      <a:pt x="305956" y="1148047"/>
                    </a:lnTo>
                    <a:lnTo>
                      <a:pt x="304472" y="1147132"/>
                    </a:lnTo>
                    <a:lnTo>
                      <a:pt x="304396" y="1147081"/>
                    </a:lnTo>
                    <a:lnTo>
                      <a:pt x="303715" y="1145595"/>
                    </a:lnTo>
                    <a:lnTo>
                      <a:pt x="302508" y="1142992"/>
                    </a:lnTo>
                    <a:lnTo>
                      <a:pt x="302539" y="1142636"/>
                    </a:lnTo>
                    <a:lnTo>
                      <a:pt x="302720" y="1140706"/>
                    </a:lnTo>
                    <a:lnTo>
                      <a:pt x="302880" y="1138966"/>
                    </a:lnTo>
                    <a:lnTo>
                      <a:pt x="304961" y="1137379"/>
                    </a:lnTo>
                    <a:lnTo>
                      <a:pt x="308807" y="1138915"/>
                    </a:lnTo>
                    <a:lnTo>
                      <a:pt x="309758" y="1140439"/>
                    </a:lnTo>
                    <a:lnTo>
                      <a:pt x="311967" y="1144186"/>
                    </a:lnTo>
                    <a:lnTo>
                      <a:pt x="312397" y="1144922"/>
                    </a:lnTo>
                    <a:lnTo>
                      <a:pt x="312596" y="1144922"/>
                    </a:lnTo>
                    <a:lnTo>
                      <a:pt x="314021" y="1145329"/>
                    </a:lnTo>
                    <a:lnTo>
                      <a:pt x="317913" y="1146319"/>
                    </a:lnTo>
                    <a:lnTo>
                      <a:pt x="318106" y="1146205"/>
                    </a:lnTo>
                    <a:lnTo>
                      <a:pt x="329806" y="1139715"/>
                    </a:lnTo>
                    <a:lnTo>
                      <a:pt x="331809" y="1143043"/>
                    </a:lnTo>
                    <a:lnTo>
                      <a:pt x="332477" y="1146383"/>
                    </a:lnTo>
                    <a:lnTo>
                      <a:pt x="340491" y="1153736"/>
                    </a:lnTo>
                    <a:lnTo>
                      <a:pt x="349834" y="1155070"/>
                    </a:lnTo>
                    <a:lnTo>
                      <a:pt x="360520" y="1163071"/>
                    </a:lnTo>
                    <a:lnTo>
                      <a:pt x="367193" y="1164404"/>
                    </a:lnTo>
                    <a:lnTo>
                      <a:pt x="371867" y="1165750"/>
                    </a:lnTo>
                    <a:lnTo>
                      <a:pt x="377877" y="1163071"/>
                    </a:lnTo>
                    <a:lnTo>
                      <a:pt x="383214" y="1158397"/>
                    </a:lnTo>
                    <a:lnTo>
                      <a:pt x="384550" y="1155730"/>
                    </a:lnTo>
                    <a:lnTo>
                      <a:pt x="384550" y="1150396"/>
                    </a:lnTo>
                    <a:lnTo>
                      <a:pt x="392563" y="1150396"/>
                    </a:lnTo>
                    <a:lnTo>
                      <a:pt x="397900" y="1147716"/>
                    </a:lnTo>
                    <a:lnTo>
                      <a:pt x="400571" y="1147056"/>
                    </a:lnTo>
                    <a:lnTo>
                      <a:pt x="401239" y="1143716"/>
                    </a:lnTo>
                    <a:lnTo>
                      <a:pt x="403243" y="1142382"/>
                    </a:lnTo>
                    <a:lnTo>
                      <a:pt x="403243" y="1137709"/>
                    </a:lnTo>
                    <a:lnTo>
                      <a:pt x="407918" y="1138382"/>
                    </a:lnTo>
                    <a:lnTo>
                      <a:pt x="415258" y="1142382"/>
                    </a:lnTo>
                    <a:lnTo>
                      <a:pt x="415926" y="1143716"/>
                    </a:lnTo>
                    <a:lnTo>
                      <a:pt x="417929" y="1142382"/>
                    </a:lnTo>
                    <a:lnTo>
                      <a:pt x="424608" y="1144389"/>
                    </a:lnTo>
                    <a:lnTo>
                      <a:pt x="427279" y="1148390"/>
                    </a:lnTo>
                    <a:lnTo>
                      <a:pt x="429944" y="1149050"/>
                    </a:lnTo>
                    <a:lnTo>
                      <a:pt x="434619" y="1145049"/>
                    </a:lnTo>
                    <a:lnTo>
                      <a:pt x="449305" y="1139042"/>
                    </a:lnTo>
                    <a:lnTo>
                      <a:pt x="451308" y="1139715"/>
                    </a:lnTo>
                    <a:lnTo>
                      <a:pt x="453312" y="1136375"/>
                    </a:lnTo>
                    <a:lnTo>
                      <a:pt x="459323" y="1134369"/>
                    </a:lnTo>
                    <a:lnTo>
                      <a:pt x="470002" y="1134369"/>
                    </a:lnTo>
                    <a:lnTo>
                      <a:pt x="472673" y="1134369"/>
                    </a:lnTo>
                    <a:lnTo>
                      <a:pt x="474009" y="1132362"/>
                    </a:lnTo>
                    <a:lnTo>
                      <a:pt x="486023" y="1127028"/>
                    </a:lnTo>
                    <a:lnTo>
                      <a:pt x="490031" y="1121021"/>
                    </a:lnTo>
                    <a:lnTo>
                      <a:pt x="495373" y="1119014"/>
                    </a:lnTo>
                    <a:lnTo>
                      <a:pt x="500042" y="1119014"/>
                    </a:lnTo>
                    <a:lnTo>
                      <a:pt x="502045" y="1127028"/>
                    </a:lnTo>
                    <a:lnTo>
                      <a:pt x="508056" y="1125695"/>
                    </a:lnTo>
                    <a:lnTo>
                      <a:pt x="515396" y="1126355"/>
                    </a:lnTo>
                    <a:lnTo>
                      <a:pt x="519403" y="1123688"/>
                    </a:lnTo>
                    <a:lnTo>
                      <a:pt x="524078" y="1121681"/>
                    </a:lnTo>
                    <a:lnTo>
                      <a:pt x="528085" y="1117681"/>
                    </a:lnTo>
                    <a:lnTo>
                      <a:pt x="532085" y="1117681"/>
                    </a:lnTo>
                    <a:lnTo>
                      <a:pt x="532085" y="1114341"/>
                    </a:lnTo>
                    <a:lnTo>
                      <a:pt x="538096" y="1107000"/>
                    </a:lnTo>
                    <a:lnTo>
                      <a:pt x="538096" y="1101653"/>
                    </a:lnTo>
                    <a:lnTo>
                      <a:pt x="534089" y="1090312"/>
                    </a:lnTo>
                    <a:lnTo>
                      <a:pt x="531418" y="1088306"/>
                    </a:lnTo>
                    <a:lnTo>
                      <a:pt x="531418" y="1076292"/>
                    </a:lnTo>
                    <a:lnTo>
                      <a:pt x="530750" y="1071618"/>
                    </a:lnTo>
                    <a:lnTo>
                      <a:pt x="528753" y="1068951"/>
                    </a:lnTo>
                    <a:lnTo>
                      <a:pt x="524746" y="1066271"/>
                    </a:lnTo>
                    <a:lnTo>
                      <a:pt x="528753" y="1060264"/>
                    </a:lnTo>
                    <a:lnTo>
                      <a:pt x="537428" y="1055590"/>
                    </a:lnTo>
                    <a:lnTo>
                      <a:pt x="540100" y="1050917"/>
                    </a:lnTo>
                    <a:lnTo>
                      <a:pt x="540100" y="1045583"/>
                    </a:lnTo>
                    <a:lnTo>
                      <a:pt x="544107" y="1038242"/>
                    </a:lnTo>
                    <a:lnTo>
                      <a:pt x="544775" y="1038242"/>
                    </a:lnTo>
                    <a:lnTo>
                      <a:pt x="548107" y="1032222"/>
                    </a:lnTo>
                    <a:lnTo>
                      <a:pt x="550111" y="1031562"/>
                    </a:lnTo>
                    <a:lnTo>
                      <a:pt x="550779" y="1025555"/>
                    </a:lnTo>
                    <a:lnTo>
                      <a:pt x="554786" y="1020208"/>
                    </a:lnTo>
                    <a:lnTo>
                      <a:pt x="554786" y="1016208"/>
                    </a:lnTo>
                    <a:lnTo>
                      <a:pt x="555454" y="1014874"/>
                    </a:lnTo>
                    <a:lnTo>
                      <a:pt x="554786" y="1007534"/>
                    </a:lnTo>
                    <a:lnTo>
                      <a:pt x="556789" y="1000180"/>
                    </a:lnTo>
                    <a:lnTo>
                      <a:pt x="558793" y="998847"/>
                    </a:lnTo>
                    <a:lnTo>
                      <a:pt x="562800" y="997513"/>
                    </a:lnTo>
                    <a:lnTo>
                      <a:pt x="564797" y="994173"/>
                    </a:lnTo>
                    <a:lnTo>
                      <a:pt x="572811" y="989500"/>
                    </a:lnTo>
                    <a:lnTo>
                      <a:pt x="574815" y="989500"/>
                    </a:lnTo>
                    <a:lnTo>
                      <a:pt x="578822" y="978819"/>
                    </a:lnTo>
                    <a:lnTo>
                      <a:pt x="590837" y="976825"/>
                    </a:lnTo>
                    <a:lnTo>
                      <a:pt x="603018" y="976711"/>
                    </a:lnTo>
                    <a:lnTo>
                      <a:pt x="606383" y="974361"/>
                    </a:lnTo>
                    <a:lnTo>
                      <a:pt x="610750" y="974691"/>
                    </a:lnTo>
                    <a:lnTo>
                      <a:pt x="615123" y="978730"/>
                    </a:lnTo>
                    <a:lnTo>
                      <a:pt x="619496" y="978387"/>
                    </a:lnTo>
                    <a:lnTo>
                      <a:pt x="624203" y="977054"/>
                    </a:lnTo>
                    <a:lnTo>
                      <a:pt x="629250" y="977714"/>
                    </a:lnTo>
                    <a:lnTo>
                      <a:pt x="632615" y="981079"/>
                    </a:lnTo>
                    <a:lnTo>
                      <a:pt x="634291" y="984445"/>
                    </a:lnTo>
                    <a:lnTo>
                      <a:pt x="643371" y="986464"/>
                    </a:lnTo>
                    <a:lnTo>
                      <a:pt x="646062" y="989157"/>
                    </a:lnTo>
                    <a:lnTo>
                      <a:pt x="652792" y="995202"/>
                    </a:lnTo>
                    <a:lnTo>
                      <a:pt x="657166" y="997894"/>
                    </a:lnTo>
                    <a:lnTo>
                      <a:pt x="660523" y="1001603"/>
                    </a:lnTo>
                    <a:lnTo>
                      <a:pt x="662206" y="1004955"/>
                    </a:lnTo>
                    <a:lnTo>
                      <a:pt x="665236" y="1008321"/>
                    </a:lnTo>
                    <a:lnTo>
                      <a:pt x="666579" y="1012017"/>
                    </a:lnTo>
                    <a:lnTo>
                      <a:pt x="666579" y="1015052"/>
                    </a:lnTo>
                    <a:lnTo>
                      <a:pt x="659181" y="1015725"/>
                    </a:lnTo>
                    <a:lnTo>
                      <a:pt x="657832" y="1017071"/>
                    </a:lnTo>
                    <a:lnTo>
                      <a:pt x="658507" y="1018748"/>
                    </a:lnTo>
                    <a:lnTo>
                      <a:pt x="664562" y="1022113"/>
                    </a:lnTo>
                    <a:lnTo>
                      <a:pt x="665904" y="1023459"/>
                    </a:lnTo>
                    <a:lnTo>
                      <a:pt x="666579" y="1024806"/>
                    </a:lnTo>
                    <a:lnTo>
                      <a:pt x="664223" y="1028501"/>
                    </a:lnTo>
                    <a:lnTo>
                      <a:pt x="663555" y="1033213"/>
                    </a:lnTo>
                    <a:lnTo>
                      <a:pt x="664896" y="1038255"/>
                    </a:lnTo>
                    <a:lnTo>
                      <a:pt x="668596" y="1039601"/>
                    </a:lnTo>
                    <a:lnTo>
                      <a:pt x="671960" y="1040274"/>
                    </a:lnTo>
                    <a:lnTo>
                      <a:pt x="671626" y="1043970"/>
                    </a:lnTo>
                    <a:lnTo>
                      <a:pt x="672294" y="1046992"/>
                    </a:lnTo>
                    <a:lnTo>
                      <a:pt x="673302" y="1051031"/>
                    </a:lnTo>
                    <a:lnTo>
                      <a:pt x="677342" y="1052047"/>
                    </a:lnTo>
                    <a:lnTo>
                      <a:pt x="680366" y="1053050"/>
                    </a:lnTo>
                    <a:lnTo>
                      <a:pt x="682049" y="1057762"/>
                    </a:lnTo>
                    <a:lnTo>
                      <a:pt x="684740" y="1058435"/>
                    </a:lnTo>
                    <a:lnTo>
                      <a:pt x="686755" y="1064150"/>
                    </a:lnTo>
                    <a:lnTo>
                      <a:pt x="684065" y="1068862"/>
                    </a:lnTo>
                    <a:lnTo>
                      <a:pt x="678683" y="1070881"/>
                    </a:lnTo>
                    <a:lnTo>
                      <a:pt x="677676" y="1072888"/>
                    </a:lnTo>
                    <a:lnTo>
                      <a:pt x="676668" y="1073561"/>
                    </a:lnTo>
                    <a:lnTo>
                      <a:pt x="677008" y="1074907"/>
                    </a:lnTo>
                    <a:lnTo>
                      <a:pt x="679358" y="1078273"/>
                    </a:lnTo>
                    <a:lnTo>
                      <a:pt x="679692" y="1080292"/>
                    </a:lnTo>
                    <a:lnTo>
                      <a:pt x="681715" y="1081638"/>
                    </a:lnTo>
                    <a:lnTo>
                      <a:pt x="682049" y="1083315"/>
                    </a:lnTo>
                    <a:lnTo>
                      <a:pt x="684065" y="1086007"/>
                    </a:lnTo>
                    <a:lnTo>
                      <a:pt x="684406" y="1087696"/>
                    </a:lnTo>
                    <a:lnTo>
                      <a:pt x="686421" y="1086680"/>
                    </a:lnTo>
                    <a:lnTo>
                      <a:pt x="689446" y="1085004"/>
                    </a:lnTo>
                    <a:lnTo>
                      <a:pt x="694493" y="1085334"/>
                    </a:lnTo>
                    <a:lnTo>
                      <a:pt x="696510" y="1087023"/>
                    </a:lnTo>
                    <a:lnTo>
                      <a:pt x="698527" y="1089042"/>
                    </a:lnTo>
                    <a:lnTo>
                      <a:pt x="702225" y="1090719"/>
                    </a:lnTo>
                    <a:lnTo>
                      <a:pt x="703908" y="1090046"/>
                    </a:lnTo>
                    <a:lnTo>
                      <a:pt x="707272" y="1088026"/>
                    </a:lnTo>
                    <a:lnTo>
                      <a:pt x="711062" y="1086553"/>
                    </a:lnTo>
                    <a:lnTo>
                      <a:pt x="710297" y="1081359"/>
                    </a:lnTo>
                    <a:lnTo>
                      <a:pt x="710997" y="1079098"/>
                    </a:lnTo>
                    <a:lnTo>
                      <a:pt x="711864" y="1077536"/>
                    </a:lnTo>
                    <a:lnTo>
                      <a:pt x="710470" y="1067960"/>
                    </a:lnTo>
                    <a:lnTo>
                      <a:pt x="710650" y="1062042"/>
                    </a:lnTo>
                    <a:lnTo>
                      <a:pt x="712564" y="1057864"/>
                    </a:lnTo>
                    <a:lnTo>
                      <a:pt x="713258" y="1052466"/>
                    </a:lnTo>
                    <a:lnTo>
                      <a:pt x="712564" y="1048466"/>
                    </a:lnTo>
                    <a:lnTo>
                      <a:pt x="713258" y="1044122"/>
                    </a:lnTo>
                    <a:lnTo>
                      <a:pt x="710997" y="1037848"/>
                    </a:lnTo>
                    <a:lnTo>
                      <a:pt x="711690" y="1030190"/>
                    </a:lnTo>
                    <a:lnTo>
                      <a:pt x="716044" y="1025669"/>
                    </a:lnTo>
                    <a:lnTo>
                      <a:pt x="718651" y="1021135"/>
                    </a:lnTo>
                    <a:lnTo>
                      <a:pt x="724572" y="1020094"/>
                    </a:lnTo>
                    <a:lnTo>
                      <a:pt x="727532" y="1015916"/>
                    </a:lnTo>
                    <a:lnTo>
                      <a:pt x="736581" y="1008791"/>
                    </a:lnTo>
                    <a:lnTo>
                      <a:pt x="741628" y="1002174"/>
                    </a:lnTo>
                    <a:lnTo>
                      <a:pt x="745282" y="999558"/>
                    </a:lnTo>
                    <a:lnTo>
                      <a:pt x="746502" y="997475"/>
                    </a:lnTo>
                    <a:lnTo>
                      <a:pt x="746502" y="995215"/>
                    </a:lnTo>
                    <a:lnTo>
                      <a:pt x="747369" y="991201"/>
                    </a:lnTo>
                    <a:lnTo>
                      <a:pt x="751722" y="989639"/>
                    </a:lnTo>
                    <a:lnTo>
                      <a:pt x="752243" y="988776"/>
                    </a:lnTo>
                    <a:lnTo>
                      <a:pt x="753983" y="987556"/>
                    </a:lnTo>
                    <a:lnTo>
                      <a:pt x="751909" y="983734"/>
                    </a:lnTo>
                    <a:lnTo>
                      <a:pt x="753058" y="981435"/>
                    </a:lnTo>
                    <a:lnTo>
                      <a:pt x="753989" y="979098"/>
                    </a:lnTo>
                    <a:lnTo>
                      <a:pt x="754928" y="976761"/>
                    </a:lnTo>
                    <a:lnTo>
                      <a:pt x="756096" y="974196"/>
                    </a:lnTo>
                    <a:lnTo>
                      <a:pt x="757033" y="971859"/>
                    </a:lnTo>
                    <a:lnTo>
                      <a:pt x="758202" y="969510"/>
                    </a:lnTo>
                    <a:lnTo>
                      <a:pt x="759133" y="967173"/>
                    </a:lnTo>
                    <a:lnTo>
                      <a:pt x="760540" y="965306"/>
                    </a:lnTo>
                    <a:lnTo>
                      <a:pt x="761708" y="962728"/>
                    </a:lnTo>
                    <a:lnTo>
                      <a:pt x="762645" y="960391"/>
                    </a:lnTo>
                    <a:lnTo>
                      <a:pt x="763576" y="958067"/>
                    </a:lnTo>
                    <a:lnTo>
                      <a:pt x="764746" y="955718"/>
                    </a:lnTo>
                    <a:lnTo>
                      <a:pt x="766152" y="953622"/>
                    </a:lnTo>
                    <a:lnTo>
                      <a:pt x="767083" y="951285"/>
                    </a:lnTo>
                    <a:lnTo>
                      <a:pt x="768490" y="949406"/>
                    </a:lnTo>
                    <a:lnTo>
                      <a:pt x="769658" y="946840"/>
                    </a:lnTo>
                    <a:lnTo>
                      <a:pt x="771058" y="944973"/>
                    </a:lnTo>
                    <a:lnTo>
                      <a:pt x="772696" y="942865"/>
                    </a:lnTo>
                    <a:lnTo>
                      <a:pt x="774564" y="941227"/>
                    </a:lnTo>
                    <a:lnTo>
                      <a:pt x="777609" y="940757"/>
                    </a:lnTo>
                    <a:lnTo>
                      <a:pt x="779271" y="941011"/>
                    </a:lnTo>
                    <a:lnTo>
                      <a:pt x="780645" y="941227"/>
                    </a:lnTo>
                    <a:lnTo>
                      <a:pt x="783221" y="940058"/>
                    </a:lnTo>
                    <a:lnTo>
                      <a:pt x="784851" y="938420"/>
                    </a:lnTo>
                    <a:lnTo>
                      <a:pt x="786259" y="936553"/>
                    </a:lnTo>
                    <a:lnTo>
                      <a:pt x="788364" y="935144"/>
                    </a:lnTo>
                    <a:lnTo>
                      <a:pt x="791165" y="934445"/>
                    </a:lnTo>
                    <a:lnTo>
                      <a:pt x="794439" y="933975"/>
                    </a:lnTo>
                    <a:lnTo>
                      <a:pt x="797714" y="933975"/>
                    </a:lnTo>
                    <a:lnTo>
                      <a:pt x="800989" y="933746"/>
                    </a:lnTo>
                    <a:lnTo>
                      <a:pt x="803788" y="933048"/>
                    </a:lnTo>
                    <a:lnTo>
                      <a:pt x="806595" y="932349"/>
                    </a:lnTo>
                    <a:lnTo>
                      <a:pt x="808702" y="930940"/>
                    </a:lnTo>
                    <a:lnTo>
                      <a:pt x="810102" y="929073"/>
                    </a:lnTo>
                    <a:lnTo>
                      <a:pt x="811507" y="926965"/>
                    </a:lnTo>
                    <a:lnTo>
                      <a:pt x="812445" y="924628"/>
                    </a:lnTo>
                    <a:lnTo>
                      <a:pt x="813146" y="921821"/>
                    </a:lnTo>
                    <a:lnTo>
                      <a:pt x="813846" y="919256"/>
                    </a:lnTo>
                    <a:lnTo>
                      <a:pt x="814314" y="916208"/>
                    </a:lnTo>
                    <a:lnTo>
                      <a:pt x="815245" y="913871"/>
                    </a:lnTo>
                    <a:lnTo>
                      <a:pt x="817590" y="912703"/>
                    </a:lnTo>
                    <a:lnTo>
                      <a:pt x="820157" y="911763"/>
                    </a:lnTo>
                    <a:lnTo>
                      <a:pt x="821794" y="910137"/>
                    </a:lnTo>
                    <a:lnTo>
                      <a:pt x="823195" y="908029"/>
                    </a:lnTo>
                    <a:lnTo>
                      <a:pt x="824832" y="906391"/>
                    </a:lnTo>
                    <a:lnTo>
                      <a:pt x="826708" y="904524"/>
                    </a:lnTo>
                    <a:lnTo>
                      <a:pt x="828108" y="902644"/>
                    </a:lnTo>
                    <a:lnTo>
                      <a:pt x="829507" y="900549"/>
                    </a:lnTo>
                    <a:lnTo>
                      <a:pt x="830913" y="898440"/>
                    </a:lnTo>
                    <a:lnTo>
                      <a:pt x="832314" y="896574"/>
                    </a:lnTo>
                    <a:lnTo>
                      <a:pt x="833251" y="894237"/>
                    </a:lnTo>
                    <a:lnTo>
                      <a:pt x="834651" y="892129"/>
                    </a:lnTo>
                    <a:lnTo>
                      <a:pt x="836058" y="890020"/>
                    </a:lnTo>
                    <a:lnTo>
                      <a:pt x="837695" y="888382"/>
                    </a:lnTo>
                    <a:lnTo>
                      <a:pt x="839563" y="886756"/>
                    </a:lnTo>
                    <a:lnTo>
                      <a:pt x="841201" y="885118"/>
                    </a:lnTo>
                    <a:lnTo>
                      <a:pt x="843769" y="883950"/>
                    </a:lnTo>
                    <a:lnTo>
                      <a:pt x="846107" y="883010"/>
                    </a:lnTo>
                    <a:lnTo>
                      <a:pt x="848913" y="882312"/>
                    </a:lnTo>
                    <a:lnTo>
                      <a:pt x="851720" y="881613"/>
                    </a:lnTo>
                    <a:lnTo>
                      <a:pt x="855226" y="881613"/>
                    </a:lnTo>
                    <a:lnTo>
                      <a:pt x="858031" y="882312"/>
                    </a:lnTo>
                    <a:lnTo>
                      <a:pt x="860838" y="883010"/>
                    </a:lnTo>
                    <a:lnTo>
                      <a:pt x="863176" y="883950"/>
                    </a:lnTo>
                    <a:lnTo>
                      <a:pt x="865750" y="884877"/>
                    </a:lnTo>
                    <a:lnTo>
                      <a:pt x="868089" y="886045"/>
                    </a:lnTo>
                    <a:lnTo>
                      <a:pt x="870657" y="886985"/>
                    </a:lnTo>
                    <a:lnTo>
                      <a:pt x="873001" y="887925"/>
                    </a:lnTo>
                    <a:lnTo>
                      <a:pt x="875100" y="889322"/>
                    </a:lnTo>
                    <a:lnTo>
                      <a:pt x="878138" y="889792"/>
                    </a:lnTo>
                    <a:lnTo>
                      <a:pt x="881651" y="889792"/>
                    </a:lnTo>
                    <a:lnTo>
                      <a:pt x="884919" y="890020"/>
                    </a:lnTo>
                    <a:lnTo>
                      <a:pt x="887257" y="889093"/>
                    </a:lnTo>
                    <a:lnTo>
                      <a:pt x="890063" y="888382"/>
                    </a:lnTo>
                    <a:lnTo>
                      <a:pt x="893337" y="887684"/>
                    </a:lnTo>
                    <a:lnTo>
                      <a:pt x="896375" y="887925"/>
                    </a:lnTo>
                    <a:lnTo>
                      <a:pt x="899182" y="888623"/>
                    </a:lnTo>
                    <a:lnTo>
                      <a:pt x="901987" y="889322"/>
                    </a:lnTo>
                    <a:lnTo>
                      <a:pt x="904794" y="890020"/>
                    </a:lnTo>
                    <a:lnTo>
                      <a:pt x="908301" y="890020"/>
                    </a:lnTo>
                    <a:lnTo>
                      <a:pt x="911344" y="889551"/>
                    </a:lnTo>
                    <a:lnTo>
                      <a:pt x="914144" y="888852"/>
                    </a:lnTo>
                    <a:lnTo>
                      <a:pt x="916487" y="887925"/>
                    </a:lnTo>
                    <a:lnTo>
                      <a:pt x="919056" y="886985"/>
                    </a:lnTo>
                    <a:lnTo>
                      <a:pt x="922094" y="886515"/>
                    </a:lnTo>
                    <a:lnTo>
                      <a:pt x="924900" y="887214"/>
                    </a:lnTo>
                    <a:lnTo>
                      <a:pt x="927706" y="887925"/>
                    </a:lnTo>
                    <a:lnTo>
                      <a:pt x="930513" y="888623"/>
                    </a:lnTo>
                    <a:lnTo>
                      <a:pt x="932850" y="889551"/>
                    </a:lnTo>
                    <a:lnTo>
                      <a:pt x="934718" y="891189"/>
                    </a:lnTo>
                    <a:lnTo>
                      <a:pt x="936825" y="892598"/>
                    </a:lnTo>
                    <a:lnTo>
                      <a:pt x="938462" y="894237"/>
                    </a:lnTo>
                    <a:lnTo>
                      <a:pt x="940569" y="895634"/>
                    </a:lnTo>
                    <a:lnTo>
                      <a:pt x="942437" y="897272"/>
                    </a:lnTo>
                    <a:lnTo>
                      <a:pt x="944544" y="898910"/>
                    </a:lnTo>
                    <a:lnTo>
                      <a:pt x="946181" y="900549"/>
                    </a:lnTo>
                    <a:lnTo>
                      <a:pt x="948049" y="902416"/>
                    </a:lnTo>
                    <a:lnTo>
                      <a:pt x="949450" y="904282"/>
                    </a:lnTo>
                    <a:lnTo>
                      <a:pt x="951087" y="906162"/>
                    </a:lnTo>
                    <a:lnTo>
                      <a:pt x="953194" y="907330"/>
                    </a:lnTo>
                    <a:lnTo>
                      <a:pt x="955531" y="907915"/>
                    </a:lnTo>
                    <a:lnTo>
                      <a:pt x="955999" y="908029"/>
                    </a:lnTo>
                    <a:lnTo>
                      <a:pt x="958806" y="908727"/>
                    </a:lnTo>
                    <a:lnTo>
                      <a:pt x="961844" y="909197"/>
                    </a:lnTo>
                    <a:lnTo>
                      <a:pt x="964412" y="910137"/>
                    </a:lnTo>
                    <a:lnTo>
                      <a:pt x="967218" y="910836"/>
                    </a:lnTo>
                    <a:lnTo>
                      <a:pt x="970024" y="911534"/>
                    </a:lnTo>
                    <a:lnTo>
                      <a:pt x="972362" y="912474"/>
                    </a:lnTo>
                    <a:lnTo>
                      <a:pt x="974936" y="913401"/>
                    </a:lnTo>
                    <a:lnTo>
                      <a:pt x="977043" y="914811"/>
                    </a:lnTo>
                    <a:lnTo>
                      <a:pt x="978911" y="916208"/>
                    </a:lnTo>
                    <a:lnTo>
                      <a:pt x="981012" y="917618"/>
                    </a:lnTo>
                    <a:lnTo>
                      <a:pt x="982886" y="919256"/>
                    </a:lnTo>
                    <a:lnTo>
                      <a:pt x="984525" y="920881"/>
                    </a:lnTo>
                    <a:lnTo>
                      <a:pt x="986393" y="922520"/>
                    </a:lnTo>
                    <a:lnTo>
                      <a:pt x="987793" y="924628"/>
                    </a:lnTo>
                    <a:lnTo>
                      <a:pt x="989899" y="925796"/>
                    </a:lnTo>
                    <a:lnTo>
                      <a:pt x="992705" y="926495"/>
                    </a:lnTo>
                    <a:lnTo>
                      <a:pt x="994381" y="927333"/>
                    </a:lnTo>
                    <a:lnTo>
                      <a:pt x="1007084" y="932807"/>
                    </a:lnTo>
                    <a:lnTo>
                      <a:pt x="1016100" y="927295"/>
                    </a:lnTo>
                    <a:lnTo>
                      <a:pt x="1021108" y="918786"/>
                    </a:lnTo>
                    <a:lnTo>
                      <a:pt x="1031620" y="913274"/>
                    </a:lnTo>
                    <a:lnTo>
                      <a:pt x="1033123" y="913782"/>
                    </a:lnTo>
                    <a:lnTo>
                      <a:pt x="1032121" y="915281"/>
                    </a:lnTo>
                    <a:lnTo>
                      <a:pt x="1029616" y="917783"/>
                    </a:lnTo>
                    <a:lnTo>
                      <a:pt x="1029116" y="923294"/>
                    </a:lnTo>
                    <a:lnTo>
                      <a:pt x="1030618" y="923790"/>
                    </a:lnTo>
                    <a:lnTo>
                      <a:pt x="1036629" y="919789"/>
                    </a:lnTo>
                    <a:lnTo>
                      <a:pt x="1043134" y="922291"/>
                    </a:lnTo>
                    <a:lnTo>
                      <a:pt x="1046641" y="919281"/>
                    </a:lnTo>
                    <a:lnTo>
                      <a:pt x="1050146" y="919281"/>
                    </a:lnTo>
                    <a:lnTo>
                      <a:pt x="1049645" y="911776"/>
                    </a:lnTo>
                    <a:lnTo>
                      <a:pt x="1052650" y="907267"/>
                    </a:lnTo>
                    <a:lnTo>
                      <a:pt x="1056658" y="903762"/>
                    </a:lnTo>
                    <a:lnTo>
                      <a:pt x="1057653" y="904270"/>
                    </a:lnTo>
                    <a:lnTo>
                      <a:pt x="1057159" y="907267"/>
                    </a:lnTo>
                    <a:lnTo>
                      <a:pt x="1059156" y="911280"/>
                    </a:lnTo>
                    <a:lnTo>
                      <a:pt x="1063664" y="907267"/>
                    </a:lnTo>
                    <a:lnTo>
                      <a:pt x="1067170" y="907267"/>
                    </a:lnTo>
                    <a:lnTo>
                      <a:pt x="1070175" y="908778"/>
                    </a:lnTo>
                    <a:lnTo>
                      <a:pt x="1070677" y="904270"/>
                    </a:lnTo>
                    <a:lnTo>
                      <a:pt x="1068673" y="902759"/>
                    </a:lnTo>
                    <a:lnTo>
                      <a:pt x="1072679" y="898758"/>
                    </a:lnTo>
                    <a:lnTo>
                      <a:pt x="1072679" y="896751"/>
                    </a:lnTo>
                    <a:lnTo>
                      <a:pt x="1070175" y="890744"/>
                    </a:lnTo>
                    <a:lnTo>
                      <a:pt x="1070175" y="887747"/>
                    </a:lnTo>
                    <a:lnTo>
                      <a:pt x="1072679" y="886744"/>
                    </a:lnTo>
                    <a:lnTo>
                      <a:pt x="1080186" y="879225"/>
                    </a:lnTo>
                    <a:lnTo>
                      <a:pt x="1083192" y="879225"/>
                    </a:lnTo>
                    <a:lnTo>
                      <a:pt x="1084695" y="884737"/>
                    </a:lnTo>
                    <a:lnTo>
                      <a:pt x="1084695" y="889741"/>
                    </a:lnTo>
                    <a:lnTo>
                      <a:pt x="1088702" y="892256"/>
                    </a:lnTo>
                    <a:lnTo>
                      <a:pt x="1092702" y="889741"/>
                    </a:lnTo>
                    <a:lnTo>
                      <a:pt x="1093704" y="893754"/>
                    </a:lnTo>
                    <a:lnTo>
                      <a:pt x="1092202" y="894757"/>
                    </a:lnTo>
                    <a:lnTo>
                      <a:pt x="1089202" y="895748"/>
                    </a:lnTo>
                    <a:lnTo>
                      <a:pt x="1089704" y="897259"/>
                    </a:lnTo>
                    <a:lnTo>
                      <a:pt x="1090705" y="898263"/>
                    </a:lnTo>
                    <a:lnTo>
                      <a:pt x="1094205" y="898263"/>
                    </a:lnTo>
                    <a:lnTo>
                      <a:pt x="1098713" y="894249"/>
                    </a:lnTo>
                    <a:lnTo>
                      <a:pt x="1101718" y="892256"/>
                    </a:lnTo>
                    <a:lnTo>
                      <a:pt x="1110227" y="890249"/>
                    </a:lnTo>
                    <a:lnTo>
                      <a:pt x="1111729" y="888750"/>
                    </a:lnTo>
                    <a:lnTo>
                      <a:pt x="1115236" y="882235"/>
                    </a:lnTo>
                    <a:lnTo>
                      <a:pt x="1116738" y="881232"/>
                    </a:lnTo>
                    <a:lnTo>
                      <a:pt x="1123250" y="878235"/>
                    </a:lnTo>
                    <a:lnTo>
                      <a:pt x="1125748" y="876723"/>
                    </a:lnTo>
                    <a:lnTo>
                      <a:pt x="1127250" y="873218"/>
                    </a:lnTo>
                    <a:lnTo>
                      <a:pt x="1129254" y="870716"/>
                    </a:lnTo>
                    <a:lnTo>
                      <a:pt x="1131759" y="871224"/>
                    </a:lnTo>
                    <a:lnTo>
                      <a:pt x="1134263" y="872723"/>
                    </a:lnTo>
                    <a:lnTo>
                      <a:pt x="1134763" y="877727"/>
                    </a:lnTo>
                    <a:lnTo>
                      <a:pt x="1136767" y="880737"/>
                    </a:lnTo>
                    <a:lnTo>
                      <a:pt x="1139772" y="882731"/>
                    </a:lnTo>
                    <a:lnTo>
                      <a:pt x="1141268" y="887747"/>
                    </a:lnTo>
                    <a:lnTo>
                      <a:pt x="1144775" y="889741"/>
                    </a:lnTo>
                    <a:lnTo>
                      <a:pt x="1147780" y="889741"/>
                    </a:lnTo>
                    <a:lnTo>
                      <a:pt x="1152288" y="885232"/>
                    </a:lnTo>
                    <a:lnTo>
                      <a:pt x="1154793" y="881232"/>
                    </a:lnTo>
                    <a:lnTo>
                      <a:pt x="1155795" y="878730"/>
                    </a:lnTo>
                    <a:lnTo>
                      <a:pt x="1158293" y="877231"/>
                    </a:lnTo>
                    <a:lnTo>
                      <a:pt x="1161298" y="878235"/>
                    </a:lnTo>
                    <a:lnTo>
                      <a:pt x="1177820" y="874730"/>
                    </a:lnTo>
                    <a:lnTo>
                      <a:pt x="1181827" y="873218"/>
                    </a:lnTo>
                    <a:lnTo>
                      <a:pt x="1186336" y="872723"/>
                    </a:lnTo>
                    <a:lnTo>
                      <a:pt x="1199852" y="868214"/>
                    </a:lnTo>
                    <a:lnTo>
                      <a:pt x="1200854" y="862703"/>
                    </a:lnTo>
                    <a:lnTo>
                      <a:pt x="1200354" y="857699"/>
                    </a:lnTo>
                    <a:lnTo>
                      <a:pt x="1196847" y="850688"/>
                    </a:lnTo>
                    <a:lnTo>
                      <a:pt x="1196347" y="846688"/>
                    </a:lnTo>
                    <a:lnTo>
                      <a:pt x="1198350" y="843183"/>
                    </a:lnTo>
                    <a:lnTo>
                      <a:pt x="1197849" y="838179"/>
                    </a:lnTo>
                    <a:lnTo>
                      <a:pt x="1197348" y="833670"/>
                    </a:lnTo>
                    <a:lnTo>
                      <a:pt x="1199352" y="827663"/>
                    </a:lnTo>
                    <a:lnTo>
                      <a:pt x="1202357" y="820145"/>
                    </a:lnTo>
                    <a:lnTo>
                      <a:pt x="1206365" y="815649"/>
                    </a:lnTo>
                    <a:lnTo>
                      <a:pt x="1216375" y="811141"/>
                    </a:lnTo>
                    <a:lnTo>
                      <a:pt x="1219881" y="805134"/>
                    </a:lnTo>
                    <a:lnTo>
                      <a:pt x="1230895" y="799126"/>
                    </a:lnTo>
                    <a:lnTo>
                      <a:pt x="1235402" y="792611"/>
                    </a:lnTo>
                    <a:lnTo>
                      <a:pt x="1238408" y="787608"/>
                    </a:lnTo>
                    <a:lnTo>
                      <a:pt x="1249922" y="779098"/>
                    </a:lnTo>
                    <a:lnTo>
                      <a:pt x="1255933" y="776584"/>
                    </a:lnTo>
                    <a:lnTo>
                      <a:pt x="1258931" y="773091"/>
                    </a:lnTo>
                    <a:lnTo>
                      <a:pt x="1263940" y="770577"/>
                    </a:lnTo>
                    <a:lnTo>
                      <a:pt x="1269951" y="769078"/>
                    </a:lnTo>
                    <a:lnTo>
                      <a:pt x="1271954" y="764570"/>
                    </a:lnTo>
                    <a:lnTo>
                      <a:pt x="1276456" y="761064"/>
                    </a:lnTo>
                    <a:lnTo>
                      <a:pt x="1281465" y="759058"/>
                    </a:lnTo>
                    <a:lnTo>
                      <a:pt x="1284970" y="755057"/>
                    </a:lnTo>
                    <a:lnTo>
                      <a:pt x="1290981" y="750054"/>
                    </a:lnTo>
                    <a:lnTo>
                      <a:pt x="1292477" y="746053"/>
                    </a:lnTo>
                    <a:lnTo>
                      <a:pt x="1296064" y="743767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3B2484F9-7DA9-3B58-5691-5C05CBB4911C}"/>
                  </a:ext>
                </a:extLst>
              </p:cNvPr>
              <p:cNvSpPr/>
              <p:nvPr/>
            </p:nvSpPr>
            <p:spPr>
              <a:xfrm flipV="1">
                <a:off x="4801149" y="4549365"/>
                <a:ext cx="598989" cy="848527"/>
              </a:xfrm>
              <a:custGeom>
                <a:avLst/>
                <a:gdLst>
                  <a:gd name="connsiteX0" fmla="*/ 191884 w 598989"/>
                  <a:gd name="connsiteY0" fmla="*/ 844028 h 848527"/>
                  <a:gd name="connsiteX1" fmla="*/ 193103 w 598989"/>
                  <a:gd name="connsiteY1" fmla="*/ 843604 h 848527"/>
                  <a:gd name="connsiteX2" fmla="*/ 194889 w 598989"/>
                  <a:gd name="connsiteY2" fmla="*/ 842780 h 848527"/>
                  <a:gd name="connsiteX3" fmla="*/ 196269 w 598989"/>
                  <a:gd name="connsiteY3" fmla="*/ 841738 h 848527"/>
                  <a:gd name="connsiteX4" fmla="*/ 197544 w 598989"/>
                  <a:gd name="connsiteY4" fmla="*/ 840811 h 848527"/>
                  <a:gd name="connsiteX5" fmla="*/ 197811 w 598989"/>
                  <a:gd name="connsiteY5" fmla="*/ 839786 h 848527"/>
                  <a:gd name="connsiteX6" fmla="*/ 197477 w 598989"/>
                  <a:gd name="connsiteY6" fmla="*/ 838403 h 848527"/>
                  <a:gd name="connsiteX7" fmla="*/ 197473 w 598989"/>
                  <a:gd name="connsiteY7" fmla="*/ 837639 h 848527"/>
                  <a:gd name="connsiteX8" fmla="*/ 198305 w 598989"/>
                  <a:gd name="connsiteY8" fmla="*/ 836981 h 848527"/>
                  <a:gd name="connsiteX9" fmla="*/ 199162 w 598989"/>
                  <a:gd name="connsiteY9" fmla="*/ 836416 h 848527"/>
                  <a:gd name="connsiteX10" fmla="*/ 200167 w 598989"/>
                  <a:gd name="connsiteY10" fmla="*/ 835892 h 848527"/>
                  <a:gd name="connsiteX11" fmla="*/ 201580 w 598989"/>
                  <a:gd name="connsiteY11" fmla="*/ 835083 h 848527"/>
                  <a:gd name="connsiteX12" fmla="*/ 202761 w 598989"/>
                  <a:gd name="connsiteY12" fmla="*/ 834559 h 848527"/>
                  <a:gd name="connsiteX13" fmla="*/ 203417 w 598989"/>
                  <a:gd name="connsiteY13" fmla="*/ 834701 h 848527"/>
                  <a:gd name="connsiteX14" fmla="*/ 204617 w 598989"/>
                  <a:gd name="connsiteY14" fmla="*/ 835397 h 848527"/>
                  <a:gd name="connsiteX15" fmla="*/ 205863 w 598989"/>
                  <a:gd name="connsiteY15" fmla="*/ 835449 h 848527"/>
                  <a:gd name="connsiteX16" fmla="*/ 206737 w 598989"/>
                  <a:gd name="connsiteY16" fmla="*/ 834354 h 848527"/>
                  <a:gd name="connsiteX17" fmla="*/ 207806 w 598989"/>
                  <a:gd name="connsiteY17" fmla="*/ 833220 h 848527"/>
                  <a:gd name="connsiteX18" fmla="*/ 209026 w 598989"/>
                  <a:gd name="connsiteY18" fmla="*/ 832989 h 848527"/>
                  <a:gd name="connsiteX19" fmla="*/ 210644 w 598989"/>
                  <a:gd name="connsiteY19" fmla="*/ 832993 h 848527"/>
                  <a:gd name="connsiteX20" fmla="*/ 211504 w 598989"/>
                  <a:gd name="connsiteY20" fmla="*/ 833378 h 848527"/>
                  <a:gd name="connsiteX21" fmla="*/ 212147 w 598989"/>
                  <a:gd name="connsiteY21" fmla="*/ 834264 h 848527"/>
                  <a:gd name="connsiteX22" fmla="*/ 213219 w 598989"/>
                  <a:gd name="connsiteY22" fmla="*/ 834865 h 848527"/>
                  <a:gd name="connsiteX23" fmla="*/ 214580 w 598989"/>
                  <a:gd name="connsiteY23" fmla="*/ 835186 h 848527"/>
                  <a:gd name="connsiteX24" fmla="*/ 215178 w 598989"/>
                  <a:gd name="connsiteY24" fmla="*/ 835401 h 848527"/>
                  <a:gd name="connsiteX25" fmla="*/ 215842 w 598989"/>
                  <a:gd name="connsiteY25" fmla="*/ 835825 h 848527"/>
                  <a:gd name="connsiteX26" fmla="*/ 217416 w 598989"/>
                  <a:gd name="connsiteY26" fmla="*/ 836534 h 848527"/>
                  <a:gd name="connsiteX27" fmla="*/ 218559 w 598989"/>
                  <a:gd name="connsiteY27" fmla="*/ 837112 h 848527"/>
                  <a:gd name="connsiteX28" fmla="*/ 219011 w 598989"/>
                  <a:gd name="connsiteY28" fmla="*/ 837195 h 848527"/>
                  <a:gd name="connsiteX29" fmla="*/ 220517 w 598989"/>
                  <a:gd name="connsiteY29" fmla="*/ 836588 h 848527"/>
                  <a:gd name="connsiteX30" fmla="*/ 221051 w 598989"/>
                  <a:gd name="connsiteY30" fmla="*/ 836052 h 848527"/>
                  <a:gd name="connsiteX31" fmla="*/ 221555 w 598989"/>
                  <a:gd name="connsiteY31" fmla="*/ 834771 h 848527"/>
                  <a:gd name="connsiteX32" fmla="*/ 221879 w 598989"/>
                  <a:gd name="connsiteY32" fmla="*/ 833342 h 848527"/>
                  <a:gd name="connsiteX33" fmla="*/ 222954 w 598989"/>
                  <a:gd name="connsiteY33" fmla="*/ 832800 h 848527"/>
                  <a:gd name="connsiteX34" fmla="*/ 224194 w 598989"/>
                  <a:gd name="connsiteY34" fmla="*/ 832338 h 848527"/>
                  <a:gd name="connsiteX35" fmla="*/ 225562 w 598989"/>
                  <a:gd name="connsiteY35" fmla="*/ 831962 h 848527"/>
                  <a:gd name="connsiteX36" fmla="*/ 226938 w 598989"/>
                  <a:gd name="connsiteY36" fmla="*/ 831394 h 848527"/>
                  <a:gd name="connsiteX37" fmla="*/ 227476 w 598989"/>
                  <a:gd name="connsiteY37" fmla="*/ 830896 h 848527"/>
                  <a:gd name="connsiteX38" fmla="*/ 227806 w 598989"/>
                  <a:gd name="connsiteY38" fmla="*/ 829961 h 848527"/>
                  <a:gd name="connsiteX39" fmla="*/ 228134 w 598989"/>
                  <a:gd name="connsiteY39" fmla="*/ 828350 h 848527"/>
                  <a:gd name="connsiteX40" fmla="*/ 228631 w 598989"/>
                  <a:gd name="connsiteY40" fmla="*/ 827890 h 848527"/>
                  <a:gd name="connsiteX41" fmla="*/ 229142 w 598989"/>
                  <a:gd name="connsiteY41" fmla="*/ 827419 h 848527"/>
                  <a:gd name="connsiteX42" fmla="*/ 230294 w 598989"/>
                  <a:gd name="connsiteY42" fmla="*/ 827053 h 848527"/>
                  <a:gd name="connsiteX43" fmla="*/ 231601 w 598989"/>
                  <a:gd name="connsiteY43" fmla="*/ 826946 h 848527"/>
                  <a:gd name="connsiteX44" fmla="*/ 233325 w 598989"/>
                  <a:gd name="connsiteY44" fmla="*/ 827040 h 848527"/>
                  <a:gd name="connsiteX45" fmla="*/ 234622 w 598989"/>
                  <a:gd name="connsiteY45" fmla="*/ 827001 h 848527"/>
                  <a:gd name="connsiteX46" fmla="*/ 235746 w 598989"/>
                  <a:gd name="connsiteY46" fmla="*/ 826497 h 848527"/>
                  <a:gd name="connsiteX47" fmla="*/ 236899 w 598989"/>
                  <a:gd name="connsiteY47" fmla="*/ 825698 h 848527"/>
                  <a:gd name="connsiteX48" fmla="*/ 238694 w 598989"/>
                  <a:gd name="connsiteY48" fmla="*/ 824927 h 848527"/>
                  <a:gd name="connsiteX49" fmla="*/ 240774 w 598989"/>
                  <a:gd name="connsiteY49" fmla="*/ 824625 h 848527"/>
                  <a:gd name="connsiteX50" fmla="*/ 241519 w 598989"/>
                  <a:gd name="connsiteY50" fmla="*/ 823675 h 848527"/>
                  <a:gd name="connsiteX51" fmla="*/ 242055 w 598989"/>
                  <a:gd name="connsiteY51" fmla="*/ 822057 h 848527"/>
                  <a:gd name="connsiteX52" fmla="*/ 242732 w 598989"/>
                  <a:gd name="connsiteY52" fmla="*/ 821819 h 848527"/>
                  <a:gd name="connsiteX53" fmla="*/ 243741 w 598989"/>
                  <a:gd name="connsiteY53" fmla="*/ 822108 h 848527"/>
                  <a:gd name="connsiteX54" fmla="*/ 245488 w 598989"/>
                  <a:gd name="connsiteY54" fmla="*/ 823215 h 848527"/>
                  <a:gd name="connsiteX55" fmla="*/ 247340 w 598989"/>
                  <a:gd name="connsiteY55" fmla="*/ 824631 h 848527"/>
                  <a:gd name="connsiteX56" fmla="*/ 249096 w 598989"/>
                  <a:gd name="connsiteY56" fmla="*/ 826089 h 848527"/>
                  <a:gd name="connsiteX57" fmla="*/ 249960 w 598989"/>
                  <a:gd name="connsiteY57" fmla="*/ 828077 h 848527"/>
                  <a:gd name="connsiteX58" fmla="*/ 250477 w 598989"/>
                  <a:gd name="connsiteY58" fmla="*/ 828780 h 848527"/>
                  <a:gd name="connsiteX59" fmla="*/ 251460 w 598989"/>
                  <a:gd name="connsiteY59" fmla="*/ 828632 h 848527"/>
                  <a:gd name="connsiteX60" fmla="*/ 252609 w 598989"/>
                  <a:gd name="connsiteY60" fmla="*/ 828305 h 848527"/>
                  <a:gd name="connsiteX61" fmla="*/ 253897 w 598989"/>
                  <a:gd name="connsiteY61" fmla="*/ 827938 h 848527"/>
                  <a:gd name="connsiteX62" fmla="*/ 254382 w 598989"/>
                  <a:gd name="connsiteY62" fmla="*/ 827852 h 848527"/>
                  <a:gd name="connsiteX63" fmla="*/ 254668 w 598989"/>
                  <a:gd name="connsiteY63" fmla="*/ 826398 h 848527"/>
                  <a:gd name="connsiteX64" fmla="*/ 253765 w 598989"/>
                  <a:gd name="connsiteY64" fmla="*/ 824930 h 848527"/>
                  <a:gd name="connsiteX65" fmla="*/ 253691 w 598989"/>
                  <a:gd name="connsiteY65" fmla="*/ 824455 h 848527"/>
                  <a:gd name="connsiteX66" fmla="*/ 254334 w 598989"/>
                  <a:gd name="connsiteY66" fmla="*/ 824169 h 848527"/>
                  <a:gd name="connsiteX67" fmla="*/ 255374 w 598989"/>
                  <a:gd name="connsiteY67" fmla="*/ 824141 h 848527"/>
                  <a:gd name="connsiteX68" fmla="*/ 256639 w 598989"/>
                  <a:gd name="connsiteY68" fmla="*/ 824044 h 848527"/>
                  <a:gd name="connsiteX69" fmla="*/ 257368 w 598989"/>
                  <a:gd name="connsiteY69" fmla="*/ 823887 h 848527"/>
                  <a:gd name="connsiteX70" fmla="*/ 257772 w 598989"/>
                  <a:gd name="connsiteY70" fmla="*/ 823698 h 848527"/>
                  <a:gd name="connsiteX71" fmla="*/ 258187 w 598989"/>
                  <a:gd name="connsiteY71" fmla="*/ 823255 h 848527"/>
                  <a:gd name="connsiteX72" fmla="*/ 258475 w 598989"/>
                  <a:gd name="connsiteY72" fmla="*/ 822696 h 848527"/>
                  <a:gd name="connsiteX73" fmla="*/ 258786 w 598989"/>
                  <a:gd name="connsiteY73" fmla="*/ 821973 h 848527"/>
                  <a:gd name="connsiteX74" fmla="*/ 258969 w 598989"/>
                  <a:gd name="connsiteY74" fmla="*/ 821231 h 848527"/>
                  <a:gd name="connsiteX75" fmla="*/ 258420 w 598989"/>
                  <a:gd name="connsiteY75" fmla="*/ 820095 h 848527"/>
                  <a:gd name="connsiteX76" fmla="*/ 258494 w 598989"/>
                  <a:gd name="connsiteY76" fmla="*/ 819340 h 848527"/>
                  <a:gd name="connsiteX77" fmla="*/ 258902 w 598989"/>
                  <a:gd name="connsiteY77" fmla="*/ 818670 h 848527"/>
                  <a:gd name="connsiteX78" fmla="*/ 259576 w 598989"/>
                  <a:gd name="connsiteY78" fmla="*/ 817696 h 848527"/>
                  <a:gd name="connsiteX79" fmla="*/ 260456 w 598989"/>
                  <a:gd name="connsiteY79" fmla="*/ 817153 h 848527"/>
                  <a:gd name="connsiteX80" fmla="*/ 262425 w 598989"/>
                  <a:gd name="connsiteY80" fmla="*/ 816454 h 848527"/>
                  <a:gd name="connsiteX81" fmla="*/ 263448 w 598989"/>
                  <a:gd name="connsiteY81" fmla="*/ 815796 h 848527"/>
                  <a:gd name="connsiteX82" fmla="*/ 263391 w 598989"/>
                  <a:gd name="connsiteY82" fmla="*/ 814771 h 848527"/>
                  <a:gd name="connsiteX83" fmla="*/ 263276 w 598989"/>
                  <a:gd name="connsiteY83" fmla="*/ 813378 h 848527"/>
                  <a:gd name="connsiteX84" fmla="*/ 263915 w 598989"/>
                  <a:gd name="connsiteY84" fmla="*/ 813159 h 848527"/>
                  <a:gd name="connsiteX85" fmla="*/ 265215 w 598989"/>
                  <a:gd name="connsiteY85" fmla="*/ 813462 h 848527"/>
                  <a:gd name="connsiteX86" fmla="*/ 265440 w 598989"/>
                  <a:gd name="connsiteY86" fmla="*/ 812552 h 848527"/>
                  <a:gd name="connsiteX87" fmla="*/ 265638 w 598989"/>
                  <a:gd name="connsiteY87" fmla="*/ 812033 h 848527"/>
                  <a:gd name="connsiteX88" fmla="*/ 266162 w 598989"/>
                  <a:gd name="connsiteY88" fmla="*/ 810655 h 848527"/>
                  <a:gd name="connsiteX89" fmla="*/ 266352 w 598989"/>
                  <a:gd name="connsiteY89" fmla="*/ 810228 h 848527"/>
                  <a:gd name="connsiteX90" fmla="*/ 266701 w 598989"/>
                  <a:gd name="connsiteY90" fmla="*/ 809442 h 848527"/>
                  <a:gd name="connsiteX91" fmla="*/ 266165 w 598989"/>
                  <a:gd name="connsiteY91" fmla="*/ 808045 h 848527"/>
                  <a:gd name="connsiteX92" fmla="*/ 264116 w 598989"/>
                  <a:gd name="connsiteY92" fmla="*/ 807698 h 848527"/>
                  <a:gd name="connsiteX93" fmla="*/ 262916 w 598989"/>
                  <a:gd name="connsiteY93" fmla="*/ 806828 h 848527"/>
                  <a:gd name="connsiteX94" fmla="*/ 261946 w 598989"/>
                  <a:gd name="connsiteY94" fmla="*/ 805640 h 848527"/>
                  <a:gd name="connsiteX95" fmla="*/ 261227 w 598989"/>
                  <a:gd name="connsiteY95" fmla="*/ 804889 h 848527"/>
                  <a:gd name="connsiteX96" fmla="*/ 259725 w 598989"/>
                  <a:gd name="connsiteY96" fmla="*/ 804740 h 848527"/>
                  <a:gd name="connsiteX97" fmla="*/ 259240 w 598989"/>
                  <a:gd name="connsiteY97" fmla="*/ 804141 h 848527"/>
                  <a:gd name="connsiteX98" fmla="*/ 259866 w 598989"/>
                  <a:gd name="connsiteY98" fmla="*/ 803408 h 848527"/>
                  <a:gd name="connsiteX99" fmla="*/ 260755 w 598989"/>
                  <a:gd name="connsiteY99" fmla="*/ 802488 h 848527"/>
                  <a:gd name="connsiteX100" fmla="*/ 261480 w 598989"/>
                  <a:gd name="connsiteY100" fmla="*/ 801286 h 848527"/>
                  <a:gd name="connsiteX101" fmla="*/ 261795 w 598989"/>
                  <a:gd name="connsiteY101" fmla="*/ 800040 h 848527"/>
                  <a:gd name="connsiteX102" fmla="*/ 262135 w 598989"/>
                  <a:gd name="connsiteY102" fmla="*/ 798197 h 848527"/>
                  <a:gd name="connsiteX103" fmla="*/ 262473 w 598989"/>
                  <a:gd name="connsiteY103" fmla="*/ 796614 h 848527"/>
                  <a:gd name="connsiteX104" fmla="*/ 262984 w 598989"/>
                  <a:gd name="connsiteY104" fmla="*/ 794434 h 848527"/>
                  <a:gd name="connsiteX105" fmla="*/ 263217 w 598989"/>
                  <a:gd name="connsiteY105" fmla="*/ 793371 h 848527"/>
                  <a:gd name="connsiteX106" fmla="*/ 263263 w 598989"/>
                  <a:gd name="connsiteY106" fmla="*/ 791506 h 848527"/>
                  <a:gd name="connsiteX107" fmla="*/ 262923 w 598989"/>
                  <a:gd name="connsiteY107" fmla="*/ 790911 h 848527"/>
                  <a:gd name="connsiteX108" fmla="*/ 261423 w 598989"/>
                  <a:gd name="connsiteY108" fmla="*/ 789509 h 848527"/>
                  <a:gd name="connsiteX109" fmla="*/ 259616 w 598989"/>
                  <a:gd name="connsiteY109" fmla="*/ 787463 h 848527"/>
                  <a:gd name="connsiteX110" fmla="*/ 258450 w 598989"/>
                  <a:gd name="connsiteY110" fmla="*/ 786148 h 848527"/>
                  <a:gd name="connsiteX111" fmla="*/ 257380 w 598989"/>
                  <a:gd name="connsiteY111" fmla="*/ 784902 h 848527"/>
                  <a:gd name="connsiteX112" fmla="*/ 257368 w 598989"/>
                  <a:gd name="connsiteY112" fmla="*/ 784243 h 848527"/>
                  <a:gd name="connsiteX113" fmla="*/ 258145 w 598989"/>
                  <a:gd name="connsiteY113" fmla="*/ 784018 h 848527"/>
                  <a:gd name="connsiteX114" fmla="*/ 259696 w 598989"/>
                  <a:gd name="connsiteY114" fmla="*/ 783671 h 848527"/>
                  <a:gd name="connsiteX115" fmla="*/ 261311 w 598989"/>
                  <a:gd name="connsiteY115" fmla="*/ 783020 h 848527"/>
                  <a:gd name="connsiteX116" fmla="*/ 261763 w 598989"/>
                  <a:gd name="connsiteY116" fmla="*/ 781922 h 848527"/>
                  <a:gd name="connsiteX117" fmla="*/ 262177 w 598989"/>
                  <a:gd name="connsiteY117" fmla="*/ 780464 h 848527"/>
                  <a:gd name="connsiteX118" fmla="*/ 262421 w 598989"/>
                  <a:gd name="connsiteY118" fmla="*/ 779227 h 848527"/>
                  <a:gd name="connsiteX119" fmla="*/ 262637 w 598989"/>
                  <a:gd name="connsiteY119" fmla="*/ 777074 h 848527"/>
                  <a:gd name="connsiteX120" fmla="*/ 263028 w 598989"/>
                  <a:gd name="connsiteY120" fmla="*/ 774817 h 848527"/>
                  <a:gd name="connsiteX121" fmla="*/ 263982 w 598989"/>
                  <a:gd name="connsiteY121" fmla="*/ 772231 h 848527"/>
                  <a:gd name="connsiteX122" fmla="*/ 264913 w 598989"/>
                  <a:gd name="connsiteY122" fmla="*/ 771348 h 848527"/>
                  <a:gd name="connsiteX123" fmla="*/ 265802 w 598989"/>
                  <a:gd name="connsiteY123" fmla="*/ 770360 h 848527"/>
                  <a:gd name="connsiteX124" fmla="*/ 265999 w 598989"/>
                  <a:gd name="connsiteY124" fmla="*/ 769233 h 848527"/>
                  <a:gd name="connsiteX125" fmla="*/ 266274 w 598989"/>
                  <a:gd name="connsiteY125" fmla="*/ 767900 h 848527"/>
                  <a:gd name="connsiteX126" fmla="*/ 266801 w 598989"/>
                  <a:gd name="connsiteY126" fmla="*/ 767014 h 848527"/>
                  <a:gd name="connsiteX127" fmla="*/ 267545 w 598989"/>
                  <a:gd name="connsiteY127" fmla="*/ 766106 h 848527"/>
                  <a:gd name="connsiteX128" fmla="*/ 267932 w 598989"/>
                  <a:gd name="connsiteY128" fmla="*/ 765631 h 848527"/>
                  <a:gd name="connsiteX129" fmla="*/ 268923 w 598989"/>
                  <a:gd name="connsiteY129" fmla="*/ 764490 h 848527"/>
                  <a:gd name="connsiteX130" fmla="*/ 270367 w 598989"/>
                  <a:gd name="connsiteY130" fmla="*/ 762994 h 848527"/>
                  <a:gd name="connsiteX131" fmla="*/ 271338 w 598989"/>
                  <a:gd name="connsiteY131" fmla="*/ 762053 h 848527"/>
                  <a:gd name="connsiteX132" fmla="*/ 272622 w 598989"/>
                  <a:gd name="connsiteY132" fmla="*/ 760981 h 848527"/>
                  <a:gd name="connsiteX133" fmla="*/ 273697 w 598989"/>
                  <a:gd name="connsiteY133" fmla="*/ 760169 h 848527"/>
                  <a:gd name="connsiteX134" fmla="*/ 276517 w 598989"/>
                  <a:gd name="connsiteY134" fmla="*/ 758683 h 848527"/>
                  <a:gd name="connsiteX135" fmla="*/ 278664 w 598989"/>
                  <a:gd name="connsiteY135" fmla="*/ 757424 h 848527"/>
                  <a:gd name="connsiteX136" fmla="*/ 281349 w 598989"/>
                  <a:gd name="connsiteY136" fmla="*/ 755638 h 848527"/>
                  <a:gd name="connsiteX137" fmla="*/ 283224 w 598989"/>
                  <a:gd name="connsiteY137" fmla="*/ 754155 h 848527"/>
                  <a:gd name="connsiteX138" fmla="*/ 285112 w 598989"/>
                  <a:gd name="connsiteY138" fmla="*/ 752585 h 848527"/>
                  <a:gd name="connsiteX139" fmla="*/ 286364 w 598989"/>
                  <a:gd name="connsiteY139" fmla="*/ 751731 h 848527"/>
                  <a:gd name="connsiteX140" fmla="*/ 287928 w 598989"/>
                  <a:gd name="connsiteY140" fmla="*/ 751439 h 848527"/>
                  <a:gd name="connsiteX141" fmla="*/ 289457 w 598989"/>
                  <a:gd name="connsiteY141" fmla="*/ 751451 h 848527"/>
                  <a:gd name="connsiteX142" fmla="*/ 291004 w 598989"/>
                  <a:gd name="connsiteY142" fmla="*/ 751695 h 848527"/>
                  <a:gd name="connsiteX143" fmla="*/ 292615 w 598989"/>
                  <a:gd name="connsiteY143" fmla="*/ 752794 h 848527"/>
                  <a:gd name="connsiteX144" fmla="*/ 293813 w 598989"/>
                  <a:gd name="connsiteY144" fmla="*/ 753712 h 848527"/>
                  <a:gd name="connsiteX145" fmla="*/ 295451 w 598989"/>
                  <a:gd name="connsiteY145" fmla="*/ 754887 h 848527"/>
                  <a:gd name="connsiteX146" fmla="*/ 296574 w 598989"/>
                  <a:gd name="connsiteY146" fmla="*/ 755738 h 848527"/>
                  <a:gd name="connsiteX147" fmla="*/ 298093 w 598989"/>
                  <a:gd name="connsiteY147" fmla="*/ 757151 h 848527"/>
                  <a:gd name="connsiteX148" fmla="*/ 299191 w 598989"/>
                  <a:gd name="connsiteY148" fmla="*/ 758185 h 848527"/>
                  <a:gd name="connsiteX149" fmla="*/ 300604 w 598989"/>
                  <a:gd name="connsiteY149" fmla="*/ 759520 h 848527"/>
                  <a:gd name="connsiteX150" fmla="*/ 301962 w 598989"/>
                  <a:gd name="connsiteY150" fmla="*/ 760345 h 848527"/>
                  <a:gd name="connsiteX151" fmla="*/ 303372 w 598989"/>
                  <a:gd name="connsiteY151" fmla="*/ 760442 h 848527"/>
                  <a:gd name="connsiteX152" fmla="*/ 304257 w 598989"/>
                  <a:gd name="connsiteY152" fmla="*/ 760149 h 848527"/>
                  <a:gd name="connsiteX153" fmla="*/ 305612 w 598989"/>
                  <a:gd name="connsiteY153" fmla="*/ 759841 h 848527"/>
                  <a:gd name="connsiteX154" fmla="*/ 306904 w 598989"/>
                  <a:gd name="connsiteY154" fmla="*/ 759710 h 848527"/>
                  <a:gd name="connsiteX155" fmla="*/ 308823 w 598989"/>
                  <a:gd name="connsiteY155" fmla="*/ 759540 h 848527"/>
                  <a:gd name="connsiteX156" fmla="*/ 310661 w 598989"/>
                  <a:gd name="connsiteY156" fmla="*/ 759614 h 848527"/>
                  <a:gd name="connsiteX157" fmla="*/ 312554 w 598989"/>
                  <a:gd name="connsiteY157" fmla="*/ 759443 h 848527"/>
                  <a:gd name="connsiteX158" fmla="*/ 314233 w 598989"/>
                  <a:gd name="connsiteY158" fmla="*/ 759273 h 848527"/>
                  <a:gd name="connsiteX159" fmla="*/ 316153 w 598989"/>
                  <a:gd name="connsiteY159" fmla="*/ 759187 h 848527"/>
                  <a:gd name="connsiteX160" fmla="*/ 317746 w 598989"/>
                  <a:gd name="connsiteY160" fmla="*/ 759090 h 848527"/>
                  <a:gd name="connsiteX161" fmla="*/ 319317 w 598989"/>
                  <a:gd name="connsiteY161" fmla="*/ 758958 h 848527"/>
                  <a:gd name="connsiteX162" fmla="*/ 321368 w 598989"/>
                  <a:gd name="connsiteY162" fmla="*/ 758695 h 848527"/>
                  <a:gd name="connsiteX163" fmla="*/ 323530 w 598989"/>
                  <a:gd name="connsiteY163" fmla="*/ 758528 h 848527"/>
                  <a:gd name="connsiteX164" fmla="*/ 326512 w 598989"/>
                  <a:gd name="connsiteY164" fmla="*/ 758483 h 848527"/>
                  <a:gd name="connsiteX165" fmla="*/ 329405 w 598989"/>
                  <a:gd name="connsiteY165" fmla="*/ 758672 h 848527"/>
                  <a:gd name="connsiteX166" fmla="*/ 331081 w 598989"/>
                  <a:gd name="connsiteY166" fmla="*/ 758750 h 848527"/>
                  <a:gd name="connsiteX167" fmla="*/ 332539 w 598989"/>
                  <a:gd name="connsiteY167" fmla="*/ 758540 h 848527"/>
                  <a:gd name="connsiteX168" fmla="*/ 333514 w 598989"/>
                  <a:gd name="connsiteY168" fmla="*/ 758288 h 848527"/>
                  <a:gd name="connsiteX169" fmla="*/ 335268 w 598989"/>
                  <a:gd name="connsiteY169" fmla="*/ 757841 h 848527"/>
                  <a:gd name="connsiteX170" fmla="*/ 336256 w 598989"/>
                  <a:gd name="connsiteY170" fmla="*/ 757401 h 848527"/>
                  <a:gd name="connsiteX171" fmla="*/ 337872 w 598989"/>
                  <a:gd name="connsiteY171" fmla="*/ 756489 h 848527"/>
                  <a:gd name="connsiteX172" fmla="*/ 338954 w 598989"/>
                  <a:gd name="connsiteY172" fmla="*/ 755731 h 848527"/>
                  <a:gd name="connsiteX173" fmla="*/ 340540 w 598989"/>
                  <a:gd name="connsiteY173" fmla="*/ 754935 h 848527"/>
                  <a:gd name="connsiteX174" fmla="*/ 342351 w 598989"/>
                  <a:gd name="connsiteY174" fmla="*/ 754046 h 848527"/>
                  <a:gd name="connsiteX175" fmla="*/ 343658 w 598989"/>
                  <a:gd name="connsiteY175" fmla="*/ 753401 h 848527"/>
                  <a:gd name="connsiteX176" fmla="*/ 345327 w 598989"/>
                  <a:gd name="connsiteY176" fmla="*/ 752691 h 848527"/>
                  <a:gd name="connsiteX177" fmla="*/ 347192 w 598989"/>
                  <a:gd name="connsiteY177" fmla="*/ 752033 h 848527"/>
                  <a:gd name="connsiteX178" fmla="*/ 350083 w 598989"/>
                  <a:gd name="connsiteY178" fmla="*/ 751760 h 848527"/>
                  <a:gd name="connsiteX179" fmla="*/ 352857 w 598989"/>
                  <a:gd name="connsiteY179" fmla="*/ 752107 h 848527"/>
                  <a:gd name="connsiteX180" fmla="*/ 355092 w 598989"/>
                  <a:gd name="connsiteY180" fmla="*/ 752277 h 848527"/>
                  <a:gd name="connsiteX181" fmla="*/ 357439 w 598989"/>
                  <a:gd name="connsiteY181" fmla="*/ 752228 h 848527"/>
                  <a:gd name="connsiteX182" fmla="*/ 358610 w 598989"/>
                  <a:gd name="connsiteY182" fmla="*/ 752023 h 848527"/>
                  <a:gd name="connsiteX183" fmla="*/ 359786 w 598989"/>
                  <a:gd name="connsiteY183" fmla="*/ 751461 h 848527"/>
                  <a:gd name="connsiteX184" fmla="*/ 361313 w 598989"/>
                  <a:gd name="connsiteY184" fmla="*/ 750421 h 848527"/>
                  <a:gd name="connsiteX185" fmla="*/ 362376 w 598989"/>
                  <a:gd name="connsiteY185" fmla="*/ 749686 h 848527"/>
                  <a:gd name="connsiteX186" fmla="*/ 363196 w 598989"/>
                  <a:gd name="connsiteY186" fmla="*/ 749088 h 848527"/>
                  <a:gd name="connsiteX187" fmla="*/ 364271 w 598989"/>
                  <a:gd name="connsiteY187" fmla="*/ 748890 h 848527"/>
                  <a:gd name="connsiteX188" fmla="*/ 365240 w 598989"/>
                  <a:gd name="connsiteY188" fmla="*/ 748825 h 848527"/>
                  <a:gd name="connsiteX189" fmla="*/ 367122 w 598989"/>
                  <a:gd name="connsiteY189" fmla="*/ 748728 h 848527"/>
                  <a:gd name="connsiteX190" fmla="*/ 368554 w 598989"/>
                  <a:gd name="connsiteY190" fmla="*/ 748690 h 848527"/>
                  <a:gd name="connsiteX191" fmla="*/ 370907 w 598989"/>
                  <a:gd name="connsiteY191" fmla="*/ 748629 h 848527"/>
                  <a:gd name="connsiteX192" fmla="*/ 373396 w 598989"/>
                  <a:gd name="connsiteY192" fmla="*/ 748318 h 848527"/>
                  <a:gd name="connsiteX193" fmla="*/ 375229 w 598989"/>
                  <a:gd name="connsiteY193" fmla="*/ 747929 h 848527"/>
                  <a:gd name="connsiteX194" fmla="*/ 375800 w 598989"/>
                  <a:gd name="connsiteY194" fmla="*/ 747829 h 848527"/>
                  <a:gd name="connsiteX195" fmla="*/ 377384 w 598989"/>
                  <a:gd name="connsiteY195" fmla="*/ 747550 h 848527"/>
                  <a:gd name="connsiteX196" fmla="*/ 379323 w 598989"/>
                  <a:gd name="connsiteY196" fmla="*/ 747335 h 848527"/>
                  <a:gd name="connsiteX197" fmla="*/ 382597 w 598989"/>
                  <a:gd name="connsiteY197" fmla="*/ 747060 h 848527"/>
                  <a:gd name="connsiteX198" fmla="*/ 385654 w 598989"/>
                  <a:gd name="connsiteY198" fmla="*/ 746741 h 848527"/>
                  <a:gd name="connsiteX199" fmla="*/ 388056 w 598989"/>
                  <a:gd name="connsiteY199" fmla="*/ 746488 h 848527"/>
                  <a:gd name="connsiteX200" fmla="*/ 390783 w 598989"/>
                  <a:gd name="connsiteY200" fmla="*/ 746529 h 848527"/>
                  <a:gd name="connsiteX201" fmla="*/ 393254 w 598989"/>
                  <a:gd name="connsiteY201" fmla="*/ 746583 h 848527"/>
                  <a:gd name="connsiteX202" fmla="*/ 396815 w 598989"/>
                  <a:gd name="connsiteY202" fmla="*/ 746976 h 848527"/>
                  <a:gd name="connsiteX203" fmla="*/ 399313 w 598989"/>
                  <a:gd name="connsiteY203" fmla="*/ 746539 h 848527"/>
                  <a:gd name="connsiteX204" fmla="*/ 400559 w 598989"/>
                  <a:gd name="connsiteY204" fmla="*/ 746388 h 848527"/>
                  <a:gd name="connsiteX205" fmla="*/ 402713 w 598989"/>
                  <a:gd name="connsiteY205" fmla="*/ 745854 h 848527"/>
                  <a:gd name="connsiteX206" fmla="*/ 405973 w 598989"/>
                  <a:gd name="connsiteY206" fmla="*/ 744927 h 848527"/>
                  <a:gd name="connsiteX207" fmla="*/ 408438 w 598989"/>
                  <a:gd name="connsiteY207" fmla="*/ 744208 h 848527"/>
                  <a:gd name="connsiteX208" fmla="*/ 410192 w 598989"/>
                  <a:gd name="connsiteY208" fmla="*/ 743780 h 848527"/>
                  <a:gd name="connsiteX209" fmla="*/ 413262 w 598989"/>
                  <a:gd name="connsiteY209" fmla="*/ 743406 h 848527"/>
                  <a:gd name="connsiteX210" fmla="*/ 414886 w 598989"/>
                  <a:gd name="connsiteY210" fmla="*/ 743222 h 848527"/>
                  <a:gd name="connsiteX211" fmla="*/ 417535 w 598989"/>
                  <a:gd name="connsiteY211" fmla="*/ 743286 h 848527"/>
                  <a:gd name="connsiteX212" fmla="*/ 419956 w 598989"/>
                  <a:gd name="connsiteY212" fmla="*/ 743312 h 848527"/>
                  <a:gd name="connsiteX213" fmla="*/ 422242 w 598989"/>
                  <a:gd name="connsiteY213" fmla="*/ 743084 h 848527"/>
                  <a:gd name="connsiteX214" fmla="*/ 425202 w 598989"/>
                  <a:gd name="connsiteY214" fmla="*/ 743068 h 848527"/>
                  <a:gd name="connsiteX215" fmla="*/ 428131 w 598989"/>
                  <a:gd name="connsiteY215" fmla="*/ 742557 h 848527"/>
                  <a:gd name="connsiteX216" fmla="*/ 430548 w 598989"/>
                  <a:gd name="connsiteY216" fmla="*/ 741896 h 848527"/>
                  <a:gd name="connsiteX217" fmla="*/ 431785 w 598989"/>
                  <a:gd name="connsiteY217" fmla="*/ 741488 h 848527"/>
                  <a:gd name="connsiteX218" fmla="*/ 433277 w 598989"/>
                  <a:gd name="connsiteY218" fmla="*/ 740990 h 848527"/>
                  <a:gd name="connsiteX219" fmla="*/ 435319 w 598989"/>
                  <a:gd name="connsiteY219" fmla="*/ 741000 h 848527"/>
                  <a:gd name="connsiteX220" fmla="*/ 437821 w 598989"/>
                  <a:gd name="connsiteY220" fmla="*/ 741305 h 848527"/>
                  <a:gd name="connsiteX221" fmla="*/ 439313 w 598989"/>
                  <a:gd name="connsiteY221" fmla="*/ 741440 h 848527"/>
                  <a:gd name="connsiteX222" fmla="*/ 440360 w 598989"/>
                  <a:gd name="connsiteY222" fmla="*/ 741395 h 848527"/>
                  <a:gd name="connsiteX223" fmla="*/ 442322 w 598989"/>
                  <a:gd name="connsiteY223" fmla="*/ 741366 h 848527"/>
                  <a:gd name="connsiteX224" fmla="*/ 445205 w 598989"/>
                  <a:gd name="connsiteY224" fmla="*/ 741341 h 848527"/>
                  <a:gd name="connsiteX225" fmla="*/ 447835 w 598989"/>
                  <a:gd name="connsiteY225" fmla="*/ 741614 h 848527"/>
                  <a:gd name="connsiteX226" fmla="*/ 448709 w 598989"/>
                  <a:gd name="connsiteY226" fmla="*/ 741620 h 848527"/>
                  <a:gd name="connsiteX227" fmla="*/ 449707 w 598989"/>
                  <a:gd name="connsiteY227" fmla="*/ 741585 h 848527"/>
                  <a:gd name="connsiteX228" fmla="*/ 451865 w 598989"/>
                  <a:gd name="connsiteY228" fmla="*/ 741668 h 848527"/>
                  <a:gd name="connsiteX229" fmla="*/ 454542 w 598989"/>
                  <a:gd name="connsiteY229" fmla="*/ 741748 h 848527"/>
                  <a:gd name="connsiteX230" fmla="*/ 456909 w 598989"/>
                  <a:gd name="connsiteY230" fmla="*/ 741900 h 848527"/>
                  <a:gd name="connsiteX231" fmla="*/ 459271 w 598989"/>
                  <a:gd name="connsiteY231" fmla="*/ 741839 h 848527"/>
                  <a:gd name="connsiteX232" fmla="*/ 460945 w 598989"/>
                  <a:gd name="connsiteY232" fmla="*/ 741635 h 848527"/>
                  <a:gd name="connsiteX233" fmla="*/ 463150 w 598989"/>
                  <a:gd name="connsiteY233" fmla="*/ 741312 h 848527"/>
                  <a:gd name="connsiteX234" fmla="*/ 465170 w 598989"/>
                  <a:gd name="connsiteY234" fmla="*/ 741051 h 848527"/>
                  <a:gd name="connsiteX235" fmla="*/ 466784 w 598989"/>
                  <a:gd name="connsiteY235" fmla="*/ 740759 h 848527"/>
                  <a:gd name="connsiteX236" fmla="*/ 468261 w 598989"/>
                  <a:gd name="connsiteY236" fmla="*/ 740191 h 848527"/>
                  <a:gd name="connsiteX237" fmla="*/ 469013 w 598989"/>
                  <a:gd name="connsiteY237" fmla="*/ 739742 h 848527"/>
                  <a:gd name="connsiteX238" fmla="*/ 470156 w 598989"/>
                  <a:gd name="connsiteY238" fmla="*/ 738990 h 848527"/>
                  <a:gd name="connsiteX239" fmla="*/ 471986 w 598989"/>
                  <a:gd name="connsiteY239" fmla="*/ 738380 h 848527"/>
                  <a:gd name="connsiteX240" fmla="*/ 473930 w 598989"/>
                  <a:gd name="connsiteY240" fmla="*/ 738219 h 848527"/>
                  <a:gd name="connsiteX241" fmla="*/ 474308 w 598989"/>
                  <a:gd name="connsiteY241" fmla="*/ 737767 h 848527"/>
                  <a:gd name="connsiteX242" fmla="*/ 475955 w 598989"/>
                  <a:gd name="connsiteY242" fmla="*/ 737825 h 848527"/>
                  <a:gd name="connsiteX243" fmla="*/ 477800 w 598989"/>
                  <a:gd name="connsiteY243" fmla="*/ 738336 h 848527"/>
                  <a:gd name="connsiteX244" fmla="*/ 479237 w 598989"/>
                  <a:gd name="connsiteY244" fmla="*/ 738878 h 848527"/>
                  <a:gd name="connsiteX245" fmla="*/ 481025 w 598989"/>
                  <a:gd name="connsiteY245" fmla="*/ 739469 h 848527"/>
                  <a:gd name="connsiteX246" fmla="*/ 482839 w 598989"/>
                  <a:gd name="connsiteY246" fmla="*/ 739427 h 848527"/>
                  <a:gd name="connsiteX247" fmla="*/ 483876 w 598989"/>
                  <a:gd name="connsiteY247" fmla="*/ 739208 h 848527"/>
                  <a:gd name="connsiteX248" fmla="*/ 486553 w 598989"/>
                  <a:gd name="connsiteY248" fmla="*/ 739221 h 848527"/>
                  <a:gd name="connsiteX249" fmla="*/ 489408 w 598989"/>
                  <a:gd name="connsiteY249" fmla="*/ 739446 h 848527"/>
                  <a:gd name="connsiteX250" fmla="*/ 491530 w 598989"/>
                  <a:gd name="connsiteY250" fmla="*/ 739803 h 848527"/>
                  <a:gd name="connsiteX251" fmla="*/ 493383 w 598989"/>
                  <a:gd name="connsiteY251" fmla="*/ 740043 h 848527"/>
                  <a:gd name="connsiteX252" fmla="*/ 497439 w 598989"/>
                  <a:gd name="connsiteY252" fmla="*/ 740599 h 848527"/>
                  <a:gd name="connsiteX253" fmla="*/ 497939 w 598989"/>
                  <a:gd name="connsiteY253" fmla="*/ 740885 h 848527"/>
                  <a:gd name="connsiteX254" fmla="*/ 499332 w 598989"/>
                  <a:gd name="connsiteY254" fmla="*/ 741061 h 848527"/>
                  <a:gd name="connsiteX255" fmla="*/ 501141 w 598989"/>
                  <a:gd name="connsiteY255" fmla="*/ 741341 h 848527"/>
                  <a:gd name="connsiteX256" fmla="*/ 503109 w 598989"/>
                  <a:gd name="connsiteY256" fmla="*/ 741232 h 848527"/>
                  <a:gd name="connsiteX257" fmla="*/ 504410 w 598989"/>
                  <a:gd name="connsiteY257" fmla="*/ 740419 h 848527"/>
                  <a:gd name="connsiteX258" fmla="*/ 506486 w 598989"/>
                  <a:gd name="connsiteY258" fmla="*/ 738698 h 848527"/>
                  <a:gd name="connsiteX259" fmla="*/ 508416 w 598989"/>
                  <a:gd name="connsiteY259" fmla="*/ 736771 h 848527"/>
                  <a:gd name="connsiteX260" fmla="*/ 511377 w 598989"/>
                  <a:gd name="connsiteY260" fmla="*/ 733901 h 848527"/>
                  <a:gd name="connsiteX261" fmla="*/ 514291 w 598989"/>
                  <a:gd name="connsiteY261" fmla="*/ 731159 h 848527"/>
                  <a:gd name="connsiteX262" fmla="*/ 516533 w 598989"/>
                  <a:gd name="connsiteY262" fmla="*/ 728960 h 848527"/>
                  <a:gd name="connsiteX263" fmla="*/ 518783 w 598989"/>
                  <a:gd name="connsiteY263" fmla="*/ 726808 h 848527"/>
                  <a:gd name="connsiteX264" fmla="*/ 520258 w 598989"/>
                  <a:gd name="connsiteY264" fmla="*/ 725787 h 848527"/>
                  <a:gd name="connsiteX265" fmla="*/ 520960 w 598989"/>
                  <a:gd name="connsiteY265" fmla="*/ 723984 h 848527"/>
                  <a:gd name="connsiteX266" fmla="*/ 521586 w 598989"/>
                  <a:gd name="connsiteY266" fmla="*/ 722404 h 848527"/>
                  <a:gd name="connsiteX267" fmla="*/ 522527 w 598989"/>
                  <a:gd name="connsiteY267" fmla="*/ 720532 h 848527"/>
                  <a:gd name="connsiteX268" fmla="*/ 523192 w 598989"/>
                  <a:gd name="connsiteY268" fmla="*/ 718845 h 848527"/>
                  <a:gd name="connsiteX269" fmla="*/ 524149 w 598989"/>
                  <a:gd name="connsiteY269" fmla="*/ 716618 h 848527"/>
                  <a:gd name="connsiteX270" fmla="*/ 525652 w 598989"/>
                  <a:gd name="connsiteY270" fmla="*/ 714113 h 848527"/>
                  <a:gd name="connsiteX271" fmla="*/ 526852 w 598989"/>
                  <a:gd name="connsiteY271" fmla="*/ 711865 h 848527"/>
                  <a:gd name="connsiteX272" fmla="*/ 528098 w 598989"/>
                  <a:gd name="connsiteY272" fmla="*/ 709226 h 848527"/>
                  <a:gd name="connsiteX273" fmla="*/ 529016 w 598989"/>
                  <a:gd name="connsiteY273" fmla="*/ 707161 h 848527"/>
                  <a:gd name="connsiteX274" fmla="*/ 529331 w 598989"/>
                  <a:gd name="connsiteY274" fmla="*/ 704388 h 848527"/>
                  <a:gd name="connsiteX275" fmla="*/ 529961 w 598989"/>
                  <a:gd name="connsiteY275" fmla="*/ 700750 h 848527"/>
                  <a:gd name="connsiteX276" fmla="*/ 531161 w 598989"/>
                  <a:gd name="connsiteY276" fmla="*/ 699311 h 848527"/>
                  <a:gd name="connsiteX277" fmla="*/ 533434 w 598989"/>
                  <a:gd name="connsiteY277" fmla="*/ 697632 h 848527"/>
                  <a:gd name="connsiteX278" fmla="*/ 536155 w 598989"/>
                  <a:gd name="connsiteY278" fmla="*/ 695423 h 848527"/>
                  <a:gd name="connsiteX279" fmla="*/ 538308 w 598989"/>
                  <a:gd name="connsiteY279" fmla="*/ 693349 h 848527"/>
                  <a:gd name="connsiteX280" fmla="*/ 540550 w 598989"/>
                  <a:gd name="connsiteY280" fmla="*/ 691355 h 848527"/>
                  <a:gd name="connsiteX281" fmla="*/ 541435 w 598989"/>
                  <a:gd name="connsiteY281" fmla="*/ 690292 h 848527"/>
                  <a:gd name="connsiteX282" fmla="*/ 542380 w 598989"/>
                  <a:gd name="connsiteY282" fmla="*/ 689823 h 848527"/>
                  <a:gd name="connsiteX283" fmla="*/ 543250 w 598989"/>
                  <a:gd name="connsiteY283" fmla="*/ 689943 h 848527"/>
                  <a:gd name="connsiteX284" fmla="*/ 543738 w 598989"/>
                  <a:gd name="connsiteY284" fmla="*/ 689945 h 848527"/>
                  <a:gd name="connsiteX285" fmla="*/ 543902 w 598989"/>
                  <a:gd name="connsiteY285" fmla="*/ 690498 h 848527"/>
                  <a:gd name="connsiteX286" fmla="*/ 544425 w 598989"/>
                  <a:gd name="connsiteY286" fmla="*/ 690054 h 848527"/>
                  <a:gd name="connsiteX287" fmla="*/ 544454 w 598989"/>
                  <a:gd name="connsiteY287" fmla="*/ 689516 h 848527"/>
                  <a:gd name="connsiteX288" fmla="*/ 544566 w 598989"/>
                  <a:gd name="connsiteY288" fmla="*/ 688787 h 848527"/>
                  <a:gd name="connsiteX289" fmla="*/ 545076 w 598989"/>
                  <a:gd name="connsiteY289" fmla="*/ 688073 h 848527"/>
                  <a:gd name="connsiteX290" fmla="*/ 545723 w 598989"/>
                  <a:gd name="connsiteY290" fmla="*/ 688071 h 848527"/>
                  <a:gd name="connsiteX291" fmla="*/ 546519 w 598989"/>
                  <a:gd name="connsiteY291" fmla="*/ 688426 h 848527"/>
                  <a:gd name="connsiteX292" fmla="*/ 546994 w 598989"/>
                  <a:gd name="connsiteY292" fmla="*/ 688516 h 848527"/>
                  <a:gd name="connsiteX293" fmla="*/ 547202 w 598989"/>
                  <a:gd name="connsiteY293" fmla="*/ 687936 h 848527"/>
                  <a:gd name="connsiteX294" fmla="*/ 547694 w 598989"/>
                  <a:gd name="connsiteY294" fmla="*/ 687881 h 848527"/>
                  <a:gd name="connsiteX295" fmla="*/ 548438 w 598989"/>
                  <a:gd name="connsiteY295" fmla="*/ 688106 h 848527"/>
                  <a:gd name="connsiteX296" fmla="*/ 548795 w 598989"/>
                  <a:gd name="connsiteY296" fmla="*/ 687165 h 848527"/>
                  <a:gd name="connsiteX297" fmla="*/ 549440 w 598989"/>
                  <a:gd name="connsiteY297" fmla="*/ 687371 h 848527"/>
                  <a:gd name="connsiteX298" fmla="*/ 549951 w 598989"/>
                  <a:gd name="connsiteY298" fmla="*/ 687406 h 848527"/>
                  <a:gd name="connsiteX299" fmla="*/ 550291 w 598989"/>
                  <a:gd name="connsiteY299" fmla="*/ 686375 h 848527"/>
                  <a:gd name="connsiteX300" fmla="*/ 549826 w 598989"/>
                  <a:gd name="connsiteY300" fmla="*/ 686321 h 848527"/>
                  <a:gd name="connsiteX301" fmla="*/ 549341 w 598989"/>
                  <a:gd name="connsiteY301" fmla="*/ 685909 h 848527"/>
                  <a:gd name="connsiteX302" fmla="*/ 549870 w 598989"/>
                  <a:gd name="connsiteY302" fmla="*/ 685180 h 848527"/>
                  <a:gd name="connsiteX303" fmla="*/ 550375 w 598989"/>
                  <a:gd name="connsiteY303" fmla="*/ 684548 h 848527"/>
                  <a:gd name="connsiteX304" fmla="*/ 550570 w 598989"/>
                  <a:gd name="connsiteY304" fmla="*/ 684131 h 848527"/>
                  <a:gd name="connsiteX305" fmla="*/ 550105 w 598989"/>
                  <a:gd name="connsiteY305" fmla="*/ 683694 h 848527"/>
                  <a:gd name="connsiteX306" fmla="*/ 550663 w 598989"/>
                  <a:gd name="connsiteY306" fmla="*/ 683386 h 848527"/>
                  <a:gd name="connsiteX307" fmla="*/ 551915 w 598989"/>
                  <a:gd name="connsiteY307" fmla="*/ 683810 h 848527"/>
                  <a:gd name="connsiteX308" fmla="*/ 551932 w 598989"/>
                  <a:gd name="connsiteY308" fmla="*/ 682554 h 848527"/>
                  <a:gd name="connsiteX309" fmla="*/ 551434 w 598989"/>
                  <a:gd name="connsiteY309" fmla="*/ 682112 h 848527"/>
                  <a:gd name="connsiteX310" fmla="*/ 550923 w 598989"/>
                  <a:gd name="connsiteY310" fmla="*/ 681902 h 848527"/>
                  <a:gd name="connsiteX311" fmla="*/ 550663 w 598989"/>
                  <a:gd name="connsiteY311" fmla="*/ 681494 h 848527"/>
                  <a:gd name="connsiteX312" fmla="*/ 551142 w 598989"/>
                  <a:gd name="connsiteY312" fmla="*/ 681148 h 848527"/>
                  <a:gd name="connsiteX313" fmla="*/ 551704 w 598989"/>
                  <a:gd name="connsiteY313" fmla="*/ 680513 h 848527"/>
                  <a:gd name="connsiteX314" fmla="*/ 552209 w 598989"/>
                  <a:gd name="connsiteY314" fmla="*/ 679824 h 848527"/>
                  <a:gd name="connsiteX315" fmla="*/ 551816 w 598989"/>
                  <a:gd name="connsiteY315" fmla="*/ 679572 h 848527"/>
                  <a:gd name="connsiteX316" fmla="*/ 551466 w 598989"/>
                  <a:gd name="connsiteY316" fmla="*/ 679116 h 848527"/>
                  <a:gd name="connsiteX317" fmla="*/ 552112 w 598989"/>
                  <a:gd name="connsiteY317" fmla="*/ 678814 h 848527"/>
                  <a:gd name="connsiteX318" fmla="*/ 552776 w 598989"/>
                  <a:gd name="connsiteY318" fmla="*/ 678605 h 848527"/>
                  <a:gd name="connsiteX319" fmla="*/ 553306 w 598989"/>
                  <a:gd name="connsiteY319" fmla="*/ 678267 h 848527"/>
                  <a:gd name="connsiteX320" fmla="*/ 553797 w 598989"/>
                  <a:gd name="connsiteY320" fmla="*/ 678118 h 848527"/>
                  <a:gd name="connsiteX321" fmla="*/ 554279 w 598989"/>
                  <a:gd name="connsiteY321" fmla="*/ 678422 h 848527"/>
                  <a:gd name="connsiteX322" fmla="*/ 554882 w 598989"/>
                  <a:gd name="connsiteY322" fmla="*/ 678695 h 848527"/>
                  <a:gd name="connsiteX323" fmla="*/ 555718 w 598989"/>
                  <a:gd name="connsiteY323" fmla="*/ 678750 h 848527"/>
                  <a:gd name="connsiteX324" fmla="*/ 555848 w 598989"/>
                  <a:gd name="connsiteY324" fmla="*/ 677931 h 848527"/>
                  <a:gd name="connsiteX325" fmla="*/ 556607 w 598989"/>
                  <a:gd name="connsiteY325" fmla="*/ 678130 h 848527"/>
                  <a:gd name="connsiteX326" fmla="*/ 557024 w 598989"/>
                  <a:gd name="connsiteY326" fmla="*/ 677662 h 848527"/>
                  <a:gd name="connsiteX327" fmla="*/ 556960 w 598989"/>
                  <a:gd name="connsiteY327" fmla="*/ 676660 h 848527"/>
                  <a:gd name="connsiteX328" fmla="*/ 557278 w 598989"/>
                  <a:gd name="connsiteY328" fmla="*/ 675981 h 848527"/>
                  <a:gd name="connsiteX329" fmla="*/ 557271 w 598989"/>
                  <a:gd name="connsiteY329" fmla="*/ 675382 h 848527"/>
                  <a:gd name="connsiteX330" fmla="*/ 557753 w 598989"/>
                  <a:gd name="connsiteY330" fmla="*/ 674890 h 848527"/>
                  <a:gd name="connsiteX331" fmla="*/ 557962 w 598989"/>
                  <a:gd name="connsiteY331" fmla="*/ 674328 h 848527"/>
                  <a:gd name="connsiteX332" fmla="*/ 557184 w 598989"/>
                  <a:gd name="connsiteY332" fmla="*/ 673712 h 848527"/>
                  <a:gd name="connsiteX333" fmla="*/ 557278 w 598989"/>
                  <a:gd name="connsiteY333" fmla="*/ 673149 h 848527"/>
                  <a:gd name="connsiteX334" fmla="*/ 557098 w 598989"/>
                  <a:gd name="connsiteY334" fmla="*/ 672639 h 848527"/>
                  <a:gd name="connsiteX335" fmla="*/ 556533 w 598989"/>
                  <a:gd name="connsiteY335" fmla="*/ 671882 h 848527"/>
                  <a:gd name="connsiteX336" fmla="*/ 557149 w 598989"/>
                  <a:gd name="connsiteY336" fmla="*/ 671680 h 848527"/>
                  <a:gd name="connsiteX337" fmla="*/ 557747 w 598989"/>
                  <a:gd name="connsiteY337" fmla="*/ 671577 h 848527"/>
                  <a:gd name="connsiteX338" fmla="*/ 557727 w 598989"/>
                  <a:gd name="connsiteY338" fmla="*/ 670999 h 848527"/>
                  <a:gd name="connsiteX339" fmla="*/ 557210 w 598989"/>
                  <a:gd name="connsiteY339" fmla="*/ 670103 h 848527"/>
                  <a:gd name="connsiteX340" fmla="*/ 557724 w 598989"/>
                  <a:gd name="connsiteY340" fmla="*/ 669840 h 848527"/>
                  <a:gd name="connsiteX341" fmla="*/ 558729 w 598989"/>
                  <a:gd name="connsiteY341" fmla="*/ 669650 h 848527"/>
                  <a:gd name="connsiteX342" fmla="*/ 559374 w 598989"/>
                  <a:gd name="connsiteY342" fmla="*/ 668985 h 848527"/>
                  <a:gd name="connsiteX343" fmla="*/ 558829 w 598989"/>
                  <a:gd name="connsiteY343" fmla="*/ 668709 h 848527"/>
                  <a:gd name="connsiteX344" fmla="*/ 558556 w 598989"/>
                  <a:gd name="connsiteY344" fmla="*/ 668359 h 848527"/>
                  <a:gd name="connsiteX345" fmla="*/ 558611 w 598989"/>
                  <a:gd name="connsiteY345" fmla="*/ 667871 h 848527"/>
                  <a:gd name="connsiteX346" fmla="*/ 559040 w 598989"/>
                  <a:gd name="connsiteY346" fmla="*/ 667528 h 848527"/>
                  <a:gd name="connsiteX347" fmla="*/ 559660 w 598989"/>
                  <a:gd name="connsiteY347" fmla="*/ 666930 h 848527"/>
                  <a:gd name="connsiteX348" fmla="*/ 559464 w 598989"/>
                  <a:gd name="connsiteY348" fmla="*/ 666514 h 848527"/>
                  <a:gd name="connsiteX349" fmla="*/ 557907 w 598989"/>
                  <a:gd name="connsiteY349" fmla="*/ 667464 h 848527"/>
                  <a:gd name="connsiteX350" fmla="*/ 557563 w 598989"/>
                  <a:gd name="connsiteY350" fmla="*/ 666529 h 848527"/>
                  <a:gd name="connsiteX351" fmla="*/ 557031 w 598989"/>
                  <a:gd name="connsiteY351" fmla="*/ 666119 h 848527"/>
                  <a:gd name="connsiteX352" fmla="*/ 556478 w 598989"/>
                  <a:gd name="connsiteY352" fmla="*/ 666083 h 848527"/>
                  <a:gd name="connsiteX353" fmla="*/ 556629 w 598989"/>
                  <a:gd name="connsiteY353" fmla="*/ 665556 h 848527"/>
                  <a:gd name="connsiteX354" fmla="*/ 557143 w 598989"/>
                  <a:gd name="connsiteY354" fmla="*/ 665350 h 848527"/>
                  <a:gd name="connsiteX355" fmla="*/ 558012 w 598989"/>
                  <a:gd name="connsiteY355" fmla="*/ 665161 h 848527"/>
                  <a:gd name="connsiteX356" fmla="*/ 558672 w 598989"/>
                  <a:gd name="connsiteY356" fmla="*/ 664465 h 848527"/>
                  <a:gd name="connsiteX357" fmla="*/ 559124 w 598989"/>
                  <a:gd name="connsiteY357" fmla="*/ 663761 h 848527"/>
                  <a:gd name="connsiteX358" fmla="*/ 559298 w 598989"/>
                  <a:gd name="connsiteY358" fmla="*/ 662914 h 848527"/>
                  <a:gd name="connsiteX359" fmla="*/ 558932 w 598989"/>
                  <a:gd name="connsiteY359" fmla="*/ 662043 h 848527"/>
                  <a:gd name="connsiteX360" fmla="*/ 558571 w 598989"/>
                  <a:gd name="connsiteY360" fmla="*/ 661324 h 848527"/>
                  <a:gd name="connsiteX361" fmla="*/ 559086 w 598989"/>
                  <a:gd name="connsiteY361" fmla="*/ 661247 h 848527"/>
                  <a:gd name="connsiteX362" fmla="*/ 559063 w 598989"/>
                  <a:gd name="connsiteY362" fmla="*/ 660576 h 848527"/>
                  <a:gd name="connsiteX363" fmla="*/ 558325 w 598989"/>
                  <a:gd name="connsiteY363" fmla="*/ 660332 h 848527"/>
                  <a:gd name="connsiteX364" fmla="*/ 558777 w 598989"/>
                  <a:gd name="connsiteY364" fmla="*/ 659677 h 848527"/>
                  <a:gd name="connsiteX365" fmla="*/ 559519 w 598989"/>
                  <a:gd name="connsiteY365" fmla="*/ 659995 h 848527"/>
                  <a:gd name="connsiteX366" fmla="*/ 560033 w 598989"/>
                  <a:gd name="connsiteY366" fmla="*/ 660496 h 848527"/>
                  <a:gd name="connsiteX367" fmla="*/ 560655 w 598989"/>
                  <a:gd name="connsiteY367" fmla="*/ 660139 h 848527"/>
                  <a:gd name="connsiteX368" fmla="*/ 561006 w 598989"/>
                  <a:gd name="connsiteY368" fmla="*/ 659263 h 848527"/>
                  <a:gd name="connsiteX369" fmla="*/ 560331 w 598989"/>
                  <a:gd name="connsiteY369" fmla="*/ 658852 h 848527"/>
                  <a:gd name="connsiteX370" fmla="*/ 560569 w 598989"/>
                  <a:gd name="connsiteY370" fmla="*/ 658309 h 848527"/>
                  <a:gd name="connsiteX371" fmla="*/ 560193 w 598989"/>
                  <a:gd name="connsiteY371" fmla="*/ 658055 h 848527"/>
                  <a:gd name="connsiteX372" fmla="*/ 559702 w 598989"/>
                  <a:gd name="connsiteY372" fmla="*/ 657937 h 848527"/>
                  <a:gd name="connsiteX373" fmla="*/ 559625 w 598989"/>
                  <a:gd name="connsiteY373" fmla="*/ 657282 h 848527"/>
                  <a:gd name="connsiteX374" fmla="*/ 560456 w 598989"/>
                  <a:gd name="connsiteY374" fmla="*/ 656775 h 848527"/>
                  <a:gd name="connsiteX375" fmla="*/ 560951 w 598989"/>
                  <a:gd name="connsiteY375" fmla="*/ 656174 h 848527"/>
                  <a:gd name="connsiteX376" fmla="*/ 561307 w 598989"/>
                  <a:gd name="connsiteY376" fmla="*/ 655647 h 848527"/>
                  <a:gd name="connsiteX377" fmla="*/ 561535 w 598989"/>
                  <a:gd name="connsiteY377" fmla="*/ 655086 h 848527"/>
                  <a:gd name="connsiteX378" fmla="*/ 562103 w 598989"/>
                  <a:gd name="connsiteY378" fmla="*/ 655105 h 848527"/>
                  <a:gd name="connsiteX379" fmla="*/ 562334 w 598989"/>
                  <a:gd name="connsiteY379" fmla="*/ 655834 h 848527"/>
                  <a:gd name="connsiteX380" fmla="*/ 562941 w 598989"/>
                  <a:gd name="connsiteY380" fmla="*/ 655532 h 848527"/>
                  <a:gd name="connsiteX381" fmla="*/ 563510 w 598989"/>
                  <a:gd name="connsiteY381" fmla="*/ 655000 h 848527"/>
                  <a:gd name="connsiteX382" fmla="*/ 562710 w 598989"/>
                  <a:gd name="connsiteY382" fmla="*/ 654334 h 848527"/>
                  <a:gd name="connsiteX383" fmla="*/ 563070 w 598989"/>
                  <a:gd name="connsiteY383" fmla="*/ 653998 h 848527"/>
                  <a:gd name="connsiteX384" fmla="*/ 563382 w 598989"/>
                  <a:gd name="connsiteY384" fmla="*/ 653506 h 848527"/>
                  <a:gd name="connsiteX385" fmla="*/ 563748 w 598989"/>
                  <a:gd name="connsiteY385" fmla="*/ 652874 h 848527"/>
                  <a:gd name="connsiteX386" fmla="*/ 564280 w 598989"/>
                  <a:gd name="connsiteY386" fmla="*/ 652630 h 848527"/>
                  <a:gd name="connsiteX387" fmla="*/ 564717 w 598989"/>
                  <a:gd name="connsiteY387" fmla="*/ 652983 h 848527"/>
                  <a:gd name="connsiteX388" fmla="*/ 564717 w 598989"/>
                  <a:gd name="connsiteY388" fmla="*/ 653603 h 848527"/>
                  <a:gd name="connsiteX389" fmla="*/ 565192 w 598989"/>
                  <a:gd name="connsiteY389" fmla="*/ 653638 h 848527"/>
                  <a:gd name="connsiteX390" fmla="*/ 565532 w 598989"/>
                  <a:gd name="connsiteY390" fmla="*/ 653317 h 848527"/>
                  <a:gd name="connsiteX391" fmla="*/ 566139 w 598989"/>
                  <a:gd name="connsiteY391" fmla="*/ 652813 h 848527"/>
                  <a:gd name="connsiteX392" fmla="*/ 565723 w 598989"/>
                  <a:gd name="connsiteY392" fmla="*/ 652344 h 848527"/>
                  <a:gd name="connsiteX393" fmla="*/ 566368 w 598989"/>
                  <a:gd name="connsiteY393" fmla="*/ 652267 h 848527"/>
                  <a:gd name="connsiteX394" fmla="*/ 566994 w 598989"/>
                  <a:gd name="connsiteY394" fmla="*/ 652491 h 848527"/>
                  <a:gd name="connsiteX395" fmla="*/ 567049 w 598989"/>
                  <a:gd name="connsiteY395" fmla="*/ 651930 h 848527"/>
                  <a:gd name="connsiteX396" fmla="*/ 566894 w 598989"/>
                  <a:gd name="connsiteY396" fmla="*/ 651407 h 848527"/>
                  <a:gd name="connsiteX397" fmla="*/ 566473 w 598989"/>
                  <a:gd name="connsiteY397" fmla="*/ 650472 h 848527"/>
                  <a:gd name="connsiteX398" fmla="*/ 565700 w 598989"/>
                  <a:gd name="connsiteY398" fmla="*/ 651054 h 848527"/>
                  <a:gd name="connsiteX399" fmla="*/ 565295 w 598989"/>
                  <a:gd name="connsiteY399" fmla="*/ 650434 h 848527"/>
                  <a:gd name="connsiteX400" fmla="*/ 565475 w 598989"/>
                  <a:gd name="connsiteY400" fmla="*/ 649659 h 848527"/>
                  <a:gd name="connsiteX401" fmla="*/ 565729 w 598989"/>
                  <a:gd name="connsiteY401" fmla="*/ 648716 h 848527"/>
                  <a:gd name="connsiteX402" fmla="*/ 566454 w 598989"/>
                  <a:gd name="connsiteY402" fmla="*/ 649445 h 848527"/>
                  <a:gd name="connsiteX403" fmla="*/ 566929 w 598989"/>
                  <a:gd name="connsiteY403" fmla="*/ 649685 h 848527"/>
                  <a:gd name="connsiteX404" fmla="*/ 567969 w 598989"/>
                  <a:gd name="connsiteY404" fmla="*/ 649140 h 848527"/>
                  <a:gd name="connsiteX405" fmla="*/ 568213 w 598989"/>
                  <a:gd name="connsiteY405" fmla="*/ 648504 h 848527"/>
                  <a:gd name="connsiteX406" fmla="*/ 568066 w 598989"/>
                  <a:gd name="connsiteY406" fmla="*/ 647820 h 848527"/>
                  <a:gd name="connsiteX407" fmla="*/ 569295 w 598989"/>
                  <a:gd name="connsiteY407" fmla="*/ 648295 h 848527"/>
                  <a:gd name="connsiteX408" fmla="*/ 570072 w 598989"/>
                  <a:gd name="connsiteY408" fmla="*/ 648144 h 848527"/>
                  <a:gd name="connsiteX409" fmla="*/ 569996 w 598989"/>
                  <a:gd name="connsiteY409" fmla="*/ 647695 h 848527"/>
                  <a:gd name="connsiteX410" fmla="*/ 569578 w 598989"/>
                  <a:gd name="connsiteY410" fmla="*/ 646909 h 848527"/>
                  <a:gd name="connsiteX411" fmla="*/ 568635 w 598989"/>
                  <a:gd name="connsiteY411" fmla="*/ 646507 h 848527"/>
                  <a:gd name="connsiteX412" fmla="*/ 569164 w 598989"/>
                  <a:gd name="connsiteY412" fmla="*/ 645797 h 848527"/>
                  <a:gd name="connsiteX413" fmla="*/ 569854 w 598989"/>
                  <a:gd name="connsiteY413" fmla="*/ 644718 h 848527"/>
                  <a:gd name="connsiteX414" fmla="*/ 570577 w 598989"/>
                  <a:gd name="connsiteY414" fmla="*/ 644438 h 848527"/>
                  <a:gd name="connsiteX415" fmla="*/ 571791 w 598989"/>
                  <a:gd name="connsiteY415" fmla="*/ 644153 h 848527"/>
                  <a:gd name="connsiteX416" fmla="*/ 571976 w 598989"/>
                  <a:gd name="connsiteY416" fmla="*/ 643480 h 848527"/>
                  <a:gd name="connsiteX417" fmla="*/ 572885 w 598989"/>
                  <a:gd name="connsiteY417" fmla="*/ 643045 h 848527"/>
                  <a:gd name="connsiteX418" fmla="*/ 573531 w 598989"/>
                  <a:gd name="connsiteY418" fmla="*/ 642860 h 848527"/>
                  <a:gd name="connsiteX419" fmla="*/ 574365 w 598989"/>
                  <a:gd name="connsiteY419" fmla="*/ 642875 h 848527"/>
                  <a:gd name="connsiteX420" fmla="*/ 574379 w 598989"/>
                  <a:gd name="connsiteY420" fmla="*/ 642236 h 848527"/>
                  <a:gd name="connsiteX421" fmla="*/ 573909 w 598989"/>
                  <a:gd name="connsiteY421" fmla="*/ 641902 h 848527"/>
                  <a:gd name="connsiteX422" fmla="*/ 574058 w 598989"/>
                  <a:gd name="connsiteY422" fmla="*/ 641286 h 848527"/>
                  <a:gd name="connsiteX423" fmla="*/ 574703 w 598989"/>
                  <a:gd name="connsiteY423" fmla="*/ 641302 h 848527"/>
                  <a:gd name="connsiteX424" fmla="*/ 575672 w 598989"/>
                  <a:gd name="connsiteY424" fmla="*/ 641263 h 848527"/>
                  <a:gd name="connsiteX425" fmla="*/ 575554 w 598989"/>
                  <a:gd name="connsiteY425" fmla="*/ 640198 h 848527"/>
                  <a:gd name="connsiteX426" fmla="*/ 574966 w 598989"/>
                  <a:gd name="connsiteY426" fmla="*/ 640329 h 848527"/>
                  <a:gd name="connsiteX427" fmla="*/ 575098 w 598989"/>
                  <a:gd name="connsiteY427" fmla="*/ 639841 h 848527"/>
                  <a:gd name="connsiteX428" fmla="*/ 575380 w 598989"/>
                  <a:gd name="connsiteY428" fmla="*/ 639410 h 848527"/>
                  <a:gd name="connsiteX429" fmla="*/ 576462 w 598989"/>
                  <a:gd name="connsiteY429" fmla="*/ 639633 h 848527"/>
                  <a:gd name="connsiteX430" fmla="*/ 576995 w 598989"/>
                  <a:gd name="connsiteY430" fmla="*/ 640249 h 848527"/>
                  <a:gd name="connsiteX431" fmla="*/ 577548 w 598989"/>
                  <a:gd name="connsiteY431" fmla="*/ 640454 h 848527"/>
                  <a:gd name="connsiteX432" fmla="*/ 577965 w 598989"/>
                  <a:gd name="connsiteY432" fmla="*/ 639982 h 848527"/>
                  <a:gd name="connsiteX433" fmla="*/ 577884 w 598989"/>
                  <a:gd name="connsiteY433" fmla="*/ 639501 h 848527"/>
                  <a:gd name="connsiteX434" fmla="*/ 578360 w 598989"/>
                  <a:gd name="connsiteY434" fmla="*/ 639049 h 848527"/>
                  <a:gd name="connsiteX435" fmla="*/ 578835 w 598989"/>
                  <a:gd name="connsiteY435" fmla="*/ 639215 h 848527"/>
                  <a:gd name="connsiteX436" fmla="*/ 578890 w 598989"/>
                  <a:gd name="connsiteY436" fmla="*/ 638711 h 848527"/>
                  <a:gd name="connsiteX437" fmla="*/ 578735 w 598989"/>
                  <a:gd name="connsiteY437" fmla="*/ 638055 h 848527"/>
                  <a:gd name="connsiteX438" fmla="*/ 578790 w 598989"/>
                  <a:gd name="connsiteY438" fmla="*/ 637420 h 848527"/>
                  <a:gd name="connsiteX439" fmla="*/ 578353 w 598989"/>
                  <a:gd name="connsiteY439" fmla="*/ 637269 h 848527"/>
                  <a:gd name="connsiteX440" fmla="*/ 577901 w 598989"/>
                  <a:gd name="connsiteY440" fmla="*/ 637870 h 848527"/>
                  <a:gd name="connsiteX441" fmla="*/ 577634 w 598989"/>
                  <a:gd name="connsiteY441" fmla="*/ 637458 h 848527"/>
                  <a:gd name="connsiteX442" fmla="*/ 577461 w 598989"/>
                  <a:gd name="connsiteY442" fmla="*/ 636823 h 848527"/>
                  <a:gd name="connsiteX443" fmla="*/ 577695 w 598989"/>
                  <a:gd name="connsiteY443" fmla="*/ 635905 h 848527"/>
                  <a:gd name="connsiteX444" fmla="*/ 578061 w 598989"/>
                  <a:gd name="connsiteY444" fmla="*/ 635496 h 848527"/>
                  <a:gd name="connsiteX445" fmla="*/ 578180 w 598989"/>
                  <a:gd name="connsiteY445" fmla="*/ 634954 h 848527"/>
                  <a:gd name="connsiteX446" fmla="*/ 578485 w 598989"/>
                  <a:gd name="connsiteY446" fmla="*/ 634569 h 848527"/>
                  <a:gd name="connsiteX447" fmla="*/ 579102 w 598989"/>
                  <a:gd name="connsiteY447" fmla="*/ 634271 h 848527"/>
                  <a:gd name="connsiteX448" fmla="*/ 579888 w 598989"/>
                  <a:gd name="connsiteY448" fmla="*/ 634187 h 848527"/>
                  <a:gd name="connsiteX449" fmla="*/ 580361 w 598989"/>
                  <a:gd name="connsiteY449" fmla="*/ 633666 h 848527"/>
                  <a:gd name="connsiteX450" fmla="*/ 580829 w 598989"/>
                  <a:gd name="connsiteY450" fmla="*/ 633590 h 848527"/>
                  <a:gd name="connsiteX451" fmla="*/ 581497 w 598989"/>
                  <a:gd name="connsiteY451" fmla="*/ 633323 h 848527"/>
                  <a:gd name="connsiteX452" fmla="*/ 581477 w 598989"/>
                  <a:gd name="connsiteY452" fmla="*/ 632848 h 848527"/>
                  <a:gd name="connsiteX453" fmla="*/ 581452 w 598989"/>
                  <a:gd name="connsiteY453" fmla="*/ 632277 h 848527"/>
                  <a:gd name="connsiteX454" fmla="*/ 581619 w 598989"/>
                  <a:gd name="connsiteY454" fmla="*/ 631821 h 848527"/>
                  <a:gd name="connsiteX455" fmla="*/ 581817 w 598989"/>
                  <a:gd name="connsiteY455" fmla="*/ 631172 h 848527"/>
                  <a:gd name="connsiteX456" fmla="*/ 582017 w 598989"/>
                  <a:gd name="connsiteY456" fmla="*/ 630359 h 848527"/>
                  <a:gd name="connsiteX457" fmla="*/ 581304 w 598989"/>
                  <a:gd name="connsiteY457" fmla="*/ 630103 h 848527"/>
                  <a:gd name="connsiteX458" fmla="*/ 581494 w 598989"/>
                  <a:gd name="connsiteY458" fmla="*/ 629592 h 848527"/>
                  <a:gd name="connsiteX459" fmla="*/ 581905 w 598989"/>
                  <a:gd name="connsiteY459" fmla="*/ 629419 h 848527"/>
                  <a:gd name="connsiteX460" fmla="*/ 582334 w 598989"/>
                  <a:gd name="connsiteY460" fmla="*/ 629682 h 848527"/>
                  <a:gd name="connsiteX461" fmla="*/ 582531 w 598989"/>
                  <a:gd name="connsiteY461" fmla="*/ 629249 h 848527"/>
                  <a:gd name="connsiteX462" fmla="*/ 583145 w 598989"/>
                  <a:gd name="connsiteY462" fmla="*/ 628466 h 848527"/>
                  <a:gd name="connsiteX463" fmla="*/ 583506 w 598989"/>
                  <a:gd name="connsiteY463" fmla="*/ 627951 h 848527"/>
                  <a:gd name="connsiteX464" fmla="*/ 583048 w 598989"/>
                  <a:gd name="connsiteY464" fmla="*/ 627756 h 848527"/>
                  <a:gd name="connsiteX465" fmla="*/ 582689 w 598989"/>
                  <a:gd name="connsiteY465" fmla="*/ 627453 h 848527"/>
                  <a:gd name="connsiteX466" fmla="*/ 582874 w 598989"/>
                  <a:gd name="connsiteY466" fmla="*/ 627058 h 848527"/>
                  <a:gd name="connsiteX467" fmla="*/ 583542 w 598989"/>
                  <a:gd name="connsiteY467" fmla="*/ 626722 h 848527"/>
                  <a:gd name="connsiteX468" fmla="*/ 584011 w 598989"/>
                  <a:gd name="connsiteY468" fmla="*/ 627191 h 848527"/>
                  <a:gd name="connsiteX469" fmla="*/ 584904 w 598989"/>
                  <a:gd name="connsiteY469" fmla="*/ 626728 h 848527"/>
                  <a:gd name="connsiteX470" fmla="*/ 585080 w 598989"/>
                  <a:gd name="connsiteY470" fmla="*/ 627589 h 848527"/>
                  <a:gd name="connsiteX471" fmla="*/ 585616 w 598989"/>
                  <a:gd name="connsiteY471" fmla="*/ 627039 h 848527"/>
                  <a:gd name="connsiteX472" fmla="*/ 585610 w 598989"/>
                  <a:gd name="connsiteY472" fmla="*/ 626363 h 848527"/>
                  <a:gd name="connsiteX473" fmla="*/ 586200 w 598989"/>
                  <a:gd name="connsiteY473" fmla="*/ 625774 h 848527"/>
                  <a:gd name="connsiteX474" fmla="*/ 586599 w 598989"/>
                  <a:gd name="connsiteY474" fmla="*/ 626153 h 848527"/>
                  <a:gd name="connsiteX475" fmla="*/ 587244 w 598989"/>
                  <a:gd name="connsiteY475" fmla="*/ 626176 h 848527"/>
                  <a:gd name="connsiteX476" fmla="*/ 587610 w 598989"/>
                  <a:gd name="connsiteY476" fmla="*/ 625915 h 848527"/>
                  <a:gd name="connsiteX477" fmla="*/ 588011 w 598989"/>
                  <a:gd name="connsiteY477" fmla="*/ 626491 h 848527"/>
                  <a:gd name="connsiteX478" fmla="*/ 588265 w 598989"/>
                  <a:gd name="connsiteY478" fmla="*/ 626045 h 848527"/>
                  <a:gd name="connsiteX479" fmla="*/ 588169 w 598989"/>
                  <a:gd name="connsiteY479" fmla="*/ 625608 h 848527"/>
                  <a:gd name="connsiteX480" fmla="*/ 588631 w 598989"/>
                  <a:gd name="connsiteY480" fmla="*/ 625329 h 848527"/>
                  <a:gd name="connsiteX481" fmla="*/ 589364 w 598989"/>
                  <a:gd name="connsiteY481" fmla="*/ 625178 h 848527"/>
                  <a:gd name="connsiteX482" fmla="*/ 590057 w 598989"/>
                  <a:gd name="connsiteY482" fmla="*/ 625752 h 848527"/>
                  <a:gd name="connsiteX483" fmla="*/ 590625 w 598989"/>
                  <a:gd name="connsiteY483" fmla="*/ 625678 h 848527"/>
                  <a:gd name="connsiteX484" fmla="*/ 591270 w 598989"/>
                  <a:gd name="connsiteY484" fmla="*/ 625553 h 848527"/>
                  <a:gd name="connsiteX485" fmla="*/ 591871 w 598989"/>
                  <a:gd name="connsiteY485" fmla="*/ 624976 h 848527"/>
                  <a:gd name="connsiteX486" fmla="*/ 592324 w 598989"/>
                  <a:gd name="connsiteY486" fmla="*/ 624869 h 848527"/>
                  <a:gd name="connsiteX487" fmla="*/ 592356 w 598989"/>
                  <a:gd name="connsiteY487" fmla="*/ 624394 h 848527"/>
                  <a:gd name="connsiteX488" fmla="*/ 592671 w 598989"/>
                  <a:gd name="connsiteY488" fmla="*/ 624076 h 848527"/>
                  <a:gd name="connsiteX489" fmla="*/ 592426 w 598989"/>
                  <a:gd name="connsiteY489" fmla="*/ 623476 h 848527"/>
                  <a:gd name="connsiteX490" fmla="*/ 592673 w 598989"/>
                  <a:gd name="connsiteY490" fmla="*/ 623049 h 848527"/>
                  <a:gd name="connsiteX491" fmla="*/ 592854 w 598989"/>
                  <a:gd name="connsiteY491" fmla="*/ 622362 h 848527"/>
                  <a:gd name="connsiteX492" fmla="*/ 593739 w 598989"/>
                  <a:gd name="connsiteY492" fmla="*/ 622927 h 848527"/>
                  <a:gd name="connsiteX493" fmla="*/ 594301 w 598989"/>
                  <a:gd name="connsiteY493" fmla="*/ 622070 h 848527"/>
                  <a:gd name="connsiteX494" fmla="*/ 594060 w 598989"/>
                  <a:gd name="connsiteY494" fmla="*/ 621495 h 848527"/>
                  <a:gd name="connsiteX495" fmla="*/ 594398 w 598989"/>
                  <a:gd name="connsiteY495" fmla="*/ 620797 h 848527"/>
                  <a:gd name="connsiteX496" fmla="*/ 595043 w 598989"/>
                  <a:gd name="connsiteY496" fmla="*/ 621007 h 848527"/>
                  <a:gd name="connsiteX497" fmla="*/ 595890 w 598989"/>
                  <a:gd name="connsiteY497" fmla="*/ 620673 h 848527"/>
                  <a:gd name="connsiteX498" fmla="*/ 599169 w 598989"/>
                  <a:gd name="connsiteY498" fmla="*/ 620839 h 848527"/>
                  <a:gd name="connsiteX499" fmla="*/ 594713 w 598989"/>
                  <a:gd name="connsiteY499" fmla="*/ 619736 h 848527"/>
                  <a:gd name="connsiteX500" fmla="*/ 592950 w 598989"/>
                  <a:gd name="connsiteY500" fmla="*/ 619860 h 848527"/>
                  <a:gd name="connsiteX501" fmla="*/ 591688 w 598989"/>
                  <a:gd name="connsiteY501" fmla="*/ 619835 h 848527"/>
                  <a:gd name="connsiteX502" fmla="*/ 589986 w 598989"/>
                  <a:gd name="connsiteY502" fmla="*/ 619797 h 848527"/>
                  <a:gd name="connsiteX503" fmla="*/ 586830 w 598989"/>
                  <a:gd name="connsiteY503" fmla="*/ 619301 h 848527"/>
                  <a:gd name="connsiteX504" fmla="*/ 584034 w 598989"/>
                  <a:gd name="connsiteY504" fmla="*/ 618582 h 848527"/>
                  <a:gd name="connsiteX505" fmla="*/ 581340 w 598989"/>
                  <a:gd name="connsiteY505" fmla="*/ 617070 h 848527"/>
                  <a:gd name="connsiteX506" fmla="*/ 579031 w 598989"/>
                  <a:gd name="connsiteY506" fmla="*/ 615076 h 848527"/>
                  <a:gd name="connsiteX507" fmla="*/ 577121 w 598989"/>
                  <a:gd name="connsiteY507" fmla="*/ 613468 h 848527"/>
                  <a:gd name="connsiteX508" fmla="*/ 575714 w 598989"/>
                  <a:gd name="connsiteY508" fmla="*/ 612138 h 848527"/>
                  <a:gd name="connsiteX509" fmla="*/ 574680 w 598989"/>
                  <a:gd name="connsiteY509" fmla="*/ 611349 h 848527"/>
                  <a:gd name="connsiteX510" fmla="*/ 572946 w 598989"/>
                  <a:gd name="connsiteY510" fmla="*/ 610800 h 848527"/>
                  <a:gd name="connsiteX511" fmla="*/ 570404 w 598989"/>
                  <a:gd name="connsiteY511" fmla="*/ 610597 h 848527"/>
                  <a:gd name="connsiteX512" fmla="*/ 567379 w 598989"/>
                  <a:gd name="connsiteY512" fmla="*/ 610790 h 848527"/>
                  <a:gd name="connsiteX513" fmla="*/ 564721 w 598989"/>
                  <a:gd name="connsiteY513" fmla="*/ 610556 h 848527"/>
                  <a:gd name="connsiteX514" fmla="*/ 562242 w 598989"/>
                  <a:gd name="connsiteY514" fmla="*/ 610684 h 848527"/>
                  <a:gd name="connsiteX515" fmla="*/ 559531 w 598989"/>
                  <a:gd name="connsiteY515" fmla="*/ 611271 h 848527"/>
                  <a:gd name="connsiteX516" fmla="*/ 557445 w 598989"/>
                  <a:gd name="connsiteY516" fmla="*/ 610851 h 848527"/>
                  <a:gd name="connsiteX517" fmla="*/ 555563 w 598989"/>
                  <a:gd name="connsiteY517" fmla="*/ 610270 h 848527"/>
                  <a:gd name="connsiteX518" fmla="*/ 553537 w 598989"/>
                  <a:gd name="connsiteY518" fmla="*/ 609772 h 848527"/>
                  <a:gd name="connsiteX519" fmla="*/ 550965 w 598989"/>
                  <a:gd name="connsiteY519" fmla="*/ 609550 h 848527"/>
                  <a:gd name="connsiteX520" fmla="*/ 548599 w 598989"/>
                  <a:gd name="connsiteY520" fmla="*/ 609522 h 848527"/>
                  <a:gd name="connsiteX521" fmla="*/ 546544 w 598989"/>
                  <a:gd name="connsiteY521" fmla="*/ 610042 h 848527"/>
                  <a:gd name="connsiteX522" fmla="*/ 544393 w 598989"/>
                  <a:gd name="connsiteY522" fmla="*/ 610668 h 848527"/>
                  <a:gd name="connsiteX523" fmla="*/ 543885 w 598989"/>
                  <a:gd name="connsiteY523" fmla="*/ 610828 h 848527"/>
                  <a:gd name="connsiteX524" fmla="*/ 542910 w 598989"/>
                  <a:gd name="connsiteY524" fmla="*/ 610943 h 848527"/>
                  <a:gd name="connsiteX525" fmla="*/ 542017 w 598989"/>
                  <a:gd name="connsiteY525" fmla="*/ 611067 h 848527"/>
                  <a:gd name="connsiteX526" fmla="*/ 541353 w 598989"/>
                  <a:gd name="connsiteY526" fmla="*/ 611006 h 848527"/>
                  <a:gd name="connsiteX527" fmla="*/ 540845 w 598989"/>
                  <a:gd name="connsiteY527" fmla="*/ 610420 h 848527"/>
                  <a:gd name="connsiteX528" fmla="*/ 539464 w 598989"/>
                  <a:gd name="connsiteY528" fmla="*/ 608758 h 848527"/>
                  <a:gd name="connsiteX529" fmla="*/ 538546 w 598989"/>
                  <a:gd name="connsiteY529" fmla="*/ 606636 h 848527"/>
                  <a:gd name="connsiteX530" fmla="*/ 538479 w 598989"/>
                  <a:gd name="connsiteY530" fmla="*/ 604965 h 848527"/>
                  <a:gd name="connsiteX531" fmla="*/ 539172 w 598989"/>
                  <a:gd name="connsiteY531" fmla="*/ 603180 h 848527"/>
                  <a:gd name="connsiteX532" fmla="*/ 539361 w 598989"/>
                  <a:gd name="connsiteY532" fmla="*/ 602310 h 848527"/>
                  <a:gd name="connsiteX533" fmla="*/ 538340 w 598989"/>
                  <a:gd name="connsiteY533" fmla="*/ 601919 h 848527"/>
                  <a:gd name="connsiteX534" fmla="*/ 536546 w 598989"/>
                  <a:gd name="connsiteY534" fmla="*/ 601768 h 848527"/>
                  <a:gd name="connsiteX535" fmla="*/ 533858 w 598989"/>
                  <a:gd name="connsiteY535" fmla="*/ 601736 h 848527"/>
                  <a:gd name="connsiteX536" fmla="*/ 531174 w 598989"/>
                  <a:gd name="connsiteY536" fmla="*/ 601703 h 848527"/>
                  <a:gd name="connsiteX537" fmla="*/ 527761 w 598989"/>
                  <a:gd name="connsiteY537" fmla="*/ 601232 h 848527"/>
                  <a:gd name="connsiteX538" fmla="*/ 524650 w 598989"/>
                  <a:gd name="connsiteY538" fmla="*/ 600457 h 848527"/>
                  <a:gd name="connsiteX539" fmla="*/ 521025 w 598989"/>
                  <a:gd name="connsiteY539" fmla="*/ 599337 h 848527"/>
                  <a:gd name="connsiteX540" fmla="*/ 517924 w 598989"/>
                  <a:gd name="connsiteY540" fmla="*/ 598351 h 848527"/>
                  <a:gd name="connsiteX541" fmla="*/ 513463 w 598989"/>
                  <a:gd name="connsiteY541" fmla="*/ 597064 h 848527"/>
                  <a:gd name="connsiteX542" fmla="*/ 509980 w 598989"/>
                  <a:gd name="connsiteY542" fmla="*/ 596204 h 848527"/>
                  <a:gd name="connsiteX543" fmla="*/ 506011 w 598989"/>
                  <a:gd name="connsiteY543" fmla="*/ 594893 h 848527"/>
                  <a:gd name="connsiteX544" fmla="*/ 502395 w 598989"/>
                  <a:gd name="connsiteY544" fmla="*/ 593445 h 848527"/>
                  <a:gd name="connsiteX545" fmla="*/ 499634 w 598989"/>
                  <a:gd name="connsiteY545" fmla="*/ 592399 h 848527"/>
                  <a:gd name="connsiteX546" fmla="*/ 497676 w 598989"/>
                  <a:gd name="connsiteY546" fmla="*/ 591583 h 848527"/>
                  <a:gd name="connsiteX547" fmla="*/ 496934 w 598989"/>
                  <a:gd name="connsiteY547" fmla="*/ 591275 h 848527"/>
                  <a:gd name="connsiteX548" fmla="*/ 495615 w 598989"/>
                  <a:gd name="connsiteY548" fmla="*/ 590424 h 848527"/>
                  <a:gd name="connsiteX549" fmla="*/ 494896 w 598989"/>
                  <a:gd name="connsiteY549" fmla="*/ 589596 h 848527"/>
                  <a:gd name="connsiteX550" fmla="*/ 494529 w 598989"/>
                  <a:gd name="connsiteY550" fmla="*/ 589162 h 848527"/>
                  <a:gd name="connsiteX551" fmla="*/ 493602 w 598989"/>
                  <a:gd name="connsiteY551" fmla="*/ 588555 h 848527"/>
                  <a:gd name="connsiteX552" fmla="*/ 493098 w 598989"/>
                  <a:gd name="connsiteY552" fmla="*/ 587939 h 848527"/>
                  <a:gd name="connsiteX553" fmla="*/ 492902 w 598989"/>
                  <a:gd name="connsiteY553" fmla="*/ 586827 h 848527"/>
                  <a:gd name="connsiteX554" fmla="*/ 493194 w 598989"/>
                  <a:gd name="connsiteY554" fmla="*/ 585720 h 848527"/>
                  <a:gd name="connsiteX555" fmla="*/ 493592 w 598989"/>
                  <a:gd name="connsiteY555" fmla="*/ 583308 h 848527"/>
                  <a:gd name="connsiteX556" fmla="*/ 494407 w 598989"/>
                  <a:gd name="connsiteY556" fmla="*/ 581022 h 848527"/>
                  <a:gd name="connsiteX557" fmla="*/ 494928 w 598989"/>
                  <a:gd name="connsiteY557" fmla="*/ 579379 h 848527"/>
                  <a:gd name="connsiteX558" fmla="*/ 494848 w 598989"/>
                  <a:gd name="connsiteY558" fmla="*/ 577744 h 848527"/>
                  <a:gd name="connsiteX559" fmla="*/ 494356 w 598989"/>
                  <a:gd name="connsiteY559" fmla="*/ 575891 h 848527"/>
                  <a:gd name="connsiteX560" fmla="*/ 493235 w 598989"/>
                  <a:gd name="connsiteY560" fmla="*/ 574013 h 848527"/>
                  <a:gd name="connsiteX561" fmla="*/ 491707 w 598989"/>
                  <a:gd name="connsiteY561" fmla="*/ 572408 h 848527"/>
                  <a:gd name="connsiteX562" fmla="*/ 490031 w 598989"/>
                  <a:gd name="connsiteY562" fmla="*/ 570832 h 848527"/>
                  <a:gd name="connsiteX563" fmla="*/ 488355 w 598989"/>
                  <a:gd name="connsiteY563" fmla="*/ 569361 h 848527"/>
                  <a:gd name="connsiteX564" fmla="*/ 486782 w 598989"/>
                  <a:gd name="connsiteY564" fmla="*/ 568250 h 848527"/>
                  <a:gd name="connsiteX565" fmla="*/ 485099 w 598989"/>
                  <a:gd name="connsiteY565" fmla="*/ 567371 h 848527"/>
                  <a:gd name="connsiteX566" fmla="*/ 483870 w 598989"/>
                  <a:gd name="connsiteY566" fmla="*/ 566449 h 848527"/>
                  <a:gd name="connsiteX567" fmla="*/ 483353 w 598989"/>
                  <a:gd name="connsiteY567" fmla="*/ 565409 h 848527"/>
                  <a:gd name="connsiteX568" fmla="*/ 483837 w 598989"/>
                  <a:gd name="connsiteY568" fmla="*/ 564275 h 848527"/>
                  <a:gd name="connsiteX569" fmla="*/ 485198 w 598989"/>
                  <a:gd name="connsiteY569" fmla="*/ 563077 h 848527"/>
                  <a:gd name="connsiteX570" fmla="*/ 485812 w 598989"/>
                  <a:gd name="connsiteY570" fmla="*/ 562089 h 848527"/>
                  <a:gd name="connsiteX571" fmla="*/ 485498 w 598989"/>
                  <a:gd name="connsiteY571" fmla="*/ 560310 h 848527"/>
                  <a:gd name="connsiteX572" fmla="*/ 485366 w 598989"/>
                  <a:gd name="connsiteY572" fmla="*/ 558089 h 848527"/>
                  <a:gd name="connsiteX573" fmla="*/ 485389 w 598989"/>
                  <a:gd name="connsiteY573" fmla="*/ 557116 h 848527"/>
                  <a:gd name="connsiteX574" fmla="*/ 485410 w 598989"/>
                  <a:gd name="connsiteY574" fmla="*/ 556280 h 848527"/>
                  <a:gd name="connsiteX575" fmla="*/ 485995 w 598989"/>
                  <a:gd name="connsiteY575" fmla="*/ 554171 h 848527"/>
                  <a:gd name="connsiteX576" fmla="*/ 486927 w 598989"/>
                  <a:gd name="connsiteY576" fmla="*/ 552357 h 848527"/>
                  <a:gd name="connsiteX577" fmla="*/ 487940 w 598989"/>
                  <a:gd name="connsiteY577" fmla="*/ 550494 h 848527"/>
                  <a:gd name="connsiteX578" fmla="*/ 488606 w 598989"/>
                  <a:gd name="connsiteY578" fmla="*/ 548779 h 848527"/>
                  <a:gd name="connsiteX579" fmla="*/ 489341 w 598989"/>
                  <a:gd name="connsiteY579" fmla="*/ 547268 h 848527"/>
                  <a:gd name="connsiteX580" fmla="*/ 489883 w 598989"/>
                  <a:gd name="connsiteY580" fmla="*/ 546058 h 848527"/>
                  <a:gd name="connsiteX581" fmla="*/ 490125 w 598989"/>
                  <a:gd name="connsiteY581" fmla="*/ 545261 h 848527"/>
                  <a:gd name="connsiteX582" fmla="*/ 490009 w 598989"/>
                  <a:gd name="connsiteY582" fmla="*/ 544451 h 848527"/>
                  <a:gd name="connsiteX583" fmla="*/ 489404 w 598989"/>
                  <a:gd name="connsiteY583" fmla="*/ 543428 h 848527"/>
                  <a:gd name="connsiteX584" fmla="*/ 488467 w 598989"/>
                  <a:gd name="connsiteY584" fmla="*/ 542293 h 848527"/>
                  <a:gd name="connsiteX585" fmla="*/ 487148 w 598989"/>
                  <a:gd name="connsiteY585" fmla="*/ 541055 h 848527"/>
                  <a:gd name="connsiteX586" fmla="*/ 486383 w 598989"/>
                  <a:gd name="connsiteY586" fmla="*/ 539889 h 848527"/>
                  <a:gd name="connsiteX587" fmla="*/ 486146 w 598989"/>
                  <a:gd name="connsiteY587" fmla="*/ 539157 h 848527"/>
                  <a:gd name="connsiteX588" fmla="*/ 485805 w 598989"/>
                  <a:gd name="connsiteY588" fmla="*/ 538393 h 848527"/>
                  <a:gd name="connsiteX589" fmla="*/ 486171 w 598989"/>
                  <a:gd name="connsiteY589" fmla="*/ 537719 h 848527"/>
                  <a:gd name="connsiteX590" fmla="*/ 486104 w 598989"/>
                  <a:gd name="connsiteY590" fmla="*/ 536925 h 848527"/>
                  <a:gd name="connsiteX591" fmla="*/ 485610 w 598989"/>
                  <a:gd name="connsiteY591" fmla="*/ 535780 h 848527"/>
                  <a:gd name="connsiteX592" fmla="*/ 484219 w 598989"/>
                  <a:gd name="connsiteY592" fmla="*/ 534826 h 848527"/>
                  <a:gd name="connsiteX593" fmla="*/ 483484 w 598989"/>
                  <a:gd name="connsiteY593" fmla="*/ 534196 h 848527"/>
                  <a:gd name="connsiteX594" fmla="*/ 482790 w 598989"/>
                  <a:gd name="connsiteY594" fmla="*/ 533609 h 848527"/>
                  <a:gd name="connsiteX595" fmla="*/ 481920 w 598989"/>
                  <a:gd name="connsiteY595" fmla="*/ 532835 h 848527"/>
                  <a:gd name="connsiteX596" fmla="*/ 481143 w 598989"/>
                  <a:gd name="connsiteY596" fmla="*/ 532427 h 848527"/>
                  <a:gd name="connsiteX597" fmla="*/ 479882 w 598989"/>
                  <a:gd name="connsiteY597" fmla="*/ 532093 h 848527"/>
                  <a:gd name="connsiteX598" fmla="*/ 479002 w 598989"/>
                  <a:gd name="connsiteY598" fmla="*/ 532013 h 848527"/>
                  <a:gd name="connsiteX599" fmla="*/ 477865 w 598989"/>
                  <a:gd name="connsiteY599" fmla="*/ 531554 h 848527"/>
                  <a:gd name="connsiteX600" fmla="*/ 476854 w 598989"/>
                  <a:gd name="connsiteY600" fmla="*/ 530575 h 848527"/>
                  <a:gd name="connsiteX601" fmla="*/ 476010 w 598989"/>
                  <a:gd name="connsiteY601" fmla="*/ 529493 h 848527"/>
                  <a:gd name="connsiteX602" fmla="*/ 475052 w 598989"/>
                  <a:gd name="connsiteY602" fmla="*/ 528090 h 848527"/>
                  <a:gd name="connsiteX603" fmla="*/ 474276 w 598989"/>
                  <a:gd name="connsiteY603" fmla="*/ 527043 h 848527"/>
                  <a:gd name="connsiteX604" fmla="*/ 473688 w 598989"/>
                  <a:gd name="connsiteY604" fmla="*/ 525762 h 848527"/>
                  <a:gd name="connsiteX605" fmla="*/ 473669 w 598989"/>
                  <a:gd name="connsiteY605" fmla="*/ 524949 h 848527"/>
                  <a:gd name="connsiteX606" fmla="*/ 473711 w 598989"/>
                  <a:gd name="connsiteY606" fmla="*/ 523209 h 848527"/>
                  <a:gd name="connsiteX607" fmla="*/ 473220 w 598989"/>
                  <a:gd name="connsiteY607" fmla="*/ 521899 h 848527"/>
                  <a:gd name="connsiteX608" fmla="*/ 472738 w 598989"/>
                  <a:gd name="connsiteY608" fmla="*/ 520772 h 848527"/>
                  <a:gd name="connsiteX609" fmla="*/ 472560 w 598989"/>
                  <a:gd name="connsiteY609" fmla="*/ 519959 h 848527"/>
                  <a:gd name="connsiteX610" fmla="*/ 472844 w 598989"/>
                  <a:gd name="connsiteY610" fmla="*/ 518473 h 848527"/>
                  <a:gd name="connsiteX611" fmla="*/ 473293 w 598989"/>
                  <a:gd name="connsiteY611" fmla="*/ 516984 h 848527"/>
                  <a:gd name="connsiteX612" fmla="*/ 473833 w 598989"/>
                  <a:gd name="connsiteY612" fmla="*/ 515408 h 848527"/>
                  <a:gd name="connsiteX613" fmla="*/ 474401 w 598989"/>
                  <a:gd name="connsiteY613" fmla="*/ 513664 h 848527"/>
                  <a:gd name="connsiteX614" fmla="*/ 475050 w 598989"/>
                  <a:gd name="connsiteY614" fmla="*/ 511962 h 848527"/>
                  <a:gd name="connsiteX615" fmla="*/ 475525 w 598989"/>
                  <a:gd name="connsiteY615" fmla="*/ 510664 h 848527"/>
                  <a:gd name="connsiteX616" fmla="*/ 475993 w 598989"/>
                  <a:gd name="connsiteY616" fmla="*/ 509258 h 848527"/>
                  <a:gd name="connsiteX617" fmla="*/ 476260 w 598989"/>
                  <a:gd name="connsiteY617" fmla="*/ 508304 h 848527"/>
                  <a:gd name="connsiteX618" fmla="*/ 476456 w 598989"/>
                  <a:gd name="connsiteY618" fmla="*/ 507563 h 848527"/>
                  <a:gd name="connsiteX619" fmla="*/ 476466 w 598989"/>
                  <a:gd name="connsiteY619" fmla="*/ 505941 h 848527"/>
                  <a:gd name="connsiteX620" fmla="*/ 476548 w 598989"/>
                  <a:gd name="connsiteY620" fmla="*/ 504879 h 848527"/>
                  <a:gd name="connsiteX621" fmla="*/ 476739 w 598989"/>
                  <a:gd name="connsiteY621" fmla="*/ 503083 h 848527"/>
                  <a:gd name="connsiteX622" fmla="*/ 476831 w 598989"/>
                  <a:gd name="connsiteY622" fmla="*/ 501886 h 848527"/>
                  <a:gd name="connsiteX623" fmla="*/ 476806 w 598989"/>
                  <a:gd name="connsiteY623" fmla="*/ 500178 h 848527"/>
                  <a:gd name="connsiteX624" fmla="*/ 476657 w 598989"/>
                  <a:gd name="connsiteY624" fmla="*/ 498727 h 848527"/>
                  <a:gd name="connsiteX625" fmla="*/ 476167 w 598989"/>
                  <a:gd name="connsiteY625" fmla="*/ 497501 h 848527"/>
                  <a:gd name="connsiteX626" fmla="*/ 475746 w 598989"/>
                  <a:gd name="connsiteY626" fmla="*/ 496114 h 848527"/>
                  <a:gd name="connsiteX627" fmla="*/ 475377 w 598989"/>
                  <a:gd name="connsiteY627" fmla="*/ 495250 h 848527"/>
                  <a:gd name="connsiteX628" fmla="*/ 474558 w 598989"/>
                  <a:gd name="connsiteY628" fmla="*/ 493635 h 848527"/>
                  <a:gd name="connsiteX629" fmla="*/ 473909 w 598989"/>
                  <a:gd name="connsiteY629" fmla="*/ 492536 h 848527"/>
                  <a:gd name="connsiteX630" fmla="*/ 473165 w 598989"/>
                  <a:gd name="connsiteY630" fmla="*/ 491349 h 848527"/>
                  <a:gd name="connsiteX631" fmla="*/ 472125 w 598989"/>
                  <a:gd name="connsiteY631" fmla="*/ 490154 h 848527"/>
                  <a:gd name="connsiteX632" fmla="*/ 471348 w 598989"/>
                  <a:gd name="connsiteY632" fmla="*/ 489207 h 848527"/>
                  <a:gd name="connsiteX633" fmla="*/ 470551 w 598989"/>
                  <a:gd name="connsiteY633" fmla="*/ 488193 h 848527"/>
                  <a:gd name="connsiteX634" fmla="*/ 469495 w 598989"/>
                  <a:gd name="connsiteY634" fmla="*/ 486905 h 848527"/>
                  <a:gd name="connsiteX635" fmla="*/ 469180 w 598989"/>
                  <a:gd name="connsiteY635" fmla="*/ 486378 h 848527"/>
                  <a:gd name="connsiteX636" fmla="*/ 468795 w 598989"/>
                  <a:gd name="connsiteY636" fmla="*/ 485852 h 848527"/>
                  <a:gd name="connsiteX637" fmla="*/ 468551 w 598989"/>
                  <a:gd name="connsiteY637" fmla="*/ 485142 h 848527"/>
                  <a:gd name="connsiteX638" fmla="*/ 468519 w 598989"/>
                  <a:gd name="connsiteY638" fmla="*/ 484580 h 848527"/>
                  <a:gd name="connsiteX639" fmla="*/ 468538 w 598989"/>
                  <a:gd name="connsiteY639" fmla="*/ 483247 h 848527"/>
                  <a:gd name="connsiteX640" fmla="*/ 468442 w 598989"/>
                  <a:gd name="connsiteY640" fmla="*/ 482281 h 848527"/>
                  <a:gd name="connsiteX641" fmla="*/ 468255 w 598989"/>
                  <a:gd name="connsiteY641" fmla="*/ 481552 h 848527"/>
                  <a:gd name="connsiteX642" fmla="*/ 467980 w 598989"/>
                  <a:gd name="connsiteY642" fmla="*/ 480314 h 848527"/>
                  <a:gd name="connsiteX643" fmla="*/ 467755 w 598989"/>
                  <a:gd name="connsiteY643" fmla="*/ 479597 h 848527"/>
                  <a:gd name="connsiteX644" fmla="*/ 467293 w 598989"/>
                  <a:gd name="connsiteY644" fmla="*/ 478486 h 848527"/>
                  <a:gd name="connsiteX645" fmla="*/ 466788 w 598989"/>
                  <a:gd name="connsiteY645" fmla="*/ 476782 h 848527"/>
                  <a:gd name="connsiteX646" fmla="*/ 466564 w 598989"/>
                  <a:gd name="connsiteY646" fmla="*/ 476091 h 848527"/>
                  <a:gd name="connsiteX647" fmla="*/ 466396 w 598989"/>
                  <a:gd name="connsiteY647" fmla="*/ 475355 h 848527"/>
                  <a:gd name="connsiteX648" fmla="*/ 466217 w 598989"/>
                  <a:gd name="connsiteY648" fmla="*/ 474919 h 848527"/>
                  <a:gd name="connsiteX649" fmla="*/ 465979 w 598989"/>
                  <a:gd name="connsiteY649" fmla="*/ 474345 h 848527"/>
                  <a:gd name="connsiteX650" fmla="*/ 465721 w 598989"/>
                  <a:gd name="connsiteY650" fmla="*/ 473840 h 848527"/>
                  <a:gd name="connsiteX651" fmla="*/ 465612 w 598989"/>
                  <a:gd name="connsiteY651" fmla="*/ 472649 h 848527"/>
                  <a:gd name="connsiteX652" fmla="*/ 465648 w 598989"/>
                  <a:gd name="connsiteY652" fmla="*/ 471393 h 848527"/>
                  <a:gd name="connsiteX653" fmla="*/ 465626 w 598989"/>
                  <a:gd name="connsiteY653" fmla="*/ 470138 h 848527"/>
                  <a:gd name="connsiteX654" fmla="*/ 465809 w 598989"/>
                  <a:gd name="connsiteY654" fmla="*/ 468786 h 848527"/>
                  <a:gd name="connsiteX655" fmla="*/ 465963 w 598989"/>
                  <a:gd name="connsiteY655" fmla="*/ 467525 h 848527"/>
                  <a:gd name="connsiteX656" fmla="*/ 465501 w 598989"/>
                  <a:gd name="connsiteY656" fmla="*/ 465691 h 848527"/>
                  <a:gd name="connsiteX657" fmla="*/ 464878 w 598989"/>
                  <a:gd name="connsiteY657" fmla="*/ 464012 h 848527"/>
                  <a:gd name="connsiteX658" fmla="*/ 464389 w 598989"/>
                  <a:gd name="connsiteY658" fmla="*/ 462457 h 848527"/>
                  <a:gd name="connsiteX659" fmla="*/ 463805 w 598989"/>
                  <a:gd name="connsiteY659" fmla="*/ 461013 h 848527"/>
                  <a:gd name="connsiteX660" fmla="*/ 463189 w 598989"/>
                  <a:gd name="connsiteY660" fmla="*/ 459574 h 848527"/>
                  <a:gd name="connsiteX661" fmla="*/ 462836 w 598989"/>
                  <a:gd name="connsiteY661" fmla="*/ 458293 h 848527"/>
                  <a:gd name="connsiteX662" fmla="*/ 462496 w 598989"/>
                  <a:gd name="connsiteY662" fmla="*/ 456627 h 848527"/>
                  <a:gd name="connsiteX663" fmla="*/ 462418 w 598989"/>
                  <a:gd name="connsiteY663" fmla="*/ 455166 h 848527"/>
                  <a:gd name="connsiteX664" fmla="*/ 462254 w 598989"/>
                  <a:gd name="connsiteY664" fmla="*/ 453454 h 848527"/>
                  <a:gd name="connsiteX665" fmla="*/ 462193 w 598989"/>
                  <a:gd name="connsiteY665" fmla="*/ 452816 h 848527"/>
                  <a:gd name="connsiteX666" fmla="*/ 462212 w 598989"/>
                  <a:gd name="connsiteY666" fmla="*/ 450662 h 848527"/>
                  <a:gd name="connsiteX667" fmla="*/ 462261 w 598989"/>
                  <a:gd name="connsiteY667" fmla="*/ 448506 h 848527"/>
                  <a:gd name="connsiteX668" fmla="*/ 462200 w 598989"/>
                  <a:gd name="connsiteY668" fmla="*/ 446613 h 848527"/>
                  <a:gd name="connsiteX669" fmla="*/ 462129 w 598989"/>
                  <a:gd name="connsiteY669" fmla="*/ 444535 h 848527"/>
                  <a:gd name="connsiteX670" fmla="*/ 462129 w 598989"/>
                  <a:gd name="connsiteY670" fmla="*/ 442333 h 848527"/>
                  <a:gd name="connsiteX671" fmla="*/ 462177 w 598989"/>
                  <a:gd name="connsiteY671" fmla="*/ 440034 h 848527"/>
                  <a:gd name="connsiteX672" fmla="*/ 462313 w 598989"/>
                  <a:gd name="connsiteY672" fmla="*/ 438652 h 848527"/>
                  <a:gd name="connsiteX673" fmla="*/ 462380 w 598989"/>
                  <a:gd name="connsiteY673" fmla="*/ 437465 h 848527"/>
                  <a:gd name="connsiteX674" fmla="*/ 462463 w 598989"/>
                  <a:gd name="connsiteY674" fmla="*/ 436209 h 848527"/>
                  <a:gd name="connsiteX675" fmla="*/ 462313 w 598989"/>
                  <a:gd name="connsiteY675" fmla="*/ 434392 h 848527"/>
                  <a:gd name="connsiteX676" fmla="*/ 462530 w 598989"/>
                  <a:gd name="connsiteY676" fmla="*/ 433419 h 848527"/>
                  <a:gd name="connsiteX677" fmla="*/ 462591 w 598989"/>
                  <a:gd name="connsiteY677" fmla="*/ 432366 h 848527"/>
                  <a:gd name="connsiteX678" fmla="*/ 462691 w 598989"/>
                  <a:gd name="connsiteY678" fmla="*/ 430908 h 848527"/>
                  <a:gd name="connsiteX679" fmla="*/ 462576 w 598989"/>
                  <a:gd name="connsiteY679" fmla="*/ 429294 h 848527"/>
                  <a:gd name="connsiteX680" fmla="*/ 462572 w 598989"/>
                  <a:gd name="connsiteY680" fmla="*/ 427313 h 848527"/>
                  <a:gd name="connsiteX681" fmla="*/ 462559 w 598989"/>
                  <a:gd name="connsiteY681" fmla="*/ 425226 h 848527"/>
                  <a:gd name="connsiteX682" fmla="*/ 462637 w 598989"/>
                  <a:gd name="connsiteY682" fmla="*/ 422470 h 848527"/>
                  <a:gd name="connsiteX683" fmla="*/ 462681 w 598989"/>
                  <a:gd name="connsiteY683" fmla="*/ 420493 h 848527"/>
                  <a:gd name="connsiteX684" fmla="*/ 462769 w 598989"/>
                  <a:gd name="connsiteY684" fmla="*/ 418444 h 848527"/>
                  <a:gd name="connsiteX685" fmla="*/ 462877 w 598989"/>
                  <a:gd name="connsiteY685" fmla="*/ 416765 h 848527"/>
                  <a:gd name="connsiteX686" fmla="*/ 463034 w 598989"/>
                  <a:gd name="connsiteY686" fmla="*/ 415202 h 848527"/>
                  <a:gd name="connsiteX687" fmla="*/ 463198 w 598989"/>
                  <a:gd name="connsiteY687" fmla="*/ 413853 h 848527"/>
                  <a:gd name="connsiteX688" fmla="*/ 463286 w 598989"/>
                  <a:gd name="connsiteY688" fmla="*/ 412488 h 848527"/>
                  <a:gd name="connsiteX689" fmla="*/ 463523 w 598989"/>
                  <a:gd name="connsiteY689" fmla="*/ 410880 h 848527"/>
                  <a:gd name="connsiteX690" fmla="*/ 463889 w 598989"/>
                  <a:gd name="connsiteY690" fmla="*/ 408834 h 848527"/>
                  <a:gd name="connsiteX691" fmla="*/ 464137 w 598989"/>
                  <a:gd name="connsiteY691" fmla="*/ 407090 h 848527"/>
                  <a:gd name="connsiteX692" fmla="*/ 464347 w 598989"/>
                  <a:gd name="connsiteY692" fmla="*/ 405981 h 848527"/>
                  <a:gd name="connsiteX693" fmla="*/ 464389 w 598989"/>
                  <a:gd name="connsiteY693" fmla="*/ 405008 h 848527"/>
                  <a:gd name="connsiteX694" fmla="*/ 463985 w 598989"/>
                  <a:gd name="connsiteY694" fmla="*/ 403783 h 848527"/>
                  <a:gd name="connsiteX695" fmla="*/ 463818 w 598989"/>
                  <a:gd name="connsiteY695" fmla="*/ 402525 h 848527"/>
                  <a:gd name="connsiteX696" fmla="*/ 463590 w 598989"/>
                  <a:gd name="connsiteY696" fmla="*/ 401170 h 848527"/>
                  <a:gd name="connsiteX697" fmla="*/ 463416 w 598989"/>
                  <a:gd name="connsiteY697" fmla="*/ 399690 h 848527"/>
                  <a:gd name="connsiteX698" fmla="*/ 463076 w 598989"/>
                  <a:gd name="connsiteY698" fmla="*/ 398140 h 848527"/>
                  <a:gd name="connsiteX699" fmla="*/ 462910 w 598989"/>
                  <a:gd name="connsiteY699" fmla="*/ 396736 h 848527"/>
                  <a:gd name="connsiteX700" fmla="*/ 462861 w 598989"/>
                  <a:gd name="connsiteY700" fmla="*/ 395083 h 848527"/>
                  <a:gd name="connsiteX701" fmla="*/ 462849 w 598989"/>
                  <a:gd name="connsiteY701" fmla="*/ 393904 h 848527"/>
                  <a:gd name="connsiteX702" fmla="*/ 462540 w 598989"/>
                  <a:gd name="connsiteY702" fmla="*/ 392045 h 848527"/>
                  <a:gd name="connsiteX703" fmla="*/ 462456 w 598989"/>
                  <a:gd name="connsiteY703" fmla="*/ 391017 h 848527"/>
                  <a:gd name="connsiteX704" fmla="*/ 462374 w 598989"/>
                  <a:gd name="connsiteY704" fmla="*/ 389248 h 848527"/>
                  <a:gd name="connsiteX705" fmla="*/ 462498 w 598989"/>
                  <a:gd name="connsiteY705" fmla="*/ 387838 h 848527"/>
                  <a:gd name="connsiteX706" fmla="*/ 462649 w 598989"/>
                  <a:gd name="connsiteY706" fmla="*/ 386054 h 848527"/>
                  <a:gd name="connsiteX707" fmla="*/ 463025 w 598989"/>
                  <a:gd name="connsiteY707" fmla="*/ 384468 h 848527"/>
                  <a:gd name="connsiteX708" fmla="*/ 463240 w 598989"/>
                  <a:gd name="connsiteY708" fmla="*/ 383453 h 848527"/>
                  <a:gd name="connsiteX709" fmla="*/ 463433 w 598989"/>
                  <a:gd name="connsiteY709" fmla="*/ 382163 h 848527"/>
                  <a:gd name="connsiteX710" fmla="*/ 463568 w 598989"/>
                  <a:gd name="connsiteY710" fmla="*/ 380859 h 848527"/>
                  <a:gd name="connsiteX711" fmla="*/ 463767 w 598989"/>
                  <a:gd name="connsiteY711" fmla="*/ 379857 h 848527"/>
                  <a:gd name="connsiteX712" fmla="*/ 464225 w 598989"/>
                  <a:gd name="connsiteY712" fmla="*/ 378209 h 848527"/>
                  <a:gd name="connsiteX713" fmla="*/ 464878 w 598989"/>
                  <a:gd name="connsiteY713" fmla="*/ 377018 h 848527"/>
                  <a:gd name="connsiteX714" fmla="*/ 465526 w 598989"/>
                  <a:gd name="connsiteY714" fmla="*/ 375821 h 848527"/>
                  <a:gd name="connsiteX715" fmla="*/ 465963 w 598989"/>
                  <a:gd name="connsiteY715" fmla="*/ 375276 h 848527"/>
                  <a:gd name="connsiteX716" fmla="*/ 467520 w 598989"/>
                  <a:gd name="connsiteY716" fmla="*/ 374222 h 848527"/>
                  <a:gd name="connsiteX717" fmla="*/ 468364 w 598989"/>
                  <a:gd name="connsiteY717" fmla="*/ 373625 h 848527"/>
                  <a:gd name="connsiteX718" fmla="*/ 468997 w 598989"/>
                  <a:gd name="connsiteY718" fmla="*/ 372433 h 848527"/>
                  <a:gd name="connsiteX719" fmla="*/ 469244 w 598989"/>
                  <a:gd name="connsiteY719" fmla="*/ 370622 h 848527"/>
                  <a:gd name="connsiteX720" fmla="*/ 469337 w 598989"/>
                  <a:gd name="connsiteY720" fmla="*/ 369261 h 848527"/>
                  <a:gd name="connsiteX721" fmla="*/ 469469 w 598989"/>
                  <a:gd name="connsiteY721" fmla="*/ 367659 h 848527"/>
                  <a:gd name="connsiteX722" fmla="*/ 469587 w 598989"/>
                  <a:gd name="connsiteY722" fmla="*/ 366674 h 848527"/>
                  <a:gd name="connsiteX723" fmla="*/ 469646 w 598989"/>
                  <a:gd name="connsiteY723" fmla="*/ 365380 h 848527"/>
                  <a:gd name="connsiteX724" fmla="*/ 470339 w 598989"/>
                  <a:gd name="connsiteY724" fmla="*/ 363023 h 848527"/>
                  <a:gd name="connsiteX725" fmla="*/ 470686 w 598989"/>
                  <a:gd name="connsiteY725" fmla="*/ 361953 h 848527"/>
                  <a:gd name="connsiteX726" fmla="*/ 470856 w 598989"/>
                  <a:gd name="connsiteY726" fmla="*/ 360759 h 848527"/>
                  <a:gd name="connsiteX727" fmla="*/ 471450 w 598989"/>
                  <a:gd name="connsiteY727" fmla="*/ 359577 h 848527"/>
                  <a:gd name="connsiteX728" fmla="*/ 471772 w 598989"/>
                  <a:gd name="connsiteY728" fmla="*/ 358768 h 848527"/>
                  <a:gd name="connsiteX729" fmla="*/ 472262 w 598989"/>
                  <a:gd name="connsiteY729" fmla="*/ 357686 h 848527"/>
                  <a:gd name="connsiteX730" fmla="*/ 472690 w 598989"/>
                  <a:gd name="connsiteY730" fmla="*/ 356549 h 848527"/>
                  <a:gd name="connsiteX731" fmla="*/ 473148 w 598989"/>
                  <a:gd name="connsiteY731" fmla="*/ 355600 h 848527"/>
                  <a:gd name="connsiteX732" fmla="*/ 473682 w 598989"/>
                  <a:gd name="connsiteY732" fmla="*/ 354582 h 848527"/>
                  <a:gd name="connsiteX733" fmla="*/ 474310 w 598989"/>
                  <a:gd name="connsiteY733" fmla="*/ 353429 h 848527"/>
                  <a:gd name="connsiteX734" fmla="*/ 474882 w 598989"/>
                  <a:gd name="connsiteY734" fmla="*/ 352232 h 848527"/>
                  <a:gd name="connsiteX735" fmla="*/ 475335 w 598989"/>
                  <a:gd name="connsiteY735" fmla="*/ 351290 h 848527"/>
                  <a:gd name="connsiteX736" fmla="*/ 475932 w 598989"/>
                  <a:gd name="connsiteY736" fmla="*/ 350177 h 848527"/>
                  <a:gd name="connsiteX737" fmla="*/ 476453 w 598989"/>
                  <a:gd name="connsiteY737" fmla="*/ 349255 h 848527"/>
                  <a:gd name="connsiteX738" fmla="*/ 477073 w 598989"/>
                  <a:gd name="connsiteY738" fmla="*/ 348093 h 848527"/>
                  <a:gd name="connsiteX739" fmla="*/ 477306 w 598989"/>
                  <a:gd name="connsiteY739" fmla="*/ 347315 h 848527"/>
                  <a:gd name="connsiteX740" fmla="*/ 477438 w 598989"/>
                  <a:gd name="connsiteY740" fmla="*/ 346252 h 848527"/>
                  <a:gd name="connsiteX741" fmla="*/ 477319 w 598989"/>
                  <a:gd name="connsiteY741" fmla="*/ 345624 h 848527"/>
                  <a:gd name="connsiteX742" fmla="*/ 476976 w 598989"/>
                  <a:gd name="connsiteY742" fmla="*/ 344304 h 848527"/>
                  <a:gd name="connsiteX743" fmla="*/ 476655 w 598989"/>
                  <a:gd name="connsiteY743" fmla="*/ 343508 h 848527"/>
                  <a:gd name="connsiteX744" fmla="*/ 476517 w 598989"/>
                  <a:gd name="connsiteY744" fmla="*/ 342985 h 848527"/>
                  <a:gd name="connsiteX745" fmla="*/ 476414 w 598989"/>
                  <a:gd name="connsiteY745" fmla="*/ 341951 h 848527"/>
                  <a:gd name="connsiteX746" fmla="*/ 476520 w 598989"/>
                  <a:gd name="connsiteY746" fmla="*/ 340502 h 848527"/>
                  <a:gd name="connsiteX747" fmla="*/ 476594 w 598989"/>
                  <a:gd name="connsiteY747" fmla="*/ 340031 h 848527"/>
                  <a:gd name="connsiteX748" fmla="*/ 476674 w 598989"/>
                  <a:gd name="connsiteY748" fmla="*/ 339276 h 848527"/>
                  <a:gd name="connsiteX749" fmla="*/ 476485 w 598989"/>
                  <a:gd name="connsiteY749" fmla="*/ 338656 h 848527"/>
                  <a:gd name="connsiteX750" fmla="*/ 475554 w 598989"/>
                  <a:gd name="connsiteY750" fmla="*/ 338277 h 848527"/>
                  <a:gd name="connsiteX751" fmla="*/ 474863 w 598989"/>
                  <a:gd name="connsiteY751" fmla="*/ 338287 h 848527"/>
                  <a:gd name="connsiteX752" fmla="*/ 474109 w 598989"/>
                  <a:gd name="connsiteY752" fmla="*/ 338394 h 848527"/>
                  <a:gd name="connsiteX753" fmla="*/ 472474 w 598989"/>
                  <a:gd name="connsiteY753" fmla="*/ 338768 h 848527"/>
                  <a:gd name="connsiteX754" fmla="*/ 471135 w 598989"/>
                  <a:gd name="connsiteY754" fmla="*/ 338993 h 848527"/>
                  <a:gd name="connsiteX755" fmla="*/ 470186 w 598989"/>
                  <a:gd name="connsiteY755" fmla="*/ 339260 h 848527"/>
                  <a:gd name="connsiteX756" fmla="*/ 468448 w 598989"/>
                  <a:gd name="connsiteY756" fmla="*/ 339237 h 848527"/>
                  <a:gd name="connsiteX757" fmla="*/ 467077 w 598989"/>
                  <a:gd name="connsiteY757" fmla="*/ 338919 h 848527"/>
                  <a:gd name="connsiteX758" fmla="*/ 465774 w 598989"/>
                  <a:gd name="connsiteY758" fmla="*/ 338856 h 848527"/>
                  <a:gd name="connsiteX759" fmla="*/ 463863 w 598989"/>
                  <a:gd name="connsiteY759" fmla="*/ 338656 h 848527"/>
                  <a:gd name="connsiteX760" fmla="*/ 462399 w 598989"/>
                  <a:gd name="connsiteY760" fmla="*/ 338791 h 848527"/>
                  <a:gd name="connsiteX761" fmla="*/ 460739 w 598989"/>
                  <a:gd name="connsiteY761" fmla="*/ 339610 h 848527"/>
                  <a:gd name="connsiteX762" fmla="*/ 459403 w 598989"/>
                  <a:gd name="connsiteY762" fmla="*/ 341022 h 848527"/>
                  <a:gd name="connsiteX763" fmla="*/ 458542 w 598989"/>
                  <a:gd name="connsiteY763" fmla="*/ 342529 h 848527"/>
                  <a:gd name="connsiteX764" fmla="*/ 457460 w 598989"/>
                  <a:gd name="connsiteY764" fmla="*/ 344044 h 848527"/>
                  <a:gd name="connsiteX765" fmla="*/ 456398 w 598989"/>
                  <a:gd name="connsiteY765" fmla="*/ 345447 h 848527"/>
                  <a:gd name="connsiteX766" fmla="*/ 455094 w 598989"/>
                  <a:gd name="connsiteY766" fmla="*/ 346002 h 848527"/>
                  <a:gd name="connsiteX767" fmla="*/ 453604 w 598989"/>
                  <a:gd name="connsiteY767" fmla="*/ 345614 h 848527"/>
                  <a:gd name="connsiteX768" fmla="*/ 452220 w 598989"/>
                  <a:gd name="connsiteY768" fmla="*/ 344805 h 848527"/>
                  <a:gd name="connsiteX769" fmla="*/ 450898 w 598989"/>
                  <a:gd name="connsiteY769" fmla="*/ 343813 h 848527"/>
                  <a:gd name="connsiteX770" fmla="*/ 449993 w 598989"/>
                  <a:gd name="connsiteY770" fmla="*/ 343006 h 848527"/>
                  <a:gd name="connsiteX771" fmla="*/ 448930 w 598989"/>
                  <a:gd name="connsiteY771" fmla="*/ 342258 h 848527"/>
                  <a:gd name="connsiteX772" fmla="*/ 448089 w 598989"/>
                  <a:gd name="connsiteY772" fmla="*/ 341687 h 848527"/>
                  <a:gd name="connsiteX773" fmla="*/ 447228 w 598989"/>
                  <a:gd name="connsiteY773" fmla="*/ 341077 h 848527"/>
                  <a:gd name="connsiteX774" fmla="*/ 446708 w 598989"/>
                  <a:gd name="connsiteY774" fmla="*/ 340627 h 848527"/>
                  <a:gd name="connsiteX775" fmla="*/ 446444 w 598989"/>
                  <a:gd name="connsiteY775" fmla="*/ 339890 h 848527"/>
                  <a:gd name="connsiteX776" fmla="*/ 446715 w 598989"/>
                  <a:gd name="connsiteY776" fmla="*/ 339465 h 848527"/>
                  <a:gd name="connsiteX777" fmla="*/ 447616 w 598989"/>
                  <a:gd name="connsiteY777" fmla="*/ 339035 h 848527"/>
                  <a:gd name="connsiteX778" fmla="*/ 448696 w 598989"/>
                  <a:gd name="connsiteY778" fmla="*/ 338672 h 848527"/>
                  <a:gd name="connsiteX779" fmla="*/ 449247 w 598989"/>
                  <a:gd name="connsiteY779" fmla="*/ 338052 h 848527"/>
                  <a:gd name="connsiteX780" fmla="*/ 449360 w 598989"/>
                  <a:gd name="connsiteY780" fmla="*/ 336990 h 848527"/>
                  <a:gd name="connsiteX781" fmla="*/ 449016 w 598989"/>
                  <a:gd name="connsiteY781" fmla="*/ 335709 h 848527"/>
                  <a:gd name="connsiteX782" fmla="*/ 448423 w 598989"/>
                  <a:gd name="connsiteY782" fmla="*/ 334039 h 848527"/>
                  <a:gd name="connsiteX783" fmla="*/ 447860 w 598989"/>
                  <a:gd name="connsiteY783" fmla="*/ 333028 h 848527"/>
                  <a:gd name="connsiteX784" fmla="*/ 447205 w 598989"/>
                  <a:gd name="connsiteY784" fmla="*/ 331744 h 848527"/>
                  <a:gd name="connsiteX785" fmla="*/ 446200 w 598989"/>
                  <a:gd name="connsiteY785" fmla="*/ 330282 h 848527"/>
                  <a:gd name="connsiteX786" fmla="*/ 445559 w 598989"/>
                  <a:gd name="connsiteY786" fmla="*/ 329547 h 848527"/>
                  <a:gd name="connsiteX787" fmla="*/ 445250 w 598989"/>
                  <a:gd name="connsiteY787" fmla="*/ 329206 h 848527"/>
                  <a:gd name="connsiteX788" fmla="*/ 444864 w 598989"/>
                  <a:gd name="connsiteY788" fmla="*/ 328902 h 848527"/>
                  <a:gd name="connsiteX789" fmla="*/ 444448 w 598989"/>
                  <a:gd name="connsiteY789" fmla="*/ 328578 h 848527"/>
                  <a:gd name="connsiteX790" fmla="*/ 443889 w 598989"/>
                  <a:gd name="connsiteY790" fmla="*/ 328086 h 848527"/>
                  <a:gd name="connsiteX791" fmla="*/ 442627 w 598989"/>
                  <a:gd name="connsiteY791" fmla="*/ 328253 h 848527"/>
                  <a:gd name="connsiteX792" fmla="*/ 441788 w 598989"/>
                  <a:gd name="connsiteY792" fmla="*/ 328000 h 848527"/>
                  <a:gd name="connsiteX793" fmla="*/ 440845 w 598989"/>
                  <a:gd name="connsiteY793" fmla="*/ 327720 h 848527"/>
                  <a:gd name="connsiteX794" fmla="*/ 440107 w 598989"/>
                  <a:gd name="connsiteY794" fmla="*/ 327393 h 848527"/>
                  <a:gd name="connsiteX795" fmla="*/ 439330 w 598989"/>
                  <a:gd name="connsiteY795" fmla="*/ 326960 h 848527"/>
                  <a:gd name="connsiteX796" fmla="*/ 439015 w 598989"/>
                  <a:gd name="connsiteY796" fmla="*/ 326384 h 848527"/>
                  <a:gd name="connsiteX797" fmla="*/ 439025 w 598989"/>
                  <a:gd name="connsiteY797" fmla="*/ 325504 h 848527"/>
                  <a:gd name="connsiteX798" fmla="*/ 439076 w 598989"/>
                  <a:gd name="connsiteY798" fmla="*/ 324197 h 848527"/>
                  <a:gd name="connsiteX799" fmla="*/ 439265 w 598989"/>
                  <a:gd name="connsiteY799" fmla="*/ 323029 h 848527"/>
                  <a:gd name="connsiteX800" fmla="*/ 439525 w 598989"/>
                  <a:gd name="connsiteY800" fmla="*/ 320747 h 848527"/>
                  <a:gd name="connsiteX801" fmla="*/ 439714 w 598989"/>
                  <a:gd name="connsiteY801" fmla="*/ 319449 h 848527"/>
                  <a:gd name="connsiteX802" fmla="*/ 439769 w 598989"/>
                  <a:gd name="connsiteY802" fmla="*/ 318113 h 848527"/>
                  <a:gd name="connsiteX803" fmla="*/ 439294 w 598989"/>
                  <a:gd name="connsiteY803" fmla="*/ 316127 h 848527"/>
                  <a:gd name="connsiteX804" fmla="*/ 438168 w 598989"/>
                  <a:gd name="connsiteY804" fmla="*/ 313827 h 848527"/>
                  <a:gd name="connsiteX805" fmla="*/ 437050 w 598989"/>
                  <a:gd name="connsiteY805" fmla="*/ 312151 h 848527"/>
                  <a:gd name="connsiteX806" fmla="*/ 435579 w 598989"/>
                  <a:gd name="connsiteY806" fmla="*/ 310189 h 848527"/>
                  <a:gd name="connsiteX807" fmla="*/ 434545 w 598989"/>
                  <a:gd name="connsiteY807" fmla="*/ 308147 h 848527"/>
                  <a:gd name="connsiteX808" fmla="*/ 434189 w 598989"/>
                  <a:gd name="connsiteY808" fmla="*/ 307649 h 848527"/>
                  <a:gd name="connsiteX809" fmla="*/ 433432 w 598989"/>
                  <a:gd name="connsiteY809" fmla="*/ 306414 h 848527"/>
                  <a:gd name="connsiteX810" fmla="*/ 432529 w 598989"/>
                  <a:gd name="connsiteY810" fmla="*/ 304979 h 848527"/>
                  <a:gd name="connsiteX811" fmla="*/ 431825 w 598989"/>
                  <a:gd name="connsiteY811" fmla="*/ 303035 h 848527"/>
                  <a:gd name="connsiteX812" fmla="*/ 431113 w 598989"/>
                  <a:gd name="connsiteY812" fmla="*/ 301285 h 848527"/>
                  <a:gd name="connsiteX813" fmla="*/ 430772 w 598989"/>
                  <a:gd name="connsiteY813" fmla="*/ 299645 h 848527"/>
                  <a:gd name="connsiteX814" fmla="*/ 430150 w 598989"/>
                  <a:gd name="connsiteY814" fmla="*/ 298245 h 848527"/>
                  <a:gd name="connsiteX815" fmla="*/ 429572 w 598989"/>
                  <a:gd name="connsiteY815" fmla="*/ 296923 h 848527"/>
                  <a:gd name="connsiteX816" fmla="*/ 428740 w 598989"/>
                  <a:gd name="connsiteY816" fmla="*/ 295192 h 848527"/>
                  <a:gd name="connsiteX817" fmla="*/ 427845 w 598989"/>
                  <a:gd name="connsiteY817" fmla="*/ 293112 h 848527"/>
                  <a:gd name="connsiteX818" fmla="*/ 427221 w 598989"/>
                  <a:gd name="connsiteY818" fmla="*/ 292019 h 848527"/>
                  <a:gd name="connsiteX819" fmla="*/ 427042 w 598989"/>
                  <a:gd name="connsiteY819" fmla="*/ 290574 h 848527"/>
                  <a:gd name="connsiteX820" fmla="*/ 426967 w 598989"/>
                  <a:gd name="connsiteY820" fmla="*/ 289383 h 848527"/>
                  <a:gd name="connsiteX821" fmla="*/ 426210 w 598989"/>
                  <a:gd name="connsiteY821" fmla="*/ 288137 h 848527"/>
                  <a:gd name="connsiteX822" fmla="*/ 426078 w 598989"/>
                  <a:gd name="connsiteY822" fmla="*/ 287027 h 848527"/>
                  <a:gd name="connsiteX823" fmla="*/ 426423 w 598989"/>
                  <a:gd name="connsiteY823" fmla="*/ 286687 h 848527"/>
                  <a:gd name="connsiteX824" fmla="*/ 426130 w 598989"/>
                  <a:gd name="connsiteY824" fmla="*/ 285607 h 848527"/>
                  <a:gd name="connsiteX825" fmla="*/ 425629 w 598989"/>
                  <a:gd name="connsiteY825" fmla="*/ 285004 h 848527"/>
                  <a:gd name="connsiteX826" fmla="*/ 425205 w 598989"/>
                  <a:gd name="connsiteY826" fmla="*/ 284573 h 848527"/>
                  <a:gd name="connsiteX827" fmla="*/ 424547 w 598989"/>
                  <a:gd name="connsiteY827" fmla="*/ 284025 h 848527"/>
                  <a:gd name="connsiteX828" fmla="*/ 423918 w 598989"/>
                  <a:gd name="connsiteY828" fmla="*/ 283328 h 848527"/>
                  <a:gd name="connsiteX829" fmla="*/ 423908 w 598989"/>
                  <a:gd name="connsiteY829" fmla="*/ 282449 h 848527"/>
                  <a:gd name="connsiteX830" fmla="*/ 424370 w 598989"/>
                  <a:gd name="connsiteY830" fmla="*/ 281235 h 848527"/>
                  <a:gd name="connsiteX831" fmla="*/ 424855 w 598989"/>
                  <a:gd name="connsiteY831" fmla="*/ 280859 h 848527"/>
                  <a:gd name="connsiteX832" fmla="*/ 425633 w 598989"/>
                  <a:gd name="connsiteY832" fmla="*/ 280451 h 848527"/>
                  <a:gd name="connsiteX833" fmla="*/ 425511 w 598989"/>
                  <a:gd name="connsiteY833" fmla="*/ 279764 h 848527"/>
                  <a:gd name="connsiteX834" fmla="*/ 425198 w 598989"/>
                  <a:gd name="connsiteY834" fmla="*/ 278978 h 848527"/>
                  <a:gd name="connsiteX835" fmla="*/ 425337 w 598989"/>
                  <a:gd name="connsiteY835" fmla="*/ 277892 h 848527"/>
                  <a:gd name="connsiteX836" fmla="*/ 425305 w 598989"/>
                  <a:gd name="connsiteY836" fmla="*/ 277215 h 848527"/>
                  <a:gd name="connsiteX837" fmla="*/ 425452 w 598989"/>
                  <a:gd name="connsiteY837" fmla="*/ 276297 h 848527"/>
                  <a:gd name="connsiteX838" fmla="*/ 425876 w 598989"/>
                  <a:gd name="connsiteY838" fmla="*/ 275112 h 848527"/>
                  <a:gd name="connsiteX839" fmla="*/ 426348 w 598989"/>
                  <a:gd name="connsiteY839" fmla="*/ 273894 h 848527"/>
                  <a:gd name="connsiteX840" fmla="*/ 426791 w 598989"/>
                  <a:gd name="connsiteY840" fmla="*/ 272883 h 848527"/>
                  <a:gd name="connsiteX841" fmla="*/ 427009 w 598989"/>
                  <a:gd name="connsiteY841" fmla="*/ 271551 h 848527"/>
                  <a:gd name="connsiteX842" fmla="*/ 427331 w 598989"/>
                  <a:gd name="connsiteY842" fmla="*/ 270818 h 848527"/>
                  <a:gd name="connsiteX843" fmla="*/ 427851 w 598989"/>
                  <a:gd name="connsiteY843" fmla="*/ 269650 h 848527"/>
                  <a:gd name="connsiteX844" fmla="*/ 428211 w 598989"/>
                  <a:gd name="connsiteY844" fmla="*/ 268918 h 848527"/>
                  <a:gd name="connsiteX845" fmla="*/ 428262 w 598989"/>
                  <a:gd name="connsiteY845" fmla="*/ 267933 h 848527"/>
                  <a:gd name="connsiteX846" fmla="*/ 428564 w 598989"/>
                  <a:gd name="connsiteY846" fmla="*/ 267258 h 848527"/>
                  <a:gd name="connsiteX847" fmla="*/ 429074 w 598989"/>
                  <a:gd name="connsiteY847" fmla="*/ 267049 h 848527"/>
                  <a:gd name="connsiteX848" fmla="*/ 429350 w 598989"/>
                  <a:gd name="connsiteY848" fmla="*/ 265871 h 848527"/>
                  <a:gd name="connsiteX849" fmla="*/ 429106 w 598989"/>
                  <a:gd name="connsiteY849" fmla="*/ 264960 h 848527"/>
                  <a:gd name="connsiteX850" fmla="*/ 428891 w 598989"/>
                  <a:gd name="connsiteY850" fmla="*/ 264076 h 848527"/>
                  <a:gd name="connsiteX851" fmla="*/ 429135 w 598989"/>
                  <a:gd name="connsiteY851" fmla="*/ 263100 h 848527"/>
                  <a:gd name="connsiteX852" fmla="*/ 429537 w 598989"/>
                  <a:gd name="connsiteY852" fmla="*/ 261489 h 848527"/>
                  <a:gd name="connsiteX853" fmla="*/ 429787 w 598989"/>
                  <a:gd name="connsiteY853" fmla="*/ 260829 h 848527"/>
                  <a:gd name="connsiteX854" fmla="*/ 429921 w 598989"/>
                  <a:gd name="connsiteY854" fmla="*/ 260002 h 848527"/>
                  <a:gd name="connsiteX855" fmla="*/ 430111 w 598989"/>
                  <a:gd name="connsiteY855" fmla="*/ 258791 h 848527"/>
                  <a:gd name="connsiteX856" fmla="*/ 430259 w 598989"/>
                  <a:gd name="connsiteY856" fmla="*/ 258037 h 848527"/>
                  <a:gd name="connsiteX857" fmla="*/ 430551 w 598989"/>
                  <a:gd name="connsiteY857" fmla="*/ 257121 h 848527"/>
                  <a:gd name="connsiteX858" fmla="*/ 430589 w 598989"/>
                  <a:gd name="connsiteY858" fmla="*/ 256405 h 848527"/>
                  <a:gd name="connsiteX859" fmla="*/ 430352 w 598989"/>
                  <a:gd name="connsiteY859" fmla="*/ 255772 h 848527"/>
                  <a:gd name="connsiteX860" fmla="*/ 429995 w 598989"/>
                  <a:gd name="connsiteY860" fmla="*/ 255121 h 848527"/>
                  <a:gd name="connsiteX861" fmla="*/ 429829 w 598989"/>
                  <a:gd name="connsiteY861" fmla="*/ 254479 h 848527"/>
                  <a:gd name="connsiteX862" fmla="*/ 429369 w 598989"/>
                  <a:gd name="connsiteY862" fmla="*/ 253673 h 848527"/>
                  <a:gd name="connsiteX863" fmla="*/ 429803 w 598989"/>
                  <a:gd name="connsiteY863" fmla="*/ 253133 h 848527"/>
                  <a:gd name="connsiteX864" fmla="*/ 429839 w 598989"/>
                  <a:gd name="connsiteY864" fmla="*/ 252610 h 848527"/>
                  <a:gd name="connsiteX865" fmla="*/ 429877 w 598989"/>
                  <a:gd name="connsiteY865" fmla="*/ 252051 h 848527"/>
                  <a:gd name="connsiteX866" fmla="*/ 430371 w 598989"/>
                  <a:gd name="connsiteY866" fmla="*/ 251358 h 848527"/>
                  <a:gd name="connsiteX867" fmla="*/ 430211 w 598989"/>
                  <a:gd name="connsiteY867" fmla="*/ 250786 h 848527"/>
                  <a:gd name="connsiteX868" fmla="*/ 429886 w 598989"/>
                  <a:gd name="connsiteY868" fmla="*/ 250212 h 848527"/>
                  <a:gd name="connsiteX869" fmla="*/ 429720 w 598989"/>
                  <a:gd name="connsiteY869" fmla="*/ 249416 h 848527"/>
                  <a:gd name="connsiteX870" fmla="*/ 430108 w 598989"/>
                  <a:gd name="connsiteY870" fmla="*/ 248549 h 848527"/>
                  <a:gd name="connsiteX871" fmla="*/ 430172 w 598989"/>
                  <a:gd name="connsiteY871" fmla="*/ 248103 h 848527"/>
                  <a:gd name="connsiteX872" fmla="*/ 429646 w 598989"/>
                  <a:gd name="connsiteY872" fmla="*/ 247307 h 848527"/>
                  <a:gd name="connsiteX873" fmla="*/ 429507 w 598989"/>
                  <a:gd name="connsiteY873" fmla="*/ 246597 h 848527"/>
                  <a:gd name="connsiteX874" fmla="*/ 429562 w 598989"/>
                  <a:gd name="connsiteY874" fmla="*/ 245823 h 848527"/>
                  <a:gd name="connsiteX875" fmla="*/ 429688 w 598989"/>
                  <a:gd name="connsiteY875" fmla="*/ 245174 h 848527"/>
                  <a:gd name="connsiteX876" fmla="*/ 429845 w 598989"/>
                  <a:gd name="connsiteY876" fmla="*/ 244403 h 848527"/>
                  <a:gd name="connsiteX877" fmla="*/ 429961 w 598989"/>
                  <a:gd name="connsiteY877" fmla="*/ 243434 h 848527"/>
                  <a:gd name="connsiteX878" fmla="*/ 429999 w 598989"/>
                  <a:gd name="connsiteY878" fmla="*/ 242689 h 848527"/>
                  <a:gd name="connsiteX879" fmla="*/ 430134 w 598989"/>
                  <a:gd name="connsiteY879" fmla="*/ 242101 h 848527"/>
                  <a:gd name="connsiteX880" fmla="*/ 430609 w 598989"/>
                  <a:gd name="connsiteY880" fmla="*/ 241340 h 848527"/>
                  <a:gd name="connsiteX881" fmla="*/ 431030 w 598989"/>
                  <a:gd name="connsiteY881" fmla="*/ 240474 h 848527"/>
                  <a:gd name="connsiteX882" fmla="*/ 431402 w 598989"/>
                  <a:gd name="connsiteY882" fmla="*/ 239462 h 848527"/>
                  <a:gd name="connsiteX883" fmla="*/ 431646 w 598989"/>
                  <a:gd name="connsiteY883" fmla="*/ 238688 h 848527"/>
                  <a:gd name="connsiteX884" fmla="*/ 431707 w 598989"/>
                  <a:gd name="connsiteY884" fmla="*/ 237712 h 848527"/>
                  <a:gd name="connsiteX885" fmla="*/ 432016 w 598989"/>
                  <a:gd name="connsiteY885" fmla="*/ 237096 h 848527"/>
                  <a:gd name="connsiteX886" fmla="*/ 432420 w 598989"/>
                  <a:gd name="connsiteY886" fmla="*/ 236216 h 848527"/>
                  <a:gd name="connsiteX887" fmla="*/ 432150 w 598989"/>
                  <a:gd name="connsiteY887" fmla="*/ 235381 h 848527"/>
                  <a:gd name="connsiteX888" fmla="*/ 432567 w 598989"/>
                  <a:gd name="connsiteY888" fmla="*/ 234854 h 848527"/>
                  <a:gd name="connsiteX889" fmla="*/ 433264 w 598989"/>
                  <a:gd name="connsiteY889" fmla="*/ 234562 h 848527"/>
                  <a:gd name="connsiteX890" fmla="*/ 433405 w 598989"/>
                  <a:gd name="connsiteY890" fmla="*/ 234106 h 848527"/>
                  <a:gd name="connsiteX891" fmla="*/ 433701 w 598989"/>
                  <a:gd name="connsiteY891" fmla="*/ 233037 h 848527"/>
                  <a:gd name="connsiteX892" fmla="*/ 434044 w 598989"/>
                  <a:gd name="connsiteY892" fmla="*/ 232158 h 848527"/>
                  <a:gd name="connsiteX893" fmla="*/ 434119 w 598989"/>
                  <a:gd name="connsiteY893" fmla="*/ 231637 h 848527"/>
                  <a:gd name="connsiteX894" fmla="*/ 434516 w 598989"/>
                  <a:gd name="connsiteY894" fmla="*/ 231030 h 848527"/>
                  <a:gd name="connsiteX895" fmla="*/ 435071 w 598989"/>
                  <a:gd name="connsiteY895" fmla="*/ 230240 h 848527"/>
                  <a:gd name="connsiteX896" fmla="*/ 436092 w 598989"/>
                  <a:gd name="connsiteY896" fmla="*/ 229624 h 848527"/>
                  <a:gd name="connsiteX897" fmla="*/ 436821 w 598989"/>
                  <a:gd name="connsiteY897" fmla="*/ 229198 h 848527"/>
                  <a:gd name="connsiteX898" fmla="*/ 437229 w 598989"/>
                  <a:gd name="connsiteY898" fmla="*/ 228591 h 848527"/>
                  <a:gd name="connsiteX899" fmla="*/ 437615 w 598989"/>
                  <a:gd name="connsiteY899" fmla="*/ 228080 h 848527"/>
                  <a:gd name="connsiteX900" fmla="*/ 438096 w 598989"/>
                  <a:gd name="connsiteY900" fmla="*/ 227803 h 848527"/>
                  <a:gd name="connsiteX901" fmla="*/ 438502 w 598989"/>
                  <a:gd name="connsiteY901" fmla="*/ 227508 h 848527"/>
                  <a:gd name="connsiteX902" fmla="*/ 439098 w 598989"/>
                  <a:gd name="connsiteY902" fmla="*/ 227265 h 848527"/>
                  <a:gd name="connsiteX903" fmla="*/ 439891 w 598989"/>
                  <a:gd name="connsiteY903" fmla="*/ 226166 h 848527"/>
                  <a:gd name="connsiteX904" fmla="*/ 440151 w 598989"/>
                  <a:gd name="connsiteY904" fmla="*/ 225803 h 848527"/>
                  <a:gd name="connsiteX905" fmla="*/ 440639 w 598989"/>
                  <a:gd name="connsiteY905" fmla="*/ 225662 h 848527"/>
                  <a:gd name="connsiteX906" fmla="*/ 441776 w 598989"/>
                  <a:gd name="connsiteY906" fmla="*/ 225267 h 848527"/>
                  <a:gd name="connsiteX907" fmla="*/ 442219 w 598989"/>
                  <a:gd name="connsiteY907" fmla="*/ 224792 h 848527"/>
                  <a:gd name="connsiteX908" fmla="*/ 442778 w 598989"/>
                  <a:gd name="connsiteY908" fmla="*/ 224027 h 848527"/>
                  <a:gd name="connsiteX909" fmla="*/ 442910 w 598989"/>
                  <a:gd name="connsiteY909" fmla="*/ 223575 h 848527"/>
                  <a:gd name="connsiteX910" fmla="*/ 443179 w 598989"/>
                  <a:gd name="connsiteY910" fmla="*/ 223113 h 848527"/>
                  <a:gd name="connsiteX911" fmla="*/ 443721 w 598989"/>
                  <a:gd name="connsiteY911" fmla="*/ 222567 h 848527"/>
                  <a:gd name="connsiteX912" fmla="*/ 444232 w 598989"/>
                  <a:gd name="connsiteY912" fmla="*/ 222291 h 848527"/>
                  <a:gd name="connsiteX913" fmla="*/ 444675 w 598989"/>
                  <a:gd name="connsiteY913" fmla="*/ 222044 h 848527"/>
                  <a:gd name="connsiteX914" fmla="*/ 445568 w 598989"/>
                  <a:gd name="connsiteY914" fmla="*/ 221626 h 848527"/>
                  <a:gd name="connsiteX915" fmla="*/ 446383 w 598989"/>
                  <a:gd name="connsiteY915" fmla="*/ 221315 h 848527"/>
                  <a:gd name="connsiteX916" fmla="*/ 446675 w 598989"/>
                  <a:gd name="connsiteY916" fmla="*/ 220573 h 848527"/>
                  <a:gd name="connsiteX917" fmla="*/ 446919 w 598989"/>
                  <a:gd name="connsiteY917" fmla="*/ 219472 h 848527"/>
                  <a:gd name="connsiteX918" fmla="*/ 447690 w 598989"/>
                  <a:gd name="connsiteY918" fmla="*/ 218676 h 848527"/>
                  <a:gd name="connsiteX919" fmla="*/ 448310 w 598989"/>
                  <a:gd name="connsiteY919" fmla="*/ 218432 h 848527"/>
                  <a:gd name="connsiteX920" fmla="*/ 448673 w 598989"/>
                  <a:gd name="connsiteY920" fmla="*/ 218136 h 848527"/>
                  <a:gd name="connsiteX921" fmla="*/ 448423 w 598989"/>
                  <a:gd name="connsiteY921" fmla="*/ 217201 h 848527"/>
                  <a:gd name="connsiteX922" fmla="*/ 447790 w 598989"/>
                  <a:gd name="connsiteY922" fmla="*/ 216004 h 848527"/>
                  <a:gd name="connsiteX923" fmla="*/ 447144 w 598989"/>
                  <a:gd name="connsiteY923" fmla="*/ 215118 h 848527"/>
                  <a:gd name="connsiteX924" fmla="*/ 446551 w 598989"/>
                  <a:gd name="connsiteY924" fmla="*/ 214948 h 848527"/>
                  <a:gd name="connsiteX925" fmla="*/ 445988 w 598989"/>
                  <a:gd name="connsiteY925" fmla="*/ 214669 h 848527"/>
                  <a:gd name="connsiteX926" fmla="*/ 445484 w 598989"/>
                  <a:gd name="connsiteY926" fmla="*/ 214209 h 848527"/>
                  <a:gd name="connsiteX927" fmla="*/ 444772 w 598989"/>
                  <a:gd name="connsiteY927" fmla="*/ 213458 h 848527"/>
                  <a:gd name="connsiteX928" fmla="*/ 443966 w 598989"/>
                  <a:gd name="connsiteY928" fmla="*/ 212954 h 848527"/>
                  <a:gd name="connsiteX929" fmla="*/ 443162 w 598989"/>
                  <a:gd name="connsiteY929" fmla="*/ 212337 h 848527"/>
                  <a:gd name="connsiteX930" fmla="*/ 442729 w 598989"/>
                  <a:gd name="connsiteY930" fmla="*/ 211778 h 848527"/>
                  <a:gd name="connsiteX931" fmla="*/ 442530 w 598989"/>
                  <a:gd name="connsiteY931" fmla="*/ 211034 h 848527"/>
                  <a:gd name="connsiteX932" fmla="*/ 442219 w 598989"/>
                  <a:gd name="connsiteY932" fmla="*/ 210032 h 848527"/>
                  <a:gd name="connsiteX933" fmla="*/ 441612 w 598989"/>
                  <a:gd name="connsiteY933" fmla="*/ 209454 h 848527"/>
                  <a:gd name="connsiteX934" fmla="*/ 441233 w 598989"/>
                  <a:gd name="connsiteY934" fmla="*/ 209162 h 848527"/>
                  <a:gd name="connsiteX935" fmla="*/ 440515 w 598989"/>
                  <a:gd name="connsiteY935" fmla="*/ 208738 h 848527"/>
                  <a:gd name="connsiteX936" fmla="*/ 440080 w 598989"/>
                  <a:gd name="connsiteY936" fmla="*/ 208490 h 848527"/>
                  <a:gd name="connsiteX937" fmla="*/ 439897 w 598989"/>
                  <a:gd name="connsiteY937" fmla="*/ 208025 h 848527"/>
                  <a:gd name="connsiteX938" fmla="*/ 439544 w 598989"/>
                  <a:gd name="connsiteY938" fmla="*/ 207418 h 848527"/>
                  <a:gd name="connsiteX939" fmla="*/ 438565 w 598989"/>
                  <a:gd name="connsiteY939" fmla="*/ 206654 h 848527"/>
                  <a:gd name="connsiteX940" fmla="*/ 437964 w 598989"/>
                  <a:gd name="connsiteY940" fmla="*/ 206211 h 848527"/>
                  <a:gd name="connsiteX941" fmla="*/ 437374 w 598989"/>
                  <a:gd name="connsiteY941" fmla="*/ 205761 h 848527"/>
                  <a:gd name="connsiteX942" fmla="*/ 436590 w 598989"/>
                  <a:gd name="connsiteY942" fmla="*/ 205164 h 848527"/>
                  <a:gd name="connsiteX943" fmla="*/ 435560 w 598989"/>
                  <a:gd name="connsiteY943" fmla="*/ 204657 h 848527"/>
                  <a:gd name="connsiteX944" fmla="*/ 434561 w 598989"/>
                  <a:gd name="connsiteY944" fmla="*/ 203979 h 848527"/>
                  <a:gd name="connsiteX945" fmla="*/ 433855 w 598989"/>
                  <a:gd name="connsiteY945" fmla="*/ 203489 h 848527"/>
                  <a:gd name="connsiteX946" fmla="*/ 433222 w 598989"/>
                  <a:gd name="connsiteY946" fmla="*/ 203116 h 848527"/>
                  <a:gd name="connsiteX947" fmla="*/ 432663 w 598989"/>
                  <a:gd name="connsiteY947" fmla="*/ 202509 h 848527"/>
                  <a:gd name="connsiteX948" fmla="*/ 431970 w 598989"/>
                  <a:gd name="connsiteY948" fmla="*/ 201716 h 848527"/>
                  <a:gd name="connsiteX949" fmla="*/ 431302 w 598989"/>
                  <a:gd name="connsiteY949" fmla="*/ 201264 h 848527"/>
                  <a:gd name="connsiteX950" fmla="*/ 430426 w 598989"/>
                  <a:gd name="connsiteY950" fmla="*/ 200800 h 848527"/>
                  <a:gd name="connsiteX951" fmla="*/ 429848 w 598989"/>
                  <a:gd name="connsiteY951" fmla="*/ 200338 h 848527"/>
                  <a:gd name="connsiteX952" fmla="*/ 429976 w 598989"/>
                  <a:gd name="connsiteY952" fmla="*/ 199199 h 848527"/>
                  <a:gd name="connsiteX953" fmla="*/ 429385 w 598989"/>
                  <a:gd name="connsiteY953" fmla="*/ 198794 h 848527"/>
                  <a:gd name="connsiteX954" fmla="*/ 428833 w 598989"/>
                  <a:gd name="connsiteY954" fmla="*/ 198239 h 848527"/>
                  <a:gd name="connsiteX955" fmla="*/ 429385 w 598989"/>
                  <a:gd name="connsiteY955" fmla="*/ 197895 h 848527"/>
                  <a:gd name="connsiteX956" fmla="*/ 429829 w 598989"/>
                  <a:gd name="connsiteY956" fmla="*/ 197648 h 848527"/>
                  <a:gd name="connsiteX957" fmla="*/ 429543 w 598989"/>
                  <a:gd name="connsiteY957" fmla="*/ 196968 h 848527"/>
                  <a:gd name="connsiteX958" fmla="*/ 428535 w 598989"/>
                  <a:gd name="connsiteY958" fmla="*/ 197083 h 848527"/>
                  <a:gd name="connsiteX959" fmla="*/ 428159 w 598989"/>
                  <a:gd name="connsiteY959" fmla="*/ 196623 h 848527"/>
                  <a:gd name="connsiteX960" fmla="*/ 427545 w 598989"/>
                  <a:gd name="connsiteY960" fmla="*/ 196319 h 848527"/>
                  <a:gd name="connsiteX961" fmla="*/ 427148 w 598989"/>
                  <a:gd name="connsiteY961" fmla="*/ 196119 h 848527"/>
                  <a:gd name="connsiteX962" fmla="*/ 427096 w 598989"/>
                  <a:gd name="connsiteY962" fmla="*/ 195529 h 848527"/>
                  <a:gd name="connsiteX963" fmla="*/ 426727 w 598989"/>
                  <a:gd name="connsiteY963" fmla="*/ 194585 h 848527"/>
                  <a:gd name="connsiteX964" fmla="*/ 426249 w 598989"/>
                  <a:gd name="connsiteY964" fmla="*/ 194463 h 848527"/>
                  <a:gd name="connsiteX965" fmla="*/ 425423 w 598989"/>
                  <a:gd name="connsiteY965" fmla="*/ 194193 h 848527"/>
                  <a:gd name="connsiteX966" fmla="*/ 425450 w 598989"/>
                  <a:gd name="connsiteY966" fmla="*/ 193497 h 848527"/>
                  <a:gd name="connsiteX967" fmla="*/ 425388 w 598989"/>
                  <a:gd name="connsiteY967" fmla="*/ 192742 h 848527"/>
                  <a:gd name="connsiteX968" fmla="*/ 424572 w 598989"/>
                  <a:gd name="connsiteY968" fmla="*/ 192501 h 848527"/>
                  <a:gd name="connsiteX969" fmla="*/ 423860 w 598989"/>
                  <a:gd name="connsiteY969" fmla="*/ 192385 h 848527"/>
                  <a:gd name="connsiteX970" fmla="*/ 423966 w 598989"/>
                  <a:gd name="connsiteY970" fmla="*/ 191846 h 848527"/>
                  <a:gd name="connsiteX971" fmla="*/ 424351 w 598989"/>
                  <a:gd name="connsiteY971" fmla="*/ 191425 h 848527"/>
                  <a:gd name="connsiteX972" fmla="*/ 424396 w 598989"/>
                  <a:gd name="connsiteY972" fmla="*/ 190009 h 848527"/>
                  <a:gd name="connsiteX973" fmla="*/ 424149 w 598989"/>
                  <a:gd name="connsiteY973" fmla="*/ 189361 h 848527"/>
                  <a:gd name="connsiteX974" fmla="*/ 423408 w 598989"/>
                  <a:gd name="connsiteY974" fmla="*/ 189168 h 848527"/>
                  <a:gd name="connsiteX975" fmla="*/ 423246 w 598989"/>
                  <a:gd name="connsiteY975" fmla="*/ 188654 h 848527"/>
                  <a:gd name="connsiteX976" fmla="*/ 423137 w 598989"/>
                  <a:gd name="connsiteY976" fmla="*/ 187964 h 848527"/>
                  <a:gd name="connsiteX977" fmla="*/ 423163 w 598989"/>
                  <a:gd name="connsiteY977" fmla="*/ 187418 h 848527"/>
                  <a:gd name="connsiteX978" fmla="*/ 422820 w 598989"/>
                  <a:gd name="connsiteY978" fmla="*/ 186446 h 848527"/>
                  <a:gd name="connsiteX979" fmla="*/ 422187 w 598989"/>
                  <a:gd name="connsiteY979" fmla="*/ 185611 h 848527"/>
                  <a:gd name="connsiteX980" fmla="*/ 421821 w 598989"/>
                  <a:gd name="connsiteY980" fmla="*/ 185155 h 848527"/>
                  <a:gd name="connsiteX981" fmla="*/ 421204 w 598989"/>
                  <a:gd name="connsiteY981" fmla="*/ 184496 h 848527"/>
                  <a:gd name="connsiteX982" fmla="*/ 420948 w 598989"/>
                  <a:gd name="connsiteY982" fmla="*/ 183944 h 848527"/>
                  <a:gd name="connsiteX983" fmla="*/ 420935 w 598989"/>
                  <a:gd name="connsiteY983" fmla="*/ 183392 h 848527"/>
                  <a:gd name="connsiteX984" fmla="*/ 421156 w 598989"/>
                  <a:gd name="connsiteY984" fmla="*/ 182599 h 848527"/>
                  <a:gd name="connsiteX985" fmla="*/ 421872 w 598989"/>
                  <a:gd name="connsiteY985" fmla="*/ 182298 h 848527"/>
                  <a:gd name="connsiteX986" fmla="*/ 422964 w 598989"/>
                  <a:gd name="connsiteY986" fmla="*/ 181825 h 848527"/>
                  <a:gd name="connsiteX987" fmla="*/ 422463 w 598989"/>
                  <a:gd name="connsiteY987" fmla="*/ 181141 h 848527"/>
                  <a:gd name="connsiteX988" fmla="*/ 421763 w 598989"/>
                  <a:gd name="connsiteY988" fmla="*/ 180852 h 848527"/>
                  <a:gd name="connsiteX989" fmla="*/ 421454 w 598989"/>
                  <a:gd name="connsiteY989" fmla="*/ 180405 h 848527"/>
                  <a:gd name="connsiteX990" fmla="*/ 421073 w 598989"/>
                  <a:gd name="connsiteY990" fmla="*/ 179588 h 848527"/>
                  <a:gd name="connsiteX991" fmla="*/ 420809 w 598989"/>
                  <a:gd name="connsiteY991" fmla="*/ 178867 h 848527"/>
                  <a:gd name="connsiteX992" fmla="*/ 420447 w 598989"/>
                  <a:gd name="connsiteY992" fmla="*/ 178043 h 848527"/>
                  <a:gd name="connsiteX993" fmla="*/ 419971 w 598989"/>
                  <a:gd name="connsiteY993" fmla="*/ 177619 h 848527"/>
                  <a:gd name="connsiteX994" fmla="*/ 419786 w 598989"/>
                  <a:gd name="connsiteY994" fmla="*/ 177037 h 848527"/>
                  <a:gd name="connsiteX995" fmla="*/ 419645 w 598989"/>
                  <a:gd name="connsiteY995" fmla="*/ 176299 h 848527"/>
                  <a:gd name="connsiteX996" fmla="*/ 420135 w 598989"/>
                  <a:gd name="connsiteY996" fmla="*/ 175369 h 848527"/>
                  <a:gd name="connsiteX997" fmla="*/ 420672 w 598989"/>
                  <a:gd name="connsiteY997" fmla="*/ 174444 h 848527"/>
                  <a:gd name="connsiteX998" fmla="*/ 421134 w 598989"/>
                  <a:gd name="connsiteY998" fmla="*/ 173394 h 848527"/>
                  <a:gd name="connsiteX999" fmla="*/ 421494 w 598989"/>
                  <a:gd name="connsiteY999" fmla="*/ 172533 h 848527"/>
                  <a:gd name="connsiteX1000" fmla="*/ 421147 w 598989"/>
                  <a:gd name="connsiteY1000" fmla="*/ 172116 h 848527"/>
                  <a:gd name="connsiteX1001" fmla="*/ 420774 w 598989"/>
                  <a:gd name="connsiteY1001" fmla="*/ 170706 h 848527"/>
                  <a:gd name="connsiteX1002" fmla="*/ 420424 w 598989"/>
                  <a:gd name="connsiteY1002" fmla="*/ 170402 h 848527"/>
                  <a:gd name="connsiteX1003" fmla="*/ 420187 w 598989"/>
                  <a:gd name="connsiteY1003" fmla="*/ 169974 h 848527"/>
                  <a:gd name="connsiteX1004" fmla="*/ 419988 w 598989"/>
                  <a:gd name="connsiteY1004" fmla="*/ 169293 h 848527"/>
                  <a:gd name="connsiteX1005" fmla="*/ 419775 w 598989"/>
                  <a:gd name="connsiteY1005" fmla="*/ 168324 h 848527"/>
                  <a:gd name="connsiteX1006" fmla="*/ 420393 w 598989"/>
                  <a:gd name="connsiteY1006" fmla="*/ 167332 h 848527"/>
                  <a:gd name="connsiteX1007" fmla="*/ 420929 w 598989"/>
                  <a:gd name="connsiteY1007" fmla="*/ 166555 h 848527"/>
                  <a:gd name="connsiteX1008" fmla="*/ 421246 w 598989"/>
                  <a:gd name="connsiteY1008" fmla="*/ 165910 h 848527"/>
                  <a:gd name="connsiteX1009" fmla="*/ 421332 w 598989"/>
                  <a:gd name="connsiteY1009" fmla="*/ 165261 h 848527"/>
                  <a:gd name="connsiteX1010" fmla="*/ 421632 w 598989"/>
                  <a:gd name="connsiteY1010" fmla="*/ 164664 h 848527"/>
                  <a:gd name="connsiteX1011" fmla="*/ 421464 w 598989"/>
                  <a:gd name="connsiteY1011" fmla="*/ 163761 h 848527"/>
                  <a:gd name="connsiteX1012" fmla="*/ 421210 w 598989"/>
                  <a:gd name="connsiteY1012" fmla="*/ 162945 h 848527"/>
                  <a:gd name="connsiteX1013" fmla="*/ 421252 w 598989"/>
                  <a:gd name="connsiteY1013" fmla="*/ 161989 h 848527"/>
                  <a:gd name="connsiteX1014" fmla="*/ 421237 w 598989"/>
                  <a:gd name="connsiteY1014" fmla="*/ 161533 h 848527"/>
                  <a:gd name="connsiteX1015" fmla="*/ 421725 w 598989"/>
                  <a:gd name="connsiteY1015" fmla="*/ 160800 h 848527"/>
                  <a:gd name="connsiteX1016" fmla="*/ 421683 w 598989"/>
                  <a:gd name="connsiteY1016" fmla="*/ 160075 h 848527"/>
                  <a:gd name="connsiteX1017" fmla="*/ 421147 w 598989"/>
                  <a:gd name="connsiteY1017" fmla="*/ 159170 h 848527"/>
                  <a:gd name="connsiteX1018" fmla="*/ 420694 w 598989"/>
                  <a:gd name="connsiteY1018" fmla="*/ 158556 h 848527"/>
                  <a:gd name="connsiteX1019" fmla="*/ 420235 w 598989"/>
                  <a:gd name="connsiteY1019" fmla="*/ 157815 h 848527"/>
                  <a:gd name="connsiteX1020" fmla="*/ 419815 w 598989"/>
                  <a:gd name="connsiteY1020" fmla="*/ 156900 h 848527"/>
                  <a:gd name="connsiteX1021" fmla="*/ 419448 w 598989"/>
                  <a:gd name="connsiteY1021" fmla="*/ 156575 h 848527"/>
                  <a:gd name="connsiteX1022" fmla="*/ 419349 w 598989"/>
                  <a:gd name="connsiteY1022" fmla="*/ 155792 h 848527"/>
                  <a:gd name="connsiteX1023" fmla="*/ 419317 w 598989"/>
                  <a:gd name="connsiteY1023" fmla="*/ 155220 h 848527"/>
                  <a:gd name="connsiteX1024" fmla="*/ 419256 w 598989"/>
                  <a:gd name="connsiteY1024" fmla="*/ 154396 h 848527"/>
                  <a:gd name="connsiteX1025" fmla="*/ 418530 w 598989"/>
                  <a:gd name="connsiteY1025" fmla="*/ 153894 h 848527"/>
                  <a:gd name="connsiteX1026" fmla="*/ 417872 w 598989"/>
                  <a:gd name="connsiteY1026" fmla="*/ 153375 h 848527"/>
                  <a:gd name="connsiteX1027" fmla="*/ 417618 w 598989"/>
                  <a:gd name="connsiteY1027" fmla="*/ 152578 h 848527"/>
                  <a:gd name="connsiteX1028" fmla="*/ 417348 w 598989"/>
                  <a:gd name="connsiteY1028" fmla="*/ 151230 h 848527"/>
                  <a:gd name="connsiteX1029" fmla="*/ 416687 w 598989"/>
                  <a:gd name="connsiteY1029" fmla="*/ 150263 h 848527"/>
                  <a:gd name="connsiteX1030" fmla="*/ 415810 w 598989"/>
                  <a:gd name="connsiteY1030" fmla="*/ 149974 h 848527"/>
                  <a:gd name="connsiteX1031" fmla="*/ 415123 w 598989"/>
                  <a:gd name="connsiteY1031" fmla="*/ 149444 h 848527"/>
                  <a:gd name="connsiteX1032" fmla="*/ 414895 w 598989"/>
                  <a:gd name="connsiteY1032" fmla="*/ 148047 h 848527"/>
                  <a:gd name="connsiteX1033" fmla="*/ 414693 w 598989"/>
                  <a:gd name="connsiteY1033" fmla="*/ 146914 h 848527"/>
                  <a:gd name="connsiteX1034" fmla="*/ 414657 w 598989"/>
                  <a:gd name="connsiteY1034" fmla="*/ 145710 h 848527"/>
                  <a:gd name="connsiteX1035" fmla="*/ 414638 w 598989"/>
                  <a:gd name="connsiteY1035" fmla="*/ 144754 h 848527"/>
                  <a:gd name="connsiteX1036" fmla="*/ 414850 w 598989"/>
                  <a:gd name="connsiteY1036" fmla="*/ 144243 h 848527"/>
                  <a:gd name="connsiteX1037" fmla="*/ 415130 w 598989"/>
                  <a:gd name="connsiteY1037" fmla="*/ 143597 h 848527"/>
                  <a:gd name="connsiteX1038" fmla="*/ 414966 w 598989"/>
                  <a:gd name="connsiteY1038" fmla="*/ 142676 h 848527"/>
                  <a:gd name="connsiteX1039" fmla="*/ 414728 w 598989"/>
                  <a:gd name="connsiteY1039" fmla="*/ 142025 h 848527"/>
                  <a:gd name="connsiteX1040" fmla="*/ 414619 w 598989"/>
                  <a:gd name="connsiteY1040" fmla="*/ 141324 h 848527"/>
                  <a:gd name="connsiteX1041" fmla="*/ 413749 w 598989"/>
                  <a:gd name="connsiteY1041" fmla="*/ 141366 h 848527"/>
                  <a:gd name="connsiteX1042" fmla="*/ 412785 w 598989"/>
                  <a:gd name="connsiteY1042" fmla="*/ 141046 h 848527"/>
                  <a:gd name="connsiteX1043" fmla="*/ 411825 w 598989"/>
                  <a:gd name="connsiteY1043" fmla="*/ 140464 h 848527"/>
                  <a:gd name="connsiteX1044" fmla="*/ 411238 w 598989"/>
                  <a:gd name="connsiteY1044" fmla="*/ 139819 h 848527"/>
                  <a:gd name="connsiteX1045" fmla="*/ 410548 w 598989"/>
                  <a:gd name="connsiteY1045" fmla="*/ 139453 h 848527"/>
                  <a:gd name="connsiteX1046" fmla="*/ 409877 w 598989"/>
                  <a:gd name="connsiteY1046" fmla="*/ 139235 h 848527"/>
                  <a:gd name="connsiteX1047" fmla="*/ 410308 w 598989"/>
                  <a:gd name="connsiteY1047" fmla="*/ 138386 h 848527"/>
                  <a:gd name="connsiteX1048" fmla="*/ 410673 w 598989"/>
                  <a:gd name="connsiteY1048" fmla="*/ 137867 h 848527"/>
                  <a:gd name="connsiteX1049" fmla="*/ 410320 w 598989"/>
                  <a:gd name="connsiteY1049" fmla="*/ 137291 h 848527"/>
                  <a:gd name="connsiteX1050" fmla="*/ 409873 w 598989"/>
                  <a:gd name="connsiteY1050" fmla="*/ 136174 h 848527"/>
                  <a:gd name="connsiteX1051" fmla="*/ 408913 w 598989"/>
                  <a:gd name="connsiteY1051" fmla="*/ 135564 h 848527"/>
                  <a:gd name="connsiteX1052" fmla="*/ 408396 w 598989"/>
                  <a:gd name="connsiteY1052" fmla="*/ 135472 h 848527"/>
                  <a:gd name="connsiteX1053" fmla="*/ 407244 w 598989"/>
                  <a:gd name="connsiteY1053" fmla="*/ 134755 h 848527"/>
                  <a:gd name="connsiteX1054" fmla="*/ 406599 w 598989"/>
                  <a:gd name="connsiteY1054" fmla="*/ 132953 h 848527"/>
                  <a:gd name="connsiteX1055" fmla="*/ 406595 w 598989"/>
                  <a:gd name="connsiteY1055" fmla="*/ 132343 h 848527"/>
                  <a:gd name="connsiteX1056" fmla="*/ 406933 w 598989"/>
                  <a:gd name="connsiteY1056" fmla="*/ 132020 h 848527"/>
                  <a:gd name="connsiteX1057" fmla="*/ 407211 w 598989"/>
                  <a:gd name="connsiteY1057" fmla="*/ 131335 h 848527"/>
                  <a:gd name="connsiteX1058" fmla="*/ 407211 w 598989"/>
                  <a:gd name="connsiteY1058" fmla="*/ 130648 h 848527"/>
                  <a:gd name="connsiteX1059" fmla="*/ 406602 w 598989"/>
                  <a:gd name="connsiteY1059" fmla="*/ 129984 h 848527"/>
                  <a:gd name="connsiteX1060" fmla="*/ 405497 w 598989"/>
                  <a:gd name="connsiteY1060" fmla="*/ 129400 h 848527"/>
                  <a:gd name="connsiteX1061" fmla="*/ 405603 w 598989"/>
                  <a:gd name="connsiteY1061" fmla="*/ 128490 h 848527"/>
                  <a:gd name="connsiteX1062" fmla="*/ 405280 w 598989"/>
                  <a:gd name="connsiteY1062" fmla="*/ 127858 h 848527"/>
                  <a:gd name="connsiteX1063" fmla="*/ 404540 w 598989"/>
                  <a:gd name="connsiteY1063" fmla="*/ 127627 h 848527"/>
                  <a:gd name="connsiteX1064" fmla="*/ 403574 w 598989"/>
                  <a:gd name="connsiteY1064" fmla="*/ 127482 h 848527"/>
                  <a:gd name="connsiteX1065" fmla="*/ 403105 w 598989"/>
                  <a:gd name="connsiteY1065" fmla="*/ 126567 h 848527"/>
                  <a:gd name="connsiteX1066" fmla="*/ 402530 w 598989"/>
                  <a:gd name="connsiteY1066" fmla="*/ 125788 h 848527"/>
                  <a:gd name="connsiteX1067" fmla="*/ 402030 w 598989"/>
                  <a:gd name="connsiteY1067" fmla="*/ 125151 h 848527"/>
                  <a:gd name="connsiteX1068" fmla="*/ 401609 w 598989"/>
                  <a:gd name="connsiteY1068" fmla="*/ 124323 h 848527"/>
                  <a:gd name="connsiteX1069" fmla="*/ 401458 w 598989"/>
                  <a:gd name="connsiteY1069" fmla="*/ 123065 h 848527"/>
                  <a:gd name="connsiteX1070" fmla="*/ 401731 w 598989"/>
                  <a:gd name="connsiteY1070" fmla="*/ 122098 h 848527"/>
                  <a:gd name="connsiteX1071" fmla="*/ 402254 w 598989"/>
                  <a:gd name="connsiteY1071" fmla="*/ 121582 h 848527"/>
                  <a:gd name="connsiteX1072" fmla="*/ 402807 w 598989"/>
                  <a:gd name="connsiteY1072" fmla="*/ 121228 h 848527"/>
                  <a:gd name="connsiteX1073" fmla="*/ 403632 w 598989"/>
                  <a:gd name="connsiteY1073" fmla="*/ 120609 h 848527"/>
                  <a:gd name="connsiteX1074" fmla="*/ 404540 w 598989"/>
                  <a:gd name="connsiteY1074" fmla="*/ 119725 h 848527"/>
                  <a:gd name="connsiteX1075" fmla="*/ 404958 w 598989"/>
                  <a:gd name="connsiteY1075" fmla="*/ 119073 h 848527"/>
                  <a:gd name="connsiteX1076" fmla="*/ 405452 w 598989"/>
                  <a:gd name="connsiteY1076" fmla="*/ 118428 h 848527"/>
                  <a:gd name="connsiteX1077" fmla="*/ 405648 w 598989"/>
                  <a:gd name="connsiteY1077" fmla="*/ 117899 h 848527"/>
                  <a:gd name="connsiteX1078" fmla="*/ 406211 w 598989"/>
                  <a:gd name="connsiteY1078" fmla="*/ 116955 h 848527"/>
                  <a:gd name="connsiteX1079" fmla="*/ 406965 w 598989"/>
                  <a:gd name="connsiteY1079" fmla="*/ 116482 h 848527"/>
                  <a:gd name="connsiteX1080" fmla="*/ 407886 w 598989"/>
                  <a:gd name="connsiteY1080" fmla="*/ 116341 h 848527"/>
                  <a:gd name="connsiteX1081" fmla="*/ 409463 w 598989"/>
                  <a:gd name="connsiteY1081" fmla="*/ 116098 h 848527"/>
                  <a:gd name="connsiteX1082" fmla="*/ 410843 w 598989"/>
                  <a:gd name="connsiteY1082" fmla="*/ 115898 h 848527"/>
                  <a:gd name="connsiteX1083" fmla="*/ 411697 w 598989"/>
                  <a:gd name="connsiteY1083" fmla="*/ 115253 h 848527"/>
                  <a:gd name="connsiteX1084" fmla="*/ 412680 w 598989"/>
                  <a:gd name="connsiteY1084" fmla="*/ 113818 h 848527"/>
                  <a:gd name="connsiteX1085" fmla="*/ 413396 w 598989"/>
                  <a:gd name="connsiteY1085" fmla="*/ 113570 h 848527"/>
                  <a:gd name="connsiteX1086" fmla="*/ 414433 w 598989"/>
                  <a:gd name="connsiteY1086" fmla="*/ 113564 h 848527"/>
                  <a:gd name="connsiteX1087" fmla="*/ 415695 w 598989"/>
                  <a:gd name="connsiteY1087" fmla="*/ 113586 h 848527"/>
                  <a:gd name="connsiteX1088" fmla="*/ 416998 w 598989"/>
                  <a:gd name="connsiteY1088" fmla="*/ 113493 h 848527"/>
                  <a:gd name="connsiteX1089" fmla="*/ 417563 w 598989"/>
                  <a:gd name="connsiteY1089" fmla="*/ 113728 h 848527"/>
                  <a:gd name="connsiteX1090" fmla="*/ 418443 w 598989"/>
                  <a:gd name="connsiteY1090" fmla="*/ 114110 h 848527"/>
                  <a:gd name="connsiteX1091" fmla="*/ 418886 w 598989"/>
                  <a:gd name="connsiteY1091" fmla="*/ 113955 h 848527"/>
                  <a:gd name="connsiteX1092" fmla="*/ 419618 w 598989"/>
                  <a:gd name="connsiteY1092" fmla="*/ 113705 h 848527"/>
                  <a:gd name="connsiteX1093" fmla="*/ 420578 w 598989"/>
                  <a:gd name="connsiteY1093" fmla="*/ 113650 h 848527"/>
                  <a:gd name="connsiteX1094" fmla="*/ 421673 w 598989"/>
                  <a:gd name="connsiteY1094" fmla="*/ 113192 h 848527"/>
                  <a:gd name="connsiteX1095" fmla="*/ 423789 w 598989"/>
                  <a:gd name="connsiteY1095" fmla="*/ 112610 h 848527"/>
                  <a:gd name="connsiteX1096" fmla="*/ 425484 w 598989"/>
                  <a:gd name="connsiteY1096" fmla="*/ 112375 h 848527"/>
                  <a:gd name="connsiteX1097" fmla="*/ 426743 w 598989"/>
                  <a:gd name="connsiteY1097" fmla="*/ 110797 h 848527"/>
                  <a:gd name="connsiteX1098" fmla="*/ 427864 w 598989"/>
                  <a:gd name="connsiteY1098" fmla="*/ 109351 h 848527"/>
                  <a:gd name="connsiteX1099" fmla="*/ 427707 w 598989"/>
                  <a:gd name="connsiteY1099" fmla="*/ 107524 h 848527"/>
                  <a:gd name="connsiteX1100" fmla="*/ 427475 w 598989"/>
                  <a:gd name="connsiteY1100" fmla="*/ 106095 h 848527"/>
                  <a:gd name="connsiteX1101" fmla="*/ 427776 w 598989"/>
                  <a:gd name="connsiteY1101" fmla="*/ 103998 h 848527"/>
                  <a:gd name="connsiteX1102" fmla="*/ 427635 w 598989"/>
                  <a:gd name="connsiteY1102" fmla="*/ 102859 h 848527"/>
                  <a:gd name="connsiteX1103" fmla="*/ 426329 w 598989"/>
                  <a:gd name="connsiteY1103" fmla="*/ 102063 h 848527"/>
                  <a:gd name="connsiteX1104" fmla="*/ 425266 w 598989"/>
                  <a:gd name="connsiteY1104" fmla="*/ 101305 h 848527"/>
                  <a:gd name="connsiteX1105" fmla="*/ 425645 w 598989"/>
                  <a:gd name="connsiteY1105" fmla="*/ 99376 h 848527"/>
                  <a:gd name="connsiteX1106" fmla="*/ 426711 w 598989"/>
                  <a:gd name="connsiteY1106" fmla="*/ 97256 h 848527"/>
                  <a:gd name="connsiteX1107" fmla="*/ 427559 w 598989"/>
                  <a:gd name="connsiteY1107" fmla="*/ 96020 h 848527"/>
                  <a:gd name="connsiteX1108" fmla="*/ 428872 w 598989"/>
                  <a:gd name="connsiteY1108" fmla="*/ 94743 h 848527"/>
                  <a:gd name="connsiteX1109" fmla="*/ 434071 w 598989"/>
                  <a:gd name="connsiteY1109" fmla="*/ 90694 h 848527"/>
                  <a:gd name="connsiteX1110" fmla="*/ 431495 w 598989"/>
                  <a:gd name="connsiteY1110" fmla="*/ 89993 h 848527"/>
                  <a:gd name="connsiteX1111" fmla="*/ 428696 w 598989"/>
                  <a:gd name="connsiteY1111" fmla="*/ 89293 h 848527"/>
                  <a:gd name="connsiteX1112" fmla="*/ 425986 w 598989"/>
                  <a:gd name="connsiteY1112" fmla="*/ 88841 h 848527"/>
                  <a:gd name="connsiteX1113" fmla="*/ 425883 w 598989"/>
                  <a:gd name="connsiteY1113" fmla="*/ 88824 h 848527"/>
                  <a:gd name="connsiteX1114" fmla="*/ 425786 w 598989"/>
                  <a:gd name="connsiteY1114" fmla="*/ 88799 h 848527"/>
                  <a:gd name="connsiteX1115" fmla="*/ 423082 w 598989"/>
                  <a:gd name="connsiteY1115" fmla="*/ 88122 h 848527"/>
                  <a:gd name="connsiteX1116" fmla="*/ 421073 w 598989"/>
                  <a:gd name="connsiteY1116" fmla="*/ 87813 h 848527"/>
                  <a:gd name="connsiteX1117" fmla="*/ 420040 w 598989"/>
                  <a:gd name="connsiteY1117" fmla="*/ 87656 h 848527"/>
                  <a:gd name="connsiteX1118" fmla="*/ 417002 w 598989"/>
                  <a:gd name="connsiteY1118" fmla="*/ 87421 h 848527"/>
                  <a:gd name="connsiteX1119" fmla="*/ 414433 w 598989"/>
                  <a:gd name="connsiteY1119" fmla="*/ 86721 h 848527"/>
                  <a:gd name="connsiteX1120" fmla="*/ 412050 w 598989"/>
                  <a:gd name="connsiteY1120" fmla="*/ 85929 h 848527"/>
                  <a:gd name="connsiteX1121" fmla="*/ 411627 w 598989"/>
                  <a:gd name="connsiteY1121" fmla="*/ 85788 h 848527"/>
                  <a:gd name="connsiteX1122" fmla="*/ 408820 w 598989"/>
                  <a:gd name="connsiteY1122" fmla="*/ 85084 h 848527"/>
                  <a:gd name="connsiteX1123" fmla="*/ 405776 w 598989"/>
                  <a:gd name="connsiteY1123" fmla="*/ 84616 h 848527"/>
                  <a:gd name="connsiteX1124" fmla="*/ 404081 w 598989"/>
                  <a:gd name="connsiteY1124" fmla="*/ 84332 h 848527"/>
                  <a:gd name="connsiteX1125" fmla="*/ 402977 w 598989"/>
                  <a:gd name="connsiteY1125" fmla="*/ 84149 h 848527"/>
                  <a:gd name="connsiteX1126" fmla="*/ 400170 w 598989"/>
                  <a:gd name="connsiteY1126" fmla="*/ 83446 h 848527"/>
                  <a:gd name="connsiteX1127" fmla="*/ 397596 w 598989"/>
                  <a:gd name="connsiteY1127" fmla="*/ 82746 h 848527"/>
                  <a:gd name="connsiteX1128" fmla="*/ 394789 w 598989"/>
                  <a:gd name="connsiteY1128" fmla="*/ 82044 h 848527"/>
                  <a:gd name="connsiteX1129" fmla="*/ 391752 w 598989"/>
                  <a:gd name="connsiteY1129" fmla="*/ 81809 h 848527"/>
                  <a:gd name="connsiteX1130" fmla="*/ 388946 w 598989"/>
                  <a:gd name="connsiteY1130" fmla="*/ 81109 h 848527"/>
                  <a:gd name="connsiteX1131" fmla="*/ 385908 w 598989"/>
                  <a:gd name="connsiteY1131" fmla="*/ 80641 h 848527"/>
                  <a:gd name="connsiteX1132" fmla="*/ 382864 w 598989"/>
                  <a:gd name="connsiteY1132" fmla="*/ 80409 h 848527"/>
                  <a:gd name="connsiteX1133" fmla="*/ 380059 w 598989"/>
                  <a:gd name="connsiteY1133" fmla="*/ 79706 h 848527"/>
                  <a:gd name="connsiteX1134" fmla="*/ 377258 w 598989"/>
                  <a:gd name="connsiteY1134" fmla="*/ 79002 h 848527"/>
                  <a:gd name="connsiteX1135" fmla="*/ 374915 w 598989"/>
                  <a:gd name="connsiteY1135" fmla="*/ 78069 h 848527"/>
                  <a:gd name="connsiteX1136" fmla="*/ 372815 w 598989"/>
                  <a:gd name="connsiteY1136" fmla="*/ 76665 h 848527"/>
                  <a:gd name="connsiteX1137" fmla="*/ 370239 w 598989"/>
                  <a:gd name="connsiteY1137" fmla="*/ 75497 h 848527"/>
                  <a:gd name="connsiteX1138" fmla="*/ 367671 w 598989"/>
                  <a:gd name="connsiteY1138" fmla="*/ 74797 h 848527"/>
                  <a:gd name="connsiteX1139" fmla="*/ 364396 w 598989"/>
                  <a:gd name="connsiteY1139" fmla="*/ 74327 h 848527"/>
                  <a:gd name="connsiteX1140" fmla="*/ 361120 w 598989"/>
                  <a:gd name="connsiteY1140" fmla="*/ 74327 h 848527"/>
                  <a:gd name="connsiteX1141" fmla="*/ 357615 w 598989"/>
                  <a:gd name="connsiteY1141" fmla="*/ 74327 h 848527"/>
                  <a:gd name="connsiteX1142" fmla="*/ 354962 w 598989"/>
                  <a:gd name="connsiteY1142" fmla="*/ 73968 h 848527"/>
                  <a:gd name="connsiteX1143" fmla="*/ 351771 w 598989"/>
                  <a:gd name="connsiteY1143" fmla="*/ 72928 h 848527"/>
                  <a:gd name="connsiteX1144" fmla="*/ 349902 w 598989"/>
                  <a:gd name="connsiteY1144" fmla="*/ 71991 h 848527"/>
                  <a:gd name="connsiteX1145" fmla="*/ 346627 w 598989"/>
                  <a:gd name="connsiteY1145" fmla="*/ 71756 h 848527"/>
                  <a:gd name="connsiteX1146" fmla="*/ 344290 w 598989"/>
                  <a:gd name="connsiteY1146" fmla="*/ 72690 h 848527"/>
                  <a:gd name="connsiteX1147" fmla="*/ 341952 w 598989"/>
                  <a:gd name="connsiteY1147" fmla="*/ 73863 h 848527"/>
                  <a:gd name="connsiteX1148" fmla="*/ 338909 w 598989"/>
                  <a:gd name="connsiteY1148" fmla="*/ 74094 h 848527"/>
                  <a:gd name="connsiteX1149" fmla="*/ 335640 w 598989"/>
                  <a:gd name="connsiteY1149" fmla="*/ 73863 h 848527"/>
                  <a:gd name="connsiteX1150" fmla="*/ 333065 w 598989"/>
                  <a:gd name="connsiteY1150" fmla="*/ 73159 h 848527"/>
                  <a:gd name="connsiteX1151" fmla="*/ 331197 w 598989"/>
                  <a:gd name="connsiteY1151" fmla="*/ 71913 h 848527"/>
                  <a:gd name="connsiteX1152" fmla="*/ 330965 w 598989"/>
                  <a:gd name="connsiteY1152" fmla="*/ 71756 h 848527"/>
                  <a:gd name="connsiteX1153" fmla="*/ 329090 w 598989"/>
                  <a:gd name="connsiteY1153" fmla="*/ 70122 h 848527"/>
                  <a:gd name="connsiteX1154" fmla="*/ 327453 w 598989"/>
                  <a:gd name="connsiteY1154" fmla="*/ 68484 h 848527"/>
                  <a:gd name="connsiteX1155" fmla="*/ 324646 w 598989"/>
                  <a:gd name="connsiteY1155" fmla="*/ 68484 h 848527"/>
                  <a:gd name="connsiteX1156" fmla="*/ 323009 w 598989"/>
                  <a:gd name="connsiteY1156" fmla="*/ 70122 h 848527"/>
                  <a:gd name="connsiteX1157" fmla="*/ 321378 w 598989"/>
                  <a:gd name="connsiteY1157" fmla="*/ 71756 h 848527"/>
                  <a:gd name="connsiteX1158" fmla="*/ 319740 w 598989"/>
                  <a:gd name="connsiteY1158" fmla="*/ 73628 h 848527"/>
                  <a:gd name="connsiteX1159" fmla="*/ 317872 w 598989"/>
                  <a:gd name="connsiteY1159" fmla="*/ 75262 h 848527"/>
                  <a:gd name="connsiteX1160" fmla="*/ 316235 w 598989"/>
                  <a:gd name="connsiteY1160" fmla="*/ 76900 h 848527"/>
                  <a:gd name="connsiteX1161" fmla="*/ 314359 w 598989"/>
                  <a:gd name="connsiteY1161" fmla="*/ 78537 h 848527"/>
                  <a:gd name="connsiteX1162" fmla="*/ 312728 w 598989"/>
                  <a:gd name="connsiteY1162" fmla="*/ 80174 h 848527"/>
                  <a:gd name="connsiteX1163" fmla="*/ 310621 w 598989"/>
                  <a:gd name="connsiteY1163" fmla="*/ 81575 h 848527"/>
                  <a:gd name="connsiteX1164" fmla="*/ 308285 w 598989"/>
                  <a:gd name="connsiteY1164" fmla="*/ 82512 h 848527"/>
                  <a:gd name="connsiteX1165" fmla="*/ 305478 w 598989"/>
                  <a:gd name="connsiteY1165" fmla="*/ 82044 h 848527"/>
                  <a:gd name="connsiteX1166" fmla="*/ 303610 w 598989"/>
                  <a:gd name="connsiteY1166" fmla="*/ 80643 h 848527"/>
                  <a:gd name="connsiteX1167" fmla="*/ 301734 w 598989"/>
                  <a:gd name="connsiteY1167" fmla="*/ 79006 h 848527"/>
                  <a:gd name="connsiteX1168" fmla="*/ 300103 w 598989"/>
                  <a:gd name="connsiteY1168" fmla="*/ 77134 h 848527"/>
                  <a:gd name="connsiteX1169" fmla="*/ 297759 w 598989"/>
                  <a:gd name="connsiteY1169" fmla="*/ 76199 h 848527"/>
                  <a:gd name="connsiteX1170" fmla="*/ 295191 w 598989"/>
                  <a:gd name="connsiteY1170" fmla="*/ 77134 h 848527"/>
                  <a:gd name="connsiteX1171" fmla="*/ 293321 w 598989"/>
                  <a:gd name="connsiteY1171" fmla="*/ 78537 h 848527"/>
                  <a:gd name="connsiteX1172" fmla="*/ 291915 w 598989"/>
                  <a:gd name="connsiteY1172" fmla="*/ 80641 h 848527"/>
                  <a:gd name="connsiteX1173" fmla="*/ 290047 w 598989"/>
                  <a:gd name="connsiteY1173" fmla="*/ 82278 h 848527"/>
                  <a:gd name="connsiteX1174" fmla="*/ 288878 w 598989"/>
                  <a:gd name="connsiteY1174" fmla="*/ 84381 h 848527"/>
                  <a:gd name="connsiteX1175" fmla="*/ 286541 w 598989"/>
                  <a:gd name="connsiteY1175" fmla="*/ 85788 h 848527"/>
                  <a:gd name="connsiteX1176" fmla="*/ 284904 w 598989"/>
                  <a:gd name="connsiteY1176" fmla="*/ 87421 h 848527"/>
                  <a:gd name="connsiteX1177" fmla="*/ 282797 w 598989"/>
                  <a:gd name="connsiteY1177" fmla="*/ 88824 h 848527"/>
                  <a:gd name="connsiteX1178" fmla="*/ 280229 w 598989"/>
                  <a:gd name="connsiteY1178" fmla="*/ 89528 h 848527"/>
                  <a:gd name="connsiteX1179" fmla="*/ 277891 w 598989"/>
                  <a:gd name="connsiteY1179" fmla="*/ 90463 h 848527"/>
                  <a:gd name="connsiteX1180" fmla="*/ 274616 w 598989"/>
                  <a:gd name="connsiteY1180" fmla="*/ 90694 h 848527"/>
                  <a:gd name="connsiteX1181" fmla="*/ 272048 w 598989"/>
                  <a:gd name="connsiteY1181" fmla="*/ 89993 h 848527"/>
                  <a:gd name="connsiteX1182" fmla="*/ 269941 w 598989"/>
                  <a:gd name="connsiteY1182" fmla="*/ 88824 h 848527"/>
                  <a:gd name="connsiteX1183" fmla="*/ 268304 w 598989"/>
                  <a:gd name="connsiteY1183" fmla="*/ 87187 h 848527"/>
                  <a:gd name="connsiteX1184" fmla="*/ 266898 w 598989"/>
                  <a:gd name="connsiteY1184" fmla="*/ 85084 h 848527"/>
                  <a:gd name="connsiteX1185" fmla="*/ 265734 w 598989"/>
                  <a:gd name="connsiteY1185" fmla="*/ 82746 h 848527"/>
                  <a:gd name="connsiteX1186" fmla="*/ 264329 w 598989"/>
                  <a:gd name="connsiteY1186" fmla="*/ 80641 h 848527"/>
                  <a:gd name="connsiteX1187" fmla="*/ 263391 w 598989"/>
                  <a:gd name="connsiteY1187" fmla="*/ 78302 h 848527"/>
                  <a:gd name="connsiteX1188" fmla="*/ 262223 w 598989"/>
                  <a:gd name="connsiteY1188" fmla="*/ 75966 h 848527"/>
                  <a:gd name="connsiteX1189" fmla="*/ 260822 w 598989"/>
                  <a:gd name="connsiteY1189" fmla="*/ 73863 h 848527"/>
                  <a:gd name="connsiteX1190" fmla="*/ 259885 w 598989"/>
                  <a:gd name="connsiteY1190" fmla="*/ 71522 h 848527"/>
                  <a:gd name="connsiteX1191" fmla="*/ 258954 w 598989"/>
                  <a:gd name="connsiteY1191" fmla="*/ 69184 h 848527"/>
                  <a:gd name="connsiteX1192" fmla="*/ 257785 w 598989"/>
                  <a:gd name="connsiteY1192" fmla="*/ 66847 h 848527"/>
                  <a:gd name="connsiteX1193" fmla="*/ 256378 w 598989"/>
                  <a:gd name="connsiteY1193" fmla="*/ 64978 h 848527"/>
                  <a:gd name="connsiteX1194" fmla="*/ 255210 w 598989"/>
                  <a:gd name="connsiteY1194" fmla="*/ 62872 h 848527"/>
                  <a:gd name="connsiteX1195" fmla="*/ 253810 w 598989"/>
                  <a:gd name="connsiteY1195" fmla="*/ 60769 h 848527"/>
                  <a:gd name="connsiteX1196" fmla="*/ 252403 w 598989"/>
                  <a:gd name="connsiteY1196" fmla="*/ 58897 h 848527"/>
                  <a:gd name="connsiteX1197" fmla="*/ 250535 w 598989"/>
                  <a:gd name="connsiteY1197" fmla="*/ 57029 h 848527"/>
                  <a:gd name="connsiteX1198" fmla="*/ 248898 w 598989"/>
                  <a:gd name="connsiteY1198" fmla="*/ 55390 h 848527"/>
                  <a:gd name="connsiteX1199" fmla="*/ 247029 w 598989"/>
                  <a:gd name="connsiteY1199" fmla="*/ 53753 h 848527"/>
                  <a:gd name="connsiteX1200" fmla="*/ 245160 w 598989"/>
                  <a:gd name="connsiteY1200" fmla="*/ 52350 h 848527"/>
                  <a:gd name="connsiteX1201" fmla="*/ 243285 w 598989"/>
                  <a:gd name="connsiteY1201" fmla="*/ 50713 h 848527"/>
                  <a:gd name="connsiteX1202" fmla="*/ 241179 w 598989"/>
                  <a:gd name="connsiteY1202" fmla="*/ 49312 h 848527"/>
                  <a:gd name="connsiteX1203" fmla="*/ 239310 w 598989"/>
                  <a:gd name="connsiteY1203" fmla="*/ 48144 h 848527"/>
                  <a:gd name="connsiteX1204" fmla="*/ 237210 w 598989"/>
                  <a:gd name="connsiteY1204" fmla="*/ 46740 h 848527"/>
                  <a:gd name="connsiteX1205" fmla="*/ 235105 w 598989"/>
                  <a:gd name="connsiteY1205" fmla="*/ 45338 h 848527"/>
                  <a:gd name="connsiteX1206" fmla="*/ 232998 w 598989"/>
                  <a:gd name="connsiteY1206" fmla="*/ 44169 h 848527"/>
                  <a:gd name="connsiteX1207" fmla="*/ 231367 w 598989"/>
                  <a:gd name="connsiteY1207" fmla="*/ 42297 h 848527"/>
                  <a:gd name="connsiteX1208" fmla="*/ 230674 w 598989"/>
                  <a:gd name="connsiteY1208" fmla="*/ 41607 h 848527"/>
                  <a:gd name="connsiteX1209" fmla="*/ 229729 w 598989"/>
                  <a:gd name="connsiteY1209" fmla="*/ 40660 h 848527"/>
                  <a:gd name="connsiteX1210" fmla="*/ 227854 w 598989"/>
                  <a:gd name="connsiteY1210" fmla="*/ 39025 h 848527"/>
                  <a:gd name="connsiteX1211" fmla="*/ 225985 w 598989"/>
                  <a:gd name="connsiteY1211" fmla="*/ 37622 h 848527"/>
                  <a:gd name="connsiteX1212" fmla="*/ 224579 w 598989"/>
                  <a:gd name="connsiteY1212" fmla="*/ 35750 h 848527"/>
                  <a:gd name="connsiteX1213" fmla="*/ 223179 w 598989"/>
                  <a:gd name="connsiteY1213" fmla="*/ 33647 h 848527"/>
                  <a:gd name="connsiteX1214" fmla="*/ 221439 w 598989"/>
                  <a:gd name="connsiteY1214" fmla="*/ 32123 h 848527"/>
                  <a:gd name="connsiteX1215" fmla="*/ 221112 w 598989"/>
                  <a:gd name="connsiteY1215" fmla="*/ 31679 h 848527"/>
                  <a:gd name="connsiteX1216" fmla="*/ 220983 w 598989"/>
                  <a:gd name="connsiteY1216" fmla="*/ 30356 h 848527"/>
                  <a:gd name="connsiteX1217" fmla="*/ 221509 w 598989"/>
                  <a:gd name="connsiteY1217" fmla="*/ 28767 h 848527"/>
                  <a:gd name="connsiteX1218" fmla="*/ 219923 w 598989"/>
                  <a:gd name="connsiteY1218" fmla="*/ 24002 h 848527"/>
                  <a:gd name="connsiteX1219" fmla="*/ 217143 w 598989"/>
                  <a:gd name="connsiteY1219" fmla="*/ 22948 h 848527"/>
                  <a:gd name="connsiteX1220" fmla="*/ 212641 w 598989"/>
                  <a:gd name="connsiteY1220" fmla="*/ 23208 h 848527"/>
                  <a:gd name="connsiteX1221" fmla="*/ 212777 w 598989"/>
                  <a:gd name="connsiteY1221" fmla="*/ 20027 h 848527"/>
                  <a:gd name="connsiteX1222" fmla="*/ 213437 w 598989"/>
                  <a:gd name="connsiteY1222" fmla="*/ 18579 h 848527"/>
                  <a:gd name="connsiteX1223" fmla="*/ 212115 w 598989"/>
                  <a:gd name="connsiteY1223" fmla="*/ 17119 h 848527"/>
                  <a:gd name="connsiteX1224" fmla="*/ 209462 w 598989"/>
                  <a:gd name="connsiteY1224" fmla="*/ 17259 h 848527"/>
                  <a:gd name="connsiteX1225" fmla="*/ 207747 w 598989"/>
                  <a:gd name="connsiteY1225" fmla="*/ 16192 h 848527"/>
                  <a:gd name="connsiteX1226" fmla="*/ 201526 w 598989"/>
                  <a:gd name="connsiteY1226" fmla="*/ 7060 h 848527"/>
                  <a:gd name="connsiteX1227" fmla="*/ 197024 w 598989"/>
                  <a:gd name="connsiteY1227" fmla="*/ 7187 h 848527"/>
                  <a:gd name="connsiteX1228" fmla="*/ 194244 w 598989"/>
                  <a:gd name="connsiteY1228" fmla="*/ 4279 h 848527"/>
                  <a:gd name="connsiteX1229" fmla="*/ 194641 w 598989"/>
                  <a:gd name="connsiteY1229" fmla="*/ 317 h 848527"/>
                  <a:gd name="connsiteX1230" fmla="*/ 187231 w 598989"/>
                  <a:gd name="connsiteY1230" fmla="*/ 3885 h 848527"/>
                  <a:gd name="connsiteX1231" fmla="*/ 184984 w 598989"/>
                  <a:gd name="connsiteY1231" fmla="*/ 6273 h 848527"/>
                  <a:gd name="connsiteX1232" fmla="*/ 183263 w 598989"/>
                  <a:gd name="connsiteY1232" fmla="*/ 6133 h 848527"/>
                  <a:gd name="connsiteX1233" fmla="*/ 153351 w 598989"/>
                  <a:gd name="connsiteY1233" fmla="*/ 20954 h 848527"/>
                  <a:gd name="connsiteX1234" fmla="*/ 149382 w 598989"/>
                  <a:gd name="connsiteY1234" fmla="*/ 24269 h 848527"/>
                  <a:gd name="connsiteX1235" fmla="*/ 142364 w 598989"/>
                  <a:gd name="connsiteY1235" fmla="*/ 24133 h 848527"/>
                  <a:gd name="connsiteX1236" fmla="*/ 139853 w 598989"/>
                  <a:gd name="connsiteY1236" fmla="*/ 24929 h 848527"/>
                  <a:gd name="connsiteX1237" fmla="*/ 138131 w 598989"/>
                  <a:gd name="connsiteY1237" fmla="*/ 27707 h 848527"/>
                  <a:gd name="connsiteX1238" fmla="*/ 134954 w 598989"/>
                  <a:gd name="connsiteY1238" fmla="*/ 28767 h 848527"/>
                  <a:gd name="connsiteX1239" fmla="*/ 128024 w 598989"/>
                  <a:gd name="connsiteY1239" fmla="*/ 26631 h 848527"/>
                  <a:gd name="connsiteX1240" fmla="*/ 125449 w 598989"/>
                  <a:gd name="connsiteY1240" fmla="*/ 25931 h 848527"/>
                  <a:gd name="connsiteX1241" fmla="*/ 122643 w 598989"/>
                  <a:gd name="connsiteY1241" fmla="*/ 25463 h 848527"/>
                  <a:gd name="connsiteX1242" fmla="*/ 119606 w 598989"/>
                  <a:gd name="connsiteY1242" fmla="*/ 24994 h 848527"/>
                  <a:gd name="connsiteX1243" fmla="*/ 116568 w 598989"/>
                  <a:gd name="connsiteY1243" fmla="*/ 24763 h 848527"/>
                  <a:gd name="connsiteX1244" fmla="*/ 113061 w 598989"/>
                  <a:gd name="connsiteY1244" fmla="*/ 24763 h 848527"/>
                  <a:gd name="connsiteX1245" fmla="*/ 110249 w 598989"/>
                  <a:gd name="connsiteY1245" fmla="*/ 25463 h 848527"/>
                  <a:gd name="connsiteX1246" fmla="*/ 107212 w 598989"/>
                  <a:gd name="connsiteY1246" fmla="*/ 25698 h 848527"/>
                  <a:gd name="connsiteX1247" fmla="*/ 104405 w 598989"/>
                  <a:gd name="connsiteY1247" fmla="*/ 26400 h 848527"/>
                  <a:gd name="connsiteX1248" fmla="*/ 102068 w 598989"/>
                  <a:gd name="connsiteY1248" fmla="*/ 27335 h 848527"/>
                  <a:gd name="connsiteX1249" fmla="*/ 99499 w 598989"/>
                  <a:gd name="connsiteY1249" fmla="*/ 28503 h 848527"/>
                  <a:gd name="connsiteX1250" fmla="*/ 97162 w 598989"/>
                  <a:gd name="connsiteY1250" fmla="*/ 29438 h 848527"/>
                  <a:gd name="connsiteX1251" fmla="*/ 94824 w 598989"/>
                  <a:gd name="connsiteY1251" fmla="*/ 30375 h 848527"/>
                  <a:gd name="connsiteX1252" fmla="*/ 94118 w 598989"/>
                  <a:gd name="connsiteY1252" fmla="*/ 30375 h 848527"/>
                  <a:gd name="connsiteX1253" fmla="*/ 91781 w 598989"/>
                  <a:gd name="connsiteY1253" fmla="*/ 31544 h 848527"/>
                  <a:gd name="connsiteX1254" fmla="*/ 89443 w 598989"/>
                  <a:gd name="connsiteY1254" fmla="*/ 32478 h 848527"/>
                  <a:gd name="connsiteX1255" fmla="*/ 86638 w 598989"/>
                  <a:gd name="connsiteY1255" fmla="*/ 33178 h 848527"/>
                  <a:gd name="connsiteX1256" fmla="*/ 85449 w 598989"/>
                  <a:gd name="connsiteY1256" fmla="*/ 33476 h 848527"/>
                  <a:gd name="connsiteX1257" fmla="*/ 83831 w 598989"/>
                  <a:gd name="connsiteY1257" fmla="*/ 33878 h 848527"/>
                  <a:gd name="connsiteX1258" fmla="*/ 81949 w 598989"/>
                  <a:gd name="connsiteY1258" fmla="*/ 34633 h 848527"/>
                  <a:gd name="connsiteX1259" fmla="*/ 81493 w 598989"/>
                  <a:gd name="connsiteY1259" fmla="*/ 34816 h 848527"/>
                  <a:gd name="connsiteX1260" fmla="*/ 79394 w 598989"/>
                  <a:gd name="connsiteY1260" fmla="*/ 36220 h 848527"/>
                  <a:gd name="connsiteX1261" fmla="*/ 77055 w 598989"/>
                  <a:gd name="connsiteY1261" fmla="*/ 37153 h 848527"/>
                  <a:gd name="connsiteX1262" fmla="*/ 74481 w 598989"/>
                  <a:gd name="connsiteY1262" fmla="*/ 38325 h 848527"/>
                  <a:gd name="connsiteX1263" fmla="*/ 73273 w 598989"/>
                  <a:gd name="connsiteY1263" fmla="*/ 38807 h 848527"/>
                  <a:gd name="connsiteX1264" fmla="*/ 73428 w 598989"/>
                  <a:gd name="connsiteY1264" fmla="*/ 41963 h 848527"/>
                  <a:gd name="connsiteX1265" fmla="*/ 73408 w 598989"/>
                  <a:gd name="connsiteY1265" fmla="*/ 42048 h 848527"/>
                  <a:gd name="connsiteX1266" fmla="*/ 72939 w 598989"/>
                  <a:gd name="connsiteY1266" fmla="*/ 44005 h 848527"/>
                  <a:gd name="connsiteX1267" fmla="*/ 72563 w 598989"/>
                  <a:gd name="connsiteY1267" fmla="*/ 46406 h 848527"/>
                  <a:gd name="connsiteX1268" fmla="*/ 72282 w 598989"/>
                  <a:gd name="connsiteY1268" fmla="*/ 48481 h 848527"/>
                  <a:gd name="connsiteX1269" fmla="*/ 72054 w 598989"/>
                  <a:gd name="connsiteY1269" fmla="*/ 50789 h 848527"/>
                  <a:gd name="connsiteX1270" fmla="*/ 71809 w 598989"/>
                  <a:gd name="connsiteY1270" fmla="*/ 52266 h 848527"/>
                  <a:gd name="connsiteX1271" fmla="*/ 71607 w 598989"/>
                  <a:gd name="connsiteY1271" fmla="*/ 54247 h 848527"/>
                  <a:gd name="connsiteX1272" fmla="*/ 71107 w 598989"/>
                  <a:gd name="connsiteY1272" fmla="*/ 57218 h 848527"/>
                  <a:gd name="connsiteX1273" fmla="*/ 70708 w 598989"/>
                  <a:gd name="connsiteY1273" fmla="*/ 59931 h 848527"/>
                  <a:gd name="connsiteX1274" fmla="*/ 70285 w 598989"/>
                  <a:gd name="connsiteY1274" fmla="*/ 62855 h 848527"/>
                  <a:gd name="connsiteX1275" fmla="*/ 69905 w 598989"/>
                  <a:gd name="connsiteY1275" fmla="*/ 64978 h 848527"/>
                  <a:gd name="connsiteX1276" fmla="*/ 69678 w 598989"/>
                  <a:gd name="connsiteY1276" fmla="*/ 66658 h 848527"/>
                  <a:gd name="connsiteX1277" fmla="*/ 69386 w 598989"/>
                  <a:gd name="connsiteY1277" fmla="*/ 68568 h 848527"/>
                  <a:gd name="connsiteX1278" fmla="*/ 69100 w 598989"/>
                  <a:gd name="connsiteY1278" fmla="*/ 70285 h 848527"/>
                  <a:gd name="connsiteX1279" fmla="*/ 68712 w 598989"/>
                  <a:gd name="connsiteY1279" fmla="*/ 72938 h 848527"/>
                  <a:gd name="connsiteX1280" fmla="*/ 68361 w 598989"/>
                  <a:gd name="connsiteY1280" fmla="*/ 74867 h 848527"/>
                  <a:gd name="connsiteX1281" fmla="*/ 68207 w 598989"/>
                  <a:gd name="connsiteY1281" fmla="*/ 76065 h 848527"/>
                  <a:gd name="connsiteX1282" fmla="*/ 68211 w 598989"/>
                  <a:gd name="connsiteY1282" fmla="*/ 76531 h 848527"/>
                  <a:gd name="connsiteX1283" fmla="*/ 68210 w 598989"/>
                  <a:gd name="connsiteY1283" fmla="*/ 76565 h 848527"/>
                  <a:gd name="connsiteX1284" fmla="*/ 68234 w 598989"/>
                  <a:gd name="connsiteY1284" fmla="*/ 79044 h 848527"/>
                  <a:gd name="connsiteX1285" fmla="*/ 68310 w 598989"/>
                  <a:gd name="connsiteY1285" fmla="*/ 80698 h 848527"/>
                  <a:gd name="connsiteX1286" fmla="*/ 68458 w 598989"/>
                  <a:gd name="connsiteY1286" fmla="*/ 83639 h 848527"/>
                  <a:gd name="connsiteX1287" fmla="*/ 68666 w 598989"/>
                  <a:gd name="connsiteY1287" fmla="*/ 86214 h 848527"/>
                  <a:gd name="connsiteX1288" fmla="*/ 68823 w 598989"/>
                  <a:gd name="connsiteY1288" fmla="*/ 89108 h 848527"/>
                  <a:gd name="connsiteX1289" fmla="*/ 69325 w 598989"/>
                  <a:gd name="connsiteY1289" fmla="*/ 91146 h 848527"/>
                  <a:gd name="connsiteX1290" fmla="*/ 69916 w 598989"/>
                  <a:gd name="connsiteY1290" fmla="*/ 93041 h 848527"/>
                  <a:gd name="connsiteX1291" fmla="*/ 70544 w 598989"/>
                  <a:gd name="connsiteY1291" fmla="*/ 94983 h 848527"/>
                  <a:gd name="connsiteX1292" fmla="*/ 70857 w 598989"/>
                  <a:gd name="connsiteY1292" fmla="*/ 95737 h 848527"/>
                  <a:gd name="connsiteX1293" fmla="*/ 71292 w 598989"/>
                  <a:gd name="connsiteY1293" fmla="*/ 96781 h 848527"/>
                  <a:gd name="connsiteX1294" fmla="*/ 72028 w 598989"/>
                  <a:gd name="connsiteY1294" fmla="*/ 98479 h 848527"/>
                  <a:gd name="connsiteX1295" fmla="*/ 72240 w 598989"/>
                  <a:gd name="connsiteY1295" fmla="*/ 98970 h 848527"/>
                  <a:gd name="connsiteX1296" fmla="*/ 72857 w 598989"/>
                  <a:gd name="connsiteY1296" fmla="*/ 100428 h 848527"/>
                  <a:gd name="connsiteX1297" fmla="*/ 73068 w 598989"/>
                  <a:gd name="connsiteY1297" fmla="*/ 101485 h 848527"/>
                  <a:gd name="connsiteX1298" fmla="*/ 73271 w 598989"/>
                  <a:gd name="connsiteY1298" fmla="*/ 103267 h 848527"/>
                  <a:gd name="connsiteX1299" fmla="*/ 73485 w 598989"/>
                  <a:gd name="connsiteY1299" fmla="*/ 105244 h 848527"/>
                  <a:gd name="connsiteX1300" fmla="*/ 73649 w 598989"/>
                  <a:gd name="connsiteY1300" fmla="*/ 107605 h 848527"/>
                  <a:gd name="connsiteX1301" fmla="*/ 73864 w 598989"/>
                  <a:gd name="connsiteY1301" fmla="*/ 111322 h 848527"/>
                  <a:gd name="connsiteX1302" fmla="*/ 74244 w 598989"/>
                  <a:gd name="connsiteY1302" fmla="*/ 114383 h 848527"/>
                  <a:gd name="connsiteX1303" fmla="*/ 74404 w 598989"/>
                  <a:gd name="connsiteY1303" fmla="*/ 116289 h 848527"/>
                  <a:gd name="connsiteX1304" fmla="*/ 74555 w 598989"/>
                  <a:gd name="connsiteY1304" fmla="*/ 117577 h 848527"/>
                  <a:gd name="connsiteX1305" fmla="*/ 74870 w 598989"/>
                  <a:gd name="connsiteY1305" fmla="*/ 118104 h 848527"/>
                  <a:gd name="connsiteX1306" fmla="*/ 75059 w 598989"/>
                  <a:gd name="connsiteY1306" fmla="*/ 118867 h 848527"/>
                  <a:gd name="connsiteX1307" fmla="*/ 75416 w 598989"/>
                  <a:gd name="connsiteY1307" fmla="*/ 119649 h 848527"/>
                  <a:gd name="connsiteX1308" fmla="*/ 75605 w 598989"/>
                  <a:gd name="connsiteY1308" fmla="*/ 120063 h 848527"/>
                  <a:gd name="connsiteX1309" fmla="*/ 75862 w 598989"/>
                  <a:gd name="connsiteY1309" fmla="*/ 120670 h 848527"/>
                  <a:gd name="connsiteX1310" fmla="*/ 76109 w 598989"/>
                  <a:gd name="connsiteY1310" fmla="*/ 121414 h 848527"/>
                  <a:gd name="connsiteX1311" fmla="*/ 76307 w 598989"/>
                  <a:gd name="connsiteY1311" fmla="*/ 122136 h 848527"/>
                  <a:gd name="connsiteX1312" fmla="*/ 76408 w 598989"/>
                  <a:gd name="connsiteY1312" fmla="*/ 122821 h 848527"/>
                  <a:gd name="connsiteX1313" fmla="*/ 76633 w 598989"/>
                  <a:gd name="connsiteY1313" fmla="*/ 124387 h 848527"/>
                  <a:gd name="connsiteX1314" fmla="*/ 76744 w 598989"/>
                  <a:gd name="connsiteY1314" fmla="*/ 125399 h 848527"/>
                  <a:gd name="connsiteX1315" fmla="*/ 76944 w 598989"/>
                  <a:gd name="connsiteY1315" fmla="*/ 126529 h 848527"/>
                  <a:gd name="connsiteX1316" fmla="*/ 77085 w 598989"/>
                  <a:gd name="connsiteY1316" fmla="*/ 127476 h 848527"/>
                  <a:gd name="connsiteX1317" fmla="*/ 77188 w 598989"/>
                  <a:gd name="connsiteY1317" fmla="*/ 128333 h 848527"/>
                  <a:gd name="connsiteX1318" fmla="*/ 77348 w 598989"/>
                  <a:gd name="connsiteY1318" fmla="*/ 129666 h 848527"/>
                  <a:gd name="connsiteX1319" fmla="*/ 77570 w 598989"/>
                  <a:gd name="connsiteY1319" fmla="*/ 130536 h 848527"/>
                  <a:gd name="connsiteX1320" fmla="*/ 77711 w 598989"/>
                  <a:gd name="connsiteY1320" fmla="*/ 131432 h 848527"/>
                  <a:gd name="connsiteX1321" fmla="*/ 78087 w 598989"/>
                  <a:gd name="connsiteY1321" fmla="*/ 132726 h 848527"/>
                  <a:gd name="connsiteX1322" fmla="*/ 78356 w 598989"/>
                  <a:gd name="connsiteY1322" fmla="*/ 133900 h 848527"/>
                  <a:gd name="connsiteX1323" fmla="*/ 78549 w 598989"/>
                  <a:gd name="connsiteY1323" fmla="*/ 134906 h 848527"/>
                  <a:gd name="connsiteX1324" fmla="*/ 78797 w 598989"/>
                  <a:gd name="connsiteY1324" fmla="*/ 135901 h 848527"/>
                  <a:gd name="connsiteX1325" fmla="*/ 79009 w 598989"/>
                  <a:gd name="connsiteY1325" fmla="*/ 137077 h 848527"/>
                  <a:gd name="connsiteX1326" fmla="*/ 79179 w 598989"/>
                  <a:gd name="connsiteY1326" fmla="*/ 137956 h 848527"/>
                  <a:gd name="connsiteX1327" fmla="*/ 79320 w 598989"/>
                  <a:gd name="connsiteY1327" fmla="*/ 139193 h 848527"/>
                  <a:gd name="connsiteX1328" fmla="*/ 79312 w 598989"/>
                  <a:gd name="connsiteY1328" fmla="*/ 139628 h 848527"/>
                  <a:gd name="connsiteX1329" fmla="*/ 79303 w 598989"/>
                  <a:gd name="connsiteY1329" fmla="*/ 140136 h 848527"/>
                  <a:gd name="connsiteX1330" fmla="*/ 79280 w 598989"/>
                  <a:gd name="connsiteY1330" fmla="*/ 141443 h 848527"/>
                  <a:gd name="connsiteX1331" fmla="*/ 79246 w 598989"/>
                  <a:gd name="connsiteY1331" fmla="*/ 142426 h 848527"/>
                  <a:gd name="connsiteX1332" fmla="*/ 79258 w 598989"/>
                  <a:gd name="connsiteY1332" fmla="*/ 142595 h 848527"/>
                  <a:gd name="connsiteX1333" fmla="*/ 79301 w 598989"/>
                  <a:gd name="connsiteY1333" fmla="*/ 143199 h 848527"/>
                  <a:gd name="connsiteX1334" fmla="*/ 79288 w 598989"/>
                  <a:gd name="connsiteY1334" fmla="*/ 143525 h 848527"/>
                  <a:gd name="connsiteX1335" fmla="*/ 79265 w 598989"/>
                  <a:gd name="connsiteY1335" fmla="*/ 144128 h 848527"/>
                  <a:gd name="connsiteX1336" fmla="*/ 79264 w 598989"/>
                  <a:gd name="connsiteY1336" fmla="*/ 144628 h 848527"/>
                  <a:gd name="connsiteX1337" fmla="*/ 79253 w 598989"/>
                  <a:gd name="connsiteY1337" fmla="*/ 145325 h 848527"/>
                  <a:gd name="connsiteX1338" fmla="*/ 79246 w 598989"/>
                  <a:gd name="connsiteY1338" fmla="*/ 145826 h 848527"/>
                  <a:gd name="connsiteX1339" fmla="*/ 79239 w 598989"/>
                  <a:gd name="connsiteY1339" fmla="*/ 146580 h 848527"/>
                  <a:gd name="connsiteX1340" fmla="*/ 79181 w 598989"/>
                  <a:gd name="connsiteY1340" fmla="*/ 147759 h 848527"/>
                  <a:gd name="connsiteX1341" fmla="*/ 79114 w 598989"/>
                  <a:gd name="connsiteY1341" fmla="*/ 149797 h 848527"/>
                  <a:gd name="connsiteX1342" fmla="*/ 79112 w 598989"/>
                  <a:gd name="connsiteY1342" fmla="*/ 150299 h 848527"/>
                  <a:gd name="connsiteX1343" fmla="*/ 79096 w 598989"/>
                  <a:gd name="connsiteY1343" fmla="*/ 152260 h 848527"/>
                  <a:gd name="connsiteX1344" fmla="*/ 79091 w 598989"/>
                  <a:gd name="connsiteY1344" fmla="*/ 152761 h 848527"/>
                  <a:gd name="connsiteX1345" fmla="*/ 79075 w 598989"/>
                  <a:gd name="connsiteY1345" fmla="*/ 154146 h 848527"/>
                  <a:gd name="connsiteX1346" fmla="*/ 78995 w 598989"/>
                  <a:gd name="connsiteY1346" fmla="*/ 156049 h 848527"/>
                  <a:gd name="connsiteX1347" fmla="*/ 79005 w 598989"/>
                  <a:gd name="connsiteY1347" fmla="*/ 156312 h 848527"/>
                  <a:gd name="connsiteX1348" fmla="*/ 79063 w 598989"/>
                  <a:gd name="connsiteY1348" fmla="*/ 157901 h 848527"/>
                  <a:gd name="connsiteX1349" fmla="*/ 79049 w 598989"/>
                  <a:gd name="connsiteY1349" fmla="*/ 158032 h 848527"/>
                  <a:gd name="connsiteX1350" fmla="*/ 78799 w 598989"/>
                  <a:gd name="connsiteY1350" fmla="*/ 160435 h 848527"/>
                  <a:gd name="connsiteX1351" fmla="*/ 78802 w 598989"/>
                  <a:gd name="connsiteY1351" fmla="*/ 160919 h 848527"/>
                  <a:gd name="connsiteX1352" fmla="*/ 78800 w 598989"/>
                  <a:gd name="connsiteY1352" fmla="*/ 160935 h 848527"/>
                  <a:gd name="connsiteX1353" fmla="*/ 78806 w 598989"/>
                  <a:gd name="connsiteY1353" fmla="*/ 162191 h 848527"/>
                  <a:gd name="connsiteX1354" fmla="*/ 78687 w 598989"/>
                  <a:gd name="connsiteY1354" fmla="*/ 164326 h 848527"/>
                  <a:gd name="connsiteX1355" fmla="*/ 78607 w 598989"/>
                  <a:gd name="connsiteY1355" fmla="*/ 166095 h 848527"/>
                  <a:gd name="connsiteX1356" fmla="*/ 78385 w 598989"/>
                  <a:gd name="connsiteY1356" fmla="*/ 168375 h 848527"/>
                  <a:gd name="connsiteX1357" fmla="*/ 78186 w 598989"/>
                  <a:gd name="connsiteY1357" fmla="*/ 170423 h 848527"/>
                  <a:gd name="connsiteX1358" fmla="*/ 77988 w 598989"/>
                  <a:gd name="connsiteY1358" fmla="*/ 171990 h 848527"/>
                  <a:gd name="connsiteX1359" fmla="*/ 77696 w 598989"/>
                  <a:gd name="connsiteY1359" fmla="*/ 174543 h 848527"/>
                  <a:gd name="connsiteX1360" fmla="*/ 77364 w 598989"/>
                  <a:gd name="connsiteY1360" fmla="*/ 176649 h 848527"/>
                  <a:gd name="connsiteX1361" fmla="*/ 77307 w 598989"/>
                  <a:gd name="connsiteY1361" fmla="*/ 179401 h 848527"/>
                  <a:gd name="connsiteX1362" fmla="*/ 77149 w 598989"/>
                  <a:gd name="connsiteY1362" fmla="*/ 181228 h 848527"/>
                  <a:gd name="connsiteX1363" fmla="*/ 77007 w 598989"/>
                  <a:gd name="connsiteY1363" fmla="*/ 182794 h 848527"/>
                  <a:gd name="connsiteX1364" fmla="*/ 76986 w 598989"/>
                  <a:gd name="connsiteY1364" fmla="*/ 184426 h 848527"/>
                  <a:gd name="connsiteX1365" fmla="*/ 76988 w 598989"/>
                  <a:gd name="connsiteY1365" fmla="*/ 184702 h 848527"/>
                  <a:gd name="connsiteX1366" fmla="*/ 76988 w 598989"/>
                  <a:gd name="connsiteY1366" fmla="*/ 184927 h 848527"/>
                  <a:gd name="connsiteX1367" fmla="*/ 76998 w 598989"/>
                  <a:gd name="connsiteY1367" fmla="*/ 185855 h 848527"/>
                  <a:gd name="connsiteX1368" fmla="*/ 76973 w 598989"/>
                  <a:gd name="connsiteY1368" fmla="*/ 187576 h 848527"/>
                  <a:gd name="connsiteX1369" fmla="*/ 76978 w 598989"/>
                  <a:gd name="connsiteY1369" fmla="*/ 187783 h 848527"/>
                  <a:gd name="connsiteX1370" fmla="*/ 77007 w 598989"/>
                  <a:gd name="connsiteY1370" fmla="*/ 189062 h 848527"/>
                  <a:gd name="connsiteX1371" fmla="*/ 77149 w 598989"/>
                  <a:gd name="connsiteY1371" fmla="*/ 189885 h 848527"/>
                  <a:gd name="connsiteX1372" fmla="*/ 77807 w 598989"/>
                  <a:gd name="connsiteY1372" fmla="*/ 190790 h 848527"/>
                  <a:gd name="connsiteX1373" fmla="*/ 78259 w 598989"/>
                  <a:gd name="connsiteY1373" fmla="*/ 191442 h 848527"/>
                  <a:gd name="connsiteX1374" fmla="*/ 78812 w 598989"/>
                  <a:gd name="connsiteY1374" fmla="*/ 192106 h 848527"/>
                  <a:gd name="connsiteX1375" fmla="*/ 79650 w 598989"/>
                  <a:gd name="connsiteY1375" fmla="*/ 193185 h 848527"/>
                  <a:gd name="connsiteX1376" fmla="*/ 80152 w 598989"/>
                  <a:gd name="connsiteY1376" fmla="*/ 193648 h 848527"/>
                  <a:gd name="connsiteX1377" fmla="*/ 81104 w 598989"/>
                  <a:gd name="connsiteY1377" fmla="*/ 194861 h 848527"/>
                  <a:gd name="connsiteX1378" fmla="*/ 81452 w 598989"/>
                  <a:gd name="connsiteY1378" fmla="*/ 195205 h 848527"/>
                  <a:gd name="connsiteX1379" fmla="*/ 81795 w 598989"/>
                  <a:gd name="connsiteY1379" fmla="*/ 195715 h 848527"/>
                  <a:gd name="connsiteX1380" fmla="*/ 82356 w 598989"/>
                  <a:gd name="connsiteY1380" fmla="*/ 196418 h 848527"/>
                  <a:gd name="connsiteX1381" fmla="*/ 82928 w 598989"/>
                  <a:gd name="connsiteY1381" fmla="*/ 197006 h 848527"/>
                  <a:gd name="connsiteX1382" fmla="*/ 83516 w 598989"/>
                  <a:gd name="connsiteY1382" fmla="*/ 197632 h 848527"/>
                  <a:gd name="connsiteX1383" fmla="*/ 84098 w 598989"/>
                  <a:gd name="connsiteY1383" fmla="*/ 198235 h 848527"/>
                  <a:gd name="connsiteX1384" fmla="*/ 84806 w 598989"/>
                  <a:gd name="connsiteY1384" fmla="*/ 198871 h 848527"/>
                  <a:gd name="connsiteX1385" fmla="*/ 85289 w 598989"/>
                  <a:gd name="connsiteY1385" fmla="*/ 199340 h 848527"/>
                  <a:gd name="connsiteX1386" fmla="*/ 85909 w 598989"/>
                  <a:gd name="connsiteY1386" fmla="*/ 200052 h 848527"/>
                  <a:gd name="connsiteX1387" fmla="*/ 86518 w 598989"/>
                  <a:gd name="connsiteY1387" fmla="*/ 200630 h 848527"/>
                  <a:gd name="connsiteX1388" fmla="*/ 87176 w 598989"/>
                  <a:gd name="connsiteY1388" fmla="*/ 201216 h 848527"/>
                  <a:gd name="connsiteX1389" fmla="*/ 87863 w 598989"/>
                  <a:gd name="connsiteY1389" fmla="*/ 201716 h 848527"/>
                  <a:gd name="connsiteX1390" fmla="*/ 88718 w 598989"/>
                  <a:gd name="connsiteY1390" fmla="*/ 202262 h 848527"/>
                  <a:gd name="connsiteX1391" fmla="*/ 89424 w 598989"/>
                  <a:gd name="connsiteY1391" fmla="*/ 202724 h 848527"/>
                  <a:gd name="connsiteX1392" fmla="*/ 90262 w 598989"/>
                  <a:gd name="connsiteY1392" fmla="*/ 203481 h 848527"/>
                  <a:gd name="connsiteX1393" fmla="*/ 91489 w 598989"/>
                  <a:gd name="connsiteY1393" fmla="*/ 204577 h 848527"/>
                  <a:gd name="connsiteX1394" fmla="*/ 92580 w 598989"/>
                  <a:gd name="connsiteY1394" fmla="*/ 205666 h 848527"/>
                  <a:gd name="connsiteX1395" fmla="*/ 94153 w 598989"/>
                  <a:gd name="connsiteY1395" fmla="*/ 206933 h 848527"/>
                  <a:gd name="connsiteX1396" fmla="*/ 95255 w 598989"/>
                  <a:gd name="connsiteY1396" fmla="*/ 207807 h 848527"/>
                  <a:gd name="connsiteX1397" fmla="*/ 96786 w 598989"/>
                  <a:gd name="connsiteY1397" fmla="*/ 209046 h 848527"/>
                  <a:gd name="connsiteX1398" fmla="*/ 98301 w 598989"/>
                  <a:gd name="connsiteY1398" fmla="*/ 210429 h 848527"/>
                  <a:gd name="connsiteX1399" fmla="*/ 99717 w 598989"/>
                  <a:gd name="connsiteY1399" fmla="*/ 211727 h 848527"/>
                  <a:gd name="connsiteX1400" fmla="*/ 101230 w 598989"/>
                  <a:gd name="connsiteY1400" fmla="*/ 213064 h 848527"/>
                  <a:gd name="connsiteX1401" fmla="*/ 102383 w 598989"/>
                  <a:gd name="connsiteY1401" fmla="*/ 214370 h 848527"/>
                  <a:gd name="connsiteX1402" fmla="*/ 103455 w 598989"/>
                  <a:gd name="connsiteY1402" fmla="*/ 215699 h 848527"/>
                  <a:gd name="connsiteX1403" fmla="*/ 104717 w 598989"/>
                  <a:gd name="connsiteY1403" fmla="*/ 217115 h 848527"/>
                  <a:gd name="connsiteX1404" fmla="*/ 105728 w 598989"/>
                  <a:gd name="connsiteY1404" fmla="*/ 218364 h 848527"/>
                  <a:gd name="connsiteX1405" fmla="*/ 107083 w 598989"/>
                  <a:gd name="connsiteY1405" fmla="*/ 220609 h 848527"/>
                  <a:gd name="connsiteX1406" fmla="*/ 107674 w 598989"/>
                  <a:gd name="connsiteY1406" fmla="*/ 221379 h 848527"/>
                  <a:gd name="connsiteX1407" fmla="*/ 108647 w 598989"/>
                  <a:gd name="connsiteY1407" fmla="*/ 222573 h 848527"/>
                  <a:gd name="connsiteX1408" fmla="*/ 109250 w 598989"/>
                  <a:gd name="connsiteY1408" fmla="*/ 223475 h 848527"/>
                  <a:gd name="connsiteX1409" fmla="*/ 110098 w 598989"/>
                  <a:gd name="connsiteY1409" fmla="*/ 224756 h 848527"/>
                  <a:gd name="connsiteX1410" fmla="*/ 110660 w 598989"/>
                  <a:gd name="connsiteY1410" fmla="*/ 225643 h 848527"/>
                  <a:gd name="connsiteX1411" fmla="*/ 111241 w 598989"/>
                  <a:gd name="connsiteY1411" fmla="*/ 226828 h 848527"/>
                  <a:gd name="connsiteX1412" fmla="*/ 111874 w 598989"/>
                  <a:gd name="connsiteY1412" fmla="*/ 228006 h 848527"/>
                  <a:gd name="connsiteX1413" fmla="*/ 112420 w 598989"/>
                  <a:gd name="connsiteY1413" fmla="*/ 229307 h 848527"/>
                  <a:gd name="connsiteX1414" fmla="*/ 112943 w 598989"/>
                  <a:gd name="connsiteY1414" fmla="*/ 230490 h 848527"/>
                  <a:gd name="connsiteX1415" fmla="*/ 113498 w 598989"/>
                  <a:gd name="connsiteY1415" fmla="*/ 231766 h 848527"/>
                  <a:gd name="connsiteX1416" fmla="*/ 114025 w 598989"/>
                  <a:gd name="connsiteY1416" fmla="*/ 233268 h 848527"/>
                  <a:gd name="connsiteX1417" fmla="*/ 114410 w 598989"/>
                  <a:gd name="connsiteY1417" fmla="*/ 234360 h 848527"/>
                  <a:gd name="connsiteX1418" fmla="*/ 114708 w 598989"/>
                  <a:gd name="connsiteY1418" fmla="*/ 235112 h 848527"/>
                  <a:gd name="connsiteX1419" fmla="*/ 115008 w 598989"/>
                  <a:gd name="connsiteY1419" fmla="*/ 236209 h 848527"/>
                  <a:gd name="connsiteX1420" fmla="*/ 115383 w 598989"/>
                  <a:gd name="connsiteY1420" fmla="*/ 237243 h 848527"/>
                  <a:gd name="connsiteX1421" fmla="*/ 115782 w 598989"/>
                  <a:gd name="connsiteY1421" fmla="*/ 238409 h 848527"/>
                  <a:gd name="connsiteX1422" fmla="*/ 116137 w 598989"/>
                  <a:gd name="connsiteY1422" fmla="*/ 239344 h 848527"/>
                  <a:gd name="connsiteX1423" fmla="*/ 116584 w 598989"/>
                  <a:gd name="connsiteY1423" fmla="*/ 240753 h 848527"/>
                  <a:gd name="connsiteX1424" fmla="*/ 116893 w 598989"/>
                  <a:gd name="connsiteY1424" fmla="*/ 241523 h 848527"/>
                  <a:gd name="connsiteX1425" fmla="*/ 117268 w 598989"/>
                  <a:gd name="connsiteY1425" fmla="*/ 242663 h 848527"/>
                  <a:gd name="connsiteX1426" fmla="*/ 117695 w 598989"/>
                  <a:gd name="connsiteY1426" fmla="*/ 244002 h 848527"/>
                  <a:gd name="connsiteX1427" fmla="*/ 118055 w 598989"/>
                  <a:gd name="connsiteY1427" fmla="*/ 245081 h 848527"/>
                  <a:gd name="connsiteX1428" fmla="*/ 118629 w 598989"/>
                  <a:gd name="connsiteY1428" fmla="*/ 246674 h 848527"/>
                  <a:gd name="connsiteX1429" fmla="*/ 118963 w 598989"/>
                  <a:gd name="connsiteY1429" fmla="*/ 247929 h 848527"/>
                  <a:gd name="connsiteX1430" fmla="*/ 119179 w 598989"/>
                  <a:gd name="connsiteY1430" fmla="*/ 248651 h 848527"/>
                  <a:gd name="connsiteX1431" fmla="*/ 119435 w 598989"/>
                  <a:gd name="connsiteY1431" fmla="*/ 249576 h 848527"/>
                  <a:gd name="connsiteX1432" fmla="*/ 119686 w 598989"/>
                  <a:gd name="connsiteY1432" fmla="*/ 250572 h 848527"/>
                  <a:gd name="connsiteX1433" fmla="*/ 120064 w 598989"/>
                  <a:gd name="connsiteY1433" fmla="*/ 252049 h 848527"/>
                  <a:gd name="connsiteX1434" fmla="*/ 120257 w 598989"/>
                  <a:gd name="connsiteY1434" fmla="*/ 253467 h 848527"/>
                  <a:gd name="connsiteX1435" fmla="*/ 120440 w 598989"/>
                  <a:gd name="connsiteY1435" fmla="*/ 254993 h 848527"/>
                  <a:gd name="connsiteX1436" fmla="*/ 120681 w 598989"/>
                  <a:gd name="connsiteY1436" fmla="*/ 255956 h 848527"/>
                  <a:gd name="connsiteX1437" fmla="*/ 120643 w 598989"/>
                  <a:gd name="connsiteY1437" fmla="*/ 256303 h 848527"/>
                  <a:gd name="connsiteX1438" fmla="*/ 120585 w 598989"/>
                  <a:gd name="connsiteY1438" fmla="*/ 256827 h 848527"/>
                  <a:gd name="connsiteX1439" fmla="*/ 120562 w 598989"/>
                  <a:gd name="connsiteY1439" fmla="*/ 257783 h 848527"/>
                  <a:gd name="connsiteX1440" fmla="*/ 120450 w 598989"/>
                  <a:gd name="connsiteY1440" fmla="*/ 258951 h 848527"/>
                  <a:gd name="connsiteX1441" fmla="*/ 120267 w 598989"/>
                  <a:gd name="connsiteY1441" fmla="*/ 259610 h 848527"/>
                  <a:gd name="connsiteX1442" fmla="*/ 120154 w 598989"/>
                  <a:gd name="connsiteY1442" fmla="*/ 260739 h 848527"/>
                  <a:gd name="connsiteX1443" fmla="*/ 120129 w 598989"/>
                  <a:gd name="connsiteY1443" fmla="*/ 261678 h 848527"/>
                  <a:gd name="connsiteX1444" fmla="*/ 119791 w 598989"/>
                  <a:gd name="connsiteY1444" fmla="*/ 262943 h 848527"/>
                  <a:gd name="connsiteX1445" fmla="*/ 119747 w 598989"/>
                  <a:gd name="connsiteY1445" fmla="*/ 263918 h 848527"/>
                  <a:gd name="connsiteX1446" fmla="*/ 119758 w 598989"/>
                  <a:gd name="connsiteY1446" fmla="*/ 264171 h 848527"/>
                  <a:gd name="connsiteX1447" fmla="*/ 119791 w 598989"/>
                  <a:gd name="connsiteY1447" fmla="*/ 264914 h 848527"/>
                  <a:gd name="connsiteX1448" fmla="*/ 119885 w 598989"/>
                  <a:gd name="connsiteY1448" fmla="*/ 265746 h 848527"/>
                  <a:gd name="connsiteX1449" fmla="*/ 119877 w 598989"/>
                  <a:gd name="connsiteY1449" fmla="*/ 266183 h 848527"/>
                  <a:gd name="connsiteX1450" fmla="*/ 119868 w 598989"/>
                  <a:gd name="connsiteY1450" fmla="*/ 266721 h 848527"/>
                  <a:gd name="connsiteX1451" fmla="*/ 119870 w 598989"/>
                  <a:gd name="connsiteY1451" fmla="*/ 267132 h 848527"/>
                  <a:gd name="connsiteX1452" fmla="*/ 119870 w 598989"/>
                  <a:gd name="connsiteY1452" fmla="*/ 267223 h 848527"/>
                  <a:gd name="connsiteX1453" fmla="*/ 119871 w 598989"/>
                  <a:gd name="connsiteY1453" fmla="*/ 267608 h 848527"/>
                  <a:gd name="connsiteX1454" fmla="*/ 119830 w 598989"/>
                  <a:gd name="connsiteY1454" fmla="*/ 268738 h 848527"/>
                  <a:gd name="connsiteX1455" fmla="*/ 119842 w 598989"/>
                  <a:gd name="connsiteY1455" fmla="*/ 268936 h 848527"/>
                  <a:gd name="connsiteX1456" fmla="*/ 119881 w 598989"/>
                  <a:gd name="connsiteY1456" fmla="*/ 269647 h 848527"/>
                  <a:gd name="connsiteX1457" fmla="*/ 119946 w 598989"/>
                  <a:gd name="connsiteY1457" fmla="*/ 270469 h 848527"/>
                  <a:gd name="connsiteX1458" fmla="*/ 120164 w 598989"/>
                  <a:gd name="connsiteY1458" fmla="*/ 271528 h 848527"/>
                  <a:gd name="connsiteX1459" fmla="*/ 120257 w 598989"/>
                  <a:gd name="connsiteY1459" fmla="*/ 272717 h 848527"/>
                  <a:gd name="connsiteX1460" fmla="*/ 120446 w 598989"/>
                  <a:gd name="connsiteY1460" fmla="*/ 273499 h 848527"/>
                  <a:gd name="connsiteX1461" fmla="*/ 120694 w 598989"/>
                  <a:gd name="connsiteY1461" fmla="*/ 274697 h 848527"/>
                  <a:gd name="connsiteX1462" fmla="*/ 120717 w 598989"/>
                  <a:gd name="connsiteY1462" fmla="*/ 275140 h 848527"/>
                  <a:gd name="connsiteX1463" fmla="*/ 121356 w 598989"/>
                  <a:gd name="connsiteY1463" fmla="*/ 275837 h 848527"/>
                  <a:gd name="connsiteX1464" fmla="*/ 122440 w 598989"/>
                  <a:gd name="connsiteY1464" fmla="*/ 277009 h 848527"/>
                  <a:gd name="connsiteX1465" fmla="*/ 123195 w 598989"/>
                  <a:gd name="connsiteY1465" fmla="*/ 277773 h 848527"/>
                  <a:gd name="connsiteX1466" fmla="*/ 124614 w 598989"/>
                  <a:gd name="connsiteY1466" fmla="*/ 279073 h 848527"/>
                  <a:gd name="connsiteX1467" fmla="*/ 125388 w 598989"/>
                  <a:gd name="connsiteY1467" fmla="*/ 279642 h 848527"/>
                  <a:gd name="connsiteX1468" fmla="*/ 126434 w 598989"/>
                  <a:gd name="connsiteY1468" fmla="*/ 280409 h 848527"/>
                  <a:gd name="connsiteX1469" fmla="*/ 128153 w 598989"/>
                  <a:gd name="connsiteY1469" fmla="*/ 281590 h 848527"/>
                  <a:gd name="connsiteX1470" fmla="*/ 129334 w 598989"/>
                  <a:gd name="connsiteY1470" fmla="*/ 282407 h 848527"/>
                  <a:gd name="connsiteX1471" fmla="*/ 131292 w 598989"/>
                  <a:gd name="connsiteY1471" fmla="*/ 283646 h 848527"/>
                  <a:gd name="connsiteX1472" fmla="*/ 133300 w 598989"/>
                  <a:gd name="connsiteY1472" fmla="*/ 285370 h 848527"/>
                  <a:gd name="connsiteX1473" fmla="*/ 134307 w 598989"/>
                  <a:gd name="connsiteY1473" fmla="*/ 286735 h 848527"/>
                  <a:gd name="connsiteX1474" fmla="*/ 134954 w 598989"/>
                  <a:gd name="connsiteY1474" fmla="*/ 288282 h 848527"/>
                  <a:gd name="connsiteX1475" fmla="*/ 135891 w 598989"/>
                  <a:gd name="connsiteY1475" fmla="*/ 290694 h 848527"/>
                  <a:gd name="connsiteX1476" fmla="*/ 137172 w 598989"/>
                  <a:gd name="connsiteY1476" fmla="*/ 293933 h 848527"/>
                  <a:gd name="connsiteX1477" fmla="*/ 138591 w 598989"/>
                  <a:gd name="connsiteY1477" fmla="*/ 297119 h 848527"/>
                  <a:gd name="connsiteX1478" fmla="*/ 139364 w 598989"/>
                  <a:gd name="connsiteY1478" fmla="*/ 298993 h 848527"/>
                  <a:gd name="connsiteX1479" fmla="*/ 140350 w 598989"/>
                  <a:gd name="connsiteY1479" fmla="*/ 301327 h 848527"/>
                  <a:gd name="connsiteX1480" fmla="*/ 141301 w 598989"/>
                  <a:gd name="connsiteY1480" fmla="*/ 303813 h 848527"/>
                  <a:gd name="connsiteX1481" fmla="*/ 142209 w 598989"/>
                  <a:gd name="connsiteY1481" fmla="*/ 306426 h 848527"/>
                  <a:gd name="connsiteX1482" fmla="*/ 142913 w 598989"/>
                  <a:gd name="connsiteY1482" fmla="*/ 308343 h 848527"/>
                  <a:gd name="connsiteX1483" fmla="*/ 143501 w 598989"/>
                  <a:gd name="connsiteY1483" fmla="*/ 310055 h 848527"/>
                  <a:gd name="connsiteX1484" fmla="*/ 144184 w 598989"/>
                  <a:gd name="connsiteY1484" fmla="*/ 311776 h 848527"/>
                  <a:gd name="connsiteX1485" fmla="*/ 145436 w 598989"/>
                  <a:gd name="connsiteY1485" fmla="*/ 314902 h 848527"/>
                  <a:gd name="connsiteX1486" fmla="*/ 146345 w 598989"/>
                  <a:gd name="connsiteY1486" fmla="*/ 317600 h 848527"/>
                  <a:gd name="connsiteX1487" fmla="*/ 147283 w 598989"/>
                  <a:gd name="connsiteY1487" fmla="*/ 320146 h 848527"/>
                  <a:gd name="connsiteX1488" fmla="*/ 148075 w 598989"/>
                  <a:gd name="connsiteY1488" fmla="*/ 321944 h 848527"/>
                  <a:gd name="connsiteX1489" fmla="*/ 148840 w 598989"/>
                  <a:gd name="connsiteY1489" fmla="*/ 323957 h 848527"/>
                  <a:gd name="connsiteX1490" fmla="*/ 149054 w 598989"/>
                  <a:gd name="connsiteY1490" fmla="*/ 324586 h 848527"/>
                  <a:gd name="connsiteX1491" fmla="*/ 149475 w 598989"/>
                  <a:gd name="connsiteY1491" fmla="*/ 325817 h 848527"/>
                  <a:gd name="connsiteX1492" fmla="*/ 150163 w 598989"/>
                  <a:gd name="connsiteY1492" fmla="*/ 327922 h 848527"/>
                  <a:gd name="connsiteX1493" fmla="*/ 150125 w 598989"/>
                  <a:gd name="connsiteY1493" fmla="*/ 328308 h 848527"/>
                  <a:gd name="connsiteX1494" fmla="*/ 150108 w 598989"/>
                  <a:gd name="connsiteY1494" fmla="*/ 328485 h 848527"/>
                  <a:gd name="connsiteX1495" fmla="*/ 150079 w 598989"/>
                  <a:gd name="connsiteY1495" fmla="*/ 329229 h 848527"/>
                  <a:gd name="connsiteX1496" fmla="*/ 150082 w 598989"/>
                  <a:gd name="connsiteY1496" fmla="*/ 329667 h 848527"/>
                  <a:gd name="connsiteX1497" fmla="*/ 150081 w 598989"/>
                  <a:gd name="connsiteY1497" fmla="*/ 329730 h 848527"/>
                  <a:gd name="connsiteX1498" fmla="*/ 150084 w 598989"/>
                  <a:gd name="connsiteY1498" fmla="*/ 330398 h 848527"/>
                  <a:gd name="connsiteX1499" fmla="*/ 149922 w 598989"/>
                  <a:gd name="connsiteY1499" fmla="*/ 332643 h 848527"/>
                  <a:gd name="connsiteX1500" fmla="*/ 149639 w 598989"/>
                  <a:gd name="connsiteY1500" fmla="*/ 334568 h 848527"/>
                  <a:gd name="connsiteX1501" fmla="*/ 149620 w 598989"/>
                  <a:gd name="connsiteY1501" fmla="*/ 335175 h 848527"/>
                  <a:gd name="connsiteX1502" fmla="*/ 149630 w 598989"/>
                  <a:gd name="connsiteY1502" fmla="*/ 335349 h 848527"/>
                  <a:gd name="connsiteX1503" fmla="*/ 149726 w 598989"/>
                  <a:gd name="connsiteY1503" fmla="*/ 336942 h 848527"/>
                  <a:gd name="connsiteX1504" fmla="*/ 150108 w 598989"/>
                  <a:gd name="connsiteY1504" fmla="*/ 341148 h 848527"/>
                  <a:gd name="connsiteX1505" fmla="*/ 150063 w 598989"/>
                  <a:gd name="connsiteY1505" fmla="*/ 341144 h 848527"/>
                  <a:gd name="connsiteX1506" fmla="*/ 149254 w 598989"/>
                  <a:gd name="connsiteY1506" fmla="*/ 341096 h 848527"/>
                  <a:gd name="connsiteX1507" fmla="*/ 149065 w 598989"/>
                  <a:gd name="connsiteY1507" fmla="*/ 342872 h 848527"/>
                  <a:gd name="connsiteX1508" fmla="*/ 148891 w 598989"/>
                  <a:gd name="connsiteY1508" fmla="*/ 346857 h 848527"/>
                  <a:gd name="connsiteX1509" fmla="*/ 148554 w 598989"/>
                  <a:gd name="connsiteY1509" fmla="*/ 350664 h 848527"/>
                  <a:gd name="connsiteX1510" fmla="*/ 148230 w 598989"/>
                  <a:gd name="connsiteY1510" fmla="*/ 353429 h 848527"/>
                  <a:gd name="connsiteX1511" fmla="*/ 147655 w 598989"/>
                  <a:gd name="connsiteY1511" fmla="*/ 356604 h 848527"/>
                  <a:gd name="connsiteX1512" fmla="*/ 147163 w 598989"/>
                  <a:gd name="connsiteY1512" fmla="*/ 359340 h 848527"/>
                  <a:gd name="connsiteX1513" fmla="*/ 146669 w 598989"/>
                  <a:gd name="connsiteY1513" fmla="*/ 362226 h 848527"/>
                  <a:gd name="connsiteX1514" fmla="*/ 146264 w 598989"/>
                  <a:gd name="connsiteY1514" fmla="*/ 365107 h 848527"/>
                  <a:gd name="connsiteX1515" fmla="*/ 146039 w 598989"/>
                  <a:gd name="connsiteY1515" fmla="*/ 367708 h 848527"/>
                  <a:gd name="connsiteX1516" fmla="*/ 145827 w 598989"/>
                  <a:gd name="connsiteY1516" fmla="*/ 369794 h 848527"/>
                  <a:gd name="connsiteX1517" fmla="*/ 145644 w 598989"/>
                  <a:gd name="connsiteY1517" fmla="*/ 372106 h 848527"/>
                  <a:gd name="connsiteX1518" fmla="*/ 145577 w 598989"/>
                  <a:gd name="connsiteY1518" fmla="*/ 372694 h 848527"/>
                  <a:gd name="connsiteX1519" fmla="*/ 145426 w 598989"/>
                  <a:gd name="connsiteY1519" fmla="*/ 374020 h 848527"/>
                  <a:gd name="connsiteX1520" fmla="*/ 145308 w 598989"/>
                  <a:gd name="connsiteY1520" fmla="*/ 375024 h 848527"/>
                  <a:gd name="connsiteX1521" fmla="*/ 145161 w 598989"/>
                  <a:gd name="connsiteY1521" fmla="*/ 377818 h 848527"/>
                  <a:gd name="connsiteX1522" fmla="*/ 144999 w 598989"/>
                  <a:gd name="connsiteY1522" fmla="*/ 381552 h 848527"/>
                  <a:gd name="connsiteX1523" fmla="*/ 144592 w 598989"/>
                  <a:gd name="connsiteY1523" fmla="*/ 383861 h 848527"/>
                  <a:gd name="connsiteX1524" fmla="*/ 144181 w 598989"/>
                  <a:gd name="connsiteY1524" fmla="*/ 386546 h 848527"/>
                  <a:gd name="connsiteX1525" fmla="*/ 143596 w 598989"/>
                  <a:gd name="connsiteY1525" fmla="*/ 389500 h 848527"/>
                  <a:gd name="connsiteX1526" fmla="*/ 142919 w 598989"/>
                  <a:gd name="connsiteY1526" fmla="*/ 392135 h 848527"/>
                  <a:gd name="connsiteX1527" fmla="*/ 142287 w 598989"/>
                  <a:gd name="connsiteY1527" fmla="*/ 394566 h 848527"/>
                  <a:gd name="connsiteX1528" fmla="*/ 141516 w 598989"/>
                  <a:gd name="connsiteY1528" fmla="*/ 396732 h 848527"/>
                  <a:gd name="connsiteX1529" fmla="*/ 140755 w 598989"/>
                  <a:gd name="connsiteY1529" fmla="*/ 398245 h 848527"/>
                  <a:gd name="connsiteX1530" fmla="*/ 139898 w 598989"/>
                  <a:gd name="connsiteY1530" fmla="*/ 400062 h 848527"/>
                  <a:gd name="connsiteX1531" fmla="*/ 138440 w 598989"/>
                  <a:gd name="connsiteY1531" fmla="*/ 402477 h 848527"/>
                  <a:gd name="connsiteX1532" fmla="*/ 136994 w 598989"/>
                  <a:gd name="connsiteY1532" fmla="*/ 405508 h 848527"/>
                  <a:gd name="connsiteX1533" fmla="*/ 135817 w 598989"/>
                  <a:gd name="connsiteY1533" fmla="*/ 408899 h 848527"/>
                  <a:gd name="connsiteX1534" fmla="*/ 134908 w 598989"/>
                  <a:gd name="connsiteY1534" fmla="*/ 411368 h 848527"/>
                  <a:gd name="connsiteX1535" fmla="*/ 133624 w 598989"/>
                  <a:gd name="connsiteY1535" fmla="*/ 414129 h 848527"/>
                  <a:gd name="connsiteX1536" fmla="*/ 132519 w 598989"/>
                  <a:gd name="connsiteY1536" fmla="*/ 417156 h 848527"/>
                  <a:gd name="connsiteX1537" fmla="*/ 131903 w 598989"/>
                  <a:gd name="connsiteY1537" fmla="*/ 420524 h 848527"/>
                  <a:gd name="connsiteX1538" fmla="*/ 131714 w 598989"/>
                  <a:gd name="connsiteY1538" fmla="*/ 423193 h 848527"/>
                  <a:gd name="connsiteX1539" fmla="*/ 131424 w 598989"/>
                  <a:gd name="connsiteY1539" fmla="*/ 426346 h 848527"/>
                  <a:gd name="connsiteX1540" fmla="*/ 131084 w 598989"/>
                  <a:gd name="connsiteY1540" fmla="*/ 428616 h 848527"/>
                  <a:gd name="connsiteX1541" fmla="*/ 130634 w 598989"/>
                  <a:gd name="connsiteY1541" fmla="*/ 431958 h 848527"/>
                  <a:gd name="connsiteX1542" fmla="*/ 130134 w 598989"/>
                  <a:gd name="connsiteY1542" fmla="*/ 435427 h 848527"/>
                  <a:gd name="connsiteX1543" fmla="*/ 130044 w 598989"/>
                  <a:gd name="connsiteY1543" fmla="*/ 437247 h 848527"/>
                  <a:gd name="connsiteX1544" fmla="*/ 129924 w 598989"/>
                  <a:gd name="connsiteY1544" fmla="*/ 439160 h 848527"/>
                  <a:gd name="connsiteX1545" fmla="*/ 129491 w 598989"/>
                  <a:gd name="connsiteY1545" fmla="*/ 441157 h 848527"/>
                  <a:gd name="connsiteX1546" fmla="*/ 128888 w 598989"/>
                  <a:gd name="connsiteY1546" fmla="*/ 443838 h 848527"/>
                  <a:gd name="connsiteX1547" fmla="*/ 128657 w 598989"/>
                  <a:gd name="connsiteY1547" fmla="*/ 444764 h 848527"/>
                  <a:gd name="connsiteX1548" fmla="*/ 128761 w 598989"/>
                  <a:gd name="connsiteY1548" fmla="*/ 444845 h 848527"/>
                  <a:gd name="connsiteX1549" fmla="*/ 129890 w 598989"/>
                  <a:gd name="connsiteY1549" fmla="*/ 445720 h 848527"/>
                  <a:gd name="connsiteX1550" fmla="*/ 132182 w 598989"/>
                  <a:gd name="connsiteY1550" fmla="*/ 446859 h 848527"/>
                  <a:gd name="connsiteX1551" fmla="*/ 134176 w 598989"/>
                  <a:gd name="connsiteY1551" fmla="*/ 447628 h 848527"/>
                  <a:gd name="connsiteX1552" fmla="*/ 136458 w 598989"/>
                  <a:gd name="connsiteY1552" fmla="*/ 448729 h 848527"/>
                  <a:gd name="connsiteX1553" fmla="*/ 139429 w 598989"/>
                  <a:gd name="connsiteY1553" fmla="*/ 450437 h 848527"/>
                  <a:gd name="connsiteX1554" fmla="*/ 142087 w 598989"/>
                  <a:gd name="connsiteY1554" fmla="*/ 452267 h 848527"/>
                  <a:gd name="connsiteX1555" fmla="*/ 144371 w 598989"/>
                  <a:gd name="connsiteY1555" fmla="*/ 454084 h 848527"/>
                  <a:gd name="connsiteX1556" fmla="*/ 147054 w 598989"/>
                  <a:gd name="connsiteY1556" fmla="*/ 456187 h 848527"/>
                  <a:gd name="connsiteX1557" fmla="*/ 149924 w 598989"/>
                  <a:gd name="connsiteY1557" fmla="*/ 458406 h 848527"/>
                  <a:gd name="connsiteX1558" fmla="*/ 152054 w 598989"/>
                  <a:gd name="connsiteY1558" fmla="*/ 459940 h 848527"/>
                  <a:gd name="connsiteX1559" fmla="*/ 153383 w 598989"/>
                  <a:gd name="connsiteY1559" fmla="*/ 461270 h 848527"/>
                  <a:gd name="connsiteX1560" fmla="*/ 154555 w 598989"/>
                  <a:gd name="connsiteY1560" fmla="*/ 462541 h 848527"/>
                  <a:gd name="connsiteX1561" fmla="*/ 156269 w 598989"/>
                  <a:gd name="connsiteY1561" fmla="*/ 464602 h 848527"/>
                  <a:gd name="connsiteX1562" fmla="*/ 157820 w 598989"/>
                  <a:gd name="connsiteY1562" fmla="*/ 466294 h 848527"/>
                  <a:gd name="connsiteX1563" fmla="*/ 159066 w 598989"/>
                  <a:gd name="connsiteY1563" fmla="*/ 468061 h 848527"/>
                  <a:gd name="connsiteX1564" fmla="*/ 159503 w 598989"/>
                  <a:gd name="connsiteY1564" fmla="*/ 468853 h 848527"/>
                  <a:gd name="connsiteX1565" fmla="*/ 160141 w 598989"/>
                  <a:gd name="connsiteY1565" fmla="*/ 470010 h 848527"/>
                  <a:gd name="connsiteX1566" fmla="*/ 161471 w 598989"/>
                  <a:gd name="connsiteY1566" fmla="*/ 471358 h 848527"/>
                  <a:gd name="connsiteX1567" fmla="*/ 162492 w 598989"/>
                  <a:gd name="connsiteY1567" fmla="*/ 472145 h 848527"/>
                  <a:gd name="connsiteX1568" fmla="*/ 163699 w 598989"/>
                  <a:gd name="connsiteY1568" fmla="*/ 472963 h 848527"/>
                  <a:gd name="connsiteX1569" fmla="*/ 163626 w 598989"/>
                  <a:gd name="connsiteY1569" fmla="*/ 473415 h 848527"/>
                  <a:gd name="connsiteX1570" fmla="*/ 163583 w 598989"/>
                  <a:gd name="connsiteY1570" fmla="*/ 473685 h 848527"/>
                  <a:gd name="connsiteX1571" fmla="*/ 162289 w 598989"/>
                  <a:gd name="connsiteY1571" fmla="*/ 474475 h 848527"/>
                  <a:gd name="connsiteX1572" fmla="*/ 160877 w 598989"/>
                  <a:gd name="connsiteY1572" fmla="*/ 475359 h 848527"/>
                  <a:gd name="connsiteX1573" fmla="*/ 159965 w 598989"/>
                  <a:gd name="connsiteY1573" fmla="*/ 476152 h 848527"/>
                  <a:gd name="connsiteX1574" fmla="*/ 159265 w 598989"/>
                  <a:gd name="connsiteY1574" fmla="*/ 477353 h 848527"/>
                  <a:gd name="connsiteX1575" fmla="*/ 158748 w 598989"/>
                  <a:gd name="connsiteY1575" fmla="*/ 478865 h 848527"/>
                  <a:gd name="connsiteX1576" fmla="*/ 158755 w 598989"/>
                  <a:gd name="connsiteY1576" fmla="*/ 479345 h 848527"/>
                  <a:gd name="connsiteX1577" fmla="*/ 158771 w 598989"/>
                  <a:gd name="connsiteY1577" fmla="*/ 480396 h 848527"/>
                  <a:gd name="connsiteX1578" fmla="*/ 158851 w 598989"/>
                  <a:gd name="connsiteY1578" fmla="*/ 482060 h 848527"/>
                  <a:gd name="connsiteX1579" fmla="*/ 158830 w 598989"/>
                  <a:gd name="connsiteY1579" fmla="*/ 482117 h 848527"/>
                  <a:gd name="connsiteX1580" fmla="*/ 158597 w 598989"/>
                  <a:gd name="connsiteY1580" fmla="*/ 482734 h 848527"/>
                  <a:gd name="connsiteX1581" fmla="*/ 157608 w 598989"/>
                  <a:gd name="connsiteY1581" fmla="*/ 483325 h 848527"/>
                  <a:gd name="connsiteX1582" fmla="*/ 156202 w 598989"/>
                  <a:gd name="connsiteY1582" fmla="*/ 483569 h 848527"/>
                  <a:gd name="connsiteX1583" fmla="*/ 154882 w 598989"/>
                  <a:gd name="connsiteY1583" fmla="*/ 484056 h 848527"/>
                  <a:gd name="connsiteX1584" fmla="*/ 154051 w 598989"/>
                  <a:gd name="connsiteY1584" fmla="*/ 484811 h 848527"/>
                  <a:gd name="connsiteX1585" fmla="*/ 153017 w 598989"/>
                  <a:gd name="connsiteY1585" fmla="*/ 486176 h 848527"/>
                  <a:gd name="connsiteX1586" fmla="*/ 152220 w 598989"/>
                  <a:gd name="connsiteY1586" fmla="*/ 487181 h 848527"/>
                  <a:gd name="connsiteX1587" fmla="*/ 151550 w 598989"/>
                  <a:gd name="connsiteY1587" fmla="*/ 488414 h 848527"/>
                  <a:gd name="connsiteX1588" fmla="*/ 151479 w 598989"/>
                  <a:gd name="connsiteY1588" fmla="*/ 489409 h 848527"/>
                  <a:gd name="connsiteX1589" fmla="*/ 151509 w 598989"/>
                  <a:gd name="connsiteY1589" fmla="*/ 489475 h 848527"/>
                  <a:gd name="connsiteX1590" fmla="*/ 152265 w 598989"/>
                  <a:gd name="connsiteY1590" fmla="*/ 491092 h 848527"/>
                  <a:gd name="connsiteX1591" fmla="*/ 153750 w 598989"/>
                  <a:gd name="connsiteY1591" fmla="*/ 492559 h 848527"/>
                  <a:gd name="connsiteX1592" fmla="*/ 154786 w 598989"/>
                  <a:gd name="connsiteY1592" fmla="*/ 493734 h 848527"/>
                  <a:gd name="connsiteX1593" fmla="*/ 154924 w 598989"/>
                  <a:gd name="connsiteY1593" fmla="*/ 494353 h 848527"/>
                  <a:gd name="connsiteX1594" fmla="*/ 154832 w 598989"/>
                  <a:gd name="connsiteY1594" fmla="*/ 494440 h 848527"/>
                  <a:gd name="connsiteX1595" fmla="*/ 153884 w 598989"/>
                  <a:gd name="connsiteY1595" fmla="*/ 495330 h 848527"/>
                  <a:gd name="connsiteX1596" fmla="*/ 153277 w 598989"/>
                  <a:gd name="connsiteY1596" fmla="*/ 496165 h 848527"/>
                  <a:gd name="connsiteX1597" fmla="*/ 152933 w 598989"/>
                  <a:gd name="connsiteY1597" fmla="*/ 496916 h 848527"/>
                  <a:gd name="connsiteX1598" fmla="*/ 152622 w 598989"/>
                  <a:gd name="connsiteY1598" fmla="*/ 497677 h 848527"/>
                  <a:gd name="connsiteX1599" fmla="*/ 152182 w 598989"/>
                  <a:gd name="connsiteY1599" fmla="*/ 498396 h 848527"/>
                  <a:gd name="connsiteX1600" fmla="*/ 151556 w 598989"/>
                  <a:gd name="connsiteY1600" fmla="*/ 499135 h 848527"/>
                  <a:gd name="connsiteX1601" fmla="*/ 151142 w 598989"/>
                  <a:gd name="connsiteY1601" fmla="*/ 499421 h 848527"/>
                  <a:gd name="connsiteX1602" fmla="*/ 150422 w 598989"/>
                  <a:gd name="connsiteY1602" fmla="*/ 499549 h 848527"/>
                  <a:gd name="connsiteX1603" fmla="*/ 149073 w 598989"/>
                  <a:gd name="connsiteY1603" fmla="*/ 500133 h 848527"/>
                  <a:gd name="connsiteX1604" fmla="*/ 148680 w 598989"/>
                  <a:gd name="connsiteY1604" fmla="*/ 500997 h 848527"/>
                  <a:gd name="connsiteX1605" fmla="*/ 148313 w 598989"/>
                  <a:gd name="connsiteY1605" fmla="*/ 501703 h 848527"/>
                  <a:gd name="connsiteX1606" fmla="*/ 147638 w 598989"/>
                  <a:gd name="connsiteY1606" fmla="*/ 502050 h 848527"/>
                  <a:gd name="connsiteX1607" fmla="*/ 147052 w 598989"/>
                  <a:gd name="connsiteY1607" fmla="*/ 501812 h 848527"/>
                  <a:gd name="connsiteX1608" fmla="*/ 146445 w 598989"/>
                  <a:gd name="connsiteY1608" fmla="*/ 501469 h 848527"/>
                  <a:gd name="connsiteX1609" fmla="*/ 145674 w 598989"/>
                  <a:gd name="connsiteY1609" fmla="*/ 500881 h 848527"/>
                  <a:gd name="connsiteX1610" fmla="*/ 144894 w 598989"/>
                  <a:gd name="connsiteY1610" fmla="*/ 500110 h 848527"/>
                  <a:gd name="connsiteX1611" fmla="*/ 144110 w 598989"/>
                  <a:gd name="connsiteY1611" fmla="*/ 499301 h 848527"/>
                  <a:gd name="connsiteX1612" fmla="*/ 143352 w 598989"/>
                  <a:gd name="connsiteY1612" fmla="*/ 498412 h 848527"/>
                  <a:gd name="connsiteX1613" fmla="*/ 142900 w 598989"/>
                  <a:gd name="connsiteY1613" fmla="*/ 497744 h 848527"/>
                  <a:gd name="connsiteX1614" fmla="*/ 142171 w 598989"/>
                  <a:gd name="connsiteY1614" fmla="*/ 496897 h 848527"/>
                  <a:gd name="connsiteX1615" fmla="*/ 141667 w 598989"/>
                  <a:gd name="connsiteY1615" fmla="*/ 496152 h 848527"/>
                  <a:gd name="connsiteX1616" fmla="*/ 141425 w 598989"/>
                  <a:gd name="connsiteY1616" fmla="*/ 495131 h 848527"/>
                  <a:gd name="connsiteX1617" fmla="*/ 141121 w 598989"/>
                  <a:gd name="connsiteY1617" fmla="*/ 494254 h 848527"/>
                  <a:gd name="connsiteX1618" fmla="*/ 140578 w 598989"/>
                  <a:gd name="connsiteY1618" fmla="*/ 494611 h 848527"/>
                  <a:gd name="connsiteX1619" fmla="*/ 139795 w 598989"/>
                  <a:gd name="connsiteY1619" fmla="*/ 495305 h 848527"/>
                  <a:gd name="connsiteX1620" fmla="*/ 138921 w 598989"/>
                  <a:gd name="connsiteY1620" fmla="*/ 496206 h 848527"/>
                  <a:gd name="connsiteX1621" fmla="*/ 138129 w 598989"/>
                  <a:gd name="connsiteY1621" fmla="*/ 496913 h 848527"/>
                  <a:gd name="connsiteX1622" fmla="*/ 137172 w 598989"/>
                  <a:gd name="connsiteY1622" fmla="*/ 497713 h 848527"/>
                  <a:gd name="connsiteX1623" fmla="*/ 136061 w 598989"/>
                  <a:gd name="connsiteY1623" fmla="*/ 498589 h 848527"/>
                  <a:gd name="connsiteX1624" fmla="*/ 135239 w 598989"/>
                  <a:gd name="connsiteY1624" fmla="*/ 499715 h 848527"/>
                  <a:gd name="connsiteX1625" fmla="*/ 135200 w 598989"/>
                  <a:gd name="connsiteY1625" fmla="*/ 500734 h 848527"/>
                  <a:gd name="connsiteX1626" fmla="*/ 134962 w 598989"/>
                  <a:gd name="connsiteY1626" fmla="*/ 501388 h 848527"/>
                  <a:gd name="connsiteX1627" fmla="*/ 134500 w 598989"/>
                  <a:gd name="connsiteY1627" fmla="*/ 501980 h 848527"/>
                  <a:gd name="connsiteX1628" fmla="*/ 133637 w 598989"/>
                  <a:gd name="connsiteY1628" fmla="*/ 502005 h 848527"/>
                  <a:gd name="connsiteX1629" fmla="*/ 132908 w 598989"/>
                  <a:gd name="connsiteY1629" fmla="*/ 501575 h 848527"/>
                  <a:gd name="connsiteX1630" fmla="*/ 131977 w 598989"/>
                  <a:gd name="connsiteY1630" fmla="*/ 500608 h 848527"/>
                  <a:gd name="connsiteX1631" fmla="*/ 131765 w 598989"/>
                  <a:gd name="connsiteY1631" fmla="*/ 499404 h 848527"/>
                  <a:gd name="connsiteX1632" fmla="*/ 131306 w 598989"/>
                  <a:gd name="connsiteY1632" fmla="*/ 498583 h 848527"/>
                  <a:gd name="connsiteX1633" fmla="*/ 130333 w 598989"/>
                  <a:gd name="connsiteY1633" fmla="*/ 497979 h 848527"/>
                  <a:gd name="connsiteX1634" fmla="*/ 129430 w 598989"/>
                  <a:gd name="connsiteY1634" fmla="*/ 497404 h 848527"/>
                  <a:gd name="connsiteX1635" fmla="*/ 128859 w 598989"/>
                  <a:gd name="connsiteY1635" fmla="*/ 496557 h 848527"/>
                  <a:gd name="connsiteX1636" fmla="*/ 128586 w 598989"/>
                  <a:gd name="connsiteY1636" fmla="*/ 495988 h 848527"/>
                  <a:gd name="connsiteX1637" fmla="*/ 127937 w 598989"/>
                  <a:gd name="connsiteY1637" fmla="*/ 496213 h 848527"/>
                  <a:gd name="connsiteX1638" fmla="*/ 127266 w 598989"/>
                  <a:gd name="connsiteY1638" fmla="*/ 496650 h 848527"/>
                  <a:gd name="connsiteX1639" fmla="*/ 126287 w 598989"/>
                  <a:gd name="connsiteY1639" fmla="*/ 497318 h 848527"/>
                  <a:gd name="connsiteX1640" fmla="*/ 125583 w 598989"/>
                  <a:gd name="connsiteY1640" fmla="*/ 497879 h 848527"/>
                  <a:gd name="connsiteX1641" fmla="*/ 124804 w 598989"/>
                  <a:gd name="connsiteY1641" fmla="*/ 498572 h 848527"/>
                  <a:gd name="connsiteX1642" fmla="*/ 124075 w 598989"/>
                  <a:gd name="connsiteY1642" fmla="*/ 499530 h 848527"/>
                  <a:gd name="connsiteX1643" fmla="*/ 123753 w 598989"/>
                  <a:gd name="connsiteY1643" fmla="*/ 500062 h 848527"/>
                  <a:gd name="connsiteX1644" fmla="*/ 122720 w 598989"/>
                  <a:gd name="connsiteY1644" fmla="*/ 500361 h 848527"/>
                  <a:gd name="connsiteX1645" fmla="*/ 121459 w 598989"/>
                  <a:gd name="connsiteY1645" fmla="*/ 500075 h 848527"/>
                  <a:gd name="connsiteX1646" fmla="*/ 120713 w 598989"/>
                  <a:gd name="connsiteY1646" fmla="*/ 499864 h 848527"/>
                  <a:gd name="connsiteX1647" fmla="*/ 120194 w 598989"/>
                  <a:gd name="connsiteY1647" fmla="*/ 499877 h 848527"/>
                  <a:gd name="connsiteX1648" fmla="*/ 119769 w 598989"/>
                  <a:gd name="connsiteY1648" fmla="*/ 500387 h 848527"/>
                  <a:gd name="connsiteX1649" fmla="*/ 119486 w 598989"/>
                  <a:gd name="connsiteY1649" fmla="*/ 501335 h 848527"/>
                  <a:gd name="connsiteX1650" fmla="*/ 119537 w 598989"/>
                  <a:gd name="connsiteY1650" fmla="*/ 501667 h 848527"/>
                  <a:gd name="connsiteX1651" fmla="*/ 119608 w 598989"/>
                  <a:gd name="connsiteY1651" fmla="*/ 502146 h 848527"/>
                  <a:gd name="connsiteX1652" fmla="*/ 119866 w 598989"/>
                  <a:gd name="connsiteY1652" fmla="*/ 502923 h 848527"/>
                  <a:gd name="connsiteX1653" fmla="*/ 120097 w 598989"/>
                  <a:gd name="connsiteY1653" fmla="*/ 503652 h 848527"/>
                  <a:gd name="connsiteX1654" fmla="*/ 120078 w 598989"/>
                  <a:gd name="connsiteY1654" fmla="*/ 504093 h 848527"/>
                  <a:gd name="connsiteX1655" fmla="*/ 120074 w 598989"/>
                  <a:gd name="connsiteY1655" fmla="*/ 504172 h 848527"/>
                  <a:gd name="connsiteX1656" fmla="*/ 119717 w 598989"/>
                  <a:gd name="connsiteY1656" fmla="*/ 504625 h 848527"/>
                  <a:gd name="connsiteX1657" fmla="*/ 118954 w 598989"/>
                  <a:gd name="connsiteY1657" fmla="*/ 504661 h 848527"/>
                  <a:gd name="connsiteX1658" fmla="*/ 118074 w 598989"/>
                  <a:gd name="connsiteY1658" fmla="*/ 504615 h 848527"/>
                  <a:gd name="connsiteX1659" fmla="*/ 117486 w 598989"/>
                  <a:gd name="connsiteY1659" fmla="*/ 504764 h 848527"/>
                  <a:gd name="connsiteX1660" fmla="*/ 116979 w 598989"/>
                  <a:gd name="connsiteY1660" fmla="*/ 505739 h 848527"/>
                  <a:gd name="connsiteX1661" fmla="*/ 116652 w 598989"/>
                  <a:gd name="connsiteY1661" fmla="*/ 506327 h 848527"/>
                  <a:gd name="connsiteX1662" fmla="*/ 115881 w 598989"/>
                  <a:gd name="connsiteY1662" fmla="*/ 506436 h 848527"/>
                  <a:gd name="connsiteX1663" fmla="*/ 115402 w 598989"/>
                  <a:gd name="connsiteY1663" fmla="*/ 506192 h 848527"/>
                  <a:gd name="connsiteX1664" fmla="*/ 115015 w 598989"/>
                  <a:gd name="connsiteY1664" fmla="*/ 505886 h 848527"/>
                  <a:gd name="connsiteX1665" fmla="*/ 114517 w 598989"/>
                  <a:gd name="connsiteY1665" fmla="*/ 505575 h 848527"/>
                  <a:gd name="connsiteX1666" fmla="*/ 113717 w 598989"/>
                  <a:gd name="connsiteY1666" fmla="*/ 505171 h 848527"/>
                  <a:gd name="connsiteX1667" fmla="*/ 113191 w 598989"/>
                  <a:gd name="connsiteY1667" fmla="*/ 505216 h 848527"/>
                  <a:gd name="connsiteX1668" fmla="*/ 112715 w 598989"/>
                  <a:gd name="connsiteY1668" fmla="*/ 505756 h 848527"/>
                  <a:gd name="connsiteX1669" fmla="*/ 112326 w 598989"/>
                  <a:gd name="connsiteY1669" fmla="*/ 506905 h 848527"/>
                  <a:gd name="connsiteX1670" fmla="*/ 111925 w 598989"/>
                  <a:gd name="connsiteY1670" fmla="*/ 508083 h 848527"/>
                  <a:gd name="connsiteX1671" fmla="*/ 111726 w 598989"/>
                  <a:gd name="connsiteY1671" fmla="*/ 508527 h 848527"/>
                  <a:gd name="connsiteX1672" fmla="*/ 111428 w 598989"/>
                  <a:gd name="connsiteY1672" fmla="*/ 509201 h 848527"/>
                  <a:gd name="connsiteX1673" fmla="*/ 111052 w 598989"/>
                  <a:gd name="connsiteY1673" fmla="*/ 509807 h 848527"/>
                  <a:gd name="connsiteX1674" fmla="*/ 110390 w 598989"/>
                  <a:gd name="connsiteY1674" fmla="*/ 510500 h 848527"/>
                  <a:gd name="connsiteX1675" fmla="*/ 109781 w 598989"/>
                  <a:gd name="connsiteY1675" fmla="*/ 511076 h 848527"/>
                  <a:gd name="connsiteX1676" fmla="*/ 108846 w 598989"/>
                  <a:gd name="connsiteY1676" fmla="*/ 511987 h 848527"/>
                  <a:gd name="connsiteX1677" fmla="*/ 108018 w 598989"/>
                  <a:gd name="connsiteY1677" fmla="*/ 512687 h 848527"/>
                  <a:gd name="connsiteX1678" fmla="*/ 106820 w 598989"/>
                  <a:gd name="connsiteY1678" fmla="*/ 513153 h 848527"/>
                  <a:gd name="connsiteX1679" fmla="*/ 105636 w 598989"/>
                  <a:gd name="connsiteY1679" fmla="*/ 513628 h 848527"/>
                  <a:gd name="connsiteX1680" fmla="*/ 104534 w 598989"/>
                  <a:gd name="connsiteY1680" fmla="*/ 514395 h 848527"/>
                  <a:gd name="connsiteX1681" fmla="*/ 104251 w 598989"/>
                  <a:gd name="connsiteY1681" fmla="*/ 515234 h 848527"/>
                  <a:gd name="connsiteX1682" fmla="*/ 104345 w 598989"/>
                  <a:gd name="connsiteY1682" fmla="*/ 515457 h 848527"/>
                  <a:gd name="connsiteX1683" fmla="*/ 104512 w 598989"/>
                  <a:gd name="connsiteY1683" fmla="*/ 515856 h 848527"/>
                  <a:gd name="connsiteX1684" fmla="*/ 104858 w 598989"/>
                  <a:gd name="connsiteY1684" fmla="*/ 516441 h 848527"/>
                  <a:gd name="connsiteX1685" fmla="*/ 105411 w 598989"/>
                  <a:gd name="connsiteY1685" fmla="*/ 517333 h 848527"/>
                  <a:gd name="connsiteX1686" fmla="*/ 105533 w 598989"/>
                  <a:gd name="connsiteY1686" fmla="*/ 518049 h 848527"/>
                  <a:gd name="connsiteX1687" fmla="*/ 105490 w 598989"/>
                  <a:gd name="connsiteY1687" fmla="*/ 518302 h 848527"/>
                  <a:gd name="connsiteX1688" fmla="*/ 105430 w 598989"/>
                  <a:gd name="connsiteY1688" fmla="*/ 518660 h 848527"/>
                  <a:gd name="connsiteX1689" fmla="*/ 104875 w 598989"/>
                  <a:gd name="connsiteY1689" fmla="*/ 519847 h 848527"/>
                  <a:gd name="connsiteX1690" fmla="*/ 104705 w 598989"/>
                  <a:gd name="connsiteY1690" fmla="*/ 520281 h 848527"/>
                  <a:gd name="connsiteX1691" fmla="*/ 104669 w 598989"/>
                  <a:gd name="connsiteY1691" fmla="*/ 521035 h 848527"/>
                  <a:gd name="connsiteX1692" fmla="*/ 104688 w 598989"/>
                  <a:gd name="connsiteY1692" fmla="*/ 521114 h 848527"/>
                  <a:gd name="connsiteX1693" fmla="*/ 104877 w 598989"/>
                  <a:gd name="connsiteY1693" fmla="*/ 521860 h 848527"/>
                  <a:gd name="connsiteX1694" fmla="*/ 105230 w 598989"/>
                  <a:gd name="connsiteY1694" fmla="*/ 523090 h 848527"/>
                  <a:gd name="connsiteX1695" fmla="*/ 105321 w 598989"/>
                  <a:gd name="connsiteY1695" fmla="*/ 523806 h 848527"/>
                  <a:gd name="connsiteX1696" fmla="*/ 105446 w 598989"/>
                  <a:gd name="connsiteY1696" fmla="*/ 524301 h 848527"/>
                  <a:gd name="connsiteX1697" fmla="*/ 105365 w 598989"/>
                  <a:gd name="connsiteY1697" fmla="*/ 524484 h 848527"/>
                  <a:gd name="connsiteX1698" fmla="*/ 105028 w 598989"/>
                  <a:gd name="connsiteY1698" fmla="*/ 525258 h 848527"/>
                  <a:gd name="connsiteX1699" fmla="*/ 104329 w 598989"/>
                  <a:gd name="connsiteY1699" fmla="*/ 525804 h 848527"/>
                  <a:gd name="connsiteX1700" fmla="*/ 103493 w 598989"/>
                  <a:gd name="connsiteY1700" fmla="*/ 526243 h 848527"/>
                  <a:gd name="connsiteX1701" fmla="*/ 102335 w 598989"/>
                  <a:gd name="connsiteY1701" fmla="*/ 526806 h 848527"/>
                  <a:gd name="connsiteX1702" fmla="*/ 101108 w 598989"/>
                  <a:gd name="connsiteY1702" fmla="*/ 527319 h 848527"/>
                  <a:gd name="connsiteX1703" fmla="*/ 100097 w 598989"/>
                  <a:gd name="connsiteY1703" fmla="*/ 527861 h 848527"/>
                  <a:gd name="connsiteX1704" fmla="*/ 99156 w 598989"/>
                  <a:gd name="connsiteY1704" fmla="*/ 528340 h 848527"/>
                  <a:gd name="connsiteX1705" fmla="*/ 98016 w 598989"/>
                  <a:gd name="connsiteY1705" fmla="*/ 528786 h 848527"/>
                  <a:gd name="connsiteX1706" fmla="*/ 97008 w 598989"/>
                  <a:gd name="connsiteY1706" fmla="*/ 528972 h 848527"/>
                  <a:gd name="connsiteX1707" fmla="*/ 96539 w 598989"/>
                  <a:gd name="connsiteY1707" fmla="*/ 528716 h 848527"/>
                  <a:gd name="connsiteX1708" fmla="*/ 96144 w 598989"/>
                  <a:gd name="connsiteY1708" fmla="*/ 528144 h 848527"/>
                  <a:gd name="connsiteX1709" fmla="*/ 95544 w 598989"/>
                  <a:gd name="connsiteY1709" fmla="*/ 527180 h 848527"/>
                  <a:gd name="connsiteX1710" fmla="*/ 94609 w 598989"/>
                  <a:gd name="connsiteY1710" fmla="*/ 526622 h 848527"/>
                  <a:gd name="connsiteX1711" fmla="*/ 94032 w 598989"/>
                  <a:gd name="connsiteY1711" fmla="*/ 526619 h 848527"/>
                  <a:gd name="connsiteX1712" fmla="*/ 93473 w 598989"/>
                  <a:gd name="connsiteY1712" fmla="*/ 526972 h 848527"/>
                  <a:gd name="connsiteX1713" fmla="*/ 93145 w 598989"/>
                  <a:gd name="connsiteY1713" fmla="*/ 527569 h 848527"/>
                  <a:gd name="connsiteX1714" fmla="*/ 93229 w 598989"/>
                  <a:gd name="connsiteY1714" fmla="*/ 527917 h 848527"/>
                  <a:gd name="connsiteX1715" fmla="*/ 93393 w 598989"/>
                  <a:gd name="connsiteY1715" fmla="*/ 528597 h 848527"/>
                  <a:gd name="connsiteX1716" fmla="*/ 93337 w 598989"/>
                  <a:gd name="connsiteY1716" fmla="*/ 528868 h 848527"/>
                  <a:gd name="connsiteX1717" fmla="*/ 93261 w 598989"/>
                  <a:gd name="connsiteY1717" fmla="*/ 529245 h 848527"/>
                  <a:gd name="connsiteX1718" fmla="*/ 93040 w 598989"/>
                  <a:gd name="connsiteY1718" fmla="*/ 529939 h 848527"/>
                  <a:gd name="connsiteX1719" fmla="*/ 92599 w 598989"/>
                  <a:gd name="connsiteY1719" fmla="*/ 530992 h 848527"/>
                  <a:gd name="connsiteX1720" fmla="*/ 92334 w 598989"/>
                  <a:gd name="connsiteY1720" fmla="*/ 531551 h 848527"/>
                  <a:gd name="connsiteX1721" fmla="*/ 91569 w 598989"/>
                  <a:gd name="connsiteY1721" fmla="*/ 532842 h 848527"/>
                  <a:gd name="connsiteX1722" fmla="*/ 91180 w 598989"/>
                  <a:gd name="connsiteY1722" fmla="*/ 533943 h 848527"/>
                  <a:gd name="connsiteX1723" fmla="*/ 90821 w 598989"/>
                  <a:gd name="connsiteY1723" fmla="*/ 534964 h 848527"/>
                  <a:gd name="connsiteX1724" fmla="*/ 90822 w 598989"/>
                  <a:gd name="connsiteY1724" fmla="*/ 535462 h 848527"/>
                  <a:gd name="connsiteX1725" fmla="*/ 90822 w 598989"/>
                  <a:gd name="connsiteY1725" fmla="*/ 535799 h 848527"/>
                  <a:gd name="connsiteX1726" fmla="*/ 90981 w 598989"/>
                  <a:gd name="connsiteY1726" fmla="*/ 536736 h 848527"/>
                  <a:gd name="connsiteX1727" fmla="*/ 91277 w 598989"/>
                  <a:gd name="connsiteY1727" fmla="*/ 537940 h 848527"/>
                  <a:gd name="connsiteX1728" fmla="*/ 91575 w 598989"/>
                  <a:gd name="connsiteY1728" fmla="*/ 538570 h 848527"/>
                  <a:gd name="connsiteX1729" fmla="*/ 91960 w 598989"/>
                  <a:gd name="connsiteY1729" fmla="*/ 539616 h 848527"/>
                  <a:gd name="connsiteX1730" fmla="*/ 91846 w 598989"/>
                  <a:gd name="connsiteY1730" fmla="*/ 539807 h 848527"/>
                  <a:gd name="connsiteX1731" fmla="*/ 91613 w 598989"/>
                  <a:gd name="connsiteY1731" fmla="*/ 540194 h 848527"/>
                  <a:gd name="connsiteX1732" fmla="*/ 91088 w 598989"/>
                  <a:gd name="connsiteY1732" fmla="*/ 541081 h 848527"/>
                  <a:gd name="connsiteX1733" fmla="*/ 89611 w 598989"/>
                  <a:gd name="connsiteY1733" fmla="*/ 542339 h 848527"/>
                  <a:gd name="connsiteX1734" fmla="*/ 88557 w 598989"/>
                  <a:gd name="connsiteY1734" fmla="*/ 543135 h 848527"/>
                  <a:gd name="connsiteX1735" fmla="*/ 86817 w 598989"/>
                  <a:gd name="connsiteY1735" fmla="*/ 543736 h 848527"/>
                  <a:gd name="connsiteX1736" fmla="*/ 86226 w 598989"/>
                  <a:gd name="connsiteY1736" fmla="*/ 544195 h 848527"/>
                  <a:gd name="connsiteX1737" fmla="*/ 85779 w 598989"/>
                  <a:gd name="connsiteY1737" fmla="*/ 545014 h 848527"/>
                  <a:gd name="connsiteX1738" fmla="*/ 85138 w 598989"/>
                  <a:gd name="connsiteY1738" fmla="*/ 546131 h 848527"/>
                  <a:gd name="connsiteX1739" fmla="*/ 84392 w 598989"/>
                  <a:gd name="connsiteY1739" fmla="*/ 547499 h 848527"/>
                  <a:gd name="connsiteX1740" fmla="*/ 83837 w 598989"/>
                  <a:gd name="connsiteY1740" fmla="*/ 548857 h 848527"/>
                  <a:gd name="connsiteX1741" fmla="*/ 83507 w 598989"/>
                  <a:gd name="connsiteY1741" fmla="*/ 549775 h 848527"/>
                  <a:gd name="connsiteX1742" fmla="*/ 83108 w 598989"/>
                  <a:gd name="connsiteY1742" fmla="*/ 550970 h 848527"/>
                  <a:gd name="connsiteX1743" fmla="*/ 82730 w 598989"/>
                  <a:gd name="connsiteY1743" fmla="*/ 552004 h 848527"/>
                  <a:gd name="connsiteX1744" fmla="*/ 82036 w 598989"/>
                  <a:gd name="connsiteY1744" fmla="*/ 552992 h 848527"/>
                  <a:gd name="connsiteX1745" fmla="*/ 81150 w 598989"/>
                  <a:gd name="connsiteY1745" fmla="*/ 553567 h 848527"/>
                  <a:gd name="connsiteX1746" fmla="*/ 80677 w 598989"/>
                  <a:gd name="connsiteY1746" fmla="*/ 554097 h 848527"/>
                  <a:gd name="connsiteX1747" fmla="*/ 80526 w 598989"/>
                  <a:gd name="connsiteY1747" fmla="*/ 554618 h 848527"/>
                  <a:gd name="connsiteX1748" fmla="*/ 80601 w 598989"/>
                  <a:gd name="connsiteY1748" fmla="*/ 554863 h 848527"/>
                  <a:gd name="connsiteX1749" fmla="*/ 80902 w 598989"/>
                  <a:gd name="connsiteY1749" fmla="*/ 555866 h 848527"/>
                  <a:gd name="connsiteX1750" fmla="*/ 80770 w 598989"/>
                  <a:gd name="connsiteY1750" fmla="*/ 555928 h 848527"/>
                  <a:gd name="connsiteX1751" fmla="*/ 80450 w 598989"/>
                  <a:gd name="connsiteY1751" fmla="*/ 556078 h 848527"/>
                  <a:gd name="connsiteX1752" fmla="*/ 79852 w 598989"/>
                  <a:gd name="connsiteY1752" fmla="*/ 555658 h 848527"/>
                  <a:gd name="connsiteX1753" fmla="*/ 79261 w 598989"/>
                  <a:gd name="connsiteY1753" fmla="*/ 554816 h 848527"/>
                  <a:gd name="connsiteX1754" fmla="*/ 78620 w 598989"/>
                  <a:gd name="connsiteY1754" fmla="*/ 553943 h 848527"/>
                  <a:gd name="connsiteX1755" fmla="*/ 76622 w 598989"/>
                  <a:gd name="connsiteY1755" fmla="*/ 553439 h 848527"/>
                  <a:gd name="connsiteX1756" fmla="*/ 75162 w 598989"/>
                  <a:gd name="connsiteY1756" fmla="*/ 553423 h 848527"/>
                  <a:gd name="connsiteX1757" fmla="*/ 73739 w 598989"/>
                  <a:gd name="connsiteY1757" fmla="*/ 553523 h 848527"/>
                  <a:gd name="connsiteX1758" fmla="*/ 72767 w 598989"/>
                  <a:gd name="connsiteY1758" fmla="*/ 553718 h 848527"/>
                  <a:gd name="connsiteX1759" fmla="*/ 72012 w 598989"/>
                  <a:gd name="connsiteY1759" fmla="*/ 553685 h 848527"/>
                  <a:gd name="connsiteX1760" fmla="*/ 71633 w 598989"/>
                  <a:gd name="connsiteY1760" fmla="*/ 552979 h 848527"/>
                  <a:gd name="connsiteX1761" fmla="*/ 71244 w 598989"/>
                  <a:gd name="connsiteY1761" fmla="*/ 552244 h 848527"/>
                  <a:gd name="connsiteX1762" fmla="*/ 70464 w 598989"/>
                  <a:gd name="connsiteY1762" fmla="*/ 551563 h 848527"/>
                  <a:gd name="connsiteX1763" fmla="*/ 69453 w 598989"/>
                  <a:gd name="connsiteY1763" fmla="*/ 551538 h 848527"/>
                  <a:gd name="connsiteX1764" fmla="*/ 68531 w 598989"/>
                  <a:gd name="connsiteY1764" fmla="*/ 551766 h 848527"/>
                  <a:gd name="connsiteX1765" fmla="*/ 68059 w 598989"/>
                  <a:gd name="connsiteY1765" fmla="*/ 551975 h 848527"/>
                  <a:gd name="connsiteX1766" fmla="*/ 66970 w 598989"/>
                  <a:gd name="connsiteY1766" fmla="*/ 552116 h 848527"/>
                  <a:gd name="connsiteX1767" fmla="*/ 65684 w 598989"/>
                  <a:gd name="connsiteY1767" fmla="*/ 552292 h 848527"/>
                  <a:gd name="connsiteX1768" fmla="*/ 63840 w 598989"/>
                  <a:gd name="connsiteY1768" fmla="*/ 552563 h 848527"/>
                  <a:gd name="connsiteX1769" fmla="*/ 62581 w 598989"/>
                  <a:gd name="connsiteY1769" fmla="*/ 552893 h 848527"/>
                  <a:gd name="connsiteX1770" fmla="*/ 61451 w 598989"/>
                  <a:gd name="connsiteY1770" fmla="*/ 553420 h 848527"/>
                  <a:gd name="connsiteX1771" fmla="*/ 60062 w 598989"/>
                  <a:gd name="connsiteY1771" fmla="*/ 554698 h 848527"/>
                  <a:gd name="connsiteX1772" fmla="*/ 59063 w 598989"/>
                  <a:gd name="connsiteY1772" fmla="*/ 555918 h 848527"/>
                  <a:gd name="connsiteX1773" fmla="*/ 57988 w 598989"/>
                  <a:gd name="connsiteY1773" fmla="*/ 557247 h 848527"/>
                  <a:gd name="connsiteX1774" fmla="*/ 56459 w 598989"/>
                  <a:gd name="connsiteY1774" fmla="*/ 558647 h 848527"/>
                  <a:gd name="connsiteX1775" fmla="*/ 54368 w 598989"/>
                  <a:gd name="connsiteY1775" fmla="*/ 560368 h 848527"/>
                  <a:gd name="connsiteX1776" fmla="*/ 53168 w 598989"/>
                  <a:gd name="connsiteY1776" fmla="*/ 561171 h 848527"/>
                  <a:gd name="connsiteX1777" fmla="*/ 51113 w 598989"/>
                  <a:gd name="connsiteY1777" fmla="*/ 561992 h 848527"/>
                  <a:gd name="connsiteX1778" fmla="*/ 48981 w 598989"/>
                  <a:gd name="connsiteY1778" fmla="*/ 562676 h 848527"/>
                  <a:gd name="connsiteX1779" fmla="*/ 47327 w 598989"/>
                  <a:gd name="connsiteY1779" fmla="*/ 563671 h 848527"/>
                  <a:gd name="connsiteX1780" fmla="*/ 45552 w 598989"/>
                  <a:gd name="connsiteY1780" fmla="*/ 563864 h 848527"/>
                  <a:gd name="connsiteX1781" fmla="*/ 44201 w 598989"/>
                  <a:gd name="connsiteY1781" fmla="*/ 563560 h 848527"/>
                  <a:gd name="connsiteX1782" fmla="*/ 42299 w 598989"/>
                  <a:gd name="connsiteY1782" fmla="*/ 563171 h 848527"/>
                  <a:gd name="connsiteX1783" fmla="*/ 41272 w 598989"/>
                  <a:gd name="connsiteY1783" fmla="*/ 562705 h 848527"/>
                  <a:gd name="connsiteX1784" fmla="*/ 40090 w 598989"/>
                  <a:gd name="connsiteY1784" fmla="*/ 562224 h 848527"/>
                  <a:gd name="connsiteX1785" fmla="*/ 39015 w 598989"/>
                  <a:gd name="connsiteY1785" fmla="*/ 561369 h 848527"/>
                  <a:gd name="connsiteX1786" fmla="*/ 38421 w 598989"/>
                  <a:gd name="connsiteY1786" fmla="*/ 560997 h 848527"/>
                  <a:gd name="connsiteX1787" fmla="*/ 37354 w 598989"/>
                  <a:gd name="connsiteY1787" fmla="*/ 560162 h 848527"/>
                  <a:gd name="connsiteX1788" fmla="*/ 36626 w 598989"/>
                  <a:gd name="connsiteY1788" fmla="*/ 559530 h 848527"/>
                  <a:gd name="connsiteX1789" fmla="*/ 35448 w 598989"/>
                  <a:gd name="connsiteY1789" fmla="*/ 559398 h 848527"/>
                  <a:gd name="connsiteX1790" fmla="*/ 34170 w 598989"/>
                  <a:gd name="connsiteY1790" fmla="*/ 559921 h 848527"/>
                  <a:gd name="connsiteX1791" fmla="*/ 33393 w 598989"/>
                  <a:gd name="connsiteY1791" fmla="*/ 560576 h 848527"/>
                  <a:gd name="connsiteX1792" fmla="*/ 32536 w 598989"/>
                  <a:gd name="connsiteY1792" fmla="*/ 561150 h 848527"/>
                  <a:gd name="connsiteX1793" fmla="*/ 31229 w 598989"/>
                  <a:gd name="connsiteY1793" fmla="*/ 561396 h 848527"/>
                  <a:gd name="connsiteX1794" fmla="*/ 30300 w 598989"/>
                  <a:gd name="connsiteY1794" fmla="*/ 561177 h 848527"/>
                  <a:gd name="connsiteX1795" fmla="*/ 29237 w 598989"/>
                  <a:gd name="connsiteY1795" fmla="*/ 561404 h 848527"/>
                  <a:gd name="connsiteX1796" fmla="*/ 29046 w 598989"/>
                  <a:gd name="connsiteY1796" fmla="*/ 562474 h 848527"/>
                  <a:gd name="connsiteX1797" fmla="*/ 28943 w 598989"/>
                  <a:gd name="connsiteY1797" fmla="*/ 563469 h 848527"/>
                  <a:gd name="connsiteX1798" fmla="*/ 27642 w 598989"/>
                  <a:gd name="connsiteY1798" fmla="*/ 564186 h 848527"/>
                  <a:gd name="connsiteX1799" fmla="*/ 26306 w 598989"/>
                  <a:gd name="connsiteY1799" fmla="*/ 564673 h 848527"/>
                  <a:gd name="connsiteX1800" fmla="*/ 24451 w 598989"/>
                  <a:gd name="connsiteY1800" fmla="*/ 565136 h 848527"/>
                  <a:gd name="connsiteX1801" fmla="*/ 23268 w 598989"/>
                  <a:gd name="connsiteY1801" fmla="*/ 565691 h 848527"/>
                  <a:gd name="connsiteX1802" fmla="*/ 21635 w 598989"/>
                  <a:gd name="connsiteY1802" fmla="*/ 566697 h 848527"/>
                  <a:gd name="connsiteX1803" fmla="*/ 21175 w 598989"/>
                  <a:gd name="connsiteY1803" fmla="*/ 567968 h 848527"/>
                  <a:gd name="connsiteX1804" fmla="*/ 21095 w 598989"/>
                  <a:gd name="connsiteY1804" fmla="*/ 568607 h 848527"/>
                  <a:gd name="connsiteX1805" fmla="*/ 21143 w 598989"/>
                  <a:gd name="connsiteY1805" fmla="*/ 568723 h 848527"/>
                  <a:gd name="connsiteX1806" fmla="*/ 21792 w 598989"/>
                  <a:gd name="connsiteY1806" fmla="*/ 570298 h 848527"/>
                  <a:gd name="connsiteX1807" fmla="*/ 22091 w 598989"/>
                  <a:gd name="connsiteY1807" fmla="*/ 571168 h 848527"/>
                  <a:gd name="connsiteX1808" fmla="*/ 22417 w 598989"/>
                  <a:gd name="connsiteY1808" fmla="*/ 572100 h 848527"/>
                  <a:gd name="connsiteX1809" fmla="*/ 22995 w 598989"/>
                  <a:gd name="connsiteY1809" fmla="*/ 573387 h 848527"/>
                  <a:gd name="connsiteX1810" fmla="*/ 22948 w 598989"/>
                  <a:gd name="connsiteY1810" fmla="*/ 573782 h 848527"/>
                  <a:gd name="connsiteX1811" fmla="*/ 22925 w 598989"/>
                  <a:gd name="connsiteY1811" fmla="*/ 573975 h 848527"/>
                  <a:gd name="connsiteX1812" fmla="*/ 22495 w 598989"/>
                  <a:gd name="connsiteY1812" fmla="*/ 575269 h 848527"/>
                  <a:gd name="connsiteX1813" fmla="*/ 22350 w 598989"/>
                  <a:gd name="connsiteY1813" fmla="*/ 576486 h 848527"/>
                  <a:gd name="connsiteX1814" fmla="*/ 22406 w 598989"/>
                  <a:gd name="connsiteY1814" fmla="*/ 576523 h 848527"/>
                  <a:gd name="connsiteX1815" fmla="*/ 23150 w 598989"/>
                  <a:gd name="connsiteY1815" fmla="*/ 577028 h 848527"/>
                  <a:gd name="connsiteX1816" fmla="*/ 24220 w 598989"/>
                  <a:gd name="connsiteY1816" fmla="*/ 577083 h 848527"/>
                  <a:gd name="connsiteX1817" fmla="*/ 25985 w 598989"/>
                  <a:gd name="connsiteY1817" fmla="*/ 577074 h 848527"/>
                  <a:gd name="connsiteX1818" fmla="*/ 26602 w 598989"/>
                  <a:gd name="connsiteY1818" fmla="*/ 577288 h 848527"/>
                  <a:gd name="connsiteX1819" fmla="*/ 26743 w 598989"/>
                  <a:gd name="connsiteY1819" fmla="*/ 578229 h 848527"/>
                  <a:gd name="connsiteX1820" fmla="*/ 26682 w 598989"/>
                  <a:gd name="connsiteY1820" fmla="*/ 578329 h 848527"/>
                  <a:gd name="connsiteX1821" fmla="*/ 26069 w 598989"/>
                  <a:gd name="connsiteY1821" fmla="*/ 579343 h 848527"/>
                  <a:gd name="connsiteX1822" fmla="*/ 24533 w 598989"/>
                  <a:gd name="connsiteY1822" fmla="*/ 580554 h 848527"/>
                  <a:gd name="connsiteX1823" fmla="*/ 22829 w 598989"/>
                  <a:gd name="connsiteY1823" fmla="*/ 581617 h 848527"/>
                  <a:gd name="connsiteX1824" fmla="*/ 21163 w 598989"/>
                  <a:gd name="connsiteY1824" fmla="*/ 581723 h 848527"/>
                  <a:gd name="connsiteX1825" fmla="*/ 19451 w 598989"/>
                  <a:gd name="connsiteY1825" fmla="*/ 581020 h 848527"/>
                  <a:gd name="connsiteX1826" fmla="*/ 18096 w 598989"/>
                  <a:gd name="connsiteY1826" fmla="*/ 580942 h 848527"/>
                  <a:gd name="connsiteX1827" fmla="*/ 17496 w 598989"/>
                  <a:gd name="connsiteY1827" fmla="*/ 581415 h 848527"/>
                  <a:gd name="connsiteX1828" fmla="*/ 16057 w 598989"/>
                  <a:gd name="connsiteY1828" fmla="*/ 582682 h 848527"/>
                  <a:gd name="connsiteX1829" fmla="*/ 15409 w 598989"/>
                  <a:gd name="connsiteY1829" fmla="*/ 584137 h 848527"/>
                  <a:gd name="connsiteX1830" fmla="*/ 14901 w 598989"/>
                  <a:gd name="connsiteY1830" fmla="*/ 585226 h 848527"/>
                  <a:gd name="connsiteX1831" fmla="*/ 14674 w 598989"/>
                  <a:gd name="connsiteY1831" fmla="*/ 585855 h 848527"/>
                  <a:gd name="connsiteX1832" fmla="*/ 14205 w 598989"/>
                  <a:gd name="connsiteY1832" fmla="*/ 587155 h 848527"/>
                  <a:gd name="connsiteX1833" fmla="*/ 13502 w 598989"/>
                  <a:gd name="connsiteY1833" fmla="*/ 588443 h 848527"/>
                  <a:gd name="connsiteX1834" fmla="*/ 13132 w 598989"/>
                  <a:gd name="connsiteY1834" fmla="*/ 589079 h 848527"/>
                  <a:gd name="connsiteX1835" fmla="*/ 12718 w 598989"/>
                  <a:gd name="connsiteY1835" fmla="*/ 589685 h 848527"/>
                  <a:gd name="connsiteX1836" fmla="*/ 12057 w 598989"/>
                  <a:gd name="connsiteY1836" fmla="*/ 590427 h 848527"/>
                  <a:gd name="connsiteX1837" fmla="*/ 11354 w 598989"/>
                  <a:gd name="connsiteY1837" fmla="*/ 591300 h 848527"/>
                  <a:gd name="connsiteX1838" fmla="*/ 10776 w 598989"/>
                  <a:gd name="connsiteY1838" fmla="*/ 592748 h 848527"/>
                  <a:gd name="connsiteX1839" fmla="*/ 10506 w 598989"/>
                  <a:gd name="connsiteY1839" fmla="*/ 593828 h 848527"/>
                  <a:gd name="connsiteX1840" fmla="*/ 10018 w 598989"/>
                  <a:gd name="connsiteY1840" fmla="*/ 594839 h 848527"/>
                  <a:gd name="connsiteX1841" fmla="*/ 8872 w 598989"/>
                  <a:gd name="connsiteY1841" fmla="*/ 596158 h 848527"/>
                  <a:gd name="connsiteX1842" fmla="*/ 8265 w 598989"/>
                  <a:gd name="connsiteY1842" fmla="*/ 597805 h 848527"/>
                  <a:gd name="connsiteX1843" fmla="*/ 8362 w 598989"/>
                  <a:gd name="connsiteY1843" fmla="*/ 598041 h 848527"/>
                  <a:gd name="connsiteX1844" fmla="*/ 8737 w 598989"/>
                  <a:gd name="connsiteY1844" fmla="*/ 598948 h 848527"/>
                  <a:gd name="connsiteX1845" fmla="*/ 9999 w 598989"/>
                  <a:gd name="connsiteY1845" fmla="*/ 599729 h 848527"/>
                  <a:gd name="connsiteX1846" fmla="*/ 11126 w 598989"/>
                  <a:gd name="connsiteY1846" fmla="*/ 600005 h 848527"/>
                  <a:gd name="connsiteX1847" fmla="*/ 12493 w 598989"/>
                  <a:gd name="connsiteY1847" fmla="*/ 600669 h 848527"/>
                  <a:gd name="connsiteX1848" fmla="*/ 12863 w 598989"/>
                  <a:gd name="connsiteY1848" fmla="*/ 601328 h 848527"/>
                  <a:gd name="connsiteX1849" fmla="*/ 12711 w 598989"/>
                  <a:gd name="connsiteY1849" fmla="*/ 601558 h 848527"/>
                  <a:gd name="connsiteX1850" fmla="*/ 12545 w 598989"/>
                  <a:gd name="connsiteY1850" fmla="*/ 601810 h 848527"/>
                  <a:gd name="connsiteX1851" fmla="*/ 11649 w 598989"/>
                  <a:gd name="connsiteY1851" fmla="*/ 602461 h 848527"/>
                  <a:gd name="connsiteX1852" fmla="*/ 10634 w 598989"/>
                  <a:gd name="connsiteY1852" fmla="*/ 603238 h 848527"/>
                  <a:gd name="connsiteX1853" fmla="*/ 10403 w 598989"/>
                  <a:gd name="connsiteY1853" fmla="*/ 604104 h 848527"/>
                  <a:gd name="connsiteX1854" fmla="*/ 10483 w 598989"/>
                  <a:gd name="connsiteY1854" fmla="*/ 604305 h 848527"/>
                  <a:gd name="connsiteX1855" fmla="*/ 10644 w 598989"/>
                  <a:gd name="connsiteY1855" fmla="*/ 604705 h 848527"/>
                  <a:gd name="connsiteX1856" fmla="*/ 11492 w 598989"/>
                  <a:gd name="connsiteY1856" fmla="*/ 605900 h 848527"/>
                  <a:gd name="connsiteX1857" fmla="*/ 11964 w 598989"/>
                  <a:gd name="connsiteY1857" fmla="*/ 607062 h 848527"/>
                  <a:gd name="connsiteX1858" fmla="*/ 12124 w 598989"/>
                  <a:gd name="connsiteY1858" fmla="*/ 608086 h 848527"/>
                  <a:gd name="connsiteX1859" fmla="*/ 12071 w 598989"/>
                  <a:gd name="connsiteY1859" fmla="*/ 608246 h 848527"/>
                  <a:gd name="connsiteX1860" fmla="*/ 11883 w 598989"/>
                  <a:gd name="connsiteY1860" fmla="*/ 608809 h 848527"/>
                  <a:gd name="connsiteX1861" fmla="*/ 11270 w 598989"/>
                  <a:gd name="connsiteY1861" fmla="*/ 609550 h 848527"/>
                  <a:gd name="connsiteX1862" fmla="*/ 10371 w 598989"/>
                  <a:gd name="connsiteY1862" fmla="*/ 610588 h 848527"/>
                  <a:gd name="connsiteX1863" fmla="*/ 9552 w 598989"/>
                  <a:gd name="connsiteY1863" fmla="*/ 611888 h 848527"/>
                  <a:gd name="connsiteX1864" fmla="*/ 9161 w 598989"/>
                  <a:gd name="connsiteY1864" fmla="*/ 613034 h 848527"/>
                  <a:gd name="connsiteX1865" fmla="*/ 8772 w 598989"/>
                  <a:gd name="connsiteY1865" fmla="*/ 614113 h 848527"/>
                  <a:gd name="connsiteX1866" fmla="*/ 8361 w 598989"/>
                  <a:gd name="connsiteY1866" fmla="*/ 615628 h 848527"/>
                  <a:gd name="connsiteX1867" fmla="*/ 7870 w 598989"/>
                  <a:gd name="connsiteY1867" fmla="*/ 617048 h 848527"/>
                  <a:gd name="connsiteX1868" fmla="*/ 7401 w 598989"/>
                  <a:gd name="connsiteY1868" fmla="*/ 618320 h 848527"/>
                  <a:gd name="connsiteX1869" fmla="*/ 7318 w 598989"/>
                  <a:gd name="connsiteY1869" fmla="*/ 619469 h 848527"/>
                  <a:gd name="connsiteX1870" fmla="*/ 7282 w 598989"/>
                  <a:gd name="connsiteY1870" fmla="*/ 620242 h 848527"/>
                  <a:gd name="connsiteX1871" fmla="*/ 7303 w 598989"/>
                  <a:gd name="connsiteY1871" fmla="*/ 620299 h 848527"/>
                  <a:gd name="connsiteX1872" fmla="*/ 7754 w 598989"/>
                  <a:gd name="connsiteY1872" fmla="*/ 621568 h 848527"/>
                  <a:gd name="connsiteX1873" fmla="*/ 8053 w 598989"/>
                  <a:gd name="connsiteY1873" fmla="*/ 622690 h 848527"/>
                  <a:gd name="connsiteX1874" fmla="*/ 8028 w 598989"/>
                  <a:gd name="connsiteY1874" fmla="*/ 623095 h 848527"/>
                  <a:gd name="connsiteX1875" fmla="*/ 7953 w 598989"/>
                  <a:gd name="connsiteY1875" fmla="*/ 624282 h 848527"/>
                  <a:gd name="connsiteX1876" fmla="*/ 7318 w 598989"/>
                  <a:gd name="connsiteY1876" fmla="*/ 625573 h 848527"/>
                  <a:gd name="connsiteX1877" fmla="*/ 6743 w 598989"/>
                  <a:gd name="connsiteY1877" fmla="*/ 626699 h 848527"/>
                  <a:gd name="connsiteX1878" fmla="*/ 6370 w 598989"/>
                  <a:gd name="connsiteY1878" fmla="*/ 628417 h 848527"/>
                  <a:gd name="connsiteX1879" fmla="*/ 6306 w 598989"/>
                  <a:gd name="connsiteY1879" fmla="*/ 629201 h 848527"/>
                  <a:gd name="connsiteX1880" fmla="*/ 6344 w 598989"/>
                  <a:gd name="connsiteY1880" fmla="*/ 629245 h 848527"/>
                  <a:gd name="connsiteX1881" fmla="*/ 7446 w 598989"/>
                  <a:gd name="connsiteY1881" fmla="*/ 630578 h 848527"/>
                  <a:gd name="connsiteX1882" fmla="*/ 8088 w 598989"/>
                  <a:gd name="connsiteY1882" fmla="*/ 631298 h 848527"/>
                  <a:gd name="connsiteX1883" fmla="*/ 8012 w 598989"/>
                  <a:gd name="connsiteY1883" fmla="*/ 631712 h 848527"/>
                  <a:gd name="connsiteX1884" fmla="*/ 7924 w 598989"/>
                  <a:gd name="connsiteY1884" fmla="*/ 632183 h 848527"/>
                  <a:gd name="connsiteX1885" fmla="*/ 7225 w 598989"/>
                  <a:gd name="connsiteY1885" fmla="*/ 632768 h 848527"/>
                  <a:gd name="connsiteX1886" fmla="*/ 6143 w 598989"/>
                  <a:gd name="connsiteY1886" fmla="*/ 633468 h 848527"/>
                  <a:gd name="connsiteX1887" fmla="*/ 5452 w 598989"/>
                  <a:gd name="connsiteY1887" fmla="*/ 633939 h 848527"/>
                  <a:gd name="connsiteX1888" fmla="*/ 4239 w 598989"/>
                  <a:gd name="connsiteY1888" fmla="*/ 635150 h 848527"/>
                  <a:gd name="connsiteX1889" fmla="*/ 3484 w 598989"/>
                  <a:gd name="connsiteY1889" fmla="*/ 636322 h 848527"/>
                  <a:gd name="connsiteX1890" fmla="*/ 2550 w 598989"/>
                  <a:gd name="connsiteY1890" fmla="*/ 637070 h 848527"/>
                  <a:gd name="connsiteX1891" fmla="*/ 1859 w 598989"/>
                  <a:gd name="connsiteY1891" fmla="*/ 637513 h 848527"/>
                  <a:gd name="connsiteX1892" fmla="*/ 1236 w 598989"/>
                  <a:gd name="connsiteY1892" fmla="*/ 638156 h 848527"/>
                  <a:gd name="connsiteX1893" fmla="*/ 899 w 598989"/>
                  <a:gd name="connsiteY1893" fmla="*/ 638685 h 848527"/>
                  <a:gd name="connsiteX1894" fmla="*/ 424 w 598989"/>
                  <a:gd name="connsiteY1894" fmla="*/ 639504 h 848527"/>
                  <a:gd name="connsiteX1895" fmla="*/ 180 w 598989"/>
                  <a:gd name="connsiteY1895" fmla="*/ 640730 h 848527"/>
                  <a:gd name="connsiteX1896" fmla="*/ 192 w 598989"/>
                  <a:gd name="connsiteY1896" fmla="*/ 641171 h 848527"/>
                  <a:gd name="connsiteX1897" fmla="*/ 196 w 598989"/>
                  <a:gd name="connsiteY1897" fmla="*/ 641318 h 848527"/>
                  <a:gd name="connsiteX1898" fmla="*/ 703 w 598989"/>
                  <a:gd name="connsiteY1898" fmla="*/ 642201 h 848527"/>
                  <a:gd name="connsiteX1899" fmla="*/ 1208 w 598989"/>
                  <a:gd name="connsiteY1899" fmla="*/ 643190 h 848527"/>
                  <a:gd name="connsiteX1900" fmla="*/ 2020 w 598989"/>
                  <a:gd name="connsiteY1900" fmla="*/ 644699 h 848527"/>
                  <a:gd name="connsiteX1901" fmla="*/ 2752 w 598989"/>
                  <a:gd name="connsiteY1901" fmla="*/ 645701 h 848527"/>
                  <a:gd name="connsiteX1902" fmla="*/ 4049 w 598989"/>
                  <a:gd name="connsiteY1902" fmla="*/ 646558 h 848527"/>
                  <a:gd name="connsiteX1903" fmla="*/ 5250 w 598989"/>
                  <a:gd name="connsiteY1903" fmla="*/ 647441 h 848527"/>
                  <a:gd name="connsiteX1904" fmla="*/ 6149 w 598989"/>
                  <a:gd name="connsiteY1904" fmla="*/ 648064 h 848527"/>
                  <a:gd name="connsiteX1905" fmla="*/ 7597 w 598989"/>
                  <a:gd name="connsiteY1905" fmla="*/ 649079 h 848527"/>
                  <a:gd name="connsiteX1906" fmla="*/ 7921 w 598989"/>
                  <a:gd name="connsiteY1906" fmla="*/ 650344 h 848527"/>
                  <a:gd name="connsiteX1907" fmla="*/ 7982 w 598989"/>
                  <a:gd name="connsiteY1907" fmla="*/ 651506 h 848527"/>
                  <a:gd name="connsiteX1908" fmla="*/ 7966 w 598989"/>
                  <a:gd name="connsiteY1908" fmla="*/ 651691 h 848527"/>
                  <a:gd name="connsiteX1909" fmla="*/ 7899 w 598989"/>
                  <a:gd name="connsiteY1909" fmla="*/ 652441 h 848527"/>
                  <a:gd name="connsiteX1910" fmla="*/ 7571 w 598989"/>
                  <a:gd name="connsiteY1910" fmla="*/ 653250 h 848527"/>
                  <a:gd name="connsiteX1911" fmla="*/ 7202 w 598989"/>
                  <a:gd name="connsiteY1911" fmla="*/ 654254 h 848527"/>
                  <a:gd name="connsiteX1912" fmla="*/ 6833 w 598989"/>
                  <a:gd name="connsiteY1912" fmla="*/ 655122 h 848527"/>
                  <a:gd name="connsiteX1913" fmla="*/ 6921 w 598989"/>
                  <a:gd name="connsiteY1913" fmla="*/ 655415 h 848527"/>
                  <a:gd name="connsiteX1914" fmla="*/ 7131 w 598989"/>
                  <a:gd name="connsiteY1914" fmla="*/ 656116 h 848527"/>
                  <a:gd name="connsiteX1915" fmla="*/ 7725 w 598989"/>
                  <a:gd name="connsiteY1915" fmla="*/ 656422 h 848527"/>
                  <a:gd name="connsiteX1916" fmla="*/ 8226 w 598989"/>
                  <a:gd name="connsiteY1916" fmla="*/ 656624 h 848527"/>
                  <a:gd name="connsiteX1917" fmla="*/ 8657 w 598989"/>
                  <a:gd name="connsiteY1917" fmla="*/ 656763 h 848527"/>
                  <a:gd name="connsiteX1918" fmla="*/ 9841 w 598989"/>
                  <a:gd name="connsiteY1918" fmla="*/ 656990 h 848527"/>
                  <a:gd name="connsiteX1919" fmla="*/ 10901 w 598989"/>
                  <a:gd name="connsiteY1919" fmla="*/ 657025 h 848527"/>
                  <a:gd name="connsiteX1920" fmla="*/ 12137 w 598989"/>
                  <a:gd name="connsiteY1920" fmla="*/ 657420 h 848527"/>
                  <a:gd name="connsiteX1921" fmla="*/ 12693 w 598989"/>
                  <a:gd name="connsiteY1921" fmla="*/ 657742 h 848527"/>
                  <a:gd name="connsiteX1922" fmla="*/ 13338 w 598989"/>
                  <a:gd name="connsiteY1922" fmla="*/ 658303 h 848527"/>
                  <a:gd name="connsiteX1923" fmla="*/ 14176 w 598989"/>
                  <a:gd name="connsiteY1923" fmla="*/ 659170 h 848527"/>
                  <a:gd name="connsiteX1924" fmla="*/ 15438 w 598989"/>
                  <a:gd name="connsiteY1924" fmla="*/ 659860 h 848527"/>
                  <a:gd name="connsiteX1925" fmla="*/ 16366 w 598989"/>
                  <a:gd name="connsiteY1925" fmla="*/ 660291 h 848527"/>
                  <a:gd name="connsiteX1926" fmla="*/ 18032 w 598989"/>
                  <a:gd name="connsiteY1926" fmla="*/ 660727 h 848527"/>
                  <a:gd name="connsiteX1927" fmla="*/ 19281 w 598989"/>
                  <a:gd name="connsiteY1927" fmla="*/ 661486 h 848527"/>
                  <a:gd name="connsiteX1928" fmla="*/ 20886 w 598989"/>
                  <a:gd name="connsiteY1928" fmla="*/ 662091 h 848527"/>
                  <a:gd name="connsiteX1929" fmla="*/ 22659 w 598989"/>
                  <a:gd name="connsiteY1929" fmla="*/ 662692 h 848527"/>
                  <a:gd name="connsiteX1930" fmla="*/ 23911 w 598989"/>
                  <a:gd name="connsiteY1930" fmla="*/ 663344 h 848527"/>
                  <a:gd name="connsiteX1931" fmla="*/ 24867 w 598989"/>
                  <a:gd name="connsiteY1931" fmla="*/ 664230 h 848527"/>
                  <a:gd name="connsiteX1932" fmla="*/ 24957 w 598989"/>
                  <a:gd name="connsiteY1932" fmla="*/ 665283 h 848527"/>
                  <a:gd name="connsiteX1933" fmla="*/ 24928 w 598989"/>
                  <a:gd name="connsiteY1933" fmla="*/ 665434 h 848527"/>
                  <a:gd name="connsiteX1934" fmla="*/ 24787 w 598989"/>
                  <a:gd name="connsiteY1934" fmla="*/ 666144 h 848527"/>
                  <a:gd name="connsiteX1935" fmla="*/ 24665 w 598989"/>
                  <a:gd name="connsiteY1935" fmla="*/ 666848 h 848527"/>
                  <a:gd name="connsiteX1936" fmla="*/ 24411 w 598989"/>
                  <a:gd name="connsiteY1936" fmla="*/ 668199 h 848527"/>
                  <a:gd name="connsiteX1937" fmla="*/ 24129 w 598989"/>
                  <a:gd name="connsiteY1937" fmla="*/ 669518 h 848527"/>
                  <a:gd name="connsiteX1938" fmla="*/ 23642 w 598989"/>
                  <a:gd name="connsiteY1938" fmla="*/ 670649 h 848527"/>
                  <a:gd name="connsiteX1939" fmla="*/ 23266 w 598989"/>
                  <a:gd name="connsiteY1939" fmla="*/ 671275 h 848527"/>
                  <a:gd name="connsiteX1940" fmla="*/ 22476 w 598989"/>
                  <a:gd name="connsiteY1940" fmla="*/ 671994 h 848527"/>
                  <a:gd name="connsiteX1941" fmla="*/ 21403 w 598989"/>
                  <a:gd name="connsiteY1941" fmla="*/ 672353 h 848527"/>
                  <a:gd name="connsiteX1942" fmla="*/ 20411 w 598989"/>
                  <a:gd name="connsiteY1942" fmla="*/ 672707 h 848527"/>
                  <a:gd name="connsiteX1943" fmla="*/ 19377 w 598989"/>
                  <a:gd name="connsiteY1943" fmla="*/ 672999 h 848527"/>
                  <a:gd name="connsiteX1944" fmla="*/ 18642 w 598989"/>
                  <a:gd name="connsiteY1944" fmla="*/ 673307 h 848527"/>
                  <a:gd name="connsiteX1945" fmla="*/ 18010 w 598989"/>
                  <a:gd name="connsiteY1945" fmla="*/ 673708 h 848527"/>
                  <a:gd name="connsiteX1946" fmla="*/ 17409 w 598989"/>
                  <a:gd name="connsiteY1946" fmla="*/ 674353 h 848527"/>
                  <a:gd name="connsiteX1947" fmla="*/ 16693 w 598989"/>
                  <a:gd name="connsiteY1947" fmla="*/ 675477 h 848527"/>
                  <a:gd name="connsiteX1948" fmla="*/ 15862 w 598989"/>
                  <a:gd name="connsiteY1948" fmla="*/ 676778 h 848527"/>
                  <a:gd name="connsiteX1949" fmla="*/ 15306 w 598989"/>
                  <a:gd name="connsiteY1949" fmla="*/ 677712 h 848527"/>
                  <a:gd name="connsiteX1950" fmla="*/ 15194 w 598989"/>
                  <a:gd name="connsiteY1950" fmla="*/ 678467 h 848527"/>
                  <a:gd name="connsiteX1951" fmla="*/ 15245 w 598989"/>
                  <a:gd name="connsiteY1951" fmla="*/ 678620 h 848527"/>
                  <a:gd name="connsiteX1952" fmla="*/ 15454 w 598989"/>
                  <a:gd name="connsiteY1952" fmla="*/ 679240 h 848527"/>
                  <a:gd name="connsiteX1953" fmla="*/ 15627 w 598989"/>
                  <a:gd name="connsiteY1953" fmla="*/ 679866 h 848527"/>
                  <a:gd name="connsiteX1954" fmla="*/ 16144 w 598989"/>
                  <a:gd name="connsiteY1954" fmla="*/ 680490 h 848527"/>
                  <a:gd name="connsiteX1955" fmla="*/ 16915 w 598989"/>
                  <a:gd name="connsiteY1955" fmla="*/ 681209 h 848527"/>
                  <a:gd name="connsiteX1956" fmla="*/ 17746 w 598989"/>
                  <a:gd name="connsiteY1956" fmla="*/ 681648 h 848527"/>
                  <a:gd name="connsiteX1957" fmla="*/ 18244 w 598989"/>
                  <a:gd name="connsiteY1957" fmla="*/ 681950 h 848527"/>
                  <a:gd name="connsiteX1958" fmla="*/ 19095 w 598989"/>
                  <a:gd name="connsiteY1958" fmla="*/ 682406 h 848527"/>
                  <a:gd name="connsiteX1959" fmla="*/ 20129 w 598989"/>
                  <a:gd name="connsiteY1959" fmla="*/ 683427 h 848527"/>
                  <a:gd name="connsiteX1960" fmla="*/ 20684 w 598989"/>
                  <a:gd name="connsiteY1960" fmla="*/ 684041 h 848527"/>
                  <a:gd name="connsiteX1961" fmla="*/ 21140 w 598989"/>
                  <a:gd name="connsiteY1961" fmla="*/ 684728 h 848527"/>
                  <a:gd name="connsiteX1962" fmla="*/ 21705 w 598989"/>
                  <a:gd name="connsiteY1962" fmla="*/ 685457 h 848527"/>
                  <a:gd name="connsiteX1963" fmla="*/ 22074 w 598989"/>
                  <a:gd name="connsiteY1963" fmla="*/ 686096 h 848527"/>
                  <a:gd name="connsiteX1964" fmla="*/ 22312 w 598989"/>
                  <a:gd name="connsiteY1964" fmla="*/ 687352 h 848527"/>
                  <a:gd name="connsiteX1965" fmla="*/ 22354 w 598989"/>
                  <a:gd name="connsiteY1965" fmla="*/ 688481 h 848527"/>
                  <a:gd name="connsiteX1966" fmla="*/ 22344 w 598989"/>
                  <a:gd name="connsiteY1966" fmla="*/ 688697 h 848527"/>
                  <a:gd name="connsiteX1967" fmla="*/ 22308 w 598989"/>
                  <a:gd name="connsiteY1967" fmla="*/ 689400 h 848527"/>
                  <a:gd name="connsiteX1968" fmla="*/ 22136 w 598989"/>
                  <a:gd name="connsiteY1968" fmla="*/ 690877 h 848527"/>
                  <a:gd name="connsiteX1969" fmla="*/ 21969 w 598989"/>
                  <a:gd name="connsiteY1969" fmla="*/ 692151 h 848527"/>
                  <a:gd name="connsiteX1970" fmla="*/ 21599 w 598989"/>
                  <a:gd name="connsiteY1970" fmla="*/ 693609 h 848527"/>
                  <a:gd name="connsiteX1971" fmla="*/ 21461 w 598989"/>
                  <a:gd name="connsiteY1971" fmla="*/ 695191 h 848527"/>
                  <a:gd name="connsiteX1972" fmla="*/ 21423 w 598989"/>
                  <a:gd name="connsiteY1972" fmla="*/ 696794 h 848527"/>
                  <a:gd name="connsiteX1973" fmla="*/ 21434 w 598989"/>
                  <a:gd name="connsiteY1973" fmla="*/ 696825 h 848527"/>
                  <a:gd name="connsiteX1974" fmla="*/ 21924 w 598989"/>
                  <a:gd name="connsiteY1974" fmla="*/ 698139 h 848527"/>
                  <a:gd name="connsiteX1975" fmla="*/ 22476 w 598989"/>
                  <a:gd name="connsiteY1975" fmla="*/ 699196 h 848527"/>
                  <a:gd name="connsiteX1976" fmla="*/ 23333 w 598989"/>
                  <a:gd name="connsiteY1976" fmla="*/ 700291 h 848527"/>
                  <a:gd name="connsiteX1977" fmla="*/ 24043 w 598989"/>
                  <a:gd name="connsiteY1977" fmla="*/ 701309 h 848527"/>
                  <a:gd name="connsiteX1978" fmla="*/ 24714 w 598989"/>
                  <a:gd name="connsiteY1978" fmla="*/ 702484 h 848527"/>
                  <a:gd name="connsiteX1979" fmla="*/ 25548 w 598989"/>
                  <a:gd name="connsiteY1979" fmla="*/ 703791 h 848527"/>
                  <a:gd name="connsiteX1980" fmla="*/ 26268 w 598989"/>
                  <a:gd name="connsiteY1980" fmla="*/ 704789 h 848527"/>
                  <a:gd name="connsiteX1981" fmla="*/ 26794 w 598989"/>
                  <a:gd name="connsiteY1981" fmla="*/ 705287 h 848527"/>
                  <a:gd name="connsiteX1982" fmla="*/ 28008 w 598989"/>
                  <a:gd name="connsiteY1982" fmla="*/ 705823 h 848527"/>
                  <a:gd name="connsiteX1983" fmla="*/ 29998 w 598989"/>
                  <a:gd name="connsiteY1983" fmla="*/ 706173 h 848527"/>
                  <a:gd name="connsiteX1984" fmla="*/ 31315 w 598989"/>
                  <a:gd name="connsiteY1984" fmla="*/ 705919 h 848527"/>
                  <a:gd name="connsiteX1985" fmla="*/ 32452 w 598989"/>
                  <a:gd name="connsiteY1985" fmla="*/ 705457 h 848527"/>
                  <a:gd name="connsiteX1986" fmla="*/ 33816 w 598989"/>
                  <a:gd name="connsiteY1986" fmla="*/ 704772 h 848527"/>
                  <a:gd name="connsiteX1987" fmla="*/ 35114 w 598989"/>
                  <a:gd name="connsiteY1987" fmla="*/ 704346 h 848527"/>
                  <a:gd name="connsiteX1988" fmla="*/ 36446 w 598989"/>
                  <a:gd name="connsiteY1988" fmla="*/ 704507 h 848527"/>
                  <a:gd name="connsiteX1989" fmla="*/ 37572 w 598989"/>
                  <a:gd name="connsiteY1989" fmla="*/ 704908 h 848527"/>
                  <a:gd name="connsiteX1990" fmla="*/ 38196 w 598989"/>
                  <a:gd name="connsiteY1990" fmla="*/ 705541 h 848527"/>
                  <a:gd name="connsiteX1991" fmla="*/ 38581 w 598989"/>
                  <a:gd name="connsiteY1991" fmla="*/ 707056 h 848527"/>
                  <a:gd name="connsiteX1992" fmla="*/ 38519 w 598989"/>
                  <a:gd name="connsiteY1992" fmla="*/ 707309 h 848527"/>
                  <a:gd name="connsiteX1993" fmla="*/ 38270 w 598989"/>
                  <a:gd name="connsiteY1993" fmla="*/ 708302 h 848527"/>
                  <a:gd name="connsiteX1994" fmla="*/ 37997 w 598989"/>
                  <a:gd name="connsiteY1994" fmla="*/ 709577 h 848527"/>
                  <a:gd name="connsiteX1995" fmla="*/ 38056 w 598989"/>
                  <a:gd name="connsiteY1995" fmla="*/ 709800 h 848527"/>
                  <a:gd name="connsiteX1996" fmla="*/ 38263 w 598989"/>
                  <a:gd name="connsiteY1996" fmla="*/ 710581 h 848527"/>
                  <a:gd name="connsiteX1997" fmla="*/ 38938 w 598989"/>
                  <a:gd name="connsiteY1997" fmla="*/ 711185 h 848527"/>
                  <a:gd name="connsiteX1998" fmla="*/ 40154 w 598989"/>
                  <a:gd name="connsiteY1998" fmla="*/ 711201 h 848527"/>
                  <a:gd name="connsiteX1999" fmla="*/ 41371 w 598989"/>
                  <a:gd name="connsiteY1999" fmla="*/ 710947 h 848527"/>
                  <a:gd name="connsiteX2000" fmla="*/ 42511 w 598989"/>
                  <a:gd name="connsiteY2000" fmla="*/ 710672 h 848527"/>
                  <a:gd name="connsiteX2001" fmla="*/ 43747 w 598989"/>
                  <a:gd name="connsiteY2001" fmla="*/ 710707 h 848527"/>
                  <a:gd name="connsiteX2002" fmla="*/ 44846 w 598989"/>
                  <a:gd name="connsiteY2002" fmla="*/ 711176 h 848527"/>
                  <a:gd name="connsiteX2003" fmla="*/ 45369 w 598989"/>
                  <a:gd name="connsiteY2003" fmla="*/ 712020 h 848527"/>
                  <a:gd name="connsiteX2004" fmla="*/ 45785 w 598989"/>
                  <a:gd name="connsiteY2004" fmla="*/ 713048 h 848527"/>
                  <a:gd name="connsiteX2005" fmla="*/ 46258 w 598989"/>
                  <a:gd name="connsiteY2005" fmla="*/ 714412 h 848527"/>
                  <a:gd name="connsiteX2006" fmla="*/ 46428 w 598989"/>
                  <a:gd name="connsiteY2006" fmla="*/ 715754 h 848527"/>
                  <a:gd name="connsiteX2007" fmla="*/ 46556 w 598989"/>
                  <a:gd name="connsiteY2007" fmla="*/ 717166 h 848527"/>
                  <a:gd name="connsiteX2008" fmla="*/ 46536 w 598989"/>
                  <a:gd name="connsiteY2008" fmla="*/ 717444 h 848527"/>
                  <a:gd name="connsiteX2009" fmla="*/ 46373 w 598989"/>
                  <a:gd name="connsiteY2009" fmla="*/ 719677 h 848527"/>
                  <a:gd name="connsiteX2010" fmla="*/ 45693 w 598989"/>
                  <a:gd name="connsiteY2010" fmla="*/ 721874 h 848527"/>
                  <a:gd name="connsiteX2011" fmla="*/ 44781 w 598989"/>
                  <a:gd name="connsiteY2011" fmla="*/ 723608 h 848527"/>
                  <a:gd name="connsiteX2012" fmla="*/ 44203 w 598989"/>
                  <a:gd name="connsiteY2012" fmla="*/ 725045 h 848527"/>
                  <a:gd name="connsiteX2013" fmla="*/ 43825 w 598989"/>
                  <a:gd name="connsiteY2013" fmla="*/ 725970 h 848527"/>
                  <a:gd name="connsiteX2014" fmla="*/ 43606 w 598989"/>
                  <a:gd name="connsiteY2014" fmla="*/ 727900 h 848527"/>
                  <a:gd name="connsiteX2015" fmla="*/ 43656 w 598989"/>
                  <a:gd name="connsiteY2015" fmla="*/ 727966 h 848527"/>
                  <a:gd name="connsiteX2016" fmla="*/ 44239 w 598989"/>
                  <a:gd name="connsiteY2016" fmla="*/ 728745 h 848527"/>
                  <a:gd name="connsiteX2017" fmla="*/ 45098 w 598989"/>
                  <a:gd name="connsiteY2017" fmla="*/ 729415 h 848527"/>
                  <a:gd name="connsiteX2018" fmla="*/ 46155 w 598989"/>
                  <a:gd name="connsiteY2018" fmla="*/ 729846 h 848527"/>
                  <a:gd name="connsiteX2019" fmla="*/ 47270 w 598989"/>
                  <a:gd name="connsiteY2019" fmla="*/ 730636 h 848527"/>
                  <a:gd name="connsiteX2020" fmla="*/ 48120 w 598989"/>
                  <a:gd name="connsiteY2020" fmla="*/ 731461 h 848527"/>
                  <a:gd name="connsiteX2021" fmla="*/ 48359 w 598989"/>
                  <a:gd name="connsiteY2021" fmla="*/ 732456 h 848527"/>
                  <a:gd name="connsiteX2022" fmla="*/ 48576 w 598989"/>
                  <a:gd name="connsiteY2022" fmla="*/ 733899 h 848527"/>
                  <a:gd name="connsiteX2023" fmla="*/ 48552 w 598989"/>
                  <a:gd name="connsiteY2023" fmla="*/ 734239 h 848527"/>
                  <a:gd name="connsiteX2024" fmla="*/ 48521 w 598989"/>
                  <a:gd name="connsiteY2024" fmla="*/ 734668 h 848527"/>
                  <a:gd name="connsiteX2025" fmla="*/ 48460 w 598989"/>
                  <a:gd name="connsiteY2025" fmla="*/ 735134 h 848527"/>
                  <a:gd name="connsiteX2026" fmla="*/ 48305 w 598989"/>
                  <a:gd name="connsiteY2026" fmla="*/ 735627 h 848527"/>
                  <a:gd name="connsiteX2027" fmla="*/ 48290 w 598989"/>
                  <a:gd name="connsiteY2027" fmla="*/ 735674 h 848527"/>
                  <a:gd name="connsiteX2028" fmla="*/ 48275 w 598989"/>
                  <a:gd name="connsiteY2028" fmla="*/ 736679 h 848527"/>
                  <a:gd name="connsiteX2029" fmla="*/ 48563 w 598989"/>
                  <a:gd name="connsiteY2029" fmla="*/ 737597 h 848527"/>
                  <a:gd name="connsiteX2030" fmla="*/ 48833 w 598989"/>
                  <a:gd name="connsiteY2030" fmla="*/ 738380 h 848527"/>
                  <a:gd name="connsiteX2031" fmla="*/ 49388 w 598989"/>
                  <a:gd name="connsiteY2031" fmla="*/ 739158 h 848527"/>
                  <a:gd name="connsiteX2032" fmla="*/ 50111 w 598989"/>
                  <a:gd name="connsiteY2032" fmla="*/ 739857 h 848527"/>
                  <a:gd name="connsiteX2033" fmla="*/ 51235 w 598989"/>
                  <a:gd name="connsiteY2033" fmla="*/ 740644 h 848527"/>
                  <a:gd name="connsiteX2034" fmla="*/ 51800 w 598989"/>
                  <a:gd name="connsiteY2034" fmla="*/ 741324 h 848527"/>
                  <a:gd name="connsiteX2035" fmla="*/ 52191 w 598989"/>
                  <a:gd name="connsiteY2035" fmla="*/ 742677 h 848527"/>
                  <a:gd name="connsiteX2036" fmla="*/ 52118 w 598989"/>
                  <a:gd name="connsiteY2036" fmla="*/ 743787 h 848527"/>
                  <a:gd name="connsiteX2037" fmla="*/ 51945 w 598989"/>
                  <a:gd name="connsiteY2037" fmla="*/ 745014 h 848527"/>
                  <a:gd name="connsiteX2038" fmla="*/ 51720 w 598989"/>
                  <a:gd name="connsiteY2038" fmla="*/ 746202 h 848527"/>
                  <a:gd name="connsiteX2039" fmla="*/ 51084 w 598989"/>
                  <a:gd name="connsiteY2039" fmla="*/ 747220 h 848527"/>
                  <a:gd name="connsiteX2040" fmla="*/ 50733 w 598989"/>
                  <a:gd name="connsiteY2040" fmla="*/ 748083 h 848527"/>
                  <a:gd name="connsiteX2041" fmla="*/ 50516 w 598989"/>
                  <a:gd name="connsiteY2041" fmla="*/ 748529 h 848527"/>
                  <a:gd name="connsiteX2042" fmla="*/ 50006 w 598989"/>
                  <a:gd name="connsiteY2042" fmla="*/ 749264 h 848527"/>
                  <a:gd name="connsiteX2043" fmla="*/ 49712 w 598989"/>
                  <a:gd name="connsiteY2043" fmla="*/ 749682 h 848527"/>
                  <a:gd name="connsiteX2044" fmla="*/ 49302 w 598989"/>
                  <a:gd name="connsiteY2044" fmla="*/ 750100 h 848527"/>
                  <a:gd name="connsiteX2045" fmla="*/ 48499 w 598989"/>
                  <a:gd name="connsiteY2045" fmla="*/ 750835 h 848527"/>
                  <a:gd name="connsiteX2046" fmla="*/ 47770 w 598989"/>
                  <a:gd name="connsiteY2046" fmla="*/ 751599 h 848527"/>
                  <a:gd name="connsiteX2047" fmla="*/ 46791 w 598989"/>
                  <a:gd name="connsiteY2047" fmla="*/ 752678 h 848527"/>
                  <a:gd name="connsiteX2048" fmla="*/ 45976 w 598989"/>
                  <a:gd name="connsiteY2048" fmla="*/ 753760 h 848527"/>
                  <a:gd name="connsiteX2049" fmla="*/ 45667 w 598989"/>
                  <a:gd name="connsiteY2049" fmla="*/ 754653 h 848527"/>
                  <a:gd name="connsiteX2050" fmla="*/ 45375 w 598989"/>
                  <a:gd name="connsiteY2050" fmla="*/ 755702 h 848527"/>
                  <a:gd name="connsiteX2051" fmla="*/ 45568 w 598989"/>
                  <a:gd name="connsiteY2051" fmla="*/ 756508 h 848527"/>
                  <a:gd name="connsiteX2052" fmla="*/ 46342 w 598989"/>
                  <a:gd name="connsiteY2052" fmla="*/ 757185 h 848527"/>
                  <a:gd name="connsiteX2053" fmla="*/ 47205 w 598989"/>
                  <a:gd name="connsiteY2053" fmla="*/ 757662 h 848527"/>
                  <a:gd name="connsiteX2054" fmla="*/ 48345 w 598989"/>
                  <a:gd name="connsiteY2054" fmla="*/ 757963 h 848527"/>
                  <a:gd name="connsiteX2055" fmla="*/ 49876 w 598989"/>
                  <a:gd name="connsiteY2055" fmla="*/ 757860 h 848527"/>
                  <a:gd name="connsiteX2056" fmla="*/ 51514 w 598989"/>
                  <a:gd name="connsiteY2056" fmla="*/ 757456 h 848527"/>
                  <a:gd name="connsiteX2057" fmla="*/ 52828 w 598989"/>
                  <a:gd name="connsiteY2057" fmla="*/ 757195 h 848527"/>
                  <a:gd name="connsiteX2058" fmla="*/ 53954 w 598989"/>
                  <a:gd name="connsiteY2058" fmla="*/ 757382 h 848527"/>
                  <a:gd name="connsiteX2059" fmla="*/ 54744 w 598989"/>
                  <a:gd name="connsiteY2059" fmla="*/ 757641 h 848527"/>
                  <a:gd name="connsiteX2060" fmla="*/ 55868 w 598989"/>
                  <a:gd name="connsiteY2060" fmla="*/ 758303 h 848527"/>
                  <a:gd name="connsiteX2061" fmla="*/ 57110 w 598989"/>
                  <a:gd name="connsiteY2061" fmla="*/ 759064 h 848527"/>
                  <a:gd name="connsiteX2062" fmla="*/ 57913 w 598989"/>
                  <a:gd name="connsiteY2062" fmla="*/ 759887 h 848527"/>
                  <a:gd name="connsiteX2063" fmla="*/ 59303 w 598989"/>
                  <a:gd name="connsiteY2063" fmla="*/ 761870 h 848527"/>
                  <a:gd name="connsiteX2064" fmla="*/ 60225 w 598989"/>
                  <a:gd name="connsiteY2064" fmla="*/ 762808 h 848527"/>
                  <a:gd name="connsiteX2065" fmla="*/ 61509 w 598989"/>
                  <a:gd name="connsiteY2065" fmla="*/ 762994 h 848527"/>
                  <a:gd name="connsiteX2066" fmla="*/ 63249 w 598989"/>
                  <a:gd name="connsiteY2066" fmla="*/ 762618 h 848527"/>
                  <a:gd name="connsiteX2067" fmla="*/ 65295 w 598989"/>
                  <a:gd name="connsiteY2067" fmla="*/ 761954 h 848527"/>
                  <a:gd name="connsiteX2068" fmla="*/ 66201 w 598989"/>
                  <a:gd name="connsiteY2068" fmla="*/ 761983 h 848527"/>
                  <a:gd name="connsiteX2069" fmla="*/ 67414 w 598989"/>
                  <a:gd name="connsiteY2069" fmla="*/ 762673 h 848527"/>
                  <a:gd name="connsiteX2070" fmla="*/ 68258 w 598989"/>
                  <a:gd name="connsiteY2070" fmla="*/ 763444 h 848527"/>
                  <a:gd name="connsiteX2071" fmla="*/ 69363 w 598989"/>
                  <a:gd name="connsiteY2071" fmla="*/ 764417 h 848527"/>
                  <a:gd name="connsiteX2072" fmla="*/ 70731 w 598989"/>
                  <a:gd name="connsiteY2072" fmla="*/ 765377 h 848527"/>
                  <a:gd name="connsiteX2073" fmla="*/ 72076 w 598989"/>
                  <a:gd name="connsiteY2073" fmla="*/ 766543 h 848527"/>
                  <a:gd name="connsiteX2074" fmla="*/ 73313 w 598989"/>
                  <a:gd name="connsiteY2074" fmla="*/ 768083 h 848527"/>
                  <a:gd name="connsiteX2075" fmla="*/ 74702 w 598989"/>
                  <a:gd name="connsiteY2075" fmla="*/ 770161 h 848527"/>
                  <a:gd name="connsiteX2076" fmla="*/ 75704 w 598989"/>
                  <a:gd name="connsiteY2076" fmla="*/ 771907 h 848527"/>
                  <a:gd name="connsiteX2077" fmla="*/ 76748 w 598989"/>
                  <a:gd name="connsiteY2077" fmla="*/ 773552 h 848527"/>
                  <a:gd name="connsiteX2078" fmla="*/ 78202 w 598989"/>
                  <a:gd name="connsiteY2078" fmla="*/ 774794 h 848527"/>
                  <a:gd name="connsiteX2079" fmla="*/ 79512 w 598989"/>
                  <a:gd name="connsiteY2079" fmla="*/ 775376 h 848527"/>
                  <a:gd name="connsiteX2080" fmla="*/ 80261 w 598989"/>
                  <a:gd name="connsiteY2080" fmla="*/ 775593 h 848527"/>
                  <a:gd name="connsiteX2081" fmla="*/ 82316 w 598989"/>
                  <a:gd name="connsiteY2081" fmla="*/ 775905 h 848527"/>
                  <a:gd name="connsiteX2082" fmla="*/ 84476 w 598989"/>
                  <a:gd name="connsiteY2082" fmla="*/ 776132 h 848527"/>
                  <a:gd name="connsiteX2083" fmla="*/ 86403 w 598989"/>
                  <a:gd name="connsiteY2083" fmla="*/ 776332 h 848527"/>
                  <a:gd name="connsiteX2084" fmla="*/ 88127 w 598989"/>
                  <a:gd name="connsiteY2084" fmla="*/ 776964 h 848527"/>
                  <a:gd name="connsiteX2085" fmla="*/ 89128 w 598989"/>
                  <a:gd name="connsiteY2085" fmla="*/ 777700 h 848527"/>
                  <a:gd name="connsiteX2086" fmla="*/ 90210 w 598989"/>
                  <a:gd name="connsiteY2086" fmla="*/ 778813 h 848527"/>
                  <a:gd name="connsiteX2087" fmla="*/ 91447 w 598989"/>
                  <a:gd name="connsiteY2087" fmla="*/ 780711 h 848527"/>
                  <a:gd name="connsiteX2088" fmla="*/ 92422 w 598989"/>
                  <a:gd name="connsiteY2088" fmla="*/ 781950 h 848527"/>
                  <a:gd name="connsiteX2089" fmla="*/ 93351 w 598989"/>
                  <a:gd name="connsiteY2089" fmla="*/ 782127 h 848527"/>
                  <a:gd name="connsiteX2090" fmla="*/ 95534 w 598989"/>
                  <a:gd name="connsiteY2090" fmla="*/ 781469 h 848527"/>
                  <a:gd name="connsiteX2091" fmla="*/ 96770 w 598989"/>
                  <a:gd name="connsiteY2091" fmla="*/ 781999 h 848527"/>
                  <a:gd name="connsiteX2092" fmla="*/ 97952 w 598989"/>
                  <a:gd name="connsiteY2092" fmla="*/ 783694 h 848527"/>
                  <a:gd name="connsiteX2093" fmla="*/ 98572 w 598989"/>
                  <a:gd name="connsiteY2093" fmla="*/ 785139 h 848527"/>
                  <a:gd name="connsiteX2094" fmla="*/ 99162 w 598989"/>
                  <a:gd name="connsiteY2094" fmla="*/ 786558 h 848527"/>
                  <a:gd name="connsiteX2095" fmla="*/ 100219 w 598989"/>
                  <a:gd name="connsiteY2095" fmla="*/ 787747 h 848527"/>
                  <a:gd name="connsiteX2096" fmla="*/ 101041 w 598989"/>
                  <a:gd name="connsiteY2096" fmla="*/ 788228 h 848527"/>
                  <a:gd name="connsiteX2097" fmla="*/ 102097 w 598989"/>
                  <a:gd name="connsiteY2097" fmla="*/ 788276 h 848527"/>
                  <a:gd name="connsiteX2098" fmla="*/ 103356 w 598989"/>
                  <a:gd name="connsiteY2098" fmla="*/ 787743 h 848527"/>
                  <a:gd name="connsiteX2099" fmla="*/ 104691 w 598989"/>
                  <a:gd name="connsiteY2099" fmla="*/ 787184 h 848527"/>
                  <a:gd name="connsiteX2100" fmla="*/ 105619 w 598989"/>
                  <a:gd name="connsiteY2100" fmla="*/ 787287 h 848527"/>
                  <a:gd name="connsiteX2101" fmla="*/ 107161 w 598989"/>
                  <a:gd name="connsiteY2101" fmla="*/ 787842 h 848527"/>
                  <a:gd name="connsiteX2102" fmla="*/ 109655 w 598989"/>
                  <a:gd name="connsiteY2102" fmla="*/ 789415 h 848527"/>
                  <a:gd name="connsiteX2103" fmla="*/ 110686 w 598989"/>
                  <a:gd name="connsiteY2103" fmla="*/ 789993 h 848527"/>
                  <a:gd name="connsiteX2104" fmla="*/ 111251 w 598989"/>
                  <a:gd name="connsiteY2104" fmla="*/ 790196 h 848527"/>
                  <a:gd name="connsiteX2105" fmla="*/ 111790 w 598989"/>
                  <a:gd name="connsiteY2105" fmla="*/ 790346 h 848527"/>
                  <a:gd name="connsiteX2106" fmla="*/ 112586 w 598989"/>
                  <a:gd name="connsiteY2106" fmla="*/ 790472 h 848527"/>
                  <a:gd name="connsiteX2107" fmla="*/ 113334 w 598989"/>
                  <a:gd name="connsiteY2107" fmla="*/ 790598 h 848527"/>
                  <a:gd name="connsiteX2108" fmla="*/ 114286 w 598989"/>
                  <a:gd name="connsiteY2108" fmla="*/ 791230 h 848527"/>
                  <a:gd name="connsiteX2109" fmla="*/ 115162 w 598989"/>
                  <a:gd name="connsiteY2109" fmla="*/ 791939 h 848527"/>
                  <a:gd name="connsiteX2110" fmla="*/ 116498 w 598989"/>
                  <a:gd name="connsiteY2110" fmla="*/ 793029 h 848527"/>
                  <a:gd name="connsiteX2111" fmla="*/ 117647 w 598989"/>
                  <a:gd name="connsiteY2111" fmla="*/ 793898 h 848527"/>
                  <a:gd name="connsiteX2112" fmla="*/ 119018 w 598989"/>
                  <a:gd name="connsiteY2112" fmla="*/ 795237 h 848527"/>
                  <a:gd name="connsiteX2113" fmla="*/ 119589 w 598989"/>
                  <a:gd name="connsiteY2113" fmla="*/ 797863 h 848527"/>
                  <a:gd name="connsiteX2114" fmla="*/ 120110 w 598989"/>
                  <a:gd name="connsiteY2114" fmla="*/ 799610 h 848527"/>
                  <a:gd name="connsiteX2115" fmla="*/ 120562 w 598989"/>
                  <a:gd name="connsiteY2115" fmla="*/ 800124 h 848527"/>
                  <a:gd name="connsiteX2116" fmla="*/ 120877 w 598989"/>
                  <a:gd name="connsiteY2116" fmla="*/ 800570 h 848527"/>
                  <a:gd name="connsiteX2117" fmla="*/ 121262 w 598989"/>
                  <a:gd name="connsiteY2117" fmla="*/ 801026 h 848527"/>
                  <a:gd name="connsiteX2118" fmla="*/ 121982 w 598989"/>
                  <a:gd name="connsiteY2118" fmla="*/ 801610 h 848527"/>
                  <a:gd name="connsiteX2119" fmla="*/ 122678 w 598989"/>
                  <a:gd name="connsiteY2119" fmla="*/ 801835 h 848527"/>
                  <a:gd name="connsiteX2120" fmla="*/ 123398 w 598989"/>
                  <a:gd name="connsiteY2120" fmla="*/ 801151 h 848527"/>
                  <a:gd name="connsiteX2121" fmla="*/ 124219 w 598989"/>
                  <a:gd name="connsiteY2121" fmla="*/ 799633 h 848527"/>
                  <a:gd name="connsiteX2122" fmla="*/ 125067 w 598989"/>
                  <a:gd name="connsiteY2122" fmla="*/ 799401 h 848527"/>
                  <a:gd name="connsiteX2123" fmla="*/ 126069 w 598989"/>
                  <a:gd name="connsiteY2123" fmla="*/ 799330 h 848527"/>
                  <a:gd name="connsiteX2124" fmla="*/ 126787 w 598989"/>
                  <a:gd name="connsiteY2124" fmla="*/ 799880 h 848527"/>
                  <a:gd name="connsiteX2125" fmla="*/ 127447 w 598989"/>
                  <a:gd name="connsiteY2125" fmla="*/ 800849 h 848527"/>
                  <a:gd name="connsiteX2126" fmla="*/ 127873 w 598989"/>
                  <a:gd name="connsiteY2126" fmla="*/ 802471 h 848527"/>
                  <a:gd name="connsiteX2127" fmla="*/ 129023 w 598989"/>
                  <a:gd name="connsiteY2127" fmla="*/ 804740 h 848527"/>
                  <a:gd name="connsiteX2128" fmla="*/ 129726 w 598989"/>
                  <a:gd name="connsiteY2128" fmla="*/ 806016 h 848527"/>
                  <a:gd name="connsiteX2129" fmla="*/ 130468 w 598989"/>
                  <a:gd name="connsiteY2129" fmla="*/ 807695 h 848527"/>
                  <a:gd name="connsiteX2130" fmla="*/ 131107 w 598989"/>
                  <a:gd name="connsiteY2130" fmla="*/ 808707 h 848527"/>
                  <a:gd name="connsiteX2131" fmla="*/ 132535 w 598989"/>
                  <a:gd name="connsiteY2131" fmla="*/ 810218 h 848527"/>
                  <a:gd name="connsiteX2132" fmla="*/ 133611 w 598989"/>
                  <a:gd name="connsiteY2132" fmla="*/ 811609 h 848527"/>
                  <a:gd name="connsiteX2133" fmla="*/ 133893 w 598989"/>
                  <a:gd name="connsiteY2133" fmla="*/ 813054 h 848527"/>
                  <a:gd name="connsiteX2134" fmla="*/ 133887 w 598989"/>
                  <a:gd name="connsiteY2134" fmla="*/ 814775 h 848527"/>
                  <a:gd name="connsiteX2135" fmla="*/ 134374 w 598989"/>
                  <a:gd name="connsiteY2135" fmla="*/ 816355 h 848527"/>
                  <a:gd name="connsiteX2136" fmla="*/ 135091 w 598989"/>
                  <a:gd name="connsiteY2136" fmla="*/ 817443 h 848527"/>
                  <a:gd name="connsiteX2137" fmla="*/ 136832 w 598989"/>
                  <a:gd name="connsiteY2137" fmla="*/ 819084 h 848527"/>
                  <a:gd name="connsiteX2138" fmla="*/ 138097 w 598989"/>
                  <a:gd name="connsiteY2138" fmla="*/ 820486 h 848527"/>
                  <a:gd name="connsiteX2139" fmla="*/ 138238 w 598989"/>
                  <a:gd name="connsiteY2139" fmla="*/ 822015 h 848527"/>
                  <a:gd name="connsiteX2140" fmla="*/ 138370 w 598989"/>
                  <a:gd name="connsiteY2140" fmla="*/ 822868 h 848527"/>
                  <a:gd name="connsiteX2141" fmla="*/ 139040 w 598989"/>
                  <a:gd name="connsiteY2141" fmla="*/ 823473 h 848527"/>
                  <a:gd name="connsiteX2142" fmla="*/ 139868 w 598989"/>
                  <a:gd name="connsiteY2142" fmla="*/ 823984 h 848527"/>
                  <a:gd name="connsiteX2143" fmla="*/ 140389 w 598989"/>
                  <a:gd name="connsiteY2143" fmla="*/ 824202 h 848527"/>
                  <a:gd name="connsiteX2144" fmla="*/ 142158 w 598989"/>
                  <a:gd name="connsiteY2144" fmla="*/ 823761 h 848527"/>
                  <a:gd name="connsiteX2145" fmla="*/ 144573 w 598989"/>
                  <a:gd name="connsiteY2145" fmla="*/ 823601 h 848527"/>
                  <a:gd name="connsiteX2146" fmla="*/ 146027 w 598989"/>
                  <a:gd name="connsiteY2146" fmla="*/ 823524 h 848527"/>
                  <a:gd name="connsiteX2147" fmla="*/ 146833 w 598989"/>
                  <a:gd name="connsiteY2147" fmla="*/ 824577 h 848527"/>
                  <a:gd name="connsiteX2148" fmla="*/ 147041 w 598989"/>
                  <a:gd name="connsiteY2148" fmla="*/ 826369 h 848527"/>
                  <a:gd name="connsiteX2149" fmla="*/ 147970 w 598989"/>
                  <a:gd name="connsiteY2149" fmla="*/ 829043 h 848527"/>
                  <a:gd name="connsiteX2150" fmla="*/ 149340 w 598989"/>
                  <a:gd name="connsiteY2150" fmla="*/ 829541 h 848527"/>
                  <a:gd name="connsiteX2151" fmla="*/ 151286 w 598989"/>
                  <a:gd name="connsiteY2151" fmla="*/ 829133 h 848527"/>
                  <a:gd name="connsiteX2152" fmla="*/ 152872 w 598989"/>
                  <a:gd name="connsiteY2152" fmla="*/ 827454 h 848527"/>
                  <a:gd name="connsiteX2153" fmla="*/ 154378 w 598989"/>
                  <a:gd name="connsiteY2153" fmla="*/ 827005 h 848527"/>
                  <a:gd name="connsiteX2154" fmla="*/ 155097 w 598989"/>
                  <a:gd name="connsiteY2154" fmla="*/ 827686 h 848527"/>
                  <a:gd name="connsiteX2155" fmla="*/ 155647 w 598989"/>
                  <a:gd name="connsiteY2155" fmla="*/ 828793 h 848527"/>
                  <a:gd name="connsiteX2156" fmla="*/ 156282 w 598989"/>
                  <a:gd name="connsiteY2156" fmla="*/ 831400 h 848527"/>
                  <a:gd name="connsiteX2157" fmla="*/ 156337 w 598989"/>
                  <a:gd name="connsiteY2157" fmla="*/ 833035 h 848527"/>
                  <a:gd name="connsiteX2158" fmla="*/ 154523 w 598989"/>
                  <a:gd name="connsiteY2158" fmla="*/ 833859 h 848527"/>
                  <a:gd name="connsiteX2159" fmla="*/ 153626 w 598989"/>
                  <a:gd name="connsiteY2159" fmla="*/ 834171 h 848527"/>
                  <a:gd name="connsiteX2160" fmla="*/ 153170 w 598989"/>
                  <a:gd name="connsiteY2160" fmla="*/ 834640 h 848527"/>
                  <a:gd name="connsiteX2161" fmla="*/ 152859 w 598989"/>
                  <a:gd name="connsiteY2161" fmla="*/ 835403 h 848527"/>
                  <a:gd name="connsiteX2162" fmla="*/ 152320 w 598989"/>
                  <a:gd name="connsiteY2162" fmla="*/ 836643 h 848527"/>
                  <a:gd name="connsiteX2163" fmla="*/ 152702 w 598989"/>
                  <a:gd name="connsiteY2163" fmla="*/ 837828 h 848527"/>
                  <a:gd name="connsiteX2164" fmla="*/ 153710 w 598989"/>
                  <a:gd name="connsiteY2164" fmla="*/ 837847 h 848527"/>
                  <a:gd name="connsiteX2165" fmla="*/ 155332 w 598989"/>
                  <a:gd name="connsiteY2165" fmla="*/ 836739 h 848527"/>
                  <a:gd name="connsiteX2166" fmla="*/ 157320 w 598989"/>
                  <a:gd name="connsiteY2166" fmla="*/ 836168 h 848527"/>
                  <a:gd name="connsiteX2167" fmla="*/ 158921 w 598989"/>
                  <a:gd name="connsiteY2167" fmla="*/ 836710 h 848527"/>
                  <a:gd name="connsiteX2168" fmla="*/ 159654 w 598989"/>
                  <a:gd name="connsiteY2168" fmla="*/ 837424 h 848527"/>
                  <a:gd name="connsiteX2169" fmla="*/ 160749 w 598989"/>
                  <a:gd name="connsiteY2169" fmla="*/ 838807 h 848527"/>
                  <a:gd name="connsiteX2170" fmla="*/ 161843 w 598989"/>
                  <a:gd name="connsiteY2170" fmla="*/ 839398 h 848527"/>
                  <a:gd name="connsiteX2171" fmla="*/ 163054 w 598989"/>
                  <a:gd name="connsiteY2171" fmla="*/ 839138 h 848527"/>
                  <a:gd name="connsiteX2172" fmla="*/ 164814 w 598989"/>
                  <a:gd name="connsiteY2172" fmla="*/ 838698 h 848527"/>
                  <a:gd name="connsiteX2173" fmla="*/ 166306 w 598989"/>
                  <a:gd name="connsiteY2173" fmla="*/ 838605 h 848527"/>
                  <a:gd name="connsiteX2174" fmla="*/ 167918 w 598989"/>
                  <a:gd name="connsiteY2174" fmla="*/ 839431 h 848527"/>
                  <a:gd name="connsiteX2175" fmla="*/ 169052 w 598989"/>
                  <a:gd name="connsiteY2175" fmla="*/ 840099 h 848527"/>
                  <a:gd name="connsiteX2176" fmla="*/ 170609 w 598989"/>
                  <a:gd name="connsiteY2176" fmla="*/ 840422 h 848527"/>
                  <a:gd name="connsiteX2177" fmla="*/ 172189 w 598989"/>
                  <a:gd name="connsiteY2177" fmla="*/ 840445 h 848527"/>
                  <a:gd name="connsiteX2178" fmla="*/ 173614 w 598989"/>
                  <a:gd name="connsiteY2178" fmla="*/ 840255 h 848527"/>
                  <a:gd name="connsiteX2179" fmla="*/ 174992 w 598989"/>
                  <a:gd name="connsiteY2179" fmla="*/ 840759 h 848527"/>
                  <a:gd name="connsiteX2180" fmla="*/ 176112 w 598989"/>
                  <a:gd name="connsiteY2180" fmla="*/ 841813 h 848527"/>
                  <a:gd name="connsiteX2181" fmla="*/ 177887 w 598989"/>
                  <a:gd name="connsiteY2181" fmla="*/ 843183 h 848527"/>
                  <a:gd name="connsiteX2182" fmla="*/ 178921 w 598989"/>
                  <a:gd name="connsiteY2182" fmla="*/ 843713 h 848527"/>
                  <a:gd name="connsiteX2183" fmla="*/ 180835 w 598989"/>
                  <a:gd name="connsiteY2183" fmla="*/ 843874 h 848527"/>
                  <a:gd name="connsiteX2184" fmla="*/ 182669 w 598989"/>
                  <a:gd name="connsiteY2184" fmla="*/ 843832 h 848527"/>
                  <a:gd name="connsiteX2185" fmla="*/ 184749 w 598989"/>
                  <a:gd name="connsiteY2185" fmla="*/ 844034 h 848527"/>
                  <a:gd name="connsiteX2186" fmla="*/ 186098 w 598989"/>
                  <a:gd name="connsiteY2186" fmla="*/ 844696 h 848527"/>
                  <a:gd name="connsiteX2187" fmla="*/ 186676 w 598989"/>
                  <a:gd name="connsiteY2187" fmla="*/ 845996 h 848527"/>
                  <a:gd name="connsiteX2188" fmla="*/ 187758 w 598989"/>
                  <a:gd name="connsiteY2188" fmla="*/ 847929 h 848527"/>
                  <a:gd name="connsiteX2189" fmla="*/ 188663 w 598989"/>
                  <a:gd name="connsiteY2189" fmla="*/ 848556 h 848527"/>
                  <a:gd name="connsiteX2190" fmla="*/ 189623 w 598989"/>
                  <a:gd name="connsiteY2190" fmla="*/ 848844 h 848527"/>
                  <a:gd name="connsiteX2191" fmla="*/ 190287 w 598989"/>
                  <a:gd name="connsiteY2191" fmla="*/ 848241 h 848527"/>
                  <a:gd name="connsiteX2192" fmla="*/ 191006 w 598989"/>
                  <a:gd name="connsiteY2192" fmla="*/ 846536 h 848527"/>
                  <a:gd name="connsiteX2193" fmla="*/ 191884 w 598989"/>
                  <a:gd name="connsiteY2193" fmla="*/ 844028 h 848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</a:cxnLst>
                <a:rect l="l" t="t" r="r" b="b"/>
                <a:pathLst>
                  <a:path w="598989" h="848527">
                    <a:moveTo>
                      <a:pt x="191884" y="844028"/>
                    </a:moveTo>
                    <a:lnTo>
                      <a:pt x="193103" y="843604"/>
                    </a:lnTo>
                    <a:lnTo>
                      <a:pt x="194889" y="842780"/>
                    </a:lnTo>
                    <a:lnTo>
                      <a:pt x="196269" y="841738"/>
                    </a:lnTo>
                    <a:lnTo>
                      <a:pt x="197544" y="840811"/>
                    </a:lnTo>
                    <a:lnTo>
                      <a:pt x="197811" y="839786"/>
                    </a:lnTo>
                    <a:lnTo>
                      <a:pt x="197477" y="838403"/>
                    </a:lnTo>
                    <a:lnTo>
                      <a:pt x="197473" y="837639"/>
                    </a:lnTo>
                    <a:lnTo>
                      <a:pt x="198305" y="836981"/>
                    </a:lnTo>
                    <a:lnTo>
                      <a:pt x="199162" y="836416"/>
                    </a:lnTo>
                    <a:lnTo>
                      <a:pt x="200167" y="835892"/>
                    </a:lnTo>
                    <a:lnTo>
                      <a:pt x="201580" y="835083"/>
                    </a:lnTo>
                    <a:lnTo>
                      <a:pt x="202761" y="834559"/>
                    </a:lnTo>
                    <a:lnTo>
                      <a:pt x="203417" y="834701"/>
                    </a:lnTo>
                    <a:lnTo>
                      <a:pt x="204617" y="835397"/>
                    </a:lnTo>
                    <a:lnTo>
                      <a:pt x="205863" y="835449"/>
                    </a:lnTo>
                    <a:lnTo>
                      <a:pt x="206737" y="834354"/>
                    </a:lnTo>
                    <a:lnTo>
                      <a:pt x="207806" y="833220"/>
                    </a:lnTo>
                    <a:lnTo>
                      <a:pt x="209026" y="832989"/>
                    </a:lnTo>
                    <a:lnTo>
                      <a:pt x="210644" y="832993"/>
                    </a:lnTo>
                    <a:lnTo>
                      <a:pt x="211504" y="833378"/>
                    </a:lnTo>
                    <a:lnTo>
                      <a:pt x="212147" y="834264"/>
                    </a:lnTo>
                    <a:lnTo>
                      <a:pt x="213219" y="834865"/>
                    </a:lnTo>
                    <a:lnTo>
                      <a:pt x="214580" y="835186"/>
                    </a:lnTo>
                    <a:lnTo>
                      <a:pt x="215178" y="835401"/>
                    </a:lnTo>
                    <a:lnTo>
                      <a:pt x="215842" y="835825"/>
                    </a:lnTo>
                    <a:lnTo>
                      <a:pt x="217416" y="836534"/>
                    </a:lnTo>
                    <a:lnTo>
                      <a:pt x="218559" y="837112"/>
                    </a:lnTo>
                    <a:lnTo>
                      <a:pt x="219011" y="837195"/>
                    </a:lnTo>
                    <a:lnTo>
                      <a:pt x="220517" y="836588"/>
                    </a:lnTo>
                    <a:lnTo>
                      <a:pt x="221051" y="836052"/>
                    </a:lnTo>
                    <a:lnTo>
                      <a:pt x="221555" y="834771"/>
                    </a:lnTo>
                    <a:lnTo>
                      <a:pt x="221879" y="833342"/>
                    </a:lnTo>
                    <a:lnTo>
                      <a:pt x="222954" y="832800"/>
                    </a:lnTo>
                    <a:lnTo>
                      <a:pt x="224194" y="832338"/>
                    </a:lnTo>
                    <a:lnTo>
                      <a:pt x="225562" y="831962"/>
                    </a:lnTo>
                    <a:lnTo>
                      <a:pt x="226938" y="831394"/>
                    </a:lnTo>
                    <a:lnTo>
                      <a:pt x="227476" y="830896"/>
                    </a:lnTo>
                    <a:lnTo>
                      <a:pt x="227806" y="829961"/>
                    </a:lnTo>
                    <a:lnTo>
                      <a:pt x="228134" y="828350"/>
                    </a:lnTo>
                    <a:lnTo>
                      <a:pt x="228631" y="827890"/>
                    </a:lnTo>
                    <a:lnTo>
                      <a:pt x="229142" y="827419"/>
                    </a:lnTo>
                    <a:lnTo>
                      <a:pt x="230294" y="827053"/>
                    </a:lnTo>
                    <a:lnTo>
                      <a:pt x="231601" y="826946"/>
                    </a:lnTo>
                    <a:lnTo>
                      <a:pt x="233325" y="827040"/>
                    </a:lnTo>
                    <a:lnTo>
                      <a:pt x="234622" y="827001"/>
                    </a:lnTo>
                    <a:lnTo>
                      <a:pt x="235746" y="826497"/>
                    </a:lnTo>
                    <a:lnTo>
                      <a:pt x="236899" y="825698"/>
                    </a:lnTo>
                    <a:lnTo>
                      <a:pt x="238694" y="824927"/>
                    </a:lnTo>
                    <a:lnTo>
                      <a:pt x="240774" y="824625"/>
                    </a:lnTo>
                    <a:lnTo>
                      <a:pt x="241519" y="823675"/>
                    </a:lnTo>
                    <a:lnTo>
                      <a:pt x="242055" y="822057"/>
                    </a:lnTo>
                    <a:lnTo>
                      <a:pt x="242732" y="821819"/>
                    </a:lnTo>
                    <a:lnTo>
                      <a:pt x="243741" y="822108"/>
                    </a:lnTo>
                    <a:lnTo>
                      <a:pt x="245488" y="823215"/>
                    </a:lnTo>
                    <a:lnTo>
                      <a:pt x="247340" y="824631"/>
                    </a:lnTo>
                    <a:lnTo>
                      <a:pt x="249096" y="826089"/>
                    </a:lnTo>
                    <a:lnTo>
                      <a:pt x="249960" y="828077"/>
                    </a:lnTo>
                    <a:lnTo>
                      <a:pt x="250477" y="828780"/>
                    </a:lnTo>
                    <a:lnTo>
                      <a:pt x="251460" y="828632"/>
                    </a:lnTo>
                    <a:lnTo>
                      <a:pt x="252609" y="828305"/>
                    </a:lnTo>
                    <a:lnTo>
                      <a:pt x="253897" y="827938"/>
                    </a:lnTo>
                    <a:lnTo>
                      <a:pt x="254382" y="827852"/>
                    </a:lnTo>
                    <a:lnTo>
                      <a:pt x="254668" y="826398"/>
                    </a:lnTo>
                    <a:lnTo>
                      <a:pt x="253765" y="824930"/>
                    </a:lnTo>
                    <a:lnTo>
                      <a:pt x="253691" y="824455"/>
                    </a:lnTo>
                    <a:lnTo>
                      <a:pt x="254334" y="824169"/>
                    </a:lnTo>
                    <a:lnTo>
                      <a:pt x="255374" y="824141"/>
                    </a:lnTo>
                    <a:lnTo>
                      <a:pt x="256639" y="824044"/>
                    </a:lnTo>
                    <a:lnTo>
                      <a:pt x="257368" y="823887"/>
                    </a:lnTo>
                    <a:lnTo>
                      <a:pt x="257772" y="823698"/>
                    </a:lnTo>
                    <a:lnTo>
                      <a:pt x="258187" y="823255"/>
                    </a:lnTo>
                    <a:lnTo>
                      <a:pt x="258475" y="822696"/>
                    </a:lnTo>
                    <a:lnTo>
                      <a:pt x="258786" y="821973"/>
                    </a:lnTo>
                    <a:lnTo>
                      <a:pt x="258969" y="821231"/>
                    </a:lnTo>
                    <a:lnTo>
                      <a:pt x="258420" y="820095"/>
                    </a:lnTo>
                    <a:lnTo>
                      <a:pt x="258494" y="819340"/>
                    </a:lnTo>
                    <a:lnTo>
                      <a:pt x="258902" y="818670"/>
                    </a:lnTo>
                    <a:lnTo>
                      <a:pt x="259576" y="817696"/>
                    </a:lnTo>
                    <a:lnTo>
                      <a:pt x="260456" y="817153"/>
                    </a:lnTo>
                    <a:lnTo>
                      <a:pt x="262425" y="816454"/>
                    </a:lnTo>
                    <a:lnTo>
                      <a:pt x="263448" y="815796"/>
                    </a:lnTo>
                    <a:lnTo>
                      <a:pt x="263391" y="814771"/>
                    </a:lnTo>
                    <a:lnTo>
                      <a:pt x="263276" y="813378"/>
                    </a:lnTo>
                    <a:lnTo>
                      <a:pt x="263915" y="813159"/>
                    </a:lnTo>
                    <a:lnTo>
                      <a:pt x="265215" y="813462"/>
                    </a:lnTo>
                    <a:lnTo>
                      <a:pt x="265440" y="812552"/>
                    </a:lnTo>
                    <a:lnTo>
                      <a:pt x="265638" y="812033"/>
                    </a:lnTo>
                    <a:lnTo>
                      <a:pt x="266162" y="810655"/>
                    </a:lnTo>
                    <a:lnTo>
                      <a:pt x="266352" y="810228"/>
                    </a:lnTo>
                    <a:lnTo>
                      <a:pt x="266701" y="809442"/>
                    </a:lnTo>
                    <a:lnTo>
                      <a:pt x="266165" y="808045"/>
                    </a:lnTo>
                    <a:lnTo>
                      <a:pt x="264116" y="807698"/>
                    </a:lnTo>
                    <a:lnTo>
                      <a:pt x="262916" y="806828"/>
                    </a:lnTo>
                    <a:lnTo>
                      <a:pt x="261946" y="805640"/>
                    </a:lnTo>
                    <a:lnTo>
                      <a:pt x="261227" y="804889"/>
                    </a:lnTo>
                    <a:lnTo>
                      <a:pt x="259725" y="804740"/>
                    </a:lnTo>
                    <a:lnTo>
                      <a:pt x="259240" y="804141"/>
                    </a:lnTo>
                    <a:lnTo>
                      <a:pt x="259866" y="803408"/>
                    </a:lnTo>
                    <a:lnTo>
                      <a:pt x="260755" y="802488"/>
                    </a:lnTo>
                    <a:lnTo>
                      <a:pt x="261480" y="801286"/>
                    </a:lnTo>
                    <a:lnTo>
                      <a:pt x="261795" y="800040"/>
                    </a:lnTo>
                    <a:lnTo>
                      <a:pt x="262135" y="798197"/>
                    </a:lnTo>
                    <a:lnTo>
                      <a:pt x="262473" y="796614"/>
                    </a:lnTo>
                    <a:lnTo>
                      <a:pt x="262984" y="794434"/>
                    </a:lnTo>
                    <a:lnTo>
                      <a:pt x="263217" y="793371"/>
                    </a:lnTo>
                    <a:lnTo>
                      <a:pt x="263263" y="791506"/>
                    </a:lnTo>
                    <a:lnTo>
                      <a:pt x="262923" y="790911"/>
                    </a:lnTo>
                    <a:lnTo>
                      <a:pt x="261423" y="789509"/>
                    </a:lnTo>
                    <a:lnTo>
                      <a:pt x="259616" y="787463"/>
                    </a:lnTo>
                    <a:lnTo>
                      <a:pt x="258450" y="786148"/>
                    </a:lnTo>
                    <a:lnTo>
                      <a:pt x="257380" y="784902"/>
                    </a:lnTo>
                    <a:lnTo>
                      <a:pt x="257368" y="784243"/>
                    </a:lnTo>
                    <a:lnTo>
                      <a:pt x="258145" y="784018"/>
                    </a:lnTo>
                    <a:lnTo>
                      <a:pt x="259696" y="783671"/>
                    </a:lnTo>
                    <a:lnTo>
                      <a:pt x="261311" y="783020"/>
                    </a:lnTo>
                    <a:lnTo>
                      <a:pt x="261763" y="781922"/>
                    </a:lnTo>
                    <a:lnTo>
                      <a:pt x="262177" y="780464"/>
                    </a:lnTo>
                    <a:lnTo>
                      <a:pt x="262421" y="779227"/>
                    </a:lnTo>
                    <a:lnTo>
                      <a:pt x="262637" y="777074"/>
                    </a:lnTo>
                    <a:lnTo>
                      <a:pt x="263028" y="774817"/>
                    </a:lnTo>
                    <a:lnTo>
                      <a:pt x="263982" y="772231"/>
                    </a:lnTo>
                    <a:lnTo>
                      <a:pt x="264913" y="771348"/>
                    </a:lnTo>
                    <a:lnTo>
                      <a:pt x="265802" y="770360"/>
                    </a:lnTo>
                    <a:lnTo>
                      <a:pt x="265999" y="769233"/>
                    </a:lnTo>
                    <a:lnTo>
                      <a:pt x="266274" y="767900"/>
                    </a:lnTo>
                    <a:lnTo>
                      <a:pt x="266801" y="767014"/>
                    </a:lnTo>
                    <a:lnTo>
                      <a:pt x="267545" y="766106"/>
                    </a:lnTo>
                    <a:lnTo>
                      <a:pt x="267932" y="765631"/>
                    </a:lnTo>
                    <a:lnTo>
                      <a:pt x="268923" y="764490"/>
                    </a:lnTo>
                    <a:lnTo>
                      <a:pt x="270367" y="762994"/>
                    </a:lnTo>
                    <a:lnTo>
                      <a:pt x="271338" y="762053"/>
                    </a:lnTo>
                    <a:lnTo>
                      <a:pt x="272622" y="760981"/>
                    </a:lnTo>
                    <a:lnTo>
                      <a:pt x="273697" y="760169"/>
                    </a:lnTo>
                    <a:lnTo>
                      <a:pt x="276517" y="758683"/>
                    </a:lnTo>
                    <a:lnTo>
                      <a:pt x="278664" y="757424"/>
                    </a:lnTo>
                    <a:lnTo>
                      <a:pt x="281349" y="755638"/>
                    </a:lnTo>
                    <a:lnTo>
                      <a:pt x="283224" y="754155"/>
                    </a:lnTo>
                    <a:lnTo>
                      <a:pt x="285112" y="752585"/>
                    </a:lnTo>
                    <a:lnTo>
                      <a:pt x="286364" y="751731"/>
                    </a:lnTo>
                    <a:lnTo>
                      <a:pt x="287928" y="751439"/>
                    </a:lnTo>
                    <a:lnTo>
                      <a:pt x="289457" y="751451"/>
                    </a:lnTo>
                    <a:lnTo>
                      <a:pt x="291004" y="751695"/>
                    </a:lnTo>
                    <a:lnTo>
                      <a:pt x="292615" y="752794"/>
                    </a:lnTo>
                    <a:lnTo>
                      <a:pt x="293813" y="753712"/>
                    </a:lnTo>
                    <a:lnTo>
                      <a:pt x="295451" y="754887"/>
                    </a:lnTo>
                    <a:lnTo>
                      <a:pt x="296574" y="755738"/>
                    </a:lnTo>
                    <a:lnTo>
                      <a:pt x="298093" y="757151"/>
                    </a:lnTo>
                    <a:lnTo>
                      <a:pt x="299191" y="758185"/>
                    </a:lnTo>
                    <a:lnTo>
                      <a:pt x="300604" y="759520"/>
                    </a:lnTo>
                    <a:lnTo>
                      <a:pt x="301962" y="760345"/>
                    </a:lnTo>
                    <a:lnTo>
                      <a:pt x="303372" y="760442"/>
                    </a:lnTo>
                    <a:lnTo>
                      <a:pt x="304257" y="760149"/>
                    </a:lnTo>
                    <a:lnTo>
                      <a:pt x="305612" y="759841"/>
                    </a:lnTo>
                    <a:lnTo>
                      <a:pt x="306904" y="759710"/>
                    </a:lnTo>
                    <a:lnTo>
                      <a:pt x="308823" y="759540"/>
                    </a:lnTo>
                    <a:lnTo>
                      <a:pt x="310661" y="759614"/>
                    </a:lnTo>
                    <a:lnTo>
                      <a:pt x="312554" y="759443"/>
                    </a:lnTo>
                    <a:lnTo>
                      <a:pt x="314233" y="759273"/>
                    </a:lnTo>
                    <a:lnTo>
                      <a:pt x="316153" y="759187"/>
                    </a:lnTo>
                    <a:lnTo>
                      <a:pt x="317746" y="759090"/>
                    </a:lnTo>
                    <a:lnTo>
                      <a:pt x="319317" y="758958"/>
                    </a:lnTo>
                    <a:lnTo>
                      <a:pt x="321368" y="758695"/>
                    </a:lnTo>
                    <a:lnTo>
                      <a:pt x="323530" y="758528"/>
                    </a:lnTo>
                    <a:lnTo>
                      <a:pt x="326512" y="758483"/>
                    </a:lnTo>
                    <a:lnTo>
                      <a:pt x="329405" y="758672"/>
                    </a:lnTo>
                    <a:lnTo>
                      <a:pt x="331081" y="758750"/>
                    </a:lnTo>
                    <a:lnTo>
                      <a:pt x="332539" y="758540"/>
                    </a:lnTo>
                    <a:lnTo>
                      <a:pt x="333514" y="758288"/>
                    </a:lnTo>
                    <a:lnTo>
                      <a:pt x="335268" y="757841"/>
                    </a:lnTo>
                    <a:lnTo>
                      <a:pt x="336256" y="757401"/>
                    </a:lnTo>
                    <a:lnTo>
                      <a:pt x="337872" y="756489"/>
                    </a:lnTo>
                    <a:lnTo>
                      <a:pt x="338954" y="755731"/>
                    </a:lnTo>
                    <a:lnTo>
                      <a:pt x="340540" y="754935"/>
                    </a:lnTo>
                    <a:lnTo>
                      <a:pt x="342351" y="754046"/>
                    </a:lnTo>
                    <a:lnTo>
                      <a:pt x="343658" y="753401"/>
                    </a:lnTo>
                    <a:lnTo>
                      <a:pt x="345327" y="752691"/>
                    </a:lnTo>
                    <a:lnTo>
                      <a:pt x="347192" y="752033"/>
                    </a:lnTo>
                    <a:lnTo>
                      <a:pt x="350083" y="751760"/>
                    </a:lnTo>
                    <a:lnTo>
                      <a:pt x="352857" y="752107"/>
                    </a:lnTo>
                    <a:lnTo>
                      <a:pt x="355092" y="752277"/>
                    </a:lnTo>
                    <a:lnTo>
                      <a:pt x="357439" y="752228"/>
                    </a:lnTo>
                    <a:lnTo>
                      <a:pt x="358610" y="752023"/>
                    </a:lnTo>
                    <a:lnTo>
                      <a:pt x="359786" y="751461"/>
                    </a:lnTo>
                    <a:lnTo>
                      <a:pt x="361313" y="750421"/>
                    </a:lnTo>
                    <a:lnTo>
                      <a:pt x="362376" y="749686"/>
                    </a:lnTo>
                    <a:lnTo>
                      <a:pt x="363196" y="749088"/>
                    </a:lnTo>
                    <a:lnTo>
                      <a:pt x="364271" y="748890"/>
                    </a:lnTo>
                    <a:lnTo>
                      <a:pt x="365240" y="748825"/>
                    </a:lnTo>
                    <a:lnTo>
                      <a:pt x="367122" y="748728"/>
                    </a:lnTo>
                    <a:lnTo>
                      <a:pt x="368554" y="748690"/>
                    </a:lnTo>
                    <a:lnTo>
                      <a:pt x="370907" y="748629"/>
                    </a:lnTo>
                    <a:lnTo>
                      <a:pt x="373396" y="748318"/>
                    </a:lnTo>
                    <a:lnTo>
                      <a:pt x="375229" y="747929"/>
                    </a:lnTo>
                    <a:lnTo>
                      <a:pt x="375800" y="747829"/>
                    </a:lnTo>
                    <a:lnTo>
                      <a:pt x="377384" y="747550"/>
                    </a:lnTo>
                    <a:lnTo>
                      <a:pt x="379323" y="747335"/>
                    </a:lnTo>
                    <a:lnTo>
                      <a:pt x="382597" y="747060"/>
                    </a:lnTo>
                    <a:lnTo>
                      <a:pt x="385654" y="746741"/>
                    </a:lnTo>
                    <a:lnTo>
                      <a:pt x="388056" y="746488"/>
                    </a:lnTo>
                    <a:lnTo>
                      <a:pt x="390783" y="746529"/>
                    </a:lnTo>
                    <a:lnTo>
                      <a:pt x="393254" y="746583"/>
                    </a:lnTo>
                    <a:lnTo>
                      <a:pt x="396815" y="746976"/>
                    </a:lnTo>
                    <a:lnTo>
                      <a:pt x="399313" y="746539"/>
                    </a:lnTo>
                    <a:lnTo>
                      <a:pt x="400559" y="746388"/>
                    </a:lnTo>
                    <a:lnTo>
                      <a:pt x="402713" y="745854"/>
                    </a:lnTo>
                    <a:lnTo>
                      <a:pt x="405973" y="744927"/>
                    </a:lnTo>
                    <a:lnTo>
                      <a:pt x="408438" y="744208"/>
                    </a:lnTo>
                    <a:lnTo>
                      <a:pt x="410192" y="743780"/>
                    </a:lnTo>
                    <a:lnTo>
                      <a:pt x="413262" y="743406"/>
                    </a:lnTo>
                    <a:lnTo>
                      <a:pt x="414886" y="743222"/>
                    </a:lnTo>
                    <a:lnTo>
                      <a:pt x="417535" y="743286"/>
                    </a:lnTo>
                    <a:lnTo>
                      <a:pt x="419956" y="743312"/>
                    </a:lnTo>
                    <a:lnTo>
                      <a:pt x="422242" y="743084"/>
                    </a:lnTo>
                    <a:lnTo>
                      <a:pt x="425202" y="743068"/>
                    </a:lnTo>
                    <a:lnTo>
                      <a:pt x="428131" y="742557"/>
                    </a:lnTo>
                    <a:lnTo>
                      <a:pt x="430548" y="741896"/>
                    </a:lnTo>
                    <a:lnTo>
                      <a:pt x="431785" y="741488"/>
                    </a:lnTo>
                    <a:lnTo>
                      <a:pt x="433277" y="740990"/>
                    </a:lnTo>
                    <a:lnTo>
                      <a:pt x="435319" y="741000"/>
                    </a:lnTo>
                    <a:lnTo>
                      <a:pt x="437821" y="741305"/>
                    </a:lnTo>
                    <a:lnTo>
                      <a:pt x="439313" y="741440"/>
                    </a:lnTo>
                    <a:lnTo>
                      <a:pt x="440360" y="741395"/>
                    </a:lnTo>
                    <a:lnTo>
                      <a:pt x="442322" y="741366"/>
                    </a:lnTo>
                    <a:lnTo>
                      <a:pt x="445205" y="741341"/>
                    </a:lnTo>
                    <a:lnTo>
                      <a:pt x="447835" y="741614"/>
                    </a:lnTo>
                    <a:lnTo>
                      <a:pt x="448709" y="741620"/>
                    </a:lnTo>
                    <a:lnTo>
                      <a:pt x="449707" y="741585"/>
                    </a:lnTo>
                    <a:lnTo>
                      <a:pt x="451865" y="741668"/>
                    </a:lnTo>
                    <a:lnTo>
                      <a:pt x="454542" y="741748"/>
                    </a:lnTo>
                    <a:lnTo>
                      <a:pt x="456909" y="741900"/>
                    </a:lnTo>
                    <a:lnTo>
                      <a:pt x="459271" y="741839"/>
                    </a:lnTo>
                    <a:lnTo>
                      <a:pt x="460945" y="741635"/>
                    </a:lnTo>
                    <a:lnTo>
                      <a:pt x="463150" y="741312"/>
                    </a:lnTo>
                    <a:lnTo>
                      <a:pt x="465170" y="741051"/>
                    </a:lnTo>
                    <a:lnTo>
                      <a:pt x="466784" y="740759"/>
                    </a:lnTo>
                    <a:lnTo>
                      <a:pt x="468261" y="740191"/>
                    </a:lnTo>
                    <a:lnTo>
                      <a:pt x="469013" y="739742"/>
                    </a:lnTo>
                    <a:lnTo>
                      <a:pt x="470156" y="738990"/>
                    </a:lnTo>
                    <a:lnTo>
                      <a:pt x="471986" y="738380"/>
                    </a:lnTo>
                    <a:lnTo>
                      <a:pt x="473930" y="738219"/>
                    </a:lnTo>
                    <a:lnTo>
                      <a:pt x="474308" y="737767"/>
                    </a:lnTo>
                    <a:lnTo>
                      <a:pt x="475955" y="737825"/>
                    </a:lnTo>
                    <a:lnTo>
                      <a:pt x="477800" y="738336"/>
                    </a:lnTo>
                    <a:lnTo>
                      <a:pt x="479237" y="738878"/>
                    </a:lnTo>
                    <a:lnTo>
                      <a:pt x="481025" y="739469"/>
                    </a:lnTo>
                    <a:lnTo>
                      <a:pt x="482839" y="739427"/>
                    </a:lnTo>
                    <a:lnTo>
                      <a:pt x="483876" y="739208"/>
                    </a:lnTo>
                    <a:lnTo>
                      <a:pt x="486553" y="739221"/>
                    </a:lnTo>
                    <a:lnTo>
                      <a:pt x="489408" y="739446"/>
                    </a:lnTo>
                    <a:lnTo>
                      <a:pt x="491530" y="739803"/>
                    </a:lnTo>
                    <a:lnTo>
                      <a:pt x="493383" y="740043"/>
                    </a:lnTo>
                    <a:lnTo>
                      <a:pt x="497439" y="740599"/>
                    </a:lnTo>
                    <a:lnTo>
                      <a:pt x="497939" y="740885"/>
                    </a:lnTo>
                    <a:lnTo>
                      <a:pt x="499332" y="741061"/>
                    </a:lnTo>
                    <a:lnTo>
                      <a:pt x="501141" y="741341"/>
                    </a:lnTo>
                    <a:lnTo>
                      <a:pt x="503109" y="741232"/>
                    </a:lnTo>
                    <a:lnTo>
                      <a:pt x="504410" y="740419"/>
                    </a:lnTo>
                    <a:lnTo>
                      <a:pt x="506486" y="738698"/>
                    </a:lnTo>
                    <a:lnTo>
                      <a:pt x="508416" y="736771"/>
                    </a:lnTo>
                    <a:lnTo>
                      <a:pt x="511377" y="733901"/>
                    </a:lnTo>
                    <a:lnTo>
                      <a:pt x="514291" y="731159"/>
                    </a:lnTo>
                    <a:lnTo>
                      <a:pt x="516533" y="728960"/>
                    </a:lnTo>
                    <a:lnTo>
                      <a:pt x="518783" y="726808"/>
                    </a:lnTo>
                    <a:lnTo>
                      <a:pt x="520258" y="725787"/>
                    </a:lnTo>
                    <a:lnTo>
                      <a:pt x="520960" y="723984"/>
                    </a:lnTo>
                    <a:lnTo>
                      <a:pt x="521586" y="722404"/>
                    </a:lnTo>
                    <a:lnTo>
                      <a:pt x="522527" y="720532"/>
                    </a:lnTo>
                    <a:lnTo>
                      <a:pt x="523192" y="718845"/>
                    </a:lnTo>
                    <a:lnTo>
                      <a:pt x="524149" y="716618"/>
                    </a:lnTo>
                    <a:lnTo>
                      <a:pt x="525652" y="714113"/>
                    </a:lnTo>
                    <a:lnTo>
                      <a:pt x="526852" y="711865"/>
                    </a:lnTo>
                    <a:lnTo>
                      <a:pt x="528098" y="709226"/>
                    </a:lnTo>
                    <a:lnTo>
                      <a:pt x="529016" y="707161"/>
                    </a:lnTo>
                    <a:lnTo>
                      <a:pt x="529331" y="704388"/>
                    </a:lnTo>
                    <a:lnTo>
                      <a:pt x="529961" y="700750"/>
                    </a:lnTo>
                    <a:lnTo>
                      <a:pt x="531161" y="699311"/>
                    </a:lnTo>
                    <a:lnTo>
                      <a:pt x="533434" y="697632"/>
                    </a:lnTo>
                    <a:lnTo>
                      <a:pt x="536155" y="695423"/>
                    </a:lnTo>
                    <a:lnTo>
                      <a:pt x="538308" y="693349"/>
                    </a:lnTo>
                    <a:lnTo>
                      <a:pt x="540550" y="691355"/>
                    </a:lnTo>
                    <a:lnTo>
                      <a:pt x="541435" y="690292"/>
                    </a:lnTo>
                    <a:lnTo>
                      <a:pt x="542380" y="689823"/>
                    </a:lnTo>
                    <a:lnTo>
                      <a:pt x="543250" y="689943"/>
                    </a:lnTo>
                    <a:lnTo>
                      <a:pt x="543738" y="689945"/>
                    </a:lnTo>
                    <a:lnTo>
                      <a:pt x="543902" y="690498"/>
                    </a:lnTo>
                    <a:lnTo>
                      <a:pt x="544425" y="690054"/>
                    </a:lnTo>
                    <a:lnTo>
                      <a:pt x="544454" y="689516"/>
                    </a:lnTo>
                    <a:lnTo>
                      <a:pt x="544566" y="688787"/>
                    </a:lnTo>
                    <a:lnTo>
                      <a:pt x="545076" y="688073"/>
                    </a:lnTo>
                    <a:lnTo>
                      <a:pt x="545723" y="688071"/>
                    </a:lnTo>
                    <a:lnTo>
                      <a:pt x="546519" y="688426"/>
                    </a:lnTo>
                    <a:lnTo>
                      <a:pt x="546994" y="688516"/>
                    </a:lnTo>
                    <a:lnTo>
                      <a:pt x="547202" y="687936"/>
                    </a:lnTo>
                    <a:lnTo>
                      <a:pt x="547694" y="687881"/>
                    </a:lnTo>
                    <a:lnTo>
                      <a:pt x="548438" y="688106"/>
                    </a:lnTo>
                    <a:lnTo>
                      <a:pt x="548795" y="687165"/>
                    </a:lnTo>
                    <a:lnTo>
                      <a:pt x="549440" y="687371"/>
                    </a:lnTo>
                    <a:lnTo>
                      <a:pt x="549951" y="687406"/>
                    </a:lnTo>
                    <a:lnTo>
                      <a:pt x="550291" y="686375"/>
                    </a:lnTo>
                    <a:lnTo>
                      <a:pt x="549826" y="686321"/>
                    </a:lnTo>
                    <a:lnTo>
                      <a:pt x="549341" y="685909"/>
                    </a:lnTo>
                    <a:lnTo>
                      <a:pt x="549870" y="685180"/>
                    </a:lnTo>
                    <a:lnTo>
                      <a:pt x="550375" y="684548"/>
                    </a:lnTo>
                    <a:lnTo>
                      <a:pt x="550570" y="684131"/>
                    </a:lnTo>
                    <a:lnTo>
                      <a:pt x="550105" y="683694"/>
                    </a:lnTo>
                    <a:lnTo>
                      <a:pt x="550663" y="683386"/>
                    </a:lnTo>
                    <a:lnTo>
                      <a:pt x="551915" y="683810"/>
                    </a:lnTo>
                    <a:lnTo>
                      <a:pt x="551932" y="682554"/>
                    </a:lnTo>
                    <a:lnTo>
                      <a:pt x="551434" y="682112"/>
                    </a:lnTo>
                    <a:lnTo>
                      <a:pt x="550923" y="681902"/>
                    </a:lnTo>
                    <a:lnTo>
                      <a:pt x="550663" y="681494"/>
                    </a:lnTo>
                    <a:lnTo>
                      <a:pt x="551142" y="681148"/>
                    </a:lnTo>
                    <a:lnTo>
                      <a:pt x="551704" y="680513"/>
                    </a:lnTo>
                    <a:lnTo>
                      <a:pt x="552209" y="679824"/>
                    </a:lnTo>
                    <a:lnTo>
                      <a:pt x="551816" y="679572"/>
                    </a:lnTo>
                    <a:lnTo>
                      <a:pt x="551466" y="679116"/>
                    </a:lnTo>
                    <a:lnTo>
                      <a:pt x="552112" y="678814"/>
                    </a:lnTo>
                    <a:lnTo>
                      <a:pt x="552776" y="678605"/>
                    </a:lnTo>
                    <a:lnTo>
                      <a:pt x="553306" y="678267"/>
                    </a:lnTo>
                    <a:lnTo>
                      <a:pt x="553797" y="678118"/>
                    </a:lnTo>
                    <a:lnTo>
                      <a:pt x="554279" y="678422"/>
                    </a:lnTo>
                    <a:lnTo>
                      <a:pt x="554882" y="678695"/>
                    </a:lnTo>
                    <a:lnTo>
                      <a:pt x="555718" y="678750"/>
                    </a:lnTo>
                    <a:lnTo>
                      <a:pt x="555848" y="677931"/>
                    </a:lnTo>
                    <a:lnTo>
                      <a:pt x="556607" y="678130"/>
                    </a:lnTo>
                    <a:lnTo>
                      <a:pt x="557024" y="677662"/>
                    </a:lnTo>
                    <a:lnTo>
                      <a:pt x="556960" y="676660"/>
                    </a:lnTo>
                    <a:lnTo>
                      <a:pt x="557278" y="675981"/>
                    </a:lnTo>
                    <a:lnTo>
                      <a:pt x="557271" y="675382"/>
                    </a:lnTo>
                    <a:lnTo>
                      <a:pt x="557753" y="674890"/>
                    </a:lnTo>
                    <a:lnTo>
                      <a:pt x="557962" y="674328"/>
                    </a:lnTo>
                    <a:lnTo>
                      <a:pt x="557184" y="673712"/>
                    </a:lnTo>
                    <a:lnTo>
                      <a:pt x="557278" y="673149"/>
                    </a:lnTo>
                    <a:lnTo>
                      <a:pt x="557098" y="672639"/>
                    </a:lnTo>
                    <a:lnTo>
                      <a:pt x="556533" y="671882"/>
                    </a:lnTo>
                    <a:lnTo>
                      <a:pt x="557149" y="671680"/>
                    </a:lnTo>
                    <a:lnTo>
                      <a:pt x="557747" y="671577"/>
                    </a:lnTo>
                    <a:lnTo>
                      <a:pt x="557727" y="670999"/>
                    </a:lnTo>
                    <a:lnTo>
                      <a:pt x="557210" y="670103"/>
                    </a:lnTo>
                    <a:lnTo>
                      <a:pt x="557724" y="669840"/>
                    </a:lnTo>
                    <a:lnTo>
                      <a:pt x="558729" y="669650"/>
                    </a:lnTo>
                    <a:lnTo>
                      <a:pt x="559374" y="668985"/>
                    </a:lnTo>
                    <a:lnTo>
                      <a:pt x="558829" y="668709"/>
                    </a:lnTo>
                    <a:lnTo>
                      <a:pt x="558556" y="668359"/>
                    </a:lnTo>
                    <a:lnTo>
                      <a:pt x="558611" y="667871"/>
                    </a:lnTo>
                    <a:lnTo>
                      <a:pt x="559040" y="667528"/>
                    </a:lnTo>
                    <a:lnTo>
                      <a:pt x="559660" y="666930"/>
                    </a:lnTo>
                    <a:lnTo>
                      <a:pt x="559464" y="666514"/>
                    </a:lnTo>
                    <a:lnTo>
                      <a:pt x="557907" y="667464"/>
                    </a:lnTo>
                    <a:lnTo>
                      <a:pt x="557563" y="666529"/>
                    </a:lnTo>
                    <a:lnTo>
                      <a:pt x="557031" y="666119"/>
                    </a:lnTo>
                    <a:lnTo>
                      <a:pt x="556478" y="666083"/>
                    </a:lnTo>
                    <a:lnTo>
                      <a:pt x="556629" y="665556"/>
                    </a:lnTo>
                    <a:lnTo>
                      <a:pt x="557143" y="665350"/>
                    </a:lnTo>
                    <a:lnTo>
                      <a:pt x="558012" y="665161"/>
                    </a:lnTo>
                    <a:lnTo>
                      <a:pt x="558672" y="664465"/>
                    </a:lnTo>
                    <a:lnTo>
                      <a:pt x="559124" y="663761"/>
                    </a:lnTo>
                    <a:lnTo>
                      <a:pt x="559298" y="662914"/>
                    </a:lnTo>
                    <a:lnTo>
                      <a:pt x="558932" y="662043"/>
                    </a:lnTo>
                    <a:lnTo>
                      <a:pt x="558571" y="661324"/>
                    </a:lnTo>
                    <a:lnTo>
                      <a:pt x="559086" y="661247"/>
                    </a:lnTo>
                    <a:lnTo>
                      <a:pt x="559063" y="660576"/>
                    </a:lnTo>
                    <a:lnTo>
                      <a:pt x="558325" y="660332"/>
                    </a:lnTo>
                    <a:lnTo>
                      <a:pt x="558777" y="659677"/>
                    </a:lnTo>
                    <a:lnTo>
                      <a:pt x="559519" y="659995"/>
                    </a:lnTo>
                    <a:lnTo>
                      <a:pt x="560033" y="660496"/>
                    </a:lnTo>
                    <a:lnTo>
                      <a:pt x="560655" y="660139"/>
                    </a:lnTo>
                    <a:lnTo>
                      <a:pt x="561006" y="659263"/>
                    </a:lnTo>
                    <a:lnTo>
                      <a:pt x="560331" y="658852"/>
                    </a:lnTo>
                    <a:lnTo>
                      <a:pt x="560569" y="658309"/>
                    </a:lnTo>
                    <a:lnTo>
                      <a:pt x="560193" y="658055"/>
                    </a:lnTo>
                    <a:lnTo>
                      <a:pt x="559702" y="657937"/>
                    </a:lnTo>
                    <a:lnTo>
                      <a:pt x="559625" y="657282"/>
                    </a:lnTo>
                    <a:lnTo>
                      <a:pt x="560456" y="656775"/>
                    </a:lnTo>
                    <a:lnTo>
                      <a:pt x="560951" y="656174"/>
                    </a:lnTo>
                    <a:lnTo>
                      <a:pt x="561307" y="655647"/>
                    </a:lnTo>
                    <a:lnTo>
                      <a:pt x="561535" y="655086"/>
                    </a:lnTo>
                    <a:lnTo>
                      <a:pt x="562103" y="655105"/>
                    </a:lnTo>
                    <a:lnTo>
                      <a:pt x="562334" y="655834"/>
                    </a:lnTo>
                    <a:lnTo>
                      <a:pt x="562941" y="655532"/>
                    </a:lnTo>
                    <a:lnTo>
                      <a:pt x="563510" y="655000"/>
                    </a:lnTo>
                    <a:lnTo>
                      <a:pt x="562710" y="654334"/>
                    </a:lnTo>
                    <a:lnTo>
                      <a:pt x="563070" y="653998"/>
                    </a:lnTo>
                    <a:lnTo>
                      <a:pt x="563382" y="653506"/>
                    </a:lnTo>
                    <a:lnTo>
                      <a:pt x="563748" y="652874"/>
                    </a:lnTo>
                    <a:lnTo>
                      <a:pt x="564280" y="652630"/>
                    </a:lnTo>
                    <a:lnTo>
                      <a:pt x="564717" y="652983"/>
                    </a:lnTo>
                    <a:lnTo>
                      <a:pt x="564717" y="653603"/>
                    </a:lnTo>
                    <a:lnTo>
                      <a:pt x="565192" y="653638"/>
                    </a:lnTo>
                    <a:lnTo>
                      <a:pt x="565532" y="653317"/>
                    </a:lnTo>
                    <a:lnTo>
                      <a:pt x="566139" y="652813"/>
                    </a:lnTo>
                    <a:lnTo>
                      <a:pt x="565723" y="652344"/>
                    </a:lnTo>
                    <a:lnTo>
                      <a:pt x="566368" y="652267"/>
                    </a:lnTo>
                    <a:lnTo>
                      <a:pt x="566994" y="652491"/>
                    </a:lnTo>
                    <a:lnTo>
                      <a:pt x="567049" y="651930"/>
                    </a:lnTo>
                    <a:lnTo>
                      <a:pt x="566894" y="651407"/>
                    </a:lnTo>
                    <a:lnTo>
                      <a:pt x="566473" y="650472"/>
                    </a:lnTo>
                    <a:lnTo>
                      <a:pt x="565700" y="651054"/>
                    </a:lnTo>
                    <a:lnTo>
                      <a:pt x="565295" y="650434"/>
                    </a:lnTo>
                    <a:lnTo>
                      <a:pt x="565475" y="649659"/>
                    </a:lnTo>
                    <a:lnTo>
                      <a:pt x="565729" y="648716"/>
                    </a:lnTo>
                    <a:lnTo>
                      <a:pt x="566454" y="649445"/>
                    </a:lnTo>
                    <a:lnTo>
                      <a:pt x="566929" y="649685"/>
                    </a:lnTo>
                    <a:lnTo>
                      <a:pt x="567969" y="649140"/>
                    </a:lnTo>
                    <a:lnTo>
                      <a:pt x="568213" y="648504"/>
                    </a:lnTo>
                    <a:lnTo>
                      <a:pt x="568066" y="647820"/>
                    </a:lnTo>
                    <a:lnTo>
                      <a:pt x="569295" y="648295"/>
                    </a:lnTo>
                    <a:lnTo>
                      <a:pt x="570072" y="648144"/>
                    </a:lnTo>
                    <a:lnTo>
                      <a:pt x="569996" y="647695"/>
                    </a:lnTo>
                    <a:lnTo>
                      <a:pt x="569578" y="646909"/>
                    </a:lnTo>
                    <a:lnTo>
                      <a:pt x="568635" y="646507"/>
                    </a:lnTo>
                    <a:lnTo>
                      <a:pt x="569164" y="645797"/>
                    </a:lnTo>
                    <a:lnTo>
                      <a:pt x="569854" y="644718"/>
                    </a:lnTo>
                    <a:lnTo>
                      <a:pt x="570577" y="644438"/>
                    </a:lnTo>
                    <a:lnTo>
                      <a:pt x="571791" y="644153"/>
                    </a:lnTo>
                    <a:lnTo>
                      <a:pt x="571976" y="643480"/>
                    </a:lnTo>
                    <a:lnTo>
                      <a:pt x="572885" y="643045"/>
                    </a:lnTo>
                    <a:lnTo>
                      <a:pt x="573531" y="642860"/>
                    </a:lnTo>
                    <a:lnTo>
                      <a:pt x="574365" y="642875"/>
                    </a:lnTo>
                    <a:lnTo>
                      <a:pt x="574379" y="642236"/>
                    </a:lnTo>
                    <a:lnTo>
                      <a:pt x="573909" y="641902"/>
                    </a:lnTo>
                    <a:lnTo>
                      <a:pt x="574058" y="641286"/>
                    </a:lnTo>
                    <a:lnTo>
                      <a:pt x="574703" y="641302"/>
                    </a:lnTo>
                    <a:lnTo>
                      <a:pt x="575672" y="641263"/>
                    </a:lnTo>
                    <a:lnTo>
                      <a:pt x="575554" y="640198"/>
                    </a:lnTo>
                    <a:lnTo>
                      <a:pt x="574966" y="640329"/>
                    </a:lnTo>
                    <a:lnTo>
                      <a:pt x="575098" y="639841"/>
                    </a:lnTo>
                    <a:lnTo>
                      <a:pt x="575380" y="639410"/>
                    </a:lnTo>
                    <a:lnTo>
                      <a:pt x="576462" y="639633"/>
                    </a:lnTo>
                    <a:lnTo>
                      <a:pt x="576995" y="640249"/>
                    </a:lnTo>
                    <a:lnTo>
                      <a:pt x="577548" y="640454"/>
                    </a:lnTo>
                    <a:lnTo>
                      <a:pt x="577965" y="639982"/>
                    </a:lnTo>
                    <a:lnTo>
                      <a:pt x="577884" y="639501"/>
                    </a:lnTo>
                    <a:lnTo>
                      <a:pt x="578360" y="639049"/>
                    </a:lnTo>
                    <a:lnTo>
                      <a:pt x="578835" y="639215"/>
                    </a:lnTo>
                    <a:lnTo>
                      <a:pt x="578890" y="638711"/>
                    </a:lnTo>
                    <a:lnTo>
                      <a:pt x="578735" y="638055"/>
                    </a:lnTo>
                    <a:lnTo>
                      <a:pt x="578790" y="637420"/>
                    </a:lnTo>
                    <a:lnTo>
                      <a:pt x="578353" y="637269"/>
                    </a:lnTo>
                    <a:lnTo>
                      <a:pt x="577901" y="637870"/>
                    </a:lnTo>
                    <a:lnTo>
                      <a:pt x="577634" y="637458"/>
                    </a:lnTo>
                    <a:lnTo>
                      <a:pt x="577461" y="636823"/>
                    </a:lnTo>
                    <a:lnTo>
                      <a:pt x="577695" y="635905"/>
                    </a:lnTo>
                    <a:lnTo>
                      <a:pt x="578061" y="635496"/>
                    </a:lnTo>
                    <a:lnTo>
                      <a:pt x="578180" y="634954"/>
                    </a:lnTo>
                    <a:lnTo>
                      <a:pt x="578485" y="634569"/>
                    </a:lnTo>
                    <a:lnTo>
                      <a:pt x="579102" y="634271"/>
                    </a:lnTo>
                    <a:lnTo>
                      <a:pt x="579888" y="634187"/>
                    </a:lnTo>
                    <a:lnTo>
                      <a:pt x="580361" y="633666"/>
                    </a:lnTo>
                    <a:lnTo>
                      <a:pt x="580829" y="633590"/>
                    </a:lnTo>
                    <a:lnTo>
                      <a:pt x="581497" y="633323"/>
                    </a:lnTo>
                    <a:lnTo>
                      <a:pt x="581477" y="632848"/>
                    </a:lnTo>
                    <a:lnTo>
                      <a:pt x="581452" y="632277"/>
                    </a:lnTo>
                    <a:lnTo>
                      <a:pt x="581619" y="631821"/>
                    </a:lnTo>
                    <a:lnTo>
                      <a:pt x="581817" y="631172"/>
                    </a:lnTo>
                    <a:lnTo>
                      <a:pt x="582017" y="630359"/>
                    </a:lnTo>
                    <a:lnTo>
                      <a:pt x="581304" y="630103"/>
                    </a:lnTo>
                    <a:lnTo>
                      <a:pt x="581494" y="629592"/>
                    </a:lnTo>
                    <a:lnTo>
                      <a:pt x="581905" y="629419"/>
                    </a:lnTo>
                    <a:lnTo>
                      <a:pt x="582334" y="629682"/>
                    </a:lnTo>
                    <a:lnTo>
                      <a:pt x="582531" y="629249"/>
                    </a:lnTo>
                    <a:lnTo>
                      <a:pt x="583145" y="628466"/>
                    </a:lnTo>
                    <a:lnTo>
                      <a:pt x="583506" y="627951"/>
                    </a:lnTo>
                    <a:lnTo>
                      <a:pt x="583048" y="627756"/>
                    </a:lnTo>
                    <a:lnTo>
                      <a:pt x="582689" y="627453"/>
                    </a:lnTo>
                    <a:lnTo>
                      <a:pt x="582874" y="627058"/>
                    </a:lnTo>
                    <a:lnTo>
                      <a:pt x="583542" y="626722"/>
                    </a:lnTo>
                    <a:lnTo>
                      <a:pt x="584011" y="627191"/>
                    </a:lnTo>
                    <a:lnTo>
                      <a:pt x="584904" y="626728"/>
                    </a:lnTo>
                    <a:lnTo>
                      <a:pt x="585080" y="627589"/>
                    </a:lnTo>
                    <a:lnTo>
                      <a:pt x="585616" y="627039"/>
                    </a:lnTo>
                    <a:lnTo>
                      <a:pt x="585610" y="626363"/>
                    </a:lnTo>
                    <a:lnTo>
                      <a:pt x="586200" y="625774"/>
                    </a:lnTo>
                    <a:lnTo>
                      <a:pt x="586599" y="626153"/>
                    </a:lnTo>
                    <a:lnTo>
                      <a:pt x="587244" y="626176"/>
                    </a:lnTo>
                    <a:lnTo>
                      <a:pt x="587610" y="625915"/>
                    </a:lnTo>
                    <a:lnTo>
                      <a:pt x="588011" y="626491"/>
                    </a:lnTo>
                    <a:lnTo>
                      <a:pt x="588265" y="626045"/>
                    </a:lnTo>
                    <a:lnTo>
                      <a:pt x="588169" y="625608"/>
                    </a:lnTo>
                    <a:lnTo>
                      <a:pt x="588631" y="625329"/>
                    </a:lnTo>
                    <a:lnTo>
                      <a:pt x="589364" y="625178"/>
                    </a:lnTo>
                    <a:lnTo>
                      <a:pt x="590057" y="625752"/>
                    </a:lnTo>
                    <a:lnTo>
                      <a:pt x="590625" y="625678"/>
                    </a:lnTo>
                    <a:lnTo>
                      <a:pt x="591270" y="625553"/>
                    </a:lnTo>
                    <a:lnTo>
                      <a:pt x="591871" y="624976"/>
                    </a:lnTo>
                    <a:lnTo>
                      <a:pt x="592324" y="624869"/>
                    </a:lnTo>
                    <a:lnTo>
                      <a:pt x="592356" y="624394"/>
                    </a:lnTo>
                    <a:lnTo>
                      <a:pt x="592671" y="624076"/>
                    </a:lnTo>
                    <a:lnTo>
                      <a:pt x="592426" y="623476"/>
                    </a:lnTo>
                    <a:lnTo>
                      <a:pt x="592673" y="623049"/>
                    </a:lnTo>
                    <a:lnTo>
                      <a:pt x="592854" y="622362"/>
                    </a:lnTo>
                    <a:lnTo>
                      <a:pt x="593739" y="622927"/>
                    </a:lnTo>
                    <a:lnTo>
                      <a:pt x="594301" y="622070"/>
                    </a:lnTo>
                    <a:lnTo>
                      <a:pt x="594060" y="621495"/>
                    </a:lnTo>
                    <a:lnTo>
                      <a:pt x="594398" y="620797"/>
                    </a:lnTo>
                    <a:lnTo>
                      <a:pt x="595043" y="621007"/>
                    </a:lnTo>
                    <a:lnTo>
                      <a:pt x="595890" y="620673"/>
                    </a:lnTo>
                    <a:lnTo>
                      <a:pt x="599169" y="620839"/>
                    </a:lnTo>
                    <a:lnTo>
                      <a:pt x="594713" y="619736"/>
                    </a:lnTo>
                    <a:lnTo>
                      <a:pt x="592950" y="619860"/>
                    </a:lnTo>
                    <a:lnTo>
                      <a:pt x="591688" y="619835"/>
                    </a:lnTo>
                    <a:lnTo>
                      <a:pt x="589986" y="619797"/>
                    </a:lnTo>
                    <a:lnTo>
                      <a:pt x="586830" y="619301"/>
                    </a:lnTo>
                    <a:lnTo>
                      <a:pt x="584034" y="618582"/>
                    </a:lnTo>
                    <a:lnTo>
                      <a:pt x="581340" y="617070"/>
                    </a:lnTo>
                    <a:lnTo>
                      <a:pt x="579031" y="615076"/>
                    </a:lnTo>
                    <a:lnTo>
                      <a:pt x="577121" y="613468"/>
                    </a:lnTo>
                    <a:lnTo>
                      <a:pt x="575714" y="612138"/>
                    </a:lnTo>
                    <a:lnTo>
                      <a:pt x="574680" y="611349"/>
                    </a:lnTo>
                    <a:lnTo>
                      <a:pt x="572946" y="610800"/>
                    </a:lnTo>
                    <a:lnTo>
                      <a:pt x="570404" y="610597"/>
                    </a:lnTo>
                    <a:lnTo>
                      <a:pt x="567379" y="610790"/>
                    </a:lnTo>
                    <a:lnTo>
                      <a:pt x="564721" y="610556"/>
                    </a:lnTo>
                    <a:lnTo>
                      <a:pt x="562242" y="610684"/>
                    </a:lnTo>
                    <a:lnTo>
                      <a:pt x="559531" y="611271"/>
                    </a:lnTo>
                    <a:lnTo>
                      <a:pt x="557445" y="610851"/>
                    </a:lnTo>
                    <a:lnTo>
                      <a:pt x="555563" y="610270"/>
                    </a:lnTo>
                    <a:lnTo>
                      <a:pt x="553537" y="609772"/>
                    </a:lnTo>
                    <a:lnTo>
                      <a:pt x="550965" y="609550"/>
                    </a:lnTo>
                    <a:lnTo>
                      <a:pt x="548599" y="609522"/>
                    </a:lnTo>
                    <a:lnTo>
                      <a:pt x="546544" y="610042"/>
                    </a:lnTo>
                    <a:lnTo>
                      <a:pt x="544393" y="610668"/>
                    </a:lnTo>
                    <a:lnTo>
                      <a:pt x="543885" y="610828"/>
                    </a:lnTo>
                    <a:lnTo>
                      <a:pt x="542910" y="610943"/>
                    </a:lnTo>
                    <a:lnTo>
                      <a:pt x="542017" y="611067"/>
                    </a:lnTo>
                    <a:lnTo>
                      <a:pt x="541353" y="611006"/>
                    </a:lnTo>
                    <a:lnTo>
                      <a:pt x="540845" y="610420"/>
                    </a:lnTo>
                    <a:lnTo>
                      <a:pt x="539464" y="608758"/>
                    </a:lnTo>
                    <a:lnTo>
                      <a:pt x="538546" y="606636"/>
                    </a:lnTo>
                    <a:lnTo>
                      <a:pt x="538479" y="604965"/>
                    </a:lnTo>
                    <a:lnTo>
                      <a:pt x="539172" y="603180"/>
                    </a:lnTo>
                    <a:lnTo>
                      <a:pt x="539361" y="602310"/>
                    </a:lnTo>
                    <a:lnTo>
                      <a:pt x="538340" y="601919"/>
                    </a:lnTo>
                    <a:lnTo>
                      <a:pt x="536546" y="601768"/>
                    </a:lnTo>
                    <a:lnTo>
                      <a:pt x="533858" y="601736"/>
                    </a:lnTo>
                    <a:lnTo>
                      <a:pt x="531174" y="601703"/>
                    </a:lnTo>
                    <a:lnTo>
                      <a:pt x="527761" y="601232"/>
                    </a:lnTo>
                    <a:lnTo>
                      <a:pt x="524650" y="600457"/>
                    </a:lnTo>
                    <a:lnTo>
                      <a:pt x="521025" y="599337"/>
                    </a:lnTo>
                    <a:lnTo>
                      <a:pt x="517924" y="598351"/>
                    </a:lnTo>
                    <a:lnTo>
                      <a:pt x="513463" y="597064"/>
                    </a:lnTo>
                    <a:lnTo>
                      <a:pt x="509980" y="596204"/>
                    </a:lnTo>
                    <a:lnTo>
                      <a:pt x="506011" y="594893"/>
                    </a:lnTo>
                    <a:lnTo>
                      <a:pt x="502395" y="593445"/>
                    </a:lnTo>
                    <a:lnTo>
                      <a:pt x="499634" y="592399"/>
                    </a:lnTo>
                    <a:lnTo>
                      <a:pt x="497676" y="591583"/>
                    </a:lnTo>
                    <a:lnTo>
                      <a:pt x="496934" y="591275"/>
                    </a:lnTo>
                    <a:lnTo>
                      <a:pt x="495615" y="590424"/>
                    </a:lnTo>
                    <a:lnTo>
                      <a:pt x="494896" y="589596"/>
                    </a:lnTo>
                    <a:lnTo>
                      <a:pt x="494529" y="589162"/>
                    </a:lnTo>
                    <a:lnTo>
                      <a:pt x="493602" y="588555"/>
                    </a:lnTo>
                    <a:lnTo>
                      <a:pt x="493098" y="587939"/>
                    </a:lnTo>
                    <a:lnTo>
                      <a:pt x="492902" y="586827"/>
                    </a:lnTo>
                    <a:lnTo>
                      <a:pt x="493194" y="585720"/>
                    </a:lnTo>
                    <a:lnTo>
                      <a:pt x="493592" y="583308"/>
                    </a:lnTo>
                    <a:lnTo>
                      <a:pt x="494407" y="581022"/>
                    </a:lnTo>
                    <a:lnTo>
                      <a:pt x="494928" y="579379"/>
                    </a:lnTo>
                    <a:lnTo>
                      <a:pt x="494848" y="577744"/>
                    </a:lnTo>
                    <a:lnTo>
                      <a:pt x="494356" y="575891"/>
                    </a:lnTo>
                    <a:lnTo>
                      <a:pt x="493235" y="574013"/>
                    </a:lnTo>
                    <a:lnTo>
                      <a:pt x="491707" y="572408"/>
                    </a:lnTo>
                    <a:lnTo>
                      <a:pt x="490031" y="570832"/>
                    </a:lnTo>
                    <a:lnTo>
                      <a:pt x="488355" y="569361"/>
                    </a:lnTo>
                    <a:lnTo>
                      <a:pt x="486782" y="568250"/>
                    </a:lnTo>
                    <a:lnTo>
                      <a:pt x="485099" y="567371"/>
                    </a:lnTo>
                    <a:lnTo>
                      <a:pt x="483870" y="566449"/>
                    </a:lnTo>
                    <a:lnTo>
                      <a:pt x="483353" y="565409"/>
                    </a:lnTo>
                    <a:lnTo>
                      <a:pt x="483837" y="564275"/>
                    </a:lnTo>
                    <a:lnTo>
                      <a:pt x="485198" y="563077"/>
                    </a:lnTo>
                    <a:lnTo>
                      <a:pt x="485812" y="562089"/>
                    </a:lnTo>
                    <a:lnTo>
                      <a:pt x="485498" y="560310"/>
                    </a:lnTo>
                    <a:lnTo>
                      <a:pt x="485366" y="558089"/>
                    </a:lnTo>
                    <a:lnTo>
                      <a:pt x="485389" y="557116"/>
                    </a:lnTo>
                    <a:lnTo>
                      <a:pt x="485410" y="556280"/>
                    </a:lnTo>
                    <a:lnTo>
                      <a:pt x="485995" y="554171"/>
                    </a:lnTo>
                    <a:lnTo>
                      <a:pt x="486927" y="552357"/>
                    </a:lnTo>
                    <a:lnTo>
                      <a:pt x="487940" y="550494"/>
                    </a:lnTo>
                    <a:lnTo>
                      <a:pt x="488606" y="548779"/>
                    </a:lnTo>
                    <a:lnTo>
                      <a:pt x="489341" y="547268"/>
                    </a:lnTo>
                    <a:lnTo>
                      <a:pt x="489883" y="546058"/>
                    </a:lnTo>
                    <a:lnTo>
                      <a:pt x="490125" y="545261"/>
                    </a:lnTo>
                    <a:lnTo>
                      <a:pt x="490009" y="544451"/>
                    </a:lnTo>
                    <a:lnTo>
                      <a:pt x="489404" y="543428"/>
                    </a:lnTo>
                    <a:lnTo>
                      <a:pt x="488467" y="542293"/>
                    </a:lnTo>
                    <a:lnTo>
                      <a:pt x="487148" y="541055"/>
                    </a:lnTo>
                    <a:lnTo>
                      <a:pt x="486383" y="539889"/>
                    </a:lnTo>
                    <a:lnTo>
                      <a:pt x="486146" y="539157"/>
                    </a:lnTo>
                    <a:lnTo>
                      <a:pt x="485805" y="538393"/>
                    </a:lnTo>
                    <a:lnTo>
                      <a:pt x="486171" y="537719"/>
                    </a:lnTo>
                    <a:lnTo>
                      <a:pt x="486104" y="536925"/>
                    </a:lnTo>
                    <a:lnTo>
                      <a:pt x="485610" y="535780"/>
                    </a:lnTo>
                    <a:lnTo>
                      <a:pt x="484219" y="534826"/>
                    </a:lnTo>
                    <a:lnTo>
                      <a:pt x="483484" y="534196"/>
                    </a:lnTo>
                    <a:lnTo>
                      <a:pt x="482790" y="533609"/>
                    </a:lnTo>
                    <a:lnTo>
                      <a:pt x="481920" y="532835"/>
                    </a:lnTo>
                    <a:lnTo>
                      <a:pt x="481143" y="532427"/>
                    </a:lnTo>
                    <a:lnTo>
                      <a:pt x="479882" y="532093"/>
                    </a:lnTo>
                    <a:lnTo>
                      <a:pt x="479002" y="532013"/>
                    </a:lnTo>
                    <a:lnTo>
                      <a:pt x="477865" y="531554"/>
                    </a:lnTo>
                    <a:lnTo>
                      <a:pt x="476854" y="530575"/>
                    </a:lnTo>
                    <a:lnTo>
                      <a:pt x="476010" y="529493"/>
                    </a:lnTo>
                    <a:lnTo>
                      <a:pt x="475052" y="528090"/>
                    </a:lnTo>
                    <a:lnTo>
                      <a:pt x="474276" y="527043"/>
                    </a:lnTo>
                    <a:lnTo>
                      <a:pt x="473688" y="525762"/>
                    </a:lnTo>
                    <a:lnTo>
                      <a:pt x="473669" y="524949"/>
                    </a:lnTo>
                    <a:lnTo>
                      <a:pt x="473711" y="523209"/>
                    </a:lnTo>
                    <a:lnTo>
                      <a:pt x="473220" y="521899"/>
                    </a:lnTo>
                    <a:lnTo>
                      <a:pt x="472738" y="520772"/>
                    </a:lnTo>
                    <a:lnTo>
                      <a:pt x="472560" y="519959"/>
                    </a:lnTo>
                    <a:lnTo>
                      <a:pt x="472844" y="518473"/>
                    </a:lnTo>
                    <a:lnTo>
                      <a:pt x="473293" y="516984"/>
                    </a:lnTo>
                    <a:lnTo>
                      <a:pt x="473833" y="515408"/>
                    </a:lnTo>
                    <a:lnTo>
                      <a:pt x="474401" y="513664"/>
                    </a:lnTo>
                    <a:lnTo>
                      <a:pt x="475050" y="511962"/>
                    </a:lnTo>
                    <a:lnTo>
                      <a:pt x="475525" y="510664"/>
                    </a:lnTo>
                    <a:lnTo>
                      <a:pt x="475993" y="509258"/>
                    </a:lnTo>
                    <a:lnTo>
                      <a:pt x="476260" y="508304"/>
                    </a:lnTo>
                    <a:lnTo>
                      <a:pt x="476456" y="507563"/>
                    </a:lnTo>
                    <a:lnTo>
                      <a:pt x="476466" y="505941"/>
                    </a:lnTo>
                    <a:lnTo>
                      <a:pt x="476548" y="504879"/>
                    </a:lnTo>
                    <a:lnTo>
                      <a:pt x="476739" y="503083"/>
                    </a:lnTo>
                    <a:lnTo>
                      <a:pt x="476831" y="501886"/>
                    </a:lnTo>
                    <a:lnTo>
                      <a:pt x="476806" y="500178"/>
                    </a:lnTo>
                    <a:lnTo>
                      <a:pt x="476657" y="498727"/>
                    </a:lnTo>
                    <a:lnTo>
                      <a:pt x="476167" y="497501"/>
                    </a:lnTo>
                    <a:lnTo>
                      <a:pt x="475746" y="496114"/>
                    </a:lnTo>
                    <a:lnTo>
                      <a:pt x="475377" y="495250"/>
                    </a:lnTo>
                    <a:lnTo>
                      <a:pt x="474558" y="493635"/>
                    </a:lnTo>
                    <a:lnTo>
                      <a:pt x="473909" y="492536"/>
                    </a:lnTo>
                    <a:lnTo>
                      <a:pt x="473165" y="491349"/>
                    </a:lnTo>
                    <a:lnTo>
                      <a:pt x="472125" y="490154"/>
                    </a:lnTo>
                    <a:lnTo>
                      <a:pt x="471348" y="489207"/>
                    </a:lnTo>
                    <a:lnTo>
                      <a:pt x="470551" y="488193"/>
                    </a:lnTo>
                    <a:lnTo>
                      <a:pt x="469495" y="486905"/>
                    </a:lnTo>
                    <a:lnTo>
                      <a:pt x="469180" y="486378"/>
                    </a:lnTo>
                    <a:lnTo>
                      <a:pt x="468795" y="485852"/>
                    </a:lnTo>
                    <a:lnTo>
                      <a:pt x="468551" y="485142"/>
                    </a:lnTo>
                    <a:lnTo>
                      <a:pt x="468519" y="484580"/>
                    </a:lnTo>
                    <a:lnTo>
                      <a:pt x="468538" y="483247"/>
                    </a:lnTo>
                    <a:lnTo>
                      <a:pt x="468442" y="482281"/>
                    </a:lnTo>
                    <a:lnTo>
                      <a:pt x="468255" y="481552"/>
                    </a:lnTo>
                    <a:lnTo>
                      <a:pt x="467980" y="480314"/>
                    </a:lnTo>
                    <a:lnTo>
                      <a:pt x="467755" y="479597"/>
                    </a:lnTo>
                    <a:lnTo>
                      <a:pt x="467293" y="478486"/>
                    </a:lnTo>
                    <a:lnTo>
                      <a:pt x="466788" y="476782"/>
                    </a:lnTo>
                    <a:lnTo>
                      <a:pt x="466564" y="476091"/>
                    </a:lnTo>
                    <a:lnTo>
                      <a:pt x="466396" y="475355"/>
                    </a:lnTo>
                    <a:lnTo>
                      <a:pt x="466217" y="474919"/>
                    </a:lnTo>
                    <a:lnTo>
                      <a:pt x="465979" y="474345"/>
                    </a:lnTo>
                    <a:lnTo>
                      <a:pt x="465721" y="473840"/>
                    </a:lnTo>
                    <a:lnTo>
                      <a:pt x="465612" y="472649"/>
                    </a:lnTo>
                    <a:lnTo>
                      <a:pt x="465648" y="471393"/>
                    </a:lnTo>
                    <a:lnTo>
                      <a:pt x="465626" y="470138"/>
                    </a:lnTo>
                    <a:lnTo>
                      <a:pt x="465809" y="468786"/>
                    </a:lnTo>
                    <a:lnTo>
                      <a:pt x="465963" y="467525"/>
                    </a:lnTo>
                    <a:lnTo>
                      <a:pt x="465501" y="465691"/>
                    </a:lnTo>
                    <a:lnTo>
                      <a:pt x="464878" y="464012"/>
                    </a:lnTo>
                    <a:lnTo>
                      <a:pt x="464389" y="462457"/>
                    </a:lnTo>
                    <a:lnTo>
                      <a:pt x="463805" y="461013"/>
                    </a:lnTo>
                    <a:lnTo>
                      <a:pt x="463189" y="459574"/>
                    </a:lnTo>
                    <a:lnTo>
                      <a:pt x="462836" y="458293"/>
                    </a:lnTo>
                    <a:lnTo>
                      <a:pt x="462496" y="456627"/>
                    </a:lnTo>
                    <a:lnTo>
                      <a:pt x="462418" y="455166"/>
                    </a:lnTo>
                    <a:lnTo>
                      <a:pt x="462254" y="453454"/>
                    </a:lnTo>
                    <a:lnTo>
                      <a:pt x="462193" y="452816"/>
                    </a:lnTo>
                    <a:lnTo>
                      <a:pt x="462212" y="450662"/>
                    </a:lnTo>
                    <a:lnTo>
                      <a:pt x="462261" y="448506"/>
                    </a:lnTo>
                    <a:lnTo>
                      <a:pt x="462200" y="446613"/>
                    </a:lnTo>
                    <a:lnTo>
                      <a:pt x="462129" y="444535"/>
                    </a:lnTo>
                    <a:lnTo>
                      <a:pt x="462129" y="442333"/>
                    </a:lnTo>
                    <a:lnTo>
                      <a:pt x="462177" y="440034"/>
                    </a:lnTo>
                    <a:lnTo>
                      <a:pt x="462313" y="438652"/>
                    </a:lnTo>
                    <a:lnTo>
                      <a:pt x="462380" y="437465"/>
                    </a:lnTo>
                    <a:lnTo>
                      <a:pt x="462463" y="436209"/>
                    </a:lnTo>
                    <a:lnTo>
                      <a:pt x="462313" y="434392"/>
                    </a:lnTo>
                    <a:lnTo>
                      <a:pt x="462530" y="433419"/>
                    </a:lnTo>
                    <a:lnTo>
                      <a:pt x="462591" y="432366"/>
                    </a:lnTo>
                    <a:lnTo>
                      <a:pt x="462691" y="430908"/>
                    </a:lnTo>
                    <a:lnTo>
                      <a:pt x="462576" y="429294"/>
                    </a:lnTo>
                    <a:lnTo>
                      <a:pt x="462572" y="427313"/>
                    </a:lnTo>
                    <a:lnTo>
                      <a:pt x="462559" y="425226"/>
                    </a:lnTo>
                    <a:lnTo>
                      <a:pt x="462637" y="422470"/>
                    </a:lnTo>
                    <a:lnTo>
                      <a:pt x="462681" y="420493"/>
                    </a:lnTo>
                    <a:lnTo>
                      <a:pt x="462769" y="418444"/>
                    </a:lnTo>
                    <a:lnTo>
                      <a:pt x="462877" y="416765"/>
                    </a:lnTo>
                    <a:lnTo>
                      <a:pt x="463034" y="415202"/>
                    </a:lnTo>
                    <a:lnTo>
                      <a:pt x="463198" y="413853"/>
                    </a:lnTo>
                    <a:lnTo>
                      <a:pt x="463286" y="412488"/>
                    </a:lnTo>
                    <a:lnTo>
                      <a:pt x="463523" y="410880"/>
                    </a:lnTo>
                    <a:lnTo>
                      <a:pt x="463889" y="408834"/>
                    </a:lnTo>
                    <a:lnTo>
                      <a:pt x="464137" y="407090"/>
                    </a:lnTo>
                    <a:lnTo>
                      <a:pt x="464347" y="405981"/>
                    </a:lnTo>
                    <a:lnTo>
                      <a:pt x="464389" y="405008"/>
                    </a:lnTo>
                    <a:lnTo>
                      <a:pt x="463985" y="403783"/>
                    </a:lnTo>
                    <a:lnTo>
                      <a:pt x="463818" y="402525"/>
                    </a:lnTo>
                    <a:lnTo>
                      <a:pt x="463590" y="401170"/>
                    </a:lnTo>
                    <a:lnTo>
                      <a:pt x="463416" y="399690"/>
                    </a:lnTo>
                    <a:lnTo>
                      <a:pt x="463076" y="398140"/>
                    </a:lnTo>
                    <a:lnTo>
                      <a:pt x="462910" y="396736"/>
                    </a:lnTo>
                    <a:lnTo>
                      <a:pt x="462861" y="395083"/>
                    </a:lnTo>
                    <a:lnTo>
                      <a:pt x="462849" y="393904"/>
                    </a:lnTo>
                    <a:lnTo>
                      <a:pt x="462540" y="392045"/>
                    </a:lnTo>
                    <a:lnTo>
                      <a:pt x="462456" y="391017"/>
                    </a:lnTo>
                    <a:lnTo>
                      <a:pt x="462374" y="389248"/>
                    </a:lnTo>
                    <a:lnTo>
                      <a:pt x="462498" y="387838"/>
                    </a:lnTo>
                    <a:lnTo>
                      <a:pt x="462649" y="386054"/>
                    </a:lnTo>
                    <a:lnTo>
                      <a:pt x="463025" y="384468"/>
                    </a:lnTo>
                    <a:lnTo>
                      <a:pt x="463240" y="383453"/>
                    </a:lnTo>
                    <a:lnTo>
                      <a:pt x="463433" y="382163"/>
                    </a:lnTo>
                    <a:lnTo>
                      <a:pt x="463568" y="380859"/>
                    </a:lnTo>
                    <a:lnTo>
                      <a:pt x="463767" y="379857"/>
                    </a:lnTo>
                    <a:lnTo>
                      <a:pt x="464225" y="378209"/>
                    </a:lnTo>
                    <a:lnTo>
                      <a:pt x="464878" y="377018"/>
                    </a:lnTo>
                    <a:lnTo>
                      <a:pt x="465526" y="375821"/>
                    </a:lnTo>
                    <a:lnTo>
                      <a:pt x="465963" y="375276"/>
                    </a:lnTo>
                    <a:lnTo>
                      <a:pt x="467520" y="374222"/>
                    </a:lnTo>
                    <a:lnTo>
                      <a:pt x="468364" y="373625"/>
                    </a:lnTo>
                    <a:lnTo>
                      <a:pt x="468997" y="372433"/>
                    </a:lnTo>
                    <a:lnTo>
                      <a:pt x="469244" y="370622"/>
                    </a:lnTo>
                    <a:lnTo>
                      <a:pt x="469337" y="369261"/>
                    </a:lnTo>
                    <a:lnTo>
                      <a:pt x="469469" y="367659"/>
                    </a:lnTo>
                    <a:lnTo>
                      <a:pt x="469587" y="366674"/>
                    </a:lnTo>
                    <a:lnTo>
                      <a:pt x="469646" y="365380"/>
                    </a:lnTo>
                    <a:lnTo>
                      <a:pt x="470339" y="363023"/>
                    </a:lnTo>
                    <a:lnTo>
                      <a:pt x="470686" y="361953"/>
                    </a:lnTo>
                    <a:lnTo>
                      <a:pt x="470856" y="360759"/>
                    </a:lnTo>
                    <a:lnTo>
                      <a:pt x="471450" y="359577"/>
                    </a:lnTo>
                    <a:lnTo>
                      <a:pt x="471772" y="358768"/>
                    </a:lnTo>
                    <a:lnTo>
                      <a:pt x="472262" y="357686"/>
                    </a:lnTo>
                    <a:lnTo>
                      <a:pt x="472690" y="356549"/>
                    </a:lnTo>
                    <a:lnTo>
                      <a:pt x="473148" y="355600"/>
                    </a:lnTo>
                    <a:lnTo>
                      <a:pt x="473682" y="354582"/>
                    </a:lnTo>
                    <a:lnTo>
                      <a:pt x="474310" y="353429"/>
                    </a:lnTo>
                    <a:lnTo>
                      <a:pt x="474882" y="352232"/>
                    </a:lnTo>
                    <a:lnTo>
                      <a:pt x="475335" y="351290"/>
                    </a:lnTo>
                    <a:lnTo>
                      <a:pt x="475932" y="350177"/>
                    </a:lnTo>
                    <a:lnTo>
                      <a:pt x="476453" y="349255"/>
                    </a:lnTo>
                    <a:lnTo>
                      <a:pt x="477073" y="348093"/>
                    </a:lnTo>
                    <a:lnTo>
                      <a:pt x="477306" y="347315"/>
                    </a:lnTo>
                    <a:lnTo>
                      <a:pt x="477438" y="346252"/>
                    </a:lnTo>
                    <a:lnTo>
                      <a:pt x="477319" y="345624"/>
                    </a:lnTo>
                    <a:lnTo>
                      <a:pt x="476976" y="344304"/>
                    </a:lnTo>
                    <a:lnTo>
                      <a:pt x="476655" y="343508"/>
                    </a:lnTo>
                    <a:lnTo>
                      <a:pt x="476517" y="342985"/>
                    </a:lnTo>
                    <a:lnTo>
                      <a:pt x="476414" y="341951"/>
                    </a:lnTo>
                    <a:lnTo>
                      <a:pt x="476520" y="340502"/>
                    </a:lnTo>
                    <a:lnTo>
                      <a:pt x="476594" y="340031"/>
                    </a:lnTo>
                    <a:lnTo>
                      <a:pt x="476674" y="339276"/>
                    </a:lnTo>
                    <a:lnTo>
                      <a:pt x="476485" y="338656"/>
                    </a:lnTo>
                    <a:lnTo>
                      <a:pt x="475554" y="338277"/>
                    </a:lnTo>
                    <a:lnTo>
                      <a:pt x="474863" y="338287"/>
                    </a:lnTo>
                    <a:lnTo>
                      <a:pt x="474109" y="338394"/>
                    </a:lnTo>
                    <a:lnTo>
                      <a:pt x="472474" y="338768"/>
                    </a:lnTo>
                    <a:lnTo>
                      <a:pt x="471135" y="338993"/>
                    </a:lnTo>
                    <a:lnTo>
                      <a:pt x="470186" y="339260"/>
                    </a:lnTo>
                    <a:lnTo>
                      <a:pt x="468448" y="339237"/>
                    </a:lnTo>
                    <a:lnTo>
                      <a:pt x="467077" y="338919"/>
                    </a:lnTo>
                    <a:lnTo>
                      <a:pt x="465774" y="338856"/>
                    </a:lnTo>
                    <a:lnTo>
                      <a:pt x="463863" y="338656"/>
                    </a:lnTo>
                    <a:lnTo>
                      <a:pt x="462399" y="338791"/>
                    </a:lnTo>
                    <a:lnTo>
                      <a:pt x="460739" y="339610"/>
                    </a:lnTo>
                    <a:lnTo>
                      <a:pt x="459403" y="341022"/>
                    </a:lnTo>
                    <a:lnTo>
                      <a:pt x="458542" y="342529"/>
                    </a:lnTo>
                    <a:lnTo>
                      <a:pt x="457460" y="344044"/>
                    </a:lnTo>
                    <a:lnTo>
                      <a:pt x="456398" y="345447"/>
                    </a:lnTo>
                    <a:lnTo>
                      <a:pt x="455094" y="346002"/>
                    </a:lnTo>
                    <a:lnTo>
                      <a:pt x="453604" y="345614"/>
                    </a:lnTo>
                    <a:lnTo>
                      <a:pt x="452220" y="344805"/>
                    </a:lnTo>
                    <a:lnTo>
                      <a:pt x="450898" y="343813"/>
                    </a:lnTo>
                    <a:lnTo>
                      <a:pt x="449993" y="343006"/>
                    </a:lnTo>
                    <a:lnTo>
                      <a:pt x="448930" y="342258"/>
                    </a:lnTo>
                    <a:lnTo>
                      <a:pt x="448089" y="341687"/>
                    </a:lnTo>
                    <a:lnTo>
                      <a:pt x="447228" y="341077"/>
                    </a:lnTo>
                    <a:lnTo>
                      <a:pt x="446708" y="340627"/>
                    </a:lnTo>
                    <a:lnTo>
                      <a:pt x="446444" y="339890"/>
                    </a:lnTo>
                    <a:lnTo>
                      <a:pt x="446715" y="339465"/>
                    </a:lnTo>
                    <a:lnTo>
                      <a:pt x="447616" y="339035"/>
                    </a:lnTo>
                    <a:lnTo>
                      <a:pt x="448696" y="338672"/>
                    </a:lnTo>
                    <a:lnTo>
                      <a:pt x="449247" y="338052"/>
                    </a:lnTo>
                    <a:lnTo>
                      <a:pt x="449360" y="336990"/>
                    </a:lnTo>
                    <a:lnTo>
                      <a:pt x="449016" y="335709"/>
                    </a:lnTo>
                    <a:lnTo>
                      <a:pt x="448423" y="334039"/>
                    </a:lnTo>
                    <a:lnTo>
                      <a:pt x="447860" y="333028"/>
                    </a:lnTo>
                    <a:lnTo>
                      <a:pt x="447205" y="331744"/>
                    </a:lnTo>
                    <a:lnTo>
                      <a:pt x="446200" y="330282"/>
                    </a:lnTo>
                    <a:lnTo>
                      <a:pt x="445559" y="329547"/>
                    </a:lnTo>
                    <a:lnTo>
                      <a:pt x="445250" y="329206"/>
                    </a:lnTo>
                    <a:lnTo>
                      <a:pt x="444864" y="328902"/>
                    </a:lnTo>
                    <a:lnTo>
                      <a:pt x="444448" y="328578"/>
                    </a:lnTo>
                    <a:lnTo>
                      <a:pt x="443889" y="328086"/>
                    </a:lnTo>
                    <a:lnTo>
                      <a:pt x="442627" y="328253"/>
                    </a:lnTo>
                    <a:lnTo>
                      <a:pt x="441788" y="328000"/>
                    </a:lnTo>
                    <a:lnTo>
                      <a:pt x="440845" y="327720"/>
                    </a:lnTo>
                    <a:lnTo>
                      <a:pt x="440107" y="327393"/>
                    </a:lnTo>
                    <a:lnTo>
                      <a:pt x="439330" y="326960"/>
                    </a:lnTo>
                    <a:lnTo>
                      <a:pt x="439015" y="326384"/>
                    </a:lnTo>
                    <a:lnTo>
                      <a:pt x="439025" y="325504"/>
                    </a:lnTo>
                    <a:lnTo>
                      <a:pt x="439076" y="324197"/>
                    </a:lnTo>
                    <a:lnTo>
                      <a:pt x="439265" y="323029"/>
                    </a:lnTo>
                    <a:lnTo>
                      <a:pt x="439525" y="320747"/>
                    </a:lnTo>
                    <a:lnTo>
                      <a:pt x="439714" y="319449"/>
                    </a:lnTo>
                    <a:lnTo>
                      <a:pt x="439769" y="318113"/>
                    </a:lnTo>
                    <a:lnTo>
                      <a:pt x="439294" y="316127"/>
                    </a:lnTo>
                    <a:lnTo>
                      <a:pt x="438168" y="313827"/>
                    </a:lnTo>
                    <a:lnTo>
                      <a:pt x="437050" y="312151"/>
                    </a:lnTo>
                    <a:lnTo>
                      <a:pt x="435579" y="310189"/>
                    </a:lnTo>
                    <a:lnTo>
                      <a:pt x="434545" y="308147"/>
                    </a:lnTo>
                    <a:lnTo>
                      <a:pt x="434189" y="307649"/>
                    </a:lnTo>
                    <a:lnTo>
                      <a:pt x="433432" y="306414"/>
                    </a:lnTo>
                    <a:lnTo>
                      <a:pt x="432529" y="304979"/>
                    </a:lnTo>
                    <a:lnTo>
                      <a:pt x="431825" y="303035"/>
                    </a:lnTo>
                    <a:lnTo>
                      <a:pt x="431113" y="301285"/>
                    </a:lnTo>
                    <a:lnTo>
                      <a:pt x="430772" y="299645"/>
                    </a:lnTo>
                    <a:lnTo>
                      <a:pt x="430150" y="298245"/>
                    </a:lnTo>
                    <a:lnTo>
                      <a:pt x="429572" y="296923"/>
                    </a:lnTo>
                    <a:lnTo>
                      <a:pt x="428740" y="295192"/>
                    </a:lnTo>
                    <a:lnTo>
                      <a:pt x="427845" y="293112"/>
                    </a:lnTo>
                    <a:lnTo>
                      <a:pt x="427221" y="292019"/>
                    </a:lnTo>
                    <a:lnTo>
                      <a:pt x="427042" y="290574"/>
                    </a:lnTo>
                    <a:lnTo>
                      <a:pt x="426967" y="289383"/>
                    </a:lnTo>
                    <a:lnTo>
                      <a:pt x="426210" y="288137"/>
                    </a:lnTo>
                    <a:lnTo>
                      <a:pt x="426078" y="287027"/>
                    </a:lnTo>
                    <a:lnTo>
                      <a:pt x="426423" y="286687"/>
                    </a:lnTo>
                    <a:lnTo>
                      <a:pt x="426130" y="285607"/>
                    </a:lnTo>
                    <a:lnTo>
                      <a:pt x="425629" y="285004"/>
                    </a:lnTo>
                    <a:lnTo>
                      <a:pt x="425205" y="284573"/>
                    </a:lnTo>
                    <a:lnTo>
                      <a:pt x="424547" y="284025"/>
                    </a:lnTo>
                    <a:lnTo>
                      <a:pt x="423918" y="283328"/>
                    </a:lnTo>
                    <a:lnTo>
                      <a:pt x="423908" y="282449"/>
                    </a:lnTo>
                    <a:lnTo>
                      <a:pt x="424370" y="281235"/>
                    </a:lnTo>
                    <a:lnTo>
                      <a:pt x="424855" y="280859"/>
                    </a:lnTo>
                    <a:lnTo>
                      <a:pt x="425633" y="280451"/>
                    </a:lnTo>
                    <a:lnTo>
                      <a:pt x="425511" y="279764"/>
                    </a:lnTo>
                    <a:lnTo>
                      <a:pt x="425198" y="278978"/>
                    </a:lnTo>
                    <a:lnTo>
                      <a:pt x="425337" y="277892"/>
                    </a:lnTo>
                    <a:lnTo>
                      <a:pt x="425305" y="277215"/>
                    </a:lnTo>
                    <a:lnTo>
                      <a:pt x="425452" y="276297"/>
                    </a:lnTo>
                    <a:lnTo>
                      <a:pt x="425876" y="275112"/>
                    </a:lnTo>
                    <a:lnTo>
                      <a:pt x="426348" y="273894"/>
                    </a:lnTo>
                    <a:lnTo>
                      <a:pt x="426791" y="272883"/>
                    </a:lnTo>
                    <a:lnTo>
                      <a:pt x="427009" y="271551"/>
                    </a:lnTo>
                    <a:lnTo>
                      <a:pt x="427331" y="270818"/>
                    </a:lnTo>
                    <a:lnTo>
                      <a:pt x="427851" y="269650"/>
                    </a:lnTo>
                    <a:lnTo>
                      <a:pt x="428211" y="268918"/>
                    </a:lnTo>
                    <a:lnTo>
                      <a:pt x="428262" y="267933"/>
                    </a:lnTo>
                    <a:lnTo>
                      <a:pt x="428564" y="267258"/>
                    </a:lnTo>
                    <a:lnTo>
                      <a:pt x="429074" y="267049"/>
                    </a:lnTo>
                    <a:lnTo>
                      <a:pt x="429350" y="265871"/>
                    </a:lnTo>
                    <a:lnTo>
                      <a:pt x="429106" y="264960"/>
                    </a:lnTo>
                    <a:lnTo>
                      <a:pt x="428891" y="264076"/>
                    </a:lnTo>
                    <a:lnTo>
                      <a:pt x="429135" y="263100"/>
                    </a:lnTo>
                    <a:lnTo>
                      <a:pt x="429537" y="261489"/>
                    </a:lnTo>
                    <a:lnTo>
                      <a:pt x="429787" y="260829"/>
                    </a:lnTo>
                    <a:lnTo>
                      <a:pt x="429921" y="260002"/>
                    </a:lnTo>
                    <a:lnTo>
                      <a:pt x="430111" y="258791"/>
                    </a:lnTo>
                    <a:lnTo>
                      <a:pt x="430259" y="258037"/>
                    </a:lnTo>
                    <a:lnTo>
                      <a:pt x="430551" y="257121"/>
                    </a:lnTo>
                    <a:lnTo>
                      <a:pt x="430589" y="256405"/>
                    </a:lnTo>
                    <a:lnTo>
                      <a:pt x="430352" y="255772"/>
                    </a:lnTo>
                    <a:lnTo>
                      <a:pt x="429995" y="255121"/>
                    </a:lnTo>
                    <a:lnTo>
                      <a:pt x="429829" y="254479"/>
                    </a:lnTo>
                    <a:lnTo>
                      <a:pt x="429369" y="253673"/>
                    </a:lnTo>
                    <a:lnTo>
                      <a:pt x="429803" y="253133"/>
                    </a:lnTo>
                    <a:lnTo>
                      <a:pt x="429839" y="252610"/>
                    </a:lnTo>
                    <a:lnTo>
                      <a:pt x="429877" y="252051"/>
                    </a:lnTo>
                    <a:lnTo>
                      <a:pt x="430371" y="251358"/>
                    </a:lnTo>
                    <a:lnTo>
                      <a:pt x="430211" y="250786"/>
                    </a:lnTo>
                    <a:lnTo>
                      <a:pt x="429886" y="250212"/>
                    </a:lnTo>
                    <a:lnTo>
                      <a:pt x="429720" y="249416"/>
                    </a:lnTo>
                    <a:lnTo>
                      <a:pt x="430108" y="248549"/>
                    </a:lnTo>
                    <a:lnTo>
                      <a:pt x="430172" y="248103"/>
                    </a:lnTo>
                    <a:lnTo>
                      <a:pt x="429646" y="247307"/>
                    </a:lnTo>
                    <a:lnTo>
                      <a:pt x="429507" y="246597"/>
                    </a:lnTo>
                    <a:lnTo>
                      <a:pt x="429562" y="245823"/>
                    </a:lnTo>
                    <a:lnTo>
                      <a:pt x="429688" y="245174"/>
                    </a:lnTo>
                    <a:lnTo>
                      <a:pt x="429845" y="244403"/>
                    </a:lnTo>
                    <a:lnTo>
                      <a:pt x="429961" y="243434"/>
                    </a:lnTo>
                    <a:lnTo>
                      <a:pt x="429999" y="242689"/>
                    </a:lnTo>
                    <a:lnTo>
                      <a:pt x="430134" y="242101"/>
                    </a:lnTo>
                    <a:lnTo>
                      <a:pt x="430609" y="241340"/>
                    </a:lnTo>
                    <a:lnTo>
                      <a:pt x="431030" y="240474"/>
                    </a:lnTo>
                    <a:lnTo>
                      <a:pt x="431402" y="239462"/>
                    </a:lnTo>
                    <a:lnTo>
                      <a:pt x="431646" y="238688"/>
                    </a:lnTo>
                    <a:lnTo>
                      <a:pt x="431707" y="237712"/>
                    </a:lnTo>
                    <a:lnTo>
                      <a:pt x="432016" y="237096"/>
                    </a:lnTo>
                    <a:lnTo>
                      <a:pt x="432420" y="236216"/>
                    </a:lnTo>
                    <a:lnTo>
                      <a:pt x="432150" y="235381"/>
                    </a:lnTo>
                    <a:lnTo>
                      <a:pt x="432567" y="234854"/>
                    </a:lnTo>
                    <a:lnTo>
                      <a:pt x="433264" y="234562"/>
                    </a:lnTo>
                    <a:lnTo>
                      <a:pt x="433405" y="234106"/>
                    </a:lnTo>
                    <a:lnTo>
                      <a:pt x="433701" y="233037"/>
                    </a:lnTo>
                    <a:lnTo>
                      <a:pt x="434044" y="232158"/>
                    </a:lnTo>
                    <a:lnTo>
                      <a:pt x="434119" y="231637"/>
                    </a:lnTo>
                    <a:lnTo>
                      <a:pt x="434516" y="231030"/>
                    </a:lnTo>
                    <a:lnTo>
                      <a:pt x="435071" y="230240"/>
                    </a:lnTo>
                    <a:lnTo>
                      <a:pt x="436092" y="229624"/>
                    </a:lnTo>
                    <a:lnTo>
                      <a:pt x="436821" y="229198"/>
                    </a:lnTo>
                    <a:lnTo>
                      <a:pt x="437229" y="228591"/>
                    </a:lnTo>
                    <a:lnTo>
                      <a:pt x="437615" y="228080"/>
                    </a:lnTo>
                    <a:lnTo>
                      <a:pt x="438096" y="227803"/>
                    </a:lnTo>
                    <a:lnTo>
                      <a:pt x="438502" y="227508"/>
                    </a:lnTo>
                    <a:lnTo>
                      <a:pt x="439098" y="227265"/>
                    </a:lnTo>
                    <a:lnTo>
                      <a:pt x="439891" y="226166"/>
                    </a:lnTo>
                    <a:lnTo>
                      <a:pt x="440151" y="225803"/>
                    </a:lnTo>
                    <a:lnTo>
                      <a:pt x="440639" y="225662"/>
                    </a:lnTo>
                    <a:lnTo>
                      <a:pt x="441776" y="225267"/>
                    </a:lnTo>
                    <a:lnTo>
                      <a:pt x="442219" y="224792"/>
                    </a:lnTo>
                    <a:lnTo>
                      <a:pt x="442778" y="224027"/>
                    </a:lnTo>
                    <a:lnTo>
                      <a:pt x="442910" y="223575"/>
                    </a:lnTo>
                    <a:lnTo>
                      <a:pt x="443179" y="223113"/>
                    </a:lnTo>
                    <a:lnTo>
                      <a:pt x="443721" y="222567"/>
                    </a:lnTo>
                    <a:lnTo>
                      <a:pt x="444232" y="222291"/>
                    </a:lnTo>
                    <a:lnTo>
                      <a:pt x="444675" y="222044"/>
                    </a:lnTo>
                    <a:lnTo>
                      <a:pt x="445568" y="221626"/>
                    </a:lnTo>
                    <a:lnTo>
                      <a:pt x="446383" y="221315"/>
                    </a:lnTo>
                    <a:lnTo>
                      <a:pt x="446675" y="220573"/>
                    </a:lnTo>
                    <a:lnTo>
                      <a:pt x="446919" y="219472"/>
                    </a:lnTo>
                    <a:lnTo>
                      <a:pt x="447690" y="218676"/>
                    </a:lnTo>
                    <a:lnTo>
                      <a:pt x="448310" y="218432"/>
                    </a:lnTo>
                    <a:lnTo>
                      <a:pt x="448673" y="218136"/>
                    </a:lnTo>
                    <a:lnTo>
                      <a:pt x="448423" y="217201"/>
                    </a:lnTo>
                    <a:lnTo>
                      <a:pt x="447790" y="216004"/>
                    </a:lnTo>
                    <a:lnTo>
                      <a:pt x="447144" y="215118"/>
                    </a:lnTo>
                    <a:lnTo>
                      <a:pt x="446551" y="214948"/>
                    </a:lnTo>
                    <a:lnTo>
                      <a:pt x="445988" y="214669"/>
                    </a:lnTo>
                    <a:lnTo>
                      <a:pt x="445484" y="214209"/>
                    </a:lnTo>
                    <a:lnTo>
                      <a:pt x="444772" y="213458"/>
                    </a:lnTo>
                    <a:lnTo>
                      <a:pt x="443966" y="212954"/>
                    </a:lnTo>
                    <a:lnTo>
                      <a:pt x="443162" y="212337"/>
                    </a:lnTo>
                    <a:lnTo>
                      <a:pt x="442729" y="211778"/>
                    </a:lnTo>
                    <a:lnTo>
                      <a:pt x="442530" y="211034"/>
                    </a:lnTo>
                    <a:lnTo>
                      <a:pt x="442219" y="210032"/>
                    </a:lnTo>
                    <a:lnTo>
                      <a:pt x="441612" y="209454"/>
                    </a:lnTo>
                    <a:lnTo>
                      <a:pt x="441233" y="209162"/>
                    </a:lnTo>
                    <a:lnTo>
                      <a:pt x="440515" y="208738"/>
                    </a:lnTo>
                    <a:lnTo>
                      <a:pt x="440080" y="208490"/>
                    </a:lnTo>
                    <a:lnTo>
                      <a:pt x="439897" y="208025"/>
                    </a:lnTo>
                    <a:lnTo>
                      <a:pt x="439544" y="207418"/>
                    </a:lnTo>
                    <a:lnTo>
                      <a:pt x="438565" y="206654"/>
                    </a:lnTo>
                    <a:lnTo>
                      <a:pt x="437964" y="206211"/>
                    </a:lnTo>
                    <a:lnTo>
                      <a:pt x="437374" y="205761"/>
                    </a:lnTo>
                    <a:lnTo>
                      <a:pt x="436590" y="205164"/>
                    </a:lnTo>
                    <a:lnTo>
                      <a:pt x="435560" y="204657"/>
                    </a:lnTo>
                    <a:lnTo>
                      <a:pt x="434561" y="203979"/>
                    </a:lnTo>
                    <a:lnTo>
                      <a:pt x="433855" y="203489"/>
                    </a:lnTo>
                    <a:lnTo>
                      <a:pt x="433222" y="203116"/>
                    </a:lnTo>
                    <a:lnTo>
                      <a:pt x="432663" y="202509"/>
                    </a:lnTo>
                    <a:lnTo>
                      <a:pt x="431970" y="201716"/>
                    </a:lnTo>
                    <a:lnTo>
                      <a:pt x="431302" y="201264"/>
                    </a:lnTo>
                    <a:lnTo>
                      <a:pt x="430426" y="200800"/>
                    </a:lnTo>
                    <a:lnTo>
                      <a:pt x="429848" y="200338"/>
                    </a:lnTo>
                    <a:lnTo>
                      <a:pt x="429976" y="199199"/>
                    </a:lnTo>
                    <a:lnTo>
                      <a:pt x="429385" y="198794"/>
                    </a:lnTo>
                    <a:lnTo>
                      <a:pt x="428833" y="198239"/>
                    </a:lnTo>
                    <a:lnTo>
                      <a:pt x="429385" y="197895"/>
                    </a:lnTo>
                    <a:lnTo>
                      <a:pt x="429829" y="197648"/>
                    </a:lnTo>
                    <a:lnTo>
                      <a:pt x="429543" y="196968"/>
                    </a:lnTo>
                    <a:lnTo>
                      <a:pt x="428535" y="197083"/>
                    </a:lnTo>
                    <a:lnTo>
                      <a:pt x="428159" y="196623"/>
                    </a:lnTo>
                    <a:lnTo>
                      <a:pt x="427545" y="196319"/>
                    </a:lnTo>
                    <a:lnTo>
                      <a:pt x="427148" y="196119"/>
                    </a:lnTo>
                    <a:lnTo>
                      <a:pt x="427096" y="195529"/>
                    </a:lnTo>
                    <a:lnTo>
                      <a:pt x="426727" y="194585"/>
                    </a:lnTo>
                    <a:lnTo>
                      <a:pt x="426249" y="194463"/>
                    </a:lnTo>
                    <a:lnTo>
                      <a:pt x="425423" y="194193"/>
                    </a:lnTo>
                    <a:lnTo>
                      <a:pt x="425450" y="193497"/>
                    </a:lnTo>
                    <a:lnTo>
                      <a:pt x="425388" y="192742"/>
                    </a:lnTo>
                    <a:lnTo>
                      <a:pt x="424572" y="192501"/>
                    </a:lnTo>
                    <a:lnTo>
                      <a:pt x="423860" y="192385"/>
                    </a:lnTo>
                    <a:lnTo>
                      <a:pt x="423966" y="191846"/>
                    </a:lnTo>
                    <a:lnTo>
                      <a:pt x="424351" y="191425"/>
                    </a:lnTo>
                    <a:lnTo>
                      <a:pt x="424396" y="190009"/>
                    </a:lnTo>
                    <a:lnTo>
                      <a:pt x="424149" y="189361"/>
                    </a:lnTo>
                    <a:lnTo>
                      <a:pt x="423408" y="189168"/>
                    </a:lnTo>
                    <a:lnTo>
                      <a:pt x="423246" y="188654"/>
                    </a:lnTo>
                    <a:lnTo>
                      <a:pt x="423137" y="187964"/>
                    </a:lnTo>
                    <a:lnTo>
                      <a:pt x="423163" y="187418"/>
                    </a:lnTo>
                    <a:lnTo>
                      <a:pt x="422820" y="186446"/>
                    </a:lnTo>
                    <a:lnTo>
                      <a:pt x="422187" y="185611"/>
                    </a:lnTo>
                    <a:lnTo>
                      <a:pt x="421821" y="185155"/>
                    </a:lnTo>
                    <a:lnTo>
                      <a:pt x="421204" y="184496"/>
                    </a:lnTo>
                    <a:lnTo>
                      <a:pt x="420948" y="183944"/>
                    </a:lnTo>
                    <a:lnTo>
                      <a:pt x="420935" y="183392"/>
                    </a:lnTo>
                    <a:lnTo>
                      <a:pt x="421156" y="182599"/>
                    </a:lnTo>
                    <a:lnTo>
                      <a:pt x="421872" y="182298"/>
                    </a:lnTo>
                    <a:lnTo>
                      <a:pt x="422964" y="181825"/>
                    </a:lnTo>
                    <a:lnTo>
                      <a:pt x="422463" y="181141"/>
                    </a:lnTo>
                    <a:lnTo>
                      <a:pt x="421763" y="180852"/>
                    </a:lnTo>
                    <a:lnTo>
                      <a:pt x="421454" y="180405"/>
                    </a:lnTo>
                    <a:lnTo>
                      <a:pt x="421073" y="179588"/>
                    </a:lnTo>
                    <a:lnTo>
                      <a:pt x="420809" y="178867"/>
                    </a:lnTo>
                    <a:lnTo>
                      <a:pt x="420447" y="178043"/>
                    </a:lnTo>
                    <a:lnTo>
                      <a:pt x="419971" y="177619"/>
                    </a:lnTo>
                    <a:lnTo>
                      <a:pt x="419786" y="177037"/>
                    </a:lnTo>
                    <a:lnTo>
                      <a:pt x="419645" y="176299"/>
                    </a:lnTo>
                    <a:lnTo>
                      <a:pt x="420135" y="175369"/>
                    </a:lnTo>
                    <a:lnTo>
                      <a:pt x="420672" y="174444"/>
                    </a:lnTo>
                    <a:lnTo>
                      <a:pt x="421134" y="173394"/>
                    </a:lnTo>
                    <a:lnTo>
                      <a:pt x="421494" y="172533"/>
                    </a:lnTo>
                    <a:lnTo>
                      <a:pt x="421147" y="172116"/>
                    </a:lnTo>
                    <a:lnTo>
                      <a:pt x="420774" y="170706"/>
                    </a:lnTo>
                    <a:lnTo>
                      <a:pt x="420424" y="170402"/>
                    </a:lnTo>
                    <a:lnTo>
                      <a:pt x="420187" y="169974"/>
                    </a:lnTo>
                    <a:lnTo>
                      <a:pt x="419988" y="169293"/>
                    </a:lnTo>
                    <a:lnTo>
                      <a:pt x="419775" y="168324"/>
                    </a:lnTo>
                    <a:lnTo>
                      <a:pt x="420393" y="167332"/>
                    </a:lnTo>
                    <a:lnTo>
                      <a:pt x="420929" y="166555"/>
                    </a:lnTo>
                    <a:lnTo>
                      <a:pt x="421246" y="165910"/>
                    </a:lnTo>
                    <a:lnTo>
                      <a:pt x="421332" y="165261"/>
                    </a:lnTo>
                    <a:lnTo>
                      <a:pt x="421632" y="164664"/>
                    </a:lnTo>
                    <a:lnTo>
                      <a:pt x="421464" y="163761"/>
                    </a:lnTo>
                    <a:lnTo>
                      <a:pt x="421210" y="162945"/>
                    </a:lnTo>
                    <a:lnTo>
                      <a:pt x="421252" y="161989"/>
                    </a:lnTo>
                    <a:lnTo>
                      <a:pt x="421237" y="161533"/>
                    </a:lnTo>
                    <a:lnTo>
                      <a:pt x="421725" y="160800"/>
                    </a:lnTo>
                    <a:lnTo>
                      <a:pt x="421683" y="160075"/>
                    </a:lnTo>
                    <a:lnTo>
                      <a:pt x="421147" y="159170"/>
                    </a:lnTo>
                    <a:lnTo>
                      <a:pt x="420694" y="158556"/>
                    </a:lnTo>
                    <a:lnTo>
                      <a:pt x="420235" y="157815"/>
                    </a:lnTo>
                    <a:lnTo>
                      <a:pt x="419815" y="156900"/>
                    </a:lnTo>
                    <a:lnTo>
                      <a:pt x="419448" y="156575"/>
                    </a:lnTo>
                    <a:lnTo>
                      <a:pt x="419349" y="155792"/>
                    </a:lnTo>
                    <a:lnTo>
                      <a:pt x="419317" y="155220"/>
                    </a:lnTo>
                    <a:lnTo>
                      <a:pt x="419256" y="154396"/>
                    </a:lnTo>
                    <a:lnTo>
                      <a:pt x="418530" y="153894"/>
                    </a:lnTo>
                    <a:lnTo>
                      <a:pt x="417872" y="153375"/>
                    </a:lnTo>
                    <a:lnTo>
                      <a:pt x="417618" y="152578"/>
                    </a:lnTo>
                    <a:lnTo>
                      <a:pt x="417348" y="151230"/>
                    </a:lnTo>
                    <a:lnTo>
                      <a:pt x="416687" y="150263"/>
                    </a:lnTo>
                    <a:lnTo>
                      <a:pt x="415810" y="149974"/>
                    </a:lnTo>
                    <a:lnTo>
                      <a:pt x="415123" y="149444"/>
                    </a:lnTo>
                    <a:lnTo>
                      <a:pt x="414895" y="148047"/>
                    </a:lnTo>
                    <a:lnTo>
                      <a:pt x="414693" y="146914"/>
                    </a:lnTo>
                    <a:lnTo>
                      <a:pt x="414657" y="145710"/>
                    </a:lnTo>
                    <a:lnTo>
                      <a:pt x="414638" y="144754"/>
                    </a:lnTo>
                    <a:lnTo>
                      <a:pt x="414850" y="144243"/>
                    </a:lnTo>
                    <a:lnTo>
                      <a:pt x="415130" y="143597"/>
                    </a:lnTo>
                    <a:lnTo>
                      <a:pt x="414966" y="142676"/>
                    </a:lnTo>
                    <a:lnTo>
                      <a:pt x="414728" y="142025"/>
                    </a:lnTo>
                    <a:lnTo>
                      <a:pt x="414619" y="141324"/>
                    </a:lnTo>
                    <a:lnTo>
                      <a:pt x="413749" y="141366"/>
                    </a:lnTo>
                    <a:lnTo>
                      <a:pt x="412785" y="141046"/>
                    </a:lnTo>
                    <a:lnTo>
                      <a:pt x="411825" y="140464"/>
                    </a:lnTo>
                    <a:lnTo>
                      <a:pt x="411238" y="139819"/>
                    </a:lnTo>
                    <a:lnTo>
                      <a:pt x="410548" y="139453"/>
                    </a:lnTo>
                    <a:lnTo>
                      <a:pt x="409877" y="139235"/>
                    </a:lnTo>
                    <a:lnTo>
                      <a:pt x="410308" y="138386"/>
                    </a:lnTo>
                    <a:lnTo>
                      <a:pt x="410673" y="137867"/>
                    </a:lnTo>
                    <a:lnTo>
                      <a:pt x="410320" y="137291"/>
                    </a:lnTo>
                    <a:lnTo>
                      <a:pt x="409873" y="136174"/>
                    </a:lnTo>
                    <a:lnTo>
                      <a:pt x="408913" y="135564"/>
                    </a:lnTo>
                    <a:lnTo>
                      <a:pt x="408396" y="135472"/>
                    </a:lnTo>
                    <a:lnTo>
                      <a:pt x="407244" y="134755"/>
                    </a:lnTo>
                    <a:lnTo>
                      <a:pt x="406599" y="132953"/>
                    </a:lnTo>
                    <a:lnTo>
                      <a:pt x="406595" y="132343"/>
                    </a:lnTo>
                    <a:lnTo>
                      <a:pt x="406933" y="132020"/>
                    </a:lnTo>
                    <a:lnTo>
                      <a:pt x="407211" y="131335"/>
                    </a:lnTo>
                    <a:lnTo>
                      <a:pt x="407211" y="130648"/>
                    </a:lnTo>
                    <a:lnTo>
                      <a:pt x="406602" y="129984"/>
                    </a:lnTo>
                    <a:lnTo>
                      <a:pt x="405497" y="129400"/>
                    </a:lnTo>
                    <a:lnTo>
                      <a:pt x="405603" y="128490"/>
                    </a:lnTo>
                    <a:lnTo>
                      <a:pt x="405280" y="127858"/>
                    </a:lnTo>
                    <a:lnTo>
                      <a:pt x="404540" y="127627"/>
                    </a:lnTo>
                    <a:lnTo>
                      <a:pt x="403574" y="127482"/>
                    </a:lnTo>
                    <a:lnTo>
                      <a:pt x="403105" y="126567"/>
                    </a:lnTo>
                    <a:lnTo>
                      <a:pt x="402530" y="125788"/>
                    </a:lnTo>
                    <a:lnTo>
                      <a:pt x="402030" y="125151"/>
                    </a:lnTo>
                    <a:lnTo>
                      <a:pt x="401609" y="124323"/>
                    </a:lnTo>
                    <a:lnTo>
                      <a:pt x="401458" y="123065"/>
                    </a:lnTo>
                    <a:lnTo>
                      <a:pt x="401731" y="122098"/>
                    </a:lnTo>
                    <a:lnTo>
                      <a:pt x="402254" y="121582"/>
                    </a:lnTo>
                    <a:lnTo>
                      <a:pt x="402807" y="121228"/>
                    </a:lnTo>
                    <a:lnTo>
                      <a:pt x="403632" y="120609"/>
                    </a:lnTo>
                    <a:lnTo>
                      <a:pt x="404540" y="119725"/>
                    </a:lnTo>
                    <a:lnTo>
                      <a:pt x="404958" y="119073"/>
                    </a:lnTo>
                    <a:lnTo>
                      <a:pt x="405452" y="118428"/>
                    </a:lnTo>
                    <a:lnTo>
                      <a:pt x="405648" y="117899"/>
                    </a:lnTo>
                    <a:lnTo>
                      <a:pt x="406211" y="116955"/>
                    </a:lnTo>
                    <a:lnTo>
                      <a:pt x="406965" y="116482"/>
                    </a:lnTo>
                    <a:lnTo>
                      <a:pt x="407886" y="116341"/>
                    </a:lnTo>
                    <a:lnTo>
                      <a:pt x="409463" y="116098"/>
                    </a:lnTo>
                    <a:lnTo>
                      <a:pt x="410843" y="115898"/>
                    </a:lnTo>
                    <a:lnTo>
                      <a:pt x="411697" y="115253"/>
                    </a:lnTo>
                    <a:lnTo>
                      <a:pt x="412680" y="113818"/>
                    </a:lnTo>
                    <a:lnTo>
                      <a:pt x="413396" y="113570"/>
                    </a:lnTo>
                    <a:lnTo>
                      <a:pt x="414433" y="113564"/>
                    </a:lnTo>
                    <a:lnTo>
                      <a:pt x="415695" y="113586"/>
                    </a:lnTo>
                    <a:lnTo>
                      <a:pt x="416998" y="113493"/>
                    </a:lnTo>
                    <a:lnTo>
                      <a:pt x="417563" y="113728"/>
                    </a:lnTo>
                    <a:lnTo>
                      <a:pt x="418443" y="114110"/>
                    </a:lnTo>
                    <a:lnTo>
                      <a:pt x="418886" y="113955"/>
                    </a:lnTo>
                    <a:lnTo>
                      <a:pt x="419618" y="113705"/>
                    </a:lnTo>
                    <a:lnTo>
                      <a:pt x="420578" y="113650"/>
                    </a:lnTo>
                    <a:lnTo>
                      <a:pt x="421673" y="113192"/>
                    </a:lnTo>
                    <a:lnTo>
                      <a:pt x="423789" y="112610"/>
                    </a:lnTo>
                    <a:lnTo>
                      <a:pt x="425484" y="112375"/>
                    </a:lnTo>
                    <a:lnTo>
                      <a:pt x="426743" y="110797"/>
                    </a:lnTo>
                    <a:lnTo>
                      <a:pt x="427864" y="109351"/>
                    </a:lnTo>
                    <a:lnTo>
                      <a:pt x="427707" y="107524"/>
                    </a:lnTo>
                    <a:lnTo>
                      <a:pt x="427475" y="106095"/>
                    </a:lnTo>
                    <a:lnTo>
                      <a:pt x="427776" y="103998"/>
                    </a:lnTo>
                    <a:lnTo>
                      <a:pt x="427635" y="102859"/>
                    </a:lnTo>
                    <a:lnTo>
                      <a:pt x="426329" y="102063"/>
                    </a:lnTo>
                    <a:lnTo>
                      <a:pt x="425266" y="101305"/>
                    </a:lnTo>
                    <a:lnTo>
                      <a:pt x="425645" y="99376"/>
                    </a:lnTo>
                    <a:lnTo>
                      <a:pt x="426711" y="97256"/>
                    </a:lnTo>
                    <a:lnTo>
                      <a:pt x="427559" y="96020"/>
                    </a:lnTo>
                    <a:lnTo>
                      <a:pt x="428872" y="94743"/>
                    </a:lnTo>
                    <a:lnTo>
                      <a:pt x="434071" y="90694"/>
                    </a:lnTo>
                    <a:lnTo>
                      <a:pt x="431495" y="89993"/>
                    </a:lnTo>
                    <a:lnTo>
                      <a:pt x="428696" y="89293"/>
                    </a:lnTo>
                    <a:lnTo>
                      <a:pt x="425986" y="88841"/>
                    </a:lnTo>
                    <a:lnTo>
                      <a:pt x="425883" y="88824"/>
                    </a:lnTo>
                    <a:lnTo>
                      <a:pt x="425786" y="88799"/>
                    </a:lnTo>
                    <a:lnTo>
                      <a:pt x="423082" y="88122"/>
                    </a:lnTo>
                    <a:lnTo>
                      <a:pt x="421073" y="87813"/>
                    </a:lnTo>
                    <a:lnTo>
                      <a:pt x="420040" y="87656"/>
                    </a:lnTo>
                    <a:lnTo>
                      <a:pt x="417002" y="87421"/>
                    </a:lnTo>
                    <a:lnTo>
                      <a:pt x="414433" y="86721"/>
                    </a:lnTo>
                    <a:lnTo>
                      <a:pt x="412050" y="85929"/>
                    </a:lnTo>
                    <a:lnTo>
                      <a:pt x="411627" y="85788"/>
                    </a:lnTo>
                    <a:lnTo>
                      <a:pt x="408820" y="85084"/>
                    </a:lnTo>
                    <a:lnTo>
                      <a:pt x="405776" y="84616"/>
                    </a:lnTo>
                    <a:lnTo>
                      <a:pt x="404081" y="84332"/>
                    </a:lnTo>
                    <a:lnTo>
                      <a:pt x="402977" y="84149"/>
                    </a:lnTo>
                    <a:lnTo>
                      <a:pt x="400170" y="83446"/>
                    </a:lnTo>
                    <a:lnTo>
                      <a:pt x="397596" y="82746"/>
                    </a:lnTo>
                    <a:lnTo>
                      <a:pt x="394789" y="82044"/>
                    </a:lnTo>
                    <a:lnTo>
                      <a:pt x="391752" y="81809"/>
                    </a:lnTo>
                    <a:lnTo>
                      <a:pt x="388946" y="81109"/>
                    </a:lnTo>
                    <a:lnTo>
                      <a:pt x="385908" y="80641"/>
                    </a:lnTo>
                    <a:lnTo>
                      <a:pt x="382864" y="80409"/>
                    </a:lnTo>
                    <a:lnTo>
                      <a:pt x="380059" y="79706"/>
                    </a:lnTo>
                    <a:lnTo>
                      <a:pt x="377258" y="79002"/>
                    </a:lnTo>
                    <a:lnTo>
                      <a:pt x="374915" y="78069"/>
                    </a:lnTo>
                    <a:lnTo>
                      <a:pt x="372815" y="76665"/>
                    </a:lnTo>
                    <a:lnTo>
                      <a:pt x="370239" y="75497"/>
                    </a:lnTo>
                    <a:lnTo>
                      <a:pt x="367671" y="74797"/>
                    </a:lnTo>
                    <a:lnTo>
                      <a:pt x="364396" y="74327"/>
                    </a:lnTo>
                    <a:lnTo>
                      <a:pt x="361120" y="74327"/>
                    </a:lnTo>
                    <a:lnTo>
                      <a:pt x="357615" y="74327"/>
                    </a:lnTo>
                    <a:lnTo>
                      <a:pt x="354962" y="73968"/>
                    </a:lnTo>
                    <a:lnTo>
                      <a:pt x="351771" y="72928"/>
                    </a:lnTo>
                    <a:lnTo>
                      <a:pt x="349902" y="71991"/>
                    </a:lnTo>
                    <a:lnTo>
                      <a:pt x="346627" y="71756"/>
                    </a:lnTo>
                    <a:lnTo>
                      <a:pt x="344290" y="72690"/>
                    </a:lnTo>
                    <a:lnTo>
                      <a:pt x="341952" y="73863"/>
                    </a:lnTo>
                    <a:lnTo>
                      <a:pt x="338909" y="74094"/>
                    </a:lnTo>
                    <a:lnTo>
                      <a:pt x="335640" y="73863"/>
                    </a:lnTo>
                    <a:lnTo>
                      <a:pt x="333065" y="73159"/>
                    </a:lnTo>
                    <a:lnTo>
                      <a:pt x="331197" y="71913"/>
                    </a:lnTo>
                    <a:lnTo>
                      <a:pt x="330965" y="71756"/>
                    </a:lnTo>
                    <a:lnTo>
                      <a:pt x="329090" y="70122"/>
                    </a:lnTo>
                    <a:lnTo>
                      <a:pt x="327453" y="68484"/>
                    </a:lnTo>
                    <a:lnTo>
                      <a:pt x="324646" y="68484"/>
                    </a:lnTo>
                    <a:lnTo>
                      <a:pt x="323009" y="70122"/>
                    </a:lnTo>
                    <a:lnTo>
                      <a:pt x="321378" y="71756"/>
                    </a:lnTo>
                    <a:lnTo>
                      <a:pt x="319740" y="73628"/>
                    </a:lnTo>
                    <a:lnTo>
                      <a:pt x="317872" y="75262"/>
                    </a:lnTo>
                    <a:lnTo>
                      <a:pt x="316235" y="76900"/>
                    </a:lnTo>
                    <a:lnTo>
                      <a:pt x="314359" y="78537"/>
                    </a:lnTo>
                    <a:lnTo>
                      <a:pt x="312728" y="80174"/>
                    </a:lnTo>
                    <a:lnTo>
                      <a:pt x="310621" y="81575"/>
                    </a:lnTo>
                    <a:lnTo>
                      <a:pt x="308285" y="82512"/>
                    </a:lnTo>
                    <a:lnTo>
                      <a:pt x="305478" y="82044"/>
                    </a:lnTo>
                    <a:lnTo>
                      <a:pt x="303610" y="80643"/>
                    </a:lnTo>
                    <a:lnTo>
                      <a:pt x="301734" y="79006"/>
                    </a:lnTo>
                    <a:lnTo>
                      <a:pt x="300103" y="77134"/>
                    </a:lnTo>
                    <a:lnTo>
                      <a:pt x="297759" y="76199"/>
                    </a:lnTo>
                    <a:lnTo>
                      <a:pt x="295191" y="77134"/>
                    </a:lnTo>
                    <a:lnTo>
                      <a:pt x="293321" y="78537"/>
                    </a:lnTo>
                    <a:lnTo>
                      <a:pt x="291915" y="80641"/>
                    </a:lnTo>
                    <a:lnTo>
                      <a:pt x="290047" y="82278"/>
                    </a:lnTo>
                    <a:lnTo>
                      <a:pt x="288878" y="84381"/>
                    </a:lnTo>
                    <a:lnTo>
                      <a:pt x="286541" y="85788"/>
                    </a:lnTo>
                    <a:lnTo>
                      <a:pt x="284904" y="87421"/>
                    </a:lnTo>
                    <a:lnTo>
                      <a:pt x="282797" y="88824"/>
                    </a:lnTo>
                    <a:lnTo>
                      <a:pt x="280229" y="89528"/>
                    </a:lnTo>
                    <a:lnTo>
                      <a:pt x="277891" y="90463"/>
                    </a:lnTo>
                    <a:lnTo>
                      <a:pt x="274616" y="90694"/>
                    </a:lnTo>
                    <a:lnTo>
                      <a:pt x="272048" y="89993"/>
                    </a:lnTo>
                    <a:lnTo>
                      <a:pt x="269941" y="88824"/>
                    </a:lnTo>
                    <a:lnTo>
                      <a:pt x="268304" y="87187"/>
                    </a:lnTo>
                    <a:lnTo>
                      <a:pt x="266898" y="85084"/>
                    </a:lnTo>
                    <a:lnTo>
                      <a:pt x="265734" y="82746"/>
                    </a:lnTo>
                    <a:lnTo>
                      <a:pt x="264329" y="80641"/>
                    </a:lnTo>
                    <a:lnTo>
                      <a:pt x="263391" y="78302"/>
                    </a:lnTo>
                    <a:lnTo>
                      <a:pt x="262223" y="75966"/>
                    </a:lnTo>
                    <a:lnTo>
                      <a:pt x="260822" y="73863"/>
                    </a:lnTo>
                    <a:lnTo>
                      <a:pt x="259885" y="71522"/>
                    </a:lnTo>
                    <a:lnTo>
                      <a:pt x="258954" y="69184"/>
                    </a:lnTo>
                    <a:lnTo>
                      <a:pt x="257785" y="66847"/>
                    </a:lnTo>
                    <a:lnTo>
                      <a:pt x="256378" y="64978"/>
                    </a:lnTo>
                    <a:lnTo>
                      <a:pt x="255210" y="62872"/>
                    </a:lnTo>
                    <a:lnTo>
                      <a:pt x="253810" y="60769"/>
                    </a:lnTo>
                    <a:lnTo>
                      <a:pt x="252403" y="58897"/>
                    </a:lnTo>
                    <a:lnTo>
                      <a:pt x="250535" y="57029"/>
                    </a:lnTo>
                    <a:lnTo>
                      <a:pt x="248898" y="55390"/>
                    </a:lnTo>
                    <a:lnTo>
                      <a:pt x="247029" y="53753"/>
                    </a:lnTo>
                    <a:lnTo>
                      <a:pt x="245160" y="52350"/>
                    </a:lnTo>
                    <a:lnTo>
                      <a:pt x="243285" y="50713"/>
                    </a:lnTo>
                    <a:lnTo>
                      <a:pt x="241179" y="49312"/>
                    </a:lnTo>
                    <a:lnTo>
                      <a:pt x="239310" y="48144"/>
                    </a:lnTo>
                    <a:lnTo>
                      <a:pt x="237210" y="46740"/>
                    </a:lnTo>
                    <a:lnTo>
                      <a:pt x="235105" y="45338"/>
                    </a:lnTo>
                    <a:lnTo>
                      <a:pt x="232998" y="44169"/>
                    </a:lnTo>
                    <a:lnTo>
                      <a:pt x="231367" y="42297"/>
                    </a:lnTo>
                    <a:lnTo>
                      <a:pt x="230674" y="41607"/>
                    </a:lnTo>
                    <a:lnTo>
                      <a:pt x="229729" y="40660"/>
                    </a:lnTo>
                    <a:lnTo>
                      <a:pt x="227854" y="39025"/>
                    </a:lnTo>
                    <a:lnTo>
                      <a:pt x="225985" y="37622"/>
                    </a:lnTo>
                    <a:lnTo>
                      <a:pt x="224579" y="35750"/>
                    </a:lnTo>
                    <a:lnTo>
                      <a:pt x="223179" y="33647"/>
                    </a:lnTo>
                    <a:lnTo>
                      <a:pt x="221439" y="32123"/>
                    </a:lnTo>
                    <a:lnTo>
                      <a:pt x="221112" y="31679"/>
                    </a:lnTo>
                    <a:lnTo>
                      <a:pt x="220983" y="30356"/>
                    </a:lnTo>
                    <a:lnTo>
                      <a:pt x="221509" y="28767"/>
                    </a:lnTo>
                    <a:lnTo>
                      <a:pt x="219923" y="24002"/>
                    </a:lnTo>
                    <a:lnTo>
                      <a:pt x="217143" y="22948"/>
                    </a:lnTo>
                    <a:lnTo>
                      <a:pt x="212641" y="23208"/>
                    </a:lnTo>
                    <a:lnTo>
                      <a:pt x="212777" y="20027"/>
                    </a:lnTo>
                    <a:lnTo>
                      <a:pt x="213437" y="18579"/>
                    </a:lnTo>
                    <a:lnTo>
                      <a:pt x="212115" y="17119"/>
                    </a:lnTo>
                    <a:lnTo>
                      <a:pt x="209462" y="17259"/>
                    </a:lnTo>
                    <a:lnTo>
                      <a:pt x="207747" y="16192"/>
                    </a:lnTo>
                    <a:lnTo>
                      <a:pt x="201526" y="7060"/>
                    </a:lnTo>
                    <a:lnTo>
                      <a:pt x="197024" y="7187"/>
                    </a:lnTo>
                    <a:lnTo>
                      <a:pt x="194244" y="4279"/>
                    </a:lnTo>
                    <a:lnTo>
                      <a:pt x="194641" y="317"/>
                    </a:lnTo>
                    <a:lnTo>
                      <a:pt x="187231" y="3885"/>
                    </a:lnTo>
                    <a:lnTo>
                      <a:pt x="184984" y="6273"/>
                    </a:lnTo>
                    <a:lnTo>
                      <a:pt x="183263" y="6133"/>
                    </a:lnTo>
                    <a:lnTo>
                      <a:pt x="153351" y="20954"/>
                    </a:lnTo>
                    <a:lnTo>
                      <a:pt x="149382" y="24269"/>
                    </a:lnTo>
                    <a:lnTo>
                      <a:pt x="142364" y="24133"/>
                    </a:lnTo>
                    <a:lnTo>
                      <a:pt x="139853" y="24929"/>
                    </a:lnTo>
                    <a:lnTo>
                      <a:pt x="138131" y="27707"/>
                    </a:lnTo>
                    <a:lnTo>
                      <a:pt x="134954" y="28767"/>
                    </a:lnTo>
                    <a:lnTo>
                      <a:pt x="128024" y="26631"/>
                    </a:lnTo>
                    <a:lnTo>
                      <a:pt x="125449" y="25931"/>
                    </a:lnTo>
                    <a:lnTo>
                      <a:pt x="122643" y="25463"/>
                    </a:lnTo>
                    <a:lnTo>
                      <a:pt x="119606" y="24994"/>
                    </a:lnTo>
                    <a:lnTo>
                      <a:pt x="116568" y="24763"/>
                    </a:lnTo>
                    <a:lnTo>
                      <a:pt x="113061" y="24763"/>
                    </a:lnTo>
                    <a:lnTo>
                      <a:pt x="110249" y="25463"/>
                    </a:lnTo>
                    <a:lnTo>
                      <a:pt x="107212" y="25698"/>
                    </a:lnTo>
                    <a:lnTo>
                      <a:pt x="104405" y="26400"/>
                    </a:lnTo>
                    <a:lnTo>
                      <a:pt x="102068" y="27335"/>
                    </a:lnTo>
                    <a:lnTo>
                      <a:pt x="99499" y="28503"/>
                    </a:lnTo>
                    <a:lnTo>
                      <a:pt x="97162" y="29438"/>
                    </a:lnTo>
                    <a:lnTo>
                      <a:pt x="94824" y="30375"/>
                    </a:lnTo>
                    <a:lnTo>
                      <a:pt x="94118" y="30375"/>
                    </a:lnTo>
                    <a:lnTo>
                      <a:pt x="91781" y="31544"/>
                    </a:lnTo>
                    <a:lnTo>
                      <a:pt x="89443" y="32478"/>
                    </a:lnTo>
                    <a:lnTo>
                      <a:pt x="86638" y="33178"/>
                    </a:lnTo>
                    <a:lnTo>
                      <a:pt x="85449" y="33476"/>
                    </a:lnTo>
                    <a:lnTo>
                      <a:pt x="83831" y="33878"/>
                    </a:lnTo>
                    <a:lnTo>
                      <a:pt x="81949" y="34633"/>
                    </a:lnTo>
                    <a:lnTo>
                      <a:pt x="81493" y="34816"/>
                    </a:lnTo>
                    <a:lnTo>
                      <a:pt x="79394" y="36220"/>
                    </a:lnTo>
                    <a:lnTo>
                      <a:pt x="77055" y="37153"/>
                    </a:lnTo>
                    <a:lnTo>
                      <a:pt x="74481" y="38325"/>
                    </a:lnTo>
                    <a:lnTo>
                      <a:pt x="73273" y="38807"/>
                    </a:lnTo>
                    <a:lnTo>
                      <a:pt x="73428" y="41963"/>
                    </a:lnTo>
                    <a:lnTo>
                      <a:pt x="73408" y="42048"/>
                    </a:lnTo>
                    <a:lnTo>
                      <a:pt x="72939" y="44005"/>
                    </a:lnTo>
                    <a:lnTo>
                      <a:pt x="72563" y="46406"/>
                    </a:lnTo>
                    <a:lnTo>
                      <a:pt x="72282" y="48481"/>
                    </a:lnTo>
                    <a:lnTo>
                      <a:pt x="72054" y="50789"/>
                    </a:lnTo>
                    <a:lnTo>
                      <a:pt x="71809" y="52266"/>
                    </a:lnTo>
                    <a:lnTo>
                      <a:pt x="71607" y="54247"/>
                    </a:lnTo>
                    <a:lnTo>
                      <a:pt x="71107" y="57218"/>
                    </a:lnTo>
                    <a:lnTo>
                      <a:pt x="70708" y="59931"/>
                    </a:lnTo>
                    <a:lnTo>
                      <a:pt x="70285" y="62855"/>
                    </a:lnTo>
                    <a:lnTo>
                      <a:pt x="69905" y="64978"/>
                    </a:lnTo>
                    <a:lnTo>
                      <a:pt x="69678" y="66658"/>
                    </a:lnTo>
                    <a:lnTo>
                      <a:pt x="69386" y="68568"/>
                    </a:lnTo>
                    <a:lnTo>
                      <a:pt x="69100" y="70285"/>
                    </a:lnTo>
                    <a:lnTo>
                      <a:pt x="68712" y="72938"/>
                    </a:lnTo>
                    <a:lnTo>
                      <a:pt x="68361" y="74867"/>
                    </a:lnTo>
                    <a:lnTo>
                      <a:pt x="68207" y="76065"/>
                    </a:lnTo>
                    <a:lnTo>
                      <a:pt x="68211" y="76531"/>
                    </a:lnTo>
                    <a:lnTo>
                      <a:pt x="68210" y="76565"/>
                    </a:lnTo>
                    <a:lnTo>
                      <a:pt x="68234" y="79044"/>
                    </a:lnTo>
                    <a:lnTo>
                      <a:pt x="68310" y="80698"/>
                    </a:lnTo>
                    <a:lnTo>
                      <a:pt x="68458" y="83639"/>
                    </a:lnTo>
                    <a:lnTo>
                      <a:pt x="68666" y="86214"/>
                    </a:lnTo>
                    <a:lnTo>
                      <a:pt x="68823" y="89108"/>
                    </a:lnTo>
                    <a:lnTo>
                      <a:pt x="69325" y="91146"/>
                    </a:lnTo>
                    <a:lnTo>
                      <a:pt x="69916" y="93041"/>
                    </a:lnTo>
                    <a:lnTo>
                      <a:pt x="70544" y="94983"/>
                    </a:lnTo>
                    <a:lnTo>
                      <a:pt x="70857" y="95737"/>
                    </a:lnTo>
                    <a:lnTo>
                      <a:pt x="71292" y="96781"/>
                    </a:lnTo>
                    <a:lnTo>
                      <a:pt x="72028" y="98479"/>
                    </a:lnTo>
                    <a:lnTo>
                      <a:pt x="72240" y="98970"/>
                    </a:lnTo>
                    <a:lnTo>
                      <a:pt x="72857" y="100428"/>
                    </a:lnTo>
                    <a:lnTo>
                      <a:pt x="73068" y="101485"/>
                    </a:lnTo>
                    <a:lnTo>
                      <a:pt x="73271" y="103267"/>
                    </a:lnTo>
                    <a:lnTo>
                      <a:pt x="73485" y="105244"/>
                    </a:lnTo>
                    <a:lnTo>
                      <a:pt x="73649" y="107605"/>
                    </a:lnTo>
                    <a:lnTo>
                      <a:pt x="73864" y="111322"/>
                    </a:lnTo>
                    <a:lnTo>
                      <a:pt x="74244" y="114383"/>
                    </a:lnTo>
                    <a:lnTo>
                      <a:pt x="74404" y="116289"/>
                    </a:lnTo>
                    <a:lnTo>
                      <a:pt x="74555" y="117577"/>
                    </a:lnTo>
                    <a:lnTo>
                      <a:pt x="74870" y="118104"/>
                    </a:lnTo>
                    <a:lnTo>
                      <a:pt x="75059" y="118867"/>
                    </a:lnTo>
                    <a:lnTo>
                      <a:pt x="75416" y="119649"/>
                    </a:lnTo>
                    <a:lnTo>
                      <a:pt x="75605" y="120063"/>
                    </a:lnTo>
                    <a:lnTo>
                      <a:pt x="75862" y="120670"/>
                    </a:lnTo>
                    <a:lnTo>
                      <a:pt x="76109" y="121414"/>
                    </a:lnTo>
                    <a:lnTo>
                      <a:pt x="76307" y="122136"/>
                    </a:lnTo>
                    <a:lnTo>
                      <a:pt x="76408" y="122821"/>
                    </a:lnTo>
                    <a:lnTo>
                      <a:pt x="76633" y="124387"/>
                    </a:lnTo>
                    <a:lnTo>
                      <a:pt x="76744" y="125399"/>
                    </a:lnTo>
                    <a:lnTo>
                      <a:pt x="76944" y="126529"/>
                    </a:lnTo>
                    <a:lnTo>
                      <a:pt x="77085" y="127476"/>
                    </a:lnTo>
                    <a:lnTo>
                      <a:pt x="77188" y="128333"/>
                    </a:lnTo>
                    <a:lnTo>
                      <a:pt x="77348" y="129666"/>
                    </a:lnTo>
                    <a:lnTo>
                      <a:pt x="77570" y="130536"/>
                    </a:lnTo>
                    <a:lnTo>
                      <a:pt x="77711" y="131432"/>
                    </a:lnTo>
                    <a:lnTo>
                      <a:pt x="78087" y="132726"/>
                    </a:lnTo>
                    <a:lnTo>
                      <a:pt x="78356" y="133900"/>
                    </a:lnTo>
                    <a:lnTo>
                      <a:pt x="78549" y="134906"/>
                    </a:lnTo>
                    <a:lnTo>
                      <a:pt x="78797" y="135901"/>
                    </a:lnTo>
                    <a:lnTo>
                      <a:pt x="79009" y="137077"/>
                    </a:lnTo>
                    <a:lnTo>
                      <a:pt x="79179" y="137956"/>
                    </a:lnTo>
                    <a:lnTo>
                      <a:pt x="79320" y="139193"/>
                    </a:lnTo>
                    <a:lnTo>
                      <a:pt x="79312" y="139628"/>
                    </a:lnTo>
                    <a:lnTo>
                      <a:pt x="79303" y="140136"/>
                    </a:lnTo>
                    <a:lnTo>
                      <a:pt x="79280" y="141443"/>
                    </a:lnTo>
                    <a:lnTo>
                      <a:pt x="79246" y="142426"/>
                    </a:lnTo>
                    <a:lnTo>
                      <a:pt x="79258" y="142595"/>
                    </a:lnTo>
                    <a:lnTo>
                      <a:pt x="79301" y="143199"/>
                    </a:lnTo>
                    <a:lnTo>
                      <a:pt x="79288" y="143525"/>
                    </a:lnTo>
                    <a:lnTo>
                      <a:pt x="79265" y="144128"/>
                    </a:lnTo>
                    <a:lnTo>
                      <a:pt x="79264" y="144628"/>
                    </a:lnTo>
                    <a:lnTo>
                      <a:pt x="79253" y="145325"/>
                    </a:lnTo>
                    <a:lnTo>
                      <a:pt x="79246" y="145826"/>
                    </a:lnTo>
                    <a:lnTo>
                      <a:pt x="79239" y="146580"/>
                    </a:lnTo>
                    <a:lnTo>
                      <a:pt x="79181" y="147759"/>
                    </a:lnTo>
                    <a:lnTo>
                      <a:pt x="79114" y="149797"/>
                    </a:lnTo>
                    <a:lnTo>
                      <a:pt x="79112" y="150299"/>
                    </a:lnTo>
                    <a:lnTo>
                      <a:pt x="79096" y="152260"/>
                    </a:lnTo>
                    <a:lnTo>
                      <a:pt x="79091" y="152761"/>
                    </a:lnTo>
                    <a:lnTo>
                      <a:pt x="79075" y="154146"/>
                    </a:lnTo>
                    <a:lnTo>
                      <a:pt x="78995" y="156049"/>
                    </a:lnTo>
                    <a:lnTo>
                      <a:pt x="79005" y="156312"/>
                    </a:lnTo>
                    <a:lnTo>
                      <a:pt x="79063" y="157901"/>
                    </a:lnTo>
                    <a:lnTo>
                      <a:pt x="79049" y="158032"/>
                    </a:lnTo>
                    <a:lnTo>
                      <a:pt x="78799" y="160435"/>
                    </a:lnTo>
                    <a:lnTo>
                      <a:pt x="78802" y="160919"/>
                    </a:lnTo>
                    <a:lnTo>
                      <a:pt x="78800" y="160935"/>
                    </a:lnTo>
                    <a:lnTo>
                      <a:pt x="78806" y="162191"/>
                    </a:lnTo>
                    <a:lnTo>
                      <a:pt x="78687" y="164326"/>
                    </a:lnTo>
                    <a:lnTo>
                      <a:pt x="78607" y="166095"/>
                    </a:lnTo>
                    <a:lnTo>
                      <a:pt x="78385" y="168375"/>
                    </a:lnTo>
                    <a:lnTo>
                      <a:pt x="78186" y="170423"/>
                    </a:lnTo>
                    <a:lnTo>
                      <a:pt x="77988" y="171990"/>
                    </a:lnTo>
                    <a:lnTo>
                      <a:pt x="77696" y="174543"/>
                    </a:lnTo>
                    <a:lnTo>
                      <a:pt x="77364" y="176649"/>
                    </a:lnTo>
                    <a:lnTo>
                      <a:pt x="77307" y="179401"/>
                    </a:lnTo>
                    <a:lnTo>
                      <a:pt x="77149" y="181228"/>
                    </a:lnTo>
                    <a:lnTo>
                      <a:pt x="77007" y="182794"/>
                    </a:lnTo>
                    <a:lnTo>
                      <a:pt x="76986" y="184426"/>
                    </a:lnTo>
                    <a:lnTo>
                      <a:pt x="76988" y="184702"/>
                    </a:lnTo>
                    <a:lnTo>
                      <a:pt x="76988" y="184927"/>
                    </a:lnTo>
                    <a:lnTo>
                      <a:pt x="76998" y="185855"/>
                    </a:lnTo>
                    <a:lnTo>
                      <a:pt x="76973" y="187576"/>
                    </a:lnTo>
                    <a:lnTo>
                      <a:pt x="76978" y="187783"/>
                    </a:lnTo>
                    <a:lnTo>
                      <a:pt x="77007" y="189062"/>
                    </a:lnTo>
                    <a:lnTo>
                      <a:pt x="77149" y="189885"/>
                    </a:lnTo>
                    <a:lnTo>
                      <a:pt x="77807" y="190790"/>
                    </a:lnTo>
                    <a:lnTo>
                      <a:pt x="78259" y="191442"/>
                    </a:lnTo>
                    <a:lnTo>
                      <a:pt x="78812" y="192106"/>
                    </a:lnTo>
                    <a:lnTo>
                      <a:pt x="79650" y="193185"/>
                    </a:lnTo>
                    <a:lnTo>
                      <a:pt x="80152" y="193648"/>
                    </a:lnTo>
                    <a:lnTo>
                      <a:pt x="81104" y="194861"/>
                    </a:lnTo>
                    <a:lnTo>
                      <a:pt x="81452" y="195205"/>
                    </a:lnTo>
                    <a:lnTo>
                      <a:pt x="81795" y="195715"/>
                    </a:lnTo>
                    <a:lnTo>
                      <a:pt x="82356" y="196418"/>
                    </a:lnTo>
                    <a:lnTo>
                      <a:pt x="82928" y="197006"/>
                    </a:lnTo>
                    <a:lnTo>
                      <a:pt x="83516" y="197632"/>
                    </a:lnTo>
                    <a:lnTo>
                      <a:pt x="84098" y="198235"/>
                    </a:lnTo>
                    <a:lnTo>
                      <a:pt x="84806" y="198871"/>
                    </a:lnTo>
                    <a:lnTo>
                      <a:pt x="85289" y="199340"/>
                    </a:lnTo>
                    <a:lnTo>
                      <a:pt x="85909" y="200052"/>
                    </a:lnTo>
                    <a:lnTo>
                      <a:pt x="86518" y="200630"/>
                    </a:lnTo>
                    <a:lnTo>
                      <a:pt x="87176" y="201216"/>
                    </a:lnTo>
                    <a:lnTo>
                      <a:pt x="87863" y="201716"/>
                    </a:lnTo>
                    <a:lnTo>
                      <a:pt x="88718" y="202262"/>
                    </a:lnTo>
                    <a:lnTo>
                      <a:pt x="89424" y="202724"/>
                    </a:lnTo>
                    <a:lnTo>
                      <a:pt x="90262" y="203481"/>
                    </a:lnTo>
                    <a:lnTo>
                      <a:pt x="91489" y="204577"/>
                    </a:lnTo>
                    <a:lnTo>
                      <a:pt x="92580" y="205666"/>
                    </a:lnTo>
                    <a:lnTo>
                      <a:pt x="94153" y="206933"/>
                    </a:lnTo>
                    <a:lnTo>
                      <a:pt x="95255" y="207807"/>
                    </a:lnTo>
                    <a:lnTo>
                      <a:pt x="96786" y="209046"/>
                    </a:lnTo>
                    <a:lnTo>
                      <a:pt x="98301" y="210429"/>
                    </a:lnTo>
                    <a:lnTo>
                      <a:pt x="99717" y="211727"/>
                    </a:lnTo>
                    <a:lnTo>
                      <a:pt x="101230" y="213064"/>
                    </a:lnTo>
                    <a:lnTo>
                      <a:pt x="102383" y="214370"/>
                    </a:lnTo>
                    <a:lnTo>
                      <a:pt x="103455" y="215699"/>
                    </a:lnTo>
                    <a:lnTo>
                      <a:pt x="104717" y="217115"/>
                    </a:lnTo>
                    <a:lnTo>
                      <a:pt x="105728" y="218364"/>
                    </a:lnTo>
                    <a:lnTo>
                      <a:pt x="107083" y="220609"/>
                    </a:lnTo>
                    <a:lnTo>
                      <a:pt x="107674" y="221379"/>
                    </a:lnTo>
                    <a:lnTo>
                      <a:pt x="108647" y="222573"/>
                    </a:lnTo>
                    <a:lnTo>
                      <a:pt x="109250" y="223475"/>
                    </a:lnTo>
                    <a:lnTo>
                      <a:pt x="110098" y="224756"/>
                    </a:lnTo>
                    <a:lnTo>
                      <a:pt x="110660" y="225643"/>
                    </a:lnTo>
                    <a:lnTo>
                      <a:pt x="111241" y="226828"/>
                    </a:lnTo>
                    <a:lnTo>
                      <a:pt x="111874" y="228006"/>
                    </a:lnTo>
                    <a:lnTo>
                      <a:pt x="112420" y="229307"/>
                    </a:lnTo>
                    <a:lnTo>
                      <a:pt x="112943" y="230490"/>
                    </a:lnTo>
                    <a:lnTo>
                      <a:pt x="113498" y="231766"/>
                    </a:lnTo>
                    <a:lnTo>
                      <a:pt x="114025" y="233268"/>
                    </a:lnTo>
                    <a:lnTo>
                      <a:pt x="114410" y="234360"/>
                    </a:lnTo>
                    <a:lnTo>
                      <a:pt x="114708" y="235112"/>
                    </a:lnTo>
                    <a:lnTo>
                      <a:pt x="115008" y="236209"/>
                    </a:lnTo>
                    <a:lnTo>
                      <a:pt x="115383" y="237243"/>
                    </a:lnTo>
                    <a:lnTo>
                      <a:pt x="115782" y="238409"/>
                    </a:lnTo>
                    <a:lnTo>
                      <a:pt x="116137" y="239344"/>
                    </a:lnTo>
                    <a:lnTo>
                      <a:pt x="116584" y="240753"/>
                    </a:lnTo>
                    <a:lnTo>
                      <a:pt x="116893" y="241523"/>
                    </a:lnTo>
                    <a:lnTo>
                      <a:pt x="117268" y="242663"/>
                    </a:lnTo>
                    <a:lnTo>
                      <a:pt x="117695" y="244002"/>
                    </a:lnTo>
                    <a:lnTo>
                      <a:pt x="118055" y="245081"/>
                    </a:lnTo>
                    <a:lnTo>
                      <a:pt x="118629" y="246674"/>
                    </a:lnTo>
                    <a:lnTo>
                      <a:pt x="118963" y="247929"/>
                    </a:lnTo>
                    <a:lnTo>
                      <a:pt x="119179" y="248651"/>
                    </a:lnTo>
                    <a:lnTo>
                      <a:pt x="119435" y="249576"/>
                    </a:lnTo>
                    <a:lnTo>
                      <a:pt x="119686" y="250572"/>
                    </a:lnTo>
                    <a:lnTo>
                      <a:pt x="120064" y="252049"/>
                    </a:lnTo>
                    <a:lnTo>
                      <a:pt x="120257" y="253467"/>
                    </a:lnTo>
                    <a:lnTo>
                      <a:pt x="120440" y="254993"/>
                    </a:lnTo>
                    <a:lnTo>
                      <a:pt x="120681" y="255956"/>
                    </a:lnTo>
                    <a:lnTo>
                      <a:pt x="120643" y="256303"/>
                    </a:lnTo>
                    <a:lnTo>
                      <a:pt x="120585" y="256827"/>
                    </a:lnTo>
                    <a:lnTo>
                      <a:pt x="120562" y="257783"/>
                    </a:lnTo>
                    <a:lnTo>
                      <a:pt x="120450" y="258951"/>
                    </a:lnTo>
                    <a:lnTo>
                      <a:pt x="120267" y="259610"/>
                    </a:lnTo>
                    <a:lnTo>
                      <a:pt x="120154" y="260739"/>
                    </a:lnTo>
                    <a:lnTo>
                      <a:pt x="120129" y="261678"/>
                    </a:lnTo>
                    <a:lnTo>
                      <a:pt x="119791" y="262943"/>
                    </a:lnTo>
                    <a:lnTo>
                      <a:pt x="119747" y="263918"/>
                    </a:lnTo>
                    <a:lnTo>
                      <a:pt x="119758" y="264171"/>
                    </a:lnTo>
                    <a:lnTo>
                      <a:pt x="119791" y="264914"/>
                    </a:lnTo>
                    <a:lnTo>
                      <a:pt x="119885" y="265746"/>
                    </a:lnTo>
                    <a:lnTo>
                      <a:pt x="119877" y="266183"/>
                    </a:lnTo>
                    <a:lnTo>
                      <a:pt x="119868" y="266721"/>
                    </a:lnTo>
                    <a:lnTo>
                      <a:pt x="119870" y="267132"/>
                    </a:lnTo>
                    <a:lnTo>
                      <a:pt x="119870" y="267223"/>
                    </a:lnTo>
                    <a:lnTo>
                      <a:pt x="119871" y="267608"/>
                    </a:lnTo>
                    <a:lnTo>
                      <a:pt x="119830" y="268738"/>
                    </a:lnTo>
                    <a:lnTo>
                      <a:pt x="119842" y="268936"/>
                    </a:lnTo>
                    <a:lnTo>
                      <a:pt x="119881" y="269647"/>
                    </a:lnTo>
                    <a:lnTo>
                      <a:pt x="119946" y="270469"/>
                    </a:lnTo>
                    <a:lnTo>
                      <a:pt x="120164" y="271528"/>
                    </a:lnTo>
                    <a:lnTo>
                      <a:pt x="120257" y="272717"/>
                    </a:lnTo>
                    <a:lnTo>
                      <a:pt x="120446" y="273499"/>
                    </a:lnTo>
                    <a:lnTo>
                      <a:pt x="120694" y="274697"/>
                    </a:lnTo>
                    <a:lnTo>
                      <a:pt x="120717" y="275140"/>
                    </a:lnTo>
                    <a:lnTo>
                      <a:pt x="121356" y="275837"/>
                    </a:lnTo>
                    <a:lnTo>
                      <a:pt x="122440" y="277009"/>
                    </a:lnTo>
                    <a:lnTo>
                      <a:pt x="123195" y="277773"/>
                    </a:lnTo>
                    <a:lnTo>
                      <a:pt x="124614" y="279073"/>
                    </a:lnTo>
                    <a:lnTo>
                      <a:pt x="125388" y="279642"/>
                    </a:lnTo>
                    <a:lnTo>
                      <a:pt x="126434" y="280409"/>
                    </a:lnTo>
                    <a:lnTo>
                      <a:pt x="128153" y="281590"/>
                    </a:lnTo>
                    <a:lnTo>
                      <a:pt x="129334" y="282407"/>
                    </a:lnTo>
                    <a:lnTo>
                      <a:pt x="131292" y="283646"/>
                    </a:lnTo>
                    <a:lnTo>
                      <a:pt x="133300" y="285370"/>
                    </a:lnTo>
                    <a:lnTo>
                      <a:pt x="134307" y="286735"/>
                    </a:lnTo>
                    <a:lnTo>
                      <a:pt x="134954" y="288282"/>
                    </a:lnTo>
                    <a:lnTo>
                      <a:pt x="135891" y="290694"/>
                    </a:lnTo>
                    <a:lnTo>
                      <a:pt x="137172" y="293933"/>
                    </a:lnTo>
                    <a:lnTo>
                      <a:pt x="138591" y="297119"/>
                    </a:lnTo>
                    <a:lnTo>
                      <a:pt x="139364" y="298993"/>
                    </a:lnTo>
                    <a:lnTo>
                      <a:pt x="140350" y="301327"/>
                    </a:lnTo>
                    <a:lnTo>
                      <a:pt x="141301" y="303813"/>
                    </a:lnTo>
                    <a:lnTo>
                      <a:pt x="142209" y="306426"/>
                    </a:lnTo>
                    <a:lnTo>
                      <a:pt x="142913" y="308343"/>
                    </a:lnTo>
                    <a:lnTo>
                      <a:pt x="143501" y="310055"/>
                    </a:lnTo>
                    <a:lnTo>
                      <a:pt x="144184" y="311776"/>
                    </a:lnTo>
                    <a:lnTo>
                      <a:pt x="145436" y="314902"/>
                    </a:lnTo>
                    <a:lnTo>
                      <a:pt x="146345" y="317600"/>
                    </a:lnTo>
                    <a:lnTo>
                      <a:pt x="147283" y="320146"/>
                    </a:lnTo>
                    <a:lnTo>
                      <a:pt x="148075" y="321944"/>
                    </a:lnTo>
                    <a:lnTo>
                      <a:pt x="148840" y="323957"/>
                    </a:lnTo>
                    <a:lnTo>
                      <a:pt x="149054" y="324586"/>
                    </a:lnTo>
                    <a:lnTo>
                      <a:pt x="149475" y="325817"/>
                    </a:lnTo>
                    <a:lnTo>
                      <a:pt x="150163" y="327922"/>
                    </a:lnTo>
                    <a:lnTo>
                      <a:pt x="150125" y="328308"/>
                    </a:lnTo>
                    <a:lnTo>
                      <a:pt x="150108" y="328485"/>
                    </a:lnTo>
                    <a:lnTo>
                      <a:pt x="150079" y="329229"/>
                    </a:lnTo>
                    <a:lnTo>
                      <a:pt x="150082" y="329667"/>
                    </a:lnTo>
                    <a:lnTo>
                      <a:pt x="150081" y="329730"/>
                    </a:lnTo>
                    <a:lnTo>
                      <a:pt x="150084" y="330398"/>
                    </a:lnTo>
                    <a:lnTo>
                      <a:pt x="149922" y="332643"/>
                    </a:lnTo>
                    <a:lnTo>
                      <a:pt x="149639" y="334568"/>
                    </a:lnTo>
                    <a:lnTo>
                      <a:pt x="149620" y="335175"/>
                    </a:lnTo>
                    <a:lnTo>
                      <a:pt x="149630" y="335349"/>
                    </a:lnTo>
                    <a:lnTo>
                      <a:pt x="149726" y="336942"/>
                    </a:lnTo>
                    <a:lnTo>
                      <a:pt x="150108" y="341148"/>
                    </a:lnTo>
                    <a:lnTo>
                      <a:pt x="150063" y="341144"/>
                    </a:lnTo>
                    <a:lnTo>
                      <a:pt x="149254" y="341096"/>
                    </a:lnTo>
                    <a:lnTo>
                      <a:pt x="149065" y="342872"/>
                    </a:lnTo>
                    <a:lnTo>
                      <a:pt x="148891" y="346857"/>
                    </a:lnTo>
                    <a:lnTo>
                      <a:pt x="148554" y="350664"/>
                    </a:lnTo>
                    <a:lnTo>
                      <a:pt x="148230" y="353429"/>
                    </a:lnTo>
                    <a:lnTo>
                      <a:pt x="147655" y="356604"/>
                    </a:lnTo>
                    <a:lnTo>
                      <a:pt x="147163" y="359340"/>
                    </a:lnTo>
                    <a:lnTo>
                      <a:pt x="146669" y="362226"/>
                    </a:lnTo>
                    <a:lnTo>
                      <a:pt x="146264" y="365107"/>
                    </a:lnTo>
                    <a:lnTo>
                      <a:pt x="146039" y="367708"/>
                    </a:lnTo>
                    <a:lnTo>
                      <a:pt x="145827" y="369794"/>
                    </a:lnTo>
                    <a:lnTo>
                      <a:pt x="145644" y="372106"/>
                    </a:lnTo>
                    <a:lnTo>
                      <a:pt x="145577" y="372694"/>
                    </a:lnTo>
                    <a:lnTo>
                      <a:pt x="145426" y="374020"/>
                    </a:lnTo>
                    <a:lnTo>
                      <a:pt x="145308" y="375024"/>
                    </a:lnTo>
                    <a:lnTo>
                      <a:pt x="145161" y="377818"/>
                    </a:lnTo>
                    <a:lnTo>
                      <a:pt x="144999" y="381552"/>
                    </a:lnTo>
                    <a:lnTo>
                      <a:pt x="144592" y="383861"/>
                    </a:lnTo>
                    <a:lnTo>
                      <a:pt x="144181" y="386546"/>
                    </a:lnTo>
                    <a:lnTo>
                      <a:pt x="143596" y="389500"/>
                    </a:lnTo>
                    <a:lnTo>
                      <a:pt x="142919" y="392135"/>
                    </a:lnTo>
                    <a:lnTo>
                      <a:pt x="142287" y="394566"/>
                    </a:lnTo>
                    <a:lnTo>
                      <a:pt x="141516" y="396732"/>
                    </a:lnTo>
                    <a:lnTo>
                      <a:pt x="140755" y="398245"/>
                    </a:lnTo>
                    <a:lnTo>
                      <a:pt x="139898" y="400062"/>
                    </a:lnTo>
                    <a:lnTo>
                      <a:pt x="138440" y="402477"/>
                    </a:lnTo>
                    <a:lnTo>
                      <a:pt x="136994" y="405508"/>
                    </a:lnTo>
                    <a:lnTo>
                      <a:pt x="135817" y="408899"/>
                    </a:lnTo>
                    <a:lnTo>
                      <a:pt x="134908" y="411368"/>
                    </a:lnTo>
                    <a:lnTo>
                      <a:pt x="133624" y="414129"/>
                    </a:lnTo>
                    <a:lnTo>
                      <a:pt x="132519" y="417156"/>
                    </a:lnTo>
                    <a:lnTo>
                      <a:pt x="131903" y="420524"/>
                    </a:lnTo>
                    <a:lnTo>
                      <a:pt x="131714" y="423193"/>
                    </a:lnTo>
                    <a:lnTo>
                      <a:pt x="131424" y="426346"/>
                    </a:lnTo>
                    <a:lnTo>
                      <a:pt x="131084" y="428616"/>
                    </a:lnTo>
                    <a:lnTo>
                      <a:pt x="130634" y="431958"/>
                    </a:lnTo>
                    <a:lnTo>
                      <a:pt x="130134" y="435427"/>
                    </a:lnTo>
                    <a:lnTo>
                      <a:pt x="130044" y="437247"/>
                    </a:lnTo>
                    <a:lnTo>
                      <a:pt x="129924" y="439160"/>
                    </a:lnTo>
                    <a:lnTo>
                      <a:pt x="129491" y="441157"/>
                    </a:lnTo>
                    <a:lnTo>
                      <a:pt x="128888" y="443838"/>
                    </a:lnTo>
                    <a:lnTo>
                      <a:pt x="128657" y="444764"/>
                    </a:lnTo>
                    <a:lnTo>
                      <a:pt x="128761" y="444845"/>
                    </a:lnTo>
                    <a:lnTo>
                      <a:pt x="129890" y="445720"/>
                    </a:lnTo>
                    <a:lnTo>
                      <a:pt x="132182" y="446859"/>
                    </a:lnTo>
                    <a:lnTo>
                      <a:pt x="134176" y="447628"/>
                    </a:lnTo>
                    <a:lnTo>
                      <a:pt x="136458" y="448729"/>
                    </a:lnTo>
                    <a:lnTo>
                      <a:pt x="139429" y="450437"/>
                    </a:lnTo>
                    <a:lnTo>
                      <a:pt x="142087" y="452267"/>
                    </a:lnTo>
                    <a:lnTo>
                      <a:pt x="144371" y="454084"/>
                    </a:lnTo>
                    <a:lnTo>
                      <a:pt x="147054" y="456187"/>
                    </a:lnTo>
                    <a:lnTo>
                      <a:pt x="149924" y="458406"/>
                    </a:lnTo>
                    <a:lnTo>
                      <a:pt x="152054" y="459940"/>
                    </a:lnTo>
                    <a:lnTo>
                      <a:pt x="153383" y="461270"/>
                    </a:lnTo>
                    <a:lnTo>
                      <a:pt x="154555" y="462541"/>
                    </a:lnTo>
                    <a:lnTo>
                      <a:pt x="156269" y="464602"/>
                    </a:lnTo>
                    <a:lnTo>
                      <a:pt x="157820" y="466294"/>
                    </a:lnTo>
                    <a:lnTo>
                      <a:pt x="159066" y="468061"/>
                    </a:lnTo>
                    <a:lnTo>
                      <a:pt x="159503" y="468853"/>
                    </a:lnTo>
                    <a:lnTo>
                      <a:pt x="160141" y="470010"/>
                    </a:lnTo>
                    <a:lnTo>
                      <a:pt x="161471" y="471358"/>
                    </a:lnTo>
                    <a:lnTo>
                      <a:pt x="162492" y="472145"/>
                    </a:lnTo>
                    <a:lnTo>
                      <a:pt x="163699" y="472963"/>
                    </a:lnTo>
                    <a:lnTo>
                      <a:pt x="163626" y="473415"/>
                    </a:lnTo>
                    <a:lnTo>
                      <a:pt x="163583" y="473685"/>
                    </a:lnTo>
                    <a:lnTo>
                      <a:pt x="162289" y="474475"/>
                    </a:lnTo>
                    <a:lnTo>
                      <a:pt x="160877" y="475359"/>
                    </a:lnTo>
                    <a:lnTo>
                      <a:pt x="159965" y="476152"/>
                    </a:lnTo>
                    <a:lnTo>
                      <a:pt x="159265" y="477353"/>
                    </a:lnTo>
                    <a:lnTo>
                      <a:pt x="158748" y="478865"/>
                    </a:lnTo>
                    <a:lnTo>
                      <a:pt x="158755" y="479345"/>
                    </a:lnTo>
                    <a:lnTo>
                      <a:pt x="158771" y="480396"/>
                    </a:lnTo>
                    <a:lnTo>
                      <a:pt x="158851" y="482060"/>
                    </a:lnTo>
                    <a:lnTo>
                      <a:pt x="158830" y="482117"/>
                    </a:lnTo>
                    <a:lnTo>
                      <a:pt x="158597" y="482734"/>
                    </a:lnTo>
                    <a:lnTo>
                      <a:pt x="157608" y="483325"/>
                    </a:lnTo>
                    <a:lnTo>
                      <a:pt x="156202" y="483569"/>
                    </a:lnTo>
                    <a:lnTo>
                      <a:pt x="154882" y="484056"/>
                    </a:lnTo>
                    <a:lnTo>
                      <a:pt x="154051" y="484811"/>
                    </a:lnTo>
                    <a:lnTo>
                      <a:pt x="153017" y="486176"/>
                    </a:lnTo>
                    <a:lnTo>
                      <a:pt x="152220" y="487181"/>
                    </a:lnTo>
                    <a:lnTo>
                      <a:pt x="151550" y="488414"/>
                    </a:lnTo>
                    <a:lnTo>
                      <a:pt x="151479" y="489409"/>
                    </a:lnTo>
                    <a:lnTo>
                      <a:pt x="151509" y="489475"/>
                    </a:lnTo>
                    <a:lnTo>
                      <a:pt x="152265" y="491092"/>
                    </a:lnTo>
                    <a:lnTo>
                      <a:pt x="153750" y="492559"/>
                    </a:lnTo>
                    <a:lnTo>
                      <a:pt x="154786" y="493734"/>
                    </a:lnTo>
                    <a:lnTo>
                      <a:pt x="154924" y="494353"/>
                    </a:lnTo>
                    <a:lnTo>
                      <a:pt x="154832" y="494440"/>
                    </a:lnTo>
                    <a:lnTo>
                      <a:pt x="153884" y="495330"/>
                    </a:lnTo>
                    <a:lnTo>
                      <a:pt x="153277" y="496165"/>
                    </a:lnTo>
                    <a:lnTo>
                      <a:pt x="152933" y="496916"/>
                    </a:lnTo>
                    <a:lnTo>
                      <a:pt x="152622" y="497677"/>
                    </a:lnTo>
                    <a:lnTo>
                      <a:pt x="152182" y="498396"/>
                    </a:lnTo>
                    <a:lnTo>
                      <a:pt x="151556" y="499135"/>
                    </a:lnTo>
                    <a:lnTo>
                      <a:pt x="151142" y="499421"/>
                    </a:lnTo>
                    <a:lnTo>
                      <a:pt x="150422" y="499549"/>
                    </a:lnTo>
                    <a:lnTo>
                      <a:pt x="149073" y="500133"/>
                    </a:lnTo>
                    <a:lnTo>
                      <a:pt x="148680" y="500997"/>
                    </a:lnTo>
                    <a:lnTo>
                      <a:pt x="148313" y="501703"/>
                    </a:lnTo>
                    <a:lnTo>
                      <a:pt x="147638" y="502050"/>
                    </a:lnTo>
                    <a:lnTo>
                      <a:pt x="147052" y="501812"/>
                    </a:lnTo>
                    <a:lnTo>
                      <a:pt x="146445" y="501469"/>
                    </a:lnTo>
                    <a:lnTo>
                      <a:pt x="145674" y="500881"/>
                    </a:lnTo>
                    <a:lnTo>
                      <a:pt x="144894" y="500110"/>
                    </a:lnTo>
                    <a:lnTo>
                      <a:pt x="144110" y="499301"/>
                    </a:lnTo>
                    <a:lnTo>
                      <a:pt x="143352" y="498412"/>
                    </a:lnTo>
                    <a:lnTo>
                      <a:pt x="142900" y="497744"/>
                    </a:lnTo>
                    <a:lnTo>
                      <a:pt x="142171" y="496897"/>
                    </a:lnTo>
                    <a:lnTo>
                      <a:pt x="141667" y="496152"/>
                    </a:lnTo>
                    <a:lnTo>
                      <a:pt x="141425" y="495131"/>
                    </a:lnTo>
                    <a:lnTo>
                      <a:pt x="141121" y="494254"/>
                    </a:lnTo>
                    <a:lnTo>
                      <a:pt x="140578" y="494611"/>
                    </a:lnTo>
                    <a:lnTo>
                      <a:pt x="139795" y="495305"/>
                    </a:lnTo>
                    <a:lnTo>
                      <a:pt x="138921" y="496206"/>
                    </a:lnTo>
                    <a:lnTo>
                      <a:pt x="138129" y="496913"/>
                    </a:lnTo>
                    <a:lnTo>
                      <a:pt x="137172" y="497713"/>
                    </a:lnTo>
                    <a:lnTo>
                      <a:pt x="136061" y="498589"/>
                    </a:lnTo>
                    <a:lnTo>
                      <a:pt x="135239" y="499715"/>
                    </a:lnTo>
                    <a:lnTo>
                      <a:pt x="135200" y="500734"/>
                    </a:lnTo>
                    <a:lnTo>
                      <a:pt x="134962" y="501388"/>
                    </a:lnTo>
                    <a:lnTo>
                      <a:pt x="134500" y="501980"/>
                    </a:lnTo>
                    <a:lnTo>
                      <a:pt x="133637" y="502005"/>
                    </a:lnTo>
                    <a:lnTo>
                      <a:pt x="132908" y="501575"/>
                    </a:lnTo>
                    <a:lnTo>
                      <a:pt x="131977" y="500608"/>
                    </a:lnTo>
                    <a:lnTo>
                      <a:pt x="131765" y="499404"/>
                    </a:lnTo>
                    <a:lnTo>
                      <a:pt x="131306" y="498583"/>
                    </a:lnTo>
                    <a:lnTo>
                      <a:pt x="130333" y="497979"/>
                    </a:lnTo>
                    <a:lnTo>
                      <a:pt x="129430" y="497404"/>
                    </a:lnTo>
                    <a:lnTo>
                      <a:pt x="128859" y="496557"/>
                    </a:lnTo>
                    <a:lnTo>
                      <a:pt x="128586" y="495988"/>
                    </a:lnTo>
                    <a:lnTo>
                      <a:pt x="127937" y="496213"/>
                    </a:lnTo>
                    <a:lnTo>
                      <a:pt x="127266" y="496650"/>
                    </a:lnTo>
                    <a:lnTo>
                      <a:pt x="126287" y="497318"/>
                    </a:lnTo>
                    <a:lnTo>
                      <a:pt x="125583" y="497879"/>
                    </a:lnTo>
                    <a:lnTo>
                      <a:pt x="124804" y="498572"/>
                    </a:lnTo>
                    <a:lnTo>
                      <a:pt x="124075" y="499530"/>
                    </a:lnTo>
                    <a:lnTo>
                      <a:pt x="123753" y="500062"/>
                    </a:lnTo>
                    <a:lnTo>
                      <a:pt x="122720" y="500361"/>
                    </a:lnTo>
                    <a:lnTo>
                      <a:pt x="121459" y="500075"/>
                    </a:lnTo>
                    <a:lnTo>
                      <a:pt x="120713" y="499864"/>
                    </a:lnTo>
                    <a:lnTo>
                      <a:pt x="120194" y="499877"/>
                    </a:lnTo>
                    <a:lnTo>
                      <a:pt x="119769" y="500387"/>
                    </a:lnTo>
                    <a:lnTo>
                      <a:pt x="119486" y="501335"/>
                    </a:lnTo>
                    <a:lnTo>
                      <a:pt x="119537" y="501667"/>
                    </a:lnTo>
                    <a:lnTo>
                      <a:pt x="119608" y="502146"/>
                    </a:lnTo>
                    <a:lnTo>
                      <a:pt x="119866" y="502923"/>
                    </a:lnTo>
                    <a:lnTo>
                      <a:pt x="120097" y="503652"/>
                    </a:lnTo>
                    <a:lnTo>
                      <a:pt x="120078" y="504093"/>
                    </a:lnTo>
                    <a:lnTo>
                      <a:pt x="120074" y="504172"/>
                    </a:lnTo>
                    <a:lnTo>
                      <a:pt x="119717" y="504625"/>
                    </a:lnTo>
                    <a:lnTo>
                      <a:pt x="118954" y="504661"/>
                    </a:lnTo>
                    <a:lnTo>
                      <a:pt x="118074" y="504615"/>
                    </a:lnTo>
                    <a:lnTo>
                      <a:pt x="117486" y="504764"/>
                    </a:lnTo>
                    <a:lnTo>
                      <a:pt x="116979" y="505739"/>
                    </a:lnTo>
                    <a:lnTo>
                      <a:pt x="116652" y="506327"/>
                    </a:lnTo>
                    <a:lnTo>
                      <a:pt x="115881" y="506436"/>
                    </a:lnTo>
                    <a:lnTo>
                      <a:pt x="115402" y="506192"/>
                    </a:lnTo>
                    <a:lnTo>
                      <a:pt x="115015" y="505886"/>
                    </a:lnTo>
                    <a:lnTo>
                      <a:pt x="114517" y="505575"/>
                    </a:lnTo>
                    <a:lnTo>
                      <a:pt x="113717" y="505171"/>
                    </a:lnTo>
                    <a:lnTo>
                      <a:pt x="113191" y="505216"/>
                    </a:lnTo>
                    <a:lnTo>
                      <a:pt x="112715" y="505756"/>
                    </a:lnTo>
                    <a:lnTo>
                      <a:pt x="112326" y="506905"/>
                    </a:lnTo>
                    <a:lnTo>
                      <a:pt x="111925" y="508083"/>
                    </a:lnTo>
                    <a:lnTo>
                      <a:pt x="111726" y="508527"/>
                    </a:lnTo>
                    <a:lnTo>
                      <a:pt x="111428" y="509201"/>
                    </a:lnTo>
                    <a:lnTo>
                      <a:pt x="111052" y="509807"/>
                    </a:lnTo>
                    <a:lnTo>
                      <a:pt x="110390" y="510500"/>
                    </a:lnTo>
                    <a:lnTo>
                      <a:pt x="109781" y="511076"/>
                    </a:lnTo>
                    <a:lnTo>
                      <a:pt x="108846" y="511987"/>
                    </a:lnTo>
                    <a:lnTo>
                      <a:pt x="108018" y="512687"/>
                    </a:lnTo>
                    <a:lnTo>
                      <a:pt x="106820" y="513153"/>
                    </a:lnTo>
                    <a:lnTo>
                      <a:pt x="105636" y="513628"/>
                    </a:lnTo>
                    <a:lnTo>
                      <a:pt x="104534" y="514395"/>
                    </a:lnTo>
                    <a:lnTo>
                      <a:pt x="104251" y="515234"/>
                    </a:lnTo>
                    <a:lnTo>
                      <a:pt x="104345" y="515457"/>
                    </a:lnTo>
                    <a:lnTo>
                      <a:pt x="104512" y="515856"/>
                    </a:lnTo>
                    <a:lnTo>
                      <a:pt x="104858" y="516441"/>
                    </a:lnTo>
                    <a:lnTo>
                      <a:pt x="105411" y="517333"/>
                    </a:lnTo>
                    <a:lnTo>
                      <a:pt x="105533" y="518049"/>
                    </a:lnTo>
                    <a:lnTo>
                      <a:pt x="105490" y="518302"/>
                    </a:lnTo>
                    <a:lnTo>
                      <a:pt x="105430" y="518660"/>
                    </a:lnTo>
                    <a:lnTo>
                      <a:pt x="104875" y="519847"/>
                    </a:lnTo>
                    <a:lnTo>
                      <a:pt x="104705" y="520281"/>
                    </a:lnTo>
                    <a:lnTo>
                      <a:pt x="104669" y="521035"/>
                    </a:lnTo>
                    <a:lnTo>
                      <a:pt x="104688" y="521114"/>
                    </a:lnTo>
                    <a:lnTo>
                      <a:pt x="104877" y="521860"/>
                    </a:lnTo>
                    <a:lnTo>
                      <a:pt x="105230" y="523090"/>
                    </a:lnTo>
                    <a:lnTo>
                      <a:pt x="105321" y="523806"/>
                    </a:lnTo>
                    <a:lnTo>
                      <a:pt x="105446" y="524301"/>
                    </a:lnTo>
                    <a:lnTo>
                      <a:pt x="105365" y="524484"/>
                    </a:lnTo>
                    <a:lnTo>
                      <a:pt x="105028" y="525258"/>
                    </a:lnTo>
                    <a:lnTo>
                      <a:pt x="104329" y="525804"/>
                    </a:lnTo>
                    <a:lnTo>
                      <a:pt x="103493" y="526243"/>
                    </a:lnTo>
                    <a:lnTo>
                      <a:pt x="102335" y="526806"/>
                    </a:lnTo>
                    <a:lnTo>
                      <a:pt x="101108" y="527319"/>
                    </a:lnTo>
                    <a:lnTo>
                      <a:pt x="100097" y="527861"/>
                    </a:lnTo>
                    <a:lnTo>
                      <a:pt x="99156" y="528340"/>
                    </a:lnTo>
                    <a:lnTo>
                      <a:pt x="98016" y="528786"/>
                    </a:lnTo>
                    <a:lnTo>
                      <a:pt x="97008" y="528972"/>
                    </a:lnTo>
                    <a:lnTo>
                      <a:pt x="96539" y="528716"/>
                    </a:lnTo>
                    <a:lnTo>
                      <a:pt x="96144" y="528144"/>
                    </a:lnTo>
                    <a:lnTo>
                      <a:pt x="95544" y="527180"/>
                    </a:lnTo>
                    <a:lnTo>
                      <a:pt x="94609" y="526622"/>
                    </a:lnTo>
                    <a:lnTo>
                      <a:pt x="94032" y="526619"/>
                    </a:lnTo>
                    <a:lnTo>
                      <a:pt x="93473" y="526972"/>
                    </a:lnTo>
                    <a:lnTo>
                      <a:pt x="93145" y="527569"/>
                    </a:lnTo>
                    <a:lnTo>
                      <a:pt x="93229" y="527917"/>
                    </a:lnTo>
                    <a:lnTo>
                      <a:pt x="93393" y="528597"/>
                    </a:lnTo>
                    <a:lnTo>
                      <a:pt x="93337" y="528868"/>
                    </a:lnTo>
                    <a:lnTo>
                      <a:pt x="93261" y="529245"/>
                    </a:lnTo>
                    <a:lnTo>
                      <a:pt x="93040" y="529939"/>
                    </a:lnTo>
                    <a:lnTo>
                      <a:pt x="92599" y="530992"/>
                    </a:lnTo>
                    <a:lnTo>
                      <a:pt x="92334" y="531551"/>
                    </a:lnTo>
                    <a:lnTo>
                      <a:pt x="91569" y="532842"/>
                    </a:lnTo>
                    <a:lnTo>
                      <a:pt x="91180" y="533943"/>
                    </a:lnTo>
                    <a:lnTo>
                      <a:pt x="90821" y="534964"/>
                    </a:lnTo>
                    <a:lnTo>
                      <a:pt x="90822" y="535462"/>
                    </a:lnTo>
                    <a:lnTo>
                      <a:pt x="90822" y="535799"/>
                    </a:lnTo>
                    <a:lnTo>
                      <a:pt x="90981" y="536736"/>
                    </a:lnTo>
                    <a:lnTo>
                      <a:pt x="91277" y="537940"/>
                    </a:lnTo>
                    <a:lnTo>
                      <a:pt x="91575" y="538570"/>
                    </a:lnTo>
                    <a:lnTo>
                      <a:pt x="91960" y="539616"/>
                    </a:lnTo>
                    <a:lnTo>
                      <a:pt x="91846" y="539807"/>
                    </a:lnTo>
                    <a:lnTo>
                      <a:pt x="91613" y="540194"/>
                    </a:lnTo>
                    <a:lnTo>
                      <a:pt x="91088" y="541081"/>
                    </a:lnTo>
                    <a:lnTo>
                      <a:pt x="89611" y="542339"/>
                    </a:lnTo>
                    <a:lnTo>
                      <a:pt x="88557" y="543135"/>
                    </a:lnTo>
                    <a:lnTo>
                      <a:pt x="86817" y="543736"/>
                    </a:lnTo>
                    <a:lnTo>
                      <a:pt x="86226" y="544195"/>
                    </a:lnTo>
                    <a:lnTo>
                      <a:pt x="85779" y="545014"/>
                    </a:lnTo>
                    <a:lnTo>
                      <a:pt x="85138" y="546131"/>
                    </a:lnTo>
                    <a:lnTo>
                      <a:pt x="84392" y="547499"/>
                    </a:lnTo>
                    <a:lnTo>
                      <a:pt x="83837" y="548857"/>
                    </a:lnTo>
                    <a:lnTo>
                      <a:pt x="83507" y="549775"/>
                    </a:lnTo>
                    <a:lnTo>
                      <a:pt x="83108" y="550970"/>
                    </a:lnTo>
                    <a:lnTo>
                      <a:pt x="82730" y="552004"/>
                    </a:lnTo>
                    <a:lnTo>
                      <a:pt x="82036" y="552992"/>
                    </a:lnTo>
                    <a:lnTo>
                      <a:pt x="81150" y="553567"/>
                    </a:lnTo>
                    <a:lnTo>
                      <a:pt x="80677" y="554097"/>
                    </a:lnTo>
                    <a:lnTo>
                      <a:pt x="80526" y="554618"/>
                    </a:lnTo>
                    <a:lnTo>
                      <a:pt x="80601" y="554863"/>
                    </a:lnTo>
                    <a:lnTo>
                      <a:pt x="80902" y="555866"/>
                    </a:lnTo>
                    <a:lnTo>
                      <a:pt x="80770" y="555928"/>
                    </a:lnTo>
                    <a:lnTo>
                      <a:pt x="80450" y="556078"/>
                    </a:lnTo>
                    <a:lnTo>
                      <a:pt x="79852" y="555658"/>
                    </a:lnTo>
                    <a:lnTo>
                      <a:pt x="79261" y="554816"/>
                    </a:lnTo>
                    <a:lnTo>
                      <a:pt x="78620" y="553943"/>
                    </a:lnTo>
                    <a:lnTo>
                      <a:pt x="76622" y="553439"/>
                    </a:lnTo>
                    <a:lnTo>
                      <a:pt x="75162" y="553423"/>
                    </a:lnTo>
                    <a:lnTo>
                      <a:pt x="73739" y="553523"/>
                    </a:lnTo>
                    <a:lnTo>
                      <a:pt x="72767" y="553718"/>
                    </a:lnTo>
                    <a:lnTo>
                      <a:pt x="72012" y="553685"/>
                    </a:lnTo>
                    <a:lnTo>
                      <a:pt x="71633" y="552979"/>
                    </a:lnTo>
                    <a:lnTo>
                      <a:pt x="71244" y="552244"/>
                    </a:lnTo>
                    <a:lnTo>
                      <a:pt x="70464" y="551563"/>
                    </a:lnTo>
                    <a:lnTo>
                      <a:pt x="69453" y="551538"/>
                    </a:lnTo>
                    <a:lnTo>
                      <a:pt x="68531" y="551766"/>
                    </a:lnTo>
                    <a:lnTo>
                      <a:pt x="68059" y="551975"/>
                    </a:lnTo>
                    <a:lnTo>
                      <a:pt x="66970" y="552116"/>
                    </a:lnTo>
                    <a:lnTo>
                      <a:pt x="65684" y="552292"/>
                    </a:lnTo>
                    <a:lnTo>
                      <a:pt x="63840" y="552563"/>
                    </a:lnTo>
                    <a:lnTo>
                      <a:pt x="62581" y="552893"/>
                    </a:lnTo>
                    <a:lnTo>
                      <a:pt x="61451" y="553420"/>
                    </a:lnTo>
                    <a:lnTo>
                      <a:pt x="60062" y="554698"/>
                    </a:lnTo>
                    <a:lnTo>
                      <a:pt x="59063" y="555918"/>
                    </a:lnTo>
                    <a:lnTo>
                      <a:pt x="57988" y="557247"/>
                    </a:lnTo>
                    <a:lnTo>
                      <a:pt x="56459" y="558647"/>
                    </a:lnTo>
                    <a:lnTo>
                      <a:pt x="54368" y="560368"/>
                    </a:lnTo>
                    <a:lnTo>
                      <a:pt x="53168" y="561171"/>
                    </a:lnTo>
                    <a:lnTo>
                      <a:pt x="51113" y="561992"/>
                    </a:lnTo>
                    <a:lnTo>
                      <a:pt x="48981" y="562676"/>
                    </a:lnTo>
                    <a:lnTo>
                      <a:pt x="47327" y="563671"/>
                    </a:lnTo>
                    <a:lnTo>
                      <a:pt x="45552" y="563864"/>
                    </a:lnTo>
                    <a:lnTo>
                      <a:pt x="44201" y="563560"/>
                    </a:lnTo>
                    <a:lnTo>
                      <a:pt x="42299" y="563171"/>
                    </a:lnTo>
                    <a:lnTo>
                      <a:pt x="41272" y="562705"/>
                    </a:lnTo>
                    <a:lnTo>
                      <a:pt x="40090" y="562224"/>
                    </a:lnTo>
                    <a:lnTo>
                      <a:pt x="39015" y="561369"/>
                    </a:lnTo>
                    <a:lnTo>
                      <a:pt x="38421" y="560997"/>
                    </a:lnTo>
                    <a:lnTo>
                      <a:pt x="37354" y="560162"/>
                    </a:lnTo>
                    <a:lnTo>
                      <a:pt x="36626" y="559530"/>
                    </a:lnTo>
                    <a:lnTo>
                      <a:pt x="35448" y="559398"/>
                    </a:lnTo>
                    <a:lnTo>
                      <a:pt x="34170" y="559921"/>
                    </a:lnTo>
                    <a:lnTo>
                      <a:pt x="33393" y="560576"/>
                    </a:lnTo>
                    <a:lnTo>
                      <a:pt x="32536" y="561150"/>
                    </a:lnTo>
                    <a:lnTo>
                      <a:pt x="31229" y="561396"/>
                    </a:lnTo>
                    <a:lnTo>
                      <a:pt x="30300" y="561177"/>
                    </a:lnTo>
                    <a:lnTo>
                      <a:pt x="29237" y="561404"/>
                    </a:lnTo>
                    <a:lnTo>
                      <a:pt x="29046" y="562474"/>
                    </a:lnTo>
                    <a:lnTo>
                      <a:pt x="28943" y="563469"/>
                    </a:lnTo>
                    <a:lnTo>
                      <a:pt x="27642" y="564186"/>
                    </a:lnTo>
                    <a:lnTo>
                      <a:pt x="26306" y="564673"/>
                    </a:lnTo>
                    <a:lnTo>
                      <a:pt x="24451" y="565136"/>
                    </a:lnTo>
                    <a:lnTo>
                      <a:pt x="23268" y="565691"/>
                    </a:lnTo>
                    <a:lnTo>
                      <a:pt x="21635" y="566697"/>
                    </a:lnTo>
                    <a:lnTo>
                      <a:pt x="21175" y="567968"/>
                    </a:lnTo>
                    <a:lnTo>
                      <a:pt x="21095" y="568607"/>
                    </a:lnTo>
                    <a:lnTo>
                      <a:pt x="21143" y="568723"/>
                    </a:lnTo>
                    <a:lnTo>
                      <a:pt x="21792" y="570298"/>
                    </a:lnTo>
                    <a:lnTo>
                      <a:pt x="22091" y="571168"/>
                    </a:lnTo>
                    <a:lnTo>
                      <a:pt x="22417" y="572100"/>
                    </a:lnTo>
                    <a:lnTo>
                      <a:pt x="22995" y="573387"/>
                    </a:lnTo>
                    <a:lnTo>
                      <a:pt x="22948" y="573782"/>
                    </a:lnTo>
                    <a:lnTo>
                      <a:pt x="22925" y="573975"/>
                    </a:lnTo>
                    <a:lnTo>
                      <a:pt x="22495" y="575269"/>
                    </a:lnTo>
                    <a:lnTo>
                      <a:pt x="22350" y="576486"/>
                    </a:lnTo>
                    <a:lnTo>
                      <a:pt x="22406" y="576523"/>
                    </a:lnTo>
                    <a:lnTo>
                      <a:pt x="23150" y="577028"/>
                    </a:lnTo>
                    <a:lnTo>
                      <a:pt x="24220" y="577083"/>
                    </a:lnTo>
                    <a:lnTo>
                      <a:pt x="25985" y="577074"/>
                    </a:lnTo>
                    <a:lnTo>
                      <a:pt x="26602" y="577288"/>
                    </a:lnTo>
                    <a:lnTo>
                      <a:pt x="26743" y="578229"/>
                    </a:lnTo>
                    <a:lnTo>
                      <a:pt x="26682" y="578329"/>
                    </a:lnTo>
                    <a:lnTo>
                      <a:pt x="26069" y="579343"/>
                    </a:lnTo>
                    <a:lnTo>
                      <a:pt x="24533" y="580554"/>
                    </a:lnTo>
                    <a:lnTo>
                      <a:pt x="22829" y="581617"/>
                    </a:lnTo>
                    <a:lnTo>
                      <a:pt x="21163" y="581723"/>
                    </a:lnTo>
                    <a:lnTo>
                      <a:pt x="19451" y="581020"/>
                    </a:lnTo>
                    <a:lnTo>
                      <a:pt x="18096" y="580942"/>
                    </a:lnTo>
                    <a:lnTo>
                      <a:pt x="17496" y="581415"/>
                    </a:lnTo>
                    <a:lnTo>
                      <a:pt x="16057" y="582682"/>
                    </a:lnTo>
                    <a:lnTo>
                      <a:pt x="15409" y="584137"/>
                    </a:lnTo>
                    <a:lnTo>
                      <a:pt x="14901" y="585226"/>
                    </a:lnTo>
                    <a:lnTo>
                      <a:pt x="14674" y="585855"/>
                    </a:lnTo>
                    <a:lnTo>
                      <a:pt x="14205" y="587155"/>
                    </a:lnTo>
                    <a:lnTo>
                      <a:pt x="13502" y="588443"/>
                    </a:lnTo>
                    <a:lnTo>
                      <a:pt x="13132" y="589079"/>
                    </a:lnTo>
                    <a:lnTo>
                      <a:pt x="12718" y="589685"/>
                    </a:lnTo>
                    <a:lnTo>
                      <a:pt x="12057" y="590427"/>
                    </a:lnTo>
                    <a:lnTo>
                      <a:pt x="11354" y="591300"/>
                    </a:lnTo>
                    <a:lnTo>
                      <a:pt x="10776" y="592748"/>
                    </a:lnTo>
                    <a:lnTo>
                      <a:pt x="10506" y="593828"/>
                    </a:lnTo>
                    <a:lnTo>
                      <a:pt x="10018" y="594839"/>
                    </a:lnTo>
                    <a:lnTo>
                      <a:pt x="8872" y="596158"/>
                    </a:lnTo>
                    <a:lnTo>
                      <a:pt x="8265" y="597805"/>
                    </a:lnTo>
                    <a:lnTo>
                      <a:pt x="8362" y="598041"/>
                    </a:lnTo>
                    <a:lnTo>
                      <a:pt x="8737" y="598948"/>
                    </a:lnTo>
                    <a:lnTo>
                      <a:pt x="9999" y="599729"/>
                    </a:lnTo>
                    <a:lnTo>
                      <a:pt x="11126" y="600005"/>
                    </a:lnTo>
                    <a:lnTo>
                      <a:pt x="12493" y="600669"/>
                    </a:lnTo>
                    <a:lnTo>
                      <a:pt x="12863" y="601328"/>
                    </a:lnTo>
                    <a:lnTo>
                      <a:pt x="12711" y="601558"/>
                    </a:lnTo>
                    <a:lnTo>
                      <a:pt x="12545" y="601810"/>
                    </a:lnTo>
                    <a:lnTo>
                      <a:pt x="11649" y="602461"/>
                    </a:lnTo>
                    <a:lnTo>
                      <a:pt x="10634" y="603238"/>
                    </a:lnTo>
                    <a:lnTo>
                      <a:pt x="10403" y="604104"/>
                    </a:lnTo>
                    <a:lnTo>
                      <a:pt x="10483" y="604305"/>
                    </a:lnTo>
                    <a:lnTo>
                      <a:pt x="10644" y="604705"/>
                    </a:lnTo>
                    <a:lnTo>
                      <a:pt x="11492" y="605900"/>
                    </a:lnTo>
                    <a:lnTo>
                      <a:pt x="11964" y="607062"/>
                    </a:lnTo>
                    <a:lnTo>
                      <a:pt x="12124" y="608086"/>
                    </a:lnTo>
                    <a:lnTo>
                      <a:pt x="12071" y="608246"/>
                    </a:lnTo>
                    <a:lnTo>
                      <a:pt x="11883" y="608809"/>
                    </a:lnTo>
                    <a:lnTo>
                      <a:pt x="11270" y="609550"/>
                    </a:lnTo>
                    <a:lnTo>
                      <a:pt x="10371" y="610588"/>
                    </a:lnTo>
                    <a:lnTo>
                      <a:pt x="9552" y="611888"/>
                    </a:lnTo>
                    <a:lnTo>
                      <a:pt x="9161" y="613034"/>
                    </a:lnTo>
                    <a:lnTo>
                      <a:pt x="8772" y="614113"/>
                    </a:lnTo>
                    <a:lnTo>
                      <a:pt x="8361" y="615628"/>
                    </a:lnTo>
                    <a:lnTo>
                      <a:pt x="7870" y="617048"/>
                    </a:lnTo>
                    <a:lnTo>
                      <a:pt x="7401" y="618320"/>
                    </a:lnTo>
                    <a:lnTo>
                      <a:pt x="7318" y="619469"/>
                    </a:lnTo>
                    <a:lnTo>
                      <a:pt x="7282" y="620242"/>
                    </a:lnTo>
                    <a:lnTo>
                      <a:pt x="7303" y="620299"/>
                    </a:lnTo>
                    <a:lnTo>
                      <a:pt x="7754" y="621568"/>
                    </a:lnTo>
                    <a:lnTo>
                      <a:pt x="8053" y="622690"/>
                    </a:lnTo>
                    <a:lnTo>
                      <a:pt x="8028" y="623095"/>
                    </a:lnTo>
                    <a:lnTo>
                      <a:pt x="7953" y="624282"/>
                    </a:lnTo>
                    <a:lnTo>
                      <a:pt x="7318" y="625573"/>
                    </a:lnTo>
                    <a:lnTo>
                      <a:pt x="6743" y="626699"/>
                    </a:lnTo>
                    <a:lnTo>
                      <a:pt x="6370" y="628417"/>
                    </a:lnTo>
                    <a:lnTo>
                      <a:pt x="6306" y="629201"/>
                    </a:lnTo>
                    <a:lnTo>
                      <a:pt x="6344" y="629245"/>
                    </a:lnTo>
                    <a:lnTo>
                      <a:pt x="7446" y="630578"/>
                    </a:lnTo>
                    <a:lnTo>
                      <a:pt x="8088" y="631298"/>
                    </a:lnTo>
                    <a:lnTo>
                      <a:pt x="8012" y="631712"/>
                    </a:lnTo>
                    <a:lnTo>
                      <a:pt x="7924" y="632183"/>
                    </a:lnTo>
                    <a:lnTo>
                      <a:pt x="7225" y="632768"/>
                    </a:lnTo>
                    <a:lnTo>
                      <a:pt x="6143" y="633468"/>
                    </a:lnTo>
                    <a:lnTo>
                      <a:pt x="5452" y="633939"/>
                    </a:lnTo>
                    <a:lnTo>
                      <a:pt x="4239" y="635150"/>
                    </a:lnTo>
                    <a:lnTo>
                      <a:pt x="3484" y="636322"/>
                    </a:lnTo>
                    <a:lnTo>
                      <a:pt x="2550" y="637070"/>
                    </a:lnTo>
                    <a:lnTo>
                      <a:pt x="1859" y="637513"/>
                    </a:lnTo>
                    <a:lnTo>
                      <a:pt x="1236" y="638156"/>
                    </a:lnTo>
                    <a:lnTo>
                      <a:pt x="899" y="638685"/>
                    </a:lnTo>
                    <a:lnTo>
                      <a:pt x="424" y="639504"/>
                    </a:lnTo>
                    <a:lnTo>
                      <a:pt x="180" y="640730"/>
                    </a:lnTo>
                    <a:lnTo>
                      <a:pt x="192" y="641171"/>
                    </a:lnTo>
                    <a:lnTo>
                      <a:pt x="196" y="641318"/>
                    </a:lnTo>
                    <a:lnTo>
                      <a:pt x="703" y="642201"/>
                    </a:lnTo>
                    <a:lnTo>
                      <a:pt x="1208" y="643190"/>
                    </a:lnTo>
                    <a:lnTo>
                      <a:pt x="2020" y="644699"/>
                    </a:lnTo>
                    <a:lnTo>
                      <a:pt x="2752" y="645701"/>
                    </a:lnTo>
                    <a:lnTo>
                      <a:pt x="4049" y="646558"/>
                    </a:lnTo>
                    <a:lnTo>
                      <a:pt x="5250" y="647441"/>
                    </a:lnTo>
                    <a:lnTo>
                      <a:pt x="6149" y="648064"/>
                    </a:lnTo>
                    <a:lnTo>
                      <a:pt x="7597" y="649079"/>
                    </a:lnTo>
                    <a:lnTo>
                      <a:pt x="7921" y="650344"/>
                    </a:lnTo>
                    <a:lnTo>
                      <a:pt x="7982" y="651506"/>
                    </a:lnTo>
                    <a:lnTo>
                      <a:pt x="7966" y="651691"/>
                    </a:lnTo>
                    <a:lnTo>
                      <a:pt x="7899" y="652441"/>
                    </a:lnTo>
                    <a:lnTo>
                      <a:pt x="7571" y="653250"/>
                    </a:lnTo>
                    <a:lnTo>
                      <a:pt x="7202" y="654254"/>
                    </a:lnTo>
                    <a:lnTo>
                      <a:pt x="6833" y="655122"/>
                    </a:lnTo>
                    <a:lnTo>
                      <a:pt x="6921" y="655415"/>
                    </a:lnTo>
                    <a:lnTo>
                      <a:pt x="7131" y="656116"/>
                    </a:lnTo>
                    <a:lnTo>
                      <a:pt x="7725" y="656422"/>
                    </a:lnTo>
                    <a:lnTo>
                      <a:pt x="8226" y="656624"/>
                    </a:lnTo>
                    <a:lnTo>
                      <a:pt x="8657" y="656763"/>
                    </a:lnTo>
                    <a:lnTo>
                      <a:pt x="9841" y="656990"/>
                    </a:lnTo>
                    <a:lnTo>
                      <a:pt x="10901" y="657025"/>
                    </a:lnTo>
                    <a:lnTo>
                      <a:pt x="12137" y="657420"/>
                    </a:lnTo>
                    <a:lnTo>
                      <a:pt x="12693" y="657742"/>
                    </a:lnTo>
                    <a:lnTo>
                      <a:pt x="13338" y="658303"/>
                    </a:lnTo>
                    <a:lnTo>
                      <a:pt x="14176" y="659170"/>
                    </a:lnTo>
                    <a:lnTo>
                      <a:pt x="15438" y="659860"/>
                    </a:lnTo>
                    <a:lnTo>
                      <a:pt x="16366" y="660291"/>
                    </a:lnTo>
                    <a:lnTo>
                      <a:pt x="18032" y="660727"/>
                    </a:lnTo>
                    <a:lnTo>
                      <a:pt x="19281" y="661486"/>
                    </a:lnTo>
                    <a:lnTo>
                      <a:pt x="20886" y="662091"/>
                    </a:lnTo>
                    <a:lnTo>
                      <a:pt x="22659" y="662692"/>
                    </a:lnTo>
                    <a:lnTo>
                      <a:pt x="23911" y="663344"/>
                    </a:lnTo>
                    <a:lnTo>
                      <a:pt x="24867" y="664230"/>
                    </a:lnTo>
                    <a:lnTo>
                      <a:pt x="24957" y="665283"/>
                    </a:lnTo>
                    <a:lnTo>
                      <a:pt x="24928" y="665434"/>
                    </a:lnTo>
                    <a:lnTo>
                      <a:pt x="24787" y="666144"/>
                    </a:lnTo>
                    <a:lnTo>
                      <a:pt x="24665" y="666848"/>
                    </a:lnTo>
                    <a:lnTo>
                      <a:pt x="24411" y="668199"/>
                    </a:lnTo>
                    <a:lnTo>
                      <a:pt x="24129" y="669518"/>
                    </a:lnTo>
                    <a:lnTo>
                      <a:pt x="23642" y="670649"/>
                    </a:lnTo>
                    <a:lnTo>
                      <a:pt x="23266" y="671275"/>
                    </a:lnTo>
                    <a:lnTo>
                      <a:pt x="22476" y="671994"/>
                    </a:lnTo>
                    <a:lnTo>
                      <a:pt x="21403" y="672353"/>
                    </a:lnTo>
                    <a:lnTo>
                      <a:pt x="20411" y="672707"/>
                    </a:lnTo>
                    <a:lnTo>
                      <a:pt x="19377" y="672999"/>
                    </a:lnTo>
                    <a:lnTo>
                      <a:pt x="18642" y="673307"/>
                    </a:lnTo>
                    <a:lnTo>
                      <a:pt x="18010" y="673708"/>
                    </a:lnTo>
                    <a:lnTo>
                      <a:pt x="17409" y="674353"/>
                    </a:lnTo>
                    <a:lnTo>
                      <a:pt x="16693" y="675477"/>
                    </a:lnTo>
                    <a:lnTo>
                      <a:pt x="15862" y="676778"/>
                    </a:lnTo>
                    <a:lnTo>
                      <a:pt x="15306" y="677712"/>
                    </a:lnTo>
                    <a:lnTo>
                      <a:pt x="15194" y="678467"/>
                    </a:lnTo>
                    <a:lnTo>
                      <a:pt x="15245" y="678620"/>
                    </a:lnTo>
                    <a:lnTo>
                      <a:pt x="15454" y="679240"/>
                    </a:lnTo>
                    <a:lnTo>
                      <a:pt x="15627" y="679866"/>
                    </a:lnTo>
                    <a:lnTo>
                      <a:pt x="16144" y="680490"/>
                    </a:lnTo>
                    <a:lnTo>
                      <a:pt x="16915" y="681209"/>
                    </a:lnTo>
                    <a:lnTo>
                      <a:pt x="17746" y="681648"/>
                    </a:lnTo>
                    <a:lnTo>
                      <a:pt x="18244" y="681950"/>
                    </a:lnTo>
                    <a:lnTo>
                      <a:pt x="19095" y="682406"/>
                    </a:lnTo>
                    <a:lnTo>
                      <a:pt x="20129" y="683427"/>
                    </a:lnTo>
                    <a:lnTo>
                      <a:pt x="20684" y="684041"/>
                    </a:lnTo>
                    <a:lnTo>
                      <a:pt x="21140" y="684728"/>
                    </a:lnTo>
                    <a:lnTo>
                      <a:pt x="21705" y="685457"/>
                    </a:lnTo>
                    <a:lnTo>
                      <a:pt x="22074" y="686096"/>
                    </a:lnTo>
                    <a:lnTo>
                      <a:pt x="22312" y="687352"/>
                    </a:lnTo>
                    <a:lnTo>
                      <a:pt x="22354" y="688481"/>
                    </a:lnTo>
                    <a:lnTo>
                      <a:pt x="22344" y="688697"/>
                    </a:lnTo>
                    <a:lnTo>
                      <a:pt x="22308" y="689400"/>
                    </a:lnTo>
                    <a:lnTo>
                      <a:pt x="22136" y="690877"/>
                    </a:lnTo>
                    <a:lnTo>
                      <a:pt x="21969" y="692151"/>
                    </a:lnTo>
                    <a:lnTo>
                      <a:pt x="21599" y="693609"/>
                    </a:lnTo>
                    <a:lnTo>
                      <a:pt x="21461" y="695191"/>
                    </a:lnTo>
                    <a:lnTo>
                      <a:pt x="21423" y="696794"/>
                    </a:lnTo>
                    <a:lnTo>
                      <a:pt x="21434" y="696825"/>
                    </a:lnTo>
                    <a:lnTo>
                      <a:pt x="21924" y="698139"/>
                    </a:lnTo>
                    <a:lnTo>
                      <a:pt x="22476" y="699196"/>
                    </a:lnTo>
                    <a:lnTo>
                      <a:pt x="23333" y="700291"/>
                    </a:lnTo>
                    <a:lnTo>
                      <a:pt x="24043" y="701309"/>
                    </a:lnTo>
                    <a:lnTo>
                      <a:pt x="24714" y="702484"/>
                    </a:lnTo>
                    <a:lnTo>
                      <a:pt x="25548" y="703791"/>
                    </a:lnTo>
                    <a:lnTo>
                      <a:pt x="26268" y="704789"/>
                    </a:lnTo>
                    <a:lnTo>
                      <a:pt x="26794" y="705287"/>
                    </a:lnTo>
                    <a:lnTo>
                      <a:pt x="28008" y="705823"/>
                    </a:lnTo>
                    <a:lnTo>
                      <a:pt x="29998" y="706173"/>
                    </a:lnTo>
                    <a:lnTo>
                      <a:pt x="31315" y="705919"/>
                    </a:lnTo>
                    <a:lnTo>
                      <a:pt x="32452" y="705457"/>
                    </a:lnTo>
                    <a:lnTo>
                      <a:pt x="33816" y="704772"/>
                    </a:lnTo>
                    <a:lnTo>
                      <a:pt x="35114" y="704346"/>
                    </a:lnTo>
                    <a:lnTo>
                      <a:pt x="36446" y="704507"/>
                    </a:lnTo>
                    <a:lnTo>
                      <a:pt x="37572" y="704908"/>
                    </a:lnTo>
                    <a:lnTo>
                      <a:pt x="38196" y="705541"/>
                    </a:lnTo>
                    <a:lnTo>
                      <a:pt x="38581" y="707056"/>
                    </a:lnTo>
                    <a:lnTo>
                      <a:pt x="38519" y="707309"/>
                    </a:lnTo>
                    <a:lnTo>
                      <a:pt x="38270" y="708302"/>
                    </a:lnTo>
                    <a:lnTo>
                      <a:pt x="37997" y="709577"/>
                    </a:lnTo>
                    <a:lnTo>
                      <a:pt x="38056" y="709800"/>
                    </a:lnTo>
                    <a:lnTo>
                      <a:pt x="38263" y="710581"/>
                    </a:lnTo>
                    <a:lnTo>
                      <a:pt x="38938" y="711185"/>
                    </a:lnTo>
                    <a:lnTo>
                      <a:pt x="40154" y="711201"/>
                    </a:lnTo>
                    <a:lnTo>
                      <a:pt x="41371" y="710947"/>
                    </a:lnTo>
                    <a:lnTo>
                      <a:pt x="42511" y="710672"/>
                    </a:lnTo>
                    <a:lnTo>
                      <a:pt x="43747" y="710707"/>
                    </a:lnTo>
                    <a:lnTo>
                      <a:pt x="44846" y="711176"/>
                    </a:lnTo>
                    <a:lnTo>
                      <a:pt x="45369" y="712020"/>
                    </a:lnTo>
                    <a:lnTo>
                      <a:pt x="45785" y="713048"/>
                    </a:lnTo>
                    <a:lnTo>
                      <a:pt x="46258" y="714412"/>
                    </a:lnTo>
                    <a:lnTo>
                      <a:pt x="46428" y="715754"/>
                    </a:lnTo>
                    <a:lnTo>
                      <a:pt x="46556" y="717166"/>
                    </a:lnTo>
                    <a:lnTo>
                      <a:pt x="46536" y="717444"/>
                    </a:lnTo>
                    <a:lnTo>
                      <a:pt x="46373" y="719677"/>
                    </a:lnTo>
                    <a:lnTo>
                      <a:pt x="45693" y="721874"/>
                    </a:lnTo>
                    <a:lnTo>
                      <a:pt x="44781" y="723608"/>
                    </a:lnTo>
                    <a:lnTo>
                      <a:pt x="44203" y="725045"/>
                    </a:lnTo>
                    <a:lnTo>
                      <a:pt x="43825" y="725970"/>
                    </a:lnTo>
                    <a:lnTo>
                      <a:pt x="43606" y="727900"/>
                    </a:lnTo>
                    <a:lnTo>
                      <a:pt x="43656" y="727966"/>
                    </a:lnTo>
                    <a:lnTo>
                      <a:pt x="44239" y="728745"/>
                    </a:lnTo>
                    <a:lnTo>
                      <a:pt x="45098" y="729415"/>
                    </a:lnTo>
                    <a:lnTo>
                      <a:pt x="46155" y="729846"/>
                    </a:lnTo>
                    <a:lnTo>
                      <a:pt x="47270" y="730636"/>
                    </a:lnTo>
                    <a:lnTo>
                      <a:pt x="48120" y="731461"/>
                    </a:lnTo>
                    <a:lnTo>
                      <a:pt x="48359" y="732456"/>
                    </a:lnTo>
                    <a:lnTo>
                      <a:pt x="48576" y="733899"/>
                    </a:lnTo>
                    <a:lnTo>
                      <a:pt x="48552" y="734239"/>
                    </a:lnTo>
                    <a:lnTo>
                      <a:pt x="48521" y="734668"/>
                    </a:lnTo>
                    <a:lnTo>
                      <a:pt x="48460" y="735134"/>
                    </a:lnTo>
                    <a:lnTo>
                      <a:pt x="48305" y="735627"/>
                    </a:lnTo>
                    <a:lnTo>
                      <a:pt x="48290" y="735674"/>
                    </a:lnTo>
                    <a:lnTo>
                      <a:pt x="48275" y="736679"/>
                    </a:lnTo>
                    <a:lnTo>
                      <a:pt x="48563" y="737597"/>
                    </a:lnTo>
                    <a:lnTo>
                      <a:pt x="48833" y="738380"/>
                    </a:lnTo>
                    <a:lnTo>
                      <a:pt x="49388" y="739158"/>
                    </a:lnTo>
                    <a:lnTo>
                      <a:pt x="50111" y="739857"/>
                    </a:lnTo>
                    <a:lnTo>
                      <a:pt x="51235" y="740644"/>
                    </a:lnTo>
                    <a:lnTo>
                      <a:pt x="51800" y="741324"/>
                    </a:lnTo>
                    <a:lnTo>
                      <a:pt x="52191" y="742677"/>
                    </a:lnTo>
                    <a:lnTo>
                      <a:pt x="52118" y="743787"/>
                    </a:lnTo>
                    <a:lnTo>
                      <a:pt x="51945" y="745014"/>
                    </a:lnTo>
                    <a:lnTo>
                      <a:pt x="51720" y="746202"/>
                    </a:lnTo>
                    <a:lnTo>
                      <a:pt x="51084" y="747220"/>
                    </a:lnTo>
                    <a:lnTo>
                      <a:pt x="50733" y="748083"/>
                    </a:lnTo>
                    <a:lnTo>
                      <a:pt x="50516" y="748529"/>
                    </a:lnTo>
                    <a:lnTo>
                      <a:pt x="50006" y="749264"/>
                    </a:lnTo>
                    <a:lnTo>
                      <a:pt x="49712" y="749682"/>
                    </a:lnTo>
                    <a:lnTo>
                      <a:pt x="49302" y="750100"/>
                    </a:lnTo>
                    <a:lnTo>
                      <a:pt x="48499" y="750835"/>
                    </a:lnTo>
                    <a:lnTo>
                      <a:pt x="47770" y="751599"/>
                    </a:lnTo>
                    <a:lnTo>
                      <a:pt x="46791" y="752678"/>
                    </a:lnTo>
                    <a:lnTo>
                      <a:pt x="45976" y="753760"/>
                    </a:lnTo>
                    <a:lnTo>
                      <a:pt x="45667" y="754653"/>
                    </a:lnTo>
                    <a:lnTo>
                      <a:pt x="45375" y="755702"/>
                    </a:lnTo>
                    <a:lnTo>
                      <a:pt x="45568" y="756508"/>
                    </a:lnTo>
                    <a:lnTo>
                      <a:pt x="46342" y="757185"/>
                    </a:lnTo>
                    <a:lnTo>
                      <a:pt x="47205" y="757662"/>
                    </a:lnTo>
                    <a:lnTo>
                      <a:pt x="48345" y="757963"/>
                    </a:lnTo>
                    <a:lnTo>
                      <a:pt x="49876" y="757860"/>
                    </a:lnTo>
                    <a:lnTo>
                      <a:pt x="51514" y="757456"/>
                    </a:lnTo>
                    <a:lnTo>
                      <a:pt x="52828" y="757195"/>
                    </a:lnTo>
                    <a:lnTo>
                      <a:pt x="53954" y="757382"/>
                    </a:lnTo>
                    <a:lnTo>
                      <a:pt x="54744" y="757641"/>
                    </a:lnTo>
                    <a:lnTo>
                      <a:pt x="55868" y="758303"/>
                    </a:lnTo>
                    <a:lnTo>
                      <a:pt x="57110" y="759064"/>
                    </a:lnTo>
                    <a:lnTo>
                      <a:pt x="57913" y="759887"/>
                    </a:lnTo>
                    <a:lnTo>
                      <a:pt x="59303" y="761870"/>
                    </a:lnTo>
                    <a:lnTo>
                      <a:pt x="60225" y="762808"/>
                    </a:lnTo>
                    <a:lnTo>
                      <a:pt x="61509" y="762994"/>
                    </a:lnTo>
                    <a:lnTo>
                      <a:pt x="63249" y="762618"/>
                    </a:lnTo>
                    <a:lnTo>
                      <a:pt x="65295" y="761954"/>
                    </a:lnTo>
                    <a:lnTo>
                      <a:pt x="66201" y="761983"/>
                    </a:lnTo>
                    <a:lnTo>
                      <a:pt x="67414" y="762673"/>
                    </a:lnTo>
                    <a:lnTo>
                      <a:pt x="68258" y="763444"/>
                    </a:lnTo>
                    <a:lnTo>
                      <a:pt x="69363" y="764417"/>
                    </a:lnTo>
                    <a:lnTo>
                      <a:pt x="70731" y="765377"/>
                    </a:lnTo>
                    <a:lnTo>
                      <a:pt x="72076" y="766543"/>
                    </a:lnTo>
                    <a:lnTo>
                      <a:pt x="73313" y="768083"/>
                    </a:lnTo>
                    <a:lnTo>
                      <a:pt x="74702" y="770161"/>
                    </a:lnTo>
                    <a:lnTo>
                      <a:pt x="75704" y="771907"/>
                    </a:lnTo>
                    <a:lnTo>
                      <a:pt x="76748" y="773552"/>
                    </a:lnTo>
                    <a:lnTo>
                      <a:pt x="78202" y="774794"/>
                    </a:lnTo>
                    <a:lnTo>
                      <a:pt x="79512" y="775376"/>
                    </a:lnTo>
                    <a:lnTo>
                      <a:pt x="80261" y="775593"/>
                    </a:lnTo>
                    <a:lnTo>
                      <a:pt x="82316" y="775905"/>
                    </a:lnTo>
                    <a:lnTo>
                      <a:pt x="84476" y="776132"/>
                    </a:lnTo>
                    <a:lnTo>
                      <a:pt x="86403" y="776332"/>
                    </a:lnTo>
                    <a:lnTo>
                      <a:pt x="88127" y="776964"/>
                    </a:lnTo>
                    <a:lnTo>
                      <a:pt x="89128" y="777700"/>
                    </a:lnTo>
                    <a:lnTo>
                      <a:pt x="90210" y="778813"/>
                    </a:lnTo>
                    <a:lnTo>
                      <a:pt x="91447" y="780711"/>
                    </a:lnTo>
                    <a:lnTo>
                      <a:pt x="92422" y="781950"/>
                    </a:lnTo>
                    <a:lnTo>
                      <a:pt x="93351" y="782127"/>
                    </a:lnTo>
                    <a:lnTo>
                      <a:pt x="95534" y="781469"/>
                    </a:lnTo>
                    <a:lnTo>
                      <a:pt x="96770" y="781999"/>
                    </a:lnTo>
                    <a:lnTo>
                      <a:pt x="97952" y="783694"/>
                    </a:lnTo>
                    <a:lnTo>
                      <a:pt x="98572" y="785139"/>
                    </a:lnTo>
                    <a:lnTo>
                      <a:pt x="99162" y="786558"/>
                    </a:lnTo>
                    <a:lnTo>
                      <a:pt x="100219" y="787747"/>
                    </a:lnTo>
                    <a:lnTo>
                      <a:pt x="101041" y="788228"/>
                    </a:lnTo>
                    <a:lnTo>
                      <a:pt x="102097" y="788276"/>
                    </a:lnTo>
                    <a:lnTo>
                      <a:pt x="103356" y="787743"/>
                    </a:lnTo>
                    <a:lnTo>
                      <a:pt x="104691" y="787184"/>
                    </a:lnTo>
                    <a:lnTo>
                      <a:pt x="105619" y="787287"/>
                    </a:lnTo>
                    <a:lnTo>
                      <a:pt x="107161" y="787842"/>
                    </a:lnTo>
                    <a:lnTo>
                      <a:pt x="109655" y="789415"/>
                    </a:lnTo>
                    <a:lnTo>
                      <a:pt x="110686" y="789993"/>
                    </a:lnTo>
                    <a:lnTo>
                      <a:pt x="111251" y="790196"/>
                    </a:lnTo>
                    <a:lnTo>
                      <a:pt x="111790" y="790346"/>
                    </a:lnTo>
                    <a:lnTo>
                      <a:pt x="112586" y="790472"/>
                    </a:lnTo>
                    <a:lnTo>
                      <a:pt x="113334" y="790598"/>
                    </a:lnTo>
                    <a:lnTo>
                      <a:pt x="114286" y="791230"/>
                    </a:lnTo>
                    <a:lnTo>
                      <a:pt x="115162" y="791939"/>
                    </a:lnTo>
                    <a:lnTo>
                      <a:pt x="116498" y="793029"/>
                    </a:lnTo>
                    <a:lnTo>
                      <a:pt x="117647" y="793898"/>
                    </a:lnTo>
                    <a:lnTo>
                      <a:pt x="119018" y="795237"/>
                    </a:lnTo>
                    <a:lnTo>
                      <a:pt x="119589" y="797863"/>
                    </a:lnTo>
                    <a:lnTo>
                      <a:pt x="120110" y="799610"/>
                    </a:lnTo>
                    <a:lnTo>
                      <a:pt x="120562" y="800124"/>
                    </a:lnTo>
                    <a:lnTo>
                      <a:pt x="120877" y="800570"/>
                    </a:lnTo>
                    <a:lnTo>
                      <a:pt x="121262" y="801026"/>
                    </a:lnTo>
                    <a:lnTo>
                      <a:pt x="121982" y="801610"/>
                    </a:lnTo>
                    <a:lnTo>
                      <a:pt x="122678" y="801835"/>
                    </a:lnTo>
                    <a:lnTo>
                      <a:pt x="123398" y="801151"/>
                    </a:lnTo>
                    <a:lnTo>
                      <a:pt x="124219" y="799633"/>
                    </a:lnTo>
                    <a:lnTo>
                      <a:pt x="125067" y="799401"/>
                    </a:lnTo>
                    <a:lnTo>
                      <a:pt x="126069" y="799330"/>
                    </a:lnTo>
                    <a:lnTo>
                      <a:pt x="126787" y="799880"/>
                    </a:lnTo>
                    <a:lnTo>
                      <a:pt x="127447" y="800849"/>
                    </a:lnTo>
                    <a:lnTo>
                      <a:pt x="127873" y="802471"/>
                    </a:lnTo>
                    <a:lnTo>
                      <a:pt x="129023" y="804740"/>
                    </a:lnTo>
                    <a:lnTo>
                      <a:pt x="129726" y="806016"/>
                    </a:lnTo>
                    <a:lnTo>
                      <a:pt x="130468" y="807695"/>
                    </a:lnTo>
                    <a:lnTo>
                      <a:pt x="131107" y="808707"/>
                    </a:lnTo>
                    <a:lnTo>
                      <a:pt x="132535" y="810218"/>
                    </a:lnTo>
                    <a:lnTo>
                      <a:pt x="133611" y="811609"/>
                    </a:lnTo>
                    <a:lnTo>
                      <a:pt x="133893" y="813054"/>
                    </a:lnTo>
                    <a:lnTo>
                      <a:pt x="133887" y="814775"/>
                    </a:lnTo>
                    <a:lnTo>
                      <a:pt x="134374" y="816355"/>
                    </a:lnTo>
                    <a:lnTo>
                      <a:pt x="135091" y="817443"/>
                    </a:lnTo>
                    <a:lnTo>
                      <a:pt x="136832" y="819084"/>
                    </a:lnTo>
                    <a:lnTo>
                      <a:pt x="138097" y="820486"/>
                    </a:lnTo>
                    <a:lnTo>
                      <a:pt x="138238" y="822015"/>
                    </a:lnTo>
                    <a:lnTo>
                      <a:pt x="138370" y="822868"/>
                    </a:lnTo>
                    <a:lnTo>
                      <a:pt x="139040" y="823473"/>
                    </a:lnTo>
                    <a:lnTo>
                      <a:pt x="139868" y="823984"/>
                    </a:lnTo>
                    <a:lnTo>
                      <a:pt x="140389" y="824202"/>
                    </a:lnTo>
                    <a:lnTo>
                      <a:pt x="142158" y="823761"/>
                    </a:lnTo>
                    <a:lnTo>
                      <a:pt x="144573" y="823601"/>
                    </a:lnTo>
                    <a:lnTo>
                      <a:pt x="146027" y="823524"/>
                    </a:lnTo>
                    <a:lnTo>
                      <a:pt x="146833" y="824577"/>
                    </a:lnTo>
                    <a:lnTo>
                      <a:pt x="147041" y="826369"/>
                    </a:lnTo>
                    <a:lnTo>
                      <a:pt x="147970" y="829043"/>
                    </a:lnTo>
                    <a:lnTo>
                      <a:pt x="149340" y="829541"/>
                    </a:lnTo>
                    <a:lnTo>
                      <a:pt x="151286" y="829133"/>
                    </a:lnTo>
                    <a:lnTo>
                      <a:pt x="152872" y="827454"/>
                    </a:lnTo>
                    <a:lnTo>
                      <a:pt x="154378" y="827005"/>
                    </a:lnTo>
                    <a:lnTo>
                      <a:pt x="155097" y="827686"/>
                    </a:lnTo>
                    <a:lnTo>
                      <a:pt x="155647" y="828793"/>
                    </a:lnTo>
                    <a:lnTo>
                      <a:pt x="156282" y="831400"/>
                    </a:lnTo>
                    <a:lnTo>
                      <a:pt x="156337" y="833035"/>
                    </a:lnTo>
                    <a:lnTo>
                      <a:pt x="154523" y="833859"/>
                    </a:lnTo>
                    <a:lnTo>
                      <a:pt x="153626" y="834171"/>
                    </a:lnTo>
                    <a:lnTo>
                      <a:pt x="153170" y="834640"/>
                    </a:lnTo>
                    <a:lnTo>
                      <a:pt x="152859" y="835403"/>
                    </a:lnTo>
                    <a:lnTo>
                      <a:pt x="152320" y="836643"/>
                    </a:lnTo>
                    <a:lnTo>
                      <a:pt x="152702" y="837828"/>
                    </a:lnTo>
                    <a:lnTo>
                      <a:pt x="153710" y="837847"/>
                    </a:lnTo>
                    <a:lnTo>
                      <a:pt x="155332" y="836739"/>
                    </a:lnTo>
                    <a:lnTo>
                      <a:pt x="157320" y="836168"/>
                    </a:lnTo>
                    <a:lnTo>
                      <a:pt x="158921" y="836710"/>
                    </a:lnTo>
                    <a:lnTo>
                      <a:pt x="159654" y="837424"/>
                    </a:lnTo>
                    <a:lnTo>
                      <a:pt x="160749" y="838807"/>
                    </a:lnTo>
                    <a:lnTo>
                      <a:pt x="161843" y="839398"/>
                    </a:lnTo>
                    <a:lnTo>
                      <a:pt x="163054" y="839138"/>
                    </a:lnTo>
                    <a:lnTo>
                      <a:pt x="164814" y="838698"/>
                    </a:lnTo>
                    <a:lnTo>
                      <a:pt x="166306" y="838605"/>
                    </a:lnTo>
                    <a:lnTo>
                      <a:pt x="167918" y="839431"/>
                    </a:lnTo>
                    <a:lnTo>
                      <a:pt x="169052" y="840099"/>
                    </a:lnTo>
                    <a:lnTo>
                      <a:pt x="170609" y="840422"/>
                    </a:lnTo>
                    <a:lnTo>
                      <a:pt x="172189" y="840445"/>
                    </a:lnTo>
                    <a:lnTo>
                      <a:pt x="173614" y="840255"/>
                    </a:lnTo>
                    <a:lnTo>
                      <a:pt x="174992" y="840759"/>
                    </a:lnTo>
                    <a:lnTo>
                      <a:pt x="176112" y="841813"/>
                    </a:lnTo>
                    <a:lnTo>
                      <a:pt x="177887" y="843183"/>
                    </a:lnTo>
                    <a:lnTo>
                      <a:pt x="178921" y="843713"/>
                    </a:lnTo>
                    <a:lnTo>
                      <a:pt x="180835" y="843874"/>
                    </a:lnTo>
                    <a:lnTo>
                      <a:pt x="182669" y="843832"/>
                    </a:lnTo>
                    <a:lnTo>
                      <a:pt x="184749" y="844034"/>
                    </a:lnTo>
                    <a:lnTo>
                      <a:pt x="186098" y="844696"/>
                    </a:lnTo>
                    <a:lnTo>
                      <a:pt x="186676" y="845996"/>
                    </a:lnTo>
                    <a:lnTo>
                      <a:pt x="187758" y="847929"/>
                    </a:lnTo>
                    <a:lnTo>
                      <a:pt x="188663" y="848556"/>
                    </a:lnTo>
                    <a:lnTo>
                      <a:pt x="189623" y="848844"/>
                    </a:lnTo>
                    <a:lnTo>
                      <a:pt x="190287" y="848241"/>
                    </a:lnTo>
                    <a:lnTo>
                      <a:pt x="191006" y="846536"/>
                    </a:lnTo>
                    <a:lnTo>
                      <a:pt x="191884" y="84402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086B88E6-B36D-DA23-F13A-221477F30255}"/>
                  </a:ext>
                </a:extLst>
              </p:cNvPr>
              <p:cNvSpPr/>
              <p:nvPr/>
            </p:nvSpPr>
            <p:spPr>
              <a:xfrm flipV="1">
                <a:off x="2788994" y="3526680"/>
                <a:ext cx="1503152" cy="1045693"/>
              </a:xfrm>
              <a:custGeom>
                <a:avLst/>
                <a:gdLst>
                  <a:gd name="connsiteX0" fmla="*/ 953260 w 1503152"/>
                  <a:gd name="connsiteY0" fmla="*/ 1045865 h 1045693"/>
                  <a:gd name="connsiteX1" fmla="*/ 1160908 w 1503152"/>
                  <a:gd name="connsiteY1" fmla="*/ 865840 h 1045693"/>
                  <a:gd name="connsiteX2" fmla="*/ 1211215 w 1503152"/>
                  <a:gd name="connsiteY2" fmla="*/ 814601 h 1045693"/>
                  <a:gd name="connsiteX3" fmla="*/ 1239399 w 1503152"/>
                  <a:gd name="connsiteY3" fmla="*/ 751185 h 1045693"/>
                  <a:gd name="connsiteX4" fmla="*/ 1255549 w 1503152"/>
                  <a:gd name="connsiteY4" fmla="*/ 714845 h 1045693"/>
                  <a:gd name="connsiteX5" fmla="*/ 1392252 w 1503152"/>
                  <a:gd name="connsiteY5" fmla="*/ 671744 h 1045693"/>
                  <a:gd name="connsiteX6" fmla="*/ 1503333 w 1503152"/>
                  <a:gd name="connsiteY6" fmla="*/ 564866 h 1045693"/>
                  <a:gd name="connsiteX7" fmla="*/ 1494432 w 1503152"/>
                  <a:gd name="connsiteY7" fmla="*/ 558252 h 1045693"/>
                  <a:gd name="connsiteX8" fmla="*/ 1493404 w 1503152"/>
                  <a:gd name="connsiteY8" fmla="*/ 559318 h 1045693"/>
                  <a:gd name="connsiteX9" fmla="*/ 1492641 w 1503152"/>
                  <a:gd name="connsiteY9" fmla="*/ 560118 h 1045693"/>
                  <a:gd name="connsiteX10" fmla="*/ 1491671 w 1503152"/>
                  <a:gd name="connsiteY10" fmla="*/ 561039 h 1045693"/>
                  <a:gd name="connsiteX11" fmla="*/ 1490393 w 1503152"/>
                  <a:gd name="connsiteY11" fmla="*/ 562298 h 1045693"/>
                  <a:gd name="connsiteX12" fmla="*/ 1488981 w 1503152"/>
                  <a:gd name="connsiteY12" fmla="*/ 563306 h 1045693"/>
                  <a:gd name="connsiteX13" fmla="*/ 1487628 w 1503152"/>
                  <a:gd name="connsiteY13" fmla="*/ 564166 h 1045693"/>
                  <a:gd name="connsiteX14" fmla="*/ 1486620 w 1503152"/>
                  <a:gd name="connsiteY14" fmla="*/ 564693 h 1045693"/>
                  <a:gd name="connsiteX15" fmla="*/ 1484838 w 1503152"/>
                  <a:gd name="connsiteY15" fmla="*/ 565040 h 1045693"/>
                  <a:gd name="connsiteX16" fmla="*/ 1483676 w 1503152"/>
                  <a:gd name="connsiteY16" fmla="*/ 565210 h 1045693"/>
                  <a:gd name="connsiteX17" fmla="*/ 1482298 w 1503152"/>
                  <a:gd name="connsiteY17" fmla="*/ 564825 h 1045693"/>
                  <a:gd name="connsiteX18" fmla="*/ 1481300 w 1503152"/>
                  <a:gd name="connsiteY18" fmla="*/ 564247 h 1045693"/>
                  <a:gd name="connsiteX19" fmla="*/ 1480857 w 1503152"/>
                  <a:gd name="connsiteY19" fmla="*/ 563848 h 1045693"/>
                  <a:gd name="connsiteX20" fmla="*/ 1481522 w 1503152"/>
                  <a:gd name="connsiteY20" fmla="*/ 563264 h 1045693"/>
                  <a:gd name="connsiteX21" fmla="*/ 1482905 w 1503152"/>
                  <a:gd name="connsiteY21" fmla="*/ 562477 h 1045693"/>
                  <a:gd name="connsiteX22" fmla="*/ 1484325 w 1503152"/>
                  <a:gd name="connsiteY22" fmla="*/ 561993 h 1045693"/>
                  <a:gd name="connsiteX23" fmla="*/ 1486571 w 1503152"/>
                  <a:gd name="connsiteY23" fmla="*/ 561399 h 1045693"/>
                  <a:gd name="connsiteX24" fmla="*/ 1488049 w 1503152"/>
                  <a:gd name="connsiteY24" fmla="*/ 560981 h 1045693"/>
                  <a:gd name="connsiteX25" fmla="*/ 1489600 w 1503152"/>
                  <a:gd name="connsiteY25" fmla="*/ 560390 h 1045693"/>
                  <a:gd name="connsiteX26" fmla="*/ 1490586 w 1503152"/>
                  <a:gd name="connsiteY26" fmla="*/ 559902 h 1045693"/>
                  <a:gd name="connsiteX27" fmla="*/ 1489969 w 1503152"/>
                  <a:gd name="connsiteY27" fmla="*/ 559443 h 1045693"/>
                  <a:gd name="connsiteX28" fmla="*/ 1489439 w 1503152"/>
                  <a:gd name="connsiteY28" fmla="*/ 559276 h 1045693"/>
                  <a:gd name="connsiteX29" fmla="*/ 1488701 w 1503152"/>
                  <a:gd name="connsiteY29" fmla="*/ 558917 h 1045693"/>
                  <a:gd name="connsiteX30" fmla="*/ 1487892 w 1503152"/>
                  <a:gd name="connsiteY30" fmla="*/ 559520 h 1045693"/>
                  <a:gd name="connsiteX31" fmla="*/ 1486993 w 1503152"/>
                  <a:gd name="connsiteY31" fmla="*/ 559922 h 1045693"/>
                  <a:gd name="connsiteX32" fmla="*/ 1486000 w 1503152"/>
                  <a:gd name="connsiteY32" fmla="*/ 559520 h 1045693"/>
                  <a:gd name="connsiteX33" fmla="*/ 1484980 w 1503152"/>
                  <a:gd name="connsiteY33" fmla="*/ 559206 h 1045693"/>
                  <a:gd name="connsiteX34" fmla="*/ 1483612 w 1503152"/>
                  <a:gd name="connsiteY34" fmla="*/ 559148 h 1045693"/>
                  <a:gd name="connsiteX35" fmla="*/ 1483680 w 1503152"/>
                  <a:gd name="connsiteY35" fmla="*/ 559768 h 1045693"/>
                  <a:gd name="connsiteX36" fmla="*/ 1482613 w 1503152"/>
                  <a:gd name="connsiteY36" fmla="*/ 559963 h 1045693"/>
                  <a:gd name="connsiteX37" fmla="*/ 1481583 w 1503152"/>
                  <a:gd name="connsiteY37" fmla="*/ 559745 h 1045693"/>
                  <a:gd name="connsiteX38" fmla="*/ 1480539 w 1503152"/>
                  <a:gd name="connsiteY38" fmla="*/ 559710 h 1045693"/>
                  <a:gd name="connsiteX39" fmla="*/ 1479997 w 1503152"/>
                  <a:gd name="connsiteY39" fmla="*/ 559951 h 1045693"/>
                  <a:gd name="connsiteX40" fmla="*/ 1478841 w 1503152"/>
                  <a:gd name="connsiteY40" fmla="*/ 560853 h 1045693"/>
                  <a:gd name="connsiteX41" fmla="*/ 1478106 w 1503152"/>
                  <a:gd name="connsiteY41" fmla="*/ 561620 h 1045693"/>
                  <a:gd name="connsiteX42" fmla="*/ 1477492 w 1503152"/>
                  <a:gd name="connsiteY42" fmla="*/ 562400 h 1045693"/>
                  <a:gd name="connsiteX43" fmla="*/ 1476423 w 1503152"/>
                  <a:gd name="connsiteY43" fmla="*/ 563110 h 1045693"/>
                  <a:gd name="connsiteX44" fmla="*/ 1474708 w 1503152"/>
                  <a:gd name="connsiteY44" fmla="*/ 563688 h 1045693"/>
                  <a:gd name="connsiteX45" fmla="*/ 1472994 w 1503152"/>
                  <a:gd name="connsiteY45" fmla="*/ 563951 h 1045693"/>
                  <a:gd name="connsiteX46" fmla="*/ 1471773 w 1503152"/>
                  <a:gd name="connsiteY46" fmla="*/ 563855 h 1045693"/>
                  <a:gd name="connsiteX47" fmla="*/ 1470399 w 1503152"/>
                  <a:gd name="connsiteY47" fmla="*/ 563431 h 1045693"/>
                  <a:gd name="connsiteX48" fmla="*/ 1469397 w 1503152"/>
                  <a:gd name="connsiteY48" fmla="*/ 563030 h 1045693"/>
                  <a:gd name="connsiteX49" fmla="*/ 1468042 w 1503152"/>
                  <a:gd name="connsiteY49" fmla="*/ 562365 h 1045693"/>
                  <a:gd name="connsiteX50" fmla="*/ 1466401 w 1503152"/>
                  <a:gd name="connsiteY50" fmla="*/ 561951 h 1045693"/>
                  <a:gd name="connsiteX51" fmla="*/ 1465243 w 1503152"/>
                  <a:gd name="connsiteY51" fmla="*/ 561916 h 1045693"/>
                  <a:gd name="connsiteX52" fmla="*/ 1464504 w 1503152"/>
                  <a:gd name="connsiteY52" fmla="*/ 561871 h 1045693"/>
                  <a:gd name="connsiteX53" fmla="*/ 1462934 w 1503152"/>
                  <a:gd name="connsiteY53" fmla="*/ 560994 h 1045693"/>
                  <a:gd name="connsiteX54" fmla="*/ 1461688 w 1503152"/>
                  <a:gd name="connsiteY54" fmla="*/ 560522 h 1045693"/>
                  <a:gd name="connsiteX55" fmla="*/ 1460340 w 1503152"/>
                  <a:gd name="connsiteY55" fmla="*/ 560175 h 1045693"/>
                  <a:gd name="connsiteX56" fmla="*/ 1459453 w 1503152"/>
                  <a:gd name="connsiteY56" fmla="*/ 560307 h 1045693"/>
                  <a:gd name="connsiteX57" fmla="*/ 1458369 w 1503152"/>
                  <a:gd name="connsiteY57" fmla="*/ 560830 h 1045693"/>
                  <a:gd name="connsiteX58" fmla="*/ 1457283 w 1503152"/>
                  <a:gd name="connsiteY58" fmla="*/ 561299 h 1045693"/>
                  <a:gd name="connsiteX59" fmla="*/ 1456265 w 1503152"/>
                  <a:gd name="connsiteY59" fmla="*/ 561951 h 1045693"/>
                  <a:gd name="connsiteX60" fmla="*/ 1455690 w 1503152"/>
                  <a:gd name="connsiteY60" fmla="*/ 562458 h 1045693"/>
                  <a:gd name="connsiteX61" fmla="*/ 1455129 w 1503152"/>
                  <a:gd name="connsiteY61" fmla="*/ 563017 h 1045693"/>
                  <a:gd name="connsiteX62" fmla="*/ 1454650 w 1503152"/>
                  <a:gd name="connsiteY62" fmla="*/ 563778 h 1045693"/>
                  <a:gd name="connsiteX63" fmla="*/ 1453604 w 1503152"/>
                  <a:gd name="connsiteY63" fmla="*/ 564459 h 1045693"/>
                  <a:gd name="connsiteX64" fmla="*/ 1453080 w 1503152"/>
                  <a:gd name="connsiteY64" fmla="*/ 564590 h 1045693"/>
                  <a:gd name="connsiteX65" fmla="*/ 1452284 w 1503152"/>
                  <a:gd name="connsiteY65" fmla="*/ 564616 h 1045693"/>
                  <a:gd name="connsiteX66" fmla="*/ 1451240 w 1503152"/>
                  <a:gd name="connsiteY66" fmla="*/ 564773 h 1045693"/>
                  <a:gd name="connsiteX67" fmla="*/ 1450313 w 1503152"/>
                  <a:gd name="connsiteY67" fmla="*/ 564863 h 1045693"/>
                  <a:gd name="connsiteX68" fmla="*/ 1448987 w 1503152"/>
                  <a:gd name="connsiteY68" fmla="*/ 564616 h 1045693"/>
                  <a:gd name="connsiteX69" fmla="*/ 1447838 w 1503152"/>
                  <a:gd name="connsiteY69" fmla="*/ 564346 h 1045693"/>
                  <a:gd name="connsiteX70" fmla="*/ 1446354 w 1503152"/>
                  <a:gd name="connsiteY70" fmla="*/ 563999 h 1045693"/>
                  <a:gd name="connsiteX71" fmla="*/ 1445329 w 1503152"/>
                  <a:gd name="connsiteY71" fmla="*/ 563733 h 1045693"/>
                  <a:gd name="connsiteX72" fmla="*/ 1443993 w 1503152"/>
                  <a:gd name="connsiteY72" fmla="*/ 563242 h 1045693"/>
                  <a:gd name="connsiteX73" fmla="*/ 1442472 w 1503152"/>
                  <a:gd name="connsiteY73" fmla="*/ 562866 h 1045693"/>
                  <a:gd name="connsiteX74" fmla="*/ 1440951 w 1503152"/>
                  <a:gd name="connsiteY74" fmla="*/ 562587 h 1045693"/>
                  <a:gd name="connsiteX75" fmla="*/ 1438558 w 1503152"/>
                  <a:gd name="connsiteY75" fmla="*/ 562448 h 1045693"/>
                  <a:gd name="connsiteX76" fmla="*/ 1437428 w 1503152"/>
                  <a:gd name="connsiteY76" fmla="*/ 562404 h 1045693"/>
                  <a:gd name="connsiteX77" fmla="*/ 1436198 w 1503152"/>
                  <a:gd name="connsiteY77" fmla="*/ 562057 h 1045693"/>
                  <a:gd name="connsiteX78" fmla="*/ 1436323 w 1503152"/>
                  <a:gd name="connsiteY78" fmla="*/ 562638 h 1045693"/>
                  <a:gd name="connsiteX79" fmla="*/ 1435553 w 1503152"/>
                  <a:gd name="connsiteY79" fmla="*/ 562856 h 1045693"/>
                  <a:gd name="connsiteX80" fmla="*/ 1434066 w 1503152"/>
                  <a:gd name="connsiteY80" fmla="*/ 562933 h 1045693"/>
                  <a:gd name="connsiteX81" fmla="*/ 1432532 w 1503152"/>
                  <a:gd name="connsiteY81" fmla="*/ 563071 h 1045693"/>
                  <a:gd name="connsiteX82" fmla="*/ 1431763 w 1503152"/>
                  <a:gd name="connsiteY82" fmla="*/ 563036 h 1045693"/>
                  <a:gd name="connsiteX83" fmla="*/ 1431542 w 1503152"/>
                  <a:gd name="connsiteY83" fmla="*/ 562089 h 1045693"/>
                  <a:gd name="connsiteX84" fmla="*/ 1431597 w 1503152"/>
                  <a:gd name="connsiteY84" fmla="*/ 561296 h 1045693"/>
                  <a:gd name="connsiteX85" fmla="*/ 1430509 w 1503152"/>
                  <a:gd name="connsiteY85" fmla="*/ 562468 h 1045693"/>
                  <a:gd name="connsiteX86" fmla="*/ 1429687 w 1503152"/>
                  <a:gd name="connsiteY86" fmla="*/ 563161 h 1045693"/>
                  <a:gd name="connsiteX87" fmla="*/ 1428553 w 1503152"/>
                  <a:gd name="connsiteY87" fmla="*/ 563492 h 1045693"/>
                  <a:gd name="connsiteX88" fmla="*/ 1427876 w 1503152"/>
                  <a:gd name="connsiteY88" fmla="*/ 563129 h 1045693"/>
                  <a:gd name="connsiteX89" fmla="*/ 1427057 w 1503152"/>
                  <a:gd name="connsiteY89" fmla="*/ 561877 h 1045693"/>
                  <a:gd name="connsiteX90" fmla="*/ 1426756 w 1503152"/>
                  <a:gd name="connsiteY90" fmla="*/ 561074 h 1045693"/>
                  <a:gd name="connsiteX91" fmla="*/ 1426052 w 1503152"/>
                  <a:gd name="connsiteY91" fmla="*/ 560230 h 1045693"/>
                  <a:gd name="connsiteX92" fmla="*/ 1424176 w 1503152"/>
                  <a:gd name="connsiteY92" fmla="*/ 559424 h 1045693"/>
                  <a:gd name="connsiteX93" fmla="*/ 1422863 w 1503152"/>
                  <a:gd name="connsiteY93" fmla="*/ 558827 h 1045693"/>
                  <a:gd name="connsiteX94" fmla="*/ 1421319 w 1503152"/>
                  <a:gd name="connsiteY94" fmla="*/ 558499 h 1045693"/>
                  <a:gd name="connsiteX95" fmla="*/ 1419766 w 1503152"/>
                  <a:gd name="connsiteY95" fmla="*/ 558490 h 1045693"/>
                  <a:gd name="connsiteX96" fmla="*/ 1418398 w 1503152"/>
                  <a:gd name="connsiteY96" fmla="*/ 558502 h 1045693"/>
                  <a:gd name="connsiteX97" fmla="*/ 1417383 w 1503152"/>
                  <a:gd name="connsiteY97" fmla="*/ 558583 h 1045693"/>
                  <a:gd name="connsiteX98" fmla="*/ 1416650 w 1503152"/>
                  <a:gd name="connsiteY98" fmla="*/ 559090 h 1045693"/>
                  <a:gd name="connsiteX99" fmla="*/ 1414656 w 1503152"/>
                  <a:gd name="connsiteY99" fmla="*/ 560423 h 1045693"/>
                  <a:gd name="connsiteX100" fmla="*/ 1412897 w 1503152"/>
                  <a:gd name="connsiteY100" fmla="*/ 561341 h 1045693"/>
                  <a:gd name="connsiteX101" fmla="*/ 1411937 w 1503152"/>
                  <a:gd name="connsiteY101" fmla="*/ 562291 h 1045693"/>
                  <a:gd name="connsiteX102" fmla="*/ 1411192 w 1503152"/>
                  <a:gd name="connsiteY102" fmla="*/ 563226 h 1045693"/>
                  <a:gd name="connsiteX103" fmla="*/ 1410097 w 1503152"/>
                  <a:gd name="connsiteY103" fmla="*/ 561903 h 1045693"/>
                  <a:gd name="connsiteX104" fmla="*/ 1409729 w 1503152"/>
                  <a:gd name="connsiteY104" fmla="*/ 561456 h 1045693"/>
                  <a:gd name="connsiteX105" fmla="*/ 1409183 w 1503152"/>
                  <a:gd name="connsiteY105" fmla="*/ 560795 h 1045693"/>
                  <a:gd name="connsiteX106" fmla="*/ 1409115 w 1503152"/>
                  <a:gd name="connsiteY106" fmla="*/ 560150 h 1045693"/>
                  <a:gd name="connsiteX107" fmla="*/ 1409397 w 1503152"/>
                  <a:gd name="connsiteY107" fmla="*/ 559318 h 1045693"/>
                  <a:gd name="connsiteX108" fmla="*/ 1410001 w 1503152"/>
                  <a:gd name="connsiteY108" fmla="*/ 558657 h 1045693"/>
                  <a:gd name="connsiteX109" fmla="*/ 1410627 w 1503152"/>
                  <a:gd name="connsiteY109" fmla="*/ 557626 h 1045693"/>
                  <a:gd name="connsiteX110" fmla="*/ 1410637 w 1503152"/>
                  <a:gd name="connsiteY110" fmla="*/ 556454 h 1045693"/>
                  <a:gd name="connsiteX111" fmla="*/ 1409969 w 1503152"/>
                  <a:gd name="connsiteY111" fmla="*/ 555950 h 1045693"/>
                  <a:gd name="connsiteX112" fmla="*/ 1409382 w 1503152"/>
                  <a:gd name="connsiteY112" fmla="*/ 555394 h 1045693"/>
                  <a:gd name="connsiteX113" fmla="*/ 1409061 w 1503152"/>
                  <a:gd name="connsiteY113" fmla="*/ 555044 h 1045693"/>
                  <a:gd name="connsiteX114" fmla="*/ 1409073 w 1503152"/>
                  <a:gd name="connsiteY114" fmla="*/ 554425 h 1045693"/>
                  <a:gd name="connsiteX115" fmla="*/ 1409895 w 1503152"/>
                  <a:gd name="connsiteY115" fmla="*/ 554065 h 1045693"/>
                  <a:gd name="connsiteX116" fmla="*/ 1410364 w 1503152"/>
                  <a:gd name="connsiteY116" fmla="*/ 553429 h 1045693"/>
                  <a:gd name="connsiteX117" fmla="*/ 1410851 w 1503152"/>
                  <a:gd name="connsiteY117" fmla="*/ 552630 h 1045693"/>
                  <a:gd name="connsiteX118" fmla="*/ 1411280 w 1503152"/>
                  <a:gd name="connsiteY118" fmla="*/ 551493 h 1045693"/>
                  <a:gd name="connsiteX119" fmla="*/ 1411328 w 1503152"/>
                  <a:gd name="connsiteY119" fmla="*/ 550601 h 1045693"/>
                  <a:gd name="connsiteX120" fmla="*/ 1411116 w 1503152"/>
                  <a:gd name="connsiteY120" fmla="*/ 549259 h 1045693"/>
                  <a:gd name="connsiteX121" fmla="*/ 1410711 w 1503152"/>
                  <a:gd name="connsiteY121" fmla="*/ 547692 h 1045693"/>
                  <a:gd name="connsiteX122" fmla="*/ 1410210 w 1503152"/>
                  <a:gd name="connsiteY122" fmla="*/ 546314 h 1045693"/>
                  <a:gd name="connsiteX123" fmla="*/ 1409314 w 1503152"/>
                  <a:gd name="connsiteY123" fmla="*/ 544436 h 1045693"/>
                  <a:gd name="connsiteX124" fmla="*/ 1409288 w 1503152"/>
                  <a:gd name="connsiteY124" fmla="*/ 543370 h 1045693"/>
                  <a:gd name="connsiteX125" fmla="*/ 1409507 w 1503152"/>
                  <a:gd name="connsiteY125" fmla="*/ 541835 h 1045693"/>
                  <a:gd name="connsiteX126" fmla="*/ 1409597 w 1503152"/>
                  <a:gd name="connsiteY126" fmla="*/ 540442 h 1045693"/>
                  <a:gd name="connsiteX127" fmla="*/ 1409555 w 1503152"/>
                  <a:gd name="connsiteY127" fmla="*/ 539453 h 1045693"/>
                  <a:gd name="connsiteX128" fmla="*/ 1409096 w 1503152"/>
                  <a:gd name="connsiteY128" fmla="*/ 538201 h 1045693"/>
                  <a:gd name="connsiteX129" fmla="*/ 1408290 w 1503152"/>
                  <a:gd name="connsiteY129" fmla="*/ 537356 h 1045693"/>
                  <a:gd name="connsiteX130" fmla="*/ 1407002 w 1503152"/>
                  <a:gd name="connsiteY130" fmla="*/ 535764 h 1045693"/>
                  <a:gd name="connsiteX131" fmla="*/ 1406334 w 1503152"/>
                  <a:gd name="connsiteY131" fmla="*/ 534425 h 1045693"/>
                  <a:gd name="connsiteX132" fmla="*/ 1405567 w 1503152"/>
                  <a:gd name="connsiteY132" fmla="*/ 532797 h 1045693"/>
                  <a:gd name="connsiteX133" fmla="*/ 1405243 w 1503152"/>
                  <a:gd name="connsiteY133" fmla="*/ 531310 h 1045693"/>
                  <a:gd name="connsiteX134" fmla="*/ 1404870 w 1503152"/>
                  <a:gd name="connsiteY134" fmla="*/ 529715 h 1045693"/>
                  <a:gd name="connsiteX135" fmla="*/ 1404691 w 1503152"/>
                  <a:gd name="connsiteY135" fmla="*/ 528896 h 1045693"/>
                  <a:gd name="connsiteX136" fmla="*/ 1404495 w 1503152"/>
                  <a:gd name="connsiteY136" fmla="*/ 521797 h 1045693"/>
                  <a:gd name="connsiteX137" fmla="*/ 1404456 w 1503152"/>
                  <a:gd name="connsiteY137" fmla="*/ 520239 h 1045693"/>
                  <a:gd name="connsiteX138" fmla="*/ 1404392 w 1503152"/>
                  <a:gd name="connsiteY138" fmla="*/ 518108 h 1045693"/>
                  <a:gd name="connsiteX139" fmla="*/ 1404296 w 1503152"/>
                  <a:gd name="connsiteY139" fmla="*/ 516839 h 1045693"/>
                  <a:gd name="connsiteX140" fmla="*/ 1404109 w 1503152"/>
                  <a:gd name="connsiteY140" fmla="*/ 516069 h 1045693"/>
                  <a:gd name="connsiteX141" fmla="*/ 1404414 w 1503152"/>
                  <a:gd name="connsiteY141" fmla="*/ 515182 h 1045693"/>
                  <a:gd name="connsiteX142" fmla="*/ 1404761 w 1503152"/>
                  <a:gd name="connsiteY142" fmla="*/ 513969 h 1045693"/>
                  <a:gd name="connsiteX143" fmla="*/ 1405590 w 1503152"/>
                  <a:gd name="connsiteY143" fmla="*/ 512553 h 1045693"/>
                  <a:gd name="connsiteX144" fmla="*/ 1405994 w 1503152"/>
                  <a:gd name="connsiteY144" fmla="*/ 511859 h 1045693"/>
                  <a:gd name="connsiteX145" fmla="*/ 1406697 w 1503152"/>
                  <a:gd name="connsiteY145" fmla="*/ 510546 h 1045693"/>
                  <a:gd name="connsiteX146" fmla="*/ 1406941 w 1503152"/>
                  <a:gd name="connsiteY146" fmla="*/ 509583 h 1045693"/>
                  <a:gd name="connsiteX147" fmla="*/ 1407057 w 1503152"/>
                  <a:gd name="connsiteY147" fmla="*/ 508681 h 1045693"/>
                  <a:gd name="connsiteX148" fmla="*/ 1407198 w 1503152"/>
                  <a:gd name="connsiteY148" fmla="*/ 507412 h 1045693"/>
                  <a:gd name="connsiteX149" fmla="*/ 1408007 w 1503152"/>
                  <a:gd name="connsiteY149" fmla="*/ 505919 h 1045693"/>
                  <a:gd name="connsiteX150" fmla="*/ 1408659 w 1503152"/>
                  <a:gd name="connsiteY150" fmla="*/ 504536 h 1045693"/>
                  <a:gd name="connsiteX151" fmla="*/ 1409035 w 1503152"/>
                  <a:gd name="connsiteY151" fmla="*/ 503961 h 1045693"/>
                  <a:gd name="connsiteX152" fmla="*/ 1409603 w 1503152"/>
                  <a:gd name="connsiteY152" fmla="*/ 502792 h 1045693"/>
                  <a:gd name="connsiteX153" fmla="*/ 1409918 w 1503152"/>
                  <a:gd name="connsiteY153" fmla="*/ 502121 h 1045693"/>
                  <a:gd name="connsiteX154" fmla="*/ 1410756 w 1503152"/>
                  <a:gd name="connsiteY154" fmla="*/ 500676 h 1045693"/>
                  <a:gd name="connsiteX155" fmla="*/ 1411208 w 1503152"/>
                  <a:gd name="connsiteY155" fmla="*/ 499809 h 1045693"/>
                  <a:gd name="connsiteX156" fmla="*/ 1411738 w 1503152"/>
                  <a:gd name="connsiteY156" fmla="*/ 498962 h 1045693"/>
                  <a:gd name="connsiteX157" fmla="*/ 1411857 w 1503152"/>
                  <a:gd name="connsiteY157" fmla="*/ 498358 h 1045693"/>
                  <a:gd name="connsiteX158" fmla="*/ 1411593 w 1503152"/>
                  <a:gd name="connsiteY158" fmla="*/ 497616 h 1045693"/>
                  <a:gd name="connsiteX159" fmla="*/ 1411244 w 1503152"/>
                  <a:gd name="connsiteY159" fmla="*/ 497135 h 1045693"/>
                  <a:gd name="connsiteX160" fmla="*/ 1410893 w 1503152"/>
                  <a:gd name="connsiteY160" fmla="*/ 496743 h 1045693"/>
                  <a:gd name="connsiteX161" fmla="*/ 1410351 w 1503152"/>
                  <a:gd name="connsiteY161" fmla="*/ 495780 h 1045693"/>
                  <a:gd name="connsiteX162" fmla="*/ 1410137 w 1503152"/>
                  <a:gd name="connsiteY162" fmla="*/ 494457 h 1045693"/>
                  <a:gd name="connsiteX163" fmla="*/ 1409950 w 1503152"/>
                  <a:gd name="connsiteY163" fmla="*/ 493625 h 1045693"/>
                  <a:gd name="connsiteX164" fmla="*/ 1410017 w 1503152"/>
                  <a:gd name="connsiteY164" fmla="*/ 492752 h 1045693"/>
                  <a:gd name="connsiteX165" fmla="*/ 1410236 w 1503152"/>
                  <a:gd name="connsiteY165" fmla="*/ 491375 h 1045693"/>
                  <a:gd name="connsiteX166" fmla="*/ 1410637 w 1503152"/>
                  <a:gd name="connsiteY166" fmla="*/ 490450 h 1045693"/>
                  <a:gd name="connsiteX167" fmla="*/ 1411240 w 1503152"/>
                  <a:gd name="connsiteY167" fmla="*/ 489698 h 1045693"/>
                  <a:gd name="connsiteX168" fmla="*/ 1412240 w 1503152"/>
                  <a:gd name="connsiteY168" fmla="*/ 488629 h 1045693"/>
                  <a:gd name="connsiteX169" fmla="*/ 1412988 w 1503152"/>
                  <a:gd name="connsiteY169" fmla="*/ 487875 h 1045693"/>
                  <a:gd name="connsiteX170" fmla="*/ 1414166 w 1503152"/>
                  <a:gd name="connsiteY170" fmla="*/ 486892 h 1045693"/>
                  <a:gd name="connsiteX171" fmla="*/ 1414515 w 1503152"/>
                  <a:gd name="connsiteY171" fmla="*/ 485784 h 1045693"/>
                  <a:gd name="connsiteX172" fmla="*/ 1413774 w 1503152"/>
                  <a:gd name="connsiteY172" fmla="*/ 485367 h 1045693"/>
                  <a:gd name="connsiteX173" fmla="*/ 1413032 w 1503152"/>
                  <a:gd name="connsiteY173" fmla="*/ 485075 h 1045693"/>
                  <a:gd name="connsiteX174" fmla="*/ 1411616 w 1503152"/>
                  <a:gd name="connsiteY174" fmla="*/ 484481 h 1045693"/>
                  <a:gd name="connsiteX175" fmla="*/ 1410204 w 1503152"/>
                  <a:gd name="connsiteY175" fmla="*/ 483839 h 1045693"/>
                  <a:gd name="connsiteX176" fmla="*/ 1408897 w 1503152"/>
                  <a:gd name="connsiteY176" fmla="*/ 483351 h 1045693"/>
                  <a:gd name="connsiteX177" fmla="*/ 1408187 w 1503152"/>
                  <a:gd name="connsiteY177" fmla="*/ 483270 h 1045693"/>
                  <a:gd name="connsiteX178" fmla="*/ 1407076 w 1503152"/>
                  <a:gd name="connsiteY178" fmla="*/ 483158 h 1045693"/>
                  <a:gd name="connsiteX179" fmla="*/ 1405628 w 1503152"/>
                  <a:gd name="connsiteY179" fmla="*/ 483059 h 1045693"/>
                  <a:gd name="connsiteX180" fmla="*/ 1404103 w 1503152"/>
                  <a:gd name="connsiteY180" fmla="*/ 483126 h 1045693"/>
                  <a:gd name="connsiteX181" fmla="*/ 1402991 w 1503152"/>
                  <a:gd name="connsiteY181" fmla="*/ 483081 h 1045693"/>
                  <a:gd name="connsiteX182" fmla="*/ 1401457 w 1503152"/>
                  <a:gd name="connsiteY182" fmla="*/ 483126 h 1045693"/>
                  <a:gd name="connsiteX183" fmla="*/ 1400520 w 1503152"/>
                  <a:gd name="connsiteY183" fmla="*/ 482721 h 1045693"/>
                  <a:gd name="connsiteX184" fmla="*/ 1400086 w 1503152"/>
                  <a:gd name="connsiteY184" fmla="*/ 482070 h 1045693"/>
                  <a:gd name="connsiteX185" fmla="*/ 1399512 w 1503152"/>
                  <a:gd name="connsiteY185" fmla="*/ 480943 h 1045693"/>
                  <a:gd name="connsiteX186" fmla="*/ 1398718 w 1503152"/>
                  <a:gd name="connsiteY186" fmla="*/ 479478 h 1045693"/>
                  <a:gd name="connsiteX187" fmla="*/ 1398070 w 1503152"/>
                  <a:gd name="connsiteY187" fmla="*/ 478120 h 1045693"/>
                  <a:gd name="connsiteX188" fmla="*/ 1397711 w 1503152"/>
                  <a:gd name="connsiteY188" fmla="*/ 477687 h 1045693"/>
                  <a:gd name="connsiteX189" fmla="*/ 1396667 w 1503152"/>
                  <a:gd name="connsiteY189" fmla="*/ 476714 h 1045693"/>
                  <a:gd name="connsiteX190" fmla="*/ 1395562 w 1503152"/>
                  <a:gd name="connsiteY190" fmla="*/ 475757 h 1045693"/>
                  <a:gd name="connsiteX191" fmla="*/ 1394650 w 1503152"/>
                  <a:gd name="connsiteY191" fmla="*/ 475195 h 1045693"/>
                  <a:gd name="connsiteX192" fmla="*/ 1393411 w 1503152"/>
                  <a:gd name="connsiteY192" fmla="*/ 474434 h 1045693"/>
                  <a:gd name="connsiteX193" fmla="*/ 1392532 w 1503152"/>
                  <a:gd name="connsiteY193" fmla="*/ 474001 h 1045693"/>
                  <a:gd name="connsiteX194" fmla="*/ 1391206 w 1503152"/>
                  <a:gd name="connsiteY194" fmla="*/ 473375 h 1045693"/>
                  <a:gd name="connsiteX195" fmla="*/ 1389899 w 1503152"/>
                  <a:gd name="connsiteY195" fmla="*/ 472598 h 1045693"/>
                  <a:gd name="connsiteX196" fmla="*/ 1388845 w 1503152"/>
                  <a:gd name="connsiteY196" fmla="*/ 471776 h 1045693"/>
                  <a:gd name="connsiteX197" fmla="*/ 1387641 w 1503152"/>
                  <a:gd name="connsiteY197" fmla="*/ 470752 h 1045693"/>
                  <a:gd name="connsiteX198" fmla="*/ 1386370 w 1503152"/>
                  <a:gd name="connsiteY198" fmla="*/ 469663 h 1045693"/>
                  <a:gd name="connsiteX199" fmla="*/ 1385336 w 1503152"/>
                  <a:gd name="connsiteY199" fmla="*/ 468941 h 1045693"/>
                  <a:gd name="connsiteX200" fmla="*/ 1384218 w 1503152"/>
                  <a:gd name="connsiteY200" fmla="*/ 468421 h 1045693"/>
                  <a:gd name="connsiteX201" fmla="*/ 1382861 w 1503152"/>
                  <a:gd name="connsiteY201" fmla="*/ 468270 h 1045693"/>
                  <a:gd name="connsiteX202" fmla="*/ 1381598 w 1503152"/>
                  <a:gd name="connsiteY202" fmla="*/ 468022 h 1045693"/>
                  <a:gd name="connsiteX203" fmla="*/ 1381024 w 1503152"/>
                  <a:gd name="connsiteY203" fmla="*/ 467663 h 1045693"/>
                  <a:gd name="connsiteX204" fmla="*/ 1380819 w 1503152"/>
                  <a:gd name="connsiteY204" fmla="*/ 467133 h 1045693"/>
                  <a:gd name="connsiteX205" fmla="*/ 1380424 w 1503152"/>
                  <a:gd name="connsiteY205" fmla="*/ 466109 h 1045693"/>
                  <a:gd name="connsiteX206" fmla="*/ 1380016 w 1503152"/>
                  <a:gd name="connsiteY206" fmla="*/ 465601 h 1045693"/>
                  <a:gd name="connsiteX207" fmla="*/ 1379197 w 1503152"/>
                  <a:gd name="connsiteY207" fmla="*/ 464834 h 1045693"/>
                  <a:gd name="connsiteX208" fmla="*/ 1378886 w 1503152"/>
                  <a:gd name="connsiteY208" fmla="*/ 464141 h 1045693"/>
                  <a:gd name="connsiteX209" fmla="*/ 1378760 w 1503152"/>
                  <a:gd name="connsiteY209" fmla="*/ 463514 h 1045693"/>
                  <a:gd name="connsiteX210" fmla="*/ 1378825 w 1503152"/>
                  <a:gd name="connsiteY210" fmla="*/ 462448 h 1045693"/>
                  <a:gd name="connsiteX211" fmla="*/ 1378783 w 1503152"/>
                  <a:gd name="connsiteY211" fmla="*/ 461488 h 1045693"/>
                  <a:gd name="connsiteX212" fmla="*/ 1378898 w 1503152"/>
                  <a:gd name="connsiteY212" fmla="*/ 460336 h 1045693"/>
                  <a:gd name="connsiteX213" fmla="*/ 1378677 w 1503152"/>
                  <a:gd name="connsiteY213" fmla="*/ 459302 h 1045693"/>
                  <a:gd name="connsiteX214" fmla="*/ 1378522 w 1503152"/>
                  <a:gd name="connsiteY214" fmla="*/ 457812 h 1045693"/>
                  <a:gd name="connsiteX215" fmla="*/ 1378472 w 1503152"/>
                  <a:gd name="connsiteY215" fmla="*/ 456842 h 1045693"/>
                  <a:gd name="connsiteX216" fmla="*/ 1378352 w 1503152"/>
                  <a:gd name="connsiteY216" fmla="*/ 456072 h 1045693"/>
                  <a:gd name="connsiteX217" fmla="*/ 1378144 w 1503152"/>
                  <a:gd name="connsiteY217" fmla="*/ 455173 h 1045693"/>
                  <a:gd name="connsiteX218" fmla="*/ 1370293 w 1503152"/>
                  <a:gd name="connsiteY218" fmla="*/ 433410 h 1045693"/>
                  <a:gd name="connsiteX219" fmla="*/ 1369719 w 1503152"/>
                  <a:gd name="connsiteY219" fmla="*/ 432119 h 1045693"/>
                  <a:gd name="connsiteX220" fmla="*/ 1369446 w 1503152"/>
                  <a:gd name="connsiteY220" fmla="*/ 431390 h 1045693"/>
                  <a:gd name="connsiteX221" fmla="*/ 1369240 w 1503152"/>
                  <a:gd name="connsiteY221" fmla="*/ 430835 h 1045693"/>
                  <a:gd name="connsiteX222" fmla="*/ 1368933 w 1503152"/>
                  <a:gd name="connsiteY222" fmla="*/ 430350 h 1045693"/>
                  <a:gd name="connsiteX223" fmla="*/ 1368660 w 1503152"/>
                  <a:gd name="connsiteY223" fmla="*/ 429923 h 1045693"/>
                  <a:gd name="connsiteX224" fmla="*/ 1367706 w 1503152"/>
                  <a:gd name="connsiteY224" fmla="*/ 428433 h 1045693"/>
                  <a:gd name="connsiteX225" fmla="*/ 1366803 w 1503152"/>
                  <a:gd name="connsiteY225" fmla="*/ 427098 h 1045693"/>
                  <a:gd name="connsiteX226" fmla="*/ 1366244 w 1503152"/>
                  <a:gd name="connsiteY226" fmla="*/ 426221 h 1045693"/>
                  <a:gd name="connsiteX227" fmla="*/ 1365330 w 1503152"/>
                  <a:gd name="connsiteY227" fmla="*/ 424625 h 1045693"/>
                  <a:gd name="connsiteX228" fmla="*/ 1363834 w 1503152"/>
                  <a:gd name="connsiteY228" fmla="*/ 423110 h 1045693"/>
                  <a:gd name="connsiteX229" fmla="*/ 1363040 w 1503152"/>
                  <a:gd name="connsiteY229" fmla="*/ 422423 h 1045693"/>
                  <a:gd name="connsiteX230" fmla="*/ 1361808 w 1503152"/>
                  <a:gd name="connsiteY230" fmla="*/ 421264 h 1045693"/>
                  <a:gd name="connsiteX231" fmla="*/ 1360888 w 1503152"/>
                  <a:gd name="connsiteY231" fmla="*/ 420307 h 1045693"/>
                  <a:gd name="connsiteX232" fmla="*/ 1360417 w 1503152"/>
                  <a:gd name="connsiteY232" fmla="*/ 419353 h 1045693"/>
                  <a:gd name="connsiteX233" fmla="*/ 1360151 w 1503152"/>
                  <a:gd name="connsiteY233" fmla="*/ 418531 h 1045693"/>
                  <a:gd name="connsiteX234" fmla="*/ 1359903 w 1503152"/>
                  <a:gd name="connsiteY234" fmla="*/ 417645 h 1045693"/>
                  <a:gd name="connsiteX235" fmla="*/ 1359508 w 1503152"/>
                  <a:gd name="connsiteY235" fmla="*/ 416605 h 1045693"/>
                  <a:gd name="connsiteX236" fmla="*/ 1358978 w 1503152"/>
                  <a:gd name="connsiteY236" fmla="*/ 416037 h 1045693"/>
                  <a:gd name="connsiteX237" fmla="*/ 1358272 w 1503152"/>
                  <a:gd name="connsiteY237" fmla="*/ 415436 h 1045693"/>
                  <a:gd name="connsiteX238" fmla="*/ 1357219 w 1503152"/>
                  <a:gd name="connsiteY238" fmla="*/ 414441 h 1045693"/>
                  <a:gd name="connsiteX239" fmla="*/ 1356432 w 1503152"/>
                  <a:gd name="connsiteY239" fmla="*/ 413779 h 1045693"/>
                  <a:gd name="connsiteX240" fmla="*/ 1355601 w 1503152"/>
                  <a:gd name="connsiteY240" fmla="*/ 413278 h 1045693"/>
                  <a:gd name="connsiteX241" fmla="*/ 1354596 w 1503152"/>
                  <a:gd name="connsiteY241" fmla="*/ 412977 h 1045693"/>
                  <a:gd name="connsiteX242" fmla="*/ 1353780 w 1503152"/>
                  <a:gd name="connsiteY242" fmla="*/ 413057 h 1045693"/>
                  <a:gd name="connsiteX243" fmla="*/ 1353158 w 1503152"/>
                  <a:gd name="connsiteY243" fmla="*/ 412925 h 1045693"/>
                  <a:gd name="connsiteX244" fmla="*/ 1352511 w 1503152"/>
                  <a:gd name="connsiteY244" fmla="*/ 412383 h 1045693"/>
                  <a:gd name="connsiteX245" fmla="*/ 1351946 w 1503152"/>
                  <a:gd name="connsiteY245" fmla="*/ 411895 h 1045693"/>
                  <a:gd name="connsiteX246" fmla="*/ 1351196 w 1503152"/>
                  <a:gd name="connsiteY246" fmla="*/ 411660 h 1045693"/>
                  <a:gd name="connsiteX247" fmla="*/ 1350457 w 1503152"/>
                  <a:gd name="connsiteY247" fmla="*/ 411622 h 1045693"/>
                  <a:gd name="connsiteX248" fmla="*/ 1349866 w 1503152"/>
                  <a:gd name="connsiteY248" fmla="*/ 411445 h 1045693"/>
                  <a:gd name="connsiteX249" fmla="*/ 1349137 w 1503152"/>
                  <a:gd name="connsiteY249" fmla="*/ 411365 h 1045693"/>
                  <a:gd name="connsiteX250" fmla="*/ 1348605 w 1503152"/>
                  <a:gd name="connsiteY250" fmla="*/ 411352 h 1045693"/>
                  <a:gd name="connsiteX251" fmla="*/ 1348477 w 1503152"/>
                  <a:gd name="connsiteY251" fmla="*/ 410443 h 1045693"/>
                  <a:gd name="connsiteX252" fmla="*/ 1349013 w 1503152"/>
                  <a:gd name="connsiteY252" fmla="*/ 409217 h 1045693"/>
                  <a:gd name="connsiteX253" fmla="*/ 1349295 w 1503152"/>
                  <a:gd name="connsiteY253" fmla="*/ 408148 h 1045693"/>
                  <a:gd name="connsiteX254" fmla="*/ 1349070 w 1503152"/>
                  <a:gd name="connsiteY254" fmla="*/ 407432 h 1045693"/>
                  <a:gd name="connsiteX255" fmla="*/ 1348845 w 1503152"/>
                  <a:gd name="connsiteY255" fmla="*/ 406815 h 1045693"/>
                  <a:gd name="connsiteX256" fmla="*/ 1348505 w 1503152"/>
                  <a:gd name="connsiteY256" fmla="*/ 406337 h 1045693"/>
                  <a:gd name="connsiteX257" fmla="*/ 1347578 w 1503152"/>
                  <a:gd name="connsiteY257" fmla="*/ 405919 h 1045693"/>
                  <a:gd name="connsiteX258" fmla="*/ 1346645 w 1503152"/>
                  <a:gd name="connsiteY258" fmla="*/ 406163 h 1045693"/>
                  <a:gd name="connsiteX259" fmla="*/ 1346485 w 1503152"/>
                  <a:gd name="connsiteY259" fmla="*/ 406764 h 1045693"/>
                  <a:gd name="connsiteX260" fmla="*/ 1346052 w 1503152"/>
                  <a:gd name="connsiteY260" fmla="*/ 407525 h 1045693"/>
                  <a:gd name="connsiteX261" fmla="*/ 1345391 w 1503152"/>
                  <a:gd name="connsiteY261" fmla="*/ 408106 h 1045693"/>
                  <a:gd name="connsiteX262" fmla="*/ 1344893 w 1503152"/>
                  <a:gd name="connsiteY262" fmla="*/ 407605 h 1045693"/>
                  <a:gd name="connsiteX263" fmla="*/ 1344857 w 1503152"/>
                  <a:gd name="connsiteY263" fmla="*/ 407075 h 1045693"/>
                  <a:gd name="connsiteX264" fmla="*/ 1344096 w 1503152"/>
                  <a:gd name="connsiteY264" fmla="*/ 406870 h 1045693"/>
                  <a:gd name="connsiteX265" fmla="*/ 1343605 w 1503152"/>
                  <a:gd name="connsiteY265" fmla="*/ 407011 h 1045693"/>
                  <a:gd name="connsiteX266" fmla="*/ 1342912 w 1503152"/>
                  <a:gd name="connsiteY266" fmla="*/ 406574 h 1045693"/>
                  <a:gd name="connsiteX267" fmla="*/ 1342186 w 1503152"/>
                  <a:gd name="connsiteY267" fmla="*/ 406581 h 1045693"/>
                  <a:gd name="connsiteX268" fmla="*/ 1341548 w 1503152"/>
                  <a:gd name="connsiteY268" fmla="*/ 406626 h 1045693"/>
                  <a:gd name="connsiteX269" fmla="*/ 1340398 w 1503152"/>
                  <a:gd name="connsiteY269" fmla="*/ 406777 h 1045693"/>
                  <a:gd name="connsiteX270" fmla="*/ 1339621 w 1503152"/>
                  <a:gd name="connsiteY270" fmla="*/ 406658 h 1045693"/>
                  <a:gd name="connsiteX271" fmla="*/ 1338764 w 1503152"/>
                  <a:gd name="connsiteY271" fmla="*/ 406533 h 1045693"/>
                  <a:gd name="connsiteX272" fmla="*/ 1338268 w 1503152"/>
                  <a:gd name="connsiteY272" fmla="*/ 406228 h 1045693"/>
                  <a:gd name="connsiteX273" fmla="*/ 1337707 w 1503152"/>
                  <a:gd name="connsiteY273" fmla="*/ 405373 h 1045693"/>
                  <a:gd name="connsiteX274" fmla="*/ 1337087 w 1503152"/>
                  <a:gd name="connsiteY274" fmla="*/ 404635 h 1045693"/>
                  <a:gd name="connsiteX275" fmla="*/ 1336214 w 1503152"/>
                  <a:gd name="connsiteY275" fmla="*/ 403925 h 1045693"/>
                  <a:gd name="connsiteX276" fmla="*/ 1335238 w 1503152"/>
                  <a:gd name="connsiteY276" fmla="*/ 403636 h 1045693"/>
                  <a:gd name="connsiteX277" fmla="*/ 1334011 w 1503152"/>
                  <a:gd name="connsiteY277" fmla="*/ 403187 h 1045693"/>
                  <a:gd name="connsiteX278" fmla="*/ 1332612 w 1503152"/>
                  <a:gd name="connsiteY278" fmla="*/ 402953 h 1045693"/>
                  <a:gd name="connsiteX279" fmla="*/ 1331356 w 1503152"/>
                  <a:gd name="connsiteY279" fmla="*/ 403071 h 1045693"/>
                  <a:gd name="connsiteX280" fmla="*/ 1330406 w 1503152"/>
                  <a:gd name="connsiteY280" fmla="*/ 403402 h 1045693"/>
                  <a:gd name="connsiteX281" fmla="*/ 1329664 w 1503152"/>
                  <a:gd name="connsiteY281" fmla="*/ 403903 h 1045693"/>
                  <a:gd name="connsiteX282" fmla="*/ 1328797 w 1503152"/>
                  <a:gd name="connsiteY282" fmla="*/ 403845 h 1045693"/>
                  <a:gd name="connsiteX283" fmla="*/ 1327734 w 1503152"/>
                  <a:gd name="connsiteY283" fmla="*/ 403636 h 1045693"/>
                  <a:gd name="connsiteX284" fmla="*/ 1326954 w 1503152"/>
                  <a:gd name="connsiteY284" fmla="*/ 403412 h 1045693"/>
                  <a:gd name="connsiteX285" fmla="*/ 1326258 w 1503152"/>
                  <a:gd name="connsiteY285" fmla="*/ 403437 h 1045693"/>
                  <a:gd name="connsiteX286" fmla="*/ 1325217 w 1503152"/>
                  <a:gd name="connsiteY286" fmla="*/ 403675 h 1045693"/>
                  <a:gd name="connsiteX287" fmla="*/ 1324453 w 1503152"/>
                  <a:gd name="connsiteY287" fmla="*/ 403791 h 1045693"/>
                  <a:gd name="connsiteX288" fmla="*/ 1323624 w 1503152"/>
                  <a:gd name="connsiteY288" fmla="*/ 403768 h 1045693"/>
                  <a:gd name="connsiteX289" fmla="*/ 1322729 w 1503152"/>
                  <a:gd name="connsiteY289" fmla="*/ 403614 h 1045693"/>
                  <a:gd name="connsiteX290" fmla="*/ 1322365 w 1503152"/>
                  <a:gd name="connsiteY290" fmla="*/ 402930 h 1045693"/>
                  <a:gd name="connsiteX291" fmla="*/ 1321878 w 1503152"/>
                  <a:gd name="connsiteY291" fmla="*/ 402336 h 1045693"/>
                  <a:gd name="connsiteX292" fmla="*/ 1321313 w 1503152"/>
                  <a:gd name="connsiteY292" fmla="*/ 402073 h 1045693"/>
                  <a:gd name="connsiteX293" fmla="*/ 1321113 w 1503152"/>
                  <a:gd name="connsiteY293" fmla="*/ 401074 h 1045693"/>
                  <a:gd name="connsiteX294" fmla="*/ 1320446 w 1503152"/>
                  <a:gd name="connsiteY294" fmla="*/ 401036 h 1045693"/>
                  <a:gd name="connsiteX295" fmla="*/ 1319785 w 1503152"/>
                  <a:gd name="connsiteY295" fmla="*/ 400917 h 1045693"/>
                  <a:gd name="connsiteX296" fmla="*/ 1319008 w 1503152"/>
                  <a:gd name="connsiteY296" fmla="*/ 400111 h 1045693"/>
                  <a:gd name="connsiteX297" fmla="*/ 1318455 w 1503152"/>
                  <a:gd name="connsiteY297" fmla="*/ 399148 h 1045693"/>
                  <a:gd name="connsiteX298" fmla="*/ 1317928 w 1503152"/>
                  <a:gd name="connsiteY298" fmla="*/ 397838 h 1045693"/>
                  <a:gd name="connsiteX299" fmla="*/ 1316988 w 1503152"/>
                  <a:gd name="connsiteY299" fmla="*/ 397305 h 1045693"/>
                  <a:gd name="connsiteX300" fmla="*/ 1315848 w 1503152"/>
                  <a:gd name="connsiteY300" fmla="*/ 397308 h 1045693"/>
                  <a:gd name="connsiteX301" fmla="*/ 1315144 w 1503152"/>
                  <a:gd name="connsiteY301" fmla="*/ 396910 h 1045693"/>
                  <a:gd name="connsiteX302" fmla="*/ 1314066 w 1503152"/>
                  <a:gd name="connsiteY302" fmla="*/ 396293 h 1045693"/>
                  <a:gd name="connsiteX303" fmla="*/ 1313244 w 1503152"/>
                  <a:gd name="connsiteY303" fmla="*/ 395857 h 1045693"/>
                  <a:gd name="connsiteX304" fmla="*/ 1312660 w 1503152"/>
                  <a:gd name="connsiteY304" fmla="*/ 394730 h 1045693"/>
                  <a:gd name="connsiteX305" fmla="*/ 1311803 w 1503152"/>
                  <a:gd name="connsiteY305" fmla="*/ 393721 h 1045693"/>
                  <a:gd name="connsiteX306" fmla="*/ 1311106 w 1503152"/>
                  <a:gd name="connsiteY306" fmla="*/ 393012 h 1045693"/>
                  <a:gd name="connsiteX307" fmla="*/ 1310473 w 1503152"/>
                  <a:gd name="connsiteY307" fmla="*/ 391888 h 1045693"/>
                  <a:gd name="connsiteX308" fmla="*/ 1309465 w 1503152"/>
                  <a:gd name="connsiteY308" fmla="*/ 391307 h 1045693"/>
                  <a:gd name="connsiteX309" fmla="*/ 1308668 w 1503152"/>
                  <a:gd name="connsiteY309" fmla="*/ 390581 h 1045693"/>
                  <a:gd name="connsiteX310" fmla="*/ 1308206 w 1503152"/>
                  <a:gd name="connsiteY310" fmla="*/ 389753 h 1045693"/>
                  <a:gd name="connsiteX311" fmla="*/ 1308177 w 1503152"/>
                  <a:gd name="connsiteY311" fmla="*/ 389076 h 1045693"/>
                  <a:gd name="connsiteX312" fmla="*/ 1308219 w 1503152"/>
                  <a:gd name="connsiteY312" fmla="*/ 388398 h 1045693"/>
                  <a:gd name="connsiteX313" fmla="*/ 1308204 w 1503152"/>
                  <a:gd name="connsiteY313" fmla="*/ 387913 h 1045693"/>
                  <a:gd name="connsiteX314" fmla="*/ 1307985 w 1503152"/>
                  <a:gd name="connsiteY314" fmla="*/ 386860 h 1045693"/>
                  <a:gd name="connsiteX315" fmla="*/ 1307433 w 1503152"/>
                  <a:gd name="connsiteY315" fmla="*/ 386003 h 1045693"/>
                  <a:gd name="connsiteX316" fmla="*/ 1306935 w 1503152"/>
                  <a:gd name="connsiteY316" fmla="*/ 385361 h 1045693"/>
                  <a:gd name="connsiteX317" fmla="*/ 1306290 w 1503152"/>
                  <a:gd name="connsiteY317" fmla="*/ 384051 h 1045693"/>
                  <a:gd name="connsiteX318" fmla="*/ 1305840 w 1503152"/>
                  <a:gd name="connsiteY318" fmla="*/ 383630 h 1045693"/>
                  <a:gd name="connsiteX319" fmla="*/ 1304674 w 1503152"/>
                  <a:gd name="connsiteY319" fmla="*/ 383826 h 1045693"/>
                  <a:gd name="connsiteX320" fmla="*/ 1303876 w 1503152"/>
                  <a:gd name="connsiteY320" fmla="*/ 383739 h 1045693"/>
                  <a:gd name="connsiteX321" fmla="*/ 1302964 w 1503152"/>
                  <a:gd name="connsiteY321" fmla="*/ 383139 h 1045693"/>
                  <a:gd name="connsiteX322" fmla="*/ 1302161 w 1503152"/>
                  <a:gd name="connsiteY322" fmla="*/ 382558 h 1045693"/>
                  <a:gd name="connsiteX323" fmla="*/ 1301310 w 1503152"/>
                  <a:gd name="connsiteY323" fmla="*/ 381992 h 1045693"/>
                  <a:gd name="connsiteX324" fmla="*/ 1300350 w 1503152"/>
                  <a:gd name="connsiteY324" fmla="*/ 381424 h 1045693"/>
                  <a:gd name="connsiteX325" fmla="*/ 1299323 w 1503152"/>
                  <a:gd name="connsiteY325" fmla="*/ 381068 h 1045693"/>
                  <a:gd name="connsiteX326" fmla="*/ 1298459 w 1503152"/>
                  <a:gd name="connsiteY326" fmla="*/ 380477 h 1045693"/>
                  <a:gd name="connsiteX327" fmla="*/ 1297867 w 1503152"/>
                  <a:gd name="connsiteY327" fmla="*/ 380445 h 1045693"/>
                  <a:gd name="connsiteX328" fmla="*/ 1297348 w 1503152"/>
                  <a:gd name="connsiteY328" fmla="*/ 380496 h 1045693"/>
                  <a:gd name="connsiteX329" fmla="*/ 1296159 w 1503152"/>
                  <a:gd name="connsiteY329" fmla="*/ 380628 h 1045693"/>
                  <a:gd name="connsiteX330" fmla="*/ 1295636 w 1503152"/>
                  <a:gd name="connsiteY330" fmla="*/ 380332 h 1045693"/>
                  <a:gd name="connsiteX331" fmla="*/ 1295158 w 1503152"/>
                  <a:gd name="connsiteY331" fmla="*/ 379970 h 1045693"/>
                  <a:gd name="connsiteX332" fmla="*/ 1294352 w 1503152"/>
                  <a:gd name="connsiteY332" fmla="*/ 379902 h 1045693"/>
                  <a:gd name="connsiteX333" fmla="*/ 1293369 w 1503152"/>
                  <a:gd name="connsiteY333" fmla="*/ 379970 h 1045693"/>
                  <a:gd name="connsiteX334" fmla="*/ 1293009 w 1503152"/>
                  <a:gd name="connsiteY334" fmla="*/ 380371 h 1045693"/>
                  <a:gd name="connsiteX335" fmla="*/ 1291799 w 1503152"/>
                  <a:gd name="connsiteY335" fmla="*/ 380936 h 1045693"/>
                  <a:gd name="connsiteX336" fmla="*/ 1291353 w 1503152"/>
                  <a:gd name="connsiteY336" fmla="*/ 381299 h 1045693"/>
                  <a:gd name="connsiteX337" fmla="*/ 1290714 w 1503152"/>
                  <a:gd name="connsiteY337" fmla="*/ 381241 h 1045693"/>
                  <a:gd name="connsiteX338" fmla="*/ 1290219 w 1503152"/>
                  <a:gd name="connsiteY338" fmla="*/ 381103 h 1045693"/>
                  <a:gd name="connsiteX339" fmla="*/ 1289761 w 1503152"/>
                  <a:gd name="connsiteY339" fmla="*/ 380686 h 1045693"/>
                  <a:gd name="connsiteX340" fmla="*/ 1289144 w 1503152"/>
                  <a:gd name="connsiteY340" fmla="*/ 380053 h 1045693"/>
                  <a:gd name="connsiteX341" fmla="*/ 1288742 w 1503152"/>
                  <a:gd name="connsiteY341" fmla="*/ 379800 h 1045693"/>
                  <a:gd name="connsiteX342" fmla="*/ 1287962 w 1503152"/>
                  <a:gd name="connsiteY342" fmla="*/ 379623 h 1045693"/>
                  <a:gd name="connsiteX343" fmla="*/ 1287458 w 1503152"/>
                  <a:gd name="connsiteY343" fmla="*/ 379575 h 1045693"/>
                  <a:gd name="connsiteX344" fmla="*/ 1286742 w 1503152"/>
                  <a:gd name="connsiteY344" fmla="*/ 379495 h 1045693"/>
                  <a:gd name="connsiteX345" fmla="*/ 1285727 w 1503152"/>
                  <a:gd name="connsiteY345" fmla="*/ 379141 h 1045693"/>
                  <a:gd name="connsiteX346" fmla="*/ 1284665 w 1503152"/>
                  <a:gd name="connsiteY346" fmla="*/ 378933 h 1045693"/>
                  <a:gd name="connsiteX347" fmla="*/ 1283897 w 1503152"/>
                  <a:gd name="connsiteY347" fmla="*/ 378759 h 1045693"/>
                  <a:gd name="connsiteX348" fmla="*/ 1283117 w 1503152"/>
                  <a:gd name="connsiteY348" fmla="*/ 378448 h 1045693"/>
                  <a:gd name="connsiteX349" fmla="*/ 1282546 w 1503152"/>
                  <a:gd name="connsiteY349" fmla="*/ 377995 h 1045693"/>
                  <a:gd name="connsiteX350" fmla="*/ 1281724 w 1503152"/>
                  <a:gd name="connsiteY350" fmla="*/ 378493 h 1045693"/>
                  <a:gd name="connsiteX351" fmla="*/ 1281262 w 1503152"/>
                  <a:gd name="connsiteY351" fmla="*/ 378718 h 1045693"/>
                  <a:gd name="connsiteX352" fmla="*/ 1280760 w 1503152"/>
                  <a:gd name="connsiteY352" fmla="*/ 378718 h 1045693"/>
                  <a:gd name="connsiteX353" fmla="*/ 1280128 w 1503152"/>
                  <a:gd name="connsiteY353" fmla="*/ 378451 h 1045693"/>
                  <a:gd name="connsiteX354" fmla="*/ 1279210 w 1503152"/>
                  <a:gd name="connsiteY354" fmla="*/ 377979 h 1045693"/>
                  <a:gd name="connsiteX355" fmla="*/ 1278693 w 1503152"/>
                  <a:gd name="connsiteY355" fmla="*/ 377790 h 1045693"/>
                  <a:gd name="connsiteX356" fmla="*/ 1278079 w 1503152"/>
                  <a:gd name="connsiteY356" fmla="*/ 377732 h 1045693"/>
                  <a:gd name="connsiteX357" fmla="*/ 1277569 w 1503152"/>
                  <a:gd name="connsiteY357" fmla="*/ 377712 h 1045693"/>
                  <a:gd name="connsiteX358" fmla="*/ 1276911 w 1503152"/>
                  <a:gd name="connsiteY358" fmla="*/ 377867 h 1045693"/>
                  <a:gd name="connsiteX359" fmla="*/ 1276134 w 1503152"/>
                  <a:gd name="connsiteY359" fmla="*/ 377481 h 1045693"/>
                  <a:gd name="connsiteX360" fmla="*/ 1275572 w 1503152"/>
                  <a:gd name="connsiteY360" fmla="*/ 377263 h 1045693"/>
                  <a:gd name="connsiteX361" fmla="*/ 1274638 w 1503152"/>
                  <a:gd name="connsiteY361" fmla="*/ 377430 h 1045693"/>
                  <a:gd name="connsiteX362" fmla="*/ 1274095 w 1503152"/>
                  <a:gd name="connsiteY362" fmla="*/ 377346 h 1045693"/>
                  <a:gd name="connsiteX363" fmla="*/ 1273446 w 1503152"/>
                  <a:gd name="connsiteY363" fmla="*/ 377250 h 1045693"/>
                  <a:gd name="connsiteX364" fmla="*/ 1272837 w 1503152"/>
                  <a:gd name="connsiteY364" fmla="*/ 377176 h 1045693"/>
                  <a:gd name="connsiteX365" fmla="*/ 1272291 w 1503152"/>
                  <a:gd name="connsiteY365" fmla="*/ 377241 h 1045693"/>
                  <a:gd name="connsiteX366" fmla="*/ 1271812 w 1503152"/>
                  <a:gd name="connsiteY366" fmla="*/ 377318 h 1045693"/>
                  <a:gd name="connsiteX367" fmla="*/ 1271225 w 1503152"/>
                  <a:gd name="connsiteY367" fmla="*/ 377404 h 1045693"/>
                  <a:gd name="connsiteX368" fmla="*/ 1270576 w 1503152"/>
                  <a:gd name="connsiteY368" fmla="*/ 377205 h 1045693"/>
                  <a:gd name="connsiteX369" fmla="*/ 1269953 w 1503152"/>
                  <a:gd name="connsiteY369" fmla="*/ 376881 h 1045693"/>
                  <a:gd name="connsiteX370" fmla="*/ 1269244 w 1503152"/>
                  <a:gd name="connsiteY370" fmla="*/ 376284 h 1045693"/>
                  <a:gd name="connsiteX371" fmla="*/ 1268843 w 1503152"/>
                  <a:gd name="connsiteY371" fmla="*/ 375995 h 1045693"/>
                  <a:gd name="connsiteX372" fmla="*/ 1268164 w 1503152"/>
                  <a:gd name="connsiteY372" fmla="*/ 375744 h 1045693"/>
                  <a:gd name="connsiteX373" fmla="*/ 1267696 w 1503152"/>
                  <a:gd name="connsiteY373" fmla="*/ 375613 h 1045693"/>
                  <a:gd name="connsiteX374" fmla="*/ 1267378 w 1503152"/>
                  <a:gd name="connsiteY374" fmla="*/ 375064 h 1045693"/>
                  <a:gd name="connsiteX375" fmla="*/ 1267211 w 1503152"/>
                  <a:gd name="connsiteY375" fmla="*/ 374393 h 1045693"/>
                  <a:gd name="connsiteX376" fmla="*/ 1266733 w 1503152"/>
                  <a:gd name="connsiteY376" fmla="*/ 373538 h 1045693"/>
                  <a:gd name="connsiteX377" fmla="*/ 1266004 w 1503152"/>
                  <a:gd name="connsiteY377" fmla="*/ 373233 h 1045693"/>
                  <a:gd name="connsiteX378" fmla="*/ 1265464 w 1503152"/>
                  <a:gd name="connsiteY378" fmla="*/ 373076 h 1045693"/>
                  <a:gd name="connsiteX379" fmla="*/ 1264966 w 1503152"/>
                  <a:gd name="connsiteY379" fmla="*/ 372884 h 1045693"/>
                  <a:gd name="connsiteX380" fmla="*/ 1263923 w 1503152"/>
                  <a:gd name="connsiteY380" fmla="*/ 372344 h 1045693"/>
                  <a:gd name="connsiteX381" fmla="*/ 1263561 w 1503152"/>
                  <a:gd name="connsiteY381" fmla="*/ 372074 h 1045693"/>
                  <a:gd name="connsiteX382" fmla="*/ 1263086 w 1503152"/>
                  <a:gd name="connsiteY382" fmla="*/ 371650 h 1045693"/>
                  <a:gd name="connsiteX383" fmla="*/ 1262263 w 1503152"/>
                  <a:gd name="connsiteY383" fmla="*/ 370858 h 1045693"/>
                  <a:gd name="connsiteX384" fmla="*/ 1261901 w 1503152"/>
                  <a:gd name="connsiteY384" fmla="*/ 370552 h 1045693"/>
                  <a:gd name="connsiteX385" fmla="*/ 1261294 w 1503152"/>
                  <a:gd name="connsiteY385" fmla="*/ 370023 h 1045693"/>
                  <a:gd name="connsiteX386" fmla="*/ 1260908 w 1503152"/>
                  <a:gd name="connsiteY386" fmla="*/ 369393 h 1045693"/>
                  <a:gd name="connsiteX387" fmla="*/ 1260539 w 1503152"/>
                  <a:gd name="connsiteY387" fmla="*/ 368629 h 1045693"/>
                  <a:gd name="connsiteX388" fmla="*/ 1260356 w 1503152"/>
                  <a:gd name="connsiteY388" fmla="*/ 368067 h 1045693"/>
                  <a:gd name="connsiteX389" fmla="*/ 1260041 w 1503152"/>
                  <a:gd name="connsiteY389" fmla="*/ 367621 h 1045693"/>
                  <a:gd name="connsiteX390" fmla="*/ 1259794 w 1503152"/>
                  <a:gd name="connsiteY390" fmla="*/ 366992 h 1045693"/>
                  <a:gd name="connsiteX391" fmla="*/ 1259575 w 1503152"/>
                  <a:gd name="connsiteY391" fmla="*/ 366343 h 1045693"/>
                  <a:gd name="connsiteX392" fmla="*/ 1259046 w 1503152"/>
                  <a:gd name="connsiteY392" fmla="*/ 365483 h 1045693"/>
                  <a:gd name="connsiteX393" fmla="*/ 1258529 w 1503152"/>
                  <a:gd name="connsiteY393" fmla="*/ 364689 h 1045693"/>
                  <a:gd name="connsiteX394" fmla="*/ 1257460 w 1503152"/>
                  <a:gd name="connsiteY394" fmla="*/ 363447 h 1045693"/>
                  <a:gd name="connsiteX395" fmla="*/ 1256827 w 1503152"/>
                  <a:gd name="connsiteY395" fmla="*/ 362943 h 1045693"/>
                  <a:gd name="connsiteX396" fmla="*/ 1256249 w 1503152"/>
                  <a:gd name="connsiteY396" fmla="*/ 362471 h 1045693"/>
                  <a:gd name="connsiteX397" fmla="*/ 1255478 w 1503152"/>
                  <a:gd name="connsiteY397" fmla="*/ 361768 h 1045693"/>
                  <a:gd name="connsiteX398" fmla="*/ 1254390 w 1503152"/>
                  <a:gd name="connsiteY398" fmla="*/ 361087 h 1045693"/>
                  <a:gd name="connsiteX399" fmla="*/ 1254024 w 1503152"/>
                  <a:gd name="connsiteY399" fmla="*/ 360657 h 1045693"/>
                  <a:gd name="connsiteX400" fmla="*/ 1253749 w 1503152"/>
                  <a:gd name="connsiteY400" fmla="*/ 360034 h 1045693"/>
                  <a:gd name="connsiteX401" fmla="*/ 1253497 w 1503152"/>
                  <a:gd name="connsiteY401" fmla="*/ 358852 h 1045693"/>
                  <a:gd name="connsiteX402" fmla="*/ 1253415 w 1503152"/>
                  <a:gd name="connsiteY402" fmla="*/ 358358 h 1045693"/>
                  <a:gd name="connsiteX403" fmla="*/ 1253318 w 1503152"/>
                  <a:gd name="connsiteY403" fmla="*/ 357767 h 1045693"/>
                  <a:gd name="connsiteX404" fmla="*/ 1253035 w 1503152"/>
                  <a:gd name="connsiteY404" fmla="*/ 356836 h 1045693"/>
                  <a:gd name="connsiteX405" fmla="*/ 1252554 w 1503152"/>
                  <a:gd name="connsiteY405" fmla="*/ 356165 h 1045693"/>
                  <a:gd name="connsiteX406" fmla="*/ 1251879 w 1503152"/>
                  <a:gd name="connsiteY406" fmla="*/ 355886 h 1045693"/>
                  <a:gd name="connsiteX407" fmla="*/ 1251286 w 1503152"/>
                  <a:gd name="connsiteY407" fmla="*/ 355841 h 1045693"/>
                  <a:gd name="connsiteX408" fmla="*/ 1250429 w 1503152"/>
                  <a:gd name="connsiteY408" fmla="*/ 355661 h 1045693"/>
                  <a:gd name="connsiteX409" fmla="*/ 1250223 w 1503152"/>
                  <a:gd name="connsiteY409" fmla="*/ 355141 h 1045693"/>
                  <a:gd name="connsiteX410" fmla="*/ 1249944 w 1503152"/>
                  <a:gd name="connsiteY410" fmla="*/ 354781 h 1045693"/>
                  <a:gd name="connsiteX411" fmla="*/ 1249654 w 1503152"/>
                  <a:gd name="connsiteY411" fmla="*/ 354255 h 1045693"/>
                  <a:gd name="connsiteX412" fmla="*/ 1248992 w 1503152"/>
                  <a:gd name="connsiteY412" fmla="*/ 353898 h 1045693"/>
                  <a:gd name="connsiteX413" fmla="*/ 1248326 w 1503152"/>
                  <a:gd name="connsiteY413" fmla="*/ 353593 h 1045693"/>
                  <a:gd name="connsiteX414" fmla="*/ 1247664 w 1503152"/>
                  <a:gd name="connsiteY414" fmla="*/ 353089 h 1045693"/>
                  <a:gd name="connsiteX415" fmla="*/ 1247410 w 1503152"/>
                  <a:gd name="connsiteY415" fmla="*/ 352556 h 1045693"/>
                  <a:gd name="connsiteX416" fmla="*/ 1246916 w 1503152"/>
                  <a:gd name="connsiteY416" fmla="*/ 351923 h 1045693"/>
                  <a:gd name="connsiteX417" fmla="*/ 1246038 w 1503152"/>
                  <a:gd name="connsiteY417" fmla="*/ 351442 h 1045693"/>
                  <a:gd name="connsiteX418" fmla="*/ 1245522 w 1503152"/>
                  <a:gd name="connsiteY418" fmla="*/ 351407 h 1045693"/>
                  <a:gd name="connsiteX419" fmla="*/ 1245040 w 1503152"/>
                  <a:gd name="connsiteY419" fmla="*/ 351403 h 1045693"/>
                  <a:gd name="connsiteX420" fmla="*/ 1244584 w 1503152"/>
                  <a:gd name="connsiteY420" fmla="*/ 350864 h 1045693"/>
                  <a:gd name="connsiteX421" fmla="*/ 1244084 w 1503152"/>
                  <a:gd name="connsiteY421" fmla="*/ 350402 h 1045693"/>
                  <a:gd name="connsiteX422" fmla="*/ 1243458 w 1503152"/>
                  <a:gd name="connsiteY422" fmla="*/ 350170 h 1045693"/>
                  <a:gd name="connsiteX423" fmla="*/ 1243002 w 1503152"/>
                  <a:gd name="connsiteY423" fmla="*/ 349962 h 1045693"/>
                  <a:gd name="connsiteX424" fmla="*/ 1242825 w 1503152"/>
                  <a:gd name="connsiteY424" fmla="*/ 349249 h 1045693"/>
                  <a:gd name="connsiteX425" fmla="*/ 1242664 w 1503152"/>
                  <a:gd name="connsiteY425" fmla="*/ 348350 h 1045693"/>
                  <a:gd name="connsiteX426" fmla="*/ 1242555 w 1503152"/>
                  <a:gd name="connsiteY426" fmla="*/ 347759 h 1045693"/>
                  <a:gd name="connsiteX427" fmla="*/ 1242336 w 1503152"/>
                  <a:gd name="connsiteY427" fmla="*/ 347008 h 1045693"/>
                  <a:gd name="connsiteX428" fmla="*/ 1242420 w 1503152"/>
                  <a:gd name="connsiteY428" fmla="*/ 346163 h 1045693"/>
                  <a:gd name="connsiteX429" fmla="*/ 1242655 w 1503152"/>
                  <a:gd name="connsiteY429" fmla="*/ 345691 h 1045693"/>
                  <a:gd name="connsiteX430" fmla="*/ 1242546 w 1503152"/>
                  <a:gd name="connsiteY430" fmla="*/ 345142 h 1045693"/>
                  <a:gd name="connsiteX431" fmla="*/ 1242244 w 1503152"/>
                  <a:gd name="connsiteY431" fmla="*/ 344763 h 1045693"/>
                  <a:gd name="connsiteX432" fmla="*/ 1242019 w 1503152"/>
                  <a:gd name="connsiteY432" fmla="*/ 344336 h 1045693"/>
                  <a:gd name="connsiteX433" fmla="*/ 1241714 w 1503152"/>
                  <a:gd name="connsiteY433" fmla="*/ 343855 h 1045693"/>
                  <a:gd name="connsiteX434" fmla="*/ 1241252 w 1503152"/>
                  <a:gd name="connsiteY434" fmla="*/ 343322 h 1045693"/>
                  <a:gd name="connsiteX435" fmla="*/ 1240445 w 1503152"/>
                  <a:gd name="connsiteY435" fmla="*/ 342484 h 1045693"/>
                  <a:gd name="connsiteX436" fmla="*/ 1239894 w 1503152"/>
                  <a:gd name="connsiteY436" fmla="*/ 341720 h 1045693"/>
                  <a:gd name="connsiteX437" fmla="*/ 1239354 w 1503152"/>
                  <a:gd name="connsiteY437" fmla="*/ 340609 h 1045693"/>
                  <a:gd name="connsiteX438" fmla="*/ 1239145 w 1503152"/>
                  <a:gd name="connsiteY438" fmla="*/ 339815 h 1045693"/>
                  <a:gd name="connsiteX439" fmla="*/ 1238831 w 1503152"/>
                  <a:gd name="connsiteY439" fmla="*/ 338781 h 1045693"/>
                  <a:gd name="connsiteX440" fmla="*/ 1238397 w 1503152"/>
                  <a:gd name="connsiteY440" fmla="*/ 337882 h 1045693"/>
                  <a:gd name="connsiteX441" fmla="*/ 1237915 w 1503152"/>
                  <a:gd name="connsiteY441" fmla="*/ 337417 h 1045693"/>
                  <a:gd name="connsiteX442" fmla="*/ 1237167 w 1503152"/>
                  <a:gd name="connsiteY442" fmla="*/ 336868 h 1045693"/>
                  <a:gd name="connsiteX443" fmla="*/ 1236243 w 1503152"/>
                  <a:gd name="connsiteY443" fmla="*/ 336008 h 1045693"/>
                  <a:gd name="connsiteX444" fmla="*/ 1235781 w 1503152"/>
                  <a:gd name="connsiteY444" fmla="*/ 335272 h 1045693"/>
                  <a:gd name="connsiteX445" fmla="*/ 1235552 w 1503152"/>
                  <a:gd name="connsiteY445" fmla="*/ 334608 h 1045693"/>
                  <a:gd name="connsiteX446" fmla="*/ 1235552 w 1503152"/>
                  <a:gd name="connsiteY446" fmla="*/ 333651 h 1045693"/>
                  <a:gd name="connsiteX447" fmla="*/ 1235758 w 1503152"/>
                  <a:gd name="connsiteY447" fmla="*/ 333089 h 1045693"/>
                  <a:gd name="connsiteX448" fmla="*/ 1235915 w 1503152"/>
                  <a:gd name="connsiteY448" fmla="*/ 332315 h 1045693"/>
                  <a:gd name="connsiteX449" fmla="*/ 1235501 w 1503152"/>
                  <a:gd name="connsiteY449" fmla="*/ 331554 h 1045693"/>
                  <a:gd name="connsiteX450" fmla="*/ 1235129 w 1503152"/>
                  <a:gd name="connsiteY450" fmla="*/ 330886 h 1045693"/>
                  <a:gd name="connsiteX451" fmla="*/ 1234362 w 1503152"/>
                  <a:gd name="connsiteY451" fmla="*/ 329602 h 1045693"/>
                  <a:gd name="connsiteX452" fmla="*/ 1233986 w 1503152"/>
                  <a:gd name="connsiteY452" fmla="*/ 328674 h 1045693"/>
                  <a:gd name="connsiteX453" fmla="*/ 1233797 w 1503152"/>
                  <a:gd name="connsiteY453" fmla="*/ 327396 h 1045693"/>
                  <a:gd name="connsiteX454" fmla="*/ 1233629 w 1503152"/>
                  <a:gd name="connsiteY454" fmla="*/ 326536 h 1045693"/>
                  <a:gd name="connsiteX455" fmla="*/ 1233434 w 1503152"/>
                  <a:gd name="connsiteY455" fmla="*/ 325116 h 1045693"/>
                  <a:gd name="connsiteX456" fmla="*/ 1233253 w 1503152"/>
                  <a:gd name="connsiteY456" fmla="*/ 324276 h 1045693"/>
                  <a:gd name="connsiteX457" fmla="*/ 1233116 w 1503152"/>
                  <a:gd name="connsiteY457" fmla="*/ 323434 h 1045693"/>
                  <a:gd name="connsiteX458" fmla="*/ 1232987 w 1503152"/>
                  <a:gd name="connsiteY458" fmla="*/ 322515 h 1045693"/>
                  <a:gd name="connsiteX459" fmla="*/ 1232759 w 1503152"/>
                  <a:gd name="connsiteY459" fmla="*/ 321145 h 1045693"/>
                  <a:gd name="connsiteX460" fmla="*/ 1232545 w 1503152"/>
                  <a:gd name="connsiteY460" fmla="*/ 319800 h 1045693"/>
                  <a:gd name="connsiteX461" fmla="*/ 1232354 w 1503152"/>
                  <a:gd name="connsiteY461" fmla="*/ 319145 h 1045693"/>
                  <a:gd name="connsiteX462" fmla="*/ 1232226 w 1503152"/>
                  <a:gd name="connsiteY462" fmla="*/ 317790 h 1045693"/>
                  <a:gd name="connsiteX463" fmla="*/ 1232274 w 1503152"/>
                  <a:gd name="connsiteY463" fmla="*/ 316602 h 1045693"/>
                  <a:gd name="connsiteX464" fmla="*/ 1232198 w 1503152"/>
                  <a:gd name="connsiteY464" fmla="*/ 315664 h 1045693"/>
                  <a:gd name="connsiteX465" fmla="*/ 1231969 w 1503152"/>
                  <a:gd name="connsiteY465" fmla="*/ 314319 h 1045693"/>
                  <a:gd name="connsiteX466" fmla="*/ 1231751 w 1503152"/>
                  <a:gd name="connsiteY466" fmla="*/ 313472 h 1045693"/>
                  <a:gd name="connsiteX467" fmla="*/ 1231593 w 1503152"/>
                  <a:gd name="connsiteY467" fmla="*/ 312668 h 1045693"/>
                  <a:gd name="connsiteX468" fmla="*/ 1231347 w 1503152"/>
                  <a:gd name="connsiteY468" fmla="*/ 311962 h 1045693"/>
                  <a:gd name="connsiteX469" fmla="*/ 1230993 w 1503152"/>
                  <a:gd name="connsiteY469" fmla="*/ 310880 h 1045693"/>
                  <a:gd name="connsiteX470" fmla="*/ 1230727 w 1503152"/>
                  <a:gd name="connsiteY470" fmla="*/ 309961 h 1045693"/>
                  <a:gd name="connsiteX471" fmla="*/ 1230637 w 1503152"/>
                  <a:gd name="connsiteY471" fmla="*/ 309169 h 1045693"/>
                  <a:gd name="connsiteX472" fmla="*/ 1230341 w 1503152"/>
                  <a:gd name="connsiteY472" fmla="*/ 308154 h 1045693"/>
                  <a:gd name="connsiteX473" fmla="*/ 1230146 w 1503152"/>
                  <a:gd name="connsiteY473" fmla="*/ 307236 h 1045693"/>
                  <a:gd name="connsiteX474" fmla="*/ 1229860 w 1503152"/>
                  <a:gd name="connsiteY474" fmla="*/ 306114 h 1045693"/>
                  <a:gd name="connsiteX475" fmla="*/ 1229732 w 1503152"/>
                  <a:gd name="connsiteY475" fmla="*/ 305332 h 1045693"/>
                  <a:gd name="connsiteX476" fmla="*/ 1229475 w 1503152"/>
                  <a:gd name="connsiteY476" fmla="*/ 304307 h 1045693"/>
                  <a:gd name="connsiteX477" fmla="*/ 1229285 w 1503152"/>
                  <a:gd name="connsiteY477" fmla="*/ 302937 h 1045693"/>
                  <a:gd name="connsiteX478" fmla="*/ 1229089 w 1503152"/>
                  <a:gd name="connsiteY478" fmla="*/ 302028 h 1045693"/>
                  <a:gd name="connsiteX479" fmla="*/ 1228862 w 1503152"/>
                  <a:gd name="connsiteY479" fmla="*/ 300528 h 1045693"/>
                  <a:gd name="connsiteX480" fmla="*/ 1229420 w 1503152"/>
                  <a:gd name="connsiteY480" fmla="*/ 299215 h 1045693"/>
                  <a:gd name="connsiteX481" fmla="*/ 1230107 w 1503152"/>
                  <a:gd name="connsiteY481" fmla="*/ 298525 h 1045693"/>
                  <a:gd name="connsiteX482" fmla="*/ 1230486 w 1503152"/>
                  <a:gd name="connsiteY482" fmla="*/ 298147 h 1045693"/>
                  <a:gd name="connsiteX483" fmla="*/ 1230984 w 1503152"/>
                  <a:gd name="connsiteY483" fmla="*/ 298139 h 1045693"/>
                  <a:gd name="connsiteX484" fmla="*/ 1231690 w 1503152"/>
                  <a:gd name="connsiteY484" fmla="*/ 297851 h 1045693"/>
                  <a:gd name="connsiteX485" fmla="*/ 1232101 w 1503152"/>
                  <a:gd name="connsiteY485" fmla="*/ 297414 h 1045693"/>
                  <a:gd name="connsiteX486" fmla="*/ 1232387 w 1503152"/>
                  <a:gd name="connsiteY486" fmla="*/ 296611 h 1045693"/>
                  <a:gd name="connsiteX487" fmla="*/ 1232367 w 1503152"/>
                  <a:gd name="connsiteY487" fmla="*/ 296023 h 1045693"/>
                  <a:gd name="connsiteX488" fmla="*/ 1232335 w 1503152"/>
                  <a:gd name="connsiteY488" fmla="*/ 295308 h 1045693"/>
                  <a:gd name="connsiteX489" fmla="*/ 1231892 w 1503152"/>
                  <a:gd name="connsiteY489" fmla="*/ 294178 h 1045693"/>
                  <a:gd name="connsiteX490" fmla="*/ 1231381 w 1503152"/>
                  <a:gd name="connsiteY490" fmla="*/ 293529 h 1045693"/>
                  <a:gd name="connsiteX491" fmla="*/ 1230624 w 1503152"/>
                  <a:gd name="connsiteY491" fmla="*/ 292980 h 1045693"/>
                  <a:gd name="connsiteX492" fmla="*/ 1229671 w 1503152"/>
                  <a:gd name="connsiteY492" fmla="*/ 292042 h 1045693"/>
                  <a:gd name="connsiteX493" fmla="*/ 1228813 w 1503152"/>
                  <a:gd name="connsiteY493" fmla="*/ 291480 h 1045693"/>
                  <a:gd name="connsiteX494" fmla="*/ 1228183 w 1503152"/>
                  <a:gd name="connsiteY494" fmla="*/ 290398 h 1045693"/>
                  <a:gd name="connsiteX495" fmla="*/ 1228078 w 1503152"/>
                  <a:gd name="connsiteY495" fmla="*/ 289974 h 1045693"/>
                  <a:gd name="connsiteX496" fmla="*/ 1228232 w 1503152"/>
                  <a:gd name="connsiteY496" fmla="*/ 289163 h 1045693"/>
                  <a:gd name="connsiteX497" fmla="*/ 1228479 w 1503152"/>
                  <a:gd name="connsiteY497" fmla="*/ 288369 h 1045693"/>
                  <a:gd name="connsiteX498" fmla="*/ 1228694 w 1503152"/>
                  <a:gd name="connsiteY498" fmla="*/ 287249 h 1045693"/>
                  <a:gd name="connsiteX499" fmla="*/ 1228791 w 1503152"/>
                  <a:gd name="connsiteY499" fmla="*/ 286494 h 1045693"/>
                  <a:gd name="connsiteX500" fmla="*/ 1228366 w 1503152"/>
                  <a:gd name="connsiteY500" fmla="*/ 285441 h 1045693"/>
                  <a:gd name="connsiteX501" fmla="*/ 1228152 w 1503152"/>
                  <a:gd name="connsiteY501" fmla="*/ 284870 h 1045693"/>
                  <a:gd name="connsiteX502" fmla="*/ 1228110 w 1503152"/>
                  <a:gd name="connsiteY502" fmla="*/ 283797 h 1045693"/>
                  <a:gd name="connsiteX503" fmla="*/ 1228129 w 1503152"/>
                  <a:gd name="connsiteY503" fmla="*/ 282753 h 1045693"/>
                  <a:gd name="connsiteX504" fmla="*/ 1228244 w 1503152"/>
                  <a:gd name="connsiteY504" fmla="*/ 281488 h 1045693"/>
                  <a:gd name="connsiteX505" fmla="*/ 1228454 w 1503152"/>
                  <a:gd name="connsiteY505" fmla="*/ 280868 h 1045693"/>
                  <a:gd name="connsiteX506" fmla="*/ 1228765 w 1503152"/>
                  <a:gd name="connsiteY506" fmla="*/ 279922 h 1045693"/>
                  <a:gd name="connsiteX507" fmla="*/ 1229022 w 1503152"/>
                  <a:gd name="connsiteY507" fmla="*/ 279488 h 1045693"/>
                  <a:gd name="connsiteX508" fmla="*/ 1229494 w 1503152"/>
                  <a:gd name="connsiteY508" fmla="*/ 278926 h 1045693"/>
                  <a:gd name="connsiteX509" fmla="*/ 1230149 w 1503152"/>
                  <a:gd name="connsiteY509" fmla="*/ 277821 h 1045693"/>
                  <a:gd name="connsiteX510" fmla="*/ 1230582 w 1503152"/>
                  <a:gd name="connsiteY510" fmla="*/ 277639 h 1045693"/>
                  <a:gd name="connsiteX511" fmla="*/ 1231231 w 1503152"/>
                  <a:gd name="connsiteY511" fmla="*/ 277513 h 1045693"/>
                  <a:gd name="connsiteX512" fmla="*/ 1231684 w 1503152"/>
                  <a:gd name="connsiteY512" fmla="*/ 277466 h 1045693"/>
                  <a:gd name="connsiteX513" fmla="*/ 1232451 w 1503152"/>
                  <a:gd name="connsiteY513" fmla="*/ 277475 h 1045693"/>
                  <a:gd name="connsiteX514" fmla="*/ 1232952 w 1503152"/>
                  <a:gd name="connsiteY514" fmla="*/ 277388 h 1045693"/>
                  <a:gd name="connsiteX515" fmla="*/ 1233549 w 1503152"/>
                  <a:gd name="connsiteY515" fmla="*/ 277340 h 1045693"/>
                  <a:gd name="connsiteX516" fmla="*/ 1234375 w 1503152"/>
                  <a:gd name="connsiteY516" fmla="*/ 277105 h 1045693"/>
                  <a:gd name="connsiteX517" fmla="*/ 1234955 w 1503152"/>
                  <a:gd name="connsiteY517" fmla="*/ 276817 h 1045693"/>
                  <a:gd name="connsiteX518" fmla="*/ 1235417 w 1503152"/>
                  <a:gd name="connsiteY518" fmla="*/ 276313 h 1045693"/>
                  <a:gd name="connsiteX519" fmla="*/ 1235858 w 1503152"/>
                  <a:gd name="connsiteY519" fmla="*/ 275628 h 1045693"/>
                  <a:gd name="connsiteX520" fmla="*/ 1236230 w 1503152"/>
                  <a:gd name="connsiteY520" fmla="*/ 275201 h 1045693"/>
                  <a:gd name="connsiteX521" fmla="*/ 1236663 w 1503152"/>
                  <a:gd name="connsiteY521" fmla="*/ 274884 h 1045693"/>
                  <a:gd name="connsiteX522" fmla="*/ 1237264 w 1503152"/>
                  <a:gd name="connsiteY522" fmla="*/ 274601 h 1045693"/>
                  <a:gd name="connsiteX523" fmla="*/ 1237745 w 1503152"/>
                  <a:gd name="connsiteY523" fmla="*/ 274447 h 1045693"/>
                  <a:gd name="connsiteX524" fmla="*/ 1238048 w 1503152"/>
                  <a:gd name="connsiteY524" fmla="*/ 274110 h 1045693"/>
                  <a:gd name="connsiteX525" fmla="*/ 1238529 w 1503152"/>
                  <a:gd name="connsiteY525" fmla="*/ 273596 h 1045693"/>
                  <a:gd name="connsiteX526" fmla="*/ 1238462 w 1503152"/>
                  <a:gd name="connsiteY526" fmla="*/ 273086 h 1045693"/>
                  <a:gd name="connsiteX527" fmla="*/ 1238342 w 1503152"/>
                  <a:gd name="connsiteY527" fmla="*/ 272581 h 1045693"/>
                  <a:gd name="connsiteX528" fmla="*/ 1238195 w 1503152"/>
                  <a:gd name="connsiteY528" fmla="*/ 272129 h 1045693"/>
                  <a:gd name="connsiteX529" fmla="*/ 1238233 w 1503152"/>
                  <a:gd name="connsiteY529" fmla="*/ 271480 h 1045693"/>
                  <a:gd name="connsiteX530" fmla="*/ 1238577 w 1503152"/>
                  <a:gd name="connsiteY530" fmla="*/ 271073 h 1045693"/>
                  <a:gd name="connsiteX531" fmla="*/ 1239029 w 1503152"/>
                  <a:gd name="connsiteY531" fmla="*/ 270755 h 1045693"/>
                  <a:gd name="connsiteX532" fmla="*/ 1239460 w 1503152"/>
                  <a:gd name="connsiteY532" fmla="*/ 270415 h 1045693"/>
                  <a:gd name="connsiteX533" fmla="*/ 1239707 w 1503152"/>
                  <a:gd name="connsiteY533" fmla="*/ 269961 h 1045693"/>
                  <a:gd name="connsiteX534" fmla="*/ 1239598 w 1503152"/>
                  <a:gd name="connsiteY534" fmla="*/ 269265 h 1045693"/>
                  <a:gd name="connsiteX535" fmla="*/ 1239460 w 1503152"/>
                  <a:gd name="connsiteY535" fmla="*/ 268530 h 1045693"/>
                  <a:gd name="connsiteX536" fmla="*/ 1239380 w 1503152"/>
                  <a:gd name="connsiteY536" fmla="*/ 267875 h 1045693"/>
                  <a:gd name="connsiteX537" fmla="*/ 1239361 w 1503152"/>
                  <a:gd name="connsiteY537" fmla="*/ 267293 h 1045693"/>
                  <a:gd name="connsiteX538" fmla="*/ 1239495 w 1503152"/>
                  <a:gd name="connsiteY538" fmla="*/ 266414 h 1045693"/>
                  <a:gd name="connsiteX539" fmla="*/ 1239848 w 1503152"/>
                  <a:gd name="connsiteY539" fmla="*/ 265341 h 1045693"/>
                  <a:gd name="connsiteX540" fmla="*/ 1239791 w 1503152"/>
                  <a:gd name="connsiteY540" fmla="*/ 264683 h 1045693"/>
                  <a:gd name="connsiteX541" fmla="*/ 1239758 w 1503152"/>
                  <a:gd name="connsiteY541" fmla="*/ 263274 h 1045693"/>
                  <a:gd name="connsiteX542" fmla="*/ 1239707 w 1503152"/>
                  <a:gd name="connsiteY542" fmla="*/ 262131 h 1045693"/>
                  <a:gd name="connsiteX543" fmla="*/ 1239707 w 1503152"/>
                  <a:gd name="connsiteY543" fmla="*/ 261292 h 1045693"/>
                  <a:gd name="connsiteX544" fmla="*/ 1239643 w 1503152"/>
                  <a:gd name="connsiteY544" fmla="*/ 260779 h 1045693"/>
                  <a:gd name="connsiteX545" fmla="*/ 1239922 w 1503152"/>
                  <a:gd name="connsiteY545" fmla="*/ 260092 h 1045693"/>
                  <a:gd name="connsiteX546" fmla="*/ 1239669 w 1503152"/>
                  <a:gd name="connsiteY546" fmla="*/ 259456 h 1045693"/>
                  <a:gd name="connsiteX547" fmla="*/ 1239569 w 1503152"/>
                  <a:gd name="connsiteY547" fmla="*/ 258731 h 1045693"/>
                  <a:gd name="connsiteX548" fmla="*/ 1239598 w 1503152"/>
                  <a:gd name="connsiteY548" fmla="*/ 257620 h 1045693"/>
                  <a:gd name="connsiteX549" fmla="*/ 1239813 w 1503152"/>
                  <a:gd name="connsiteY549" fmla="*/ 256720 h 1045693"/>
                  <a:gd name="connsiteX550" fmla="*/ 1240153 w 1503152"/>
                  <a:gd name="connsiteY550" fmla="*/ 255529 h 1045693"/>
                  <a:gd name="connsiteX551" fmla="*/ 1240588 w 1503152"/>
                  <a:gd name="connsiteY551" fmla="*/ 254149 h 1045693"/>
                  <a:gd name="connsiteX552" fmla="*/ 1240840 w 1503152"/>
                  <a:gd name="connsiteY552" fmla="*/ 253702 h 1045693"/>
                  <a:gd name="connsiteX553" fmla="*/ 1241214 w 1503152"/>
                  <a:gd name="connsiteY553" fmla="*/ 252852 h 1045693"/>
                  <a:gd name="connsiteX554" fmla="*/ 1241460 w 1503152"/>
                  <a:gd name="connsiteY554" fmla="*/ 252106 h 1045693"/>
                  <a:gd name="connsiteX555" fmla="*/ 1241223 w 1503152"/>
                  <a:gd name="connsiteY555" fmla="*/ 251259 h 1045693"/>
                  <a:gd name="connsiteX556" fmla="*/ 1241104 w 1503152"/>
                  <a:gd name="connsiteY556" fmla="*/ 250379 h 1045693"/>
                  <a:gd name="connsiteX557" fmla="*/ 1240847 w 1503152"/>
                  <a:gd name="connsiteY557" fmla="*/ 249980 h 1045693"/>
                  <a:gd name="connsiteX558" fmla="*/ 1240426 w 1503152"/>
                  <a:gd name="connsiteY558" fmla="*/ 249335 h 1045693"/>
                  <a:gd name="connsiteX559" fmla="*/ 1240346 w 1503152"/>
                  <a:gd name="connsiteY559" fmla="*/ 248783 h 1045693"/>
                  <a:gd name="connsiteX560" fmla="*/ 1240365 w 1503152"/>
                  <a:gd name="connsiteY560" fmla="*/ 247528 h 1045693"/>
                  <a:gd name="connsiteX561" fmla="*/ 1240384 w 1503152"/>
                  <a:gd name="connsiteY561" fmla="*/ 246841 h 1045693"/>
                  <a:gd name="connsiteX562" fmla="*/ 1240433 w 1503152"/>
                  <a:gd name="connsiteY562" fmla="*/ 246028 h 1045693"/>
                  <a:gd name="connsiteX563" fmla="*/ 1240401 w 1503152"/>
                  <a:gd name="connsiteY563" fmla="*/ 244490 h 1045693"/>
                  <a:gd name="connsiteX564" fmla="*/ 1240478 w 1503152"/>
                  <a:gd name="connsiteY564" fmla="*/ 243505 h 1045693"/>
                  <a:gd name="connsiteX565" fmla="*/ 1240840 w 1503152"/>
                  <a:gd name="connsiteY565" fmla="*/ 242664 h 1045693"/>
                  <a:gd name="connsiteX566" fmla="*/ 1241165 w 1503152"/>
                  <a:gd name="connsiteY566" fmla="*/ 241746 h 1045693"/>
                  <a:gd name="connsiteX567" fmla="*/ 1241123 w 1503152"/>
                  <a:gd name="connsiteY567" fmla="*/ 240605 h 1045693"/>
                  <a:gd name="connsiteX568" fmla="*/ 1240828 w 1503152"/>
                  <a:gd name="connsiteY568" fmla="*/ 239639 h 1045693"/>
                  <a:gd name="connsiteX569" fmla="*/ 1240857 w 1503152"/>
                  <a:gd name="connsiteY569" fmla="*/ 238721 h 1045693"/>
                  <a:gd name="connsiteX570" fmla="*/ 1240924 w 1503152"/>
                  <a:gd name="connsiteY570" fmla="*/ 237706 h 1045693"/>
                  <a:gd name="connsiteX571" fmla="*/ 1241043 w 1503152"/>
                  <a:gd name="connsiteY571" fmla="*/ 236739 h 1045693"/>
                  <a:gd name="connsiteX572" fmla="*/ 1241210 w 1503152"/>
                  <a:gd name="connsiteY572" fmla="*/ 235811 h 1045693"/>
                  <a:gd name="connsiteX573" fmla="*/ 1241187 w 1503152"/>
                  <a:gd name="connsiteY573" fmla="*/ 235144 h 1045693"/>
                  <a:gd name="connsiteX574" fmla="*/ 1241111 w 1503152"/>
                  <a:gd name="connsiteY574" fmla="*/ 234380 h 1045693"/>
                  <a:gd name="connsiteX575" fmla="*/ 1241040 w 1503152"/>
                  <a:gd name="connsiteY575" fmla="*/ 233172 h 1045693"/>
                  <a:gd name="connsiteX576" fmla="*/ 1240950 w 1503152"/>
                  <a:gd name="connsiteY576" fmla="*/ 232254 h 1045693"/>
                  <a:gd name="connsiteX577" fmla="*/ 1241235 w 1503152"/>
                  <a:gd name="connsiteY577" fmla="*/ 231394 h 1045693"/>
                  <a:gd name="connsiteX578" fmla="*/ 1241399 w 1503152"/>
                  <a:gd name="connsiteY578" fmla="*/ 230495 h 1045693"/>
                  <a:gd name="connsiteX579" fmla="*/ 1241165 w 1503152"/>
                  <a:gd name="connsiteY579" fmla="*/ 229615 h 1045693"/>
                  <a:gd name="connsiteX580" fmla="*/ 1240789 w 1503152"/>
                  <a:gd name="connsiteY580" fmla="*/ 228100 h 1045693"/>
                  <a:gd name="connsiteX581" fmla="*/ 1240709 w 1503152"/>
                  <a:gd name="connsiteY581" fmla="*/ 226976 h 1045693"/>
                  <a:gd name="connsiteX582" fmla="*/ 1240867 w 1503152"/>
                  <a:gd name="connsiteY582" fmla="*/ 225671 h 1045693"/>
                  <a:gd name="connsiteX583" fmla="*/ 1240934 w 1503152"/>
                  <a:gd name="connsiteY583" fmla="*/ 224975 h 1045693"/>
                  <a:gd name="connsiteX584" fmla="*/ 1241258 w 1503152"/>
                  <a:gd name="connsiteY584" fmla="*/ 224224 h 1045693"/>
                  <a:gd name="connsiteX585" fmla="*/ 1241560 w 1503152"/>
                  <a:gd name="connsiteY585" fmla="*/ 223373 h 1045693"/>
                  <a:gd name="connsiteX586" fmla="*/ 1240930 w 1503152"/>
                  <a:gd name="connsiteY586" fmla="*/ 222801 h 1045693"/>
                  <a:gd name="connsiteX587" fmla="*/ 1240214 w 1503152"/>
                  <a:gd name="connsiteY587" fmla="*/ 222425 h 1045693"/>
                  <a:gd name="connsiteX588" fmla="*/ 1239653 w 1503152"/>
                  <a:gd name="connsiteY588" fmla="*/ 221527 h 1045693"/>
                  <a:gd name="connsiteX589" fmla="*/ 1240163 w 1503152"/>
                  <a:gd name="connsiteY589" fmla="*/ 221061 h 1045693"/>
                  <a:gd name="connsiteX590" fmla="*/ 1240930 w 1503152"/>
                  <a:gd name="connsiteY590" fmla="*/ 220849 h 1045693"/>
                  <a:gd name="connsiteX591" fmla="*/ 1241351 w 1503152"/>
                  <a:gd name="connsiteY591" fmla="*/ 220647 h 1045693"/>
                  <a:gd name="connsiteX592" fmla="*/ 1241813 w 1503152"/>
                  <a:gd name="connsiteY592" fmla="*/ 220038 h 1045693"/>
                  <a:gd name="connsiteX593" fmla="*/ 1242620 w 1503152"/>
                  <a:gd name="connsiteY593" fmla="*/ 219845 h 1045693"/>
                  <a:gd name="connsiteX594" fmla="*/ 1243258 w 1503152"/>
                  <a:gd name="connsiteY594" fmla="*/ 219908 h 1045693"/>
                  <a:gd name="connsiteX595" fmla="*/ 1243859 w 1503152"/>
                  <a:gd name="connsiteY595" fmla="*/ 220105 h 1045693"/>
                  <a:gd name="connsiteX596" fmla="*/ 1244713 w 1503152"/>
                  <a:gd name="connsiteY596" fmla="*/ 220017 h 1045693"/>
                  <a:gd name="connsiteX597" fmla="*/ 1245223 w 1503152"/>
                  <a:gd name="connsiteY597" fmla="*/ 219793 h 1045693"/>
                  <a:gd name="connsiteX598" fmla="*/ 1245290 w 1503152"/>
                  <a:gd name="connsiteY598" fmla="*/ 218519 h 1045693"/>
                  <a:gd name="connsiteX599" fmla="*/ 1245792 w 1503152"/>
                  <a:gd name="connsiteY599" fmla="*/ 217773 h 1045693"/>
                  <a:gd name="connsiteX600" fmla="*/ 1246174 w 1503152"/>
                  <a:gd name="connsiteY600" fmla="*/ 217475 h 1045693"/>
                  <a:gd name="connsiteX601" fmla="*/ 1246193 w 1503152"/>
                  <a:gd name="connsiteY601" fmla="*/ 216226 h 1045693"/>
                  <a:gd name="connsiteX602" fmla="*/ 1246437 w 1503152"/>
                  <a:gd name="connsiteY602" fmla="*/ 215462 h 1045693"/>
                  <a:gd name="connsiteX603" fmla="*/ 1247124 w 1503152"/>
                  <a:gd name="connsiteY603" fmla="*/ 214989 h 1045693"/>
                  <a:gd name="connsiteX604" fmla="*/ 1247863 w 1503152"/>
                  <a:gd name="connsiteY604" fmla="*/ 214775 h 1045693"/>
                  <a:gd name="connsiteX605" fmla="*/ 1248364 w 1503152"/>
                  <a:gd name="connsiteY605" fmla="*/ 214485 h 1045693"/>
                  <a:gd name="connsiteX606" fmla="*/ 1248999 w 1503152"/>
                  <a:gd name="connsiteY606" fmla="*/ 213586 h 1045693"/>
                  <a:gd name="connsiteX607" fmla="*/ 1249610 w 1503152"/>
                  <a:gd name="connsiteY607" fmla="*/ 212813 h 1045693"/>
                  <a:gd name="connsiteX608" fmla="*/ 1249892 w 1503152"/>
                  <a:gd name="connsiteY608" fmla="*/ 212388 h 1045693"/>
                  <a:gd name="connsiteX609" fmla="*/ 1249963 w 1503152"/>
                  <a:gd name="connsiteY609" fmla="*/ 211760 h 1045693"/>
                  <a:gd name="connsiteX610" fmla="*/ 1249696 w 1503152"/>
                  <a:gd name="connsiteY610" fmla="*/ 211275 h 1045693"/>
                  <a:gd name="connsiteX611" fmla="*/ 1249667 w 1503152"/>
                  <a:gd name="connsiteY611" fmla="*/ 210755 h 1045693"/>
                  <a:gd name="connsiteX612" fmla="*/ 1249497 w 1503152"/>
                  <a:gd name="connsiteY612" fmla="*/ 210087 h 1045693"/>
                  <a:gd name="connsiteX613" fmla="*/ 1249144 w 1503152"/>
                  <a:gd name="connsiteY613" fmla="*/ 209333 h 1045693"/>
                  <a:gd name="connsiteX614" fmla="*/ 1249526 w 1503152"/>
                  <a:gd name="connsiteY614" fmla="*/ 209033 h 1045693"/>
                  <a:gd name="connsiteX615" fmla="*/ 1250107 w 1503152"/>
                  <a:gd name="connsiteY615" fmla="*/ 208871 h 1045693"/>
                  <a:gd name="connsiteX616" fmla="*/ 1250441 w 1503152"/>
                  <a:gd name="connsiteY616" fmla="*/ 208539 h 1045693"/>
                  <a:gd name="connsiteX617" fmla="*/ 1250351 w 1503152"/>
                  <a:gd name="connsiteY617" fmla="*/ 207971 h 1045693"/>
                  <a:gd name="connsiteX618" fmla="*/ 1249860 w 1503152"/>
                  <a:gd name="connsiteY618" fmla="*/ 207178 h 1045693"/>
                  <a:gd name="connsiteX619" fmla="*/ 1249660 w 1503152"/>
                  <a:gd name="connsiteY619" fmla="*/ 206327 h 1045693"/>
                  <a:gd name="connsiteX620" fmla="*/ 1250123 w 1503152"/>
                  <a:gd name="connsiteY620" fmla="*/ 205447 h 1045693"/>
                  <a:gd name="connsiteX621" fmla="*/ 1250633 w 1503152"/>
                  <a:gd name="connsiteY621" fmla="*/ 204549 h 1045693"/>
                  <a:gd name="connsiteX622" fmla="*/ 1250730 w 1503152"/>
                  <a:gd name="connsiteY622" fmla="*/ 203379 h 1045693"/>
                  <a:gd name="connsiteX623" fmla="*/ 1251250 w 1503152"/>
                  <a:gd name="connsiteY623" fmla="*/ 202576 h 1045693"/>
                  <a:gd name="connsiteX624" fmla="*/ 1251828 w 1503152"/>
                  <a:gd name="connsiteY624" fmla="*/ 201948 h 1045693"/>
                  <a:gd name="connsiteX625" fmla="*/ 1252557 w 1503152"/>
                  <a:gd name="connsiteY625" fmla="*/ 201318 h 1045693"/>
                  <a:gd name="connsiteX626" fmla="*/ 1252564 w 1503152"/>
                  <a:gd name="connsiteY626" fmla="*/ 200294 h 1045693"/>
                  <a:gd name="connsiteX627" fmla="*/ 1252444 w 1503152"/>
                  <a:gd name="connsiteY627" fmla="*/ 199645 h 1045693"/>
                  <a:gd name="connsiteX628" fmla="*/ 1252219 w 1503152"/>
                  <a:gd name="connsiteY628" fmla="*/ 198893 h 1045693"/>
                  <a:gd name="connsiteX629" fmla="*/ 1252110 w 1503152"/>
                  <a:gd name="connsiteY629" fmla="*/ 198380 h 1045693"/>
                  <a:gd name="connsiteX630" fmla="*/ 1251992 w 1503152"/>
                  <a:gd name="connsiteY630" fmla="*/ 197607 h 1045693"/>
                  <a:gd name="connsiteX631" fmla="*/ 1252104 w 1503152"/>
                  <a:gd name="connsiteY631" fmla="*/ 196771 h 1045693"/>
                  <a:gd name="connsiteX632" fmla="*/ 1251343 w 1503152"/>
                  <a:gd name="connsiteY632" fmla="*/ 196361 h 1045693"/>
                  <a:gd name="connsiteX633" fmla="*/ 1250566 w 1503152"/>
                  <a:gd name="connsiteY633" fmla="*/ 195956 h 1045693"/>
                  <a:gd name="connsiteX634" fmla="*/ 1249652 w 1503152"/>
                  <a:gd name="connsiteY634" fmla="*/ 195452 h 1045693"/>
                  <a:gd name="connsiteX635" fmla="*/ 1248836 w 1503152"/>
                  <a:gd name="connsiteY635" fmla="*/ 194951 h 1045693"/>
                  <a:gd name="connsiteX636" fmla="*/ 1248040 w 1503152"/>
                  <a:gd name="connsiteY636" fmla="*/ 194409 h 1045693"/>
                  <a:gd name="connsiteX637" fmla="*/ 1247272 w 1503152"/>
                  <a:gd name="connsiteY637" fmla="*/ 193869 h 1045693"/>
                  <a:gd name="connsiteX638" fmla="*/ 1246447 w 1503152"/>
                  <a:gd name="connsiteY638" fmla="*/ 193330 h 1045693"/>
                  <a:gd name="connsiteX639" fmla="*/ 1245651 w 1503152"/>
                  <a:gd name="connsiteY639" fmla="*/ 192720 h 1045693"/>
                  <a:gd name="connsiteX640" fmla="*/ 1245140 w 1503152"/>
                  <a:gd name="connsiteY640" fmla="*/ 192142 h 1045693"/>
                  <a:gd name="connsiteX641" fmla="*/ 1244315 w 1503152"/>
                  <a:gd name="connsiteY641" fmla="*/ 191445 h 1045693"/>
                  <a:gd name="connsiteX642" fmla="*/ 1243840 w 1503152"/>
                  <a:gd name="connsiteY642" fmla="*/ 190768 h 1045693"/>
                  <a:gd name="connsiteX643" fmla="*/ 1243242 w 1503152"/>
                  <a:gd name="connsiteY643" fmla="*/ 189888 h 1045693"/>
                  <a:gd name="connsiteX644" fmla="*/ 1242956 w 1503152"/>
                  <a:gd name="connsiteY644" fmla="*/ 189358 h 1045693"/>
                  <a:gd name="connsiteX645" fmla="*/ 1242748 w 1503152"/>
                  <a:gd name="connsiteY645" fmla="*/ 188623 h 1045693"/>
                  <a:gd name="connsiteX646" fmla="*/ 1242344 w 1503152"/>
                  <a:gd name="connsiteY646" fmla="*/ 187550 h 1045693"/>
                  <a:gd name="connsiteX647" fmla="*/ 1241943 w 1503152"/>
                  <a:gd name="connsiteY647" fmla="*/ 186767 h 1045693"/>
                  <a:gd name="connsiteX648" fmla="*/ 1241637 w 1503152"/>
                  <a:gd name="connsiteY648" fmla="*/ 186032 h 1045693"/>
                  <a:gd name="connsiteX649" fmla="*/ 1241262 w 1503152"/>
                  <a:gd name="connsiteY649" fmla="*/ 185249 h 1045693"/>
                  <a:gd name="connsiteX650" fmla="*/ 1240998 w 1503152"/>
                  <a:gd name="connsiteY650" fmla="*/ 184719 h 1045693"/>
                  <a:gd name="connsiteX651" fmla="*/ 1240613 w 1503152"/>
                  <a:gd name="connsiteY651" fmla="*/ 184137 h 1045693"/>
                  <a:gd name="connsiteX652" fmla="*/ 1240317 w 1503152"/>
                  <a:gd name="connsiteY652" fmla="*/ 183337 h 1045693"/>
                  <a:gd name="connsiteX653" fmla="*/ 1239874 w 1503152"/>
                  <a:gd name="connsiteY653" fmla="*/ 182622 h 1045693"/>
                  <a:gd name="connsiteX654" fmla="*/ 1239512 w 1503152"/>
                  <a:gd name="connsiteY654" fmla="*/ 181925 h 1045693"/>
                  <a:gd name="connsiteX655" fmla="*/ 1239197 w 1503152"/>
                  <a:gd name="connsiteY655" fmla="*/ 181347 h 1045693"/>
                  <a:gd name="connsiteX656" fmla="*/ 1238754 w 1503152"/>
                  <a:gd name="connsiteY656" fmla="*/ 180223 h 1045693"/>
                  <a:gd name="connsiteX657" fmla="*/ 1238302 w 1503152"/>
                  <a:gd name="connsiteY657" fmla="*/ 179357 h 1045693"/>
                  <a:gd name="connsiteX658" fmla="*/ 1237691 w 1503152"/>
                  <a:gd name="connsiteY658" fmla="*/ 178448 h 1045693"/>
                  <a:gd name="connsiteX659" fmla="*/ 1237258 w 1503152"/>
                  <a:gd name="connsiteY659" fmla="*/ 177568 h 1045693"/>
                  <a:gd name="connsiteX660" fmla="*/ 1236833 w 1503152"/>
                  <a:gd name="connsiteY660" fmla="*/ 176708 h 1045693"/>
                  <a:gd name="connsiteX661" fmla="*/ 1236577 w 1503152"/>
                  <a:gd name="connsiteY661" fmla="*/ 175828 h 1045693"/>
                  <a:gd name="connsiteX662" fmla="*/ 1236567 w 1503152"/>
                  <a:gd name="connsiteY662" fmla="*/ 175082 h 1045693"/>
                  <a:gd name="connsiteX663" fmla="*/ 1236764 w 1503152"/>
                  <a:gd name="connsiteY663" fmla="*/ 174424 h 1045693"/>
                  <a:gd name="connsiteX664" fmla="*/ 1236859 w 1503152"/>
                  <a:gd name="connsiteY664" fmla="*/ 173451 h 1045693"/>
                  <a:gd name="connsiteX665" fmla="*/ 1237321 w 1503152"/>
                  <a:gd name="connsiteY665" fmla="*/ 171544 h 1045693"/>
                  <a:gd name="connsiteX666" fmla="*/ 1237447 w 1503152"/>
                  <a:gd name="connsiteY666" fmla="*/ 170510 h 1045693"/>
                  <a:gd name="connsiteX667" fmla="*/ 1237691 w 1503152"/>
                  <a:gd name="connsiteY667" fmla="*/ 169808 h 1045693"/>
                  <a:gd name="connsiteX668" fmla="*/ 1237800 w 1503152"/>
                  <a:gd name="connsiteY668" fmla="*/ 168808 h 1045693"/>
                  <a:gd name="connsiteX669" fmla="*/ 1237976 w 1503152"/>
                  <a:gd name="connsiteY669" fmla="*/ 167785 h 1045693"/>
                  <a:gd name="connsiteX670" fmla="*/ 1238016 w 1503152"/>
                  <a:gd name="connsiteY670" fmla="*/ 166847 h 1045693"/>
                  <a:gd name="connsiteX671" fmla="*/ 1238054 w 1503152"/>
                  <a:gd name="connsiteY671" fmla="*/ 165900 h 1045693"/>
                  <a:gd name="connsiteX672" fmla="*/ 1238002 w 1503152"/>
                  <a:gd name="connsiteY672" fmla="*/ 165303 h 1045693"/>
                  <a:gd name="connsiteX673" fmla="*/ 1237726 w 1503152"/>
                  <a:gd name="connsiteY673" fmla="*/ 164625 h 1045693"/>
                  <a:gd name="connsiteX674" fmla="*/ 1237254 w 1503152"/>
                  <a:gd name="connsiteY674" fmla="*/ 164255 h 1045693"/>
                  <a:gd name="connsiteX675" fmla="*/ 1236539 w 1503152"/>
                  <a:gd name="connsiteY675" fmla="*/ 163929 h 1045693"/>
                  <a:gd name="connsiteX676" fmla="*/ 1235967 w 1503152"/>
                  <a:gd name="connsiteY676" fmla="*/ 163726 h 1045693"/>
                  <a:gd name="connsiteX677" fmla="*/ 1235193 w 1503152"/>
                  <a:gd name="connsiteY677" fmla="*/ 163639 h 1045693"/>
                  <a:gd name="connsiteX678" fmla="*/ 1234425 w 1503152"/>
                  <a:gd name="connsiteY678" fmla="*/ 163774 h 1045693"/>
                  <a:gd name="connsiteX679" fmla="*/ 1233581 w 1503152"/>
                  <a:gd name="connsiteY679" fmla="*/ 163923 h 1045693"/>
                  <a:gd name="connsiteX680" fmla="*/ 1232885 w 1503152"/>
                  <a:gd name="connsiteY680" fmla="*/ 164154 h 1045693"/>
                  <a:gd name="connsiteX681" fmla="*/ 1232049 w 1503152"/>
                  <a:gd name="connsiteY681" fmla="*/ 164539 h 1045693"/>
                  <a:gd name="connsiteX682" fmla="*/ 1231177 w 1503152"/>
                  <a:gd name="connsiteY682" fmla="*/ 164927 h 1045693"/>
                  <a:gd name="connsiteX683" fmla="*/ 1230322 w 1503152"/>
                  <a:gd name="connsiteY683" fmla="*/ 165480 h 1045693"/>
                  <a:gd name="connsiteX684" fmla="*/ 1229507 w 1503152"/>
                  <a:gd name="connsiteY684" fmla="*/ 165961 h 1045693"/>
                  <a:gd name="connsiteX685" fmla="*/ 1228877 w 1503152"/>
                  <a:gd name="connsiteY685" fmla="*/ 166648 h 1045693"/>
                  <a:gd name="connsiteX686" fmla="*/ 1228299 w 1503152"/>
                  <a:gd name="connsiteY686" fmla="*/ 167451 h 1045693"/>
                  <a:gd name="connsiteX687" fmla="*/ 1227761 w 1503152"/>
                  <a:gd name="connsiteY687" fmla="*/ 168264 h 1045693"/>
                  <a:gd name="connsiteX688" fmla="*/ 1227053 w 1503152"/>
                  <a:gd name="connsiteY688" fmla="*/ 169191 h 1045693"/>
                  <a:gd name="connsiteX689" fmla="*/ 1226601 w 1503152"/>
                  <a:gd name="connsiteY689" fmla="*/ 169829 h 1045693"/>
                  <a:gd name="connsiteX690" fmla="*/ 1226032 w 1503152"/>
                  <a:gd name="connsiteY690" fmla="*/ 170661 h 1045693"/>
                  <a:gd name="connsiteX691" fmla="*/ 1225522 w 1503152"/>
                  <a:gd name="connsiteY691" fmla="*/ 171088 h 1045693"/>
                  <a:gd name="connsiteX692" fmla="*/ 1224591 w 1503152"/>
                  <a:gd name="connsiteY692" fmla="*/ 171590 h 1045693"/>
                  <a:gd name="connsiteX693" fmla="*/ 1223580 w 1503152"/>
                  <a:gd name="connsiteY693" fmla="*/ 172170 h 1045693"/>
                  <a:gd name="connsiteX694" fmla="*/ 1222773 w 1503152"/>
                  <a:gd name="connsiteY694" fmla="*/ 172575 h 1045693"/>
                  <a:gd name="connsiteX695" fmla="*/ 1221996 w 1503152"/>
                  <a:gd name="connsiteY695" fmla="*/ 173031 h 1045693"/>
                  <a:gd name="connsiteX696" fmla="*/ 1221023 w 1503152"/>
                  <a:gd name="connsiteY696" fmla="*/ 173564 h 1045693"/>
                  <a:gd name="connsiteX697" fmla="*/ 1220269 w 1503152"/>
                  <a:gd name="connsiteY697" fmla="*/ 173979 h 1045693"/>
                  <a:gd name="connsiteX698" fmla="*/ 1219405 w 1503152"/>
                  <a:gd name="connsiteY698" fmla="*/ 174203 h 1045693"/>
                  <a:gd name="connsiteX699" fmla="*/ 1218953 w 1503152"/>
                  <a:gd name="connsiteY699" fmla="*/ 174300 h 1045693"/>
                  <a:gd name="connsiteX700" fmla="*/ 1218510 w 1503152"/>
                  <a:gd name="connsiteY700" fmla="*/ 174103 h 1045693"/>
                  <a:gd name="connsiteX701" fmla="*/ 1217636 w 1503152"/>
                  <a:gd name="connsiteY701" fmla="*/ 173872 h 1045693"/>
                  <a:gd name="connsiteX702" fmla="*/ 1216792 w 1503152"/>
                  <a:gd name="connsiteY702" fmla="*/ 173737 h 1045693"/>
                  <a:gd name="connsiteX703" fmla="*/ 1215701 w 1503152"/>
                  <a:gd name="connsiteY703" fmla="*/ 173885 h 1045693"/>
                  <a:gd name="connsiteX704" fmla="*/ 1214875 w 1503152"/>
                  <a:gd name="connsiteY704" fmla="*/ 174029 h 1045693"/>
                  <a:gd name="connsiteX705" fmla="*/ 1213902 w 1503152"/>
                  <a:gd name="connsiteY705" fmla="*/ 174193 h 1045693"/>
                  <a:gd name="connsiteX706" fmla="*/ 1212776 w 1503152"/>
                  <a:gd name="connsiteY706" fmla="*/ 174348 h 1045693"/>
                  <a:gd name="connsiteX707" fmla="*/ 1211870 w 1503152"/>
                  <a:gd name="connsiteY707" fmla="*/ 174525 h 1045693"/>
                  <a:gd name="connsiteX708" fmla="*/ 1211045 w 1503152"/>
                  <a:gd name="connsiteY708" fmla="*/ 174601 h 1045693"/>
                  <a:gd name="connsiteX709" fmla="*/ 1210034 w 1503152"/>
                  <a:gd name="connsiteY709" fmla="*/ 174746 h 1045693"/>
                  <a:gd name="connsiteX710" fmla="*/ 1209150 w 1503152"/>
                  <a:gd name="connsiteY710" fmla="*/ 174727 h 1045693"/>
                  <a:gd name="connsiteX711" fmla="*/ 1208236 w 1503152"/>
                  <a:gd name="connsiteY711" fmla="*/ 174563 h 1045693"/>
                  <a:gd name="connsiteX712" fmla="*/ 1207548 w 1503152"/>
                  <a:gd name="connsiteY712" fmla="*/ 174062 h 1045693"/>
                  <a:gd name="connsiteX713" fmla="*/ 1207153 w 1503152"/>
                  <a:gd name="connsiteY713" fmla="*/ 173250 h 1045693"/>
                  <a:gd name="connsiteX714" fmla="*/ 1206948 w 1503152"/>
                  <a:gd name="connsiteY714" fmla="*/ 172312 h 1045693"/>
                  <a:gd name="connsiteX715" fmla="*/ 1206748 w 1503152"/>
                  <a:gd name="connsiteY715" fmla="*/ 171355 h 1045693"/>
                  <a:gd name="connsiteX716" fmla="*/ 1206633 w 1503152"/>
                  <a:gd name="connsiteY716" fmla="*/ 170562 h 1045693"/>
                  <a:gd name="connsiteX717" fmla="*/ 1206110 w 1503152"/>
                  <a:gd name="connsiteY717" fmla="*/ 169625 h 1045693"/>
                  <a:gd name="connsiteX718" fmla="*/ 1205843 w 1503152"/>
                  <a:gd name="connsiteY718" fmla="*/ 169217 h 1045693"/>
                  <a:gd name="connsiteX719" fmla="*/ 1205481 w 1503152"/>
                  <a:gd name="connsiteY719" fmla="*/ 168812 h 1045693"/>
                  <a:gd name="connsiteX720" fmla="*/ 1204893 w 1503152"/>
                  <a:gd name="connsiteY720" fmla="*/ 168619 h 1045693"/>
                  <a:gd name="connsiteX721" fmla="*/ 1203929 w 1503152"/>
                  <a:gd name="connsiteY721" fmla="*/ 168436 h 1045693"/>
                  <a:gd name="connsiteX722" fmla="*/ 1202886 w 1503152"/>
                  <a:gd name="connsiteY722" fmla="*/ 168264 h 1045693"/>
                  <a:gd name="connsiteX723" fmla="*/ 1201983 w 1503152"/>
                  <a:gd name="connsiteY723" fmla="*/ 168138 h 1045693"/>
                  <a:gd name="connsiteX724" fmla="*/ 1200943 w 1503152"/>
                  <a:gd name="connsiteY724" fmla="*/ 168060 h 1045693"/>
                  <a:gd name="connsiteX725" fmla="*/ 1200195 w 1503152"/>
                  <a:gd name="connsiteY725" fmla="*/ 167974 h 1045693"/>
                  <a:gd name="connsiteX726" fmla="*/ 1199036 w 1503152"/>
                  <a:gd name="connsiteY726" fmla="*/ 167917 h 1045693"/>
                  <a:gd name="connsiteX727" fmla="*/ 1198121 w 1503152"/>
                  <a:gd name="connsiteY727" fmla="*/ 168022 h 1045693"/>
                  <a:gd name="connsiteX728" fmla="*/ 1197319 w 1503152"/>
                  <a:gd name="connsiteY728" fmla="*/ 168291 h 1045693"/>
                  <a:gd name="connsiteX729" fmla="*/ 1196474 w 1503152"/>
                  <a:gd name="connsiteY729" fmla="*/ 168699 h 1045693"/>
                  <a:gd name="connsiteX730" fmla="*/ 1195579 w 1503152"/>
                  <a:gd name="connsiteY730" fmla="*/ 169027 h 1045693"/>
                  <a:gd name="connsiteX731" fmla="*/ 1194577 w 1503152"/>
                  <a:gd name="connsiteY731" fmla="*/ 169503 h 1045693"/>
                  <a:gd name="connsiteX732" fmla="*/ 1193774 w 1503152"/>
                  <a:gd name="connsiteY732" fmla="*/ 169907 h 1045693"/>
                  <a:gd name="connsiteX733" fmla="*/ 1193054 w 1503152"/>
                  <a:gd name="connsiteY733" fmla="*/ 170306 h 1045693"/>
                  <a:gd name="connsiteX734" fmla="*/ 1192281 w 1503152"/>
                  <a:gd name="connsiteY734" fmla="*/ 170854 h 1045693"/>
                  <a:gd name="connsiteX735" fmla="*/ 1191532 w 1503152"/>
                  <a:gd name="connsiteY735" fmla="*/ 171445 h 1045693"/>
                  <a:gd name="connsiteX736" fmla="*/ 1190591 w 1503152"/>
                  <a:gd name="connsiteY736" fmla="*/ 171987 h 1045693"/>
                  <a:gd name="connsiteX737" fmla="*/ 1190158 w 1503152"/>
                  <a:gd name="connsiteY737" fmla="*/ 172151 h 1045693"/>
                  <a:gd name="connsiteX738" fmla="*/ 1189600 w 1503152"/>
                  <a:gd name="connsiteY738" fmla="*/ 172142 h 1045693"/>
                  <a:gd name="connsiteX739" fmla="*/ 1188479 w 1503152"/>
                  <a:gd name="connsiteY739" fmla="*/ 172075 h 1045693"/>
                  <a:gd name="connsiteX740" fmla="*/ 1181111 w 1503152"/>
                  <a:gd name="connsiteY740" fmla="*/ 171853 h 1045693"/>
                  <a:gd name="connsiteX741" fmla="*/ 1180012 w 1503152"/>
                  <a:gd name="connsiteY741" fmla="*/ 171718 h 1045693"/>
                  <a:gd name="connsiteX742" fmla="*/ 1179235 w 1503152"/>
                  <a:gd name="connsiteY742" fmla="*/ 171497 h 1045693"/>
                  <a:gd name="connsiteX743" fmla="*/ 1178281 w 1503152"/>
                  <a:gd name="connsiteY743" fmla="*/ 171005 h 1045693"/>
                  <a:gd name="connsiteX744" fmla="*/ 1177585 w 1503152"/>
                  <a:gd name="connsiteY744" fmla="*/ 170530 h 1045693"/>
                  <a:gd name="connsiteX745" fmla="*/ 1176955 w 1503152"/>
                  <a:gd name="connsiteY745" fmla="*/ 169972 h 1045693"/>
                  <a:gd name="connsiteX746" fmla="*/ 1176218 w 1503152"/>
                  <a:gd name="connsiteY746" fmla="*/ 169217 h 1045693"/>
                  <a:gd name="connsiteX747" fmla="*/ 1175520 w 1503152"/>
                  <a:gd name="connsiteY747" fmla="*/ 168558 h 1045693"/>
                  <a:gd name="connsiteX748" fmla="*/ 1174892 w 1503152"/>
                  <a:gd name="connsiteY748" fmla="*/ 167884 h 1045693"/>
                  <a:gd name="connsiteX749" fmla="*/ 1174205 w 1503152"/>
                  <a:gd name="connsiteY749" fmla="*/ 167081 h 1045693"/>
                  <a:gd name="connsiteX750" fmla="*/ 1173713 w 1503152"/>
                  <a:gd name="connsiteY750" fmla="*/ 166318 h 1045693"/>
                  <a:gd name="connsiteX751" fmla="*/ 1173032 w 1503152"/>
                  <a:gd name="connsiteY751" fmla="*/ 165524 h 1045693"/>
                  <a:gd name="connsiteX752" fmla="*/ 1172474 w 1503152"/>
                  <a:gd name="connsiteY752" fmla="*/ 164692 h 1045693"/>
                  <a:gd name="connsiteX753" fmla="*/ 1172140 w 1503152"/>
                  <a:gd name="connsiteY753" fmla="*/ 164394 h 1045693"/>
                  <a:gd name="connsiteX754" fmla="*/ 1171726 w 1503152"/>
                  <a:gd name="connsiteY754" fmla="*/ 164173 h 1045693"/>
                  <a:gd name="connsiteX755" fmla="*/ 1170223 w 1503152"/>
                  <a:gd name="connsiteY755" fmla="*/ 163841 h 1045693"/>
                  <a:gd name="connsiteX756" fmla="*/ 1165624 w 1503152"/>
                  <a:gd name="connsiteY756" fmla="*/ 164686 h 1045693"/>
                  <a:gd name="connsiteX757" fmla="*/ 1164595 w 1503152"/>
                  <a:gd name="connsiteY757" fmla="*/ 164841 h 1045693"/>
                  <a:gd name="connsiteX758" fmla="*/ 1163101 w 1503152"/>
                  <a:gd name="connsiteY758" fmla="*/ 165072 h 1045693"/>
                  <a:gd name="connsiteX759" fmla="*/ 1162658 w 1503152"/>
                  <a:gd name="connsiteY759" fmla="*/ 164648 h 1045693"/>
                  <a:gd name="connsiteX760" fmla="*/ 1162710 w 1503152"/>
                  <a:gd name="connsiteY760" fmla="*/ 164202 h 1045693"/>
                  <a:gd name="connsiteX761" fmla="*/ 1162874 w 1503152"/>
                  <a:gd name="connsiteY761" fmla="*/ 163398 h 1045693"/>
                  <a:gd name="connsiteX762" fmla="*/ 1163512 w 1503152"/>
                  <a:gd name="connsiteY762" fmla="*/ 161629 h 1045693"/>
                  <a:gd name="connsiteX763" fmla="*/ 1164180 w 1503152"/>
                  <a:gd name="connsiteY763" fmla="*/ 159832 h 1045693"/>
                  <a:gd name="connsiteX764" fmla="*/ 1164504 w 1503152"/>
                  <a:gd name="connsiteY764" fmla="*/ 159003 h 1045693"/>
                  <a:gd name="connsiteX765" fmla="*/ 1164868 w 1503152"/>
                  <a:gd name="connsiteY765" fmla="*/ 157870 h 1045693"/>
                  <a:gd name="connsiteX766" fmla="*/ 1165269 w 1503152"/>
                  <a:gd name="connsiteY766" fmla="*/ 157145 h 1045693"/>
                  <a:gd name="connsiteX767" fmla="*/ 1165522 w 1503152"/>
                  <a:gd name="connsiteY767" fmla="*/ 155552 h 1045693"/>
                  <a:gd name="connsiteX768" fmla="*/ 1165651 w 1503152"/>
                  <a:gd name="connsiteY768" fmla="*/ 154422 h 1045693"/>
                  <a:gd name="connsiteX769" fmla="*/ 1165698 w 1503152"/>
                  <a:gd name="connsiteY769" fmla="*/ 153542 h 1045693"/>
                  <a:gd name="connsiteX770" fmla="*/ 1165814 w 1503152"/>
                  <a:gd name="connsiteY770" fmla="*/ 152428 h 1045693"/>
                  <a:gd name="connsiteX771" fmla="*/ 1166091 w 1503152"/>
                  <a:gd name="connsiteY771" fmla="*/ 150610 h 1045693"/>
                  <a:gd name="connsiteX772" fmla="*/ 1165901 w 1503152"/>
                  <a:gd name="connsiteY772" fmla="*/ 149869 h 1045693"/>
                  <a:gd name="connsiteX773" fmla="*/ 1165666 w 1503152"/>
                  <a:gd name="connsiteY773" fmla="*/ 148951 h 1045693"/>
                  <a:gd name="connsiteX774" fmla="*/ 1165290 w 1503152"/>
                  <a:gd name="connsiteY774" fmla="*/ 148215 h 1045693"/>
                  <a:gd name="connsiteX775" fmla="*/ 1164977 w 1503152"/>
                  <a:gd name="connsiteY775" fmla="*/ 147142 h 1045693"/>
                  <a:gd name="connsiteX776" fmla="*/ 1164752 w 1503152"/>
                  <a:gd name="connsiteY776" fmla="*/ 146350 h 1045693"/>
                  <a:gd name="connsiteX777" fmla="*/ 1164732 w 1503152"/>
                  <a:gd name="connsiteY777" fmla="*/ 145297 h 1045693"/>
                  <a:gd name="connsiteX778" fmla="*/ 1164639 w 1503152"/>
                  <a:gd name="connsiteY778" fmla="*/ 142339 h 1045693"/>
                  <a:gd name="connsiteX779" fmla="*/ 1164504 w 1503152"/>
                  <a:gd name="connsiteY779" fmla="*/ 141681 h 1045693"/>
                  <a:gd name="connsiteX780" fmla="*/ 1164128 w 1503152"/>
                  <a:gd name="connsiteY780" fmla="*/ 140917 h 1045693"/>
                  <a:gd name="connsiteX781" fmla="*/ 1163727 w 1503152"/>
                  <a:gd name="connsiteY781" fmla="*/ 140105 h 1045693"/>
                  <a:gd name="connsiteX782" fmla="*/ 1163214 w 1503152"/>
                  <a:gd name="connsiteY782" fmla="*/ 139109 h 1045693"/>
                  <a:gd name="connsiteX783" fmla="*/ 1162742 w 1503152"/>
                  <a:gd name="connsiteY783" fmla="*/ 138328 h 1045693"/>
                  <a:gd name="connsiteX784" fmla="*/ 1162084 w 1503152"/>
                  <a:gd name="connsiteY784" fmla="*/ 136811 h 1045693"/>
                  <a:gd name="connsiteX785" fmla="*/ 1162016 w 1503152"/>
                  <a:gd name="connsiteY785" fmla="*/ 135651 h 1045693"/>
                  <a:gd name="connsiteX786" fmla="*/ 1161897 w 1503152"/>
                  <a:gd name="connsiteY786" fmla="*/ 134916 h 1045693"/>
                  <a:gd name="connsiteX787" fmla="*/ 1162157 w 1503152"/>
                  <a:gd name="connsiteY787" fmla="*/ 133859 h 1045693"/>
                  <a:gd name="connsiteX788" fmla="*/ 1161775 w 1503152"/>
                  <a:gd name="connsiteY788" fmla="*/ 132691 h 1045693"/>
                  <a:gd name="connsiteX789" fmla="*/ 1161679 w 1503152"/>
                  <a:gd name="connsiteY789" fmla="*/ 131945 h 1045693"/>
                  <a:gd name="connsiteX790" fmla="*/ 1161486 w 1503152"/>
                  <a:gd name="connsiteY790" fmla="*/ 131329 h 1045693"/>
                  <a:gd name="connsiteX791" fmla="*/ 1160693 w 1503152"/>
                  <a:gd name="connsiteY791" fmla="*/ 130235 h 1045693"/>
                  <a:gd name="connsiteX792" fmla="*/ 1161336 w 1503152"/>
                  <a:gd name="connsiteY792" fmla="*/ 128671 h 1045693"/>
                  <a:gd name="connsiteX793" fmla="*/ 1160953 w 1503152"/>
                  <a:gd name="connsiteY793" fmla="*/ 128026 h 1045693"/>
                  <a:gd name="connsiteX794" fmla="*/ 1160445 w 1503152"/>
                  <a:gd name="connsiteY794" fmla="*/ 127094 h 1045693"/>
                  <a:gd name="connsiteX795" fmla="*/ 1158272 w 1503152"/>
                  <a:gd name="connsiteY795" fmla="*/ 124234 h 1045693"/>
                  <a:gd name="connsiteX796" fmla="*/ 1159174 w 1503152"/>
                  <a:gd name="connsiteY796" fmla="*/ 120730 h 1045693"/>
                  <a:gd name="connsiteX797" fmla="*/ 1158233 w 1503152"/>
                  <a:gd name="connsiteY797" fmla="*/ 117028 h 1045693"/>
                  <a:gd name="connsiteX798" fmla="*/ 1157613 w 1503152"/>
                  <a:gd name="connsiteY798" fmla="*/ 116547 h 1045693"/>
                  <a:gd name="connsiteX799" fmla="*/ 1157113 w 1503152"/>
                  <a:gd name="connsiteY799" fmla="*/ 116534 h 1045693"/>
                  <a:gd name="connsiteX800" fmla="*/ 1156487 w 1503152"/>
                  <a:gd name="connsiteY800" fmla="*/ 116765 h 1045693"/>
                  <a:gd name="connsiteX801" fmla="*/ 1152287 w 1503152"/>
                  <a:gd name="connsiteY801" fmla="*/ 119616 h 1045693"/>
                  <a:gd name="connsiteX802" fmla="*/ 1149953 w 1503152"/>
                  <a:gd name="connsiteY802" fmla="*/ 119118 h 1045693"/>
                  <a:gd name="connsiteX803" fmla="*/ 1149333 w 1503152"/>
                  <a:gd name="connsiteY803" fmla="*/ 119042 h 1045693"/>
                  <a:gd name="connsiteX804" fmla="*/ 1146494 w 1503152"/>
                  <a:gd name="connsiteY804" fmla="*/ 116428 h 1045693"/>
                  <a:gd name="connsiteX805" fmla="*/ 1146160 w 1503152"/>
                  <a:gd name="connsiteY805" fmla="*/ 116033 h 1045693"/>
                  <a:gd name="connsiteX806" fmla="*/ 1148194 w 1503152"/>
                  <a:gd name="connsiteY806" fmla="*/ 112115 h 1045693"/>
                  <a:gd name="connsiteX807" fmla="*/ 1146469 w 1503152"/>
                  <a:gd name="connsiteY807" fmla="*/ 106780 h 1045693"/>
                  <a:gd name="connsiteX808" fmla="*/ 1145805 w 1503152"/>
                  <a:gd name="connsiteY808" fmla="*/ 105967 h 1045693"/>
                  <a:gd name="connsiteX809" fmla="*/ 1144767 w 1503152"/>
                  <a:gd name="connsiteY809" fmla="*/ 105222 h 1045693"/>
                  <a:gd name="connsiteX810" fmla="*/ 1144257 w 1503152"/>
                  <a:gd name="connsiteY810" fmla="*/ 104972 h 1045693"/>
                  <a:gd name="connsiteX811" fmla="*/ 1138288 w 1503152"/>
                  <a:gd name="connsiteY811" fmla="*/ 105848 h 1045693"/>
                  <a:gd name="connsiteX812" fmla="*/ 1137117 w 1503152"/>
                  <a:gd name="connsiteY812" fmla="*/ 106301 h 1045693"/>
                  <a:gd name="connsiteX813" fmla="*/ 1135909 w 1503152"/>
                  <a:gd name="connsiteY813" fmla="*/ 107058 h 1045693"/>
                  <a:gd name="connsiteX814" fmla="*/ 1132714 w 1503152"/>
                  <a:gd name="connsiteY814" fmla="*/ 105508 h 1045693"/>
                  <a:gd name="connsiteX815" fmla="*/ 1126418 w 1503152"/>
                  <a:gd name="connsiteY815" fmla="*/ 95687 h 1045693"/>
                  <a:gd name="connsiteX816" fmla="*/ 1126568 w 1503152"/>
                  <a:gd name="connsiteY816" fmla="*/ 93956 h 1045693"/>
                  <a:gd name="connsiteX817" fmla="*/ 1129114 w 1503152"/>
                  <a:gd name="connsiteY817" fmla="*/ 92504 h 1045693"/>
                  <a:gd name="connsiteX818" fmla="*/ 1129725 w 1503152"/>
                  <a:gd name="connsiteY818" fmla="*/ 91686 h 1045693"/>
                  <a:gd name="connsiteX819" fmla="*/ 1130268 w 1503152"/>
                  <a:gd name="connsiteY819" fmla="*/ 90710 h 1045693"/>
                  <a:gd name="connsiteX820" fmla="*/ 1130625 w 1503152"/>
                  <a:gd name="connsiteY820" fmla="*/ 90054 h 1045693"/>
                  <a:gd name="connsiteX821" fmla="*/ 1131119 w 1503152"/>
                  <a:gd name="connsiteY821" fmla="*/ 88780 h 1045693"/>
                  <a:gd name="connsiteX822" fmla="*/ 1131375 w 1503152"/>
                  <a:gd name="connsiteY822" fmla="*/ 87380 h 1045693"/>
                  <a:gd name="connsiteX823" fmla="*/ 1132646 w 1503152"/>
                  <a:gd name="connsiteY823" fmla="*/ 82102 h 1045693"/>
                  <a:gd name="connsiteX824" fmla="*/ 1133022 w 1503152"/>
                  <a:gd name="connsiteY824" fmla="*/ 81456 h 1045693"/>
                  <a:gd name="connsiteX825" fmla="*/ 1137010 w 1503152"/>
                  <a:gd name="connsiteY825" fmla="*/ 71583 h 1045693"/>
                  <a:gd name="connsiteX826" fmla="*/ 1137338 w 1503152"/>
                  <a:gd name="connsiteY826" fmla="*/ 70793 h 1045693"/>
                  <a:gd name="connsiteX827" fmla="*/ 1137495 w 1503152"/>
                  <a:gd name="connsiteY827" fmla="*/ 70010 h 1045693"/>
                  <a:gd name="connsiteX828" fmla="*/ 1137184 w 1503152"/>
                  <a:gd name="connsiteY828" fmla="*/ 69014 h 1045693"/>
                  <a:gd name="connsiteX829" fmla="*/ 1136776 w 1503152"/>
                  <a:gd name="connsiteY829" fmla="*/ 67974 h 1045693"/>
                  <a:gd name="connsiteX830" fmla="*/ 1136021 w 1503152"/>
                  <a:gd name="connsiteY830" fmla="*/ 67226 h 1045693"/>
                  <a:gd name="connsiteX831" fmla="*/ 1135081 w 1503152"/>
                  <a:gd name="connsiteY831" fmla="*/ 66472 h 1045693"/>
                  <a:gd name="connsiteX832" fmla="*/ 1133854 w 1503152"/>
                  <a:gd name="connsiteY832" fmla="*/ 65739 h 1045693"/>
                  <a:gd name="connsiteX833" fmla="*/ 1133090 w 1503152"/>
                  <a:gd name="connsiteY833" fmla="*/ 65589 h 1045693"/>
                  <a:gd name="connsiteX834" fmla="*/ 1131543 w 1503152"/>
                  <a:gd name="connsiteY834" fmla="*/ 65373 h 1045693"/>
                  <a:gd name="connsiteX835" fmla="*/ 1129148 w 1503152"/>
                  <a:gd name="connsiteY835" fmla="*/ 64875 h 1045693"/>
                  <a:gd name="connsiteX836" fmla="*/ 1127971 w 1503152"/>
                  <a:gd name="connsiteY836" fmla="*/ 64866 h 1045693"/>
                  <a:gd name="connsiteX837" fmla="*/ 1127028 w 1503152"/>
                  <a:gd name="connsiteY837" fmla="*/ 65209 h 1045693"/>
                  <a:gd name="connsiteX838" fmla="*/ 1125917 w 1503152"/>
                  <a:gd name="connsiteY838" fmla="*/ 65575 h 1045693"/>
                  <a:gd name="connsiteX839" fmla="*/ 1124719 w 1503152"/>
                  <a:gd name="connsiteY839" fmla="*/ 65785 h 1045693"/>
                  <a:gd name="connsiteX840" fmla="*/ 1123807 w 1503152"/>
                  <a:gd name="connsiteY840" fmla="*/ 66035 h 1045693"/>
                  <a:gd name="connsiteX841" fmla="*/ 1122147 w 1503152"/>
                  <a:gd name="connsiteY841" fmla="*/ 66378 h 1045693"/>
                  <a:gd name="connsiteX842" fmla="*/ 1121216 w 1503152"/>
                  <a:gd name="connsiteY842" fmla="*/ 66365 h 1045693"/>
                  <a:gd name="connsiteX843" fmla="*/ 1119813 w 1503152"/>
                  <a:gd name="connsiteY843" fmla="*/ 66298 h 1045693"/>
                  <a:gd name="connsiteX844" fmla="*/ 1119001 w 1503152"/>
                  <a:gd name="connsiteY844" fmla="*/ 64915 h 1045693"/>
                  <a:gd name="connsiteX845" fmla="*/ 1118212 w 1503152"/>
                  <a:gd name="connsiteY845" fmla="*/ 63579 h 1045693"/>
                  <a:gd name="connsiteX846" fmla="*/ 1117771 w 1503152"/>
                  <a:gd name="connsiteY846" fmla="*/ 62785 h 1045693"/>
                  <a:gd name="connsiteX847" fmla="*/ 1116449 w 1503152"/>
                  <a:gd name="connsiteY847" fmla="*/ 61790 h 1045693"/>
                  <a:gd name="connsiteX848" fmla="*/ 1114762 w 1503152"/>
                  <a:gd name="connsiteY848" fmla="*/ 60715 h 1045693"/>
                  <a:gd name="connsiteX849" fmla="*/ 1113196 w 1503152"/>
                  <a:gd name="connsiteY849" fmla="*/ 60211 h 1045693"/>
                  <a:gd name="connsiteX850" fmla="*/ 1111869 w 1503152"/>
                  <a:gd name="connsiteY850" fmla="*/ 59937 h 1045693"/>
                  <a:gd name="connsiteX851" fmla="*/ 1109112 w 1503152"/>
                  <a:gd name="connsiteY851" fmla="*/ 56685 h 1045693"/>
                  <a:gd name="connsiteX852" fmla="*/ 1107721 w 1503152"/>
                  <a:gd name="connsiteY852" fmla="*/ 55292 h 1045693"/>
                  <a:gd name="connsiteX853" fmla="*/ 1106145 w 1503152"/>
                  <a:gd name="connsiteY853" fmla="*/ 54303 h 1045693"/>
                  <a:gd name="connsiteX854" fmla="*/ 1105194 w 1503152"/>
                  <a:gd name="connsiteY854" fmla="*/ 53885 h 1045693"/>
                  <a:gd name="connsiteX855" fmla="*/ 1104057 w 1503152"/>
                  <a:gd name="connsiteY855" fmla="*/ 52958 h 1045693"/>
                  <a:gd name="connsiteX856" fmla="*/ 1103111 w 1503152"/>
                  <a:gd name="connsiteY856" fmla="*/ 51766 h 1045693"/>
                  <a:gd name="connsiteX857" fmla="*/ 1102240 w 1503152"/>
                  <a:gd name="connsiteY857" fmla="*/ 50501 h 1045693"/>
                  <a:gd name="connsiteX858" fmla="*/ 1101274 w 1503152"/>
                  <a:gd name="connsiteY858" fmla="*/ 49319 h 1045693"/>
                  <a:gd name="connsiteX859" fmla="*/ 1100616 w 1503152"/>
                  <a:gd name="connsiteY859" fmla="*/ 48876 h 1045693"/>
                  <a:gd name="connsiteX860" fmla="*/ 1099852 w 1503152"/>
                  <a:gd name="connsiteY860" fmla="*/ 48575 h 1045693"/>
                  <a:gd name="connsiteX861" fmla="*/ 1098067 w 1503152"/>
                  <a:gd name="connsiteY861" fmla="*/ 48447 h 1045693"/>
                  <a:gd name="connsiteX862" fmla="*/ 1096663 w 1503152"/>
                  <a:gd name="connsiteY862" fmla="*/ 48501 h 1045693"/>
                  <a:gd name="connsiteX863" fmla="*/ 1095672 w 1503152"/>
                  <a:gd name="connsiteY863" fmla="*/ 48844 h 1045693"/>
                  <a:gd name="connsiteX864" fmla="*/ 1094464 w 1503152"/>
                  <a:gd name="connsiteY864" fmla="*/ 49075 h 1045693"/>
                  <a:gd name="connsiteX865" fmla="*/ 1093157 w 1503152"/>
                  <a:gd name="connsiteY865" fmla="*/ 49457 h 1045693"/>
                  <a:gd name="connsiteX866" fmla="*/ 1090625 w 1503152"/>
                  <a:gd name="connsiteY866" fmla="*/ 50052 h 1045693"/>
                  <a:gd name="connsiteX867" fmla="*/ 1089484 w 1503152"/>
                  <a:gd name="connsiteY867" fmla="*/ 50318 h 1045693"/>
                  <a:gd name="connsiteX868" fmla="*/ 1088228 w 1503152"/>
                  <a:gd name="connsiteY868" fmla="*/ 50481 h 1045693"/>
                  <a:gd name="connsiteX869" fmla="*/ 1087131 w 1503152"/>
                  <a:gd name="connsiteY869" fmla="*/ 50565 h 1045693"/>
                  <a:gd name="connsiteX870" fmla="*/ 1085757 w 1503152"/>
                  <a:gd name="connsiteY870" fmla="*/ 50659 h 1045693"/>
                  <a:gd name="connsiteX871" fmla="*/ 1084382 w 1503152"/>
                  <a:gd name="connsiteY871" fmla="*/ 50809 h 1045693"/>
                  <a:gd name="connsiteX872" fmla="*/ 1082282 w 1503152"/>
                  <a:gd name="connsiteY872" fmla="*/ 50844 h 1045693"/>
                  <a:gd name="connsiteX873" fmla="*/ 1081284 w 1503152"/>
                  <a:gd name="connsiteY873" fmla="*/ 50584 h 1045693"/>
                  <a:gd name="connsiteX874" fmla="*/ 1080863 w 1503152"/>
                  <a:gd name="connsiteY874" fmla="*/ 50382 h 1045693"/>
                  <a:gd name="connsiteX875" fmla="*/ 1080109 w 1503152"/>
                  <a:gd name="connsiteY875" fmla="*/ 50023 h 1045693"/>
                  <a:gd name="connsiteX876" fmla="*/ 1079040 w 1503152"/>
                  <a:gd name="connsiteY876" fmla="*/ 49733 h 1045693"/>
                  <a:gd name="connsiteX877" fmla="*/ 1077903 w 1503152"/>
                  <a:gd name="connsiteY877" fmla="*/ 49714 h 1045693"/>
                  <a:gd name="connsiteX878" fmla="*/ 1077351 w 1503152"/>
                  <a:gd name="connsiteY878" fmla="*/ 49863 h 1045693"/>
                  <a:gd name="connsiteX879" fmla="*/ 1076567 w 1503152"/>
                  <a:gd name="connsiteY879" fmla="*/ 50260 h 1045693"/>
                  <a:gd name="connsiteX880" fmla="*/ 1075674 w 1503152"/>
                  <a:gd name="connsiteY880" fmla="*/ 50821 h 1045693"/>
                  <a:gd name="connsiteX881" fmla="*/ 1075058 w 1503152"/>
                  <a:gd name="connsiteY881" fmla="*/ 51903 h 1045693"/>
                  <a:gd name="connsiteX882" fmla="*/ 1074785 w 1503152"/>
                  <a:gd name="connsiteY882" fmla="*/ 52909 h 1045693"/>
                  <a:gd name="connsiteX883" fmla="*/ 1074394 w 1503152"/>
                  <a:gd name="connsiteY883" fmla="*/ 53632 h 1045693"/>
                  <a:gd name="connsiteX884" fmla="*/ 1074323 w 1503152"/>
                  <a:gd name="connsiteY884" fmla="*/ 54775 h 1045693"/>
                  <a:gd name="connsiteX885" fmla="*/ 1074522 w 1503152"/>
                  <a:gd name="connsiteY885" fmla="*/ 55651 h 1045693"/>
                  <a:gd name="connsiteX886" fmla="*/ 1074041 w 1503152"/>
                  <a:gd name="connsiteY886" fmla="*/ 55924 h 1045693"/>
                  <a:gd name="connsiteX887" fmla="*/ 1073190 w 1503152"/>
                  <a:gd name="connsiteY887" fmla="*/ 56496 h 1045693"/>
                  <a:gd name="connsiteX888" fmla="*/ 1072522 w 1503152"/>
                  <a:gd name="connsiteY888" fmla="*/ 57083 h 1045693"/>
                  <a:gd name="connsiteX889" fmla="*/ 1072043 w 1503152"/>
                  <a:gd name="connsiteY889" fmla="*/ 57914 h 1045693"/>
                  <a:gd name="connsiteX890" fmla="*/ 1071533 w 1503152"/>
                  <a:gd name="connsiteY890" fmla="*/ 58736 h 1045693"/>
                  <a:gd name="connsiteX891" fmla="*/ 1071180 w 1503152"/>
                  <a:gd name="connsiteY891" fmla="*/ 59847 h 1045693"/>
                  <a:gd name="connsiteX892" fmla="*/ 1070887 w 1503152"/>
                  <a:gd name="connsiteY892" fmla="*/ 60545 h 1045693"/>
                  <a:gd name="connsiteX893" fmla="*/ 1067732 w 1503152"/>
                  <a:gd name="connsiteY893" fmla="*/ 64558 h 1045693"/>
                  <a:gd name="connsiteX894" fmla="*/ 1067740 w 1503152"/>
                  <a:gd name="connsiteY894" fmla="*/ 65640 h 1045693"/>
                  <a:gd name="connsiteX895" fmla="*/ 1068135 w 1503152"/>
                  <a:gd name="connsiteY895" fmla="*/ 66741 h 1045693"/>
                  <a:gd name="connsiteX896" fmla="*/ 1067725 w 1503152"/>
                  <a:gd name="connsiteY896" fmla="*/ 67377 h 1045693"/>
                  <a:gd name="connsiteX897" fmla="*/ 1066755 w 1503152"/>
                  <a:gd name="connsiteY897" fmla="*/ 68394 h 1045693"/>
                  <a:gd name="connsiteX898" fmla="*/ 1066039 w 1503152"/>
                  <a:gd name="connsiteY898" fmla="*/ 69650 h 1045693"/>
                  <a:gd name="connsiteX899" fmla="*/ 1066206 w 1503152"/>
                  <a:gd name="connsiteY899" fmla="*/ 70308 h 1045693"/>
                  <a:gd name="connsiteX900" fmla="*/ 1066305 w 1503152"/>
                  <a:gd name="connsiteY900" fmla="*/ 71502 h 1045693"/>
                  <a:gd name="connsiteX901" fmla="*/ 1066395 w 1503152"/>
                  <a:gd name="connsiteY901" fmla="*/ 72569 h 1045693"/>
                  <a:gd name="connsiteX902" fmla="*/ 1066171 w 1503152"/>
                  <a:gd name="connsiteY902" fmla="*/ 73612 h 1045693"/>
                  <a:gd name="connsiteX903" fmla="*/ 1065446 w 1503152"/>
                  <a:gd name="connsiteY903" fmla="*/ 74462 h 1045693"/>
                  <a:gd name="connsiteX904" fmla="*/ 1064456 w 1503152"/>
                  <a:gd name="connsiteY904" fmla="*/ 75593 h 1045693"/>
                  <a:gd name="connsiteX905" fmla="*/ 1063788 w 1503152"/>
                  <a:gd name="connsiteY905" fmla="*/ 76416 h 1045693"/>
                  <a:gd name="connsiteX906" fmla="*/ 1062446 w 1503152"/>
                  <a:gd name="connsiteY906" fmla="*/ 77671 h 1045693"/>
                  <a:gd name="connsiteX907" fmla="*/ 1061397 w 1503152"/>
                  <a:gd name="connsiteY907" fmla="*/ 78242 h 1045693"/>
                  <a:gd name="connsiteX908" fmla="*/ 1053636 w 1503152"/>
                  <a:gd name="connsiteY908" fmla="*/ 77950 h 1045693"/>
                  <a:gd name="connsiteX909" fmla="*/ 1052447 w 1503152"/>
                  <a:gd name="connsiteY909" fmla="*/ 79228 h 1045693"/>
                  <a:gd name="connsiteX910" fmla="*/ 1051497 w 1503152"/>
                  <a:gd name="connsiteY910" fmla="*/ 80252 h 1045693"/>
                  <a:gd name="connsiteX911" fmla="*/ 1050056 w 1503152"/>
                  <a:gd name="connsiteY911" fmla="*/ 80484 h 1045693"/>
                  <a:gd name="connsiteX912" fmla="*/ 1049430 w 1503152"/>
                  <a:gd name="connsiteY912" fmla="*/ 80534 h 1045693"/>
                  <a:gd name="connsiteX913" fmla="*/ 1048595 w 1503152"/>
                  <a:gd name="connsiteY913" fmla="*/ 80217 h 1045693"/>
                  <a:gd name="connsiteX914" fmla="*/ 1047330 w 1503152"/>
                  <a:gd name="connsiteY914" fmla="*/ 79879 h 1045693"/>
                  <a:gd name="connsiteX915" fmla="*/ 1043935 w 1503152"/>
                  <a:gd name="connsiteY915" fmla="*/ 80818 h 1045693"/>
                  <a:gd name="connsiteX916" fmla="*/ 1043383 w 1503152"/>
                  <a:gd name="connsiteY916" fmla="*/ 81110 h 1045693"/>
                  <a:gd name="connsiteX917" fmla="*/ 1040445 w 1503152"/>
                  <a:gd name="connsiteY917" fmla="*/ 84320 h 1045693"/>
                  <a:gd name="connsiteX918" fmla="*/ 1039601 w 1503152"/>
                  <a:gd name="connsiteY918" fmla="*/ 84715 h 1045693"/>
                  <a:gd name="connsiteX919" fmla="*/ 1036128 w 1503152"/>
                  <a:gd name="connsiteY919" fmla="*/ 85026 h 1045693"/>
                  <a:gd name="connsiteX920" fmla="*/ 1035636 w 1503152"/>
                  <a:gd name="connsiteY920" fmla="*/ 84266 h 1045693"/>
                  <a:gd name="connsiteX921" fmla="*/ 1033174 w 1503152"/>
                  <a:gd name="connsiteY921" fmla="*/ 83996 h 1045693"/>
                  <a:gd name="connsiteX922" fmla="*/ 1032377 w 1503152"/>
                  <a:gd name="connsiteY922" fmla="*/ 82227 h 1045693"/>
                  <a:gd name="connsiteX923" fmla="*/ 1030583 w 1503152"/>
                  <a:gd name="connsiteY923" fmla="*/ 82230 h 1045693"/>
                  <a:gd name="connsiteX924" fmla="*/ 1029976 w 1503152"/>
                  <a:gd name="connsiteY924" fmla="*/ 81671 h 1045693"/>
                  <a:gd name="connsiteX925" fmla="*/ 1030167 w 1503152"/>
                  <a:gd name="connsiteY925" fmla="*/ 80801 h 1045693"/>
                  <a:gd name="connsiteX926" fmla="*/ 1030344 w 1503152"/>
                  <a:gd name="connsiteY926" fmla="*/ 79603 h 1045693"/>
                  <a:gd name="connsiteX927" fmla="*/ 1029410 w 1503152"/>
                  <a:gd name="connsiteY927" fmla="*/ 77872 h 1045693"/>
                  <a:gd name="connsiteX928" fmla="*/ 1027902 w 1503152"/>
                  <a:gd name="connsiteY928" fmla="*/ 78213 h 1045693"/>
                  <a:gd name="connsiteX929" fmla="*/ 1027223 w 1503152"/>
                  <a:gd name="connsiteY929" fmla="*/ 78213 h 1045693"/>
                  <a:gd name="connsiteX930" fmla="*/ 1026450 w 1503152"/>
                  <a:gd name="connsiteY930" fmla="*/ 78126 h 1045693"/>
                  <a:gd name="connsiteX931" fmla="*/ 1025458 w 1503152"/>
                  <a:gd name="connsiteY931" fmla="*/ 77895 h 1045693"/>
                  <a:gd name="connsiteX932" fmla="*/ 1023525 w 1503152"/>
                  <a:gd name="connsiteY932" fmla="*/ 76467 h 1045693"/>
                  <a:gd name="connsiteX933" fmla="*/ 1022799 w 1503152"/>
                  <a:gd name="connsiteY933" fmla="*/ 76197 h 1045693"/>
                  <a:gd name="connsiteX934" fmla="*/ 1021049 w 1503152"/>
                  <a:gd name="connsiteY934" fmla="*/ 75061 h 1045693"/>
                  <a:gd name="connsiteX935" fmla="*/ 1018237 w 1503152"/>
                  <a:gd name="connsiteY935" fmla="*/ 75147 h 1045693"/>
                  <a:gd name="connsiteX936" fmla="*/ 1017088 w 1503152"/>
                  <a:gd name="connsiteY936" fmla="*/ 74626 h 1045693"/>
                  <a:gd name="connsiteX937" fmla="*/ 1016195 w 1503152"/>
                  <a:gd name="connsiteY937" fmla="*/ 74097 h 1045693"/>
                  <a:gd name="connsiteX938" fmla="*/ 1015155 w 1503152"/>
                  <a:gd name="connsiteY938" fmla="*/ 74183 h 1045693"/>
                  <a:gd name="connsiteX939" fmla="*/ 1014544 w 1503152"/>
                  <a:gd name="connsiteY939" fmla="*/ 74212 h 1045693"/>
                  <a:gd name="connsiteX940" fmla="*/ 1014859 w 1503152"/>
                  <a:gd name="connsiteY940" fmla="*/ 73626 h 1045693"/>
                  <a:gd name="connsiteX941" fmla="*/ 1014760 w 1503152"/>
                  <a:gd name="connsiteY941" fmla="*/ 73006 h 1045693"/>
                  <a:gd name="connsiteX942" fmla="*/ 1014230 w 1503152"/>
                  <a:gd name="connsiteY942" fmla="*/ 72260 h 1045693"/>
                  <a:gd name="connsiteX943" fmla="*/ 1013720 w 1503152"/>
                  <a:gd name="connsiteY943" fmla="*/ 71188 h 1045693"/>
                  <a:gd name="connsiteX944" fmla="*/ 1013552 w 1503152"/>
                  <a:gd name="connsiteY944" fmla="*/ 70388 h 1045693"/>
                  <a:gd name="connsiteX945" fmla="*/ 1014297 w 1503152"/>
                  <a:gd name="connsiteY945" fmla="*/ 68899 h 1045693"/>
                  <a:gd name="connsiteX946" fmla="*/ 1014216 w 1503152"/>
                  <a:gd name="connsiteY946" fmla="*/ 68292 h 1045693"/>
                  <a:gd name="connsiteX947" fmla="*/ 1014079 w 1503152"/>
                  <a:gd name="connsiteY947" fmla="*/ 67306 h 1045693"/>
                  <a:gd name="connsiteX948" fmla="*/ 1013491 w 1503152"/>
                  <a:gd name="connsiteY948" fmla="*/ 65772 h 1045693"/>
                  <a:gd name="connsiteX949" fmla="*/ 1013449 w 1503152"/>
                  <a:gd name="connsiteY949" fmla="*/ 64339 h 1045693"/>
                  <a:gd name="connsiteX950" fmla="*/ 1013774 w 1503152"/>
                  <a:gd name="connsiteY950" fmla="*/ 62679 h 1045693"/>
                  <a:gd name="connsiteX951" fmla="*/ 1013760 w 1503152"/>
                  <a:gd name="connsiteY951" fmla="*/ 61324 h 1045693"/>
                  <a:gd name="connsiteX952" fmla="*/ 1013869 w 1503152"/>
                  <a:gd name="connsiteY952" fmla="*/ 59925 h 1045693"/>
                  <a:gd name="connsiteX953" fmla="*/ 1013781 w 1503152"/>
                  <a:gd name="connsiteY953" fmla="*/ 58400 h 1045693"/>
                  <a:gd name="connsiteX954" fmla="*/ 1013671 w 1503152"/>
                  <a:gd name="connsiteY954" fmla="*/ 56843 h 1045693"/>
                  <a:gd name="connsiteX955" fmla="*/ 1013905 w 1503152"/>
                  <a:gd name="connsiteY955" fmla="*/ 55510 h 1045693"/>
                  <a:gd name="connsiteX956" fmla="*/ 1014522 w 1503152"/>
                  <a:gd name="connsiteY956" fmla="*/ 54708 h 1045693"/>
                  <a:gd name="connsiteX957" fmla="*/ 1015327 w 1503152"/>
                  <a:gd name="connsiteY957" fmla="*/ 53634 h 1045693"/>
                  <a:gd name="connsiteX958" fmla="*/ 1016149 w 1503152"/>
                  <a:gd name="connsiteY958" fmla="*/ 52918 h 1045693"/>
                  <a:gd name="connsiteX959" fmla="*/ 1017267 w 1503152"/>
                  <a:gd name="connsiteY959" fmla="*/ 51371 h 1045693"/>
                  <a:gd name="connsiteX960" fmla="*/ 1018334 w 1503152"/>
                  <a:gd name="connsiteY960" fmla="*/ 50806 h 1045693"/>
                  <a:gd name="connsiteX961" fmla="*/ 1017697 w 1503152"/>
                  <a:gd name="connsiteY961" fmla="*/ 50174 h 1045693"/>
                  <a:gd name="connsiteX962" fmla="*/ 1017775 w 1503152"/>
                  <a:gd name="connsiteY962" fmla="*/ 49052 h 1045693"/>
                  <a:gd name="connsiteX963" fmla="*/ 1018000 w 1503152"/>
                  <a:gd name="connsiteY963" fmla="*/ 47283 h 1045693"/>
                  <a:gd name="connsiteX964" fmla="*/ 1017685 w 1503152"/>
                  <a:gd name="connsiteY964" fmla="*/ 46028 h 1045693"/>
                  <a:gd name="connsiteX965" fmla="*/ 1016821 w 1503152"/>
                  <a:gd name="connsiteY965" fmla="*/ 45373 h 1045693"/>
                  <a:gd name="connsiteX966" fmla="*/ 1015976 w 1503152"/>
                  <a:gd name="connsiteY966" fmla="*/ 45316 h 1045693"/>
                  <a:gd name="connsiteX967" fmla="*/ 1015065 w 1503152"/>
                  <a:gd name="connsiteY967" fmla="*/ 45531 h 1045693"/>
                  <a:gd name="connsiteX968" fmla="*/ 1014066 w 1503152"/>
                  <a:gd name="connsiteY968" fmla="*/ 45113 h 1045693"/>
                  <a:gd name="connsiteX969" fmla="*/ 1013308 w 1503152"/>
                  <a:gd name="connsiteY969" fmla="*/ 44150 h 1045693"/>
                  <a:gd name="connsiteX970" fmla="*/ 1013407 w 1503152"/>
                  <a:gd name="connsiteY970" fmla="*/ 43241 h 1045693"/>
                  <a:gd name="connsiteX971" fmla="*/ 1013298 w 1503152"/>
                  <a:gd name="connsiteY971" fmla="*/ 42015 h 1045693"/>
                  <a:gd name="connsiteX972" fmla="*/ 1013375 w 1503152"/>
                  <a:gd name="connsiteY972" fmla="*/ 41328 h 1045693"/>
                  <a:gd name="connsiteX973" fmla="*/ 1011991 w 1503152"/>
                  <a:gd name="connsiteY973" fmla="*/ 40120 h 1045693"/>
                  <a:gd name="connsiteX974" fmla="*/ 1011060 w 1503152"/>
                  <a:gd name="connsiteY974" fmla="*/ 40383 h 1045693"/>
                  <a:gd name="connsiteX975" fmla="*/ 1008480 w 1503152"/>
                  <a:gd name="connsiteY975" fmla="*/ 39738 h 1045693"/>
                  <a:gd name="connsiteX976" fmla="*/ 1006106 w 1503152"/>
                  <a:gd name="connsiteY976" fmla="*/ 39209 h 1045693"/>
                  <a:gd name="connsiteX977" fmla="*/ 1003820 w 1503152"/>
                  <a:gd name="connsiteY977" fmla="*/ 38688 h 1045693"/>
                  <a:gd name="connsiteX978" fmla="*/ 1001702 w 1503152"/>
                  <a:gd name="connsiteY978" fmla="*/ 38001 h 1045693"/>
                  <a:gd name="connsiteX979" fmla="*/ 1000170 w 1503152"/>
                  <a:gd name="connsiteY979" fmla="*/ 37395 h 1045693"/>
                  <a:gd name="connsiteX980" fmla="*/ 998069 w 1503152"/>
                  <a:gd name="connsiteY980" fmla="*/ 36980 h 1045693"/>
                  <a:gd name="connsiteX981" fmla="*/ 995802 w 1503152"/>
                  <a:gd name="connsiteY981" fmla="*/ 36643 h 1045693"/>
                  <a:gd name="connsiteX982" fmla="*/ 994195 w 1503152"/>
                  <a:gd name="connsiteY982" fmla="*/ 35882 h 1045693"/>
                  <a:gd name="connsiteX983" fmla="*/ 993283 w 1503152"/>
                  <a:gd name="connsiteY983" fmla="*/ 35381 h 1045693"/>
                  <a:gd name="connsiteX984" fmla="*/ 992743 w 1503152"/>
                  <a:gd name="connsiteY984" fmla="*/ 34395 h 1045693"/>
                  <a:gd name="connsiteX985" fmla="*/ 991838 w 1503152"/>
                  <a:gd name="connsiteY985" fmla="*/ 32928 h 1045693"/>
                  <a:gd name="connsiteX986" fmla="*/ 991073 w 1503152"/>
                  <a:gd name="connsiteY986" fmla="*/ 31836 h 1045693"/>
                  <a:gd name="connsiteX987" fmla="*/ 990386 w 1503152"/>
                  <a:gd name="connsiteY987" fmla="*/ 30298 h 1045693"/>
                  <a:gd name="connsiteX988" fmla="*/ 990043 w 1503152"/>
                  <a:gd name="connsiteY988" fmla="*/ 29537 h 1045693"/>
                  <a:gd name="connsiteX989" fmla="*/ 989552 w 1503152"/>
                  <a:gd name="connsiteY989" fmla="*/ 28552 h 1045693"/>
                  <a:gd name="connsiteX990" fmla="*/ 988482 w 1503152"/>
                  <a:gd name="connsiteY990" fmla="*/ 28167 h 1045693"/>
                  <a:gd name="connsiteX991" fmla="*/ 987127 w 1503152"/>
                  <a:gd name="connsiteY991" fmla="*/ 27964 h 1045693"/>
                  <a:gd name="connsiteX992" fmla="*/ 986196 w 1503152"/>
                  <a:gd name="connsiteY992" fmla="*/ 27249 h 1045693"/>
                  <a:gd name="connsiteX993" fmla="*/ 984980 w 1503152"/>
                  <a:gd name="connsiteY993" fmla="*/ 26295 h 1045693"/>
                  <a:gd name="connsiteX994" fmla="*/ 984635 w 1503152"/>
                  <a:gd name="connsiteY994" fmla="*/ 25125 h 1045693"/>
                  <a:gd name="connsiteX995" fmla="*/ 984322 w 1503152"/>
                  <a:gd name="connsiteY995" fmla="*/ 24083 h 1045693"/>
                  <a:gd name="connsiteX996" fmla="*/ 983525 w 1503152"/>
                  <a:gd name="connsiteY996" fmla="*/ 23077 h 1045693"/>
                  <a:gd name="connsiteX997" fmla="*/ 982456 w 1503152"/>
                  <a:gd name="connsiteY997" fmla="*/ 21870 h 1045693"/>
                  <a:gd name="connsiteX998" fmla="*/ 980327 w 1503152"/>
                  <a:gd name="connsiteY998" fmla="*/ 20316 h 1045693"/>
                  <a:gd name="connsiteX999" fmla="*/ 979502 w 1503152"/>
                  <a:gd name="connsiteY999" fmla="*/ 18541 h 1045693"/>
                  <a:gd name="connsiteX1000" fmla="*/ 978442 w 1503152"/>
                  <a:gd name="connsiteY1000" fmla="*/ 16929 h 1045693"/>
                  <a:gd name="connsiteX1001" fmla="*/ 977135 w 1503152"/>
                  <a:gd name="connsiteY1001" fmla="*/ 15517 h 1045693"/>
                  <a:gd name="connsiteX1002" fmla="*/ 977626 w 1503152"/>
                  <a:gd name="connsiteY1002" fmla="*/ 13991 h 1045693"/>
                  <a:gd name="connsiteX1003" fmla="*/ 978635 w 1503152"/>
                  <a:gd name="connsiteY1003" fmla="*/ 12443 h 1045693"/>
                  <a:gd name="connsiteX1004" fmla="*/ 979694 w 1503152"/>
                  <a:gd name="connsiteY1004" fmla="*/ 11208 h 1045693"/>
                  <a:gd name="connsiteX1005" fmla="*/ 978866 w 1503152"/>
                  <a:gd name="connsiteY1005" fmla="*/ 4936 h 1045693"/>
                  <a:gd name="connsiteX1006" fmla="*/ 978044 w 1503152"/>
                  <a:gd name="connsiteY1006" fmla="*/ 5316 h 1045693"/>
                  <a:gd name="connsiteX1007" fmla="*/ 976747 w 1503152"/>
                  <a:gd name="connsiteY1007" fmla="*/ 5614 h 1045693"/>
                  <a:gd name="connsiteX1008" fmla="*/ 975491 w 1503152"/>
                  <a:gd name="connsiteY1008" fmla="*/ 5752 h 1045693"/>
                  <a:gd name="connsiteX1009" fmla="*/ 974069 w 1503152"/>
                  <a:gd name="connsiteY1009" fmla="*/ 5887 h 1045693"/>
                  <a:gd name="connsiteX1010" fmla="*/ 973071 w 1503152"/>
                  <a:gd name="connsiteY1010" fmla="*/ 5752 h 1045693"/>
                  <a:gd name="connsiteX1011" fmla="*/ 972617 w 1503152"/>
                  <a:gd name="connsiteY1011" fmla="*/ 5190 h 1045693"/>
                  <a:gd name="connsiteX1012" fmla="*/ 971754 w 1503152"/>
                  <a:gd name="connsiteY1012" fmla="*/ 4247 h 1045693"/>
                  <a:gd name="connsiteX1013" fmla="*/ 971352 w 1503152"/>
                  <a:gd name="connsiteY1013" fmla="*/ 3377 h 1045693"/>
                  <a:gd name="connsiteX1014" fmla="*/ 970608 w 1503152"/>
                  <a:gd name="connsiteY1014" fmla="*/ 2265 h 1045693"/>
                  <a:gd name="connsiteX1015" fmla="*/ 969339 w 1503152"/>
                  <a:gd name="connsiteY1015" fmla="*/ 1341 h 1045693"/>
                  <a:gd name="connsiteX1016" fmla="*/ 968184 w 1503152"/>
                  <a:gd name="connsiteY1016" fmla="*/ 682 h 1045693"/>
                  <a:gd name="connsiteX1017" fmla="*/ 966123 w 1503152"/>
                  <a:gd name="connsiteY1017" fmla="*/ 192 h 1045693"/>
                  <a:gd name="connsiteX1018" fmla="*/ 964261 w 1503152"/>
                  <a:gd name="connsiteY1018" fmla="*/ 171 h 1045693"/>
                  <a:gd name="connsiteX1019" fmla="*/ 963396 w 1503152"/>
                  <a:gd name="connsiteY1019" fmla="*/ 1186 h 1045693"/>
                  <a:gd name="connsiteX1020" fmla="*/ 962231 w 1503152"/>
                  <a:gd name="connsiteY1020" fmla="*/ 2791 h 1045693"/>
                  <a:gd name="connsiteX1021" fmla="*/ 961300 w 1503152"/>
                  <a:gd name="connsiteY1021" fmla="*/ 4085 h 1045693"/>
                  <a:gd name="connsiteX1022" fmla="*/ 960301 w 1503152"/>
                  <a:gd name="connsiteY1022" fmla="*/ 4995 h 1045693"/>
                  <a:gd name="connsiteX1023" fmla="*/ 959496 w 1503152"/>
                  <a:gd name="connsiteY1023" fmla="*/ 5575 h 1045693"/>
                  <a:gd name="connsiteX1024" fmla="*/ 958496 w 1503152"/>
                  <a:gd name="connsiteY1024" fmla="*/ 6186 h 1045693"/>
                  <a:gd name="connsiteX1025" fmla="*/ 957556 w 1503152"/>
                  <a:gd name="connsiteY1025" fmla="*/ 7489 h 1045693"/>
                  <a:gd name="connsiteX1026" fmla="*/ 956387 w 1503152"/>
                  <a:gd name="connsiteY1026" fmla="*/ 8764 h 1045693"/>
                  <a:gd name="connsiteX1027" fmla="*/ 954066 w 1503152"/>
                  <a:gd name="connsiteY1027" fmla="*/ 9008 h 1045693"/>
                  <a:gd name="connsiteX1028" fmla="*/ 952800 w 1503152"/>
                  <a:gd name="connsiteY1028" fmla="*/ 8949 h 1045693"/>
                  <a:gd name="connsiteX1029" fmla="*/ 952133 w 1503152"/>
                  <a:gd name="connsiteY1029" fmla="*/ 9306 h 1045693"/>
                  <a:gd name="connsiteX1030" fmla="*/ 951260 w 1503152"/>
                  <a:gd name="connsiteY1030" fmla="*/ 9753 h 1045693"/>
                  <a:gd name="connsiteX1031" fmla="*/ 950781 w 1503152"/>
                  <a:gd name="connsiteY1031" fmla="*/ 11018 h 1045693"/>
                  <a:gd name="connsiteX1032" fmla="*/ 950201 w 1503152"/>
                  <a:gd name="connsiteY1032" fmla="*/ 11407 h 1045693"/>
                  <a:gd name="connsiteX1033" fmla="*/ 949331 w 1503152"/>
                  <a:gd name="connsiteY1033" fmla="*/ 12441 h 1045693"/>
                  <a:gd name="connsiteX1034" fmla="*/ 948948 w 1503152"/>
                  <a:gd name="connsiteY1034" fmla="*/ 12931 h 1045693"/>
                  <a:gd name="connsiteX1035" fmla="*/ 948566 w 1503152"/>
                  <a:gd name="connsiteY1035" fmla="*/ 13676 h 1045693"/>
                  <a:gd name="connsiteX1036" fmla="*/ 948123 w 1503152"/>
                  <a:gd name="connsiteY1036" fmla="*/ 14739 h 1045693"/>
                  <a:gd name="connsiteX1037" fmla="*/ 947831 w 1503152"/>
                  <a:gd name="connsiteY1037" fmla="*/ 15532 h 1045693"/>
                  <a:gd name="connsiteX1038" fmla="*/ 947840 w 1503152"/>
                  <a:gd name="connsiteY1038" fmla="*/ 15985 h 1045693"/>
                  <a:gd name="connsiteX1039" fmla="*/ 947959 w 1503152"/>
                  <a:gd name="connsiteY1039" fmla="*/ 19793 h 1045693"/>
                  <a:gd name="connsiteX1040" fmla="*/ 946106 w 1503152"/>
                  <a:gd name="connsiteY1040" fmla="*/ 21938 h 1045693"/>
                  <a:gd name="connsiteX1041" fmla="*/ 945791 w 1503152"/>
                  <a:gd name="connsiteY1041" fmla="*/ 22837 h 1045693"/>
                  <a:gd name="connsiteX1042" fmla="*/ 945833 w 1503152"/>
                  <a:gd name="connsiteY1042" fmla="*/ 23707 h 1045693"/>
                  <a:gd name="connsiteX1043" fmla="*/ 945833 w 1503152"/>
                  <a:gd name="connsiteY1043" fmla="*/ 24207 h 1045693"/>
                  <a:gd name="connsiteX1044" fmla="*/ 945734 w 1503152"/>
                  <a:gd name="connsiteY1044" fmla="*/ 24972 h 1045693"/>
                  <a:gd name="connsiteX1045" fmla="*/ 943929 w 1503152"/>
                  <a:gd name="connsiteY1045" fmla="*/ 26943 h 1045693"/>
                  <a:gd name="connsiteX1046" fmla="*/ 943586 w 1503152"/>
                  <a:gd name="connsiteY1046" fmla="*/ 27445 h 1045693"/>
                  <a:gd name="connsiteX1047" fmla="*/ 941910 w 1503152"/>
                  <a:gd name="connsiteY1047" fmla="*/ 30642 h 1045693"/>
                  <a:gd name="connsiteX1048" fmla="*/ 941599 w 1503152"/>
                  <a:gd name="connsiteY1048" fmla="*/ 31233 h 1045693"/>
                  <a:gd name="connsiteX1049" fmla="*/ 936401 w 1503152"/>
                  <a:gd name="connsiteY1049" fmla="*/ 36368 h 1045693"/>
                  <a:gd name="connsiteX1050" fmla="*/ 935235 w 1503152"/>
                  <a:gd name="connsiteY1050" fmla="*/ 37660 h 1045693"/>
                  <a:gd name="connsiteX1051" fmla="*/ 934586 w 1503152"/>
                  <a:gd name="connsiteY1051" fmla="*/ 38124 h 1045693"/>
                  <a:gd name="connsiteX1052" fmla="*/ 933588 w 1503152"/>
                  <a:gd name="connsiteY1052" fmla="*/ 38300 h 1045693"/>
                  <a:gd name="connsiteX1053" fmla="*/ 932909 w 1503152"/>
                  <a:gd name="connsiteY1053" fmla="*/ 39574 h 1045693"/>
                  <a:gd name="connsiteX1054" fmla="*/ 932283 w 1503152"/>
                  <a:gd name="connsiteY1054" fmla="*/ 40734 h 1045693"/>
                  <a:gd name="connsiteX1055" fmla="*/ 932203 w 1503152"/>
                  <a:gd name="connsiteY1055" fmla="*/ 41167 h 1045693"/>
                  <a:gd name="connsiteX1056" fmla="*/ 931754 w 1503152"/>
                  <a:gd name="connsiteY1056" fmla="*/ 41816 h 1045693"/>
                  <a:gd name="connsiteX1057" fmla="*/ 931283 w 1503152"/>
                  <a:gd name="connsiteY1057" fmla="*/ 42589 h 1045693"/>
                  <a:gd name="connsiteX1058" fmla="*/ 930079 w 1503152"/>
                  <a:gd name="connsiteY1058" fmla="*/ 42763 h 1045693"/>
                  <a:gd name="connsiteX1059" fmla="*/ 929144 w 1503152"/>
                  <a:gd name="connsiteY1059" fmla="*/ 43013 h 1045693"/>
                  <a:gd name="connsiteX1060" fmla="*/ 928665 w 1503152"/>
                  <a:gd name="connsiteY1060" fmla="*/ 43421 h 1045693"/>
                  <a:gd name="connsiteX1061" fmla="*/ 928241 w 1503152"/>
                  <a:gd name="connsiteY1061" fmla="*/ 43935 h 1045693"/>
                  <a:gd name="connsiteX1062" fmla="*/ 928213 w 1503152"/>
                  <a:gd name="connsiteY1062" fmla="*/ 44860 h 1045693"/>
                  <a:gd name="connsiteX1063" fmla="*/ 927873 w 1503152"/>
                  <a:gd name="connsiteY1063" fmla="*/ 47653 h 1045693"/>
                  <a:gd name="connsiteX1064" fmla="*/ 927587 w 1503152"/>
                  <a:gd name="connsiteY1064" fmla="*/ 48745 h 1045693"/>
                  <a:gd name="connsiteX1065" fmla="*/ 923538 w 1503152"/>
                  <a:gd name="connsiteY1065" fmla="*/ 54929 h 1045693"/>
                  <a:gd name="connsiteX1066" fmla="*/ 923204 w 1503152"/>
                  <a:gd name="connsiteY1066" fmla="*/ 55500 h 1045693"/>
                  <a:gd name="connsiteX1067" fmla="*/ 922517 w 1503152"/>
                  <a:gd name="connsiteY1067" fmla="*/ 55237 h 1045693"/>
                  <a:gd name="connsiteX1068" fmla="*/ 921341 w 1503152"/>
                  <a:gd name="connsiteY1068" fmla="*/ 54273 h 1045693"/>
                  <a:gd name="connsiteX1069" fmla="*/ 919868 w 1503152"/>
                  <a:gd name="connsiteY1069" fmla="*/ 54023 h 1045693"/>
                  <a:gd name="connsiteX1070" fmla="*/ 919399 w 1503152"/>
                  <a:gd name="connsiteY1070" fmla="*/ 54611 h 1045693"/>
                  <a:gd name="connsiteX1071" fmla="*/ 918798 w 1503152"/>
                  <a:gd name="connsiteY1071" fmla="*/ 55442 h 1045693"/>
                  <a:gd name="connsiteX1072" fmla="*/ 918517 w 1503152"/>
                  <a:gd name="connsiteY1072" fmla="*/ 56000 h 1045693"/>
                  <a:gd name="connsiteX1073" fmla="*/ 916808 w 1503152"/>
                  <a:gd name="connsiteY1073" fmla="*/ 56987 h 1045693"/>
                  <a:gd name="connsiteX1074" fmla="*/ 915761 w 1503152"/>
                  <a:gd name="connsiteY1074" fmla="*/ 58467 h 1045693"/>
                  <a:gd name="connsiteX1075" fmla="*/ 914602 w 1503152"/>
                  <a:gd name="connsiteY1075" fmla="*/ 60438 h 1045693"/>
                  <a:gd name="connsiteX1076" fmla="*/ 913905 w 1503152"/>
                  <a:gd name="connsiteY1076" fmla="*/ 61511 h 1045693"/>
                  <a:gd name="connsiteX1077" fmla="*/ 914014 w 1503152"/>
                  <a:gd name="connsiteY1077" fmla="*/ 62612 h 1045693"/>
                  <a:gd name="connsiteX1078" fmla="*/ 914201 w 1503152"/>
                  <a:gd name="connsiteY1078" fmla="*/ 64118 h 1045693"/>
                  <a:gd name="connsiteX1079" fmla="*/ 914252 w 1503152"/>
                  <a:gd name="connsiteY1079" fmla="*/ 65007 h 1045693"/>
                  <a:gd name="connsiteX1080" fmla="*/ 914024 w 1503152"/>
                  <a:gd name="connsiteY1080" fmla="*/ 65713 h 1045693"/>
                  <a:gd name="connsiteX1081" fmla="*/ 913575 w 1503152"/>
                  <a:gd name="connsiteY1081" fmla="*/ 66709 h 1045693"/>
                  <a:gd name="connsiteX1082" fmla="*/ 913250 w 1503152"/>
                  <a:gd name="connsiteY1082" fmla="*/ 67665 h 1045693"/>
                  <a:gd name="connsiteX1083" fmla="*/ 912791 w 1503152"/>
                  <a:gd name="connsiteY1083" fmla="*/ 67936 h 1045693"/>
                  <a:gd name="connsiteX1084" fmla="*/ 911867 w 1503152"/>
                  <a:gd name="connsiteY1084" fmla="*/ 68264 h 1045693"/>
                  <a:gd name="connsiteX1085" fmla="*/ 911474 w 1503152"/>
                  <a:gd name="connsiteY1085" fmla="*/ 68747 h 1045693"/>
                  <a:gd name="connsiteX1086" fmla="*/ 910839 w 1503152"/>
                  <a:gd name="connsiteY1086" fmla="*/ 69638 h 1045693"/>
                  <a:gd name="connsiteX1087" fmla="*/ 910386 w 1503152"/>
                  <a:gd name="connsiteY1087" fmla="*/ 70392 h 1045693"/>
                  <a:gd name="connsiteX1088" fmla="*/ 910113 w 1503152"/>
                  <a:gd name="connsiteY1088" fmla="*/ 70835 h 1045693"/>
                  <a:gd name="connsiteX1089" fmla="*/ 909249 w 1503152"/>
                  <a:gd name="connsiteY1089" fmla="*/ 71474 h 1045693"/>
                  <a:gd name="connsiteX1090" fmla="*/ 908472 w 1503152"/>
                  <a:gd name="connsiteY1090" fmla="*/ 71945 h 1045693"/>
                  <a:gd name="connsiteX1091" fmla="*/ 907904 w 1503152"/>
                  <a:gd name="connsiteY1091" fmla="*/ 72700 h 1045693"/>
                  <a:gd name="connsiteX1092" fmla="*/ 907532 w 1503152"/>
                  <a:gd name="connsiteY1092" fmla="*/ 73038 h 1045693"/>
                  <a:gd name="connsiteX1093" fmla="*/ 906915 w 1503152"/>
                  <a:gd name="connsiteY1093" fmla="*/ 73500 h 1045693"/>
                  <a:gd name="connsiteX1094" fmla="*/ 906434 w 1503152"/>
                  <a:gd name="connsiteY1094" fmla="*/ 74361 h 1045693"/>
                  <a:gd name="connsiteX1095" fmla="*/ 905650 w 1503152"/>
                  <a:gd name="connsiteY1095" fmla="*/ 74537 h 1045693"/>
                  <a:gd name="connsiteX1096" fmla="*/ 904639 w 1503152"/>
                  <a:gd name="connsiteY1096" fmla="*/ 74864 h 1045693"/>
                  <a:gd name="connsiteX1097" fmla="*/ 903679 w 1503152"/>
                  <a:gd name="connsiteY1097" fmla="*/ 75172 h 1045693"/>
                  <a:gd name="connsiteX1098" fmla="*/ 902295 w 1503152"/>
                  <a:gd name="connsiteY1098" fmla="*/ 75494 h 1045693"/>
                  <a:gd name="connsiteX1099" fmla="*/ 901599 w 1503152"/>
                  <a:gd name="connsiteY1099" fmla="*/ 75311 h 1045693"/>
                  <a:gd name="connsiteX1100" fmla="*/ 900959 w 1503152"/>
                  <a:gd name="connsiteY1100" fmla="*/ 74817 h 1045693"/>
                  <a:gd name="connsiteX1101" fmla="*/ 899498 w 1503152"/>
                  <a:gd name="connsiteY1101" fmla="*/ 74788 h 1045693"/>
                  <a:gd name="connsiteX1102" fmla="*/ 898057 w 1503152"/>
                  <a:gd name="connsiteY1102" fmla="*/ 74556 h 1045693"/>
                  <a:gd name="connsiteX1103" fmla="*/ 896664 w 1503152"/>
                  <a:gd name="connsiteY1103" fmla="*/ 74382 h 1045693"/>
                  <a:gd name="connsiteX1104" fmla="*/ 895408 w 1503152"/>
                  <a:gd name="connsiteY1104" fmla="*/ 74422 h 1045693"/>
                  <a:gd name="connsiteX1105" fmla="*/ 894926 w 1503152"/>
                  <a:gd name="connsiteY1105" fmla="*/ 74546 h 1045693"/>
                  <a:gd name="connsiteX1106" fmla="*/ 894172 w 1503152"/>
                  <a:gd name="connsiteY1106" fmla="*/ 74983 h 1045693"/>
                  <a:gd name="connsiteX1107" fmla="*/ 893575 w 1503152"/>
                  <a:gd name="connsiteY1107" fmla="*/ 75176 h 1045693"/>
                  <a:gd name="connsiteX1108" fmla="*/ 892907 w 1503152"/>
                  <a:gd name="connsiteY1108" fmla="*/ 75465 h 1045693"/>
                  <a:gd name="connsiteX1109" fmla="*/ 892515 w 1503152"/>
                  <a:gd name="connsiteY1109" fmla="*/ 75834 h 1045693"/>
                  <a:gd name="connsiteX1110" fmla="*/ 892161 w 1503152"/>
                  <a:gd name="connsiteY1110" fmla="*/ 76315 h 1045693"/>
                  <a:gd name="connsiteX1111" fmla="*/ 891777 w 1503152"/>
                  <a:gd name="connsiteY1111" fmla="*/ 76538 h 1045693"/>
                  <a:gd name="connsiteX1112" fmla="*/ 891131 w 1503152"/>
                  <a:gd name="connsiteY1112" fmla="*/ 76550 h 1045693"/>
                  <a:gd name="connsiteX1113" fmla="*/ 890573 w 1503152"/>
                  <a:gd name="connsiteY1113" fmla="*/ 75931 h 1045693"/>
                  <a:gd name="connsiteX1114" fmla="*/ 889953 w 1503152"/>
                  <a:gd name="connsiteY1114" fmla="*/ 75109 h 1045693"/>
                  <a:gd name="connsiteX1115" fmla="*/ 889266 w 1503152"/>
                  <a:gd name="connsiteY1115" fmla="*/ 74248 h 1045693"/>
                  <a:gd name="connsiteX1116" fmla="*/ 888440 w 1503152"/>
                  <a:gd name="connsiteY1116" fmla="*/ 73079 h 1045693"/>
                  <a:gd name="connsiteX1117" fmla="*/ 887609 w 1503152"/>
                  <a:gd name="connsiteY1117" fmla="*/ 71795 h 1045693"/>
                  <a:gd name="connsiteX1118" fmla="*/ 886871 w 1503152"/>
                  <a:gd name="connsiteY1118" fmla="*/ 70760 h 1045693"/>
                  <a:gd name="connsiteX1119" fmla="*/ 886177 w 1503152"/>
                  <a:gd name="connsiteY1119" fmla="*/ 70077 h 1045693"/>
                  <a:gd name="connsiteX1120" fmla="*/ 885566 w 1503152"/>
                  <a:gd name="connsiteY1120" fmla="*/ 69640 h 1045693"/>
                  <a:gd name="connsiteX1121" fmla="*/ 884851 w 1503152"/>
                  <a:gd name="connsiteY1121" fmla="*/ 69361 h 1045693"/>
                  <a:gd name="connsiteX1122" fmla="*/ 883839 w 1503152"/>
                  <a:gd name="connsiteY1122" fmla="*/ 69168 h 1045693"/>
                  <a:gd name="connsiteX1123" fmla="*/ 882683 w 1503152"/>
                  <a:gd name="connsiteY1123" fmla="*/ 69468 h 1045693"/>
                  <a:gd name="connsiteX1124" fmla="*/ 880937 w 1503152"/>
                  <a:gd name="connsiteY1124" fmla="*/ 69808 h 1045693"/>
                  <a:gd name="connsiteX1125" fmla="*/ 879643 w 1503152"/>
                  <a:gd name="connsiteY1125" fmla="*/ 69924 h 1045693"/>
                  <a:gd name="connsiteX1126" fmla="*/ 878799 w 1503152"/>
                  <a:gd name="connsiteY1126" fmla="*/ 70250 h 1045693"/>
                  <a:gd name="connsiteX1127" fmla="*/ 878407 w 1503152"/>
                  <a:gd name="connsiteY1127" fmla="*/ 70659 h 1045693"/>
                  <a:gd name="connsiteX1128" fmla="*/ 877826 w 1503152"/>
                  <a:gd name="connsiteY1128" fmla="*/ 71169 h 1045693"/>
                  <a:gd name="connsiteX1129" fmla="*/ 877405 w 1503152"/>
                  <a:gd name="connsiteY1129" fmla="*/ 71506 h 1045693"/>
                  <a:gd name="connsiteX1130" fmla="*/ 876513 w 1503152"/>
                  <a:gd name="connsiteY1130" fmla="*/ 72290 h 1045693"/>
                  <a:gd name="connsiteX1131" fmla="*/ 875897 w 1503152"/>
                  <a:gd name="connsiteY1131" fmla="*/ 72958 h 1045693"/>
                  <a:gd name="connsiteX1132" fmla="*/ 875357 w 1503152"/>
                  <a:gd name="connsiteY1132" fmla="*/ 73189 h 1045693"/>
                  <a:gd name="connsiteX1133" fmla="*/ 874827 w 1503152"/>
                  <a:gd name="connsiteY1133" fmla="*/ 73573 h 1045693"/>
                  <a:gd name="connsiteX1134" fmla="*/ 874393 w 1503152"/>
                  <a:gd name="connsiteY1134" fmla="*/ 73847 h 1045693"/>
                  <a:gd name="connsiteX1135" fmla="*/ 873443 w 1503152"/>
                  <a:gd name="connsiteY1135" fmla="*/ 74395 h 1045693"/>
                  <a:gd name="connsiteX1136" fmla="*/ 872823 w 1503152"/>
                  <a:gd name="connsiteY1136" fmla="*/ 74578 h 1045693"/>
                  <a:gd name="connsiteX1137" fmla="*/ 872159 w 1503152"/>
                  <a:gd name="connsiteY1137" fmla="*/ 74727 h 1045693"/>
                  <a:gd name="connsiteX1138" fmla="*/ 871806 w 1503152"/>
                  <a:gd name="connsiteY1138" fmla="*/ 75198 h 1045693"/>
                  <a:gd name="connsiteX1139" fmla="*/ 871253 w 1503152"/>
                  <a:gd name="connsiteY1139" fmla="*/ 76000 h 1045693"/>
                  <a:gd name="connsiteX1140" fmla="*/ 870665 w 1503152"/>
                  <a:gd name="connsiteY1140" fmla="*/ 77103 h 1045693"/>
                  <a:gd name="connsiteX1141" fmla="*/ 869314 w 1503152"/>
                  <a:gd name="connsiteY1141" fmla="*/ 78679 h 1045693"/>
                  <a:gd name="connsiteX1142" fmla="*/ 868447 w 1503152"/>
                  <a:gd name="connsiteY1142" fmla="*/ 79824 h 1045693"/>
                  <a:gd name="connsiteX1143" fmla="*/ 867590 w 1503152"/>
                  <a:gd name="connsiteY1143" fmla="*/ 80612 h 1045693"/>
                  <a:gd name="connsiteX1144" fmla="*/ 866877 w 1503152"/>
                  <a:gd name="connsiteY1144" fmla="*/ 81398 h 1045693"/>
                  <a:gd name="connsiteX1145" fmla="*/ 866260 w 1503152"/>
                  <a:gd name="connsiteY1145" fmla="*/ 81662 h 1045693"/>
                  <a:gd name="connsiteX1146" fmla="*/ 864369 w 1503152"/>
                  <a:gd name="connsiteY1146" fmla="*/ 80814 h 1045693"/>
                  <a:gd name="connsiteX1147" fmla="*/ 862125 w 1503152"/>
                  <a:gd name="connsiteY1147" fmla="*/ 79385 h 1045693"/>
                  <a:gd name="connsiteX1148" fmla="*/ 860629 w 1503152"/>
                  <a:gd name="connsiteY1148" fmla="*/ 78544 h 1045693"/>
                  <a:gd name="connsiteX1149" fmla="*/ 858904 w 1503152"/>
                  <a:gd name="connsiteY1149" fmla="*/ 77914 h 1045693"/>
                  <a:gd name="connsiteX1150" fmla="*/ 857645 w 1503152"/>
                  <a:gd name="connsiteY1150" fmla="*/ 77330 h 1045693"/>
                  <a:gd name="connsiteX1151" fmla="*/ 856179 w 1503152"/>
                  <a:gd name="connsiteY1151" fmla="*/ 76383 h 1045693"/>
                  <a:gd name="connsiteX1152" fmla="*/ 855183 w 1503152"/>
                  <a:gd name="connsiteY1152" fmla="*/ 75597 h 1045693"/>
                  <a:gd name="connsiteX1153" fmla="*/ 854117 w 1503152"/>
                  <a:gd name="connsiteY1153" fmla="*/ 74643 h 1045693"/>
                  <a:gd name="connsiteX1154" fmla="*/ 852993 w 1503152"/>
                  <a:gd name="connsiteY1154" fmla="*/ 73519 h 1045693"/>
                  <a:gd name="connsiteX1155" fmla="*/ 852104 w 1503152"/>
                  <a:gd name="connsiteY1155" fmla="*/ 72762 h 1045693"/>
                  <a:gd name="connsiteX1156" fmla="*/ 850804 w 1503152"/>
                  <a:gd name="connsiteY1156" fmla="*/ 71792 h 1045693"/>
                  <a:gd name="connsiteX1157" fmla="*/ 849947 w 1503152"/>
                  <a:gd name="connsiteY1157" fmla="*/ 71275 h 1045693"/>
                  <a:gd name="connsiteX1158" fmla="*/ 848338 w 1503152"/>
                  <a:gd name="connsiteY1158" fmla="*/ 71195 h 1045693"/>
                  <a:gd name="connsiteX1159" fmla="*/ 847583 w 1503152"/>
                  <a:gd name="connsiteY1159" fmla="*/ 71197 h 1045693"/>
                  <a:gd name="connsiteX1160" fmla="*/ 846347 w 1503152"/>
                  <a:gd name="connsiteY1160" fmla="*/ 71477 h 1045693"/>
                  <a:gd name="connsiteX1161" fmla="*/ 844953 w 1503152"/>
                  <a:gd name="connsiteY1161" fmla="*/ 71945 h 1045693"/>
                  <a:gd name="connsiteX1162" fmla="*/ 843917 w 1503152"/>
                  <a:gd name="connsiteY1162" fmla="*/ 72279 h 1045693"/>
                  <a:gd name="connsiteX1163" fmla="*/ 842877 w 1503152"/>
                  <a:gd name="connsiteY1163" fmla="*/ 72645 h 1045693"/>
                  <a:gd name="connsiteX1164" fmla="*/ 841938 w 1503152"/>
                  <a:gd name="connsiteY1164" fmla="*/ 73259 h 1045693"/>
                  <a:gd name="connsiteX1165" fmla="*/ 840950 w 1503152"/>
                  <a:gd name="connsiteY1165" fmla="*/ 73949 h 1045693"/>
                  <a:gd name="connsiteX1166" fmla="*/ 840442 w 1503152"/>
                  <a:gd name="connsiteY1166" fmla="*/ 74483 h 1045693"/>
                  <a:gd name="connsiteX1167" fmla="*/ 839929 w 1503152"/>
                  <a:gd name="connsiteY1167" fmla="*/ 75500 h 1045693"/>
                  <a:gd name="connsiteX1168" fmla="*/ 839553 w 1503152"/>
                  <a:gd name="connsiteY1168" fmla="*/ 76807 h 1045693"/>
                  <a:gd name="connsiteX1169" fmla="*/ 839040 w 1503152"/>
                  <a:gd name="connsiteY1169" fmla="*/ 78152 h 1045693"/>
                  <a:gd name="connsiteX1170" fmla="*/ 838622 w 1503152"/>
                  <a:gd name="connsiteY1170" fmla="*/ 78872 h 1045693"/>
                  <a:gd name="connsiteX1171" fmla="*/ 838101 w 1503152"/>
                  <a:gd name="connsiteY1171" fmla="*/ 79192 h 1045693"/>
                  <a:gd name="connsiteX1172" fmla="*/ 836868 w 1503152"/>
                  <a:gd name="connsiteY1172" fmla="*/ 79713 h 1045693"/>
                  <a:gd name="connsiteX1173" fmla="*/ 835889 w 1503152"/>
                  <a:gd name="connsiteY1173" fmla="*/ 79860 h 1045693"/>
                  <a:gd name="connsiteX1174" fmla="*/ 834653 w 1503152"/>
                  <a:gd name="connsiteY1174" fmla="*/ 80002 h 1045693"/>
                  <a:gd name="connsiteX1175" fmla="*/ 833466 w 1503152"/>
                  <a:gd name="connsiteY1175" fmla="*/ 80137 h 1045693"/>
                  <a:gd name="connsiteX1176" fmla="*/ 832316 w 1503152"/>
                  <a:gd name="connsiteY1176" fmla="*/ 80219 h 1045693"/>
                  <a:gd name="connsiteX1177" fmla="*/ 831336 w 1503152"/>
                  <a:gd name="connsiteY1177" fmla="*/ 80473 h 1045693"/>
                  <a:gd name="connsiteX1178" fmla="*/ 830787 w 1503152"/>
                  <a:gd name="connsiteY1178" fmla="*/ 80757 h 1045693"/>
                  <a:gd name="connsiteX1179" fmla="*/ 829674 w 1503152"/>
                  <a:gd name="connsiteY1179" fmla="*/ 81257 h 1045693"/>
                  <a:gd name="connsiteX1180" fmla="*/ 828623 w 1503152"/>
                  <a:gd name="connsiteY1180" fmla="*/ 81658 h 1045693"/>
                  <a:gd name="connsiteX1181" fmla="*/ 827879 w 1503152"/>
                  <a:gd name="connsiteY1181" fmla="*/ 82011 h 1045693"/>
                  <a:gd name="connsiteX1182" fmla="*/ 827243 w 1503152"/>
                  <a:gd name="connsiteY1182" fmla="*/ 82429 h 1045693"/>
                  <a:gd name="connsiteX1183" fmla="*/ 826951 w 1503152"/>
                  <a:gd name="connsiteY1183" fmla="*/ 82856 h 1045693"/>
                  <a:gd name="connsiteX1184" fmla="*/ 826829 w 1503152"/>
                  <a:gd name="connsiteY1184" fmla="*/ 83581 h 1045693"/>
                  <a:gd name="connsiteX1185" fmla="*/ 827438 w 1503152"/>
                  <a:gd name="connsiteY1185" fmla="*/ 84089 h 1045693"/>
                  <a:gd name="connsiteX1186" fmla="*/ 828383 w 1503152"/>
                  <a:gd name="connsiteY1186" fmla="*/ 84558 h 1045693"/>
                  <a:gd name="connsiteX1187" fmla="*/ 829310 w 1503152"/>
                  <a:gd name="connsiteY1187" fmla="*/ 84978 h 1045693"/>
                  <a:gd name="connsiteX1188" fmla="*/ 830373 w 1503152"/>
                  <a:gd name="connsiteY1188" fmla="*/ 85486 h 1045693"/>
                  <a:gd name="connsiteX1189" fmla="*/ 831269 w 1503152"/>
                  <a:gd name="connsiteY1189" fmla="*/ 86359 h 1045693"/>
                  <a:gd name="connsiteX1190" fmla="*/ 831764 w 1503152"/>
                  <a:gd name="connsiteY1190" fmla="*/ 87129 h 1045693"/>
                  <a:gd name="connsiteX1191" fmla="*/ 831798 w 1503152"/>
                  <a:gd name="connsiteY1191" fmla="*/ 87932 h 1045693"/>
                  <a:gd name="connsiteX1192" fmla="*/ 831645 w 1503152"/>
                  <a:gd name="connsiteY1192" fmla="*/ 88648 h 1045693"/>
                  <a:gd name="connsiteX1193" fmla="*/ 831609 w 1503152"/>
                  <a:gd name="connsiteY1193" fmla="*/ 89172 h 1045693"/>
                  <a:gd name="connsiteX1194" fmla="*/ 831321 w 1503152"/>
                  <a:gd name="connsiteY1194" fmla="*/ 90312 h 1045693"/>
                  <a:gd name="connsiteX1195" fmla="*/ 831304 w 1503152"/>
                  <a:gd name="connsiteY1195" fmla="*/ 91201 h 1045693"/>
                  <a:gd name="connsiteX1196" fmla="*/ 831420 w 1503152"/>
                  <a:gd name="connsiteY1196" fmla="*/ 92359 h 1045693"/>
                  <a:gd name="connsiteX1197" fmla="*/ 831542 w 1503152"/>
                  <a:gd name="connsiteY1197" fmla="*/ 93220 h 1045693"/>
                  <a:gd name="connsiteX1198" fmla="*/ 831372 w 1503152"/>
                  <a:gd name="connsiteY1198" fmla="*/ 94120 h 1045693"/>
                  <a:gd name="connsiteX1199" fmla="*/ 831151 w 1503152"/>
                  <a:gd name="connsiteY1199" fmla="*/ 95166 h 1045693"/>
                  <a:gd name="connsiteX1200" fmla="*/ 830900 w 1503152"/>
                  <a:gd name="connsiteY1200" fmla="*/ 96181 h 1045693"/>
                  <a:gd name="connsiteX1201" fmla="*/ 830495 w 1503152"/>
                  <a:gd name="connsiteY1201" fmla="*/ 97458 h 1045693"/>
                  <a:gd name="connsiteX1202" fmla="*/ 830178 w 1503152"/>
                  <a:gd name="connsiteY1202" fmla="*/ 98458 h 1045693"/>
                  <a:gd name="connsiteX1203" fmla="*/ 829985 w 1503152"/>
                  <a:gd name="connsiteY1203" fmla="*/ 99221 h 1045693"/>
                  <a:gd name="connsiteX1204" fmla="*/ 829413 w 1503152"/>
                  <a:gd name="connsiteY1204" fmla="*/ 100605 h 1045693"/>
                  <a:gd name="connsiteX1205" fmla="*/ 828993 w 1503152"/>
                  <a:gd name="connsiteY1205" fmla="*/ 101244 h 1045693"/>
                  <a:gd name="connsiteX1206" fmla="*/ 828466 w 1503152"/>
                  <a:gd name="connsiteY1206" fmla="*/ 101656 h 1045693"/>
                  <a:gd name="connsiteX1207" fmla="*/ 827988 w 1503152"/>
                  <a:gd name="connsiteY1207" fmla="*/ 102034 h 1045693"/>
                  <a:gd name="connsiteX1208" fmla="*/ 827352 w 1503152"/>
                  <a:gd name="connsiteY1208" fmla="*/ 102336 h 1045693"/>
                  <a:gd name="connsiteX1209" fmla="*/ 826703 w 1503152"/>
                  <a:gd name="connsiteY1209" fmla="*/ 102541 h 1045693"/>
                  <a:gd name="connsiteX1210" fmla="*/ 825831 w 1503152"/>
                  <a:gd name="connsiteY1210" fmla="*/ 102731 h 1045693"/>
                  <a:gd name="connsiteX1211" fmla="*/ 825114 w 1503152"/>
                  <a:gd name="connsiteY1211" fmla="*/ 102772 h 1045693"/>
                  <a:gd name="connsiteX1212" fmla="*/ 824251 w 1503152"/>
                  <a:gd name="connsiteY1212" fmla="*/ 102631 h 1045693"/>
                  <a:gd name="connsiteX1213" fmla="*/ 823415 w 1503152"/>
                  <a:gd name="connsiteY1213" fmla="*/ 102413 h 1045693"/>
                  <a:gd name="connsiteX1214" fmla="*/ 822873 w 1503152"/>
                  <a:gd name="connsiteY1214" fmla="*/ 102262 h 1045693"/>
                  <a:gd name="connsiteX1215" fmla="*/ 821929 w 1503152"/>
                  <a:gd name="connsiteY1215" fmla="*/ 102105 h 1045693"/>
                  <a:gd name="connsiteX1216" fmla="*/ 821341 w 1503152"/>
                  <a:gd name="connsiteY1216" fmla="*/ 102204 h 1045693"/>
                  <a:gd name="connsiteX1217" fmla="*/ 820702 w 1503152"/>
                  <a:gd name="connsiteY1217" fmla="*/ 102223 h 1045693"/>
                  <a:gd name="connsiteX1218" fmla="*/ 819341 w 1503152"/>
                  <a:gd name="connsiteY1218" fmla="*/ 102416 h 1045693"/>
                  <a:gd name="connsiteX1219" fmla="*/ 818143 w 1503152"/>
                  <a:gd name="connsiteY1219" fmla="*/ 102654 h 1045693"/>
                  <a:gd name="connsiteX1220" fmla="*/ 817389 w 1503152"/>
                  <a:gd name="connsiteY1220" fmla="*/ 102763 h 1045693"/>
                  <a:gd name="connsiteX1221" fmla="*/ 816339 w 1503152"/>
                  <a:gd name="connsiteY1221" fmla="*/ 102808 h 1045693"/>
                  <a:gd name="connsiteX1222" fmla="*/ 815424 w 1503152"/>
                  <a:gd name="connsiteY1222" fmla="*/ 102805 h 1045693"/>
                  <a:gd name="connsiteX1223" fmla="*/ 814336 w 1503152"/>
                  <a:gd name="connsiteY1223" fmla="*/ 102711 h 1045693"/>
                  <a:gd name="connsiteX1224" fmla="*/ 813825 w 1503152"/>
                  <a:gd name="connsiteY1224" fmla="*/ 102715 h 1045693"/>
                  <a:gd name="connsiteX1225" fmla="*/ 812922 w 1503152"/>
                  <a:gd name="connsiteY1225" fmla="*/ 103058 h 1045693"/>
                  <a:gd name="connsiteX1226" fmla="*/ 812059 w 1503152"/>
                  <a:gd name="connsiteY1226" fmla="*/ 103196 h 1045693"/>
                  <a:gd name="connsiteX1227" fmla="*/ 811462 w 1503152"/>
                  <a:gd name="connsiteY1227" fmla="*/ 103171 h 1045693"/>
                  <a:gd name="connsiteX1228" fmla="*/ 810666 w 1503152"/>
                  <a:gd name="connsiteY1228" fmla="*/ 103154 h 1045693"/>
                  <a:gd name="connsiteX1229" fmla="*/ 810050 w 1503152"/>
                  <a:gd name="connsiteY1229" fmla="*/ 103264 h 1045693"/>
                  <a:gd name="connsiteX1230" fmla="*/ 809491 w 1503152"/>
                  <a:gd name="connsiteY1230" fmla="*/ 103579 h 1045693"/>
                  <a:gd name="connsiteX1231" fmla="*/ 808774 w 1503152"/>
                  <a:gd name="connsiteY1231" fmla="*/ 104064 h 1045693"/>
                  <a:gd name="connsiteX1232" fmla="*/ 808033 w 1503152"/>
                  <a:gd name="connsiteY1232" fmla="*/ 104869 h 1045693"/>
                  <a:gd name="connsiteX1233" fmla="*/ 807558 w 1503152"/>
                  <a:gd name="connsiteY1233" fmla="*/ 105665 h 1045693"/>
                  <a:gd name="connsiteX1234" fmla="*/ 807050 w 1503152"/>
                  <a:gd name="connsiteY1234" fmla="*/ 106420 h 1045693"/>
                  <a:gd name="connsiteX1235" fmla="*/ 806572 w 1503152"/>
                  <a:gd name="connsiteY1235" fmla="*/ 106764 h 1045693"/>
                  <a:gd name="connsiteX1236" fmla="*/ 806119 w 1503152"/>
                  <a:gd name="connsiteY1236" fmla="*/ 106850 h 1045693"/>
                  <a:gd name="connsiteX1237" fmla="*/ 805461 w 1503152"/>
                  <a:gd name="connsiteY1237" fmla="*/ 106806 h 1045693"/>
                  <a:gd name="connsiteX1238" fmla="*/ 804728 w 1503152"/>
                  <a:gd name="connsiteY1238" fmla="*/ 107236 h 1045693"/>
                  <a:gd name="connsiteX1239" fmla="*/ 804331 w 1503152"/>
                  <a:gd name="connsiteY1239" fmla="*/ 108144 h 1045693"/>
                  <a:gd name="connsiteX1240" fmla="*/ 803499 w 1503152"/>
                  <a:gd name="connsiteY1240" fmla="*/ 108651 h 1045693"/>
                  <a:gd name="connsiteX1241" fmla="*/ 802667 w 1503152"/>
                  <a:gd name="connsiteY1241" fmla="*/ 108966 h 1045693"/>
                  <a:gd name="connsiteX1242" fmla="*/ 801765 w 1503152"/>
                  <a:gd name="connsiteY1242" fmla="*/ 109329 h 1045693"/>
                  <a:gd name="connsiteX1243" fmla="*/ 801049 w 1503152"/>
                  <a:gd name="connsiteY1243" fmla="*/ 109669 h 1045693"/>
                  <a:gd name="connsiteX1244" fmla="*/ 800128 w 1503152"/>
                  <a:gd name="connsiteY1244" fmla="*/ 110071 h 1045693"/>
                  <a:gd name="connsiteX1245" fmla="*/ 799396 w 1503152"/>
                  <a:gd name="connsiteY1245" fmla="*/ 110353 h 1045693"/>
                  <a:gd name="connsiteX1246" fmla="*/ 798355 w 1503152"/>
                  <a:gd name="connsiteY1246" fmla="*/ 110581 h 1045693"/>
                  <a:gd name="connsiteX1247" fmla="*/ 797206 w 1503152"/>
                  <a:gd name="connsiteY1247" fmla="*/ 110752 h 1045693"/>
                  <a:gd name="connsiteX1248" fmla="*/ 796403 w 1503152"/>
                  <a:gd name="connsiteY1248" fmla="*/ 110764 h 1045693"/>
                  <a:gd name="connsiteX1249" fmla="*/ 795460 w 1503152"/>
                  <a:gd name="connsiteY1249" fmla="*/ 110790 h 1045693"/>
                  <a:gd name="connsiteX1250" fmla="*/ 794500 w 1503152"/>
                  <a:gd name="connsiteY1250" fmla="*/ 110835 h 1045693"/>
                  <a:gd name="connsiteX1251" fmla="*/ 794008 w 1503152"/>
                  <a:gd name="connsiteY1251" fmla="*/ 110922 h 1045693"/>
                  <a:gd name="connsiteX1252" fmla="*/ 793411 w 1503152"/>
                  <a:gd name="connsiteY1252" fmla="*/ 111380 h 1045693"/>
                  <a:gd name="connsiteX1253" fmla="*/ 793109 w 1503152"/>
                  <a:gd name="connsiteY1253" fmla="*/ 111895 h 1045693"/>
                  <a:gd name="connsiteX1254" fmla="*/ 792752 w 1503152"/>
                  <a:gd name="connsiteY1254" fmla="*/ 112842 h 1045693"/>
                  <a:gd name="connsiteX1255" fmla="*/ 792412 w 1503152"/>
                  <a:gd name="connsiteY1255" fmla="*/ 113735 h 1045693"/>
                  <a:gd name="connsiteX1256" fmla="*/ 792168 w 1503152"/>
                  <a:gd name="connsiteY1256" fmla="*/ 114181 h 1045693"/>
                  <a:gd name="connsiteX1257" fmla="*/ 791628 w 1503152"/>
                  <a:gd name="connsiteY1257" fmla="*/ 114386 h 1045693"/>
                  <a:gd name="connsiteX1258" fmla="*/ 791160 w 1503152"/>
                  <a:gd name="connsiteY1258" fmla="*/ 114456 h 1045693"/>
                  <a:gd name="connsiteX1259" fmla="*/ 790649 w 1503152"/>
                  <a:gd name="connsiteY1259" fmla="*/ 114495 h 1045693"/>
                  <a:gd name="connsiteX1260" fmla="*/ 790187 w 1503152"/>
                  <a:gd name="connsiteY1260" fmla="*/ 114517 h 1045693"/>
                  <a:gd name="connsiteX1261" fmla="*/ 789590 w 1503152"/>
                  <a:gd name="connsiteY1261" fmla="*/ 114531 h 1045693"/>
                  <a:gd name="connsiteX1262" fmla="*/ 789308 w 1503152"/>
                  <a:gd name="connsiteY1262" fmla="*/ 114890 h 1045693"/>
                  <a:gd name="connsiteX1263" fmla="*/ 789172 w 1503152"/>
                  <a:gd name="connsiteY1263" fmla="*/ 115497 h 1045693"/>
                  <a:gd name="connsiteX1264" fmla="*/ 789195 w 1503152"/>
                  <a:gd name="connsiteY1264" fmla="*/ 116049 h 1045693"/>
                  <a:gd name="connsiteX1265" fmla="*/ 789227 w 1503152"/>
                  <a:gd name="connsiteY1265" fmla="*/ 116708 h 1045693"/>
                  <a:gd name="connsiteX1266" fmla="*/ 789310 w 1503152"/>
                  <a:gd name="connsiteY1266" fmla="*/ 117790 h 1045693"/>
                  <a:gd name="connsiteX1267" fmla="*/ 789195 w 1503152"/>
                  <a:gd name="connsiteY1267" fmla="*/ 118338 h 1045693"/>
                  <a:gd name="connsiteX1268" fmla="*/ 788392 w 1503152"/>
                  <a:gd name="connsiteY1268" fmla="*/ 118730 h 1045693"/>
                  <a:gd name="connsiteX1269" fmla="*/ 787579 w 1503152"/>
                  <a:gd name="connsiteY1269" fmla="*/ 118987 h 1045693"/>
                  <a:gd name="connsiteX1270" fmla="*/ 786951 w 1503152"/>
                  <a:gd name="connsiteY1270" fmla="*/ 119076 h 1045693"/>
                  <a:gd name="connsiteX1271" fmla="*/ 786354 w 1503152"/>
                  <a:gd name="connsiteY1271" fmla="*/ 119147 h 1045693"/>
                  <a:gd name="connsiteX1272" fmla="*/ 785833 w 1503152"/>
                  <a:gd name="connsiteY1272" fmla="*/ 119196 h 1045693"/>
                  <a:gd name="connsiteX1273" fmla="*/ 785150 w 1503152"/>
                  <a:gd name="connsiteY1273" fmla="*/ 120002 h 1045693"/>
                  <a:gd name="connsiteX1274" fmla="*/ 784427 w 1503152"/>
                  <a:gd name="connsiteY1274" fmla="*/ 120740 h 1045693"/>
                  <a:gd name="connsiteX1275" fmla="*/ 783367 w 1503152"/>
                  <a:gd name="connsiteY1275" fmla="*/ 120486 h 1045693"/>
                  <a:gd name="connsiteX1276" fmla="*/ 782520 w 1503152"/>
                  <a:gd name="connsiteY1276" fmla="*/ 120111 h 1045693"/>
                  <a:gd name="connsiteX1277" fmla="*/ 781977 w 1503152"/>
                  <a:gd name="connsiteY1277" fmla="*/ 119912 h 1045693"/>
                  <a:gd name="connsiteX1278" fmla="*/ 781251 w 1503152"/>
                  <a:gd name="connsiteY1278" fmla="*/ 119694 h 1045693"/>
                  <a:gd name="connsiteX1279" fmla="*/ 780375 w 1503152"/>
                  <a:gd name="connsiteY1279" fmla="*/ 119417 h 1045693"/>
                  <a:gd name="connsiteX1280" fmla="*/ 779650 w 1503152"/>
                  <a:gd name="connsiteY1280" fmla="*/ 119574 h 1045693"/>
                  <a:gd name="connsiteX1281" fmla="*/ 778895 w 1503152"/>
                  <a:gd name="connsiteY1281" fmla="*/ 119889 h 1045693"/>
                  <a:gd name="connsiteX1282" fmla="*/ 778416 w 1503152"/>
                  <a:gd name="connsiteY1282" fmla="*/ 120047 h 1045693"/>
                  <a:gd name="connsiteX1283" fmla="*/ 777713 w 1503152"/>
                  <a:gd name="connsiteY1283" fmla="*/ 120724 h 1045693"/>
                  <a:gd name="connsiteX1284" fmla="*/ 777588 w 1503152"/>
                  <a:gd name="connsiteY1284" fmla="*/ 121190 h 1045693"/>
                  <a:gd name="connsiteX1285" fmla="*/ 777405 w 1503152"/>
                  <a:gd name="connsiteY1285" fmla="*/ 121828 h 1045693"/>
                  <a:gd name="connsiteX1286" fmla="*/ 777132 w 1503152"/>
                  <a:gd name="connsiteY1286" fmla="*/ 122545 h 1045693"/>
                  <a:gd name="connsiteX1287" fmla="*/ 776872 w 1503152"/>
                  <a:gd name="connsiteY1287" fmla="*/ 123270 h 1045693"/>
                  <a:gd name="connsiteX1288" fmla="*/ 776153 w 1503152"/>
                  <a:gd name="connsiteY1288" fmla="*/ 124638 h 1045693"/>
                  <a:gd name="connsiteX1289" fmla="*/ 775800 w 1503152"/>
                  <a:gd name="connsiteY1289" fmla="*/ 125104 h 1045693"/>
                  <a:gd name="connsiteX1290" fmla="*/ 775378 w 1503152"/>
                  <a:gd name="connsiteY1290" fmla="*/ 125425 h 1045693"/>
                  <a:gd name="connsiteX1291" fmla="*/ 775000 w 1503152"/>
                  <a:gd name="connsiteY1291" fmla="*/ 125726 h 1045693"/>
                  <a:gd name="connsiteX1292" fmla="*/ 774390 w 1503152"/>
                  <a:gd name="connsiteY1292" fmla="*/ 125999 h 1045693"/>
                  <a:gd name="connsiteX1293" fmla="*/ 773735 w 1503152"/>
                  <a:gd name="connsiteY1293" fmla="*/ 126215 h 1045693"/>
                  <a:gd name="connsiteX1294" fmla="*/ 772981 w 1503152"/>
                  <a:gd name="connsiteY1294" fmla="*/ 126373 h 1045693"/>
                  <a:gd name="connsiteX1295" fmla="*/ 772332 w 1503152"/>
                  <a:gd name="connsiteY1295" fmla="*/ 126513 h 1045693"/>
                  <a:gd name="connsiteX1296" fmla="*/ 771401 w 1503152"/>
                  <a:gd name="connsiteY1296" fmla="*/ 126564 h 1045693"/>
                  <a:gd name="connsiteX1297" fmla="*/ 771000 w 1503152"/>
                  <a:gd name="connsiteY1297" fmla="*/ 126982 h 1045693"/>
                  <a:gd name="connsiteX1298" fmla="*/ 770806 w 1503152"/>
                  <a:gd name="connsiteY1298" fmla="*/ 127592 h 1045693"/>
                  <a:gd name="connsiteX1299" fmla="*/ 771025 w 1503152"/>
                  <a:gd name="connsiteY1299" fmla="*/ 128026 h 1045693"/>
                  <a:gd name="connsiteX1300" fmla="*/ 771695 w 1503152"/>
                  <a:gd name="connsiteY1300" fmla="*/ 128815 h 1045693"/>
                  <a:gd name="connsiteX1301" fmla="*/ 772425 w 1503152"/>
                  <a:gd name="connsiteY1301" fmla="*/ 129255 h 1045693"/>
                  <a:gd name="connsiteX1302" fmla="*/ 773460 w 1503152"/>
                  <a:gd name="connsiteY1302" fmla="*/ 129772 h 1045693"/>
                  <a:gd name="connsiteX1303" fmla="*/ 774227 w 1503152"/>
                  <a:gd name="connsiteY1303" fmla="*/ 130163 h 1045693"/>
                  <a:gd name="connsiteX1304" fmla="*/ 774727 w 1503152"/>
                  <a:gd name="connsiteY1304" fmla="*/ 130405 h 1045693"/>
                  <a:gd name="connsiteX1305" fmla="*/ 775105 w 1503152"/>
                  <a:gd name="connsiteY1305" fmla="*/ 131281 h 1045693"/>
                  <a:gd name="connsiteX1306" fmla="*/ 775424 w 1503152"/>
                  <a:gd name="connsiteY1306" fmla="*/ 131936 h 1045693"/>
                  <a:gd name="connsiteX1307" fmla="*/ 775967 w 1503152"/>
                  <a:gd name="connsiteY1307" fmla="*/ 132582 h 1045693"/>
                  <a:gd name="connsiteX1308" fmla="*/ 776757 w 1503152"/>
                  <a:gd name="connsiteY1308" fmla="*/ 133189 h 1045693"/>
                  <a:gd name="connsiteX1309" fmla="*/ 777238 w 1503152"/>
                  <a:gd name="connsiteY1309" fmla="*/ 133493 h 1045693"/>
                  <a:gd name="connsiteX1310" fmla="*/ 777719 w 1503152"/>
                  <a:gd name="connsiteY1310" fmla="*/ 133763 h 1045693"/>
                  <a:gd name="connsiteX1311" fmla="*/ 777941 w 1503152"/>
                  <a:gd name="connsiteY1311" fmla="*/ 134817 h 1045693"/>
                  <a:gd name="connsiteX1312" fmla="*/ 778244 w 1503152"/>
                  <a:gd name="connsiteY1312" fmla="*/ 135744 h 1045693"/>
                  <a:gd name="connsiteX1313" fmla="*/ 778490 w 1503152"/>
                  <a:gd name="connsiteY1313" fmla="*/ 136794 h 1045693"/>
                  <a:gd name="connsiteX1314" fmla="*/ 778667 w 1503152"/>
                  <a:gd name="connsiteY1314" fmla="*/ 137593 h 1045693"/>
                  <a:gd name="connsiteX1315" fmla="*/ 778330 w 1503152"/>
                  <a:gd name="connsiteY1315" fmla="*/ 138471 h 1045693"/>
                  <a:gd name="connsiteX1316" fmla="*/ 777967 w 1503152"/>
                  <a:gd name="connsiteY1316" fmla="*/ 139401 h 1045693"/>
                  <a:gd name="connsiteX1317" fmla="*/ 777505 w 1503152"/>
                  <a:gd name="connsiteY1317" fmla="*/ 140198 h 1045693"/>
                  <a:gd name="connsiteX1318" fmla="*/ 777090 w 1503152"/>
                  <a:gd name="connsiteY1318" fmla="*/ 141225 h 1045693"/>
                  <a:gd name="connsiteX1319" fmla="*/ 776538 w 1503152"/>
                  <a:gd name="connsiteY1319" fmla="*/ 142024 h 1045693"/>
                  <a:gd name="connsiteX1320" fmla="*/ 776271 w 1503152"/>
                  <a:gd name="connsiteY1320" fmla="*/ 142702 h 1045693"/>
                  <a:gd name="connsiteX1321" fmla="*/ 775658 w 1503152"/>
                  <a:gd name="connsiteY1321" fmla="*/ 143540 h 1045693"/>
                  <a:gd name="connsiteX1322" fmla="*/ 775036 w 1503152"/>
                  <a:gd name="connsiteY1322" fmla="*/ 144028 h 1045693"/>
                  <a:gd name="connsiteX1323" fmla="*/ 774117 w 1503152"/>
                  <a:gd name="connsiteY1323" fmla="*/ 144551 h 1045693"/>
                  <a:gd name="connsiteX1324" fmla="*/ 772678 w 1503152"/>
                  <a:gd name="connsiteY1324" fmla="*/ 145142 h 1045693"/>
                  <a:gd name="connsiteX1325" fmla="*/ 771481 w 1503152"/>
                  <a:gd name="connsiteY1325" fmla="*/ 145463 h 1045693"/>
                  <a:gd name="connsiteX1326" fmla="*/ 770588 w 1503152"/>
                  <a:gd name="connsiteY1326" fmla="*/ 145589 h 1045693"/>
                  <a:gd name="connsiteX1327" fmla="*/ 769587 w 1503152"/>
                  <a:gd name="connsiteY1327" fmla="*/ 145627 h 1045693"/>
                  <a:gd name="connsiteX1328" fmla="*/ 768682 w 1503152"/>
                  <a:gd name="connsiteY1328" fmla="*/ 145656 h 1045693"/>
                  <a:gd name="connsiteX1329" fmla="*/ 767673 w 1503152"/>
                  <a:gd name="connsiteY1329" fmla="*/ 145896 h 1045693"/>
                  <a:gd name="connsiteX1330" fmla="*/ 765766 w 1503152"/>
                  <a:gd name="connsiteY1330" fmla="*/ 146879 h 1045693"/>
                  <a:gd name="connsiteX1331" fmla="*/ 763974 w 1503152"/>
                  <a:gd name="connsiteY1331" fmla="*/ 147688 h 1045693"/>
                  <a:gd name="connsiteX1332" fmla="*/ 763005 w 1503152"/>
                  <a:gd name="connsiteY1332" fmla="*/ 148115 h 1045693"/>
                  <a:gd name="connsiteX1333" fmla="*/ 762198 w 1503152"/>
                  <a:gd name="connsiteY1333" fmla="*/ 148083 h 1045693"/>
                  <a:gd name="connsiteX1334" fmla="*/ 761379 w 1503152"/>
                  <a:gd name="connsiteY1334" fmla="*/ 147917 h 1045693"/>
                  <a:gd name="connsiteX1335" fmla="*/ 760751 w 1503152"/>
                  <a:gd name="connsiteY1335" fmla="*/ 147759 h 1045693"/>
                  <a:gd name="connsiteX1336" fmla="*/ 760269 w 1503152"/>
                  <a:gd name="connsiteY1336" fmla="*/ 147714 h 1045693"/>
                  <a:gd name="connsiteX1337" fmla="*/ 758889 w 1503152"/>
                  <a:gd name="connsiteY1337" fmla="*/ 148327 h 1045693"/>
                  <a:gd name="connsiteX1338" fmla="*/ 757809 w 1503152"/>
                  <a:gd name="connsiteY1338" fmla="*/ 148529 h 1045693"/>
                  <a:gd name="connsiteX1339" fmla="*/ 756956 w 1503152"/>
                  <a:gd name="connsiteY1339" fmla="*/ 148799 h 1045693"/>
                  <a:gd name="connsiteX1340" fmla="*/ 755803 w 1503152"/>
                  <a:gd name="connsiteY1340" fmla="*/ 149323 h 1045693"/>
                  <a:gd name="connsiteX1341" fmla="*/ 755139 w 1503152"/>
                  <a:gd name="connsiteY1341" fmla="*/ 149878 h 1045693"/>
                  <a:gd name="connsiteX1342" fmla="*/ 754634 w 1503152"/>
                  <a:gd name="connsiteY1342" fmla="*/ 150485 h 1045693"/>
                  <a:gd name="connsiteX1343" fmla="*/ 754255 w 1503152"/>
                  <a:gd name="connsiteY1343" fmla="*/ 151066 h 1045693"/>
                  <a:gd name="connsiteX1344" fmla="*/ 753397 w 1503152"/>
                  <a:gd name="connsiteY1344" fmla="*/ 151657 h 1045693"/>
                  <a:gd name="connsiteX1345" fmla="*/ 752438 w 1503152"/>
                  <a:gd name="connsiteY1345" fmla="*/ 152023 h 1045693"/>
                  <a:gd name="connsiteX1346" fmla="*/ 751292 w 1503152"/>
                  <a:gd name="connsiteY1346" fmla="*/ 152485 h 1045693"/>
                  <a:gd name="connsiteX1347" fmla="*/ 751250 w 1503152"/>
                  <a:gd name="connsiteY1347" fmla="*/ 153230 h 1045693"/>
                  <a:gd name="connsiteX1348" fmla="*/ 751269 w 1503152"/>
                  <a:gd name="connsiteY1348" fmla="*/ 154130 h 1045693"/>
                  <a:gd name="connsiteX1349" fmla="*/ 750540 w 1503152"/>
                  <a:gd name="connsiteY1349" fmla="*/ 154794 h 1045693"/>
                  <a:gd name="connsiteX1350" fmla="*/ 749846 w 1503152"/>
                  <a:gd name="connsiteY1350" fmla="*/ 155362 h 1045693"/>
                  <a:gd name="connsiteX1351" fmla="*/ 749363 w 1503152"/>
                  <a:gd name="connsiteY1351" fmla="*/ 155985 h 1045693"/>
                  <a:gd name="connsiteX1352" fmla="*/ 748771 w 1503152"/>
                  <a:gd name="connsiteY1352" fmla="*/ 157006 h 1045693"/>
                  <a:gd name="connsiteX1353" fmla="*/ 748630 w 1503152"/>
                  <a:gd name="connsiteY1353" fmla="*/ 158660 h 1045693"/>
                  <a:gd name="connsiteX1354" fmla="*/ 748180 w 1503152"/>
                  <a:gd name="connsiteY1354" fmla="*/ 159610 h 1045693"/>
                  <a:gd name="connsiteX1355" fmla="*/ 747724 w 1503152"/>
                  <a:gd name="connsiteY1355" fmla="*/ 160416 h 1045693"/>
                  <a:gd name="connsiteX1356" fmla="*/ 747014 w 1503152"/>
                  <a:gd name="connsiteY1356" fmla="*/ 161051 h 1045693"/>
                  <a:gd name="connsiteX1357" fmla="*/ 746055 w 1503152"/>
                  <a:gd name="connsiteY1357" fmla="*/ 161562 h 1045693"/>
                  <a:gd name="connsiteX1358" fmla="*/ 745243 w 1503152"/>
                  <a:gd name="connsiteY1358" fmla="*/ 161996 h 1045693"/>
                  <a:gd name="connsiteX1359" fmla="*/ 744453 w 1503152"/>
                  <a:gd name="connsiteY1359" fmla="*/ 162507 h 1045693"/>
                  <a:gd name="connsiteX1360" fmla="*/ 743829 w 1503152"/>
                  <a:gd name="connsiteY1360" fmla="*/ 163209 h 1045693"/>
                  <a:gd name="connsiteX1361" fmla="*/ 743444 w 1503152"/>
                  <a:gd name="connsiteY1361" fmla="*/ 164083 h 1045693"/>
                  <a:gd name="connsiteX1362" fmla="*/ 743220 w 1503152"/>
                  <a:gd name="connsiteY1362" fmla="*/ 165001 h 1045693"/>
                  <a:gd name="connsiteX1363" fmla="*/ 742812 w 1503152"/>
                  <a:gd name="connsiteY1363" fmla="*/ 165489 h 1045693"/>
                  <a:gd name="connsiteX1364" fmla="*/ 740343 w 1503152"/>
                  <a:gd name="connsiteY1364" fmla="*/ 166285 h 1045693"/>
                  <a:gd name="connsiteX1365" fmla="*/ 739585 w 1503152"/>
                  <a:gd name="connsiteY1365" fmla="*/ 166468 h 1045693"/>
                  <a:gd name="connsiteX1366" fmla="*/ 739017 w 1503152"/>
                  <a:gd name="connsiteY1366" fmla="*/ 167361 h 1045693"/>
                  <a:gd name="connsiteX1367" fmla="*/ 738095 w 1503152"/>
                  <a:gd name="connsiteY1367" fmla="*/ 168812 h 1045693"/>
                  <a:gd name="connsiteX1368" fmla="*/ 737671 w 1503152"/>
                  <a:gd name="connsiteY1368" fmla="*/ 169605 h 1045693"/>
                  <a:gd name="connsiteX1369" fmla="*/ 736782 w 1503152"/>
                  <a:gd name="connsiteY1369" fmla="*/ 171211 h 1045693"/>
                  <a:gd name="connsiteX1370" fmla="*/ 736233 w 1503152"/>
                  <a:gd name="connsiteY1370" fmla="*/ 172096 h 1045693"/>
                  <a:gd name="connsiteX1371" fmla="*/ 735431 w 1503152"/>
                  <a:gd name="connsiteY1371" fmla="*/ 173695 h 1045693"/>
                  <a:gd name="connsiteX1372" fmla="*/ 734920 w 1503152"/>
                  <a:gd name="connsiteY1372" fmla="*/ 174611 h 1045693"/>
                  <a:gd name="connsiteX1373" fmla="*/ 734101 w 1503152"/>
                  <a:gd name="connsiteY1373" fmla="*/ 176319 h 1045693"/>
                  <a:gd name="connsiteX1374" fmla="*/ 733674 w 1503152"/>
                  <a:gd name="connsiteY1374" fmla="*/ 176836 h 1045693"/>
                  <a:gd name="connsiteX1375" fmla="*/ 731750 w 1503152"/>
                  <a:gd name="connsiteY1375" fmla="*/ 177279 h 1045693"/>
                  <a:gd name="connsiteX1376" fmla="*/ 730553 w 1503152"/>
                  <a:gd name="connsiteY1376" fmla="*/ 177523 h 1045693"/>
                  <a:gd name="connsiteX1377" fmla="*/ 729731 w 1503152"/>
                  <a:gd name="connsiteY1377" fmla="*/ 177866 h 1045693"/>
                  <a:gd name="connsiteX1378" fmla="*/ 728823 w 1503152"/>
                  <a:gd name="connsiteY1378" fmla="*/ 178300 h 1045693"/>
                  <a:gd name="connsiteX1379" fmla="*/ 727766 w 1503152"/>
                  <a:gd name="connsiteY1379" fmla="*/ 178832 h 1045693"/>
                  <a:gd name="connsiteX1380" fmla="*/ 727031 w 1503152"/>
                  <a:gd name="connsiteY1380" fmla="*/ 179295 h 1045693"/>
                  <a:gd name="connsiteX1381" fmla="*/ 726514 w 1503152"/>
                  <a:gd name="connsiteY1381" fmla="*/ 179588 h 1045693"/>
                  <a:gd name="connsiteX1382" fmla="*/ 725326 w 1503152"/>
                  <a:gd name="connsiteY1382" fmla="*/ 179629 h 1045693"/>
                  <a:gd name="connsiteX1383" fmla="*/ 724537 w 1503152"/>
                  <a:gd name="connsiteY1383" fmla="*/ 179404 h 1045693"/>
                  <a:gd name="connsiteX1384" fmla="*/ 723743 w 1503152"/>
                  <a:gd name="connsiteY1384" fmla="*/ 179742 h 1045693"/>
                  <a:gd name="connsiteX1385" fmla="*/ 723171 w 1503152"/>
                  <a:gd name="connsiteY1385" fmla="*/ 180471 h 1045693"/>
                  <a:gd name="connsiteX1386" fmla="*/ 722686 w 1503152"/>
                  <a:gd name="connsiteY1386" fmla="*/ 181431 h 1045693"/>
                  <a:gd name="connsiteX1387" fmla="*/ 722362 w 1503152"/>
                  <a:gd name="connsiteY1387" fmla="*/ 182140 h 1045693"/>
                  <a:gd name="connsiteX1388" fmla="*/ 722038 w 1503152"/>
                  <a:gd name="connsiteY1388" fmla="*/ 183148 h 1045693"/>
                  <a:gd name="connsiteX1389" fmla="*/ 721778 w 1503152"/>
                  <a:gd name="connsiteY1389" fmla="*/ 183963 h 1045693"/>
                  <a:gd name="connsiteX1390" fmla="*/ 721505 w 1503152"/>
                  <a:gd name="connsiteY1390" fmla="*/ 185068 h 1045693"/>
                  <a:gd name="connsiteX1391" fmla="*/ 721386 w 1503152"/>
                  <a:gd name="connsiteY1391" fmla="*/ 185929 h 1045693"/>
                  <a:gd name="connsiteX1392" fmla="*/ 721377 w 1503152"/>
                  <a:gd name="connsiteY1392" fmla="*/ 186896 h 1045693"/>
                  <a:gd name="connsiteX1393" fmla="*/ 721278 w 1503152"/>
                  <a:gd name="connsiteY1393" fmla="*/ 187755 h 1045693"/>
                  <a:gd name="connsiteX1394" fmla="*/ 720673 w 1503152"/>
                  <a:gd name="connsiteY1394" fmla="*/ 188421 h 1045693"/>
                  <a:gd name="connsiteX1395" fmla="*/ 719858 w 1503152"/>
                  <a:gd name="connsiteY1395" fmla="*/ 188455 h 1045693"/>
                  <a:gd name="connsiteX1396" fmla="*/ 719184 w 1503152"/>
                  <a:gd name="connsiteY1396" fmla="*/ 188067 h 1045693"/>
                  <a:gd name="connsiteX1397" fmla="*/ 718522 w 1503152"/>
                  <a:gd name="connsiteY1397" fmla="*/ 187637 h 1045693"/>
                  <a:gd name="connsiteX1398" fmla="*/ 717694 w 1503152"/>
                  <a:gd name="connsiteY1398" fmla="*/ 187297 h 1045693"/>
                  <a:gd name="connsiteX1399" fmla="*/ 716885 w 1503152"/>
                  <a:gd name="connsiteY1399" fmla="*/ 187226 h 1045693"/>
                  <a:gd name="connsiteX1400" fmla="*/ 715559 w 1503152"/>
                  <a:gd name="connsiteY1400" fmla="*/ 188215 h 1045693"/>
                  <a:gd name="connsiteX1401" fmla="*/ 714586 w 1503152"/>
                  <a:gd name="connsiteY1401" fmla="*/ 189201 h 1045693"/>
                  <a:gd name="connsiteX1402" fmla="*/ 714063 w 1503152"/>
                  <a:gd name="connsiteY1402" fmla="*/ 190064 h 1045693"/>
                  <a:gd name="connsiteX1403" fmla="*/ 713847 w 1503152"/>
                  <a:gd name="connsiteY1403" fmla="*/ 191178 h 1045693"/>
                  <a:gd name="connsiteX1404" fmla="*/ 713353 w 1503152"/>
                  <a:gd name="connsiteY1404" fmla="*/ 191978 h 1045693"/>
                  <a:gd name="connsiteX1405" fmla="*/ 712296 w 1503152"/>
                  <a:gd name="connsiteY1405" fmla="*/ 192508 h 1045693"/>
                  <a:gd name="connsiteX1406" fmla="*/ 711321 w 1503152"/>
                  <a:gd name="connsiteY1406" fmla="*/ 193037 h 1045693"/>
                  <a:gd name="connsiteX1407" fmla="*/ 709802 w 1503152"/>
                  <a:gd name="connsiteY1407" fmla="*/ 193584 h 1045693"/>
                  <a:gd name="connsiteX1408" fmla="*/ 708569 w 1503152"/>
                  <a:gd name="connsiteY1408" fmla="*/ 194126 h 1045693"/>
                  <a:gd name="connsiteX1409" fmla="*/ 707272 w 1503152"/>
                  <a:gd name="connsiteY1409" fmla="*/ 194485 h 1045693"/>
                  <a:gd name="connsiteX1410" fmla="*/ 705972 w 1503152"/>
                  <a:gd name="connsiteY1410" fmla="*/ 194916 h 1045693"/>
                  <a:gd name="connsiteX1411" fmla="*/ 704728 w 1503152"/>
                  <a:gd name="connsiteY1411" fmla="*/ 195525 h 1045693"/>
                  <a:gd name="connsiteX1412" fmla="*/ 703852 w 1503152"/>
                  <a:gd name="connsiteY1412" fmla="*/ 196374 h 1045693"/>
                  <a:gd name="connsiteX1413" fmla="*/ 703242 w 1503152"/>
                  <a:gd name="connsiteY1413" fmla="*/ 197626 h 1045693"/>
                  <a:gd name="connsiteX1414" fmla="*/ 703072 w 1503152"/>
                  <a:gd name="connsiteY1414" fmla="*/ 198246 h 1045693"/>
                  <a:gd name="connsiteX1415" fmla="*/ 701705 w 1503152"/>
                  <a:gd name="connsiteY1415" fmla="*/ 199051 h 1045693"/>
                  <a:gd name="connsiteX1416" fmla="*/ 700070 w 1503152"/>
                  <a:gd name="connsiteY1416" fmla="*/ 199761 h 1045693"/>
                  <a:gd name="connsiteX1417" fmla="*/ 699129 w 1503152"/>
                  <a:gd name="connsiteY1417" fmla="*/ 200294 h 1045693"/>
                  <a:gd name="connsiteX1418" fmla="*/ 698095 w 1503152"/>
                  <a:gd name="connsiteY1418" fmla="*/ 200862 h 1045693"/>
                  <a:gd name="connsiteX1419" fmla="*/ 697341 w 1503152"/>
                  <a:gd name="connsiteY1419" fmla="*/ 201391 h 1045693"/>
                  <a:gd name="connsiteX1420" fmla="*/ 696307 w 1503152"/>
                  <a:gd name="connsiteY1420" fmla="*/ 201990 h 1045693"/>
                  <a:gd name="connsiteX1421" fmla="*/ 694887 w 1503152"/>
                  <a:gd name="connsiteY1421" fmla="*/ 202670 h 1045693"/>
                  <a:gd name="connsiteX1422" fmla="*/ 693973 w 1503152"/>
                  <a:gd name="connsiteY1422" fmla="*/ 203568 h 1045693"/>
                  <a:gd name="connsiteX1423" fmla="*/ 693825 w 1503152"/>
                  <a:gd name="connsiteY1423" fmla="*/ 204631 h 1045693"/>
                  <a:gd name="connsiteX1424" fmla="*/ 694248 w 1503152"/>
                  <a:gd name="connsiteY1424" fmla="*/ 205662 h 1045693"/>
                  <a:gd name="connsiteX1425" fmla="*/ 694826 w 1503152"/>
                  <a:gd name="connsiteY1425" fmla="*/ 206440 h 1045693"/>
                  <a:gd name="connsiteX1426" fmla="*/ 695664 w 1503152"/>
                  <a:gd name="connsiteY1426" fmla="*/ 206917 h 1045693"/>
                  <a:gd name="connsiteX1427" fmla="*/ 696564 w 1503152"/>
                  <a:gd name="connsiteY1427" fmla="*/ 207345 h 1045693"/>
                  <a:gd name="connsiteX1428" fmla="*/ 697334 w 1503152"/>
                  <a:gd name="connsiteY1428" fmla="*/ 207579 h 1045693"/>
                  <a:gd name="connsiteX1429" fmla="*/ 697752 w 1503152"/>
                  <a:gd name="connsiteY1429" fmla="*/ 208144 h 1045693"/>
                  <a:gd name="connsiteX1430" fmla="*/ 697643 w 1503152"/>
                  <a:gd name="connsiteY1430" fmla="*/ 208909 h 1045693"/>
                  <a:gd name="connsiteX1431" fmla="*/ 697000 w 1503152"/>
                  <a:gd name="connsiteY1431" fmla="*/ 209823 h 1045693"/>
                  <a:gd name="connsiteX1432" fmla="*/ 695767 w 1503152"/>
                  <a:gd name="connsiteY1432" fmla="*/ 211217 h 1045693"/>
                  <a:gd name="connsiteX1433" fmla="*/ 694811 w 1503152"/>
                  <a:gd name="connsiteY1433" fmla="*/ 212039 h 1045693"/>
                  <a:gd name="connsiteX1434" fmla="*/ 693864 w 1503152"/>
                  <a:gd name="connsiteY1434" fmla="*/ 212655 h 1045693"/>
                  <a:gd name="connsiteX1435" fmla="*/ 693103 w 1503152"/>
                  <a:gd name="connsiteY1435" fmla="*/ 213128 h 1045693"/>
                  <a:gd name="connsiteX1436" fmla="*/ 692206 w 1503152"/>
                  <a:gd name="connsiteY1436" fmla="*/ 213172 h 1045693"/>
                  <a:gd name="connsiteX1437" fmla="*/ 691395 w 1503152"/>
                  <a:gd name="connsiteY1437" fmla="*/ 213481 h 1045693"/>
                  <a:gd name="connsiteX1438" fmla="*/ 689937 w 1503152"/>
                  <a:gd name="connsiteY1438" fmla="*/ 214354 h 1045693"/>
                  <a:gd name="connsiteX1439" fmla="*/ 689214 w 1503152"/>
                  <a:gd name="connsiteY1439" fmla="*/ 214842 h 1045693"/>
                  <a:gd name="connsiteX1440" fmla="*/ 688321 w 1503152"/>
                  <a:gd name="connsiteY1440" fmla="*/ 215227 h 1045693"/>
                  <a:gd name="connsiteX1441" fmla="*/ 687272 w 1503152"/>
                  <a:gd name="connsiteY1441" fmla="*/ 215160 h 1045693"/>
                  <a:gd name="connsiteX1442" fmla="*/ 685840 w 1503152"/>
                  <a:gd name="connsiteY1442" fmla="*/ 214729 h 1045693"/>
                  <a:gd name="connsiteX1443" fmla="*/ 684292 w 1503152"/>
                  <a:gd name="connsiteY1443" fmla="*/ 214199 h 1045693"/>
                  <a:gd name="connsiteX1444" fmla="*/ 683169 w 1503152"/>
                  <a:gd name="connsiteY1444" fmla="*/ 213882 h 1045693"/>
                  <a:gd name="connsiteX1445" fmla="*/ 682629 w 1503152"/>
                  <a:gd name="connsiteY1445" fmla="*/ 214033 h 1045693"/>
                  <a:gd name="connsiteX1446" fmla="*/ 682125 w 1503152"/>
                  <a:gd name="connsiteY1446" fmla="*/ 214704 h 1045693"/>
                  <a:gd name="connsiteX1447" fmla="*/ 681251 w 1503152"/>
                  <a:gd name="connsiteY1447" fmla="*/ 215892 h 1045693"/>
                  <a:gd name="connsiteX1448" fmla="*/ 680570 w 1503152"/>
                  <a:gd name="connsiteY1448" fmla="*/ 216807 h 1045693"/>
                  <a:gd name="connsiteX1449" fmla="*/ 680131 w 1503152"/>
                  <a:gd name="connsiteY1449" fmla="*/ 217176 h 1045693"/>
                  <a:gd name="connsiteX1450" fmla="*/ 679318 w 1503152"/>
                  <a:gd name="connsiteY1450" fmla="*/ 217609 h 1045693"/>
                  <a:gd name="connsiteX1451" fmla="*/ 678410 w 1503152"/>
                  <a:gd name="connsiteY1451" fmla="*/ 217918 h 1045693"/>
                  <a:gd name="connsiteX1452" fmla="*/ 677351 w 1503152"/>
                  <a:gd name="connsiteY1452" fmla="*/ 218429 h 1045693"/>
                  <a:gd name="connsiteX1453" fmla="*/ 676656 w 1503152"/>
                  <a:gd name="connsiteY1453" fmla="*/ 218804 h 1045693"/>
                  <a:gd name="connsiteX1454" fmla="*/ 676217 w 1503152"/>
                  <a:gd name="connsiteY1454" fmla="*/ 219105 h 1045693"/>
                  <a:gd name="connsiteX1455" fmla="*/ 675614 w 1503152"/>
                  <a:gd name="connsiteY1455" fmla="*/ 219555 h 1045693"/>
                  <a:gd name="connsiteX1456" fmla="*/ 674792 w 1503152"/>
                  <a:gd name="connsiteY1456" fmla="*/ 220057 h 1045693"/>
                  <a:gd name="connsiteX1457" fmla="*/ 674290 w 1503152"/>
                  <a:gd name="connsiteY1457" fmla="*/ 220236 h 1045693"/>
                  <a:gd name="connsiteX1458" fmla="*/ 673450 w 1503152"/>
                  <a:gd name="connsiteY1458" fmla="*/ 220483 h 1045693"/>
                  <a:gd name="connsiteX1459" fmla="*/ 672733 w 1503152"/>
                  <a:gd name="connsiteY1459" fmla="*/ 220654 h 1045693"/>
                  <a:gd name="connsiteX1460" fmla="*/ 671741 w 1503152"/>
                  <a:gd name="connsiteY1460" fmla="*/ 220779 h 1045693"/>
                  <a:gd name="connsiteX1461" fmla="*/ 670817 w 1503152"/>
                  <a:gd name="connsiteY1461" fmla="*/ 220933 h 1045693"/>
                  <a:gd name="connsiteX1462" fmla="*/ 669452 w 1503152"/>
                  <a:gd name="connsiteY1462" fmla="*/ 221080 h 1045693"/>
                  <a:gd name="connsiteX1463" fmla="*/ 667481 w 1503152"/>
                  <a:gd name="connsiteY1463" fmla="*/ 220557 h 1045693"/>
                  <a:gd name="connsiteX1464" fmla="*/ 664726 w 1503152"/>
                  <a:gd name="connsiteY1464" fmla="*/ 219412 h 1045693"/>
                  <a:gd name="connsiteX1465" fmla="*/ 662108 w 1503152"/>
                  <a:gd name="connsiteY1465" fmla="*/ 218275 h 1045693"/>
                  <a:gd name="connsiteX1466" fmla="*/ 660108 w 1503152"/>
                  <a:gd name="connsiteY1466" fmla="*/ 217109 h 1045693"/>
                  <a:gd name="connsiteX1467" fmla="*/ 658831 w 1503152"/>
                  <a:gd name="connsiteY1467" fmla="*/ 217057 h 1045693"/>
                  <a:gd name="connsiteX1468" fmla="*/ 658253 w 1503152"/>
                  <a:gd name="connsiteY1468" fmla="*/ 217096 h 1045693"/>
                  <a:gd name="connsiteX1469" fmla="*/ 657475 w 1503152"/>
                  <a:gd name="connsiteY1469" fmla="*/ 216717 h 1045693"/>
                  <a:gd name="connsiteX1470" fmla="*/ 656898 w 1503152"/>
                  <a:gd name="connsiteY1470" fmla="*/ 215863 h 1045693"/>
                  <a:gd name="connsiteX1471" fmla="*/ 656339 w 1503152"/>
                  <a:gd name="connsiteY1471" fmla="*/ 214993 h 1045693"/>
                  <a:gd name="connsiteX1472" fmla="*/ 655061 w 1503152"/>
                  <a:gd name="connsiteY1472" fmla="*/ 215403 h 1045693"/>
                  <a:gd name="connsiteX1473" fmla="*/ 654502 w 1503152"/>
                  <a:gd name="connsiteY1473" fmla="*/ 215821 h 1045693"/>
                  <a:gd name="connsiteX1474" fmla="*/ 653792 w 1503152"/>
                  <a:gd name="connsiteY1474" fmla="*/ 216720 h 1045693"/>
                  <a:gd name="connsiteX1475" fmla="*/ 653131 w 1503152"/>
                  <a:gd name="connsiteY1475" fmla="*/ 217851 h 1045693"/>
                  <a:gd name="connsiteX1476" fmla="*/ 652698 w 1503152"/>
                  <a:gd name="connsiteY1476" fmla="*/ 218660 h 1045693"/>
                  <a:gd name="connsiteX1477" fmla="*/ 652322 w 1503152"/>
                  <a:gd name="connsiteY1477" fmla="*/ 219765 h 1045693"/>
                  <a:gd name="connsiteX1478" fmla="*/ 652056 w 1503152"/>
                  <a:gd name="connsiteY1478" fmla="*/ 220683 h 1045693"/>
                  <a:gd name="connsiteX1479" fmla="*/ 651966 w 1503152"/>
                  <a:gd name="connsiteY1479" fmla="*/ 221311 h 1045693"/>
                  <a:gd name="connsiteX1480" fmla="*/ 651687 w 1503152"/>
                  <a:gd name="connsiteY1480" fmla="*/ 221944 h 1045693"/>
                  <a:gd name="connsiteX1481" fmla="*/ 651292 w 1503152"/>
                  <a:gd name="connsiteY1481" fmla="*/ 222143 h 1045693"/>
                  <a:gd name="connsiteX1482" fmla="*/ 650790 w 1503152"/>
                  <a:gd name="connsiteY1482" fmla="*/ 222467 h 1045693"/>
                  <a:gd name="connsiteX1483" fmla="*/ 649914 w 1503152"/>
                  <a:gd name="connsiteY1483" fmla="*/ 223604 h 1045693"/>
                  <a:gd name="connsiteX1484" fmla="*/ 649090 w 1503152"/>
                  <a:gd name="connsiteY1484" fmla="*/ 223540 h 1045693"/>
                  <a:gd name="connsiteX1485" fmla="*/ 648270 w 1503152"/>
                  <a:gd name="connsiteY1485" fmla="*/ 222667 h 1045693"/>
                  <a:gd name="connsiteX1486" fmla="*/ 647632 w 1503152"/>
                  <a:gd name="connsiteY1486" fmla="*/ 222567 h 1045693"/>
                  <a:gd name="connsiteX1487" fmla="*/ 647455 w 1503152"/>
                  <a:gd name="connsiteY1487" fmla="*/ 223103 h 1045693"/>
                  <a:gd name="connsiteX1488" fmla="*/ 647573 w 1503152"/>
                  <a:gd name="connsiteY1488" fmla="*/ 223938 h 1045693"/>
                  <a:gd name="connsiteX1489" fmla="*/ 647487 w 1503152"/>
                  <a:gd name="connsiteY1489" fmla="*/ 224834 h 1045693"/>
                  <a:gd name="connsiteX1490" fmla="*/ 647336 w 1503152"/>
                  <a:gd name="connsiteY1490" fmla="*/ 225444 h 1045693"/>
                  <a:gd name="connsiteX1491" fmla="*/ 646611 w 1503152"/>
                  <a:gd name="connsiteY1491" fmla="*/ 225951 h 1045693"/>
                  <a:gd name="connsiteX1492" fmla="*/ 645945 w 1503152"/>
                  <a:gd name="connsiteY1492" fmla="*/ 226436 h 1045693"/>
                  <a:gd name="connsiteX1493" fmla="*/ 645027 w 1503152"/>
                  <a:gd name="connsiteY1493" fmla="*/ 227264 h 1045693"/>
                  <a:gd name="connsiteX1494" fmla="*/ 643955 w 1503152"/>
                  <a:gd name="connsiteY1494" fmla="*/ 228260 h 1045693"/>
                  <a:gd name="connsiteX1495" fmla="*/ 643264 w 1503152"/>
                  <a:gd name="connsiteY1495" fmla="*/ 229117 h 1045693"/>
                  <a:gd name="connsiteX1496" fmla="*/ 642774 w 1503152"/>
                  <a:gd name="connsiteY1496" fmla="*/ 229640 h 1045693"/>
                  <a:gd name="connsiteX1497" fmla="*/ 641682 w 1503152"/>
                  <a:gd name="connsiteY1497" fmla="*/ 229820 h 1045693"/>
                  <a:gd name="connsiteX1498" fmla="*/ 640308 w 1503152"/>
                  <a:gd name="connsiteY1498" fmla="*/ 229759 h 1045693"/>
                  <a:gd name="connsiteX1499" fmla="*/ 639492 w 1503152"/>
                  <a:gd name="connsiteY1499" fmla="*/ 229827 h 1045693"/>
                  <a:gd name="connsiteX1500" fmla="*/ 638696 w 1503152"/>
                  <a:gd name="connsiteY1500" fmla="*/ 229961 h 1045693"/>
                  <a:gd name="connsiteX1501" fmla="*/ 637961 w 1503152"/>
                  <a:gd name="connsiteY1501" fmla="*/ 229852 h 1045693"/>
                  <a:gd name="connsiteX1502" fmla="*/ 637035 w 1503152"/>
                  <a:gd name="connsiteY1502" fmla="*/ 229127 h 1045693"/>
                  <a:gd name="connsiteX1503" fmla="*/ 636666 w 1503152"/>
                  <a:gd name="connsiteY1503" fmla="*/ 228552 h 1045693"/>
                  <a:gd name="connsiteX1504" fmla="*/ 636463 w 1503152"/>
                  <a:gd name="connsiteY1504" fmla="*/ 227856 h 1045693"/>
                  <a:gd name="connsiteX1505" fmla="*/ 636209 w 1503152"/>
                  <a:gd name="connsiteY1505" fmla="*/ 226812 h 1045693"/>
                  <a:gd name="connsiteX1506" fmla="*/ 636197 w 1503152"/>
                  <a:gd name="connsiteY1506" fmla="*/ 226019 h 1045693"/>
                  <a:gd name="connsiteX1507" fmla="*/ 635422 w 1503152"/>
                  <a:gd name="connsiteY1507" fmla="*/ 225434 h 1045693"/>
                  <a:gd name="connsiteX1508" fmla="*/ 634495 w 1503152"/>
                  <a:gd name="connsiteY1508" fmla="*/ 225074 h 1045693"/>
                  <a:gd name="connsiteX1509" fmla="*/ 633936 w 1503152"/>
                  <a:gd name="connsiteY1509" fmla="*/ 224950 h 1045693"/>
                  <a:gd name="connsiteX1510" fmla="*/ 633390 w 1503152"/>
                  <a:gd name="connsiteY1510" fmla="*/ 224320 h 1045693"/>
                  <a:gd name="connsiteX1511" fmla="*/ 633047 w 1503152"/>
                  <a:gd name="connsiteY1511" fmla="*/ 223408 h 1045693"/>
                  <a:gd name="connsiteX1512" fmla="*/ 632983 w 1503152"/>
                  <a:gd name="connsiteY1512" fmla="*/ 222519 h 1045693"/>
                  <a:gd name="connsiteX1513" fmla="*/ 632666 w 1503152"/>
                  <a:gd name="connsiteY1513" fmla="*/ 222093 h 1045693"/>
                  <a:gd name="connsiteX1514" fmla="*/ 631383 w 1503152"/>
                  <a:gd name="connsiteY1514" fmla="*/ 221238 h 1045693"/>
                  <a:gd name="connsiteX1515" fmla="*/ 630380 w 1503152"/>
                  <a:gd name="connsiteY1515" fmla="*/ 220541 h 1045693"/>
                  <a:gd name="connsiteX1516" fmla="*/ 629580 w 1503152"/>
                  <a:gd name="connsiteY1516" fmla="*/ 219870 h 1045693"/>
                  <a:gd name="connsiteX1517" fmla="*/ 629085 w 1503152"/>
                  <a:gd name="connsiteY1517" fmla="*/ 219019 h 1045693"/>
                  <a:gd name="connsiteX1518" fmla="*/ 628932 w 1503152"/>
                  <a:gd name="connsiteY1518" fmla="*/ 218011 h 1045693"/>
                  <a:gd name="connsiteX1519" fmla="*/ 628196 w 1503152"/>
                  <a:gd name="connsiteY1519" fmla="*/ 216945 h 1045693"/>
                  <a:gd name="connsiteX1520" fmla="*/ 626506 w 1503152"/>
                  <a:gd name="connsiteY1520" fmla="*/ 216409 h 1045693"/>
                  <a:gd name="connsiteX1521" fmla="*/ 625287 w 1503152"/>
                  <a:gd name="connsiteY1521" fmla="*/ 216155 h 1045693"/>
                  <a:gd name="connsiteX1522" fmla="*/ 624805 w 1503152"/>
                  <a:gd name="connsiteY1522" fmla="*/ 216078 h 1045693"/>
                  <a:gd name="connsiteX1523" fmla="*/ 624703 w 1503152"/>
                  <a:gd name="connsiteY1523" fmla="*/ 215391 h 1045693"/>
                  <a:gd name="connsiteX1524" fmla="*/ 624728 w 1503152"/>
                  <a:gd name="connsiteY1524" fmla="*/ 214464 h 1045693"/>
                  <a:gd name="connsiteX1525" fmla="*/ 624297 w 1503152"/>
                  <a:gd name="connsiteY1525" fmla="*/ 214056 h 1045693"/>
                  <a:gd name="connsiteX1526" fmla="*/ 622747 w 1503152"/>
                  <a:gd name="connsiteY1526" fmla="*/ 213336 h 1045693"/>
                  <a:gd name="connsiteX1527" fmla="*/ 621109 w 1503152"/>
                  <a:gd name="connsiteY1527" fmla="*/ 212142 h 1045693"/>
                  <a:gd name="connsiteX1528" fmla="*/ 619941 w 1503152"/>
                  <a:gd name="connsiteY1528" fmla="*/ 211355 h 1045693"/>
                  <a:gd name="connsiteX1529" fmla="*/ 618772 w 1503152"/>
                  <a:gd name="connsiteY1529" fmla="*/ 210919 h 1045693"/>
                  <a:gd name="connsiteX1530" fmla="*/ 617655 w 1503152"/>
                  <a:gd name="connsiteY1530" fmla="*/ 210751 h 1045693"/>
                  <a:gd name="connsiteX1531" fmla="*/ 616105 w 1503152"/>
                  <a:gd name="connsiteY1531" fmla="*/ 210254 h 1045693"/>
                  <a:gd name="connsiteX1532" fmla="*/ 615203 w 1503152"/>
                  <a:gd name="connsiteY1532" fmla="*/ 209923 h 1045693"/>
                  <a:gd name="connsiteX1533" fmla="*/ 613527 w 1503152"/>
                  <a:gd name="connsiteY1533" fmla="*/ 209400 h 1045693"/>
                  <a:gd name="connsiteX1534" fmla="*/ 612765 w 1503152"/>
                  <a:gd name="connsiteY1534" fmla="*/ 209300 h 1045693"/>
                  <a:gd name="connsiteX1535" fmla="*/ 611889 w 1503152"/>
                  <a:gd name="connsiteY1535" fmla="*/ 209287 h 1045693"/>
                  <a:gd name="connsiteX1536" fmla="*/ 611038 w 1503152"/>
                  <a:gd name="connsiteY1536" fmla="*/ 209197 h 1045693"/>
                  <a:gd name="connsiteX1537" fmla="*/ 610123 w 1503152"/>
                  <a:gd name="connsiteY1537" fmla="*/ 208896 h 1045693"/>
                  <a:gd name="connsiteX1538" fmla="*/ 609514 w 1503152"/>
                  <a:gd name="connsiteY1538" fmla="*/ 208199 h 1045693"/>
                  <a:gd name="connsiteX1539" fmla="*/ 609806 w 1503152"/>
                  <a:gd name="connsiteY1539" fmla="*/ 207261 h 1045693"/>
                  <a:gd name="connsiteX1540" fmla="*/ 609057 w 1503152"/>
                  <a:gd name="connsiteY1540" fmla="*/ 206196 h 1045693"/>
                  <a:gd name="connsiteX1541" fmla="*/ 608447 w 1503152"/>
                  <a:gd name="connsiteY1541" fmla="*/ 205942 h 1045693"/>
                  <a:gd name="connsiteX1542" fmla="*/ 607139 w 1503152"/>
                  <a:gd name="connsiteY1542" fmla="*/ 205078 h 1045693"/>
                  <a:gd name="connsiteX1543" fmla="*/ 606593 w 1503152"/>
                  <a:gd name="connsiteY1543" fmla="*/ 205242 h 1045693"/>
                  <a:gd name="connsiteX1544" fmla="*/ 605501 w 1503152"/>
                  <a:gd name="connsiteY1544" fmla="*/ 206362 h 1045693"/>
                  <a:gd name="connsiteX1545" fmla="*/ 604269 w 1503152"/>
                  <a:gd name="connsiteY1545" fmla="*/ 207463 h 1045693"/>
                  <a:gd name="connsiteX1546" fmla="*/ 603558 w 1503152"/>
                  <a:gd name="connsiteY1546" fmla="*/ 207720 h 1045693"/>
                  <a:gd name="connsiteX1547" fmla="*/ 602376 w 1503152"/>
                  <a:gd name="connsiteY1547" fmla="*/ 208346 h 1045693"/>
                  <a:gd name="connsiteX1548" fmla="*/ 601589 w 1503152"/>
                  <a:gd name="connsiteY1548" fmla="*/ 208986 h 1045693"/>
                  <a:gd name="connsiteX1549" fmla="*/ 600929 w 1503152"/>
                  <a:gd name="connsiteY1549" fmla="*/ 208944 h 1045693"/>
                  <a:gd name="connsiteX1550" fmla="*/ 599163 w 1503152"/>
                  <a:gd name="connsiteY1550" fmla="*/ 208835 h 1045693"/>
                  <a:gd name="connsiteX1551" fmla="*/ 598439 w 1503152"/>
                  <a:gd name="connsiteY1551" fmla="*/ 209005 h 1045693"/>
                  <a:gd name="connsiteX1552" fmla="*/ 597550 w 1503152"/>
                  <a:gd name="connsiteY1552" fmla="*/ 209673 h 1045693"/>
                  <a:gd name="connsiteX1553" fmla="*/ 596941 w 1503152"/>
                  <a:gd name="connsiteY1553" fmla="*/ 210000 h 1045693"/>
                  <a:gd name="connsiteX1554" fmla="*/ 596446 w 1503152"/>
                  <a:gd name="connsiteY1554" fmla="*/ 210308 h 1045693"/>
                  <a:gd name="connsiteX1555" fmla="*/ 596319 w 1503152"/>
                  <a:gd name="connsiteY1555" fmla="*/ 211731 h 1045693"/>
                  <a:gd name="connsiteX1556" fmla="*/ 595747 w 1503152"/>
                  <a:gd name="connsiteY1556" fmla="*/ 212649 h 1045693"/>
                  <a:gd name="connsiteX1557" fmla="*/ 594718 w 1503152"/>
                  <a:gd name="connsiteY1557" fmla="*/ 212858 h 1045693"/>
                  <a:gd name="connsiteX1558" fmla="*/ 593029 w 1503152"/>
                  <a:gd name="connsiteY1558" fmla="*/ 213096 h 1045693"/>
                  <a:gd name="connsiteX1559" fmla="*/ 591874 w 1503152"/>
                  <a:gd name="connsiteY1559" fmla="*/ 213115 h 1045693"/>
                  <a:gd name="connsiteX1560" fmla="*/ 591366 w 1503152"/>
                  <a:gd name="connsiteY1560" fmla="*/ 213323 h 1045693"/>
                  <a:gd name="connsiteX1561" fmla="*/ 590972 w 1503152"/>
                  <a:gd name="connsiteY1561" fmla="*/ 214126 h 1045693"/>
                  <a:gd name="connsiteX1562" fmla="*/ 590553 w 1503152"/>
                  <a:gd name="connsiteY1562" fmla="*/ 216197 h 1045693"/>
                  <a:gd name="connsiteX1563" fmla="*/ 590146 w 1503152"/>
                  <a:gd name="connsiteY1563" fmla="*/ 217851 h 1045693"/>
                  <a:gd name="connsiteX1564" fmla="*/ 589054 w 1503152"/>
                  <a:gd name="connsiteY1564" fmla="*/ 218361 h 1045693"/>
                  <a:gd name="connsiteX1565" fmla="*/ 587683 w 1503152"/>
                  <a:gd name="connsiteY1565" fmla="*/ 218425 h 1045693"/>
                  <a:gd name="connsiteX1566" fmla="*/ 586654 w 1503152"/>
                  <a:gd name="connsiteY1566" fmla="*/ 218528 h 1045693"/>
                  <a:gd name="connsiteX1567" fmla="*/ 585879 w 1503152"/>
                  <a:gd name="connsiteY1567" fmla="*/ 218634 h 1045693"/>
                  <a:gd name="connsiteX1568" fmla="*/ 585092 w 1503152"/>
                  <a:gd name="connsiteY1568" fmla="*/ 218775 h 1045693"/>
                  <a:gd name="connsiteX1569" fmla="*/ 584444 w 1503152"/>
                  <a:gd name="connsiteY1569" fmla="*/ 219248 h 1045693"/>
                  <a:gd name="connsiteX1570" fmla="*/ 583847 w 1503152"/>
                  <a:gd name="connsiteY1570" fmla="*/ 219555 h 1045693"/>
                  <a:gd name="connsiteX1571" fmla="*/ 582933 w 1503152"/>
                  <a:gd name="connsiteY1571" fmla="*/ 219738 h 1045693"/>
                  <a:gd name="connsiteX1572" fmla="*/ 582310 w 1503152"/>
                  <a:gd name="connsiteY1572" fmla="*/ 219330 h 1045693"/>
                  <a:gd name="connsiteX1573" fmla="*/ 581650 w 1503152"/>
                  <a:gd name="connsiteY1573" fmla="*/ 219212 h 1045693"/>
                  <a:gd name="connsiteX1574" fmla="*/ 581244 w 1503152"/>
                  <a:gd name="connsiteY1574" fmla="*/ 219899 h 1045693"/>
                  <a:gd name="connsiteX1575" fmla="*/ 580964 w 1503152"/>
                  <a:gd name="connsiteY1575" fmla="*/ 220538 h 1045693"/>
                  <a:gd name="connsiteX1576" fmla="*/ 580736 w 1503152"/>
                  <a:gd name="connsiteY1576" fmla="*/ 221948 h 1045693"/>
                  <a:gd name="connsiteX1577" fmla="*/ 580431 w 1503152"/>
                  <a:gd name="connsiteY1577" fmla="*/ 222683 h 1045693"/>
                  <a:gd name="connsiteX1578" fmla="*/ 579974 w 1503152"/>
                  <a:gd name="connsiteY1578" fmla="*/ 223225 h 1045693"/>
                  <a:gd name="connsiteX1579" fmla="*/ 579174 w 1503152"/>
                  <a:gd name="connsiteY1579" fmla="*/ 223646 h 1045693"/>
                  <a:gd name="connsiteX1580" fmla="*/ 578158 w 1503152"/>
                  <a:gd name="connsiteY1580" fmla="*/ 223801 h 1045693"/>
                  <a:gd name="connsiteX1581" fmla="*/ 577078 w 1503152"/>
                  <a:gd name="connsiteY1581" fmla="*/ 223980 h 1045693"/>
                  <a:gd name="connsiteX1582" fmla="*/ 575630 w 1503152"/>
                  <a:gd name="connsiteY1582" fmla="*/ 223881 h 1045693"/>
                  <a:gd name="connsiteX1583" fmla="*/ 574386 w 1503152"/>
                  <a:gd name="connsiteY1583" fmla="*/ 223616 h 1045693"/>
                  <a:gd name="connsiteX1584" fmla="*/ 573230 w 1503152"/>
                  <a:gd name="connsiteY1584" fmla="*/ 223324 h 1045693"/>
                  <a:gd name="connsiteX1585" fmla="*/ 572189 w 1503152"/>
                  <a:gd name="connsiteY1585" fmla="*/ 223020 h 1045693"/>
                  <a:gd name="connsiteX1586" fmla="*/ 571630 w 1503152"/>
                  <a:gd name="connsiteY1586" fmla="*/ 222236 h 1045693"/>
                  <a:gd name="connsiteX1587" fmla="*/ 571515 w 1503152"/>
                  <a:gd name="connsiteY1587" fmla="*/ 221780 h 1045693"/>
                  <a:gd name="connsiteX1588" fmla="*/ 571223 w 1503152"/>
                  <a:gd name="connsiteY1588" fmla="*/ 220910 h 1045693"/>
                  <a:gd name="connsiteX1589" fmla="*/ 570779 w 1503152"/>
                  <a:gd name="connsiteY1589" fmla="*/ 220030 h 1045693"/>
                  <a:gd name="connsiteX1590" fmla="*/ 570271 w 1503152"/>
                  <a:gd name="connsiteY1590" fmla="*/ 219254 h 1045693"/>
                  <a:gd name="connsiteX1591" fmla="*/ 569191 w 1503152"/>
                  <a:gd name="connsiteY1591" fmla="*/ 218120 h 1045693"/>
                  <a:gd name="connsiteX1592" fmla="*/ 564010 w 1503152"/>
                  <a:gd name="connsiteY1592" fmla="*/ 213705 h 1045693"/>
                  <a:gd name="connsiteX1593" fmla="*/ 563730 w 1503152"/>
                  <a:gd name="connsiteY1593" fmla="*/ 211615 h 1045693"/>
                  <a:gd name="connsiteX1594" fmla="*/ 565419 w 1503152"/>
                  <a:gd name="connsiteY1594" fmla="*/ 209898 h 1045693"/>
                  <a:gd name="connsiteX1595" fmla="*/ 562943 w 1503152"/>
                  <a:gd name="connsiteY1595" fmla="*/ 207127 h 1045693"/>
                  <a:gd name="connsiteX1596" fmla="*/ 563819 w 1503152"/>
                  <a:gd name="connsiteY1596" fmla="*/ 204641 h 1045693"/>
                  <a:gd name="connsiteX1597" fmla="*/ 564137 w 1503152"/>
                  <a:gd name="connsiteY1597" fmla="*/ 203935 h 1045693"/>
                  <a:gd name="connsiteX1598" fmla="*/ 564124 w 1503152"/>
                  <a:gd name="connsiteY1598" fmla="*/ 203421 h 1045693"/>
                  <a:gd name="connsiteX1599" fmla="*/ 564137 w 1503152"/>
                  <a:gd name="connsiteY1599" fmla="*/ 202862 h 1045693"/>
                  <a:gd name="connsiteX1600" fmla="*/ 566296 w 1503152"/>
                  <a:gd name="connsiteY1600" fmla="*/ 200631 h 1045693"/>
                  <a:gd name="connsiteX1601" fmla="*/ 564378 w 1503152"/>
                  <a:gd name="connsiteY1601" fmla="*/ 196527 h 1045693"/>
                  <a:gd name="connsiteX1602" fmla="*/ 564315 w 1503152"/>
                  <a:gd name="connsiteY1602" fmla="*/ 196023 h 1045693"/>
                  <a:gd name="connsiteX1603" fmla="*/ 566816 w 1503152"/>
                  <a:gd name="connsiteY1603" fmla="*/ 194733 h 1045693"/>
                  <a:gd name="connsiteX1604" fmla="*/ 567286 w 1503152"/>
                  <a:gd name="connsiteY1604" fmla="*/ 194386 h 1045693"/>
                  <a:gd name="connsiteX1605" fmla="*/ 567604 w 1503152"/>
                  <a:gd name="connsiteY1605" fmla="*/ 193972 h 1045693"/>
                  <a:gd name="connsiteX1606" fmla="*/ 567959 w 1503152"/>
                  <a:gd name="connsiteY1606" fmla="*/ 193401 h 1045693"/>
                  <a:gd name="connsiteX1607" fmla="*/ 567947 w 1503152"/>
                  <a:gd name="connsiteY1607" fmla="*/ 192655 h 1045693"/>
                  <a:gd name="connsiteX1608" fmla="*/ 567159 w 1503152"/>
                  <a:gd name="connsiteY1608" fmla="*/ 191811 h 1045693"/>
                  <a:gd name="connsiteX1609" fmla="*/ 566283 w 1503152"/>
                  <a:gd name="connsiteY1609" fmla="*/ 191268 h 1045693"/>
                  <a:gd name="connsiteX1610" fmla="*/ 565648 w 1503152"/>
                  <a:gd name="connsiteY1610" fmla="*/ 191044 h 1045693"/>
                  <a:gd name="connsiteX1611" fmla="*/ 564886 w 1503152"/>
                  <a:gd name="connsiteY1611" fmla="*/ 190925 h 1045693"/>
                  <a:gd name="connsiteX1612" fmla="*/ 564480 w 1503152"/>
                  <a:gd name="connsiteY1612" fmla="*/ 191146 h 1045693"/>
                  <a:gd name="connsiteX1613" fmla="*/ 563565 w 1503152"/>
                  <a:gd name="connsiteY1613" fmla="*/ 191676 h 1045693"/>
                  <a:gd name="connsiteX1614" fmla="*/ 562625 w 1503152"/>
                  <a:gd name="connsiteY1614" fmla="*/ 192071 h 1045693"/>
                  <a:gd name="connsiteX1615" fmla="*/ 561559 w 1503152"/>
                  <a:gd name="connsiteY1615" fmla="*/ 192293 h 1045693"/>
                  <a:gd name="connsiteX1616" fmla="*/ 560670 w 1503152"/>
                  <a:gd name="connsiteY1616" fmla="*/ 192327 h 1045693"/>
                  <a:gd name="connsiteX1617" fmla="*/ 559958 w 1503152"/>
                  <a:gd name="connsiteY1617" fmla="*/ 192300 h 1045693"/>
                  <a:gd name="connsiteX1618" fmla="*/ 559374 w 1503152"/>
                  <a:gd name="connsiteY1618" fmla="*/ 192065 h 1045693"/>
                  <a:gd name="connsiteX1619" fmla="*/ 558574 w 1503152"/>
                  <a:gd name="connsiteY1619" fmla="*/ 191518 h 1045693"/>
                  <a:gd name="connsiteX1620" fmla="*/ 557914 w 1503152"/>
                  <a:gd name="connsiteY1620" fmla="*/ 190928 h 1045693"/>
                  <a:gd name="connsiteX1621" fmla="*/ 557418 w 1503152"/>
                  <a:gd name="connsiteY1621" fmla="*/ 190831 h 1045693"/>
                  <a:gd name="connsiteX1622" fmla="*/ 556580 w 1503152"/>
                  <a:gd name="connsiteY1622" fmla="*/ 190626 h 1045693"/>
                  <a:gd name="connsiteX1623" fmla="*/ 555907 w 1503152"/>
                  <a:gd name="connsiteY1623" fmla="*/ 190094 h 1045693"/>
                  <a:gd name="connsiteX1624" fmla="*/ 555145 w 1503152"/>
                  <a:gd name="connsiteY1624" fmla="*/ 188854 h 1045693"/>
                  <a:gd name="connsiteX1625" fmla="*/ 554853 w 1503152"/>
                  <a:gd name="connsiteY1625" fmla="*/ 187846 h 1045693"/>
                  <a:gd name="connsiteX1626" fmla="*/ 554332 w 1503152"/>
                  <a:gd name="connsiteY1626" fmla="*/ 186905 h 1045693"/>
                  <a:gd name="connsiteX1627" fmla="*/ 551678 w 1503152"/>
                  <a:gd name="connsiteY1627" fmla="*/ 184644 h 1045693"/>
                  <a:gd name="connsiteX1628" fmla="*/ 551259 w 1503152"/>
                  <a:gd name="connsiteY1628" fmla="*/ 184083 h 1045693"/>
                  <a:gd name="connsiteX1629" fmla="*/ 550332 w 1503152"/>
                  <a:gd name="connsiteY1629" fmla="*/ 184131 h 1045693"/>
                  <a:gd name="connsiteX1630" fmla="*/ 549481 w 1503152"/>
                  <a:gd name="connsiteY1630" fmla="*/ 184012 h 1045693"/>
                  <a:gd name="connsiteX1631" fmla="*/ 549011 w 1503152"/>
                  <a:gd name="connsiteY1631" fmla="*/ 183719 h 1045693"/>
                  <a:gd name="connsiteX1632" fmla="*/ 548833 w 1503152"/>
                  <a:gd name="connsiteY1632" fmla="*/ 183051 h 1045693"/>
                  <a:gd name="connsiteX1633" fmla="*/ 548732 w 1503152"/>
                  <a:gd name="connsiteY1633" fmla="*/ 182345 h 1045693"/>
                  <a:gd name="connsiteX1634" fmla="*/ 548643 w 1503152"/>
                  <a:gd name="connsiteY1634" fmla="*/ 181485 h 1045693"/>
                  <a:gd name="connsiteX1635" fmla="*/ 548770 w 1503152"/>
                  <a:gd name="connsiteY1635" fmla="*/ 180528 h 1045693"/>
                  <a:gd name="connsiteX1636" fmla="*/ 548757 w 1503152"/>
                  <a:gd name="connsiteY1636" fmla="*/ 179231 h 1045693"/>
                  <a:gd name="connsiteX1637" fmla="*/ 548528 w 1503152"/>
                  <a:gd name="connsiteY1637" fmla="*/ 178573 h 1045693"/>
                  <a:gd name="connsiteX1638" fmla="*/ 547614 w 1503152"/>
                  <a:gd name="connsiteY1638" fmla="*/ 176752 h 1045693"/>
                  <a:gd name="connsiteX1639" fmla="*/ 547258 w 1503152"/>
                  <a:gd name="connsiteY1639" fmla="*/ 176084 h 1045693"/>
                  <a:gd name="connsiteX1640" fmla="*/ 546522 w 1503152"/>
                  <a:gd name="connsiteY1640" fmla="*/ 175462 h 1045693"/>
                  <a:gd name="connsiteX1641" fmla="*/ 546420 w 1503152"/>
                  <a:gd name="connsiteY1641" fmla="*/ 174851 h 1045693"/>
                  <a:gd name="connsiteX1642" fmla="*/ 546395 w 1503152"/>
                  <a:gd name="connsiteY1642" fmla="*/ 172928 h 1045693"/>
                  <a:gd name="connsiteX1643" fmla="*/ 546484 w 1503152"/>
                  <a:gd name="connsiteY1643" fmla="*/ 172395 h 1045693"/>
                  <a:gd name="connsiteX1644" fmla="*/ 546420 w 1503152"/>
                  <a:gd name="connsiteY1644" fmla="*/ 171371 h 1045693"/>
                  <a:gd name="connsiteX1645" fmla="*/ 546115 w 1503152"/>
                  <a:gd name="connsiteY1645" fmla="*/ 170459 h 1045693"/>
                  <a:gd name="connsiteX1646" fmla="*/ 546192 w 1503152"/>
                  <a:gd name="connsiteY1646" fmla="*/ 169775 h 1045693"/>
                  <a:gd name="connsiteX1647" fmla="*/ 546217 w 1503152"/>
                  <a:gd name="connsiteY1647" fmla="*/ 169012 h 1045693"/>
                  <a:gd name="connsiteX1648" fmla="*/ 546230 w 1503152"/>
                  <a:gd name="connsiteY1648" fmla="*/ 168266 h 1045693"/>
                  <a:gd name="connsiteX1649" fmla="*/ 546407 w 1503152"/>
                  <a:gd name="connsiteY1649" fmla="*/ 167371 h 1045693"/>
                  <a:gd name="connsiteX1650" fmla="*/ 546623 w 1503152"/>
                  <a:gd name="connsiteY1650" fmla="*/ 166491 h 1045693"/>
                  <a:gd name="connsiteX1651" fmla="*/ 546522 w 1503152"/>
                  <a:gd name="connsiteY1651" fmla="*/ 165457 h 1045693"/>
                  <a:gd name="connsiteX1652" fmla="*/ 546877 w 1503152"/>
                  <a:gd name="connsiteY1652" fmla="*/ 164426 h 1045693"/>
                  <a:gd name="connsiteX1653" fmla="*/ 547296 w 1503152"/>
                  <a:gd name="connsiteY1653" fmla="*/ 163412 h 1045693"/>
                  <a:gd name="connsiteX1654" fmla="*/ 547766 w 1503152"/>
                  <a:gd name="connsiteY1654" fmla="*/ 162265 h 1045693"/>
                  <a:gd name="connsiteX1655" fmla="*/ 548071 w 1503152"/>
                  <a:gd name="connsiteY1655" fmla="*/ 160605 h 1045693"/>
                  <a:gd name="connsiteX1656" fmla="*/ 548160 w 1503152"/>
                  <a:gd name="connsiteY1656" fmla="*/ 159793 h 1045693"/>
                  <a:gd name="connsiteX1657" fmla="*/ 548440 w 1503152"/>
                  <a:gd name="connsiteY1657" fmla="*/ 158338 h 1045693"/>
                  <a:gd name="connsiteX1658" fmla="*/ 547589 w 1503152"/>
                  <a:gd name="connsiteY1658" fmla="*/ 157645 h 1045693"/>
                  <a:gd name="connsiteX1659" fmla="*/ 547246 w 1503152"/>
                  <a:gd name="connsiteY1659" fmla="*/ 157366 h 1045693"/>
                  <a:gd name="connsiteX1660" fmla="*/ 546750 w 1503152"/>
                  <a:gd name="connsiteY1660" fmla="*/ 156990 h 1045693"/>
                  <a:gd name="connsiteX1661" fmla="*/ 545760 w 1503152"/>
                  <a:gd name="connsiteY1661" fmla="*/ 156460 h 1045693"/>
                  <a:gd name="connsiteX1662" fmla="*/ 544502 w 1503152"/>
                  <a:gd name="connsiteY1662" fmla="*/ 156046 h 1045693"/>
                  <a:gd name="connsiteX1663" fmla="*/ 543207 w 1503152"/>
                  <a:gd name="connsiteY1663" fmla="*/ 156124 h 1045693"/>
                  <a:gd name="connsiteX1664" fmla="*/ 541785 w 1503152"/>
                  <a:gd name="connsiteY1664" fmla="*/ 156586 h 1045693"/>
                  <a:gd name="connsiteX1665" fmla="*/ 540464 w 1503152"/>
                  <a:gd name="connsiteY1665" fmla="*/ 156563 h 1045693"/>
                  <a:gd name="connsiteX1666" fmla="*/ 539308 w 1503152"/>
                  <a:gd name="connsiteY1666" fmla="*/ 156303 h 1045693"/>
                  <a:gd name="connsiteX1667" fmla="*/ 538140 w 1503152"/>
                  <a:gd name="connsiteY1667" fmla="*/ 155840 h 1045693"/>
                  <a:gd name="connsiteX1668" fmla="*/ 537340 w 1503152"/>
                  <a:gd name="connsiteY1668" fmla="*/ 155202 h 1045693"/>
                  <a:gd name="connsiteX1669" fmla="*/ 536463 w 1503152"/>
                  <a:gd name="connsiteY1669" fmla="*/ 154829 h 1045693"/>
                  <a:gd name="connsiteX1670" fmla="*/ 535600 w 1503152"/>
                  <a:gd name="connsiteY1670" fmla="*/ 155282 h 1045693"/>
                  <a:gd name="connsiteX1671" fmla="*/ 534622 w 1503152"/>
                  <a:gd name="connsiteY1671" fmla="*/ 155632 h 1045693"/>
                  <a:gd name="connsiteX1672" fmla="*/ 533796 w 1503152"/>
                  <a:gd name="connsiteY1672" fmla="*/ 155458 h 1045693"/>
                  <a:gd name="connsiteX1673" fmla="*/ 533555 w 1503152"/>
                  <a:gd name="connsiteY1673" fmla="*/ 155000 h 1045693"/>
                  <a:gd name="connsiteX1674" fmla="*/ 533365 w 1503152"/>
                  <a:gd name="connsiteY1674" fmla="*/ 154373 h 1045693"/>
                  <a:gd name="connsiteX1675" fmla="*/ 532755 w 1503152"/>
                  <a:gd name="connsiteY1675" fmla="*/ 153523 h 1045693"/>
                  <a:gd name="connsiteX1676" fmla="*/ 532234 w 1503152"/>
                  <a:gd name="connsiteY1676" fmla="*/ 152842 h 1045693"/>
                  <a:gd name="connsiteX1677" fmla="*/ 531294 w 1503152"/>
                  <a:gd name="connsiteY1677" fmla="*/ 152054 h 1045693"/>
                  <a:gd name="connsiteX1678" fmla="*/ 530444 w 1503152"/>
                  <a:gd name="connsiteY1678" fmla="*/ 151201 h 1045693"/>
                  <a:gd name="connsiteX1679" fmla="*/ 529936 w 1503152"/>
                  <a:gd name="connsiteY1679" fmla="*/ 150871 h 1045693"/>
                  <a:gd name="connsiteX1680" fmla="*/ 528894 w 1503152"/>
                  <a:gd name="connsiteY1680" fmla="*/ 150398 h 1045693"/>
                  <a:gd name="connsiteX1681" fmla="*/ 528043 w 1503152"/>
                  <a:gd name="connsiteY1681" fmla="*/ 149869 h 1045693"/>
                  <a:gd name="connsiteX1682" fmla="*/ 527002 w 1503152"/>
                  <a:gd name="connsiteY1682" fmla="*/ 149033 h 1045693"/>
                  <a:gd name="connsiteX1683" fmla="*/ 525300 w 1503152"/>
                  <a:gd name="connsiteY1683" fmla="*/ 148465 h 1045693"/>
                  <a:gd name="connsiteX1684" fmla="*/ 523738 w 1503152"/>
                  <a:gd name="connsiteY1684" fmla="*/ 147354 h 1045693"/>
                  <a:gd name="connsiteX1685" fmla="*/ 522836 w 1503152"/>
                  <a:gd name="connsiteY1685" fmla="*/ 147747 h 1045693"/>
                  <a:gd name="connsiteX1686" fmla="*/ 522151 w 1503152"/>
                  <a:gd name="connsiteY1686" fmla="*/ 148598 h 1045693"/>
                  <a:gd name="connsiteX1687" fmla="*/ 521198 w 1503152"/>
                  <a:gd name="connsiteY1687" fmla="*/ 148625 h 1045693"/>
                  <a:gd name="connsiteX1688" fmla="*/ 520474 w 1503152"/>
                  <a:gd name="connsiteY1688" fmla="*/ 148224 h 1045693"/>
                  <a:gd name="connsiteX1689" fmla="*/ 520017 w 1503152"/>
                  <a:gd name="connsiteY1689" fmla="*/ 147604 h 1045693"/>
                  <a:gd name="connsiteX1690" fmla="*/ 519306 w 1503152"/>
                  <a:gd name="connsiteY1690" fmla="*/ 146564 h 1045693"/>
                  <a:gd name="connsiteX1691" fmla="*/ 519001 w 1503152"/>
                  <a:gd name="connsiteY1691" fmla="*/ 145820 h 1045693"/>
                  <a:gd name="connsiteX1692" fmla="*/ 518379 w 1503152"/>
                  <a:gd name="connsiteY1692" fmla="*/ 144561 h 1045693"/>
                  <a:gd name="connsiteX1693" fmla="*/ 517731 w 1503152"/>
                  <a:gd name="connsiteY1693" fmla="*/ 144083 h 1045693"/>
                  <a:gd name="connsiteX1694" fmla="*/ 516969 w 1503152"/>
                  <a:gd name="connsiteY1694" fmla="*/ 143639 h 1045693"/>
                  <a:gd name="connsiteX1695" fmla="*/ 516283 w 1503152"/>
                  <a:gd name="connsiteY1695" fmla="*/ 142837 h 1045693"/>
                  <a:gd name="connsiteX1696" fmla="*/ 515737 w 1503152"/>
                  <a:gd name="connsiteY1696" fmla="*/ 142089 h 1045693"/>
                  <a:gd name="connsiteX1697" fmla="*/ 515115 w 1503152"/>
                  <a:gd name="connsiteY1697" fmla="*/ 141696 h 1045693"/>
                  <a:gd name="connsiteX1698" fmla="*/ 514365 w 1503152"/>
                  <a:gd name="connsiteY1698" fmla="*/ 141303 h 1045693"/>
                  <a:gd name="connsiteX1699" fmla="*/ 513502 w 1503152"/>
                  <a:gd name="connsiteY1699" fmla="*/ 140704 h 1045693"/>
                  <a:gd name="connsiteX1700" fmla="*/ 512613 w 1503152"/>
                  <a:gd name="connsiteY1700" fmla="*/ 140294 h 1045693"/>
                  <a:gd name="connsiteX1701" fmla="*/ 511368 w 1503152"/>
                  <a:gd name="connsiteY1701" fmla="*/ 139607 h 1045693"/>
                  <a:gd name="connsiteX1702" fmla="*/ 511089 w 1503152"/>
                  <a:gd name="connsiteY1702" fmla="*/ 138961 h 1045693"/>
                  <a:gd name="connsiteX1703" fmla="*/ 511140 w 1503152"/>
                  <a:gd name="connsiteY1703" fmla="*/ 137491 h 1045693"/>
                  <a:gd name="connsiteX1704" fmla="*/ 511076 w 1503152"/>
                  <a:gd name="connsiteY1704" fmla="*/ 136437 h 1045693"/>
                  <a:gd name="connsiteX1705" fmla="*/ 510860 w 1503152"/>
                  <a:gd name="connsiteY1705" fmla="*/ 135336 h 1045693"/>
                  <a:gd name="connsiteX1706" fmla="*/ 510530 w 1503152"/>
                  <a:gd name="connsiteY1706" fmla="*/ 134437 h 1045693"/>
                  <a:gd name="connsiteX1707" fmla="*/ 509768 w 1503152"/>
                  <a:gd name="connsiteY1707" fmla="*/ 133452 h 1045693"/>
                  <a:gd name="connsiteX1708" fmla="*/ 509260 w 1503152"/>
                  <a:gd name="connsiteY1708" fmla="*/ 132415 h 1045693"/>
                  <a:gd name="connsiteX1709" fmla="*/ 509412 w 1503152"/>
                  <a:gd name="connsiteY1709" fmla="*/ 131670 h 1045693"/>
                  <a:gd name="connsiteX1710" fmla="*/ 509209 w 1503152"/>
                  <a:gd name="connsiteY1710" fmla="*/ 130357 h 1045693"/>
                  <a:gd name="connsiteX1711" fmla="*/ 508828 w 1503152"/>
                  <a:gd name="connsiteY1711" fmla="*/ 129913 h 1045693"/>
                  <a:gd name="connsiteX1712" fmla="*/ 508600 w 1503152"/>
                  <a:gd name="connsiteY1712" fmla="*/ 128726 h 1045693"/>
                  <a:gd name="connsiteX1713" fmla="*/ 508473 w 1503152"/>
                  <a:gd name="connsiteY1713" fmla="*/ 128283 h 1045693"/>
                  <a:gd name="connsiteX1714" fmla="*/ 508561 w 1503152"/>
                  <a:gd name="connsiteY1714" fmla="*/ 127142 h 1045693"/>
                  <a:gd name="connsiteX1715" fmla="*/ 508612 w 1503152"/>
                  <a:gd name="connsiteY1715" fmla="*/ 126610 h 1045693"/>
                  <a:gd name="connsiteX1716" fmla="*/ 508295 w 1503152"/>
                  <a:gd name="connsiteY1716" fmla="*/ 125955 h 1045693"/>
                  <a:gd name="connsiteX1717" fmla="*/ 507482 w 1503152"/>
                  <a:gd name="connsiteY1717" fmla="*/ 124625 h 1045693"/>
                  <a:gd name="connsiteX1718" fmla="*/ 506618 w 1503152"/>
                  <a:gd name="connsiteY1718" fmla="*/ 123373 h 1045693"/>
                  <a:gd name="connsiteX1719" fmla="*/ 505996 w 1503152"/>
                  <a:gd name="connsiteY1719" fmla="*/ 122217 h 1045693"/>
                  <a:gd name="connsiteX1720" fmla="*/ 505272 w 1503152"/>
                  <a:gd name="connsiteY1720" fmla="*/ 120914 h 1045693"/>
                  <a:gd name="connsiteX1721" fmla="*/ 504599 w 1503152"/>
                  <a:gd name="connsiteY1721" fmla="*/ 120070 h 1045693"/>
                  <a:gd name="connsiteX1722" fmla="*/ 503405 w 1503152"/>
                  <a:gd name="connsiteY1722" fmla="*/ 119786 h 1045693"/>
                  <a:gd name="connsiteX1723" fmla="*/ 501754 w 1503152"/>
                  <a:gd name="connsiteY1723" fmla="*/ 119532 h 1045693"/>
                  <a:gd name="connsiteX1724" fmla="*/ 501132 w 1503152"/>
                  <a:gd name="connsiteY1724" fmla="*/ 119507 h 1045693"/>
                  <a:gd name="connsiteX1725" fmla="*/ 500027 w 1503152"/>
                  <a:gd name="connsiteY1725" fmla="*/ 119873 h 1045693"/>
                  <a:gd name="connsiteX1726" fmla="*/ 498630 w 1503152"/>
                  <a:gd name="connsiteY1726" fmla="*/ 119832 h 1045693"/>
                  <a:gd name="connsiteX1727" fmla="*/ 497665 w 1503152"/>
                  <a:gd name="connsiteY1727" fmla="*/ 119694 h 1045693"/>
                  <a:gd name="connsiteX1728" fmla="*/ 496090 w 1503152"/>
                  <a:gd name="connsiteY1728" fmla="*/ 119574 h 1045693"/>
                  <a:gd name="connsiteX1729" fmla="*/ 494490 w 1503152"/>
                  <a:gd name="connsiteY1729" fmla="*/ 119622 h 1045693"/>
                  <a:gd name="connsiteX1730" fmla="*/ 493169 w 1503152"/>
                  <a:gd name="connsiteY1730" fmla="*/ 119642 h 1045693"/>
                  <a:gd name="connsiteX1731" fmla="*/ 492102 w 1503152"/>
                  <a:gd name="connsiteY1731" fmla="*/ 119687 h 1045693"/>
                  <a:gd name="connsiteX1732" fmla="*/ 491531 w 1503152"/>
                  <a:gd name="connsiteY1732" fmla="*/ 119729 h 1045693"/>
                  <a:gd name="connsiteX1733" fmla="*/ 491124 w 1503152"/>
                  <a:gd name="connsiteY1733" fmla="*/ 118204 h 1045693"/>
                  <a:gd name="connsiteX1734" fmla="*/ 490781 w 1503152"/>
                  <a:gd name="connsiteY1734" fmla="*/ 117082 h 1045693"/>
                  <a:gd name="connsiteX1735" fmla="*/ 490464 w 1503152"/>
                  <a:gd name="connsiteY1735" fmla="*/ 116525 h 1045693"/>
                  <a:gd name="connsiteX1736" fmla="*/ 488953 w 1503152"/>
                  <a:gd name="connsiteY1736" fmla="*/ 115876 h 1045693"/>
                  <a:gd name="connsiteX1737" fmla="*/ 487683 w 1503152"/>
                  <a:gd name="connsiteY1737" fmla="*/ 115273 h 1045693"/>
                  <a:gd name="connsiteX1738" fmla="*/ 486857 w 1503152"/>
                  <a:gd name="connsiteY1738" fmla="*/ 115006 h 1045693"/>
                  <a:gd name="connsiteX1739" fmla="*/ 486057 w 1503152"/>
                  <a:gd name="connsiteY1739" fmla="*/ 115089 h 1045693"/>
                  <a:gd name="connsiteX1740" fmla="*/ 485117 w 1503152"/>
                  <a:gd name="connsiteY1740" fmla="*/ 115626 h 1045693"/>
                  <a:gd name="connsiteX1741" fmla="*/ 484393 w 1503152"/>
                  <a:gd name="connsiteY1741" fmla="*/ 116422 h 1045693"/>
                  <a:gd name="connsiteX1742" fmla="*/ 483326 w 1503152"/>
                  <a:gd name="connsiteY1742" fmla="*/ 117580 h 1045693"/>
                  <a:gd name="connsiteX1743" fmla="*/ 481688 w 1503152"/>
                  <a:gd name="connsiteY1743" fmla="*/ 118380 h 1045693"/>
                  <a:gd name="connsiteX1744" fmla="*/ 479542 w 1503152"/>
                  <a:gd name="connsiteY1744" fmla="*/ 119196 h 1045693"/>
                  <a:gd name="connsiteX1745" fmla="*/ 477548 w 1503152"/>
                  <a:gd name="connsiteY1745" fmla="*/ 120070 h 1045693"/>
                  <a:gd name="connsiteX1746" fmla="*/ 475097 w 1503152"/>
                  <a:gd name="connsiteY1746" fmla="*/ 121030 h 1045693"/>
                  <a:gd name="connsiteX1747" fmla="*/ 473014 w 1503152"/>
                  <a:gd name="connsiteY1747" fmla="*/ 121990 h 1045693"/>
                  <a:gd name="connsiteX1748" fmla="*/ 471490 w 1503152"/>
                  <a:gd name="connsiteY1748" fmla="*/ 122606 h 1045693"/>
                  <a:gd name="connsiteX1749" fmla="*/ 470957 w 1503152"/>
                  <a:gd name="connsiteY1749" fmla="*/ 122975 h 1045693"/>
                  <a:gd name="connsiteX1750" fmla="*/ 468048 w 1503152"/>
                  <a:gd name="connsiteY1750" fmla="*/ 122364 h 1045693"/>
                  <a:gd name="connsiteX1751" fmla="*/ 463934 w 1503152"/>
                  <a:gd name="connsiteY1751" fmla="*/ 118733 h 1045693"/>
                  <a:gd name="connsiteX1752" fmla="*/ 460822 w 1503152"/>
                  <a:gd name="connsiteY1752" fmla="*/ 118034 h 1045693"/>
                  <a:gd name="connsiteX1753" fmla="*/ 459793 w 1503152"/>
                  <a:gd name="connsiteY1753" fmla="*/ 118107 h 1045693"/>
                  <a:gd name="connsiteX1754" fmla="*/ 458358 w 1503152"/>
                  <a:gd name="connsiteY1754" fmla="*/ 116983 h 1045693"/>
                  <a:gd name="connsiteX1755" fmla="*/ 458803 w 1503152"/>
                  <a:gd name="connsiteY1755" fmla="*/ 113628 h 1045693"/>
                  <a:gd name="connsiteX1756" fmla="*/ 455615 w 1503152"/>
                  <a:gd name="connsiteY1756" fmla="*/ 109586 h 1045693"/>
                  <a:gd name="connsiteX1757" fmla="*/ 453951 w 1503152"/>
                  <a:gd name="connsiteY1757" fmla="*/ 110552 h 1045693"/>
                  <a:gd name="connsiteX1758" fmla="*/ 449786 w 1503152"/>
                  <a:gd name="connsiteY1758" fmla="*/ 110623 h 1045693"/>
                  <a:gd name="connsiteX1759" fmla="*/ 448287 w 1503152"/>
                  <a:gd name="connsiteY1759" fmla="*/ 112363 h 1045693"/>
                  <a:gd name="connsiteX1760" fmla="*/ 445455 w 1503152"/>
                  <a:gd name="connsiteY1760" fmla="*/ 111439 h 1045693"/>
                  <a:gd name="connsiteX1761" fmla="*/ 440845 w 1503152"/>
                  <a:gd name="connsiteY1761" fmla="*/ 112361 h 1045693"/>
                  <a:gd name="connsiteX1762" fmla="*/ 439765 w 1503152"/>
                  <a:gd name="connsiteY1762" fmla="*/ 112399 h 1045693"/>
                  <a:gd name="connsiteX1763" fmla="*/ 437759 w 1503152"/>
                  <a:gd name="connsiteY1763" fmla="*/ 112061 h 1045693"/>
                  <a:gd name="connsiteX1764" fmla="*/ 436146 w 1503152"/>
                  <a:gd name="connsiteY1764" fmla="*/ 111204 h 1045693"/>
                  <a:gd name="connsiteX1765" fmla="*/ 434609 w 1503152"/>
                  <a:gd name="connsiteY1765" fmla="*/ 105923 h 1045693"/>
                  <a:gd name="connsiteX1766" fmla="*/ 435498 w 1503152"/>
                  <a:gd name="connsiteY1766" fmla="*/ 101032 h 1045693"/>
                  <a:gd name="connsiteX1767" fmla="*/ 432742 w 1503152"/>
                  <a:gd name="connsiteY1767" fmla="*/ 97063 h 1045693"/>
                  <a:gd name="connsiteX1768" fmla="*/ 430507 w 1503152"/>
                  <a:gd name="connsiteY1768" fmla="*/ 95735 h 1045693"/>
                  <a:gd name="connsiteX1769" fmla="*/ 429669 w 1503152"/>
                  <a:gd name="connsiteY1769" fmla="*/ 95821 h 1045693"/>
                  <a:gd name="connsiteX1770" fmla="*/ 426888 w 1503152"/>
                  <a:gd name="connsiteY1770" fmla="*/ 98608 h 1045693"/>
                  <a:gd name="connsiteX1771" fmla="*/ 421008 w 1503152"/>
                  <a:gd name="connsiteY1771" fmla="*/ 99366 h 1045693"/>
                  <a:gd name="connsiteX1772" fmla="*/ 418988 w 1503152"/>
                  <a:gd name="connsiteY1772" fmla="*/ 99818 h 1045693"/>
                  <a:gd name="connsiteX1773" fmla="*/ 418366 w 1503152"/>
                  <a:gd name="connsiteY1773" fmla="*/ 99925 h 1045693"/>
                  <a:gd name="connsiteX1774" fmla="*/ 417858 w 1503152"/>
                  <a:gd name="connsiteY1774" fmla="*/ 100120 h 1045693"/>
                  <a:gd name="connsiteX1775" fmla="*/ 417134 w 1503152"/>
                  <a:gd name="connsiteY1775" fmla="*/ 100362 h 1045693"/>
                  <a:gd name="connsiteX1776" fmla="*/ 416296 w 1503152"/>
                  <a:gd name="connsiteY1776" fmla="*/ 100891 h 1045693"/>
                  <a:gd name="connsiteX1777" fmla="*/ 415877 w 1503152"/>
                  <a:gd name="connsiteY1777" fmla="*/ 101141 h 1045693"/>
                  <a:gd name="connsiteX1778" fmla="*/ 409616 w 1503152"/>
                  <a:gd name="connsiteY1778" fmla="*/ 101366 h 1045693"/>
                  <a:gd name="connsiteX1779" fmla="*/ 405983 w 1503152"/>
                  <a:gd name="connsiteY1779" fmla="*/ 100078 h 1045693"/>
                  <a:gd name="connsiteX1780" fmla="*/ 398122 w 1503152"/>
                  <a:gd name="connsiteY1780" fmla="*/ 92149 h 1045693"/>
                  <a:gd name="connsiteX1781" fmla="*/ 392623 w 1503152"/>
                  <a:gd name="connsiteY1781" fmla="*/ 89615 h 1045693"/>
                  <a:gd name="connsiteX1782" fmla="*/ 391163 w 1503152"/>
                  <a:gd name="connsiteY1782" fmla="*/ 89769 h 1045693"/>
                  <a:gd name="connsiteX1783" fmla="*/ 389054 w 1503152"/>
                  <a:gd name="connsiteY1783" fmla="*/ 88835 h 1045693"/>
                  <a:gd name="connsiteX1784" fmla="*/ 386565 w 1503152"/>
                  <a:gd name="connsiteY1784" fmla="*/ 89791 h 1045693"/>
                  <a:gd name="connsiteX1785" fmla="*/ 382450 w 1503152"/>
                  <a:gd name="connsiteY1785" fmla="*/ 86455 h 1045693"/>
                  <a:gd name="connsiteX1786" fmla="*/ 379136 w 1503152"/>
                  <a:gd name="connsiteY1786" fmla="*/ 86160 h 1045693"/>
                  <a:gd name="connsiteX1787" fmla="*/ 378704 w 1503152"/>
                  <a:gd name="connsiteY1787" fmla="*/ 85997 h 1045693"/>
                  <a:gd name="connsiteX1788" fmla="*/ 377091 w 1503152"/>
                  <a:gd name="connsiteY1788" fmla="*/ 84671 h 1045693"/>
                  <a:gd name="connsiteX1789" fmla="*/ 376291 w 1503152"/>
                  <a:gd name="connsiteY1789" fmla="*/ 85589 h 1045693"/>
                  <a:gd name="connsiteX1790" fmla="*/ 374703 w 1503152"/>
                  <a:gd name="connsiteY1790" fmla="*/ 86854 h 1045693"/>
                  <a:gd name="connsiteX1791" fmla="*/ 373027 w 1503152"/>
                  <a:gd name="connsiteY1791" fmla="*/ 87800 h 1045693"/>
                  <a:gd name="connsiteX1792" fmla="*/ 371414 w 1503152"/>
                  <a:gd name="connsiteY1792" fmla="*/ 88253 h 1045693"/>
                  <a:gd name="connsiteX1793" fmla="*/ 369827 w 1503152"/>
                  <a:gd name="connsiteY1793" fmla="*/ 88285 h 1045693"/>
                  <a:gd name="connsiteX1794" fmla="*/ 367655 w 1503152"/>
                  <a:gd name="connsiteY1794" fmla="*/ 87596 h 1045693"/>
                  <a:gd name="connsiteX1795" fmla="*/ 365508 w 1503152"/>
                  <a:gd name="connsiteY1795" fmla="*/ 86674 h 1045693"/>
                  <a:gd name="connsiteX1796" fmla="*/ 363172 w 1503152"/>
                  <a:gd name="connsiteY1796" fmla="*/ 85644 h 1045693"/>
                  <a:gd name="connsiteX1797" fmla="*/ 361089 w 1503152"/>
                  <a:gd name="connsiteY1797" fmla="*/ 85255 h 1045693"/>
                  <a:gd name="connsiteX1798" fmla="*/ 359400 w 1503152"/>
                  <a:gd name="connsiteY1798" fmla="*/ 85024 h 1045693"/>
                  <a:gd name="connsiteX1799" fmla="*/ 357177 w 1503152"/>
                  <a:gd name="connsiteY1799" fmla="*/ 85180 h 1045693"/>
                  <a:gd name="connsiteX1800" fmla="*/ 355501 w 1503152"/>
                  <a:gd name="connsiteY1800" fmla="*/ 85566 h 1045693"/>
                  <a:gd name="connsiteX1801" fmla="*/ 353571 w 1503152"/>
                  <a:gd name="connsiteY1801" fmla="*/ 85768 h 1045693"/>
                  <a:gd name="connsiteX1802" fmla="*/ 351539 w 1503152"/>
                  <a:gd name="connsiteY1802" fmla="*/ 85804 h 1045693"/>
                  <a:gd name="connsiteX1803" fmla="*/ 349430 w 1503152"/>
                  <a:gd name="connsiteY1803" fmla="*/ 85826 h 1045693"/>
                  <a:gd name="connsiteX1804" fmla="*/ 346319 w 1503152"/>
                  <a:gd name="connsiteY1804" fmla="*/ 85967 h 1045693"/>
                  <a:gd name="connsiteX1805" fmla="*/ 344109 w 1503152"/>
                  <a:gd name="connsiteY1805" fmla="*/ 86106 h 1045693"/>
                  <a:gd name="connsiteX1806" fmla="*/ 342369 w 1503152"/>
                  <a:gd name="connsiteY1806" fmla="*/ 86356 h 1045693"/>
                  <a:gd name="connsiteX1807" fmla="*/ 340578 w 1503152"/>
                  <a:gd name="connsiteY1807" fmla="*/ 86818 h 1045693"/>
                  <a:gd name="connsiteX1808" fmla="*/ 338953 w 1503152"/>
                  <a:gd name="connsiteY1808" fmla="*/ 87319 h 1045693"/>
                  <a:gd name="connsiteX1809" fmla="*/ 336464 w 1503152"/>
                  <a:gd name="connsiteY1809" fmla="*/ 88209 h 1045693"/>
                  <a:gd name="connsiteX1810" fmla="*/ 333898 w 1503152"/>
                  <a:gd name="connsiteY1810" fmla="*/ 89153 h 1045693"/>
                  <a:gd name="connsiteX1811" fmla="*/ 330253 w 1503152"/>
                  <a:gd name="connsiteY1811" fmla="*/ 90752 h 1045693"/>
                  <a:gd name="connsiteX1812" fmla="*/ 327599 w 1503152"/>
                  <a:gd name="connsiteY1812" fmla="*/ 91985 h 1045693"/>
                  <a:gd name="connsiteX1813" fmla="*/ 324996 w 1503152"/>
                  <a:gd name="connsiteY1813" fmla="*/ 93121 h 1045693"/>
                  <a:gd name="connsiteX1814" fmla="*/ 323306 w 1503152"/>
                  <a:gd name="connsiteY1814" fmla="*/ 93885 h 1045693"/>
                  <a:gd name="connsiteX1815" fmla="*/ 320690 w 1503152"/>
                  <a:gd name="connsiteY1815" fmla="*/ 95244 h 1045693"/>
                  <a:gd name="connsiteX1816" fmla="*/ 318925 w 1503152"/>
                  <a:gd name="connsiteY1816" fmla="*/ 96216 h 1045693"/>
                  <a:gd name="connsiteX1817" fmla="*/ 316550 w 1503152"/>
                  <a:gd name="connsiteY1817" fmla="*/ 97500 h 1045693"/>
                  <a:gd name="connsiteX1818" fmla="*/ 314391 w 1503152"/>
                  <a:gd name="connsiteY1818" fmla="*/ 98471 h 1045693"/>
                  <a:gd name="connsiteX1819" fmla="*/ 308219 w 1503152"/>
                  <a:gd name="connsiteY1819" fmla="*/ 100416 h 1045693"/>
                  <a:gd name="connsiteX1820" fmla="*/ 303139 w 1503152"/>
                  <a:gd name="connsiteY1820" fmla="*/ 102692 h 1045693"/>
                  <a:gd name="connsiteX1821" fmla="*/ 297538 w 1503152"/>
                  <a:gd name="connsiteY1821" fmla="*/ 105184 h 1045693"/>
                  <a:gd name="connsiteX1822" fmla="*/ 291937 w 1503152"/>
                  <a:gd name="connsiteY1822" fmla="*/ 107453 h 1045693"/>
                  <a:gd name="connsiteX1823" fmla="*/ 283136 w 1503152"/>
                  <a:gd name="connsiteY1823" fmla="*/ 111374 h 1045693"/>
                  <a:gd name="connsiteX1824" fmla="*/ 273852 w 1503152"/>
                  <a:gd name="connsiteY1824" fmla="*/ 115750 h 1045693"/>
                  <a:gd name="connsiteX1825" fmla="*/ 265852 w 1503152"/>
                  <a:gd name="connsiteY1825" fmla="*/ 119151 h 1045693"/>
                  <a:gd name="connsiteX1826" fmla="*/ 257977 w 1503152"/>
                  <a:gd name="connsiteY1826" fmla="*/ 122500 h 1045693"/>
                  <a:gd name="connsiteX1827" fmla="*/ 250916 w 1503152"/>
                  <a:gd name="connsiteY1827" fmla="*/ 125011 h 1045693"/>
                  <a:gd name="connsiteX1828" fmla="*/ 246535 w 1503152"/>
                  <a:gd name="connsiteY1828" fmla="*/ 126665 h 1045693"/>
                  <a:gd name="connsiteX1829" fmla="*/ 244363 w 1503152"/>
                  <a:gd name="connsiteY1829" fmla="*/ 127483 h 1045693"/>
                  <a:gd name="connsiteX1830" fmla="*/ 239270 w 1503152"/>
                  <a:gd name="connsiteY1830" fmla="*/ 129554 h 1045693"/>
                  <a:gd name="connsiteX1831" fmla="*/ 219293 w 1503152"/>
                  <a:gd name="connsiteY1831" fmla="*/ 134017 h 1045693"/>
                  <a:gd name="connsiteX1832" fmla="*/ 56924 w 1503152"/>
                  <a:gd name="connsiteY1832" fmla="*/ 145026 h 1045693"/>
                  <a:gd name="connsiteX1833" fmla="*/ 57000 w 1503152"/>
                  <a:gd name="connsiteY1833" fmla="*/ 145999 h 1045693"/>
                  <a:gd name="connsiteX1834" fmla="*/ 57000 w 1503152"/>
                  <a:gd name="connsiteY1834" fmla="*/ 149506 h 1045693"/>
                  <a:gd name="connsiteX1835" fmla="*/ 57000 w 1503152"/>
                  <a:gd name="connsiteY1835" fmla="*/ 152781 h 1045693"/>
                  <a:gd name="connsiteX1836" fmla="*/ 56530 w 1503152"/>
                  <a:gd name="connsiteY1836" fmla="*/ 155817 h 1045693"/>
                  <a:gd name="connsiteX1837" fmla="*/ 56289 w 1503152"/>
                  <a:gd name="connsiteY1837" fmla="*/ 158859 h 1045693"/>
                  <a:gd name="connsiteX1838" fmla="*/ 55819 w 1503152"/>
                  <a:gd name="connsiteY1838" fmla="*/ 161896 h 1045693"/>
                  <a:gd name="connsiteX1839" fmla="*/ 55590 w 1503152"/>
                  <a:gd name="connsiteY1839" fmla="*/ 164936 h 1045693"/>
                  <a:gd name="connsiteX1840" fmla="*/ 55120 w 1503152"/>
                  <a:gd name="connsiteY1840" fmla="*/ 167974 h 1045693"/>
                  <a:gd name="connsiteX1841" fmla="*/ 54650 w 1503152"/>
                  <a:gd name="connsiteY1841" fmla="*/ 171014 h 1045693"/>
                  <a:gd name="connsiteX1842" fmla="*/ 54600 w 1503152"/>
                  <a:gd name="connsiteY1842" fmla="*/ 171821 h 1045693"/>
                  <a:gd name="connsiteX1843" fmla="*/ 54422 w 1503152"/>
                  <a:gd name="connsiteY1843" fmla="*/ 174055 h 1045693"/>
                  <a:gd name="connsiteX1844" fmla="*/ 53253 w 1503152"/>
                  <a:gd name="connsiteY1844" fmla="*/ 176393 h 1045693"/>
                  <a:gd name="connsiteX1845" fmla="*/ 52313 w 1503152"/>
                  <a:gd name="connsiteY1845" fmla="*/ 178733 h 1045693"/>
                  <a:gd name="connsiteX1846" fmla="*/ 51145 w 1503152"/>
                  <a:gd name="connsiteY1846" fmla="*/ 181068 h 1045693"/>
                  <a:gd name="connsiteX1847" fmla="*/ 49748 w 1503152"/>
                  <a:gd name="connsiteY1847" fmla="*/ 183175 h 1045693"/>
                  <a:gd name="connsiteX1848" fmla="*/ 48808 w 1503152"/>
                  <a:gd name="connsiteY1848" fmla="*/ 185511 h 1045693"/>
                  <a:gd name="connsiteX1849" fmla="*/ 47411 w 1503152"/>
                  <a:gd name="connsiteY1849" fmla="*/ 187380 h 1045693"/>
                  <a:gd name="connsiteX1850" fmla="*/ 46243 w 1503152"/>
                  <a:gd name="connsiteY1850" fmla="*/ 189720 h 1045693"/>
                  <a:gd name="connsiteX1851" fmla="*/ 44833 w 1503152"/>
                  <a:gd name="connsiteY1851" fmla="*/ 191823 h 1045693"/>
                  <a:gd name="connsiteX1852" fmla="*/ 43436 w 1503152"/>
                  <a:gd name="connsiteY1852" fmla="*/ 193695 h 1045693"/>
                  <a:gd name="connsiteX1853" fmla="*/ 42027 w 1503152"/>
                  <a:gd name="connsiteY1853" fmla="*/ 195798 h 1045693"/>
                  <a:gd name="connsiteX1854" fmla="*/ 40630 w 1503152"/>
                  <a:gd name="connsiteY1854" fmla="*/ 197902 h 1045693"/>
                  <a:gd name="connsiteX1855" fmla="*/ 39220 w 1503152"/>
                  <a:gd name="connsiteY1855" fmla="*/ 199773 h 1045693"/>
                  <a:gd name="connsiteX1856" fmla="*/ 37823 w 1503152"/>
                  <a:gd name="connsiteY1856" fmla="*/ 201877 h 1045693"/>
                  <a:gd name="connsiteX1857" fmla="*/ 36655 w 1503152"/>
                  <a:gd name="connsiteY1857" fmla="*/ 204217 h 1045693"/>
                  <a:gd name="connsiteX1858" fmla="*/ 35016 w 1503152"/>
                  <a:gd name="connsiteY1858" fmla="*/ 205852 h 1045693"/>
                  <a:gd name="connsiteX1859" fmla="*/ 33606 w 1503152"/>
                  <a:gd name="connsiteY1859" fmla="*/ 207959 h 1045693"/>
                  <a:gd name="connsiteX1860" fmla="*/ 32209 w 1503152"/>
                  <a:gd name="connsiteY1860" fmla="*/ 209827 h 1045693"/>
                  <a:gd name="connsiteX1861" fmla="*/ 30812 w 1503152"/>
                  <a:gd name="connsiteY1861" fmla="*/ 211930 h 1045693"/>
                  <a:gd name="connsiteX1862" fmla="*/ 29403 w 1503152"/>
                  <a:gd name="connsiteY1862" fmla="*/ 213802 h 1045693"/>
                  <a:gd name="connsiteX1863" fmla="*/ 28006 w 1503152"/>
                  <a:gd name="connsiteY1863" fmla="*/ 215905 h 1045693"/>
                  <a:gd name="connsiteX1864" fmla="*/ 26596 w 1503152"/>
                  <a:gd name="connsiteY1864" fmla="*/ 218246 h 1045693"/>
                  <a:gd name="connsiteX1865" fmla="*/ 25428 w 1503152"/>
                  <a:gd name="connsiteY1865" fmla="*/ 220582 h 1045693"/>
                  <a:gd name="connsiteX1866" fmla="*/ 24501 w 1503152"/>
                  <a:gd name="connsiteY1866" fmla="*/ 222921 h 1045693"/>
                  <a:gd name="connsiteX1867" fmla="*/ 23561 w 1503152"/>
                  <a:gd name="connsiteY1867" fmla="*/ 225257 h 1045693"/>
                  <a:gd name="connsiteX1868" fmla="*/ 22392 w 1503152"/>
                  <a:gd name="connsiteY1868" fmla="*/ 227595 h 1045693"/>
                  <a:gd name="connsiteX1869" fmla="*/ 21694 w 1503152"/>
                  <a:gd name="connsiteY1869" fmla="*/ 230401 h 1045693"/>
                  <a:gd name="connsiteX1870" fmla="*/ 20525 w 1503152"/>
                  <a:gd name="connsiteY1870" fmla="*/ 232739 h 1045693"/>
                  <a:gd name="connsiteX1871" fmla="*/ 19586 w 1503152"/>
                  <a:gd name="connsiteY1871" fmla="*/ 235077 h 1045693"/>
                  <a:gd name="connsiteX1872" fmla="*/ 18189 w 1503152"/>
                  <a:gd name="connsiteY1872" fmla="*/ 236948 h 1045693"/>
                  <a:gd name="connsiteX1873" fmla="*/ 16779 w 1503152"/>
                  <a:gd name="connsiteY1873" fmla="*/ 239051 h 1045693"/>
                  <a:gd name="connsiteX1874" fmla="*/ 15610 w 1503152"/>
                  <a:gd name="connsiteY1874" fmla="*/ 241389 h 1045693"/>
                  <a:gd name="connsiteX1875" fmla="*/ 14213 w 1503152"/>
                  <a:gd name="connsiteY1875" fmla="*/ 243261 h 1045693"/>
                  <a:gd name="connsiteX1876" fmla="*/ 13274 w 1503152"/>
                  <a:gd name="connsiteY1876" fmla="*/ 245598 h 1045693"/>
                  <a:gd name="connsiteX1877" fmla="*/ 11877 w 1503152"/>
                  <a:gd name="connsiteY1877" fmla="*/ 247705 h 1045693"/>
                  <a:gd name="connsiteX1878" fmla="*/ 10708 w 1503152"/>
                  <a:gd name="connsiteY1878" fmla="*/ 250041 h 1045693"/>
                  <a:gd name="connsiteX1879" fmla="*/ 9769 w 1503152"/>
                  <a:gd name="connsiteY1879" fmla="*/ 252379 h 1045693"/>
                  <a:gd name="connsiteX1880" fmla="*/ 8359 w 1503152"/>
                  <a:gd name="connsiteY1880" fmla="*/ 254483 h 1045693"/>
                  <a:gd name="connsiteX1881" fmla="*/ 7190 w 1503152"/>
                  <a:gd name="connsiteY1881" fmla="*/ 256819 h 1045693"/>
                  <a:gd name="connsiteX1882" fmla="*/ 6263 w 1503152"/>
                  <a:gd name="connsiteY1882" fmla="*/ 259160 h 1045693"/>
                  <a:gd name="connsiteX1883" fmla="*/ 5095 w 1503152"/>
                  <a:gd name="connsiteY1883" fmla="*/ 261498 h 1045693"/>
                  <a:gd name="connsiteX1884" fmla="*/ 3926 w 1503152"/>
                  <a:gd name="connsiteY1884" fmla="*/ 263835 h 1045693"/>
                  <a:gd name="connsiteX1885" fmla="*/ 2987 w 1503152"/>
                  <a:gd name="connsiteY1885" fmla="*/ 266173 h 1045693"/>
                  <a:gd name="connsiteX1886" fmla="*/ 2288 w 1503152"/>
                  <a:gd name="connsiteY1886" fmla="*/ 268980 h 1045693"/>
                  <a:gd name="connsiteX1887" fmla="*/ 1120 w 1503152"/>
                  <a:gd name="connsiteY1887" fmla="*/ 271316 h 1045693"/>
                  <a:gd name="connsiteX1888" fmla="*/ 421 w 1503152"/>
                  <a:gd name="connsiteY1888" fmla="*/ 273888 h 1045693"/>
                  <a:gd name="connsiteX1889" fmla="*/ 180 w 1503152"/>
                  <a:gd name="connsiteY1889" fmla="*/ 276929 h 1045693"/>
                  <a:gd name="connsiteX1890" fmla="*/ 180 w 1503152"/>
                  <a:gd name="connsiteY1890" fmla="*/ 280201 h 1045693"/>
                  <a:gd name="connsiteX1891" fmla="*/ 421 w 1503152"/>
                  <a:gd name="connsiteY1891" fmla="*/ 283475 h 1045693"/>
                  <a:gd name="connsiteX1892" fmla="*/ 421 w 1503152"/>
                  <a:gd name="connsiteY1892" fmla="*/ 286747 h 1045693"/>
                  <a:gd name="connsiteX1893" fmla="*/ 409 w 1503152"/>
                  <a:gd name="connsiteY1893" fmla="*/ 290022 h 1045693"/>
                  <a:gd name="connsiteX1894" fmla="*/ 879 w 1503152"/>
                  <a:gd name="connsiteY1894" fmla="*/ 292825 h 1045693"/>
                  <a:gd name="connsiteX1895" fmla="*/ 879 w 1503152"/>
                  <a:gd name="connsiteY1895" fmla="*/ 296101 h 1045693"/>
                  <a:gd name="connsiteX1896" fmla="*/ 1120 w 1503152"/>
                  <a:gd name="connsiteY1896" fmla="*/ 299138 h 1045693"/>
                  <a:gd name="connsiteX1897" fmla="*/ 1818 w 1503152"/>
                  <a:gd name="connsiteY1897" fmla="*/ 301944 h 1045693"/>
                  <a:gd name="connsiteX1898" fmla="*/ 2517 w 1503152"/>
                  <a:gd name="connsiteY1898" fmla="*/ 304751 h 1045693"/>
                  <a:gd name="connsiteX1899" fmla="*/ 3215 w 1503152"/>
                  <a:gd name="connsiteY1899" fmla="*/ 307322 h 1045693"/>
                  <a:gd name="connsiteX1900" fmla="*/ 3457 w 1503152"/>
                  <a:gd name="connsiteY1900" fmla="*/ 310363 h 1045693"/>
                  <a:gd name="connsiteX1901" fmla="*/ 4155 w 1503152"/>
                  <a:gd name="connsiteY1901" fmla="*/ 313169 h 1045693"/>
                  <a:gd name="connsiteX1902" fmla="*/ 4854 w 1503152"/>
                  <a:gd name="connsiteY1902" fmla="*/ 315737 h 1045693"/>
                  <a:gd name="connsiteX1903" fmla="*/ 5095 w 1503152"/>
                  <a:gd name="connsiteY1903" fmla="*/ 318779 h 1045693"/>
                  <a:gd name="connsiteX1904" fmla="*/ 5793 w 1503152"/>
                  <a:gd name="connsiteY1904" fmla="*/ 321584 h 1045693"/>
                  <a:gd name="connsiteX1905" fmla="*/ 6492 w 1503152"/>
                  <a:gd name="connsiteY1905" fmla="*/ 324156 h 1045693"/>
                  <a:gd name="connsiteX1906" fmla="*/ 7190 w 1503152"/>
                  <a:gd name="connsiteY1906" fmla="*/ 326963 h 1045693"/>
                  <a:gd name="connsiteX1907" fmla="*/ 7432 w 1503152"/>
                  <a:gd name="connsiteY1907" fmla="*/ 330003 h 1045693"/>
                  <a:gd name="connsiteX1908" fmla="*/ 7889 w 1503152"/>
                  <a:gd name="connsiteY1908" fmla="*/ 333041 h 1045693"/>
                  <a:gd name="connsiteX1909" fmla="*/ 7660 w 1503152"/>
                  <a:gd name="connsiteY1909" fmla="*/ 336316 h 1045693"/>
                  <a:gd name="connsiteX1910" fmla="*/ 7660 w 1503152"/>
                  <a:gd name="connsiteY1910" fmla="*/ 339822 h 1045693"/>
                  <a:gd name="connsiteX1911" fmla="*/ 7902 w 1503152"/>
                  <a:gd name="connsiteY1911" fmla="*/ 342859 h 1045693"/>
                  <a:gd name="connsiteX1912" fmla="*/ 8219 w 1503152"/>
                  <a:gd name="connsiteY1912" fmla="*/ 344966 h 1045693"/>
                  <a:gd name="connsiteX1913" fmla="*/ 8245 w 1503152"/>
                  <a:gd name="connsiteY1913" fmla="*/ 345104 h 1045693"/>
                  <a:gd name="connsiteX1914" fmla="*/ 8359 w 1503152"/>
                  <a:gd name="connsiteY1914" fmla="*/ 345900 h 1045693"/>
                  <a:gd name="connsiteX1915" fmla="*/ 8600 w 1503152"/>
                  <a:gd name="connsiteY1915" fmla="*/ 348941 h 1045693"/>
                  <a:gd name="connsiteX1916" fmla="*/ 9299 w 1503152"/>
                  <a:gd name="connsiteY1916" fmla="*/ 351512 h 1045693"/>
                  <a:gd name="connsiteX1917" fmla="*/ 10239 w 1503152"/>
                  <a:gd name="connsiteY1917" fmla="*/ 353850 h 1045693"/>
                  <a:gd name="connsiteX1918" fmla="*/ 11407 w 1503152"/>
                  <a:gd name="connsiteY1918" fmla="*/ 356422 h 1045693"/>
                  <a:gd name="connsiteX1919" fmla="*/ 11864 w 1503152"/>
                  <a:gd name="connsiteY1919" fmla="*/ 358994 h 1045693"/>
                  <a:gd name="connsiteX1920" fmla="*/ 13045 w 1503152"/>
                  <a:gd name="connsiteY1920" fmla="*/ 361331 h 1045693"/>
                  <a:gd name="connsiteX1921" fmla="*/ 13744 w 1503152"/>
                  <a:gd name="connsiteY1921" fmla="*/ 364137 h 1045693"/>
                  <a:gd name="connsiteX1922" fmla="*/ 14213 w 1503152"/>
                  <a:gd name="connsiteY1922" fmla="*/ 366709 h 1045693"/>
                  <a:gd name="connsiteX1923" fmla="*/ 14683 w 1503152"/>
                  <a:gd name="connsiteY1923" fmla="*/ 369747 h 1045693"/>
                  <a:gd name="connsiteX1924" fmla="*/ 15141 w 1503152"/>
                  <a:gd name="connsiteY1924" fmla="*/ 372553 h 1045693"/>
                  <a:gd name="connsiteX1925" fmla="*/ 15610 w 1503152"/>
                  <a:gd name="connsiteY1925" fmla="*/ 375593 h 1045693"/>
                  <a:gd name="connsiteX1926" fmla="*/ 15839 w 1503152"/>
                  <a:gd name="connsiteY1926" fmla="*/ 378631 h 1045693"/>
                  <a:gd name="connsiteX1927" fmla="*/ 16550 w 1503152"/>
                  <a:gd name="connsiteY1927" fmla="*/ 381437 h 1045693"/>
                  <a:gd name="connsiteX1928" fmla="*/ 17020 w 1503152"/>
                  <a:gd name="connsiteY1928" fmla="*/ 384478 h 1045693"/>
                  <a:gd name="connsiteX1929" fmla="*/ 17249 w 1503152"/>
                  <a:gd name="connsiteY1929" fmla="*/ 387518 h 1045693"/>
                  <a:gd name="connsiteX1930" fmla="*/ 17719 w 1503152"/>
                  <a:gd name="connsiteY1930" fmla="*/ 390090 h 1045693"/>
                  <a:gd name="connsiteX1931" fmla="*/ 18176 w 1503152"/>
                  <a:gd name="connsiteY1931" fmla="*/ 393127 h 1045693"/>
                  <a:gd name="connsiteX1932" fmla="*/ 18417 w 1503152"/>
                  <a:gd name="connsiteY1932" fmla="*/ 396168 h 1045693"/>
                  <a:gd name="connsiteX1933" fmla="*/ 18887 w 1503152"/>
                  <a:gd name="connsiteY1933" fmla="*/ 399209 h 1045693"/>
                  <a:gd name="connsiteX1934" fmla="*/ 19357 w 1503152"/>
                  <a:gd name="connsiteY1934" fmla="*/ 402012 h 1045693"/>
                  <a:gd name="connsiteX1935" fmla="*/ 19586 w 1503152"/>
                  <a:gd name="connsiteY1935" fmla="*/ 405052 h 1045693"/>
                  <a:gd name="connsiteX1936" fmla="*/ 20056 w 1503152"/>
                  <a:gd name="connsiteY1936" fmla="*/ 408090 h 1045693"/>
                  <a:gd name="connsiteX1937" fmla="*/ 20056 w 1503152"/>
                  <a:gd name="connsiteY1937" fmla="*/ 411365 h 1045693"/>
                  <a:gd name="connsiteX1938" fmla="*/ 20284 w 1503152"/>
                  <a:gd name="connsiteY1938" fmla="*/ 414402 h 1045693"/>
                  <a:gd name="connsiteX1939" fmla="*/ 20284 w 1503152"/>
                  <a:gd name="connsiteY1939" fmla="*/ 417677 h 1045693"/>
                  <a:gd name="connsiteX1940" fmla="*/ 20284 w 1503152"/>
                  <a:gd name="connsiteY1940" fmla="*/ 421183 h 1045693"/>
                  <a:gd name="connsiteX1941" fmla="*/ 20056 w 1503152"/>
                  <a:gd name="connsiteY1941" fmla="*/ 424458 h 1045693"/>
                  <a:gd name="connsiteX1942" fmla="*/ 20525 w 1503152"/>
                  <a:gd name="connsiteY1942" fmla="*/ 427496 h 1045693"/>
                  <a:gd name="connsiteX1943" fmla="*/ 20525 w 1503152"/>
                  <a:gd name="connsiteY1943" fmla="*/ 431005 h 1045693"/>
                  <a:gd name="connsiteX1944" fmla="*/ 20754 w 1503152"/>
                  <a:gd name="connsiteY1944" fmla="*/ 434046 h 1045693"/>
                  <a:gd name="connsiteX1945" fmla="*/ 20995 w 1503152"/>
                  <a:gd name="connsiteY1945" fmla="*/ 437083 h 1045693"/>
                  <a:gd name="connsiteX1946" fmla="*/ 21453 w 1503152"/>
                  <a:gd name="connsiteY1946" fmla="*/ 440124 h 1045693"/>
                  <a:gd name="connsiteX1947" fmla="*/ 22392 w 1503152"/>
                  <a:gd name="connsiteY1947" fmla="*/ 442461 h 1045693"/>
                  <a:gd name="connsiteX1948" fmla="*/ 23561 w 1503152"/>
                  <a:gd name="connsiteY1948" fmla="*/ 444799 h 1045693"/>
                  <a:gd name="connsiteX1949" fmla="*/ 24729 w 1503152"/>
                  <a:gd name="connsiteY1949" fmla="*/ 446905 h 1045693"/>
                  <a:gd name="connsiteX1950" fmla="*/ 26126 w 1503152"/>
                  <a:gd name="connsiteY1950" fmla="*/ 448774 h 1045693"/>
                  <a:gd name="connsiteX1951" fmla="*/ 27536 w 1503152"/>
                  <a:gd name="connsiteY1951" fmla="*/ 450877 h 1045693"/>
                  <a:gd name="connsiteX1952" fmla="*/ 28933 w 1503152"/>
                  <a:gd name="connsiteY1952" fmla="*/ 452983 h 1045693"/>
                  <a:gd name="connsiteX1953" fmla="*/ 30571 w 1503152"/>
                  <a:gd name="connsiteY1953" fmla="*/ 454617 h 1045693"/>
                  <a:gd name="connsiteX1954" fmla="*/ 32679 w 1503152"/>
                  <a:gd name="connsiteY1954" fmla="*/ 456020 h 1045693"/>
                  <a:gd name="connsiteX1955" fmla="*/ 34318 w 1503152"/>
                  <a:gd name="connsiteY1955" fmla="*/ 457658 h 1045693"/>
                  <a:gd name="connsiteX1956" fmla="*/ 36655 w 1503152"/>
                  <a:gd name="connsiteY1956" fmla="*/ 458827 h 1045693"/>
                  <a:gd name="connsiteX1957" fmla="*/ 39220 w 1503152"/>
                  <a:gd name="connsiteY1957" fmla="*/ 459761 h 1045693"/>
                  <a:gd name="connsiteX1958" fmla="*/ 41557 w 1503152"/>
                  <a:gd name="connsiteY1958" fmla="*/ 460933 h 1045693"/>
                  <a:gd name="connsiteX1959" fmla="*/ 43906 w 1503152"/>
                  <a:gd name="connsiteY1959" fmla="*/ 461867 h 1045693"/>
                  <a:gd name="connsiteX1960" fmla="*/ 46472 w 1503152"/>
                  <a:gd name="connsiteY1960" fmla="*/ 463036 h 1045693"/>
                  <a:gd name="connsiteX1961" fmla="*/ 48339 w 1503152"/>
                  <a:gd name="connsiteY1961" fmla="*/ 464205 h 1045693"/>
                  <a:gd name="connsiteX1962" fmla="*/ 50218 w 1503152"/>
                  <a:gd name="connsiteY1962" fmla="*/ 466073 h 1045693"/>
                  <a:gd name="connsiteX1963" fmla="*/ 51856 w 1503152"/>
                  <a:gd name="connsiteY1963" fmla="*/ 467711 h 1045693"/>
                  <a:gd name="connsiteX1964" fmla="*/ 53482 w 1503152"/>
                  <a:gd name="connsiteY1964" fmla="*/ 469348 h 1045693"/>
                  <a:gd name="connsiteX1965" fmla="*/ 54892 w 1503152"/>
                  <a:gd name="connsiteY1965" fmla="*/ 471452 h 1045693"/>
                  <a:gd name="connsiteX1966" fmla="*/ 56289 w 1503152"/>
                  <a:gd name="connsiteY1966" fmla="*/ 473558 h 1045693"/>
                  <a:gd name="connsiteX1967" fmla="*/ 61331 w 1503152"/>
                  <a:gd name="connsiteY1967" fmla="*/ 469108 h 1045693"/>
                  <a:gd name="connsiteX1968" fmla="*/ 61991 w 1503152"/>
                  <a:gd name="connsiteY1968" fmla="*/ 468446 h 1045693"/>
                  <a:gd name="connsiteX1969" fmla="*/ 62728 w 1503152"/>
                  <a:gd name="connsiteY1969" fmla="*/ 467226 h 1045693"/>
                  <a:gd name="connsiteX1970" fmla="*/ 63299 w 1503152"/>
                  <a:gd name="connsiteY1970" fmla="*/ 466356 h 1045693"/>
                  <a:gd name="connsiteX1971" fmla="*/ 64315 w 1503152"/>
                  <a:gd name="connsiteY1971" fmla="*/ 465390 h 1045693"/>
                  <a:gd name="connsiteX1972" fmla="*/ 64963 w 1503152"/>
                  <a:gd name="connsiteY1972" fmla="*/ 464558 h 1045693"/>
                  <a:gd name="connsiteX1973" fmla="*/ 65826 w 1503152"/>
                  <a:gd name="connsiteY1973" fmla="*/ 463059 h 1045693"/>
                  <a:gd name="connsiteX1974" fmla="*/ 66817 w 1503152"/>
                  <a:gd name="connsiteY1974" fmla="*/ 461864 h 1045693"/>
                  <a:gd name="connsiteX1975" fmla="*/ 67858 w 1503152"/>
                  <a:gd name="connsiteY1975" fmla="*/ 460878 h 1045693"/>
                  <a:gd name="connsiteX1976" fmla="*/ 68786 w 1503152"/>
                  <a:gd name="connsiteY1976" fmla="*/ 460037 h 1045693"/>
                  <a:gd name="connsiteX1977" fmla="*/ 69116 w 1503152"/>
                  <a:gd name="connsiteY1977" fmla="*/ 459067 h 1045693"/>
                  <a:gd name="connsiteX1978" fmla="*/ 69586 w 1503152"/>
                  <a:gd name="connsiteY1978" fmla="*/ 457587 h 1045693"/>
                  <a:gd name="connsiteX1979" fmla="*/ 70170 w 1503152"/>
                  <a:gd name="connsiteY1979" fmla="*/ 456046 h 1045693"/>
                  <a:gd name="connsiteX1980" fmla="*/ 70640 w 1503152"/>
                  <a:gd name="connsiteY1980" fmla="*/ 454874 h 1045693"/>
                  <a:gd name="connsiteX1981" fmla="*/ 71465 w 1503152"/>
                  <a:gd name="connsiteY1981" fmla="*/ 453667 h 1045693"/>
                  <a:gd name="connsiteX1982" fmla="*/ 72164 w 1503152"/>
                  <a:gd name="connsiteY1982" fmla="*/ 452797 h 1045693"/>
                  <a:gd name="connsiteX1983" fmla="*/ 72824 w 1503152"/>
                  <a:gd name="connsiteY1983" fmla="*/ 451943 h 1045693"/>
                  <a:gd name="connsiteX1984" fmla="*/ 73637 w 1503152"/>
                  <a:gd name="connsiteY1984" fmla="*/ 451169 h 1045693"/>
                  <a:gd name="connsiteX1985" fmla="*/ 74386 w 1503152"/>
                  <a:gd name="connsiteY1985" fmla="*/ 450530 h 1045693"/>
                  <a:gd name="connsiteX1986" fmla="*/ 75351 w 1503152"/>
                  <a:gd name="connsiteY1986" fmla="*/ 449817 h 1045693"/>
                  <a:gd name="connsiteX1987" fmla="*/ 76088 w 1503152"/>
                  <a:gd name="connsiteY1987" fmla="*/ 449348 h 1045693"/>
                  <a:gd name="connsiteX1988" fmla="*/ 77333 w 1503152"/>
                  <a:gd name="connsiteY1988" fmla="*/ 448543 h 1045693"/>
                  <a:gd name="connsiteX1989" fmla="*/ 78463 w 1503152"/>
                  <a:gd name="connsiteY1989" fmla="*/ 447926 h 1045693"/>
                  <a:gd name="connsiteX1990" fmla="*/ 79961 w 1503152"/>
                  <a:gd name="connsiteY1990" fmla="*/ 447380 h 1045693"/>
                  <a:gd name="connsiteX1991" fmla="*/ 80851 w 1503152"/>
                  <a:gd name="connsiteY1991" fmla="*/ 447059 h 1045693"/>
                  <a:gd name="connsiteX1992" fmla="*/ 81054 w 1503152"/>
                  <a:gd name="connsiteY1992" fmla="*/ 446568 h 1045693"/>
                  <a:gd name="connsiteX1993" fmla="*/ 81371 w 1503152"/>
                  <a:gd name="connsiteY1993" fmla="*/ 445656 h 1045693"/>
                  <a:gd name="connsiteX1994" fmla="*/ 81676 w 1503152"/>
                  <a:gd name="connsiteY1994" fmla="*/ 444895 h 1045693"/>
                  <a:gd name="connsiteX1995" fmla="*/ 82108 w 1503152"/>
                  <a:gd name="connsiteY1995" fmla="*/ 444263 h 1045693"/>
                  <a:gd name="connsiteX1996" fmla="*/ 82641 w 1503152"/>
                  <a:gd name="connsiteY1996" fmla="*/ 444413 h 1045693"/>
                  <a:gd name="connsiteX1997" fmla="*/ 83632 w 1503152"/>
                  <a:gd name="connsiteY1997" fmla="*/ 445435 h 1045693"/>
                  <a:gd name="connsiteX1998" fmla="*/ 84356 w 1503152"/>
                  <a:gd name="connsiteY1998" fmla="*/ 445945 h 1045693"/>
                  <a:gd name="connsiteX1999" fmla="*/ 85105 w 1503152"/>
                  <a:gd name="connsiteY1999" fmla="*/ 446597 h 1045693"/>
                  <a:gd name="connsiteX2000" fmla="*/ 85778 w 1503152"/>
                  <a:gd name="connsiteY2000" fmla="*/ 447425 h 1045693"/>
                  <a:gd name="connsiteX2001" fmla="*/ 86197 w 1503152"/>
                  <a:gd name="connsiteY2001" fmla="*/ 447920 h 1045693"/>
                  <a:gd name="connsiteX2002" fmla="*/ 86705 w 1503152"/>
                  <a:gd name="connsiteY2002" fmla="*/ 448514 h 1045693"/>
                  <a:gd name="connsiteX2003" fmla="*/ 87569 w 1503152"/>
                  <a:gd name="connsiteY2003" fmla="*/ 449198 h 1045693"/>
                  <a:gd name="connsiteX2004" fmla="*/ 88559 w 1503152"/>
                  <a:gd name="connsiteY2004" fmla="*/ 449605 h 1045693"/>
                  <a:gd name="connsiteX2005" fmla="*/ 89067 w 1503152"/>
                  <a:gd name="connsiteY2005" fmla="*/ 449673 h 1045693"/>
                  <a:gd name="connsiteX2006" fmla="*/ 89550 w 1503152"/>
                  <a:gd name="connsiteY2006" fmla="*/ 450007 h 1045693"/>
                  <a:gd name="connsiteX2007" fmla="*/ 89982 w 1503152"/>
                  <a:gd name="connsiteY2007" fmla="*/ 450697 h 1045693"/>
                  <a:gd name="connsiteX2008" fmla="*/ 90325 w 1503152"/>
                  <a:gd name="connsiteY2008" fmla="*/ 451278 h 1045693"/>
                  <a:gd name="connsiteX2009" fmla="*/ 90744 w 1503152"/>
                  <a:gd name="connsiteY2009" fmla="*/ 451911 h 1045693"/>
                  <a:gd name="connsiteX2010" fmla="*/ 90909 w 1503152"/>
                  <a:gd name="connsiteY2010" fmla="*/ 452566 h 1045693"/>
                  <a:gd name="connsiteX2011" fmla="*/ 90807 w 1503152"/>
                  <a:gd name="connsiteY2011" fmla="*/ 453115 h 1045693"/>
                  <a:gd name="connsiteX2012" fmla="*/ 90477 w 1503152"/>
                  <a:gd name="connsiteY2012" fmla="*/ 453747 h 1045693"/>
                  <a:gd name="connsiteX2013" fmla="*/ 89995 w 1503152"/>
                  <a:gd name="connsiteY2013" fmla="*/ 454653 h 1045693"/>
                  <a:gd name="connsiteX2014" fmla="*/ 89575 w 1503152"/>
                  <a:gd name="connsiteY2014" fmla="*/ 454791 h 1045693"/>
                  <a:gd name="connsiteX2015" fmla="*/ 88547 w 1503152"/>
                  <a:gd name="connsiteY2015" fmla="*/ 455940 h 1045693"/>
                  <a:gd name="connsiteX2016" fmla="*/ 88610 w 1503152"/>
                  <a:gd name="connsiteY2016" fmla="*/ 456541 h 1045693"/>
                  <a:gd name="connsiteX2017" fmla="*/ 88991 w 1503152"/>
                  <a:gd name="connsiteY2017" fmla="*/ 457411 h 1045693"/>
                  <a:gd name="connsiteX2018" fmla="*/ 89614 w 1503152"/>
                  <a:gd name="connsiteY2018" fmla="*/ 458178 h 1045693"/>
                  <a:gd name="connsiteX2019" fmla="*/ 90121 w 1503152"/>
                  <a:gd name="connsiteY2019" fmla="*/ 459138 h 1045693"/>
                  <a:gd name="connsiteX2020" fmla="*/ 90096 w 1503152"/>
                  <a:gd name="connsiteY2020" fmla="*/ 460143 h 1045693"/>
                  <a:gd name="connsiteX2021" fmla="*/ 90490 w 1503152"/>
                  <a:gd name="connsiteY2021" fmla="*/ 461081 h 1045693"/>
                  <a:gd name="connsiteX2022" fmla="*/ 90769 w 1503152"/>
                  <a:gd name="connsiteY2022" fmla="*/ 461922 h 1045693"/>
                  <a:gd name="connsiteX2023" fmla="*/ 91392 w 1503152"/>
                  <a:gd name="connsiteY2023" fmla="*/ 463059 h 1045693"/>
                  <a:gd name="connsiteX2024" fmla="*/ 91645 w 1503152"/>
                  <a:gd name="connsiteY2024" fmla="*/ 463630 h 1045693"/>
                  <a:gd name="connsiteX2025" fmla="*/ 92179 w 1503152"/>
                  <a:gd name="connsiteY2025" fmla="*/ 464195 h 1045693"/>
                  <a:gd name="connsiteX2026" fmla="*/ 93068 w 1503152"/>
                  <a:gd name="connsiteY2026" fmla="*/ 464802 h 1045693"/>
                  <a:gd name="connsiteX2027" fmla="*/ 94071 w 1503152"/>
                  <a:gd name="connsiteY2027" fmla="*/ 465139 h 1045693"/>
                  <a:gd name="connsiteX2028" fmla="*/ 95011 w 1503152"/>
                  <a:gd name="connsiteY2028" fmla="*/ 465418 h 1045693"/>
                  <a:gd name="connsiteX2029" fmla="*/ 95849 w 1503152"/>
                  <a:gd name="connsiteY2029" fmla="*/ 466070 h 1045693"/>
                  <a:gd name="connsiteX2030" fmla="*/ 96217 w 1503152"/>
                  <a:gd name="connsiteY2030" fmla="*/ 466510 h 1045693"/>
                  <a:gd name="connsiteX2031" fmla="*/ 96421 w 1503152"/>
                  <a:gd name="connsiteY2031" fmla="*/ 467245 h 1045693"/>
                  <a:gd name="connsiteX2032" fmla="*/ 96497 w 1503152"/>
                  <a:gd name="connsiteY2032" fmla="*/ 468449 h 1045693"/>
                  <a:gd name="connsiteX2033" fmla="*/ 96586 w 1503152"/>
                  <a:gd name="connsiteY2033" fmla="*/ 469310 h 1045693"/>
                  <a:gd name="connsiteX2034" fmla="*/ 96611 w 1503152"/>
                  <a:gd name="connsiteY2034" fmla="*/ 469987 h 1045693"/>
                  <a:gd name="connsiteX2035" fmla="*/ 96751 w 1503152"/>
                  <a:gd name="connsiteY2035" fmla="*/ 470527 h 1045693"/>
                  <a:gd name="connsiteX2036" fmla="*/ 97221 w 1503152"/>
                  <a:gd name="connsiteY2036" fmla="*/ 470774 h 1045693"/>
                  <a:gd name="connsiteX2037" fmla="*/ 98072 w 1503152"/>
                  <a:gd name="connsiteY2037" fmla="*/ 471236 h 1045693"/>
                  <a:gd name="connsiteX2038" fmla="*/ 99189 w 1503152"/>
                  <a:gd name="connsiteY2038" fmla="*/ 471805 h 1045693"/>
                  <a:gd name="connsiteX2039" fmla="*/ 99862 w 1503152"/>
                  <a:gd name="connsiteY2039" fmla="*/ 472062 h 1045693"/>
                  <a:gd name="connsiteX2040" fmla="*/ 100586 w 1503152"/>
                  <a:gd name="connsiteY2040" fmla="*/ 472713 h 1045693"/>
                  <a:gd name="connsiteX2041" fmla="*/ 100993 w 1503152"/>
                  <a:gd name="connsiteY2041" fmla="*/ 473307 h 1045693"/>
                  <a:gd name="connsiteX2042" fmla="*/ 101717 w 1503152"/>
                  <a:gd name="connsiteY2042" fmla="*/ 473930 h 1045693"/>
                  <a:gd name="connsiteX2043" fmla="*/ 102174 w 1503152"/>
                  <a:gd name="connsiteY2043" fmla="*/ 474698 h 1045693"/>
                  <a:gd name="connsiteX2044" fmla="*/ 102682 w 1503152"/>
                  <a:gd name="connsiteY2044" fmla="*/ 475128 h 1045693"/>
                  <a:gd name="connsiteX2045" fmla="*/ 103368 w 1503152"/>
                  <a:gd name="connsiteY2045" fmla="*/ 475741 h 1045693"/>
                  <a:gd name="connsiteX2046" fmla="*/ 103507 w 1503152"/>
                  <a:gd name="connsiteY2046" fmla="*/ 476361 h 1045693"/>
                  <a:gd name="connsiteX2047" fmla="*/ 103660 w 1503152"/>
                  <a:gd name="connsiteY2047" fmla="*/ 477000 h 1045693"/>
                  <a:gd name="connsiteX2048" fmla="*/ 103685 w 1503152"/>
                  <a:gd name="connsiteY2048" fmla="*/ 477530 h 1045693"/>
                  <a:gd name="connsiteX2049" fmla="*/ 104015 w 1503152"/>
                  <a:gd name="connsiteY2049" fmla="*/ 478419 h 1045693"/>
                  <a:gd name="connsiteX2050" fmla="*/ 105006 w 1503152"/>
                  <a:gd name="connsiteY2050" fmla="*/ 479170 h 1045693"/>
                  <a:gd name="connsiteX2051" fmla="*/ 106962 w 1503152"/>
                  <a:gd name="connsiteY2051" fmla="*/ 479536 h 1045693"/>
                  <a:gd name="connsiteX2052" fmla="*/ 107838 w 1503152"/>
                  <a:gd name="connsiteY2052" fmla="*/ 478708 h 1045693"/>
                  <a:gd name="connsiteX2053" fmla="*/ 108511 w 1503152"/>
                  <a:gd name="connsiteY2053" fmla="*/ 477748 h 1045693"/>
                  <a:gd name="connsiteX2054" fmla="*/ 109070 w 1503152"/>
                  <a:gd name="connsiteY2054" fmla="*/ 477000 h 1045693"/>
                  <a:gd name="connsiteX2055" fmla="*/ 110099 w 1503152"/>
                  <a:gd name="connsiteY2055" fmla="*/ 476431 h 1045693"/>
                  <a:gd name="connsiteX2056" fmla="*/ 110912 w 1503152"/>
                  <a:gd name="connsiteY2056" fmla="*/ 476399 h 1045693"/>
                  <a:gd name="connsiteX2057" fmla="*/ 111902 w 1503152"/>
                  <a:gd name="connsiteY2057" fmla="*/ 476438 h 1045693"/>
                  <a:gd name="connsiteX2058" fmla="*/ 113413 w 1503152"/>
                  <a:gd name="connsiteY2058" fmla="*/ 476643 h 1045693"/>
                  <a:gd name="connsiteX2059" fmla="*/ 114417 w 1503152"/>
                  <a:gd name="connsiteY2059" fmla="*/ 476056 h 1045693"/>
                  <a:gd name="connsiteX2060" fmla="*/ 115433 w 1503152"/>
                  <a:gd name="connsiteY2060" fmla="*/ 475651 h 1045693"/>
                  <a:gd name="connsiteX2061" fmla="*/ 116207 w 1503152"/>
                  <a:gd name="connsiteY2061" fmla="*/ 475426 h 1045693"/>
                  <a:gd name="connsiteX2062" fmla="*/ 117223 w 1503152"/>
                  <a:gd name="connsiteY2062" fmla="*/ 475176 h 1045693"/>
                  <a:gd name="connsiteX2063" fmla="*/ 118176 w 1503152"/>
                  <a:gd name="connsiteY2063" fmla="*/ 474653 h 1045693"/>
                  <a:gd name="connsiteX2064" fmla="*/ 118112 w 1503152"/>
                  <a:gd name="connsiteY2064" fmla="*/ 473930 h 1045693"/>
                  <a:gd name="connsiteX2065" fmla="*/ 117757 w 1503152"/>
                  <a:gd name="connsiteY2065" fmla="*/ 473298 h 1045693"/>
                  <a:gd name="connsiteX2066" fmla="*/ 117706 w 1503152"/>
                  <a:gd name="connsiteY2066" fmla="*/ 472071 h 1045693"/>
                  <a:gd name="connsiteX2067" fmla="*/ 118887 w 1503152"/>
                  <a:gd name="connsiteY2067" fmla="*/ 471795 h 1045693"/>
                  <a:gd name="connsiteX2068" fmla="*/ 119624 w 1503152"/>
                  <a:gd name="connsiteY2068" fmla="*/ 471715 h 1045693"/>
                  <a:gd name="connsiteX2069" fmla="*/ 121236 w 1503152"/>
                  <a:gd name="connsiteY2069" fmla="*/ 471699 h 1045693"/>
                  <a:gd name="connsiteX2070" fmla="*/ 122430 w 1503152"/>
                  <a:gd name="connsiteY2070" fmla="*/ 471394 h 1045693"/>
                  <a:gd name="connsiteX2071" fmla="*/ 123904 w 1503152"/>
                  <a:gd name="connsiteY2071" fmla="*/ 470636 h 1045693"/>
                  <a:gd name="connsiteX2072" fmla="*/ 125948 w 1503152"/>
                  <a:gd name="connsiteY2072" fmla="*/ 470093 h 1045693"/>
                  <a:gd name="connsiteX2073" fmla="*/ 127396 w 1503152"/>
                  <a:gd name="connsiteY2073" fmla="*/ 469480 h 1045693"/>
                  <a:gd name="connsiteX2074" fmla="*/ 128387 w 1503152"/>
                  <a:gd name="connsiteY2074" fmla="*/ 468960 h 1045693"/>
                  <a:gd name="connsiteX2075" fmla="*/ 129377 w 1503152"/>
                  <a:gd name="connsiteY2075" fmla="*/ 468562 h 1045693"/>
                  <a:gd name="connsiteX2076" fmla="*/ 130165 w 1503152"/>
                  <a:gd name="connsiteY2076" fmla="*/ 468135 h 1045693"/>
                  <a:gd name="connsiteX2077" fmla="*/ 130901 w 1503152"/>
                  <a:gd name="connsiteY2077" fmla="*/ 467727 h 1045693"/>
                  <a:gd name="connsiteX2078" fmla="*/ 132514 w 1503152"/>
                  <a:gd name="connsiteY2078" fmla="*/ 466998 h 1045693"/>
                  <a:gd name="connsiteX2079" fmla="*/ 133467 w 1503152"/>
                  <a:gd name="connsiteY2079" fmla="*/ 466700 h 1045693"/>
                  <a:gd name="connsiteX2080" fmla="*/ 134203 w 1503152"/>
                  <a:gd name="connsiteY2080" fmla="*/ 466504 h 1045693"/>
                  <a:gd name="connsiteX2081" fmla="*/ 135181 w 1503152"/>
                  <a:gd name="connsiteY2081" fmla="*/ 466231 h 1045693"/>
                  <a:gd name="connsiteX2082" fmla="*/ 135854 w 1503152"/>
                  <a:gd name="connsiteY2082" fmla="*/ 466488 h 1045693"/>
                  <a:gd name="connsiteX2083" fmla="*/ 136083 w 1503152"/>
                  <a:gd name="connsiteY2083" fmla="*/ 467088 h 1045693"/>
                  <a:gd name="connsiteX2084" fmla="*/ 136057 w 1503152"/>
                  <a:gd name="connsiteY2084" fmla="*/ 467977 h 1045693"/>
                  <a:gd name="connsiteX2085" fmla="*/ 136019 w 1503152"/>
                  <a:gd name="connsiteY2085" fmla="*/ 468546 h 1045693"/>
                  <a:gd name="connsiteX2086" fmla="*/ 135829 w 1503152"/>
                  <a:gd name="connsiteY2086" fmla="*/ 469615 h 1045693"/>
                  <a:gd name="connsiteX2087" fmla="*/ 135842 w 1503152"/>
                  <a:gd name="connsiteY2087" fmla="*/ 470164 h 1045693"/>
                  <a:gd name="connsiteX2088" fmla="*/ 136451 w 1503152"/>
                  <a:gd name="connsiteY2088" fmla="*/ 470517 h 1045693"/>
                  <a:gd name="connsiteX2089" fmla="*/ 137327 w 1503152"/>
                  <a:gd name="connsiteY2089" fmla="*/ 471057 h 1045693"/>
                  <a:gd name="connsiteX2090" fmla="*/ 137607 w 1503152"/>
                  <a:gd name="connsiteY2090" fmla="*/ 471532 h 1045693"/>
                  <a:gd name="connsiteX2091" fmla="*/ 137759 w 1503152"/>
                  <a:gd name="connsiteY2091" fmla="*/ 472440 h 1045693"/>
                  <a:gd name="connsiteX2092" fmla="*/ 137658 w 1503152"/>
                  <a:gd name="connsiteY2092" fmla="*/ 473057 h 1045693"/>
                  <a:gd name="connsiteX2093" fmla="*/ 138280 w 1503152"/>
                  <a:gd name="connsiteY2093" fmla="*/ 474046 h 1045693"/>
                  <a:gd name="connsiteX2094" fmla="*/ 138966 w 1503152"/>
                  <a:gd name="connsiteY2094" fmla="*/ 474688 h 1045693"/>
                  <a:gd name="connsiteX2095" fmla="*/ 139461 w 1503152"/>
                  <a:gd name="connsiteY2095" fmla="*/ 475292 h 1045693"/>
                  <a:gd name="connsiteX2096" fmla="*/ 140452 w 1503152"/>
                  <a:gd name="connsiteY2096" fmla="*/ 475388 h 1045693"/>
                  <a:gd name="connsiteX2097" fmla="*/ 141150 w 1503152"/>
                  <a:gd name="connsiteY2097" fmla="*/ 475240 h 1045693"/>
                  <a:gd name="connsiteX2098" fmla="*/ 141887 w 1503152"/>
                  <a:gd name="connsiteY2098" fmla="*/ 475112 h 1045693"/>
                  <a:gd name="connsiteX2099" fmla="*/ 142230 w 1503152"/>
                  <a:gd name="connsiteY2099" fmla="*/ 474730 h 1045693"/>
                  <a:gd name="connsiteX2100" fmla="*/ 143157 w 1503152"/>
                  <a:gd name="connsiteY2100" fmla="*/ 474852 h 1045693"/>
                  <a:gd name="connsiteX2101" fmla="*/ 143690 w 1503152"/>
                  <a:gd name="connsiteY2101" fmla="*/ 475215 h 1045693"/>
                  <a:gd name="connsiteX2102" fmla="*/ 143868 w 1503152"/>
                  <a:gd name="connsiteY2102" fmla="*/ 475767 h 1045693"/>
                  <a:gd name="connsiteX2103" fmla="*/ 143881 w 1503152"/>
                  <a:gd name="connsiteY2103" fmla="*/ 476836 h 1045693"/>
                  <a:gd name="connsiteX2104" fmla="*/ 143639 w 1503152"/>
                  <a:gd name="connsiteY2104" fmla="*/ 477693 h 1045693"/>
                  <a:gd name="connsiteX2105" fmla="*/ 143309 w 1503152"/>
                  <a:gd name="connsiteY2105" fmla="*/ 478310 h 1045693"/>
                  <a:gd name="connsiteX2106" fmla="*/ 143246 w 1503152"/>
                  <a:gd name="connsiteY2106" fmla="*/ 478772 h 1045693"/>
                  <a:gd name="connsiteX2107" fmla="*/ 143512 w 1503152"/>
                  <a:gd name="connsiteY2107" fmla="*/ 479151 h 1045693"/>
                  <a:gd name="connsiteX2108" fmla="*/ 144185 w 1503152"/>
                  <a:gd name="connsiteY2108" fmla="*/ 479456 h 1045693"/>
                  <a:gd name="connsiteX2109" fmla="*/ 144655 w 1503152"/>
                  <a:gd name="connsiteY2109" fmla="*/ 479739 h 1045693"/>
                  <a:gd name="connsiteX2110" fmla="*/ 145125 w 1503152"/>
                  <a:gd name="connsiteY2110" fmla="*/ 479928 h 1045693"/>
                  <a:gd name="connsiteX2111" fmla="*/ 146090 w 1503152"/>
                  <a:gd name="connsiteY2111" fmla="*/ 480227 h 1045693"/>
                  <a:gd name="connsiteX2112" fmla="*/ 146510 w 1503152"/>
                  <a:gd name="connsiteY2112" fmla="*/ 480654 h 1045693"/>
                  <a:gd name="connsiteX2113" fmla="*/ 147132 w 1503152"/>
                  <a:gd name="connsiteY2113" fmla="*/ 480988 h 1045693"/>
                  <a:gd name="connsiteX2114" fmla="*/ 147729 w 1503152"/>
                  <a:gd name="connsiteY2114" fmla="*/ 480837 h 1045693"/>
                  <a:gd name="connsiteX2115" fmla="*/ 148300 w 1503152"/>
                  <a:gd name="connsiteY2115" fmla="*/ 480121 h 1045693"/>
                  <a:gd name="connsiteX2116" fmla="*/ 148808 w 1503152"/>
                  <a:gd name="connsiteY2116" fmla="*/ 480162 h 1045693"/>
                  <a:gd name="connsiteX2117" fmla="*/ 149507 w 1503152"/>
                  <a:gd name="connsiteY2117" fmla="*/ 480670 h 1045693"/>
                  <a:gd name="connsiteX2118" fmla="*/ 149926 w 1503152"/>
                  <a:gd name="connsiteY2118" fmla="*/ 481533 h 1045693"/>
                  <a:gd name="connsiteX2119" fmla="*/ 149761 w 1503152"/>
                  <a:gd name="connsiteY2119" fmla="*/ 482265 h 1045693"/>
                  <a:gd name="connsiteX2120" fmla="*/ 149545 w 1503152"/>
                  <a:gd name="connsiteY2120" fmla="*/ 483730 h 1045693"/>
                  <a:gd name="connsiteX2121" fmla="*/ 150192 w 1503152"/>
                  <a:gd name="connsiteY2121" fmla="*/ 484613 h 1045693"/>
                  <a:gd name="connsiteX2122" fmla="*/ 150891 w 1503152"/>
                  <a:gd name="connsiteY2122" fmla="*/ 484902 h 1045693"/>
                  <a:gd name="connsiteX2123" fmla="*/ 151450 w 1503152"/>
                  <a:gd name="connsiteY2123" fmla="*/ 485020 h 1045693"/>
                  <a:gd name="connsiteX2124" fmla="*/ 152059 w 1503152"/>
                  <a:gd name="connsiteY2124" fmla="*/ 485296 h 1045693"/>
                  <a:gd name="connsiteX2125" fmla="*/ 152872 w 1503152"/>
                  <a:gd name="connsiteY2125" fmla="*/ 485720 h 1045693"/>
                  <a:gd name="connsiteX2126" fmla="*/ 153571 w 1503152"/>
                  <a:gd name="connsiteY2126" fmla="*/ 486131 h 1045693"/>
                  <a:gd name="connsiteX2127" fmla="*/ 154053 w 1503152"/>
                  <a:gd name="connsiteY2127" fmla="*/ 486558 h 1045693"/>
                  <a:gd name="connsiteX2128" fmla="*/ 154485 w 1503152"/>
                  <a:gd name="connsiteY2128" fmla="*/ 487143 h 1045693"/>
                  <a:gd name="connsiteX2129" fmla="*/ 154866 w 1503152"/>
                  <a:gd name="connsiteY2129" fmla="*/ 487724 h 1045693"/>
                  <a:gd name="connsiteX2130" fmla="*/ 155247 w 1503152"/>
                  <a:gd name="connsiteY2130" fmla="*/ 488491 h 1045693"/>
                  <a:gd name="connsiteX2131" fmla="*/ 155615 w 1503152"/>
                  <a:gd name="connsiteY2131" fmla="*/ 488986 h 1045693"/>
                  <a:gd name="connsiteX2132" fmla="*/ 156162 w 1503152"/>
                  <a:gd name="connsiteY2132" fmla="*/ 489358 h 1045693"/>
                  <a:gd name="connsiteX2133" fmla="*/ 156746 w 1503152"/>
                  <a:gd name="connsiteY2133" fmla="*/ 489576 h 1045693"/>
                  <a:gd name="connsiteX2134" fmla="*/ 156974 w 1503152"/>
                  <a:gd name="connsiteY2134" fmla="*/ 490000 h 1045693"/>
                  <a:gd name="connsiteX2135" fmla="*/ 157089 w 1503152"/>
                  <a:gd name="connsiteY2135" fmla="*/ 490466 h 1045693"/>
                  <a:gd name="connsiteX2136" fmla="*/ 157305 w 1503152"/>
                  <a:gd name="connsiteY2136" fmla="*/ 491403 h 1045693"/>
                  <a:gd name="connsiteX2137" fmla="*/ 157482 w 1503152"/>
                  <a:gd name="connsiteY2137" fmla="*/ 492158 h 1045693"/>
                  <a:gd name="connsiteX2138" fmla="*/ 157876 w 1503152"/>
                  <a:gd name="connsiteY2138" fmla="*/ 492701 h 1045693"/>
                  <a:gd name="connsiteX2139" fmla="*/ 158409 w 1503152"/>
                  <a:gd name="connsiteY2139" fmla="*/ 492717 h 1045693"/>
                  <a:gd name="connsiteX2140" fmla="*/ 159032 w 1503152"/>
                  <a:gd name="connsiteY2140" fmla="*/ 492585 h 1045693"/>
                  <a:gd name="connsiteX2141" fmla="*/ 159768 w 1503152"/>
                  <a:gd name="connsiteY2141" fmla="*/ 492701 h 1045693"/>
                  <a:gd name="connsiteX2142" fmla="*/ 160365 w 1503152"/>
                  <a:gd name="connsiteY2142" fmla="*/ 493108 h 1045693"/>
                  <a:gd name="connsiteX2143" fmla="*/ 160543 w 1503152"/>
                  <a:gd name="connsiteY2143" fmla="*/ 494261 h 1045693"/>
                  <a:gd name="connsiteX2144" fmla="*/ 160327 w 1503152"/>
                  <a:gd name="connsiteY2144" fmla="*/ 495086 h 1045693"/>
                  <a:gd name="connsiteX2145" fmla="*/ 160403 w 1503152"/>
                  <a:gd name="connsiteY2145" fmla="*/ 495879 h 1045693"/>
                  <a:gd name="connsiteX2146" fmla="*/ 160797 w 1503152"/>
                  <a:gd name="connsiteY2146" fmla="*/ 496480 h 1045693"/>
                  <a:gd name="connsiteX2147" fmla="*/ 161483 w 1503152"/>
                  <a:gd name="connsiteY2147" fmla="*/ 496798 h 1045693"/>
                  <a:gd name="connsiteX2148" fmla="*/ 162613 w 1503152"/>
                  <a:gd name="connsiteY2148" fmla="*/ 497260 h 1045693"/>
                  <a:gd name="connsiteX2149" fmla="*/ 163210 w 1503152"/>
                  <a:gd name="connsiteY2149" fmla="*/ 496942 h 1045693"/>
                  <a:gd name="connsiteX2150" fmla="*/ 164137 w 1503152"/>
                  <a:gd name="connsiteY2150" fmla="*/ 496020 h 1045693"/>
                  <a:gd name="connsiteX2151" fmla="*/ 164899 w 1503152"/>
                  <a:gd name="connsiteY2151" fmla="*/ 495186 h 1045693"/>
                  <a:gd name="connsiteX2152" fmla="*/ 165255 w 1503152"/>
                  <a:gd name="connsiteY2152" fmla="*/ 494544 h 1045693"/>
                  <a:gd name="connsiteX2153" fmla="*/ 165775 w 1503152"/>
                  <a:gd name="connsiteY2153" fmla="*/ 494694 h 1045693"/>
                  <a:gd name="connsiteX2154" fmla="*/ 166537 w 1503152"/>
                  <a:gd name="connsiteY2154" fmla="*/ 495096 h 1045693"/>
                  <a:gd name="connsiteX2155" fmla="*/ 167071 w 1503152"/>
                  <a:gd name="connsiteY2155" fmla="*/ 494772 h 1045693"/>
                  <a:gd name="connsiteX2156" fmla="*/ 167604 w 1503152"/>
                  <a:gd name="connsiteY2156" fmla="*/ 494258 h 1045693"/>
                  <a:gd name="connsiteX2157" fmla="*/ 167922 w 1503152"/>
                  <a:gd name="connsiteY2157" fmla="*/ 493314 h 1045693"/>
                  <a:gd name="connsiteX2158" fmla="*/ 168227 w 1503152"/>
                  <a:gd name="connsiteY2158" fmla="*/ 492187 h 1045693"/>
                  <a:gd name="connsiteX2159" fmla="*/ 168633 w 1503152"/>
                  <a:gd name="connsiteY2159" fmla="*/ 492556 h 1045693"/>
                  <a:gd name="connsiteX2160" fmla="*/ 169077 w 1503152"/>
                  <a:gd name="connsiteY2160" fmla="*/ 493034 h 1045693"/>
                  <a:gd name="connsiteX2161" fmla="*/ 169738 w 1503152"/>
                  <a:gd name="connsiteY2161" fmla="*/ 493580 h 1045693"/>
                  <a:gd name="connsiteX2162" fmla="*/ 170614 w 1503152"/>
                  <a:gd name="connsiteY2162" fmla="*/ 494091 h 1045693"/>
                  <a:gd name="connsiteX2163" fmla="*/ 170881 w 1503152"/>
                  <a:gd name="connsiteY2163" fmla="*/ 494662 h 1045693"/>
                  <a:gd name="connsiteX2164" fmla="*/ 171071 w 1503152"/>
                  <a:gd name="connsiteY2164" fmla="*/ 495475 h 1045693"/>
                  <a:gd name="connsiteX2165" fmla="*/ 171986 w 1503152"/>
                  <a:gd name="connsiteY2165" fmla="*/ 495144 h 1045693"/>
                  <a:gd name="connsiteX2166" fmla="*/ 172583 w 1503152"/>
                  <a:gd name="connsiteY2166" fmla="*/ 494929 h 1045693"/>
                  <a:gd name="connsiteX2167" fmla="*/ 173484 w 1503152"/>
                  <a:gd name="connsiteY2167" fmla="*/ 494482 h 1045693"/>
                  <a:gd name="connsiteX2168" fmla="*/ 174208 w 1503152"/>
                  <a:gd name="connsiteY2168" fmla="*/ 494576 h 1045693"/>
                  <a:gd name="connsiteX2169" fmla="*/ 175034 w 1503152"/>
                  <a:gd name="connsiteY2169" fmla="*/ 494990 h 1045693"/>
                  <a:gd name="connsiteX2170" fmla="*/ 175770 w 1503152"/>
                  <a:gd name="connsiteY2170" fmla="*/ 495488 h 1045693"/>
                  <a:gd name="connsiteX2171" fmla="*/ 176190 w 1503152"/>
                  <a:gd name="connsiteY2171" fmla="*/ 496030 h 1045693"/>
                  <a:gd name="connsiteX2172" fmla="*/ 176342 w 1503152"/>
                  <a:gd name="connsiteY2172" fmla="*/ 496486 h 1045693"/>
                  <a:gd name="connsiteX2173" fmla="*/ 176418 w 1503152"/>
                  <a:gd name="connsiteY2173" fmla="*/ 497029 h 1045693"/>
                  <a:gd name="connsiteX2174" fmla="*/ 176558 w 1503152"/>
                  <a:gd name="connsiteY2174" fmla="*/ 497732 h 1045693"/>
                  <a:gd name="connsiteX2175" fmla="*/ 177104 w 1503152"/>
                  <a:gd name="connsiteY2175" fmla="*/ 497979 h 1045693"/>
                  <a:gd name="connsiteX2176" fmla="*/ 177955 w 1503152"/>
                  <a:gd name="connsiteY2176" fmla="*/ 497851 h 1045693"/>
                  <a:gd name="connsiteX2177" fmla="*/ 179047 w 1503152"/>
                  <a:gd name="connsiteY2177" fmla="*/ 497619 h 1045693"/>
                  <a:gd name="connsiteX2178" fmla="*/ 179847 w 1503152"/>
                  <a:gd name="connsiteY2178" fmla="*/ 497424 h 1045693"/>
                  <a:gd name="connsiteX2179" fmla="*/ 180698 w 1503152"/>
                  <a:gd name="connsiteY2179" fmla="*/ 497237 h 1045693"/>
                  <a:gd name="connsiteX2180" fmla="*/ 181143 w 1503152"/>
                  <a:gd name="connsiteY2180" fmla="*/ 496849 h 1045693"/>
                  <a:gd name="connsiteX2181" fmla="*/ 181409 w 1503152"/>
                  <a:gd name="connsiteY2181" fmla="*/ 496194 h 1045693"/>
                  <a:gd name="connsiteX2182" fmla="*/ 181803 w 1503152"/>
                  <a:gd name="connsiteY2182" fmla="*/ 495975 h 1045693"/>
                  <a:gd name="connsiteX2183" fmla="*/ 182323 w 1503152"/>
                  <a:gd name="connsiteY2183" fmla="*/ 496175 h 1045693"/>
                  <a:gd name="connsiteX2184" fmla="*/ 182921 w 1503152"/>
                  <a:gd name="connsiteY2184" fmla="*/ 496110 h 1045693"/>
                  <a:gd name="connsiteX2185" fmla="*/ 183454 w 1503152"/>
                  <a:gd name="connsiteY2185" fmla="*/ 495953 h 1045693"/>
                  <a:gd name="connsiteX2186" fmla="*/ 184152 w 1503152"/>
                  <a:gd name="connsiteY2186" fmla="*/ 495966 h 1045693"/>
                  <a:gd name="connsiteX2187" fmla="*/ 184648 w 1503152"/>
                  <a:gd name="connsiteY2187" fmla="*/ 495568 h 1045693"/>
                  <a:gd name="connsiteX2188" fmla="*/ 185168 w 1503152"/>
                  <a:gd name="connsiteY2188" fmla="*/ 495590 h 1045693"/>
                  <a:gd name="connsiteX2189" fmla="*/ 185676 w 1503152"/>
                  <a:gd name="connsiteY2189" fmla="*/ 495886 h 1045693"/>
                  <a:gd name="connsiteX2190" fmla="*/ 186007 w 1503152"/>
                  <a:gd name="connsiteY2190" fmla="*/ 496303 h 1045693"/>
                  <a:gd name="connsiteX2191" fmla="*/ 186832 w 1503152"/>
                  <a:gd name="connsiteY2191" fmla="*/ 496464 h 1045693"/>
                  <a:gd name="connsiteX2192" fmla="*/ 187810 w 1503152"/>
                  <a:gd name="connsiteY2192" fmla="*/ 496261 h 1045693"/>
                  <a:gd name="connsiteX2193" fmla="*/ 188407 w 1503152"/>
                  <a:gd name="connsiteY2193" fmla="*/ 496120 h 1045693"/>
                  <a:gd name="connsiteX2194" fmla="*/ 188928 w 1503152"/>
                  <a:gd name="connsiteY2194" fmla="*/ 495712 h 1045693"/>
                  <a:gd name="connsiteX2195" fmla="*/ 189397 w 1503152"/>
                  <a:gd name="connsiteY2195" fmla="*/ 495311 h 1045693"/>
                  <a:gd name="connsiteX2196" fmla="*/ 190655 w 1503152"/>
                  <a:gd name="connsiteY2196" fmla="*/ 495292 h 1045693"/>
                  <a:gd name="connsiteX2197" fmla="*/ 190972 w 1503152"/>
                  <a:gd name="connsiteY2197" fmla="*/ 494890 h 1045693"/>
                  <a:gd name="connsiteX2198" fmla="*/ 191671 w 1503152"/>
                  <a:gd name="connsiteY2198" fmla="*/ 495157 h 1045693"/>
                  <a:gd name="connsiteX2199" fmla="*/ 192344 w 1503152"/>
                  <a:gd name="connsiteY2199" fmla="*/ 495173 h 1045693"/>
                  <a:gd name="connsiteX2200" fmla="*/ 192623 w 1503152"/>
                  <a:gd name="connsiteY2200" fmla="*/ 494662 h 1045693"/>
                  <a:gd name="connsiteX2201" fmla="*/ 192865 w 1503152"/>
                  <a:gd name="connsiteY2201" fmla="*/ 494126 h 1045693"/>
                  <a:gd name="connsiteX2202" fmla="*/ 193385 w 1503152"/>
                  <a:gd name="connsiteY2202" fmla="*/ 494216 h 1045693"/>
                  <a:gd name="connsiteX2203" fmla="*/ 193982 w 1503152"/>
                  <a:gd name="connsiteY2203" fmla="*/ 494820 h 1045693"/>
                  <a:gd name="connsiteX2204" fmla="*/ 194096 w 1503152"/>
                  <a:gd name="connsiteY2204" fmla="*/ 495324 h 1045693"/>
                  <a:gd name="connsiteX2205" fmla="*/ 194605 w 1503152"/>
                  <a:gd name="connsiteY2205" fmla="*/ 495886 h 1045693"/>
                  <a:gd name="connsiteX2206" fmla="*/ 195087 w 1503152"/>
                  <a:gd name="connsiteY2206" fmla="*/ 495747 h 1045693"/>
                  <a:gd name="connsiteX2207" fmla="*/ 195659 w 1503152"/>
                  <a:gd name="connsiteY2207" fmla="*/ 495722 h 1045693"/>
                  <a:gd name="connsiteX2208" fmla="*/ 196255 w 1503152"/>
                  <a:gd name="connsiteY2208" fmla="*/ 496065 h 1045693"/>
                  <a:gd name="connsiteX2209" fmla="*/ 196370 w 1503152"/>
                  <a:gd name="connsiteY2209" fmla="*/ 496704 h 1045693"/>
                  <a:gd name="connsiteX2210" fmla="*/ 196637 w 1503152"/>
                  <a:gd name="connsiteY2210" fmla="*/ 497218 h 1045693"/>
                  <a:gd name="connsiteX2211" fmla="*/ 197005 w 1503152"/>
                  <a:gd name="connsiteY2211" fmla="*/ 496894 h 1045693"/>
                  <a:gd name="connsiteX2212" fmla="*/ 197360 w 1503152"/>
                  <a:gd name="connsiteY2212" fmla="*/ 496550 h 1045693"/>
                  <a:gd name="connsiteX2213" fmla="*/ 197691 w 1503152"/>
                  <a:gd name="connsiteY2213" fmla="*/ 496194 h 1045693"/>
                  <a:gd name="connsiteX2214" fmla="*/ 198249 w 1503152"/>
                  <a:gd name="connsiteY2214" fmla="*/ 496364 h 1045693"/>
                  <a:gd name="connsiteX2215" fmla="*/ 198643 w 1503152"/>
                  <a:gd name="connsiteY2215" fmla="*/ 496637 h 1045693"/>
                  <a:gd name="connsiteX2216" fmla="*/ 199011 w 1503152"/>
                  <a:gd name="connsiteY2216" fmla="*/ 497064 h 1045693"/>
                  <a:gd name="connsiteX2217" fmla="*/ 199418 w 1503152"/>
                  <a:gd name="connsiteY2217" fmla="*/ 497591 h 1045693"/>
                  <a:gd name="connsiteX2218" fmla="*/ 199812 w 1503152"/>
                  <a:gd name="connsiteY2218" fmla="*/ 498307 h 1045693"/>
                  <a:gd name="connsiteX2219" fmla="*/ 200421 w 1503152"/>
                  <a:gd name="connsiteY2219" fmla="*/ 498660 h 1045693"/>
                  <a:gd name="connsiteX2220" fmla="*/ 201297 w 1503152"/>
                  <a:gd name="connsiteY2220" fmla="*/ 499055 h 1045693"/>
                  <a:gd name="connsiteX2221" fmla="*/ 200916 w 1503152"/>
                  <a:gd name="connsiteY2221" fmla="*/ 499880 h 1045693"/>
                  <a:gd name="connsiteX2222" fmla="*/ 200827 w 1503152"/>
                  <a:gd name="connsiteY2222" fmla="*/ 500516 h 1045693"/>
                  <a:gd name="connsiteX2223" fmla="*/ 201551 w 1503152"/>
                  <a:gd name="connsiteY2223" fmla="*/ 500907 h 1045693"/>
                  <a:gd name="connsiteX2224" fmla="*/ 201640 w 1503152"/>
                  <a:gd name="connsiteY2224" fmla="*/ 501392 h 1045693"/>
                  <a:gd name="connsiteX2225" fmla="*/ 201259 w 1503152"/>
                  <a:gd name="connsiteY2225" fmla="*/ 502179 h 1045693"/>
                  <a:gd name="connsiteX2226" fmla="*/ 200827 w 1503152"/>
                  <a:gd name="connsiteY2226" fmla="*/ 502725 h 1045693"/>
                  <a:gd name="connsiteX2227" fmla="*/ 201209 w 1503152"/>
                  <a:gd name="connsiteY2227" fmla="*/ 503328 h 1045693"/>
                  <a:gd name="connsiteX2228" fmla="*/ 201869 w 1503152"/>
                  <a:gd name="connsiteY2228" fmla="*/ 503672 h 1045693"/>
                  <a:gd name="connsiteX2229" fmla="*/ 202555 w 1503152"/>
                  <a:gd name="connsiteY2229" fmla="*/ 504131 h 1045693"/>
                  <a:gd name="connsiteX2230" fmla="*/ 203202 w 1503152"/>
                  <a:gd name="connsiteY2230" fmla="*/ 504513 h 1045693"/>
                  <a:gd name="connsiteX2231" fmla="*/ 203698 w 1503152"/>
                  <a:gd name="connsiteY2231" fmla="*/ 504866 h 1045693"/>
                  <a:gd name="connsiteX2232" fmla="*/ 204307 w 1503152"/>
                  <a:gd name="connsiteY2232" fmla="*/ 505149 h 1045693"/>
                  <a:gd name="connsiteX2233" fmla="*/ 204993 w 1503152"/>
                  <a:gd name="connsiteY2233" fmla="*/ 505223 h 1045693"/>
                  <a:gd name="connsiteX2234" fmla="*/ 205768 w 1503152"/>
                  <a:gd name="connsiteY2234" fmla="*/ 505181 h 1045693"/>
                  <a:gd name="connsiteX2235" fmla="*/ 206657 w 1503152"/>
                  <a:gd name="connsiteY2235" fmla="*/ 505412 h 1045693"/>
                  <a:gd name="connsiteX2236" fmla="*/ 207368 w 1503152"/>
                  <a:gd name="connsiteY2236" fmla="*/ 505630 h 1045693"/>
                  <a:gd name="connsiteX2237" fmla="*/ 207901 w 1503152"/>
                  <a:gd name="connsiteY2237" fmla="*/ 505585 h 1045693"/>
                  <a:gd name="connsiteX2238" fmla="*/ 208409 w 1503152"/>
                  <a:gd name="connsiteY2238" fmla="*/ 505794 h 1045693"/>
                  <a:gd name="connsiteX2239" fmla="*/ 209083 w 1503152"/>
                  <a:gd name="connsiteY2239" fmla="*/ 506224 h 1045693"/>
                  <a:gd name="connsiteX2240" fmla="*/ 209946 w 1503152"/>
                  <a:gd name="connsiteY2240" fmla="*/ 506966 h 1045693"/>
                  <a:gd name="connsiteX2241" fmla="*/ 210632 w 1503152"/>
                  <a:gd name="connsiteY2241" fmla="*/ 507367 h 1045693"/>
                  <a:gd name="connsiteX2242" fmla="*/ 211330 w 1503152"/>
                  <a:gd name="connsiteY2242" fmla="*/ 507528 h 1045693"/>
                  <a:gd name="connsiteX2243" fmla="*/ 212169 w 1503152"/>
                  <a:gd name="connsiteY2243" fmla="*/ 507756 h 1045693"/>
                  <a:gd name="connsiteX2244" fmla="*/ 213058 w 1503152"/>
                  <a:gd name="connsiteY2244" fmla="*/ 508122 h 1045693"/>
                  <a:gd name="connsiteX2245" fmla="*/ 213705 w 1503152"/>
                  <a:gd name="connsiteY2245" fmla="*/ 508388 h 1045693"/>
                  <a:gd name="connsiteX2246" fmla="*/ 214302 w 1503152"/>
                  <a:gd name="connsiteY2246" fmla="*/ 508549 h 1045693"/>
                  <a:gd name="connsiteX2247" fmla="*/ 215178 w 1503152"/>
                  <a:gd name="connsiteY2247" fmla="*/ 509509 h 1045693"/>
                  <a:gd name="connsiteX2248" fmla="*/ 215585 w 1503152"/>
                  <a:gd name="connsiteY2248" fmla="*/ 509156 h 1045693"/>
                  <a:gd name="connsiteX2249" fmla="*/ 216715 w 1503152"/>
                  <a:gd name="connsiteY2249" fmla="*/ 508761 h 1045693"/>
                  <a:gd name="connsiteX2250" fmla="*/ 217401 w 1503152"/>
                  <a:gd name="connsiteY2250" fmla="*/ 509307 h 1045693"/>
                  <a:gd name="connsiteX2251" fmla="*/ 218201 w 1503152"/>
                  <a:gd name="connsiteY2251" fmla="*/ 509846 h 1045693"/>
                  <a:gd name="connsiteX2252" fmla="*/ 219179 w 1503152"/>
                  <a:gd name="connsiteY2252" fmla="*/ 510723 h 1045693"/>
                  <a:gd name="connsiteX2253" fmla="*/ 219700 w 1503152"/>
                  <a:gd name="connsiteY2253" fmla="*/ 511529 h 1045693"/>
                  <a:gd name="connsiteX2254" fmla="*/ 219903 w 1503152"/>
                  <a:gd name="connsiteY2254" fmla="*/ 512042 h 1045693"/>
                  <a:gd name="connsiteX2255" fmla="*/ 220259 w 1503152"/>
                  <a:gd name="connsiteY2255" fmla="*/ 513789 h 1045693"/>
                  <a:gd name="connsiteX2256" fmla="*/ 220347 w 1503152"/>
                  <a:gd name="connsiteY2256" fmla="*/ 514698 h 1045693"/>
                  <a:gd name="connsiteX2257" fmla="*/ 220144 w 1503152"/>
                  <a:gd name="connsiteY2257" fmla="*/ 516242 h 1045693"/>
                  <a:gd name="connsiteX2258" fmla="*/ 219877 w 1503152"/>
                  <a:gd name="connsiteY2258" fmla="*/ 517067 h 1045693"/>
                  <a:gd name="connsiteX2259" fmla="*/ 220068 w 1503152"/>
                  <a:gd name="connsiteY2259" fmla="*/ 517571 h 1045693"/>
                  <a:gd name="connsiteX2260" fmla="*/ 220538 w 1503152"/>
                  <a:gd name="connsiteY2260" fmla="*/ 518339 h 1045693"/>
                  <a:gd name="connsiteX2261" fmla="*/ 221541 w 1503152"/>
                  <a:gd name="connsiteY2261" fmla="*/ 519552 h 1045693"/>
                  <a:gd name="connsiteX2262" fmla="*/ 222481 w 1503152"/>
                  <a:gd name="connsiteY2262" fmla="*/ 520853 h 1045693"/>
                  <a:gd name="connsiteX2263" fmla="*/ 223167 w 1503152"/>
                  <a:gd name="connsiteY2263" fmla="*/ 521681 h 1045693"/>
                  <a:gd name="connsiteX2264" fmla="*/ 223878 w 1503152"/>
                  <a:gd name="connsiteY2264" fmla="*/ 523087 h 1045693"/>
                  <a:gd name="connsiteX2265" fmla="*/ 224284 w 1503152"/>
                  <a:gd name="connsiteY2265" fmla="*/ 523794 h 1045693"/>
                  <a:gd name="connsiteX2266" fmla="*/ 224449 w 1503152"/>
                  <a:gd name="connsiteY2266" fmla="*/ 524250 h 1045693"/>
                  <a:gd name="connsiteX2267" fmla="*/ 224894 w 1503152"/>
                  <a:gd name="connsiteY2267" fmla="*/ 524831 h 1045693"/>
                  <a:gd name="connsiteX2268" fmla="*/ 225339 w 1503152"/>
                  <a:gd name="connsiteY2268" fmla="*/ 525569 h 1045693"/>
                  <a:gd name="connsiteX2269" fmla="*/ 225783 w 1503152"/>
                  <a:gd name="connsiteY2269" fmla="*/ 526314 h 1045693"/>
                  <a:gd name="connsiteX2270" fmla="*/ 226291 w 1503152"/>
                  <a:gd name="connsiteY2270" fmla="*/ 527053 h 1045693"/>
                  <a:gd name="connsiteX2271" fmla="*/ 226774 w 1503152"/>
                  <a:gd name="connsiteY2271" fmla="*/ 528234 h 1045693"/>
                  <a:gd name="connsiteX2272" fmla="*/ 227078 w 1503152"/>
                  <a:gd name="connsiteY2272" fmla="*/ 529117 h 1045693"/>
                  <a:gd name="connsiteX2273" fmla="*/ 227218 w 1503152"/>
                  <a:gd name="connsiteY2273" fmla="*/ 529859 h 1045693"/>
                  <a:gd name="connsiteX2274" fmla="*/ 227701 w 1503152"/>
                  <a:gd name="connsiteY2274" fmla="*/ 530463 h 1045693"/>
                  <a:gd name="connsiteX2275" fmla="*/ 228780 w 1503152"/>
                  <a:gd name="connsiteY2275" fmla="*/ 530809 h 1045693"/>
                  <a:gd name="connsiteX2276" fmla="*/ 229822 w 1503152"/>
                  <a:gd name="connsiteY2276" fmla="*/ 531253 h 1045693"/>
                  <a:gd name="connsiteX2277" fmla="*/ 230266 w 1503152"/>
                  <a:gd name="connsiteY2277" fmla="*/ 531529 h 1045693"/>
                  <a:gd name="connsiteX2278" fmla="*/ 230546 w 1503152"/>
                  <a:gd name="connsiteY2278" fmla="*/ 532155 h 1045693"/>
                  <a:gd name="connsiteX2279" fmla="*/ 230888 w 1503152"/>
                  <a:gd name="connsiteY2279" fmla="*/ 532893 h 1045693"/>
                  <a:gd name="connsiteX2280" fmla="*/ 231358 w 1503152"/>
                  <a:gd name="connsiteY2280" fmla="*/ 533657 h 1045693"/>
                  <a:gd name="connsiteX2281" fmla="*/ 231485 w 1503152"/>
                  <a:gd name="connsiteY2281" fmla="*/ 534123 h 1045693"/>
                  <a:gd name="connsiteX2282" fmla="*/ 231714 w 1503152"/>
                  <a:gd name="connsiteY2282" fmla="*/ 534550 h 1045693"/>
                  <a:gd name="connsiteX2283" fmla="*/ 232260 w 1503152"/>
                  <a:gd name="connsiteY2283" fmla="*/ 535192 h 1045693"/>
                  <a:gd name="connsiteX2284" fmla="*/ 232641 w 1503152"/>
                  <a:gd name="connsiteY2284" fmla="*/ 535484 h 1045693"/>
                  <a:gd name="connsiteX2285" fmla="*/ 233187 w 1503152"/>
                  <a:gd name="connsiteY2285" fmla="*/ 535866 h 1045693"/>
                  <a:gd name="connsiteX2286" fmla="*/ 233771 w 1503152"/>
                  <a:gd name="connsiteY2286" fmla="*/ 536188 h 1045693"/>
                  <a:gd name="connsiteX2287" fmla="*/ 234673 w 1503152"/>
                  <a:gd name="connsiteY2287" fmla="*/ 536737 h 1045693"/>
                  <a:gd name="connsiteX2288" fmla="*/ 235473 w 1503152"/>
                  <a:gd name="connsiteY2288" fmla="*/ 537083 h 1045693"/>
                  <a:gd name="connsiteX2289" fmla="*/ 236451 w 1503152"/>
                  <a:gd name="connsiteY2289" fmla="*/ 537552 h 1045693"/>
                  <a:gd name="connsiteX2290" fmla="*/ 236870 w 1503152"/>
                  <a:gd name="connsiteY2290" fmla="*/ 538127 h 1045693"/>
                  <a:gd name="connsiteX2291" fmla="*/ 237784 w 1503152"/>
                  <a:gd name="connsiteY2291" fmla="*/ 539177 h 1045693"/>
                  <a:gd name="connsiteX2292" fmla="*/ 238394 w 1503152"/>
                  <a:gd name="connsiteY2292" fmla="*/ 539915 h 1045693"/>
                  <a:gd name="connsiteX2293" fmla="*/ 239575 w 1503152"/>
                  <a:gd name="connsiteY2293" fmla="*/ 540695 h 1045693"/>
                  <a:gd name="connsiteX2294" fmla="*/ 240693 w 1503152"/>
                  <a:gd name="connsiteY2294" fmla="*/ 540512 h 1045693"/>
                  <a:gd name="connsiteX2295" fmla="*/ 241404 w 1503152"/>
                  <a:gd name="connsiteY2295" fmla="*/ 540278 h 1045693"/>
                  <a:gd name="connsiteX2296" fmla="*/ 242026 w 1503152"/>
                  <a:gd name="connsiteY2296" fmla="*/ 539475 h 1045693"/>
                  <a:gd name="connsiteX2297" fmla="*/ 242776 w 1503152"/>
                  <a:gd name="connsiteY2297" fmla="*/ 538287 h 1045693"/>
                  <a:gd name="connsiteX2298" fmla="*/ 243106 w 1503152"/>
                  <a:gd name="connsiteY2298" fmla="*/ 537253 h 1045693"/>
                  <a:gd name="connsiteX2299" fmla="*/ 243855 w 1503152"/>
                  <a:gd name="connsiteY2299" fmla="*/ 535937 h 1045693"/>
                  <a:gd name="connsiteX2300" fmla="*/ 244973 w 1503152"/>
                  <a:gd name="connsiteY2300" fmla="*/ 535314 h 1045693"/>
                  <a:gd name="connsiteX2301" fmla="*/ 246636 w 1503152"/>
                  <a:gd name="connsiteY2301" fmla="*/ 534495 h 1045693"/>
                  <a:gd name="connsiteX2302" fmla="*/ 247894 w 1503152"/>
                  <a:gd name="connsiteY2302" fmla="*/ 534017 h 1045693"/>
                  <a:gd name="connsiteX2303" fmla="*/ 248402 w 1503152"/>
                  <a:gd name="connsiteY2303" fmla="*/ 533802 h 1045693"/>
                  <a:gd name="connsiteX2304" fmla="*/ 249418 w 1503152"/>
                  <a:gd name="connsiteY2304" fmla="*/ 532771 h 1045693"/>
                  <a:gd name="connsiteX2305" fmla="*/ 249316 w 1503152"/>
                  <a:gd name="connsiteY2305" fmla="*/ 531490 h 1045693"/>
                  <a:gd name="connsiteX2306" fmla="*/ 249468 w 1503152"/>
                  <a:gd name="connsiteY2306" fmla="*/ 530671 h 1045693"/>
                  <a:gd name="connsiteX2307" fmla="*/ 249811 w 1503152"/>
                  <a:gd name="connsiteY2307" fmla="*/ 529625 h 1045693"/>
                  <a:gd name="connsiteX2308" fmla="*/ 249773 w 1503152"/>
                  <a:gd name="connsiteY2308" fmla="*/ 528783 h 1045693"/>
                  <a:gd name="connsiteX2309" fmla="*/ 249989 w 1503152"/>
                  <a:gd name="connsiteY2309" fmla="*/ 527534 h 1045693"/>
                  <a:gd name="connsiteX2310" fmla="*/ 251005 w 1503152"/>
                  <a:gd name="connsiteY2310" fmla="*/ 525906 h 1045693"/>
                  <a:gd name="connsiteX2311" fmla="*/ 251932 w 1503152"/>
                  <a:gd name="connsiteY2311" fmla="*/ 524433 h 1045693"/>
                  <a:gd name="connsiteX2312" fmla="*/ 253393 w 1503152"/>
                  <a:gd name="connsiteY2312" fmla="*/ 522654 h 1045693"/>
                  <a:gd name="connsiteX2313" fmla="*/ 254142 w 1503152"/>
                  <a:gd name="connsiteY2313" fmla="*/ 521620 h 1045693"/>
                  <a:gd name="connsiteX2314" fmla="*/ 255031 w 1503152"/>
                  <a:gd name="connsiteY2314" fmla="*/ 520483 h 1045693"/>
                  <a:gd name="connsiteX2315" fmla="*/ 256314 w 1503152"/>
                  <a:gd name="connsiteY2315" fmla="*/ 518926 h 1045693"/>
                  <a:gd name="connsiteX2316" fmla="*/ 256949 w 1503152"/>
                  <a:gd name="connsiteY2316" fmla="*/ 518085 h 1045693"/>
                  <a:gd name="connsiteX2317" fmla="*/ 257685 w 1503152"/>
                  <a:gd name="connsiteY2317" fmla="*/ 517180 h 1045693"/>
                  <a:gd name="connsiteX2318" fmla="*/ 258803 w 1503152"/>
                  <a:gd name="connsiteY2318" fmla="*/ 515590 h 1045693"/>
                  <a:gd name="connsiteX2319" fmla="*/ 259006 w 1503152"/>
                  <a:gd name="connsiteY2319" fmla="*/ 514954 h 1045693"/>
                  <a:gd name="connsiteX2320" fmla="*/ 259184 w 1503152"/>
                  <a:gd name="connsiteY2320" fmla="*/ 514072 h 1045693"/>
                  <a:gd name="connsiteX2321" fmla="*/ 259286 w 1503152"/>
                  <a:gd name="connsiteY2321" fmla="*/ 513128 h 1045693"/>
                  <a:gd name="connsiteX2322" fmla="*/ 259679 w 1503152"/>
                  <a:gd name="connsiteY2322" fmla="*/ 512129 h 1045693"/>
                  <a:gd name="connsiteX2323" fmla="*/ 259819 w 1503152"/>
                  <a:gd name="connsiteY2323" fmla="*/ 511002 h 1045693"/>
                  <a:gd name="connsiteX2324" fmla="*/ 259984 w 1503152"/>
                  <a:gd name="connsiteY2324" fmla="*/ 510386 h 1045693"/>
                  <a:gd name="connsiteX2325" fmla="*/ 260137 w 1503152"/>
                  <a:gd name="connsiteY2325" fmla="*/ 509329 h 1045693"/>
                  <a:gd name="connsiteX2326" fmla="*/ 260137 w 1503152"/>
                  <a:gd name="connsiteY2326" fmla="*/ 508411 h 1045693"/>
                  <a:gd name="connsiteX2327" fmla="*/ 261051 w 1503152"/>
                  <a:gd name="connsiteY2327" fmla="*/ 508478 h 1045693"/>
                  <a:gd name="connsiteX2328" fmla="*/ 262067 w 1503152"/>
                  <a:gd name="connsiteY2328" fmla="*/ 508491 h 1045693"/>
                  <a:gd name="connsiteX2329" fmla="*/ 262524 w 1503152"/>
                  <a:gd name="connsiteY2329" fmla="*/ 508478 h 1045693"/>
                  <a:gd name="connsiteX2330" fmla="*/ 263820 w 1503152"/>
                  <a:gd name="connsiteY2330" fmla="*/ 508501 h 1045693"/>
                  <a:gd name="connsiteX2331" fmla="*/ 264607 w 1503152"/>
                  <a:gd name="connsiteY2331" fmla="*/ 508597 h 1045693"/>
                  <a:gd name="connsiteX2332" fmla="*/ 265306 w 1503152"/>
                  <a:gd name="connsiteY2332" fmla="*/ 508536 h 1045693"/>
                  <a:gd name="connsiteX2333" fmla="*/ 265737 w 1503152"/>
                  <a:gd name="connsiteY2333" fmla="*/ 508475 h 1045693"/>
                  <a:gd name="connsiteX2334" fmla="*/ 266537 w 1503152"/>
                  <a:gd name="connsiteY2334" fmla="*/ 507974 h 1045693"/>
                  <a:gd name="connsiteX2335" fmla="*/ 267591 w 1503152"/>
                  <a:gd name="connsiteY2335" fmla="*/ 507252 h 1045693"/>
                  <a:gd name="connsiteX2336" fmla="*/ 268430 w 1503152"/>
                  <a:gd name="connsiteY2336" fmla="*/ 506472 h 1045693"/>
                  <a:gd name="connsiteX2337" fmla="*/ 268976 w 1503152"/>
                  <a:gd name="connsiteY2337" fmla="*/ 506064 h 1045693"/>
                  <a:gd name="connsiteX2338" fmla="*/ 269484 w 1503152"/>
                  <a:gd name="connsiteY2338" fmla="*/ 505739 h 1045693"/>
                  <a:gd name="connsiteX2339" fmla="*/ 270296 w 1503152"/>
                  <a:gd name="connsiteY2339" fmla="*/ 505402 h 1045693"/>
                  <a:gd name="connsiteX2340" fmla="*/ 270805 w 1503152"/>
                  <a:gd name="connsiteY2340" fmla="*/ 505467 h 1045693"/>
                  <a:gd name="connsiteX2341" fmla="*/ 271376 w 1503152"/>
                  <a:gd name="connsiteY2341" fmla="*/ 505367 h 1045693"/>
                  <a:gd name="connsiteX2342" fmla="*/ 272951 w 1503152"/>
                  <a:gd name="connsiteY2342" fmla="*/ 505297 h 1045693"/>
                  <a:gd name="connsiteX2343" fmla="*/ 274221 w 1503152"/>
                  <a:gd name="connsiteY2343" fmla="*/ 505303 h 1045693"/>
                  <a:gd name="connsiteX2344" fmla="*/ 274919 w 1503152"/>
                  <a:gd name="connsiteY2344" fmla="*/ 505348 h 1045693"/>
                  <a:gd name="connsiteX2345" fmla="*/ 275834 w 1503152"/>
                  <a:gd name="connsiteY2345" fmla="*/ 505203 h 1045693"/>
                  <a:gd name="connsiteX2346" fmla="*/ 276723 w 1503152"/>
                  <a:gd name="connsiteY2346" fmla="*/ 505001 h 1045693"/>
                  <a:gd name="connsiteX2347" fmla="*/ 277510 w 1503152"/>
                  <a:gd name="connsiteY2347" fmla="*/ 504914 h 1045693"/>
                  <a:gd name="connsiteX2348" fmla="*/ 278412 w 1503152"/>
                  <a:gd name="connsiteY2348" fmla="*/ 504760 h 1045693"/>
                  <a:gd name="connsiteX2349" fmla="*/ 279199 w 1503152"/>
                  <a:gd name="connsiteY2349" fmla="*/ 504664 h 1045693"/>
                  <a:gd name="connsiteX2350" fmla="*/ 279961 w 1503152"/>
                  <a:gd name="connsiteY2350" fmla="*/ 504491 h 1045693"/>
                  <a:gd name="connsiteX2351" fmla="*/ 280850 w 1503152"/>
                  <a:gd name="connsiteY2351" fmla="*/ 504153 h 1045693"/>
                  <a:gd name="connsiteX2352" fmla="*/ 281587 w 1503152"/>
                  <a:gd name="connsiteY2352" fmla="*/ 503929 h 1045693"/>
                  <a:gd name="connsiteX2353" fmla="*/ 282717 w 1503152"/>
                  <a:gd name="connsiteY2353" fmla="*/ 503392 h 1045693"/>
                  <a:gd name="connsiteX2354" fmla="*/ 283568 w 1503152"/>
                  <a:gd name="connsiteY2354" fmla="*/ 503075 h 1045693"/>
                  <a:gd name="connsiteX2355" fmla="*/ 284292 w 1503152"/>
                  <a:gd name="connsiteY2355" fmla="*/ 502850 h 1045693"/>
                  <a:gd name="connsiteX2356" fmla="*/ 285346 w 1503152"/>
                  <a:gd name="connsiteY2356" fmla="*/ 502333 h 1045693"/>
                  <a:gd name="connsiteX2357" fmla="*/ 286248 w 1503152"/>
                  <a:gd name="connsiteY2357" fmla="*/ 501793 h 1045693"/>
                  <a:gd name="connsiteX2358" fmla="*/ 286908 w 1503152"/>
                  <a:gd name="connsiteY2358" fmla="*/ 501521 h 1045693"/>
                  <a:gd name="connsiteX2359" fmla="*/ 287645 w 1503152"/>
                  <a:gd name="connsiteY2359" fmla="*/ 501431 h 1045693"/>
                  <a:gd name="connsiteX2360" fmla="*/ 288267 w 1503152"/>
                  <a:gd name="connsiteY2360" fmla="*/ 501286 h 1045693"/>
                  <a:gd name="connsiteX2361" fmla="*/ 289093 w 1503152"/>
                  <a:gd name="connsiteY2361" fmla="*/ 501199 h 1045693"/>
                  <a:gd name="connsiteX2362" fmla="*/ 290210 w 1503152"/>
                  <a:gd name="connsiteY2362" fmla="*/ 501219 h 1045693"/>
                  <a:gd name="connsiteX2363" fmla="*/ 290934 w 1503152"/>
                  <a:gd name="connsiteY2363" fmla="*/ 501209 h 1045693"/>
                  <a:gd name="connsiteX2364" fmla="*/ 291963 w 1503152"/>
                  <a:gd name="connsiteY2364" fmla="*/ 501238 h 1045693"/>
                  <a:gd name="connsiteX2365" fmla="*/ 293055 w 1503152"/>
                  <a:gd name="connsiteY2365" fmla="*/ 501212 h 1045693"/>
                  <a:gd name="connsiteX2366" fmla="*/ 293880 w 1503152"/>
                  <a:gd name="connsiteY2366" fmla="*/ 501222 h 1045693"/>
                  <a:gd name="connsiteX2367" fmla="*/ 294782 w 1503152"/>
                  <a:gd name="connsiteY2367" fmla="*/ 501126 h 1045693"/>
                  <a:gd name="connsiteX2368" fmla="*/ 295836 w 1503152"/>
                  <a:gd name="connsiteY2368" fmla="*/ 500782 h 1045693"/>
                  <a:gd name="connsiteX2369" fmla="*/ 296814 w 1503152"/>
                  <a:gd name="connsiteY2369" fmla="*/ 500445 h 1045693"/>
                  <a:gd name="connsiteX2370" fmla="*/ 297690 w 1503152"/>
                  <a:gd name="connsiteY2370" fmla="*/ 500031 h 1045693"/>
                  <a:gd name="connsiteX2371" fmla="*/ 298821 w 1503152"/>
                  <a:gd name="connsiteY2371" fmla="*/ 499735 h 1045693"/>
                  <a:gd name="connsiteX2372" fmla="*/ 299773 w 1503152"/>
                  <a:gd name="connsiteY2372" fmla="*/ 500005 h 1045693"/>
                  <a:gd name="connsiteX2373" fmla="*/ 300535 w 1503152"/>
                  <a:gd name="connsiteY2373" fmla="*/ 500516 h 1045693"/>
                  <a:gd name="connsiteX2374" fmla="*/ 301475 w 1503152"/>
                  <a:gd name="connsiteY2374" fmla="*/ 501199 h 1045693"/>
                  <a:gd name="connsiteX2375" fmla="*/ 302199 w 1503152"/>
                  <a:gd name="connsiteY2375" fmla="*/ 501681 h 1045693"/>
                  <a:gd name="connsiteX2376" fmla="*/ 302542 w 1503152"/>
                  <a:gd name="connsiteY2376" fmla="*/ 502593 h 1045693"/>
                  <a:gd name="connsiteX2377" fmla="*/ 302580 w 1503152"/>
                  <a:gd name="connsiteY2377" fmla="*/ 503556 h 1045693"/>
                  <a:gd name="connsiteX2378" fmla="*/ 302643 w 1503152"/>
                  <a:gd name="connsiteY2378" fmla="*/ 504397 h 1045693"/>
                  <a:gd name="connsiteX2379" fmla="*/ 302643 w 1503152"/>
                  <a:gd name="connsiteY2379" fmla="*/ 505496 h 1045693"/>
                  <a:gd name="connsiteX2380" fmla="*/ 302758 w 1503152"/>
                  <a:gd name="connsiteY2380" fmla="*/ 506337 h 1045693"/>
                  <a:gd name="connsiteX2381" fmla="*/ 302732 w 1503152"/>
                  <a:gd name="connsiteY2381" fmla="*/ 507319 h 1045693"/>
                  <a:gd name="connsiteX2382" fmla="*/ 302275 w 1503152"/>
                  <a:gd name="connsiteY2382" fmla="*/ 512097 h 1045693"/>
                  <a:gd name="connsiteX2383" fmla="*/ 301932 w 1503152"/>
                  <a:gd name="connsiteY2383" fmla="*/ 514794 h 1045693"/>
                  <a:gd name="connsiteX2384" fmla="*/ 301780 w 1503152"/>
                  <a:gd name="connsiteY2384" fmla="*/ 515478 h 1045693"/>
                  <a:gd name="connsiteX2385" fmla="*/ 301666 w 1503152"/>
                  <a:gd name="connsiteY2385" fmla="*/ 516149 h 1045693"/>
                  <a:gd name="connsiteX2386" fmla="*/ 301666 w 1503152"/>
                  <a:gd name="connsiteY2386" fmla="*/ 516846 h 1045693"/>
                  <a:gd name="connsiteX2387" fmla="*/ 301818 w 1503152"/>
                  <a:gd name="connsiteY2387" fmla="*/ 517539 h 1045693"/>
                  <a:gd name="connsiteX2388" fmla="*/ 302123 w 1503152"/>
                  <a:gd name="connsiteY2388" fmla="*/ 518075 h 1045693"/>
                  <a:gd name="connsiteX2389" fmla="*/ 302593 w 1503152"/>
                  <a:gd name="connsiteY2389" fmla="*/ 518618 h 1045693"/>
                  <a:gd name="connsiteX2390" fmla="*/ 302999 w 1503152"/>
                  <a:gd name="connsiteY2390" fmla="*/ 518894 h 1045693"/>
                  <a:gd name="connsiteX2391" fmla="*/ 303431 w 1503152"/>
                  <a:gd name="connsiteY2391" fmla="*/ 519074 h 1045693"/>
                  <a:gd name="connsiteX2392" fmla="*/ 303952 w 1503152"/>
                  <a:gd name="connsiteY2392" fmla="*/ 519193 h 1045693"/>
                  <a:gd name="connsiteX2393" fmla="*/ 304383 w 1503152"/>
                  <a:gd name="connsiteY2393" fmla="*/ 519074 h 1045693"/>
                  <a:gd name="connsiteX2394" fmla="*/ 305158 w 1503152"/>
                  <a:gd name="connsiteY2394" fmla="*/ 518907 h 1045693"/>
                  <a:gd name="connsiteX2395" fmla="*/ 305869 w 1503152"/>
                  <a:gd name="connsiteY2395" fmla="*/ 518917 h 1045693"/>
                  <a:gd name="connsiteX2396" fmla="*/ 306809 w 1503152"/>
                  <a:gd name="connsiteY2396" fmla="*/ 519206 h 1045693"/>
                  <a:gd name="connsiteX2397" fmla="*/ 307444 w 1503152"/>
                  <a:gd name="connsiteY2397" fmla="*/ 519658 h 1045693"/>
                  <a:gd name="connsiteX2398" fmla="*/ 308104 w 1503152"/>
                  <a:gd name="connsiteY2398" fmla="*/ 520185 h 1045693"/>
                  <a:gd name="connsiteX2399" fmla="*/ 309438 w 1503152"/>
                  <a:gd name="connsiteY2399" fmla="*/ 521415 h 1045693"/>
                  <a:gd name="connsiteX2400" fmla="*/ 310975 w 1503152"/>
                  <a:gd name="connsiteY2400" fmla="*/ 522859 h 1045693"/>
                  <a:gd name="connsiteX2401" fmla="*/ 311457 w 1503152"/>
                  <a:gd name="connsiteY2401" fmla="*/ 522991 h 1045693"/>
                  <a:gd name="connsiteX2402" fmla="*/ 311940 w 1503152"/>
                  <a:gd name="connsiteY2402" fmla="*/ 523033 h 1045693"/>
                  <a:gd name="connsiteX2403" fmla="*/ 312715 w 1503152"/>
                  <a:gd name="connsiteY2403" fmla="*/ 523071 h 1045693"/>
                  <a:gd name="connsiteX2404" fmla="*/ 313819 w 1503152"/>
                  <a:gd name="connsiteY2404" fmla="*/ 523103 h 1045693"/>
                  <a:gd name="connsiteX2405" fmla="*/ 314785 w 1503152"/>
                  <a:gd name="connsiteY2405" fmla="*/ 523171 h 1045693"/>
                  <a:gd name="connsiteX2406" fmla="*/ 315966 w 1503152"/>
                  <a:gd name="connsiteY2406" fmla="*/ 523299 h 1045693"/>
                  <a:gd name="connsiteX2407" fmla="*/ 316741 w 1503152"/>
                  <a:gd name="connsiteY2407" fmla="*/ 523270 h 1045693"/>
                  <a:gd name="connsiteX2408" fmla="*/ 317718 w 1503152"/>
                  <a:gd name="connsiteY2408" fmla="*/ 522991 h 1045693"/>
                  <a:gd name="connsiteX2409" fmla="*/ 318163 w 1503152"/>
                  <a:gd name="connsiteY2409" fmla="*/ 522805 h 1045693"/>
                  <a:gd name="connsiteX2410" fmla="*/ 318963 w 1503152"/>
                  <a:gd name="connsiteY2410" fmla="*/ 522612 h 1045693"/>
                  <a:gd name="connsiteX2411" fmla="*/ 319992 w 1503152"/>
                  <a:gd name="connsiteY2411" fmla="*/ 522217 h 1045693"/>
                  <a:gd name="connsiteX2412" fmla="*/ 320843 w 1503152"/>
                  <a:gd name="connsiteY2412" fmla="*/ 521793 h 1045693"/>
                  <a:gd name="connsiteX2413" fmla="*/ 321605 w 1503152"/>
                  <a:gd name="connsiteY2413" fmla="*/ 521492 h 1045693"/>
                  <a:gd name="connsiteX2414" fmla="*/ 322341 w 1503152"/>
                  <a:gd name="connsiteY2414" fmla="*/ 521232 h 1045693"/>
                  <a:gd name="connsiteX2415" fmla="*/ 323256 w 1503152"/>
                  <a:gd name="connsiteY2415" fmla="*/ 521540 h 1045693"/>
                  <a:gd name="connsiteX2416" fmla="*/ 324272 w 1503152"/>
                  <a:gd name="connsiteY2416" fmla="*/ 522188 h 1045693"/>
                  <a:gd name="connsiteX2417" fmla="*/ 324983 w 1503152"/>
                  <a:gd name="connsiteY2417" fmla="*/ 522262 h 1045693"/>
                  <a:gd name="connsiteX2418" fmla="*/ 325872 w 1503152"/>
                  <a:gd name="connsiteY2418" fmla="*/ 522387 h 1045693"/>
                  <a:gd name="connsiteX2419" fmla="*/ 326558 w 1503152"/>
                  <a:gd name="connsiteY2419" fmla="*/ 522407 h 1045693"/>
                  <a:gd name="connsiteX2420" fmla="*/ 327167 w 1503152"/>
                  <a:gd name="connsiteY2420" fmla="*/ 522317 h 1045693"/>
                  <a:gd name="connsiteX2421" fmla="*/ 328082 w 1503152"/>
                  <a:gd name="connsiteY2421" fmla="*/ 522115 h 1045693"/>
                  <a:gd name="connsiteX2422" fmla="*/ 328628 w 1503152"/>
                  <a:gd name="connsiteY2422" fmla="*/ 522034 h 1045693"/>
                  <a:gd name="connsiteX2423" fmla="*/ 329212 w 1503152"/>
                  <a:gd name="connsiteY2423" fmla="*/ 522108 h 1045693"/>
                  <a:gd name="connsiteX2424" fmla="*/ 329733 w 1503152"/>
                  <a:gd name="connsiteY2424" fmla="*/ 522413 h 1045693"/>
                  <a:gd name="connsiteX2425" fmla="*/ 330266 w 1503152"/>
                  <a:gd name="connsiteY2425" fmla="*/ 522988 h 1045693"/>
                  <a:gd name="connsiteX2426" fmla="*/ 330444 w 1503152"/>
                  <a:gd name="connsiteY2426" fmla="*/ 524552 h 1045693"/>
                  <a:gd name="connsiteX2427" fmla="*/ 330495 w 1503152"/>
                  <a:gd name="connsiteY2427" fmla="*/ 525303 h 1045693"/>
                  <a:gd name="connsiteX2428" fmla="*/ 330787 w 1503152"/>
                  <a:gd name="connsiteY2428" fmla="*/ 526308 h 1045693"/>
                  <a:gd name="connsiteX2429" fmla="*/ 331219 w 1503152"/>
                  <a:gd name="connsiteY2429" fmla="*/ 526912 h 1045693"/>
                  <a:gd name="connsiteX2430" fmla="*/ 331638 w 1503152"/>
                  <a:gd name="connsiteY2430" fmla="*/ 527284 h 1045693"/>
                  <a:gd name="connsiteX2431" fmla="*/ 332158 w 1503152"/>
                  <a:gd name="connsiteY2431" fmla="*/ 527599 h 1045693"/>
                  <a:gd name="connsiteX2432" fmla="*/ 338165 w 1503152"/>
                  <a:gd name="connsiteY2432" fmla="*/ 530469 h 1045693"/>
                  <a:gd name="connsiteX2433" fmla="*/ 338699 w 1503152"/>
                  <a:gd name="connsiteY2433" fmla="*/ 530736 h 1045693"/>
                  <a:gd name="connsiteX2434" fmla="*/ 349761 w 1503152"/>
                  <a:gd name="connsiteY2434" fmla="*/ 538371 h 1045693"/>
                  <a:gd name="connsiteX2435" fmla="*/ 350218 w 1503152"/>
                  <a:gd name="connsiteY2435" fmla="*/ 538393 h 1045693"/>
                  <a:gd name="connsiteX2436" fmla="*/ 351081 w 1503152"/>
                  <a:gd name="connsiteY2436" fmla="*/ 538528 h 1045693"/>
                  <a:gd name="connsiteX2437" fmla="*/ 352250 w 1503152"/>
                  <a:gd name="connsiteY2437" fmla="*/ 538589 h 1045693"/>
                  <a:gd name="connsiteX2438" fmla="*/ 353190 w 1503152"/>
                  <a:gd name="connsiteY2438" fmla="*/ 538705 h 1045693"/>
                  <a:gd name="connsiteX2439" fmla="*/ 353863 w 1503152"/>
                  <a:gd name="connsiteY2439" fmla="*/ 538801 h 1045693"/>
                  <a:gd name="connsiteX2440" fmla="*/ 354955 w 1503152"/>
                  <a:gd name="connsiteY2440" fmla="*/ 538862 h 1045693"/>
                  <a:gd name="connsiteX2441" fmla="*/ 355920 w 1503152"/>
                  <a:gd name="connsiteY2441" fmla="*/ 539122 h 1045693"/>
                  <a:gd name="connsiteX2442" fmla="*/ 356415 w 1503152"/>
                  <a:gd name="connsiteY2442" fmla="*/ 539360 h 1045693"/>
                  <a:gd name="connsiteX2443" fmla="*/ 356898 w 1503152"/>
                  <a:gd name="connsiteY2443" fmla="*/ 539780 h 1045693"/>
                  <a:gd name="connsiteX2444" fmla="*/ 357012 w 1503152"/>
                  <a:gd name="connsiteY2444" fmla="*/ 540618 h 1045693"/>
                  <a:gd name="connsiteX2445" fmla="*/ 357000 w 1503152"/>
                  <a:gd name="connsiteY2445" fmla="*/ 541418 h 1045693"/>
                  <a:gd name="connsiteX2446" fmla="*/ 357025 w 1503152"/>
                  <a:gd name="connsiteY2446" fmla="*/ 542384 h 1045693"/>
                  <a:gd name="connsiteX2447" fmla="*/ 357088 w 1503152"/>
                  <a:gd name="connsiteY2447" fmla="*/ 543357 h 1045693"/>
                  <a:gd name="connsiteX2448" fmla="*/ 357457 w 1503152"/>
                  <a:gd name="connsiteY2448" fmla="*/ 543691 h 1045693"/>
                  <a:gd name="connsiteX2449" fmla="*/ 357939 w 1503152"/>
                  <a:gd name="connsiteY2449" fmla="*/ 543887 h 1045693"/>
                  <a:gd name="connsiteX2450" fmla="*/ 359120 w 1503152"/>
                  <a:gd name="connsiteY2450" fmla="*/ 544115 h 1045693"/>
                  <a:gd name="connsiteX2451" fmla="*/ 359971 w 1503152"/>
                  <a:gd name="connsiteY2451" fmla="*/ 544182 h 1045693"/>
                  <a:gd name="connsiteX2452" fmla="*/ 360898 w 1503152"/>
                  <a:gd name="connsiteY2452" fmla="*/ 544144 h 1045693"/>
                  <a:gd name="connsiteX2453" fmla="*/ 361826 w 1503152"/>
                  <a:gd name="connsiteY2453" fmla="*/ 543913 h 1045693"/>
                  <a:gd name="connsiteX2454" fmla="*/ 362676 w 1503152"/>
                  <a:gd name="connsiteY2454" fmla="*/ 543739 h 1045693"/>
                  <a:gd name="connsiteX2455" fmla="*/ 363591 w 1503152"/>
                  <a:gd name="connsiteY2455" fmla="*/ 543110 h 1045693"/>
                  <a:gd name="connsiteX2456" fmla="*/ 364353 w 1503152"/>
                  <a:gd name="connsiteY2456" fmla="*/ 542542 h 1045693"/>
                  <a:gd name="connsiteX2457" fmla="*/ 365216 w 1503152"/>
                  <a:gd name="connsiteY2457" fmla="*/ 541954 h 1045693"/>
                  <a:gd name="connsiteX2458" fmla="*/ 365928 w 1503152"/>
                  <a:gd name="connsiteY2458" fmla="*/ 541440 h 1045693"/>
                  <a:gd name="connsiteX2459" fmla="*/ 366664 w 1503152"/>
                  <a:gd name="connsiteY2459" fmla="*/ 540811 h 1045693"/>
                  <a:gd name="connsiteX2460" fmla="*/ 367541 w 1503152"/>
                  <a:gd name="connsiteY2460" fmla="*/ 540310 h 1045693"/>
                  <a:gd name="connsiteX2461" fmla="*/ 368277 w 1503152"/>
                  <a:gd name="connsiteY2461" fmla="*/ 539796 h 1045693"/>
                  <a:gd name="connsiteX2462" fmla="*/ 369026 w 1503152"/>
                  <a:gd name="connsiteY2462" fmla="*/ 539344 h 1045693"/>
                  <a:gd name="connsiteX2463" fmla="*/ 369954 w 1503152"/>
                  <a:gd name="connsiteY2463" fmla="*/ 538698 h 1045693"/>
                  <a:gd name="connsiteX2464" fmla="*/ 370779 w 1503152"/>
                  <a:gd name="connsiteY2464" fmla="*/ 538339 h 1045693"/>
                  <a:gd name="connsiteX2465" fmla="*/ 371617 w 1503152"/>
                  <a:gd name="connsiteY2465" fmla="*/ 538002 h 1045693"/>
                  <a:gd name="connsiteX2466" fmla="*/ 372506 w 1503152"/>
                  <a:gd name="connsiteY2466" fmla="*/ 537616 h 1045693"/>
                  <a:gd name="connsiteX2467" fmla="*/ 373459 w 1503152"/>
                  <a:gd name="connsiteY2467" fmla="*/ 537058 h 1045693"/>
                  <a:gd name="connsiteX2468" fmla="*/ 374246 w 1503152"/>
                  <a:gd name="connsiteY2468" fmla="*/ 536939 h 1045693"/>
                  <a:gd name="connsiteX2469" fmla="*/ 375338 w 1503152"/>
                  <a:gd name="connsiteY2469" fmla="*/ 536701 h 1045693"/>
                  <a:gd name="connsiteX2470" fmla="*/ 376456 w 1503152"/>
                  <a:gd name="connsiteY2470" fmla="*/ 536916 h 1045693"/>
                  <a:gd name="connsiteX2471" fmla="*/ 377332 w 1503152"/>
                  <a:gd name="connsiteY2471" fmla="*/ 537225 h 1045693"/>
                  <a:gd name="connsiteX2472" fmla="*/ 377802 w 1503152"/>
                  <a:gd name="connsiteY2472" fmla="*/ 537568 h 1045693"/>
                  <a:gd name="connsiteX2473" fmla="*/ 378653 w 1503152"/>
                  <a:gd name="connsiteY2473" fmla="*/ 538570 h 1045693"/>
                  <a:gd name="connsiteX2474" fmla="*/ 379428 w 1503152"/>
                  <a:gd name="connsiteY2474" fmla="*/ 539273 h 1045693"/>
                  <a:gd name="connsiteX2475" fmla="*/ 379987 w 1503152"/>
                  <a:gd name="connsiteY2475" fmla="*/ 539934 h 1045693"/>
                  <a:gd name="connsiteX2476" fmla="*/ 380787 w 1503152"/>
                  <a:gd name="connsiteY2476" fmla="*/ 540840 h 1045693"/>
                  <a:gd name="connsiteX2477" fmla="*/ 381117 w 1503152"/>
                  <a:gd name="connsiteY2477" fmla="*/ 541806 h 1045693"/>
                  <a:gd name="connsiteX2478" fmla="*/ 381511 w 1503152"/>
                  <a:gd name="connsiteY2478" fmla="*/ 542728 h 1045693"/>
                  <a:gd name="connsiteX2479" fmla="*/ 382031 w 1503152"/>
                  <a:gd name="connsiteY2479" fmla="*/ 543505 h 1045693"/>
                  <a:gd name="connsiteX2480" fmla="*/ 382577 w 1503152"/>
                  <a:gd name="connsiteY2480" fmla="*/ 544157 h 1045693"/>
                  <a:gd name="connsiteX2481" fmla="*/ 383187 w 1503152"/>
                  <a:gd name="connsiteY2481" fmla="*/ 544934 h 1045693"/>
                  <a:gd name="connsiteX2482" fmla="*/ 383797 w 1503152"/>
                  <a:gd name="connsiteY2482" fmla="*/ 545675 h 1045693"/>
                  <a:gd name="connsiteX2483" fmla="*/ 384355 w 1503152"/>
                  <a:gd name="connsiteY2483" fmla="*/ 546366 h 1045693"/>
                  <a:gd name="connsiteX2484" fmla="*/ 385206 w 1503152"/>
                  <a:gd name="connsiteY2484" fmla="*/ 547175 h 1045693"/>
                  <a:gd name="connsiteX2485" fmla="*/ 385905 w 1503152"/>
                  <a:gd name="connsiteY2485" fmla="*/ 547692 h 1045693"/>
                  <a:gd name="connsiteX2486" fmla="*/ 386692 w 1503152"/>
                  <a:gd name="connsiteY2486" fmla="*/ 548398 h 1045693"/>
                  <a:gd name="connsiteX2487" fmla="*/ 387492 w 1503152"/>
                  <a:gd name="connsiteY2487" fmla="*/ 548876 h 1045693"/>
                  <a:gd name="connsiteX2488" fmla="*/ 388318 w 1503152"/>
                  <a:gd name="connsiteY2488" fmla="*/ 549522 h 1045693"/>
                  <a:gd name="connsiteX2489" fmla="*/ 389067 w 1503152"/>
                  <a:gd name="connsiteY2489" fmla="*/ 550052 h 1045693"/>
                  <a:gd name="connsiteX2490" fmla="*/ 389651 w 1503152"/>
                  <a:gd name="connsiteY2490" fmla="*/ 550588 h 1045693"/>
                  <a:gd name="connsiteX2491" fmla="*/ 390528 w 1503152"/>
                  <a:gd name="connsiteY2491" fmla="*/ 551146 h 1045693"/>
                  <a:gd name="connsiteX2492" fmla="*/ 391251 w 1503152"/>
                  <a:gd name="connsiteY2492" fmla="*/ 551773 h 1045693"/>
                  <a:gd name="connsiteX2493" fmla="*/ 391912 w 1503152"/>
                  <a:gd name="connsiteY2493" fmla="*/ 552341 h 1045693"/>
                  <a:gd name="connsiteX2494" fmla="*/ 392560 w 1503152"/>
                  <a:gd name="connsiteY2494" fmla="*/ 553320 h 1045693"/>
                  <a:gd name="connsiteX2495" fmla="*/ 393030 w 1503152"/>
                  <a:gd name="connsiteY2495" fmla="*/ 554251 h 1045693"/>
                  <a:gd name="connsiteX2496" fmla="*/ 394236 w 1503152"/>
                  <a:gd name="connsiteY2496" fmla="*/ 555635 h 1045693"/>
                  <a:gd name="connsiteX2497" fmla="*/ 395455 w 1503152"/>
                  <a:gd name="connsiteY2497" fmla="*/ 556470 h 1045693"/>
                  <a:gd name="connsiteX2498" fmla="*/ 396192 w 1503152"/>
                  <a:gd name="connsiteY2498" fmla="*/ 556971 h 1045693"/>
                  <a:gd name="connsiteX2499" fmla="*/ 396662 w 1503152"/>
                  <a:gd name="connsiteY2499" fmla="*/ 557196 h 1045693"/>
                  <a:gd name="connsiteX2500" fmla="*/ 397144 w 1503152"/>
                  <a:gd name="connsiteY2500" fmla="*/ 557427 h 1045693"/>
                  <a:gd name="connsiteX2501" fmla="*/ 398097 w 1503152"/>
                  <a:gd name="connsiteY2501" fmla="*/ 557899 h 1045693"/>
                  <a:gd name="connsiteX2502" fmla="*/ 398872 w 1503152"/>
                  <a:gd name="connsiteY2502" fmla="*/ 558294 h 1045693"/>
                  <a:gd name="connsiteX2503" fmla="*/ 399887 w 1503152"/>
                  <a:gd name="connsiteY2503" fmla="*/ 558730 h 1045693"/>
                  <a:gd name="connsiteX2504" fmla="*/ 400802 w 1503152"/>
                  <a:gd name="connsiteY2504" fmla="*/ 559039 h 1045693"/>
                  <a:gd name="connsiteX2505" fmla="*/ 401805 w 1503152"/>
                  <a:gd name="connsiteY2505" fmla="*/ 559302 h 1045693"/>
                  <a:gd name="connsiteX2506" fmla="*/ 402745 w 1503152"/>
                  <a:gd name="connsiteY2506" fmla="*/ 559533 h 1045693"/>
                  <a:gd name="connsiteX2507" fmla="*/ 403710 w 1503152"/>
                  <a:gd name="connsiteY2507" fmla="*/ 559748 h 1045693"/>
                  <a:gd name="connsiteX2508" fmla="*/ 404548 w 1503152"/>
                  <a:gd name="connsiteY2508" fmla="*/ 559979 h 1045693"/>
                  <a:gd name="connsiteX2509" fmla="*/ 405552 w 1503152"/>
                  <a:gd name="connsiteY2509" fmla="*/ 560146 h 1045693"/>
                  <a:gd name="connsiteX2510" fmla="*/ 406606 w 1503152"/>
                  <a:gd name="connsiteY2510" fmla="*/ 560294 h 1045693"/>
                  <a:gd name="connsiteX2511" fmla="*/ 407596 w 1503152"/>
                  <a:gd name="connsiteY2511" fmla="*/ 560622 h 1045693"/>
                  <a:gd name="connsiteX2512" fmla="*/ 408485 w 1503152"/>
                  <a:gd name="connsiteY2512" fmla="*/ 560756 h 1045693"/>
                  <a:gd name="connsiteX2513" fmla="*/ 409565 w 1503152"/>
                  <a:gd name="connsiteY2513" fmla="*/ 561000 h 1045693"/>
                  <a:gd name="connsiteX2514" fmla="*/ 410327 w 1503152"/>
                  <a:gd name="connsiteY2514" fmla="*/ 561106 h 1045693"/>
                  <a:gd name="connsiteX2515" fmla="*/ 411368 w 1503152"/>
                  <a:gd name="connsiteY2515" fmla="*/ 561225 h 1045693"/>
                  <a:gd name="connsiteX2516" fmla="*/ 412321 w 1503152"/>
                  <a:gd name="connsiteY2516" fmla="*/ 561379 h 1045693"/>
                  <a:gd name="connsiteX2517" fmla="*/ 413299 w 1503152"/>
                  <a:gd name="connsiteY2517" fmla="*/ 561604 h 1045693"/>
                  <a:gd name="connsiteX2518" fmla="*/ 414175 w 1503152"/>
                  <a:gd name="connsiteY2518" fmla="*/ 561768 h 1045693"/>
                  <a:gd name="connsiteX2519" fmla="*/ 415128 w 1503152"/>
                  <a:gd name="connsiteY2519" fmla="*/ 561867 h 1045693"/>
                  <a:gd name="connsiteX2520" fmla="*/ 416118 w 1503152"/>
                  <a:gd name="connsiteY2520" fmla="*/ 562166 h 1045693"/>
                  <a:gd name="connsiteX2521" fmla="*/ 417083 w 1503152"/>
                  <a:gd name="connsiteY2521" fmla="*/ 562651 h 1045693"/>
                  <a:gd name="connsiteX2522" fmla="*/ 417960 w 1503152"/>
                  <a:gd name="connsiteY2522" fmla="*/ 563209 h 1045693"/>
                  <a:gd name="connsiteX2523" fmla="*/ 418722 w 1503152"/>
                  <a:gd name="connsiteY2523" fmla="*/ 563855 h 1045693"/>
                  <a:gd name="connsiteX2524" fmla="*/ 419268 w 1503152"/>
                  <a:gd name="connsiteY2524" fmla="*/ 564423 h 1045693"/>
                  <a:gd name="connsiteX2525" fmla="*/ 419928 w 1503152"/>
                  <a:gd name="connsiteY2525" fmla="*/ 565123 h 1045693"/>
                  <a:gd name="connsiteX2526" fmla="*/ 420601 w 1503152"/>
                  <a:gd name="connsiteY2526" fmla="*/ 565711 h 1045693"/>
                  <a:gd name="connsiteX2527" fmla="*/ 421249 w 1503152"/>
                  <a:gd name="connsiteY2527" fmla="*/ 566308 h 1045693"/>
                  <a:gd name="connsiteX2528" fmla="*/ 421960 w 1503152"/>
                  <a:gd name="connsiteY2528" fmla="*/ 567133 h 1045693"/>
                  <a:gd name="connsiteX2529" fmla="*/ 422773 w 1503152"/>
                  <a:gd name="connsiteY2529" fmla="*/ 567753 h 1045693"/>
                  <a:gd name="connsiteX2530" fmla="*/ 423408 w 1503152"/>
                  <a:gd name="connsiteY2530" fmla="*/ 568376 h 1045693"/>
                  <a:gd name="connsiteX2531" fmla="*/ 423929 w 1503152"/>
                  <a:gd name="connsiteY2531" fmla="*/ 569011 h 1045693"/>
                  <a:gd name="connsiteX2532" fmla="*/ 424805 w 1503152"/>
                  <a:gd name="connsiteY2532" fmla="*/ 569849 h 1045693"/>
                  <a:gd name="connsiteX2533" fmla="*/ 425694 w 1503152"/>
                  <a:gd name="connsiteY2533" fmla="*/ 570283 h 1045693"/>
                  <a:gd name="connsiteX2534" fmla="*/ 426367 w 1503152"/>
                  <a:gd name="connsiteY2534" fmla="*/ 570870 h 1045693"/>
                  <a:gd name="connsiteX2535" fmla="*/ 427053 w 1503152"/>
                  <a:gd name="connsiteY2535" fmla="*/ 571400 h 1045693"/>
                  <a:gd name="connsiteX2536" fmla="*/ 427789 w 1503152"/>
                  <a:gd name="connsiteY2536" fmla="*/ 572013 h 1045693"/>
                  <a:gd name="connsiteX2537" fmla="*/ 428501 w 1503152"/>
                  <a:gd name="connsiteY2537" fmla="*/ 572659 h 1045693"/>
                  <a:gd name="connsiteX2538" fmla="*/ 429212 w 1503152"/>
                  <a:gd name="connsiteY2538" fmla="*/ 573295 h 1045693"/>
                  <a:gd name="connsiteX2539" fmla="*/ 430152 w 1503152"/>
                  <a:gd name="connsiteY2539" fmla="*/ 573972 h 1045693"/>
                  <a:gd name="connsiteX2540" fmla="*/ 430990 w 1503152"/>
                  <a:gd name="connsiteY2540" fmla="*/ 574251 h 1045693"/>
                  <a:gd name="connsiteX2541" fmla="*/ 432145 w 1503152"/>
                  <a:gd name="connsiteY2541" fmla="*/ 574765 h 1045693"/>
                  <a:gd name="connsiteX2542" fmla="*/ 432933 w 1503152"/>
                  <a:gd name="connsiteY2542" fmla="*/ 574929 h 1045693"/>
                  <a:gd name="connsiteX2543" fmla="*/ 433885 w 1503152"/>
                  <a:gd name="connsiteY2543" fmla="*/ 575260 h 1045693"/>
                  <a:gd name="connsiteX2544" fmla="*/ 434673 w 1503152"/>
                  <a:gd name="connsiteY2544" fmla="*/ 575356 h 1045693"/>
                  <a:gd name="connsiteX2545" fmla="*/ 435752 w 1503152"/>
                  <a:gd name="connsiteY2545" fmla="*/ 575443 h 1045693"/>
                  <a:gd name="connsiteX2546" fmla="*/ 436578 w 1503152"/>
                  <a:gd name="connsiteY2546" fmla="*/ 575288 h 1045693"/>
                  <a:gd name="connsiteX2547" fmla="*/ 437035 w 1503152"/>
                  <a:gd name="connsiteY2547" fmla="*/ 575102 h 1045693"/>
                  <a:gd name="connsiteX2548" fmla="*/ 437505 w 1503152"/>
                  <a:gd name="connsiteY2548" fmla="*/ 574961 h 1045693"/>
                  <a:gd name="connsiteX2549" fmla="*/ 438597 w 1503152"/>
                  <a:gd name="connsiteY2549" fmla="*/ 574733 h 1045693"/>
                  <a:gd name="connsiteX2550" fmla="*/ 439118 w 1503152"/>
                  <a:gd name="connsiteY2550" fmla="*/ 574839 h 1045693"/>
                  <a:gd name="connsiteX2551" fmla="*/ 439740 w 1503152"/>
                  <a:gd name="connsiteY2551" fmla="*/ 574611 h 1045693"/>
                  <a:gd name="connsiteX2552" fmla="*/ 440223 w 1503152"/>
                  <a:gd name="connsiteY2552" fmla="*/ 574367 h 1045693"/>
                  <a:gd name="connsiteX2553" fmla="*/ 440807 w 1503152"/>
                  <a:gd name="connsiteY2553" fmla="*/ 574155 h 1045693"/>
                  <a:gd name="connsiteX2554" fmla="*/ 441785 w 1503152"/>
                  <a:gd name="connsiteY2554" fmla="*/ 573850 h 1045693"/>
                  <a:gd name="connsiteX2555" fmla="*/ 442318 w 1503152"/>
                  <a:gd name="connsiteY2555" fmla="*/ 573555 h 1045693"/>
                  <a:gd name="connsiteX2556" fmla="*/ 442801 w 1503152"/>
                  <a:gd name="connsiteY2556" fmla="*/ 573034 h 1045693"/>
                  <a:gd name="connsiteX2557" fmla="*/ 443322 w 1503152"/>
                  <a:gd name="connsiteY2557" fmla="*/ 572482 h 1045693"/>
                  <a:gd name="connsiteX2558" fmla="*/ 444147 w 1503152"/>
                  <a:gd name="connsiteY2558" fmla="*/ 571940 h 1045693"/>
                  <a:gd name="connsiteX2559" fmla="*/ 444604 w 1503152"/>
                  <a:gd name="connsiteY2559" fmla="*/ 571635 h 1045693"/>
                  <a:gd name="connsiteX2560" fmla="*/ 445036 w 1503152"/>
                  <a:gd name="connsiteY2560" fmla="*/ 571410 h 1045693"/>
                  <a:gd name="connsiteX2561" fmla="*/ 445493 w 1503152"/>
                  <a:gd name="connsiteY2561" fmla="*/ 571028 h 1045693"/>
                  <a:gd name="connsiteX2562" fmla="*/ 446293 w 1503152"/>
                  <a:gd name="connsiteY2562" fmla="*/ 570556 h 1045693"/>
                  <a:gd name="connsiteX2563" fmla="*/ 446966 w 1503152"/>
                  <a:gd name="connsiteY2563" fmla="*/ 570328 h 1045693"/>
                  <a:gd name="connsiteX2564" fmla="*/ 447868 w 1503152"/>
                  <a:gd name="connsiteY2564" fmla="*/ 570052 h 1045693"/>
                  <a:gd name="connsiteX2565" fmla="*/ 448490 w 1503152"/>
                  <a:gd name="connsiteY2565" fmla="*/ 569775 h 1045693"/>
                  <a:gd name="connsiteX2566" fmla="*/ 449417 w 1503152"/>
                  <a:gd name="connsiteY2566" fmla="*/ 569400 h 1045693"/>
                  <a:gd name="connsiteX2567" fmla="*/ 449862 w 1503152"/>
                  <a:gd name="connsiteY2567" fmla="*/ 569255 h 1045693"/>
                  <a:gd name="connsiteX2568" fmla="*/ 450446 w 1503152"/>
                  <a:gd name="connsiteY2568" fmla="*/ 569076 h 1045693"/>
                  <a:gd name="connsiteX2569" fmla="*/ 450980 w 1503152"/>
                  <a:gd name="connsiteY2569" fmla="*/ 569130 h 1045693"/>
                  <a:gd name="connsiteX2570" fmla="*/ 451780 w 1503152"/>
                  <a:gd name="connsiteY2570" fmla="*/ 569342 h 1045693"/>
                  <a:gd name="connsiteX2571" fmla="*/ 452453 w 1503152"/>
                  <a:gd name="connsiteY2571" fmla="*/ 569840 h 1045693"/>
                  <a:gd name="connsiteX2572" fmla="*/ 453228 w 1503152"/>
                  <a:gd name="connsiteY2572" fmla="*/ 570469 h 1045693"/>
                  <a:gd name="connsiteX2573" fmla="*/ 453888 w 1503152"/>
                  <a:gd name="connsiteY2573" fmla="*/ 571147 h 1045693"/>
                  <a:gd name="connsiteX2574" fmla="*/ 454383 w 1503152"/>
                  <a:gd name="connsiteY2574" fmla="*/ 571914 h 1045693"/>
                  <a:gd name="connsiteX2575" fmla="*/ 455107 w 1503152"/>
                  <a:gd name="connsiteY2575" fmla="*/ 573288 h 1045693"/>
                  <a:gd name="connsiteX2576" fmla="*/ 455552 w 1503152"/>
                  <a:gd name="connsiteY2576" fmla="*/ 573821 h 1045693"/>
                  <a:gd name="connsiteX2577" fmla="*/ 455793 w 1503152"/>
                  <a:gd name="connsiteY2577" fmla="*/ 574454 h 1045693"/>
                  <a:gd name="connsiteX2578" fmla="*/ 455996 w 1503152"/>
                  <a:gd name="connsiteY2578" fmla="*/ 575000 h 1045693"/>
                  <a:gd name="connsiteX2579" fmla="*/ 456072 w 1503152"/>
                  <a:gd name="connsiteY2579" fmla="*/ 575924 h 1045693"/>
                  <a:gd name="connsiteX2580" fmla="*/ 456695 w 1503152"/>
                  <a:gd name="connsiteY2580" fmla="*/ 576441 h 1045693"/>
                  <a:gd name="connsiteX2581" fmla="*/ 457190 w 1503152"/>
                  <a:gd name="connsiteY2581" fmla="*/ 576862 h 1045693"/>
                  <a:gd name="connsiteX2582" fmla="*/ 457761 w 1503152"/>
                  <a:gd name="connsiteY2582" fmla="*/ 577218 h 1045693"/>
                  <a:gd name="connsiteX2583" fmla="*/ 458549 w 1503152"/>
                  <a:gd name="connsiteY2583" fmla="*/ 577430 h 1045693"/>
                  <a:gd name="connsiteX2584" fmla="*/ 460174 w 1503152"/>
                  <a:gd name="connsiteY2584" fmla="*/ 578169 h 1045693"/>
                  <a:gd name="connsiteX2585" fmla="*/ 462575 w 1503152"/>
                  <a:gd name="connsiteY2585" fmla="*/ 578984 h 1045693"/>
                  <a:gd name="connsiteX2586" fmla="*/ 464975 w 1503152"/>
                  <a:gd name="connsiteY2586" fmla="*/ 579514 h 1045693"/>
                  <a:gd name="connsiteX2587" fmla="*/ 467261 w 1503152"/>
                  <a:gd name="connsiteY2587" fmla="*/ 580676 h 1045693"/>
                  <a:gd name="connsiteX2588" fmla="*/ 468874 w 1503152"/>
                  <a:gd name="connsiteY2588" fmla="*/ 581877 h 1045693"/>
                  <a:gd name="connsiteX2589" fmla="*/ 469242 w 1503152"/>
                  <a:gd name="connsiteY2589" fmla="*/ 582709 h 1045693"/>
                  <a:gd name="connsiteX2590" fmla="*/ 469166 w 1503152"/>
                  <a:gd name="connsiteY2590" fmla="*/ 583832 h 1045693"/>
                  <a:gd name="connsiteX2591" fmla="*/ 469382 w 1503152"/>
                  <a:gd name="connsiteY2591" fmla="*/ 584593 h 1045693"/>
                  <a:gd name="connsiteX2592" fmla="*/ 470093 w 1503152"/>
                  <a:gd name="connsiteY2592" fmla="*/ 585409 h 1045693"/>
                  <a:gd name="connsiteX2593" fmla="*/ 470957 w 1503152"/>
                  <a:gd name="connsiteY2593" fmla="*/ 587384 h 1045693"/>
                  <a:gd name="connsiteX2594" fmla="*/ 472544 w 1503152"/>
                  <a:gd name="connsiteY2594" fmla="*/ 588632 h 1045693"/>
                  <a:gd name="connsiteX2595" fmla="*/ 473611 w 1503152"/>
                  <a:gd name="connsiteY2595" fmla="*/ 589117 h 1045693"/>
                  <a:gd name="connsiteX2596" fmla="*/ 474043 w 1503152"/>
                  <a:gd name="connsiteY2596" fmla="*/ 589220 h 1045693"/>
                  <a:gd name="connsiteX2597" fmla="*/ 475084 w 1503152"/>
                  <a:gd name="connsiteY2597" fmla="*/ 589226 h 1045693"/>
                  <a:gd name="connsiteX2598" fmla="*/ 476113 w 1503152"/>
                  <a:gd name="connsiteY2598" fmla="*/ 589300 h 1045693"/>
                  <a:gd name="connsiteX2599" fmla="*/ 476824 w 1503152"/>
                  <a:gd name="connsiteY2599" fmla="*/ 589204 h 1045693"/>
                  <a:gd name="connsiteX2600" fmla="*/ 478424 w 1503152"/>
                  <a:gd name="connsiteY2600" fmla="*/ 588671 h 1045693"/>
                  <a:gd name="connsiteX2601" fmla="*/ 479148 w 1503152"/>
                  <a:gd name="connsiteY2601" fmla="*/ 588860 h 1045693"/>
                  <a:gd name="connsiteX2602" fmla="*/ 479885 w 1503152"/>
                  <a:gd name="connsiteY2602" fmla="*/ 589721 h 1045693"/>
                  <a:gd name="connsiteX2603" fmla="*/ 480571 w 1503152"/>
                  <a:gd name="connsiteY2603" fmla="*/ 591991 h 1045693"/>
                  <a:gd name="connsiteX2604" fmla="*/ 481231 w 1503152"/>
                  <a:gd name="connsiteY2604" fmla="*/ 593490 h 1045693"/>
                  <a:gd name="connsiteX2605" fmla="*/ 482323 w 1503152"/>
                  <a:gd name="connsiteY2605" fmla="*/ 594631 h 1045693"/>
                  <a:gd name="connsiteX2606" fmla="*/ 483466 w 1503152"/>
                  <a:gd name="connsiteY2606" fmla="*/ 594919 h 1045693"/>
                  <a:gd name="connsiteX2607" fmla="*/ 485219 w 1503152"/>
                  <a:gd name="connsiteY2607" fmla="*/ 595047 h 1045693"/>
                  <a:gd name="connsiteX2608" fmla="*/ 486832 w 1503152"/>
                  <a:gd name="connsiteY2608" fmla="*/ 594774 h 1045693"/>
                  <a:gd name="connsiteX2609" fmla="*/ 489092 w 1503152"/>
                  <a:gd name="connsiteY2609" fmla="*/ 594210 h 1045693"/>
                  <a:gd name="connsiteX2610" fmla="*/ 490426 w 1503152"/>
                  <a:gd name="connsiteY2610" fmla="*/ 593905 h 1045693"/>
                  <a:gd name="connsiteX2611" fmla="*/ 491582 w 1503152"/>
                  <a:gd name="connsiteY2611" fmla="*/ 593436 h 1045693"/>
                  <a:gd name="connsiteX2612" fmla="*/ 492293 w 1503152"/>
                  <a:gd name="connsiteY2612" fmla="*/ 592842 h 1045693"/>
                  <a:gd name="connsiteX2613" fmla="*/ 493093 w 1503152"/>
                  <a:gd name="connsiteY2613" fmla="*/ 592203 h 1045693"/>
                  <a:gd name="connsiteX2614" fmla="*/ 493906 w 1503152"/>
                  <a:gd name="connsiteY2614" fmla="*/ 592020 h 1045693"/>
                  <a:gd name="connsiteX2615" fmla="*/ 495239 w 1503152"/>
                  <a:gd name="connsiteY2615" fmla="*/ 591933 h 1045693"/>
                  <a:gd name="connsiteX2616" fmla="*/ 495785 w 1503152"/>
                  <a:gd name="connsiteY2616" fmla="*/ 591920 h 1045693"/>
                  <a:gd name="connsiteX2617" fmla="*/ 496281 w 1503152"/>
                  <a:gd name="connsiteY2617" fmla="*/ 591445 h 1045693"/>
                  <a:gd name="connsiteX2618" fmla="*/ 496890 w 1503152"/>
                  <a:gd name="connsiteY2618" fmla="*/ 591333 h 1045693"/>
                  <a:gd name="connsiteX2619" fmla="*/ 497335 w 1503152"/>
                  <a:gd name="connsiteY2619" fmla="*/ 591795 h 1045693"/>
                  <a:gd name="connsiteX2620" fmla="*/ 497652 w 1503152"/>
                  <a:gd name="connsiteY2620" fmla="*/ 592315 h 1045693"/>
                  <a:gd name="connsiteX2621" fmla="*/ 498351 w 1503152"/>
                  <a:gd name="connsiteY2621" fmla="*/ 593394 h 1045693"/>
                  <a:gd name="connsiteX2622" fmla="*/ 497995 w 1503152"/>
                  <a:gd name="connsiteY2622" fmla="*/ 593738 h 1045693"/>
                  <a:gd name="connsiteX2623" fmla="*/ 497754 w 1503152"/>
                  <a:gd name="connsiteY2623" fmla="*/ 594264 h 1045693"/>
                  <a:gd name="connsiteX2624" fmla="*/ 497766 w 1503152"/>
                  <a:gd name="connsiteY2624" fmla="*/ 594978 h 1045693"/>
                  <a:gd name="connsiteX2625" fmla="*/ 497703 w 1503152"/>
                  <a:gd name="connsiteY2625" fmla="*/ 595886 h 1045693"/>
                  <a:gd name="connsiteX2626" fmla="*/ 497805 w 1503152"/>
                  <a:gd name="connsiteY2626" fmla="*/ 596528 h 1045693"/>
                  <a:gd name="connsiteX2627" fmla="*/ 497233 w 1503152"/>
                  <a:gd name="connsiteY2627" fmla="*/ 597966 h 1045693"/>
                  <a:gd name="connsiteX2628" fmla="*/ 497106 w 1503152"/>
                  <a:gd name="connsiteY2628" fmla="*/ 599443 h 1045693"/>
                  <a:gd name="connsiteX2629" fmla="*/ 497271 w 1503152"/>
                  <a:gd name="connsiteY2629" fmla="*/ 601100 h 1045693"/>
                  <a:gd name="connsiteX2630" fmla="*/ 497678 w 1503152"/>
                  <a:gd name="connsiteY2630" fmla="*/ 602384 h 1045693"/>
                  <a:gd name="connsiteX2631" fmla="*/ 498274 w 1503152"/>
                  <a:gd name="connsiteY2631" fmla="*/ 602834 h 1045693"/>
                  <a:gd name="connsiteX2632" fmla="*/ 499227 w 1503152"/>
                  <a:gd name="connsiteY2632" fmla="*/ 602777 h 1045693"/>
                  <a:gd name="connsiteX2633" fmla="*/ 500345 w 1503152"/>
                  <a:gd name="connsiteY2633" fmla="*/ 602600 h 1045693"/>
                  <a:gd name="connsiteX2634" fmla="*/ 500662 w 1503152"/>
                  <a:gd name="connsiteY2634" fmla="*/ 603014 h 1045693"/>
                  <a:gd name="connsiteX2635" fmla="*/ 500345 w 1503152"/>
                  <a:gd name="connsiteY2635" fmla="*/ 603575 h 1045693"/>
                  <a:gd name="connsiteX2636" fmla="*/ 500827 w 1503152"/>
                  <a:gd name="connsiteY2636" fmla="*/ 603810 h 1045693"/>
                  <a:gd name="connsiteX2637" fmla="*/ 501081 w 1503152"/>
                  <a:gd name="connsiteY2637" fmla="*/ 604275 h 1045693"/>
                  <a:gd name="connsiteX2638" fmla="*/ 501297 w 1503152"/>
                  <a:gd name="connsiteY2638" fmla="*/ 604790 h 1045693"/>
                  <a:gd name="connsiteX2639" fmla="*/ 501830 w 1503152"/>
                  <a:gd name="connsiteY2639" fmla="*/ 604410 h 1045693"/>
                  <a:gd name="connsiteX2640" fmla="*/ 501907 w 1503152"/>
                  <a:gd name="connsiteY2640" fmla="*/ 603916 h 1045693"/>
                  <a:gd name="connsiteX2641" fmla="*/ 501742 w 1503152"/>
                  <a:gd name="connsiteY2641" fmla="*/ 603319 h 1045693"/>
                  <a:gd name="connsiteX2642" fmla="*/ 502300 w 1503152"/>
                  <a:gd name="connsiteY2642" fmla="*/ 603029 h 1045693"/>
                  <a:gd name="connsiteX2643" fmla="*/ 503545 w 1503152"/>
                  <a:gd name="connsiteY2643" fmla="*/ 603296 h 1045693"/>
                  <a:gd name="connsiteX2644" fmla="*/ 504243 w 1503152"/>
                  <a:gd name="connsiteY2644" fmla="*/ 603813 h 1045693"/>
                  <a:gd name="connsiteX2645" fmla="*/ 504167 w 1503152"/>
                  <a:gd name="connsiteY2645" fmla="*/ 604510 h 1045693"/>
                  <a:gd name="connsiteX2646" fmla="*/ 505374 w 1503152"/>
                  <a:gd name="connsiteY2646" fmla="*/ 604548 h 1045693"/>
                  <a:gd name="connsiteX2647" fmla="*/ 506174 w 1503152"/>
                  <a:gd name="connsiteY2647" fmla="*/ 603920 h 1045693"/>
                  <a:gd name="connsiteX2648" fmla="*/ 506580 w 1503152"/>
                  <a:gd name="connsiteY2648" fmla="*/ 603197 h 1045693"/>
                  <a:gd name="connsiteX2649" fmla="*/ 506796 w 1503152"/>
                  <a:gd name="connsiteY2649" fmla="*/ 601601 h 1045693"/>
                  <a:gd name="connsiteX2650" fmla="*/ 506580 w 1503152"/>
                  <a:gd name="connsiteY2650" fmla="*/ 601100 h 1045693"/>
                  <a:gd name="connsiteX2651" fmla="*/ 506733 w 1503152"/>
                  <a:gd name="connsiteY2651" fmla="*/ 600571 h 1045693"/>
                  <a:gd name="connsiteX2652" fmla="*/ 507190 w 1503152"/>
                  <a:gd name="connsiteY2652" fmla="*/ 600615 h 1045693"/>
                  <a:gd name="connsiteX2653" fmla="*/ 507939 w 1503152"/>
                  <a:gd name="connsiteY2653" fmla="*/ 601016 h 1045693"/>
                  <a:gd name="connsiteX2654" fmla="*/ 507952 w 1503152"/>
                  <a:gd name="connsiteY2654" fmla="*/ 601546 h 1045693"/>
                  <a:gd name="connsiteX2655" fmla="*/ 507444 w 1503152"/>
                  <a:gd name="connsiteY2655" fmla="*/ 602911 h 1045693"/>
                  <a:gd name="connsiteX2656" fmla="*/ 508536 w 1503152"/>
                  <a:gd name="connsiteY2656" fmla="*/ 603781 h 1045693"/>
                  <a:gd name="connsiteX2657" fmla="*/ 509196 w 1503152"/>
                  <a:gd name="connsiteY2657" fmla="*/ 603617 h 1045693"/>
                  <a:gd name="connsiteX2658" fmla="*/ 509577 w 1503152"/>
                  <a:gd name="connsiteY2658" fmla="*/ 603004 h 1045693"/>
                  <a:gd name="connsiteX2659" fmla="*/ 509933 w 1503152"/>
                  <a:gd name="connsiteY2659" fmla="*/ 602422 h 1045693"/>
                  <a:gd name="connsiteX2660" fmla="*/ 509920 w 1503152"/>
                  <a:gd name="connsiteY2660" fmla="*/ 601430 h 1045693"/>
                  <a:gd name="connsiteX2661" fmla="*/ 510593 w 1503152"/>
                  <a:gd name="connsiteY2661" fmla="*/ 601510 h 1045693"/>
                  <a:gd name="connsiteX2662" fmla="*/ 511140 w 1503152"/>
                  <a:gd name="connsiteY2662" fmla="*/ 602050 h 1045693"/>
                  <a:gd name="connsiteX2663" fmla="*/ 510911 w 1503152"/>
                  <a:gd name="connsiteY2663" fmla="*/ 602808 h 1045693"/>
                  <a:gd name="connsiteX2664" fmla="*/ 510911 w 1503152"/>
                  <a:gd name="connsiteY2664" fmla="*/ 603668 h 1045693"/>
                  <a:gd name="connsiteX2665" fmla="*/ 511038 w 1503152"/>
                  <a:gd name="connsiteY2665" fmla="*/ 604111 h 1045693"/>
                  <a:gd name="connsiteX2666" fmla="*/ 511508 w 1503152"/>
                  <a:gd name="connsiteY2666" fmla="*/ 604346 h 1045693"/>
                  <a:gd name="connsiteX2667" fmla="*/ 512219 w 1503152"/>
                  <a:gd name="connsiteY2667" fmla="*/ 603752 h 1045693"/>
                  <a:gd name="connsiteX2668" fmla="*/ 512689 w 1503152"/>
                  <a:gd name="connsiteY2668" fmla="*/ 603659 h 1045693"/>
                  <a:gd name="connsiteX2669" fmla="*/ 513172 w 1503152"/>
                  <a:gd name="connsiteY2669" fmla="*/ 602548 h 1045693"/>
                  <a:gd name="connsiteX2670" fmla="*/ 512816 w 1503152"/>
                  <a:gd name="connsiteY2670" fmla="*/ 602201 h 1045693"/>
                  <a:gd name="connsiteX2671" fmla="*/ 513197 w 1503152"/>
                  <a:gd name="connsiteY2671" fmla="*/ 601726 h 1045693"/>
                  <a:gd name="connsiteX2672" fmla="*/ 513692 w 1503152"/>
                  <a:gd name="connsiteY2672" fmla="*/ 601688 h 1045693"/>
                  <a:gd name="connsiteX2673" fmla="*/ 513921 w 1503152"/>
                  <a:gd name="connsiteY2673" fmla="*/ 602361 h 1045693"/>
                  <a:gd name="connsiteX2674" fmla="*/ 513591 w 1503152"/>
                  <a:gd name="connsiteY2674" fmla="*/ 602760 h 1045693"/>
                  <a:gd name="connsiteX2675" fmla="*/ 513743 w 1503152"/>
                  <a:gd name="connsiteY2675" fmla="*/ 603309 h 1045693"/>
                  <a:gd name="connsiteX2676" fmla="*/ 514124 w 1503152"/>
                  <a:gd name="connsiteY2676" fmla="*/ 603544 h 1045693"/>
                  <a:gd name="connsiteX2677" fmla="*/ 514619 w 1503152"/>
                  <a:gd name="connsiteY2677" fmla="*/ 603588 h 1045693"/>
                  <a:gd name="connsiteX2678" fmla="*/ 515013 w 1503152"/>
                  <a:gd name="connsiteY2678" fmla="*/ 603357 h 1045693"/>
                  <a:gd name="connsiteX2679" fmla="*/ 515458 w 1503152"/>
                  <a:gd name="connsiteY2679" fmla="*/ 603277 h 1045693"/>
                  <a:gd name="connsiteX2680" fmla="*/ 516537 w 1503152"/>
                  <a:gd name="connsiteY2680" fmla="*/ 603348 h 1045693"/>
                  <a:gd name="connsiteX2681" fmla="*/ 517693 w 1503152"/>
                  <a:gd name="connsiteY2681" fmla="*/ 603492 h 1045693"/>
                  <a:gd name="connsiteX2682" fmla="*/ 519141 w 1503152"/>
                  <a:gd name="connsiteY2682" fmla="*/ 602805 h 1045693"/>
                  <a:gd name="connsiteX2683" fmla="*/ 519687 w 1503152"/>
                  <a:gd name="connsiteY2683" fmla="*/ 603302 h 1045693"/>
                  <a:gd name="connsiteX2684" fmla="*/ 519344 w 1503152"/>
                  <a:gd name="connsiteY2684" fmla="*/ 603723 h 1045693"/>
                  <a:gd name="connsiteX2685" fmla="*/ 519128 w 1503152"/>
                  <a:gd name="connsiteY2685" fmla="*/ 604199 h 1045693"/>
                  <a:gd name="connsiteX2686" fmla="*/ 519179 w 1503152"/>
                  <a:gd name="connsiteY2686" fmla="*/ 604857 h 1045693"/>
                  <a:gd name="connsiteX2687" fmla="*/ 518518 w 1503152"/>
                  <a:gd name="connsiteY2687" fmla="*/ 605084 h 1045693"/>
                  <a:gd name="connsiteX2688" fmla="*/ 517642 w 1503152"/>
                  <a:gd name="connsiteY2688" fmla="*/ 605273 h 1045693"/>
                  <a:gd name="connsiteX2689" fmla="*/ 517007 w 1503152"/>
                  <a:gd name="connsiteY2689" fmla="*/ 605393 h 1045693"/>
                  <a:gd name="connsiteX2690" fmla="*/ 516054 w 1503152"/>
                  <a:gd name="connsiteY2690" fmla="*/ 605447 h 1045693"/>
                  <a:gd name="connsiteX2691" fmla="*/ 516067 w 1503152"/>
                  <a:gd name="connsiteY2691" fmla="*/ 606279 h 1045693"/>
                  <a:gd name="connsiteX2692" fmla="*/ 515635 w 1503152"/>
                  <a:gd name="connsiteY2692" fmla="*/ 607290 h 1045693"/>
                  <a:gd name="connsiteX2693" fmla="*/ 515242 w 1503152"/>
                  <a:gd name="connsiteY2693" fmla="*/ 608372 h 1045693"/>
                  <a:gd name="connsiteX2694" fmla="*/ 514962 w 1503152"/>
                  <a:gd name="connsiteY2694" fmla="*/ 608956 h 1045693"/>
                  <a:gd name="connsiteX2695" fmla="*/ 515229 w 1503152"/>
                  <a:gd name="connsiteY2695" fmla="*/ 609721 h 1045693"/>
                  <a:gd name="connsiteX2696" fmla="*/ 515902 w 1503152"/>
                  <a:gd name="connsiteY2696" fmla="*/ 609917 h 1045693"/>
                  <a:gd name="connsiteX2697" fmla="*/ 516740 w 1503152"/>
                  <a:gd name="connsiteY2697" fmla="*/ 609962 h 1045693"/>
                  <a:gd name="connsiteX2698" fmla="*/ 517858 w 1503152"/>
                  <a:gd name="connsiteY2698" fmla="*/ 609872 h 1045693"/>
                  <a:gd name="connsiteX2699" fmla="*/ 518887 w 1503152"/>
                  <a:gd name="connsiteY2699" fmla="*/ 609811 h 1045693"/>
                  <a:gd name="connsiteX2700" fmla="*/ 521300 w 1503152"/>
                  <a:gd name="connsiteY2700" fmla="*/ 609265 h 1045693"/>
                  <a:gd name="connsiteX2701" fmla="*/ 523801 w 1503152"/>
                  <a:gd name="connsiteY2701" fmla="*/ 608809 h 1045693"/>
                  <a:gd name="connsiteX2702" fmla="*/ 526392 w 1503152"/>
                  <a:gd name="connsiteY2702" fmla="*/ 608177 h 1045693"/>
                  <a:gd name="connsiteX2703" fmla="*/ 529097 w 1503152"/>
                  <a:gd name="connsiteY2703" fmla="*/ 607460 h 1045693"/>
                  <a:gd name="connsiteX2704" fmla="*/ 531168 w 1503152"/>
                  <a:gd name="connsiteY2704" fmla="*/ 606874 h 1045693"/>
                  <a:gd name="connsiteX2705" fmla="*/ 533123 w 1503152"/>
                  <a:gd name="connsiteY2705" fmla="*/ 606315 h 1045693"/>
                  <a:gd name="connsiteX2706" fmla="*/ 534596 w 1503152"/>
                  <a:gd name="connsiteY2706" fmla="*/ 605832 h 1045693"/>
                  <a:gd name="connsiteX2707" fmla="*/ 537695 w 1503152"/>
                  <a:gd name="connsiteY2707" fmla="*/ 605193 h 1045693"/>
                  <a:gd name="connsiteX2708" fmla="*/ 539537 w 1503152"/>
                  <a:gd name="connsiteY2708" fmla="*/ 604838 h 1045693"/>
                  <a:gd name="connsiteX2709" fmla="*/ 542318 w 1503152"/>
                  <a:gd name="connsiteY2709" fmla="*/ 604294 h 1045693"/>
                  <a:gd name="connsiteX2710" fmla="*/ 545125 w 1503152"/>
                  <a:gd name="connsiteY2710" fmla="*/ 603674 h 1045693"/>
                  <a:gd name="connsiteX2711" fmla="*/ 545861 w 1503152"/>
                  <a:gd name="connsiteY2711" fmla="*/ 603563 h 1045693"/>
                  <a:gd name="connsiteX2712" fmla="*/ 545696 w 1503152"/>
                  <a:gd name="connsiteY2712" fmla="*/ 601386 h 1045693"/>
                  <a:gd name="connsiteX2713" fmla="*/ 546344 w 1503152"/>
                  <a:gd name="connsiteY2713" fmla="*/ 600191 h 1045693"/>
                  <a:gd name="connsiteX2714" fmla="*/ 546928 w 1503152"/>
                  <a:gd name="connsiteY2714" fmla="*/ 597911 h 1045693"/>
                  <a:gd name="connsiteX2715" fmla="*/ 547004 w 1503152"/>
                  <a:gd name="connsiteY2715" fmla="*/ 595908 h 1045693"/>
                  <a:gd name="connsiteX2716" fmla="*/ 548719 w 1503152"/>
                  <a:gd name="connsiteY2716" fmla="*/ 596354 h 1045693"/>
                  <a:gd name="connsiteX2717" fmla="*/ 549900 w 1503152"/>
                  <a:gd name="connsiteY2717" fmla="*/ 596461 h 1045693"/>
                  <a:gd name="connsiteX2718" fmla="*/ 550840 w 1503152"/>
                  <a:gd name="connsiteY2718" fmla="*/ 595654 h 1045693"/>
                  <a:gd name="connsiteX2719" fmla="*/ 552923 w 1503152"/>
                  <a:gd name="connsiteY2719" fmla="*/ 595677 h 1045693"/>
                  <a:gd name="connsiteX2720" fmla="*/ 554040 w 1503152"/>
                  <a:gd name="connsiteY2720" fmla="*/ 595131 h 1045693"/>
                  <a:gd name="connsiteX2721" fmla="*/ 555463 w 1503152"/>
                  <a:gd name="connsiteY2721" fmla="*/ 595549 h 1045693"/>
                  <a:gd name="connsiteX2722" fmla="*/ 556758 w 1503152"/>
                  <a:gd name="connsiteY2722" fmla="*/ 595507 h 1045693"/>
                  <a:gd name="connsiteX2723" fmla="*/ 557647 w 1503152"/>
                  <a:gd name="connsiteY2723" fmla="*/ 596171 h 1045693"/>
                  <a:gd name="connsiteX2724" fmla="*/ 559158 w 1503152"/>
                  <a:gd name="connsiteY2724" fmla="*/ 597054 h 1045693"/>
                  <a:gd name="connsiteX2725" fmla="*/ 559628 w 1503152"/>
                  <a:gd name="connsiteY2725" fmla="*/ 597770 h 1045693"/>
                  <a:gd name="connsiteX2726" fmla="*/ 560301 w 1503152"/>
                  <a:gd name="connsiteY2726" fmla="*/ 598762 h 1045693"/>
                  <a:gd name="connsiteX2727" fmla="*/ 561241 w 1503152"/>
                  <a:gd name="connsiteY2727" fmla="*/ 599340 h 1045693"/>
                  <a:gd name="connsiteX2728" fmla="*/ 562879 w 1503152"/>
                  <a:gd name="connsiteY2728" fmla="*/ 600085 h 1045693"/>
                  <a:gd name="connsiteX2729" fmla="*/ 563768 w 1503152"/>
                  <a:gd name="connsiteY2729" fmla="*/ 600712 h 1045693"/>
                  <a:gd name="connsiteX2730" fmla="*/ 563578 w 1503152"/>
                  <a:gd name="connsiteY2730" fmla="*/ 601476 h 1045693"/>
                  <a:gd name="connsiteX2731" fmla="*/ 563959 w 1503152"/>
                  <a:gd name="connsiteY2731" fmla="*/ 601960 h 1045693"/>
                  <a:gd name="connsiteX2732" fmla="*/ 565013 w 1503152"/>
                  <a:gd name="connsiteY2732" fmla="*/ 602191 h 1045693"/>
                  <a:gd name="connsiteX2733" fmla="*/ 567032 w 1503152"/>
                  <a:gd name="connsiteY2733" fmla="*/ 601710 h 1045693"/>
                  <a:gd name="connsiteX2734" fmla="*/ 569661 w 1503152"/>
                  <a:gd name="connsiteY2734" fmla="*/ 601649 h 1045693"/>
                  <a:gd name="connsiteX2735" fmla="*/ 572150 w 1503152"/>
                  <a:gd name="connsiteY2735" fmla="*/ 603107 h 1045693"/>
                  <a:gd name="connsiteX2736" fmla="*/ 574005 w 1503152"/>
                  <a:gd name="connsiteY2736" fmla="*/ 602926 h 1045693"/>
                  <a:gd name="connsiteX2737" fmla="*/ 576138 w 1503152"/>
                  <a:gd name="connsiteY2737" fmla="*/ 602531 h 1045693"/>
                  <a:gd name="connsiteX2738" fmla="*/ 578843 w 1503152"/>
                  <a:gd name="connsiteY2738" fmla="*/ 601836 h 1045693"/>
                  <a:gd name="connsiteX2739" fmla="*/ 581701 w 1503152"/>
                  <a:gd name="connsiteY2739" fmla="*/ 601033 h 1045693"/>
                  <a:gd name="connsiteX2740" fmla="*/ 583606 w 1503152"/>
                  <a:gd name="connsiteY2740" fmla="*/ 599922 h 1045693"/>
                  <a:gd name="connsiteX2741" fmla="*/ 585663 w 1503152"/>
                  <a:gd name="connsiteY2741" fmla="*/ 598598 h 1045693"/>
                  <a:gd name="connsiteX2742" fmla="*/ 588584 w 1503152"/>
                  <a:gd name="connsiteY2742" fmla="*/ 596701 h 1045693"/>
                  <a:gd name="connsiteX2743" fmla="*/ 590489 w 1503152"/>
                  <a:gd name="connsiteY2743" fmla="*/ 595802 h 1045693"/>
                  <a:gd name="connsiteX2744" fmla="*/ 591721 w 1503152"/>
                  <a:gd name="connsiteY2744" fmla="*/ 595510 h 1045693"/>
                  <a:gd name="connsiteX2745" fmla="*/ 592915 w 1503152"/>
                  <a:gd name="connsiteY2745" fmla="*/ 595131 h 1045693"/>
                  <a:gd name="connsiteX2746" fmla="*/ 594604 w 1503152"/>
                  <a:gd name="connsiteY2746" fmla="*/ 594339 h 1045693"/>
                  <a:gd name="connsiteX2747" fmla="*/ 597208 w 1503152"/>
                  <a:gd name="connsiteY2747" fmla="*/ 592964 h 1045693"/>
                  <a:gd name="connsiteX2748" fmla="*/ 598706 w 1503152"/>
                  <a:gd name="connsiteY2748" fmla="*/ 592229 h 1045693"/>
                  <a:gd name="connsiteX2749" fmla="*/ 600814 w 1503152"/>
                  <a:gd name="connsiteY2749" fmla="*/ 591545 h 1045693"/>
                  <a:gd name="connsiteX2750" fmla="*/ 602669 w 1503152"/>
                  <a:gd name="connsiteY2750" fmla="*/ 591025 h 1045693"/>
                  <a:gd name="connsiteX2751" fmla="*/ 604739 w 1503152"/>
                  <a:gd name="connsiteY2751" fmla="*/ 590138 h 1045693"/>
                  <a:gd name="connsiteX2752" fmla="*/ 606263 w 1503152"/>
                  <a:gd name="connsiteY2752" fmla="*/ 589448 h 1045693"/>
                  <a:gd name="connsiteX2753" fmla="*/ 608472 w 1503152"/>
                  <a:gd name="connsiteY2753" fmla="*/ 588456 h 1045693"/>
                  <a:gd name="connsiteX2754" fmla="*/ 610187 w 1503152"/>
                  <a:gd name="connsiteY2754" fmla="*/ 587637 h 1045693"/>
                  <a:gd name="connsiteX2755" fmla="*/ 613375 w 1503152"/>
                  <a:gd name="connsiteY2755" fmla="*/ 586003 h 1045693"/>
                  <a:gd name="connsiteX2756" fmla="*/ 615267 w 1503152"/>
                  <a:gd name="connsiteY2756" fmla="*/ 585724 h 1045693"/>
                  <a:gd name="connsiteX2757" fmla="*/ 615788 w 1503152"/>
                  <a:gd name="connsiteY2757" fmla="*/ 586279 h 1045693"/>
                  <a:gd name="connsiteX2758" fmla="*/ 616092 w 1503152"/>
                  <a:gd name="connsiteY2758" fmla="*/ 586802 h 1045693"/>
                  <a:gd name="connsiteX2759" fmla="*/ 617070 w 1503152"/>
                  <a:gd name="connsiteY2759" fmla="*/ 586440 h 1045693"/>
                  <a:gd name="connsiteX2760" fmla="*/ 618747 w 1503152"/>
                  <a:gd name="connsiteY2760" fmla="*/ 585650 h 1045693"/>
                  <a:gd name="connsiteX2761" fmla="*/ 620220 w 1503152"/>
                  <a:gd name="connsiteY2761" fmla="*/ 584911 h 1045693"/>
                  <a:gd name="connsiteX2762" fmla="*/ 621630 w 1503152"/>
                  <a:gd name="connsiteY2762" fmla="*/ 584609 h 1045693"/>
                  <a:gd name="connsiteX2763" fmla="*/ 624132 w 1503152"/>
                  <a:gd name="connsiteY2763" fmla="*/ 584211 h 1045693"/>
                  <a:gd name="connsiteX2764" fmla="*/ 626062 w 1503152"/>
                  <a:gd name="connsiteY2764" fmla="*/ 583585 h 1045693"/>
                  <a:gd name="connsiteX2765" fmla="*/ 628450 w 1503152"/>
                  <a:gd name="connsiteY2765" fmla="*/ 582776 h 1045693"/>
                  <a:gd name="connsiteX2766" fmla="*/ 630634 w 1503152"/>
                  <a:gd name="connsiteY2766" fmla="*/ 581289 h 1045693"/>
                  <a:gd name="connsiteX2767" fmla="*/ 632171 w 1503152"/>
                  <a:gd name="connsiteY2767" fmla="*/ 579084 h 1045693"/>
                  <a:gd name="connsiteX2768" fmla="*/ 633504 w 1503152"/>
                  <a:gd name="connsiteY2768" fmla="*/ 577562 h 1045693"/>
                  <a:gd name="connsiteX2769" fmla="*/ 634838 w 1503152"/>
                  <a:gd name="connsiteY2769" fmla="*/ 576284 h 1045693"/>
                  <a:gd name="connsiteX2770" fmla="*/ 636628 w 1503152"/>
                  <a:gd name="connsiteY2770" fmla="*/ 574971 h 1045693"/>
                  <a:gd name="connsiteX2771" fmla="*/ 639713 w 1503152"/>
                  <a:gd name="connsiteY2771" fmla="*/ 573857 h 1045693"/>
                  <a:gd name="connsiteX2772" fmla="*/ 642600 w 1503152"/>
                  <a:gd name="connsiteY2772" fmla="*/ 572267 h 1045693"/>
                  <a:gd name="connsiteX2773" fmla="*/ 643827 w 1503152"/>
                  <a:gd name="connsiteY2773" fmla="*/ 571500 h 1045693"/>
                  <a:gd name="connsiteX2774" fmla="*/ 644690 w 1503152"/>
                  <a:gd name="connsiteY2774" fmla="*/ 570353 h 1045693"/>
                  <a:gd name="connsiteX2775" fmla="*/ 645836 w 1503152"/>
                  <a:gd name="connsiteY2775" fmla="*/ 569936 h 1045693"/>
                  <a:gd name="connsiteX2776" fmla="*/ 648016 w 1503152"/>
                  <a:gd name="connsiteY2776" fmla="*/ 569060 h 1045693"/>
                  <a:gd name="connsiteX2777" fmla="*/ 648781 w 1503152"/>
                  <a:gd name="connsiteY2777" fmla="*/ 568552 h 1045693"/>
                  <a:gd name="connsiteX2778" fmla="*/ 649731 w 1503152"/>
                  <a:gd name="connsiteY2778" fmla="*/ 567329 h 1045693"/>
                  <a:gd name="connsiteX2779" fmla="*/ 651716 w 1503152"/>
                  <a:gd name="connsiteY2779" fmla="*/ 565258 h 1045693"/>
                  <a:gd name="connsiteX2780" fmla="*/ 653542 w 1503152"/>
                  <a:gd name="connsiteY2780" fmla="*/ 564516 h 1045693"/>
                  <a:gd name="connsiteX2781" fmla="*/ 655148 w 1503152"/>
                  <a:gd name="connsiteY2781" fmla="*/ 564430 h 1045693"/>
                  <a:gd name="connsiteX2782" fmla="*/ 656011 w 1503152"/>
                  <a:gd name="connsiteY2782" fmla="*/ 563495 h 1045693"/>
                  <a:gd name="connsiteX2783" fmla="*/ 657078 w 1503152"/>
                  <a:gd name="connsiteY2783" fmla="*/ 562795 h 1045693"/>
                  <a:gd name="connsiteX2784" fmla="*/ 659286 w 1503152"/>
                  <a:gd name="connsiteY2784" fmla="*/ 562439 h 1045693"/>
                  <a:gd name="connsiteX2785" fmla="*/ 659810 w 1503152"/>
                  <a:gd name="connsiteY2785" fmla="*/ 562282 h 1045693"/>
                  <a:gd name="connsiteX2786" fmla="*/ 660480 w 1503152"/>
                  <a:gd name="connsiteY2786" fmla="*/ 561906 h 1045693"/>
                  <a:gd name="connsiteX2787" fmla="*/ 661608 w 1503152"/>
                  <a:gd name="connsiteY2787" fmla="*/ 561302 h 1045693"/>
                  <a:gd name="connsiteX2788" fmla="*/ 663390 w 1503152"/>
                  <a:gd name="connsiteY2788" fmla="*/ 560268 h 1045693"/>
                  <a:gd name="connsiteX2789" fmla="*/ 664963 w 1503152"/>
                  <a:gd name="connsiteY2789" fmla="*/ 559350 h 1045693"/>
                  <a:gd name="connsiteX2790" fmla="*/ 666428 w 1503152"/>
                  <a:gd name="connsiteY2790" fmla="*/ 558592 h 1045693"/>
                  <a:gd name="connsiteX2791" fmla="*/ 668325 w 1503152"/>
                  <a:gd name="connsiteY2791" fmla="*/ 557713 h 1045693"/>
                  <a:gd name="connsiteX2792" fmla="*/ 669063 w 1503152"/>
                  <a:gd name="connsiteY2792" fmla="*/ 557523 h 1045693"/>
                  <a:gd name="connsiteX2793" fmla="*/ 670437 w 1503152"/>
                  <a:gd name="connsiteY2793" fmla="*/ 557144 h 1045693"/>
                  <a:gd name="connsiteX2794" fmla="*/ 671899 w 1503152"/>
                  <a:gd name="connsiteY2794" fmla="*/ 556737 h 1045693"/>
                  <a:gd name="connsiteX2795" fmla="*/ 673240 w 1503152"/>
                  <a:gd name="connsiteY2795" fmla="*/ 556252 h 1045693"/>
                  <a:gd name="connsiteX2796" fmla="*/ 674297 w 1503152"/>
                  <a:gd name="connsiteY2796" fmla="*/ 556229 h 1045693"/>
                  <a:gd name="connsiteX2797" fmla="*/ 675061 w 1503152"/>
                  <a:gd name="connsiteY2797" fmla="*/ 556730 h 1045693"/>
                  <a:gd name="connsiteX2798" fmla="*/ 675700 w 1503152"/>
                  <a:gd name="connsiteY2798" fmla="*/ 557051 h 1045693"/>
                  <a:gd name="connsiteX2799" fmla="*/ 676795 w 1503152"/>
                  <a:gd name="connsiteY2799" fmla="*/ 557009 h 1045693"/>
                  <a:gd name="connsiteX2800" fmla="*/ 678009 w 1503152"/>
                  <a:gd name="connsiteY2800" fmla="*/ 556891 h 1045693"/>
                  <a:gd name="connsiteX2801" fmla="*/ 679036 w 1503152"/>
                  <a:gd name="connsiteY2801" fmla="*/ 556659 h 1045693"/>
                  <a:gd name="connsiteX2802" fmla="*/ 680108 w 1503152"/>
                  <a:gd name="connsiteY2802" fmla="*/ 556464 h 1045693"/>
                  <a:gd name="connsiteX2803" fmla="*/ 681297 w 1503152"/>
                  <a:gd name="connsiteY2803" fmla="*/ 556226 h 1045693"/>
                  <a:gd name="connsiteX2804" fmla="*/ 682430 w 1503152"/>
                  <a:gd name="connsiteY2804" fmla="*/ 555921 h 1045693"/>
                  <a:gd name="connsiteX2805" fmla="*/ 682917 w 1503152"/>
                  <a:gd name="connsiteY2805" fmla="*/ 556367 h 1045693"/>
                  <a:gd name="connsiteX2806" fmla="*/ 683618 w 1503152"/>
                  <a:gd name="connsiteY2806" fmla="*/ 557164 h 1045693"/>
                  <a:gd name="connsiteX2807" fmla="*/ 684020 w 1503152"/>
                  <a:gd name="connsiteY2807" fmla="*/ 557385 h 1045693"/>
                  <a:gd name="connsiteX2808" fmla="*/ 684796 w 1503152"/>
                  <a:gd name="connsiteY2808" fmla="*/ 557892 h 1045693"/>
                  <a:gd name="connsiteX2809" fmla="*/ 695841 w 1503152"/>
                  <a:gd name="connsiteY2809" fmla="*/ 564301 h 1045693"/>
                  <a:gd name="connsiteX2810" fmla="*/ 696650 w 1503152"/>
                  <a:gd name="connsiteY2810" fmla="*/ 564397 h 1045693"/>
                  <a:gd name="connsiteX2811" fmla="*/ 700127 w 1503152"/>
                  <a:gd name="connsiteY2811" fmla="*/ 564969 h 1045693"/>
                  <a:gd name="connsiteX2812" fmla="*/ 701200 w 1503152"/>
                  <a:gd name="connsiteY2812" fmla="*/ 565146 h 1045693"/>
                  <a:gd name="connsiteX2813" fmla="*/ 702667 w 1503152"/>
                  <a:gd name="connsiteY2813" fmla="*/ 565672 h 1045693"/>
                  <a:gd name="connsiteX2814" fmla="*/ 715116 w 1503152"/>
                  <a:gd name="connsiteY2814" fmla="*/ 570360 h 1045693"/>
                  <a:gd name="connsiteX2815" fmla="*/ 716181 w 1503152"/>
                  <a:gd name="connsiteY2815" fmla="*/ 570655 h 1045693"/>
                  <a:gd name="connsiteX2816" fmla="*/ 716811 w 1503152"/>
                  <a:gd name="connsiteY2816" fmla="*/ 570752 h 1045693"/>
                  <a:gd name="connsiteX2817" fmla="*/ 727144 w 1503152"/>
                  <a:gd name="connsiteY2817" fmla="*/ 571281 h 1045693"/>
                  <a:gd name="connsiteX2818" fmla="*/ 731183 w 1503152"/>
                  <a:gd name="connsiteY2818" fmla="*/ 571445 h 1045693"/>
                  <a:gd name="connsiteX2819" fmla="*/ 732897 w 1503152"/>
                  <a:gd name="connsiteY2819" fmla="*/ 571673 h 1045693"/>
                  <a:gd name="connsiteX2820" fmla="*/ 735841 w 1503152"/>
                  <a:gd name="connsiteY2820" fmla="*/ 572270 h 1045693"/>
                  <a:gd name="connsiteX2821" fmla="*/ 736798 w 1503152"/>
                  <a:gd name="connsiteY2821" fmla="*/ 572322 h 1045693"/>
                  <a:gd name="connsiteX2822" fmla="*/ 737813 w 1503152"/>
                  <a:gd name="connsiteY2822" fmla="*/ 572431 h 1045693"/>
                  <a:gd name="connsiteX2823" fmla="*/ 739704 w 1503152"/>
                  <a:gd name="connsiteY2823" fmla="*/ 572299 h 1045693"/>
                  <a:gd name="connsiteX2824" fmla="*/ 740551 w 1503152"/>
                  <a:gd name="connsiteY2824" fmla="*/ 572241 h 1045693"/>
                  <a:gd name="connsiteX2825" fmla="*/ 741604 w 1503152"/>
                  <a:gd name="connsiteY2825" fmla="*/ 572225 h 1045693"/>
                  <a:gd name="connsiteX2826" fmla="*/ 742591 w 1503152"/>
                  <a:gd name="connsiteY2826" fmla="*/ 572123 h 1045693"/>
                  <a:gd name="connsiteX2827" fmla="*/ 743438 w 1503152"/>
                  <a:gd name="connsiteY2827" fmla="*/ 572055 h 1045693"/>
                  <a:gd name="connsiteX2828" fmla="*/ 744404 w 1503152"/>
                  <a:gd name="connsiteY2828" fmla="*/ 572020 h 1045693"/>
                  <a:gd name="connsiteX2829" fmla="*/ 745400 w 1503152"/>
                  <a:gd name="connsiteY2829" fmla="*/ 571924 h 1045693"/>
                  <a:gd name="connsiteX2830" fmla="*/ 746453 w 1503152"/>
                  <a:gd name="connsiteY2830" fmla="*/ 571907 h 1045693"/>
                  <a:gd name="connsiteX2831" fmla="*/ 748373 w 1503152"/>
                  <a:gd name="connsiteY2831" fmla="*/ 572010 h 1045693"/>
                  <a:gd name="connsiteX2832" fmla="*/ 749863 w 1503152"/>
                  <a:gd name="connsiteY2832" fmla="*/ 572139 h 1045693"/>
                  <a:gd name="connsiteX2833" fmla="*/ 750758 w 1503152"/>
                  <a:gd name="connsiteY2833" fmla="*/ 572306 h 1045693"/>
                  <a:gd name="connsiteX2834" fmla="*/ 751546 w 1503152"/>
                  <a:gd name="connsiteY2834" fmla="*/ 572530 h 1045693"/>
                  <a:gd name="connsiteX2835" fmla="*/ 752913 w 1503152"/>
                  <a:gd name="connsiteY2835" fmla="*/ 572871 h 1045693"/>
                  <a:gd name="connsiteX2836" fmla="*/ 753603 w 1503152"/>
                  <a:gd name="connsiteY2836" fmla="*/ 573172 h 1045693"/>
                  <a:gd name="connsiteX2837" fmla="*/ 754162 w 1503152"/>
                  <a:gd name="connsiteY2837" fmla="*/ 573551 h 1045693"/>
                  <a:gd name="connsiteX2838" fmla="*/ 755029 w 1503152"/>
                  <a:gd name="connsiteY2838" fmla="*/ 573834 h 1045693"/>
                  <a:gd name="connsiteX2839" fmla="*/ 755857 w 1503152"/>
                  <a:gd name="connsiteY2839" fmla="*/ 574341 h 1045693"/>
                  <a:gd name="connsiteX2840" fmla="*/ 756534 w 1503152"/>
                  <a:gd name="connsiteY2840" fmla="*/ 574682 h 1045693"/>
                  <a:gd name="connsiteX2841" fmla="*/ 756767 w 1503152"/>
                  <a:gd name="connsiteY2841" fmla="*/ 575391 h 1045693"/>
                  <a:gd name="connsiteX2842" fmla="*/ 756971 w 1503152"/>
                  <a:gd name="connsiteY2842" fmla="*/ 576014 h 1045693"/>
                  <a:gd name="connsiteX2843" fmla="*/ 756807 w 1503152"/>
                  <a:gd name="connsiteY2843" fmla="*/ 576444 h 1045693"/>
                  <a:gd name="connsiteX2844" fmla="*/ 757168 w 1503152"/>
                  <a:gd name="connsiteY2844" fmla="*/ 576772 h 1045693"/>
                  <a:gd name="connsiteX2845" fmla="*/ 757254 w 1503152"/>
                  <a:gd name="connsiteY2845" fmla="*/ 577783 h 1045693"/>
                  <a:gd name="connsiteX2846" fmla="*/ 758051 w 1503152"/>
                  <a:gd name="connsiteY2846" fmla="*/ 577758 h 1045693"/>
                  <a:gd name="connsiteX2847" fmla="*/ 758339 w 1503152"/>
                  <a:gd name="connsiteY2847" fmla="*/ 578188 h 1045693"/>
                  <a:gd name="connsiteX2848" fmla="*/ 758095 w 1503152"/>
                  <a:gd name="connsiteY2848" fmla="*/ 578666 h 1045693"/>
                  <a:gd name="connsiteX2849" fmla="*/ 758333 w 1503152"/>
                  <a:gd name="connsiteY2849" fmla="*/ 579244 h 1045693"/>
                  <a:gd name="connsiteX2850" fmla="*/ 757780 w 1503152"/>
                  <a:gd name="connsiteY2850" fmla="*/ 579556 h 1045693"/>
                  <a:gd name="connsiteX2851" fmla="*/ 758250 w 1503152"/>
                  <a:gd name="connsiteY2851" fmla="*/ 580133 h 1045693"/>
                  <a:gd name="connsiteX2852" fmla="*/ 758879 w 1503152"/>
                  <a:gd name="connsiteY2852" fmla="*/ 580471 h 1045693"/>
                  <a:gd name="connsiteX2853" fmla="*/ 759412 w 1503152"/>
                  <a:gd name="connsiteY2853" fmla="*/ 580792 h 1045693"/>
                  <a:gd name="connsiteX2854" fmla="*/ 760009 w 1503152"/>
                  <a:gd name="connsiteY2854" fmla="*/ 580943 h 1045693"/>
                  <a:gd name="connsiteX2855" fmla="*/ 760349 w 1503152"/>
                  <a:gd name="connsiteY2855" fmla="*/ 581354 h 1045693"/>
                  <a:gd name="connsiteX2856" fmla="*/ 760446 w 1503152"/>
                  <a:gd name="connsiteY2856" fmla="*/ 582089 h 1045693"/>
                  <a:gd name="connsiteX2857" fmla="*/ 759566 w 1503152"/>
                  <a:gd name="connsiteY2857" fmla="*/ 582500 h 1045693"/>
                  <a:gd name="connsiteX2858" fmla="*/ 758593 w 1503152"/>
                  <a:gd name="connsiteY2858" fmla="*/ 583418 h 1045693"/>
                  <a:gd name="connsiteX2859" fmla="*/ 758519 w 1503152"/>
                  <a:gd name="connsiteY2859" fmla="*/ 584022 h 1045693"/>
                  <a:gd name="connsiteX2860" fmla="*/ 759576 w 1503152"/>
                  <a:gd name="connsiteY2860" fmla="*/ 583852 h 1045693"/>
                  <a:gd name="connsiteX2861" fmla="*/ 760060 w 1503152"/>
                  <a:gd name="connsiteY2861" fmla="*/ 583823 h 1045693"/>
                  <a:gd name="connsiteX2862" fmla="*/ 760545 w 1503152"/>
                  <a:gd name="connsiteY2862" fmla="*/ 584256 h 1045693"/>
                  <a:gd name="connsiteX2863" fmla="*/ 760236 w 1503152"/>
                  <a:gd name="connsiteY2863" fmla="*/ 584606 h 1045693"/>
                  <a:gd name="connsiteX2864" fmla="*/ 758917 w 1503152"/>
                  <a:gd name="connsiteY2864" fmla="*/ 585235 h 1045693"/>
                  <a:gd name="connsiteX2865" fmla="*/ 758921 w 1503152"/>
                  <a:gd name="connsiteY2865" fmla="*/ 586151 h 1045693"/>
                  <a:gd name="connsiteX2866" fmla="*/ 759139 w 1503152"/>
                  <a:gd name="connsiteY2866" fmla="*/ 586767 h 1045693"/>
                  <a:gd name="connsiteX2867" fmla="*/ 759604 w 1503152"/>
                  <a:gd name="connsiteY2867" fmla="*/ 587329 h 1045693"/>
                  <a:gd name="connsiteX2868" fmla="*/ 760076 w 1503152"/>
                  <a:gd name="connsiteY2868" fmla="*/ 587139 h 1045693"/>
                  <a:gd name="connsiteX2869" fmla="*/ 760467 w 1503152"/>
                  <a:gd name="connsiteY2869" fmla="*/ 586536 h 1045693"/>
                  <a:gd name="connsiteX2870" fmla="*/ 761316 w 1503152"/>
                  <a:gd name="connsiteY2870" fmla="*/ 586141 h 1045693"/>
                  <a:gd name="connsiteX2871" fmla="*/ 761864 w 1503152"/>
                  <a:gd name="connsiteY2871" fmla="*/ 586606 h 1045693"/>
                  <a:gd name="connsiteX2872" fmla="*/ 761990 w 1503152"/>
                  <a:gd name="connsiteY2872" fmla="*/ 587069 h 1045693"/>
                  <a:gd name="connsiteX2873" fmla="*/ 762555 w 1503152"/>
                  <a:gd name="connsiteY2873" fmla="*/ 587679 h 1045693"/>
                  <a:gd name="connsiteX2874" fmla="*/ 763184 w 1503152"/>
                  <a:gd name="connsiteY2874" fmla="*/ 588270 h 1045693"/>
                  <a:gd name="connsiteX2875" fmla="*/ 763049 w 1503152"/>
                  <a:gd name="connsiteY2875" fmla="*/ 589259 h 1045693"/>
                  <a:gd name="connsiteX2876" fmla="*/ 763602 w 1503152"/>
                  <a:gd name="connsiteY2876" fmla="*/ 589435 h 1045693"/>
                  <a:gd name="connsiteX2877" fmla="*/ 764039 w 1503152"/>
                  <a:gd name="connsiteY2877" fmla="*/ 589599 h 1045693"/>
                  <a:gd name="connsiteX2878" fmla="*/ 764035 w 1503152"/>
                  <a:gd name="connsiteY2878" fmla="*/ 590174 h 1045693"/>
                  <a:gd name="connsiteX2879" fmla="*/ 763707 w 1503152"/>
                  <a:gd name="connsiteY2879" fmla="*/ 591095 h 1045693"/>
                  <a:gd name="connsiteX2880" fmla="*/ 763573 w 1503152"/>
                  <a:gd name="connsiteY2880" fmla="*/ 591651 h 1045693"/>
                  <a:gd name="connsiteX2881" fmla="*/ 764106 w 1503152"/>
                  <a:gd name="connsiteY2881" fmla="*/ 592148 h 1045693"/>
                  <a:gd name="connsiteX2882" fmla="*/ 764234 w 1503152"/>
                  <a:gd name="connsiteY2882" fmla="*/ 592617 h 1045693"/>
                  <a:gd name="connsiteX2883" fmla="*/ 764783 w 1503152"/>
                  <a:gd name="connsiteY2883" fmla="*/ 593156 h 1045693"/>
                  <a:gd name="connsiteX2884" fmla="*/ 764501 w 1503152"/>
                  <a:gd name="connsiteY2884" fmla="*/ 593577 h 1045693"/>
                  <a:gd name="connsiteX2885" fmla="*/ 765020 w 1503152"/>
                  <a:gd name="connsiteY2885" fmla="*/ 594014 h 1045693"/>
                  <a:gd name="connsiteX2886" fmla="*/ 765464 w 1503152"/>
                  <a:gd name="connsiteY2886" fmla="*/ 594267 h 1045693"/>
                  <a:gd name="connsiteX2887" fmla="*/ 765503 w 1503152"/>
                  <a:gd name="connsiteY2887" fmla="*/ 595051 h 1045693"/>
                  <a:gd name="connsiteX2888" fmla="*/ 765018 w 1503152"/>
                  <a:gd name="connsiteY2888" fmla="*/ 595536 h 1045693"/>
                  <a:gd name="connsiteX2889" fmla="*/ 765541 w 1503152"/>
                  <a:gd name="connsiteY2889" fmla="*/ 595915 h 1045693"/>
                  <a:gd name="connsiteX2890" fmla="*/ 765953 w 1503152"/>
                  <a:gd name="connsiteY2890" fmla="*/ 596669 h 1045693"/>
                  <a:gd name="connsiteX2891" fmla="*/ 766344 w 1503152"/>
                  <a:gd name="connsiteY2891" fmla="*/ 597077 h 1045693"/>
                  <a:gd name="connsiteX2892" fmla="*/ 766177 w 1503152"/>
                  <a:gd name="connsiteY2892" fmla="*/ 597562 h 1045693"/>
                  <a:gd name="connsiteX2893" fmla="*/ 766469 w 1503152"/>
                  <a:gd name="connsiteY2893" fmla="*/ 598278 h 1045693"/>
                  <a:gd name="connsiteX2894" fmla="*/ 766579 w 1503152"/>
                  <a:gd name="connsiteY2894" fmla="*/ 599064 h 1045693"/>
                  <a:gd name="connsiteX2895" fmla="*/ 766151 w 1503152"/>
                  <a:gd name="connsiteY2895" fmla="*/ 599354 h 1045693"/>
                  <a:gd name="connsiteX2896" fmla="*/ 766508 w 1503152"/>
                  <a:gd name="connsiteY2896" fmla="*/ 599729 h 1045693"/>
                  <a:gd name="connsiteX2897" fmla="*/ 766970 w 1503152"/>
                  <a:gd name="connsiteY2897" fmla="*/ 599896 h 1045693"/>
                  <a:gd name="connsiteX2898" fmla="*/ 767579 w 1503152"/>
                  <a:gd name="connsiteY2898" fmla="*/ 600497 h 1045693"/>
                  <a:gd name="connsiteX2899" fmla="*/ 767419 w 1503152"/>
                  <a:gd name="connsiteY2899" fmla="*/ 601164 h 1045693"/>
                  <a:gd name="connsiteX2900" fmla="*/ 766581 w 1503152"/>
                  <a:gd name="connsiteY2900" fmla="*/ 601636 h 1045693"/>
                  <a:gd name="connsiteX2901" fmla="*/ 766245 w 1503152"/>
                  <a:gd name="connsiteY2901" fmla="*/ 602375 h 1045693"/>
                  <a:gd name="connsiteX2902" fmla="*/ 766331 w 1503152"/>
                  <a:gd name="connsiteY2902" fmla="*/ 603004 h 1045693"/>
                  <a:gd name="connsiteX2903" fmla="*/ 765779 w 1503152"/>
                  <a:gd name="connsiteY2903" fmla="*/ 603788 h 1045693"/>
                  <a:gd name="connsiteX2904" fmla="*/ 766022 w 1503152"/>
                  <a:gd name="connsiteY2904" fmla="*/ 604221 h 1045693"/>
                  <a:gd name="connsiteX2905" fmla="*/ 766575 w 1503152"/>
                  <a:gd name="connsiteY2905" fmla="*/ 604757 h 1045693"/>
                  <a:gd name="connsiteX2906" fmla="*/ 767381 w 1503152"/>
                  <a:gd name="connsiteY2906" fmla="*/ 605252 h 1045693"/>
                  <a:gd name="connsiteX2907" fmla="*/ 768178 w 1503152"/>
                  <a:gd name="connsiteY2907" fmla="*/ 605185 h 1045693"/>
                  <a:gd name="connsiteX2908" fmla="*/ 768938 w 1503152"/>
                  <a:gd name="connsiteY2908" fmla="*/ 605052 h 1045693"/>
                  <a:gd name="connsiteX2909" fmla="*/ 769853 w 1503152"/>
                  <a:gd name="connsiteY2909" fmla="*/ 605729 h 1045693"/>
                  <a:gd name="connsiteX2910" fmla="*/ 770502 w 1503152"/>
                  <a:gd name="connsiteY2910" fmla="*/ 605878 h 1045693"/>
                  <a:gd name="connsiteX2911" fmla="*/ 771536 w 1503152"/>
                  <a:gd name="connsiteY2911" fmla="*/ 606006 h 1045693"/>
                  <a:gd name="connsiteX2912" fmla="*/ 772512 w 1503152"/>
                  <a:gd name="connsiteY2912" fmla="*/ 606086 h 1045693"/>
                  <a:gd name="connsiteX2913" fmla="*/ 773693 w 1503152"/>
                  <a:gd name="connsiteY2913" fmla="*/ 606397 h 1045693"/>
                  <a:gd name="connsiteX2914" fmla="*/ 774471 w 1503152"/>
                  <a:gd name="connsiteY2914" fmla="*/ 606738 h 1045693"/>
                  <a:gd name="connsiteX2915" fmla="*/ 775219 w 1503152"/>
                  <a:gd name="connsiteY2915" fmla="*/ 607679 h 1045693"/>
                  <a:gd name="connsiteX2916" fmla="*/ 775956 w 1503152"/>
                  <a:gd name="connsiteY2916" fmla="*/ 608504 h 1045693"/>
                  <a:gd name="connsiteX2917" fmla="*/ 776734 w 1503152"/>
                  <a:gd name="connsiteY2917" fmla="*/ 609185 h 1045693"/>
                  <a:gd name="connsiteX2918" fmla="*/ 776683 w 1503152"/>
                  <a:gd name="connsiteY2918" fmla="*/ 610132 h 1045693"/>
                  <a:gd name="connsiteX2919" fmla="*/ 776188 w 1503152"/>
                  <a:gd name="connsiteY2919" fmla="*/ 610549 h 1045693"/>
                  <a:gd name="connsiteX2920" fmla="*/ 775822 w 1503152"/>
                  <a:gd name="connsiteY2920" fmla="*/ 610887 h 1045693"/>
                  <a:gd name="connsiteX2921" fmla="*/ 775418 w 1503152"/>
                  <a:gd name="connsiteY2921" fmla="*/ 611320 h 1045693"/>
                  <a:gd name="connsiteX2922" fmla="*/ 775456 w 1503152"/>
                  <a:gd name="connsiteY2922" fmla="*/ 611910 h 1045693"/>
                  <a:gd name="connsiteX2923" fmla="*/ 775796 w 1503152"/>
                  <a:gd name="connsiteY2923" fmla="*/ 613005 h 1045693"/>
                  <a:gd name="connsiteX2924" fmla="*/ 776181 w 1503152"/>
                  <a:gd name="connsiteY2924" fmla="*/ 613337 h 1045693"/>
                  <a:gd name="connsiteX2925" fmla="*/ 777074 w 1503152"/>
                  <a:gd name="connsiteY2925" fmla="*/ 614219 h 1045693"/>
                  <a:gd name="connsiteX2926" fmla="*/ 777826 w 1503152"/>
                  <a:gd name="connsiteY2926" fmla="*/ 614473 h 1045693"/>
                  <a:gd name="connsiteX2927" fmla="*/ 778009 w 1503152"/>
                  <a:gd name="connsiteY2927" fmla="*/ 615093 h 1045693"/>
                  <a:gd name="connsiteX2928" fmla="*/ 778856 w 1503152"/>
                  <a:gd name="connsiteY2928" fmla="*/ 615308 h 1045693"/>
                  <a:gd name="connsiteX2929" fmla="*/ 779242 w 1503152"/>
                  <a:gd name="connsiteY2929" fmla="*/ 615677 h 1045693"/>
                  <a:gd name="connsiteX2930" fmla="*/ 779843 w 1503152"/>
                  <a:gd name="connsiteY2930" fmla="*/ 616018 h 1045693"/>
                  <a:gd name="connsiteX2931" fmla="*/ 780509 w 1503152"/>
                  <a:gd name="connsiteY2931" fmla="*/ 616220 h 1045693"/>
                  <a:gd name="connsiteX2932" fmla="*/ 781238 w 1503152"/>
                  <a:gd name="connsiteY2932" fmla="*/ 615911 h 1045693"/>
                  <a:gd name="connsiteX2933" fmla="*/ 781849 w 1503152"/>
                  <a:gd name="connsiteY2933" fmla="*/ 616333 h 1045693"/>
                  <a:gd name="connsiteX2934" fmla="*/ 782292 w 1503152"/>
                  <a:gd name="connsiteY2934" fmla="*/ 616515 h 1045693"/>
                  <a:gd name="connsiteX2935" fmla="*/ 782844 w 1503152"/>
                  <a:gd name="connsiteY2935" fmla="*/ 617379 h 1045693"/>
                  <a:gd name="connsiteX2936" fmla="*/ 783402 w 1503152"/>
                  <a:gd name="connsiteY2936" fmla="*/ 618027 h 1045693"/>
                  <a:gd name="connsiteX2937" fmla="*/ 783650 w 1503152"/>
                  <a:gd name="connsiteY2937" fmla="*/ 618415 h 1045693"/>
                  <a:gd name="connsiteX2938" fmla="*/ 783175 w 1503152"/>
                  <a:gd name="connsiteY2938" fmla="*/ 619035 h 1045693"/>
                  <a:gd name="connsiteX2939" fmla="*/ 782757 w 1503152"/>
                  <a:gd name="connsiteY2939" fmla="*/ 619790 h 1045693"/>
                  <a:gd name="connsiteX2940" fmla="*/ 782539 w 1503152"/>
                  <a:gd name="connsiteY2940" fmla="*/ 620987 h 1045693"/>
                  <a:gd name="connsiteX2941" fmla="*/ 781553 w 1503152"/>
                  <a:gd name="connsiteY2941" fmla="*/ 621790 h 1045693"/>
                  <a:gd name="connsiteX2942" fmla="*/ 782240 w 1503152"/>
                  <a:gd name="connsiteY2942" fmla="*/ 622722 h 1045693"/>
                  <a:gd name="connsiteX2943" fmla="*/ 782455 w 1503152"/>
                  <a:gd name="connsiteY2943" fmla="*/ 623264 h 1045693"/>
                  <a:gd name="connsiteX2944" fmla="*/ 781942 w 1503152"/>
                  <a:gd name="connsiteY2944" fmla="*/ 623533 h 1045693"/>
                  <a:gd name="connsiteX2945" fmla="*/ 781251 w 1503152"/>
                  <a:gd name="connsiteY2945" fmla="*/ 623630 h 1045693"/>
                  <a:gd name="connsiteX2946" fmla="*/ 780593 w 1503152"/>
                  <a:gd name="connsiteY2946" fmla="*/ 623655 h 1045693"/>
                  <a:gd name="connsiteX2947" fmla="*/ 780353 w 1503152"/>
                  <a:gd name="connsiteY2947" fmla="*/ 624315 h 1045693"/>
                  <a:gd name="connsiteX2948" fmla="*/ 780343 w 1503152"/>
                  <a:gd name="connsiteY2948" fmla="*/ 625458 h 1045693"/>
                  <a:gd name="connsiteX2949" fmla="*/ 779719 w 1503152"/>
                  <a:gd name="connsiteY2949" fmla="*/ 625987 h 1045693"/>
                  <a:gd name="connsiteX2950" fmla="*/ 779364 w 1503152"/>
                  <a:gd name="connsiteY2950" fmla="*/ 626404 h 1045693"/>
                  <a:gd name="connsiteX2951" fmla="*/ 778978 w 1503152"/>
                  <a:gd name="connsiteY2951" fmla="*/ 626655 h 1045693"/>
                  <a:gd name="connsiteX2952" fmla="*/ 779007 w 1503152"/>
                  <a:gd name="connsiteY2952" fmla="*/ 627418 h 1045693"/>
                  <a:gd name="connsiteX2953" fmla="*/ 779437 w 1503152"/>
                  <a:gd name="connsiteY2953" fmla="*/ 627994 h 1045693"/>
                  <a:gd name="connsiteX2954" fmla="*/ 779723 w 1503152"/>
                  <a:gd name="connsiteY2954" fmla="*/ 629085 h 1045693"/>
                  <a:gd name="connsiteX2955" fmla="*/ 779286 w 1503152"/>
                  <a:gd name="connsiteY2955" fmla="*/ 629412 h 1045693"/>
                  <a:gd name="connsiteX2956" fmla="*/ 778568 w 1503152"/>
                  <a:gd name="connsiteY2956" fmla="*/ 629490 h 1045693"/>
                  <a:gd name="connsiteX2957" fmla="*/ 777515 w 1503152"/>
                  <a:gd name="connsiteY2957" fmla="*/ 629217 h 1045693"/>
                  <a:gd name="connsiteX2958" fmla="*/ 776923 w 1503152"/>
                  <a:gd name="connsiteY2958" fmla="*/ 629429 h 1045693"/>
                  <a:gd name="connsiteX2959" fmla="*/ 776576 w 1503152"/>
                  <a:gd name="connsiteY2959" fmla="*/ 629971 h 1045693"/>
                  <a:gd name="connsiteX2960" fmla="*/ 776005 w 1503152"/>
                  <a:gd name="connsiteY2960" fmla="*/ 630405 h 1045693"/>
                  <a:gd name="connsiteX2961" fmla="*/ 775372 w 1503152"/>
                  <a:gd name="connsiteY2961" fmla="*/ 630392 h 1045693"/>
                  <a:gd name="connsiteX2962" fmla="*/ 774782 w 1503152"/>
                  <a:gd name="connsiteY2962" fmla="*/ 630752 h 1045693"/>
                  <a:gd name="connsiteX2963" fmla="*/ 775084 w 1503152"/>
                  <a:gd name="connsiteY2963" fmla="*/ 631391 h 1045693"/>
                  <a:gd name="connsiteX2964" fmla="*/ 775594 w 1503152"/>
                  <a:gd name="connsiteY2964" fmla="*/ 632610 h 1045693"/>
                  <a:gd name="connsiteX2965" fmla="*/ 775229 w 1503152"/>
                  <a:gd name="connsiteY2965" fmla="*/ 633133 h 1045693"/>
                  <a:gd name="connsiteX2966" fmla="*/ 774962 w 1503152"/>
                  <a:gd name="connsiteY2966" fmla="*/ 633597 h 1045693"/>
                  <a:gd name="connsiteX2967" fmla="*/ 774576 w 1503152"/>
                  <a:gd name="connsiteY2967" fmla="*/ 634081 h 1045693"/>
                  <a:gd name="connsiteX2968" fmla="*/ 774269 w 1503152"/>
                  <a:gd name="connsiteY2968" fmla="*/ 634826 h 1045693"/>
                  <a:gd name="connsiteX2969" fmla="*/ 775202 w 1503152"/>
                  <a:gd name="connsiteY2969" fmla="*/ 635360 h 1045693"/>
                  <a:gd name="connsiteX2970" fmla="*/ 775636 w 1503152"/>
                  <a:gd name="connsiteY2970" fmla="*/ 635709 h 1045693"/>
                  <a:gd name="connsiteX2971" fmla="*/ 776160 w 1503152"/>
                  <a:gd name="connsiteY2971" fmla="*/ 635924 h 1045693"/>
                  <a:gd name="connsiteX2972" fmla="*/ 777171 w 1503152"/>
                  <a:gd name="connsiteY2972" fmla="*/ 636505 h 1045693"/>
                  <a:gd name="connsiteX2973" fmla="*/ 777113 w 1503152"/>
                  <a:gd name="connsiteY2973" fmla="*/ 636942 h 1045693"/>
                  <a:gd name="connsiteX2974" fmla="*/ 776895 w 1503152"/>
                  <a:gd name="connsiteY2974" fmla="*/ 637543 h 1045693"/>
                  <a:gd name="connsiteX2975" fmla="*/ 776744 w 1503152"/>
                  <a:gd name="connsiteY2975" fmla="*/ 638043 h 1045693"/>
                  <a:gd name="connsiteX2976" fmla="*/ 777019 w 1503152"/>
                  <a:gd name="connsiteY2976" fmla="*/ 638753 h 1045693"/>
                  <a:gd name="connsiteX2977" fmla="*/ 777454 w 1503152"/>
                  <a:gd name="connsiteY2977" fmla="*/ 638974 h 1045693"/>
                  <a:gd name="connsiteX2978" fmla="*/ 778731 w 1503152"/>
                  <a:gd name="connsiteY2978" fmla="*/ 639405 h 1045693"/>
                  <a:gd name="connsiteX2979" fmla="*/ 779236 w 1503152"/>
                  <a:gd name="connsiteY2979" fmla="*/ 640014 h 1045693"/>
                  <a:gd name="connsiteX2980" fmla="*/ 779597 w 1503152"/>
                  <a:gd name="connsiteY2980" fmla="*/ 640461 h 1045693"/>
                  <a:gd name="connsiteX2981" fmla="*/ 780404 w 1503152"/>
                  <a:gd name="connsiteY2981" fmla="*/ 640882 h 1045693"/>
                  <a:gd name="connsiteX2982" fmla="*/ 780856 w 1503152"/>
                  <a:gd name="connsiteY2982" fmla="*/ 640987 h 1045693"/>
                  <a:gd name="connsiteX2983" fmla="*/ 781223 w 1503152"/>
                  <a:gd name="connsiteY2983" fmla="*/ 641308 h 1045693"/>
                  <a:gd name="connsiteX2984" fmla="*/ 781734 w 1503152"/>
                  <a:gd name="connsiteY2984" fmla="*/ 642083 h 1045693"/>
                  <a:gd name="connsiteX2985" fmla="*/ 781897 w 1503152"/>
                  <a:gd name="connsiteY2985" fmla="*/ 642741 h 1045693"/>
                  <a:gd name="connsiteX2986" fmla="*/ 782064 w 1503152"/>
                  <a:gd name="connsiteY2986" fmla="*/ 643373 h 1045693"/>
                  <a:gd name="connsiteX2987" fmla="*/ 781897 w 1503152"/>
                  <a:gd name="connsiteY2987" fmla="*/ 643989 h 1045693"/>
                  <a:gd name="connsiteX2988" fmla="*/ 781303 w 1503152"/>
                  <a:gd name="connsiteY2988" fmla="*/ 644349 h 1045693"/>
                  <a:gd name="connsiteX2989" fmla="*/ 780652 w 1503152"/>
                  <a:gd name="connsiteY2989" fmla="*/ 644937 h 1045693"/>
                  <a:gd name="connsiteX2990" fmla="*/ 780490 w 1503152"/>
                  <a:gd name="connsiteY2990" fmla="*/ 645739 h 1045693"/>
                  <a:gd name="connsiteX2991" fmla="*/ 779752 w 1503152"/>
                  <a:gd name="connsiteY2991" fmla="*/ 646057 h 1045693"/>
                  <a:gd name="connsiteX2992" fmla="*/ 779181 w 1503152"/>
                  <a:gd name="connsiteY2992" fmla="*/ 646038 h 1045693"/>
                  <a:gd name="connsiteX2993" fmla="*/ 778597 w 1503152"/>
                  <a:gd name="connsiteY2993" fmla="*/ 646860 h 1045693"/>
                  <a:gd name="connsiteX2994" fmla="*/ 777610 w 1503152"/>
                  <a:gd name="connsiteY2994" fmla="*/ 647573 h 1045693"/>
                  <a:gd name="connsiteX2995" fmla="*/ 777312 w 1503152"/>
                  <a:gd name="connsiteY2995" fmla="*/ 648000 h 1045693"/>
                  <a:gd name="connsiteX2996" fmla="*/ 777193 w 1503152"/>
                  <a:gd name="connsiteY2996" fmla="*/ 648861 h 1045693"/>
                  <a:gd name="connsiteX2997" fmla="*/ 776284 w 1503152"/>
                  <a:gd name="connsiteY2997" fmla="*/ 649759 h 1045693"/>
                  <a:gd name="connsiteX2998" fmla="*/ 776561 w 1503152"/>
                  <a:gd name="connsiteY2998" fmla="*/ 650187 h 1045693"/>
                  <a:gd name="connsiteX2999" fmla="*/ 777466 w 1503152"/>
                  <a:gd name="connsiteY2999" fmla="*/ 650402 h 1045693"/>
                  <a:gd name="connsiteX3000" fmla="*/ 778143 w 1503152"/>
                  <a:gd name="connsiteY3000" fmla="*/ 650790 h 1045693"/>
                  <a:gd name="connsiteX3001" fmla="*/ 778005 w 1503152"/>
                  <a:gd name="connsiteY3001" fmla="*/ 651223 h 1045693"/>
                  <a:gd name="connsiteX3002" fmla="*/ 777296 w 1503152"/>
                  <a:gd name="connsiteY3002" fmla="*/ 651465 h 1045693"/>
                  <a:gd name="connsiteX3003" fmla="*/ 776426 w 1503152"/>
                  <a:gd name="connsiteY3003" fmla="*/ 651773 h 1045693"/>
                  <a:gd name="connsiteX3004" fmla="*/ 776248 w 1503152"/>
                  <a:gd name="connsiteY3004" fmla="*/ 652633 h 1045693"/>
                  <a:gd name="connsiteX3005" fmla="*/ 776721 w 1503152"/>
                  <a:gd name="connsiteY3005" fmla="*/ 653276 h 1045693"/>
                  <a:gd name="connsiteX3006" fmla="*/ 777675 w 1503152"/>
                  <a:gd name="connsiteY3006" fmla="*/ 653683 h 1045693"/>
                  <a:gd name="connsiteX3007" fmla="*/ 777614 w 1503152"/>
                  <a:gd name="connsiteY3007" fmla="*/ 654351 h 1045693"/>
                  <a:gd name="connsiteX3008" fmla="*/ 777475 w 1503152"/>
                  <a:gd name="connsiteY3008" fmla="*/ 654999 h 1045693"/>
                  <a:gd name="connsiteX3009" fmla="*/ 777296 w 1503152"/>
                  <a:gd name="connsiteY3009" fmla="*/ 655783 h 1045693"/>
                  <a:gd name="connsiteX3010" fmla="*/ 778192 w 1503152"/>
                  <a:gd name="connsiteY3010" fmla="*/ 656377 h 1045693"/>
                  <a:gd name="connsiteX3011" fmla="*/ 778378 w 1503152"/>
                  <a:gd name="connsiteY3011" fmla="*/ 656997 h 1045693"/>
                  <a:gd name="connsiteX3012" fmla="*/ 778166 w 1503152"/>
                  <a:gd name="connsiteY3012" fmla="*/ 658390 h 1045693"/>
                  <a:gd name="connsiteX3013" fmla="*/ 778076 w 1503152"/>
                  <a:gd name="connsiteY3013" fmla="*/ 659270 h 1045693"/>
                  <a:gd name="connsiteX3014" fmla="*/ 777996 w 1503152"/>
                  <a:gd name="connsiteY3014" fmla="*/ 660182 h 1045693"/>
                  <a:gd name="connsiteX3015" fmla="*/ 777630 w 1503152"/>
                  <a:gd name="connsiteY3015" fmla="*/ 660654 h 1045693"/>
                  <a:gd name="connsiteX3016" fmla="*/ 777508 w 1503152"/>
                  <a:gd name="connsiteY3016" fmla="*/ 661594 h 1045693"/>
                  <a:gd name="connsiteX3017" fmla="*/ 777950 w 1503152"/>
                  <a:gd name="connsiteY3017" fmla="*/ 661999 h 1045693"/>
                  <a:gd name="connsiteX3018" fmla="*/ 778994 w 1503152"/>
                  <a:gd name="connsiteY3018" fmla="*/ 662401 h 1045693"/>
                  <a:gd name="connsiteX3019" fmla="*/ 779952 w 1503152"/>
                  <a:gd name="connsiteY3019" fmla="*/ 662722 h 1045693"/>
                  <a:gd name="connsiteX3020" fmla="*/ 780610 w 1503152"/>
                  <a:gd name="connsiteY3020" fmla="*/ 663100 h 1045693"/>
                  <a:gd name="connsiteX3021" fmla="*/ 780362 w 1503152"/>
                  <a:gd name="connsiteY3021" fmla="*/ 663643 h 1045693"/>
                  <a:gd name="connsiteX3022" fmla="*/ 779749 w 1503152"/>
                  <a:gd name="connsiteY3022" fmla="*/ 664231 h 1045693"/>
                  <a:gd name="connsiteX3023" fmla="*/ 779710 w 1503152"/>
                  <a:gd name="connsiteY3023" fmla="*/ 664802 h 1045693"/>
                  <a:gd name="connsiteX3024" fmla="*/ 780003 w 1503152"/>
                  <a:gd name="connsiteY3024" fmla="*/ 665229 h 1045693"/>
                  <a:gd name="connsiteX3025" fmla="*/ 780326 w 1503152"/>
                  <a:gd name="connsiteY3025" fmla="*/ 665531 h 1045693"/>
                  <a:gd name="connsiteX3026" fmla="*/ 781017 w 1503152"/>
                  <a:gd name="connsiteY3026" fmla="*/ 666472 h 1045693"/>
                  <a:gd name="connsiteX3027" fmla="*/ 781499 w 1503152"/>
                  <a:gd name="connsiteY3027" fmla="*/ 666433 h 1045693"/>
                  <a:gd name="connsiteX3028" fmla="*/ 782289 w 1503152"/>
                  <a:gd name="connsiteY3028" fmla="*/ 666533 h 1045693"/>
                  <a:gd name="connsiteX3029" fmla="*/ 782719 w 1503152"/>
                  <a:gd name="connsiteY3029" fmla="*/ 666918 h 1045693"/>
                  <a:gd name="connsiteX3030" fmla="*/ 783213 w 1503152"/>
                  <a:gd name="connsiteY3030" fmla="*/ 667210 h 1045693"/>
                  <a:gd name="connsiteX3031" fmla="*/ 783891 w 1503152"/>
                  <a:gd name="connsiteY3031" fmla="*/ 667464 h 1045693"/>
                  <a:gd name="connsiteX3032" fmla="*/ 784484 w 1503152"/>
                  <a:gd name="connsiteY3032" fmla="*/ 667409 h 1045693"/>
                  <a:gd name="connsiteX3033" fmla="*/ 785205 w 1503152"/>
                  <a:gd name="connsiteY3033" fmla="*/ 667342 h 1045693"/>
                  <a:gd name="connsiteX3034" fmla="*/ 785734 w 1503152"/>
                  <a:gd name="connsiteY3034" fmla="*/ 667576 h 1045693"/>
                  <a:gd name="connsiteX3035" fmla="*/ 786257 w 1503152"/>
                  <a:gd name="connsiteY3035" fmla="*/ 668147 h 1045693"/>
                  <a:gd name="connsiteX3036" fmla="*/ 786177 w 1503152"/>
                  <a:gd name="connsiteY3036" fmla="*/ 668738 h 1045693"/>
                  <a:gd name="connsiteX3037" fmla="*/ 785268 w 1503152"/>
                  <a:gd name="connsiteY3037" fmla="*/ 669076 h 1045693"/>
                  <a:gd name="connsiteX3038" fmla="*/ 785188 w 1503152"/>
                  <a:gd name="connsiteY3038" fmla="*/ 669628 h 1045693"/>
                  <a:gd name="connsiteX3039" fmla="*/ 785917 w 1503152"/>
                  <a:gd name="connsiteY3039" fmla="*/ 670036 h 1045693"/>
                  <a:gd name="connsiteX3040" fmla="*/ 786411 w 1503152"/>
                  <a:gd name="connsiteY3040" fmla="*/ 669637 h 1045693"/>
                  <a:gd name="connsiteX3041" fmla="*/ 786892 w 1503152"/>
                  <a:gd name="connsiteY3041" fmla="*/ 669368 h 1045693"/>
                  <a:gd name="connsiteX3042" fmla="*/ 787779 w 1503152"/>
                  <a:gd name="connsiteY3042" fmla="*/ 669603 h 1045693"/>
                  <a:gd name="connsiteX3043" fmla="*/ 788174 w 1503152"/>
                  <a:gd name="connsiteY3043" fmla="*/ 669971 h 1045693"/>
                  <a:gd name="connsiteX3044" fmla="*/ 788437 w 1503152"/>
                  <a:gd name="connsiteY3044" fmla="*/ 670543 h 1045693"/>
                  <a:gd name="connsiteX3045" fmla="*/ 788762 w 1503152"/>
                  <a:gd name="connsiteY3045" fmla="*/ 671038 h 1045693"/>
                  <a:gd name="connsiteX3046" fmla="*/ 789281 w 1503152"/>
                  <a:gd name="connsiteY3046" fmla="*/ 672026 h 1045693"/>
                  <a:gd name="connsiteX3047" fmla="*/ 789410 w 1503152"/>
                  <a:gd name="connsiteY3047" fmla="*/ 672540 h 1045693"/>
                  <a:gd name="connsiteX3048" fmla="*/ 789083 w 1503152"/>
                  <a:gd name="connsiteY3048" fmla="*/ 673276 h 1045693"/>
                  <a:gd name="connsiteX3049" fmla="*/ 788668 w 1503152"/>
                  <a:gd name="connsiteY3049" fmla="*/ 673660 h 1045693"/>
                  <a:gd name="connsiteX3050" fmla="*/ 788007 w 1503152"/>
                  <a:gd name="connsiteY3050" fmla="*/ 674154 h 1045693"/>
                  <a:gd name="connsiteX3051" fmla="*/ 787327 w 1503152"/>
                  <a:gd name="connsiteY3051" fmla="*/ 674772 h 1045693"/>
                  <a:gd name="connsiteX3052" fmla="*/ 786822 w 1503152"/>
                  <a:gd name="connsiteY3052" fmla="*/ 675070 h 1045693"/>
                  <a:gd name="connsiteX3053" fmla="*/ 786228 w 1503152"/>
                  <a:gd name="connsiteY3053" fmla="*/ 675475 h 1045693"/>
                  <a:gd name="connsiteX3054" fmla="*/ 785843 w 1503152"/>
                  <a:gd name="connsiteY3054" fmla="*/ 675959 h 1045693"/>
                  <a:gd name="connsiteX3055" fmla="*/ 785871 w 1503152"/>
                  <a:gd name="connsiteY3055" fmla="*/ 676541 h 1045693"/>
                  <a:gd name="connsiteX3056" fmla="*/ 785892 w 1503152"/>
                  <a:gd name="connsiteY3056" fmla="*/ 677016 h 1045693"/>
                  <a:gd name="connsiteX3057" fmla="*/ 786116 w 1503152"/>
                  <a:gd name="connsiteY3057" fmla="*/ 677829 h 1045693"/>
                  <a:gd name="connsiteX3058" fmla="*/ 785888 w 1503152"/>
                  <a:gd name="connsiteY3058" fmla="*/ 678545 h 1045693"/>
                  <a:gd name="connsiteX3059" fmla="*/ 785808 w 1503152"/>
                  <a:gd name="connsiteY3059" fmla="*/ 679369 h 1045693"/>
                  <a:gd name="connsiteX3060" fmla="*/ 785785 w 1503152"/>
                  <a:gd name="connsiteY3060" fmla="*/ 679890 h 1045693"/>
                  <a:gd name="connsiteX3061" fmla="*/ 785596 w 1503152"/>
                  <a:gd name="connsiteY3061" fmla="*/ 680779 h 1045693"/>
                  <a:gd name="connsiteX3062" fmla="*/ 785564 w 1503152"/>
                  <a:gd name="connsiteY3062" fmla="*/ 681865 h 1045693"/>
                  <a:gd name="connsiteX3063" fmla="*/ 785259 w 1503152"/>
                  <a:gd name="connsiteY3063" fmla="*/ 682445 h 1045693"/>
                  <a:gd name="connsiteX3064" fmla="*/ 785236 w 1503152"/>
                  <a:gd name="connsiteY3064" fmla="*/ 683094 h 1045693"/>
                  <a:gd name="connsiteX3065" fmla="*/ 785680 w 1503152"/>
                  <a:gd name="connsiteY3065" fmla="*/ 683819 h 1045693"/>
                  <a:gd name="connsiteX3066" fmla="*/ 785824 w 1503152"/>
                  <a:gd name="connsiteY3066" fmla="*/ 684247 h 1045693"/>
                  <a:gd name="connsiteX3067" fmla="*/ 785695 w 1503152"/>
                  <a:gd name="connsiteY3067" fmla="*/ 684991 h 1045693"/>
                  <a:gd name="connsiteX3068" fmla="*/ 785516 w 1503152"/>
                  <a:gd name="connsiteY3068" fmla="*/ 685582 h 1045693"/>
                  <a:gd name="connsiteX3069" fmla="*/ 784892 w 1503152"/>
                  <a:gd name="connsiteY3069" fmla="*/ 686132 h 1045693"/>
                  <a:gd name="connsiteX3070" fmla="*/ 784552 w 1503152"/>
                  <a:gd name="connsiteY3070" fmla="*/ 686628 h 1045693"/>
                  <a:gd name="connsiteX3071" fmla="*/ 784440 w 1503152"/>
                  <a:gd name="connsiteY3071" fmla="*/ 687069 h 1045693"/>
                  <a:gd name="connsiteX3072" fmla="*/ 784886 w 1503152"/>
                  <a:gd name="connsiteY3072" fmla="*/ 687531 h 1045693"/>
                  <a:gd name="connsiteX3073" fmla="*/ 785564 w 1503152"/>
                  <a:gd name="connsiteY3073" fmla="*/ 687258 h 1045693"/>
                  <a:gd name="connsiteX3074" fmla="*/ 785766 w 1503152"/>
                  <a:gd name="connsiteY3074" fmla="*/ 687984 h 1045693"/>
                  <a:gd name="connsiteX3075" fmla="*/ 785612 w 1503152"/>
                  <a:gd name="connsiteY3075" fmla="*/ 688658 h 1045693"/>
                  <a:gd name="connsiteX3076" fmla="*/ 785194 w 1503152"/>
                  <a:gd name="connsiteY3076" fmla="*/ 688902 h 1045693"/>
                  <a:gd name="connsiteX3077" fmla="*/ 784989 w 1503152"/>
                  <a:gd name="connsiteY3077" fmla="*/ 689297 h 1045693"/>
                  <a:gd name="connsiteX3078" fmla="*/ 785268 w 1503152"/>
                  <a:gd name="connsiteY3078" fmla="*/ 689814 h 1045693"/>
                  <a:gd name="connsiteX3079" fmla="*/ 785285 w 1503152"/>
                  <a:gd name="connsiteY3079" fmla="*/ 690330 h 1045693"/>
                  <a:gd name="connsiteX3080" fmla="*/ 785760 w 1503152"/>
                  <a:gd name="connsiteY3080" fmla="*/ 691053 h 1045693"/>
                  <a:gd name="connsiteX3081" fmla="*/ 785050 w 1503152"/>
                  <a:gd name="connsiteY3081" fmla="*/ 691984 h 1045693"/>
                  <a:gd name="connsiteX3082" fmla="*/ 784266 w 1503152"/>
                  <a:gd name="connsiteY3082" fmla="*/ 691576 h 1045693"/>
                  <a:gd name="connsiteX3083" fmla="*/ 783814 w 1503152"/>
                  <a:gd name="connsiteY3083" fmla="*/ 691647 h 1045693"/>
                  <a:gd name="connsiteX3084" fmla="*/ 782911 w 1503152"/>
                  <a:gd name="connsiteY3084" fmla="*/ 692324 h 1045693"/>
                  <a:gd name="connsiteX3085" fmla="*/ 783381 w 1503152"/>
                  <a:gd name="connsiteY3085" fmla="*/ 692620 h 1045693"/>
                  <a:gd name="connsiteX3086" fmla="*/ 783432 w 1503152"/>
                  <a:gd name="connsiteY3086" fmla="*/ 693284 h 1045693"/>
                  <a:gd name="connsiteX3087" fmla="*/ 782979 w 1503152"/>
                  <a:gd name="connsiteY3087" fmla="*/ 693558 h 1045693"/>
                  <a:gd name="connsiteX3088" fmla="*/ 782173 w 1503152"/>
                  <a:gd name="connsiteY3088" fmla="*/ 693738 h 1045693"/>
                  <a:gd name="connsiteX3089" fmla="*/ 781784 w 1503152"/>
                  <a:gd name="connsiteY3089" fmla="*/ 693034 h 1045693"/>
                  <a:gd name="connsiteX3090" fmla="*/ 780959 w 1503152"/>
                  <a:gd name="connsiteY3090" fmla="*/ 692774 h 1045693"/>
                  <a:gd name="connsiteX3091" fmla="*/ 781213 w 1503152"/>
                  <a:gd name="connsiteY3091" fmla="*/ 692244 h 1045693"/>
                  <a:gd name="connsiteX3092" fmla="*/ 781488 w 1503152"/>
                  <a:gd name="connsiteY3092" fmla="*/ 691856 h 1045693"/>
                  <a:gd name="connsiteX3093" fmla="*/ 782112 w 1503152"/>
                  <a:gd name="connsiteY3093" fmla="*/ 691362 h 1045693"/>
                  <a:gd name="connsiteX3094" fmla="*/ 781701 w 1503152"/>
                  <a:gd name="connsiteY3094" fmla="*/ 690771 h 1045693"/>
                  <a:gd name="connsiteX3095" fmla="*/ 781274 w 1503152"/>
                  <a:gd name="connsiteY3095" fmla="*/ 690494 h 1045693"/>
                  <a:gd name="connsiteX3096" fmla="*/ 779992 w 1503152"/>
                  <a:gd name="connsiteY3096" fmla="*/ 691242 h 1045693"/>
                  <a:gd name="connsiteX3097" fmla="*/ 779097 w 1503152"/>
                  <a:gd name="connsiteY3097" fmla="*/ 690816 h 1045693"/>
                  <a:gd name="connsiteX3098" fmla="*/ 763968 w 1503152"/>
                  <a:gd name="connsiteY3098" fmla="*/ 701665 h 1045693"/>
                  <a:gd name="connsiteX3099" fmla="*/ 763169 w 1503152"/>
                  <a:gd name="connsiteY3099" fmla="*/ 702310 h 1045693"/>
                  <a:gd name="connsiteX3100" fmla="*/ 776673 w 1503152"/>
                  <a:gd name="connsiteY3100" fmla="*/ 719993 h 1045693"/>
                  <a:gd name="connsiteX3101" fmla="*/ 777351 w 1503152"/>
                  <a:gd name="connsiteY3101" fmla="*/ 720920 h 1045693"/>
                  <a:gd name="connsiteX3102" fmla="*/ 777126 w 1503152"/>
                  <a:gd name="connsiteY3102" fmla="*/ 721479 h 1045693"/>
                  <a:gd name="connsiteX3103" fmla="*/ 777582 w 1503152"/>
                  <a:gd name="connsiteY3103" fmla="*/ 721785 h 1045693"/>
                  <a:gd name="connsiteX3104" fmla="*/ 777746 w 1503152"/>
                  <a:gd name="connsiteY3104" fmla="*/ 722275 h 1045693"/>
                  <a:gd name="connsiteX3105" fmla="*/ 777992 w 1503152"/>
                  <a:gd name="connsiteY3105" fmla="*/ 722859 h 1045693"/>
                  <a:gd name="connsiteX3106" fmla="*/ 777723 w 1503152"/>
                  <a:gd name="connsiteY3106" fmla="*/ 723235 h 1045693"/>
                  <a:gd name="connsiteX3107" fmla="*/ 777284 w 1503152"/>
                  <a:gd name="connsiteY3107" fmla="*/ 723743 h 1045693"/>
                  <a:gd name="connsiteX3108" fmla="*/ 777299 w 1503152"/>
                  <a:gd name="connsiteY3108" fmla="*/ 724189 h 1045693"/>
                  <a:gd name="connsiteX3109" fmla="*/ 776923 w 1503152"/>
                  <a:gd name="connsiteY3109" fmla="*/ 724455 h 1045693"/>
                  <a:gd name="connsiteX3110" fmla="*/ 776445 w 1503152"/>
                  <a:gd name="connsiteY3110" fmla="*/ 724706 h 1045693"/>
                  <a:gd name="connsiteX3111" fmla="*/ 776532 w 1503152"/>
                  <a:gd name="connsiteY3111" fmla="*/ 725447 h 1045693"/>
                  <a:gd name="connsiteX3112" fmla="*/ 776242 w 1503152"/>
                  <a:gd name="connsiteY3112" fmla="*/ 726266 h 1045693"/>
                  <a:gd name="connsiteX3113" fmla="*/ 776563 w 1503152"/>
                  <a:gd name="connsiteY3113" fmla="*/ 726590 h 1045693"/>
                  <a:gd name="connsiteX3114" fmla="*/ 776801 w 1503152"/>
                  <a:gd name="connsiteY3114" fmla="*/ 727004 h 1045693"/>
                  <a:gd name="connsiteX3115" fmla="*/ 776786 w 1503152"/>
                  <a:gd name="connsiteY3115" fmla="*/ 727550 h 1045693"/>
                  <a:gd name="connsiteX3116" fmla="*/ 776496 w 1503152"/>
                  <a:gd name="connsiteY3116" fmla="*/ 728160 h 1045693"/>
                  <a:gd name="connsiteX3117" fmla="*/ 776574 w 1503152"/>
                  <a:gd name="connsiteY3117" fmla="*/ 728719 h 1045693"/>
                  <a:gd name="connsiteX3118" fmla="*/ 776740 w 1503152"/>
                  <a:gd name="connsiteY3118" fmla="*/ 729130 h 1045693"/>
                  <a:gd name="connsiteX3119" fmla="*/ 776445 w 1503152"/>
                  <a:gd name="connsiteY3119" fmla="*/ 729521 h 1045693"/>
                  <a:gd name="connsiteX3120" fmla="*/ 776031 w 1503152"/>
                  <a:gd name="connsiteY3120" fmla="*/ 729332 h 1045693"/>
                  <a:gd name="connsiteX3121" fmla="*/ 775521 w 1503152"/>
                  <a:gd name="connsiteY3121" fmla="*/ 729069 h 1045693"/>
                  <a:gd name="connsiteX3122" fmla="*/ 775870 w 1503152"/>
                  <a:gd name="connsiteY3122" fmla="*/ 728533 h 1045693"/>
                  <a:gd name="connsiteX3123" fmla="*/ 775221 w 1503152"/>
                  <a:gd name="connsiteY3123" fmla="*/ 728491 h 1045693"/>
                  <a:gd name="connsiteX3124" fmla="*/ 774622 w 1503152"/>
                  <a:gd name="connsiteY3124" fmla="*/ 728613 h 1045693"/>
                  <a:gd name="connsiteX3125" fmla="*/ 773838 w 1503152"/>
                  <a:gd name="connsiteY3125" fmla="*/ 728430 h 1045693"/>
                  <a:gd name="connsiteX3126" fmla="*/ 773895 w 1503152"/>
                  <a:gd name="connsiteY3126" fmla="*/ 728973 h 1045693"/>
                  <a:gd name="connsiteX3127" fmla="*/ 773462 w 1503152"/>
                  <a:gd name="connsiteY3127" fmla="*/ 729153 h 1045693"/>
                  <a:gd name="connsiteX3128" fmla="*/ 772518 w 1503152"/>
                  <a:gd name="connsiteY3128" fmla="*/ 728966 h 1045693"/>
                  <a:gd name="connsiteX3129" fmla="*/ 772621 w 1503152"/>
                  <a:gd name="connsiteY3129" fmla="*/ 729628 h 1045693"/>
                  <a:gd name="connsiteX3130" fmla="*/ 773305 w 1503152"/>
                  <a:gd name="connsiteY3130" fmla="*/ 729840 h 1045693"/>
                  <a:gd name="connsiteX3131" fmla="*/ 773090 w 1503152"/>
                  <a:gd name="connsiteY3131" fmla="*/ 730475 h 1045693"/>
                  <a:gd name="connsiteX3132" fmla="*/ 773731 w 1503152"/>
                  <a:gd name="connsiteY3132" fmla="*/ 730729 h 1045693"/>
                  <a:gd name="connsiteX3133" fmla="*/ 774239 w 1503152"/>
                  <a:gd name="connsiteY3133" fmla="*/ 731073 h 1045693"/>
                  <a:gd name="connsiteX3134" fmla="*/ 774037 w 1503152"/>
                  <a:gd name="connsiteY3134" fmla="*/ 731590 h 1045693"/>
                  <a:gd name="connsiteX3135" fmla="*/ 774133 w 1503152"/>
                  <a:gd name="connsiteY3135" fmla="*/ 732206 h 1045693"/>
                  <a:gd name="connsiteX3136" fmla="*/ 773773 w 1503152"/>
                  <a:gd name="connsiteY3136" fmla="*/ 733025 h 1045693"/>
                  <a:gd name="connsiteX3137" fmla="*/ 773555 w 1503152"/>
                  <a:gd name="connsiteY3137" fmla="*/ 733509 h 1045693"/>
                  <a:gd name="connsiteX3138" fmla="*/ 773350 w 1503152"/>
                  <a:gd name="connsiteY3138" fmla="*/ 733959 h 1045693"/>
                  <a:gd name="connsiteX3139" fmla="*/ 773559 w 1503152"/>
                  <a:gd name="connsiteY3139" fmla="*/ 734360 h 1045693"/>
                  <a:gd name="connsiteX3140" fmla="*/ 773199 w 1503152"/>
                  <a:gd name="connsiteY3140" fmla="*/ 734900 h 1045693"/>
                  <a:gd name="connsiteX3141" fmla="*/ 772775 w 1503152"/>
                  <a:gd name="connsiteY3141" fmla="*/ 734640 h 1045693"/>
                  <a:gd name="connsiteX3142" fmla="*/ 772296 w 1503152"/>
                  <a:gd name="connsiteY3142" fmla="*/ 734149 h 1045693"/>
                  <a:gd name="connsiteX3143" fmla="*/ 771809 w 1503152"/>
                  <a:gd name="connsiteY3143" fmla="*/ 734046 h 1045693"/>
                  <a:gd name="connsiteX3144" fmla="*/ 771054 w 1503152"/>
                  <a:gd name="connsiteY3144" fmla="*/ 734563 h 1045693"/>
                  <a:gd name="connsiteX3145" fmla="*/ 770518 w 1503152"/>
                  <a:gd name="connsiteY3145" fmla="*/ 734524 h 1045693"/>
                  <a:gd name="connsiteX3146" fmla="*/ 770380 w 1503152"/>
                  <a:gd name="connsiteY3146" fmla="*/ 735173 h 1045693"/>
                  <a:gd name="connsiteX3147" fmla="*/ 769853 w 1503152"/>
                  <a:gd name="connsiteY3147" fmla="*/ 735372 h 1045693"/>
                  <a:gd name="connsiteX3148" fmla="*/ 770506 w 1503152"/>
                  <a:gd name="connsiteY3148" fmla="*/ 735904 h 1045693"/>
                  <a:gd name="connsiteX3149" fmla="*/ 770325 w 1503152"/>
                  <a:gd name="connsiteY3149" fmla="*/ 736406 h 1045693"/>
                  <a:gd name="connsiteX3150" fmla="*/ 769741 w 1503152"/>
                  <a:gd name="connsiteY3150" fmla="*/ 736608 h 1045693"/>
                  <a:gd name="connsiteX3151" fmla="*/ 769117 w 1503152"/>
                  <a:gd name="connsiteY3151" fmla="*/ 736791 h 1045693"/>
                  <a:gd name="connsiteX3152" fmla="*/ 768674 w 1503152"/>
                  <a:gd name="connsiteY3152" fmla="*/ 736746 h 1045693"/>
                  <a:gd name="connsiteX3153" fmla="*/ 768508 w 1503152"/>
                  <a:gd name="connsiteY3153" fmla="*/ 737196 h 1045693"/>
                  <a:gd name="connsiteX3154" fmla="*/ 767558 w 1503152"/>
                  <a:gd name="connsiteY3154" fmla="*/ 737726 h 1045693"/>
                  <a:gd name="connsiteX3155" fmla="*/ 767172 w 1503152"/>
                  <a:gd name="connsiteY3155" fmla="*/ 738307 h 1045693"/>
                  <a:gd name="connsiteX3156" fmla="*/ 766630 w 1503152"/>
                  <a:gd name="connsiteY3156" fmla="*/ 738913 h 1045693"/>
                  <a:gd name="connsiteX3157" fmla="*/ 766806 w 1503152"/>
                  <a:gd name="connsiteY3157" fmla="*/ 739604 h 1045693"/>
                  <a:gd name="connsiteX3158" fmla="*/ 767464 w 1503152"/>
                  <a:gd name="connsiteY3158" fmla="*/ 739720 h 1045693"/>
                  <a:gd name="connsiteX3159" fmla="*/ 767997 w 1503152"/>
                  <a:gd name="connsiteY3159" fmla="*/ 739867 h 1045693"/>
                  <a:gd name="connsiteX3160" fmla="*/ 768783 w 1503152"/>
                  <a:gd name="connsiteY3160" fmla="*/ 740478 h 1045693"/>
                  <a:gd name="connsiteX3161" fmla="*/ 768004 w 1503152"/>
                  <a:gd name="connsiteY3161" fmla="*/ 741010 h 1045693"/>
                  <a:gd name="connsiteX3162" fmla="*/ 767352 w 1503152"/>
                  <a:gd name="connsiteY3162" fmla="*/ 741415 h 1045693"/>
                  <a:gd name="connsiteX3163" fmla="*/ 766710 w 1503152"/>
                  <a:gd name="connsiteY3163" fmla="*/ 742150 h 1045693"/>
                  <a:gd name="connsiteX3164" fmla="*/ 766119 w 1503152"/>
                  <a:gd name="connsiteY3164" fmla="*/ 742439 h 1045693"/>
                  <a:gd name="connsiteX3165" fmla="*/ 766296 w 1503152"/>
                  <a:gd name="connsiteY3165" fmla="*/ 742924 h 1045693"/>
                  <a:gd name="connsiteX3166" fmla="*/ 766812 w 1503152"/>
                  <a:gd name="connsiteY3166" fmla="*/ 744317 h 1045693"/>
                  <a:gd name="connsiteX3167" fmla="*/ 767108 w 1503152"/>
                  <a:gd name="connsiteY3167" fmla="*/ 744907 h 1045693"/>
                  <a:gd name="connsiteX3168" fmla="*/ 767661 w 1503152"/>
                  <a:gd name="connsiteY3168" fmla="*/ 745142 h 1045693"/>
                  <a:gd name="connsiteX3169" fmla="*/ 767894 w 1503152"/>
                  <a:gd name="connsiteY3169" fmla="*/ 745521 h 1045693"/>
                  <a:gd name="connsiteX3170" fmla="*/ 767924 w 1503152"/>
                  <a:gd name="connsiteY3170" fmla="*/ 746103 h 1045693"/>
                  <a:gd name="connsiteX3171" fmla="*/ 767911 w 1503152"/>
                  <a:gd name="connsiteY3171" fmla="*/ 746722 h 1045693"/>
                  <a:gd name="connsiteX3172" fmla="*/ 768267 w 1503152"/>
                  <a:gd name="connsiteY3172" fmla="*/ 747092 h 1045693"/>
                  <a:gd name="connsiteX3173" fmla="*/ 768296 w 1503152"/>
                  <a:gd name="connsiteY3173" fmla="*/ 747573 h 1045693"/>
                  <a:gd name="connsiteX3174" fmla="*/ 768107 w 1503152"/>
                  <a:gd name="connsiteY3174" fmla="*/ 748279 h 1045693"/>
                  <a:gd name="connsiteX3175" fmla="*/ 767336 w 1503152"/>
                  <a:gd name="connsiteY3175" fmla="*/ 749044 h 1045693"/>
                  <a:gd name="connsiteX3176" fmla="*/ 766829 w 1503152"/>
                  <a:gd name="connsiteY3176" fmla="*/ 750038 h 1045693"/>
                  <a:gd name="connsiteX3177" fmla="*/ 767224 w 1503152"/>
                  <a:gd name="connsiteY3177" fmla="*/ 750678 h 1045693"/>
                  <a:gd name="connsiteX3178" fmla="*/ 767468 w 1503152"/>
                  <a:gd name="connsiteY3178" fmla="*/ 751047 h 1045693"/>
                  <a:gd name="connsiteX3179" fmla="*/ 767869 w 1503152"/>
                  <a:gd name="connsiteY3179" fmla="*/ 752299 h 1045693"/>
                  <a:gd name="connsiteX3180" fmla="*/ 767336 w 1503152"/>
                  <a:gd name="connsiteY3180" fmla="*/ 753102 h 1045693"/>
                  <a:gd name="connsiteX3181" fmla="*/ 766781 w 1503152"/>
                  <a:gd name="connsiteY3181" fmla="*/ 753651 h 1045693"/>
                  <a:gd name="connsiteX3182" fmla="*/ 766408 w 1503152"/>
                  <a:gd name="connsiteY3182" fmla="*/ 753234 h 1045693"/>
                  <a:gd name="connsiteX3183" fmla="*/ 765926 w 1503152"/>
                  <a:gd name="connsiteY3183" fmla="*/ 752768 h 1045693"/>
                  <a:gd name="connsiteX3184" fmla="*/ 765371 w 1503152"/>
                  <a:gd name="connsiteY3184" fmla="*/ 753076 h 1045693"/>
                  <a:gd name="connsiteX3185" fmla="*/ 765205 w 1503152"/>
                  <a:gd name="connsiteY3185" fmla="*/ 753715 h 1045693"/>
                  <a:gd name="connsiteX3186" fmla="*/ 765448 w 1503152"/>
                  <a:gd name="connsiteY3186" fmla="*/ 754259 h 1045693"/>
                  <a:gd name="connsiteX3187" fmla="*/ 765407 w 1503152"/>
                  <a:gd name="connsiteY3187" fmla="*/ 754906 h 1045693"/>
                  <a:gd name="connsiteX3188" fmla="*/ 765001 w 1503152"/>
                  <a:gd name="connsiteY3188" fmla="*/ 755292 h 1045693"/>
                  <a:gd name="connsiteX3189" fmla="*/ 764822 w 1503152"/>
                  <a:gd name="connsiteY3189" fmla="*/ 755835 h 1045693"/>
                  <a:gd name="connsiteX3190" fmla="*/ 764921 w 1503152"/>
                  <a:gd name="connsiteY3190" fmla="*/ 756570 h 1045693"/>
                  <a:gd name="connsiteX3191" fmla="*/ 765066 w 1503152"/>
                  <a:gd name="connsiteY3191" fmla="*/ 757404 h 1045693"/>
                  <a:gd name="connsiteX3192" fmla="*/ 765409 w 1503152"/>
                  <a:gd name="connsiteY3192" fmla="*/ 758499 h 1045693"/>
                  <a:gd name="connsiteX3193" fmla="*/ 765140 w 1503152"/>
                  <a:gd name="connsiteY3193" fmla="*/ 758942 h 1045693"/>
                  <a:gd name="connsiteX3194" fmla="*/ 765011 w 1503152"/>
                  <a:gd name="connsiteY3194" fmla="*/ 759716 h 1045693"/>
                  <a:gd name="connsiteX3195" fmla="*/ 765089 w 1503152"/>
                  <a:gd name="connsiteY3195" fmla="*/ 760201 h 1045693"/>
                  <a:gd name="connsiteX3196" fmla="*/ 764655 w 1503152"/>
                  <a:gd name="connsiteY3196" fmla="*/ 760812 h 1045693"/>
                  <a:gd name="connsiteX3197" fmla="*/ 764089 w 1503152"/>
                  <a:gd name="connsiteY3197" fmla="*/ 761302 h 1045693"/>
                  <a:gd name="connsiteX3198" fmla="*/ 763753 w 1503152"/>
                  <a:gd name="connsiteY3198" fmla="*/ 761989 h 1045693"/>
                  <a:gd name="connsiteX3199" fmla="*/ 763968 w 1503152"/>
                  <a:gd name="connsiteY3199" fmla="*/ 762715 h 1045693"/>
                  <a:gd name="connsiteX3200" fmla="*/ 764232 w 1503152"/>
                  <a:gd name="connsiteY3200" fmla="*/ 763878 h 1045693"/>
                  <a:gd name="connsiteX3201" fmla="*/ 764633 w 1503152"/>
                  <a:gd name="connsiteY3201" fmla="*/ 764655 h 1045693"/>
                  <a:gd name="connsiteX3202" fmla="*/ 765558 w 1503152"/>
                  <a:gd name="connsiteY3202" fmla="*/ 764741 h 1045693"/>
                  <a:gd name="connsiteX3203" fmla="*/ 765920 w 1503152"/>
                  <a:gd name="connsiteY3203" fmla="*/ 765636 h 1045693"/>
                  <a:gd name="connsiteX3204" fmla="*/ 766739 w 1503152"/>
                  <a:gd name="connsiteY3204" fmla="*/ 766468 h 1045693"/>
                  <a:gd name="connsiteX3205" fmla="*/ 766623 w 1503152"/>
                  <a:gd name="connsiteY3205" fmla="*/ 767146 h 1045693"/>
                  <a:gd name="connsiteX3206" fmla="*/ 766296 w 1503152"/>
                  <a:gd name="connsiteY3206" fmla="*/ 768157 h 1045693"/>
                  <a:gd name="connsiteX3207" fmla="*/ 766533 w 1503152"/>
                  <a:gd name="connsiteY3207" fmla="*/ 768857 h 1045693"/>
                  <a:gd name="connsiteX3208" fmla="*/ 766508 w 1503152"/>
                  <a:gd name="connsiteY3208" fmla="*/ 769487 h 1045693"/>
                  <a:gd name="connsiteX3209" fmla="*/ 766203 w 1503152"/>
                  <a:gd name="connsiteY3209" fmla="*/ 771128 h 1045693"/>
                  <a:gd name="connsiteX3210" fmla="*/ 764896 w 1503152"/>
                  <a:gd name="connsiteY3210" fmla="*/ 771702 h 1045693"/>
                  <a:gd name="connsiteX3211" fmla="*/ 764373 w 1503152"/>
                  <a:gd name="connsiteY3211" fmla="*/ 772444 h 1045693"/>
                  <a:gd name="connsiteX3212" fmla="*/ 763913 w 1503152"/>
                  <a:gd name="connsiteY3212" fmla="*/ 772903 h 1045693"/>
                  <a:gd name="connsiteX3213" fmla="*/ 763778 w 1503152"/>
                  <a:gd name="connsiteY3213" fmla="*/ 773635 h 1045693"/>
                  <a:gd name="connsiteX3214" fmla="*/ 764125 w 1503152"/>
                  <a:gd name="connsiteY3214" fmla="*/ 774347 h 1045693"/>
                  <a:gd name="connsiteX3215" fmla="*/ 764703 w 1503152"/>
                  <a:gd name="connsiteY3215" fmla="*/ 774537 h 1045693"/>
                  <a:gd name="connsiteX3216" fmla="*/ 765387 w 1503152"/>
                  <a:gd name="connsiteY3216" fmla="*/ 774341 h 1045693"/>
                  <a:gd name="connsiteX3217" fmla="*/ 765762 w 1503152"/>
                  <a:gd name="connsiteY3217" fmla="*/ 775156 h 1045693"/>
                  <a:gd name="connsiteX3218" fmla="*/ 765558 w 1503152"/>
                  <a:gd name="connsiteY3218" fmla="*/ 775719 h 1045693"/>
                  <a:gd name="connsiteX3219" fmla="*/ 764812 w 1503152"/>
                  <a:gd name="connsiteY3219" fmla="*/ 776127 h 1045693"/>
                  <a:gd name="connsiteX3220" fmla="*/ 764222 w 1503152"/>
                  <a:gd name="connsiteY3220" fmla="*/ 776265 h 1045693"/>
                  <a:gd name="connsiteX3221" fmla="*/ 763419 w 1503152"/>
                  <a:gd name="connsiteY3221" fmla="*/ 776595 h 1045693"/>
                  <a:gd name="connsiteX3222" fmla="*/ 763470 w 1503152"/>
                  <a:gd name="connsiteY3222" fmla="*/ 777263 h 1045693"/>
                  <a:gd name="connsiteX3223" fmla="*/ 764125 w 1503152"/>
                  <a:gd name="connsiteY3223" fmla="*/ 777620 h 1045693"/>
                  <a:gd name="connsiteX3224" fmla="*/ 764427 w 1503152"/>
                  <a:gd name="connsiteY3224" fmla="*/ 777988 h 1045693"/>
                  <a:gd name="connsiteX3225" fmla="*/ 765789 w 1503152"/>
                  <a:gd name="connsiteY3225" fmla="*/ 778837 h 1045693"/>
                  <a:gd name="connsiteX3226" fmla="*/ 766129 w 1503152"/>
                  <a:gd name="connsiteY3226" fmla="*/ 779123 h 1045693"/>
                  <a:gd name="connsiteX3227" fmla="*/ 766341 w 1503152"/>
                  <a:gd name="connsiteY3227" fmla="*/ 779646 h 1045693"/>
                  <a:gd name="connsiteX3228" fmla="*/ 766090 w 1503152"/>
                  <a:gd name="connsiteY3228" fmla="*/ 780060 h 1045693"/>
                  <a:gd name="connsiteX3229" fmla="*/ 766190 w 1503152"/>
                  <a:gd name="connsiteY3229" fmla="*/ 780795 h 1045693"/>
                  <a:gd name="connsiteX3230" fmla="*/ 765869 w 1503152"/>
                  <a:gd name="connsiteY3230" fmla="*/ 781306 h 1045693"/>
                  <a:gd name="connsiteX3231" fmla="*/ 766334 w 1503152"/>
                  <a:gd name="connsiteY3231" fmla="*/ 782066 h 1045693"/>
                  <a:gd name="connsiteX3232" fmla="*/ 767811 w 1503152"/>
                  <a:gd name="connsiteY3232" fmla="*/ 782867 h 1045693"/>
                  <a:gd name="connsiteX3233" fmla="*/ 767320 w 1503152"/>
                  <a:gd name="connsiteY3233" fmla="*/ 783569 h 1045693"/>
                  <a:gd name="connsiteX3234" fmla="*/ 766762 w 1503152"/>
                  <a:gd name="connsiteY3234" fmla="*/ 784279 h 1045693"/>
                  <a:gd name="connsiteX3235" fmla="*/ 766710 w 1503152"/>
                  <a:gd name="connsiteY3235" fmla="*/ 785178 h 1045693"/>
                  <a:gd name="connsiteX3236" fmla="*/ 766633 w 1503152"/>
                  <a:gd name="connsiteY3236" fmla="*/ 786029 h 1045693"/>
                  <a:gd name="connsiteX3237" fmla="*/ 766382 w 1503152"/>
                  <a:gd name="connsiteY3237" fmla="*/ 787082 h 1045693"/>
                  <a:gd name="connsiteX3238" fmla="*/ 766861 w 1503152"/>
                  <a:gd name="connsiteY3238" fmla="*/ 787714 h 1045693"/>
                  <a:gd name="connsiteX3239" fmla="*/ 767590 w 1503152"/>
                  <a:gd name="connsiteY3239" fmla="*/ 787541 h 1045693"/>
                  <a:gd name="connsiteX3240" fmla="*/ 768682 w 1503152"/>
                  <a:gd name="connsiteY3240" fmla="*/ 787977 h 1045693"/>
                  <a:gd name="connsiteX3241" fmla="*/ 769262 w 1503152"/>
                  <a:gd name="connsiteY3241" fmla="*/ 788844 h 1045693"/>
                  <a:gd name="connsiteX3242" fmla="*/ 769128 w 1503152"/>
                  <a:gd name="connsiteY3242" fmla="*/ 789290 h 1045693"/>
                  <a:gd name="connsiteX3243" fmla="*/ 769006 w 1503152"/>
                  <a:gd name="connsiteY3243" fmla="*/ 789821 h 1045693"/>
                  <a:gd name="connsiteX3244" fmla="*/ 769266 w 1503152"/>
                  <a:gd name="connsiteY3244" fmla="*/ 790229 h 1045693"/>
                  <a:gd name="connsiteX3245" fmla="*/ 769712 w 1503152"/>
                  <a:gd name="connsiteY3245" fmla="*/ 790807 h 1045693"/>
                  <a:gd name="connsiteX3246" fmla="*/ 769863 w 1503152"/>
                  <a:gd name="connsiteY3246" fmla="*/ 791407 h 1045693"/>
                  <a:gd name="connsiteX3247" fmla="*/ 769895 w 1503152"/>
                  <a:gd name="connsiteY3247" fmla="*/ 792155 h 1045693"/>
                  <a:gd name="connsiteX3248" fmla="*/ 770424 w 1503152"/>
                  <a:gd name="connsiteY3248" fmla="*/ 792393 h 1045693"/>
                  <a:gd name="connsiteX3249" fmla="*/ 771260 w 1503152"/>
                  <a:gd name="connsiteY3249" fmla="*/ 792788 h 1045693"/>
                  <a:gd name="connsiteX3250" fmla="*/ 771613 w 1503152"/>
                  <a:gd name="connsiteY3250" fmla="*/ 793799 h 1045693"/>
                  <a:gd name="connsiteX3251" fmla="*/ 772040 w 1503152"/>
                  <a:gd name="connsiteY3251" fmla="*/ 793416 h 1045693"/>
                  <a:gd name="connsiteX3252" fmla="*/ 771972 w 1503152"/>
                  <a:gd name="connsiteY3252" fmla="*/ 792273 h 1045693"/>
                  <a:gd name="connsiteX3253" fmla="*/ 772672 w 1503152"/>
                  <a:gd name="connsiteY3253" fmla="*/ 791564 h 1045693"/>
                  <a:gd name="connsiteX3254" fmla="*/ 773254 w 1503152"/>
                  <a:gd name="connsiteY3254" fmla="*/ 791513 h 1045693"/>
                  <a:gd name="connsiteX3255" fmla="*/ 773874 w 1503152"/>
                  <a:gd name="connsiteY3255" fmla="*/ 791638 h 1045693"/>
                  <a:gd name="connsiteX3256" fmla="*/ 774330 w 1503152"/>
                  <a:gd name="connsiteY3256" fmla="*/ 792540 h 1045693"/>
                  <a:gd name="connsiteX3257" fmla="*/ 774794 w 1503152"/>
                  <a:gd name="connsiteY3257" fmla="*/ 793215 h 1045693"/>
                  <a:gd name="connsiteX3258" fmla="*/ 775523 w 1503152"/>
                  <a:gd name="connsiteY3258" fmla="*/ 794065 h 1045693"/>
                  <a:gd name="connsiteX3259" fmla="*/ 775941 w 1503152"/>
                  <a:gd name="connsiteY3259" fmla="*/ 794643 h 1045693"/>
                  <a:gd name="connsiteX3260" fmla="*/ 776304 w 1503152"/>
                  <a:gd name="connsiteY3260" fmla="*/ 795728 h 1045693"/>
                  <a:gd name="connsiteX3261" fmla="*/ 775935 w 1503152"/>
                  <a:gd name="connsiteY3261" fmla="*/ 796085 h 1045693"/>
                  <a:gd name="connsiteX3262" fmla="*/ 775433 w 1503152"/>
                  <a:gd name="connsiteY3262" fmla="*/ 796593 h 1045693"/>
                  <a:gd name="connsiteX3263" fmla="*/ 775260 w 1503152"/>
                  <a:gd name="connsiteY3263" fmla="*/ 797324 h 1045693"/>
                  <a:gd name="connsiteX3264" fmla="*/ 775622 w 1503152"/>
                  <a:gd name="connsiteY3264" fmla="*/ 798091 h 1045693"/>
                  <a:gd name="connsiteX3265" fmla="*/ 775954 w 1503152"/>
                  <a:gd name="connsiteY3265" fmla="*/ 798532 h 1045693"/>
                  <a:gd name="connsiteX3266" fmla="*/ 776290 w 1503152"/>
                  <a:gd name="connsiteY3266" fmla="*/ 799446 h 1045693"/>
                  <a:gd name="connsiteX3267" fmla="*/ 776332 w 1503152"/>
                  <a:gd name="connsiteY3267" fmla="*/ 799912 h 1045693"/>
                  <a:gd name="connsiteX3268" fmla="*/ 776256 w 1503152"/>
                  <a:gd name="connsiteY3268" fmla="*/ 800812 h 1045693"/>
                  <a:gd name="connsiteX3269" fmla="*/ 776555 w 1503152"/>
                  <a:gd name="connsiteY3269" fmla="*/ 801161 h 1045693"/>
                  <a:gd name="connsiteX3270" fmla="*/ 777174 w 1503152"/>
                  <a:gd name="connsiteY3270" fmla="*/ 801383 h 1045693"/>
                  <a:gd name="connsiteX3271" fmla="*/ 778019 w 1503152"/>
                  <a:gd name="connsiteY3271" fmla="*/ 801835 h 1045693"/>
                  <a:gd name="connsiteX3272" fmla="*/ 777515 w 1503152"/>
                  <a:gd name="connsiteY3272" fmla="*/ 802741 h 1045693"/>
                  <a:gd name="connsiteX3273" fmla="*/ 777000 w 1503152"/>
                  <a:gd name="connsiteY3273" fmla="*/ 803636 h 1045693"/>
                  <a:gd name="connsiteX3274" fmla="*/ 776628 w 1503152"/>
                  <a:gd name="connsiteY3274" fmla="*/ 804356 h 1045693"/>
                  <a:gd name="connsiteX3275" fmla="*/ 776528 w 1503152"/>
                  <a:gd name="connsiteY3275" fmla="*/ 805130 h 1045693"/>
                  <a:gd name="connsiteX3276" fmla="*/ 776757 w 1503152"/>
                  <a:gd name="connsiteY3276" fmla="*/ 806022 h 1045693"/>
                  <a:gd name="connsiteX3277" fmla="*/ 777418 w 1503152"/>
                  <a:gd name="connsiteY3277" fmla="*/ 806710 h 1045693"/>
                  <a:gd name="connsiteX3278" fmla="*/ 778076 w 1503152"/>
                  <a:gd name="connsiteY3278" fmla="*/ 807124 h 1045693"/>
                  <a:gd name="connsiteX3279" fmla="*/ 778458 w 1503152"/>
                  <a:gd name="connsiteY3279" fmla="*/ 807397 h 1045693"/>
                  <a:gd name="connsiteX3280" fmla="*/ 778120 w 1503152"/>
                  <a:gd name="connsiteY3280" fmla="*/ 808382 h 1045693"/>
                  <a:gd name="connsiteX3281" fmla="*/ 777828 w 1503152"/>
                  <a:gd name="connsiteY3281" fmla="*/ 808745 h 1045693"/>
                  <a:gd name="connsiteX3282" fmla="*/ 777870 w 1503152"/>
                  <a:gd name="connsiteY3282" fmla="*/ 809336 h 1045693"/>
                  <a:gd name="connsiteX3283" fmla="*/ 778481 w 1503152"/>
                  <a:gd name="connsiteY3283" fmla="*/ 809567 h 1045693"/>
                  <a:gd name="connsiteX3284" fmla="*/ 779595 w 1503152"/>
                  <a:gd name="connsiteY3284" fmla="*/ 809570 h 1045693"/>
                  <a:gd name="connsiteX3285" fmla="*/ 780500 w 1503152"/>
                  <a:gd name="connsiteY3285" fmla="*/ 809733 h 1045693"/>
                  <a:gd name="connsiteX3286" fmla="*/ 780706 w 1503152"/>
                  <a:gd name="connsiteY3286" fmla="*/ 810742 h 1045693"/>
                  <a:gd name="connsiteX3287" fmla="*/ 781196 w 1503152"/>
                  <a:gd name="connsiteY3287" fmla="*/ 811853 h 1045693"/>
                  <a:gd name="connsiteX3288" fmla="*/ 781843 w 1503152"/>
                  <a:gd name="connsiteY3288" fmla="*/ 812370 h 1045693"/>
                  <a:gd name="connsiteX3289" fmla="*/ 782524 w 1503152"/>
                  <a:gd name="connsiteY3289" fmla="*/ 813019 h 1045693"/>
                  <a:gd name="connsiteX3290" fmla="*/ 782953 w 1503152"/>
                  <a:gd name="connsiteY3290" fmla="*/ 813333 h 1045693"/>
                  <a:gd name="connsiteX3291" fmla="*/ 783711 w 1503152"/>
                  <a:gd name="connsiteY3291" fmla="*/ 814299 h 1045693"/>
                  <a:gd name="connsiteX3292" fmla="*/ 784083 w 1503152"/>
                  <a:gd name="connsiteY3292" fmla="*/ 814769 h 1045693"/>
                  <a:gd name="connsiteX3293" fmla="*/ 784530 w 1503152"/>
                  <a:gd name="connsiteY3293" fmla="*/ 815266 h 1045693"/>
                  <a:gd name="connsiteX3294" fmla="*/ 784822 w 1503152"/>
                  <a:gd name="connsiteY3294" fmla="*/ 815744 h 1045693"/>
                  <a:gd name="connsiteX3295" fmla="*/ 784491 w 1503152"/>
                  <a:gd name="connsiteY3295" fmla="*/ 816158 h 1045693"/>
                  <a:gd name="connsiteX3296" fmla="*/ 784171 w 1503152"/>
                  <a:gd name="connsiteY3296" fmla="*/ 816570 h 1045693"/>
                  <a:gd name="connsiteX3297" fmla="*/ 783877 w 1503152"/>
                  <a:gd name="connsiteY3297" fmla="*/ 817148 h 1045693"/>
                  <a:gd name="connsiteX3298" fmla="*/ 784360 w 1503152"/>
                  <a:gd name="connsiteY3298" fmla="*/ 817299 h 1045693"/>
                  <a:gd name="connsiteX3299" fmla="*/ 785114 w 1503152"/>
                  <a:gd name="connsiteY3299" fmla="*/ 817616 h 1045693"/>
                  <a:gd name="connsiteX3300" fmla="*/ 786116 w 1503152"/>
                  <a:gd name="connsiteY3300" fmla="*/ 817938 h 1045693"/>
                  <a:gd name="connsiteX3301" fmla="*/ 785232 w 1503152"/>
                  <a:gd name="connsiteY3301" fmla="*/ 818547 h 1045693"/>
                  <a:gd name="connsiteX3302" fmla="*/ 784526 w 1503152"/>
                  <a:gd name="connsiteY3302" fmla="*/ 819100 h 1045693"/>
                  <a:gd name="connsiteX3303" fmla="*/ 784224 w 1503152"/>
                  <a:gd name="connsiteY3303" fmla="*/ 819524 h 1045693"/>
                  <a:gd name="connsiteX3304" fmla="*/ 784009 w 1503152"/>
                  <a:gd name="connsiteY3304" fmla="*/ 820121 h 1045693"/>
                  <a:gd name="connsiteX3305" fmla="*/ 783837 w 1503152"/>
                  <a:gd name="connsiteY3305" fmla="*/ 820814 h 1045693"/>
                  <a:gd name="connsiteX3306" fmla="*/ 783646 w 1503152"/>
                  <a:gd name="connsiteY3306" fmla="*/ 821656 h 1045693"/>
                  <a:gd name="connsiteX3307" fmla="*/ 784286 w 1503152"/>
                  <a:gd name="connsiteY3307" fmla="*/ 821797 h 1045693"/>
                  <a:gd name="connsiteX3308" fmla="*/ 784665 w 1503152"/>
                  <a:gd name="connsiteY3308" fmla="*/ 822304 h 1045693"/>
                  <a:gd name="connsiteX3309" fmla="*/ 784343 w 1503152"/>
                  <a:gd name="connsiteY3309" fmla="*/ 822949 h 1045693"/>
                  <a:gd name="connsiteX3310" fmla="*/ 783486 w 1503152"/>
                  <a:gd name="connsiteY3310" fmla="*/ 822978 h 1045693"/>
                  <a:gd name="connsiteX3311" fmla="*/ 782645 w 1503152"/>
                  <a:gd name="connsiteY3311" fmla="*/ 822959 h 1045693"/>
                  <a:gd name="connsiteX3312" fmla="*/ 781897 w 1503152"/>
                  <a:gd name="connsiteY3312" fmla="*/ 823058 h 1045693"/>
                  <a:gd name="connsiteX3313" fmla="*/ 781402 w 1503152"/>
                  <a:gd name="connsiteY3313" fmla="*/ 823197 h 1045693"/>
                  <a:gd name="connsiteX3314" fmla="*/ 780343 w 1503152"/>
                  <a:gd name="connsiteY3314" fmla="*/ 823514 h 1045693"/>
                  <a:gd name="connsiteX3315" fmla="*/ 779669 w 1503152"/>
                  <a:gd name="connsiteY3315" fmla="*/ 823836 h 1045693"/>
                  <a:gd name="connsiteX3316" fmla="*/ 778914 w 1503152"/>
                  <a:gd name="connsiteY3316" fmla="*/ 824205 h 1045693"/>
                  <a:gd name="connsiteX3317" fmla="*/ 778307 w 1503152"/>
                  <a:gd name="connsiteY3317" fmla="*/ 824507 h 1045693"/>
                  <a:gd name="connsiteX3318" fmla="*/ 777646 w 1503152"/>
                  <a:gd name="connsiteY3318" fmla="*/ 824664 h 1045693"/>
                  <a:gd name="connsiteX3319" fmla="*/ 776828 w 1503152"/>
                  <a:gd name="connsiteY3319" fmla="*/ 824678 h 1045693"/>
                  <a:gd name="connsiteX3320" fmla="*/ 776185 w 1503152"/>
                  <a:gd name="connsiteY3320" fmla="*/ 824735 h 1045693"/>
                  <a:gd name="connsiteX3321" fmla="*/ 775485 w 1503152"/>
                  <a:gd name="connsiteY3321" fmla="*/ 824815 h 1045693"/>
                  <a:gd name="connsiteX3322" fmla="*/ 774914 w 1503152"/>
                  <a:gd name="connsiteY3322" fmla="*/ 824703 h 1045693"/>
                  <a:gd name="connsiteX3323" fmla="*/ 774214 w 1503152"/>
                  <a:gd name="connsiteY3323" fmla="*/ 824674 h 1045693"/>
                  <a:gd name="connsiteX3324" fmla="*/ 773844 w 1503152"/>
                  <a:gd name="connsiteY3324" fmla="*/ 825039 h 1045693"/>
                  <a:gd name="connsiteX3325" fmla="*/ 774114 w 1503152"/>
                  <a:gd name="connsiteY3325" fmla="*/ 825544 h 1045693"/>
                  <a:gd name="connsiteX3326" fmla="*/ 774236 w 1503152"/>
                  <a:gd name="connsiteY3326" fmla="*/ 826153 h 1045693"/>
                  <a:gd name="connsiteX3327" fmla="*/ 774406 w 1503152"/>
                  <a:gd name="connsiteY3327" fmla="*/ 826699 h 1045693"/>
                  <a:gd name="connsiteX3328" fmla="*/ 773966 w 1503152"/>
                  <a:gd name="connsiteY3328" fmla="*/ 827313 h 1045693"/>
                  <a:gd name="connsiteX3329" fmla="*/ 773536 w 1503152"/>
                  <a:gd name="connsiteY3329" fmla="*/ 827753 h 1045693"/>
                  <a:gd name="connsiteX3330" fmla="*/ 773433 w 1503152"/>
                  <a:gd name="connsiteY3330" fmla="*/ 828189 h 1045693"/>
                  <a:gd name="connsiteX3331" fmla="*/ 773664 w 1503152"/>
                  <a:gd name="connsiteY3331" fmla="*/ 828794 h 1045693"/>
                  <a:gd name="connsiteX3332" fmla="*/ 773895 w 1503152"/>
                  <a:gd name="connsiteY3332" fmla="*/ 829229 h 1045693"/>
                  <a:gd name="connsiteX3333" fmla="*/ 774088 w 1503152"/>
                  <a:gd name="connsiteY3333" fmla="*/ 829685 h 1045693"/>
                  <a:gd name="connsiteX3334" fmla="*/ 774265 w 1503152"/>
                  <a:gd name="connsiteY3334" fmla="*/ 830405 h 1045693"/>
                  <a:gd name="connsiteX3335" fmla="*/ 774023 w 1503152"/>
                  <a:gd name="connsiteY3335" fmla="*/ 830916 h 1045693"/>
                  <a:gd name="connsiteX3336" fmla="*/ 772576 w 1503152"/>
                  <a:gd name="connsiteY3336" fmla="*/ 831586 h 1045693"/>
                  <a:gd name="connsiteX3337" fmla="*/ 772582 w 1503152"/>
                  <a:gd name="connsiteY3337" fmla="*/ 832601 h 1045693"/>
                  <a:gd name="connsiteX3338" fmla="*/ 772737 w 1503152"/>
                  <a:gd name="connsiteY3338" fmla="*/ 833109 h 1045693"/>
                  <a:gd name="connsiteX3339" fmla="*/ 772740 w 1503152"/>
                  <a:gd name="connsiteY3339" fmla="*/ 833622 h 1045693"/>
                  <a:gd name="connsiteX3340" fmla="*/ 772861 w 1503152"/>
                  <a:gd name="connsiteY3340" fmla="*/ 834126 h 1045693"/>
                  <a:gd name="connsiteX3341" fmla="*/ 773212 w 1503152"/>
                  <a:gd name="connsiteY3341" fmla="*/ 834614 h 1045693"/>
                  <a:gd name="connsiteX3342" fmla="*/ 772811 w 1503152"/>
                  <a:gd name="connsiteY3342" fmla="*/ 835074 h 1045693"/>
                  <a:gd name="connsiteX3343" fmla="*/ 773241 w 1503152"/>
                  <a:gd name="connsiteY3343" fmla="*/ 835561 h 1045693"/>
                  <a:gd name="connsiteX3344" fmla="*/ 773908 w 1503152"/>
                  <a:gd name="connsiteY3344" fmla="*/ 835889 h 1045693"/>
                  <a:gd name="connsiteX3345" fmla="*/ 774197 w 1503152"/>
                  <a:gd name="connsiteY3345" fmla="*/ 836444 h 1045693"/>
                  <a:gd name="connsiteX3346" fmla="*/ 774445 w 1503152"/>
                  <a:gd name="connsiteY3346" fmla="*/ 837116 h 1045693"/>
                  <a:gd name="connsiteX3347" fmla="*/ 774611 w 1503152"/>
                  <a:gd name="connsiteY3347" fmla="*/ 838095 h 1045693"/>
                  <a:gd name="connsiteX3348" fmla="*/ 775080 w 1503152"/>
                  <a:gd name="connsiteY3348" fmla="*/ 838390 h 1045693"/>
                  <a:gd name="connsiteX3349" fmla="*/ 775582 w 1503152"/>
                  <a:gd name="connsiteY3349" fmla="*/ 838667 h 1045693"/>
                  <a:gd name="connsiteX3350" fmla="*/ 775591 w 1503152"/>
                  <a:gd name="connsiteY3350" fmla="*/ 839421 h 1045693"/>
                  <a:gd name="connsiteX3351" fmla="*/ 775370 w 1503152"/>
                  <a:gd name="connsiteY3351" fmla="*/ 839980 h 1045693"/>
                  <a:gd name="connsiteX3352" fmla="*/ 775658 w 1503152"/>
                  <a:gd name="connsiteY3352" fmla="*/ 840526 h 1045693"/>
                  <a:gd name="connsiteX3353" fmla="*/ 775340 w 1503152"/>
                  <a:gd name="connsiteY3353" fmla="*/ 840850 h 1045693"/>
                  <a:gd name="connsiteX3354" fmla="*/ 775093 w 1503152"/>
                  <a:gd name="connsiteY3354" fmla="*/ 841556 h 1045693"/>
                  <a:gd name="connsiteX3355" fmla="*/ 774914 w 1503152"/>
                  <a:gd name="connsiteY3355" fmla="*/ 842705 h 1045693"/>
                  <a:gd name="connsiteX3356" fmla="*/ 774916 w 1503152"/>
                  <a:gd name="connsiteY3356" fmla="*/ 843220 h 1045693"/>
                  <a:gd name="connsiteX3357" fmla="*/ 775466 w 1503152"/>
                  <a:gd name="connsiteY3357" fmla="*/ 843611 h 1045693"/>
                  <a:gd name="connsiteX3358" fmla="*/ 776153 w 1503152"/>
                  <a:gd name="connsiteY3358" fmla="*/ 843804 h 1045693"/>
                  <a:gd name="connsiteX3359" fmla="*/ 776576 w 1503152"/>
                  <a:gd name="connsiteY3359" fmla="*/ 844619 h 1045693"/>
                  <a:gd name="connsiteX3360" fmla="*/ 776927 w 1503152"/>
                  <a:gd name="connsiteY3360" fmla="*/ 845050 h 1045693"/>
                  <a:gd name="connsiteX3361" fmla="*/ 777620 w 1503152"/>
                  <a:gd name="connsiteY3361" fmla="*/ 844806 h 1045693"/>
                  <a:gd name="connsiteX3362" fmla="*/ 777922 w 1503152"/>
                  <a:gd name="connsiteY3362" fmla="*/ 845245 h 1045693"/>
                  <a:gd name="connsiteX3363" fmla="*/ 778221 w 1503152"/>
                  <a:gd name="connsiteY3363" fmla="*/ 845752 h 1045693"/>
                  <a:gd name="connsiteX3364" fmla="*/ 778761 w 1503152"/>
                  <a:gd name="connsiteY3364" fmla="*/ 846038 h 1045693"/>
                  <a:gd name="connsiteX3365" fmla="*/ 778536 w 1503152"/>
                  <a:gd name="connsiteY3365" fmla="*/ 846861 h 1045693"/>
                  <a:gd name="connsiteX3366" fmla="*/ 778645 w 1503152"/>
                  <a:gd name="connsiteY3366" fmla="*/ 847605 h 1045693"/>
                  <a:gd name="connsiteX3367" fmla="*/ 779393 w 1503152"/>
                  <a:gd name="connsiteY3367" fmla="*/ 847739 h 1045693"/>
                  <a:gd name="connsiteX3368" fmla="*/ 780291 w 1503152"/>
                  <a:gd name="connsiteY3368" fmla="*/ 848369 h 1045693"/>
                  <a:gd name="connsiteX3369" fmla="*/ 780490 w 1503152"/>
                  <a:gd name="connsiteY3369" fmla="*/ 849060 h 1045693"/>
                  <a:gd name="connsiteX3370" fmla="*/ 780815 w 1503152"/>
                  <a:gd name="connsiteY3370" fmla="*/ 849371 h 1045693"/>
                  <a:gd name="connsiteX3371" fmla="*/ 781406 w 1503152"/>
                  <a:gd name="connsiteY3371" fmla="*/ 849429 h 1045693"/>
                  <a:gd name="connsiteX3372" fmla="*/ 782106 w 1503152"/>
                  <a:gd name="connsiteY3372" fmla="*/ 849550 h 1045693"/>
                  <a:gd name="connsiteX3373" fmla="*/ 782764 w 1503152"/>
                  <a:gd name="connsiteY3373" fmla="*/ 849754 h 1045693"/>
                  <a:gd name="connsiteX3374" fmla="*/ 783190 w 1503152"/>
                  <a:gd name="connsiteY3374" fmla="*/ 850260 h 1045693"/>
                  <a:gd name="connsiteX3375" fmla="*/ 783634 w 1503152"/>
                  <a:gd name="connsiteY3375" fmla="*/ 850460 h 1045693"/>
                  <a:gd name="connsiteX3376" fmla="*/ 783785 w 1503152"/>
                  <a:gd name="connsiteY3376" fmla="*/ 850964 h 1045693"/>
                  <a:gd name="connsiteX3377" fmla="*/ 783627 w 1503152"/>
                  <a:gd name="connsiteY3377" fmla="*/ 851689 h 1045693"/>
                  <a:gd name="connsiteX3378" fmla="*/ 783797 w 1503152"/>
                  <a:gd name="connsiteY3378" fmla="*/ 852299 h 1045693"/>
                  <a:gd name="connsiteX3379" fmla="*/ 784587 w 1503152"/>
                  <a:gd name="connsiteY3379" fmla="*/ 852463 h 1045693"/>
                  <a:gd name="connsiteX3380" fmla="*/ 785484 w 1503152"/>
                  <a:gd name="connsiteY3380" fmla="*/ 852534 h 1045693"/>
                  <a:gd name="connsiteX3381" fmla="*/ 786302 w 1503152"/>
                  <a:gd name="connsiteY3381" fmla="*/ 852511 h 1045693"/>
                  <a:gd name="connsiteX3382" fmla="*/ 787285 w 1503152"/>
                  <a:gd name="connsiteY3382" fmla="*/ 852021 h 1045693"/>
                  <a:gd name="connsiteX3383" fmla="*/ 788357 w 1503152"/>
                  <a:gd name="connsiteY3383" fmla="*/ 852110 h 1045693"/>
                  <a:gd name="connsiteX3384" fmla="*/ 788730 w 1503152"/>
                  <a:gd name="connsiteY3384" fmla="*/ 852357 h 1045693"/>
                  <a:gd name="connsiteX3385" fmla="*/ 789449 w 1503152"/>
                  <a:gd name="connsiteY3385" fmla="*/ 852595 h 1045693"/>
                  <a:gd name="connsiteX3386" fmla="*/ 790036 w 1503152"/>
                  <a:gd name="connsiteY3386" fmla="*/ 852748 h 1045693"/>
                  <a:gd name="connsiteX3387" fmla="*/ 790926 w 1503152"/>
                  <a:gd name="connsiteY3387" fmla="*/ 852807 h 1045693"/>
                  <a:gd name="connsiteX3388" fmla="*/ 791635 w 1503152"/>
                  <a:gd name="connsiteY3388" fmla="*/ 852880 h 1045693"/>
                  <a:gd name="connsiteX3389" fmla="*/ 792153 w 1503152"/>
                  <a:gd name="connsiteY3389" fmla="*/ 853372 h 1045693"/>
                  <a:gd name="connsiteX3390" fmla="*/ 792659 w 1503152"/>
                  <a:gd name="connsiteY3390" fmla="*/ 853763 h 1045693"/>
                  <a:gd name="connsiteX3391" fmla="*/ 793010 w 1503152"/>
                  <a:gd name="connsiteY3391" fmla="*/ 854204 h 1045693"/>
                  <a:gd name="connsiteX3392" fmla="*/ 793382 w 1503152"/>
                  <a:gd name="connsiteY3392" fmla="*/ 854576 h 1045693"/>
                  <a:gd name="connsiteX3393" fmla="*/ 793969 w 1503152"/>
                  <a:gd name="connsiteY3393" fmla="*/ 854864 h 1045693"/>
                  <a:gd name="connsiteX3394" fmla="*/ 794406 w 1503152"/>
                  <a:gd name="connsiteY3394" fmla="*/ 855536 h 1045693"/>
                  <a:gd name="connsiteX3395" fmla="*/ 794775 w 1503152"/>
                  <a:gd name="connsiteY3395" fmla="*/ 855793 h 1045693"/>
                  <a:gd name="connsiteX3396" fmla="*/ 795199 w 1503152"/>
                  <a:gd name="connsiteY3396" fmla="*/ 856049 h 1045693"/>
                  <a:gd name="connsiteX3397" fmla="*/ 796025 w 1503152"/>
                  <a:gd name="connsiteY3397" fmla="*/ 856280 h 1045693"/>
                  <a:gd name="connsiteX3398" fmla="*/ 796473 w 1503152"/>
                  <a:gd name="connsiteY3398" fmla="*/ 856499 h 1045693"/>
                  <a:gd name="connsiteX3399" fmla="*/ 796975 w 1503152"/>
                  <a:gd name="connsiteY3399" fmla="*/ 856872 h 1045693"/>
                  <a:gd name="connsiteX3400" fmla="*/ 797668 w 1503152"/>
                  <a:gd name="connsiteY3400" fmla="*/ 856580 h 1045693"/>
                  <a:gd name="connsiteX3401" fmla="*/ 798240 w 1503152"/>
                  <a:gd name="connsiteY3401" fmla="*/ 856730 h 1045693"/>
                  <a:gd name="connsiteX3402" fmla="*/ 798712 w 1503152"/>
                  <a:gd name="connsiteY3402" fmla="*/ 856708 h 1045693"/>
                  <a:gd name="connsiteX3403" fmla="*/ 799312 w 1503152"/>
                  <a:gd name="connsiteY3403" fmla="*/ 856772 h 1045693"/>
                  <a:gd name="connsiteX3404" fmla="*/ 799916 w 1503152"/>
                  <a:gd name="connsiteY3404" fmla="*/ 856692 h 1045693"/>
                  <a:gd name="connsiteX3405" fmla="*/ 800664 w 1503152"/>
                  <a:gd name="connsiteY3405" fmla="*/ 857755 h 1045693"/>
                  <a:gd name="connsiteX3406" fmla="*/ 801428 w 1503152"/>
                  <a:gd name="connsiteY3406" fmla="*/ 858024 h 1045693"/>
                  <a:gd name="connsiteX3407" fmla="*/ 801910 w 1503152"/>
                  <a:gd name="connsiteY3407" fmla="*/ 858261 h 1045693"/>
                  <a:gd name="connsiteX3408" fmla="*/ 802423 w 1503152"/>
                  <a:gd name="connsiteY3408" fmla="*/ 858326 h 1045693"/>
                  <a:gd name="connsiteX3409" fmla="*/ 803072 w 1503152"/>
                  <a:gd name="connsiteY3409" fmla="*/ 858410 h 1045693"/>
                  <a:gd name="connsiteX3410" fmla="*/ 803425 w 1503152"/>
                  <a:gd name="connsiteY3410" fmla="*/ 858705 h 1045693"/>
                  <a:gd name="connsiteX3411" fmla="*/ 803961 w 1503152"/>
                  <a:gd name="connsiteY3411" fmla="*/ 859058 h 1045693"/>
                  <a:gd name="connsiteX3412" fmla="*/ 804751 w 1503152"/>
                  <a:gd name="connsiteY3412" fmla="*/ 859154 h 1045693"/>
                  <a:gd name="connsiteX3413" fmla="*/ 805243 w 1503152"/>
                  <a:gd name="connsiteY3413" fmla="*/ 859257 h 1045693"/>
                  <a:gd name="connsiteX3414" fmla="*/ 805865 w 1503152"/>
                  <a:gd name="connsiteY3414" fmla="*/ 859110 h 1045693"/>
                  <a:gd name="connsiteX3415" fmla="*/ 806253 w 1503152"/>
                  <a:gd name="connsiteY3415" fmla="*/ 858747 h 1045693"/>
                  <a:gd name="connsiteX3416" fmla="*/ 806661 w 1503152"/>
                  <a:gd name="connsiteY3416" fmla="*/ 858547 h 1045693"/>
                  <a:gd name="connsiteX3417" fmla="*/ 807054 w 1503152"/>
                  <a:gd name="connsiteY3417" fmla="*/ 858776 h 1045693"/>
                  <a:gd name="connsiteX3418" fmla="*/ 807451 w 1503152"/>
                  <a:gd name="connsiteY3418" fmla="*/ 858557 h 1045693"/>
                  <a:gd name="connsiteX3419" fmla="*/ 808007 w 1503152"/>
                  <a:gd name="connsiteY3419" fmla="*/ 858339 h 1045693"/>
                  <a:gd name="connsiteX3420" fmla="*/ 808518 w 1503152"/>
                  <a:gd name="connsiteY3420" fmla="*/ 858442 h 1045693"/>
                  <a:gd name="connsiteX3421" fmla="*/ 809333 w 1503152"/>
                  <a:gd name="connsiteY3421" fmla="*/ 858734 h 1045693"/>
                  <a:gd name="connsiteX3422" fmla="*/ 810300 w 1503152"/>
                  <a:gd name="connsiteY3422" fmla="*/ 858648 h 1045693"/>
                  <a:gd name="connsiteX3423" fmla="*/ 810739 w 1503152"/>
                  <a:gd name="connsiteY3423" fmla="*/ 859068 h 1045693"/>
                  <a:gd name="connsiteX3424" fmla="*/ 811193 w 1503152"/>
                  <a:gd name="connsiteY3424" fmla="*/ 859062 h 1045693"/>
                  <a:gd name="connsiteX3425" fmla="*/ 811838 w 1503152"/>
                  <a:gd name="connsiteY3425" fmla="*/ 858740 h 1045693"/>
                  <a:gd name="connsiteX3426" fmla="*/ 812567 w 1503152"/>
                  <a:gd name="connsiteY3426" fmla="*/ 857899 h 1045693"/>
                  <a:gd name="connsiteX3427" fmla="*/ 813279 w 1503152"/>
                  <a:gd name="connsiteY3427" fmla="*/ 857839 h 1045693"/>
                  <a:gd name="connsiteX3428" fmla="*/ 813626 w 1503152"/>
                  <a:gd name="connsiteY3428" fmla="*/ 858471 h 1045693"/>
                  <a:gd name="connsiteX3429" fmla="*/ 814025 w 1503152"/>
                  <a:gd name="connsiteY3429" fmla="*/ 858988 h 1045693"/>
                  <a:gd name="connsiteX3430" fmla="*/ 814288 w 1503152"/>
                  <a:gd name="connsiteY3430" fmla="*/ 858593 h 1045693"/>
                  <a:gd name="connsiteX3431" fmla="*/ 814737 w 1503152"/>
                  <a:gd name="connsiteY3431" fmla="*/ 857921 h 1045693"/>
                  <a:gd name="connsiteX3432" fmla="*/ 814733 w 1503152"/>
                  <a:gd name="connsiteY3432" fmla="*/ 857389 h 1045693"/>
                  <a:gd name="connsiteX3433" fmla="*/ 815122 w 1503152"/>
                  <a:gd name="connsiteY3433" fmla="*/ 857026 h 1045693"/>
                  <a:gd name="connsiteX3434" fmla="*/ 815632 w 1503152"/>
                  <a:gd name="connsiteY3434" fmla="*/ 857301 h 1045693"/>
                  <a:gd name="connsiteX3435" fmla="*/ 816332 w 1503152"/>
                  <a:gd name="connsiteY3435" fmla="*/ 857253 h 1045693"/>
                  <a:gd name="connsiteX3436" fmla="*/ 817225 w 1503152"/>
                  <a:gd name="connsiteY3436" fmla="*/ 856961 h 1045693"/>
                  <a:gd name="connsiteX3437" fmla="*/ 817485 w 1503152"/>
                  <a:gd name="connsiteY3437" fmla="*/ 857440 h 1045693"/>
                  <a:gd name="connsiteX3438" fmla="*/ 817238 w 1503152"/>
                  <a:gd name="connsiteY3438" fmla="*/ 858355 h 1045693"/>
                  <a:gd name="connsiteX3439" fmla="*/ 817466 w 1503152"/>
                  <a:gd name="connsiteY3439" fmla="*/ 859112 h 1045693"/>
                  <a:gd name="connsiteX3440" fmla="*/ 818927 w 1503152"/>
                  <a:gd name="connsiteY3440" fmla="*/ 859062 h 1045693"/>
                  <a:gd name="connsiteX3441" fmla="*/ 819319 w 1503152"/>
                  <a:gd name="connsiteY3441" fmla="*/ 859366 h 1045693"/>
                  <a:gd name="connsiteX3442" fmla="*/ 819893 w 1503152"/>
                  <a:gd name="connsiteY3442" fmla="*/ 860098 h 1045693"/>
                  <a:gd name="connsiteX3443" fmla="*/ 820538 w 1503152"/>
                  <a:gd name="connsiteY3443" fmla="*/ 859681 h 1045693"/>
                  <a:gd name="connsiteX3444" fmla="*/ 821335 w 1503152"/>
                  <a:gd name="connsiteY3444" fmla="*/ 858923 h 1045693"/>
                  <a:gd name="connsiteX3445" fmla="*/ 822375 w 1503152"/>
                  <a:gd name="connsiteY3445" fmla="*/ 858724 h 1045693"/>
                  <a:gd name="connsiteX3446" fmla="*/ 822683 w 1503152"/>
                  <a:gd name="connsiteY3446" fmla="*/ 858272 h 1045693"/>
                  <a:gd name="connsiteX3447" fmla="*/ 823171 w 1503152"/>
                  <a:gd name="connsiteY3447" fmla="*/ 858053 h 1045693"/>
                  <a:gd name="connsiteX3448" fmla="*/ 823557 w 1503152"/>
                  <a:gd name="connsiteY3448" fmla="*/ 858891 h 1045693"/>
                  <a:gd name="connsiteX3449" fmla="*/ 824077 w 1503152"/>
                  <a:gd name="connsiteY3449" fmla="*/ 859835 h 1045693"/>
                  <a:gd name="connsiteX3450" fmla="*/ 824453 w 1503152"/>
                  <a:gd name="connsiteY3450" fmla="*/ 860711 h 1045693"/>
                  <a:gd name="connsiteX3451" fmla="*/ 824337 w 1503152"/>
                  <a:gd name="connsiteY3451" fmla="*/ 861203 h 1045693"/>
                  <a:gd name="connsiteX3452" fmla="*/ 824244 w 1503152"/>
                  <a:gd name="connsiteY3452" fmla="*/ 861697 h 1045693"/>
                  <a:gd name="connsiteX3453" fmla="*/ 824940 w 1503152"/>
                  <a:gd name="connsiteY3453" fmla="*/ 862012 h 1045693"/>
                  <a:gd name="connsiteX3454" fmla="*/ 825638 w 1503152"/>
                  <a:gd name="connsiteY3454" fmla="*/ 862282 h 1045693"/>
                  <a:gd name="connsiteX3455" fmla="*/ 825869 w 1503152"/>
                  <a:gd name="connsiteY3455" fmla="*/ 862856 h 1045693"/>
                  <a:gd name="connsiteX3456" fmla="*/ 826138 w 1503152"/>
                  <a:gd name="connsiteY3456" fmla="*/ 863518 h 1045693"/>
                  <a:gd name="connsiteX3457" fmla="*/ 826825 w 1503152"/>
                  <a:gd name="connsiteY3457" fmla="*/ 863697 h 1045693"/>
                  <a:gd name="connsiteX3458" fmla="*/ 827487 w 1503152"/>
                  <a:gd name="connsiteY3458" fmla="*/ 863745 h 1045693"/>
                  <a:gd name="connsiteX3459" fmla="*/ 827995 w 1503152"/>
                  <a:gd name="connsiteY3459" fmla="*/ 864128 h 1045693"/>
                  <a:gd name="connsiteX3460" fmla="*/ 827978 w 1503152"/>
                  <a:gd name="connsiteY3460" fmla="*/ 864642 h 1045693"/>
                  <a:gd name="connsiteX3461" fmla="*/ 827991 w 1503152"/>
                  <a:gd name="connsiteY3461" fmla="*/ 865300 h 1045693"/>
                  <a:gd name="connsiteX3462" fmla="*/ 828440 w 1503152"/>
                  <a:gd name="connsiteY3462" fmla="*/ 865711 h 1045693"/>
                  <a:gd name="connsiteX3463" fmla="*/ 827875 w 1503152"/>
                  <a:gd name="connsiteY3463" fmla="*/ 866819 h 1045693"/>
                  <a:gd name="connsiteX3464" fmla="*/ 827859 w 1503152"/>
                  <a:gd name="connsiteY3464" fmla="*/ 867477 h 1045693"/>
                  <a:gd name="connsiteX3465" fmla="*/ 828350 w 1503152"/>
                  <a:gd name="connsiteY3465" fmla="*/ 867441 h 1045693"/>
                  <a:gd name="connsiteX3466" fmla="*/ 828903 w 1503152"/>
                  <a:gd name="connsiteY3466" fmla="*/ 867535 h 1045693"/>
                  <a:gd name="connsiteX3467" fmla="*/ 828707 w 1503152"/>
                  <a:gd name="connsiteY3467" fmla="*/ 868174 h 1045693"/>
                  <a:gd name="connsiteX3468" fmla="*/ 828357 w 1503152"/>
                  <a:gd name="connsiteY3468" fmla="*/ 868575 h 1045693"/>
                  <a:gd name="connsiteX3469" fmla="*/ 828245 w 1503152"/>
                  <a:gd name="connsiteY3469" fmla="*/ 869008 h 1045693"/>
                  <a:gd name="connsiteX3470" fmla="*/ 828896 w 1503152"/>
                  <a:gd name="connsiteY3470" fmla="*/ 869143 h 1045693"/>
                  <a:gd name="connsiteX3471" fmla="*/ 829323 w 1503152"/>
                  <a:gd name="connsiteY3471" fmla="*/ 869544 h 1045693"/>
                  <a:gd name="connsiteX3472" fmla="*/ 829067 w 1503152"/>
                  <a:gd name="connsiteY3472" fmla="*/ 870605 h 1045693"/>
                  <a:gd name="connsiteX3473" fmla="*/ 829260 w 1503152"/>
                  <a:gd name="connsiteY3473" fmla="*/ 871054 h 1045693"/>
                  <a:gd name="connsiteX3474" fmla="*/ 829285 w 1503152"/>
                  <a:gd name="connsiteY3474" fmla="*/ 872254 h 1045693"/>
                  <a:gd name="connsiteX3475" fmla="*/ 829060 w 1503152"/>
                  <a:gd name="connsiteY3475" fmla="*/ 872967 h 1045693"/>
                  <a:gd name="connsiteX3476" fmla="*/ 829182 w 1503152"/>
                  <a:gd name="connsiteY3476" fmla="*/ 873471 h 1045693"/>
                  <a:gd name="connsiteX3477" fmla="*/ 828608 w 1503152"/>
                  <a:gd name="connsiteY3477" fmla="*/ 874483 h 1045693"/>
                  <a:gd name="connsiteX3478" fmla="*/ 828029 w 1503152"/>
                  <a:gd name="connsiteY3478" fmla="*/ 875116 h 1045693"/>
                  <a:gd name="connsiteX3479" fmla="*/ 827471 w 1503152"/>
                  <a:gd name="connsiteY3479" fmla="*/ 875532 h 1045693"/>
                  <a:gd name="connsiteX3480" fmla="*/ 827833 w 1503152"/>
                  <a:gd name="connsiteY3480" fmla="*/ 875828 h 1045693"/>
                  <a:gd name="connsiteX3481" fmla="*/ 828264 w 1503152"/>
                  <a:gd name="connsiteY3481" fmla="*/ 876008 h 1045693"/>
                  <a:gd name="connsiteX3482" fmla="*/ 828335 w 1503152"/>
                  <a:gd name="connsiteY3482" fmla="*/ 876936 h 1045693"/>
                  <a:gd name="connsiteX3483" fmla="*/ 827927 w 1503152"/>
                  <a:gd name="connsiteY3483" fmla="*/ 877225 h 1045693"/>
                  <a:gd name="connsiteX3484" fmla="*/ 827741 w 1503152"/>
                  <a:gd name="connsiteY3484" fmla="*/ 877986 h 1045693"/>
                  <a:gd name="connsiteX3485" fmla="*/ 828277 w 1503152"/>
                  <a:gd name="connsiteY3485" fmla="*/ 878429 h 1045693"/>
                  <a:gd name="connsiteX3486" fmla="*/ 828640 w 1503152"/>
                  <a:gd name="connsiteY3486" fmla="*/ 878702 h 1045693"/>
                  <a:gd name="connsiteX3487" fmla="*/ 828852 w 1503152"/>
                  <a:gd name="connsiteY3487" fmla="*/ 879171 h 1045693"/>
                  <a:gd name="connsiteX3488" fmla="*/ 828854 w 1503152"/>
                  <a:gd name="connsiteY3488" fmla="*/ 879757 h 1045693"/>
                  <a:gd name="connsiteX3489" fmla="*/ 829144 w 1503152"/>
                  <a:gd name="connsiteY3489" fmla="*/ 880381 h 1045693"/>
                  <a:gd name="connsiteX3490" fmla="*/ 829493 w 1503152"/>
                  <a:gd name="connsiteY3490" fmla="*/ 880715 h 1045693"/>
                  <a:gd name="connsiteX3491" fmla="*/ 829754 w 1503152"/>
                  <a:gd name="connsiteY3491" fmla="*/ 881194 h 1045693"/>
                  <a:gd name="connsiteX3492" fmla="*/ 829661 w 1503152"/>
                  <a:gd name="connsiteY3492" fmla="*/ 881791 h 1045693"/>
                  <a:gd name="connsiteX3493" fmla="*/ 829722 w 1503152"/>
                  <a:gd name="connsiteY3493" fmla="*/ 882371 h 1045693"/>
                  <a:gd name="connsiteX3494" fmla="*/ 830062 w 1503152"/>
                  <a:gd name="connsiteY3494" fmla="*/ 882764 h 1045693"/>
                  <a:gd name="connsiteX3495" fmla="*/ 829968 w 1503152"/>
                  <a:gd name="connsiteY3495" fmla="*/ 883207 h 1045693"/>
                  <a:gd name="connsiteX3496" fmla="*/ 829493 w 1503152"/>
                  <a:gd name="connsiteY3496" fmla="*/ 883473 h 1045693"/>
                  <a:gd name="connsiteX3497" fmla="*/ 828995 w 1503152"/>
                  <a:gd name="connsiteY3497" fmla="*/ 883623 h 1045693"/>
                  <a:gd name="connsiteX3498" fmla="*/ 828588 w 1503152"/>
                  <a:gd name="connsiteY3498" fmla="*/ 883919 h 1045693"/>
                  <a:gd name="connsiteX3499" fmla="*/ 828424 w 1503152"/>
                  <a:gd name="connsiteY3499" fmla="*/ 884487 h 1045693"/>
                  <a:gd name="connsiteX3500" fmla="*/ 828684 w 1503152"/>
                  <a:gd name="connsiteY3500" fmla="*/ 885062 h 1045693"/>
                  <a:gd name="connsiteX3501" fmla="*/ 828392 w 1503152"/>
                  <a:gd name="connsiteY3501" fmla="*/ 885688 h 1045693"/>
                  <a:gd name="connsiteX3502" fmla="*/ 827696 w 1503152"/>
                  <a:gd name="connsiteY3502" fmla="*/ 886086 h 1045693"/>
                  <a:gd name="connsiteX3503" fmla="*/ 827602 w 1503152"/>
                  <a:gd name="connsiteY3503" fmla="*/ 886549 h 1045693"/>
                  <a:gd name="connsiteX3504" fmla="*/ 828094 w 1503152"/>
                  <a:gd name="connsiteY3504" fmla="*/ 886835 h 1045693"/>
                  <a:gd name="connsiteX3505" fmla="*/ 828919 w 1503152"/>
                  <a:gd name="connsiteY3505" fmla="*/ 887233 h 1045693"/>
                  <a:gd name="connsiteX3506" fmla="*/ 828919 w 1503152"/>
                  <a:gd name="connsiteY3506" fmla="*/ 888006 h 1045693"/>
                  <a:gd name="connsiteX3507" fmla="*/ 829108 w 1503152"/>
                  <a:gd name="connsiteY3507" fmla="*/ 888678 h 1045693"/>
                  <a:gd name="connsiteX3508" fmla="*/ 829545 w 1503152"/>
                  <a:gd name="connsiteY3508" fmla="*/ 889319 h 1045693"/>
                  <a:gd name="connsiteX3509" fmla="*/ 829802 w 1503152"/>
                  <a:gd name="connsiteY3509" fmla="*/ 890048 h 1045693"/>
                  <a:gd name="connsiteX3510" fmla="*/ 830550 w 1503152"/>
                  <a:gd name="connsiteY3510" fmla="*/ 890155 h 1045693"/>
                  <a:gd name="connsiteX3511" fmla="*/ 831375 w 1503152"/>
                  <a:gd name="connsiteY3511" fmla="*/ 890511 h 1045693"/>
                  <a:gd name="connsiteX3512" fmla="*/ 831943 w 1503152"/>
                  <a:gd name="connsiteY3512" fmla="*/ 891012 h 1045693"/>
                  <a:gd name="connsiteX3513" fmla="*/ 832563 w 1503152"/>
                  <a:gd name="connsiteY3513" fmla="*/ 891134 h 1045693"/>
                  <a:gd name="connsiteX3514" fmla="*/ 833092 w 1503152"/>
                  <a:gd name="connsiteY3514" fmla="*/ 891449 h 1045693"/>
                  <a:gd name="connsiteX3515" fmla="*/ 832710 w 1503152"/>
                  <a:gd name="connsiteY3515" fmla="*/ 892132 h 1045693"/>
                  <a:gd name="connsiteX3516" fmla="*/ 832704 w 1503152"/>
                  <a:gd name="connsiteY3516" fmla="*/ 892685 h 1045693"/>
                  <a:gd name="connsiteX3517" fmla="*/ 833225 w 1503152"/>
                  <a:gd name="connsiteY3517" fmla="*/ 892788 h 1045693"/>
                  <a:gd name="connsiteX3518" fmla="*/ 833729 w 1503152"/>
                  <a:gd name="connsiteY3518" fmla="*/ 892872 h 1045693"/>
                  <a:gd name="connsiteX3519" fmla="*/ 833466 w 1503152"/>
                  <a:gd name="connsiteY3519" fmla="*/ 893372 h 1045693"/>
                  <a:gd name="connsiteX3520" fmla="*/ 832704 w 1503152"/>
                  <a:gd name="connsiteY3520" fmla="*/ 893506 h 1045693"/>
                  <a:gd name="connsiteX3521" fmla="*/ 832181 w 1503152"/>
                  <a:gd name="connsiteY3521" fmla="*/ 893404 h 1045693"/>
                  <a:gd name="connsiteX3522" fmla="*/ 831433 w 1503152"/>
                  <a:gd name="connsiteY3522" fmla="*/ 893368 h 1045693"/>
                  <a:gd name="connsiteX3523" fmla="*/ 831092 w 1503152"/>
                  <a:gd name="connsiteY3523" fmla="*/ 893818 h 1045693"/>
                  <a:gd name="connsiteX3524" fmla="*/ 831539 w 1503152"/>
                  <a:gd name="connsiteY3524" fmla="*/ 894454 h 1045693"/>
                  <a:gd name="connsiteX3525" fmla="*/ 832365 w 1503152"/>
                  <a:gd name="connsiteY3525" fmla="*/ 894868 h 1045693"/>
                  <a:gd name="connsiteX3526" fmla="*/ 832920 w 1503152"/>
                  <a:gd name="connsiteY3526" fmla="*/ 895349 h 1045693"/>
                  <a:gd name="connsiteX3527" fmla="*/ 832932 w 1503152"/>
                  <a:gd name="connsiteY3527" fmla="*/ 896017 h 1045693"/>
                  <a:gd name="connsiteX3528" fmla="*/ 832393 w 1503152"/>
                  <a:gd name="connsiteY3528" fmla="*/ 896486 h 1045693"/>
                  <a:gd name="connsiteX3529" fmla="*/ 831798 w 1503152"/>
                  <a:gd name="connsiteY3529" fmla="*/ 896730 h 1045693"/>
                  <a:gd name="connsiteX3530" fmla="*/ 831195 w 1503152"/>
                  <a:gd name="connsiteY3530" fmla="*/ 897051 h 1045693"/>
                  <a:gd name="connsiteX3531" fmla="*/ 831417 w 1503152"/>
                  <a:gd name="connsiteY3531" fmla="*/ 897492 h 1045693"/>
                  <a:gd name="connsiteX3532" fmla="*/ 831809 w 1503152"/>
                  <a:gd name="connsiteY3532" fmla="*/ 897719 h 1045693"/>
                  <a:gd name="connsiteX3533" fmla="*/ 832277 w 1503152"/>
                  <a:gd name="connsiteY3533" fmla="*/ 898169 h 1045693"/>
                  <a:gd name="connsiteX3534" fmla="*/ 832750 w 1503152"/>
                  <a:gd name="connsiteY3534" fmla="*/ 898997 h 1045693"/>
                  <a:gd name="connsiteX3535" fmla="*/ 833369 w 1503152"/>
                  <a:gd name="connsiteY3535" fmla="*/ 899196 h 1045693"/>
                  <a:gd name="connsiteX3536" fmla="*/ 833979 w 1503152"/>
                  <a:gd name="connsiteY3536" fmla="*/ 899347 h 1045693"/>
                  <a:gd name="connsiteX3537" fmla="*/ 834181 w 1503152"/>
                  <a:gd name="connsiteY3537" fmla="*/ 899816 h 1045693"/>
                  <a:gd name="connsiteX3538" fmla="*/ 833899 w 1503152"/>
                  <a:gd name="connsiteY3538" fmla="*/ 900307 h 1045693"/>
                  <a:gd name="connsiteX3539" fmla="*/ 833475 w 1503152"/>
                  <a:gd name="connsiteY3539" fmla="*/ 900513 h 1045693"/>
                  <a:gd name="connsiteX3540" fmla="*/ 832916 w 1503152"/>
                  <a:gd name="connsiteY3540" fmla="*/ 900799 h 1045693"/>
                  <a:gd name="connsiteX3541" fmla="*/ 832162 w 1503152"/>
                  <a:gd name="connsiteY3541" fmla="*/ 901255 h 1045693"/>
                  <a:gd name="connsiteX3542" fmla="*/ 832056 w 1503152"/>
                  <a:gd name="connsiteY3542" fmla="*/ 902076 h 1045693"/>
                  <a:gd name="connsiteX3543" fmla="*/ 832428 w 1503152"/>
                  <a:gd name="connsiteY3543" fmla="*/ 902333 h 1045693"/>
                  <a:gd name="connsiteX3544" fmla="*/ 832935 w 1503152"/>
                  <a:gd name="connsiteY3544" fmla="*/ 902638 h 1045693"/>
                  <a:gd name="connsiteX3545" fmla="*/ 833642 w 1503152"/>
                  <a:gd name="connsiteY3545" fmla="*/ 903052 h 1045693"/>
                  <a:gd name="connsiteX3546" fmla="*/ 834191 w 1503152"/>
                  <a:gd name="connsiteY3546" fmla="*/ 903444 h 1045693"/>
                  <a:gd name="connsiteX3547" fmla="*/ 834599 w 1503152"/>
                  <a:gd name="connsiteY3547" fmla="*/ 904003 h 1045693"/>
                  <a:gd name="connsiteX3548" fmla="*/ 835025 w 1503152"/>
                  <a:gd name="connsiteY3548" fmla="*/ 904665 h 1045693"/>
                  <a:gd name="connsiteX3549" fmla="*/ 835491 w 1503152"/>
                  <a:gd name="connsiteY3549" fmla="*/ 905348 h 1045693"/>
                  <a:gd name="connsiteX3550" fmla="*/ 836008 w 1503152"/>
                  <a:gd name="connsiteY3550" fmla="*/ 905913 h 1045693"/>
                  <a:gd name="connsiteX3551" fmla="*/ 836794 w 1503152"/>
                  <a:gd name="connsiteY3551" fmla="*/ 906096 h 1045693"/>
                  <a:gd name="connsiteX3552" fmla="*/ 837739 w 1503152"/>
                  <a:gd name="connsiteY3552" fmla="*/ 906283 h 1045693"/>
                  <a:gd name="connsiteX3553" fmla="*/ 838169 w 1503152"/>
                  <a:gd name="connsiteY3553" fmla="*/ 906713 h 1045693"/>
                  <a:gd name="connsiteX3554" fmla="*/ 838570 w 1503152"/>
                  <a:gd name="connsiteY3554" fmla="*/ 907085 h 1045693"/>
                  <a:gd name="connsiteX3555" fmla="*/ 839149 w 1503152"/>
                  <a:gd name="connsiteY3555" fmla="*/ 907264 h 1045693"/>
                  <a:gd name="connsiteX3556" fmla="*/ 839588 w 1503152"/>
                  <a:gd name="connsiteY3556" fmla="*/ 907617 h 1045693"/>
                  <a:gd name="connsiteX3557" fmla="*/ 839919 w 1503152"/>
                  <a:gd name="connsiteY3557" fmla="*/ 908010 h 1045693"/>
                  <a:gd name="connsiteX3558" fmla="*/ 840417 w 1503152"/>
                  <a:gd name="connsiteY3558" fmla="*/ 908771 h 1045693"/>
                  <a:gd name="connsiteX3559" fmla="*/ 840677 w 1503152"/>
                  <a:gd name="connsiteY3559" fmla="*/ 909304 h 1045693"/>
                  <a:gd name="connsiteX3560" fmla="*/ 840860 w 1503152"/>
                  <a:gd name="connsiteY3560" fmla="*/ 909712 h 1045693"/>
                  <a:gd name="connsiteX3561" fmla="*/ 841312 w 1503152"/>
                  <a:gd name="connsiteY3561" fmla="*/ 910639 h 1045693"/>
                  <a:gd name="connsiteX3562" fmla="*/ 841284 w 1503152"/>
                  <a:gd name="connsiteY3562" fmla="*/ 911403 h 1045693"/>
                  <a:gd name="connsiteX3563" fmla="*/ 841496 w 1503152"/>
                  <a:gd name="connsiteY3563" fmla="*/ 911878 h 1045693"/>
                  <a:gd name="connsiteX3564" fmla="*/ 842292 w 1503152"/>
                  <a:gd name="connsiteY3564" fmla="*/ 912101 h 1045693"/>
                  <a:gd name="connsiteX3565" fmla="*/ 842883 w 1503152"/>
                  <a:gd name="connsiteY3565" fmla="*/ 912155 h 1045693"/>
                  <a:gd name="connsiteX3566" fmla="*/ 844221 w 1503152"/>
                  <a:gd name="connsiteY3566" fmla="*/ 912441 h 1045693"/>
                  <a:gd name="connsiteX3567" fmla="*/ 845030 w 1503152"/>
                  <a:gd name="connsiteY3567" fmla="*/ 912489 h 1045693"/>
                  <a:gd name="connsiteX3568" fmla="*/ 845593 w 1503152"/>
                  <a:gd name="connsiteY3568" fmla="*/ 912544 h 1045693"/>
                  <a:gd name="connsiteX3569" fmla="*/ 846560 w 1503152"/>
                  <a:gd name="connsiteY3569" fmla="*/ 912601 h 1045693"/>
                  <a:gd name="connsiteX3570" fmla="*/ 847062 w 1503152"/>
                  <a:gd name="connsiteY3570" fmla="*/ 912637 h 1045693"/>
                  <a:gd name="connsiteX3571" fmla="*/ 847474 w 1503152"/>
                  <a:gd name="connsiteY3571" fmla="*/ 912826 h 1045693"/>
                  <a:gd name="connsiteX3572" fmla="*/ 848787 w 1503152"/>
                  <a:gd name="connsiteY3572" fmla="*/ 912742 h 1045693"/>
                  <a:gd name="connsiteX3573" fmla="*/ 849606 w 1503152"/>
                  <a:gd name="connsiteY3573" fmla="*/ 912647 h 1045693"/>
                  <a:gd name="connsiteX3574" fmla="*/ 850184 w 1503152"/>
                  <a:gd name="connsiteY3574" fmla="*/ 913225 h 1045693"/>
                  <a:gd name="connsiteX3575" fmla="*/ 850476 w 1503152"/>
                  <a:gd name="connsiteY3575" fmla="*/ 913603 h 1045693"/>
                  <a:gd name="connsiteX3576" fmla="*/ 850884 w 1503152"/>
                  <a:gd name="connsiteY3576" fmla="*/ 914082 h 1045693"/>
                  <a:gd name="connsiteX3577" fmla="*/ 851472 w 1503152"/>
                  <a:gd name="connsiteY3577" fmla="*/ 914563 h 1045693"/>
                  <a:gd name="connsiteX3578" fmla="*/ 852527 w 1503152"/>
                  <a:gd name="connsiteY3578" fmla="*/ 914422 h 1045693"/>
                  <a:gd name="connsiteX3579" fmla="*/ 853338 w 1503152"/>
                  <a:gd name="connsiteY3579" fmla="*/ 914294 h 1045693"/>
                  <a:gd name="connsiteX3580" fmla="*/ 854477 w 1503152"/>
                  <a:gd name="connsiteY3580" fmla="*/ 913851 h 1045693"/>
                  <a:gd name="connsiteX3581" fmla="*/ 854991 w 1503152"/>
                  <a:gd name="connsiteY3581" fmla="*/ 913780 h 1045693"/>
                  <a:gd name="connsiteX3582" fmla="*/ 855447 w 1503152"/>
                  <a:gd name="connsiteY3582" fmla="*/ 913687 h 1045693"/>
                  <a:gd name="connsiteX3583" fmla="*/ 855916 w 1503152"/>
                  <a:gd name="connsiteY3583" fmla="*/ 913410 h 1045693"/>
                  <a:gd name="connsiteX3584" fmla="*/ 856673 w 1503152"/>
                  <a:gd name="connsiteY3584" fmla="*/ 913343 h 1045693"/>
                  <a:gd name="connsiteX3585" fmla="*/ 857093 w 1503152"/>
                  <a:gd name="connsiteY3585" fmla="*/ 913830 h 1045693"/>
                  <a:gd name="connsiteX3586" fmla="*/ 857122 w 1503152"/>
                  <a:gd name="connsiteY3586" fmla="*/ 914595 h 1045693"/>
                  <a:gd name="connsiteX3587" fmla="*/ 857229 w 1503152"/>
                  <a:gd name="connsiteY3587" fmla="*/ 915074 h 1045693"/>
                  <a:gd name="connsiteX3588" fmla="*/ 857877 w 1503152"/>
                  <a:gd name="connsiteY3588" fmla="*/ 916223 h 1045693"/>
                  <a:gd name="connsiteX3589" fmla="*/ 858259 w 1503152"/>
                  <a:gd name="connsiteY3589" fmla="*/ 916448 h 1045693"/>
                  <a:gd name="connsiteX3590" fmla="*/ 858866 w 1503152"/>
                  <a:gd name="connsiteY3590" fmla="*/ 916824 h 1045693"/>
                  <a:gd name="connsiteX3591" fmla="*/ 858879 w 1503152"/>
                  <a:gd name="connsiteY3591" fmla="*/ 917530 h 1045693"/>
                  <a:gd name="connsiteX3592" fmla="*/ 858782 w 1503152"/>
                  <a:gd name="connsiteY3592" fmla="*/ 918049 h 1045693"/>
                  <a:gd name="connsiteX3593" fmla="*/ 859049 w 1503152"/>
                  <a:gd name="connsiteY3593" fmla="*/ 918885 h 1045693"/>
                  <a:gd name="connsiteX3594" fmla="*/ 859280 w 1503152"/>
                  <a:gd name="connsiteY3594" fmla="*/ 919575 h 1045693"/>
                  <a:gd name="connsiteX3595" fmla="*/ 859412 w 1503152"/>
                  <a:gd name="connsiteY3595" fmla="*/ 920070 h 1045693"/>
                  <a:gd name="connsiteX3596" fmla="*/ 859366 w 1503152"/>
                  <a:gd name="connsiteY3596" fmla="*/ 920507 h 1045693"/>
                  <a:gd name="connsiteX3597" fmla="*/ 859193 w 1503152"/>
                  <a:gd name="connsiteY3597" fmla="*/ 920940 h 1045693"/>
                  <a:gd name="connsiteX3598" fmla="*/ 858933 w 1503152"/>
                  <a:gd name="connsiteY3598" fmla="*/ 922146 h 1045693"/>
                  <a:gd name="connsiteX3599" fmla="*/ 858616 w 1503152"/>
                  <a:gd name="connsiteY3599" fmla="*/ 922452 h 1045693"/>
                  <a:gd name="connsiteX3600" fmla="*/ 858067 w 1503152"/>
                  <a:gd name="connsiteY3600" fmla="*/ 922911 h 1045693"/>
                  <a:gd name="connsiteX3601" fmla="*/ 857937 w 1503152"/>
                  <a:gd name="connsiteY3601" fmla="*/ 923753 h 1045693"/>
                  <a:gd name="connsiteX3602" fmla="*/ 858330 w 1503152"/>
                  <a:gd name="connsiteY3602" fmla="*/ 924134 h 1045693"/>
                  <a:gd name="connsiteX3603" fmla="*/ 858670 w 1503152"/>
                  <a:gd name="connsiteY3603" fmla="*/ 924661 h 1045693"/>
                  <a:gd name="connsiteX3604" fmla="*/ 858332 w 1503152"/>
                  <a:gd name="connsiteY3604" fmla="*/ 925489 h 1045693"/>
                  <a:gd name="connsiteX3605" fmla="*/ 857912 w 1503152"/>
                  <a:gd name="connsiteY3605" fmla="*/ 926054 h 1045693"/>
                  <a:gd name="connsiteX3606" fmla="*/ 857347 w 1503152"/>
                  <a:gd name="connsiteY3606" fmla="*/ 926407 h 1045693"/>
                  <a:gd name="connsiteX3607" fmla="*/ 857103 w 1503152"/>
                  <a:gd name="connsiteY3607" fmla="*/ 926966 h 1045693"/>
                  <a:gd name="connsiteX3608" fmla="*/ 856920 w 1503152"/>
                  <a:gd name="connsiteY3608" fmla="*/ 927573 h 1045693"/>
                  <a:gd name="connsiteX3609" fmla="*/ 857193 w 1503152"/>
                  <a:gd name="connsiteY3609" fmla="*/ 928584 h 1045693"/>
                  <a:gd name="connsiteX3610" fmla="*/ 857290 w 1503152"/>
                  <a:gd name="connsiteY3610" fmla="*/ 929021 h 1045693"/>
                  <a:gd name="connsiteX3611" fmla="*/ 857032 w 1503152"/>
                  <a:gd name="connsiteY3611" fmla="*/ 929676 h 1045693"/>
                  <a:gd name="connsiteX3612" fmla="*/ 856330 w 1503152"/>
                  <a:gd name="connsiteY3612" fmla="*/ 930084 h 1045693"/>
                  <a:gd name="connsiteX3613" fmla="*/ 855540 w 1503152"/>
                  <a:gd name="connsiteY3613" fmla="*/ 930199 h 1045693"/>
                  <a:gd name="connsiteX3614" fmla="*/ 855180 w 1503152"/>
                  <a:gd name="connsiteY3614" fmla="*/ 930565 h 1045693"/>
                  <a:gd name="connsiteX3615" fmla="*/ 854798 w 1503152"/>
                  <a:gd name="connsiteY3615" fmla="*/ 931130 h 1045693"/>
                  <a:gd name="connsiteX3616" fmla="*/ 853712 w 1503152"/>
                  <a:gd name="connsiteY3616" fmla="*/ 930945 h 1045693"/>
                  <a:gd name="connsiteX3617" fmla="*/ 852993 w 1503152"/>
                  <a:gd name="connsiteY3617" fmla="*/ 930928 h 1045693"/>
                  <a:gd name="connsiteX3618" fmla="*/ 852537 w 1503152"/>
                  <a:gd name="connsiteY3618" fmla="*/ 931204 h 1045693"/>
                  <a:gd name="connsiteX3619" fmla="*/ 851991 w 1503152"/>
                  <a:gd name="connsiteY3619" fmla="*/ 931525 h 1045693"/>
                  <a:gd name="connsiteX3620" fmla="*/ 851506 w 1503152"/>
                  <a:gd name="connsiteY3620" fmla="*/ 931542 h 1045693"/>
                  <a:gd name="connsiteX3621" fmla="*/ 850871 w 1503152"/>
                  <a:gd name="connsiteY3621" fmla="*/ 931786 h 1045693"/>
                  <a:gd name="connsiteX3622" fmla="*/ 850438 w 1503152"/>
                  <a:gd name="connsiteY3622" fmla="*/ 931937 h 1045693"/>
                  <a:gd name="connsiteX3623" fmla="*/ 850075 w 1503152"/>
                  <a:gd name="connsiteY3623" fmla="*/ 932424 h 1045693"/>
                  <a:gd name="connsiteX3624" fmla="*/ 849600 w 1503152"/>
                  <a:gd name="connsiteY3624" fmla="*/ 932662 h 1045693"/>
                  <a:gd name="connsiteX3625" fmla="*/ 849298 w 1503152"/>
                  <a:gd name="connsiteY3625" fmla="*/ 933240 h 1045693"/>
                  <a:gd name="connsiteX3626" fmla="*/ 849044 w 1503152"/>
                  <a:gd name="connsiteY3626" fmla="*/ 933905 h 1045693"/>
                  <a:gd name="connsiteX3627" fmla="*/ 848781 w 1503152"/>
                  <a:gd name="connsiteY3627" fmla="*/ 934338 h 1045693"/>
                  <a:gd name="connsiteX3628" fmla="*/ 848338 w 1503152"/>
                  <a:gd name="connsiteY3628" fmla="*/ 935048 h 1045693"/>
                  <a:gd name="connsiteX3629" fmla="*/ 847827 w 1503152"/>
                  <a:gd name="connsiteY3629" fmla="*/ 936698 h 1045693"/>
                  <a:gd name="connsiteX3630" fmla="*/ 847526 w 1503152"/>
                  <a:gd name="connsiteY3630" fmla="*/ 937099 h 1045693"/>
                  <a:gd name="connsiteX3631" fmla="*/ 847362 w 1503152"/>
                  <a:gd name="connsiteY3631" fmla="*/ 937797 h 1045693"/>
                  <a:gd name="connsiteX3632" fmla="*/ 847342 w 1503152"/>
                  <a:gd name="connsiteY3632" fmla="*/ 938465 h 1045693"/>
                  <a:gd name="connsiteX3633" fmla="*/ 847396 w 1503152"/>
                  <a:gd name="connsiteY3633" fmla="*/ 939016 h 1045693"/>
                  <a:gd name="connsiteX3634" fmla="*/ 847153 w 1503152"/>
                  <a:gd name="connsiteY3634" fmla="*/ 939633 h 1045693"/>
                  <a:gd name="connsiteX3635" fmla="*/ 846716 w 1503152"/>
                  <a:gd name="connsiteY3635" fmla="*/ 940740 h 1045693"/>
                  <a:gd name="connsiteX3636" fmla="*/ 846354 w 1503152"/>
                  <a:gd name="connsiteY3636" fmla="*/ 941473 h 1045693"/>
                  <a:gd name="connsiteX3637" fmla="*/ 846074 w 1503152"/>
                  <a:gd name="connsiteY3637" fmla="*/ 942446 h 1045693"/>
                  <a:gd name="connsiteX3638" fmla="*/ 846266 w 1503152"/>
                  <a:gd name="connsiteY3638" fmla="*/ 942875 h 1045693"/>
                  <a:gd name="connsiteX3639" fmla="*/ 846764 w 1503152"/>
                  <a:gd name="connsiteY3639" fmla="*/ 943412 h 1045693"/>
                  <a:gd name="connsiteX3640" fmla="*/ 847342 w 1503152"/>
                  <a:gd name="connsiteY3640" fmla="*/ 943854 h 1045693"/>
                  <a:gd name="connsiteX3641" fmla="*/ 847661 w 1503152"/>
                  <a:gd name="connsiteY3641" fmla="*/ 944564 h 1045693"/>
                  <a:gd name="connsiteX3642" fmla="*/ 847529 w 1503152"/>
                  <a:gd name="connsiteY3642" fmla="*/ 946501 h 1045693"/>
                  <a:gd name="connsiteX3643" fmla="*/ 846938 w 1503152"/>
                  <a:gd name="connsiteY3643" fmla="*/ 949204 h 1045693"/>
                  <a:gd name="connsiteX3644" fmla="*/ 846825 w 1503152"/>
                  <a:gd name="connsiteY3644" fmla="*/ 951311 h 1045693"/>
                  <a:gd name="connsiteX3645" fmla="*/ 847457 w 1503152"/>
                  <a:gd name="connsiteY3645" fmla="*/ 952046 h 1045693"/>
                  <a:gd name="connsiteX3646" fmla="*/ 848142 w 1503152"/>
                  <a:gd name="connsiteY3646" fmla="*/ 952624 h 1045693"/>
                  <a:gd name="connsiteX3647" fmla="*/ 849583 w 1503152"/>
                  <a:gd name="connsiteY3647" fmla="*/ 953500 h 1045693"/>
                  <a:gd name="connsiteX3648" fmla="*/ 850132 w 1503152"/>
                  <a:gd name="connsiteY3648" fmla="*/ 953689 h 1045693"/>
                  <a:gd name="connsiteX3649" fmla="*/ 851006 w 1503152"/>
                  <a:gd name="connsiteY3649" fmla="*/ 954252 h 1045693"/>
                  <a:gd name="connsiteX3650" fmla="*/ 852220 w 1503152"/>
                  <a:gd name="connsiteY3650" fmla="*/ 955206 h 1045693"/>
                  <a:gd name="connsiteX3651" fmla="*/ 852962 w 1503152"/>
                  <a:gd name="connsiteY3651" fmla="*/ 955773 h 1045693"/>
                  <a:gd name="connsiteX3652" fmla="*/ 853494 w 1503152"/>
                  <a:gd name="connsiteY3652" fmla="*/ 956679 h 1045693"/>
                  <a:gd name="connsiteX3653" fmla="*/ 853960 w 1503152"/>
                  <a:gd name="connsiteY3653" fmla="*/ 957353 h 1045693"/>
                  <a:gd name="connsiteX3654" fmla="*/ 854044 w 1503152"/>
                  <a:gd name="connsiteY3654" fmla="*/ 957819 h 1045693"/>
                  <a:gd name="connsiteX3655" fmla="*/ 854365 w 1503152"/>
                  <a:gd name="connsiteY3655" fmla="*/ 958355 h 1045693"/>
                  <a:gd name="connsiteX3656" fmla="*/ 854682 w 1503152"/>
                  <a:gd name="connsiteY3656" fmla="*/ 958969 h 1045693"/>
                  <a:gd name="connsiteX3657" fmla="*/ 855065 w 1503152"/>
                  <a:gd name="connsiteY3657" fmla="*/ 959331 h 1045693"/>
                  <a:gd name="connsiteX3658" fmla="*/ 855514 w 1503152"/>
                  <a:gd name="connsiteY3658" fmla="*/ 959517 h 1045693"/>
                  <a:gd name="connsiteX3659" fmla="*/ 856544 w 1503152"/>
                  <a:gd name="connsiteY3659" fmla="*/ 960024 h 1045693"/>
                  <a:gd name="connsiteX3660" fmla="*/ 857250 w 1503152"/>
                  <a:gd name="connsiteY3660" fmla="*/ 960545 h 1045693"/>
                  <a:gd name="connsiteX3661" fmla="*/ 857826 w 1503152"/>
                  <a:gd name="connsiteY3661" fmla="*/ 961181 h 1045693"/>
                  <a:gd name="connsiteX3662" fmla="*/ 857803 w 1503152"/>
                  <a:gd name="connsiteY3662" fmla="*/ 962282 h 1045693"/>
                  <a:gd name="connsiteX3663" fmla="*/ 857713 w 1503152"/>
                  <a:gd name="connsiteY3663" fmla="*/ 963329 h 1045693"/>
                  <a:gd name="connsiteX3664" fmla="*/ 857752 w 1503152"/>
                  <a:gd name="connsiteY3664" fmla="*/ 964385 h 1045693"/>
                  <a:gd name="connsiteX3665" fmla="*/ 857832 w 1503152"/>
                  <a:gd name="connsiteY3665" fmla="*/ 966754 h 1045693"/>
                  <a:gd name="connsiteX3666" fmla="*/ 857910 w 1503152"/>
                  <a:gd name="connsiteY3666" fmla="*/ 967734 h 1045693"/>
                  <a:gd name="connsiteX3667" fmla="*/ 858143 w 1503152"/>
                  <a:gd name="connsiteY3667" fmla="*/ 968966 h 1045693"/>
                  <a:gd name="connsiteX3668" fmla="*/ 858542 w 1503152"/>
                  <a:gd name="connsiteY3668" fmla="*/ 969599 h 1045693"/>
                  <a:gd name="connsiteX3669" fmla="*/ 859113 w 1503152"/>
                  <a:gd name="connsiteY3669" fmla="*/ 970380 h 1045693"/>
                  <a:gd name="connsiteX3670" fmla="*/ 860105 w 1503152"/>
                  <a:gd name="connsiteY3670" fmla="*/ 970922 h 1045693"/>
                  <a:gd name="connsiteX3671" fmla="*/ 860872 w 1503152"/>
                  <a:gd name="connsiteY3671" fmla="*/ 971143 h 1045693"/>
                  <a:gd name="connsiteX3672" fmla="*/ 861788 w 1503152"/>
                  <a:gd name="connsiteY3672" fmla="*/ 971474 h 1045693"/>
                  <a:gd name="connsiteX3673" fmla="*/ 862700 w 1503152"/>
                  <a:gd name="connsiteY3673" fmla="*/ 971821 h 1045693"/>
                  <a:gd name="connsiteX3674" fmla="*/ 863564 w 1503152"/>
                  <a:gd name="connsiteY3674" fmla="*/ 972401 h 1045693"/>
                  <a:gd name="connsiteX3675" fmla="*/ 864354 w 1503152"/>
                  <a:gd name="connsiteY3675" fmla="*/ 973263 h 1045693"/>
                  <a:gd name="connsiteX3676" fmla="*/ 864620 w 1503152"/>
                  <a:gd name="connsiteY3676" fmla="*/ 974174 h 1045693"/>
                  <a:gd name="connsiteX3677" fmla="*/ 864864 w 1503152"/>
                  <a:gd name="connsiteY3677" fmla="*/ 975519 h 1045693"/>
                  <a:gd name="connsiteX3678" fmla="*/ 865133 w 1503152"/>
                  <a:gd name="connsiteY3678" fmla="*/ 976294 h 1045693"/>
                  <a:gd name="connsiteX3679" fmla="*/ 865409 w 1503152"/>
                  <a:gd name="connsiteY3679" fmla="*/ 976759 h 1045693"/>
                  <a:gd name="connsiteX3680" fmla="*/ 865657 w 1503152"/>
                  <a:gd name="connsiteY3680" fmla="*/ 977446 h 1045693"/>
                  <a:gd name="connsiteX3681" fmla="*/ 865493 w 1503152"/>
                  <a:gd name="connsiteY3681" fmla="*/ 978124 h 1045693"/>
                  <a:gd name="connsiteX3682" fmla="*/ 865403 w 1503152"/>
                  <a:gd name="connsiteY3682" fmla="*/ 978724 h 1045693"/>
                  <a:gd name="connsiteX3683" fmla="*/ 865297 w 1503152"/>
                  <a:gd name="connsiteY3683" fmla="*/ 979200 h 1045693"/>
                  <a:gd name="connsiteX3684" fmla="*/ 865474 w 1503152"/>
                  <a:gd name="connsiteY3684" fmla="*/ 979681 h 1045693"/>
                  <a:gd name="connsiteX3685" fmla="*/ 865930 w 1503152"/>
                  <a:gd name="connsiteY3685" fmla="*/ 980406 h 1045693"/>
                  <a:gd name="connsiteX3686" fmla="*/ 866377 w 1503152"/>
                  <a:gd name="connsiteY3686" fmla="*/ 980824 h 1045693"/>
                  <a:gd name="connsiteX3687" fmla="*/ 866810 w 1503152"/>
                  <a:gd name="connsiteY3687" fmla="*/ 981074 h 1045693"/>
                  <a:gd name="connsiteX3688" fmla="*/ 867590 w 1503152"/>
                  <a:gd name="connsiteY3688" fmla="*/ 981344 h 1045693"/>
                  <a:gd name="connsiteX3689" fmla="*/ 868489 w 1503152"/>
                  <a:gd name="connsiteY3689" fmla="*/ 981652 h 1045693"/>
                  <a:gd name="connsiteX3690" fmla="*/ 869211 w 1503152"/>
                  <a:gd name="connsiteY3690" fmla="*/ 982038 h 1045693"/>
                  <a:gd name="connsiteX3691" fmla="*/ 869783 w 1503152"/>
                  <a:gd name="connsiteY3691" fmla="*/ 982494 h 1045693"/>
                  <a:gd name="connsiteX3692" fmla="*/ 953260 w 1503152"/>
                  <a:gd name="connsiteY3692" fmla="*/ 1045865 h 104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</a:cxnLst>
                <a:rect l="l" t="t" r="r" b="b"/>
                <a:pathLst>
                  <a:path w="1503152" h="1045693">
                    <a:moveTo>
                      <a:pt x="953260" y="1045865"/>
                    </a:moveTo>
                    <a:lnTo>
                      <a:pt x="1160908" y="865840"/>
                    </a:lnTo>
                    <a:lnTo>
                      <a:pt x="1211215" y="814601"/>
                    </a:lnTo>
                    <a:lnTo>
                      <a:pt x="1239399" y="751185"/>
                    </a:lnTo>
                    <a:lnTo>
                      <a:pt x="1255549" y="714845"/>
                    </a:lnTo>
                    <a:lnTo>
                      <a:pt x="1392252" y="671744"/>
                    </a:lnTo>
                    <a:lnTo>
                      <a:pt x="1503333" y="564866"/>
                    </a:lnTo>
                    <a:lnTo>
                      <a:pt x="1494432" y="558252"/>
                    </a:lnTo>
                    <a:lnTo>
                      <a:pt x="1493404" y="559318"/>
                    </a:lnTo>
                    <a:lnTo>
                      <a:pt x="1492641" y="560118"/>
                    </a:lnTo>
                    <a:lnTo>
                      <a:pt x="1491671" y="561039"/>
                    </a:lnTo>
                    <a:lnTo>
                      <a:pt x="1490393" y="562298"/>
                    </a:lnTo>
                    <a:lnTo>
                      <a:pt x="1488981" y="563306"/>
                    </a:lnTo>
                    <a:lnTo>
                      <a:pt x="1487628" y="564166"/>
                    </a:lnTo>
                    <a:lnTo>
                      <a:pt x="1486620" y="564693"/>
                    </a:lnTo>
                    <a:lnTo>
                      <a:pt x="1484838" y="565040"/>
                    </a:lnTo>
                    <a:lnTo>
                      <a:pt x="1483676" y="565210"/>
                    </a:lnTo>
                    <a:lnTo>
                      <a:pt x="1482298" y="564825"/>
                    </a:lnTo>
                    <a:lnTo>
                      <a:pt x="1481300" y="564247"/>
                    </a:lnTo>
                    <a:lnTo>
                      <a:pt x="1480857" y="563848"/>
                    </a:lnTo>
                    <a:lnTo>
                      <a:pt x="1481522" y="563264"/>
                    </a:lnTo>
                    <a:lnTo>
                      <a:pt x="1482905" y="562477"/>
                    </a:lnTo>
                    <a:lnTo>
                      <a:pt x="1484325" y="561993"/>
                    </a:lnTo>
                    <a:lnTo>
                      <a:pt x="1486571" y="561399"/>
                    </a:lnTo>
                    <a:lnTo>
                      <a:pt x="1488049" y="560981"/>
                    </a:lnTo>
                    <a:lnTo>
                      <a:pt x="1489600" y="560390"/>
                    </a:lnTo>
                    <a:lnTo>
                      <a:pt x="1490586" y="559902"/>
                    </a:lnTo>
                    <a:lnTo>
                      <a:pt x="1489969" y="559443"/>
                    </a:lnTo>
                    <a:lnTo>
                      <a:pt x="1489439" y="559276"/>
                    </a:lnTo>
                    <a:lnTo>
                      <a:pt x="1488701" y="558917"/>
                    </a:lnTo>
                    <a:lnTo>
                      <a:pt x="1487892" y="559520"/>
                    </a:lnTo>
                    <a:lnTo>
                      <a:pt x="1486993" y="559922"/>
                    </a:lnTo>
                    <a:lnTo>
                      <a:pt x="1486000" y="559520"/>
                    </a:lnTo>
                    <a:lnTo>
                      <a:pt x="1484980" y="559206"/>
                    </a:lnTo>
                    <a:lnTo>
                      <a:pt x="1483612" y="559148"/>
                    </a:lnTo>
                    <a:lnTo>
                      <a:pt x="1483680" y="559768"/>
                    </a:lnTo>
                    <a:lnTo>
                      <a:pt x="1482613" y="559963"/>
                    </a:lnTo>
                    <a:lnTo>
                      <a:pt x="1481583" y="559745"/>
                    </a:lnTo>
                    <a:lnTo>
                      <a:pt x="1480539" y="559710"/>
                    </a:lnTo>
                    <a:lnTo>
                      <a:pt x="1479997" y="559951"/>
                    </a:lnTo>
                    <a:lnTo>
                      <a:pt x="1478841" y="560853"/>
                    </a:lnTo>
                    <a:lnTo>
                      <a:pt x="1478106" y="561620"/>
                    </a:lnTo>
                    <a:lnTo>
                      <a:pt x="1477492" y="562400"/>
                    </a:lnTo>
                    <a:lnTo>
                      <a:pt x="1476423" y="563110"/>
                    </a:lnTo>
                    <a:lnTo>
                      <a:pt x="1474708" y="563688"/>
                    </a:lnTo>
                    <a:lnTo>
                      <a:pt x="1472994" y="563951"/>
                    </a:lnTo>
                    <a:lnTo>
                      <a:pt x="1471773" y="563855"/>
                    </a:lnTo>
                    <a:lnTo>
                      <a:pt x="1470399" y="563431"/>
                    </a:lnTo>
                    <a:lnTo>
                      <a:pt x="1469397" y="563030"/>
                    </a:lnTo>
                    <a:lnTo>
                      <a:pt x="1468042" y="562365"/>
                    </a:lnTo>
                    <a:lnTo>
                      <a:pt x="1466401" y="561951"/>
                    </a:lnTo>
                    <a:lnTo>
                      <a:pt x="1465243" y="561916"/>
                    </a:lnTo>
                    <a:lnTo>
                      <a:pt x="1464504" y="561871"/>
                    </a:lnTo>
                    <a:lnTo>
                      <a:pt x="1462934" y="560994"/>
                    </a:lnTo>
                    <a:lnTo>
                      <a:pt x="1461688" y="560522"/>
                    </a:lnTo>
                    <a:lnTo>
                      <a:pt x="1460340" y="560175"/>
                    </a:lnTo>
                    <a:lnTo>
                      <a:pt x="1459453" y="560307"/>
                    </a:lnTo>
                    <a:lnTo>
                      <a:pt x="1458369" y="560830"/>
                    </a:lnTo>
                    <a:lnTo>
                      <a:pt x="1457283" y="561299"/>
                    </a:lnTo>
                    <a:lnTo>
                      <a:pt x="1456265" y="561951"/>
                    </a:lnTo>
                    <a:lnTo>
                      <a:pt x="1455690" y="562458"/>
                    </a:lnTo>
                    <a:lnTo>
                      <a:pt x="1455129" y="563017"/>
                    </a:lnTo>
                    <a:lnTo>
                      <a:pt x="1454650" y="563778"/>
                    </a:lnTo>
                    <a:lnTo>
                      <a:pt x="1453604" y="564459"/>
                    </a:lnTo>
                    <a:lnTo>
                      <a:pt x="1453080" y="564590"/>
                    </a:lnTo>
                    <a:lnTo>
                      <a:pt x="1452284" y="564616"/>
                    </a:lnTo>
                    <a:lnTo>
                      <a:pt x="1451240" y="564773"/>
                    </a:lnTo>
                    <a:lnTo>
                      <a:pt x="1450313" y="564863"/>
                    </a:lnTo>
                    <a:lnTo>
                      <a:pt x="1448987" y="564616"/>
                    </a:lnTo>
                    <a:lnTo>
                      <a:pt x="1447838" y="564346"/>
                    </a:lnTo>
                    <a:lnTo>
                      <a:pt x="1446354" y="563999"/>
                    </a:lnTo>
                    <a:lnTo>
                      <a:pt x="1445329" y="563733"/>
                    </a:lnTo>
                    <a:lnTo>
                      <a:pt x="1443993" y="563242"/>
                    </a:lnTo>
                    <a:lnTo>
                      <a:pt x="1442472" y="562866"/>
                    </a:lnTo>
                    <a:lnTo>
                      <a:pt x="1440951" y="562587"/>
                    </a:lnTo>
                    <a:lnTo>
                      <a:pt x="1438558" y="562448"/>
                    </a:lnTo>
                    <a:lnTo>
                      <a:pt x="1437428" y="562404"/>
                    </a:lnTo>
                    <a:lnTo>
                      <a:pt x="1436198" y="562057"/>
                    </a:lnTo>
                    <a:lnTo>
                      <a:pt x="1436323" y="562638"/>
                    </a:lnTo>
                    <a:lnTo>
                      <a:pt x="1435553" y="562856"/>
                    </a:lnTo>
                    <a:lnTo>
                      <a:pt x="1434066" y="562933"/>
                    </a:lnTo>
                    <a:lnTo>
                      <a:pt x="1432532" y="563071"/>
                    </a:lnTo>
                    <a:lnTo>
                      <a:pt x="1431763" y="563036"/>
                    </a:lnTo>
                    <a:lnTo>
                      <a:pt x="1431542" y="562089"/>
                    </a:lnTo>
                    <a:lnTo>
                      <a:pt x="1431597" y="561296"/>
                    </a:lnTo>
                    <a:lnTo>
                      <a:pt x="1430509" y="562468"/>
                    </a:lnTo>
                    <a:lnTo>
                      <a:pt x="1429687" y="563161"/>
                    </a:lnTo>
                    <a:lnTo>
                      <a:pt x="1428553" y="563492"/>
                    </a:lnTo>
                    <a:lnTo>
                      <a:pt x="1427876" y="563129"/>
                    </a:lnTo>
                    <a:lnTo>
                      <a:pt x="1427057" y="561877"/>
                    </a:lnTo>
                    <a:lnTo>
                      <a:pt x="1426756" y="561074"/>
                    </a:lnTo>
                    <a:lnTo>
                      <a:pt x="1426052" y="560230"/>
                    </a:lnTo>
                    <a:lnTo>
                      <a:pt x="1424176" y="559424"/>
                    </a:lnTo>
                    <a:lnTo>
                      <a:pt x="1422863" y="558827"/>
                    </a:lnTo>
                    <a:lnTo>
                      <a:pt x="1421319" y="558499"/>
                    </a:lnTo>
                    <a:lnTo>
                      <a:pt x="1419766" y="558490"/>
                    </a:lnTo>
                    <a:lnTo>
                      <a:pt x="1418398" y="558502"/>
                    </a:lnTo>
                    <a:lnTo>
                      <a:pt x="1417383" y="558583"/>
                    </a:lnTo>
                    <a:lnTo>
                      <a:pt x="1416650" y="559090"/>
                    </a:lnTo>
                    <a:lnTo>
                      <a:pt x="1414656" y="560423"/>
                    </a:lnTo>
                    <a:lnTo>
                      <a:pt x="1412897" y="561341"/>
                    </a:lnTo>
                    <a:lnTo>
                      <a:pt x="1411937" y="562291"/>
                    </a:lnTo>
                    <a:lnTo>
                      <a:pt x="1411192" y="563226"/>
                    </a:lnTo>
                    <a:lnTo>
                      <a:pt x="1410097" y="561903"/>
                    </a:lnTo>
                    <a:lnTo>
                      <a:pt x="1409729" y="561456"/>
                    </a:lnTo>
                    <a:lnTo>
                      <a:pt x="1409183" y="560795"/>
                    </a:lnTo>
                    <a:lnTo>
                      <a:pt x="1409115" y="560150"/>
                    </a:lnTo>
                    <a:lnTo>
                      <a:pt x="1409397" y="559318"/>
                    </a:lnTo>
                    <a:lnTo>
                      <a:pt x="1410001" y="558657"/>
                    </a:lnTo>
                    <a:lnTo>
                      <a:pt x="1410627" y="557626"/>
                    </a:lnTo>
                    <a:lnTo>
                      <a:pt x="1410637" y="556454"/>
                    </a:lnTo>
                    <a:lnTo>
                      <a:pt x="1409969" y="555950"/>
                    </a:lnTo>
                    <a:lnTo>
                      <a:pt x="1409382" y="555394"/>
                    </a:lnTo>
                    <a:lnTo>
                      <a:pt x="1409061" y="555044"/>
                    </a:lnTo>
                    <a:lnTo>
                      <a:pt x="1409073" y="554425"/>
                    </a:lnTo>
                    <a:lnTo>
                      <a:pt x="1409895" y="554065"/>
                    </a:lnTo>
                    <a:lnTo>
                      <a:pt x="1410364" y="553429"/>
                    </a:lnTo>
                    <a:lnTo>
                      <a:pt x="1410851" y="552630"/>
                    </a:lnTo>
                    <a:lnTo>
                      <a:pt x="1411280" y="551493"/>
                    </a:lnTo>
                    <a:lnTo>
                      <a:pt x="1411328" y="550601"/>
                    </a:lnTo>
                    <a:lnTo>
                      <a:pt x="1411116" y="549259"/>
                    </a:lnTo>
                    <a:lnTo>
                      <a:pt x="1410711" y="547692"/>
                    </a:lnTo>
                    <a:lnTo>
                      <a:pt x="1410210" y="546314"/>
                    </a:lnTo>
                    <a:lnTo>
                      <a:pt x="1409314" y="544436"/>
                    </a:lnTo>
                    <a:lnTo>
                      <a:pt x="1409288" y="543370"/>
                    </a:lnTo>
                    <a:lnTo>
                      <a:pt x="1409507" y="541835"/>
                    </a:lnTo>
                    <a:lnTo>
                      <a:pt x="1409597" y="540442"/>
                    </a:lnTo>
                    <a:lnTo>
                      <a:pt x="1409555" y="539453"/>
                    </a:lnTo>
                    <a:lnTo>
                      <a:pt x="1409096" y="538201"/>
                    </a:lnTo>
                    <a:lnTo>
                      <a:pt x="1408290" y="537356"/>
                    </a:lnTo>
                    <a:lnTo>
                      <a:pt x="1407002" y="535764"/>
                    </a:lnTo>
                    <a:lnTo>
                      <a:pt x="1406334" y="534425"/>
                    </a:lnTo>
                    <a:lnTo>
                      <a:pt x="1405567" y="532797"/>
                    </a:lnTo>
                    <a:lnTo>
                      <a:pt x="1405243" y="531310"/>
                    </a:lnTo>
                    <a:lnTo>
                      <a:pt x="1404870" y="529715"/>
                    </a:lnTo>
                    <a:lnTo>
                      <a:pt x="1404691" y="528896"/>
                    </a:lnTo>
                    <a:lnTo>
                      <a:pt x="1404495" y="521797"/>
                    </a:lnTo>
                    <a:lnTo>
                      <a:pt x="1404456" y="520239"/>
                    </a:lnTo>
                    <a:lnTo>
                      <a:pt x="1404392" y="518108"/>
                    </a:lnTo>
                    <a:lnTo>
                      <a:pt x="1404296" y="516839"/>
                    </a:lnTo>
                    <a:lnTo>
                      <a:pt x="1404109" y="516069"/>
                    </a:lnTo>
                    <a:lnTo>
                      <a:pt x="1404414" y="515182"/>
                    </a:lnTo>
                    <a:lnTo>
                      <a:pt x="1404761" y="513969"/>
                    </a:lnTo>
                    <a:lnTo>
                      <a:pt x="1405590" y="512553"/>
                    </a:lnTo>
                    <a:lnTo>
                      <a:pt x="1405994" y="511859"/>
                    </a:lnTo>
                    <a:lnTo>
                      <a:pt x="1406697" y="510546"/>
                    </a:lnTo>
                    <a:lnTo>
                      <a:pt x="1406941" y="509583"/>
                    </a:lnTo>
                    <a:lnTo>
                      <a:pt x="1407057" y="508681"/>
                    </a:lnTo>
                    <a:lnTo>
                      <a:pt x="1407198" y="507412"/>
                    </a:lnTo>
                    <a:lnTo>
                      <a:pt x="1408007" y="505919"/>
                    </a:lnTo>
                    <a:lnTo>
                      <a:pt x="1408659" y="504536"/>
                    </a:lnTo>
                    <a:lnTo>
                      <a:pt x="1409035" y="503961"/>
                    </a:lnTo>
                    <a:lnTo>
                      <a:pt x="1409603" y="502792"/>
                    </a:lnTo>
                    <a:lnTo>
                      <a:pt x="1409918" y="502121"/>
                    </a:lnTo>
                    <a:lnTo>
                      <a:pt x="1410756" y="500676"/>
                    </a:lnTo>
                    <a:lnTo>
                      <a:pt x="1411208" y="499809"/>
                    </a:lnTo>
                    <a:lnTo>
                      <a:pt x="1411738" y="498962"/>
                    </a:lnTo>
                    <a:lnTo>
                      <a:pt x="1411857" y="498358"/>
                    </a:lnTo>
                    <a:lnTo>
                      <a:pt x="1411593" y="497616"/>
                    </a:lnTo>
                    <a:lnTo>
                      <a:pt x="1411244" y="497135"/>
                    </a:lnTo>
                    <a:lnTo>
                      <a:pt x="1410893" y="496743"/>
                    </a:lnTo>
                    <a:lnTo>
                      <a:pt x="1410351" y="495780"/>
                    </a:lnTo>
                    <a:lnTo>
                      <a:pt x="1410137" y="494457"/>
                    </a:lnTo>
                    <a:lnTo>
                      <a:pt x="1409950" y="493625"/>
                    </a:lnTo>
                    <a:lnTo>
                      <a:pt x="1410017" y="492752"/>
                    </a:lnTo>
                    <a:lnTo>
                      <a:pt x="1410236" y="491375"/>
                    </a:lnTo>
                    <a:lnTo>
                      <a:pt x="1410637" y="490450"/>
                    </a:lnTo>
                    <a:lnTo>
                      <a:pt x="1411240" y="489698"/>
                    </a:lnTo>
                    <a:lnTo>
                      <a:pt x="1412240" y="488629"/>
                    </a:lnTo>
                    <a:lnTo>
                      <a:pt x="1412988" y="487875"/>
                    </a:lnTo>
                    <a:lnTo>
                      <a:pt x="1414166" y="486892"/>
                    </a:lnTo>
                    <a:lnTo>
                      <a:pt x="1414515" y="485784"/>
                    </a:lnTo>
                    <a:lnTo>
                      <a:pt x="1413774" y="485367"/>
                    </a:lnTo>
                    <a:lnTo>
                      <a:pt x="1413032" y="485075"/>
                    </a:lnTo>
                    <a:lnTo>
                      <a:pt x="1411616" y="484481"/>
                    </a:lnTo>
                    <a:lnTo>
                      <a:pt x="1410204" y="483839"/>
                    </a:lnTo>
                    <a:lnTo>
                      <a:pt x="1408897" y="483351"/>
                    </a:lnTo>
                    <a:lnTo>
                      <a:pt x="1408187" y="483270"/>
                    </a:lnTo>
                    <a:lnTo>
                      <a:pt x="1407076" y="483158"/>
                    </a:lnTo>
                    <a:lnTo>
                      <a:pt x="1405628" y="483059"/>
                    </a:lnTo>
                    <a:lnTo>
                      <a:pt x="1404103" y="483126"/>
                    </a:lnTo>
                    <a:lnTo>
                      <a:pt x="1402991" y="483081"/>
                    </a:lnTo>
                    <a:lnTo>
                      <a:pt x="1401457" y="483126"/>
                    </a:lnTo>
                    <a:lnTo>
                      <a:pt x="1400520" y="482721"/>
                    </a:lnTo>
                    <a:lnTo>
                      <a:pt x="1400086" y="482070"/>
                    </a:lnTo>
                    <a:lnTo>
                      <a:pt x="1399512" y="480943"/>
                    </a:lnTo>
                    <a:lnTo>
                      <a:pt x="1398718" y="479478"/>
                    </a:lnTo>
                    <a:lnTo>
                      <a:pt x="1398070" y="478120"/>
                    </a:lnTo>
                    <a:lnTo>
                      <a:pt x="1397711" y="477687"/>
                    </a:lnTo>
                    <a:lnTo>
                      <a:pt x="1396667" y="476714"/>
                    </a:lnTo>
                    <a:lnTo>
                      <a:pt x="1395562" y="475757"/>
                    </a:lnTo>
                    <a:lnTo>
                      <a:pt x="1394650" y="475195"/>
                    </a:lnTo>
                    <a:lnTo>
                      <a:pt x="1393411" y="474434"/>
                    </a:lnTo>
                    <a:lnTo>
                      <a:pt x="1392532" y="474001"/>
                    </a:lnTo>
                    <a:lnTo>
                      <a:pt x="1391206" y="473375"/>
                    </a:lnTo>
                    <a:lnTo>
                      <a:pt x="1389899" y="472598"/>
                    </a:lnTo>
                    <a:lnTo>
                      <a:pt x="1388845" y="471776"/>
                    </a:lnTo>
                    <a:lnTo>
                      <a:pt x="1387641" y="470752"/>
                    </a:lnTo>
                    <a:lnTo>
                      <a:pt x="1386370" y="469663"/>
                    </a:lnTo>
                    <a:lnTo>
                      <a:pt x="1385336" y="468941"/>
                    </a:lnTo>
                    <a:lnTo>
                      <a:pt x="1384218" y="468421"/>
                    </a:lnTo>
                    <a:lnTo>
                      <a:pt x="1382861" y="468270"/>
                    </a:lnTo>
                    <a:lnTo>
                      <a:pt x="1381598" y="468022"/>
                    </a:lnTo>
                    <a:lnTo>
                      <a:pt x="1381024" y="467663"/>
                    </a:lnTo>
                    <a:lnTo>
                      <a:pt x="1380819" y="467133"/>
                    </a:lnTo>
                    <a:lnTo>
                      <a:pt x="1380424" y="466109"/>
                    </a:lnTo>
                    <a:lnTo>
                      <a:pt x="1380016" y="465601"/>
                    </a:lnTo>
                    <a:lnTo>
                      <a:pt x="1379197" y="464834"/>
                    </a:lnTo>
                    <a:lnTo>
                      <a:pt x="1378886" y="464141"/>
                    </a:lnTo>
                    <a:lnTo>
                      <a:pt x="1378760" y="463514"/>
                    </a:lnTo>
                    <a:lnTo>
                      <a:pt x="1378825" y="462448"/>
                    </a:lnTo>
                    <a:lnTo>
                      <a:pt x="1378783" y="461488"/>
                    </a:lnTo>
                    <a:lnTo>
                      <a:pt x="1378898" y="460336"/>
                    </a:lnTo>
                    <a:lnTo>
                      <a:pt x="1378677" y="459302"/>
                    </a:lnTo>
                    <a:lnTo>
                      <a:pt x="1378522" y="457812"/>
                    </a:lnTo>
                    <a:lnTo>
                      <a:pt x="1378472" y="456842"/>
                    </a:lnTo>
                    <a:lnTo>
                      <a:pt x="1378352" y="456072"/>
                    </a:lnTo>
                    <a:lnTo>
                      <a:pt x="1378144" y="455173"/>
                    </a:lnTo>
                    <a:lnTo>
                      <a:pt x="1370293" y="433410"/>
                    </a:lnTo>
                    <a:lnTo>
                      <a:pt x="1369719" y="432119"/>
                    </a:lnTo>
                    <a:lnTo>
                      <a:pt x="1369446" y="431390"/>
                    </a:lnTo>
                    <a:lnTo>
                      <a:pt x="1369240" y="430835"/>
                    </a:lnTo>
                    <a:lnTo>
                      <a:pt x="1368933" y="430350"/>
                    </a:lnTo>
                    <a:lnTo>
                      <a:pt x="1368660" y="429923"/>
                    </a:lnTo>
                    <a:lnTo>
                      <a:pt x="1367706" y="428433"/>
                    </a:lnTo>
                    <a:lnTo>
                      <a:pt x="1366803" y="427098"/>
                    </a:lnTo>
                    <a:lnTo>
                      <a:pt x="1366244" y="426221"/>
                    </a:lnTo>
                    <a:lnTo>
                      <a:pt x="1365330" y="424625"/>
                    </a:lnTo>
                    <a:lnTo>
                      <a:pt x="1363834" y="423110"/>
                    </a:lnTo>
                    <a:lnTo>
                      <a:pt x="1363040" y="422423"/>
                    </a:lnTo>
                    <a:lnTo>
                      <a:pt x="1361808" y="421264"/>
                    </a:lnTo>
                    <a:lnTo>
                      <a:pt x="1360888" y="420307"/>
                    </a:lnTo>
                    <a:lnTo>
                      <a:pt x="1360417" y="419353"/>
                    </a:lnTo>
                    <a:lnTo>
                      <a:pt x="1360151" y="418531"/>
                    </a:lnTo>
                    <a:lnTo>
                      <a:pt x="1359903" y="417645"/>
                    </a:lnTo>
                    <a:lnTo>
                      <a:pt x="1359508" y="416605"/>
                    </a:lnTo>
                    <a:lnTo>
                      <a:pt x="1358978" y="416037"/>
                    </a:lnTo>
                    <a:lnTo>
                      <a:pt x="1358272" y="415436"/>
                    </a:lnTo>
                    <a:lnTo>
                      <a:pt x="1357219" y="414441"/>
                    </a:lnTo>
                    <a:lnTo>
                      <a:pt x="1356432" y="413779"/>
                    </a:lnTo>
                    <a:lnTo>
                      <a:pt x="1355601" y="413278"/>
                    </a:lnTo>
                    <a:lnTo>
                      <a:pt x="1354596" y="412977"/>
                    </a:lnTo>
                    <a:lnTo>
                      <a:pt x="1353780" y="413057"/>
                    </a:lnTo>
                    <a:lnTo>
                      <a:pt x="1353158" y="412925"/>
                    </a:lnTo>
                    <a:lnTo>
                      <a:pt x="1352511" y="412383"/>
                    </a:lnTo>
                    <a:lnTo>
                      <a:pt x="1351946" y="411895"/>
                    </a:lnTo>
                    <a:lnTo>
                      <a:pt x="1351196" y="411660"/>
                    </a:lnTo>
                    <a:lnTo>
                      <a:pt x="1350457" y="411622"/>
                    </a:lnTo>
                    <a:lnTo>
                      <a:pt x="1349866" y="411445"/>
                    </a:lnTo>
                    <a:lnTo>
                      <a:pt x="1349137" y="411365"/>
                    </a:lnTo>
                    <a:lnTo>
                      <a:pt x="1348605" y="411352"/>
                    </a:lnTo>
                    <a:lnTo>
                      <a:pt x="1348477" y="410443"/>
                    </a:lnTo>
                    <a:lnTo>
                      <a:pt x="1349013" y="409217"/>
                    </a:lnTo>
                    <a:lnTo>
                      <a:pt x="1349295" y="408148"/>
                    </a:lnTo>
                    <a:lnTo>
                      <a:pt x="1349070" y="407432"/>
                    </a:lnTo>
                    <a:lnTo>
                      <a:pt x="1348845" y="406815"/>
                    </a:lnTo>
                    <a:lnTo>
                      <a:pt x="1348505" y="406337"/>
                    </a:lnTo>
                    <a:lnTo>
                      <a:pt x="1347578" y="405919"/>
                    </a:lnTo>
                    <a:lnTo>
                      <a:pt x="1346645" y="406163"/>
                    </a:lnTo>
                    <a:lnTo>
                      <a:pt x="1346485" y="406764"/>
                    </a:lnTo>
                    <a:lnTo>
                      <a:pt x="1346052" y="407525"/>
                    </a:lnTo>
                    <a:lnTo>
                      <a:pt x="1345391" y="408106"/>
                    </a:lnTo>
                    <a:lnTo>
                      <a:pt x="1344893" y="407605"/>
                    </a:lnTo>
                    <a:lnTo>
                      <a:pt x="1344857" y="407075"/>
                    </a:lnTo>
                    <a:lnTo>
                      <a:pt x="1344096" y="406870"/>
                    </a:lnTo>
                    <a:lnTo>
                      <a:pt x="1343605" y="407011"/>
                    </a:lnTo>
                    <a:lnTo>
                      <a:pt x="1342912" y="406574"/>
                    </a:lnTo>
                    <a:lnTo>
                      <a:pt x="1342186" y="406581"/>
                    </a:lnTo>
                    <a:lnTo>
                      <a:pt x="1341548" y="406626"/>
                    </a:lnTo>
                    <a:lnTo>
                      <a:pt x="1340398" y="406777"/>
                    </a:lnTo>
                    <a:lnTo>
                      <a:pt x="1339621" y="406658"/>
                    </a:lnTo>
                    <a:lnTo>
                      <a:pt x="1338764" y="406533"/>
                    </a:lnTo>
                    <a:lnTo>
                      <a:pt x="1338268" y="406228"/>
                    </a:lnTo>
                    <a:lnTo>
                      <a:pt x="1337707" y="405373"/>
                    </a:lnTo>
                    <a:lnTo>
                      <a:pt x="1337087" y="404635"/>
                    </a:lnTo>
                    <a:lnTo>
                      <a:pt x="1336214" y="403925"/>
                    </a:lnTo>
                    <a:lnTo>
                      <a:pt x="1335238" y="403636"/>
                    </a:lnTo>
                    <a:lnTo>
                      <a:pt x="1334011" y="403187"/>
                    </a:lnTo>
                    <a:lnTo>
                      <a:pt x="1332612" y="402953"/>
                    </a:lnTo>
                    <a:lnTo>
                      <a:pt x="1331356" y="403071"/>
                    </a:lnTo>
                    <a:lnTo>
                      <a:pt x="1330406" y="403402"/>
                    </a:lnTo>
                    <a:lnTo>
                      <a:pt x="1329664" y="403903"/>
                    </a:lnTo>
                    <a:lnTo>
                      <a:pt x="1328797" y="403845"/>
                    </a:lnTo>
                    <a:lnTo>
                      <a:pt x="1327734" y="403636"/>
                    </a:lnTo>
                    <a:lnTo>
                      <a:pt x="1326954" y="403412"/>
                    </a:lnTo>
                    <a:lnTo>
                      <a:pt x="1326258" y="403437"/>
                    </a:lnTo>
                    <a:lnTo>
                      <a:pt x="1325217" y="403675"/>
                    </a:lnTo>
                    <a:lnTo>
                      <a:pt x="1324453" y="403791"/>
                    </a:lnTo>
                    <a:lnTo>
                      <a:pt x="1323624" y="403768"/>
                    </a:lnTo>
                    <a:lnTo>
                      <a:pt x="1322729" y="403614"/>
                    </a:lnTo>
                    <a:lnTo>
                      <a:pt x="1322365" y="402930"/>
                    </a:lnTo>
                    <a:lnTo>
                      <a:pt x="1321878" y="402336"/>
                    </a:lnTo>
                    <a:lnTo>
                      <a:pt x="1321313" y="402073"/>
                    </a:lnTo>
                    <a:lnTo>
                      <a:pt x="1321113" y="401074"/>
                    </a:lnTo>
                    <a:lnTo>
                      <a:pt x="1320446" y="401036"/>
                    </a:lnTo>
                    <a:lnTo>
                      <a:pt x="1319785" y="400917"/>
                    </a:lnTo>
                    <a:lnTo>
                      <a:pt x="1319008" y="400111"/>
                    </a:lnTo>
                    <a:lnTo>
                      <a:pt x="1318455" y="399148"/>
                    </a:lnTo>
                    <a:lnTo>
                      <a:pt x="1317928" y="397838"/>
                    </a:lnTo>
                    <a:lnTo>
                      <a:pt x="1316988" y="397305"/>
                    </a:lnTo>
                    <a:lnTo>
                      <a:pt x="1315848" y="397308"/>
                    </a:lnTo>
                    <a:lnTo>
                      <a:pt x="1315144" y="396910"/>
                    </a:lnTo>
                    <a:lnTo>
                      <a:pt x="1314066" y="396293"/>
                    </a:lnTo>
                    <a:lnTo>
                      <a:pt x="1313244" y="395857"/>
                    </a:lnTo>
                    <a:lnTo>
                      <a:pt x="1312660" y="394730"/>
                    </a:lnTo>
                    <a:lnTo>
                      <a:pt x="1311803" y="393721"/>
                    </a:lnTo>
                    <a:lnTo>
                      <a:pt x="1311106" y="393012"/>
                    </a:lnTo>
                    <a:lnTo>
                      <a:pt x="1310473" y="391888"/>
                    </a:lnTo>
                    <a:lnTo>
                      <a:pt x="1309465" y="391307"/>
                    </a:lnTo>
                    <a:lnTo>
                      <a:pt x="1308668" y="390581"/>
                    </a:lnTo>
                    <a:lnTo>
                      <a:pt x="1308206" y="389753"/>
                    </a:lnTo>
                    <a:lnTo>
                      <a:pt x="1308177" y="389076"/>
                    </a:lnTo>
                    <a:lnTo>
                      <a:pt x="1308219" y="388398"/>
                    </a:lnTo>
                    <a:lnTo>
                      <a:pt x="1308204" y="387913"/>
                    </a:lnTo>
                    <a:lnTo>
                      <a:pt x="1307985" y="386860"/>
                    </a:lnTo>
                    <a:lnTo>
                      <a:pt x="1307433" y="386003"/>
                    </a:lnTo>
                    <a:lnTo>
                      <a:pt x="1306935" y="385361"/>
                    </a:lnTo>
                    <a:lnTo>
                      <a:pt x="1306290" y="384051"/>
                    </a:lnTo>
                    <a:lnTo>
                      <a:pt x="1305840" y="383630"/>
                    </a:lnTo>
                    <a:lnTo>
                      <a:pt x="1304674" y="383826"/>
                    </a:lnTo>
                    <a:lnTo>
                      <a:pt x="1303876" y="383739"/>
                    </a:lnTo>
                    <a:lnTo>
                      <a:pt x="1302964" y="383139"/>
                    </a:lnTo>
                    <a:lnTo>
                      <a:pt x="1302161" y="382558"/>
                    </a:lnTo>
                    <a:lnTo>
                      <a:pt x="1301310" y="381992"/>
                    </a:lnTo>
                    <a:lnTo>
                      <a:pt x="1300350" y="381424"/>
                    </a:lnTo>
                    <a:lnTo>
                      <a:pt x="1299323" y="381068"/>
                    </a:lnTo>
                    <a:lnTo>
                      <a:pt x="1298459" y="380477"/>
                    </a:lnTo>
                    <a:lnTo>
                      <a:pt x="1297867" y="380445"/>
                    </a:lnTo>
                    <a:lnTo>
                      <a:pt x="1297348" y="380496"/>
                    </a:lnTo>
                    <a:lnTo>
                      <a:pt x="1296159" y="380628"/>
                    </a:lnTo>
                    <a:lnTo>
                      <a:pt x="1295636" y="380332"/>
                    </a:lnTo>
                    <a:lnTo>
                      <a:pt x="1295158" y="379970"/>
                    </a:lnTo>
                    <a:lnTo>
                      <a:pt x="1294352" y="379902"/>
                    </a:lnTo>
                    <a:lnTo>
                      <a:pt x="1293369" y="379970"/>
                    </a:lnTo>
                    <a:lnTo>
                      <a:pt x="1293009" y="380371"/>
                    </a:lnTo>
                    <a:lnTo>
                      <a:pt x="1291799" y="380936"/>
                    </a:lnTo>
                    <a:lnTo>
                      <a:pt x="1291353" y="381299"/>
                    </a:lnTo>
                    <a:lnTo>
                      <a:pt x="1290714" y="381241"/>
                    </a:lnTo>
                    <a:lnTo>
                      <a:pt x="1290219" y="381103"/>
                    </a:lnTo>
                    <a:lnTo>
                      <a:pt x="1289761" y="380686"/>
                    </a:lnTo>
                    <a:lnTo>
                      <a:pt x="1289144" y="380053"/>
                    </a:lnTo>
                    <a:lnTo>
                      <a:pt x="1288742" y="379800"/>
                    </a:lnTo>
                    <a:lnTo>
                      <a:pt x="1287962" y="379623"/>
                    </a:lnTo>
                    <a:lnTo>
                      <a:pt x="1287458" y="379575"/>
                    </a:lnTo>
                    <a:lnTo>
                      <a:pt x="1286742" y="379495"/>
                    </a:lnTo>
                    <a:lnTo>
                      <a:pt x="1285727" y="379141"/>
                    </a:lnTo>
                    <a:lnTo>
                      <a:pt x="1284665" y="378933"/>
                    </a:lnTo>
                    <a:lnTo>
                      <a:pt x="1283897" y="378759"/>
                    </a:lnTo>
                    <a:lnTo>
                      <a:pt x="1283117" y="378448"/>
                    </a:lnTo>
                    <a:lnTo>
                      <a:pt x="1282546" y="377995"/>
                    </a:lnTo>
                    <a:lnTo>
                      <a:pt x="1281724" y="378493"/>
                    </a:lnTo>
                    <a:lnTo>
                      <a:pt x="1281262" y="378718"/>
                    </a:lnTo>
                    <a:lnTo>
                      <a:pt x="1280760" y="378718"/>
                    </a:lnTo>
                    <a:lnTo>
                      <a:pt x="1280128" y="378451"/>
                    </a:lnTo>
                    <a:lnTo>
                      <a:pt x="1279210" y="377979"/>
                    </a:lnTo>
                    <a:lnTo>
                      <a:pt x="1278693" y="377790"/>
                    </a:lnTo>
                    <a:lnTo>
                      <a:pt x="1278079" y="377732"/>
                    </a:lnTo>
                    <a:lnTo>
                      <a:pt x="1277569" y="377712"/>
                    </a:lnTo>
                    <a:lnTo>
                      <a:pt x="1276911" y="377867"/>
                    </a:lnTo>
                    <a:lnTo>
                      <a:pt x="1276134" y="377481"/>
                    </a:lnTo>
                    <a:lnTo>
                      <a:pt x="1275572" y="377263"/>
                    </a:lnTo>
                    <a:lnTo>
                      <a:pt x="1274638" y="377430"/>
                    </a:lnTo>
                    <a:lnTo>
                      <a:pt x="1274095" y="377346"/>
                    </a:lnTo>
                    <a:lnTo>
                      <a:pt x="1273446" y="377250"/>
                    </a:lnTo>
                    <a:lnTo>
                      <a:pt x="1272837" y="377176"/>
                    </a:lnTo>
                    <a:lnTo>
                      <a:pt x="1272291" y="377241"/>
                    </a:lnTo>
                    <a:lnTo>
                      <a:pt x="1271812" y="377318"/>
                    </a:lnTo>
                    <a:lnTo>
                      <a:pt x="1271225" y="377404"/>
                    </a:lnTo>
                    <a:lnTo>
                      <a:pt x="1270576" y="377205"/>
                    </a:lnTo>
                    <a:lnTo>
                      <a:pt x="1269953" y="376881"/>
                    </a:lnTo>
                    <a:lnTo>
                      <a:pt x="1269244" y="376284"/>
                    </a:lnTo>
                    <a:lnTo>
                      <a:pt x="1268843" y="375995"/>
                    </a:lnTo>
                    <a:lnTo>
                      <a:pt x="1268164" y="375744"/>
                    </a:lnTo>
                    <a:lnTo>
                      <a:pt x="1267696" y="375613"/>
                    </a:lnTo>
                    <a:lnTo>
                      <a:pt x="1267378" y="375064"/>
                    </a:lnTo>
                    <a:lnTo>
                      <a:pt x="1267211" y="374393"/>
                    </a:lnTo>
                    <a:lnTo>
                      <a:pt x="1266733" y="373538"/>
                    </a:lnTo>
                    <a:lnTo>
                      <a:pt x="1266004" y="373233"/>
                    </a:lnTo>
                    <a:lnTo>
                      <a:pt x="1265464" y="373076"/>
                    </a:lnTo>
                    <a:lnTo>
                      <a:pt x="1264966" y="372884"/>
                    </a:lnTo>
                    <a:lnTo>
                      <a:pt x="1263923" y="372344"/>
                    </a:lnTo>
                    <a:lnTo>
                      <a:pt x="1263561" y="372074"/>
                    </a:lnTo>
                    <a:lnTo>
                      <a:pt x="1263086" y="371650"/>
                    </a:lnTo>
                    <a:lnTo>
                      <a:pt x="1262263" y="370858"/>
                    </a:lnTo>
                    <a:lnTo>
                      <a:pt x="1261901" y="370552"/>
                    </a:lnTo>
                    <a:lnTo>
                      <a:pt x="1261294" y="370023"/>
                    </a:lnTo>
                    <a:lnTo>
                      <a:pt x="1260908" y="369393"/>
                    </a:lnTo>
                    <a:lnTo>
                      <a:pt x="1260539" y="368629"/>
                    </a:lnTo>
                    <a:lnTo>
                      <a:pt x="1260356" y="368067"/>
                    </a:lnTo>
                    <a:lnTo>
                      <a:pt x="1260041" y="367621"/>
                    </a:lnTo>
                    <a:lnTo>
                      <a:pt x="1259794" y="366992"/>
                    </a:lnTo>
                    <a:lnTo>
                      <a:pt x="1259575" y="366343"/>
                    </a:lnTo>
                    <a:lnTo>
                      <a:pt x="1259046" y="365483"/>
                    </a:lnTo>
                    <a:lnTo>
                      <a:pt x="1258529" y="364689"/>
                    </a:lnTo>
                    <a:lnTo>
                      <a:pt x="1257460" y="363447"/>
                    </a:lnTo>
                    <a:lnTo>
                      <a:pt x="1256827" y="362943"/>
                    </a:lnTo>
                    <a:lnTo>
                      <a:pt x="1256249" y="362471"/>
                    </a:lnTo>
                    <a:lnTo>
                      <a:pt x="1255478" y="361768"/>
                    </a:lnTo>
                    <a:lnTo>
                      <a:pt x="1254390" y="361087"/>
                    </a:lnTo>
                    <a:lnTo>
                      <a:pt x="1254024" y="360657"/>
                    </a:lnTo>
                    <a:lnTo>
                      <a:pt x="1253749" y="360034"/>
                    </a:lnTo>
                    <a:lnTo>
                      <a:pt x="1253497" y="358852"/>
                    </a:lnTo>
                    <a:lnTo>
                      <a:pt x="1253415" y="358358"/>
                    </a:lnTo>
                    <a:lnTo>
                      <a:pt x="1253318" y="357767"/>
                    </a:lnTo>
                    <a:lnTo>
                      <a:pt x="1253035" y="356836"/>
                    </a:lnTo>
                    <a:lnTo>
                      <a:pt x="1252554" y="356165"/>
                    </a:lnTo>
                    <a:lnTo>
                      <a:pt x="1251879" y="355886"/>
                    </a:lnTo>
                    <a:lnTo>
                      <a:pt x="1251286" y="355841"/>
                    </a:lnTo>
                    <a:lnTo>
                      <a:pt x="1250429" y="355661"/>
                    </a:lnTo>
                    <a:lnTo>
                      <a:pt x="1250223" y="355141"/>
                    </a:lnTo>
                    <a:lnTo>
                      <a:pt x="1249944" y="354781"/>
                    </a:lnTo>
                    <a:lnTo>
                      <a:pt x="1249654" y="354255"/>
                    </a:lnTo>
                    <a:lnTo>
                      <a:pt x="1248992" y="353898"/>
                    </a:lnTo>
                    <a:lnTo>
                      <a:pt x="1248326" y="353593"/>
                    </a:lnTo>
                    <a:lnTo>
                      <a:pt x="1247664" y="353089"/>
                    </a:lnTo>
                    <a:lnTo>
                      <a:pt x="1247410" y="352556"/>
                    </a:lnTo>
                    <a:lnTo>
                      <a:pt x="1246916" y="351923"/>
                    </a:lnTo>
                    <a:lnTo>
                      <a:pt x="1246038" y="351442"/>
                    </a:lnTo>
                    <a:lnTo>
                      <a:pt x="1245522" y="351407"/>
                    </a:lnTo>
                    <a:lnTo>
                      <a:pt x="1245040" y="351403"/>
                    </a:lnTo>
                    <a:lnTo>
                      <a:pt x="1244584" y="350864"/>
                    </a:lnTo>
                    <a:lnTo>
                      <a:pt x="1244084" y="350402"/>
                    </a:lnTo>
                    <a:lnTo>
                      <a:pt x="1243458" y="350170"/>
                    </a:lnTo>
                    <a:lnTo>
                      <a:pt x="1243002" y="349962"/>
                    </a:lnTo>
                    <a:lnTo>
                      <a:pt x="1242825" y="349249"/>
                    </a:lnTo>
                    <a:lnTo>
                      <a:pt x="1242664" y="348350"/>
                    </a:lnTo>
                    <a:lnTo>
                      <a:pt x="1242555" y="347759"/>
                    </a:lnTo>
                    <a:lnTo>
                      <a:pt x="1242336" y="347008"/>
                    </a:lnTo>
                    <a:lnTo>
                      <a:pt x="1242420" y="346163"/>
                    </a:lnTo>
                    <a:lnTo>
                      <a:pt x="1242655" y="345691"/>
                    </a:lnTo>
                    <a:lnTo>
                      <a:pt x="1242546" y="345142"/>
                    </a:lnTo>
                    <a:lnTo>
                      <a:pt x="1242244" y="344763"/>
                    </a:lnTo>
                    <a:lnTo>
                      <a:pt x="1242019" y="344336"/>
                    </a:lnTo>
                    <a:lnTo>
                      <a:pt x="1241714" y="343855"/>
                    </a:lnTo>
                    <a:lnTo>
                      <a:pt x="1241252" y="343322"/>
                    </a:lnTo>
                    <a:lnTo>
                      <a:pt x="1240445" y="342484"/>
                    </a:lnTo>
                    <a:lnTo>
                      <a:pt x="1239894" y="341720"/>
                    </a:lnTo>
                    <a:lnTo>
                      <a:pt x="1239354" y="340609"/>
                    </a:lnTo>
                    <a:lnTo>
                      <a:pt x="1239145" y="339815"/>
                    </a:lnTo>
                    <a:lnTo>
                      <a:pt x="1238831" y="338781"/>
                    </a:lnTo>
                    <a:lnTo>
                      <a:pt x="1238397" y="337882"/>
                    </a:lnTo>
                    <a:lnTo>
                      <a:pt x="1237915" y="337417"/>
                    </a:lnTo>
                    <a:lnTo>
                      <a:pt x="1237167" y="336868"/>
                    </a:lnTo>
                    <a:lnTo>
                      <a:pt x="1236243" y="336008"/>
                    </a:lnTo>
                    <a:lnTo>
                      <a:pt x="1235781" y="335272"/>
                    </a:lnTo>
                    <a:lnTo>
                      <a:pt x="1235552" y="334608"/>
                    </a:lnTo>
                    <a:lnTo>
                      <a:pt x="1235552" y="333651"/>
                    </a:lnTo>
                    <a:lnTo>
                      <a:pt x="1235758" y="333089"/>
                    </a:lnTo>
                    <a:lnTo>
                      <a:pt x="1235915" y="332315"/>
                    </a:lnTo>
                    <a:lnTo>
                      <a:pt x="1235501" y="331554"/>
                    </a:lnTo>
                    <a:lnTo>
                      <a:pt x="1235129" y="330886"/>
                    </a:lnTo>
                    <a:lnTo>
                      <a:pt x="1234362" y="329602"/>
                    </a:lnTo>
                    <a:lnTo>
                      <a:pt x="1233986" y="328674"/>
                    </a:lnTo>
                    <a:lnTo>
                      <a:pt x="1233797" y="327396"/>
                    </a:lnTo>
                    <a:lnTo>
                      <a:pt x="1233629" y="326536"/>
                    </a:lnTo>
                    <a:lnTo>
                      <a:pt x="1233434" y="325116"/>
                    </a:lnTo>
                    <a:lnTo>
                      <a:pt x="1233253" y="324276"/>
                    </a:lnTo>
                    <a:lnTo>
                      <a:pt x="1233116" y="323434"/>
                    </a:lnTo>
                    <a:lnTo>
                      <a:pt x="1232987" y="322515"/>
                    </a:lnTo>
                    <a:lnTo>
                      <a:pt x="1232759" y="321145"/>
                    </a:lnTo>
                    <a:lnTo>
                      <a:pt x="1232545" y="319800"/>
                    </a:lnTo>
                    <a:lnTo>
                      <a:pt x="1232354" y="319145"/>
                    </a:lnTo>
                    <a:lnTo>
                      <a:pt x="1232226" y="317790"/>
                    </a:lnTo>
                    <a:lnTo>
                      <a:pt x="1232274" y="316602"/>
                    </a:lnTo>
                    <a:lnTo>
                      <a:pt x="1232198" y="315664"/>
                    </a:lnTo>
                    <a:lnTo>
                      <a:pt x="1231969" y="314319"/>
                    </a:lnTo>
                    <a:lnTo>
                      <a:pt x="1231751" y="313472"/>
                    </a:lnTo>
                    <a:lnTo>
                      <a:pt x="1231593" y="312668"/>
                    </a:lnTo>
                    <a:lnTo>
                      <a:pt x="1231347" y="311962"/>
                    </a:lnTo>
                    <a:lnTo>
                      <a:pt x="1230993" y="310880"/>
                    </a:lnTo>
                    <a:lnTo>
                      <a:pt x="1230727" y="309961"/>
                    </a:lnTo>
                    <a:lnTo>
                      <a:pt x="1230637" y="309169"/>
                    </a:lnTo>
                    <a:lnTo>
                      <a:pt x="1230341" y="308154"/>
                    </a:lnTo>
                    <a:lnTo>
                      <a:pt x="1230146" y="307236"/>
                    </a:lnTo>
                    <a:lnTo>
                      <a:pt x="1229860" y="306114"/>
                    </a:lnTo>
                    <a:lnTo>
                      <a:pt x="1229732" y="305332"/>
                    </a:lnTo>
                    <a:lnTo>
                      <a:pt x="1229475" y="304307"/>
                    </a:lnTo>
                    <a:lnTo>
                      <a:pt x="1229285" y="302937"/>
                    </a:lnTo>
                    <a:lnTo>
                      <a:pt x="1229089" y="302028"/>
                    </a:lnTo>
                    <a:lnTo>
                      <a:pt x="1228862" y="300528"/>
                    </a:lnTo>
                    <a:lnTo>
                      <a:pt x="1229420" y="299215"/>
                    </a:lnTo>
                    <a:lnTo>
                      <a:pt x="1230107" y="298525"/>
                    </a:lnTo>
                    <a:lnTo>
                      <a:pt x="1230486" y="298147"/>
                    </a:lnTo>
                    <a:lnTo>
                      <a:pt x="1230984" y="298139"/>
                    </a:lnTo>
                    <a:lnTo>
                      <a:pt x="1231690" y="297851"/>
                    </a:lnTo>
                    <a:lnTo>
                      <a:pt x="1232101" y="297414"/>
                    </a:lnTo>
                    <a:lnTo>
                      <a:pt x="1232387" y="296611"/>
                    </a:lnTo>
                    <a:lnTo>
                      <a:pt x="1232367" y="296023"/>
                    </a:lnTo>
                    <a:lnTo>
                      <a:pt x="1232335" y="295308"/>
                    </a:lnTo>
                    <a:lnTo>
                      <a:pt x="1231892" y="294178"/>
                    </a:lnTo>
                    <a:lnTo>
                      <a:pt x="1231381" y="293529"/>
                    </a:lnTo>
                    <a:lnTo>
                      <a:pt x="1230624" y="292980"/>
                    </a:lnTo>
                    <a:lnTo>
                      <a:pt x="1229671" y="292042"/>
                    </a:lnTo>
                    <a:lnTo>
                      <a:pt x="1228813" y="291480"/>
                    </a:lnTo>
                    <a:lnTo>
                      <a:pt x="1228183" y="290398"/>
                    </a:lnTo>
                    <a:lnTo>
                      <a:pt x="1228078" y="289974"/>
                    </a:lnTo>
                    <a:lnTo>
                      <a:pt x="1228232" y="289163"/>
                    </a:lnTo>
                    <a:lnTo>
                      <a:pt x="1228479" y="288369"/>
                    </a:lnTo>
                    <a:lnTo>
                      <a:pt x="1228694" y="287249"/>
                    </a:lnTo>
                    <a:lnTo>
                      <a:pt x="1228791" y="286494"/>
                    </a:lnTo>
                    <a:lnTo>
                      <a:pt x="1228366" y="285441"/>
                    </a:lnTo>
                    <a:lnTo>
                      <a:pt x="1228152" y="284870"/>
                    </a:lnTo>
                    <a:lnTo>
                      <a:pt x="1228110" y="283797"/>
                    </a:lnTo>
                    <a:lnTo>
                      <a:pt x="1228129" y="282753"/>
                    </a:lnTo>
                    <a:lnTo>
                      <a:pt x="1228244" y="281488"/>
                    </a:lnTo>
                    <a:lnTo>
                      <a:pt x="1228454" y="280868"/>
                    </a:lnTo>
                    <a:lnTo>
                      <a:pt x="1228765" y="279922"/>
                    </a:lnTo>
                    <a:lnTo>
                      <a:pt x="1229022" y="279488"/>
                    </a:lnTo>
                    <a:lnTo>
                      <a:pt x="1229494" y="278926"/>
                    </a:lnTo>
                    <a:lnTo>
                      <a:pt x="1230149" y="277821"/>
                    </a:lnTo>
                    <a:lnTo>
                      <a:pt x="1230582" y="277639"/>
                    </a:lnTo>
                    <a:lnTo>
                      <a:pt x="1231231" y="277513"/>
                    </a:lnTo>
                    <a:lnTo>
                      <a:pt x="1231684" y="277466"/>
                    </a:lnTo>
                    <a:lnTo>
                      <a:pt x="1232451" y="277475"/>
                    </a:lnTo>
                    <a:lnTo>
                      <a:pt x="1232952" y="277388"/>
                    </a:lnTo>
                    <a:lnTo>
                      <a:pt x="1233549" y="277340"/>
                    </a:lnTo>
                    <a:lnTo>
                      <a:pt x="1234375" y="277105"/>
                    </a:lnTo>
                    <a:lnTo>
                      <a:pt x="1234955" y="276817"/>
                    </a:lnTo>
                    <a:lnTo>
                      <a:pt x="1235417" y="276313"/>
                    </a:lnTo>
                    <a:lnTo>
                      <a:pt x="1235858" y="275628"/>
                    </a:lnTo>
                    <a:lnTo>
                      <a:pt x="1236230" y="275201"/>
                    </a:lnTo>
                    <a:lnTo>
                      <a:pt x="1236663" y="274884"/>
                    </a:lnTo>
                    <a:lnTo>
                      <a:pt x="1237264" y="274601"/>
                    </a:lnTo>
                    <a:lnTo>
                      <a:pt x="1237745" y="274447"/>
                    </a:lnTo>
                    <a:lnTo>
                      <a:pt x="1238048" y="274110"/>
                    </a:lnTo>
                    <a:lnTo>
                      <a:pt x="1238529" y="273596"/>
                    </a:lnTo>
                    <a:lnTo>
                      <a:pt x="1238462" y="273086"/>
                    </a:lnTo>
                    <a:lnTo>
                      <a:pt x="1238342" y="272581"/>
                    </a:lnTo>
                    <a:lnTo>
                      <a:pt x="1238195" y="272129"/>
                    </a:lnTo>
                    <a:lnTo>
                      <a:pt x="1238233" y="271480"/>
                    </a:lnTo>
                    <a:lnTo>
                      <a:pt x="1238577" y="271073"/>
                    </a:lnTo>
                    <a:lnTo>
                      <a:pt x="1239029" y="270755"/>
                    </a:lnTo>
                    <a:lnTo>
                      <a:pt x="1239460" y="270415"/>
                    </a:lnTo>
                    <a:lnTo>
                      <a:pt x="1239707" y="269961"/>
                    </a:lnTo>
                    <a:lnTo>
                      <a:pt x="1239598" y="269265"/>
                    </a:lnTo>
                    <a:lnTo>
                      <a:pt x="1239460" y="268530"/>
                    </a:lnTo>
                    <a:lnTo>
                      <a:pt x="1239380" y="267875"/>
                    </a:lnTo>
                    <a:lnTo>
                      <a:pt x="1239361" y="267293"/>
                    </a:lnTo>
                    <a:lnTo>
                      <a:pt x="1239495" y="266414"/>
                    </a:lnTo>
                    <a:lnTo>
                      <a:pt x="1239848" y="265341"/>
                    </a:lnTo>
                    <a:lnTo>
                      <a:pt x="1239791" y="264683"/>
                    </a:lnTo>
                    <a:lnTo>
                      <a:pt x="1239758" y="263274"/>
                    </a:lnTo>
                    <a:lnTo>
                      <a:pt x="1239707" y="262131"/>
                    </a:lnTo>
                    <a:lnTo>
                      <a:pt x="1239707" y="261292"/>
                    </a:lnTo>
                    <a:lnTo>
                      <a:pt x="1239643" y="260779"/>
                    </a:lnTo>
                    <a:lnTo>
                      <a:pt x="1239922" y="260092"/>
                    </a:lnTo>
                    <a:lnTo>
                      <a:pt x="1239669" y="259456"/>
                    </a:lnTo>
                    <a:lnTo>
                      <a:pt x="1239569" y="258731"/>
                    </a:lnTo>
                    <a:lnTo>
                      <a:pt x="1239598" y="257620"/>
                    </a:lnTo>
                    <a:lnTo>
                      <a:pt x="1239813" y="256720"/>
                    </a:lnTo>
                    <a:lnTo>
                      <a:pt x="1240153" y="255529"/>
                    </a:lnTo>
                    <a:lnTo>
                      <a:pt x="1240588" y="254149"/>
                    </a:lnTo>
                    <a:lnTo>
                      <a:pt x="1240840" y="253702"/>
                    </a:lnTo>
                    <a:lnTo>
                      <a:pt x="1241214" y="252852"/>
                    </a:lnTo>
                    <a:lnTo>
                      <a:pt x="1241460" y="252106"/>
                    </a:lnTo>
                    <a:lnTo>
                      <a:pt x="1241223" y="251259"/>
                    </a:lnTo>
                    <a:lnTo>
                      <a:pt x="1241104" y="250379"/>
                    </a:lnTo>
                    <a:lnTo>
                      <a:pt x="1240847" y="249980"/>
                    </a:lnTo>
                    <a:lnTo>
                      <a:pt x="1240426" y="249335"/>
                    </a:lnTo>
                    <a:lnTo>
                      <a:pt x="1240346" y="248783"/>
                    </a:lnTo>
                    <a:lnTo>
                      <a:pt x="1240365" y="247528"/>
                    </a:lnTo>
                    <a:lnTo>
                      <a:pt x="1240384" y="246841"/>
                    </a:lnTo>
                    <a:lnTo>
                      <a:pt x="1240433" y="246028"/>
                    </a:lnTo>
                    <a:lnTo>
                      <a:pt x="1240401" y="244490"/>
                    </a:lnTo>
                    <a:lnTo>
                      <a:pt x="1240478" y="243505"/>
                    </a:lnTo>
                    <a:lnTo>
                      <a:pt x="1240840" y="242664"/>
                    </a:lnTo>
                    <a:lnTo>
                      <a:pt x="1241165" y="241746"/>
                    </a:lnTo>
                    <a:lnTo>
                      <a:pt x="1241123" y="240605"/>
                    </a:lnTo>
                    <a:lnTo>
                      <a:pt x="1240828" y="239639"/>
                    </a:lnTo>
                    <a:lnTo>
                      <a:pt x="1240857" y="238721"/>
                    </a:lnTo>
                    <a:lnTo>
                      <a:pt x="1240924" y="237706"/>
                    </a:lnTo>
                    <a:lnTo>
                      <a:pt x="1241043" y="236739"/>
                    </a:lnTo>
                    <a:lnTo>
                      <a:pt x="1241210" y="235811"/>
                    </a:lnTo>
                    <a:lnTo>
                      <a:pt x="1241187" y="235144"/>
                    </a:lnTo>
                    <a:lnTo>
                      <a:pt x="1241111" y="234380"/>
                    </a:lnTo>
                    <a:lnTo>
                      <a:pt x="1241040" y="233172"/>
                    </a:lnTo>
                    <a:lnTo>
                      <a:pt x="1240950" y="232254"/>
                    </a:lnTo>
                    <a:lnTo>
                      <a:pt x="1241235" y="231394"/>
                    </a:lnTo>
                    <a:lnTo>
                      <a:pt x="1241399" y="230495"/>
                    </a:lnTo>
                    <a:lnTo>
                      <a:pt x="1241165" y="229615"/>
                    </a:lnTo>
                    <a:lnTo>
                      <a:pt x="1240789" y="228100"/>
                    </a:lnTo>
                    <a:lnTo>
                      <a:pt x="1240709" y="226976"/>
                    </a:lnTo>
                    <a:lnTo>
                      <a:pt x="1240867" y="225671"/>
                    </a:lnTo>
                    <a:lnTo>
                      <a:pt x="1240934" y="224975"/>
                    </a:lnTo>
                    <a:lnTo>
                      <a:pt x="1241258" y="224224"/>
                    </a:lnTo>
                    <a:lnTo>
                      <a:pt x="1241560" y="223373"/>
                    </a:lnTo>
                    <a:lnTo>
                      <a:pt x="1240930" y="222801"/>
                    </a:lnTo>
                    <a:lnTo>
                      <a:pt x="1240214" y="222425"/>
                    </a:lnTo>
                    <a:lnTo>
                      <a:pt x="1239653" y="221527"/>
                    </a:lnTo>
                    <a:lnTo>
                      <a:pt x="1240163" y="221061"/>
                    </a:lnTo>
                    <a:lnTo>
                      <a:pt x="1240930" y="220849"/>
                    </a:lnTo>
                    <a:lnTo>
                      <a:pt x="1241351" y="220647"/>
                    </a:lnTo>
                    <a:lnTo>
                      <a:pt x="1241813" y="220038"/>
                    </a:lnTo>
                    <a:lnTo>
                      <a:pt x="1242620" y="219845"/>
                    </a:lnTo>
                    <a:lnTo>
                      <a:pt x="1243258" y="219908"/>
                    </a:lnTo>
                    <a:lnTo>
                      <a:pt x="1243859" y="220105"/>
                    </a:lnTo>
                    <a:lnTo>
                      <a:pt x="1244713" y="220017"/>
                    </a:lnTo>
                    <a:lnTo>
                      <a:pt x="1245223" y="219793"/>
                    </a:lnTo>
                    <a:lnTo>
                      <a:pt x="1245290" y="218519"/>
                    </a:lnTo>
                    <a:lnTo>
                      <a:pt x="1245792" y="217773"/>
                    </a:lnTo>
                    <a:lnTo>
                      <a:pt x="1246174" y="217475"/>
                    </a:lnTo>
                    <a:lnTo>
                      <a:pt x="1246193" y="216226"/>
                    </a:lnTo>
                    <a:lnTo>
                      <a:pt x="1246437" y="215462"/>
                    </a:lnTo>
                    <a:lnTo>
                      <a:pt x="1247124" y="214989"/>
                    </a:lnTo>
                    <a:lnTo>
                      <a:pt x="1247863" y="214775"/>
                    </a:lnTo>
                    <a:lnTo>
                      <a:pt x="1248364" y="214485"/>
                    </a:lnTo>
                    <a:lnTo>
                      <a:pt x="1248999" y="213586"/>
                    </a:lnTo>
                    <a:lnTo>
                      <a:pt x="1249610" y="212813"/>
                    </a:lnTo>
                    <a:lnTo>
                      <a:pt x="1249892" y="212388"/>
                    </a:lnTo>
                    <a:lnTo>
                      <a:pt x="1249963" y="211760"/>
                    </a:lnTo>
                    <a:lnTo>
                      <a:pt x="1249696" y="211275"/>
                    </a:lnTo>
                    <a:lnTo>
                      <a:pt x="1249667" y="210755"/>
                    </a:lnTo>
                    <a:lnTo>
                      <a:pt x="1249497" y="210087"/>
                    </a:lnTo>
                    <a:lnTo>
                      <a:pt x="1249144" y="209333"/>
                    </a:lnTo>
                    <a:lnTo>
                      <a:pt x="1249526" y="209033"/>
                    </a:lnTo>
                    <a:lnTo>
                      <a:pt x="1250107" y="208871"/>
                    </a:lnTo>
                    <a:lnTo>
                      <a:pt x="1250441" y="208539"/>
                    </a:lnTo>
                    <a:lnTo>
                      <a:pt x="1250351" y="207971"/>
                    </a:lnTo>
                    <a:lnTo>
                      <a:pt x="1249860" y="207178"/>
                    </a:lnTo>
                    <a:lnTo>
                      <a:pt x="1249660" y="206327"/>
                    </a:lnTo>
                    <a:lnTo>
                      <a:pt x="1250123" y="205447"/>
                    </a:lnTo>
                    <a:lnTo>
                      <a:pt x="1250633" y="204549"/>
                    </a:lnTo>
                    <a:lnTo>
                      <a:pt x="1250730" y="203379"/>
                    </a:lnTo>
                    <a:lnTo>
                      <a:pt x="1251250" y="202576"/>
                    </a:lnTo>
                    <a:lnTo>
                      <a:pt x="1251828" y="201948"/>
                    </a:lnTo>
                    <a:lnTo>
                      <a:pt x="1252557" y="201318"/>
                    </a:lnTo>
                    <a:lnTo>
                      <a:pt x="1252564" y="200294"/>
                    </a:lnTo>
                    <a:lnTo>
                      <a:pt x="1252444" y="199645"/>
                    </a:lnTo>
                    <a:lnTo>
                      <a:pt x="1252219" y="198893"/>
                    </a:lnTo>
                    <a:lnTo>
                      <a:pt x="1252110" y="198380"/>
                    </a:lnTo>
                    <a:lnTo>
                      <a:pt x="1251992" y="197607"/>
                    </a:lnTo>
                    <a:lnTo>
                      <a:pt x="1252104" y="196771"/>
                    </a:lnTo>
                    <a:lnTo>
                      <a:pt x="1251343" y="196361"/>
                    </a:lnTo>
                    <a:lnTo>
                      <a:pt x="1250566" y="195956"/>
                    </a:lnTo>
                    <a:lnTo>
                      <a:pt x="1249652" y="195452"/>
                    </a:lnTo>
                    <a:lnTo>
                      <a:pt x="1248836" y="194951"/>
                    </a:lnTo>
                    <a:lnTo>
                      <a:pt x="1248040" y="194409"/>
                    </a:lnTo>
                    <a:lnTo>
                      <a:pt x="1247272" y="193869"/>
                    </a:lnTo>
                    <a:lnTo>
                      <a:pt x="1246447" y="193330"/>
                    </a:lnTo>
                    <a:lnTo>
                      <a:pt x="1245651" y="192720"/>
                    </a:lnTo>
                    <a:lnTo>
                      <a:pt x="1245140" y="192142"/>
                    </a:lnTo>
                    <a:lnTo>
                      <a:pt x="1244315" y="191445"/>
                    </a:lnTo>
                    <a:lnTo>
                      <a:pt x="1243840" y="190768"/>
                    </a:lnTo>
                    <a:lnTo>
                      <a:pt x="1243242" y="189888"/>
                    </a:lnTo>
                    <a:lnTo>
                      <a:pt x="1242956" y="189358"/>
                    </a:lnTo>
                    <a:lnTo>
                      <a:pt x="1242748" y="188623"/>
                    </a:lnTo>
                    <a:lnTo>
                      <a:pt x="1242344" y="187550"/>
                    </a:lnTo>
                    <a:lnTo>
                      <a:pt x="1241943" y="186767"/>
                    </a:lnTo>
                    <a:lnTo>
                      <a:pt x="1241637" y="186032"/>
                    </a:lnTo>
                    <a:lnTo>
                      <a:pt x="1241262" y="185249"/>
                    </a:lnTo>
                    <a:lnTo>
                      <a:pt x="1240998" y="184719"/>
                    </a:lnTo>
                    <a:lnTo>
                      <a:pt x="1240613" y="184137"/>
                    </a:lnTo>
                    <a:lnTo>
                      <a:pt x="1240317" y="183337"/>
                    </a:lnTo>
                    <a:lnTo>
                      <a:pt x="1239874" y="182622"/>
                    </a:lnTo>
                    <a:lnTo>
                      <a:pt x="1239512" y="181925"/>
                    </a:lnTo>
                    <a:lnTo>
                      <a:pt x="1239197" y="181347"/>
                    </a:lnTo>
                    <a:lnTo>
                      <a:pt x="1238754" y="180223"/>
                    </a:lnTo>
                    <a:lnTo>
                      <a:pt x="1238302" y="179357"/>
                    </a:lnTo>
                    <a:lnTo>
                      <a:pt x="1237691" y="178448"/>
                    </a:lnTo>
                    <a:lnTo>
                      <a:pt x="1237258" y="177568"/>
                    </a:lnTo>
                    <a:lnTo>
                      <a:pt x="1236833" y="176708"/>
                    </a:lnTo>
                    <a:lnTo>
                      <a:pt x="1236577" y="175828"/>
                    </a:lnTo>
                    <a:lnTo>
                      <a:pt x="1236567" y="175082"/>
                    </a:lnTo>
                    <a:lnTo>
                      <a:pt x="1236764" y="174424"/>
                    </a:lnTo>
                    <a:lnTo>
                      <a:pt x="1236859" y="173451"/>
                    </a:lnTo>
                    <a:lnTo>
                      <a:pt x="1237321" y="171544"/>
                    </a:lnTo>
                    <a:lnTo>
                      <a:pt x="1237447" y="170510"/>
                    </a:lnTo>
                    <a:lnTo>
                      <a:pt x="1237691" y="169808"/>
                    </a:lnTo>
                    <a:lnTo>
                      <a:pt x="1237800" y="168808"/>
                    </a:lnTo>
                    <a:lnTo>
                      <a:pt x="1237976" y="167785"/>
                    </a:lnTo>
                    <a:lnTo>
                      <a:pt x="1238016" y="166847"/>
                    </a:lnTo>
                    <a:lnTo>
                      <a:pt x="1238054" y="165900"/>
                    </a:lnTo>
                    <a:lnTo>
                      <a:pt x="1238002" y="165303"/>
                    </a:lnTo>
                    <a:lnTo>
                      <a:pt x="1237726" y="164625"/>
                    </a:lnTo>
                    <a:lnTo>
                      <a:pt x="1237254" y="164255"/>
                    </a:lnTo>
                    <a:lnTo>
                      <a:pt x="1236539" y="163929"/>
                    </a:lnTo>
                    <a:lnTo>
                      <a:pt x="1235967" y="163726"/>
                    </a:lnTo>
                    <a:lnTo>
                      <a:pt x="1235193" y="163639"/>
                    </a:lnTo>
                    <a:lnTo>
                      <a:pt x="1234425" y="163774"/>
                    </a:lnTo>
                    <a:lnTo>
                      <a:pt x="1233581" y="163923"/>
                    </a:lnTo>
                    <a:lnTo>
                      <a:pt x="1232885" y="164154"/>
                    </a:lnTo>
                    <a:lnTo>
                      <a:pt x="1232049" y="164539"/>
                    </a:lnTo>
                    <a:lnTo>
                      <a:pt x="1231177" y="164927"/>
                    </a:lnTo>
                    <a:lnTo>
                      <a:pt x="1230322" y="165480"/>
                    </a:lnTo>
                    <a:lnTo>
                      <a:pt x="1229507" y="165961"/>
                    </a:lnTo>
                    <a:lnTo>
                      <a:pt x="1228877" y="166648"/>
                    </a:lnTo>
                    <a:lnTo>
                      <a:pt x="1228299" y="167451"/>
                    </a:lnTo>
                    <a:lnTo>
                      <a:pt x="1227761" y="168264"/>
                    </a:lnTo>
                    <a:lnTo>
                      <a:pt x="1227053" y="169191"/>
                    </a:lnTo>
                    <a:lnTo>
                      <a:pt x="1226601" y="169829"/>
                    </a:lnTo>
                    <a:lnTo>
                      <a:pt x="1226032" y="170661"/>
                    </a:lnTo>
                    <a:lnTo>
                      <a:pt x="1225522" y="171088"/>
                    </a:lnTo>
                    <a:lnTo>
                      <a:pt x="1224591" y="171590"/>
                    </a:lnTo>
                    <a:lnTo>
                      <a:pt x="1223580" y="172170"/>
                    </a:lnTo>
                    <a:lnTo>
                      <a:pt x="1222773" y="172575"/>
                    </a:lnTo>
                    <a:lnTo>
                      <a:pt x="1221996" y="173031"/>
                    </a:lnTo>
                    <a:lnTo>
                      <a:pt x="1221023" y="173564"/>
                    </a:lnTo>
                    <a:lnTo>
                      <a:pt x="1220269" y="173979"/>
                    </a:lnTo>
                    <a:lnTo>
                      <a:pt x="1219405" y="174203"/>
                    </a:lnTo>
                    <a:lnTo>
                      <a:pt x="1218953" y="174300"/>
                    </a:lnTo>
                    <a:lnTo>
                      <a:pt x="1218510" y="174103"/>
                    </a:lnTo>
                    <a:lnTo>
                      <a:pt x="1217636" y="173872"/>
                    </a:lnTo>
                    <a:lnTo>
                      <a:pt x="1216792" y="173737"/>
                    </a:lnTo>
                    <a:lnTo>
                      <a:pt x="1215701" y="173885"/>
                    </a:lnTo>
                    <a:lnTo>
                      <a:pt x="1214875" y="174029"/>
                    </a:lnTo>
                    <a:lnTo>
                      <a:pt x="1213902" y="174193"/>
                    </a:lnTo>
                    <a:lnTo>
                      <a:pt x="1212776" y="174348"/>
                    </a:lnTo>
                    <a:lnTo>
                      <a:pt x="1211870" y="174525"/>
                    </a:lnTo>
                    <a:lnTo>
                      <a:pt x="1211045" y="174601"/>
                    </a:lnTo>
                    <a:lnTo>
                      <a:pt x="1210034" y="174746"/>
                    </a:lnTo>
                    <a:lnTo>
                      <a:pt x="1209150" y="174727"/>
                    </a:lnTo>
                    <a:lnTo>
                      <a:pt x="1208236" y="174563"/>
                    </a:lnTo>
                    <a:lnTo>
                      <a:pt x="1207548" y="174062"/>
                    </a:lnTo>
                    <a:lnTo>
                      <a:pt x="1207153" y="173250"/>
                    </a:lnTo>
                    <a:lnTo>
                      <a:pt x="1206948" y="172312"/>
                    </a:lnTo>
                    <a:lnTo>
                      <a:pt x="1206748" y="171355"/>
                    </a:lnTo>
                    <a:lnTo>
                      <a:pt x="1206633" y="170562"/>
                    </a:lnTo>
                    <a:lnTo>
                      <a:pt x="1206110" y="169625"/>
                    </a:lnTo>
                    <a:lnTo>
                      <a:pt x="1205843" y="169217"/>
                    </a:lnTo>
                    <a:lnTo>
                      <a:pt x="1205481" y="168812"/>
                    </a:lnTo>
                    <a:lnTo>
                      <a:pt x="1204893" y="168619"/>
                    </a:lnTo>
                    <a:lnTo>
                      <a:pt x="1203929" y="168436"/>
                    </a:lnTo>
                    <a:lnTo>
                      <a:pt x="1202886" y="168264"/>
                    </a:lnTo>
                    <a:lnTo>
                      <a:pt x="1201983" y="168138"/>
                    </a:lnTo>
                    <a:lnTo>
                      <a:pt x="1200943" y="168060"/>
                    </a:lnTo>
                    <a:lnTo>
                      <a:pt x="1200195" y="167974"/>
                    </a:lnTo>
                    <a:lnTo>
                      <a:pt x="1199036" y="167917"/>
                    </a:lnTo>
                    <a:lnTo>
                      <a:pt x="1198121" y="168022"/>
                    </a:lnTo>
                    <a:lnTo>
                      <a:pt x="1197319" y="168291"/>
                    </a:lnTo>
                    <a:lnTo>
                      <a:pt x="1196474" y="168699"/>
                    </a:lnTo>
                    <a:lnTo>
                      <a:pt x="1195579" y="169027"/>
                    </a:lnTo>
                    <a:lnTo>
                      <a:pt x="1194577" y="169503"/>
                    </a:lnTo>
                    <a:lnTo>
                      <a:pt x="1193774" y="169907"/>
                    </a:lnTo>
                    <a:lnTo>
                      <a:pt x="1193054" y="170306"/>
                    </a:lnTo>
                    <a:lnTo>
                      <a:pt x="1192281" y="170854"/>
                    </a:lnTo>
                    <a:lnTo>
                      <a:pt x="1191532" y="171445"/>
                    </a:lnTo>
                    <a:lnTo>
                      <a:pt x="1190591" y="171987"/>
                    </a:lnTo>
                    <a:lnTo>
                      <a:pt x="1190158" y="172151"/>
                    </a:lnTo>
                    <a:lnTo>
                      <a:pt x="1189600" y="172142"/>
                    </a:lnTo>
                    <a:lnTo>
                      <a:pt x="1188479" y="172075"/>
                    </a:lnTo>
                    <a:lnTo>
                      <a:pt x="1181111" y="171853"/>
                    </a:lnTo>
                    <a:lnTo>
                      <a:pt x="1180012" y="171718"/>
                    </a:lnTo>
                    <a:lnTo>
                      <a:pt x="1179235" y="171497"/>
                    </a:lnTo>
                    <a:lnTo>
                      <a:pt x="1178281" y="171005"/>
                    </a:lnTo>
                    <a:lnTo>
                      <a:pt x="1177585" y="170530"/>
                    </a:lnTo>
                    <a:lnTo>
                      <a:pt x="1176955" y="169972"/>
                    </a:lnTo>
                    <a:lnTo>
                      <a:pt x="1176218" y="169217"/>
                    </a:lnTo>
                    <a:lnTo>
                      <a:pt x="1175520" y="168558"/>
                    </a:lnTo>
                    <a:lnTo>
                      <a:pt x="1174892" y="167884"/>
                    </a:lnTo>
                    <a:lnTo>
                      <a:pt x="1174205" y="167081"/>
                    </a:lnTo>
                    <a:lnTo>
                      <a:pt x="1173713" y="166318"/>
                    </a:lnTo>
                    <a:lnTo>
                      <a:pt x="1173032" y="165524"/>
                    </a:lnTo>
                    <a:lnTo>
                      <a:pt x="1172474" y="164692"/>
                    </a:lnTo>
                    <a:lnTo>
                      <a:pt x="1172140" y="164394"/>
                    </a:lnTo>
                    <a:lnTo>
                      <a:pt x="1171726" y="164173"/>
                    </a:lnTo>
                    <a:lnTo>
                      <a:pt x="1170223" y="163841"/>
                    </a:lnTo>
                    <a:lnTo>
                      <a:pt x="1165624" y="164686"/>
                    </a:lnTo>
                    <a:lnTo>
                      <a:pt x="1164595" y="164841"/>
                    </a:lnTo>
                    <a:lnTo>
                      <a:pt x="1163101" y="165072"/>
                    </a:lnTo>
                    <a:lnTo>
                      <a:pt x="1162658" y="164648"/>
                    </a:lnTo>
                    <a:lnTo>
                      <a:pt x="1162710" y="164202"/>
                    </a:lnTo>
                    <a:lnTo>
                      <a:pt x="1162874" y="163398"/>
                    </a:lnTo>
                    <a:lnTo>
                      <a:pt x="1163512" y="161629"/>
                    </a:lnTo>
                    <a:lnTo>
                      <a:pt x="1164180" y="159832"/>
                    </a:lnTo>
                    <a:lnTo>
                      <a:pt x="1164504" y="159003"/>
                    </a:lnTo>
                    <a:lnTo>
                      <a:pt x="1164868" y="157870"/>
                    </a:lnTo>
                    <a:lnTo>
                      <a:pt x="1165269" y="157145"/>
                    </a:lnTo>
                    <a:lnTo>
                      <a:pt x="1165522" y="155552"/>
                    </a:lnTo>
                    <a:lnTo>
                      <a:pt x="1165651" y="154422"/>
                    </a:lnTo>
                    <a:lnTo>
                      <a:pt x="1165698" y="153542"/>
                    </a:lnTo>
                    <a:lnTo>
                      <a:pt x="1165814" y="152428"/>
                    </a:lnTo>
                    <a:lnTo>
                      <a:pt x="1166091" y="150610"/>
                    </a:lnTo>
                    <a:lnTo>
                      <a:pt x="1165901" y="149869"/>
                    </a:lnTo>
                    <a:lnTo>
                      <a:pt x="1165666" y="148951"/>
                    </a:lnTo>
                    <a:lnTo>
                      <a:pt x="1165290" y="148215"/>
                    </a:lnTo>
                    <a:lnTo>
                      <a:pt x="1164977" y="147142"/>
                    </a:lnTo>
                    <a:lnTo>
                      <a:pt x="1164752" y="146350"/>
                    </a:lnTo>
                    <a:lnTo>
                      <a:pt x="1164732" y="145297"/>
                    </a:lnTo>
                    <a:lnTo>
                      <a:pt x="1164639" y="142339"/>
                    </a:lnTo>
                    <a:lnTo>
                      <a:pt x="1164504" y="141681"/>
                    </a:lnTo>
                    <a:lnTo>
                      <a:pt x="1164128" y="140917"/>
                    </a:lnTo>
                    <a:lnTo>
                      <a:pt x="1163727" y="140105"/>
                    </a:lnTo>
                    <a:lnTo>
                      <a:pt x="1163214" y="139109"/>
                    </a:lnTo>
                    <a:lnTo>
                      <a:pt x="1162742" y="138328"/>
                    </a:lnTo>
                    <a:lnTo>
                      <a:pt x="1162084" y="136811"/>
                    </a:lnTo>
                    <a:lnTo>
                      <a:pt x="1162016" y="135651"/>
                    </a:lnTo>
                    <a:lnTo>
                      <a:pt x="1161897" y="134916"/>
                    </a:lnTo>
                    <a:lnTo>
                      <a:pt x="1162157" y="133859"/>
                    </a:lnTo>
                    <a:lnTo>
                      <a:pt x="1161775" y="132691"/>
                    </a:lnTo>
                    <a:lnTo>
                      <a:pt x="1161679" y="131945"/>
                    </a:lnTo>
                    <a:lnTo>
                      <a:pt x="1161486" y="131329"/>
                    </a:lnTo>
                    <a:lnTo>
                      <a:pt x="1160693" y="130235"/>
                    </a:lnTo>
                    <a:lnTo>
                      <a:pt x="1161336" y="128671"/>
                    </a:lnTo>
                    <a:lnTo>
                      <a:pt x="1160953" y="128026"/>
                    </a:lnTo>
                    <a:lnTo>
                      <a:pt x="1160445" y="127094"/>
                    </a:lnTo>
                    <a:lnTo>
                      <a:pt x="1158272" y="124234"/>
                    </a:lnTo>
                    <a:lnTo>
                      <a:pt x="1159174" y="120730"/>
                    </a:lnTo>
                    <a:lnTo>
                      <a:pt x="1158233" y="117028"/>
                    </a:lnTo>
                    <a:lnTo>
                      <a:pt x="1157613" y="116547"/>
                    </a:lnTo>
                    <a:lnTo>
                      <a:pt x="1157113" y="116534"/>
                    </a:lnTo>
                    <a:lnTo>
                      <a:pt x="1156487" y="116765"/>
                    </a:lnTo>
                    <a:lnTo>
                      <a:pt x="1152287" y="119616"/>
                    </a:lnTo>
                    <a:lnTo>
                      <a:pt x="1149953" y="119118"/>
                    </a:lnTo>
                    <a:lnTo>
                      <a:pt x="1149333" y="119042"/>
                    </a:lnTo>
                    <a:lnTo>
                      <a:pt x="1146494" y="116428"/>
                    </a:lnTo>
                    <a:lnTo>
                      <a:pt x="1146160" y="116033"/>
                    </a:lnTo>
                    <a:lnTo>
                      <a:pt x="1148194" y="112115"/>
                    </a:lnTo>
                    <a:lnTo>
                      <a:pt x="1146469" y="106780"/>
                    </a:lnTo>
                    <a:lnTo>
                      <a:pt x="1145805" y="105967"/>
                    </a:lnTo>
                    <a:lnTo>
                      <a:pt x="1144767" y="105222"/>
                    </a:lnTo>
                    <a:lnTo>
                      <a:pt x="1144257" y="104972"/>
                    </a:lnTo>
                    <a:lnTo>
                      <a:pt x="1138288" y="105848"/>
                    </a:lnTo>
                    <a:lnTo>
                      <a:pt x="1137117" y="106301"/>
                    </a:lnTo>
                    <a:lnTo>
                      <a:pt x="1135909" y="107058"/>
                    </a:lnTo>
                    <a:lnTo>
                      <a:pt x="1132714" y="105508"/>
                    </a:lnTo>
                    <a:lnTo>
                      <a:pt x="1126418" y="95687"/>
                    </a:lnTo>
                    <a:lnTo>
                      <a:pt x="1126568" y="93956"/>
                    </a:lnTo>
                    <a:lnTo>
                      <a:pt x="1129114" y="92504"/>
                    </a:lnTo>
                    <a:lnTo>
                      <a:pt x="1129725" y="91686"/>
                    </a:lnTo>
                    <a:lnTo>
                      <a:pt x="1130268" y="90710"/>
                    </a:lnTo>
                    <a:lnTo>
                      <a:pt x="1130625" y="90054"/>
                    </a:lnTo>
                    <a:lnTo>
                      <a:pt x="1131119" y="88780"/>
                    </a:lnTo>
                    <a:lnTo>
                      <a:pt x="1131375" y="87380"/>
                    </a:lnTo>
                    <a:lnTo>
                      <a:pt x="1132646" y="82102"/>
                    </a:lnTo>
                    <a:lnTo>
                      <a:pt x="1133022" y="81456"/>
                    </a:lnTo>
                    <a:lnTo>
                      <a:pt x="1137010" y="71583"/>
                    </a:lnTo>
                    <a:lnTo>
                      <a:pt x="1137338" y="70793"/>
                    </a:lnTo>
                    <a:lnTo>
                      <a:pt x="1137495" y="70010"/>
                    </a:lnTo>
                    <a:lnTo>
                      <a:pt x="1137184" y="69014"/>
                    </a:lnTo>
                    <a:lnTo>
                      <a:pt x="1136776" y="67974"/>
                    </a:lnTo>
                    <a:lnTo>
                      <a:pt x="1136021" y="67226"/>
                    </a:lnTo>
                    <a:lnTo>
                      <a:pt x="1135081" y="66472"/>
                    </a:lnTo>
                    <a:lnTo>
                      <a:pt x="1133854" y="65739"/>
                    </a:lnTo>
                    <a:lnTo>
                      <a:pt x="1133090" y="65589"/>
                    </a:lnTo>
                    <a:lnTo>
                      <a:pt x="1131543" y="65373"/>
                    </a:lnTo>
                    <a:lnTo>
                      <a:pt x="1129148" y="64875"/>
                    </a:lnTo>
                    <a:lnTo>
                      <a:pt x="1127971" y="64866"/>
                    </a:lnTo>
                    <a:lnTo>
                      <a:pt x="1127028" y="65209"/>
                    </a:lnTo>
                    <a:lnTo>
                      <a:pt x="1125917" y="65575"/>
                    </a:lnTo>
                    <a:lnTo>
                      <a:pt x="1124719" y="65785"/>
                    </a:lnTo>
                    <a:lnTo>
                      <a:pt x="1123807" y="66035"/>
                    </a:lnTo>
                    <a:lnTo>
                      <a:pt x="1122147" y="66378"/>
                    </a:lnTo>
                    <a:lnTo>
                      <a:pt x="1121216" y="66365"/>
                    </a:lnTo>
                    <a:lnTo>
                      <a:pt x="1119813" y="66298"/>
                    </a:lnTo>
                    <a:lnTo>
                      <a:pt x="1119001" y="64915"/>
                    </a:lnTo>
                    <a:lnTo>
                      <a:pt x="1118212" y="63579"/>
                    </a:lnTo>
                    <a:lnTo>
                      <a:pt x="1117771" y="62785"/>
                    </a:lnTo>
                    <a:lnTo>
                      <a:pt x="1116449" y="61790"/>
                    </a:lnTo>
                    <a:lnTo>
                      <a:pt x="1114762" y="60715"/>
                    </a:lnTo>
                    <a:lnTo>
                      <a:pt x="1113196" y="60211"/>
                    </a:lnTo>
                    <a:lnTo>
                      <a:pt x="1111869" y="59937"/>
                    </a:lnTo>
                    <a:lnTo>
                      <a:pt x="1109112" y="56685"/>
                    </a:lnTo>
                    <a:lnTo>
                      <a:pt x="1107721" y="55292"/>
                    </a:lnTo>
                    <a:lnTo>
                      <a:pt x="1106145" y="54303"/>
                    </a:lnTo>
                    <a:lnTo>
                      <a:pt x="1105194" y="53885"/>
                    </a:lnTo>
                    <a:lnTo>
                      <a:pt x="1104057" y="52958"/>
                    </a:lnTo>
                    <a:lnTo>
                      <a:pt x="1103111" y="51766"/>
                    </a:lnTo>
                    <a:lnTo>
                      <a:pt x="1102240" y="50501"/>
                    </a:lnTo>
                    <a:lnTo>
                      <a:pt x="1101274" y="49319"/>
                    </a:lnTo>
                    <a:lnTo>
                      <a:pt x="1100616" y="48876"/>
                    </a:lnTo>
                    <a:lnTo>
                      <a:pt x="1099852" y="48575"/>
                    </a:lnTo>
                    <a:lnTo>
                      <a:pt x="1098067" y="48447"/>
                    </a:lnTo>
                    <a:lnTo>
                      <a:pt x="1096663" y="48501"/>
                    </a:lnTo>
                    <a:lnTo>
                      <a:pt x="1095672" y="48844"/>
                    </a:lnTo>
                    <a:lnTo>
                      <a:pt x="1094464" y="49075"/>
                    </a:lnTo>
                    <a:lnTo>
                      <a:pt x="1093157" y="49457"/>
                    </a:lnTo>
                    <a:lnTo>
                      <a:pt x="1090625" y="50052"/>
                    </a:lnTo>
                    <a:lnTo>
                      <a:pt x="1089484" y="50318"/>
                    </a:lnTo>
                    <a:lnTo>
                      <a:pt x="1088228" y="50481"/>
                    </a:lnTo>
                    <a:lnTo>
                      <a:pt x="1087131" y="50565"/>
                    </a:lnTo>
                    <a:lnTo>
                      <a:pt x="1085757" y="50659"/>
                    </a:lnTo>
                    <a:lnTo>
                      <a:pt x="1084382" y="50809"/>
                    </a:lnTo>
                    <a:lnTo>
                      <a:pt x="1082282" y="50844"/>
                    </a:lnTo>
                    <a:lnTo>
                      <a:pt x="1081284" y="50584"/>
                    </a:lnTo>
                    <a:lnTo>
                      <a:pt x="1080863" y="50382"/>
                    </a:lnTo>
                    <a:lnTo>
                      <a:pt x="1080109" y="50023"/>
                    </a:lnTo>
                    <a:lnTo>
                      <a:pt x="1079040" y="49733"/>
                    </a:lnTo>
                    <a:lnTo>
                      <a:pt x="1077903" y="49714"/>
                    </a:lnTo>
                    <a:lnTo>
                      <a:pt x="1077351" y="49863"/>
                    </a:lnTo>
                    <a:lnTo>
                      <a:pt x="1076567" y="50260"/>
                    </a:lnTo>
                    <a:lnTo>
                      <a:pt x="1075674" y="50821"/>
                    </a:lnTo>
                    <a:lnTo>
                      <a:pt x="1075058" y="51903"/>
                    </a:lnTo>
                    <a:lnTo>
                      <a:pt x="1074785" y="52909"/>
                    </a:lnTo>
                    <a:lnTo>
                      <a:pt x="1074394" y="53632"/>
                    </a:lnTo>
                    <a:lnTo>
                      <a:pt x="1074323" y="54775"/>
                    </a:lnTo>
                    <a:lnTo>
                      <a:pt x="1074522" y="55651"/>
                    </a:lnTo>
                    <a:lnTo>
                      <a:pt x="1074041" y="55924"/>
                    </a:lnTo>
                    <a:lnTo>
                      <a:pt x="1073190" y="56496"/>
                    </a:lnTo>
                    <a:lnTo>
                      <a:pt x="1072522" y="57083"/>
                    </a:lnTo>
                    <a:lnTo>
                      <a:pt x="1072043" y="57914"/>
                    </a:lnTo>
                    <a:lnTo>
                      <a:pt x="1071533" y="58736"/>
                    </a:lnTo>
                    <a:lnTo>
                      <a:pt x="1071180" y="59847"/>
                    </a:lnTo>
                    <a:lnTo>
                      <a:pt x="1070887" y="60545"/>
                    </a:lnTo>
                    <a:lnTo>
                      <a:pt x="1067732" y="64558"/>
                    </a:lnTo>
                    <a:lnTo>
                      <a:pt x="1067740" y="65640"/>
                    </a:lnTo>
                    <a:lnTo>
                      <a:pt x="1068135" y="66741"/>
                    </a:lnTo>
                    <a:lnTo>
                      <a:pt x="1067725" y="67377"/>
                    </a:lnTo>
                    <a:lnTo>
                      <a:pt x="1066755" y="68394"/>
                    </a:lnTo>
                    <a:lnTo>
                      <a:pt x="1066039" y="69650"/>
                    </a:lnTo>
                    <a:lnTo>
                      <a:pt x="1066206" y="70308"/>
                    </a:lnTo>
                    <a:lnTo>
                      <a:pt x="1066305" y="71502"/>
                    </a:lnTo>
                    <a:lnTo>
                      <a:pt x="1066395" y="72569"/>
                    </a:lnTo>
                    <a:lnTo>
                      <a:pt x="1066171" y="73612"/>
                    </a:lnTo>
                    <a:lnTo>
                      <a:pt x="1065446" y="74462"/>
                    </a:lnTo>
                    <a:lnTo>
                      <a:pt x="1064456" y="75593"/>
                    </a:lnTo>
                    <a:lnTo>
                      <a:pt x="1063788" y="76416"/>
                    </a:lnTo>
                    <a:lnTo>
                      <a:pt x="1062446" y="77671"/>
                    </a:lnTo>
                    <a:lnTo>
                      <a:pt x="1061397" y="78242"/>
                    </a:lnTo>
                    <a:lnTo>
                      <a:pt x="1053636" y="77950"/>
                    </a:lnTo>
                    <a:lnTo>
                      <a:pt x="1052447" y="79228"/>
                    </a:lnTo>
                    <a:lnTo>
                      <a:pt x="1051497" y="80252"/>
                    </a:lnTo>
                    <a:lnTo>
                      <a:pt x="1050056" y="80484"/>
                    </a:lnTo>
                    <a:lnTo>
                      <a:pt x="1049430" y="80534"/>
                    </a:lnTo>
                    <a:lnTo>
                      <a:pt x="1048595" y="80217"/>
                    </a:lnTo>
                    <a:lnTo>
                      <a:pt x="1047330" y="79879"/>
                    </a:lnTo>
                    <a:lnTo>
                      <a:pt x="1043935" y="80818"/>
                    </a:lnTo>
                    <a:lnTo>
                      <a:pt x="1043383" y="81110"/>
                    </a:lnTo>
                    <a:lnTo>
                      <a:pt x="1040445" y="84320"/>
                    </a:lnTo>
                    <a:lnTo>
                      <a:pt x="1039601" y="84715"/>
                    </a:lnTo>
                    <a:lnTo>
                      <a:pt x="1036128" y="85026"/>
                    </a:lnTo>
                    <a:lnTo>
                      <a:pt x="1035636" y="84266"/>
                    </a:lnTo>
                    <a:lnTo>
                      <a:pt x="1033174" y="83996"/>
                    </a:lnTo>
                    <a:lnTo>
                      <a:pt x="1032377" y="82227"/>
                    </a:lnTo>
                    <a:lnTo>
                      <a:pt x="1030583" y="82230"/>
                    </a:lnTo>
                    <a:lnTo>
                      <a:pt x="1029976" y="81671"/>
                    </a:lnTo>
                    <a:lnTo>
                      <a:pt x="1030167" y="80801"/>
                    </a:lnTo>
                    <a:lnTo>
                      <a:pt x="1030344" y="79603"/>
                    </a:lnTo>
                    <a:lnTo>
                      <a:pt x="1029410" y="77872"/>
                    </a:lnTo>
                    <a:lnTo>
                      <a:pt x="1027902" y="78213"/>
                    </a:lnTo>
                    <a:lnTo>
                      <a:pt x="1027223" y="78213"/>
                    </a:lnTo>
                    <a:lnTo>
                      <a:pt x="1026450" y="78126"/>
                    </a:lnTo>
                    <a:lnTo>
                      <a:pt x="1025458" y="77895"/>
                    </a:lnTo>
                    <a:lnTo>
                      <a:pt x="1023525" y="76467"/>
                    </a:lnTo>
                    <a:lnTo>
                      <a:pt x="1022799" y="76197"/>
                    </a:lnTo>
                    <a:lnTo>
                      <a:pt x="1021049" y="75061"/>
                    </a:lnTo>
                    <a:lnTo>
                      <a:pt x="1018237" y="75147"/>
                    </a:lnTo>
                    <a:lnTo>
                      <a:pt x="1017088" y="74626"/>
                    </a:lnTo>
                    <a:lnTo>
                      <a:pt x="1016195" y="74097"/>
                    </a:lnTo>
                    <a:lnTo>
                      <a:pt x="1015155" y="74183"/>
                    </a:lnTo>
                    <a:lnTo>
                      <a:pt x="1014544" y="74212"/>
                    </a:lnTo>
                    <a:lnTo>
                      <a:pt x="1014859" y="73626"/>
                    </a:lnTo>
                    <a:lnTo>
                      <a:pt x="1014760" y="73006"/>
                    </a:lnTo>
                    <a:lnTo>
                      <a:pt x="1014230" y="72260"/>
                    </a:lnTo>
                    <a:lnTo>
                      <a:pt x="1013720" y="71188"/>
                    </a:lnTo>
                    <a:lnTo>
                      <a:pt x="1013552" y="70388"/>
                    </a:lnTo>
                    <a:lnTo>
                      <a:pt x="1014297" y="68899"/>
                    </a:lnTo>
                    <a:lnTo>
                      <a:pt x="1014216" y="68292"/>
                    </a:lnTo>
                    <a:lnTo>
                      <a:pt x="1014079" y="67306"/>
                    </a:lnTo>
                    <a:lnTo>
                      <a:pt x="1013491" y="65772"/>
                    </a:lnTo>
                    <a:lnTo>
                      <a:pt x="1013449" y="64339"/>
                    </a:lnTo>
                    <a:lnTo>
                      <a:pt x="1013774" y="62679"/>
                    </a:lnTo>
                    <a:lnTo>
                      <a:pt x="1013760" y="61324"/>
                    </a:lnTo>
                    <a:lnTo>
                      <a:pt x="1013869" y="59925"/>
                    </a:lnTo>
                    <a:lnTo>
                      <a:pt x="1013781" y="58400"/>
                    </a:lnTo>
                    <a:lnTo>
                      <a:pt x="1013671" y="56843"/>
                    </a:lnTo>
                    <a:lnTo>
                      <a:pt x="1013905" y="55510"/>
                    </a:lnTo>
                    <a:lnTo>
                      <a:pt x="1014522" y="54708"/>
                    </a:lnTo>
                    <a:lnTo>
                      <a:pt x="1015327" y="53634"/>
                    </a:lnTo>
                    <a:lnTo>
                      <a:pt x="1016149" y="52918"/>
                    </a:lnTo>
                    <a:lnTo>
                      <a:pt x="1017267" y="51371"/>
                    </a:lnTo>
                    <a:lnTo>
                      <a:pt x="1018334" y="50806"/>
                    </a:lnTo>
                    <a:lnTo>
                      <a:pt x="1017697" y="50174"/>
                    </a:lnTo>
                    <a:lnTo>
                      <a:pt x="1017775" y="49052"/>
                    </a:lnTo>
                    <a:lnTo>
                      <a:pt x="1018000" y="47283"/>
                    </a:lnTo>
                    <a:lnTo>
                      <a:pt x="1017685" y="46028"/>
                    </a:lnTo>
                    <a:lnTo>
                      <a:pt x="1016821" y="45373"/>
                    </a:lnTo>
                    <a:lnTo>
                      <a:pt x="1015976" y="45316"/>
                    </a:lnTo>
                    <a:lnTo>
                      <a:pt x="1015065" y="45531"/>
                    </a:lnTo>
                    <a:lnTo>
                      <a:pt x="1014066" y="45113"/>
                    </a:lnTo>
                    <a:lnTo>
                      <a:pt x="1013308" y="44150"/>
                    </a:lnTo>
                    <a:lnTo>
                      <a:pt x="1013407" y="43241"/>
                    </a:lnTo>
                    <a:lnTo>
                      <a:pt x="1013298" y="42015"/>
                    </a:lnTo>
                    <a:lnTo>
                      <a:pt x="1013375" y="41328"/>
                    </a:lnTo>
                    <a:lnTo>
                      <a:pt x="1011991" y="40120"/>
                    </a:lnTo>
                    <a:lnTo>
                      <a:pt x="1011060" y="40383"/>
                    </a:lnTo>
                    <a:lnTo>
                      <a:pt x="1008480" y="39738"/>
                    </a:lnTo>
                    <a:lnTo>
                      <a:pt x="1006106" y="39209"/>
                    </a:lnTo>
                    <a:lnTo>
                      <a:pt x="1003820" y="38688"/>
                    </a:lnTo>
                    <a:lnTo>
                      <a:pt x="1001702" y="38001"/>
                    </a:lnTo>
                    <a:lnTo>
                      <a:pt x="1000170" y="37395"/>
                    </a:lnTo>
                    <a:lnTo>
                      <a:pt x="998069" y="36980"/>
                    </a:lnTo>
                    <a:lnTo>
                      <a:pt x="995802" y="36643"/>
                    </a:lnTo>
                    <a:lnTo>
                      <a:pt x="994195" y="35882"/>
                    </a:lnTo>
                    <a:lnTo>
                      <a:pt x="993283" y="35381"/>
                    </a:lnTo>
                    <a:lnTo>
                      <a:pt x="992743" y="34395"/>
                    </a:lnTo>
                    <a:lnTo>
                      <a:pt x="991838" y="32928"/>
                    </a:lnTo>
                    <a:lnTo>
                      <a:pt x="991073" y="31836"/>
                    </a:lnTo>
                    <a:lnTo>
                      <a:pt x="990386" y="30298"/>
                    </a:lnTo>
                    <a:lnTo>
                      <a:pt x="990043" y="29537"/>
                    </a:lnTo>
                    <a:lnTo>
                      <a:pt x="989552" y="28552"/>
                    </a:lnTo>
                    <a:lnTo>
                      <a:pt x="988482" y="28167"/>
                    </a:lnTo>
                    <a:lnTo>
                      <a:pt x="987127" y="27964"/>
                    </a:lnTo>
                    <a:lnTo>
                      <a:pt x="986196" y="27249"/>
                    </a:lnTo>
                    <a:lnTo>
                      <a:pt x="984980" y="26295"/>
                    </a:lnTo>
                    <a:lnTo>
                      <a:pt x="984635" y="25125"/>
                    </a:lnTo>
                    <a:lnTo>
                      <a:pt x="984322" y="24083"/>
                    </a:lnTo>
                    <a:lnTo>
                      <a:pt x="983525" y="23077"/>
                    </a:lnTo>
                    <a:lnTo>
                      <a:pt x="982456" y="21870"/>
                    </a:lnTo>
                    <a:lnTo>
                      <a:pt x="980327" y="20316"/>
                    </a:lnTo>
                    <a:lnTo>
                      <a:pt x="979502" y="18541"/>
                    </a:lnTo>
                    <a:lnTo>
                      <a:pt x="978442" y="16929"/>
                    </a:lnTo>
                    <a:lnTo>
                      <a:pt x="977135" y="15517"/>
                    </a:lnTo>
                    <a:lnTo>
                      <a:pt x="977626" y="13991"/>
                    </a:lnTo>
                    <a:lnTo>
                      <a:pt x="978635" y="12443"/>
                    </a:lnTo>
                    <a:lnTo>
                      <a:pt x="979694" y="11208"/>
                    </a:lnTo>
                    <a:lnTo>
                      <a:pt x="978866" y="4936"/>
                    </a:lnTo>
                    <a:lnTo>
                      <a:pt x="978044" y="5316"/>
                    </a:lnTo>
                    <a:lnTo>
                      <a:pt x="976747" y="5614"/>
                    </a:lnTo>
                    <a:lnTo>
                      <a:pt x="975491" y="5752"/>
                    </a:lnTo>
                    <a:lnTo>
                      <a:pt x="974069" y="5887"/>
                    </a:lnTo>
                    <a:lnTo>
                      <a:pt x="973071" y="5752"/>
                    </a:lnTo>
                    <a:lnTo>
                      <a:pt x="972617" y="5190"/>
                    </a:lnTo>
                    <a:lnTo>
                      <a:pt x="971754" y="4247"/>
                    </a:lnTo>
                    <a:lnTo>
                      <a:pt x="971352" y="3377"/>
                    </a:lnTo>
                    <a:lnTo>
                      <a:pt x="970608" y="2265"/>
                    </a:lnTo>
                    <a:lnTo>
                      <a:pt x="969339" y="1341"/>
                    </a:lnTo>
                    <a:lnTo>
                      <a:pt x="968184" y="682"/>
                    </a:lnTo>
                    <a:lnTo>
                      <a:pt x="966123" y="192"/>
                    </a:lnTo>
                    <a:lnTo>
                      <a:pt x="964261" y="171"/>
                    </a:lnTo>
                    <a:lnTo>
                      <a:pt x="963396" y="1186"/>
                    </a:lnTo>
                    <a:lnTo>
                      <a:pt x="962231" y="2791"/>
                    </a:lnTo>
                    <a:lnTo>
                      <a:pt x="961300" y="4085"/>
                    </a:lnTo>
                    <a:lnTo>
                      <a:pt x="960301" y="4995"/>
                    </a:lnTo>
                    <a:lnTo>
                      <a:pt x="959496" y="5575"/>
                    </a:lnTo>
                    <a:lnTo>
                      <a:pt x="958496" y="6186"/>
                    </a:lnTo>
                    <a:lnTo>
                      <a:pt x="957556" y="7489"/>
                    </a:lnTo>
                    <a:lnTo>
                      <a:pt x="956387" y="8764"/>
                    </a:lnTo>
                    <a:lnTo>
                      <a:pt x="954066" y="9008"/>
                    </a:lnTo>
                    <a:lnTo>
                      <a:pt x="952800" y="8949"/>
                    </a:lnTo>
                    <a:lnTo>
                      <a:pt x="952133" y="9306"/>
                    </a:lnTo>
                    <a:lnTo>
                      <a:pt x="951260" y="9753"/>
                    </a:lnTo>
                    <a:lnTo>
                      <a:pt x="950781" y="11018"/>
                    </a:lnTo>
                    <a:lnTo>
                      <a:pt x="950201" y="11407"/>
                    </a:lnTo>
                    <a:lnTo>
                      <a:pt x="949331" y="12441"/>
                    </a:lnTo>
                    <a:lnTo>
                      <a:pt x="948948" y="12931"/>
                    </a:lnTo>
                    <a:lnTo>
                      <a:pt x="948566" y="13676"/>
                    </a:lnTo>
                    <a:lnTo>
                      <a:pt x="948123" y="14739"/>
                    </a:lnTo>
                    <a:lnTo>
                      <a:pt x="947831" y="15532"/>
                    </a:lnTo>
                    <a:lnTo>
                      <a:pt x="947840" y="15985"/>
                    </a:lnTo>
                    <a:lnTo>
                      <a:pt x="947959" y="19793"/>
                    </a:lnTo>
                    <a:lnTo>
                      <a:pt x="946106" y="21938"/>
                    </a:lnTo>
                    <a:lnTo>
                      <a:pt x="945791" y="22837"/>
                    </a:lnTo>
                    <a:lnTo>
                      <a:pt x="945833" y="23707"/>
                    </a:lnTo>
                    <a:lnTo>
                      <a:pt x="945833" y="24207"/>
                    </a:lnTo>
                    <a:lnTo>
                      <a:pt x="945734" y="24972"/>
                    </a:lnTo>
                    <a:lnTo>
                      <a:pt x="943929" y="26943"/>
                    </a:lnTo>
                    <a:lnTo>
                      <a:pt x="943586" y="27445"/>
                    </a:lnTo>
                    <a:lnTo>
                      <a:pt x="941910" y="30642"/>
                    </a:lnTo>
                    <a:lnTo>
                      <a:pt x="941599" y="31233"/>
                    </a:lnTo>
                    <a:lnTo>
                      <a:pt x="936401" y="36368"/>
                    </a:lnTo>
                    <a:lnTo>
                      <a:pt x="935235" y="37660"/>
                    </a:lnTo>
                    <a:lnTo>
                      <a:pt x="934586" y="38124"/>
                    </a:lnTo>
                    <a:lnTo>
                      <a:pt x="933588" y="38300"/>
                    </a:lnTo>
                    <a:lnTo>
                      <a:pt x="932909" y="39574"/>
                    </a:lnTo>
                    <a:lnTo>
                      <a:pt x="932283" y="40734"/>
                    </a:lnTo>
                    <a:lnTo>
                      <a:pt x="932203" y="41167"/>
                    </a:lnTo>
                    <a:lnTo>
                      <a:pt x="931754" y="41816"/>
                    </a:lnTo>
                    <a:lnTo>
                      <a:pt x="931283" y="42589"/>
                    </a:lnTo>
                    <a:lnTo>
                      <a:pt x="930079" y="42763"/>
                    </a:lnTo>
                    <a:lnTo>
                      <a:pt x="929144" y="43013"/>
                    </a:lnTo>
                    <a:lnTo>
                      <a:pt x="928665" y="43421"/>
                    </a:lnTo>
                    <a:lnTo>
                      <a:pt x="928241" y="43935"/>
                    </a:lnTo>
                    <a:lnTo>
                      <a:pt x="928213" y="44860"/>
                    </a:lnTo>
                    <a:lnTo>
                      <a:pt x="927873" y="47653"/>
                    </a:lnTo>
                    <a:lnTo>
                      <a:pt x="927587" y="48745"/>
                    </a:lnTo>
                    <a:lnTo>
                      <a:pt x="923538" y="54929"/>
                    </a:lnTo>
                    <a:lnTo>
                      <a:pt x="923204" y="55500"/>
                    </a:lnTo>
                    <a:lnTo>
                      <a:pt x="922517" y="55237"/>
                    </a:lnTo>
                    <a:lnTo>
                      <a:pt x="921341" y="54273"/>
                    </a:lnTo>
                    <a:lnTo>
                      <a:pt x="919868" y="54023"/>
                    </a:lnTo>
                    <a:lnTo>
                      <a:pt x="919399" y="54611"/>
                    </a:lnTo>
                    <a:lnTo>
                      <a:pt x="918798" y="55442"/>
                    </a:lnTo>
                    <a:lnTo>
                      <a:pt x="918517" y="56000"/>
                    </a:lnTo>
                    <a:lnTo>
                      <a:pt x="916808" y="56987"/>
                    </a:lnTo>
                    <a:lnTo>
                      <a:pt x="915761" y="58467"/>
                    </a:lnTo>
                    <a:lnTo>
                      <a:pt x="914602" y="60438"/>
                    </a:lnTo>
                    <a:lnTo>
                      <a:pt x="913905" y="61511"/>
                    </a:lnTo>
                    <a:lnTo>
                      <a:pt x="914014" y="62612"/>
                    </a:lnTo>
                    <a:lnTo>
                      <a:pt x="914201" y="64118"/>
                    </a:lnTo>
                    <a:lnTo>
                      <a:pt x="914252" y="65007"/>
                    </a:lnTo>
                    <a:lnTo>
                      <a:pt x="914024" y="65713"/>
                    </a:lnTo>
                    <a:lnTo>
                      <a:pt x="913575" y="66709"/>
                    </a:lnTo>
                    <a:lnTo>
                      <a:pt x="913250" y="67665"/>
                    </a:lnTo>
                    <a:lnTo>
                      <a:pt x="912791" y="67936"/>
                    </a:lnTo>
                    <a:lnTo>
                      <a:pt x="911867" y="68264"/>
                    </a:lnTo>
                    <a:lnTo>
                      <a:pt x="911474" y="68747"/>
                    </a:lnTo>
                    <a:lnTo>
                      <a:pt x="910839" y="69638"/>
                    </a:lnTo>
                    <a:lnTo>
                      <a:pt x="910386" y="70392"/>
                    </a:lnTo>
                    <a:lnTo>
                      <a:pt x="910113" y="70835"/>
                    </a:lnTo>
                    <a:lnTo>
                      <a:pt x="909249" y="71474"/>
                    </a:lnTo>
                    <a:lnTo>
                      <a:pt x="908472" y="71945"/>
                    </a:lnTo>
                    <a:lnTo>
                      <a:pt x="907904" y="72700"/>
                    </a:lnTo>
                    <a:lnTo>
                      <a:pt x="907532" y="73038"/>
                    </a:lnTo>
                    <a:lnTo>
                      <a:pt x="906915" y="73500"/>
                    </a:lnTo>
                    <a:lnTo>
                      <a:pt x="906434" y="74361"/>
                    </a:lnTo>
                    <a:lnTo>
                      <a:pt x="905650" y="74537"/>
                    </a:lnTo>
                    <a:lnTo>
                      <a:pt x="904639" y="74864"/>
                    </a:lnTo>
                    <a:lnTo>
                      <a:pt x="903679" y="75172"/>
                    </a:lnTo>
                    <a:lnTo>
                      <a:pt x="902295" y="75494"/>
                    </a:lnTo>
                    <a:lnTo>
                      <a:pt x="901599" y="75311"/>
                    </a:lnTo>
                    <a:lnTo>
                      <a:pt x="900959" y="74817"/>
                    </a:lnTo>
                    <a:lnTo>
                      <a:pt x="899498" y="74788"/>
                    </a:lnTo>
                    <a:lnTo>
                      <a:pt x="898057" y="74556"/>
                    </a:lnTo>
                    <a:lnTo>
                      <a:pt x="896664" y="74382"/>
                    </a:lnTo>
                    <a:lnTo>
                      <a:pt x="895408" y="74422"/>
                    </a:lnTo>
                    <a:lnTo>
                      <a:pt x="894926" y="74546"/>
                    </a:lnTo>
                    <a:lnTo>
                      <a:pt x="894172" y="74983"/>
                    </a:lnTo>
                    <a:lnTo>
                      <a:pt x="893575" y="75176"/>
                    </a:lnTo>
                    <a:lnTo>
                      <a:pt x="892907" y="75465"/>
                    </a:lnTo>
                    <a:lnTo>
                      <a:pt x="892515" y="75834"/>
                    </a:lnTo>
                    <a:lnTo>
                      <a:pt x="892161" y="76315"/>
                    </a:lnTo>
                    <a:lnTo>
                      <a:pt x="891777" y="76538"/>
                    </a:lnTo>
                    <a:lnTo>
                      <a:pt x="891131" y="76550"/>
                    </a:lnTo>
                    <a:lnTo>
                      <a:pt x="890573" y="75931"/>
                    </a:lnTo>
                    <a:lnTo>
                      <a:pt x="889953" y="75109"/>
                    </a:lnTo>
                    <a:lnTo>
                      <a:pt x="889266" y="74248"/>
                    </a:lnTo>
                    <a:lnTo>
                      <a:pt x="888440" y="73079"/>
                    </a:lnTo>
                    <a:lnTo>
                      <a:pt x="887609" y="71795"/>
                    </a:lnTo>
                    <a:lnTo>
                      <a:pt x="886871" y="70760"/>
                    </a:lnTo>
                    <a:lnTo>
                      <a:pt x="886177" y="70077"/>
                    </a:lnTo>
                    <a:lnTo>
                      <a:pt x="885566" y="69640"/>
                    </a:lnTo>
                    <a:lnTo>
                      <a:pt x="884851" y="69361"/>
                    </a:lnTo>
                    <a:lnTo>
                      <a:pt x="883839" y="69168"/>
                    </a:lnTo>
                    <a:lnTo>
                      <a:pt x="882683" y="69468"/>
                    </a:lnTo>
                    <a:lnTo>
                      <a:pt x="880937" y="69808"/>
                    </a:lnTo>
                    <a:lnTo>
                      <a:pt x="879643" y="69924"/>
                    </a:lnTo>
                    <a:lnTo>
                      <a:pt x="878799" y="70250"/>
                    </a:lnTo>
                    <a:lnTo>
                      <a:pt x="878407" y="70659"/>
                    </a:lnTo>
                    <a:lnTo>
                      <a:pt x="877826" y="71169"/>
                    </a:lnTo>
                    <a:lnTo>
                      <a:pt x="877405" y="71506"/>
                    </a:lnTo>
                    <a:lnTo>
                      <a:pt x="876513" y="72290"/>
                    </a:lnTo>
                    <a:lnTo>
                      <a:pt x="875897" y="72958"/>
                    </a:lnTo>
                    <a:lnTo>
                      <a:pt x="875357" y="73189"/>
                    </a:lnTo>
                    <a:lnTo>
                      <a:pt x="874827" y="73573"/>
                    </a:lnTo>
                    <a:lnTo>
                      <a:pt x="874393" y="73847"/>
                    </a:lnTo>
                    <a:lnTo>
                      <a:pt x="873443" y="74395"/>
                    </a:lnTo>
                    <a:lnTo>
                      <a:pt x="872823" y="74578"/>
                    </a:lnTo>
                    <a:lnTo>
                      <a:pt x="872159" y="74727"/>
                    </a:lnTo>
                    <a:lnTo>
                      <a:pt x="871806" y="75198"/>
                    </a:lnTo>
                    <a:lnTo>
                      <a:pt x="871253" y="76000"/>
                    </a:lnTo>
                    <a:lnTo>
                      <a:pt x="870665" y="77103"/>
                    </a:lnTo>
                    <a:lnTo>
                      <a:pt x="869314" y="78679"/>
                    </a:lnTo>
                    <a:lnTo>
                      <a:pt x="868447" y="79824"/>
                    </a:lnTo>
                    <a:lnTo>
                      <a:pt x="867590" y="80612"/>
                    </a:lnTo>
                    <a:lnTo>
                      <a:pt x="866877" y="81398"/>
                    </a:lnTo>
                    <a:lnTo>
                      <a:pt x="866260" y="81662"/>
                    </a:lnTo>
                    <a:lnTo>
                      <a:pt x="864369" y="80814"/>
                    </a:lnTo>
                    <a:lnTo>
                      <a:pt x="862125" y="79385"/>
                    </a:lnTo>
                    <a:lnTo>
                      <a:pt x="860629" y="78544"/>
                    </a:lnTo>
                    <a:lnTo>
                      <a:pt x="858904" y="77914"/>
                    </a:lnTo>
                    <a:lnTo>
                      <a:pt x="857645" y="77330"/>
                    </a:lnTo>
                    <a:lnTo>
                      <a:pt x="856179" y="76383"/>
                    </a:lnTo>
                    <a:lnTo>
                      <a:pt x="855183" y="75597"/>
                    </a:lnTo>
                    <a:lnTo>
                      <a:pt x="854117" y="74643"/>
                    </a:lnTo>
                    <a:lnTo>
                      <a:pt x="852993" y="73519"/>
                    </a:lnTo>
                    <a:lnTo>
                      <a:pt x="852104" y="72762"/>
                    </a:lnTo>
                    <a:lnTo>
                      <a:pt x="850804" y="71792"/>
                    </a:lnTo>
                    <a:lnTo>
                      <a:pt x="849947" y="71275"/>
                    </a:lnTo>
                    <a:lnTo>
                      <a:pt x="848338" y="71195"/>
                    </a:lnTo>
                    <a:lnTo>
                      <a:pt x="847583" y="71197"/>
                    </a:lnTo>
                    <a:lnTo>
                      <a:pt x="846347" y="71477"/>
                    </a:lnTo>
                    <a:lnTo>
                      <a:pt x="844953" y="71945"/>
                    </a:lnTo>
                    <a:lnTo>
                      <a:pt x="843917" y="72279"/>
                    </a:lnTo>
                    <a:lnTo>
                      <a:pt x="842877" y="72645"/>
                    </a:lnTo>
                    <a:lnTo>
                      <a:pt x="841938" y="73259"/>
                    </a:lnTo>
                    <a:lnTo>
                      <a:pt x="840950" y="73949"/>
                    </a:lnTo>
                    <a:lnTo>
                      <a:pt x="840442" y="74483"/>
                    </a:lnTo>
                    <a:lnTo>
                      <a:pt x="839929" y="75500"/>
                    </a:lnTo>
                    <a:lnTo>
                      <a:pt x="839553" y="76807"/>
                    </a:lnTo>
                    <a:lnTo>
                      <a:pt x="839040" y="78152"/>
                    </a:lnTo>
                    <a:lnTo>
                      <a:pt x="838622" y="78872"/>
                    </a:lnTo>
                    <a:lnTo>
                      <a:pt x="838101" y="79192"/>
                    </a:lnTo>
                    <a:lnTo>
                      <a:pt x="836868" y="79713"/>
                    </a:lnTo>
                    <a:lnTo>
                      <a:pt x="835889" y="79860"/>
                    </a:lnTo>
                    <a:lnTo>
                      <a:pt x="834653" y="80002"/>
                    </a:lnTo>
                    <a:lnTo>
                      <a:pt x="833466" y="80137"/>
                    </a:lnTo>
                    <a:lnTo>
                      <a:pt x="832316" y="80219"/>
                    </a:lnTo>
                    <a:lnTo>
                      <a:pt x="831336" y="80473"/>
                    </a:lnTo>
                    <a:lnTo>
                      <a:pt x="830787" y="80757"/>
                    </a:lnTo>
                    <a:lnTo>
                      <a:pt x="829674" y="81257"/>
                    </a:lnTo>
                    <a:lnTo>
                      <a:pt x="828623" y="81658"/>
                    </a:lnTo>
                    <a:lnTo>
                      <a:pt x="827879" y="82011"/>
                    </a:lnTo>
                    <a:lnTo>
                      <a:pt x="827243" y="82429"/>
                    </a:lnTo>
                    <a:lnTo>
                      <a:pt x="826951" y="82856"/>
                    </a:lnTo>
                    <a:lnTo>
                      <a:pt x="826829" y="83581"/>
                    </a:lnTo>
                    <a:lnTo>
                      <a:pt x="827438" y="84089"/>
                    </a:lnTo>
                    <a:lnTo>
                      <a:pt x="828383" y="84558"/>
                    </a:lnTo>
                    <a:lnTo>
                      <a:pt x="829310" y="84978"/>
                    </a:lnTo>
                    <a:lnTo>
                      <a:pt x="830373" y="85486"/>
                    </a:lnTo>
                    <a:lnTo>
                      <a:pt x="831269" y="86359"/>
                    </a:lnTo>
                    <a:lnTo>
                      <a:pt x="831764" y="87129"/>
                    </a:lnTo>
                    <a:lnTo>
                      <a:pt x="831798" y="87932"/>
                    </a:lnTo>
                    <a:lnTo>
                      <a:pt x="831645" y="88648"/>
                    </a:lnTo>
                    <a:lnTo>
                      <a:pt x="831609" y="89172"/>
                    </a:lnTo>
                    <a:lnTo>
                      <a:pt x="831321" y="90312"/>
                    </a:lnTo>
                    <a:lnTo>
                      <a:pt x="831304" y="91201"/>
                    </a:lnTo>
                    <a:lnTo>
                      <a:pt x="831420" y="92359"/>
                    </a:lnTo>
                    <a:lnTo>
                      <a:pt x="831542" y="93220"/>
                    </a:lnTo>
                    <a:lnTo>
                      <a:pt x="831372" y="94120"/>
                    </a:lnTo>
                    <a:lnTo>
                      <a:pt x="831151" y="95166"/>
                    </a:lnTo>
                    <a:lnTo>
                      <a:pt x="830900" y="96181"/>
                    </a:lnTo>
                    <a:lnTo>
                      <a:pt x="830495" y="97458"/>
                    </a:lnTo>
                    <a:lnTo>
                      <a:pt x="830178" y="98458"/>
                    </a:lnTo>
                    <a:lnTo>
                      <a:pt x="829985" y="99221"/>
                    </a:lnTo>
                    <a:lnTo>
                      <a:pt x="829413" y="100605"/>
                    </a:lnTo>
                    <a:lnTo>
                      <a:pt x="828993" y="101244"/>
                    </a:lnTo>
                    <a:lnTo>
                      <a:pt x="828466" y="101656"/>
                    </a:lnTo>
                    <a:lnTo>
                      <a:pt x="827988" y="102034"/>
                    </a:lnTo>
                    <a:lnTo>
                      <a:pt x="827352" y="102336"/>
                    </a:lnTo>
                    <a:lnTo>
                      <a:pt x="826703" y="102541"/>
                    </a:lnTo>
                    <a:lnTo>
                      <a:pt x="825831" y="102731"/>
                    </a:lnTo>
                    <a:lnTo>
                      <a:pt x="825114" y="102772"/>
                    </a:lnTo>
                    <a:lnTo>
                      <a:pt x="824251" y="102631"/>
                    </a:lnTo>
                    <a:lnTo>
                      <a:pt x="823415" y="102413"/>
                    </a:lnTo>
                    <a:lnTo>
                      <a:pt x="822873" y="102262"/>
                    </a:lnTo>
                    <a:lnTo>
                      <a:pt x="821929" y="102105"/>
                    </a:lnTo>
                    <a:lnTo>
                      <a:pt x="821341" y="102204"/>
                    </a:lnTo>
                    <a:lnTo>
                      <a:pt x="820702" y="102223"/>
                    </a:lnTo>
                    <a:lnTo>
                      <a:pt x="819341" y="102416"/>
                    </a:lnTo>
                    <a:lnTo>
                      <a:pt x="818143" y="102654"/>
                    </a:lnTo>
                    <a:lnTo>
                      <a:pt x="817389" y="102763"/>
                    </a:lnTo>
                    <a:lnTo>
                      <a:pt x="816339" y="102808"/>
                    </a:lnTo>
                    <a:lnTo>
                      <a:pt x="815424" y="102805"/>
                    </a:lnTo>
                    <a:lnTo>
                      <a:pt x="814336" y="102711"/>
                    </a:lnTo>
                    <a:lnTo>
                      <a:pt x="813825" y="102715"/>
                    </a:lnTo>
                    <a:lnTo>
                      <a:pt x="812922" y="103058"/>
                    </a:lnTo>
                    <a:lnTo>
                      <a:pt x="812059" y="103196"/>
                    </a:lnTo>
                    <a:lnTo>
                      <a:pt x="811462" y="103171"/>
                    </a:lnTo>
                    <a:lnTo>
                      <a:pt x="810666" y="103154"/>
                    </a:lnTo>
                    <a:lnTo>
                      <a:pt x="810050" y="103264"/>
                    </a:lnTo>
                    <a:lnTo>
                      <a:pt x="809491" y="103579"/>
                    </a:lnTo>
                    <a:lnTo>
                      <a:pt x="808774" y="104064"/>
                    </a:lnTo>
                    <a:lnTo>
                      <a:pt x="808033" y="104869"/>
                    </a:lnTo>
                    <a:lnTo>
                      <a:pt x="807558" y="105665"/>
                    </a:lnTo>
                    <a:lnTo>
                      <a:pt x="807050" y="106420"/>
                    </a:lnTo>
                    <a:lnTo>
                      <a:pt x="806572" y="106764"/>
                    </a:lnTo>
                    <a:lnTo>
                      <a:pt x="806119" y="106850"/>
                    </a:lnTo>
                    <a:lnTo>
                      <a:pt x="805461" y="106806"/>
                    </a:lnTo>
                    <a:lnTo>
                      <a:pt x="804728" y="107236"/>
                    </a:lnTo>
                    <a:lnTo>
                      <a:pt x="804331" y="108144"/>
                    </a:lnTo>
                    <a:lnTo>
                      <a:pt x="803499" y="108651"/>
                    </a:lnTo>
                    <a:lnTo>
                      <a:pt x="802667" y="108966"/>
                    </a:lnTo>
                    <a:lnTo>
                      <a:pt x="801765" y="109329"/>
                    </a:lnTo>
                    <a:lnTo>
                      <a:pt x="801049" y="109669"/>
                    </a:lnTo>
                    <a:lnTo>
                      <a:pt x="800128" y="110071"/>
                    </a:lnTo>
                    <a:lnTo>
                      <a:pt x="799396" y="110353"/>
                    </a:lnTo>
                    <a:lnTo>
                      <a:pt x="798355" y="110581"/>
                    </a:lnTo>
                    <a:lnTo>
                      <a:pt x="797206" y="110752"/>
                    </a:lnTo>
                    <a:lnTo>
                      <a:pt x="796403" y="110764"/>
                    </a:lnTo>
                    <a:lnTo>
                      <a:pt x="795460" y="110790"/>
                    </a:lnTo>
                    <a:lnTo>
                      <a:pt x="794500" y="110835"/>
                    </a:lnTo>
                    <a:lnTo>
                      <a:pt x="794008" y="110922"/>
                    </a:lnTo>
                    <a:lnTo>
                      <a:pt x="793411" y="111380"/>
                    </a:lnTo>
                    <a:lnTo>
                      <a:pt x="793109" y="111895"/>
                    </a:lnTo>
                    <a:lnTo>
                      <a:pt x="792752" y="112842"/>
                    </a:lnTo>
                    <a:lnTo>
                      <a:pt x="792412" y="113735"/>
                    </a:lnTo>
                    <a:lnTo>
                      <a:pt x="792168" y="114181"/>
                    </a:lnTo>
                    <a:lnTo>
                      <a:pt x="791628" y="114386"/>
                    </a:lnTo>
                    <a:lnTo>
                      <a:pt x="791160" y="114456"/>
                    </a:lnTo>
                    <a:lnTo>
                      <a:pt x="790649" y="114495"/>
                    </a:lnTo>
                    <a:lnTo>
                      <a:pt x="790187" y="114517"/>
                    </a:lnTo>
                    <a:lnTo>
                      <a:pt x="789590" y="114531"/>
                    </a:lnTo>
                    <a:lnTo>
                      <a:pt x="789308" y="114890"/>
                    </a:lnTo>
                    <a:lnTo>
                      <a:pt x="789172" y="115497"/>
                    </a:lnTo>
                    <a:lnTo>
                      <a:pt x="789195" y="116049"/>
                    </a:lnTo>
                    <a:lnTo>
                      <a:pt x="789227" y="116708"/>
                    </a:lnTo>
                    <a:lnTo>
                      <a:pt x="789310" y="117790"/>
                    </a:lnTo>
                    <a:lnTo>
                      <a:pt x="789195" y="118338"/>
                    </a:lnTo>
                    <a:lnTo>
                      <a:pt x="788392" y="118730"/>
                    </a:lnTo>
                    <a:lnTo>
                      <a:pt x="787579" y="118987"/>
                    </a:lnTo>
                    <a:lnTo>
                      <a:pt x="786951" y="119076"/>
                    </a:lnTo>
                    <a:lnTo>
                      <a:pt x="786354" y="119147"/>
                    </a:lnTo>
                    <a:lnTo>
                      <a:pt x="785833" y="119196"/>
                    </a:lnTo>
                    <a:lnTo>
                      <a:pt x="785150" y="120002"/>
                    </a:lnTo>
                    <a:lnTo>
                      <a:pt x="784427" y="120740"/>
                    </a:lnTo>
                    <a:lnTo>
                      <a:pt x="783367" y="120486"/>
                    </a:lnTo>
                    <a:lnTo>
                      <a:pt x="782520" y="120111"/>
                    </a:lnTo>
                    <a:lnTo>
                      <a:pt x="781977" y="119912"/>
                    </a:lnTo>
                    <a:lnTo>
                      <a:pt x="781251" y="119694"/>
                    </a:lnTo>
                    <a:lnTo>
                      <a:pt x="780375" y="119417"/>
                    </a:lnTo>
                    <a:lnTo>
                      <a:pt x="779650" y="119574"/>
                    </a:lnTo>
                    <a:lnTo>
                      <a:pt x="778895" y="119889"/>
                    </a:lnTo>
                    <a:lnTo>
                      <a:pt x="778416" y="120047"/>
                    </a:lnTo>
                    <a:lnTo>
                      <a:pt x="777713" y="120724"/>
                    </a:lnTo>
                    <a:lnTo>
                      <a:pt x="777588" y="121190"/>
                    </a:lnTo>
                    <a:lnTo>
                      <a:pt x="777405" y="121828"/>
                    </a:lnTo>
                    <a:lnTo>
                      <a:pt x="777132" y="122545"/>
                    </a:lnTo>
                    <a:lnTo>
                      <a:pt x="776872" y="123270"/>
                    </a:lnTo>
                    <a:lnTo>
                      <a:pt x="776153" y="124638"/>
                    </a:lnTo>
                    <a:lnTo>
                      <a:pt x="775800" y="125104"/>
                    </a:lnTo>
                    <a:lnTo>
                      <a:pt x="775378" y="125425"/>
                    </a:lnTo>
                    <a:lnTo>
                      <a:pt x="775000" y="125726"/>
                    </a:lnTo>
                    <a:lnTo>
                      <a:pt x="774390" y="125999"/>
                    </a:lnTo>
                    <a:lnTo>
                      <a:pt x="773735" y="126215"/>
                    </a:lnTo>
                    <a:lnTo>
                      <a:pt x="772981" y="126373"/>
                    </a:lnTo>
                    <a:lnTo>
                      <a:pt x="772332" y="126513"/>
                    </a:lnTo>
                    <a:lnTo>
                      <a:pt x="771401" y="126564"/>
                    </a:lnTo>
                    <a:lnTo>
                      <a:pt x="771000" y="126982"/>
                    </a:lnTo>
                    <a:lnTo>
                      <a:pt x="770806" y="127592"/>
                    </a:lnTo>
                    <a:lnTo>
                      <a:pt x="771025" y="128026"/>
                    </a:lnTo>
                    <a:lnTo>
                      <a:pt x="771695" y="128815"/>
                    </a:lnTo>
                    <a:lnTo>
                      <a:pt x="772425" y="129255"/>
                    </a:lnTo>
                    <a:lnTo>
                      <a:pt x="773460" y="129772"/>
                    </a:lnTo>
                    <a:lnTo>
                      <a:pt x="774227" y="130163"/>
                    </a:lnTo>
                    <a:lnTo>
                      <a:pt x="774727" y="130405"/>
                    </a:lnTo>
                    <a:lnTo>
                      <a:pt x="775105" y="131281"/>
                    </a:lnTo>
                    <a:lnTo>
                      <a:pt x="775424" y="131936"/>
                    </a:lnTo>
                    <a:lnTo>
                      <a:pt x="775967" y="132582"/>
                    </a:lnTo>
                    <a:lnTo>
                      <a:pt x="776757" y="133189"/>
                    </a:lnTo>
                    <a:lnTo>
                      <a:pt x="777238" y="133493"/>
                    </a:lnTo>
                    <a:lnTo>
                      <a:pt x="777719" y="133763"/>
                    </a:lnTo>
                    <a:lnTo>
                      <a:pt x="777941" y="134817"/>
                    </a:lnTo>
                    <a:lnTo>
                      <a:pt x="778244" y="135744"/>
                    </a:lnTo>
                    <a:lnTo>
                      <a:pt x="778490" y="136794"/>
                    </a:lnTo>
                    <a:lnTo>
                      <a:pt x="778667" y="137593"/>
                    </a:lnTo>
                    <a:lnTo>
                      <a:pt x="778330" y="138471"/>
                    </a:lnTo>
                    <a:lnTo>
                      <a:pt x="777967" y="139401"/>
                    </a:lnTo>
                    <a:lnTo>
                      <a:pt x="777505" y="140198"/>
                    </a:lnTo>
                    <a:lnTo>
                      <a:pt x="777090" y="141225"/>
                    </a:lnTo>
                    <a:lnTo>
                      <a:pt x="776538" y="142024"/>
                    </a:lnTo>
                    <a:lnTo>
                      <a:pt x="776271" y="142702"/>
                    </a:lnTo>
                    <a:lnTo>
                      <a:pt x="775658" y="143540"/>
                    </a:lnTo>
                    <a:lnTo>
                      <a:pt x="775036" y="144028"/>
                    </a:lnTo>
                    <a:lnTo>
                      <a:pt x="774117" y="144551"/>
                    </a:lnTo>
                    <a:lnTo>
                      <a:pt x="772678" y="145142"/>
                    </a:lnTo>
                    <a:lnTo>
                      <a:pt x="771481" y="145463"/>
                    </a:lnTo>
                    <a:lnTo>
                      <a:pt x="770588" y="145589"/>
                    </a:lnTo>
                    <a:lnTo>
                      <a:pt x="769587" y="145627"/>
                    </a:lnTo>
                    <a:lnTo>
                      <a:pt x="768682" y="145656"/>
                    </a:lnTo>
                    <a:lnTo>
                      <a:pt x="767673" y="145896"/>
                    </a:lnTo>
                    <a:lnTo>
                      <a:pt x="765766" y="146879"/>
                    </a:lnTo>
                    <a:lnTo>
                      <a:pt x="763974" y="147688"/>
                    </a:lnTo>
                    <a:lnTo>
                      <a:pt x="763005" y="148115"/>
                    </a:lnTo>
                    <a:lnTo>
                      <a:pt x="762198" y="148083"/>
                    </a:lnTo>
                    <a:lnTo>
                      <a:pt x="761379" y="147917"/>
                    </a:lnTo>
                    <a:lnTo>
                      <a:pt x="760751" y="147759"/>
                    </a:lnTo>
                    <a:lnTo>
                      <a:pt x="760269" y="147714"/>
                    </a:lnTo>
                    <a:lnTo>
                      <a:pt x="758889" y="148327"/>
                    </a:lnTo>
                    <a:lnTo>
                      <a:pt x="757809" y="148529"/>
                    </a:lnTo>
                    <a:lnTo>
                      <a:pt x="756956" y="148799"/>
                    </a:lnTo>
                    <a:lnTo>
                      <a:pt x="755803" y="149323"/>
                    </a:lnTo>
                    <a:lnTo>
                      <a:pt x="755139" y="149878"/>
                    </a:lnTo>
                    <a:lnTo>
                      <a:pt x="754634" y="150485"/>
                    </a:lnTo>
                    <a:lnTo>
                      <a:pt x="754255" y="151066"/>
                    </a:lnTo>
                    <a:lnTo>
                      <a:pt x="753397" y="151657"/>
                    </a:lnTo>
                    <a:lnTo>
                      <a:pt x="752438" y="152023"/>
                    </a:lnTo>
                    <a:lnTo>
                      <a:pt x="751292" y="152485"/>
                    </a:lnTo>
                    <a:lnTo>
                      <a:pt x="751250" y="153230"/>
                    </a:lnTo>
                    <a:lnTo>
                      <a:pt x="751269" y="154130"/>
                    </a:lnTo>
                    <a:lnTo>
                      <a:pt x="750540" y="154794"/>
                    </a:lnTo>
                    <a:lnTo>
                      <a:pt x="749846" y="155362"/>
                    </a:lnTo>
                    <a:lnTo>
                      <a:pt x="749363" y="155985"/>
                    </a:lnTo>
                    <a:lnTo>
                      <a:pt x="748771" y="157006"/>
                    </a:lnTo>
                    <a:lnTo>
                      <a:pt x="748630" y="158660"/>
                    </a:lnTo>
                    <a:lnTo>
                      <a:pt x="748180" y="159610"/>
                    </a:lnTo>
                    <a:lnTo>
                      <a:pt x="747724" y="160416"/>
                    </a:lnTo>
                    <a:lnTo>
                      <a:pt x="747014" y="161051"/>
                    </a:lnTo>
                    <a:lnTo>
                      <a:pt x="746055" y="161562"/>
                    </a:lnTo>
                    <a:lnTo>
                      <a:pt x="745243" y="161996"/>
                    </a:lnTo>
                    <a:lnTo>
                      <a:pt x="744453" y="162507"/>
                    </a:lnTo>
                    <a:lnTo>
                      <a:pt x="743829" y="163209"/>
                    </a:lnTo>
                    <a:lnTo>
                      <a:pt x="743444" y="164083"/>
                    </a:lnTo>
                    <a:lnTo>
                      <a:pt x="743220" y="165001"/>
                    </a:lnTo>
                    <a:lnTo>
                      <a:pt x="742812" y="165489"/>
                    </a:lnTo>
                    <a:lnTo>
                      <a:pt x="740343" y="166285"/>
                    </a:lnTo>
                    <a:lnTo>
                      <a:pt x="739585" y="166468"/>
                    </a:lnTo>
                    <a:lnTo>
                      <a:pt x="739017" y="167361"/>
                    </a:lnTo>
                    <a:lnTo>
                      <a:pt x="738095" y="168812"/>
                    </a:lnTo>
                    <a:lnTo>
                      <a:pt x="737671" y="169605"/>
                    </a:lnTo>
                    <a:lnTo>
                      <a:pt x="736782" y="171211"/>
                    </a:lnTo>
                    <a:lnTo>
                      <a:pt x="736233" y="172096"/>
                    </a:lnTo>
                    <a:lnTo>
                      <a:pt x="735431" y="173695"/>
                    </a:lnTo>
                    <a:lnTo>
                      <a:pt x="734920" y="174611"/>
                    </a:lnTo>
                    <a:lnTo>
                      <a:pt x="734101" y="176319"/>
                    </a:lnTo>
                    <a:lnTo>
                      <a:pt x="733674" y="176836"/>
                    </a:lnTo>
                    <a:lnTo>
                      <a:pt x="731750" y="177279"/>
                    </a:lnTo>
                    <a:lnTo>
                      <a:pt x="730553" y="177523"/>
                    </a:lnTo>
                    <a:lnTo>
                      <a:pt x="729731" y="177866"/>
                    </a:lnTo>
                    <a:lnTo>
                      <a:pt x="728823" y="178300"/>
                    </a:lnTo>
                    <a:lnTo>
                      <a:pt x="727766" y="178832"/>
                    </a:lnTo>
                    <a:lnTo>
                      <a:pt x="727031" y="179295"/>
                    </a:lnTo>
                    <a:lnTo>
                      <a:pt x="726514" y="179588"/>
                    </a:lnTo>
                    <a:lnTo>
                      <a:pt x="725326" y="179629"/>
                    </a:lnTo>
                    <a:lnTo>
                      <a:pt x="724537" y="179404"/>
                    </a:lnTo>
                    <a:lnTo>
                      <a:pt x="723743" y="179742"/>
                    </a:lnTo>
                    <a:lnTo>
                      <a:pt x="723171" y="180471"/>
                    </a:lnTo>
                    <a:lnTo>
                      <a:pt x="722686" y="181431"/>
                    </a:lnTo>
                    <a:lnTo>
                      <a:pt x="722362" y="182140"/>
                    </a:lnTo>
                    <a:lnTo>
                      <a:pt x="722038" y="183148"/>
                    </a:lnTo>
                    <a:lnTo>
                      <a:pt x="721778" y="183963"/>
                    </a:lnTo>
                    <a:lnTo>
                      <a:pt x="721505" y="185068"/>
                    </a:lnTo>
                    <a:lnTo>
                      <a:pt x="721386" y="185929"/>
                    </a:lnTo>
                    <a:lnTo>
                      <a:pt x="721377" y="186896"/>
                    </a:lnTo>
                    <a:lnTo>
                      <a:pt x="721278" y="187755"/>
                    </a:lnTo>
                    <a:lnTo>
                      <a:pt x="720673" y="188421"/>
                    </a:lnTo>
                    <a:lnTo>
                      <a:pt x="719858" y="188455"/>
                    </a:lnTo>
                    <a:lnTo>
                      <a:pt x="719184" y="188067"/>
                    </a:lnTo>
                    <a:lnTo>
                      <a:pt x="718522" y="187637"/>
                    </a:lnTo>
                    <a:lnTo>
                      <a:pt x="717694" y="187297"/>
                    </a:lnTo>
                    <a:lnTo>
                      <a:pt x="716885" y="187226"/>
                    </a:lnTo>
                    <a:lnTo>
                      <a:pt x="715559" y="188215"/>
                    </a:lnTo>
                    <a:lnTo>
                      <a:pt x="714586" y="189201"/>
                    </a:lnTo>
                    <a:lnTo>
                      <a:pt x="714063" y="190064"/>
                    </a:lnTo>
                    <a:lnTo>
                      <a:pt x="713847" y="191178"/>
                    </a:lnTo>
                    <a:lnTo>
                      <a:pt x="713353" y="191978"/>
                    </a:lnTo>
                    <a:lnTo>
                      <a:pt x="712296" y="192508"/>
                    </a:lnTo>
                    <a:lnTo>
                      <a:pt x="711321" y="193037"/>
                    </a:lnTo>
                    <a:lnTo>
                      <a:pt x="709802" y="193584"/>
                    </a:lnTo>
                    <a:lnTo>
                      <a:pt x="708569" y="194126"/>
                    </a:lnTo>
                    <a:lnTo>
                      <a:pt x="707272" y="194485"/>
                    </a:lnTo>
                    <a:lnTo>
                      <a:pt x="705972" y="194916"/>
                    </a:lnTo>
                    <a:lnTo>
                      <a:pt x="704728" y="195525"/>
                    </a:lnTo>
                    <a:lnTo>
                      <a:pt x="703852" y="196374"/>
                    </a:lnTo>
                    <a:lnTo>
                      <a:pt x="703242" y="197626"/>
                    </a:lnTo>
                    <a:lnTo>
                      <a:pt x="703072" y="198246"/>
                    </a:lnTo>
                    <a:lnTo>
                      <a:pt x="701705" y="199051"/>
                    </a:lnTo>
                    <a:lnTo>
                      <a:pt x="700070" y="199761"/>
                    </a:lnTo>
                    <a:lnTo>
                      <a:pt x="699129" y="200294"/>
                    </a:lnTo>
                    <a:lnTo>
                      <a:pt x="698095" y="200862"/>
                    </a:lnTo>
                    <a:lnTo>
                      <a:pt x="697341" y="201391"/>
                    </a:lnTo>
                    <a:lnTo>
                      <a:pt x="696307" y="201990"/>
                    </a:lnTo>
                    <a:lnTo>
                      <a:pt x="694887" y="202670"/>
                    </a:lnTo>
                    <a:lnTo>
                      <a:pt x="693973" y="203568"/>
                    </a:lnTo>
                    <a:lnTo>
                      <a:pt x="693825" y="204631"/>
                    </a:lnTo>
                    <a:lnTo>
                      <a:pt x="694248" y="205662"/>
                    </a:lnTo>
                    <a:lnTo>
                      <a:pt x="694826" y="206440"/>
                    </a:lnTo>
                    <a:lnTo>
                      <a:pt x="695664" y="206917"/>
                    </a:lnTo>
                    <a:lnTo>
                      <a:pt x="696564" y="207345"/>
                    </a:lnTo>
                    <a:lnTo>
                      <a:pt x="697334" y="207579"/>
                    </a:lnTo>
                    <a:lnTo>
                      <a:pt x="697752" y="208144"/>
                    </a:lnTo>
                    <a:lnTo>
                      <a:pt x="697643" y="208909"/>
                    </a:lnTo>
                    <a:lnTo>
                      <a:pt x="697000" y="209823"/>
                    </a:lnTo>
                    <a:lnTo>
                      <a:pt x="695767" y="211217"/>
                    </a:lnTo>
                    <a:lnTo>
                      <a:pt x="694811" y="212039"/>
                    </a:lnTo>
                    <a:lnTo>
                      <a:pt x="693864" y="212655"/>
                    </a:lnTo>
                    <a:lnTo>
                      <a:pt x="693103" y="213128"/>
                    </a:lnTo>
                    <a:lnTo>
                      <a:pt x="692206" y="213172"/>
                    </a:lnTo>
                    <a:lnTo>
                      <a:pt x="691395" y="213481"/>
                    </a:lnTo>
                    <a:lnTo>
                      <a:pt x="689937" y="214354"/>
                    </a:lnTo>
                    <a:lnTo>
                      <a:pt x="689214" y="214842"/>
                    </a:lnTo>
                    <a:lnTo>
                      <a:pt x="688321" y="215227"/>
                    </a:lnTo>
                    <a:lnTo>
                      <a:pt x="687272" y="215160"/>
                    </a:lnTo>
                    <a:lnTo>
                      <a:pt x="685840" y="214729"/>
                    </a:lnTo>
                    <a:lnTo>
                      <a:pt x="684292" y="214199"/>
                    </a:lnTo>
                    <a:lnTo>
                      <a:pt x="683169" y="213882"/>
                    </a:lnTo>
                    <a:lnTo>
                      <a:pt x="682629" y="214033"/>
                    </a:lnTo>
                    <a:lnTo>
                      <a:pt x="682125" y="214704"/>
                    </a:lnTo>
                    <a:lnTo>
                      <a:pt x="681251" y="215892"/>
                    </a:lnTo>
                    <a:lnTo>
                      <a:pt x="680570" y="216807"/>
                    </a:lnTo>
                    <a:lnTo>
                      <a:pt x="680131" y="217176"/>
                    </a:lnTo>
                    <a:lnTo>
                      <a:pt x="679318" y="217609"/>
                    </a:lnTo>
                    <a:lnTo>
                      <a:pt x="678410" y="217918"/>
                    </a:lnTo>
                    <a:lnTo>
                      <a:pt x="677351" y="218429"/>
                    </a:lnTo>
                    <a:lnTo>
                      <a:pt x="676656" y="218804"/>
                    </a:lnTo>
                    <a:lnTo>
                      <a:pt x="676217" y="219105"/>
                    </a:lnTo>
                    <a:lnTo>
                      <a:pt x="675614" y="219555"/>
                    </a:lnTo>
                    <a:lnTo>
                      <a:pt x="674792" y="220057"/>
                    </a:lnTo>
                    <a:lnTo>
                      <a:pt x="674290" y="220236"/>
                    </a:lnTo>
                    <a:lnTo>
                      <a:pt x="673450" y="220483"/>
                    </a:lnTo>
                    <a:lnTo>
                      <a:pt x="672733" y="220654"/>
                    </a:lnTo>
                    <a:lnTo>
                      <a:pt x="671741" y="220779"/>
                    </a:lnTo>
                    <a:lnTo>
                      <a:pt x="670817" y="220933"/>
                    </a:lnTo>
                    <a:lnTo>
                      <a:pt x="669452" y="221080"/>
                    </a:lnTo>
                    <a:lnTo>
                      <a:pt x="667481" y="220557"/>
                    </a:lnTo>
                    <a:lnTo>
                      <a:pt x="664726" y="219412"/>
                    </a:lnTo>
                    <a:lnTo>
                      <a:pt x="662108" y="218275"/>
                    </a:lnTo>
                    <a:lnTo>
                      <a:pt x="660108" y="217109"/>
                    </a:lnTo>
                    <a:lnTo>
                      <a:pt x="658831" y="217057"/>
                    </a:lnTo>
                    <a:lnTo>
                      <a:pt x="658253" y="217096"/>
                    </a:lnTo>
                    <a:lnTo>
                      <a:pt x="657475" y="216717"/>
                    </a:lnTo>
                    <a:lnTo>
                      <a:pt x="656898" y="215863"/>
                    </a:lnTo>
                    <a:lnTo>
                      <a:pt x="656339" y="214993"/>
                    </a:lnTo>
                    <a:lnTo>
                      <a:pt x="655061" y="215403"/>
                    </a:lnTo>
                    <a:lnTo>
                      <a:pt x="654502" y="215821"/>
                    </a:lnTo>
                    <a:lnTo>
                      <a:pt x="653792" y="216720"/>
                    </a:lnTo>
                    <a:lnTo>
                      <a:pt x="653131" y="217851"/>
                    </a:lnTo>
                    <a:lnTo>
                      <a:pt x="652698" y="218660"/>
                    </a:lnTo>
                    <a:lnTo>
                      <a:pt x="652322" y="219765"/>
                    </a:lnTo>
                    <a:lnTo>
                      <a:pt x="652056" y="220683"/>
                    </a:lnTo>
                    <a:lnTo>
                      <a:pt x="651966" y="221311"/>
                    </a:lnTo>
                    <a:lnTo>
                      <a:pt x="651687" y="221944"/>
                    </a:lnTo>
                    <a:lnTo>
                      <a:pt x="651292" y="222143"/>
                    </a:lnTo>
                    <a:lnTo>
                      <a:pt x="650790" y="222467"/>
                    </a:lnTo>
                    <a:lnTo>
                      <a:pt x="649914" y="223604"/>
                    </a:lnTo>
                    <a:lnTo>
                      <a:pt x="649090" y="223540"/>
                    </a:lnTo>
                    <a:lnTo>
                      <a:pt x="648270" y="222667"/>
                    </a:lnTo>
                    <a:lnTo>
                      <a:pt x="647632" y="222567"/>
                    </a:lnTo>
                    <a:lnTo>
                      <a:pt x="647455" y="223103"/>
                    </a:lnTo>
                    <a:lnTo>
                      <a:pt x="647573" y="223938"/>
                    </a:lnTo>
                    <a:lnTo>
                      <a:pt x="647487" y="224834"/>
                    </a:lnTo>
                    <a:lnTo>
                      <a:pt x="647336" y="225444"/>
                    </a:lnTo>
                    <a:lnTo>
                      <a:pt x="646611" y="225951"/>
                    </a:lnTo>
                    <a:lnTo>
                      <a:pt x="645945" y="226436"/>
                    </a:lnTo>
                    <a:lnTo>
                      <a:pt x="645027" y="227264"/>
                    </a:lnTo>
                    <a:lnTo>
                      <a:pt x="643955" y="228260"/>
                    </a:lnTo>
                    <a:lnTo>
                      <a:pt x="643264" y="229117"/>
                    </a:lnTo>
                    <a:lnTo>
                      <a:pt x="642774" y="229640"/>
                    </a:lnTo>
                    <a:lnTo>
                      <a:pt x="641682" y="229820"/>
                    </a:lnTo>
                    <a:lnTo>
                      <a:pt x="640308" y="229759"/>
                    </a:lnTo>
                    <a:lnTo>
                      <a:pt x="639492" y="229827"/>
                    </a:lnTo>
                    <a:lnTo>
                      <a:pt x="638696" y="229961"/>
                    </a:lnTo>
                    <a:lnTo>
                      <a:pt x="637961" y="229852"/>
                    </a:lnTo>
                    <a:lnTo>
                      <a:pt x="637035" y="229127"/>
                    </a:lnTo>
                    <a:lnTo>
                      <a:pt x="636666" y="228552"/>
                    </a:lnTo>
                    <a:lnTo>
                      <a:pt x="636463" y="227856"/>
                    </a:lnTo>
                    <a:lnTo>
                      <a:pt x="636209" y="226812"/>
                    </a:lnTo>
                    <a:lnTo>
                      <a:pt x="636197" y="226019"/>
                    </a:lnTo>
                    <a:lnTo>
                      <a:pt x="635422" y="225434"/>
                    </a:lnTo>
                    <a:lnTo>
                      <a:pt x="634495" y="225074"/>
                    </a:lnTo>
                    <a:lnTo>
                      <a:pt x="633936" y="224950"/>
                    </a:lnTo>
                    <a:lnTo>
                      <a:pt x="633390" y="224320"/>
                    </a:lnTo>
                    <a:lnTo>
                      <a:pt x="633047" y="223408"/>
                    </a:lnTo>
                    <a:lnTo>
                      <a:pt x="632983" y="222519"/>
                    </a:lnTo>
                    <a:lnTo>
                      <a:pt x="632666" y="222093"/>
                    </a:lnTo>
                    <a:lnTo>
                      <a:pt x="631383" y="221238"/>
                    </a:lnTo>
                    <a:lnTo>
                      <a:pt x="630380" y="220541"/>
                    </a:lnTo>
                    <a:lnTo>
                      <a:pt x="629580" y="219870"/>
                    </a:lnTo>
                    <a:lnTo>
                      <a:pt x="629085" y="219019"/>
                    </a:lnTo>
                    <a:lnTo>
                      <a:pt x="628932" y="218011"/>
                    </a:lnTo>
                    <a:lnTo>
                      <a:pt x="628196" y="216945"/>
                    </a:lnTo>
                    <a:lnTo>
                      <a:pt x="626506" y="216409"/>
                    </a:lnTo>
                    <a:lnTo>
                      <a:pt x="625287" y="216155"/>
                    </a:lnTo>
                    <a:lnTo>
                      <a:pt x="624805" y="216078"/>
                    </a:lnTo>
                    <a:lnTo>
                      <a:pt x="624703" y="215391"/>
                    </a:lnTo>
                    <a:lnTo>
                      <a:pt x="624728" y="214464"/>
                    </a:lnTo>
                    <a:lnTo>
                      <a:pt x="624297" y="214056"/>
                    </a:lnTo>
                    <a:lnTo>
                      <a:pt x="622747" y="213336"/>
                    </a:lnTo>
                    <a:lnTo>
                      <a:pt x="621109" y="212142"/>
                    </a:lnTo>
                    <a:lnTo>
                      <a:pt x="619941" y="211355"/>
                    </a:lnTo>
                    <a:lnTo>
                      <a:pt x="618772" y="210919"/>
                    </a:lnTo>
                    <a:lnTo>
                      <a:pt x="617655" y="210751"/>
                    </a:lnTo>
                    <a:lnTo>
                      <a:pt x="616105" y="210254"/>
                    </a:lnTo>
                    <a:lnTo>
                      <a:pt x="615203" y="209923"/>
                    </a:lnTo>
                    <a:lnTo>
                      <a:pt x="613527" y="209400"/>
                    </a:lnTo>
                    <a:lnTo>
                      <a:pt x="612765" y="209300"/>
                    </a:lnTo>
                    <a:lnTo>
                      <a:pt x="611889" y="209287"/>
                    </a:lnTo>
                    <a:lnTo>
                      <a:pt x="611038" y="209197"/>
                    </a:lnTo>
                    <a:lnTo>
                      <a:pt x="610123" y="208896"/>
                    </a:lnTo>
                    <a:lnTo>
                      <a:pt x="609514" y="208199"/>
                    </a:lnTo>
                    <a:lnTo>
                      <a:pt x="609806" y="207261"/>
                    </a:lnTo>
                    <a:lnTo>
                      <a:pt x="609057" y="206196"/>
                    </a:lnTo>
                    <a:lnTo>
                      <a:pt x="608447" y="205942"/>
                    </a:lnTo>
                    <a:lnTo>
                      <a:pt x="607139" y="205078"/>
                    </a:lnTo>
                    <a:lnTo>
                      <a:pt x="606593" y="205242"/>
                    </a:lnTo>
                    <a:lnTo>
                      <a:pt x="605501" y="206362"/>
                    </a:lnTo>
                    <a:lnTo>
                      <a:pt x="604269" y="207463"/>
                    </a:lnTo>
                    <a:lnTo>
                      <a:pt x="603558" y="207720"/>
                    </a:lnTo>
                    <a:lnTo>
                      <a:pt x="602376" y="208346"/>
                    </a:lnTo>
                    <a:lnTo>
                      <a:pt x="601589" y="208986"/>
                    </a:lnTo>
                    <a:lnTo>
                      <a:pt x="600929" y="208944"/>
                    </a:lnTo>
                    <a:lnTo>
                      <a:pt x="599163" y="208835"/>
                    </a:lnTo>
                    <a:lnTo>
                      <a:pt x="598439" y="209005"/>
                    </a:lnTo>
                    <a:lnTo>
                      <a:pt x="597550" y="209673"/>
                    </a:lnTo>
                    <a:lnTo>
                      <a:pt x="596941" y="210000"/>
                    </a:lnTo>
                    <a:lnTo>
                      <a:pt x="596446" y="210308"/>
                    </a:lnTo>
                    <a:lnTo>
                      <a:pt x="596319" y="211731"/>
                    </a:lnTo>
                    <a:lnTo>
                      <a:pt x="595747" y="212649"/>
                    </a:lnTo>
                    <a:lnTo>
                      <a:pt x="594718" y="212858"/>
                    </a:lnTo>
                    <a:lnTo>
                      <a:pt x="593029" y="213096"/>
                    </a:lnTo>
                    <a:lnTo>
                      <a:pt x="591874" y="213115"/>
                    </a:lnTo>
                    <a:lnTo>
                      <a:pt x="591366" y="213323"/>
                    </a:lnTo>
                    <a:lnTo>
                      <a:pt x="590972" y="214126"/>
                    </a:lnTo>
                    <a:lnTo>
                      <a:pt x="590553" y="216197"/>
                    </a:lnTo>
                    <a:lnTo>
                      <a:pt x="590146" y="217851"/>
                    </a:lnTo>
                    <a:lnTo>
                      <a:pt x="589054" y="218361"/>
                    </a:lnTo>
                    <a:lnTo>
                      <a:pt x="587683" y="218425"/>
                    </a:lnTo>
                    <a:lnTo>
                      <a:pt x="586654" y="218528"/>
                    </a:lnTo>
                    <a:lnTo>
                      <a:pt x="585879" y="218634"/>
                    </a:lnTo>
                    <a:lnTo>
                      <a:pt x="585092" y="218775"/>
                    </a:lnTo>
                    <a:lnTo>
                      <a:pt x="584444" y="219248"/>
                    </a:lnTo>
                    <a:lnTo>
                      <a:pt x="583847" y="219555"/>
                    </a:lnTo>
                    <a:lnTo>
                      <a:pt x="582933" y="219738"/>
                    </a:lnTo>
                    <a:lnTo>
                      <a:pt x="582310" y="219330"/>
                    </a:lnTo>
                    <a:lnTo>
                      <a:pt x="581650" y="219212"/>
                    </a:lnTo>
                    <a:lnTo>
                      <a:pt x="581244" y="219899"/>
                    </a:lnTo>
                    <a:lnTo>
                      <a:pt x="580964" y="220538"/>
                    </a:lnTo>
                    <a:lnTo>
                      <a:pt x="580736" y="221948"/>
                    </a:lnTo>
                    <a:lnTo>
                      <a:pt x="580431" y="222683"/>
                    </a:lnTo>
                    <a:lnTo>
                      <a:pt x="579974" y="223225"/>
                    </a:lnTo>
                    <a:lnTo>
                      <a:pt x="579174" y="223646"/>
                    </a:lnTo>
                    <a:lnTo>
                      <a:pt x="578158" y="223801"/>
                    </a:lnTo>
                    <a:lnTo>
                      <a:pt x="577078" y="223980"/>
                    </a:lnTo>
                    <a:lnTo>
                      <a:pt x="575630" y="223881"/>
                    </a:lnTo>
                    <a:lnTo>
                      <a:pt x="574386" y="223616"/>
                    </a:lnTo>
                    <a:lnTo>
                      <a:pt x="573230" y="223324"/>
                    </a:lnTo>
                    <a:lnTo>
                      <a:pt x="572189" y="223020"/>
                    </a:lnTo>
                    <a:lnTo>
                      <a:pt x="571630" y="222236"/>
                    </a:lnTo>
                    <a:lnTo>
                      <a:pt x="571515" y="221780"/>
                    </a:lnTo>
                    <a:lnTo>
                      <a:pt x="571223" y="220910"/>
                    </a:lnTo>
                    <a:lnTo>
                      <a:pt x="570779" y="220030"/>
                    </a:lnTo>
                    <a:lnTo>
                      <a:pt x="570271" y="219254"/>
                    </a:lnTo>
                    <a:lnTo>
                      <a:pt x="569191" y="218120"/>
                    </a:lnTo>
                    <a:lnTo>
                      <a:pt x="564010" y="213705"/>
                    </a:lnTo>
                    <a:lnTo>
                      <a:pt x="563730" y="211615"/>
                    </a:lnTo>
                    <a:lnTo>
                      <a:pt x="565419" y="209898"/>
                    </a:lnTo>
                    <a:lnTo>
                      <a:pt x="562943" y="207127"/>
                    </a:lnTo>
                    <a:lnTo>
                      <a:pt x="563819" y="204641"/>
                    </a:lnTo>
                    <a:lnTo>
                      <a:pt x="564137" y="203935"/>
                    </a:lnTo>
                    <a:lnTo>
                      <a:pt x="564124" y="203421"/>
                    </a:lnTo>
                    <a:lnTo>
                      <a:pt x="564137" y="202862"/>
                    </a:lnTo>
                    <a:lnTo>
                      <a:pt x="566296" y="200631"/>
                    </a:lnTo>
                    <a:lnTo>
                      <a:pt x="564378" y="196527"/>
                    </a:lnTo>
                    <a:lnTo>
                      <a:pt x="564315" y="196023"/>
                    </a:lnTo>
                    <a:lnTo>
                      <a:pt x="566816" y="194733"/>
                    </a:lnTo>
                    <a:lnTo>
                      <a:pt x="567286" y="194386"/>
                    </a:lnTo>
                    <a:lnTo>
                      <a:pt x="567604" y="193972"/>
                    </a:lnTo>
                    <a:lnTo>
                      <a:pt x="567959" y="193401"/>
                    </a:lnTo>
                    <a:lnTo>
                      <a:pt x="567947" y="192655"/>
                    </a:lnTo>
                    <a:lnTo>
                      <a:pt x="567159" y="191811"/>
                    </a:lnTo>
                    <a:lnTo>
                      <a:pt x="566283" y="191268"/>
                    </a:lnTo>
                    <a:lnTo>
                      <a:pt x="565648" y="191044"/>
                    </a:lnTo>
                    <a:lnTo>
                      <a:pt x="564886" y="190925"/>
                    </a:lnTo>
                    <a:lnTo>
                      <a:pt x="564480" y="191146"/>
                    </a:lnTo>
                    <a:lnTo>
                      <a:pt x="563565" y="191676"/>
                    </a:lnTo>
                    <a:lnTo>
                      <a:pt x="562625" y="192071"/>
                    </a:lnTo>
                    <a:lnTo>
                      <a:pt x="561559" y="192293"/>
                    </a:lnTo>
                    <a:lnTo>
                      <a:pt x="560670" y="192327"/>
                    </a:lnTo>
                    <a:lnTo>
                      <a:pt x="559958" y="192300"/>
                    </a:lnTo>
                    <a:lnTo>
                      <a:pt x="559374" y="192065"/>
                    </a:lnTo>
                    <a:lnTo>
                      <a:pt x="558574" y="191518"/>
                    </a:lnTo>
                    <a:lnTo>
                      <a:pt x="557914" y="190928"/>
                    </a:lnTo>
                    <a:lnTo>
                      <a:pt x="557418" y="190831"/>
                    </a:lnTo>
                    <a:lnTo>
                      <a:pt x="556580" y="190626"/>
                    </a:lnTo>
                    <a:lnTo>
                      <a:pt x="555907" y="190094"/>
                    </a:lnTo>
                    <a:lnTo>
                      <a:pt x="555145" y="188854"/>
                    </a:lnTo>
                    <a:lnTo>
                      <a:pt x="554853" y="187846"/>
                    </a:lnTo>
                    <a:lnTo>
                      <a:pt x="554332" y="186905"/>
                    </a:lnTo>
                    <a:lnTo>
                      <a:pt x="551678" y="184644"/>
                    </a:lnTo>
                    <a:lnTo>
                      <a:pt x="551259" y="184083"/>
                    </a:lnTo>
                    <a:lnTo>
                      <a:pt x="550332" y="184131"/>
                    </a:lnTo>
                    <a:lnTo>
                      <a:pt x="549481" y="184012"/>
                    </a:lnTo>
                    <a:lnTo>
                      <a:pt x="549011" y="183719"/>
                    </a:lnTo>
                    <a:lnTo>
                      <a:pt x="548833" y="183051"/>
                    </a:lnTo>
                    <a:lnTo>
                      <a:pt x="548732" y="182345"/>
                    </a:lnTo>
                    <a:lnTo>
                      <a:pt x="548643" y="181485"/>
                    </a:lnTo>
                    <a:lnTo>
                      <a:pt x="548770" y="180528"/>
                    </a:lnTo>
                    <a:lnTo>
                      <a:pt x="548757" y="179231"/>
                    </a:lnTo>
                    <a:lnTo>
                      <a:pt x="548528" y="178573"/>
                    </a:lnTo>
                    <a:lnTo>
                      <a:pt x="547614" y="176752"/>
                    </a:lnTo>
                    <a:lnTo>
                      <a:pt x="547258" y="176084"/>
                    </a:lnTo>
                    <a:lnTo>
                      <a:pt x="546522" y="175462"/>
                    </a:lnTo>
                    <a:lnTo>
                      <a:pt x="546420" y="174851"/>
                    </a:lnTo>
                    <a:lnTo>
                      <a:pt x="546395" y="172928"/>
                    </a:lnTo>
                    <a:lnTo>
                      <a:pt x="546484" y="172395"/>
                    </a:lnTo>
                    <a:lnTo>
                      <a:pt x="546420" y="171371"/>
                    </a:lnTo>
                    <a:lnTo>
                      <a:pt x="546115" y="170459"/>
                    </a:lnTo>
                    <a:lnTo>
                      <a:pt x="546192" y="169775"/>
                    </a:lnTo>
                    <a:lnTo>
                      <a:pt x="546217" y="169012"/>
                    </a:lnTo>
                    <a:lnTo>
                      <a:pt x="546230" y="168266"/>
                    </a:lnTo>
                    <a:lnTo>
                      <a:pt x="546407" y="167371"/>
                    </a:lnTo>
                    <a:lnTo>
                      <a:pt x="546623" y="166491"/>
                    </a:lnTo>
                    <a:lnTo>
                      <a:pt x="546522" y="165457"/>
                    </a:lnTo>
                    <a:lnTo>
                      <a:pt x="546877" y="164426"/>
                    </a:lnTo>
                    <a:lnTo>
                      <a:pt x="547296" y="163412"/>
                    </a:lnTo>
                    <a:lnTo>
                      <a:pt x="547766" y="162265"/>
                    </a:lnTo>
                    <a:lnTo>
                      <a:pt x="548071" y="160605"/>
                    </a:lnTo>
                    <a:lnTo>
                      <a:pt x="548160" y="159793"/>
                    </a:lnTo>
                    <a:lnTo>
                      <a:pt x="548440" y="158338"/>
                    </a:lnTo>
                    <a:lnTo>
                      <a:pt x="547589" y="157645"/>
                    </a:lnTo>
                    <a:lnTo>
                      <a:pt x="547246" y="157366"/>
                    </a:lnTo>
                    <a:lnTo>
                      <a:pt x="546750" y="156990"/>
                    </a:lnTo>
                    <a:lnTo>
                      <a:pt x="545760" y="156460"/>
                    </a:lnTo>
                    <a:lnTo>
                      <a:pt x="544502" y="156046"/>
                    </a:lnTo>
                    <a:lnTo>
                      <a:pt x="543207" y="156124"/>
                    </a:lnTo>
                    <a:lnTo>
                      <a:pt x="541785" y="156586"/>
                    </a:lnTo>
                    <a:lnTo>
                      <a:pt x="540464" y="156563"/>
                    </a:lnTo>
                    <a:lnTo>
                      <a:pt x="539308" y="156303"/>
                    </a:lnTo>
                    <a:lnTo>
                      <a:pt x="538140" y="155840"/>
                    </a:lnTo>
                    <a:lnTo>
                      <a:pt x="537340" y="155202"/>
                    </a:lnTo>
                    <a:lnTo>
                      <a:pt x="536463" y="154829"/>
                    </a:lnTo>
                    <a:lnTo>
                      <a:pt x="535600" y="155282"/>
                    </a:lnTo>
                    <a:lnTo>
                      <a:pt x="534622" y="155632"/>
                    </a:lnTo>
                    <a:lnTo>
                      <a:pt x="533796" y="155458"/>
                    </a:lnTo>
                    <a:lnTo>
                      <a:pt x="533555" y="155000"/>
                    </a:lnTo>
                    <a:lnTo>
                      <a:pt x="533365" y="154373"/>
                    </a:lnTo>
                    <a:lnTo>
                      <a:pt x="532755" y="153523"/>
                    </a:lnTo>
                    <a:lnTo>
                      <a:pt x="532234" y="152842"/>
                    </a:lnTo>
                    <a:lnTo>
                      <a:pt x="531294" y="152054"/>
                    </a:lnTo>
                    <a:lnTo>
                      <a:pt x="530444" y="151201"/>
                    </a:lnTo>
                    <a:lnTo>
                      <a:pt x="529936" y="150871"/>
                    </a:lnTo>
                    <a:lnTo>
                      <a:pt x="528894" y="150398"/>
                    </a:lnTo>
                    <a:lnTo>
                      <a:pt x="528043" y="149869"/>
                    </a:lnTo>
                    <a:lnTo>
                      <a:pt x="527002" y="149033"/>
                    </a:lnTo>
                    <a:lnTo>
                      <a:pt x="525300" y="148465"/>
                    </a:lnTo>
                    <a:lnTo>
                      <a:pt x="523738" y="147354"/>
                    </a:lnTo>
                    <a:lnTo>
                      <a:pt x="522836" y="147747"/>
                    </a:lnTo>
                    <a:lnTo>
                      <a:pt x="522151" y="148598"/>
                    </a:lnTo>
                    <a:lnTo>
                      <a:pt x="521198" y="148625"/>
                    </a:lnTo>
                    <a:lnTo>
                      <a:pt x="520474" y="148224"/>
                    </a:lnTo>
                    <a:lnTo>
                      <a:pt x="520017" y="147604"/>
                    </a:lnTo>
                    <a:lnTo>
                      <a:pt x="519306" y="146564"/>
                    </a:lnTo>
                    <a:lnTo>
                      <a:pt x="519001" y="145820"/>
                    </a:lnTo>
                    <a:lnTo>
                      <a:pt x="518379" y="144561"/>
                    </a:lnTo>
                    <a:lnTo>
                      <a:pt x="517731" y="144083"/>
                    </a:lnTo>
                    <a:lnTo>
                      <a:pt x="516969" y="143639"/>
                    </a:lnTo>
                    <a:lnTo>
                      <a:pt x="516283" y="142837"/>
                    </a:lnTo>
                    <a:lnTo>
                      <a:pt x="515737" y="142089"/>
                    </a:lnTo>
                    <a:lnTo>
                      <a:pt x="515115" y="141696"/>
                    </a:lnTo>
                    <a:lnTo>
                      <a:pt x="514365" y="141303"/>
                    </a:lnTo>
                    <a:lnTo>
                      <a:pt x="513502" y="140704"/>
                    </a:lnTo>
                    <a:lnTo>
                      <a:pt x="512613" y="140294"/>
                    </a:lnTo>
                    <a:lnTo>
                      <a:pt x="511368" y="139607"/>
                    </a:lnTo>
                    <a:lnTo>
                      <a:pt x="511089" y="138961"/>
                    </a:lnTo>
                    <a:lnTo>
                      <a:pt x="511140" y="137491"/>
                    </a:lnTo>
                    <a:lnTo>
                      <a:pt x="511076" y="136437"/>
                    </a:lnTo>
                    <a:lnTo>
                      <a:pt x="510860" y="135336"/>
                    </a:lnTo>
                    <a:lnTo>
                      <a:pt x="510530" y="134437"/>
                    </a:lnTo>
                    <a:lnTo>
                      <a:pt x="509768" y="133452"/>
                    </a:lnTo>
                    <a:lnTo>
                      <a:pt x="509260" y="132415"/>
                    </a:lnTo>
                    <a:lnTo>
                      <a:pt x="509412" y="131670"/>
                    </a:lnTo>
                    <a:lnTo>
                      <a:pt x="509209" y="130357"/>
                    </a:lnTo>
                    <a:lnTo>
                      <a:pt x="508828" y="129913"/>
                    </a:lnTo>
                    <a:lnTo>
                      <a:pt x="508600" y="128726"/>
                    </a:lnTo>
                    <a:lnTo>
                      <a:pt x="508473" y="128283"/>
                    </a:lnTo>
                    <a:lnTo>
                      <a:pt x="508561" y="127142"/>
                    </a:lnTo>
                    <a:lnTo>
                      <a:pt x="508612" y="126610"/>
                    </a:lnTo>
                    <a:lnTo>
                      <a:pt x="508295" y="125955"/>
                    </a:lnTo>
                    <a:lnTo>
                      <a:pt x="507482" y="124625"/>
                    </a:lnTo>
                    <a:lnTo>
                      <a:pt x="506618" y="123373"/>
                    </a:lnTo>
                    <a:lnTo>
                      <a:pt x="505996" y="122217"/>
                    </a:lnTo>
                    <a:lnTo>
                      <a:pt x="505272" y="120914"/>
                    </a:lnTo>
                    <a:lnTo>
                      <a:pt x="504599" y="120070"/>
                    </a:lnTo>
                    <a:lnTo>
                      <a:pt x="503405" y="119786"/>
                    </a:lnTo>
                    <a:lnTo>
                      <a:pt x="501754" y="119532"/>
                    </a:lnTo>
                    <a:lnTo>
                      <a:pt x="501132" y="119507"/>
                    </a:lnTo>
                    <a:lnTo>
                      <a:pt x="500027" y="119873"/>
                    </a:lnTo>
                    <a:lnTo>
                      <a:pt x="498630" y="119832"/>
                    </a:lnTo>
                    <a:lnTo>
                      <a:pt x="497665" y="119694"/>
                    </a:lnTo>
                    <a:lnTo>
                      <a:pt x="496090" y="119574"/>
                    </a:lnTo>
                    <a:lnTo>
                      <a:pt x="494490" y="119622"/>
                    </a:lnTo>
                    <a:lnTo>
                      <a:pt x="493169" y="119642"/>
                    </a:lnTo>
                    <a:lnTo>
                      <a:pt x="492102" y="119687"/>
                    </a:lnTo>
                    <a:lnTo>
                      <a:pt x="491531" y="119729"/>
                    </a:lnTo>
                    <a:lnTo>
                      <a:pt x="491124" y="118204"/>
                    </a:lnTo>
                    <a:lnTo>
                      <a:pt x="490781" y="117082"/>
                    </a:lnTo>
                    <a:lnTo>
                      <a:pt x="490464" y="116525"/>
                    </a:lnTo>
                    <a:lnTo>
                      <a:pt x="488953" y="115876"/>
                    </a:lnTo>
                    <a:lnTo>
                      <a:pt x="487683" y="115273"/>
                    </a:lnTo>
                    <a:lnTo>
                      <a:pt x="486857" y="115006"/>
                    </a:lnTo>
                    <a:lnTo>
                      <a:pt x="486057" y="115089"/>
                    </a:lnTo>
                    <a:lnTo>
                      <a:pt x="485117" y="115626"/>
                    </a:lnTo>
                    <a:lnTo>
                      <a:pt x="484393" y="116422"/>
                    </a:lnTo>
                    <a:lnTo>
                      <a:pt x="483326" y="117580"/>
                    </a:lnTo>
                    <a:lnTo>
                      <a:pt x="481688" y="118380"/>
                    </a:lnTo>
                    <a:lnTo>
                      <a:pt x="479542" y="119196"/>
                    </a:lnTo>
                    <a:lnTo>
                      <a:pt x="477548" y="120070"/>
                    </a:lnTo>
                    <a:lnTo>
                      <a:pt x="475097" y="121030"/>
                    </a:lnTo>
                    <a:lnTo>
                      <a:pt x="473014" y="121990"/>
                    </a:lnTo>
                    <a:lnTo>
                      <a:pt x="471490" y="122606"/>
                    </a:lnTo>
                    <a:lnTo>
                      <a:pt x="470957" y="122975"/>
                    </a:lnTo>
                    <a:lnTo>
                      <a:pt x="468048" y="122364"/>
                    </a:lnTo>
                    <a:lnTo>
                      <a:pt x="463934" y="118733"/>
                    </a:lnTo>
                    <a:lnTo>
                      <a:pt x="460822" y="118034"/>
                    </a:lnTo>
                    <a:lnTo>
                      <a:pt x="459793" y="118107"/>
                    </a:lnTo>
                    <a:lnTo>
                      <a:pt x="458358" y="116983"/>
                    </a:lnTo>
                    <a:lnTo>
                      <a:pt x="458803" y="113628"/>
                    </a:lnTo>
                    <a:lnTo>
                      <a:pt x="455615" y="109586"/>
                    </a:lnTo>
                    <a:lnTo>
                      <a:pt x="453951" y="110552"/>
                    </a:lnTo>
                    <a:lnTo>
                      <a:pt x="449786" y="110623"/>
                    </a:lnTo>
                    <a:lnTo>
                      <a:pt x="448287" y="112363"/>
                    </a:lnTo>
                    <a:lnTo>
                      <a:pt x="445455" y="111439"/>
                    </a:lnTo>
                    <a:lnTo>
                      <a:pt x="440845" y="112361"/>
                    </a:lnTo>
                    <a:lnTo>
                      <a:pt x="439765" y="112399"/>
                    </a:lnTo>
                    <a:lnTo>
                      <a:pt x="437759" y="112061"/>
                    </a:lnTo>
                    <a:lnTo>
                      <a:pt x="436146" y="111204"/>
                    </a:lnTo>
                    <a:lnTo>
                      <a:pt x="434609" y="105923"/>
                    </a:lnTo>
                    <a:lnTo>
                      <a:pt x="435498" y="101032"/>
                    </a:lnTo>
                    <a:lnTo>
                      <a:pt x="432742" y="97063"/>
                    </a:lnTo>
                    <a:lnTo>
                      <a:pt x="430507" y="95735"/>
                    </a:lnTo>
                    <a:lnTo>
                      <a:pt x="429669" y="95821"/>
                    </a:lnTo>
                    <a:lnTo>
                      <a:pt x="426888" y="98608"/>
                    </a:lnTo>
                    <a:lnTo>
                      <a:pt x="421008" y="99366"/>
                    </a:lnTo>
                    <a:lnTo>
                      <a:pt x="418988" y="99818"/>
                    </a:lnTo>
                    <a:lnTo>
                      <a:pt x="418366" y="99925"/>
                    </a:lnTo>
                    <a:lnTo>
                      <a:pt x="417858" y="100120"/>
                    </a:lnTo>
                    <a:lnTo>
                      <a:pt x="417134" y="100362"/>
                    </a:lnTo>
                    <a:lnTo>
                      <a:pt x="416296" y="100891"/>
                    </a:lnTo>
                    <a:lnTo>
                      <a:pt x="415877" y="101141"/>
                    </a:lnTo>
                    <a:lnTo>
                      <a:pt x="409616" y="101366"/>
                    </a:lnTo>
                    <a:lnTo>
                      <a:pt x="405983" y="100078"/>
                    </a:lnTo>
                    <a:lnTo>
                      <a:pt x="398122" y="92149"/>
                    </a:lnTo>
                    <a:lnTo>
                      <a:pt x="392623" y="89615"/>
                    </a:lnTo>
                    <a:lnTo>
                      <a:pt x="391163" y="89769"/>
                    </a:lnTo>
                    <a:lnTo>
                      <a:pt x="389054" y="88835"/>
                    </a:lnTo>
                    <a:lnTo>
                      <a:pt x="386565" y="89791"/>
                    </a:lnTo>
                    <a:lnTo>
                      <a:pt x="382450" y="86455"/>
                    </a:lnTo>
                    <a:lnTo>
                      <a:pt x="379136" y="86160"/>
                    </a:lnTo>
                    <a:lnTo>
                      <a:pt x="378704" y="85997"/>
                    </a:lnTo>
                    <a:lnTo>
                      <a:pt x="377091" y="84671"/>
                    </a:lnTo>
                    <a:lnTo>
                      <a:pt x="376291" y="85589"/>
                    </a:lnTo>
                    <a:lnTo>
                      <a:pt x="374703" y="86854"/>
                    </a:lnTo>
                    <a:lnTo>
                      <a:pt x="373027" y="87800"/>
                    </a:lnTo>
                    <a:lnTo>
                      <a:pt x="371414" y="88253"/>
                    </a:lnTo>
                    <a:lnTo>
                      <a:pt x="369827" y="88285"/>
                    </a:lnTo>
                    <a:lnTo>
                      <a:pt x="367655" y="87596"/>
                    </a:lnTo>
                    <a:lnTo>
                      <a:pt x="365508" y="86674"/>
                    </a:lnTo>
                    <a:lnTo>
                      <a:pt x="363172" y="85644"/>
                    </a:lnTo>
                    <a:lnTo>
                      <a:pt x="361089" y="85255"/>
                    </a:lnTo>
                    <a:lnTo>
                      <a:pt x="359400" y="85024"/>
                    </a:lnTo>
                    <a:lnTo>
                      <a:pt x="357177" y="85180"/>
                    </a:lnTo>
                    <a:lnTo>
                      <a:pt x="355501" y="85566"/>
                    </a:lnTo>
                    <a:lnTo>
                      <a:pt x="353571" y="85768"/>
                    </a:lnTo>
                    <a:lnTo>
                      <a:pt x="351539" y="85804"/>
                    </a:lnTo>
                    <a:lnTo>
                      <a:pt x="349430" y="85826"/>
                    </a:lnTo>
                    <a:lnTo>
                      <a:pt x="346319" y="85967"/>
                    </a:lnTo>
                    <a:lnTo>
                      <a:pt x="344109" y="86106"/>
                    </a:lnTo>
                    <a:lnTo>
                      <a:pt x="342369" y="86356"/>
                    </a:lnTo>
                    <a:lnTo>
                      <a:pt x="340578" y="86818"/>
                    </a:lnTo>
                    <a:lnTo>
                      <a:pt x="338953" y="87319"/>
                    </a:lnTo>
                    <a:lnTo>
                      <a:pt x="336464" y="88209"/>
                    </a:lnTo>
                    <a:lnTo>
                      <a:pt x="333898" y="89153"/>
                    </a:lnTo>
                    <a:lnTo>
                      <a:pt x="330253" y="90752"/>
                    </a:lnTo>
                    <a:lnTo>
                      <a:pt x="327599" y="91985"/>
                    </a:lnTo>
                    <a:lnTo>
                      <a:pt x="324996" y="93121"/>
                    </a:lnTo>
                    <a:lnTo>
                      <a:pt x="323306" y="93885"/>
                    </a:lnTo>
                    <a:lnTo>
                      <a:pt x="320690" y="95244"/>
                    </a:lnTo>
                    <a:lnTo>
                      <a:pt x="318925" y="96216"/>
                    </a:lnTo>
                    <a:lnTo>
                      <a:pt x="316550" y="97500"/>
                    </a:lnTo>
                    <a:lnTo>
                      <a:pt x="314391" y="98471"/>
                    </a:lnTo>
                    <a:lnTo>
                      <a:pt x="308219" y="100416"/>
                    </a:lnTo>
                    <a:lnTo>
                      <a:pt x="303139" y="102692"/>
                    </a:lnTo>
                    <a:lnTo>
                      <a:pt x="297538" y="105184"/>
                    </a:lnTo>
                    <a:lnTo>
                      <a:pt x="291937" y="107453"/>
                    </a:lnTo>
                    <a:lnTo>
                      <a:pt x="283136" y="111374"/>
                    </a:lnTo>
                    <a:lnTo>
                      <a:pt x="273852" y="115750"/>
                    </a:lnTo>
                    <a:lnTo>
                      <a:pt x="265852" y="119151"/>
                    </a:lnTo>
                    <a:lnTo>
                      <a:pt x="257977" y="122500"/>
                    </a:lnTo>
                    <a:lnTo>
                      <a:pt x="250916" y="125011"/>
                    </a:lnTo>
                    <a:lnTo>
                      <a:pt x="246535" y="126665"/>
                    </a:lnTo>
                    <a:lnTo>
                      <a:pt x="244363" y="127483"/>
                    </a:lnTo>
                    <a:lnTo>
                      <a:pt x="239270" y="129554"/>
                    </a:lnTo>
                    <a:lnTo>
                      <a:pt x="219293" y="134017"/>
                    </a:lnTo>
                    <a:lnTo>
                      <a:pt x="56924" y="145026"/>
                    </a:lnTo>
                    <a:lnTo>
                      <a:pt x="57000" y="145999"/>
                    </a:lnTo>
                    <a:lnTo>
                      <a:pt x="57000" y="149506"/>
                    </a:lnTo>
                    <a:lnTo>
                      <a:pt x="57000" y="152781"/>
                    </a:lnTo>
                    <a:lnTo>
                      <a:pt x="56530" y="155817"/>
                    </a:lnTo>
                    <a:lnTo>
                      <a:pt x="56289" y="158859"/>
                    </a:lnTo>
                    <a:lnTo>
                      <a:pt x="55819" y="161896"/>
                    </a:lnTo>
                    <a:lnTo>
                      <a:pt x="55590" y="164936"/>
                    </a:lnTo>
                    <a:lnTo>
                      <a:pt x="55120" y="167974"/>
                    </a:lnTo>
                    <a:lnTo>
                      <a:pt x="54650" y="171014"/>
                    </a:lnTo>
                    <a:lnTo>
                      <a:pt x="54600" y="171821"/>
                    </a:lnTo>
                    <a:lnTo>
                      <a:pt x="54422" y="174055"/>
                    </a:lnTo>
                    <a:lnTo>
                      <a:pt x="53253" y="176393"/>
                    </a:lnTo>
                    <a:lnTo>
                      <a:pt x="52313" y="178733"/>
                    </a:lnTo>
                    <a:lnTo>
                      <a:pt x="51145" y="181068"/>
                    </a:lnTo>
                    <a:lnTo>
                      <a:pt x="49748" y="183175"/>
                    </a:lnTo>
                    <a:lnTo>
                      <a:pt x="48808" y="185511"/>
                    </a:lnTo>
                    <a:lnTo>
                      <a:pt x="47411" y="187380"/>
                    </a:lnTo>
                    <a:lnTo>
                      <a:pt x="46243" y="189720"/>
                    </a:lnTo>
                    <a:lnTo>
                      <a:pt x="44833" y="191823"/>
                    </a:lnTo>
                    <a:lnTo>
                      <a:pt x="43436" y="193695"/>
                    </a:lnTo>
                    <a:lnTo>
                      <a:pt x="42027" y="195798"/>
                    </a:lnTo>
                    <a:lnTo>
                      <a:pt x="40630" y="197902"/>
                    </a:lnTo>
                    <a:lnTo>
                      <a:pt x="39220" y="199773"/>
                    </a:lnTo>
                    <a:lnTo>
                      <a:pt x="37823" y="201877"/>
                    </a:lnTo>
                    <a:lnTo>
                      <a:pt x="36655" y="204217"/>
                    </a:lnTo>
                    <a:lnTo>
                      <a:pt x="35016" y="205852"/>
                    </a:lnTo>
                    <a:lnTo>
                      <a:pt x="33606" y="207959"/>
                    </a:lnTo>
                    <a:lnTo>
                      <a:pt x="32209" y="209827"/>
                    </a:lnTo>
                    <a:lnTo>
                      <a:pt x="30812" y="211930"/>
                    </a:lnTo>
                    <a:lnTo>
                      <a:pt x="29403" y="213802"/>
                    </a:lnTo>
                    <a:lnTo>
                      <a:pt x="28006" y="215905"/>
                    </a:lnTo>
                    <a:lnTo>
                      <a:pt x="26596" y="218246"/>
                    </a:lnTo>
                    <a:lnTo>
                      <a:pt x="25428" y="220582"/>
                    </a:lnTo>
                    <a:lnTo>
                      <a:pt x="24501" y="222921"/>
                    </a:lnTo>
                    <a:lnTo>
                      <a:pt x="23561" y="225257"/>
                    </a:lnTo>
                    <a:lnTo>
                      <a:pt x="22392" y="227595"/>
                    </a:lnTo>
                    <a:lnTo>
                      <a:pt x="21694" y="230401"/>
                    </a:lnTo>
                    <a:lnTo>
                      <a:pt x="20525" y="232739"/>
                    </a:lnTo>
                    <a:lnTo>
                      <a:pt x="19586" y="235077"/>
                    </a:lnTo>
                    <a:lnTo>
                      <a:pt x="18189" y="236948"/>
                    </a:lnTo>
                    <a:lnTo>
                      <a:pt x="16779" y="239051"/>
                    </a:lnTo>
                    <a:lnTo>
                      <a:pt x="15610" y="241389"/>
                    </a:lnTo>
                    <a:lnTo>
                      <a:pt x="14213" y="243261"/>
                    </a:lnTo>
                    <a:lnTo>
                      <a:pt x="13274" y="245598"/>
                    </a:lnTo>
                    <a:lnTo>
                      <a:pt x="11877" y="247705"/>
                    </a:lnTo>
                    <a:lnTo>
                      <a:pt x="10708" y="250041"/>
                    </a:lnTo>
                    <a:lnTo>
                      <a:pt x="9769" y="252379"/>
                    </a:lnTo>
                    <a:lnTo>
                      <a:pt x="8359" y="254483"/>
                    </a:lnTo>
                    <a:lnTo>
                      <a:pt x="7190" y="256819"/>
                    </a:lnTo>
                    <a:lnTo>
                      <a:pt x="6263" y="259160"/>
                    </a:lnTo>
                    <a:lnTo>
                      <a:pt x="5095" y="261498"/>
                    </a:lnTo>
                    <a:lnTo>
                      <a:pt x="3926" y="263835"/>
                    </a:lnTo>
                    <a:lnTo>
                      <a:pt x="2987" y="266173"/>
                    </a:lnTo>
                    <a:lnTo>
                      <a:pt x="2288" y="268980"/>
                    </a:lnTo>
                    <a:lnTo>
                      <a:pt x="1120" y="271316"/>
                    </a:lnTo>
                    <a:lnTo>
                      <a:pt x="421" y="273888"/>
                    </a:lnTo>
                    <a:lnTo>
                      <a:pt x="180" y="276929"/>
                    </a:lnTo>
                    <a:lnTo>
                      <a:pt x="180" y="280201"/>
                    </a:lnTo>
                    <a:lnTo>
                      <a:pt x="421" y="283475"/>
                    </a:lnTo>
                    <a:lnTo>
                      <a:pt x="421" y="286747"/>
                    </a:lnTo>
                    <a:lnTo>
                      <a:pt x="409" y="290022"/>
                    </a:lnTo>
                    <a:lnTo>
                      <a:pt x="879" y="292825"/>
                    </a:lnTo>
                    <a:lnTo>
                      <a:pt x="879" y="296101"/>
                    </a:lnTo>
                    <a:lnTo>
                      <a:pt x="1120" y="299138"/>
                    </a:lnTo>
                    <a:lnTo>
                      <a:pt x="1818" y="301944"/>
                    </a:lnTo>
                    <a:lnTo>
                      <a:pt x="2517" y="304751"/>
                    </a:lnTo>
                    <a:lnTo>
                      <a:pt x="3215" y="307322"/>
                    </a:lnTo>
                    <a:lnTo>
                      <a:pt x="3457" y="310363"/>
                    </a:lnTo>
                    <a:lnTo>
                      <a:pt x="4155" y="313169"/>
                    </a:lnTo>
                    <a:lnTo>
                      <a:pt x="4854" y="315737"/>
                    </a:lnTo>
                    <a:lnTo>
                      <a:pt x="5095" y="318779"/>
                    </a:lnTo>
                    <a:lnTo>
                      <a:pt x="5793" y="321584"/>
                    </a:lnTo>
                    <a:lnTo>
                      <a:pt x="6492" y="324156"/>
                    </a:lnTo>
                    <a:lnTo>
                      <a:pt x="7190" y="326963"/>
                    </a:lnTo>
                    <a:lnTo>
                      <a:pt x="7432" y="330003"/>
                    </a:lnTo>
                    <a:lnTo>
                      <a:pt x="7889" y="333041"/>
                    </a:lnTo>
                    <a:lnTo>
                      <a:pt x="7660" y="336316"/>
                    </a:lnTo>
                    <a:lnTo>
                      <a:pt x="7660" y="339822"/>
                    </a:lnTo>
                    <a:lnTo>
                      <a:pt x="7902" y="342859"/>
                    </a:lnTo>
                    <a:lnTo>
                      <a:pt x="8219" y="344966"/>
                    </a:lnTo>
                    <a:lnTo>
                      <a:pt x="8245" y="345104"/>
                    </a:lnTo>
                    <a:lnTo>
                      <a:pt x="8359" y="345900"/>
                    </a:lnTo>
                    <a:lnTo>
                      <a:pt x="8600" y="348941"/>
                    </a:lnTo>
                    <a:lnTo>
                      <a:pt x="9299" y="351512"/>
                    </a:lnTo>
                    <a:lnTo>
                      <a:pt x="10239" y="353850"/>
                    </a:lnTo>
                    <a:lnTo>
                      <a:pt x="11407" y="356422"/>
                    </a:lnTo>
                    <a:lnTo>
                      <a:pt x="11864" y="358994"/>
                    </a:lnTo>
                    <a:lnTo>
                      <a:pt x="13045" y="361331"/>
                    </a:lnTo>
                    <a:lnTo>
                      <a:pt x="13744" y="364137"/>
                    </a:lnTo>
                    <a:lnTo>
                      <a:pt x="14213" y="366709"/>
                    </a:lnTo>
                    <a:lnTo>
                      <a:pt x="14683" y="369747"/>
                    </a:lnTo>
                    <a:lnTo>
                      <a:pt x="15141" y="372553"/>
                    </a:lnTo>
                    <a:lnTo>
                      <a:pt x="15610" y="375593"/>
                    </a:lnTo>
                    <a:lnTo>
                      <a:pt x="15839" y="378631"/>
                    </a:lnTo>
                    <a:lnTo>
                      <a:pt x="16550" y="381437"/>
                    </a:lnTo>
                    <a:lnTo>
                      <a:pt x="17020" y="384478"/>
                    </a:lnTo>
                    <a:lnTo>
                      <a:pt x="17249" y="387518"/>
                    </a:lnTo>
                    <a:lnTo>
                      <a:pt x="17719" y="390090"/>
                    </a:lnTo>
                    <a:lnTo>
                      <a:pt x="18176" y="393127"/>
                    </a:lnTo>
                    <a:lnTo>
                      <a:pt x="18417" y="396168"/>
                    </a:lnTo>
                    <a:lnTo>
                      <a:pt x="18887" y="399209"/>
                    </a:lnTo>
                    <a:lnTo>
                      <a:pt x="19357" y="402012"/>
                    </a:lnTo>
                    <a:lnTo>
                      <a:pt x="19586" y="405052"/>
                    </a:lnTo>
                    <a:lnTo>
                      <a:pt x="20056" y="408090"/>
                    </a:lnTo>
                    <a:lnTo>
                      <a:pt x="20056" y="411365"/>
                    </a:lnTo>
                    <a:lnTo>
                      <a:pt x="20284" y="414402"/>
                    </a:lnTo>
                    <a:lnTo>
                      <a:pt x="20284" y="417677"/>
                    </a:lnTo>
                    <a:lnTo>
                      <a:pt x="20284" y="421183"/>
                    </a:lnTo>
                    <a:lnTo>
                      <a:pt x="20056" y="424458"/>
                    </a:lnTo>
                    <a:lnTo>
                      <a:pt x="20525" y="427496"/>
                    </a:lnTo>
                    <a:lnTo>
                      <a:pt x="20525" y="431005"/>
                    </a:lnTo>
                    <a:lnTo>
                      <a:pt x="20754" y="434046"/>
                    </a:lnTo>
                    <a:lnTo>
                      <a:pt x="20995" y="437083"/>
                    </a:lnTo>
                    <a:lnTo>
                      <a:pt x="21453" y="440124"/>
                    </a:lnTo>
                    <a:lnTo>
                      <a:pt x="22392" y="442461"/>
                    </a:lnTo>
                    <a:lnTo>
                      <a:pt x="23561" y="444799"/>
                    </a:lnTo>
                    <a:lnTo>
                      <a:pt x="24729" y="446905"/>
                    </a:lnTo>
                    <a:lnTo>
                      <a:pt x="26126" y="448774"/>
                    </a:lnTo>
                    <a:lnTo>
                      <a:pt x="27536" y="450877"/>
                    </a:lnTo>
                    <a:lnTo>
                      <a:pt x="28933" y="452983"/>
                    </a:lnTo>
                    <a:lnTo>
                      <a:pt x="30571" y="454617"/>
                    </a:lnTo>
                    <a:lnTo>
                      <a:pt x="32679" y="456020"/>
                    </a:lnTo>
                    <a:lnTo>
                      <a:pt x="34318" y="457658"/>
                    </a:lnTo>
                    <a:lnTo>
                      <a:pt x="36655" y="458827"/>
                    </a:lnTo>
                    <a:lnTo>
                      <a:pt x="39220" y="459761"/>
                    </a:lnTo>
                    <a:lnTo>
                      <a:pt x="41557" y="460933"/>
                    </a:lnTo>
                    <a:lnTo>
                      <a:pt x="43906" y="461867"/>
                    </a:lnTo>
                    <a:lnTo>
                      <a:pt x="46472" y="463036"/>
                    </a:lnTo>
                    <a:lnTo>
                      <a:pt x="48339" y="464205"/>
                    </a:lnTo>
                    <a:lnTo>
                      <a:pt x="50218" y="466073"/>
                    </a:lnTo>
                    <a:lnTo>
                      <a:pt x="51856" y="467711"/>
                    </a:lnTo>
                    <a:lnTo>
                      <a:pt x="53482" y="469348"/>
                    </a:lnTo>
                    <a:lnTo>
                      <a:pt x="54892" y="471452"/>
                    </a:lnTo>
                    <a:lnTo>
                      <a:pt x="56289" y="473558"/>
                    </a:lnTo>
                    <a:lnTo>
                      <a:pt x="61331" y="469108"/>
                    </a:lnTo>
                    <a:lnTo>
                      <a:pt x="61991" y="468446"/>
                    </a:lnTo>
                    <a:lnTo>
                      <a:pt x="62728" y="467226"/>
                    </a:lnTo>
                    <a:lnTo>
                      <a:pt x="63299" y="466356"/>
                    </a:lnTo>
                    <a:lnTo>
                      <a:pt x="64315" y="465390"/>
                    </a:lnTo>
                    <a:lnTo>
                      <a:pt x="64963" y="464558"/>
                    </a:lnTo>
                    <a:lnTo>
                      <a:pt x="65826" y="463059"/>
                    </a:lnTo>
                    <a:lnTo>
                      <a:pt x="66817" y="461864"/>
                    </a:lnTo>
                    <a:lnTo>
                      <a:pt x="67858" y="460878"/>
                    </a:lnTo>
                    <a:lnTo>
                      <a:pt x="68786" y="460037"/>
                    </a:lnTo>
                    <a:lnTo>
                      <a:pt x="69116" y="459067"/>
                    </a:lnTo>
                    <a:lnTo>
                      <a:pt x="69586" y="457587"/>
                    </a:lnTo>
                    <a:lnTo>
                      <a:pt x="70170" y="456046"/>
                    </a:lnTo>
                    <a:lnTo>
                      <a:pt x="70640" y="454874"/>
                    </a:lnTo>
                    <a:lnTo>
                      <a:pt x="71465" y="453667"/>
                    </a:lnTo>
                    <a:lnTo>
                      <a:pt x="72164" y="452797"/>
                    </a:lnTo>
                    <a:lnTo>
                      <a:pt x="72824" y="451943"/>
                    </a:lnTo>
                    <a:lnTo>
                      <a:pt x="73637" y="451169"/>
                    </a:lnTo>
                    <a:lnTo>
                      <a:pt x="74386" y="450530"/>
                    </a:lnTo>
                    <a:lnTo>
                      <a:pt x="75351" y="449817"/>
                    </a:lnTo>
                    <a:lnTo>
                      <a:pt x="76088" y="449348"/>
                    </a:lnTo>
                    <a:lnTo>
                      <a:pt x="77333" y="448543"/>
                    </a:lnTo>
                    <a:lnTo>
                      <a:pt x="78463" y="447926"/>
                    </a:lnTo>
                    <a:lnTo>
                      <a:pt x="79961" y="447380"/>
                    </a:lnTo>
                    <a:lnTo>
                      <a:pt x="80851" y="447059"/>
                    </a:lnTo>
                    <a:lnTo>
                      <a:pt x="81054" y="446568"/>
                    </a:lnTo>
                    <a:lnTo>
                      <a:pt x="81371" y="445656"/>
                    </a:lnTo>
                    <a:lnTo>
                      <a:pt x="81676" y="444895"/>
                    </a:lnTo>
                    <a:lnTo>
                      <a:pt x="82108" y="444263"/>
                    </a:lnTo>
                    <a:lnTo>
                      <a:pt x="82641" y="444413"/>
                    </a:lnTo>
                    <a:lnTo>
                      <a:pt x="83632" y="445435"/>
                    </a:lnTo>
                    <a:lnTo>
                      <a:pt x="84356" y="445945"/>
                    </a:lnTo>
                    <a:lnTo>
                      <a:pt x="85105" y="446597"/>
                    </a:lnTo>
                    <a:lnTo>
                      <a:pt x="85778" y="447425"/>
                    </a:lnTo>
                    <a:lnTo>
                      <a:pt x="86197" y="447920"/>
                    </a:lnTo>
                    <a:lnTo>
                      <a:pt x="86705" y="448514"/>
                    </a:lnTo>
                    <a:lnTo>
                      <a:pt x="87569" y="449198"/>
                    </a:lnTo>
                    <a:lnTo>
                      <a:pt x="88559" y="449605"/>
                    </a:lnTo>
                    <a:lnTo>
                      <a:pt x="89067" y="449673"/>
                    </a:lnTo>
                    <a:lnTo>
                      <a:pt x="89550" y="450007"/>
                    </a:lnTo>
                    <a:lnTo>
                      <a:pt x="89982" y="450697"/>
                    </a:lnTo>
                    <a:lnTo>
                      <a:pt x="90325" y="451278"/>
                    </a:lnTo>
                    <a:lnTo>
                      <a:pt x="90744" y="451911"/>
                    </a:lnTo>
                    <a:lnTo>
                      <a:pt x="90909" y="452566"/>
                    </a:lnTo>
                    <a:lnTo>
                      <a:pt x="90807" y="453115"/>
                    </a:lnTo>
                    <a:lnTo>
                      <a:pt x="90477" y="453747"/>
                    </a:lnTo>
                    <a:lnTo>
                      <a:pt x="89995" y="454653"/>
                    </a:lnTo>
                    <a:lnTo>
                      <a:pt x="89575" y="454791"/>
                    </a:lnTo>
                    <a:lnTo>
                      <a:pt x="88547" y="455940"/>
                    </a:lnTo>
                    <a:lnTo>
                      <a:pt x="88610" y="456541"/>
                    </a:lnTo>
                    <a:lnTo>
                      <a:pt x="88991" y="457411"/>
                    </a:lnTo>
                    <a:lnTo>
                      <a:pt x="89614" y="458178"/>
                    </a:lnTo>
                    <a:lnTo>
                      <a:pt x="90121" y="459138"/>
                    </a:lnTo>
                    <a:lnTo>
                      <a:pt x="90096" y="460143"/>
                    </a:lnTo>
                    <a:lnTo>
                      <a:pt x="90490" y="461081"/>
                    </a:lnTo>
                    <a:lnTo>
                      <a:pt x="90769" y="461922"/>
                    </a:lnTo>
                    <a:lnTo>
                      <a:pt x="91392" y="463059"/>
                    </a:lnTo>
                    <a:lnTo>
                      <a:pt x="91645" y="463630"/>
                    </a:lnTo>
                    <a:lnTo>
                      <a:pt x="92179" y="464195"/>
                    </a:lnTo>
                    <a:lnTo>
                      <a:pt x="93068" y="464802"/>
                    </a:lnTo>
                    <a:lnTo>
                      <a:pt x="94071" y="465139"/>
                    </a:lnTo>
                    <a:lnTo>
                      <a:pt x="95011" y="465418"/>
                    </a:lnTo>
                    <a:lnTo>
                      <a:pt x="95849" y="466070"/>
                    </a:lnTo>
                    <a:lnTo>
                      <a:pt x="96217" y="466510"/>
                    </a:lnTo>
                    <a:lnTo>
                      <a:pt x="96421" y="467245"/>
                    </a:lnTo>
                    <a:lnTo>
                      <a:pt x="96497" y="468449"/>
                    </a:lnTo>
                    <a:lnTo>
                      <a:pt x="96586" y="469310"/>
                    </a:lnTo>
                    <a:lnTo>
                      <a:pt x="96611" y="469987"/>
                    </a:lnTo>
                    <a:lnTo>
                      <a:pt x="96751" y="470527"/>
                    </a:lnTo>
                    <a:lnTo>
                      <a:pt x="97221" y="470774"/>
                    </a:lnTo>
                    <a:lnTo>
                      <a:pt x="98072" y="471236"/>
                    </a:lnTo>
                    <a:lnTo>
                      <a:pt x="99189" y="471805"/>
                    </a:lnTo>
                    <a:lnTo>
                      <a:pt x="99862" y="472062"/>
                    </a:lnTo>
                    <a:lnTo>
                      <a:pt x="100586" y="472713"/>
                    </a:lnTo>
                    <a:lnTo>
                      <a:pt x="100993" y="473307"/>
                    </a:lnTo>
                    <a:lnTo>
                      <a:pt x="101717" y="473930"/>
                    </a:lnTo>
                    <a:lnTo>
                      <a:pt x="102174" y="474698"/>
                    </a:lnTo>
                    <a:lnTo>
                      <a:pt x="102682" y="475128"/>
                    </a:lnTo>
                    <a:lnTo>
                      <a:pt x="103368" y="475741"/>
                    </a:lnTo>
                    <a:lnTo>
                      <a:pt x="103507" y="476361"/>
                    </a:lnTo>
                    <a:lnTo>
                      <a:pt x="103660" y="477000"/>
                    </a:lnTo>
                    <a:lnTo>
                      <a:pt x="103685" y="477530"/>
                    </a:lnTo>
                    <a:lnTo>
                      <a:pt x="104015" y="478419"/>
                    </a:lnTo>
                    <a:lnTo>
                      <a:pt x="105006" y="479170"/>
                    </a:lnTo>
                    <a:lnTo>
                      <a:pt x="106962" y="479536"/>
                    </a:lnTo>
                    <a:lnTo>
                      <a:pt x="107838" y="478708"/>
                    </a:lnTo>
                    <a:lnTo>
                      <a:pt x="108511" y="477748"/>
                    </a:lnTo>
                    <a:lnTo>
                      <a:pt x="109070" y="477000"/>
                    </a:lnTo>
                    <a:lnTo>
                      <a:pt x="110099" y="476431"/>
                    </a:lnTo>
                    <a:lnTo>
                      <a:pt x="110912" y="476399"/>
                    </a:lnTo>
                    <a:lnTo>
                      <a:pt x="111902" y="476438"/>
                    </a:lnTo>
                    <a:lnTo>
                      <a:pt x="113413" y="476643"/>
                    </a:lnTo>
                    <a:lnTo>
                      <a:pt x="114417" y="476056"/>
                    </a:lnTo>
                    <a:lnTo>
                      <a:pt x="115433" y="475651"/>
                    </a:lnTo>
                    <a:lnTo>
                      <a:pt x="116207" y="475426"/>
                    </a:lnTo>
                    <a:lnTo>
                      <a:pt x="117223" y="475176"/>
                    </a:lnTo>
                    <a:lnTo>
                      <a:pt x="118176" y="474653"/>
                    </a:lnTo>
                    <a:lnTo>
                      <a:pt x="118112" y="473930"/>
                    </a:lnTo>
                    <a:lnTo>
                      <a:pt x="117757" y="473298"/>
                    </a:lnTo>
                    <a:lnTo>
                      <a:pt x="117706" y="472071"/>
                    </a:lnTo>
                    <a:lnTo>
                      <a:pt x="118887" y="471795"/>
                    </a:lnTo>
                    <a:lnTo>
                      <a:pt x="119624" y="471715"/>
                    </a:lnTo>
                    <a:lnTo>
                      <a:pt x="121236" y="471699"/>
                    </a:lnTo>
                    <a:lnTo>
                      <a:pt x="122430" y="471394"/>
                    </a:lnTo>
                    <a:lnTo>
                      <a:pt x="123904" y="470636"/>
                    </a:lnTo>
                    <a:lnTo>
                      <a:pt x="125948" y="470093"/>
                    </a:lnTo>
                    <a:lnTo>
                      <a:pt x="127396" y="469480"/>
                    </a:lnTo>
                    <a:lnTo>
                      <a:pt x="128387" y="468960"/>
                    </a:lnTo>
                    <a:lnTo>
                      <a:pt x="129377" y="468562"/>
                    </a:lnTo>
                    <a:lnTo>
                      <a:pt x="130165" y="468135"/>
                    </a:lnTo>
                    <a:lnTo>
                      <a:pt x="130901" y="467727"/>
                    </a:lnTo>
                    <a:lnTo>
                      <a:pt x="132514" y="466998"/>
                    </a:lnTo>
                    <a:lnTo>
                      <a:pt x="133467" y="466700"/>
                    </a:lnTo>
                    <a:lnTo>
                      <a:pt x="134203" y="466504"/>
                    </a:lnTo>
                    <a:lnTo>
                      <a:pt x="135181" y="466231"/>
                    </a:lnTo>
                    <a:lnTo>
                      <a:pt x="135854" y="466488"/>
                    </a:lnTo>
                    <a:lnTo>
                      <a:pt x="136083" y="467088"/>
                    </a:lnTo>
                    <a:lnTo>
                      <a:pt x="136057" y="467977"/>
                    </a:lnTo>
                    <a:lnTo>
                      <a:pt x="136019" y="468546"/>
                    </a:lnTo>
                    <a:lnTo>
                      <a:pt x="135829" y="469615"/>
                    </a:lnTo>
                    <a:lnTo>
                      <a:pt x="135842" y="470164"/>
                    </a:lnTo>
                    <a:lnTo>
                      <a:pt x="136451" y="470517"/>
                    </a:lnTo>
                    <a:lnTo>
                      <a:pt x="137327" y="471057"/>
                    </a:lnTo>
                    <a:lnTo>
                      <a:pt x="137607" y="471532"/>
                    </a:lnTo>
                    <a:lnTo>
                      <a:pt x="137759" y="472440"/>
                    </a:lnTo>
                    <a:lnTo>
                      <a:pt x="137658" y="473057"/>
                    </a:lnTo>
                    <a:lnTo>
                      <a:pt x="138280" y="474046"/>
                    </a:lnTo>
                    <a:lnTo>
                      <a:pt x="138966" y="474688"/>
                    </a:lnTo>
                    <a:lnTo>
                      <a:pt x="139461" y="475292"/>
                    </a:lnTo>
                    <a:lnTo>
                      <a:pt x="140452" y="475388"/>
                    </a:lnTo>
                    <a:lnTo>
                      <a:pt x="141150" y="475240"/>
                    </a:lnTo>
                    <a:lnTo>
                      <a:pt x="141887" y="475112"/>
                    </a:lnTo>
                    <a:lnTo>
                      <a:pt x="142230" y="474730"/>
                    </a:lnTo>
                    <a:lnTo>
                      <a:pt x="143157" y="474852"/>
                    </a:lnTo>
                    <a:lnTo>
                      <a:pt x="143690" y="475215"/>
                    </a:lnTo>
                    <a:lnTo>
                      <a:pt x="143868" y="475767"/>
                    </a:lnTo>
                    <a:lnTo>
                      <a:pt x="143881" y="476836"/>
                    </a:lnTo>
                    <a:lnTo>
                      <a:pt x="143639" y="477693"/>
                    </a:lnTo>
                    <a:lnTo>
                      <a:pt x="143309" y="478310"/>
                    </a:lnTo>
                    <a:lnTo>
                      <a:pt x="143246" y="478772"/>
                    </a:lnTo>
                    <a:lnTo>
                      <a:pt x="143512" y="479151"/>
                    </a:lnTo>
                    <a:lnTo>
                      <a:pt x="144185" y="479456"/>
                    </a:lnTo>
                    <a:lnTo>
                      <a:pt x="144655" y="479739"/>
                    </a:lnTo>
                    <a:lnTo>
                      <a:pt x="145125" y="479928"/>
                    </a:lnTo>
                    <a:lnTo>
                      <a:pt x="146090" y="480227"/>
                    </a:lnTo>
                    <a:lnTo>
                      <a:pt x="146510" y="480654"/>
                    </a:lnTo>
                    <a:lnTo>
                      <a:pt x="147132" y="480988"/>
                    </a:lnTo>
                    <a:lnTo>
                      <a:pt x="147729" y="480837"/>
                    </a:lnTo>
                    <a:lnTo>
                      <a:pt x="148300" y="480121"/>
                    </a:lnTo>
                    <a:lnTo>
                      <a:pt x="148808" y="480162"/>
                    </a:lnTo>
                    <a:lnTo>
                      <a:pt x="149507" y="480670"/>
                    </a:lnTo>
                    <a:lnTo>
                      <a:pt x="149926" y="481533"/>
                    </a:lnTo>
                    <a:lnTo>
                      <a:pt x="149761" y="482265"/>
                    </a:lnTo>
                    <a:lnTo>
                      <a:pt x="149545" y="483730"/>
                    </a:lnTo>
                    <a:lnTo>
                      <a:pt x="150192" y="484613"/>
                    </a:lnTo>
                    <a:lnTo>
                      <a:pt x="150891" y="484902"/>
                    </a:lnTo>
                    <a:lnTo>
                      <a:pt x="151450" y="485020"/>
                    </a:lnTo>
                    <a:lnTo>
                      <a:pt x="152059" y="485296"/>
                    </a:lnTo>
                    <a:lnTo>
                      <a:pt x="152872" y="485720"/>
                    </a:lnTo>
                    <a:lnTo>
                      <a:pt x="153571" y="486131"/>
                    </a:lnTo>
                    <a:lnTo>
                      <a:pt x="154053" y="486558"/>
                    </a:lnTo>
                    <a:lnTo>
                      <a:pt x="154485" y="487143"/>
                    </a:lnTo>
                    <a:lnTo>
                      <a:pt x="154866" y="487724"/>
                    </a:lnTo>
                    <a:lnTo>
                      <a:pt x="155247" y="488491"/>
                    </a:lnTo>
                    <a:lnTo>
                      <a:pt x="155615" y="488986"/>
                    </a:lnTo>
                    <a:lnTo>
                      <a:pt x="156162" y="489358"/>
                    </a:lnTo>
                    <a:lnTo>
                      <a:pt x="156746" y="489576"/>
                    </a:lnTo>
                    <a:lnTo>
                      <a:pt x="156974" y="490000"/>
                    </a:lnTo>
                    <a:lnTo>
                      <a:pt x="157089" y="490466"/>
                    </a:lnTo>
                    <a:lnTo>
                      <a:pt x="157305" y="491403"/>
                    </a:lnTo>
                    <a:lnTo>
                      <a:pt x="157482" y="492158"/>
                    </a:lnTo>
                    <a:lnTo>
                      <a:pt x="157876" y="492701"/>
                    </a:lnTo>
                    <a:lnTo>
                      <a:pt x="158409" y="492717"/>
                    </a:lnTo>
                    <a:lnTo>
                      <a:pt x="159032" y="492585"/>
                    </a:lnTo>
                    <a:lnTo>
                      <a:pt x="159768" y="492701"/>
                    </a:lnTo>
                    <a:lnTo>
                      <a:pt x="160365" y="493108"/>
                    </a:lnTo>
                    <a:lnTo>
                      <a:pt x="160543" y="494261"/>
                    </a:lnTo>
                    <a:lnTo>
                      <a:pt x="160327" y="495086"/>
                    </a:lnTo>
                    <a:lnTo>
                      <a:pt x="160403" y="495879"/>
                    </a:lnTo>
                    <a:lnTo>
                      <a:pt x="160797" y="496480"/>
                    </a:lnTo>
                    <a:lnTo>
                      <a:pt x="161483" y="496798"/>
                    </a:lnTo>
                    <a:lnTo>
                      <a:pt x="162613" y="497260"/>
                    </a:lnTo>
                    <a:lnTo>
                      <a:pt x="163210" y="496942"/>
                    </a:lnTo>
                    <a:lnTo>
                      <a:pt x="164137" y="496020"/>
                    </a:lnTo>
                    <a:lnTo>
                      <a:pt x="164899" y="495186"/>
                    </a:lnTo>
                    <a:lnTo>
                      <a:pt x="165255" y="494544"/>
                    </a:lnTo>
                    <a:lnTo>
                      <a:pt x="165775" y="494694"/>
                    </a:lnTo>
                    <a:lnTo>
                      <a:pt x="166537" y="495096"/>
                    </a:lnTo>
                    <a:lnTo>
                      <a:pt x="167071" y="494772"/>
                    </a:lnTo>
                    <a:lnTo>
                      <a:pt x="167604" y="494258"/>
                    </a:lnTo>
                    <a:lnTo>
                      <a:pt x="167922" y="493314"/>
                    </a:lnTo>
                    <a:lnTo>
                      <a:pt x="168227" y="492187"/>
                    </a:lnTo>
                    <a:lnTo>
                      <a:pt x="168633" y="492556"/>
                    </a:lnTo>
                    <a:lnTo>
                      <a:pt x="169077" y="493034"/>
                    </a:lnTo>
                    <a:lnTo>
                      <a:pt x="169738" y="493580"/>
                    </a:lnTo>
                    <a:lnTo>
                      <a:pt x="170614" y="494091"/>
                    </a:lnTo>
                    <a:lnTo>
                      <a:pt x="170881" y="494662"/>
                    </a:lnTo>
                    <a:lnTo>
                      <a:pt x="171071" y="495475"/>
                    </a:lnTo>
                    <a:lnTo>
                      <a:pt x="171986" y="495144"/>
                    </a:lnTo>
                    <a:lnTo>
                      <a:pt x="172583" y="494929"/>
                    </a:lnTo>
                    <a:lnTo>
                      <a:pt x="173484" y="494482"/>
                    </a:lnTo>
                    <a:lnTo>
                      <a:pt x="174208" y="494576"/>
                    </a:lnTo>
                    <a:lnTo>
                      <a:pt x="175034" y="494990"/>
                    </a:lnTo>
                    <a:lnTo>
                      <a:pt x="175770" y="495488"/>
                    </a:lnTo>
                    <a:lnTo>
                      <a:pt x="176190" y="496030"/>
                    </a:lnTo>
                    <a:lnTo>
                      <a:pt x="176342" y="496486"/>
                    </a:lnTo>
                    <a:lnTo>
                      <a:pt x="176418" y="497029"/>
                    </a:lnTo>
                    <a:lnTo>
                      <a:pt x="176558" y="497732"/>
                    </a:lnTo>
                    <a:lnTo>
                      <a:pt x="177104" y="497979"/>
                    </a:lnTo>
                    <a:lnTo>
                      <a:pt x="177955" y="497851"/>
                    </a:lnTo>
                    <a:lnTo>
                      <a:pt x="179047" y="497619"/>
                    </a:lnTo>
                    <a:lnTo>
                      <a:pt x="179847" y="497424"/>
                    </a:lnTo>
                    <a:lnTo>
                      <a:pt x="180698" y="497237"/>
                    </a:lnTo>
                    <a:lnTo>
                      <a:pt x="181143" y="496849"/>
                    </a:lnTo>
                    <a:lnTo>
                      <a:pt x="181409" y="496194"/>
                    </a:lnTo>
                    <a:lnTo>
                      <a:pt x="181803" y="495975"/>
                    </a:lnTo>
                    <a:lnTo>
                      <a:pt x="182323" y="496175"/>
                    </a:lnTo>
                    <a:lnTo>
                      <a:pt x="182921" y="496110"/>
                    </a:lnTo>
                    <a:lnTo>
                      <a:pt x="183454" y="495953"/>
                    </a:lnTo>
                    <a:lnTo>
                      <a:pt x="184152" y="495966"/>
                    </a:lnTo>
                    <a:lnTo>
                      <a:pt x="184648" y="495568"/>
                    </a:lnTo>
                    <a:lnTo>
                      <a:pt x="185168" y="495590"/>
                    </a:lnTo>
                    <a:lnTo>
                      <a:pt x="185676" y="495886"/>
                    </a:lnTo>
                    <a:lnTo>
                      <a:pt x="186007" y="496303"/>
                    </a:lnTo>
                    <a:lnTo>
                      <a:pt x="186832" y="496464"/>
                    </a:lnTo>
                    <a:lnTo>
                      <a:pt x="187810" y="496261"/>
                    </a:lnTo>
                    <a:lnTo>
                      <a:pt x="188407" y="496120"/>
                    </a:lnTo>
                    <a:lnTo>
                      <a:pt x="188928" y="495712"/>
                    </a:lnTo>
                    <a:lnTo>
                      <a:pt x="189397" y="495311"/>
                    </a:lnTo>
                    <a:lnTo>
                      <a:pt x="190655" y="495292"/>
                    </a:lnTo>
                    <a:lnTo>
                      <a:pt x="190972" y="494890"/>
                    </a:lnTo>
                    <a:lnTo>
                      <a:pt x="191671" y="495157"/>
                    </a:lnTo>
                    <a:lnTo>
                      <a:pt x="192344" y="495173"/>
                    </a:lnTo>
                    <a:lnTo>
                      <a:pt x="192623" y="494662"/>
                    </a:lnTo>
                    <a:lnTo>
                      <a:pt x="192865" y="494126"/>
                    </a:lnTo>
                    <a:lnTo>
                      <a:pt x="193385" y="494216"/>
                    </a:lnTo>
                    <a:lnTo>
                      <a:pt x="193982" y="494820"/>
                    </a:lnTo>
                    <a:lnTo>
                      <a:pt x="194096" y="495324"/>
                    </a:lnTo>
                    <a:lnTo>
                      <a:pt x="194605" y="495886"/>
                    </a:lnTo>
                    <a:lnTo>
                      <a:pt x="195087" y="495747"/>
                    </a:lnTo>
                    <a:lnTo>
                      <a:pt x="195659" y="495722"/>
                    </a:lnTo>
                    <a:lnTo>
                      <a:pt x="196255" y="496065"/>
                    </a:lnTo>
                    <a:lnTo>
                      <a:pt x="196370" y="496704"/>
                    </a:lnTo>
                    <a:lnTo>
                      <a:pt x="196637" y="497218"/>
                    </a:lnTo>
                    <a:lnTo>
                      <a:pt x="197005" y="496894"/>
                    </a:lnTo>
                    <a:lnTo>
                      <a:pt x="197360" y="496550"/>
                    </a:lnTo>
                    <a:lnTo>
                      <a:pt x="197691" y="496194"/>
                    </a:lnTo>
                    <a:lnTo>
                      <a:pt x="198249" y="496364"/>
                    </a:lnTo>
                    <a:lnTo>
                      <a:pt x="198643" y="496637"/>
                    </a:lnTo>
                    <a:lnTo>
                      <a:pt x="199011" y="497064"/>
                    </a:lnTo>
                    <a:lnTo>
                      <a:pt x="199418" y="497591"/>
                    </a:lnTo>
                    <a:lnTo>
                      <a:pt x="199812" y="498307"/>
                    </a:lnTo>
                    <a:lnTo>
                      <a:pt x="200421" y="498660"/>
                    </a:lnTo>
                    <a:lnTo>
                      <a:pt x="201297" y="499055"/>
                    </a:lnTo>
                    <a:lnTo>
                      <a:pt x="200916" y="499880"/>
                    </a:lnTo>
                    <a:lnTo>
                      <a:pt x="200827" y="500516"/>
                    </a:lnTo>
                    <a:lnTo>
                      <a:pt x="201551" y="500907"/>
                    </a:lnTo>
                    <a:lnTo>
                      <a:pt x="201640" y="501392"/>
                    </a:lnTo>
                    <a:lnTo>
                      <a:pt x="201259" y="502179"/>
                    </a:lnTo>
                    <a:lnTo>
                      <a:pt x="200827" y="502725"/>
                    </a:lnTo>
                    <a:lnTo>
                      <a:pt x="201209" y="503328"/>
                    </a:lnTo>
                    <a:lnTo>
                      <a:pt x="201869" y="503672"/>
                    </a:lnTo>
                    <a:lnTo>
                      <a:pt x="202555" y="504131"/>
                    </a:lnTo>
                    <a:lnTo>
                      <a:pt x="203202" y="504513"/>
                    </a:lnTo>
                    <a:lnTo>
                      <a:pt x="203698" y="504866"/>
                    </a:lnTo>
                    <a:lnTo>
                      <a:pt x="204307" y="505149"/>
                    </a:lnTo>
                    <a:lnTo>
                      <a:pt x="204993" y="505223"/>
                    </a:lnTo>
                    <a:lnTo>
                      <a:pt x="205768" y="505181"/>
                    </a:lnTo>
                    <a:lnTo>
                      <a:pt x="206657" y="505412"/>
                    </a:lnTo>
                    <a:lnTo>
                      <a:pt x="207368" y="505630"/>
                    </a:lnTo>
                    <a:lnTo>
                      <a:pt x="207901" y="505585"/>
                    </a:lnTo>
                    <a:lnTo>
                      <a:pt x="208409" y="505794"/>
                    </a:lnTo>
                    <a:lnTo>
                      <a:pt x="209083" y="506224"/>
                    </a:lnTo>
                    <a:lnTo>
                      <a:pt x="209946" y="506966"/>
                    </a:lnTo>
                    <a:lnTo>
                      <a:pt x="210632" y="507367"/>
                    </a:lnTo>
                    <a:lnTo>
                      <a:pt x="211330" y="507528"/>
                    </a:lnTo>
                    <a:lnTo>
                      <a:pt x="212169" y="507756"/>
                    </a:lnTo>
                    <a:lnTo>
                      <a:pt x="213058" y="508122"/>
                    </a:lnTo>
                    <a:lnTo>
                      <a:pt x="213705" y="508388"/>
                    </a:lnTo>
                    <a:lnTo>
                      <a:pt x="214302" y="508549"/>
                    </a:lnTo>
                    <a:lnTo>
                      <a:pt x="215178" y="509509"/>
                    </a:lnTo>
                    <a:lnTo>
                      <a:pt x="215585" y="509156"/>
                    </a:lnTo>
                    <a:lnTo>
                      <a:pt x="216715" y="508761"/>
                    </a:lnTo>
                    <a:lnTo>
                      <a:pt x="217401" y="509307"/>
                    </a:lnTo>
                    <a:lnTo>
                      <a:pt x="218201" y="509846"/>
                    </a:lnTo>
                    <a:lnTo>
                      <a:pt x="219179" y="510723"/>
                    </a:lnTo>
                    <a:lnTo>
                      <a:pt x="219700" y="511529"/>
                    </a:lnTo>
                    <a:lnTo>
                      <a:pt x="219903" y="512042"/>
                    </a:lnTo>
                    <a:lnTo>
                      <a:pt x="220259" y="513789"/>
                    </a:lnTo>
                    <a:lnTo>
                      <a:pt x="220347" y="514698"/>
                    </a:lnTo>
                    <a:lnTo>
                      <a:pt x="220144" y="516242"/>
                    </a:lnTo>
                    <a:lnTo>
                      <a:pt x="219877" y="517067"/>
                    </a:lnTo>
                    <a:lnTo>
                      <a:pt x="220068" y="517571"/>
                    </a:lnTo>
                    <a:lnTo>
                      <a:pt x="220538" y="518339"/>
                    </a:lnTo>
                    <a:lnTo>
                      <a:pt x="221541" y="519552"/>
                    </a:lnTo>
                    <a:lnTo>
                      <a:pt x="222481" y="520853"/>
                    </a:lnTo>
                    <a:lnTo>
                      <a:pt x="223167" y="521681"/>
                    </a:lnTo>
                    <a:lnTo>
                      <a:pt x="223878" y="523087"/>
                    </a:lnTo>
                    <a:lnTo>
                      <a:pt x="224284" y="523794"/>
                    </a:lnTo>
                    <a:lnTo>
                      <a:pt x="224449" y="524250"/>
                    </a:lnTo>
                    <a:lnTo>
                      <a:pt x="224894" y="524831"/>
                    </a:lnTo>
                    <a:lnTo>
                      <a:pt x="225339" y="525569"/>
                    </a:lnTo>
                    <a:lnTo>
                      <a:pt x="225783" y="526314"/>
                    </a:lnTo>
                    <a:lnTo>
                      <a:pt x="226291" y="527053"/>
                    </a:lnTo>
                    <a:lnTo>
                      <a:pt x="226774" y="528234"/>
                    </a:lnTo>
                    <a:lnTo>
                      <a:pt x="227078" y="529117"/>
                    </a:lnTo>
                    <a:lnTo>
                      <a:pt x="227218" y="529859"/>
                    </a:lnTo>
                    <a:lnTo>
                      <a:pt x="227701" y="530463"/>
                    </a:lnTo>
                    <a:lnTo>
                      <a:pt x="228780" y="530809"/>
                    </a:lnTo>
                    <a:lnTo>
                      <a:pt x="229822" y="531253"/>
                    </a:lnTo>
                    <a:lnTo>
                      <a:pt x="230266" y="531529"/>
                    </a:lnTo>
                    <a:lnTo>
                      <a:pt x="230546" y="532155"/>
                    </a:lnTo>
                    <a:lnTo>
                      <a:pt x="230888" y="532893"/>
                    </a:lnTo>
                    <a:lnTo>
                      <a:pt x="231358" y="533657"/>
                    </a:lnTo>
                    <a:lnTo>
                      <a:pt x="231485" y="534123"/>
                    </a:lnTo>
                    <a:lnTo>
                      <a:pt x="231714" y="534550"/>
                    </a:lnTo>
                    <a:lnTo>
                      <a:pt x="232260" y="535192"/>
                    </a:lnTo>
                    <a:lnTo>
                      <a:pt x="232641" y="535484"/>
                    </a:lnTo>
                    <a:lnTo>
                      <a:pt x="233187" y="535866"/>
                    </a:lnTo>
                    <a:lnTo>
                      <a:pt x="233771" y="536188"/>
                    </a:lnTo>
                    <a:lnTo>
                      <a:pt x="234673" y="536737"/>
                    </a:lnTo>
                    <a:lnTo>
                      <a:pt x="235473" y="537083"/>
                    </a:lnTo>
                    <a:lnTo>
                      <a:pt x="236451" y="537552"/>
                    </a:lnTo>
                    <a:lnTo>
                      <a:pt x="236870" y="538127"/>
                    </a:lnTo>
                    <a:lnTo>
                      <a:pt x="237784" y="539177"/>
                    </a:lnTo>
                    <a:lnTo>
                      <a:pt x="238394" y="539915"/>
                    </a:lnTo>
                    <a:lnTo>
                      <a:pt x="239575" y="540695"/>
                    </a:lnTo>
                    <a:lnTo>
                      <a:pt x="240693" y="540512"/>
                    </a:lnTo>
                    <a:lnTo>
                      <a:pt x="241404" y="540278"/>
                    </a:lnTo>
                    <a:lnTo>
                      <a:pt x="242026" y="539475"/>
                    </a:lnTo>
                    <a:lnTo>
                      <a:pt x="242776" y="538287"/>
                    </a:lnTo>
                    <a:lnTo>
                      <a:pt x="243106" y="537253"/>
                    </a:lnTo>
                    <a:lnTo>
                      <a:pt x="243855" y="535937"/>
                    </a:lnTo>
                    <a:lnTo>
                      <a:pt x="244973" y="535314"/>
                    </a:lnTo>
                    <a:lnTo>
                      <a:pt x="246636" y="534495"/>
                    </a:lnTo>
                    <a:lnTo>
                      <a:pt x="247894" y="534017"/>
                    </a:lnTo>
                    <a:lnTo>
                      <a:pt x="248402" y="533802"/>
                    </a:lnTo>
                    <a:lnTo>
                      <a:pt x="249418" y="532771"/>
                    </a:lnTo>
                    <a:lnTo>
                      <a:pt x="249316" y="531490"/>
                    </a:lnTo>
                    <a:lnTo>
                      <a:pt x="249468" y="530671"/>
                    </a:lnTo>
                    <a:lnTo>
                      <a:pt x="249811" y="529625"/>
                    </a:lnTo>
                    <a:lnTo>
                      <a:pt x="249773" y="528783"/>
                    </a:lnTo>
                    <a:lnTo>
                      <a:pt x="249989" y="527534"/>
                    </a:lnTo>
                    <a:lnTo>
                      <a:pt x="251005" y="525906"/>
                    </a:lnTo>
                    <a:lnTo>
                      <a:pt x="251932" y="524433"/>
                    </a:lnTo>
                    <a:lnTo>
                      <a:pt x="253393" y="522654"/>
                    </a:lnTo>
                    <a:lnTo>
                      <a:pt x="254142" y="521620"/>
                    </a:lnTo>
                    <a:lnTo>
                      <a:pt x="255031" y="520483"/>
                    </a:lnTo>
                    <a:lnTo>
                      <a:pt x="256314" y="518926"/>
                    </a:lnTo>
                    <a:lnTo>
                      <a:pt x="256949" y="518085"/>
                    </a:lnTo>
                    <a:lnTo>
                      <a:pt x="257685" y="517180"/>
                    </a:lnTo>
                    <a:lnTo>
                      <a:pt x="258803" y="515590"/>
                    </a:lnTo>
                    <a:lnTo>
                      <a:pt x="259006" y="514954"/>
                    </a:lnTo>
                    <a:lnTo>
                      <a:pt x="259184" y="514072"/>
                    </a:lnTo>
                    <a:lnTo>
                      <a:pt x="259286" y="513128"/>
                    </a:lnTo>
                    <a:lnTo>
                      <a:pt x="259679" y="512129"/>
                    </a:lnTo>
                    <a:lnTo>
                      <a:pt x="259819" y="511002"/>
                    </a:lnTo>
                    <a:lnTo>
                      <a:pt x="259984" y="510386"/>
                    </a:lnTo>
                    <a:lnTo>
                      <a:pt x="260137" y="509329"/>
                    </a:lnTo>
                    <a:lnTo>
                      <a:pt x="260137" y="508411"/>
                    </a:lnTo>
                    <a:lnTo>
                      <a:pt x="261051" y="508478"/>
                    </a:lnTo>
                    <a:lnTo>
                      <a:pt x="262067" y="508491"/>
                    </a:lnTo>
                    <a:lnTo>
                      <a:pt x="262524" y="508478"/>
                    </a:lnTo>
                    <a:lnTo>
                      <a:pt x="263820" y="508501"/>
                    </a:lnTo>
                    <a:lnTo>
                      <a:pt x="264607" y="508597"/>
                    </a:lnTo>
                    <a:lnTo>
                      <a:pt x="265306" y="508536"/>
                    </a:lnTo>
                    <a:lnTo>
                      <a:pt x="265737" y="508475"/>
                    </a:lnTo>
                    <a:lnTo>
                      <a:pt x="266537" y="507974"/>
                    </a:lnTo>
                    <a:lnTo>
                      <a:pt x="267591" y="507252"/>
                    </a:lnTo>
                    <a:lnTo>
                      <a:pt x="268430" y="506472"/>
                    </a:lnTo>
                    <a:lnTo>
                      <a:pt x="268976" y="506064"/>
                    </a:lnTo>
                    <a:lnTo>
                      <a:pt x="269484" y="505739"/>
                    </a:lnTo>
                    <a:lnTo>
                      <a:pt x="270296" y="505402"/>
                    </a:lnTo>
                    <a:lnTo>
                      <a:pt x="270805" y="505467"/>
                    </a:lnTo>
                    <a:lnTo>
                      <a:pt x="271376" y="505367"/>
                    </a:lnTo>
                    <a:lnTo>
                      <a:pt x="272951" y="505297"/>
                    </a:lnTo>
                    <a:lnTo>
                      <a:pt x="274221" y="505303"/>
                    </a:lnTo>
                    <a:lnTo>
                      <a:pt x="274919" y="505348"/>
                    </a:lnTo>
                    <a:lnTo>
                      <a:pt x="275834" y="505203"/>
                    </a:lnTo>
                    <a:lnTo>
                      <a:pt x="276723" y="505001"/>
                    </a:lnTo>
                    <a:lnTo>
                      <a:pt x="277510" y="504914"/>
                    </a:lnTo>
                    <a:lnTo>
                      <a:pt x="278412" y="504760"/>
                    </a:lnTo>
                    <a:lnTo>
                      <a:pt x="279199" y="504664"/>
                    </a:lnTo>
                    <a:lnTo>
                      <a:pt x="279961" y="504491"/>
                    </a:lnTo>
                    <a:lnTo>
                      <a:pt x="280850" y="504153"/>
                    </a:lnTo>
                    <a:lnTo>
                      <a:pt x="281587" y="503929"/>
                    </a:lnTo>
                    <a:lnTo>
                      <a:pt x="282717" y="503392"/>
                    </a:lnTo>
                    <a:lnTo>
                      <a:pt x="283568" y="503075"/>
                    </a:lnTo>
                    <a:lnTo>
                      <a:pt x="284292" y="502850"/>
                    </a:lnTo>
                    <a:lnTo>
                      <a:pt x="285346" y="502333"/>
                    </a:lnTo>
                    <a:lnTo>
                      <a:pt x="286248" y="501793"/>
                    </a:lnTo>
                    <a:lnTo>
                      <a:pt x="286908" y="501521"/>
                    </a:lnTo>
                    <a:lnTo>
                      <a:pt x="287645" y="501431"/>
                    </a:lnTo>
                    <a:lnTo>
                      <a:pt x="288267" y="501286"/>
                    </a:lnTo>
                    <a:lnTo>
                      <a:pt x="289093" y="501199"/>
                    </a:lnTo>
                    <a:lnTo>
                      <a:pt x="290210" y="501219"/>
                    </a:lnTo>
                    <a:lnTo>
                      <a:pt x="290934" y="501209"/>
                    </a:lnTo>
                    <a:lnTo>
                      <a:pt x="291963" y="501238"/>
                    </a:lnTo>
                    <a:lnTo>
                      <a:pt x="293055" y="501212"/>
                    </a:lnTo>
                    <a:lnTo>
                      <a:pt x="293880" y="501222"/>
                    </a:lnTo>
                    <a:lnTo>
                      <a:pt x="294782" y="501126"/>
                    </a:lnTo>
                    <a:lnTo>
                      <a:pt x="295836" y="500782"/>
                    </a:lnTo>
                    <a:lnTo>
                      <a:pt x="296814" y="500445"/>
                    </a:lnTo>
                    <a:lnTo>
                      <a:pt x="297690" y="500031"/>
                    </a:lnTo>
                    <a:lnTo>
                      <a:pt x="298821" y="499735"/>
                    </a:lnTo>
                    <a:lnTo>
                      <a:pt x="299773" y="500005"/>
                    </a:lnTo>
                    <a:lnTo>
                      <a:pt x="300535" y="500516"/>
                    </a:lnTo>
                    <a:lnTo>
                      <a:pt x="301475" y="501199"/>
                    </a:lnTo>
                    <a:lnTo>
                      <a:pt x="302199" y="501681"/>
                    </a:lnTo>
                    <a:lnTo>
                      <a:pt x="302542" y="502593"/>
                    </a:lnTo>
                    <a:lnTo>
                      <a:pt x="302580" y="503556"/>
                    </a:lnTo>
                    <a:lnTo>
                      <a:pt x="302643" y="504397"/>
                    </a:lnTo>
                    <a:lnTo>
                      <a:pt x="302643" y="505496"/>
                    </a:lnTo>
                    <a:lnTo>
                      <a:pt x="302758" y="506337"/>
                    </a:lnTo>
                    <a:lnTo>
                      <a:pt x="302732" y="507319"/>
                    </a:lnTo>
                    <a:lnTo>
                      <a:pt x="302275" y="512097"/>
                    </a:lnTo>
                    <a:lnTo>
                      <a:pt x="301932" y="514794"/>
                    </a:lnTo>
                    <a:lnTo>
                      <a:pt x="301780" y="515478"/>
                    </a:lnTo>
                    <a:lnTo>
                      <a:pt x="301666" y="516149"/>
                    </a:lnTo>
                    <a:lnTo>
                      <a:pt x="301666" y="516846"/>
                    </a:lnTo>
                    <a:lnTo>
                      <a:pt x="301818" y="517539"/>
                    </a:lnTo>
                    <a:lnTo>
                      <a:pt x="302123" y="518075"/>
                    </a:lnTo>
                    <a:lnTo>
                      <a:pt x="302593" y="518618"/>
                    </a:lnTo>
                    <a:lnTo>
                      <a:pt x="302999" y="518894"/>
                    </a:lnTo>
                    <a:lnTo>
                      <a:pt x="303431" y="519074"/>
                    </a:lnTo>
                    <a:lnTo>
                      <a:pt x="303952" y="519193"/>
                    </a:lnTo>
                    <a:lnTo>
                      <a:pt x="304383" y="519074"/>
                    </a:lnTo>
                    <a:lnTo>
                      <a:pt x="305158" y="518907"/>
                    </a:lnTo>
                    <a:lnTo>
                      <a:pt x="305869" y="518917"/>
                    </a:lnTo>
                    <a:lnTo>
                      <a:pt x="306809" y="519206"/>
                    </a:lnTo>
                    <a:lnTo>
                      <a:pt x="307444" y="519658"/>
                    </a:lnTo>
                    <a:lnTo>
                      <a:pt x="308104" y="520185"/>
                    </a:lnTo>
                    <a:lnTo>
                      <a:pt x="309438" y="521415"/>
                    </a:lnTo>
                    <a:lnTo>
                      <a:pt x="310975" y="522859"/>
                    </a:lnTo>
                    <a:lnTo>
                      <a:pt x="311457" y="522991"/>
                    </a:lnTo>
                    <a:lnTo>
                      <a:pt x="311940" y="523033"/>
                    </a:lnTo>
                    <a:lnTo>
                      <a:pt x="312715" y="523071"/>
                    </a:lnTo>
                    <a:lnTo>
                      <a:pt x="313819" y="523103"/>
                    </a:lnTo>
                    <a:lnTo>
                      <a:pt x="314785" y="523171"/>
                    </a:lnTo>
                    <a:lnTo>
                      <a:pt x="315966" y="523299"/>
                    </a:lnTo>
                    <a:lnTo>
                      <a:pt x="316741" y="523270"/>
                    </a:lnTo>
                    <a:lnTo>
                      <a:pt x="317718" y="522991"/>
                    </a:lnTo>
                    <a:lnTo>
                      <a:pt x="318163" y="522805"/>
                    </a:lnTo>
                    <a:lnTo>
                      <a:pt x="318963" y="522612"/>
                    </a:lnTo>
                    <a:lnTo>
                      <a:pt x="319992" y="522217"/>
                    </a:lnTo>
                    <a:lnTo>
                      <a:pt x="320843" y="521793"/>
                    </a:lnTo>
                    <a:lnTo>
                      <a:pt x="321605" y="521492"/>
                    </a:lnTo>
                    <a:lnTo>
                      <a:pt x="322341" y="521232"/>
                    </a:lnTo>
                    <a:lnTo>
                      <a:pt x="323256" y="521540"/>
                    </a:lnTo>
                    <a:lnTo>
                      <a:pt x="324272" y="522188"/>
                    </a:lnTo>
                    <a:lnTo>
                      <a:pt x="324983" y="522262"/>
                    </a:lnTo>
                    <a:lnTo>
                      <a:pt x="325872" y="522387"/>
                    </a:lnTo>
                    <a:lnTo>
                      <a:pt x="326558" y="522407"/>
                    </a:lnTo>
                    <a:lnTo>
                      <a:pt x="327167" y="522317"/>
                    </a:lnTo>
                    <a:lnTo>
                      <a:pt x="328082" y="522115"/>
                    </a:lnTo>
                    <a:lnTo>
                      <a:pt x="328628" y="522034"/>
                    </a:lnTo>
                    <a:lnTo>
                      <a:pt x="329212" y="522108"/>
                    </a:lnTo>
                    <a:lnTo>
                      <a:pt x="329733" y="522413"/>
                    </a:lnTo>
                    <a:lnTo>
                      <a:pt x="330266" y="522988"/>
                    </a:lnTo>
                    <a:lnTo>
                      <a:pt x="330444" y="524552"/>
                    </a:lnTo>
                    <a:lnTo>
                      <a:pt x="330495" y="525303"/>
                    </a:lnTo>
                    <a:lnTo>
                      <a:pt x="330787" y="526308"/>
                    </a:lnTo>
                    <a:lnTo>
                      <a:pt x="331219" y="526912"/>
                    </a:lnTo>
                    <a:lnTo>
                      <a:pt x="331638" y="527284"/>
                    </a:lnTo>
                    <a:lnTo>
                      <a:pt x="332158" y="527599"/>
                    </a:lnTo>
                    <a:lnTo>
                      <a:pt x="338165" y="530469"/>
                    </a:lnTo>
                    <a:lnTo>
                      <a:pt x="338699" y="530736"/>
                    </a:lnTo>
                    <a:lnTo>
                      <a:pt x="349761" y="538371"/>
                    </a:lnTo>
                    <a:lnTo>
                      <a:pt x="350218" y="538393"/>
                    </a:lnTo>
                    <a:lnTo>
                      <a:pt x="351081" y="538528"/>
                    </a:lnTo>
                    <a:lnTo>
                      <a:pt x="352250" y="538589"/>
                    </a:lnTo>
                    <a:lnTo>
                      <a:pt x="353190" y="538705"/>
                    </a:lnTo>
                    <a:lnTo>
                      <a:pt x="353863" y="538801"/>
                    </a:lnTo>
                    <a:lnTo>
                      <a:pt x="354955" y="538862"/>
                    </a:lnTo>
                    <a:lnTo>
                      <a:pt x="355920" y="539122"/>
                    </a:lnTo>
                    <a:lnTo>
                      <a:pt x="356415" y="539360"/>
                    </a:lnTo>
                    <a:lnTo>
                      <a:pt x="356898" y="539780"/>
                    </a:lnTo>
                    <a:lnTo>
                      <a:pt x="357012" y="540618"/>
                    </a:lnTo>
                    <a:lnTo>
                      <a:pt x="357000" y="541418"/>
                    </a:lnTo>
                    <a:lnTo>
                      <a:pt x="357025" y="542384"/>
                    </a:lnTo>
                    <a:lnTo>
                      <a:pt x="357088" y="543357"/>
                    </a:lnTo>
                    <a:lnTo>
                      <a:pt x="357457" y="543691"/>
                    </a:lnTo>
                    <a:lnTo>
                      <a:pt x="357939" y="543887"/>
                    </a:lnTo>
                    <a:lnTo>
                      <a:pt x="359120" y="544115"/>
                    </a:lnTo>
                    <a:lnTo>
                      <a:pt x="359971" y="544182"/>
                    </a:lnTo>
                    <a:lnTo>
                      <a:pt x="360898" y="544144"/>
                    </a:lnTo>
                    <a:lnTo>
                      <a:pt x="361826" y="543913"/>
                    </a:lnTo>
                    <a:lnTo>
                      <a:pt x="362676" y="543739"/>
                    </a:lnTo>
                    <a:lnTo>
                      <a:pt x="363591" y="543110"/>
                    </a:lnTo>
                    <a:lnTo>
                      <a:pt x="364353" y="542542"/>
                    </a:lnTo>
                    <a:lnTo>
                      <a:pt x="365216" y="541954"/>
                    </a:lnTo>
                    <a:lnTo>
                      <a:pt x="365928" y="541440"/>
                    </a:lnTo>
                    <a:lnTo>
                      <a:pt x="366664" y="540811"/>
                    </a:lnTo>
                    <a:lnTo>
                      <a:pt x="367541" y="540310"/>
                    </a:lnTo>
                    <a:lnTo>
                      <a:pt x="368277" y="539796"/>
                    </a:lnTo>
                    <a:lnTo>
                      <a:pt x="369026" y="539344"/>
                    </a:lnTo>
                    <a:lnTo>
                      <a:pt x="369954" y="538698"/>
                    </a:lnTo>
                    <a:lnTo>
                      <a:pt x="370779" y="538339"/>
                    </a:lnTo>
                    <a:lnTo>
                      <a:pt x="371617" y="538002"/>
                    </a:lnTo>
                    <a:lnTo>
                      <a:pt x="372506" y="537616"/>
                    </a:lnTo>
                    <a:lnTo>
                      <a:pt x="373459" y="537058"/>
                    </a:lnTo>
                    <a:lnTo>
                      <a:pt x="374246" y="536939"/>
                    </a:lnTo>
                    <a:lnTo>
                      <a:pt x="375338" y="536701"/>
                    </a:lnTo>
                    <a:lnTo>
                      <a:pt x="376456" y="536916"/>
                    </a:lnTo>
                    <a:lnTo>
                      <a:pt x="377332" y="537225"/>
                    </a:lnTo>
                    <a:lnTo>
                      <a:pt x="377802" y="537568"/>
                    </a:lnTo>
                    <a:lnTo>
                      <a:pt x="378653" y="538570"/>
                    </a:lnTo>
                    <a:lnTo>
                      <a:pt x="379428" y="539273"/>
                    </a:lnTo>
                    <a:lnTo>
                      <a:pt x="379987" y="539934"/>
                    </a:lnTo>
                    <a:lnTo>
                      <a:pt x="380787" y="540840"/>
                    </a:lnTo>
                    <a:lnTo>
                      <a:pt x="381117" y="541806"/>
                    </a:lnTo>
                    <a:lnTo>
                      <a:pt x="381511" y="542728"/>
                    </a:lnTo>
                    <a:lnTo>
                      <a:pt x="382031" y="543505"/>
                    </a:lnTo>
                    <a:lnTo>
                      <a:pt x="382577" y="544157"/>
                    </a:lnTo>
                    <a:lnTo>
                      <a:pt x="383187" y="544934"/>
                    </a:lnTo>
                    <a:lnTo>
                      <a:pt x="383797" y="545675"/>
                    </a:lnTo>
                    <a:lnTo>
                      <a:pt x="384355" y="546366"/>
                    </a:lnTo>
                    <a:lnTo>
                      <a:pt x="385206" y="547175"/>
                    </a:lnTo>
                    <a:lnTo>
                      <a:pt x="385905" y="547692"/>
                    </a:lnTo>
                    <a:lnTo>
                      <a:pt x="386692" y="548398"/>
                    </a:lnTo>
                    <a:lnTo>
                      <a:pt x="387492" y="548876"/>
                    </a:lnTo>
                    <a:lnTo>
                      <a:pt x="388318" y="549522"/>
                    </a:lnTo>
                    <a:lnTo>
                      <a:pt x="389067" y="550052"/>
                    </a:lnTo>
                    <a:lnTo>
                      <a:pt x="389651" y="550588"/>
                    </a:lnTo>
                    <a:lnTo>
                      <a:pt x="390528" y="551146"/>
                    </a:lnTo>
                    <a:lnTo>
                      <a:pt x="391251" y="551773"/>
                    </a:lnTo>
                    <a:lnTo>
                      <a:pt x="391912" y="552341"/>
                    </a:lnTo>
                    <a:lnTo>
                      <a:pt x="392560" y="553320"/>
                    </a:lnTo>
                    <a:lnTo>
                      <a:pt x="393030" y="554251"/>
                    </a:lnTo>
                    <a:lnTo>
                      <a:pt x="394236" y="555635"/>
                    </a:lnTo>
                    <a:lnTo>
                      <a:pt x="395455" y="556470"/>
                    </a:lnTo>
                    <a:lnTo>
                      <a:pt x="396192" y="556971"/>
                    </a:lnTo>
                    <a:lnTo>
                      <a:pt x="396662" y="557196"/>
                    </a:lnTo>
                    <a:lnTo>
                      <a:pt x="397144" y="557427"/>
                    </a:lnTo>
                    <a:lnTo>
                      <a:pt x="398097" y="557899"/>
                    </a:lnTo>
                    <a:lnTo>
                      <a:pt x="398872" y="558294"/>
                    </a:lnTo>
                    <a:lnTo>
                      <a:pt x="399887" y="558730"/>
                    </a:lnTo>
                    <a:lnTo>
                      <a:pt x="400802" y="559039"/>
                    </a:lnTo>
                    <a:lnTo>
                      <a:pt x="401805" y="559302"/>
                    </a:lnTo>
                    <a:lnTo>
                      <a:pt x="402745" y="559533"/>
                    </a:lnTo>
                    <a:lnTo>
                      <a:pt x="403710" y="559748"/>
                    </a:lnTo>
                    <a:lnTo>
                      <a:pt x="404548" y="559979"/>
                    </a:lnTo>
                    <a:lnTo>
                      <a:pt x="405552" y="560146"/>
                    </a:lnTo>
                    <a:lnTo>
                      <a:pt x="406606" y="560294"/>
                    </a:lnTo>
                    <a:lnTo>
                      <a:pt x="407596" y="560622"/>
                    </a:lnTo>
                    <a:lnTo>
                      <a:pt x="408485" y="560756"/>
                    </a:lnTo>
                    <a:lnTo>
                      <a:pt x="409565" y="561000"/>
                    </a:lnTo>
                    <a:lnTo>
                      <a:pt x="410327" y="561106"/>
                    </a:lnTo>
                    <a:lnTo>
                      <a:pt x="411368" y="561225"/>
                    </a:lnTo>
                    <a:lnTo>
                      <a:pt x="412321" y="561379"/>
                    </a:lnTo>
                    <a:lnTo>
                      <a:pt x="413299" y="561604"/>
                    </a:lnTo>
                    <a:lnTo>
                      <a:pt x="414175" y="561768"/>
                    </a:lnTo>
                    <a:lnTo>
                      <a:pt x="415128" y="561867"/>
                    </a:lnTo>
                    <a:lnTo>
                      <a:pt x="416118" y="562166"/>
                    </a:lnTo>
                    <a:lnTo>
                      <a:pt x="417083" y="562651"/>
                    </a:lnTo>
                    <a:lnTo>
                      <a:pt x="417960" y="563209"/>
                    </a:lnTo>
                    <a:lnTo>
                      <a:pt x="418722" y="563855"/>
                    </a:lnTo>
                    <a:lnTo>
                      <a:pt x="419268" y="564423"/>
                    </a:lnTo>
                    <a:lnTo>
                      <a:pt x="419928" y="565123"/>
                    </a:lnTo>
                    <a:lnTo>
                      <a:pt x="420601" y="565711"/>
                    </a:lnTo>
                    <a:lnTo>
                      <a:pt x="421249" y="566308"/>
                    </a:lnTo>
                    <a:lnTo>
                      <a:pt x="421960" y="567133"/>
                    </a:lnTo>
                    <a:lnTo>
                      <a:pt x="422773" y="567753"/>
                    </a:lnTo>
                    <a:lnTo>
                      <a:pt x="423408" y="568376"/>
                    </a:lnTo>
                    <a:lnTo>
                      <a:pt x="423929" y="569011"/>
                    </a:lnTo>
                    <a:lnTo>
                      <a:pt x="424805" y="569849"/>
                    </a:lnTo>
                    <a:lnTo>
                      <a:pt x="425694" y="570283"/>
                    </a:lnTo>
                    <a:lnTo>
                      <a:pt x="426367" y="570870"/>
                    </a:lnTo>
                    <a:lnTo>
                      <a:pt x="427053" y="571400"/>
                    </a:lnTo>
                    <a:lnTo>
                      <a:pt x="427789" y="572013"/>
                    </a:lnTo>
                    <a:lnTo>
                      <a:pt x="428501" y="572659"/>
                    </a:lnTo>
                    <a:lnTo>
                      <a:pt x="429212" y="573295"/>
                    </a:lnTo>
                    <a:lnTo>
                      <a:pt x="430152" y="573972"/>
                    </a:lnTo>
                    <a:lnTo>
                      <a:pt x="430990" y="574251"/>
                    </a:lnTo>
                    <a:lnTo>
                      <a:pt x="432145" y="574765"/>
                    </a:lnTo>
                    <a:lnTo>
                      <a:pt x="432933" y="574929"/>
                    </a:lnTo>
                    <a:lnTo>
                      <a:pt x="433885" y="575260"/>
                    </a:lnTo>
                    <a:lnTo>
                      <a:pt x="434673" y="575356"/>
                    </a:lnTo>
                    <a:lnTo>
                      <a:pt x="435752" y="575443"/>
                    </a:lnTo>
                    <a:lnTo>
                      <a:pt x="436578" y="575288"/>
                    </a:lnTo>
                    <a:lnTo>
                      <a:pt x="437035" y="575102"/>
                    </a:lnTo>
                    <a:lnTo>
                      <a:pt x="437505" y="574961"/>
                    </a:lnTo>
                    <a:lnTo>
                      <a:pt x="438597" y="574733"/>
                    </a:lnTo>
                    <a:lnTo>
                      <a:pt x="439118" y="574839"/>
                    </a:lnTo>
                    <a:lnTo>
                      <a:pt x="439740" y="574611"/>
                    </a:lnTo>
                    <a:lnTo>
                      <a:pt x="440223" y="574367"/>
                    </a:lnTo>
                    <a:lnTo>
                      <a:pt x="440807" y="574155"/>
                    </a:lnTo>
                    <a:lnTo>
                      <a:pt x="441785" y="573850"/>
                    </a:lnTo>
                    <a:lnTo>
                      <a:pt x="442318" y="573555"/>
                    </a:lnTo>
                    <a:lnTo>
                      <a:pt x="442801" y="573034"/>
                    </a:lnTo>
                    <a:lnTo>
                      <a:pt x="443322" y="572482"/>
                    </a:lnTo>
                    <a:lnTo>
                      <a:pt x="444147" y="571940"/>
                    </a:lnTo>
                    <a:lnTo>
                      <a:pt x="444604" y="571635"/>
                    </a:lnTo>
                    <a:lnTo>
                      <a:pt x="445036" y="571410"/>
                    </a:lnTo>
                    <a:lnTo>
                      <a:pt x="445493" y="571028"/>
                    </a:lnTo>
                    <a:lnTo>
                      <a:pt x="446293" y="570556"/>
                    </a:lnTo>
                    <a:lnTo>
                      <a:pt x="446966" y="570328"/>
                    </a:lnTo>
                    <a:lnTo>
                      <a:pt x="447868" y="570052"/>
                    </a:lnTo>
                    <a:lnTo>
                      <a:pt x="448490" y="569775"/>
                    </a:lnTo>
                    <a:lnTo>
                      <a:pt x="449417" y="569400"/>
                    </a:lnTo>
                    <a:lnTo>
                      <a:pt x="449862" y="569255"/>
                    </a:lnTo>
                    <a:lnTo>
                      <a:pt x="450446" y="569076"/>
                    </a:lnTo>
                    <a:lnTo>
                      <a:pt x="450980" y="569130"/>
                    </a:lnTo>
                    <a:lnTo>
                      <a:pt x="451780" y="569342"/>
                    </a:lnTo>
                    <a:lnTo>
                      <a:pt x="452453" y="569840"/>
                    </a:lnTo>
                    <a:lnTo>
                      <a:pt x="453228" y="570469"/>
                    </a:lnTo>
                    <a:lnTo>
                      <a:pt x="453888" y="571147"/>
                    </a:lnTo>
                    <a:lnTo>
                      <a:pt x="454383" y="571914"/>
                    </a:lnTo>
                    <a:lnTo>
                      <a:pt x="455107" y="573288"/>
                    </a:lnTo>
                    <a:lnTo>
                      <a:pt x="455552" y="573821"/>
                    </a:lnTo>
                    <a:lnTo>
                      <a:pt x="455793" y="574454"/>
                    </a:lnTo>
                    <a:lnTo>
                      <a:pt x="455996" y="575000"/>
                    </a:lnTo>
                    <a:lnTo>
                      <a:pt x="456072" y="575924"/>
                    </a:lnTo>
                    <a:lnTo>
                      <a:pt x="456695" y="576441"/>
                    </a:lnTo>
                    <a:lnTo>
                      <a:pt x="457190" y="576862"/>
                    </a:lnTo>
                    <a:lnTo>
                      <a:pt x="457761" y="577218"/>
                    </a:lnTo>
                    <a:lnTo>
                      <a:pt x="458549" y="577430"/>
                    </a:lnTo>
                    <a:lnTo>
                      <a:pt x="460174" y="578169"/>
                    </a:lnTo>
                    <a:lnTo>
                      <a:pt x="462575" y="578984"/>
                    </a:lnTo>
                    <a:lnTo>
                      <a:pt x="464975" y="579514"/>
                    </a:lnTo>
                    <a:lnTo>
                      <a:pt x="467261" y="580676"/>
                    </a:lnTo>
                    <a:lnTo>
                      <a:pt x="468874" y="581877"/>
                    </a:lnTo>
                    <a:lnTo>
                      <a:pt x="469242" y="582709"/>
                    </a:lnTo>
                    <a:lnTo>
                      <a:pt x="469166" y="583832"/>
                    </a:lnTo>
                    <a:lnTo>
                      <a:pt x="469382" y="584593"/>
                    </a:lnTo>
                    <a:lnTo>
                      <a:pt x="470093" y="585409"/>
                    </a:lnTo>
                    <a:lnTo>
                      <a:pt x="470957" y="587384"/>
                    </a:lnTo>
                    <a:lnTo>
                      <a:pt x="472544" y="588632"/>
                    </a:lnTo>
                    <a:lnTo>
                      <a:pt x="473611" y="589117"/>
                    </a:lnTo>
                    <a:lnTo>
                      <a:pt x="474043" y="589220"/>
                    </a:lnTo>
                    <a:lnTo>
                      <a:pt x="475084" y="589226"/>
                    </a:lnTo>
                    <a:lnTo>
                      <a:pt x="476113" y="589300"/>
                    </a:lnTo>
                    <a:lnTo>
                      <a:pt x="476824" y="589204"/>
                    </a:lnTo>
                    <a:lnTo>
                      <a:pt x="478424" y="588671"/>
                    </a:lnTo>
                    <a:lnTo>
                      <a:pt x="479148" y="588860"/>
                    </a:lnTo>
                    <a:lnTo>
                      <a:pt x="479885" y="589721"/>
                    </a:lnTo>
                    <a:lnTo>
                      <a:pt x="480571" y="591991"/>
                    </a:lnTo>
                    <a:lnTo>
                      <a:pt x="481231" y="593490"/>
                    </a:lnTo>
                    <a:lnTo>
                      <a:pt x="482323" y="594631"/>
                    </a:lnTo>
                    <a:lnTo>
                      <a:pt x="483466" y="594919"/>
                    </a:lnTo>
                    <a:lnTo>
                      <a:pt x="485219" y="595047"/>
                    </a:lnTo>
                    <a:lnTo>
                      <a:pt x="486832" y="594774"/>
                    </a:lnTo>
                    <a:lnTo>
                      <a:pt x="489092" y="594210"/>
                    </a:lnTo>
                    <a:lnTo>
                      <a:pt x="490426" y="593905"/>
                    </a:lnTo>
                    <a:lnTo>
                      <a:pt x="491582" y="593436"/>
                    </a:lnTo>
                    <a:lnTo>
                      <a:pt x="492293" y="592842"/>
                    </a:lnTo>
                    <a:lnTo>
                      <a:pt x="493093" y="592203"/>
                    </a:lnTo>
                    <a:lnTo>
                      <a:pt x="493906" y="592020"/>
                    </a:lnTo>
                    <a:lnTo>
                      <a:pt x="495239" y="591933"/>
                    </a:lnTo>
                    <a:lnTo>
                      <a:pt x="495785" y="591920"/>
                    </a:lnTo>
                    <a:lnTo>
                      <a:pt x="496281" y="591445"/>
                    </a:lnTo>
                    <a:lnTo>
                      <a:pt x="496890" y="591333"/>
                    </a:lnTo>
                    <a:lnTo>
                      <a:pt x="497335" y="591795"/>
                    </a:lnTo>
                    <a:lnTo>
                      <a:pt x="497652" y="592315"/>
                    </a:lnTo>
                    <a:lnTo>
                      <a:pt x="498351" y="593394"/>
                    </a:lnTo>
                    <a:lnTo>
                      <a:pt x="497995" y="593738"/>
                    </a:lnTo>
                    <a:lnTo>
                      <a:pt x="497754" y="594264"/>
                    </a:lnTo>
                    <a:lnTo>
                      <a:pt x="497766" y="594978"/>
                    </a:lnTo>
                    <a:lnTo>
                      <a:pt x="497703" y="595886"/>
                    </a:lnTo>
                    <a:lnTo>
                      <a:pt x="497805" y="596528"/>
                    </a:lnTo>
                    <a:lnTo>
                      <a:pt x="497233" y="597966"/>
                    </a:lnTo>
                    <a:lnTo>
                      <a:pt x="497106" y="599443"/>
                    </a:lnTo>
                    <a:lnTo>
                      <a:pt x="497271" y="601100"/>
                    </a:lnTo>
                    <a:lnTo>
                      <a:pt x="497678" y="602384"/>
                    </a:lnTo>
                    <a:lnTo>
                      <a:pt x="498274" y="602834"/>
                    </a:lnTo>
                    <a:lnTo>
                      <a:pt x="499227" y="602777"/>
                    </a:lnTo>
                    <a:lnTo>
                      <a:pt x="500345" y="602600"/>
                    </a:lnTo>
                    <a:lnTo>
                      <a:pt x="500662" y="603014"/>
                    </a:lnTo>
                    <a:lnTo>
                      <a:pt x="500345" y="603575"/>
                    </a:lnTo>
                    <a:lnTo>
                      <a:pt x="500827" y="603810"/>
                    </a:lnTo>
                    <a:lnTo>
                      <a:pt x="501081" y="604275"/>
                    </a:lnTo>
                    <a:lnTo>
                      <a:pt x="501297" y="604790"/>
                    </a:lnTo>
                    <a:lnTo>
                      <a:pt x="501830" y="604410"/>
                    </a:lnTo>
                    <a:lnTo>
                      <a:pt x="501907" y="603916"/>
                    </a:lnTo>
                    <a:lnTo>
                      <a:pt x="501742" y="603319"/>
                    </a:lnTo>
                    <a:lnTo>
                      <a:pt x="502300" y="603029"/>
                    </a:lnTo>
                    <a:lnTo>
                      <a:pt x="503545" y="603296"/>
                    </a:lnTo>
                    <a:lnTo>
                      <a:pt x="504243" y="603813"/>
                    </a:lnTo>
                    <a:lnTo>
                      <a:pt x="504167" y="604510"/>
                    </a:lnTo>
                    <a:lnTo>
                      <a:pt x="505374" y="604548"/>
                    </a:lnTo>
                    <a:lnTo>
                      <a:pt x="506174" y="603920"/>
                    </a:lnTo>
                    <a:lnTo>
                      <a:pt x="506580" y="603197"/>
                    </a:lnTo>
                    <a:lnTo>
                      <a:pt x="506796" y="601601"/>
                    </a:lnTo>
                    <a:lnTo>
                      <a:pt x="506580" y="601100"/>
                    </a:lnTo>
                    <a:lnTo>
                      <a:pt x="506733" y="600571"/>
                    </a:lnTo>
                    <a:lnTo>
                      <a:pt x="507190" y="600615"/>
                    </a:lnTo>
                    <a:lnTo>
                      <a:pt x="507939" y="601016"/>
                    </a:lnTo>
                    <a:lnTo>
                      <a:pt x="507952" y="601546"/>
                    </a:lnTo>
                    <a:lnTo>
                      <a:pt x="507444" y="602911"/>
                    </a:lnTo>
                    <a:lnTo>
                      <a:pt x="508536" y="603781"/>
                    </a:lnTo>
                    <a:lnTo>
                      <a:pt x="509196" y="603617"/>
                    </a:lnTo>
                    <a:lnTo>
                      <a:pt x="509577" y="603004"/>
                    </a:lnTo>
                    <a:lnTo>
                      <a:pt x="509933" y="602422"/>
                    </a:lnTo>
                    <a:lnTo>
                      <a:pt x="509920" y="601430"/>
                    </a:lnTo>
                    <a:lnTo>
                      <a:pt x="510593" y="601510"/>
                    </a:lnTo>
                    <a:lnTo>
                      <a:pt x="511140" y="602050"/>
                    </a:lnTo>
                    <a:lnTo>
                      <a:pt x="510911" y="602808"/>
                    </a:lnTo>
                    <a:lnTo>
                      <a:pt x="510911" y="603668"/>
                    </a:lnTo>
                    <a:lnTo>
                      <a:pt x="511038" y="604111"/>
                    </a:lnTo>
                    <a:lnTo>
                      <a:pt x="511508" y="604346"/>
                    </a:lnTo>
                    <a:lnTo>
                      <a:pt x="512219" y="603752"/>
                    </a:lnTo>
                    <a:lnTo>
                      <a:pt x="512689" y="603659"/>
                    </a:lnTo>
                    <a:lnTo>
                      <a:pt x="513172" y="602548"/>
                    </a:lnTo>
                    <a:lnTo>
                      <a:pt x="512816" y="602201"/>
                    </a:lnTo>
                    <a:lnTo>
                      <a:pt x="513197" y="601726"/>
                    </a:lnTo>
                    <a:lnTo>
                      <a:pt x="513692" y="601688"/>
                    </a:lnTo>
                    <a:lnTo>
                      <a:pt x="513921" y="602361"/>
                    </a:lnTo>
                    <a:lnTo>
                      <a:pt x="513591" y="602760"/>
                    </a:lnTo>
                    <a:lnTo>
                      <a:pt x="513743" y="603309"/>
                    </a:lnTo>
                    <a:lnTo>
                      <a:pt x="514124" y="603544"/>
                    </a:lnTo>
                    <a:lnTo>
                      <a:pt x="514619" y="603588"/>
                    </a:lnTo>
                    <a:lnTo>
                      <a:pt x="515013" y="603357"/>
                    </a:lnTo>
                    <a:lnTo>
                      <a:pt x="515458" y="603277"/>
                    </a:lnTo>
                    <a:lnTo>
                      <a:pt x="516537" y="603348"/>
                    </a:lnTo>
                    <a:lnTo>
                      <a:pt x="517693" y="603492"/>
                    </a:lnTo>
                    <a:lnTo>
                      <a:pt x="519141" y="602805"/>
                    </a:lnTo>
                    <a:lnTo>
                      <a:pt x="519687" y="603302"/>
                    </a:lnTo>
                    <a:lnTo>
                      <a:pt x="519344" y="603723"/>
                    </a:lnTo>
                    <a:lnTo>
                      <a:pt x="519128" y="604199"/>
                    </a:lnTo>
                    <a:lnTo>
                      <a:pt x="519179" y="604857"/>
                    </a:lnTo>
                    <a:lnTo>
                      <a:pt x="518518" y="605084"/>
                    </a:lnTo>
                    <a:lnTo>
                      <a:pt x="517642" y="605273"/>
                    </a:lnTo>
                    <a:lnTo>
                      <a:pt x="517007" y="605393"/>
                    </a:lnTo>
                    <a:lnTo>
                      <a:pt x="516054" y="605447"/>
                    </a:lnTo>
                    <a:lnTo>
                      <a:pt x="516067" y="606279"/>
                    </a:lnTo>
                    <a:lnTo>
                      <a:pt x="515635" y="607290"/>
                    </a:lnTo>
                    <a:lnTo>
                      <a:pt x="515242" y="608372"/>
                    </a:lnTo>
                    <a:lnTo>
                      <a:pt x="514962" y="608956"/>
                    </a:lnTo>
                    <a:lnTo>
                      <a:pt x="515229" y="609721"/>
                    </a:lnTo>
                    <a:lnTo>
                      <a:pt x="515902" y="609917"/>
                    </a:lnTo>
                    <a:lnTo>
                      <a:pt x="516740" y="609962"/>
                    </a:lnTo>
                    <a:lnTo>
                      <a:pt x="517858" y="609872"/>
                    </a:lnTo>
                    <a:lnTo>
                      <a:pt x="518887" y="609811"/>
                    </a:lnTo>
                    <a:lnTo>
                      <a:pt x="521300" y="609265"/>
                    </a:lnTo>
                    <a:lnTo>
                      <a:pt x="523801" y="608809"/>
                    </a:lnTo>
                    <a:lnTo>
                      <a:pt x="526392" y="608177"/>
                    </a:lnTo>
                    <a:lnTo>
                      <a:pt x="529097" y="607460"/>
                    </a:lnTo>
                    <a:lnTo>
                      <a:pt x="531168" y="606874"/>
                    </a:lnTo>
                    <a:lnTo>
                      <a:pt x="533123" y="606315"/>
                    </a:lnTo>
                    <a:lnTo>
                      <a:pt x="534596" y="605832"/>
                    </a:lnTo>
                    <a:lnTo>
                      <a:pt x="537695" y="605193"/>
                    </a:lnTo>
                    <a:lnTo>
                      <a:pt x="539537" y="604838"/>
                    </a:lnTo>
                    <a:lnTo>
                      <a:pt x="542318" y="604294"/>
                    </a:lnTo>
                    <a:lnTo>
                      <a:pt x="545125" y="603674"/>
                    </a:lnTo>
                    <a:lnTo>
                      <a:pt x="545861" y="603563"/>
                    </a:lnTo>
                    <a:lnTo>
                      <a:pt x="545696" y="601386"/>
                    </a:lnTo>
                    <a:lnTo>
                      <a:pt x="546344" y="600191"/>
                    </a:lnTo>
                    <a:lnTo>
                      <a:pt x="546928" y="597911"/>
                    </a:lnTo>
                    <a:lnTo>
                      <a:pt x="547004" y="595908"/>
                    </a:lnTo>
                    <a:lnTo>
                      <a:pt x="548719" y="596354"/>
                    </a:lnTo>
                    <a:lnTo>
                      <a:pt x="549900" y="596461"/>
                    </a:lnTo>
                    <a:lnTo>
                      <a:pt x="550840" y="595654"/>
                    </a:lnTo>
                    <a:lnTo>
                      <a:pt x="552923" y="595677"/>
                    </a:lnTo>
                    <a:lnTo>
                      <a:pt x="554040" y="595131"/>
                    </a:lnTo>
                    <a:lnTo>
                      <a:pt x="555463" y="595549"/>
                    </a:lnTo>
                    <a:lnTo>
                      <a:pt x="556758" y="595507"/>
                    </a:lnTo>
                    <a:lnTo>
                      <a:pt x="557647" y="596171"/>
                    </a:lnTo>
                    <a:lnTo>
                      <a:pt x="559158" y="597054"/>
                    </a:lnTo>
                    <a:lnTo>
                      <a:pt x="559628" y="597770"/>
                    </a:lnTo>
                    <a:lnTo>
                      <a:pt x="560301" y="598762"/>
                    </a:lnTo>
                    <a:lnTo>
                      <a:pt x="561241" y="599340"/>
                    </a:lnTo>
                    <a:lnTo>
                      <a:pt x="562879" y="600085"/>
                    </a:lnTo>
                    <a:lnTo>
                      <a:pt x="563768" y="600712"/>
                    </a:lnTo>
                    <a:lnTo>
                      <a:pt x="563578" y="601476"/>
                    </a:lnTo>
                    <a:lnTo>
                      <a:pt x="563959" y="601960"/>
                    </a:lnTo>
                    <a:lnTo>
                      <a:pt x="565013" y="602191"/>
                    </a:lnTo>
                    <a:lnTo>
                      <a:pt x="567032" y="601710"/>
                    </a:lnTo>
                    <a:lnTo>
                      <a:pt x="569661" y="601649"/>
                    </a:lnTo>
                    <a:lnTo>
                      <a:pt x="572150" y="603107"/>
                    </a:lnTo>
                    <a:lnTo>
                      <a:pt x="574005" y="602926"/>
                    </a:lnTo>
                    <a:lnTo>
                      <a:pt x="576138" y="602531"/>
                    </a:lnTo>
                    <a:lnTo>
                      <a:pt x="578843" y="601836"/>
                    </a:lnTo>
                    <a:lnTo>
                      <a:pt x="581701" y="601033"/>
                    </a:lnTo>
                    <a:lnTo>
                      <a:pt x="583606" y="599922"/>
                    </a:lnTo>
                    <a:lnTo>
                      <a:pt x="585663" y="598598"/>
                    </a:lnTo>
                    <a:lnTo>
                      <a:pt x="588584" y="596701"/>
                    </a:lnTo>
                    <a:lnTo>
                      <a:pt x="590489" y="595802"/>
                    </a:lnTo>
                    <a:lnTo>
                      <a:pt x="591721" y="595510"/>
                    </a:lnTo>
                    <a:lnTo>
                      <a:pt x="592915" y="595131"/>
                    </a:lnTo>
                    <a:lnTo>
                      <a:pt x="594604" y="594339"/>
                    </a:lnTo>
                    <a:lnTo>
                      <a:pt x="597208" y="592964"/>
                    </a:lnTo>
                    <a:lnTo>
                      <a:pt x="598706" y="592229"/>
                    </a:lnTo>
                    <a:lnTo>
                      <a:pt x="600814" y="591545"/>
                    </a:lnTo>
                    <a:lnTo>
                      <a:pt x="602669" y="591025"/>
                    </a:lnTo>
                    <a:lnTo>
                      <a:pt x="604739" y="590138"/>
                    </a:lnTo>
                    <a:lnTo>
                      <a:pt x="606263" y="589448"/>
                    </a:lnTo>
                    <a:lnTo>
                      <a:pt x="608472" y="588456"/>
                    </a:lnTo>
                    <a:lnTo>
                      <a:pt x="610187" y="587637"/>
                    </a:lnTo>
                    <a:lnTo>
                      <a:pt x="613375" y="586003"/>
                    </a:lnTo>
                    <a:lnTo>
                      <a:pt x="615267" y="585724"/>
                    </a:lnTo>
                    <a:lnTo>
                      <a:pt x="615788" y="586279"/>
                    </a:lnTo>
                    <a:lnTo>
                      <a:pt x="616092" y="586802"/>
                    </a:lnTo>
                    <a:lnTo>
                      <a:pt x="617070" y="586440"/>
                    </a:lnTo>
                    <a:lnTo>
                      <a:pt x="618747" y="585650"/>
                    </a:lnTo>
                    <a:lnTo>
                      <a:pt x="620220" y="584911"/>
                    </a:lnTo>
                    <a:lnTo>
                      <a:pt x="621630" y="584609"/>
                    </a:lnTo>
                    <a:lnTo>
                      <a:pt x="624132" y="584211"/>
                    </a:lnTo>
                    <a:lnTo>
                      <a:pt x="626062" y="583585"/>
                    </a:lnTo>
                    <a:lnTo>
                      <a:pt x="628450" y="582776"/>
                    </a:lnTo>
                    <a:lnTo>
                      <a:pt x="630634" y="581289"/>
                    </a:lnTo>
                    <a:lnTo>
                      <a:pt x="632171" y="579084"/>
                    </a:lnTo>
                    <a:lnTo>
                      <a:pt x="633504" y="577562"/>
                    </a:lnTo>
                    <a:lnTo>
                      <a:pt x="634838" y="576284"/>
                    </a:lnTo>
                    <a:lnTo>
                      <a:pt x="636628" y="574971"/>
                    </a:lnTo>
                    <a:lnTo>
                      <a:pt x="639713" y="573857"/>
                    </a:lnTo>
                    <a:lnTo>
                      <a:pt x="642600" y="572267"/>
                    </a:lnTo>
                    <a:lnTo>
                      <a:pt x="643827" y="571500"/>
                    </a:lnTo>
                    <a:lnTo>
                      <a:pt x="644690" y="570353"/>
                    </a:lnTo>
                    <a:lnTo>
                      <a:pt x="645836" y="569936"/>
                    </a:lnTo>
                    <a:lnTo>
                      <a:pt x="648016" y="569060"/>
                    </a:lnTo>
                    <a:lnTo>
                      <a:pt x="648781" y="568552"/>
                    </a:lnTo>
                    <a:lnTo>
                      <a:pt x="649731" y="567329"/>
                    </a:lnTo>
                    <a:lnTo>
                      <a:pt x="651716" y="565258"/>
                    </a:lnTo>
                    <a:lnTo>
                      <a:pt x="653542" y="564516"/>
                    </a:lnTo>
                    <a:lnTo>
                      <a:pt x="655148" y="564430"/>
                    </a:lnTo>
                    <a:lnTo>
                      <a:pt x="656011" y="563495"/>
                    </a:lnTo>
                    <a:lnTo>
                      <a:pt x="657078" y="562795"/>
                    </a:lnTo>
                    <a:lnTo>
                      <a:pt x="659286" y="562439"/>
                    </a:lnTo>
                    <a:lnTo>
                      <a:pt x="659810" y="562282"/>
                    </a:lnTo>
                    <a:lnTo>
                      <a:pt x="660480" y="561906"/>
                    </a:lnTo>
                    <a:lnTo>
                      <a:pt x="661608" y="561302"/>
                    </a:lnTo>
                    <a:lnTo>
                      <a:pt x="663390" y="560268"/>
                    </a:lnTo>
                    <a:lnTo>
                      <a:pt x="664963" y="559350"/>
                    </a:lnTo>
                    <a:lnTo>
                      <a:pt x="666428" y="558592"/>
                    </a:lnTo>
                    <a:lnTo>
                      <a:pt x="668325" y="557713"/>
                    </a:lnTo>
                    <a:lnTo>
                      <a:pt x="669063" y="557523"/>
                    </a:lnTo>
                    <a:lnTo>
                      <a:pt x="670437" y="557144"/>
                    </a:lnTo>
                    <a:lnTo>
                      <a:pt x="671899" y="556737"/>
                    </a:lnTo>
                    <a:lnTo>
                      <a:pt x="673240" y="556252"/>
                    </a:lnTo>
                    <a:lnTo>
                      <a:pt x="674297" y="556229"/>
                    </a:lnTo>
                    <a:lnTo>
                      <a:pt x="675061" y="556730"/>
                    </a:lnTo>
                    <a:lnTo>
                      <a:pt x="675700" y="557051"/>
                    </a:lnTo>
                    <a:lnTo>
                      <a:pt x="676795" y="557009"/>
                    </a:lnTo>
                    <a:lnTo>
                      <a:pt x="678009" y="556891"/>
                    </a:lnTo>
                    <a:lnTo>
                      <a:pt x="679036" y="556659"/>
                    </a:lnTo>
                    <a:lnTo>
                      <a:pt x="680108" y="556464"/>
                    </a:lnTo>
                    <a:lnTo>
                      <a:pt x="681297" y="556226"/>
                    </a:lnTo>
                    <a:lnTo>
                      <a:pt x="682430" y="555921"/>
                    </a:lnTo>
                    <a:lnTo>
                      <a:pt x="682917" y="556367"/>
                    </a:lnTo>
                    <a:lnTo>
                      <a:pt x="683618" y="557164"/>
                    </a:lnTo>
                    <a:lnTo>
                      <a:pt x="684020" y="557385"/>
                    </a:lnTo>
                    <a:lnTo>
                      <a:pt x="684796" y="557892"/>
                    </a:lnTo>
                    <a:lnTo>
                      <a:pt x="695841" y="564301"/>
                    </a:lnTo>
                    <a:lnTo>
                      <a:pt x="696650" y="564397"/>
                    </a:lnTo>
                    <a:lnTo>
                      <a:pt x="700127" y="564969"/>
                    </a:lnTo>
                    <a:lnTo>
                      <a:pt x="701200" y="565146"/>
                    </a:lnTo>
                    <a:lnTo>
                      <a:pt x="702667" y="565672"/>
                    </a:lnTo>
                    <a:lnTo>
                      <a:pt x="715116" y="570360"/>
                    </a:lnTo>
                    <a:lnTo>
                      <a:pt x="716181" y="570655"/>
                    </a:lnTo>
                    <a:lnTo>
                      <a:pt x="716811" y="570752"/>
                    </a:lnTo>
                    <a:lnTo>
                      <a:pt x="727144" y="571281"/>
                    </a:lnTo>
                    <a:lnTo>
                      <a:pt x="731183" y="571445"/>
                    </a:lnTo>
                    <a:lnTo>
                      <a:pt x="732897" y="571673"/>
                    </a:lnTo>
                    <a:lnTo>
                      <a:pt x="735841" y="572270"/>
                    </a:lnTo>
                    <a:lnTo>
                      <a:pt x="736798" y="572322"/>
                    </a:lnTo>
                    <a:lnTo>
                      <a:pt x="737813" y="572431"/>
                    </a:lnTo>
                    <a:lnTo>
                      <a:pt x="739704" y="572299"/>
                    </a:lnTo>
                    <a:lnTo>
                      <a:pt x="740551" y="572241"/>
                    </a:lnTo>
                    <a:lnTo>
                      <a:pt x="741604" y="572225"/>
                    </a:lnTo>
                    <a:lnTo>
                      <a:pt x="742591" y="572123"/>
                    </a:lnTo>
                    <a:lnTo>
                      <a:pt x="743438" y="572055"/>
                    </a:lnTo>
                    <a:lnTo>
                      <a:pt x="744404" y="572020"/>
                    </a:lnTo>
                    <a:lnTo>
                      <a:pt x="745400" y="571924"/>
                    </a:lnTo>
                    <a:lnTo>
                      <a:pt x="746453" y="571907"/>
                    </a:lnTo>
                    <a:lnTo>
                      <a:pt x="748373" y="572010"/>
                    </a:lnTo>
                    <a:lnTo>
                      <a:pt x="749863" y="572139"/>
                    </a:lnTo>
                    <a:lnTo>
                      <a:pt x="750758" y="572306"/>
                    </a:lnTo>
                    <a:lnTo>
                      <a:pt x="751546" y="572530"/>
                    </a:lnTo>
                    <a:lnTo>
                      <a:pt x="752913" y="572871"/>
                    </a:lnTo>
                    <a:lnTo>
                      <a:pt x="753603" y="573172"/>
                    </a:lnTo>
                    <a:lnTo>
                      <a:pt x="754162" y="573551"/>
                    </a:lnTo>
                    <a:lnTo>
                      <a:pt x="755029" y="573834"/>
                    </a:lnTo>
                    <a:lnTo>
                      <a:pt x="755857" y="574341"/>
                    </a:lnTo>
                    <a:lnTo>
                      <a:pt x="756534" y="574682"/>
                    </a:lnTo>
                    <a:lnTo>
                      <a:pt x="756767" y="575391"/>
                    </a:lnTo>
                    <a:lnTo>
                      <a:pt x="756971" y="576014"/>
                    </a:lnTo>
                    <a:lnTo>
                      <a:pt x="756807" y="576444"/>
                    </a:lnTo>
                    <a:lnTo>
                      <a:pt x="757168" y="576772"/>
                    </a:lnTo>
                    <a:lnTo>
                      <a:pt x="757254" y="577783"/>
                    </a:lnTo>
                    <a:lnTo>
                      <a:pt x="758051" y="577758"/>
                    </a:lnTo>
                    <a:lnTo>
                      <a:pt x="758339" y="578188"/>
                    </a:lnTo>
                    <a:lnTo>
                      <a:pt x="758095" y="578666"/>
                    </a:lnTo>
                    <a:lnTo>
                      <a:pt x="758333" y="579244"/>
                    </a:lnTo>
                    <a:lnTo>
                      <a:pt x="757780" y="579556"/>
                    </a:lnTo>
                    <a:lnTo>
                      <a:pt x="758250" y="580133"/>
                    </a:lnTo>
                    <a:lnTo>
                      <a:pt x="758879" y="580471"/>
                    </a:lnTo>
                    <a:lnTo>
                      <a:pt x="759412" y="580792"/>
                    </a:lnTo>
                    <a:lnTo>
                      <a:pt x="760009" y="580943"/>
                    </a:lnTo>
                    <a:lnTo>
                      <a:pt x="760349" y="581354"/>
                    </a:lnTo>
                    <a:lnTo>
                      <a:pt x="760446" y="582089"/>
                    </a:lnTo>
                    <a:lnTo>
                      <a:pt x="759566" y="582500"/>
                    </a:lnTo>
                    <a:lnTo>
                      <a:pt x="758593" y="583418"/>
                    </a:lnTo>
                    <a:lnTo>
                      <a:pt x="758519" y="584022"/>
                    </a:lnTo>
                    <a:lnTo>
                      <a:pt x="759576" y="583852"/>
                    </a:lnTo>
                    <a:lnTo>
                      <a:pt x="760060" y="583823"/>
                    </a:lnTo>
                    <a:lnTo>
                      <a:pt x="760545" y="584256"/>
                    </a:lnTo>
                    <a:lnTo>
                      <a:pt x="760236" y="584606"/>
                    </a:lnTo>
                    <a:lnTo>
                      <a:pt x="758917" y="585235"/>
                    </a:lnTo>
                    <a:lnTo>
                      <a:pt x="758921" y="586151"/>
                    </a:lnTo>
                    <a:lnTo>
                      <a:pt x="759139" y="586767"/>
                    </a:lnTo>
                    <a:lnTo>
                      <a:pt x="759604" y="587329"/>
                    </a:lnTo>
                    <a:lnTo>
                      <a:pt x="760076" y="587139"/>
                    </a:lnTo>
                    <a:lnTo>
                      <a:pt x="760467" y="586536"/>
                    </a:lnTo>
                    <a:lnTo>
                      <a:pt x="761316" y="586141"/>
                    </a:lnTo>
                    <a:lnTo>
                      <a:pt x="761864" y="586606"/>
                    </a:lnTo>
                    <a:lnTo>
                      <a:pt x="761990" y="587069"/>
                    </a:lnTo>
                    <a:lnTo>
                      <a:pt x="762555" y="587679"/>
                    </a:lnTo>
                    <a:lnTo>
                      <a:pt x="763184" y="588270"/>
                    </a:lnTo>
                    <a:lnTo>
                      <a:pt x="763049" y="589259"/>
                    </a:lnTo>
                    <a:lnTo>
                      <a:pt x="763602" y="589435"/>
                    </a:lnTo>
                    <a:lnTo>
                      <a:pt x="764039" y="589599"/>
                    </a:lnTo>
                    <a:lnTo>
                      <a:pt x="764035" y="590174"/>
                    </a:lnTo>
                    <a:lnTo>
                      <a:pt x="763707" y="591095"/>
                    </a:lnTo>
                    <a:lnTo>
                      <a:pt x="763573" y="591651"/>
                    </a:lnTo>
                    <a:lnTo>
                      <a:pt x="764106" y="592148"/>
                    </a:lnTo>
                    <a:lnTo>
                      <a:pt x="764234" y="592617"/>
                    </a:lnTo>
                    <a:lnTo>
                      <a:pt x="764783" y="593156"/>
                    </a:lnTo>
                    <a:lnTo>
                      <a:pt x="764501" y="593577"/>
                    </a:lnTo>
                    <a:lnTo>
                      <a:pt x="765020" y="594014"/>
                    </a:lnTo>
                    <a:lnTo>
                      <a:pt x="765464" y="594267"/>
                    </a:lnTo>
                    <a:lnTo>
                      <a:pt x="765503" y="595051"/>
                    </a:lnTo>
                    <a:lnTo>
                      <a:pt x="765018" y="595536"/>
                    </a:lnTo>
                    <a:lnTo>
                      <a:pt x="765541" y="595915"/>
                    </a:lnTo>
                    <a:lnTo>
                      <a:pt x="765953" y="596669"/>
                    </a:lnTo>
                    <a:lnTo>
                      <a:pt x="766344" y="597077"/>
                    </a:lnTo>
                    <a:lnTo>
                      <a:pt x="766177" y="597562"/>
                    </a:lnTo>
                    <a:lnTo>
                      <a:pt x="766469" y="598278"/>
                    </a:lnTo>
                    <a:lnTo>
                      <a:pt x="766579" y="599064"/>
                    </a:lnTo>
                    <a:lnTo>
                      <a:pt x="766151" y="599354"/>
                    </a:lnTo>
                    <a:lnTo>
                      <a:pt x="766508" y="599729"/>
                    </a:lnTo>
                    <a:lnTo>
                      <a:pt x="766970" y="599896"/>
                    </a:lnTo>
                    <a:lnTo>
                      <a:pt x="767579" y="600497"/>
                    </a:lnTo>
                    <a:lnTo>
                      <a:pt x="767419" y="601164"/>
                    </a:lnTo>
                    <a:lnTo>
                      <a:pt x="766581" y="601636"/>
                    </a:lnTo>
                    <a:lnTo>
                      <a:pt x="766245" y="602375"/>
                    </a:lnTo>
                    <a:lnTo>
                      <a:pt x="766331" y="603004"/>
                    </a:lnTo>
                    <a:lnTo>
                      <a:pt x="765779" y="603788"/>
                    </a:lnTo>
                    <a:lnTo>
                      <a:pt x="766022" y="604221"/>
                    </a:lnTo>
                    <a:lnTo>
                      <a:pt x="766575" y="604757"/>
                    </a:lnTo>
                    <a:lnTo>
                      <a:pt x="767381" y="605252"/>
                    </a:lnTo>
                    <a:lnTo>
                      <a:pt x="768178" y="605185"/>
                    </a:lnTo>
                    <a:lnTo>
                      <a:pt x="768938" y="605052"/>
                    </a:lnTo>
                    <a:lnTo>
                      <a:pt x="769853" y="605729"/>
                    </a:lnTo>
                    <a:lnTo>
                      <a:pt x="770502" y="605878"/>
                    </a:lnTo>
                    <a:lnTo>
                      <a:pt x="771536" y="606006"/>
                    </a:lnTo>
                    <a:lnTo>
                      <a:pt x="772512" y="606086"/>
                    </a:lnTo>
                    <a:lnTo>
                      <a:pt x="773693" y="606397"/>
                    </a:lnTo>
                    <a:lnTo>
                      <a:pt x="774471" y="606738"/>
                    </a:lnTo>
                    <a:lnTo>
                      <a:pt x="775219" y="607679"/>
                    </a:lnTo>
                    <a:lnTo>
                      <a:pt x="775956" y="608504"/>
                    </a:lnTo>
                    <a:lnTo>
                      <a:pt x="776734" y="609185"/>
                    </a:lnTo>
                    <a:lnTo>
                      <a:pt x="776683" y="610132"/>
                    </a:lnTo>
                    <a:lnTo>
                      <a:pt x="776188" y="610549"/>
                    </a:lnTo>
                    <a:lnTo>
                      <a:pt x="775822" y="610887"/>
                    </a:lnTo>
                    <a:lnTo>
                      <a:pt x="775418" y="611320"/>
                    </a:lnTo>
                    <a:lnTo>
                      <a:pt x="775456" y="611910"/>
                    </a:lnTo>
                    <a:lnTo>
                      <a:pt x="775796" y="613005"/>
                    </a:lnTo>
                    <a:lnTo>
                      <a:pt x="776181" y="613337"/>
                    </a:lnTo>
                    <a:lnTo>
                      <a:pt x="777074" y="614219"/>
                    </a:lnTo>
                    <a:lnTo>
                      <a:pt x="777826" y="614473"/>
                    </a:lnTo>
                    <a:lnTo>
                      <a:pt x="778009" y="615093"/>
                    </a:lnTo>
                    <a:lnTo>
                      <a:pt x="778856" y="615308"/>
                    </a:lnTo>
                    <a:lnTo>
                      <a:pt x="779242" y="615677"/>
                    </a:lnTo>
                    <a:lnTo>
                      <a:pt x="779843" y="616018"/>
                    </a:lnTo>
                    <a:lnTo>
                      <a:pt x="780509" y="616220"/>
                    </a:lnTo>
                    <a:lnTo>
                      <a:pt x="781238" y="615911"/>
                    </a:lnTo>
                    <a:lnTo>
                      <a:pt x="781849" y="616333"/>
                    </a:lnTo>
                    <a:lnTo>
                      <a:pt x="782292" y="616515"/>
                    </a:lnTo>
                    <a:lnTo>
                      <a:pt x="782844" y="617379"/>
                    </a:lnTo>
                    <a:lnTo>
                      <a:pt x="783402" y="618027"/>
                    </a:lnTo>
                    <a:lnTo>
                      <a:pt x="783650" y="618415"/>
                    </a:lnTo>
                    <a:lnTo>
                      <a:pt x="783175" y="619035"/>
                    </a:lnTo>
                    <a:lnTo>
                      <a:pt x="782757" y="619790"/>
                    </a:lnTo>
                    <a:lnTo>
                      <a:pt x="782539" y="620987"/>
                    </a:lnTo>
                    <a:lnTo>
                      <a:pt x="781553" y="621790"/>
                    </a:lnTo>
                    <a:lnTo>
                      <a:pt x="782240" y="622722"/>
                    </a:lnTo>
                    <a:lnTo>
                      <a:pt x="782455" y="623264"/>
                    </a:lnTo>
                    <a:lnTo>
                      <a:pt x="781942" y="623533"/>
                    </a:lnTo>
                    <a:lnTo>
                      <a:pt x="781251" y="623630"/>
                    </a:lnTo>
                    <a:lnTo>
                      <a:pt x="780593" y="623655"/>
                    </a:lnTo>
                    <a:lnTo>
                      <a:pt x="780353" y="624315"/>
                    </a:lnTo>
                    <a:lnTo>
                      <a:pt x="780343" y="625458"/>
                    </a:lnTo>
                    <a:lnTo>
                      <a:pt x="779719" y="625987"/>
                    </a:lnTo>
                    <a:lnTo>
                      <a:pt x="779364" y="626404"/>
                    </a:lnTo>
                    <a:lnTo>
                      <a:pt x="778978" y="626655"/>
                    </a:lnTo>
                    <a:lnTo>
                      <a:pt x="779007" y="627418"/>
                    </a:lnTo>
                    <a:lnTo>
                      <a:pt x="779437" y="627994"/>
                    </a:lnTo>
                    <a:lnTo>
                      <a:pt x="779723" y="629085"/>
                    </a:lnTo>
                    <a:lnTo>
                      <a:pt x="779286" y="629412"/>
                    </a:lnTo>
                    <a:lnTo>
                      <a:pt x="778568" y="629490"/>
                    </a:lnTo>
                    <a:lnTo>
                      <a:pt x="777515" y="629217"/>
                    </a:lnTo>
                    <a:lnTo>
                      <a:pt x="776923" y="629429"/>
                    </a:lnTo>
                    <a:lnTo>
                      <a:pt x="776576" y="629971"/>
                    </a:lnTo>
                    <a:lnTo>
                      <a:pt x="776005" y="630405"/>
                    </a:lnTo>
                    <a:lnTo>
                      <a:pt x="775372" y="630392"/>
                    </a:lnTo>
                    <a:lnTo>
                      <a:pt x="774782" y="630752"/>
                    </a:lnTo>
                    <a:lnTo>
                      <a:pt x="775084" y="631391"/>
                    </a:lnTo>
                    <a:lnTo>
                      <a:pt x="775594" y="632610"/>
                    </a:lnTo>
                    <a:lnTo>
                      <a:pt x="775229" y="633133"/>
                    </a:lnTo>
                    <a:lnTo>
                      <a:pt x="774962" y="633597"/>
                    </a:lnTo>
                    <a:lnTo>
                      <a:pt x="774576" y="634081"/>
                    </a:lnTo>
                    <a:lnTo>
                      <a:pt x="774269" y="634826"/>
                    </a:lnTo>
                    <a:lnTo>
                      <a:pt x="775202" y="635360"/>
                    </a:lnTo>
                    <a:lnTo>
                      <a:pt x="775636" y="635709"/>
                    </a:lnTo>
                    <a:lnTo>
                      <a:pt x="776160" y="635924"/>
                    </a:lnTo>
                    <a:lnTo>
                      <a:pt x="777171" y="636505"/>
                    </a:lnTo>
                    <a:lnTo>
                      <a:pt x="777113" y="636942"/>
                    </a:lnTo>
                    <a:lnTo>
                      <a:pt x="776895" y="637543"/>
                    </a:lnTo>
                    <a:lnTo>
                      <a:pt x="776744" y="638043"/>
                    </a:lnTo>
                    <a:lnTo>
                      <a:pt x="777019" y="638753"/>
                    </a:lnTo>
                    <a:lnTo>
                      <a:pt x="777454" y="638974"/>
                    </a:lnTo>
                    <a:lnTo>
                      <a:pt x="778731" y="639405"/>
                    </a:lnTo>
                    <a:lnTo>
                      <a:pt x="779236" y="640014"/>
                    </a:lnTo>
                    <a:lnTo>
                      <a:pt x="779597" y="640461"/>
                    </a:lnTo>
                    <a:lnTo>
                      <a:pt x="780404" y="640882"/>
                    </a:lnTo>
                    <a:lnTo>
                      <a:pt x="780856" y="640987"/>
                    </a:lnTo>
                    <a:lnTo>
                      <a:pt x="781223" y="641308"/>
                    </a:lnTo>
                    <a:lnTo>
                      <a:pt x="781734" y="642083"/>
                    </a:lnTo>
                    <a:lnTo>
                      <a:pt x="781897" y="642741"/>
                    </a:lnTo>
                    <a:lnTo>
                      <a:pt x="782064" y="643373"/>
                    </a:lnTo>
                    <a:lnTo>
                      <a:pt x="781897" y="643989"/>
                    </a:lnTo>
                    <a:lnTo>
                      <a:pt x="781303" y="644349"/>
                    </a:lnTo>
                    <a:lnTo>
                      <a:pt x="780652" y="644937"/>
                    </a:lnTo>
                    <a:lnTo>
                      <a:pt x="780490" y="645739"/>
                    </a:lnTo>
                    <a:lnTo>
                      <a:pt x="779752" y="646057"/>
                    </a:lnTo>
                    <a:lnTo>
                      <a:pt x="779181" y="646038"/>
                    </a:lnTo>
                    <a:lnTo>
                      <a:pt x="778597" y="646860"/>
                    </a:lnTo>
                    <a:lnTo>
                      <a:pt x="777610" y="647573"/>
                    </a:lnTo>
                    <a:lnTo>
                      <a:pt x="777312" y="648000"/>
                    </a:lnTo>
                    <a:lnTo>
                      <a:pt x="777193" y="648861"/>
                    </a:lnTo>
                    <a:lnTo>
                      <a:pt x="776284" y="649759"/>
                    </a:lnTo>
                    <a:lnTo>
                      <a:pt x="776561" y="650187"/>
                    </a:lnTo>
                    <a:lnTo>
                      <a:pt x="777466" y="650402"/>
                    </a:lnTo>
                    <a:lnTo>
                      <a:pt x="778143" y="650790"/>
                    </a:lnTo>
                    <a:lnTo>
                      <a:pt x="778005" y="651223"/>
                    </a:lnTo>
                    <a:lnTo>
                      <a:pt x="777296" y="651465"/>
                    </a:lnTo>
                    <a:lnTo>
                      <a:pt x="776426" y="651773"/>
                    </a:lnTo>
                    <a:lnTo>
                      <a:pt x="776248" y="652633"/>
                    </a:lnTo>
                    <a:lnTo>
                      <a:pt x="776721" y="653276"/>
                    </a:lnTo>
                    <a:lnTo>
                      <a:pt x="777675" y="653683"/>
                    </a:lnTo>
                    <a:lnTo>
                      <a:pt x="777614" y="654351"/>
                    </a:lnTo>
                    <a:lnTo>
                      <a:pt x="777475" y="654999"/>
                    </a:lnTo>
                    <a:lnTo>
                      <a:pt x="777296" y="655783"/>
                    </a:lnTo>
                    <a:lnTo>
                      <a:pt x="778192" y="656377"/>
                    </a:lnTo>
                    <a:lnTo>
                      <a:pt x="778378" y="656997"/>
                    </a:lnTo>
                    <a:lnTo>
                      <a:pt x="778166" y="658390"/>
                    </a:lnTo>
                    <a:lnTo>
                      <a:pt x="778076" y="659270"/>
                    </a:lnTo>
                    <a:lnTo>
                      <a:pt x="777996" y="660182"/>
                    </a:lnTo>
                    <a:lnTo>
                      <a:pt x="777630" y="660654"/>
                    </a:lnTo>
                    <a:lnTo>
                      <a:pt x="777508" y="661594"/>
                    </a:lnTo>
                    <a:lnTo>
                      <a:pt x="777950" y="661999"/>
                    </a:lnTo>
                    <a:lnTo>
                      <a:pt x="778994" y="662401"/>
                    </a:lnTo>
                    <a:lnTo>
                      <a:pt x="779952" y="662722"/>
                    </a:lnTo>
                    <a:lnTo>
                      <a:pt x="780610" y="663100"/>
                    </a:lnTo>
                    <a:lnTo>
                      <a:pt x="780362" y="663643"/>
                    </a:lnTo>
                    <a:lnTo>
                      <a:pt x="779749" y="664231"/>
                    </a:lnTo>
                    <a:lnTo>
                      <a:pt x="779710" y="664802"/>
                    </a:lnTo>
                    <a:lnTo>
                      <a:pt x="780003" y="665229"/>
                    </a:lnTo>
                    <a:lnTo>
                      <a:pt x="780326" y="665531"/>
                    </a:lnTo>
                    <a:lnTo>
                      <a:pt x="781017" y="666472"/>
                    </a:lnTo>
                    <a:lnTo>
                      <a:pt x="781499" y="666433"/>
                    </a:lnTo>
                    <a:lnTo>
                      <a:pt x="782289" y="666533"/>
                    </a:lnTo>
                    <a:lnTo>
                      <a:pt x="782719" y="666918"/>
                    </a:lnTo>
                    <a:lnTo>
                      <a:pt x="783213" y="667210"/>
                    </a:lnTo>
                    <a:lnTo>
                      <a:pt x="783891" y="667464"/>
                    </a:lnTo>
                    <a:lnTo>
                      <a:pt x="784484" y="667409"/>
                    </a:lnTo>
                    <a:lnTo>
                      <a:pt x="785205" y="667342"/>
                    </a:lnTo>
                    <a:lnTo>
                      <a:pt x="785734" y="667576"/>
                    </a:lnTo>
                    <a:lnTo>
                      <a:pt x="786257" y="668147"/>
                    </a:lnTo>
                    <a:lnTo>
                      <a:pt x="786177" y="668738"/>
                    </a:lnTo>
                    <a:lnTo>
                      <a:pt x="785268" y="669076"/>
                    </a:lnTo>
                    <a:lnTo>
                      <a:pt x="785188" y="669628"/>
                    </a:lnTo>
                    <a:lnTo>
                      <a:pt x="785917" y="670036"/>
                    </a:lnTo>
                    <a:lnTo>
                      <a:pt x="786411" y="669637"/>
                    </a:lnTo>
                    <a:lnTo>
                      <a:pt x="786892" y="669368"/>
                    </a:lnTo>
                    <a:lnTo>
                      <a:pt x="787779" y="669603"/>
                    </a:lnTo>
                    <a:lnTo>
                      <a:pt x="788174" y="669971"/>
                    </a:lnTo>
                    <a:lnTo>
                      <a:pt x="788437" y="670543"/>
                    </a:lnTo>
                    <a:lnTo>
                      <a:pt x="788762" y="671038"/>
                    </a:lnTo>
                    <a:lnTo>
                      <a:pt x="789281" y="672026"/>
                    </a:lnTo>
                    <a:lnTo>
                      <a:pt x="789410" y="672540"/>
                    </a:lnTo>
                    <a:lnTo>
                      <a:pt x="789083" y="673276"/>
                    </a:lnTo>
                    <a:lnTo>
                      <a:pt x="788668" y="673660"/>
                    </a:lnTo>
                    <a:lnTo>
                      <a:pt x="788007" y="674154"/>
                    </a:lnTo>
                    <a:lnTo>
                      <a:pt x="787327" y="674772"/>
                    </a:lnTo>
                    <a:lnTo>
                      <a:pt x="786822" y="675070"/>
                    </a:lnTo>
                    <a:lnTo>
                      <a:pt x="786228" y="675475"/>
                    </a:lnTo>
                    <a:lnTo>
                      <a:pt x="785843" y="675959"/>
                    </a:lnTo>
                    <a:lnTo>
                      <a:pt x="785871" y="676541"/>
                    </a:lnTo>
                    <a:lnTo>
                      <a:pt x="785892" y="677016"/>
                    </a:lnTo>
                    <a:lnTo>
                      <a:pt x="786116" y="677829"/>
                    </a:lnTo>
                    <a:lnTo>
                      <a:pt x="785888" y="678545"/>
                    </a:lnTo>
                    <a:lnTo>
                      <a:pt x="785808" y="679369"/>
                    </a:lnTo>
                    <a:lnTo>
                      <a:pt x="785785" y="679890"/>
                    </a:lnTo>
                    <a:lnTo>
                      <a:pt x="785596" y="680779"/>
                    </a:lnTo>
                    <a:lnTo>
                      <a:pt x="785564" y="681865"/>
                    </a:lnTo>
                    <a:lnTo>
                      <a:pt x="785259" y="682445"/>
                    </a:lnTo>
                    <a:lnTo>
                      <a:pt x="785236" y="683094"/>
                    </a:lnTo>
                    <a:lnTo>
                      <a:pt x="785680" y="683819"/>
                    </a:lnTo>
                    <a:lnTo>
                      <a:pt x="785824" y="684247"/>
                    </a:lnTo>
                    <a:lnTo>
                      <a:pt x="785695" y="684991"/>
                    </a:lnTo>
                    <a:lnTo>
                      <a:pt x="785516" y="685582"/>
                    </a:lnTo>
                    <a:lnTo>
                      <a:pt x="784892" y="686132"/>
                    </a:lnTo>
                    <a:lnTo>
                      <a:pt x="784552" y="686628"/>
                    </a:lnTo>
                    <a:lnTo>
                      <a:pt x="784440" y="687069"/>
                    </a:lnTo>
                    <a:lnTo>
                      <a:pt x="784886" y="687531"/>
                    </a:lnTo>
                    <a:lnTo>
                      <a:pt x="785564" y="687258"/>
                    </a:lnTo>
                    <a:lnTo>
                      <a:pt x="785766" y="687984"/>
                    </a:lnTo>
                    <a:lnTo>
                      <a:pt x="785612" y="688658"/>
                    </a:lnTo>
                    <a:lnTo>
                      <a:pt x="785194" y="688902"/>
                    </a:lnTo>
                    <a:lnTo>
                      <a:pt x="784989" y="689297"/>
                    </a:lnTo>
                    <a:lnTo>
                      <a:pt x="785268" y="689814"/>
                    </a:lnTo>
                    <a:lnTo>
                      <a:pt x="785285" y="690330"/>
                    </a:lnTo>
                    <a:lnTo>
                      <a:pt x="785760" y="691053"/>
                    </a:lnTo>
                    <a:lnTo>
                      <a:pt x="785050" y="691984"/>
                    </a:lnTo>
                    <a:lnTo>
                      <a:pt x="784266" y="691576"/>
                    </a:lnTo>
                    <a:lnTo>
                      <a:pt x="783814" y="691647"/>
                    </a:lnTo>
                    <a:lnTo>
                      <a:pt x="782911" y="692324"/>
                    </a:lnTo>
                    <a:lnTo>
                      <a:pt x="783381" y="692620"/>
                    </a:lnTo>
                    <a:lnTo>
                      <a:pt x="783432" y="693284"/>
                    </a:lnTo>
                    <a:lnTo>
                      <a:pt x="782979" y="693558"/>
                    </a:lnTo>
                    <a:lnTo>
                      <a:pt x="782173" y="693738"/>
                    </a:lnTo>
                    <a:lnTo>
                      <a:pt x="781784" y="693034"/>
                    </a:lnTo>
                    <a:lnTo>
                      <a:pt x="780959" y="692774"/>
                    </a:lnTo>
                    <a:lnTo>
                      <a:pt x="781213" y="692244"/>
                    </a:lnTo>
                    <a:lnTo>
                      <a:pt x="781488" y="691856"/>
                    </a:lnTo>
                    <a:lnTo>
                      <a:pt x="782112" y="691362"/>
                    </a:lnTo>
                    <a:lnTo>
                      <a:pt x="781701" y="690771"/>
                    </a:lnTo>
                    <a:lnTo>
                      <a:pt x="781274" y="690494"/>
                    </a:lnTo>
                    <a:lnTo>
                      <a:pt x="779992" y="691242"/>
                    </a:lnTo>
                    <a:lnTo>
                      <a:pt x="779097" y="690816"/>
                    </a:lnTo>
                    <a:lnTo>
                      <a:pt x="763968" y="701665"/>
                    </a:lnTo>
                    <a:lnTo>
                      <a:pt x="763169" y="702310"/>
                    </a:lnTo>
                    <a:lnTo>
                      <a:pt x="776673" y="719993"/>
                    </a:lnTo>
                    <a:lnTo>
                      <a:pt x="777351" y="720920"/>
                    </a:lnTo>
                    <a:lnTo>
                      <a:pt x="777126" y="721479"/>
                    </a:lnTo>
                    <a:lnTo>
                      <a:pt x="777582" y="721785"/>
                    </a:lnTo>
                    <a:lnTo>
                      <a:pt x="777746" y="722275"/>
                    </a:lnTo>
                    <a:lnTo>
                      <a:pt x="777992" y="722859"/>
                    </a:lnTo>
                    <a:lnTo>
                      <a:pt x="777723" y="723235"/>
                    </a:lnTo>
                    <a:lnTo>
                      <a:pt x="777284" y="723743"/>
                    </a:lnTo>
                    <a:lnTo>
                      <a:pt x="777299" y="724189"/>
                    </a:lnTo>
                    <a:lnTo>
                      <a:pt x="776923" y="724455"/>
                    </a:lnTo>
                    <a:lnTo>
                      <a:pt x="776445" y="724706"/>
                    </a:lnTo>
                    <a:lnTo>
                      <a:pt x="776532" y="725447"/>
                    </a:lnTo>
                    <a:lnTo>
                      <a:pt x="776242" y="726266"/>
                    </a:lnTo>
                    <a:lnTo>
                      <a:pt x="776563" y="726590"/>
                    </a:lnTo>
                    <a:lnTo>
                      <a:pt x="776801" y="727004"/>
                    </a:lnTo>
                    <a:lnTo>
                      <a:pt x="776786" y="727550"/>
                    </a:lnTo>
                    <a:lnTo>
                      <a:pt x="776496" y="728160"/>
                    </a:lnTo>
                    <a:lnTo>
                      <a:pt x="776574" y="728719"/>
                    </a:lnTo>
                    <a:lnTo>
                      <a:pt x="776740" y="729130"/>
                    </a:lnTo>
                    <a:lnTo>
                      <a:pt x="776445" y="729521"/>
                    </a:lnTo>
                    <a:lnTo>
                      <a:pt x="776031" y="729332"/>
                    </a:lnTo>
                    <a:lnTo>
                      <a:pt x="775521" y="729069"/>
                    </a:lnTo>
                    <a:lnTo>
                      <a:pt x="775870" y="728533"/>
                    </a:lnTo>
                    <a:lnTo>
                      <a:pt x="775221" y="728491"/>
                    </a:lnTo>
                    <a:lnTo>
                      <a:pt x="774622" y="728613"/>
                    </a:lnTo>
                    <a:lnTo>
                      <a:pt x="773838" y="728430"/>
                    </a:lnTo>
                    <a:lnTo>
                      <a:pt x="773895" y="728973"/>
                    </a:lnTo>
                    <a:lnTo>
                      <a:pt x="773462" y="729153"/>
                    </a:lnTo>
                    <a:lnTo>
                      <a:pt x="772518" y="728966"/>
                    </a:lnTo>
                    <a:lnTo>
                      <a:pt x="772621" y="729628"/>
                    </a:lnTo>
                    <a:lnTo>
                      <a:pt x="773305" y="729840"/>
                    </a:lnTo>
                    <a:lnTo>
                      <a:pt x="773090" y="730475"/>
                    </a:lnTo>
                    <a:lnTo>
                      <a:pt x="773731" y="730729"/>
                    </a:lnTo>
                    <a:lnTo>
                      <a:pt x="774239" y="731073"/>
                    </a:lnTo>
                    <a:lnTo>
                      <a:pt x="774037" y="731590"/>
                    </a:lnTo>
                    <a:lnTo>
                      <a:pt x="774133" y="732206"/>
                    </a:lnTo>
                    <a:lnTo>
                      <a:pt x="773773" y="733025"/>
                    </a:lnTo>
                    <a:lnTo>
                      <a:pt x="773555" y="733509"/>
                    </a:lnTo>
                    <a:lnTo>
                      <a:pt x="773350" y="733959"/>
                    </a:lnTo>
                    <a:lnTo>
                      <a:pt x="773559" y="734360"/>
                    </a:lnTo>
                    <a:lnTo>
                      <a:pt x="773199" y="734900"/>
                    </a:lnTo>
                    <a:lnTo>
                      <a:pt x="772775" y="734640"/>
                    </a:lnTo>
                    <a:lnTo>
                      <a:pt x="772296" y="734149"/>
                    </a:lnTo>
                    <a:lnTo>
                      <a:pt x="771809" y="734046"/>
                    </a:lnTo>
                    <a:lnTo>
                      <a:pt x="771054" y="734563"/>
                    </a:lnTo>
                    <a:lnTo>
                      <a:pt x="770518" y="734524"/>
                    </a:lnTo>
                    <a:lnTo>
                      <a:pt x="770380" y="735173"/>
                    </a:lnTo>
                    <a:lnTo>
                      <a:pt x="769853" y="735372"/>
                    </a:lnTo>
                    <a:lnTo>
                      <a:pt x="770506" y="735904"/>
                    </a:lnTo>
                    <a:lnTo>
                      <a:pt x="770325" y="736406"/>
                    </a:lnTo>
                    <a:lnTo>
                      <a:pt x="769741" y="736608"/>
                    </a:lnTo>
                    <a:lnTo>
                      <a:pt x="769117" y="736791"/>
                    </a:lnTo>
                    <a:lnTo>
                      <a:pt x="768674" y="736746"/>
                    </a:lnTo>
                    <a:lnTo>
                      <a:pt x="768508" y="737196"/>
                    </a:lnTo>
                    <a:lnTo>
                      <a:pt x="767558" y="737726"/>
                    </a:lnTo>
                    <a:lnTo>
                      <a:pt x="767172" y="738307"/>
                    </a:lnTo>
                    <a:lnTo>
                      <a:pt x="766630" y="738913"/>
                    </a:lnTo>
                    <a:lnTo>
                      <a:pt x="766806" y="739604"/>
                    </a:lnTo>
                    <a:lnTo>
                      <a:pt x="767464" y="739720"/>
                    </a:lnTo>
                    <a:lnTo>
                      <a:pt x="767997" y="739867"/>
                    </a:lnTo>
                    <a:lnTo>
                      <a:pt x="768783" y="740478"/>
                    </a:lnTo>
                    <a:lnTo>
                      <a:pt x="768004" y="741010"/>
                    </a:lnTo>
                    <a:lnTo>
                      <a:pt x="767352" y="741415"/>
                    </a:lnTo>
                    <a:lnTo>
                      <a:pt x="766710" y="742150"/>
                    </a:lnTo>
                    <a:lnTo>
                      <a:pt x="766119" y="742439"/>
                    </a:lnTo>
                    <a:lnTo>
                      <a:pt x="766296" y="742924"/>
                    </a:lnTo>
                    <a:lnTo>
                      <a:pt x="766812" y="744317"/>
                    </a:lnTo>
                    <a:lnTo>
                      <a:pt x="767108" y="744907"/>
                    </a:lnTo>
                    <a:lnTo>
                      <a:pt x="767661" y="745142"/>
                    </a:lnTo>
                    <a:lnTo>
                      <a:pt x="767894" y="745521"/>
                    </a:lnTo>
                    <a:lnTo>
                      <a:pt x="767924" y="746103"/>
                    </a:lnTo>
                    <a:lnTo>
                      <a:pt x="767911" y="746722"/>
                    </a:lnTo>
                    <a:lnTo>
                      <a:pt x="768267" y="747092"/>
                    </a:lnTo>
                    <a:lnTo>
                      <a:pt x="768296" y="747573"/>
                    </a:lnTo>
                    <a:lnTo>
                      <a:pt x="768107" y="748279"/>
                    </a:lnTo>
                    <a:lnTo>
                      <a:pt x="767336" y="749044"/>
                    </a:lnTo>
                    <a:lnTo>
                      <a:pt x="766829" y="750038"/>
                    </a:lnTo>
                    <a:lnTo>
                      <a:pt x="767224" y="750678"/>
                    </a:lnTo>
                    <a:lnTo>
                      <a:pt x="767468" y="751047"/>
                    </a:lnTo>
                    <a:lnTo>
                      <a:pt x="767869" y="752299"/>
                    </a:lnTo>
                    <a:lnTo>
                      <a:pt x="767336" y="753102"/>
                    </a:lnTo>
                    <a:lnTo>
                      <a:pt x="766781" y="753651"/>
                    </a:lnTo>
                    <a:lnTo>
                      <a:pt x="766408" y="753234"/>
                    </a:lnTo>
                    <a:lnTo>
                      <a:pt x="765926" y="752768"/>
                    </a:lnTo>
                    <a:lnTo>
                      <a:pt x="765371" y="753076"/>
                    </a:lnTo>
                    <a:lnTo>
                      <a:pt x="765205" y="753715"/>
                    </a:lnTo>
                    <a:lnTo>
                      <a:pt x="765448" y="754259"/>
                    </a:lnTo>
                    <a:lnTo>
                      <a:pt x="765407" y="754906"/>
                    </a:lnTo>
                    <a:lnTo>
                      <a:pt x="765001" y="755292"/>
                    </a:lnTo>
                    <a:lnTo>
                      <a:pt x="764822" y="755835"/>
                    </a:lnTo>
                    <a:lnTo>
                      <a:pt x="764921" y="756570"/>
                    </a:lnTo>
                    <a:lnTo>
                      <a:pt x="765066" y="757404"/>
                    </a:lnTo>
                    <a:lnTo>
                      <a:pt x="765409" y="758499"/>
                    </a:lnTo>
                    <a:lnTo>
                      <a:pt x="765140" y="758942"/>
                    </a:lnTo>
                    <a:lnTo>
                      <a:pt x="765011" y="759716"/>
                    </a:lnTo>
                    <a:lnTo>
                      <a:pt x="765089" y="760201"/>
                    </a:lnTo>
                    <a:lnTo>
                      <a:pt x="764655" y="760812"/>
                    </a:lnTo>
                    <a:lnTo>
                      <a:pt x="764089" y="761302"/>
                    </a:lnTo>
                    <a:lnTo>
                      <a:pt x="763753" y="761989"/>
                    </a:lnTo>
                    <a:lnTo>
                      <a:pt x="763968" y="762715"/>
                    </a:lnTo>
                    <a:lnTo>
                      <a:pt x="764232" y="763878"/>
                    </a:lnTo>
                    <a:lnTo>
                      <a:pt x="764633" y="764655"/>
                    </a:lnTo>
                    <a:lnTo>
                      <a:pt x="765558" y="764741"/>
                    </a:lnTo>
                    <a:lnTo>
                      <a:pt x="765920" y="765636"/>
                    </a:lnTo>
                    <a:lnTo>
                      <a:pt x="766739" y="766468"/>
                    </a:lnTo>
                    <a:lnTo>
                      <a:pt x="766623" y="767146"/>
                    </a:lnTo>
                    <a:lnTo>
                      <a:pt x="766296" y="768157"/>
                    </a:lnTo>
                    <a:lnTo>
                      <a:pt x="766533" y="768857"/>
                    </a:lnTo>
                    <a:lnTo>
                      <a:pt x="766508" y="769487"/>
                    </a:lnTo>
                    <a:lnTo>
                      <a:pt x="766203" y="771128"/>
                    </a:lnTo>
                    <a:lnTo>
                      <a:pt x="764896" y="771702"/>
                    </a:lnTo>
                    <a:lnTo>
                      <a:pt x="764373" y="772444"/>
                    </a:lnTo>
                    <a:lnTo>
                      <a:pt x="763913" y="772903"/>
                    </a:lnTo>
                    <a:lnTo>
                      <a:pt x="763778" y="773635"/>
                    </a:lnTo>
                    <a:lnTo>
                      <a:pt x="764125" y="774347"/>
                    </a:lnTo>
                    <a:lnTo>
                      <a:pt x="764703" y="774537"/>
                    </a:lnTo>
                    <a:lnTo>
                      <a:pt x="765387" y="774341"/>
                    </a:lnTo>
                    <a:lnTo>
                      <a:pt x="765762" y="775156"/>
                    </a:lnTo>
                    <a:lnTo>
                      <a:pt x="765558" y="775719"/>
                    </a:lnTo>
                    <a:lnTo>
                      <a:pt x="764812" y="776127"/>
                    </a:lnTo>
                    <a:lnTo>
                      <a:pt x="764222" y="776265"/>
                    </a:lnTo>
                    <a:lnTo>
                      <a:pt x="763419" y="776595"/>
                    </a:lnTo>
                    <a:lnTo>
                      <a:pt x="763470" y="777263"/>
                    </a:lnTo>
                    <a:lnTo>
                      <a:pt x="764125" y="777620"/>
                    </a:lnTo>
                    <a:lnTo>
                      <a:pt x="764427" y="777988"/>
                    </a:lnTo>
                    <a:lnTo>
                      <a:pt x="765789" y="778837"/>
                    </a:lnTo>
                    <a:lnTo>
                      <a:pt x="766129" y="779123"/>
                    </a:lnTo>
                    <a:lnTo>
                      <a:pt x="766341" y="779646"/>
                    </a:lnTo>
                    <a:lnTo>
                      <a:pt x="766090" y="780060"/>
                    </a:lnTo>
                    <a:lnTo>
                      <a:pt x="766190" y="780795"/>
                    </a:lnTo>
                    <a:lnTo>
                      <a:pt x="765869" y="781306"/>
                    </a:lnTo>
                    <a:lnTo>
                      <a:pt x="766334" y="782066"/>
                    </a:lnTo>
                    <a:lnTo>
                      <a:pt x="767811" y="782867"/>
                    </a:lnTo>
                    <a:lnTo>
                      <a:pt x="767320" y="783569"/>
                    </a:lnTo>
                    <a:lnTo>
                      <a:pt x="766762" y="784279"/>
                    </a:lnTo>
                    <a:lnTo>
                      <a:pt x="766710" y="785178"/>
                    </a:lnTo>
                    <a:lnTo>
                      <a:pt x="766633" y="786029"/>
                    </a:lnTo>
                    <a:lnTo>
                      <a:pt x="766382" y="787082"/>
                    </a:lnTo>
                    <a:lnTo>
                      <a:pt x="766861" y="787714"/>
                    </a:lnTo>
                    <a:lnTo>
                      <a:pt x="767590" y="787541"/>
                    </a:lnTo>
                    <a:lnTo>
                      <a:pt x="768682" y="787977"/>
                    </a:lnTo>
                    <a:lnTo>
                      <a:pt x="769262" y="788844"/>
                    </a:lnTo>
                    <a:lnTo>
                      <a:pt x="769128" y="789290"/>
                    </a:lnTo>
                    <a:lnTo>
                      <a:pt x="769006" y="789821"/>
                    </a:lnTo>
                    <a:lnTo>
                      <a:pt x="769266" y="790229"/>
                    </a:lnTo>
                    <a:lnTo>
                      <a:pt x="769712" y="790807"/>
                    </a:lnTo>
                    <a:lnTo>
                      <a:pt x="769863" y="791407"/>
                    </a:lnTo>
                    <a:lnTo>
                      <a:pt x="769895" y="792155"/>
                    </a:lnTo>
                    <a:lnTo>
                      <a:pt x="770424" y="792393"/>
                    </a:lnTo>
                    <a:lnTo>
                      <a:pt x="771260" y="792788"/>
                    </a:lnTo>
                    <a:lnTo>
                      <a:pt x="771613" y="793799"/>
                    </a:lnTo>
                    <a:lnTo>
                      <a:pt x="772040" y="793416"/>
                    </a:lnTo>
                    <a:lnTo>
                      <a:pt x="771972" y="792273"/>
                    </a:lnTo>
                    <a:lnTo>
                      <a:pt x="772672" y="791564"/>
                    </a:lnTo>
                    <a:lnTo>
                      <a:pt x="773254" y="791513"/>
                    </a:lnTo>
                    <a:lnTo>
                      <a:pt x="773874" y="791638"/>
                    </a:lnTo>
                    <a:lnTo>
                      <a:pt x="774330" y="792540"/>
                    </a:lnTo>
                    <a:lnTo>
                      <a:pt x="774794" y="793215"/>
                    </a:lnTo>
                    <a:lnTo>
                      <a:pt x="775523" y="794065"/>
                    </a:lnTo>
                    <a:lnTo>
                      <a:pt x="775941" y="794643"/>
                    </a:lnTo>
                    <a:lnTo>
                      <a:pt x="776304" y="795728"/>
                    </a:lnTo>
                    <a:lnTo>
                      <a:pt x="775935" y="796085"/>
                    </a:lnTo>
                    <a:lnTo>
                      <a:pt x="775433" y="796593"/>
                    </a:lnTo>
                    <a:lnTo>
                      <a:pt x="775260" y="797324"/>
                    </a:lnTo>
                    <a:lnTo>
                      <a:pt x="775622" y="798091"/>
                    </a:lnTo>
                    <a:lnTo>
                      <a:pt x="775954" y="798532"/>
                    </a:lnTo>
                    <a:lnTo>
                      <a:pt x="776290" y="799446"/>
                    </a:lnTo>
                    <a:lnTo>
                      <a:pt x="776332" y="799912"/>
                    </a:lnTo>
                    <a:lnTo>
                      <a:pt x="776256" y="800812"/>
                    </a:lnTo>
                    <a:lnTo>
                      <a:pt x="776555" y="801161"/>
                    </a:lnTo>
                    <a:lnTo>
                      <a:pt x="777174" y="801383"/>
                    </a:lnTo>
                    <a:lnTo>
                      <a:pt x="778019" y="801835"/>
                    </a:lnTo>
                    <a:lnTo>
                      <a:pt x="777515" y="802741"/>
                    </a:lnTo>
                    <a:lnTo>
                      <a:pt x="777000" y="803636"/>
                    </a:lnTo>
                    <a:lnTo>
                      <a:pt x="776628" y="804356"/>
                    </a:lnTo>
                    <a:lnTo>
                      <a:pt x="776528" y="805130"/>
                    </a:lnTo>
                    <a:lnTo>
                      <a:pt x="776757" y="806022"/>
                    </a:lnTo>
                    <a:lnTo>
                      <a:pt x="777418" y="806710"/>
                    </a:lnTo>
                    <a:lnTo>
                      <a:pt x="778076" y="807124"/>
                    </a:lnTo>
                    <a:lnTo>
                      <a:pt x="778458" y="807397"/>
                    </a:lnTo>
                    <a:lnTo>
                      <a:pt x="778120" y="808382"/>
                    </a:lnTo>
                    <a:lnTo>
                      <a:pt x="777828" y="808745"/>
                    </a:lnTo>
                    <a:lnTo>
                      <a:pt x="777870" y="809336"/>
                    </a:lnTo>
                    <a:lnTo>
                      <a:pt x="778481" y="809567"/>
                    </a:lnTo>
                    <a:lnTo>
                      <a:pt x="779595" y="809570"/>
                    </a:lnTo>
                    <a:lnTo>
                      <a:pt x="780500" y="809733"/>
                    </a:lnTo>
                    <a:lnTo>
                      <a:pt x="780706" y="810742"/>
                    </a:lnTo>
                    <a:lnTo>
                      <a:pt x="781196" y="811853"/>
                    </a:lnTo>
                    <a:lnTo>
                      <a:pt x="781843" y="812370"/>
                    </a:lnTo>
                    <a:lnTo>
                      <a:pt x="782524" y="813019"/>
                    </a:lnTo>
                    <a:lnTo>
                      <a:pt x="782953" y="813333"/>
                    </a:lnTo>
                    <a:lnTo>
                      <a:pt x="783711" y="814299"/>
                    </a:lnTo>
                    <a:lnTo>
                      <a:pt x="784083" y="814769"/>
                    </a:lnTo>
                    <a:lnTo>
                      <a:pt x="784530" y="815266"/>
                    </a:lnTo>
                    <a:lnTo>
                      <a:pt x="784822" y="815744"/>
                    </a:lnTo>
                    <a:lnTo>
                      <a:pt x="784491" y="816158"/>
                    </a:lnTo>
                    <a:lnTo>
                      <a:pt x="784171" y="816570"/>
                    </a:lnTo>
                    <a:lnTo>
                      <a:pt x="783877" y="817148"/>
                    </a:lnTo>
                    <a:lnTo>
                      <a:pt x="784360" y="817299"/>
                    </a:lnTo>
                    <a:lnTo>
                      <a:pt x="785114" y="817616"/>
                    </a:lnTo>
                    <a:lnTo>
                      <a:pt x="786116" y="817938"/>
                    </a:lnTo>
                    <a:lnTo>
                      <a:pt x="785232" y="818547"/>
                    </a:lnTo>
                    <a:lnTo>
                      <a:pt x="784526" y="819100"/>
                    </a:lnTo>
                    <a:lnTo>
                      <a:pt x="784224" y="819524"/>
                    </a:lnTo>
                    <a:lnTo>
                      <a:pt x="784009" y="820121"/>
                    </a:lnTo>
                    <a:lnTo>
                      <a:pt x="783837" y="820814"/>
                    </a:lnTo>
                    <a:lnTo>
                      <a:pt x="783646" y="821656"/>
                    </a:lnTo>
                    <a:lnTo>
                      <a:pt x="784286" y="821797"/>
                    </a:lnTo>
                    <a:lnTo>
                      <a:pt x="784665" y="822304"/>
                    </a:lnTo>
                    <a:lnTo>
                      <a:pt x="784343" y="822949"/>
                    </a:lnTo>
                    <a:lnTo>
                      <a:pt x="783486" y="822978"/>
                    </a:lnTo>
                    <a:lnTo>
                      <a:pt x="782645" y="822959"/>
                    </a:lnTo>
                    <a:lnTo>
                      <a:pt x="781897" y="823058"/>
                    </a:lnTo>
                    <a:lnTo>
                      <a:pt x="781402" y="823197"/>
                    </a:lnTo>
                    <a:lnTo>
                      <a:pt x="780343" y="823514"/>
                    </a:lnTo>
                    <a:lnTo>
                      <a:pt x="779669" y="823836"/>
                    </a:lnTo>
                    <a:lnTo>
                      <a:pt x="778914" y="824205"/>
                    </a:lnTo>
                    <a:lnTo>
                      <a:pt x="778307" y="824507"/>
                    </a:lnTo>
                    <a:lnTo>
                      <a:pt x="777646" y="824664"/>
                    </a:lnTo>
                    <a:lnTo>
                      <a:pt x="776828" y="824678"/>
                    </a:lnTo>
                    <a:lnTo>
                      <a:pt x="776185" y="824735"/>
                    </a:lnTo>
                    <a:lnTo>
                      <a:pt x="775485" y="824815"/>
                    </a:lnTo>
                    <a:lnTo>
                      <a:pt x="774914" y="824703"/>
                    </a:lnTo>
                    <a:lnTo>
                      <a:pt x="774214" y="824674"/>
                    </a:lnTo>
                    <a:lnTo>
                      <a:pt x="773844" y="825039"/>
                    </a:lnTo>
                    <a:lnTo>
                      <a:pt x="774114" y="825544"/>
                    </a:lnTo>
                    <a:lnTo>
                      <a:pt x="774236" y="826153"/>
                    </a:lnTo>
                    <a:lnTo>
                      <a:pt x="774406" y="826699"/>
                    </a:lnTo>
                    <a:lnTo>
                      <a:pt x="773966" y="827313"/>
                    </a:lnTo>
                    <a:lnTo>
                      <a:pt x="773536" y="827753"/>
                    </a:lnTo>
                    <a:lnTo>
                      <a:pt x="773433" y="828189"/>
                    </a:lnTo>
                    <a:lnTo>
                      <a:pt x="773664" y="828794"/>
                    </a:lnTo>
                    <a:lnTo>
                      <a:pt x="773895" y="829229"/>
                    </a:lnTo>
                    <a:lnTo>
                      <a:pt x="774088" y="829685"/>
                    </a:lnTo>
                    <a:lnTo>
                      <a:pt x="774265" y="830405"/>
                    </a:lnTo>
                    <a:lnTo>
                      <a:pt x="774023" y="830916"/>
                    </a:lnTo>
                    <a:lnTo>
                      <a:pt x="772576" y="831586"/>
                    </a:lnTo>
                    <a:lnTo>
                      <a:pt x="772582" y="832601"/>
                    </a:lnTo>
                    <a:lnTo>
                      <a:pt x="772737" y="833109"/>
                    </a:lnTo>
                    <a:lnTo>
                      <a:pt x="772740" y="833622"/>
                    </a:lnTo>
                    <a:lnTo>
                      <a:pt x="772861" y="834126"/>
                    </a:lnTo>
                    <a:lnTo>
                      <a:pt x="773212" y="834614"/>
                    </a:lnTo>
                    <a:lnTo>
                      <a:pt x="772811" y="835074"/>
                    </a:lnTo>
                    <a:lnTo>
                      <a:pt x="773241" y="835561"/>
                    </a:lnTo>
                    <a:lnTo>
                      <a:pt x="773908" y="835889"/>
                    </a:lnTo>
                    <a:lnTo>
                      <a:pt x="774197" y="836444"/>
                    </a:lnTo>
                    <a:lnTo>
                      <a:pt x="774445" y="837116"/>
                    </a:lnTo>
                    <a:lnTo>
                      <a:pt x="774611" y="838095"/>
                    </a:lnTo>
                    <a:lnTo>
                      <a:pt x="775080" y="838390"/>
                    </a:lnTo>
                    <a:lnTo>
                      <a:pt x="775582" y="838667"/>
                    </a:lnTo>
                    <a:lnTo>
                      <a:pt x="775591" y="839421"/>
                    </a:lnTo>
                    <a:lnTo>
                      <a:pt x="775370" y="839980"/>
                    </a:lnTo>
                    <a:lnTo>
                      <a:pt x="775658" y="840526"/>
                    </a:lnTo>
                    <a:lnTo>
                      <a:pt x="775340" y="840850"/>
                    </a:lnTo>
                    <a:lnTo>
                      <a:pt x="775093" y="841556"/>
                    </a:lnTo>
                    <a:lnTo>
                      <a:pt x="774914" y="842705"/>
                    </a:lnTo>
                    <a:lnTo>
                      <a:pt x="774916" y="843220"/>
                    </a:lnTo>
                    <a:lnTo>
                      <a:pt x="775466" y="843611"/>
                    </a:lnTo>
                    <a:lnTo>
                      <a:pt x="776153" y="843804"/>
                    </a:lnTo>
                    <a:lnTo>
                      <a:pt x="776576" y="844619"/>
                    </a:lnTo>
                    <a:lnTo>
                      <a:pt x="776927" y="845050"/>
                    </a:lnTo>
                    <a:lnTo>
                      <a:pt x="777620" y="844806"/>
                    </a:lnTo>
                    <a:lnTo>
                      <a:pt x="777922" y="845245"/>
                    </a:lnTo>
                    <a:lnTo>
                      <a:pt x="778221" y="845752"/>
                    </a:lnTo>
                    <a:lnTo>
                      <a:pt x="778761" y="846038"/>
                    </a:lnTo>
                    <a:lnTo>
                      <a:pt x="778536" y="846861"/>
                    </a:lnTo>
                    <a:lnTo>
                      <a:pt x="778645" y="847605"/>
                    </a:lnTo>
                    <a:lnTo>
                      <a:pt x="779393" y="847739"/>
                    </a:lnTo>
                    <a:lnTo>
                      <a:pt x="780291" y="848369"/>
                    </a:lnTo>
                    <a:lnTo>
                      <a:pt x="780490" y="849060"/>
                    </a:lnTo>
                    <a:lnTo>
                      <a:pt x="780815" y="849371"/>
                    </a:lnTo>
                    <a:lnTo>
                      <a:pt x="781406" y="849429"/>
                    </a:lnTo>
                    <a:lnTo>
                      <a:pt x="782106" y="849550"/>
                    </a:lnTo>
                    <a:lnTo>
                      <a:pt x="782764" y="849754"/>
                    </a:lnTo>
                    <a:lnTo>
                      <a:pt x="783190" y="850260"/>
                    </a:lnTo>
                    <a:lnTo>
                      <a:pt x="783634" y="850460"/>
                    </a:lnTo>
                    <a:lnTo>
                      <a:pt x="783785" y="850964"/>
                    </a:lnTo>
                    <a:lnTo>
                      <a:pt x="783627" y="851689"/>
                    </a:lnTo>
                    <a:lnTo>
                      <a:pt x="783797" y="852299"/>
                    </a:lnTo>
                    <a:lnTo>
                      <a:pt x="784587" y="852463"/>
                    </a:lnTo>
                    <a:lnTo>
                      <a:pt x="785484" y="852534"/>
                    </a:lnTo>
                    <a:lnTo>
                      <a:pt x="786302" y="852511"/>
                    </a:lnTo>
                    <a:lnTo>
                      <a:pt x="787285" y="852021"/>
                    </a:lnTo>
                    <a:lnTo>
                      <a:pt x="788357" y="852110"/>
                    </a:lnTo>
                    <a:lnTo>
                      <a:pt x="788730" y="852357"/>
                    </a:lnTo>
                    <a:lnTo>
                      <a:pt x="789449" y="852595"/>
                    </a:lnTo>
                    <a:lnTo>
                      <a:pt x="790036" y="852748"/>
                    </a:lnTo>
                    <a:lnTo>
                      <a:pt x="790926" y="852807"/>
                    </a:lnTo>
                    <a:lnTo>
                      <a:pt x="791635" y="852880"/>
                    </a:lnTo>
                    <a:lnTo>
                      <a:pt x="792153" y="853372"/>
                    </a:lnTo>
                    <a:lnTo>
                      <a:pt x="792659" y="853763"/>
                    </a:lnTo>
                    <a:lnTo>
                      <a:pt x="793010" y="854204"/>
                    </a:lnTo>
                    <a:lnTo>
                      <a:pt x="793382" y="854576"/>
                    </a:lnTo>
                    <a:lnTo>
                      <a:pt x="793969" y="854864"/>
                    </a:lnTo>
                    <a:lnTo>
                      <a:pt x="794406" y="855536"/>
                    </a:lnTo>
                    <a:lnTo>
                      <a:pt x="794775" y="855793"/>
                    </a:lnTo>
                    <a:lnTo>
                      <a:pt x="795199" y="856049"/>
                    </a:lnTo>
                    <a:lnTo>
                      <a:pt x="796025" y="856280"/>
                    </a:lnTo>
                    <a:lnTo>
                      <a:pt x="796473" y="856499"/>
                    </a:lnTo>
                    <a:lnTo>
                      <a:pt x="796975" y="856872"/>
                    </a:lnTo>
                    <a:lnTo>
                      <a:pt x="797668" y="856580"/>
                    </a:lnTo>
                    <a:lnTo>
                      <a:pt x="798240" y="856730"/>
                    </a:lnTo>
                    <a:lnTo>
                      <a:pt x="798712" y="856708"/>
                    </a:lnTo>
                    <a:lnTo>
                      <a:pt x="799312" y="856772"/>
                    </a:lnTo>
                    <a:lnTo>
                      <a:pt x="799916" y="856692"/>
                    </a:lnTo>
                    <a:lnTo>
                      <a:pt x="800664" y="857755"/>
                    </a:lnTo>
                    <a:lnTo>
                      <a:pt x="801428" y="858024"/>
                    </a:lnTo>
                    <a:lnTo>
                      <a:pt x="801910" y="858261"/>
                    </a:lnTo>
                    <a:lnTo>
                      <a:pt x="802423" y="858326"/>
                    </a:lnTo>
                    <a:lnTo>
                      <a:pt x="803072" y="858410"/>
                    </a:lnTo>
                    <a:lnTo>
                      <a:pt x="803425" y="858705"/>
                    </a:lnTo>
                    <a:lnTo>
                      <a:pt x="803961" y="859058"/>
                    </a:lnTo>
                    <a:lnTo>
                      <a:pt x="804751" y="859154"/>
                    </a:lnTo>
                    <a:lnTo>
                      <a:pt x="805243" y="859257"/>
                    </a:lnTo>
                    <a:lnTo>
                      <a:pt x="805865" y="859110"/>
                    </a:lnTo>
                    <a:lnTo>
                      <a:pt x="806253" y="858747"/>
                    </a:lnTo>
                    <a:lnTo>
                      <a:pt x="806661" y="858547"/>
                    </a:lnTo>
                    <a:lnTo>
                      <a:pt x="807054" y="858776"/>
                    </a:lnTo>
                    <a:lnTo>
                      <a:pt x="807451" y="858557"/>
                    </a:lnTo>
                    <a:lnTo>
                      <a:pt x="808007" y="858339"/>
                    </a:lnTo>
                    <a:lnTo>
                      <a:pt x="808518" y="858442"/>
                    </a:lnTo>
                    <a:lnTo>
                      <a:pt x="809333" y="858734"/>
                    </a:lnTo>
                    <a:lnTo>
                      <a:pt x="810300" y="858648"/>
                    </a:lnTo>
                    <a:lnTo>
                      <a:pt x="810739" y="859068"/>
                    </a:lnTo>
                    <a:lnTo>
                      <a:pt x="811193" y="859062"/>
                    </a:lnTo>
                    <a:lnTo>
                      <a:pt x="811838" y="858740"/>
                    </a:lnTo>
                    <a:lnTo>
                      <a:pt x="812567" y="857899"/>
                    </a:lnTo>
                    <a:lnTo>
                      <a:pt x="813279" y="857839"/>
                    </a:lnTo>
                    <a:lnTo>
                      <a:pt x="813626" y="858471"/>
                    </a:lnTo>
                    <a:lnTo>
                      <a:pt x="814025" y="858988"/>
                    </a:lnTo>
                    <a:lnTo>
                      <a:pt x="814288" y="858593"/>
                    </a:lnTo>
                    <a:lnTo>
                      <a:pt x="814737" y="857921"/>
                    </a:lnTo>
                    <a:lnTo>
                      <a:pt x="814733" y="857389"/>
                    </a:lnTo>
                    <a:lnTo>
                      <a:pt x="815122" y="857026"/>
                    </a:lnTo>
                    <a:lnTo>
                      <a:pt x="815632" y="857301"/>
                    </a:lnTo>
                    <a:lnTo>
                      <a:pt x="816332" y="857253"/>
                    </a:lnTo>
                    <a:lnTo>
                      <a:pt x="817225" y="856961"/>
                    </a:lnTo>
                    <a:lnTo>
                      <a:pt x="817485" y="857440"/>
                    </a:lnTo>
                    <a:lnTo>
                      <a:pt x="817238" y="858355"/>
                    </a:lnTo>
                    <a:lnTo>
                      <a:pt x="817466" y="859112"/>
                    </a:lnTo>
                    <a:lnTo>
                      <a:pt x="818927" y="859062"/>
                    </a:lnTo>
                    <a:lnTo>
                      <a:pt x="819319" y="859366"/>
                    </a:lnTo>
                    <a:lnTo>
                      <a:pt x="819893" y="860098"/>
                    </a:lnTo>
                    <a:lnTo>
                      <a:pt x="820538" y="859681"/>
                    </a:lnTo>
                    <a:lnTo>
                      <a:pt x="821335" y="858923"/>
                    </a:lnTo>
                    <a:lnTo>
                      <a:pt x="822375" y="858724"/>
                    </a:lnTo>
                    <a:lnTo>
                      <a:pt x="822683" y="858272"/>
                    </a:lnTo>
                    <a:lnTo>
                      <a:pt x="823171" y="858053"/>
                    </a:lnTo>
                    <a:lnTo>
                      <a:pt x="823557" y="858891"/>
                    </a:lnTo>
                    <a:lnTo>
                      <a:pt x="824077" y="859835"/>
                    </a:lnTo>
                    <a:lnTo>
                      <a:pt x="824453" y="860711"/>
                    </a:lnTo>
                    <a:lnTo>
                      <a:pt x="824337" y="861203"/>
                    </a:lnTo>
                    <a:lnTo>
                      <a:pt x="824244" y="861697"/>
                    </a:lnTo>
                    <a:lnTo>
                      <a:pt x="824940" y="862012"/>
                    </a:lnTo>
                    <a:lnTo>
                      <a:pt x="825638" y="862282"/>
                    </a:lnTo>
                    <a:lnTo>
                      <a:pt x="825869" y="862856"/>
                    </a:lnTo>
                    <a:lnTo>
                      <a:pt x="826138" y="863518"/>
                    </a:lnTo>
                    <a:lnTo>
                      <a:pt x="826825" y="863697"/>
                    </a:lnTo>
                    <a:lnTo>
                      <a:pt x="827487" y="863745"/>
                    </a:lnTo>
                    <a:lnTo>
                      <a:pt x="827995" y="864128"/>
                    </a:lnTo>
                    <a:lnTo>
                      <a:pt x="827978" y="864642"/>
                    </a:lnTo>
                    <a:lnTo>
                      <a:pt x="827991" y="865300"/>
                    </a:lnTo>
                    <a:lnTo>
                      <a:pt x="828440" y="865711"/>
                    </a:lnTo>
                    <a:lnTo>
                      <a:pt x="827875" y="866819"/>
                    </a:lnTo>
                    <a:lnTo>
                      <a:pt x="827859" y="867477"/>
                    </a:lnTo>
                    <a:lnTo>
                      <a:pt x="828350" y="867441"/>
                    </a:lnTo>
                    <a:lnTo>
                      <a:pt x="828903" y="867535"/>
                    </a:lnTo>
                    <a:lnTo>
                      <a:pt x="828707" y="868174"/>
                    </a:lnTo>
                    <a:lnTo>
                      <a:pt x="828357" y="868575"/>
                    </a:lnTo>
                    <a:lnTo>
                      <a:pt x="828245" y="869008"/>
                    </a:lnTo>
                    <a:lnTo>
                      <a:pt x="828896" y="869143"/>
                    </a:lnTo>
                    <a:lnTo>
                      <a:pt x="829323" y="869544"/>
                    </a:lnTo>
                    <a:lnTo>
                      <a:pt x="829067" y="870605"/>
                    </a:lnTo>
                    <a:lnTo>
                      <a:pt x="829260" y="871054"/>
                    </a:lnTo>
                    <a:lnTo>
                      <a:pt x="829285" y="872254"/>
                    </a:lnTo>
                    <a:lnTo>
                      <a:pt x="829060" y="872967"/>
                    </a:lnTo>
                    <a:lnTo>
                      <a:pt x="829182" y="873471"/>
                    </a:lnTo>
                    <a:lnTo>
                      <a:pt x="828608" y="874483"/>
                    </a:lnTo>
                    <a:lnTo>
                      <a:pt x="828029" y="875116"/>
                    </a:lnTo>
                    <a:lnTo>
                      <a:pt x="827471" y="875532"/>
                    </a:lnTo>
                    <a:lnTo>
                      <a:pt x="827833" y="875828"/>
                    </a:lnTo>
                    <a:lnTo>
                      <a:pt x="828264" y="876008"/>
                    </a:lnTo>
                    <a:lnTo>
                      <a:pt x="828335" y="876936"/>
                    </a:lnTo>
                    <a:lnTo>
                      <a:pt x="827927" y="877225"/>
                    </a:lnTo>
                    <a:lnTo>
                      <a:pt x="827741" y="877986"/>
                    </a:lnTo>
                    <a:lnTo>
                      <a:pt x="828277" y="878429"/>
                    </a:lnTo>
                    <a:lnTo>
                      <a:pt x="828640" y="878702"/>
                    </a:lnTo>
                    <a:lnTo>
                      <a:pt x="828852" y="879171"/>
                    </a:lnTo>
                    <a:lnTo>
                      <a:pt x="828854" y="879757"/>
                    </a:lnTo>
                    <a:lnTo>
                      <a:pt x="829144" y="880381"/>
                    </a:lnTo>
                    <a:lnTo>
                      <a:pt x="829493" y="880715"/>
                    </a:lnTo>
                    <a:lnTo>
                      <a:pt x="829754" y="881194"/>
                    </a:lnTo>
                    <a:lnTo>
                      <a:pt x="829661" y="881791"/>
                    </a:lnTo>
                    <a:lnTo>
                      <a:pt x="829722" y="882371"/>
                    </a:lnTo>
                    <a:lnTo>
                      <a:pt x="830062" y="882764"/>
                    </a:lnTo>
                    <a:lnTo>
                      <a:pt x="829968" y="883207"/>
                    </a:lnTo>
                    <a:lnTo>
                      <a:pt x="829493" y="883473"/>
                    </a:lnTo>
                    <a:lnTo>
                      <a:pt x="828995" y="883623"/>
                    </a:lnTo>
                    <a:lnTo>
                      <a:pt x="828588" y="883919"/>
                    </a:lnTo>
                    <a:lnTo>
                      <a:pt x="828424" y="884487"/>
                    </a:lnTo>
                    <a:lnTo>
                      <a:pt x="828684" y="885062"/>
                    </a:lnTo>
                    <a:lnTo>
                      <a:pt x="828392" y="885688"/>
                    </a:lnTo>
                    <a:lnTo>
                      <a:pt x="827696" y="886086"/>
                    </a:lnTo>
                    <a:lnTo>
                      <a:pt x="827602" y="886549"/>
                    </a:lnTo>
                    <a:lnTo>
                      <a:pt x="828094" y="886835"/>
                    </a:lnTo>
                    <a:lnTo>
                      <a:pt x="828919" y="887233"/>
                    </a:lnTo>
                    <a:lnTo>
                      <a:pt x="828919" y="888006"/>
                    </a:lnTo>
                    <a:lnTo>
                      <a:pt x="829108" y="888678"/>
                    </a:lnTo>
                    <a:lnTo>
                      <a:pt x="829545" y="889319"/>
                    </a:lnTo>
                    <a:lnTo>
                      <a:pt x="829802" y="890048"/>
                    </a:lnTo>
                    <a:lnTo>
                      <a:pt x="830550" y="890155"/>
                    </a:lnTo>
                    <a:lnTo>
                      <a:pt x="831375" y="890511"/>
                    </a:lnTo>
                    <a:lnTo>
                      <a:pt x="831943" y="891012"/>
                    </a:lnTo>
                    <a:lnTo>
                      <a:pt x="832563" y="891134"/>
                    </a:lnTo>
                    <a:lnTo>
                      <a:pt x="833092" y="891449"/>
                    </a:lnTo>
                    <a:lnTo>
                      <a:pt x="832710" y="892132"/>
                    </a:lnTo>
                    <a:lnTo>
                      <a:pt x="832704" y="892685"/>
                    </a:lnTo>
                    <a:lnTo>
                      <a:pt x="833225" y="892788"/>
                    </a:lnTo>
                    <a:lnTo>
                      <a:pt x="833729" y="892872"/>
                    </a:lnTo>
                    <a:lnTo>
                      <a:pt x="833466" y="893372"/>
                    </a:lnTo>
                    <a:lnTo>
                      <a:pt x="832704" y="893506"/>
                    </a:lnTo>
                    <a:lnTo>
                      <a:pt x="832181" y="893404"/>
                    </a:lnTo>
                    <a:lnTo>
                      <a:pt x="831433" y="893368"/>
                    </a:lnTo>
                    <a:lnTo>
                      <a:pt x="831092" y="893818"/>
                    </a:lnTo>
                    <a:lnTo>
                      <a:pt x="831539" y="894454"/>
                    </a:lnTo>
                    <a:lnTo>
                      <a:pt x="832365" y="894868"/>
                    </a:lnTo>
                    <a:lnTo>
                      <a:pt x="832920" y="895349"/>
                    </a:lnTo>
                    <a:lnTo>
                      <a:pt x="832932" y="896017"/>
                    </a:lnTo>
                    <a:lnTo>
                      <a:pt x="832393" y="896486"/>
                    </a:lnTo>
                    <a:lnTo>
                      <a:pt x="831798" y="896730"/>
                    </a:lnTo>
                    <a:lnTo>
                      <a:pt x="831195" y="897051"/>
                    </a:lnTo>
                    <a:lnTo>
                      <a:pt x="831417" y="897492"/>
                    </a:lnTo>
                    <a:lnTo>
                      <a:pt x="831809" y="897719"/>
                    </a:lnTo>
                    <a:lnTo>
                      <a:pt x="832277" y="898169"/>
                    </a:lnTo>
                    <a:lnTo>
                      <a:pt x="832750" y="898997"/>
                    </a:lnTo>
                    <a:lnTo>
                      <a:pt x="833369" y="899196"/>
                    </a:lnTo>
                    <a:lnTo>
                      <a:pt x="833979" y="899347"/>
                    </a:lnTo>
                    <a:lnTo>
                      <a:pt x="834181" y="899816"/>
                    </a:lnTo>
                    <a:lnTo>
                      <a:pt x="833899" y="900307"/>
                    </a:lnTo>
                    <a:lnTo>
                      <a:pt x="833475" y="900513"/>
                    </a:lnTo>
                    <a:lnTo>
                      <a:pt x="832916" y="900799"/>
                    </a:lnTo>
                    <a:lnTo>
                      <a:pt x="832162" y="901255"/>
                    </a:lnTo>
                    <a:lnTo>
                      <a:pt x="832056" y="902076"/>
                    </a:lnTo>
                    <a:lnTo>
                      <a:pt x="832428" y="902333"/>
                    </a:lnTo>
                    <a:lnTo>
                      <a:pt x="832935" y="902638"/>
                    </a:lnTo>
                    <a:lnTo>
                      <a:pt x="833642" y="903052"/>
                    </a:lnTo>
                    <a:lnTo>
                      <a:pt x="834191" y="903444"/>
                    </a:lnTo>
                    <a:lnTo>
                      <a:pt x="834599" y="904003"/>
                    </a:lnTo>
                    <a:lnTo>
                      <a:pt x="835025" y="904665"/>
                    </a:lnTo>
                    <a:lnTo>
                      <a:pt x="835491" y="905348"/>
                    </a:lnTo>
                    <a:lnTo>
                      <a:pt x="836008" y="905913"/>
                    </a:lnTo>
                    <a:lnTo>
                      <a:pt x="836794" y="906096"/>
                    </a:lnTo>
                    <a:lnTo>
                      <a:pt x="837739" y="906283"/>
                    </a:lnTo>
                    <a:lnTo>
                      <a:pt x="838169" y="906713"/>
                    </a:lnTo>
                    <a:lnTo>
                      <a:pt x="838570" y="907085"/>
                    </a:lnTo>
                    <a:lnTo>
                      <a:pt x="839149" y="907264"/>
                    </a:lnTo>
                    <a:lnTo>
                      <a:pt x="839588" y="907617"/>
                    </a:lnTo>
                    <a:lnTo>
                      <a:pt x="839919" y="908010"/>
                    </a:lnTo>
                    <a:lnTo>
                      <a:pt x="840417" y="908771"/>
                    </a:lnTo>
                    <a:lnTo>
                      <a:pt x="840677" y="909304"/>
                    </a:lnTo>
                    <a:lnTo>
                      <a:pt x="840860" y="909712"/>
                    </a:lnTo>
                    <a:lnTo>
                      <a:pt x="841312" y="910639"/>
                    </a:lnTo>
                    <a:lnTo>
                      <a:pt x="841284" y="911403"/>
                    </a:lnTo>
                    <a:lnTo>
                      <a:pt x="841496" y="911878"/>
                    </a:lnTo>
                    <a:lnTo>
                      <a:pt x="842292" y="912101"/>
                    </a:lnTo>
                    <a:lnTo>
                      <a:pt x="842883" y="912155"/>
                    </a:lnTo>
                    <a:lnTo>
                      <a:pt x="844221" y="912441"/>
                    </a:lnTo>
                    <a:lnTo>
                      <a:pt x="845030" y="912489"/>
                    </a:lnTo>
                    <a:lnTo>
                      <a:pt x="845593" y="912544"/>
                    </a:lnTo>
                    <a:lnTo>
                      <a:pt x="846560" y="912601"/>
                    </a:lnTo>
                    <a:lnTo>
                      <a:pt x="847062" y="912637"/>
                    </a:lnTo>
                    <a:lnTo>
                      <a:pt x="847474" y="912826"/>
                    </a:lnTo>
                    <a:lnTo>
                      <a:pt x="848787" y="912742"/>
                    </a:lnTo>
                    <a:lnTo>
                      <a:pt x="849606" y="912647"/>
                    </a:lnTo>
                    <a:lnTo>
                      <a:pt x="850184" y="913225"/>
                    </a:lnTo>
                    <a:lnTo>
                      <a:pt x="850476" y="913603"/>
                    </a:lnTo>
                    <a:lnTo>
                      <a:pt x="850884" y="914082"/>
                    </a:lnTo>
                    <a:lnTo>
                      <a:pt x="851472" y="914563"/>
                    </a:lnTo>
                    <a:lnTo>
                      <a:pt x="852527" y="914422"/>
                    </a:lnTo>
                    <a:lnTo>
                      <a:pt x="853338" y="914294"/>
                    </a:lnTo>
                    <a:lnTo>
                      <a:pt x="854477" y="913851"/>
                    </a:lnTo>
                    <a:lnTo>
                      <a:pt x="854991" y="913780"/>
                    </a:lnTo>
                    <a:lnTo>
                      <a:pt x="855447" y="913687"/>
                    </a:lnTo>
                    <a:lnTo>
                      <a:pt x="855916" y="913410"/>
                    </a:lnTo>
                    <a:lnTo>
                      <a:pt x="856673" y="913343"/>
                    </a:lnTo>
                    <a:lnTo>
                      <a:pt x="857093" y="913830"/>
                    </a:lnTo>
                    <a:lnTo>
                      <a:pt x="857122" y="914595"/>
                    </a:lnTo>
                    <a:lnTo>
                      <a:pt x="857229" y="915074"/>
                    </a:lnTo>
                    <a:lnTo>
                      <a:pt x="857877" y="916223"/>
                    </a:lnTo>
                    <a:lnTo>
                      <a:pt x="858259" y="916448"/>
                    </a:lnTo>
                    <a:lnTo>
                      <a:pt x="858866" y="916824"/>
                    </a:lnTo>
                    <a:lnTo>
                      <a:pt x="858879" y="917530"/>
                    </a:lnTo>
                    <a:lnTo>
                      <a:pt x="858782" y="918049"/>
                    </a:lnTo>
                    <a:lnTo>
                      <a:pt x="859049" y="918885"/>
                    </a:lnTo>
                    <a:lnTo>
                      <a:pt x="859280" y="919575"/>
                    </a:lnTo>
                    <a:lnTo>
                      <a:pt x="859412" y="920070"/>
                    </a:lnTo>
                    <a:lnTo>
                      <a:pt x="859366" y="920507"/>
                    </a:lnTo>
                    <a:lnTo>
                      <a:pt x="859193" y="920940"/>
                    </a:lnTo>
                    <a:lnTo>
                      <a:pt x="858933" y="922146"/>
                    </a:lnTo>
                    <a:lnTo>
                      <a:pt x="858616" y="922452"/>
                    </a:lnTo>
                    <a:lnTo>
                      <a:pt x="858067" y="922911"/>
                    </a:lnTo>
                    <a:lnTo>
                      <a:pt x="857937" y="923753"/>
                    </a:lnTo>
                    <a:lnTo>
                      <a:pt x="858330" y="924134"/>
                    </a:lnTo>
                    <a:lnTo>
                      <a:pt x="858670" y="924661"/>
                    </a:lnTo>
                    <a:lnTo>
                      <a:pt x="858332" y="925489"/>
                    </a:lnTo>
                    <a:lnTo>
                      <a:pt x="857912" y="926054"/>
                    </a:lnTo>
                    <a:lnTo>
                      <a:pt x="857347" y="926407"/>
                    </a:lnTo>
                    <a:lnTo>
                      <a:pt x="857103" y="926966"/>
                    </a:lnTo>
                    <a:lnTo>
                      <a:pt x="856920" y="927573"/>
                    </a:lnTo>
                    <a:lnTo>
                      <a:pt x="857193" y="928584"/>
                    </a:lnTo>
                    <a:lnTo>
                      <a:pt x="857290" y="929021"/>
                    </a:lnTo>
                    <a:lnTo>
                      <a:pt x="857032" y="929676"/>
                    </a:lnTo>
                    <a:lnTo>
                      <a:pt x="856330" y="930084"/>
                    </a:lnTo>
                    <a:lnTo>
                      <a:pt x="855540" y="930199"/>
                    </a:lnTo>
                    <a:lnTo>
                      <a:pt x="855180" y="930565"/>
                    </a:lnTo>
                    <a:lnTo>
                      <a:pt x="854798" y="931130"/>
                    </a:lnTo>
                    <a:lnTo>
                      <a:pt x="853712" y="930945"/>
                    </a:lnTo>
                    <a:lnTo>
                      <a:pt x="852993" y="930928"/>
                    </a:lnTo>
                    <a:lnTo>
                      <a:pt x="852537" y="931204"/>
                    </a:lnTo>
                    <a:lnTo>
                      <a:pt x="851991" y="931525"/>
                    </a:lnTo>
                    <a:lnTo>
                      <a:pt x="851506" y="931542"/>
                    </a:lnTo>
                    <a:lnTo>
                      <a:pt x="850871" y="931786"/>
                    </a:lnTo>
                    <a:lnTo>
                      <a:pt x="850438" y="931937"/>
                    </a:lnTo>
                    <a:lnTo>
                      <a:pt x="850075" y="932424"/>
                    </a:lnTo>
                    <a:lnTo>
                      <a:pt x="849600" y="932662"/>
                    </a:lnTo>
                    <a:lnTo>
                      <a:pt x="849298" y="933240"/>
                    </a:lnTo>
                    <a:lnTo>
                      <a:pt x="849044" y="933905"/>
                    </a:lnTo>
                    <a:lnTo>
                      <a:pt x="848781" y="934338"/>
                    </a:lnTo>
                    <a:lnTo>
                      <a:pt x="848338" y="935048"/>
                    </a:lnTo>
                    <a:lnTo>
                      <a:pt x="847827" y="936698"/>
                    </a:lnTo>
                    <a:lnTo>
                      <a:pt x="847526" y="937099"/>
                    </a:lnTo>
                    <a:lnTo>
                      <a:pt x="847362" y="937797"/>
                    </a:lnTo>
                    <a:lnTo>
                      <a:pt x="847342" y="938465"/>
                    </a:lnTo>
                    <a:lnTo>
                      <a:pt x="847396" y="939016"/>
                    </a:lnTo>
                    <a:lnTo>
                      <a:pt x="847153" y="939633"/>
                    </a:lnTo>
                    <a:lnTo>
                      <a:pt x="846716" y="940740"/>
                    </a:lnTo>
                    <a:lnTo>
                      <a:pt x="846354" y="941473"/>
                    </a:lnTo>
                    <a:lnTo>
                      <a:pt x="846074" y="942446"/>
                    </a:lnTo>
                    <a:lnTo>
                      <a:pt x="846266" y="942875"/>
                    </a:lnTo>
                    <a:lnTo>
                      <a:pt x="846764" y="943412"/>
                    </a:lnTo>
                    <a:lnTo>
                      <a:pt x="847342" y="943854"/>
                    </a:lnTo>
                    <a:lnTo>
                      <a:pt x="847661" y="944564"/>
                    </a:lnTo>
                    <a:lnTo>
                      <a:pt x="847529" y="946501"/>
                    </a:lnTo>
                    <a:lnTo>
                      <a:pt x="846938" y="949204"/>
                    </a:lnTo>
                    <a:lnTo>
                      <a:pt x="846825" y="951311"/>
                    </a:lnTo>
                    <a:lnTo>
                      <a:pt x="847457" y="952046"/>
                    </a:lnTo>
                    <a:lnTo>
                      <a:pt x="848142" y="952624"/>
                    </a:lnTo>
                    <a:lnTo>
                      <a:pt x="849583" y="953500"/>
                    </a:lnTo>
                    <a:lnTo>
                      <a:pt x="850132" y="953689"/>
                    </a:lnTo>
                    <a:lnTo>
                      <a:pt x="851006" y="954252"/>
                    </a:lnTo>
                    <a:lnTo>
                      <a:pt x="852220" y="955206"/>
                    </a:lnTo>
                    <a:lnTo>
                      <a:pt x="852962" y="955773"/>
                    </a:lnTo>
                    <a:lnTo>
                      <a:pt x="853494" y="956679"/>
                    </a:lnTo>
                    <a:lnTo>
                      <a:pt x="853960" y="957353"/>
                    </a:lnTo>
                    <a:lnTo>
                      <a:pt x="854044" y="957819"/>
                    </a:lnTo>
                    <a:lnTo>
                      <a:pt x="854365" y="958355"/>
                    </a:lnTo>
                    <a:lnTo>
                      <a:pt x="854682" y="958969"/>
                    </a:lnTo>
                    <a:lnTo>
                      <a:pt x="855065" y="959331"/>
                    </a:lnTo>
                    <a:lnTo>
                      <a:pt x="855514" y="959517"/>
                    </a:lnTo>
                    <a:lnTo>
                      <a:pt x="856544" y="960024"/>
                    </a:lnTo>
                    <a:lnTo>
                      <a:pt x="857250" y="960545"/>
                    </a:lnTo>
                    <a:lnTo>
                      <a:pt x="857826" y="961181"/>
                    </a:lnTo>
                    <a:lnTo>
                      <a:pt x="857803" y="962282"/>
                    </a:lnTo>
                    <a:lnTo>
                      <a:pt x="857713" y="963329"/>
                    </a:lnTo>
                    <a:lnTo>
                      <a:pt x="857752" y="964385"/>
                    </a:lnTo>
                    <a:lnTo>
                      <a:pt x="857832" y="966754"/>
                    </a:lnTo>
                    <a:lnTo>
                      <a:pt x="857910" y="967734"/>
                    </a:lnTo>
                    <a:lnTo>
                      <a:pt x="858143" y="968966"/>
                    </a:lnTo>
                    <a:lnTo>
                      <a:pt x="858542" y="969599"/>
                    </a:lnTo>
                    <a:lnTo>
                      <a:pt x="859113" y="970380"/>
                    </a:lnTo>
                    <a:lnTo>
                      <a:pt x="860105" y="970922"/>
                    </a:lnTo>
                    <a:lnTo>
                      <a:pt x="860872" y="971143"/>
                    </a:lnTo>
                    <a:lnTo>
                      <a:pt x="861788" y="971474"/>
                    </a:lnTo>
                    <a:lnTo>
                      <a:pt x="862700" y="971821"/>
                    </a:lnTo>
                    <a:lnTo>
                      <a:pt x="863564" y="972401"/>
                    </a:lnTo>
                    <a:lnTo>
                      <a:pt x="864354" y="973263"/>
                    </a:lnTo>
                    <a:lnTo>
                      <a:pt x="864620" y="974174"/>
                    </a:lnTo>
                    <a:lnTo>
                      <a:pt x="864864" y="975519"/>
                    </a:lnTo>
                    <a:lnTo>
                      <a:pt x="865133" y="976294"/>
                    </a:lnTo>
                    <a:lnTo>
                      <a:pt x="865409" y="976759"/>
                    </a:lnTo>
                    <a:lnTo>
                      <a:pt x="865657" y="977446"/>
                    </a:lnTo>
                    <a:lnTo>
                      <a:pt x="865493" y="978124"/>
                    </a:lnTo>
                    <a:lnTo>
                      <a:pt x="865403" y="978724"/>
                    </a:lnTo>
                    <a:lnTo>
                      <a:pt x="865297" y="979200"/>
                    </a:lnTo>
                    <a:lnTo>
                      <a:pt x="865474" y="979681"/>
                    </a:lnTo>
                    <a:lnTo>
                      <a:pt x="865930" y="980406"/>
                    </a:lnTo>
                    <a:lnTo>
                      <a:pt x="866377" y="980824"/>
                    </a:lnTo>
                    <a:lnTo>
                      <a:pt x="866810" y="981074"/>
                    </a:lnTo>
                    <a:lnTo>
                      <a:pt x="867590" y="981344"/>
                    </a:lnTo>
                    <a:lnTo>
                      <a:pt x="868489" y="981652"/>
                    </a:lnTo>
                    <a:lnTo>
                      <a:pt x="869211" y="982038"/>
                    </a:lnTo>
                    <a:lnTo>
                      <a:pt x="869783" y="982494"/>
                    </a:lnTo>
                    <a:lnTo>
                      <a:pt x="953260" y="1045865"/>
                    </a:lnTo>
                    <a:close/>
                  </a:path>
                </a:pathLst>
              </a:custGeom>
              <a:solidFill>
                <a:srgbClr val="ABFFD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BF5DB5A-462C-81A6-1C76-D1666FA63B95}"/>
                  </a:ext>
                </a:extLst>
              </p:cNvPr>
              <p:cNvSpPr/>
              <p:nvPr/>
            </p:nvSpPr>
            <p:spPr>
              <a:xfrm flipV="1">
                <a:off x="3358830" y="2780750"/>
                <a:ext cx="1089145" cy="1040609"/>
              </a:xfrm>
              <a:custGeom>
                <a:avLst/>
                <a:gdLst>
                  <a:gd name="connsiteX0" fmla="*/ 223478 w 1089145"/>
                  <a:gd name="connsiteY0" fmla="*/ 1037044 h 1040609"/>
                  <a:gd name="connsiteX1" fmla="*/ 224188 w 1089145"/>
                  <a:gd name="connsiteY1" fmla="*/ 1036701 h 1040609"/>
                  <a:gd name="connsiteX2" fmla="*/ 224816 w 1089145"/>
                  <a:gd name="connsiteY2" fmla="*/ 1036967 h 1040609"/>
                  <a:gd name="connsiteX3" fmla="*/ 225247 w 1089145"/>
                  <a:gd name="connsiteY3" fmla="*/ 1037323 h 1040609"/>
                  <a:gd name="connsiteX4" fmla="*/ 225516 w 1089145"/>
                  <a:gd name="connsiteY4" fmla="*/ 1037755 h 1040609"/>
                  <a:gd name="connsiteX5" fmla="*/ 226188 w 1089145"/>
                  <a:gd name="connsiteY5" fmla="*/ 1038440 h 1040609"/>
                  <a:gd name="connsiteX6" fmla="*/ 226916 w 1089145"/>
                  <a:gd name="connsiteY6" fmla="*/ 1038199 h 1040609"/>
                  <a:gd name="connsiteX7" fmla="*/ 227603 w 1089145"/>
                  <a:gd name="connsiteY7" fmla="*/ 1038034 h 1040609"/>
                  <a:gd name="connsiteX8" fmla="*/ 228361 w 1089145"/>
                  <a:gd name="connsiteY8" fmla="*/ 1038212 h 1040609"/>
                  <a:gd name="connsiteX9" fmla="*/ 229138 w 1089145"/>
                  <a:gd name="connsiteY9" fmla="*/ 1038669 h 1040609"/>
                  <a:gd name="connsiteX10" fmla="*/ 229651 w 1089145"/>
                  <a:gd name="connsiteY10" fmla="*/ 1038771 h 1040609"/>
                  <a:gd name="connsiteX11" fmla="*/ 230435 w 1089145"/>
                  <a:gd name="connsiteY11" fmla="*/ 1038123 h 1040609"/>
                  <a:gd name="connsiteX12" fmla="*/ 230985 w 1089145"/>
                  <a:gd name="connsiteY12" fmla="*/ 1037488 h 1040609"/>
                  <a:gd name="connsiteX13" fmla="*/ 230985 w 1089145"/>
                  <a:gd name="connsiteY13" fmla="*/ 1036840 h 1040609"/>
                  <a:gd name="connsiteX14" fmla="*/ 230178 w 1089145"/>
                  <a:gd name="connsiteY14" fmla="*/ 1035964 h 1040609"/>
                  <a:gd name="connsiteX15" fmla="*/ 229319 w 1089145"/>
                  <a:gd name="connsiteY15" fmla="*/ 1035431 h 1040609"/>
                  <a:gd name="connsiteX16" fmla="*/ 228602 w 1089145"/>
                  <a:gd name="connsiteY16" fmla="*/ 1034897 h 1040609"/>
                  <a:gd name="connsiteX17" fmla="*/ 228493 w 1089145"/>
                  <a:gd name="connsiteY17" fmla="*/ 1034351 h 1040609"/>
                  <a:gd name="connsiteX18" fmla="*/ 229033 w 1089145"/>
                  <a:gd name="connsiteY18" fmla="*/ 1034148 h 1040609"/>
                  <a:gd name="connsiteX19" fmla="*/ 230237 w 1089145"/>
                  <a:gd name="connsiteY19" fmla="*/ 1033957 h 1040609"/>
                  <a:gd name="connsiteX20" fmla="*/ 231264 w 1089145"/>
                  <a:gd name="connsiteY20" fmla="*/ 1034173 h 1040609"/>
                  <a:gd name="connsiteX21" fmla="*/ 231922 w 1089145"/>
                  <a:gd name="connsiteY21" fmla="*/ 1034567 h 1040609"/>
                  <a:gd name="connsiteX22" fmla="*/ 232307 w 1089145"/>
                  <a:gd name="connsiteY22" fmla="*/ 1035113 h 1040609"/>
                  <a:gd name="connsiteX23" fmla="*/ 232683 w 1089145"/>
                  <a:gd name="connsiteY23" fmla="*/ 1035672 h 1040609"/>
                  <a:gd name="connsiteX24" fmla="*/ 233248 w 1089145"/>
                  <a:gd name="connsiteY24" fmla="*/ 1035634 h 1040609"/>
                  <a:gd name="connsiteX25" fmla="*/ 233399 w 1089145"/>
                  <a:gd name="connsiteY25" fmla="*/ 1034453 h 1040609"/>
                  <a:gd name="connsiteX26" fmla="*/ 233328 w 1089145"/>
                  <a:gd name="connsiteY26" fmla="*/ 1033462 h 1040609"/>
                  <a:gd name="connsiteX27" fmla="*/ 234041 w 1089145"/>
                  <a:gd name="connsiteY27" fmla="*/ 1033068 h 1040609"/>
                  <a:gd name="connsiteX28" fmla="*/ 234918 w 1089145"/>
                  <a:gd name="connsiteY28" fmla="*/ 1033818 h 1040609"/>
                  <a:gd name="connsiteX29" fmla="*/ 235662 w 1089145"/>
                  <a:gd name="connsiteY29" fmla="*/ 1034326 h 1040609"/>
                  <a:gd name="connsiteX30" fmla="*/ 237534 w 1089145"/>
                  <a:gd name="connsiteY30" fmla="*/ 1034478 h 1040609"/>
                  <a:gd name="connsiteX31" fmla="*/ 238356 w 1089145"/>
                  <a:gd name="connsiteY31" fmla="*/ 1033843 h 1040609"/>
                  <a:gd name="connsiteX32" fmla="*/ 238475 w 1089145"/>
                  <a:gd name="connsiteY32" fmla="*/ 1033335 h 1040609"/>
                  <a:gd name="connsiteX33" fmla="*/ 238379 w 1089145"/>
                  <a:gd name="connsiteY33" fmla="*/ 1032687 h 1040609"/>
                  <a:gd name="connsiteX34" fmla="*/ 238164 w 1089145"/>
                  <a:gd name="connsiteY34" fmla="*/ 1031989 h 1040609"/>
                  <a:gd name="connsiteX35" fmla="*/ 238099 w 1089145"/>
                  <a:gd name="connsiteY35" fmla="*/ 1031265 h 1040609"/>
                  <a:gd name="connsiteX36" fmla="*/ 238472 w 1089145"/>
                  <a:gd name="connsiteY36" fmla="*/ 1030871 h 1040609"/>
                  <a:gd name="connsiteX37" fmla="*/ 239484 w 1089145"/>
                  <a:gd name="connsiteY37" fmla="*/ 1030948 h 1040609"/>
                  <a:gd name="connsiteX38" fmla="*/ 240761 w 1089145"/>
                  <a:gd name="connsiteY38" fmla="*/ 1031481 h 1040609"/>
                  <a:gd name="connsiteX39" fmla="*/ 241988 w 1089145"/>
                  <a:gd name="connsiteY39" fmla="*/ 1031570 h 1040609"/>
                  <a:gd name="connsiteX40" fmla="*/ 243259 w 1089145"/>
                  <a:gd name="connsiteY40" fmla="*/ 1031430 h 1040609"/>
                  <a:gd name="connsiteX41" fmla="*/ 244707 w 1089145"/>
                  <a:gd name="connsiteY41" fmla="*/ 1031417 h 1040609"/>
                  <a:gd name="connsiteX42" fmla="*/ 245796 w 1089145"/>
                  <a:gd name="connsiteY42" fmla="*/ 1031608 h 1040609"/>
                  <a:gd name="connsiteX43" fmla="*/ 250634 w 1089145"/>
                  <a:gd name="connsiteY43" fmla="*/ 1033640 h 1040609"/>
                  <a:gd name="connsiteX44" fmla="*/ 251716 w 1089145"/>
                  <a:gd name="connsiteY44" fmla="*/ 1034351 h 1040609"/>
                  <a:gd name="connsiteX45" fmla="*/ 252442 w 1089145"/>
                  <a:gd name="connsiteY45" fmla="*/ 1034884 h 1040609"/>
                  <a:gd name="connsiteX46" fmla="*/ 253007 w 1089145"/>
                  <a:gd name="connsiteY46" fmla="*/ 1035278 h 1040609"/>
                  <a:gd name="connsiteX47" fmla="*/ 253444 w 1089145"/>
                  <a:gd name="connsiteY47" fmla="*/ 1035507 h 1040609"/>
                  <a:gd name="connsiteX48" fmla="*/ 299969 w 1089145"/>
                  <a:gd name="connsiteY48" fmla="*/ 1035710 h 1040609"/>
                  <a:gd name="connsiteX49" fmla="*/ 340303 w 1089145"/>
                  <a:gd name="connsiteY49" fmla="*/ 1035939 h 1040609"/>
                  <a:gd name="connsiteX50" fmla="*/ 370811 w 1089145"/>
                  <a:gd name="connsiteY50" fmla="*/ 1035888 h 1040609"/>
                  <a:gd name="connsiteX51" fmla="*/ 386467 w 1089145"/>
                  <a:gd name="connsiteY51" fmla="*/ 1036066 h 1040609"/>
                  <a:gd name="connsiteX52" fmla="*/ 420296 w 1089145"/>
                  <a:gd name="connsiteY52" fmla="*/ 1036269 h 1040609"/>
                  <a:gd name="connsiteX53" fmla="*/ 455962 w 1089145"/>
                  <a:gd name="connsiteY53" fmla="*/ 1036485 h 1040609"/>
                  <a:gd name="connsiteX54" fmla="*/ 475897 w 1089145"/>
                  <a:gd name="connsiteY54" fmla="*/ 1036523 h 1040609"/>
                  <a:gd name="connsiteX55" fmla="*/ 510419 w 1089145"/>
                  <a:gd name="connsiteY55" fmla="*/ 1036586 h 1040609"/>
                  <a:gd name="connsiteX56" fmla="*/ 546068 w 1089145"/>
                  <a:gd name="connsiteY56" fmla="*/ 1036764 h 1040609"/>
                  <a:gd name="connsiteX57" fmla="*/ 609043 w 1089145"/>
                  <a:gd name="connsiteY57" fmla="*/ 1037056 h 1040609"/>
                  <a:gd name="connsiteX58" fmla="*/ 609171 w 1089145"/>
                  <a:gd name="connsiteY58" fmla="*/ 1036358 h 1040609"/>
                  <a:gd name="connsiteX59" fmla="*/ 609222 w 1089145"/>
                  <a:gd name="connsiteY59" fmla="*/ 1035596 h 1040609"/>
                  <a:gd name="connsiteX60" fmla="*/ 609022 w 1089145"/>
                  <a:gd name="connsiteY60" fmla="*/ 1034491 h 1040609"/>
                  <a:gd name="connsiteX61" fmla="*/ 608547 w 1089145"/>
                  <a:gd name="connsiteY61" fmla="*/ 1033665 h 1040609"/>
                  <a:gd name="connsiteX62" fmla="*/ 608043 w 1089145"/>
                  <a:gd name="connsiteY62" fmla="*/ 1032675 h 1040609"/>
                  <a:gd name="connsiteX63" fmla="*/ 607668 w 1089145"/>
                  <a:gd name="connsiteY63" fmla="*/ 1031595 h 1040609"/>
                  <a:gd name="connsiteX64" fmla="*/ 607530 w 1089145"/>
                  <a:gd name="connsiteY64" fmla="*/ 1030681 h 1040609"/>
                  <a:gd name="connsiteX65" fmla="*/ 607587 w 1089145"/>
                  <a:gd name="connsiteY65" fmla="*/ 1029487 h 1040609"/>
                  <a:gd name="connsiteX66" fmla="*/ 607639 w 1089145"/>
                  <a:gd name="connsiteY66" fmla="*/ 1027760 h 1040609"/>
                  <a:gd name="connsiteX67" fmla="*/ 607661 w 1089145"/>
                  <a:gd name="connsiteY67" fmla="*/ 1026617 h 1040609"/>
                  <a:gd name="connsiteX68" fmla="*/ 607591 w 1089145"/>
                  <a:gd name="connsiteY68" fmla="*/ 1025321 h 1040609"/>
                  <a:gd name="connsiteX69" fmla="*/ 607566 w 1089145"/>
                  <a:gd name="connsiteY69" fmla="*/ 1024636 h 1040609"/>
                  <a:gd name="connsiteX70" fmla="*/ 609257 w 1089145"/>
                  <a:gd name="connsiteY70" fmla="*/ 1025448 h 1040609"/>
                  <a:gd name="connsiteX71" fmla="*/ 613745 w 1089145"/>
                  <a:gd name="connsiteY71" fmla="*/ 1026591 h 1040609"/>
                  <a:gd name="connsiteX72" fmla="*/ 615621 w 1089145"/>
                  <a:gd name="connsiteY72" fmla="*/ 1027569 h 1040609"/>
                  <a:gd name="connsiteX73" fmla="*/ 620466 w 1089145"/>
                  <a:gd name="connsiteY73" fmla="*/ 1028547 h 1040609"/>
                  <a:gd name="connsiteX74" fmla="*/ 626416 w 1089145"/>
                  <a:gd name="connsiteY74" fmla="*/ 1029335 h 1040609"/>
                  <a:gd name="connsiteX75" fmla="*/ 630856 w 1089145"/>
                  <a:gd name="connsiteY75" fmla="*/ 1029665 h 1040609"/>
                  <a:gd name="connsiteX76" fmla="*/ 634960 w 1089145"/>
                  <a:gd name="connsiteY76" fmla="*/ 1029906 h 1040609"/>
                  <a:gd name="connsiteX77" fmla="*/ 638617 w 1089145"/>
                  <a:gd name="connsiteY77" fmla="*/ 1030338 h 1040609"/>
                  <a:gd name="connsiteX78" fmla="*/ 641969 w 1089145"/>
                  <a:gd name="connsiteY78" fmla="*/ 1029500 h 1040609"/>
                  <a:gd name="connsiteX79" fmla="*/ 643763 w 1089145"/>
                  <a:gd name="connsiteY79" fmla="*/ 1028662 h 1040609"/>
                  <a:gd name="connsiteX80" fmla="*/ 647331 w 1089145"/>
                  <a:gd name="connsiteY80" fmla="*/ 1028496 h 1040609"/>
                  <a:gd name="connsiteX81" fmla="*/ 651310 w 1089145"/>
                  <a:gd name="connsiteY81" fmla="*/ 1027531 h 1040609"/>
                  <a:gd name="connsiteX82" fmla="*/ 654857 w 1089145"/>
                  <a:gd name="connsiteY82" fmla="*/ 1026490 h 1040609"/>
                  <a:gd name="connsiteX83" fmla="*/ 657554 w 1089145"/>
                  <a:gd name="connsiteY83" fmla="*/ 1025334 h 1040609"/>
                  <a:gd name="connsiteX84" fmla="*/ 661292 w 1089145"/>
                  <a:gd name="connsiteY84" fmla="*/ 1023594 h 1040609"/>
                  <a:gd name="connsiteX85" fmla="*/ 663641 w 1089145"/>
                  <a:gd name="connsiteY85" fmla="*/ 1021067 h 1040609"/>
                  <a:gd name="connsiteX86" fmla="*/ 666685 w 1089145"/>
                  <a:gd name="connsiteY86" fmla="*/ 1019111 h 1040609"/>
                  <a:gd name="connsiteX87" fmla="*/ 670156 w 1089145"/>
                  <a:gd name="connsiteY87" fmla="*/ 1016076 h 1040609"/>
                  <a:gd name="connsiteX88" fmla="*/ 671020 w 1089145"/>
                  <a:gd name="connsiteY88" fmla="*/ 1014209 h 1040609"/>
                  <a:gd name="connsiteX89" fmla="*/ 671922 w 1089145"/>
                  <a:gd name="connsiteY89" fmla="*/ 1011402 h 1040609"/>
                  <a:gd name="connsiteX90" fmla="*/ 675669 w 1089145"/>
                  <a:gd name="connsiteY90" fmla="*/ 1009205 h 1040609"/>
                  <a:gd name="connsiteX91" fmla="*/ 679069 w 1089145"/>
                  <a:gd name="connsiteY91" fmla="*/ 1007529 h 1040609"/>
                  <a:gd name="connsiteX92" fmla="*/ 682351 w 1089145"/>
                  <a:gd name="connsiteY92" fmla="*/ 1006779 h 1040609"/>
                  <a:gd name="connsiteX93" fmla="*/ 686486 w 1089145"/>
                  <a:gd name="connsiteY93" fmla="*/ 1006322 h 1040609"/>
                  <a:gd name="connsiteX94" fmla="*/ 690856 w 1089145"/>
                  <a:gd name="connsiteY94" fmla="*/ 1006106 h 1040609"/>
                  <a:gd name="connsiteX95" fmla="*/ 693037 w 1089145"/>
                  <a:gd name="connsiteY95" fmla="*/ 1005078 h 1040609"/>
                  <a:gd name="connsiteX96" fmla="*/ 695100 w 1089145"/>
                  <a:gd name="connsiteY96" fmla="*/ 1003808 h 1040609"/>
                  <a:gd name="connsiteX97" fmla="*/ 697162 w 1089145"/>
                  <a:gd name="connsiteY97" fmla="*/ 1003871 h 1040609"/>
                  <a:gd name="connsiteX98" fmla="*/ 698569 w 1089145"/>
                  <a:gd name="connsiteY98" fmla="*/ 1005344 h 1040609"/>
                  <a:gd name="connsiteX99" fmla="*/ 699410 w 1089145"/>
                  <a:gd name="connsiteY99" fmla="*/ 1006627 h 1040609"/>
                  <a:gd name="connsiteX100" fmla="*/ 700758 w 1089145"/>
                  <a:gd name="connsiteY100" fmla="*/ 1007910 h 1040609"/>
                  <a:gd name="connsiteX101" fmla="*/ 703456 w 1089145"/>
                  <a:gd name="connsiteY101" fmla="*/ 1008202 h 1040609"/>
                  <a:gd name="connsiteX102" fmla="*/ 704952 w 1089145"/>
                  <a:gd name="connsiteY102" fmla="*/ 1009103 h 1040609"/>
                  <a:gd name="connsiteX103" fmla="*/ 705151 w 1089145"/>
                  <a:gd name="connsiteY103" fmla="*/ 1010094 h 1040609"/>
                  <a:gd name="connsiteX104" fmla="*/ 705934 w 1089145"/>
                  <a:gd name="connsiteY104" fmla="*/ 1011529 h 1040609"/>
                  <a:gd name="connsiteX105" fmla="*/ 708124 w 1089145"/>
                  <a:gd name="connsiteY105" fmla="*/ 1012228 h 1040609"/>
                  <a:gd name="connsiteX106" fmla="*/ 711396 w 1089145"/>
                  <a:gd name="connsiteY106" fmla="*/ 1014006 h 1040609"/>
                  <a:gd name="connsiteX107" fmla="*/ 716163 w 1089145"/>
                  <a:gd name="connsiteY107" fmla="*/ 1015873 h 1040609"/>
                  <a:gd name="connsiteX108" fmla="*/ 716793 w 1089145"/>
                  <a:gd name="connsiteY108" fmla="*/ 1016508 h 1040609"/>
                  <a:gd name="connsiteX109" fmla="*/ 718115 w 1089145"/>
                  <a:gd name="connsiteY109" fmla="*/ 1017867 h 1040609"/>
                  <a:gd name="connsiteX110" fmla="*/ 718592 w 1089145"/>
                  <a:gd name="connsiteY110" fmla="*/ 1019175 h 1040609"/>
                  <a:gd name="connsiteX111" fmla="*/ 719584 w 1089145"/>
                  <a:gd name="connsiteY111" fmla="*/ 1020267 h 1040609"/>
                  <a:gd name="connsiteX112" fmla="*/ 721000 w 1089145"/>
                  <a:gd name="connsiteY112" fmla="*/ 1021321 h 1040609"/>
                  <a:gd name="connsiteX113" fmla="*/ 722258 w 1089145"/>
                  <a:gd name="connsiteY113" fmla="*/ 1021892 h 1040609"/>
                  <a:gd name="connsiteX114" fmla="*/ 723368 w 1089145"/>
                  <a:gd name="connsiteY114" fmla="*/ 1022527 h 1040609"/>
                  <a:gd name="connsiteX115" fmla="*/ 724948 w 1089145"/>
                  <a:gd name="connsiteY115" fmla="*/ 1023442 h 1040609"/>
                  <a:gd name="connsiteX116" fmla="*/ 726416 w 1089145"/>
                  <a:gd name="connsiteY116" fmla="*/ 1024623 h 1040609"/>
                  <a:gd name="connsiteX117" fmla="*/ 727456 w 1089145"/>
                  <a:gd name="connsiteY117" fmla="*/ 1025639 h 1040609"/>
                  <a:gd name="connsiteX118" fmla="*/ 727883 w 1089145"/>
                  <a:gd name="connsiteY118" fmla="*/ 1026096 h 1040609"/>
                  <a:gd name="connsiteX119" fmla="*/ 728648 w 1089145"/>
                  <a:gd name="connsiteY119" fmla="*/ 1026477 h 1040609"/>
                  <a:gd name="connsiteX120" fmla="*/ 729650 w 1089145"/>
                  <a:gd name="connsiteY120" fmla="*/ 1026871 h 1040609"/>
                  <a:gd name="connsiteX121" fmla="*/ 730831 w 1089145"/>
                  <a:gd name="connsiteY121" fmla="*/ 1027696 h 1040609"/>
                  <a:gd name="connsiteX122" fmla="*/ 732568 w 1089145"/>
                  <a:gd name="connsiteY122" fmla="*/ 1028471 h 1040609"/>
                  <a:gd name="connsiteX123" fmla="*/ 734453 w 1089145"/>
                  <a:gd name="connsiteY123" fmla="*/ 1029131 h 1040609"/>
                  <a:gd name="connsiteX124" fmla="*/ 736556 w 1089145"/>
                  <a:gd name="connsiteY124" fmla="*/ 1029170 h 1040609"/>
                  <a:gd name="connsiteX125" fmla="*/ 738270 w 1089145"/>
                  <a:gd name="connsiteY125" fmla="*/ 1028725 h 1040609"/>
                  <a:gd name="connsiteX126" fmla="*/ 739422 w 1089145"/>
                  <a:gd name="connsiteY126" fmla="*/ 1028141 h 1040609"/>
                  <a:gd name="connsiteX127" fmla="*/ 740848 w 1089145"/>
                  <a:gd name="connsiteY127" fmla="*/ 1027099 h 1040609"/>
                  <a:gd name="connsiteX128" fmla="*/ 741991 w 1089145"/>
                  <a:gd name="connsiteY128" fmla="*/ 1026071 h 1040609"/>
                  <a:gd name="connsiteX129" fmla="*/ 743189 w 1089145"/>
                  <a:gd name="connsiteY129" fmla="*/ 1024890 h 1040609"/>
                  <a:gd name="connsiteX130" fmla="*/ 743744 w 1089145"/>
                  <a:gd name="connsiteY130" fmla="*/ 1024318 h 1040609"/>
                  <a:gd name="connsiteX131" fmla="*/ 744410 w 1089145"/>
                  <a:gd name="connsiteY131" fmla="*/ 1024458 h 1040609"/>
                  <a:gd name="connsiteX132" fmla="*/ 745234 w 1089145"/>
                  <a:gd name="connsiteY132" fmla="*/ 1025410 h 1040609"/>
                  <a:gd name="connsiteX133" fmla="*/ 745700 w 1089145"/>
                  <a:gd name="connsiteY133" fmla="*/ 1026312 h 1040609"/>
                  <a:gd name="connsiteX134" fmla="*/ 746492 w 1089145"/>
                  <a:gd name="connsiteY134" fmla="*/ 1027125 h 1040609"/>
                  <a:gd name="connsiteX135" fmla="*/ 747874 w 1089145"/>
                  <a:gd name="connsiteY135" fmla="*/ 1027836 h 1040609"/>
                  <a:gd name="connsiteX136" fmla="*/ 749450 w 1089145"/>
                  <a:gd name="connsiteY136" fmla="*/ 1028750 h 1040609"/>
                  <a:gd name="connsiteX137" fmla="*/ 750484 w 1089145"/>
                  <a:gd name="connsiteY137" fmla="*/ 1029474 h 1040609"/>
                  <a:gd name="connsiteX138" fmla="*/ 751505 w 1089145"/>
                  <a:gd name="connsiteY138" fmla="*/ 1029868 h 1040609"/>
                  <a:gd name="connsiteX139" fmla="*/ 752327 w 1089145"/>
                  <a:gd name="connsiteY139" fmla="*/ 1029436 h 1040609"/>
                  <a:gd name="connsiteX140" fmla="*/ 753091 w 1089145"/>
                  <a:gd name="connsiteY140" fmla="*/ 1029284 h 1040609"/>
                  <a:gd name="connsiteX141" fmla="*/ 754898 w 1089145"/>
                  <a:gd name="connsiteY141" fmla="*/ 1029766 h 1040609"/>
                  <a:gd name="connsiteX142" fmla="*/ 756703 w 1089145"/>
                  <a:gd name="connsiteY142" fmla="*/ 1029995 h 1040609"/>
                  <a:gd name="connsiteX143" fmla="*/ 758449 w 1089145"/>
                  <a:gd name="connsiteY143" fmla="*/ 1030414 h 1040609"/>
                  <a:gd name="connsiteX144" fmla="*/ 759510 w 1089145"/>
                  <a:gd name="connsiteY144" fmla="*/ 1030960 h 1040609"/>
                  <a:gd name="connsiteX145" fmla="*/ 760601 w 1089145"/>
                  <a:gd name="connsiteY145" fmla="*/ 1030224 h 1040609"/>
                  <a:gd name="connsiteX146" fmla="*/ 761475 w 1089145"/>
                  <a:gd name="connsiteY146" fmla="*/ 1029678 h 1040609"/>
                  <a:gd name="connsiteX147" fmla="*/ 762178 w 1089145"/>
                  <a:gd name="connsiteY147" fmla="*/ 1029665 h 1040609"/>
                  <a:gd name="connsiteX148" fmla="*/ 762941 w 1089145"/>
                  <a:gd name="connsiteY148" fmla="*/ 1029817 h 1040609"/>
                  <a:gd name="connsiteX149" fmla="*/ 765044 w 1089145"/>
                  <a:gd name="connsiteY149" fmla="*/ 1029233 h 1040609"/>
                  <a:gd name="connsiteX150" fmla="*/ 767950 w 1089145"/>
                  <a:gd name="connsiteY150" fmla="*/ 1027912 h 1040609"/>
                  <a:gd name="connsiteX151" fmla="*/ 769309 w 1089145"/>
                  <a:gd name="connsiteY151" fmla="*/ 1026972 h 1040609"/>
                  <a:gd name="connsiteX152" fmla="*/ 770419 w 1089145"/>
                  <a:gd name="connsiteY152" fmla="*/ 1026756 h 1040609"/>
                  <a:gd name="connsiteX153" fmla="*/ 771739 w 1089145"/>
                  <a:gd name="connsiteY153" fmla="*/ 1027087 h 1040609"/>
                  <a:gd name="connsiteX154" fmla="*/ 773011 w 1089145"/>
                  <a:gd name="connsiteY154" fmla="*/ 1027252 h 1040609"/>
                  <a:gd name="connsiteX155" fmla="*/ 774112 w 1089145"/>
                  <a:gd name="connsiteY155" fmla="*/ 1027239 h 1040609"/>
                  <a:gd name="connsiteX156" fmla="*/ 775081 w 1089145"/>
                  <a:gd name="connsiteY156" fmla="*/ 1026820 h 1040609"/>
                  <a:gd name="connsiteX157" fmla="*/ 776363 w 1089145"/>
                  <a:gd name="connsiteY157" fmla="*/ 1026350 h 1040609"/>
                  <a:gd name="connsiteX158" fmla="*/ 777394 w 1089145"/>
                  <a:gd name="connsiteY158" fmla="*/ 1026553 h 1040609"/>
                  <a:gd name="connsiteX159" fmla="*/ 779506 w 1089145"/>
                  <a:gd name="connsiteY159" fmla="*/ 1027290 h 1040609"/>
                  <a:gd name="connsiteX160" fmla="*/ 780796 w 1089145"/>
                  <a:gd name="connsiteY160" fmla="*/ 1027607 h 1040609"/>
                  <a:gd name="connsiteX161" fmla="*/ 781361 w 1089145"/>
                  <a:gd name="connsiteY161" fmla="*/ 1027684 h 1040609"/>
                  <a:gd name="connsiteX162" fmla="*/ 781937 w 1089145"/>
                  <a:gd name="connsiteY162" fmla="*/ 1027773 h 1040609"/>
                  <a:gd name="connsiteX163" fmla="*/ 783536 w 1089145"/>
                  <a:gd name="connsiteY163" fmla="*/ 1027925 h 1040609"/>
                  <a:gd name="connsiteX164" fmla="*/ 786593 w 1089145"/>
                  <a:gd name="connsiteY164" fmla="*/ 1028039 h 1040609"/>
                  <a:gd name="connsiteX165" fmla="*/ 789608 w 1089145"/>
                  <a:gd name="connsiteY165" fmla="*/ 1028636 h 1040609"/>
                  <a:gd name="connsiteX166" fmla="*/ 792741 w 1089145"/>
                  <a:gd name="connsiteY166" fmla="*/ 1029030 h 1040609"/>
                  <a:gd name="connsiteX167" fmla="*/ 795291 w 1089145"/>
                  <a:gd name="connsiteY167" fmla="*/ 1029093 h 1040609"/>
                  <a:gd name="connsiteX168" fmla="*/ 797850 w 1089145"/>
                  <a:gd name="connsiteY168" fmla="*/ 1028662 h 1040609"/>
                  <a:gd name="connsiteX169" fmla="*/ 800142 w 1089145"/>
                  <a:gd name="connsiteY169" fmla="*/ 1027887 h 1040609"/>
                  <a:gd name="connsiteX170" fmla="*/ 801699 w 1089145"/>
                  <a:gd name="connsiteY170" fmla="*/ 1027061 h 1040609"/>
                  <a:gd name="connsiteX171" fmla="*/ 803366 w 1089145"/>
                  <a:gd name="connsiteY171" fmla="*/ 1026122 h 1040609"/>
                  <a:gd name="connsiteX172" fmla="*/ 805288 w 1089145"/>
                  <a:gd name="connsiteY172" fmla="*/ 1025550 h 1040609"/>
                  <a:gd name="connsiteX173" fmla="*/ 806817 w 1089145"/>
                  <a:gd name="connsiteY173" fmla="*/ 1025118 h 1040609"/>
                  <a:gd name="connsiteX174" fmla="*/ 808374 w 1089145"/>
                  <a:gd name="connsiteY174" fmla="*/ 1025347 h 1040609"/>
                  <a:gd name="connsiteX175" fmla="*/ 809366 w 1089145"/>
                  <a:gd name="connsiteY175" fmla="*/ 1026375 h 1040609"/>
                  <a:gd name="connsiteX176" fmla="*/ 809528 w 1089145"/>
                  <a:gd name="connsiteY176" fmla="*/ 1027176 h 1040609"/>
                  <a:gd name="connsiteX177" fmla="*/ 810202 w 1089145"/>
                  <a:gd name="connsiteY177" fmla="*/ 1028560 h 1040609"/>
                  <a:gd name="connsiteX178" fmla="*/ 811341 w 1089145"/>
                  <a:gd name="connsiteY178" fmla="*/ 1029589 h 1040609"/>
                  <a:gd name="connsiteX179" fmla="*/ 812038 w 1089145"/>
                  <a:gd name="connsiteY179" fmla="*/ 1030490 h 1040609"/>
                  <a:gd name="connsiteX180" fmla="*/ 813091 w 1089145"/>
                  <a:gd name="connsiteY180" fmla="*/ 1031900 h 1040609"/>
                  <a:gd name="connsiteX181" fmla="*/ 815213 w 1089145"/>
                  <a:gd name="connsiteY181" fmla="*/ 1033081 h 1040609"/>
                  <a:gd name="connsiteX182" fmla="*/ 816652 w 1089145"/>
                  <a:gd name="connsiteY182" fmla="*/ 1034161 h 1040609"/>
                  <a:gd name="connsiteX183" fmla="*/ 816970 w 1089145"/>
                  <a:gd name="connsiteY183" fmla="*/ 1034719 h 1040609"/>
                  <a:gd name="connsiteX184" fmla="*/ 817705 w 1089145"/>
                  <a:gd name="connsiteY184" fmla="*/ 1034643 h 1040609"/>
                  <a:gd name="connsiteX185" fmla="*/ 818527 w 1089145"/>
                  <a:gd name="connsiteY185" fmla="*/ 1033754 h 1040609"/>
                  <a:gd name="connsiteX186" fmla="*/ 820886 w 1089145"/>
                  <a:gd name="connsiteY186" fmla="*/ 1032878 h 1040609"/>
                  <a:gd name="connsiteX187" fmla="*/ 823199 w 1089145"/>
                  <a:gd name="connsiteY187" fmla="*/ 1032370 h 1040609"/>
                  <a:gd name="connsiteX188" fmla="*/ 824191 w 1089145"/>
                  <a:gd name="connsiteY188" fmla="*/ 1031875 h 1040609"/>
                  <a:gd name="connsiteX189" fmla="*/ 824945 w 1089145"/>
                  <a:gd name="connsiteY189" fmla="*/ 1031087 h 1040609"/>
                  <a:gd name="connsiteX190" fmla="*/ 825568 w 1089145"/>
                  <a:gd name="connsiteY190" fmla="*/ 1030592 h 1040609"/>
                  <a:gd name="connsiteX191" fmla="*/ 826223 w 1089145"/>
                  <a:gd name="connsiteY191" fmla="*/ 1030833 h 1040609"/>
                  <a:gd name="connsiteX192" fmla="*/ 827803 w 1089145"/>
                  <a:gd name="connsiteY192" fmla="*/ 1031417 h 1040609"/>
                  <a:gd name="connsiteX193" fmla="*/ 829835 w 1089145"/>
                  <a:gd name="connsiteY193" fmla="*/ 1031722 h 1040609"/>
                  <a:gd name="connsiteX194" fmla="*/ 831312 w 1089145"/>
                  <a:gd name="connsiteY194" fmla="*/ 1031583 h 1040609"/>
                  <a:gd name="connsiteX195" fmla="*/ 832673 w 1089145"/>
                  <a:gd name="connsiteY195" fmla="*/ 1030973 h 1040609"/>
                  <a:gd name="connsiteX196" fmla="*/ 834459 w 1089145"/>
                  <a:gd name="connsiteY196" fmla="*/ 1031075 h 1040609"/>
                  <a:gd name="connsiteX197" fmla="*/ 836709 w 1089145"/>
                  <a:gd name="connsiteY197" fmla="*/ 1031951 h 1040609"/>
                  <a:gd name="connsiteX198" fmla="*/ 838020 w 1089145"/>
                  <a:gd name="connsiteY198" fmla="*/ 1032383 h 1040609"/>
                  <a:gd name="connsiteX199" fmla="*/ 839905 w 1089145"/>
                  <a:gd name="connsiteY199" fmla="*/ 1031633 h 1040609"/>
                  <a:gd name="connsiteX200" fmla="*/ 841035 w 1089145"/>
                  <a:gd name="connsiteY200" fmla="*/ 1031951 h 1040609"/>
                  <a:gd name="connsiteX201" fmla="*/ 843269 w 1089145"/>
                  <a:gd name="connsiteY201" fmla="*/ 1032726 h 1040609"/>
                  <a:gd name="connsiteX202" fmla="*/ 844865 w 1089145"/>
                  <a:gd name="connsiteY202" fmla="*/ 1032014 h 1040609"/>
                  <a:gd name="connsiteX203" fmla="*/ 846053 w 1089145"/>
                  <a:gd name="connsiteY203" fmla="*/ 1030744 h 1040609"/>
                  <a:gd name="connsiteX204" fmla="*/ 847889 w 1089145"/>
                  <a:gd name="connsiteY204" fmla="*/ 1029589 h 1040609"/>
                  <a:gd name="connsiteX205" fmla="*/ 849922 w 1089145"/>
                  <a:gd name="connsiteY205" fmla="*/ 1028115 h 1040609"/>
                  <a:gd name="connsiteX206" fmla="*/ 850782 w 1089145"/>
                  <a:gd name="connsiteY206" fmla="*/ 1027150 h 1040609"/>
                  <a:gd name="connsiteX207" fmla="*/ 851278 w 1089145"/>
                  <a:gd name="connsiteY207" fmla="*/ 1026439 h 1040609"/>
                  <a:gd name="connsiteX208" fmla="*/ 852597 w 1089145"/>
                  <a:gd name="connsiteY208" fmla="*/ 1025550 h 1040609"/>
                  <a:gd name="connsiteX209" fmla="*/ 854442 w 1089145"/>
                  <a:gd name="connsiteY209" fmla="*/ 1025461 h 1040609"/>
                  <a:gd name="connsiteX210" fmla="*/ 856100 w 1089145"/>
                  <a:gd name="connsiteY210" fmla="*/ 1024839 h 1040609"/>
                  <a:gd name="connsiteX211" fmla="*/ 857407 w 1089145"/>
                  <a:gd name="connsiteY211" fmla="*/ 1024166 h 1040609"/>
                  <a:gd name="connsiteX212" fmla="*/ 857972 w 1089145"/>
                  <a:gd name="connsiteY212" fmla="*/ 1022858 h 1040609"/>
                  <a:gd name="connsiteX213" fmla="*/ 857831 w 1089145"/>
                  <a:gd name="connsiteY213" fmla="*/ 1021994 h 1040609"/>
                  <a:gd name="connsiteX214" fmla="*/ 859596 w 1089145"/>
                  <a:gd name="connsiteY214" fmla="*/ 1020114 h 1040609"/>
                  <a:gd name="connsiteX215" fmla="*/ 860646 w 1089145"/>
                  <a:gd name="connsiteY215" fmla="*/ 1018667 h 1040609"/>
                  <a:gd name="connsiteX216" fmla="*/ 862229 w 1089145"/>
                  <a:gd name="connsiteY216" fmla="*/ 1016762 h 1040609"/>
                  <a:gd name="connsiteX217" fmla="*/ 862111 w 1089145"/>
                  <a:gd name="connsiteY217" fmla="*/ 1016190 h 1040609"/>
                  <a:gd name="connsiteX218" fmla="*/ 862306 w 1089145"/>
                  <a:gd name="connsiteY218" fmla="*/ 1014437 h 1040609"/>
                  <a:gd name="connsiteX219" fmla="*/ 863456 w 1089145"/>
                  <a:gd name="connsiteY219" fmla="*/ 1012850 h 1040609"/>
                  <a:gd name="connsiteX220" fmla="*/ 863118 w 1089145"/>
                  <a:gd name="connsiteY220" fmla="*/ 1011097 h 1040609"/>
                  <a:gd name="connsiteX221" fmla="*/ 863741 w 1089145"/>
                  <a:gd name="connsiteY221" fmla="*/ 1009726 h 1040609"/>
                  <a:gd name="connsiteX222" fmla="*/ 865309 w 1089145"/>
                  <a:gd name="connsiteY222" fmla="*/ 1009345 h 1040609"/>
                  <a:gd name="connsiteX223" fmla="*/ 867363 w 1089145"/>
                  <a:gd name="connsiteY223" fmla="*/ 1010450 h 1040609"/>
                  <a:gd name="connsiteX224" fmla="*/ 867969 w 1089145"/>
                  <a:gd name="connsiteY224" fmla="*/ 1011910 h 1040609"/>
                  <a:gd name="connsiteX225" fmla="*/ 868397 w 1089145"/>
                  <a:gd name="connsiteY225" fmla="*/ 1012520 h 1040609"/>
                  <a:gd name="connsiteX226" fmla="*/ 869460 w 1089145"/>
                  <a:gd name="connsiteY226" fmla="*/ 1013002 h 1040609"/>
                  <a:gd name="connsiteX227" fmla="*/ 870044 w 1089145"/>
                  <a:gd name="connsiteY227" fmla="*/ 1012964 h 1040609"/>
                  <a:gd name="connsiteX228" fmla="*/ 870597 w 1089145"/>
                  <a:gd name="connsiteY228" fmla="*/ 1013117 h 1040609"/>
                  <a:gd name="connsiteX229" fmla="*/ 871194 w 1089145"/>
                  <a:gd name="connsiteY229" fmla="*/ 1013053 h 1040609"/>
                  <a:gd name="connsiteX230" fmla="*/ 872015 w 1089145"/>
                  <a:gd name="connsiteY230" fmla="*/ 1012799 h 1040609"/>
                  <a:gd name="connsiteX231" fmla="*/ 872522 w 1089145"/>
                  <a:gd name="connsiteY231" fmla="*/ 1012164 h 1040609"/>
                  <a:gd name="connsiteX232" fmla="*/ 872876 w 1089145"/>
                  <a:gd name="connsiteY232" fmla="*/ 1011504 h 1040609"/>
                  <a:gd name="connsiteX233" fmla="*/ 873059 w 1089145"/>
                  <a:gd name="connsiteY233" fmla="*/ 1010412 h 1040609"/>
                  <a:gd name="connsiteX234" fmla="*/ 872805 w 1089145"/>
                  <a:gd name="connsiteY234" fmla="*/ 1009243 h 1040609"/>
                  <a:gd name="connsiteX235" fmla="*/ 872352 w 1089145"/>
                  <a:gd name="connsiteY235" fmla="*/ 1008164 h 1040609"/>
                  <a:gd name="connsiteX236" fmla="*/ 872041 w 1089145"/>
                  <a:gd name="connsiteY236" fmla="*/ 1007440 h 1040609"/>
                  <a:gd name="connsiteX237" fmla="*/ 871713 w 1089145"/>
                  <a:gd name="connsiteY237" fmla="*/ 1006449 h 1040609"/>
                  <a:gd name="connsiteX238" fmla="*/ 871312 w 1089145"/>
                  <a:gd name="connsiteY238" fmla="*/ 1005192 h 1040609"/>
                  <a:gd name="connsiteX239" fmla="*/ 870971 w 1089145"/>
                  <a:gd name="connsiteY239" fmla="*/ 1003985 h 1040609"/>
                  <a:gd name="connsiteX240" fmla="*/ 870667 w 1089145"/>
                  <a:gd name="connsiteY240" fmla="*/ 1003046 h 1040609"/>
                  <a:gd name="connsiteX241" fmla="*/ 870477 w 1089145"/>
                  <a:gd name="connsiteY241" fmla="*/ 1002131 h 1040609"/>
                  <a:gd name="connsiteX242" fmla="*/ 870507 w 1089145"/>
                  <a:gd name="connsiteY242" fmla="*/ 1001128 h 1040609"/>
                  <a:gd name="connsiteX243" fmla="*/ 870465 w 1089145"/>
                  <a:gd name="connsiteY243" fmla="*/ 1000340 h 1040609"/>
                  <a:gd name="connsiteX244" fmla="*/ 870166 w 1089145"/>
                  <a:gd name="connsiteY244" fmla="*/ 999032 h 1040609"/>
                  <a:gd name="connsiteX245" fmla="*/ 869809 w 1089145"/>
                  <a:gd name="connsiteY245" fmla="*/ 997991 h 1040609"/>
                  <a:gd name="connsiteX246" fmla="*/ 869219 w 1089145"/>
                  <a:gd name="connsiteY246" fmla="*/ 996911 h 1040609"/>
                  <a:gd name="connsiteX247" fmla="*/ 868849 w 1089145"/>
                  <a:gd name="connsiteY247" fmla="*/ 996518 h 1040609"/>
                  <a:gd name="connsiteX248" fmla="*/ 868078 w 1089145"/>
                  <a:gd name="connsiteY248" fmla="*/ 995845 h 1040609"/>
                  <a:gd name="connsiteX249" fmla="*/ 867181 w 1089145"/>
                  <a:gd name="connsiteY249" fmla="*/ 995184 h 1040609"/>
                  <a:gd name="connsiteX250" fmla="*/ 866114 w 1089145"/>
                  <a:gd name="connsiteY250" fmla="*/ 994511 h 1040609"/>
                  <a:gd name="connsiteX251" fmla="*/ 865096 w 1089145"/>
                  <a:gd name="connsiteY251" fmla="*/ 993889 h 1040609"/>
                  <a:gd name="connsiteX252" fmla="*/ 863741 w 1089145"/>
                  <a:gd name="connsiteY252" fmla="*/ 993089 h 1040609"/>
                  <a:gd name="connsiteX253" fmla="*/ 862662 w 1089145"/>
                  <a:gd name="connsiteY253" fmla="*/ 992581 h 1040609"/>
                  <a:gd name="connsiteX254" fmla="*/ 861554 w 1089145"/>
                  <a:gd name="connsiteY254" fmla="*/ 991882 h 1040609"/>
                  <a:gd name="connsiteX255" fmla="*/ 860752 w 1089145"/>
                  <a:gd name="connsiteY255" fmla="*/ 991412 h 1040609"/>
                  <a:gd name="connsiteX256" fmla="*/ 860020 w 1089145"/>
                  <a:gd name="connsiteY256" fmla="*/ 990841 h 1040609"/>
                  <a:gd name="connsiteX257" fmla="*/ 859484 w 1089145"/>
                  <a:gd name="connsiteY257" fmla="*/ 990346 h 1040609"/>
                  <a:gd name="connsiteX258" fmla="*/ 858627 w 1089145"/>
                  <a:gd name="connsiteY258" fmla="*/ 989558 h 1040609"/>
                  <a:gd name="connsiteX259" fmla="*/ 857939 w 1089145"/>
                  <a:gd name="connsiteY259" fmla="*/ 988860 h 1040609"/>
                  <a:gd name="connsiteX260" fmla="*/ 857531 w 1089145"/>
                  <a:gd name="connsiteY260" fmla="*/ 988339 h 1040609"/>
                  <a:gd name="connsiteX261" fmla="*/ 857236 w 1089145"/>
                  <a:gd name="connsiteY261" fmla="*/ 987729 h 1040609"/>
                  <a:gd name="connsiteX262" fmla="*/ 857092 w 1089145"/>
                  <a:gd name="connsiteY262" fmla="*/ 987133 h 1040609"/>
                  <a:gd name="connsiteX263" fmla="*/ 856947 w 1089145"/>
                  <a:gd name="connsiteY263" fmla="*/ 986081 h 1040609"/>
                  <a:gd name="connsiteX264" fmla="*/ 856720 w 1089145"/>
                  <a:gd name="connsiteY264" fmla="*/ 985069 h 1040609"/>
                  <a:gd name="connsiteX265" fmla="*/ 856783 w 1089145"/>
                  <a:gd name="connsiteY265" fmla="*/ 984440 h 1040609"/>
                  <a:gd name="connsiteX266" fmla="*/ 857259 w 1089145"/>
                  <a:gd name="connsiteY266" fmla="*/ 983557 h 1040609"/>
                  <a:gd name="connsiteX267" fmla="*/ 857541 w 1089145"/>
                  <a:gd name="connsiteY267" fmla="*/ 982835 h 1040609"/>
                  <a:gd name="connsiteX268" fmla="*/ 858688 w 1089145"/>
                  <a:gd name="connsiteY268" fmla="*/ 981774 h 1040609"/>
                  <a:gd name="connsiteX269" fmla="*/ 859178 w 1089145"/>
                  <a:gd name="connsiteY269" fmla="*/ 981406 h 1040609"/>
                  <a:gd name="connsiteX270" fmla="*/ 860149 w 1089145"/>
                  <a:gd name="connsiteY270" fmla="*/ 980680 h 1040609"/>
                  <a:gd name="connsiteX271" fmla="*/ 861153 w 1089145"/>
                  <a:gd name="connsiteY271" fmla="*/ 980060 h 1040609"/>
                  <a:gd name="connsiteX272" fmla="*/ 862479 w 1089145"/>
                  <a:gd name="connsiteY272" fmla="*/ 978866 h 1040609"/>
                  <a:gd name="connsiteX273" fmla="*/ 863995 w 1089145"/>
                  <a:gd name="connsiteY273" fmla="*/ 977646 h 1040609"/>
                  <a:gd name="connsiteX274" fmla="*/ 864891 w 1089145"/>
                  <a:gd name="connsiteY274" fmla="*/ 977112 h 1040609"/>
                  <a:gd name="connsiteX275" fmla="*/ 865260 w 1089145"/>
                  <a:gd name="connsiteY275" fmla="*/ 976586 h 1040609"/>
                  <a:gd name="connsiteX276" fmla="*/ 865723 w 1089145"/>
                  <a:gd name="connsiteY276" fmla="*/ 975803 h 1040609"/>
                  <a:gd name="connsiteX277" fmla="*/ 865883 w 1089145"/>
                  <a:gd name="connsiteY277" fmla="*/ 974846 h 1040609"/>
                  <a:gd name="connsiteX278" fmla="*/ 866133 w 1089145"/>
                  <a:gd name="connsiteY278" fmla="*/ 974191 h 1040609"/>
                  <a:gd name="connsiteX279" fmla="*/ 865809 w 1089145"/>
                  <a:gd name="connsiteY279" fmla="*/ 973147 h 1040609"/>
                  <a:gd name="connsiteX280" fmla="*/ 865260 w 1089145"/>
                  <a:gd name="connsiteY280" fmla="*/ 972319 h 1040609"/>
                  <a:gd name="connsiteX281" fmla="*/ 864691 w 1089145"/>
                  <a:gd name="connsiteY281" fmla="*/ 971960 h 1040609"/>
                  <a:gd name="connsiteX282" fmla="*/ 864216 w 1089145"/>
                  <a:gd name="connsiteY282" fmla="*/ 971901 h 1040609"/>
                  <a:gd name="connsiteX283" fmla="*/ 862794 w 1089145"/>
                  <a:gd name="connsiteY283" fmla="*/ 972065 h 1040609"/>
                  <a:gd name="connsiteX284" fmla="*/ 861741 w 1089145"/>
                  <a:gd name="connsiteY284" fmla="*/ 972105 h 1040609"/>
                  <a:gd name="connsiteX285" fmla="*/ 860858 w 1089145"/>
                  <a:gd name="connsiteY285" fmla="*/ 972210 h 1040609"/>
                  <a:gd name="connsiteX286" fmla="*/ 859474 w 1089145"/>
                  <a:gd name="connsiteY286" fmla="*/ 972425 h 1040609"/>
                  <a:gd name="connsiteX287" fmla="*/ 857525 w 1089145"/>
                  <a:gd name="connsiteY287" fmla="*/ 972983 h 1040609"/>
                  <a:gd name="connsiteX288" fmla="*/ 853553 w 1089145"/>
                  <a:gd name="connsiteY288" fmla="*/ 973941 h 1040609"/>
                  <a:gd name="connsiteX289" fmla="*/ 851120 w 1089145"/>
                  <a:gd name="connsiteY289" fmla="*/ 974053 h 1040609"/>
                  <a:gd name="connsiteX290" fmla="*/ 850664 w 1089145"/>
                  <a:gd name="connsiteY290" fmla="*/ 973561 h 1040609"/>
                  <a:gd name="connsiteX291" fmla="*/ 850005 w 1089145"/>
                  <a:gd name="connsiteY291" fmla="*/ 972801 h 1040609"/>
                  <a:gd name="connsiteX292" fmla="*/ 849444 w 1089145"/>
                  <a:gd name="connsiteY292" fmla="*/ 972216 h 1040609"/>
                  <a:gd name="connsiteX293" fmla="*/ 848891 w 1089145"/>
                  <a:gd name="connsiteY293" fmla="*/ 971546 h 1040609"/>
                  <a:gd name="connsiteX294" fmla="*/ 848002 w 1089145"/>
                  <a:gd name="connsiteY294" fmla="*/ 970090 h 1040609"/>
                  <a:gd name="connsiteX295" fmla="*/ 847482 w 1089145"/>
                  <a:gd name="connsiteY295" fmla="*/ 968861 h 1040609"/>
                  <a:gd name="connsiteX296" fmla="*/ 847042 w 1089145"/>
                  <a:gd name="connsiteY296" fmla="*/ 967560 h 1040609"/>
                  <a:gd name="connsiteX297" fmla="*/ 846525 w 1089145"/>
                  <a:gd name="connsiteY297" fmla="*/ 965785 h 1040609"/>
                  <a:gd name="connsiteX298" fmla="*/ 846168 w 1089145"/>
                  <a:gd name="connsiteY298" fmla="*/ 964789 h 1040609"/>
                  <a:gd name="connsiteX299" fmla="*/ 845542 w 1089145"/>
                  <a:gd name="connsiteY299" fmla="*/ 963554 h 1040609"/>
                  <a:gd name="connsiteX300" fmla="*/ 844746 w 1089145"/>
                  <a:gd name="connsiteY300" fmla="*/ 962190 h 1040609"/>
                  <a:gd name="connsiteX301" fmla="*/ 844056 w 1089145"/>
                  <a:gd name="connsiteY301" fmla="*/ 960692 h 1040609"/>
                  <a:gd name="connsiteX302" fmla="*/ 843699 w 1089145"/>
                  <a:gd name="connsiteY302" fmla="*/ 959318 h 1040609"/>
                  <a:gd name="connsiteX303" fmla="*/ 843330 w 1089145"/>
                  <a:gd name="connsiteY303" fmla="*/ 957944 h 1040609"/>
                  <a:gd name="connsiteX304" fmla="*/ 843002 w 1089145"/>
                  <a:gd name="connsiteY304" fmla="*/ 957017 h 1040609"/>
                  <a:gd name="connsiteX305" fmla="*/ 842788 w 1089145"/>
                  <a:gd name="connsiteY305" fmla="*/ 956011 h 1040609"/>
                  <a:gd name="connsiteX306" fmla="*/ 842668 w 1089145"/>
                  <a:gd name="connsiteY306" fmla="*/ 955061 h 1040609"/>
                  <a:gd name="connsiteX307" fmla="*/ 842403 w 1089145"/>
                  <a:gd name="connsiteY307" fmla="*/ 954105 h 1040609"/>
                  <a:gd name="connsiteX308" fmla="*/ 842473 w 1089145"/>
                  <a:gd name="connsiteY308" fmla="*/ 953485 h 1040609"/>
                  <a:gd name="connsiteX309" fmla="*/ 843006 w 1089145"/>
                  <a:gd name="connsiteY309" fmla="*/ 953263 h 1040609"/>
                  <a:gd name="connsiteX310" fmla="*/ 844008 w 1089145"/>
                  <a:gd name="connsiteY310" fmla="*/ 952750 h 1040609"/>
                  <a:gd name="connsiteX311" fmla="*/ 844872 w 1089145"/>
                  <a:gd name="connsiteY311" fmla="*/ 952322 h 1040609"/>
                  <a:gd name="connsiteX312" fmla="*/ 845603 w 1089145"/>
                  <a:gd name="connsiteY312" fmla="*/ 951989 h 1040609"/>
                  <a:gd name="connsiteX313" fmla="*/ 846198 w 1089145"/>
                  <a:gd name="connsiteY313" fmla="*/ 951594 h 1040609"/>
                  <a:gd name="connsiteX314" fmla="*/ 846859 w 1089145"/>
                  <a:gd name="connsiteY314" fmla="*/ 950842 h 1040609"/>
                  <a:gd name="connsiteX315" fmla="*/ 847254 w 1089145"/>
                  <a:gd name="connsiteY315" fmla="*/ 950502 h 1040609"/>
                  <a:gd name="connsiteX316" fmla="*/ 847931 w 1089145"/>
                  <a:gd name="connsiteY316" fmla="*/ 949838 h 1040609"/>
                  <a:gd name="connsiteX317" fmla="*/ 847360 w 1089145"/>
                  <a:gd name="connsiteY317" fmla="*/ 949718 h 1040609"/>
                  <a:gd name="connsiteX318" fmla="*/ 846509 w 1089145"/>
                  <a:gd name="connsiteY318" fmla="*/ 949166 h 1040609"/>
                  <a:gd name="connsiteX319" fmla="*/ 845481 w 1089145"/>
                  <a:gd name="connsiteY319" fmla="*/ 948447 h 1040609"/>
                  <a:gd name="connsiteX320" fmla="*/ 844759 w 1089145"/>
                  <a:gd name="connsiteY320" fmla="*/ 947930 h 1040609"/>
                  <a:gd name="connsiteX321" fmla="*/ 844008 w 1089145"/>
                  <a:gd name="connsiteY321" fmla="*/ 947214 h 1040609"/>
                  <a:gd name="connsiteX322" fmla="*/ 843208 w 1089145"/>
                  <a:gd name="connsiteY322" fmla="*/ 946579 h 1040609"/>
                  <a:gd name="connsiteX323" fmla="*/ 842621 w 1089145"/>
                  <a:gd name="connsiteY323" fmla="*/ 946216 h 1040609"/>
                  <a:gd name="connsiteX324" fmla="*/ 842601 w 1089145"/>
                  <a:gd name="connsiteY324" fmla="*/ 945285 h 1040609"/>
                  <a:gd name="connsiteX325" fmla="*/ 842212 w 1089145"/>
                  <a:gd name="connsiteY325" fmla="*/ 944530 h 1040609"/>
                  <a:gd name="connsiteX326" fmla="*/ 842518 w 1089145"/>
                  <a:gd name="connsiteY326" fmla="*/ 943663 h 1040609"/>
                  <a:gd name="connsiteX327" fmla="*/ 842579 w 1089145"/>
                  <a:gd name="connsiteY327" fmla="*/ 943104 h 1040609"/>
                  <a:gd name="connsiteX328" fmla="*/ 842370 w 1089145"/>
                  <a:gd name="connsiteY328" fmla="*/ 942295 h 1040609"/>
                  <a:gd name="connsiteX329" fmla="*/ 841960 w 1089145"/>
                  <a:gd name="connsiteY329" fmla="*/ 941461 h 1040609"/>
                  <a:gd name="connsiteX330" fmla="*/ 840865 w 1089145"/>
                  <a:gd name="connsiteY330" fmla="*/ 941178 h 1040609"/>
                  <a:gd name="connsiteX331" fmla="*/ 839561 w 1089145"/>
                  <a:gd name="connsiteY331" fmla="*/ 940984 h 1040609"/>
                  <a:gd name="connsiteX332" fmla="*/ 838771 w 1089145"/>
                  <a:gd name="connsiteY332" fmla="*/ 940667 h 1040609"/>
                  <a:gd name="connsiteX333" fmla="*/ 837567 w 1089145"/>
                  <a:gd name="connsiteY333" fmla="*/ 940449 h 1040609"/>
                  <a:gd name="connsiteX334" fmla="*/ 836610 w 1089145"/>
                  <a:gd name="connsiteY334" fmla="*/ 940156 h 1040609"/>
                  <a:gd name="connsiteX335" fmla="*/ 836209 w 1089145"/>
                  <a:gd name="connsiteY335" fmla="*/ 939906 h 1040609"/>
                  <a:gd name="connsiteX336" fmla="*/ 835961 w 1089145"/>
                  <a:gd name="connsiteY336" fmla="*/ 939467 h 1040609"/>
                  <a:gd name="connsiteX337" fmla="*/ 835836 w 1089145"/>
                  <a:gd name="connsiteY337" fmla="*/ 938830 h 1040609"/>
                  <a:gd name="connsiteX338" fmla="*/ 835470 w 1089145"/>
                  <a:gd name="connsiteY338" fmla="*/ 938320 h 1040609"/>
                  <a:gd name="connsiteX339" fmla="*/ 835230 w 1089145"/>
                  <a:gd name="connsiteY339" fmla="*/ 937433 h 1040609"/>
                  <a:gd name="connsiteX340" fmla="*/ 835377 w 1089145"/>
                  <a:gd name="connsiteY340" fmla="*/ 936679 h 1040609"/>
                  <a:gd name="connsiteX341" fmla="*/ 835686 w 1089145"/>
                  <a:gd name="connsiteY341" fmla="*/ 935677 h 1040609"/>
                  <a:gd name="connsiteX342" fmla="*/ 835823 w 1089145"/>
                  <a:gd name="connsiteY342" fmla="*/ 934847 h 1040609"/>
                  <a:gd name="connsiteX343" fmla="*/ 835772 w 1089145"/>
                  <a:gd name="connsiteY343" fmla="*/ 933963 h 1040609"/>
                  <a:gd name="connsiteX344" fmla="*/ 835531 w 1089145"/>
                  <a:gd name="connsiteY344" fmla="*/ 932765 h 1040609"/>
                  <a:gd name="connsiteX345" fmla="*/ 834978 w 1089145"/>
                  <a:gd name="connsiteY345" fmla="*/ 931619 h 1040609"/>
                  <a:gd name="connsiteX346" fmla="*/ 834417 w 1089145"/>
                  <a:gd name="connsiteY346" fmla="*/ 930473 h 1040609"/>
                  <a:gd name="connsiteX347" fmla="*/ 833896 w 1089145"/>
                  <a:gd name="connsiteY347" fmla="*/ 929311 h 1040609"/>
                  <a:gd name="connsiteX348" fmla="*/ 833390 w 1089145"/>
                  <a:gd name="connsiteY348" fmla="*/ 928466 h 1040609"/>
                  <a:gd name="connsiteX349" fmla="*/ 832965 w 1089145"/>
                  <a:gd name="connsiteY349" fmla="*/ 927884 h 1040609"/>
                  <a:gd name="connsiteX350" fmla="*/ 832311 w 1089145"/>
                  <a:gd name="connsiteY350" fmla="*/ 927445 h 1040609"/>
                  <a:gd name="connsiteX351" fmla="*/ 831540 w 1089145"/>
                  <a:gd name="connsiteY351" fmla="*/ 927352 h 1040609"/>
                  <a:gd name="connsiteX352" fmla="*/ 830394 w 1089145"/>
                  <a:gd name="connsiteY352" fmla="*/ 927571 h 1040609"/>
                  <a:gd name="connsiteX353" fmla="*/ 829633 w 1089145"/>
                  <a:gd name="connsiteY353" fmla="*/ 927815 h 1040609"/>
                  <a:gd name="connsiteX354" fmla="*/ 828923 w 1089145"/>
                  <a:gd name="connsiteY354" fmla="*/ 928071 h 1040609"/>
                  <a:gd name="connsiteX355" fmla="*/ 828172 w 1089145"/>
                  <a:gd name="connsiteY355" fmla="*/ 928415 h 1040609"/>
                  <a:gd name="connsiteX356" fmla="*/ 825963 w 1089145"/>
                  <a:gd name="connsiteY356" fmla="*/ 929115 h 1040609"/>
                  <a:gd name="connsiteX357" fmla="*/ 825273 w 1089145"/>
                  <a:gd name="connsiteY357" fmla="*/ 928954 h 1040609"/>
                  <a:gd name="connsiteX358" fmla="*/ 824820 w 1089145"/>
                  <a:gd name="connsiteY358" fmla="*/ 928733 h 1040609"/>
                  <a:gd name="connsiteX359" fmla="*/ 824275 w 1089145"/>
                  <a:gd name="connsiteY359" fmla="*/ 928363 h 1040609"/>
                  <a:gd name="connsiteX360" fmla="*/ 823950 w 1089145"/>
                  <a:gd name="connsiteY360" fmla="*/ 927795 h 1040609"/>
                  <a:gd name="connsiteX361" fmla="*/ 823859 w 1089145"/>
                  <a:gd name="connsiteY361" fmla="*/ 927317 h 1040609"/>
                  <a:gd name="connsiteX362" fmla="*/ 823773 w 1089145"/>
                  <a:gd name="connsiteY362" fmla="*/ 926315 h 1040609"/>
                  <a:gd name="connsiteX363" fmla="*/ 823834 w 1089145"/>
                  <a:gd name="connsiteY363" fmla="*/ 925705 h 1040609"/>
                  <a:gd name="connsiteX364" fmla="*/ 824059 w 1089145"/>
                  <a:gd name="connsiteY364" fmla="*/ 925043 h 1040609"/>
                  <a:gd name="connsiteX365" fmla="*/ 824252 w 1089145"/>
                  <a:gd name="connsiteY365" fmla="*/ 923884 h 1040609"/>
                  <a:gd name="connsiteX366" fmla="*/ 824348 w 1089145"/>
                  <a:gd name="connsiteY366" fmla="*/ 922713 h 1040609"/>
                  <a:gd name="connsiteX367" fmla="*/ 824473 w 1089145"/>
                  <a:gd name="connsiteY367" fmla="*/ 921522 h 1040609"/>
                  <a:gd name="connsiteX368" fmla="*/ 824464 w 1089145"/>
                  <a:gd name="connsiteY368" fmla="*/ 920600 h 1040609"/>
                  <a:gd name="connsiteX369" fmla="*/ 824059 w 1089145"/>
                  <a:gd name="connsiteY369" fmla="*/ 919438 h 1040609"/>
                  <a:gd name="connsiteX370" fmla="*/ 823693 w 1089145"/>
                  <a:gd name="connsiteY370" fmla="*/ 918150 h 1040609"/>
                  <a:gd name="connsiteX371" fmla="*/ 823221 w 1089145"/>
                  <a:gd name="connsiteY371" fmla="*/ 917036 h 1040609"/>
                  <a:gd name="connsiteX372" fmla="*/ 822506 w 1089145"/>
                  <a:gd name="connsiteY372" fmla="*/ 915694 h 1040609"/>
                  <a:gd name="connsiteX373" fmla="*/ 821834 w 1089145"/>
                  <a:gd name="connsiteY373" fmla="*/ 914990 h 1040609"/>
                  <a:gd name="connsiteX374" fmla="*/ 821048 w 1089145"/>
                  <a:gd name="connsiteY374" fmla="*/ 914284 h 1040609"/>
                  <a:gd name="connsiteX375" fmla="*/ 819844 w 1089145"/>
                  <a:gd name="connsiteY375" fmla="*/ 913096 h 1040609"/>
                  <a:gd name="connsiteX376" fmla="*/ 818735 w 1089145"/>
                  <a:gd name="connsiteY376" fmla="*/ 912065 h 1040609"/>
                  <a:gd name="connsiteX377" fmla="*/ 817830 w 1089145"/>
                  <a:gd name="connsiteY377" fmla="*/ 911202 h 1040609"/>
                  <a:gd name="connsiteX378" fmla="*/ 816951 w 1089145"/>
                  <a:gd name="connsiteY378" fmla="*/ 910582 h 1040609"/>
                  <a:gd name="connsiteX379" fmla="*/ 816392 w 1089145"/>
                  <a:gd name="connsiteY379" fmla="*/ 909777 h 1040609"/>
                  <a:gd name="connsiteX380" fmla="*/ 815833 w 1089145"/>
                  <a:gd name="connsiteY380" fmla="*/ 909115 h 1040609"/>
                  <a:gd name="connsiteX381" fmla="*/ 815577 w 1089145"/>
                  <a:gd name="connsiteY381" fmla="*/ 908119 h 1040609"/>
                  <a:gd name="connsiteX382" fmla="*/ 815665 w 1089145"/>
                  <a:gd name="connsiteY382" fmla="*/ 907628 h 1040609"/>
                  <a:gd name="connsiteX383" fmla="*/ 815789 w 1089145"/>
                  <a:gd name="connsiteY383" fmla="*/ 907041 h 1040609"/>
                  <a:gd name="connsiteX384" fmla="*/ 815871 w 1089145"/>
                  <a:gd name="connsiteY384" fmla="*/ 906334 h 1040609"/>
                  <a:gd name="connsiteX385" fmla="*/ 816218 w 1089145"/>
                  <a:gd name="connsiteY385" fmla="*/ 905438 h 1040609"/>
                  <a:gd name="connsiteX386" fmla="*/ 816546 w 1089145"/>
                  <a:gd name="connsiteY386" fmla="*/ 904543 h 1040609"/>
                  <a:gd name="connsiteX387" fmla="*/ 817008 w 1089145"/>
                  <a:gd name="connsiteY387" fmla="*/ 903759 h 1040609"/>
                  <a:gd name="connsiteX388" fmla="*/ 817590 w 1089145"/>
                  <a:gd name="connsiteY388" fmla="*/ 903062 h 1040609"/>
                  <a:gd name="connsiteX389" fmla="*/ 818228 w 1089145"/>
                  <a:gd name="connsiteY389" fmla="*/ 902522 h 1040609"/>
                  <a:gd name="connsiteX390" fmla="*/ 818928 w 1089145"/>
                  <a:gd name="connsiteY390" fmla="*/ 902237 h 1040609"/>
                  <a:gd name="connsiteX391" fmla="*/ 820245 w 1089145"/>
                  <a:gd name="connsiteY391" fmla="*/ 901945 h 1040609"/>
                  <a:gd name="connsiteX392" fmla="*/ 821185 w 1089145"/>
                  <a:gd name="connsiteY392" fmla="*/ 901907 h 1040609"/>
                  <a:gd name="connsiteX393" fmla="*/ 821821 w 1089145"/>
                  <a:gd name="connsiteY393" fmla="*/ 901919 h 1040609"/>
                  <a:gd name="connsiteX394" fmla="*/ 822910 w 1089145"/>
                  <a:gd name="connsiteY394" fmla="*/ 902100 h 1040609"/>
                  <a:gd name="connsiteX395" fmla="*/ 824145 w 1089145"/>
                  <a:gd name="connsiteY395" fmla="*/ 902308 h 1040609"/>
                  <a:gd name="connsiteX396" fmla="*/ 825067 w 1089145"/>
                  <a:gd name="connsiteY396" fmla="*/ 902696 h 1040609"/>
                  <a:gd name="connsiteX397" fmla="*/ 825905 w 1089145"/>
                  <a:gd name="connsiteY397" fmla="*/ 902928 h 1040609"/>
                  <a:gd name="connsiteX398" fmla="*/ 826509 w 1089145"/>
                  <a:gd name="connsiteY398" fmla="*/ 903114 h 1040609"/>
                  <a:gd name="connsiteX399" fmla="*/ 827257 w 1089145"/>
                  <a:gd name="connsiteY399" fmla="*/ 903304 h 1040609"/>
                  <a:gd name="connsiteX400" fmla="*/ 827977 w 1089145"/>
                  <a:gd name="connsiteY400" fmla="*/ 903627 h 1040609"/>
                  <a:gd name="connsiteX401" fmla="*/ 828519 w 1089145"/>
                  <a:gd name="connsiteY401" fmla="*/ 903747 h 1040609"/>
                  <a:gd name="connsiteX402" fmla="*/ 829235 w 1089145"/>
                  <a:gd name="connsiteY402" fmla="*/ 903220 h 1040609"/>
                  <a:gd name="connsiteX403" fmla="*/ 829925 w 1089145"/>
                  <a:gd name="connsiteY403" fmla="*/ 902963 h 1040609"/>
                  <a:gd name="connsiteX404" fmla="*/ 830956 w 1089145"/>
                  <a:gd name="connsiteY404" fmla="*/ 903005 h 1040609"/>
                  <a:gd name="connsiteX405" fmla="*/ 831553 w 1089145"/>
                  <a:gd name="connsiteY405" fmla="*/ 903345 h 1040609"/>
                  <a:gd name="connsiteX406" fmla="*/ 832015 w 1089145"/>
                  <a:gd name="connsiteY406" fmla="*/ 903528 h 1040609"/>
                  <a:gd name="connsiteX407" fmla="*/ 832667 w 1089145"/>
                  <a:gd name="connsiteY407" fmla="*/ 903659 h 1040609"/>
                  <a:gd name="connsiteX408" fmla="*/ 833177 w 1089145"/>
                  <a:gd name="connsiteY408" fmla="*/ 903884 h 1040609"/>
                  <a:gd name="connsiteX409" fmla="*/ 833967 w 1089145"/>
                  <a:gd name="connsiteY409" fmla="*/ 904132 h 1040609"/>
                  <a:gd name="connsiteX410" fmla="*/ 834610 w 1089145"/>
                  <a:gd name="connsiteY410" fmla="*/ 904231 h 1040609"/>
                  <a:gd name="connsiteX411" fmla="*/ 835480 w 1089145"/>
                  <a:gd name="connsiteY411" fmla="*/ 904386 h 1040609"/>
                  <a:gd name="connsiteX412" fmla="*/ 836321 w 1089145"/>
                  <a:gd name="connsiteY412" fmla="*/ 904453 h 1040609"/>
                  <a:gd name="connsiteX413" fmla="*/ 836751 w 1089145"/>
                  <a:gd name="connsiteY413" fmla="*/ 904276 h 1040609"/>
                  <a:gd name="connsiteX414" fmla="*/ 837214 w 1089145"/>
                  <a:gd name="connsiteY414" fmla="*/ 903938 h 1040609"/>
                  <a:gd name="connsiteX415" fmla="*/ 837753 w 1089145"/>
                  <a:gd name="connsiteY415" fmla="*/ 903291 h 1040609"/>
                  <a:gd name="connsiteX416" fmla="*/ 838287 w 1089145"/>
                  <a:gd name="connsiteY416" fmla="*/ 902497 h 1040609"/>
                  <a:gd name="connsiteX417" fmla="*/ 838787 w 1089145"/>
                  <a:gd name="connsiteY417" fmla="*/ 901896 h 1040609"/>
                  <a:gd name="connsiteX418" fmla="*/ 839237 w 1089145"/>
                  <a:gd name="connsiteY418" fmla="*/ 901331 h 1040609"/>
                  <a:gd name="connsiteX419" fmla="*/ 839510 w 1089145"/>
                  <a:gd name="connsiteY419" fmla="*/ 900551 h 1040609"/>
                  <a:gd name="connsiteX420" fmla="*/ 839785 w 1089145"/>
                  <a:gd name="connsiteY420" fmla="*/ 899717 h 1040609"/>
                  <a:gd name="connsiteX421" fmla="*/ 840206 w 1089145"/>
                  <a:gd name="connsiteY421" fmla="*/ 899142 h 1040609"/>
                  <a:gd name="connsiteX422" fmla="*/ 840784 w 1089145"/>
                  <a:gd name="connsiteY422" fmla="*/ 898583 h 1040609"/>
                  <a:gd name="connsiteX423" fmla="*/ 841079 w 1089145"/>
                  <a:gd name="connsiteY423" fmla="*/ 898182 h 1040609"/>
                  <a:gd name="connsiteX424" fmla="*/ 841458 w 1089145"/>
                  <a:gd name="connsiteY424" fmla="*/ 897133 h 1040609"/>
                  <a:gd name="connsiteX425" fmla="*/ 841565 w 1089145"/>
                  <a:gd name="connsiteY425" fmla="*/ 895950 h 1040609"/>
                  <a:gd name="connsiteX426" fmla="*/ 841798 w 1089145"/>
                  <a:gd name="connsiteY426" fmla="*/ 894792 h 1040609"/>
                  <a:gd name="connsiteX427" fmla="*/ 841981 w 1089145"/>
                  <a:gd name="connsiteY427" fmla="*/ 894118 h 1040609"/>
                  <a:gd name="connsiteX428" fmla="*/ 842512 w 1089145"/>
                  <a:gd name="connsiteY428" fmla="*/ 893353 h 1040609"/>
                  <a:gd name="connsiteX429" fmla="*/ 843147 w 1089145"/>
                  <a:gd name="connsiteY429" fmla="*/ 892843 h 1040609"/>
                  <a:gd name="connsiteX430" fmla="*/ 843574 w 1089145"/>
                  <a:gd name="connsiteY430" fmla="*/ 892395 h 1040609"/>
                  <a:gd name="connsiteX431" fmla="*/ 843969 w 1089145"/>
                  <a:gd name="connsiteY431" fmla="*/ 891532 h 1040609"/>
                  <a:gd name="connsiteX432" fmla="*/ 844063 w 1089145"/>
                  <a:gd name="connsiteY432" fmla="*/ 890932 h 1040609"/>
                  <a:gd name="connsiteX433" fmla="*/ 844002 w 1089145"/>
                  <a:gd name="connsiteY433" fmla="*/ 890126 h 1040609"/>
                  <a:gd name="connsiteX434" fmla="*/ 843960 w 1089145"/>
                  <a:gd name="connsiteY434" fmla="*/ 888867 h 1040609"/>
                  <a:gd name="connsiteX435" fmla="*/ 844069 w 1089145"/>
                  <a:gd name="connsiteY435" fmla="*/ 887519 h 1040609"/>
                  <a:gd name="connsiteX436" fmla="*/ 844187 w 1089145"/>
                  <a:gd name="connsiteY436" fmla="*/ 886048 h 1040609"/>
                  <a:gd name="connsiteX437" fmla="*/ 844390 w 1089145"/>
                  <a:gd name="connsiteY437" fmla="*/ 884491 h 1040609"/>
                  <a:gd name="connsiteX438" fmla="*/ 844647 w 1089145"/>
                  <a:gd name="connsiteY438" fmla="*/ 883605 h 1040609"/>
                  <a:gd name="connsiteX439" fmla="*/ 845080 w 1089145"/>
                  <a:gd name="connsiteY439" fmla="*/ 882453 h 1040609"/>
                  <a:gd name="connsiteX440" fmla="*/ 845542 w 1089145"/>
                  <a:gd name="connsiteY440" fmla="*/ 881239 h 1040609"/>
                  <a:gd name="connsiteX441" fmla="*/ 845834 w 1089145"/>
                  <a:gd name="connsiteY441" fmla="*/ 880507 h 1040609"/>
                  <a:gd name="connsiteX442" fmla="*/ 845992 w 1089145"/>
                  <a:gd name="connsiteY442" fmla="*/ 879736 h 1040609"/>
                  <a:gd name="connsiteX443" fmla="*/ 846885 w 1089145"/>
                  <a:gd name="connsiteY443" fmla="*/ 878696 h 1040609"/>
                  <a:gd name="connsiteX444" fmla="*/ 847668 w 1089145"/>
                  <a:gd name="connsiteY444" fmla="*/ 877832 h 1040609"/>
                  <a:gd name="connsiteX445" fmla="*/ 848522 w 1089145"/>
                  <a:gd name="connsiteY445" fmla="*/ 876888 h 1040609"/>
                  <a:gd name="connsiteX446" fmla="*/ 849263 w 1089145"/>
                  <a:gd name="connsiteY446" fmla="*/ 876204 h 1040609"/>
                  <a:gd name="connsiteX447" fmla="*/ 850320 w 1089145"/>
                  <a:gd name="connsiteY447" fmla="*/ 875337 h 1040609"/>
                  <a:gd name="connsiteX448" fmla="*/ 851148 w 1089145"/>
                  <a:gd name="connsiteY448" fmla="*/ 874637 h 1040609"/>
                  <a:gd name="connsiteX449" fmla="*/ 852106 w 1089145"/>
                  <a:gd name="connsiteY449" fmla="*/ 874027 h 1040609"/>
                  <a:gd name="connsiteX450" fmla="*/ 852959 w 1089145"/>
                  <a:gd name="connsiteY450" fmla="*/ 873462 h 1040609"/>
                  <a:gd name="connsiteX451" fmla="*/ 853896 w 1089145"/>
                  <a:gd name="connsiteY451" fmla="*/ 872891 h 1040609"/>
                  <a:gd name="connsiteX452" fmla="*/ 855284 w 1089145"/>
                  <a:gd name="connsiteY452" fmla="*/ 872396 h 1040609"/>
                  <a:gd name="connsiteX453" fmla="*/ 856312 w 1089145"/>
                  <a:gd name="connsiteY453" fmla="*/ 872136 h 1040609"/>
                  <a:gd name="connsiteX454" fmla="*/ 857689 w 1089145"/>
                  <a:gd name="connsiteY454" fmla="*/ 871805 h 1040609"/>
                  <a:gd name="connsiteX455" fmla="*/ 858838 w 1089145"/>
                  <a:gd name="connsiteY455" fmla="*/ 871334 h 1040609"/>
                  <a:gd name="connsiteX456" fmla="*/ 859811 w 1089145"/>
                  <a:gd name="connsiteY456" fmla="*/ 870939 h 1040609"/>
                  <a:gd name="connsiteX457" fmla="*/ 861022 w 1089145"/>
                  <a:gd name="connsiteY457" fmla="*/ 870341 h 1040609"/>
                  <a:gd name="connsiteX458" fmla="*/ 861819 w 1089145"/>
                  <a:gd name="connsiteY458" fmla="*/ 869853 h 1040609"/>
                  <a:gd name="connsiteX459" fmla="*/ 862382 w 1089145"/>
                  <a:gd name="connsiteY459" fmla="*/ 869294 h 1040609"/>
                  <a:gd name="connsiteX460" fmla="*/ 862813 w 1089145"/>
                  <a:gd name="connsiteY460" fmla="*/ 868653 h 1040609"/>
                  <a:gd name="connsiteX461" fmla="*/ 863160 w 1089145"/>
                  <a:gd name="connsiteY461" fmla="*/ 867827 h 1040609"/>
                  <a:gd name="connsiteX462" fmla="*/ 863513 w 1089145"/>
                  <a:gd name="connsiteY462" fmla="*/ 867069 h 1040609"/>
                  <a:gd name="connsiteX463" fmla="*/ 863513 w 1089145"/>
                  <a:gd name="connsiteY463" fmla="*/ 866119 h 1040609"/>
                  <a:gd name="connsiteX464" fmla="*/ 863578 w 1089145"/>
                  <a:gd name="connsiteY464" fmla="*/ 864966 h 1040609"/>
                  <a:gd name="connsiteX465" fmla="*/ 863487 w 1089145"/>
                  <a:gd name="connsiteY465" fmla="*/ 864080 h 1040609"/>
                  <a:gd name="connsiteX466" fmla="*/ 863410 w 1089145"/>
                  <a:gd name="connsiteY466" fmla="*/ 863470 h 1040609"/>
                  <a:gd name="connsiteX467" fmla="*/ 863118 w 1089145"/>
                  <a:gd name="connsiteY467" fmla="*/ 862806 h 1040609"/>
                  <a:gd name="connsiteX468" fmla="*/ 862716 w 1089145"/>
                  <a:gd name="connsiteY468" fmla="*/ 862106 h 1040609"/>
                  <a:gd name="connsiteX469" fmla="*/ 862290 w 1089145"/>
                  <a:gd name="connsiteY469" fmla="*/ 861167 h 1040609"/>
                  <a:gd name="connsiteX470" fmla="*/ 861962 w 1089145"/>
                  <a:gd name="connsiteY470" fmla="*/ 860317 h 1040609"/>
                  <a:gd name="connsiteX471" fmla="*/ 861172 w 1089145"/>
                  <a:gd name="connsiteY471" fmla="*/ 859614 h 1040609"/>
                  <a:gd name="connsiteX472" fmla="*/ 860422 w 1089145"/>
                  <a:gd name="connsiteY472" fmla="*/ 859066 h 1040609"/>
                  <a:gd name="connsiteX473" fmla="*/ 859708 w 1089145"/>
                  <a:gd name="connsiteY473" fmla="*/ 858146 h 1040609"/>
                  <a:gd name="connsiteX474" fmla="*/ 859092 w 1089145"/>
                  <a:gd name="connsiteY474" fmla="*/ 857261 h 1040609"/>
                  <a:gd name="connsiteX475" fmla="*/ 858424 w 1089145"/>
                  <a:gd name="connsiteY475" fmla="*/ 856423 h 1040609"/>
                  <a:gd name="connsiteX476" fmla="*/ 857959 w 1089145"/>
                  <a:gd name="connsiteY476" fmla="*/ 855513 h 1040609"/>
                  <a:gd name="connsiteX477" fmla="*/ 857718 w 1089145"/>
                  <a:gd name="connsiteY477" fmla="*/ 855129 h 1040609"/>
                  <a:gd name="connsiteX478" fmla="*/ 858048 w 1089145"/>
                  <a:gd name="connsiteY478" fmla="*/ 854335 h 1040609"/>
                  <a:gd name="connsiteX479" fmla="*/ 858251 w 1089145"/>
                  <a:gd name="connsiteY479" fmla="*/ 853330 h 1040609"/>
                  <a:gd name="connsiteX480" fmla="*/ 858453 w 1089145"/>
                  <a:gd name="connsiteY480" fmla="*/ 852515 h 1040609"/>
                  <a:gd name="connsiteX481" fmla="*/ 859037 w 1089145"/>
                  <a:gd name="connsiteY481" fmla="*/ 851844 h 1040609"/>
                  <a:gd name="connsiteX482" fmla="*/ 859397 w 1089145"/>
                  <a:gd name="connsiteY482" fmla="*/ 851529 h 1040609"/>
                  <a:gd name="connsiteX483" fmla="*/ 859619 w 1089145"/>
                  <a:gd name="connsiteY483" fmla="*/ 850097 h 1040609"/>
                  <a:gd name="connsiteX484" fmla="*/ 859926 w 1089145"/>
                  <a:gd name="connsiteY484" fmla="*/ 848864 h 1040609"/>
                  <a:gd name="connsiteX485" fmla="*/ 860434 w 1089145"/>
                  <a:gd name="connsiteY485" fmla="*/ 847926 h 1040609"/>
                  <a:gd name="connsiteX486" fmla="*/ 860980 w 1089145"/>
                  <a:gd name="connsiteY486" fmla="*/ 846781 h 1040609"/>
                  <a:gd name="connsiteX487" fmla="*/ 861779 w 1089145"/>
                  <a:gd name="connsiteY487" fmla="*/ 845924 h 1040609"/>
                  <a:gd name="connsiteX488" fmla="*/ 862569 w 1089145"/>
                  <a:gd name="connsiteY488" fmla="*/ 845287 h 1040609"/>
                  <a:gd name="connsiteX489" fmla="*/ 863729 w 1089145"/>
                  <a:gd name="connsiteY489" fmla="*/ 844167 h 1040609"/>
                  <a:gd name="connsiteX490" fmla="*/ 864811 w 1089145"/>
                  <a:gd name="connsiteY490" fmla="*/ 843602 h 1040609"/>
                  <a:gd name="connsiteX491" fmla="*/ 865670 w 1089145"/>
                  <a:gd name="connsiteY491" fmla="*/ 843213 h 1040609"/>
                  <a:gd name="connsiteX492" fmla="*/ 866551 w 1089145"/>
                  <a:gd name="connsiteY492" fmla="*/ 842571 h 1040609"/>
                  <a:gd name="connsiteX493" fmla="*/ 867540 w 1089145"/>
                  <a:gd name="connsiteY493" fmla="*/ 841888 h 1040609"/>
                  <a:gd name="connsiteX494" fmla="*/ 868631 w 1089145"/>
                  <a:gd name="connsiteY494" fmla="*/ 841139 h 1040609"/>
                  <a:gd name="connsiteX495" fmla="*/ 869254 w 1089145"/>
                  <a:gd name="connsiteY495" fmla="*/ 840459 h 1040609"/>
                  <a:gd name="connsiteX496" fmla="*/ 869964 w 1089145"/>
                  <a:gd name="connsiteY496" fmla="*/ 839405 h 1040609"/>
                  <a:gd name="connsiteX497" fmla="*/ 870610 w 1089145"/>
                  <a:gd name="connsiteY497" fmla="*/ 838455 h 1040609"/>
                  <a:gd name="connsiteX498" fmla="*/ 870683 w 1089145"/>
                  <a:gd name="connsiteY498" fmla="*/ 837463 h 1040609"/>
                  <a:gd name="connsiteX499" fmla="*/ 870776 w 1089145"/>
                  <a:gd name="connsiteY499" fmla="*/ 835996 h 1040609"/>
                  <a:gd name="connsiteX500" fmla="*/ 871251 w 1089145"/>
                  <a:gd name="connsiteY500" fmla="*/ 835038 h 1040609"/>
                  <a:gd name="connsiteX501" fmla="*/ 872026 w 1089145"/>
                  <a:gd name="connsiteY501" fmla="*/ 833873 h 1040609"/>
                  <a:gd name="connsiteX502" fmla="*/ 872658 w 1089145"/>
                  <a:gd name="connsiteY502" fmla="*/ 832803 h 1040609"/>
                  <a:gd name="connsiteX503" fmla="*/ 873203 w 1089145"/>
                  <a:gd name="connsiteY503" fmla="*/ 832084 h 1040609"/>
                  <a:gd name="connsiteX504" fmla="*/ 873736 w 1089145"/>
                  <a:gd name="connsiteY504" fmla="*/ 830983 h 1040609"/>
                  <a:gd name="connsiteX505" fmla="*/ 874199 w 1089145"/>
                  <a:gd name="connsiteY505" fmla="*/ 830296 h 1040609"/>
                  <a:gd name="connsiteX506" fmla="*/ 874795 w 1089145"/>
                  <a:gd name="connsiteY506" fmla="*/ 829548 h 1040609"/>
                  <a:gd name="connsiteX507" fmla="*/ 875001 w 1089145"/>
                  <a:gd name="connsiteY507" fmla="*/ 828492 h 1040609"/>
                  <a:gd name="connsiteX508" fmla="*/ 874902 w 1089145"/>
                  <a:gd name="connsiteY508" fmla="*/ 826903 h 1040609"/>
                  <a:gd name="connsiteX509" fmla="*/ 874908 w 1089145"/>
                  <a:gd name="connsiteY509" fmla="*/ 826071 h 1040609"/>
                  <a:gd name="connsiteX510" fmla="*/ 874844 w 1089145"/>
                  <a:gd name="connsiteY510" fmla="*/ 824995 h 1040609"/>
                  <a:gd name="connsiteX511" fmla="*/ 874898 w 1089145"/>
                  <a:gd name="connsiteY511" fmla="*/ 824176 h 1040609"/>
                  <a:gd name="connsiteX512" fmla="*/ 874738 w 1089145"/>
                  <a:gd name="connsiteY512" fmla="*/ 822863 h 1040609"/>
                  <a:gd name="connsiteX513" fmla="*/ 874552 w 1089145"/>
                  <a:gd name="connsiteY513" fmla="*/ 821877 h 1040609"/>
                  <a:gd name="connsiteX514" fmla="*/ 874889 w 1089145"/>
                  <a:gd name="connsiteY514" fmla="*/ 820327 h 1040609"/>
                  <a:gd name="connsiteX515" fmla="*/ 875232 w 1089145"/>
                  <a:gd name="connsiteY515" fmla="*/ 819459 h 1040609"/>
                  <a:gd name="connsiteX516" fmla="*/ 875634 w 1089145"/>
                  <a:gd name="connsiteY516" fmla="*/ 818192 h 1040609"/>
                  <a:gd name="connsiteX517" fmla="*/ 875817 w 1089145"/>
                  <a:gd name="connsiteY517" fmla="*/ 817173 h 1040609"/>
                  <a:gd name="connsiteX518" fmla="*/ 875965 w 1089145"/>
                  <a:gd name="connsiteY518" fmla="*/ 816242 h 1040609"/>
                  <a:gd name="connsiteX519" fmla="*/ 875991 w 1089145"/>
                  <a:gd name="connsiteY519" fmla="*/ 815158 h 1040609"/>
                  <a:gd name="connsiteX520" fmla="*/ 876142 w 1089145"/>
                  <a:gd name="connsiteY520" fmla="*/ 813975 h 1040609"/>
                  <a:gd name="connsiteX521" fmla="*/ 876873 w 1089145"/>
                  <a:gd name="connsiteY521" fmla="*/ 813542 h 1040609"/>
                  <a:gd name="connsiteX522" fmla="*/ 877464 w 1089145"/>
                  <a:gd name="connsiteY522" fmla="*/ 812910 h 1040609"/>
                  <a:gd name="connsiteX523" fmla="*/ 877869 w 1089145"/>
                  <a:gd name="connsiteY523" fmla="*/ 812286 h 1040609"/>
                  <a:gd name="connsiteX524" fmla="*/ 878029 w 1089145"/>
                  <a:gd name="connsiteY524" fmla="*/ 811328 h 1040609"/>
                  <a:gd name="connsiteX525" fmla="*/ 877859 w 1089145"/>
                  <a:gd name="connsiteY525" fmla="*/ 810412 h 1040609"/>
                  <a:gd name="connsiteX526" fmla="*/ 877509 w 1089145"/>
                  <a:gd name="connsiteY526" fmla="*/ 809160 h 1040609"/>
                  <a:gd name="connsiteX527" fmla="*/ 877134 w 1089145"/>
                  <a:gd name="connsiteY527" fmla="*/ 807981 h 1040609"/>
                  <a:gd name="connsiteX528" fmla="*/ 876854 w 1089145"/>
                  <a:gd name="connsiteY528" fmla="*/ 807082 h 1040609"/>
                  <a:gd name="connsiteX529" fmla="*/ 876354 w 1089145"/>
                  <a:gd name="connsiteY529" fmla="*/ 806065 h 1040609"/>
                  <a:gd name="connsiteX530" fmla="*/ 875891 w 1089145"/>
                  <a:gd name="connsiteY530" fmla="*/ 805329 h 1040609"/>
                  <a:gd name="connsiteX531" fmla="*/ 875566 w 1089145"/>
                  <a:gd name="connsiteY531" fmla="*/ 804533 h 1040609"/>
                  <a:gd name="connsiteX532" fmla="*/ 875175 w 1089145"/>
                  <a:gd name="connsiteY532" fmla="*/ 803800 h 1040609"/>
                  <a:gd name="connsiteX533" fmla="*/ 874867 w 1089145"/>
                  <a:gd name="connsiteY533" fmla="*/ 802638 h 1040609"/>
                  <a:gd name="connsiteX534" fmla="*/ 874459 w 1089145"/>
                  <a:gd name="connsiteY534" fmla="*/ 801527 h 1040609"/>
                  <a:gd name="connsiteX535" fmla="*/ 874343 w 1089145"/>
                  <a:gd name="connsiteY535" fmla="*/ 800818 h 1040609"/>
                  <a:gd name="connsiteX536" fmla="*/ 874295 w 1089145"/>
                  <a:gd name="connsiteY536" fmla="*/ 799829 h 1040609"/>
                  <a:gd name="connsiteX537" fmla="*/ 874228 w 1089145"/>
                  <a:gd name="connsiteY537" fmla="*/ 798888 h 1040609"/>
                  <a:gd name="connsiteX538" fmla="*/ 874176 w 1089145"/>
                  <a:gd name="connsiteY538" fmla="*/ 798015 h 1040609"/>
                  <a:gd name="connsiteX539" fmla="*/ 874282 w 1089145"/>
                  <a:gd name="connsiteY539" fmla="*/ 796946 h 1040609"/>
                  <a:gd name="connsiteX540" fmla="*/ 874520 w 1089145"/>
                  <a:gd name="connsiteY540" fmla="*/ 795999 h 1040609"/>
                  <a:gd name="connsiteX541" fmla="*/ 874658 w 1089145"/>
                  <a:gd name="connsiteY541" fmla="*/ 795077 h 1040609"/>
                  <a:gd name="connsiteX542" fmla="*/ 874950 w 1089145"/>
                  <a:gd name="connsiteY542" fmla="*/ 794268 h 1040609"/>
                  <a:gd name="connsiteX543" fmla="*/ 875293 w 1089145"/>
                  <a:gd name="connsiteY543" fmla="*/ 793459 h 1040609"/>
                  <a:gd name="connsiteX544" fmla="*/ 875823 w 1089145"/>
                  <a:gd name="connsiteY544" fmla="*/ 792601 h 1040609"/>
                  <a:gd name="connsiteX545" fmla="*/ 876482 w 1089145"/>
                  <a:gd name="connsiteY545" fmla="*/ 791805 h 1040609"/>
                  <a:gd name="connsiteX546" fmla="*/ 877041 w 1089145"/>
                  <a:gd name="connsiteY546" fmla="*/ 791279 h 1040609"/>
                  <a:gd name="connsiteX547" fmla="*/ 877728 w 1089145"/>
                  <a:gd name="connsiteY547" fmla="*/ 790466 h 1040609"/>
                  <a:gd name="connsiteX548" fmla="*/ 878518 w 1089145"/>
                  <a:gd name="connsiteY548" fmla="*/ 789878 h 1040609"/>
                  <a:gd name="connsiteX549" fmla="*/ 883449 w 1089145"/>
                  <a:gd name="connsiteY549" fmla="*/ 786870 h 1040609"/>
                  <a:gd name="connsiteX550" fmla="*/ 884290 w 1089145"/>
                  <a:gd name="connsiteY550" fmla="*/ 786405 h 1040609"/>
                  <a:gd name="connsiteX551" fmla="*/ 884977 w 1089145"/>
                  <a:gd name="connsiteY551" fmla="*/ 785609 h 1040609"/>
                  <a:gd name="connsiteX552" fmla="*/ 884907 w 1089145"/>
                  <a:gd name="connsiteY552" fmla="*/ 773238 h 1040609"/>
                  <a:gd name="connsiteX553" fmla="*/ 884685 w 1089145"/>
                  <a:gd name="connsiteY553" fmla="*/ 772669 h 1040609"/>
                  <a:gd name="connsiteX554" fmla="*/ 883956 w 1089145"/>
                  <a:gd name="connsiteY554" fmla="*/ 771891 h 1040609"/>
                  <a:gd name="connsiteX555" fmla="*/ 883118 w 1089145"/>
                  <a:gd name="connsiteY555" fmla="*/ 771279 h 1040609"/>
                  <a:gd name="connsiteX556" fmla="*/ 882370 w 1089145"/>
                  <a:gd name="connsiteY556" fmla="*/ 770967 h 1040609"/>
                  <a:gd name="connsiteX557" fmla="*/ 881613 w 1089145"/>
                  <a:gd name="connsiteY557" fmla="*/ 770431 h 1040609"/>
                  <a:gd name="connsiteX558" fmla="*/ 881239 w 1089145"/>
                  <a:gd name="connsiteY558" fmla="*/ 770101 h 1040609"/>
                  <a:gd name="connsiteX559" fmla="*/ 880405 w 1089145"/>
                  <a:gd name="connsiteY559" fmla="*/ 769233 h 1040609"/>
                  <a:gd name="connsiteX560" fmla="*/ 879872 w 1089145"/>
                  <a:gd name="connsiteY560" fmla="*/ 768514 h 1040609"/>
                  <a:gd name="connsiteX561" fmla="*/ 879348 w 1089145"/>
                  <a:gd name="connsiteY561" fmla="*/ 767342 h 1040609"/>
                  <a:gd name="connsiteX562" fmla="*/ 878649 w 1089145"/>
                  <a:gd name="connsiteY562" fmla="*/ 765872 h 1040609"/>
                  <a:gd name="connsiteX563" fmla="*/ 878016 w 1089145"/>
                  <a:gd name="connsiteY563" fmla="*/ 764222 h 1040609"/>
                  <a:gd name="connsiteX564" fmla="*/ 877224 w 1089145"/>
                  <a:gd name="connsiteY564" fmla="*/ 762642 h 1040609"/>
                  <a:gd name="connsiteX565" fmla="*/ 877008 w 1089145"/>
                  <a:gd name="connsiteY565" fmla="*/ 761453 h 1040609"/>
                  <a:gd name="connsiteX566" fmla="*/ 876373 w 1089145"/>
                  <a:gd name="connsiteY566" fmla="*/ 760602 h 1040609"/>
                  <a:gd name="connsiteX567" fmla="*/ 875075 w 1089145"/>
                  <a:gd name="connsiteY567" fmla="*/ 759903 h 1040609"/>
                  <a:gd name="connsiteX568" fmla="*/ 874889 w 1089145"/>
                  <a:gd name="connsiteY568" fmla="*/ 759363 h 1040609"/>
                  <a:gd name="connsiteX569" fmla="*/ 875512 w 1089145"/>
                  <a:gd name="connsiteY569" fmla="*/ 758015 h 1040609"/>
                  <a:gd name="connsiteX570" fmla="*/ 875375 w 1089145"/>
                  <a:gd name="connsiteY570" fmla="*/ 757322 h 1040609"/>
                  <a:gd name="connsiteX571" fmla="*/ 875068 w 1089145"/>
                  <a:gd name="connsiteY571" fmla="*/ 756557 h 1040609"/>
                  <a:gd name="connsiteX572" fmla="*/ 874119 w 1089145"/>
                  <a:gd name="connsiteY572" fmla="*/ 755646 h 1040609"/>
                  <a:gd name="connsiteX573" fmla="*/ 873367 w 1089145"/>
                  <a:gd name="connsiteY573" fmla="*/ 755498 h 1040609"/>
                  <a:gd name="connsiteX574" fmla="*/ 873223 w 1089145"/>
                  <a:gd name="connsiteY574" fmla="*/ 754856 h 1040609"/>
                  <a:gd name="connsiteX575" fmla="*/ 872638 w 1089145"/>
                  <a:gd name="connsiteY575" fmla="*/ 754152 h 1040609"/>
                  <a:gd name="connsiteX576" fmla="*/ 872163 w 1089145"/>
                  <a:gd name="connsiteY576" fmla="*/ 753022 h 1040609"/>
                  <a:gd name="connsiteX577" fmla="*/ 872118 w 1089145"/>
                  <a:gd name="connsiteY577" fmla="*/ 751985 h 1040609"/>
                  <a:gd name="connsiteX578" fmla="*/ 872385 w 1089145"/>
                  <a:gd name="connsiteY578" fmla="*/ 751105 h 1040609"/>
                  <a:gd name="connsiteX579" fmla="*/ 872780 w 1089145"/>
                  <a:gd name="connsiteY579" fmla="*/ 750437 h 1040609"/>
                  <a:gd name="connsiteX580" fmla="*/ 873230 w 1089145"/>
                  <a:gd name="connsiteY580" fmla="*/ 749635 h 1040609"/>
                  <a:gd name="connsiteX581" fmla="*/ 873078 w 1089145"/>
                  <a:gd name="connsiteY581" fmla="*/ 749047 h 1040609"/>
                  <a:gd name="connsiteX582" fmla="*/ 872969 w 1089145"/>
                  <a:gd name="connsiteY582" fmla="*/ 748334 h 1040609"/>
                  <a:gd name="connsiteX583" fmla="*/ 872915 w 1089145"/>
                  <a:gd name="connsiteY583" fmla="*/ 747435 h 1040609"/>
                  <a:gd name="connsiteX584" fmla="*/ 872497 w 1089145"/>
                  <a:gd name="connsiteY584" fmla="*/ 746672 h 1040609"/>
                  <a:gd name="connsiteX585" fmla="*/ 872125 w 1089145"/>
                  <a:gd name="connsiteY585" fmla="*/ 745971 h 1040609"/>
                  <a:gd name="connsiteX586" fmla="*/ 871665 w 1089145"/>
                  <a:gd name="connsiteY586" fmla="*/ 745101 h 1040609"/>
                  <a:gd name="connsiteX587" fmla="*/ 871434 w 1089145"/>
                  <a:gd name="connsiteY587" fmla="*/ 744153 h 1040609"/>
                  <a:gd name="connsiteX588" fmla="*/ 871399 w 1089145"/>
                  <a:gd name="connsiteY588" fmla="*/ 743714 h 1040609"/>
                  <a:gd name="connsiteX589" fmla="*/ 871293 w 1089145"/>
                  <a:gd name="connsiteY589" fmla="*/ 743014 h 1040609"/>
                  <a:gd name="connsiteX590" fmla="*/ 871794 w 1089145"/>
                  <a:gd name="connsiteY590" fmla="*/ 742090 h 1040609"/>
                  <a:gd name="connsiteX591" fmla="*/ 872211 w 1089145"/>
                  <a:gd name="connsiteY591" fmla="*/ 741823 h 1040609"/>
                  <a:gd name="connsiteX592" fmla="*/ 871640 w 1089145"/>
                  <a:gd name="connsiteY592" fmla="*/ 740718 h 1040609"/>
                  <a:gd name="connsiteX593" fmla="*/ 872070 w 1089145"/>
                  <a:gd name="connsiteY593" fmla="*/ 740510 h 1040609"/>
                  <a:gd name="connsiteX594" fmla="*/ 871434 w 1089145"/>
                  <a:gd name="connsiteY594" fmla="*/ 739627 h 1040609"/>
                  <a:gd name="connsiteX595" fmla="*/ 871463 w 1089145"/>
                  <a:gd name="connsiteY595" fmla="*/ 739123 h 1040609"/>
                  <a:gd name="connsiteX596" fmla="*/ 870801 w 1089145"/>
                  <a:gd name="connsiteY596" fmla="*/ 738785 h 1040609"/>
                  <a:gd name="connsiteX597" fmla="*/ 870121 w 1089145"/>
                  <a:gd name="connsiteY597" fmla="*/ 738451 h 1040609"/>
                  <a:gd name="connsiteX598" fmla="*/ 869700 w 1089145"/>
                  <a:gd name="connsiteY598" fmla="*/ 738259 h 1040609"/>
                  <a:gd name="connsiteX599" fmla="*/ 869318 w 1089145"/>
                  <a:gd name="connsiteY599" fmla="*/ 737450 h 1040609"/>
                  <a:gd name="connsiteX600" fmla="*/ 868538 w 1089145"/>
                  <a:gd name="connsiteY600" fmla="*/ 737196 h 1040609"/>
                  <a:gd name="connsiteX601" fmla="*/ 867697 w 1089145"/>
                  <a:gd name="connsiteY601" fmla="*/ 736988 h 1040609"/>
                  <a:gd name="connsiteX602" fmla="*/ 867090 w 1089145"/>
                  <a:gd name="connsiteY602" fmla="*/ 736121 h 1040609"/>
                  <a:gd name="connsiteX603" fmla="*/ 866692 w 1089145"/>
                  <a:gd name="connsiteY603" fmla="*/ 735687 h 1040609"/>
                  <a:gd name="connsiteX604" fmla="*/ 865996 w 1089145"/>
                  <a:gd name="connsiteY604" fmla="*/ 735341 h 1040609"/>
                  <a:gd name="connsiteX605" fmla="*/ 864903 w 1089145"/>
                  <a:gd name="connsiteY605" fmla="*/ 734936 h 1040609"/>
                  <a:gd name="connsiteX606" fmla="*/ 863735 w 1089145"/>
                  <a:gd name="connsiteY606" fmla="*/ 734705 h 1040609"/>
                  <a:gd name="connsiteX607" fmla="*/ 862607 w 1089145"/>
                  <a:gd name="connsiteY607" fmla="*/ 734416 h 1040609"/>
                  <a:gd name="connsiteX608" fmla="*/ 861349 w 1089145"/>
                  <a:gd name="connsiteY608" fmla="*/ 734268 h 1040609"/>
                  <a:gd name="connsiteX609" fmla="*/ 860325 w 1089145"/>
                  <a:gd name="connsiteY609" fmla="*/ 734362 h 1040609"/>
                  <a:gd name="connsiteX610" fmla="*/ 859075 w 1089145"/>
                  <a:gd name="connsiteY610" fmla="*/ 733892 h 1040609"/>
                  <a:gd name="connsiteX611" fmla="*/ 858524 w 1089145"/>
                  <a:gd name="connsiteY611" fmla="*/ 733389 h 1040609"/>
                  <a:gd name="connsiteX612" fmla="*/ 858010 w 1089145"/>
                  <a:gd name="connsiteY612" fmla="*/ 732727 h 1040609"/>
                  <a:gd name="connsiteX613" fmla="*/ 857470 w 1089145"/>
                  <a:gd name="connsiteY613" fmla="*/ 731931 h 1040609"/>
                  <a:gd name="connsiteX614" fmla="*/ 856694 w 1089145"/>
                  <a:gd name="connsiteY614" fmla="*/ 731317 h 1040609"/>
                  <a:gd name="connsiteX615" fmla="*/ 855955 w 1089145"/>
                  <a:gd name="connsiteY615" fmla="*/ 730999 h 1040609"/>
                  <a:gd name="connsiteX616" fmla="*/ 855566 w 1089145"/>
                  <a:gd name="connsiteY616" fmla="*/ 730566 h 1040609"/>
                  <a:gd name="connsiteX617" fmla="*/ 855669 w 1089145"/>
                  <a:gd name="connsiteY617" fmla="*/ 729815 h 1040609"/>
                  <a:gd name="connsiteX618" fmla="*/ 855797 w 1089145"/>
                  <a:gd name="connsiteY618" fmla="*/ 729378 h 1040609"/>
                  <a:gd name="connsiteX619" fmla="*/ 855714 w 1089145"/>
                  <a:gd name="connsiteY619" fmla="*/ 728803 h 1040609"/>
                  <a:gd name="connsiteX620" fmla="*/ 855069 w 1089145"/>
                  <a:gd name="connsiteY620" fmla="*/ 728630 h 1040609"/>
                  <a:gd name="connsiteX621" fmla="*/ 854877 w 1089145"/>
                  <a:gd name="connsiteY621" fmla="*/ 727994 h 1040609"/>
                  <a:gd name="connsiteX622" fmla="*/ 854558 w 1089145"/>
                  <a:gd name="connsiteY622" fmla="*/ 727159 h 1040609"/>
                  <a:gd name="connsiteX623" fmla="*/ 854196 w 1089145"/>
                  <a:gd name="connsiteY623" fmla="*/ 726834 h 1040609"/>
                  <a:gd name="connsiteX624" fmla="*/ 853419 w 1089145"/>
                  <a:gd name="connsiteY624" fmla="*/ 726453 h 1040609"/>
                  <a:gd name="connsiteX625" fmla="*/ 852774 w 1089145"/>
                  <a:gd name="connsiteY625" fmla="*/ 725846 h 1040609"/>
                  <a:gd name="connsiteX626" fmla="*/ 852911 w 1089145"/>
                  <a:gd name="connsiteY626" fmla="*/ 724915 h 1040609"/>
                  <a:gd name="connsiteX627" fmla="*/ 853043 w 1089145"/>
                  <a:gd name="connsiteY627" fmla="*/ 724138 h 1040609"/>
                  <a:gd name="connsiteX628" fmla="*/ 853287 w 1089145"/>
                  <a:gd name="connsiteY628" fmla="*/ 723120 h 1040609"/>
                  <a:gd name="connsiteX629" fmla="*/ 853354 w 1089145"/>
                  <a:gd name="connsiteY629" fmla="*/ 722012 h 1040609"/>
                  <a:gd name="connsiteX630" fmla="*/ 853026 w 1089145"/>
                  <a:gd name="connsiteY630" fmla="*/ 721331 h 1040609"/>
                  <a:gd name="connsiteX631" fmla="*/ 852713 w 1089145"/>
                  <a:gd name="connsiteY631" fmla="*/ 720594 h 1040609"/>
                  <a:gd name="connsiteX632" fmla="*/ 853136 w 1089145"/>
                  <a:gd name="connsiteY632" fmla="*/ 719489 h 1040609"/>
                  <a:gd name="connsiteX633" fmla="*/ 853518 w 1089145"/>
                  <a:gd name="connsiteY633" fmla="*/ 718885 h 1040609"/>
                  <a:gd name="connsiteX634" fmla="*/ 853611 w 1089145"/>
                  <a:gd name="connsiteY634" fmla="*/ 718076 h 1040609"/>
                  <a:gd name="connsiteX635" fmla="*/ 853919 w 1089145"/>
                  <a:gd name="connsiteY635" fmla="*/ 717627 h 1040609"/>
                  <a:gd name="connsiteX636" fmla="*/ 854228 w 1089145"/>
                  <a:gd name="connsiteY636" fmla="*/ 716875 h 1040609"/>
                  <a:gd name="connsiteX637" fmla="*/ 854343 w 1089145"/>
                  <a:gd name="connsiteY637" fmla="*/ 715797 h 1040609"/>
                  <a:gd name="connsiteX638" fmla="*/ 854530 w 1089145"/>
                  <a:gd name="connsiteY638" fmla="*/ 714961 h 1040609"/>
                  <a:gd name="connsiteX639" fmla="*/ 855030 w 1089145"/>
                  <a:gd name="connsiteY639" fmla="*/ 714326 h 1040609"/>
                  <a:gd name="connsiteX640" fmla="*/ 855634 w 1089145"/>
                  <a:gd name="connsiteY640" fmla="*/ 714146 h 1040609"/>
                  <a:gd name="connsiteX641" fmla="*/ 856060 w 1089145"/>
                  <a:gd name="connsiteY641" fmla="*/ 713402 h 1040609"/>
                  <a:gd name="connsiteX642" fmla="*/ 855789 w 1089145"/>
                  <a:gd name="connsiteY642" fmla="*/ 712849 h 1040609"/>
                  <a:gd name="connsiteX643" fmla="*/ 855653 w 1089145"/>
                  <a:gd name="connsiteY643" fmla="*/ 712078 h 1040609"/>
                  <a:gd name="connsiteX644" fmla="*/ 855959 w 1089145"/>
                  <a:gd name="connsiteY644" fmla="*/ 711677 h 1040609"/>
                  <a:gd name="connsiteX645" fmla="*/ 856585 w 1089145"/>
                  <a:gd name="connsiteY645" fmla="*/ 711122 h 1040609"/>
                  <a:gd name="connsiteX646" fmla="*/ 856401 w 1089145"/>
                  <a:gd name="connsiteY646" fmla="*/ 710332 h 1040609"/>
                  <a:gd name="connsiteX647" fmla="*/ 856071 w 1089145"/>
                  <a:gd name="connsiteY647" fmla="*/ 709979 h 1040609"/>
                  <a:gd name="connsiteX648" fmla="*/ 855820 w 1089145"/>
                  <a:gd name="connsiteY648" fmla="*/ 709359 h 1040609"/>
                  <a:gd name="connsiteX649" fmla="*/ 856016 w 1089145"/>
                  <a:gd name="connsiteY649" fmla="*/ 708264 h 1040609"/>
                  <a:gd name="connsiteX650" fmla="*/ 856167 w 1089145"/>
                  <a:gd name="connsiteY650" fmla="*/ 707496 h 1040609"/>
                  <a:gd name="connsiteX651" fmla="*/ 856305 w 1089145"/>
                  <a:gd name="connsiteY651" fmla="*/ 707067 h 1040609"/>
                  <a:gd name="connsiteX652" fmla="*/ 856690 w 1089145"/>
                  <a:gd name="connsiteY652" fmla="*/ 706590 h 1040609"/>
                  <a:gd name="connsiteX653" fmla="*/ 856957 w 1089145"/>
                  <a:gd name="connsiteY653" fmla="*/ 705933 h 1040609"/>
                  <a:gd name="connsiteX654" fmla="*/ 857470 w 1089145"/>
                  <a:gd name="connsiteY654" fmla="*/ 705258 h 1040609"/>
                  <a:gd name="connsiteX655" fmla="*/ 857972 w 1089145"/>
                  <a:gd name="connsiteY655" fmla="*/ 704941 h 1040609"/>
                  <a:gd name="connsiteX656" fmla="*/ 858768 w 1089145"/>
                  <a:gd name="connsiteY656" fmla="*/ 704559 h 1040609"/>
                  <a:gd name="connsiteX657" fmla="*/ 859028 w 1089145"/>
                  <a:gd name="connsiteY657" fmla="*/ 704077 h 1040609"/>
                  <a:gd name="connsiteX658" fmla="*/ 859233 w 1089145"/>
                  <a:gd name="connsiteY658" fmla="*/ 703409 h 1040609"/>
                  <a:gd name="connsiteX659" fmla="*/ 859560 w 1089145"/>
                  <a:gd name="connsiteY659" fmla="*/ 702937 h 1040609"/>
                  <a:gd name="connsiteX660" fmla="*/ 860090 w 1089145"/>
                  <a:gd name="connsiteY660" fmla="*/ 702340 h 1040609"/>
                  <a:gd name="connsiteX661" fmla="*/ 860331 w 1089145"/>
                  <a:gd name="connsiteY661" fmla="*/ 701859 h 1040609"/>
                  <a:gd name="connsiteX662" fmla="*/ 860437 w 1089145"/>
                  <a:gd name="connsiteY662" fmla="*/ 701418 h 1040609"/>
                  <a:gd name="connsiteX663" fmla="*/ 860518 w 1089145"/>
                  <a:gd name="connsiteY663" fmla="*/ 700735 h 1040609"/>
                  <a:gd name="connsiteX664" fmla="*/ 860409 w 1089145"/>
                  <a:gd name="connsiteY664" fmla="*/ 700083 h 1040609"/>
                  <a:gd name="connsiteX665" fmla="*/ 860190 w 1089145"/>
                  <a:gd name="connsiteY665" fmla="*/ 699636 h 1040609"/>
                  <a:gd name="connsiteX666" fmla="*/ 859859 w 1089145"/>
                  <a:gd name="connsiteY666" fmla="*/ 699216 h 1040609"/>
                  <a:gd name="connsiteX667" fmla="*/ 859314 w 1089145"/>
                  <a:gd name="connsiteY667" fmla="*/ 698846 h 1040609"/>
                  <a:gd name="connsiteX668" fmla="*/ 858485 w 1089145"/>
                  <a:gd name="connsiteY668" fmla="*/ 698541 h 1040609"/>
                  <a:gd name="connsiteX669" fmla="*/ 857882 w 1089145"/>
                  <a:gd name="connsiteY669" fmla="*/ 698064 h 1040609"/>
                  <a:gd name="connsiteX670" fmla="*/ 857285 w 1089145"/>
                  <a:gd name="connsiteY670" fmla="*/ 697921 h 1040609"/>
                  <a:gd name="connsiteX671" fmla="*/ 857001 w 1089145"/>
                  <a:gd name="connsiteY671" fmla="*/ 697553 h 1040609"/>
                  <a:gd name="connsiteX672" fmla="*/ 856911 w 1089145"/>
                  <a:gd name="connsiteY672" fmla="*/ 697104 h 1040609"/>
                  <a:gd name="connsiteX673" fmla="*/ 856909 w 1089145"/>
                  <a:gd name="connsiteY673" fmla="*/ 696272 h 1040609"/>
                  <a:gd name="connsiteX674" fmla="*/ 857140 w 1089145"/>
                  <a:gd name="connsiteY674" fmla="*/ 695295 h 1040609"/>
                  <a:gd name="connsiteX675" fmla="*/ 857403 w 1089145"/>
                  <a:gd name="connsiteY675" fmla="*/ 694416 h 1040609"/>
                  <a:gd name="connsiteX676" fmla="*/ 857487 w 1089145"/>
                  <a:gd name="connsiteY676" fmla="*/ 693877 h 1040609"/>
                  <a:gd name="connsiteX677" fmla="*/ 857959 w 1089145"/>
                  <a:gd name="connsiteY677" fmla="*/ 693269 h 1040609"/>
                  <a:gd name="connsiteX678" fmla="*/ 858228 w 1089145"/>
                  <a:gd name="connsiteY678" fmla="*/ 692778 h 1040609"/>
                  <a:gd name="connsiteX679" fmla="*/ 858611 w 1089145"/>
                  <a:gd name="connsiteY679" fmla="*/ 692377 h 1040609"/>
                  <a:gd name="connsiteX680" fmla="*/ 859008 w 1089145"/>
                  <a:gd name="connsiteY680" fmla="*/ 691853 h 1040609"/>
                  <a:gd name="connsiteX681" fmla="*/ 859169 w 1089145"/>
                  <a:gd name="connsiteY681" fmla="*/ 690952 h 1040609"/>
                  <a:gd name="connsiteX682" fmla="*/ 859477 w 1089145"/>
                  <a:gd name="connsiteY682" fmla="*/ 690441 h 1040609"/>
                  <a:gd name="connsiteX683" fmla="*/ 865799 w 1089145"/>
                  <a:gd name="connsiteY683" fmla="*/ 690026 h 1040609"/>
                  <a:gd name="connsiteX684" fmla="*/ 870528 w 1089145"/>
                  <a:gd name="connsiteY684" fmla="*/ 689612 h 1040609"/>
                  <a:gd name="connsiteX685" fmla="*/ 875117 w 1089145"/>
                  <a:gd name="connsiteY685" fmla="*/ 688998 h 1040609"/>
                  <a:gd name="connsiteX686" fmla="*/ 880983 w 1089145"/>
                  <a:gd name="connsiteY686" fmla="*/ 688601 h 1040609"/>
                  <a:gd name="connsiteX687" fmla="*/ 885691 w 1089145"/>
                  <a:gd name="connsiteY687" fmla="*/ 688748 h 1040609"/>
                  <a:gd name="connsiteX688" fmla="*/ 890963 w 1089145"/>
                  <a:gd name="connsiteY688" fmla="*/ 688774 h 1040609"/>
                  <a:gd name="connsiteX689" fmla="*/ 895768 w 1089145"/>
                  <a:gd name="connsiteY689" fmla="*/ 688421 h 1040609"/>
                  <a:gd name="connsiteX690" fmla="*/ 899308 w 1089145"/>
                  <a:gd name="connsiteY690" fmla="*/ 688042 h 1040609"/>
                  <a:gd name="connsiteX691" fmla="*/ 902697 w 1089145"/>
                  <a:gd name="connsiteY691" fmla="*/ 687943 h 1040609"/>
                  <a:gd name="connsiteX692" fmla="*/ 906637 w 1089145"/>
                  <a:gd name="connsiteY692" fmla="*/ 687939 h 1040609"/>
                  <a:gd name="connsiteX693" fmla="*/ 908288 w 1089145"/>
                  <a:gd name="connsiteY693" fmla="*/ 688026 h 1040609"/>
                  <a:gd name="connsiteX694" fmla="*/ 911277 w 1089145"/>
                  <a:gd name="connsiteY694" fmla="*/ 687988 h 1040609"/>
                  <a:gd name="connsiteX695" fmla="*/ 913232 w 1089145"/>
                  <a:gd name="connsiteY695" fmla="*/ 687882 h 1040609"/>
                  <a:gd name="connsiteX696" fmla="*/ 914381 w 1089145"/>
                  <a:gd name="connsiteY696" fmla="*/ 687824 h 1040609"/>
                  <a:gd name="connsiteX697" fmla="*/ 915438 w 1089145"/>
                  <a:gd name="connsiteY697" fmla="*/ 687645 h 1040609"/>
                  <a:gd name="connsiteX698" fmla="*/ 918350 w 1089145"/>
                  <a:gd name="connsiteY698" fmla="*/ 687147 h 1040609"/>
                  <a:gd name="connsiteX699" fmla="*/ 920274 w 1089145"/>
                  <a:gd name="connsiteY699" fmla="*/ 686876 h 1040609"/>
                  <a:gd name="connsiteX700" fmla="*/ 922264 w 1089145"/>
                  <a:gd name="connsiteY700" fmla="*/ 686571 h 1040609"/>
                  <a:gd name="connsiteX701" fmla="*/ 924303 w 1089145"/>
                  <a:gd name="connsiteY701" fmla="*/ 686366 h 1040609"/>
                  <a:gd name="connsiteX702" fmla="*/ 926284 w 1089145"/>
                  <a:gd name="connsiteY702" fmla="*/ 686359 h 1040609"/>
                  <a:gd name="connsiteX703" fmla="*/ 927344 w 1089145"/>
                  <a:gd name="connsiteY703" fmla="*/ 686347 h 1040609"/>
                  <a:gd name="connsiteX704" fmla="*/ 928210 w 1089145"/>
                  <a:gd name="connsiteY704" fmla="*/ 685984 h 1040609"/>
                  <a:gd name="connsiteX705" fmla="*/ 931585 w 1089145"/>
                  <a:gd name="connsiteY705" fmla="*/ 684523 h 1040609"/>
                  <a:gd name="connsiteX706" fmla="*/ 932301 w 1089145"/>
                  <a:gd name="connsiteY706" fmla="*/ 684125 h 1040609"/>
                  <a:gd name="connsiteX707" fmla="*/ 932883 w 1089145"/>
                  <a:gd name="connsiteY707" fmla="*/ 683951 h 1040609"/>
                  <a:gd name="connsiteX708" fmla="*/ 933490 w 1089145"/>
                  <a:gd name="connsiteY708" fmla="*/ 684004 h 1040609"/>
                  <a:gd name="connsiteX709" fmla="*/ 934266 w 1089145"/>
                  <a:gd name="connsiteY709" fmla="*/ 684546 h 1040609"/>
                  <a:gd name="connsiteX710" fmla="*/ 935005 w 1089145"/>
                  <a:gd name="connsiteY710" fmla="*/ 684834 h 1040609"/>
                  <a:gd name="connsiteX711" fmla="*/ 935461 w 1089145"/>
                  <a:gd name="connsiteY711" fmla="*/ 684802 h 1040609"/>
                  <a:gd name="connsiteX712" fmla="*/ 937047 w 1089145"/>
                  <a:gd name="connsiteY712" fmla="*/ 684269 h 1040609"/>
                  <a:gd name="connsiteX713" fmla="*/ 938941 w 1089145"/>
                  <a:gd name="connsiteY713" fmla="*/ 683628 h 1040609"/>
                  <a:gd name="connsiteX714" fmla="*/ 941655 w 1089145"/>
                  <a:gd name="connsiteY714" fmla="*/ 682619 h 1040609"/>
                  <a:gd name="connsiteX715" fmla="*/ 943022 w 1089145"/>
                  <a:gd name="connsiteY715" fmla="*/ 682022 h 1040609"/>
                  <a:gd name="connsiteX716" fmla="*/ 943506 w 1089145"/>
                  <a:gd name="connsiteY716" fmla="*/ 681861 h 1040609"/>
                  <a:gd name="connsiteX717" fmla="*/ 947126 w 1089145"/>
                  <a:gd name="connsiteY717" fmla="*/ 681344 h 1040609"/>
                  <a:gd name="connsiteX718" fmla="*/ 947610 w 1089145"/>
                  <a:gd name="connsiteY718" fmla="*/ 681483 h 1040609"/>
                  <a:gd name="connsiteX719" fmla="*/ 948359 w 1089145"/>
                  <a:gd name="connsiteY719" fmla="*/ 681804 h 1040609"/>
                  <a:gd name="connsiteX720" fmla="*/ 949113 w 1089145"/>
                  <a:gd name="connsiteY720" fmla="*/ 682105 h 1040609"/>
                  <a:gd name="connsiteX721" fmla="*/ 949466 w 1089145"/>
                  <a:gd name="connsiteY721" fmla="*/ 682391 h 1040609"/>
                  <a:gd name="connsiteX722" fmla="*/ 950131 w 1089145"/>
                  <a:gd name="connsiteY722" fmla="*/ 682535 h 1040609"/>
                  <a:gd name="connsiteX723" fmla="*/ 950811 w 1089145"/>
                  <a:gd name="connsiteY723" fmla="*/ 682452 h 1040609"/>
                  <a:gd name="connsiteX724" fmla="*/ 951517 w 1089145"/>
                  <a:gd name="connsiteY724" fmla="*/ 682520 h 1040609"/>
                  <a:gd name="connsiteX725" fmla="*/ 952368 w 1089145"/>
                  <a:gd name="connsiteY725" fmla="*/ 682529 h 1040609"/>
                  <a:gd name="connsiteX726" fmla="*/ 953358 w 1089145"/>
                  <a:gd name="connsiteY726" fmla="*/ 682430 h 1040609"/>
                  <a:gd name="connsiteX727" fmla="*/ 954198 w 1089145"/>
                  <a:gd name="connsiteY727" fmla="*/ 682247 h 1040609"/>
                  <a:gd name="connsiteX728" fmla="*/ 954969 w 1089145"/>
                  <a:gd name="connsiteY728" fmla="*/ 682180 h 1040609"/>
                  <a:gd name="connsiteX729" fmla="*/ 955564 w 1089145"/>
                  <a:gd name="connsiteY729" fmla="*/ 682054 h 1040609"/>
                  <a:gd name="connsiteX730" fmla="*/ 956293 w 1089145"/>
                  <a:gd name="connsiteY730" fmla="*/ 681794 h 1040609"/>
                  <a:gd name="connsiteX731" fmla="*/ 957182 w 1089145"/>
                  <a:gd name="connsiteY731" fmla="*/ 681804 h 1040609"/>
                  <a:gd name="connsiteX732" fmla="*/ 957974 w 1089145"/>
                  <a:gd name="connsiteY732" fmla="*/ 681775 h 1040609"/>
                  <a:gd name="connsiteX733" fmla="*/ 958655 w 1089145"/>
                  <a:gd name="connsiteY733" fmla="*/ 681524 h 1040609"/>
                  <a:gd name="connsiteX734" fmla="*/ 959157 w 1089145"/>
                  <a:gd name="connsiteY734" fmla="*/ 681171 h 1040609"/>
                  <a:gd name="connsiteX735" fmla="*/ 959628 w 1089145"/>
                  <a:gd name="connsiteY735" fmla="*/ 680953 h 1040609"/>
                  <a:gd name="connsiteX736" fmla="*/ 960418 w 1089145"/>
                  <a:gd name="connsiteY736" fmla="*/ 680818 h 1040609"/>
                  <a:gd name="connsiteX737" fmla="*/ 961205 w 1089145"/>
                  <a:gd name="connsiteY737" fmla="*/ 681058 h 1040609"/>
                  <a:gd name="connsiteX738" fmla="*/ 962130 w 1089145"/>
                  <a:gd name="connsiteY738" fmla="*/ 681424 h 1040609"/>
                  <a:gd name="connsiteX739" fmla="*/ 962695 w 1089145"/>
                  <a:gd name="connsiteY739" fmla="*/ 681380 h 1040609"/>
                  <a:gd name="connsiteX740" fmla="*/ 963199 w 1089145"/>
                  <a:gd name="connsiteY740" fmla="*/ 681171 h 1040609"/>
                  <a:gd name="connsiteX741" fmla="*/ 963657 w 1089145"/>
                  <a:gd name="connsiteY741" fmla="*/ 680895 h 1040609"/>
                  <a:gd name="connsiteX742" fmla="*/ 963812 w 1089145"/>
                  <a:gd name="connsiteY742" fmla="*/ 680478 h 1040609"/>
                  <a:gd name="connsiteX743" fmla="*/ 964092 w 1089145"/>
                  <a:gd name="connsiteY743" fmla="*/ 679846 h 1040609"/>
                  <a:gd name="connsiteX744" fmla="*/ 964313 w 1089145"/>
                  <a:gd name="connsiteY744" fmla="*/ 679241 h 1040609"/>
                  <a:gd name="connsiteX745" fmla="*/ 964792 w 1089145"/>
                  <a:gd name="connsiteY745" fmla="*/ 678763 h 1040609"/>
                  <a:gd name="connsiteX746" fmla="*/ 965244 w 1089145"/>
                  <a:gd name="connsiteY746" fmla="*/ 678371 h 1040609"/>
                  <a:gd name="connsiteX747" fmla="*/ 966037 w 1089145"/>
                  <a:gd name="connsiteY747" fmla="*/ 677703 h 1040609"/>
                  <a:gd name="connsiteX748" fmla="*/ 966317 w 1089145"/>
                  <a:gd name="connsiteY748" fmla="*/ 677110 h 1040609"/>
                  <a:gd name="connsiteX749" fmla="*/ 966409 w 1089145"/>
                  <a:gd name="connsiteY749" fmla="*/ 676538 h 1040609"/>
                  <a:gd name="connsiteX750" fmla="*/ 966618 w 1089145"/>
                  <a:gd name="connsiteY750" fmla="*/ 675963 h 1040609"/>
                  <a:gd name="connsiteX751" fmla="*/ 966840 w 1089145"/>
                  <a:gd name="connsiteY751" fmla="*/ 675402 h 1040609"/>
                  <a:gd name="connsiteX752" fmla="*/ 967408 w 1089145"/>
                  <a:gd name="connsiteY752" fmla="*/ 674919 h 1040609"/>
                  <a:gd name="connsiteX753" fmla="*/ 968086 w 1089145"/>
                  <a:gd name="connsiteY753" fmla="*/ 674313 h 1040609"/>
                  <a:gd name="connsiteX754" fmla="*/ 968435 w 1089145"/>
                  <a:gd name="connsiteY754" fmla="*/ 673940 h 1040609"/>
                  <a:gd name="connsiteX755" fmla="*/ 968760 w 1089145"/>
                  <a:gd name="connsiteY755" fmla="*/ 673625 h 1040609"/>
                  <a:gd name="connsiteX756" fmla="*/ 969318 w 1089145"/>
                  <a:gd name="connsiteY756" fmla="*/ 673129 h 1040609"/>
                  <a:gd name="connsiteX757" fmla="*/ 969828 w 1089145"/>
                  <a:gd name="connsiteY757" fmla="*/ 672713 h 1040609"/>
                  <a:gd name="connsiteX758" fmla="*/ 970631 w 1089145"/>
                  <a:gd name="connsiteY758" fmla="*/ 672116 h 1040609"/>
                  <a:gd name="connsiteX759" fmla="*/ 971091 w 1089145"/>
                  <a:gd name="connsiteY759" fmla="*/ 671414 h 1040609"/>
                  <a:gd name="connsiteX760" fmla="*/ 971290 w 1089145"/>
                  <a:gd name="connsiteY760" fmla="*/ 670839 h 1040609"/>
                  <a:gd name="connsiteX761" fmla="*/ 971591 w 1089145"/>
                  <a:gd name="connsiteY761" fmla="*/ 670460 h 1040609"/>
                  <a:gd name="connsiteX762" fmla="*/ 972192 w 1089145"/>
                  <a:gd name="connsiteY762" fmla="*/ 670036 h 1040609"/>
                  <a:gd name="connsiteX763" fmla="*/ 972693 w 1089145"/>
                  <a:gd name="connsiteY763" fmla="*/ 669818 h 1040609"/>
                  <a:gd name="connsiteX764" fmla="*/ 973217 w 1089145"/>
                  <a:gd name="connsiteY764" fmla="*/ 669616 h 1040609"/>
                  <a:gd name="connsiteX765" fmla="*/ 973807 w 1089145"/>
                  <a:gd name="connsiteY765" fmla="*/ 669378 h 1040609"/>
                  <a:gd name="connsiteX766" fmla="*/ 974190 w 1089145"/>
                  <a:gd name="connsiteY766" fmla="*/ 668996 h 1040609"/>
                  <a:gd name="connsiteX767" fmla="*/ 974667 w 1089145"/>
                  <a:gd name="connsiteY767" fmla="*/ 668517 h 1040609"/>
                  <a:gd name="connsiteX768" fmla="*/ 975576 w 1089145"/>
                  <a:gd name="connsiteY768" fmla="*/ 668187 h 1040609"/>
                  <a:gd name="connsiteX769" fmla="*/ 976354 w 1089145"/>
                  <a:gd name="connsiteY769" fmla="*/ 667664 h 1040609"/>
                  <a:gd name="connsiteX770" fmla="*/ 976938 w 1089145"/>
                  <a:gd name="connsiteY770" fmla="*/ 667008 h 1040609"/>
                  <a:gd name="connsiteX771" fmla="*/ 977377 w 1089145"/>
                  <a:gd name="connsiteY771" fmla="*/ 666588 h 1040609"/>
                  <a:gd name="connsiteX772" fmla="*/ 977798 w 1089145"/>
                  <a:gd name="connsiteY772" fmla="*/ 666138 h 1040609"/>
                  <a:gd name="connsiteX773" fmla="*/ 978398 w 1089145"/>
                  <a:gd name="connsiteY773" fmla="*/ 665647 h 1040609"/>
                  <a:gd name="connsiteX774" fmla="*/ 979024 w 1089145"/>
                  <a:gd name="connsiteY774" fmla="*/ 665166 h 1040609"/>
                  <a:gd name="connsiteX775" fmla="*/ 979657 w 1089145"/>
                  <a:gd name="connsiteY775" fmla="*/ 665069 h 1040609"/>
                  <a:gd name="connsiteX776" fmla="*/ 980653 w 1089145"/>
                  <a:gd name="connsiteY776" fmla="*/ 665329 h 1040609"/>
                  <a:gd name="connsiteX777" fmla="*/ 981972 w 1089145"/>
                  <a:gd name="connsiteY777" fmla="*/ 665679 h 1040609"/>
                  <a:gd name="connsiteX778" fmla="*/ 982861 w 1089145"/>
                  <a:gd name="connsiteY778" fmla="*/ 665534 h 1040609"/>
                  <a:gd name="connsiteX779" fmla="*/ 983998 w 1089145"/>
                  <a:gd name="connsiteY779" fmla="*/ 665191 h 1040609"/>
                  <a:gd name="connsiteX780" fmla="*/ 984588 w 1089145"/>
                  <a:gd name="connsiteY780" fmla="*/ 665050 h 1040609"/>
                  <a:gd name="connsiteX781" fmla="*/ 985773 w 1089145"/>
                  <a:gd name="connsiteY781" fmla="*/ 664590 h 1040609"/>
                  <a:gd name="connsiteX782" fmla="*/ 986502 w 1089145"/>
                  <a:gd name="connsiteY782" fmla="*/ 664350 h 1040609"/>
                  <a:gd name="connsiteX783" fmla="*/ 987469 w 1089145"/>
                  <a:gd name="connsiteY783" fmla="*/ 664077 h 1040609"/>
                  <a:gd name="connsiteX784" fmla="*/ 988179 w 1089145"/>
                  <a:gd name="connsiteY784" fmla="*/ 663663 h 1040609"/>
                  <a:gd name="connsiteX785" fmla="*/ 989004 w 1089145"/>
                  <a:gd name="connsiteY785" fmla="*/ 663178 h 1040609"/>
                  <a:gd name="connsiteX786" fmla="*/ 989849 w 1089145"/>
                  <a:gd name="connsiteY786" fmla="*/ 662664 h 1040609"/>
                  <a:gd name="connsiteX787" fmla="*/ 990702 w 1089145"/>
                  <a:gd name="connsiteY787" fmla="*/ 662132 h 1040609"/>
                  <a:gd name="connsiteX788" fmla="*/ 992433 w 1089145"/>
                  <a:gd name="connsiteY788" fmla="*/ 661945 h 1040609"/>
                  <a:gd name="connsiteX789" fmla="*/ 993900 w 1089145"/>
                  <a:gd name="connsiteY789" fmla="*/ 661842 h 1040609"/>
                  <a:gd name="connsiteX790" fmla="*/ 994770 w 1089145"/>
                  <a:gd name="connsiteY790" fmla="*/ 661916 h 1040609"/>
                  <a:gd name="connsiteX791" fmla="*/ 995721 w 1089145"/>
                  <a:gd name="connsiteY791" fmla="*/ 661926 h 1040609"/>
                  <a:gd name="connsiteX792" fmla="*/ 996408 w 1089145"/>
                  <a:gd name="connsiteY792" fmla="*/ 661993 h 1040609"/>
                  <a:gd name="connsiteX793" fmla="*/ 997417 w 1089145"/>
                  <a:gd name="connsiteY793" fmla="*/ 662041 h 1040609"/>
                  <a:gd name="connsiteX794" fmla="*/ 998417 w 1089145"/>
                  <a:gd name="connsiteY794" fmla="*/ 662134 h 1040609"/>
                  <a:gd name="connsiteX795" fmla="*/ 999449 w 1089145"/>
                  <a:gd name="connsiteY795" fmla="*/ 662151 h 1040609"/>
                  <a:gd name="connsiteX796" fmla="*/ 1000440 w 1089145"/>
                  <a:gd name="connsiteY796" fmla="*/ 662292 h 1040609"/>
                  <a:gd name="connsiteX797" fmla="*/ 1001699 w 1089145"/>
                  <a:gd name="connsiteY797" fmla="*/ 662424 h 1040609"/>
                  <a:gd name="connsiteX798" fmla="*/ 1002502 w 1089145"/>
                  <a:gd name="connsiteY798" fmla="*/ 662510 h 1040609"/>
                  <a:gd name="connsiteX799" fmla="*/ 1003365 w 1089145"/>
                  <a:gd name="connsiteY799" fmla="*/ 662655 h 1040609"/>
                  <a:gd name="connsiteX800" fmla="*/ 1004210 w 1089145"/>
                  <a:gd name="connsiteY800" fmla="*/ 662770 h 1040609"/>
                  <a:gd name="connsiteX801" fmla="*/ 1005241 w 1089145"/>
                  <a:gd name="connsiteY801" fmla="*/ 662882 h 1040609"/>
                  <a:gd name="connsiteX802" fmla="*/ 1006185 w 1089145"/>
                  <a:gd name="connsiteY802" fmla="*/ 662947 h 1040609"/>
                  <a:gd name="connsiteX803" fmla="*/ 1007177 w 1089145"/>
                  <a:gd name="connsiteY803" fmla="*/ 663111 h 1040609"/>
                  <a:gd name="connsiteX804" fmla="*/ 1008179 w 1089145"/>
                  <a:gd name="connsiteY804" fmla="*/ 663281 h 1040609"/>
                  <a:gd name="connsiteX805" fmla="*/ 1009120 w 1089145"/>
                  <a:gd name="connsiteY805" fmla="*/ 663416 h 1040609"/>
                  <a:gd name="connsiteX806" fmla="*/ 1010172 w 1089145"/>
                  <a:gd name="connsiteY806" fmla="*/ 663527 h 1040609"/>
                  <a:gd name="connsiteX807" fmla="*/ 1010895 w 1089145"/>
                  <a:gd name="connsiteY807" fmla="*/ 663634 h 1040609"/>
                  <a:gd name="connsiteX808" fmla="*/ 1011939 w 1089145"/>
                  <a:gd name="connsiteY808" fmla="*/ 663785 h 1040609"/>
                  <a:gd name="connsiteX809" fmla="*/ 1012612 w 1089145"/>
                  <a:gd name="connsiteY809" fmla="*/ 663807 h 1040609"/>
                  <a:gd name="connsiteX810" fmla="*/ 1013772 w 1089145"/>
                  <a:gd name="connsiteY810" fmla="*/ 663852 h 1040609"/>
                  <a:gd name="connsiteX811" fmla="*/ 1014633 w 1089145"/>
                  <a:gd name="connsiteY811" fmla="*/ 663762 h 1040609"/>
                  <a:gd name="connsiteX812" fmla="*/ 1015730 w 1089145"/>
                  <a:gd name="connsiteY812" fmla="*/ 663750 h 1040609"/>
                  <a:gd name="connsiteX813" fmla="*/ 1017024 w 1089145"/>
                  <a:gd name="connsiteY813" fmla="*/ 663588 h 1040609"/>
                  <a:gd name="connsiteX814" fmla="*/ 1017782 w 1089145"/>
                  <a:gd name="connsiteY814" fmla="*/ 663191 h 1040609"/>
                  <a:gd name="connsiteX815" fmla="*/ 1018459 w 1089145"/>
                  <a:gd name="connsiteY815" fmla="*/ 662718 h 1040609"/>
                  <a:gd name="connsiteX816" fmla="*/ 1019134 w 1089145"/>
                  <a:gd name="connsiteY816" fmla="*/ 661926 h 1040609"/>
                  <a:gd name="connsiteX817" fmla="*/ 1019590 w 1089145"/>
                  <a:gd name="connsiteY817" fmla="*/ 661254 h 1040609"/>
                  <a:gd name="connsiteX818" fmla="*/ 1020193 w 1089145"/>
                  <a:gd name="connsiteY818" fmla="*/ 660375 h 1040609"/>
                  <a:gd name="connsiteX819" fmla="*/ 1020524 w 1089145"/>
                  <a:gd name="connsiteY819" fmla="*/ 659762 h 1040609"/>
                  <a:gd name="connsiteX820" fmla="*/ 1021285 w 1089145"/>
                  <a:gd name="connsiteY820" fmla="*/ 658901 h 1040609"/>
                  <a:gd name="connsiteX821" fmla="*/ 1021712 w 1089145"/>
                  <a:gd name="connsiteY821" fmla="*/ 658308 h 1040609"/>
                  <a:gd name="connsiteX822" fmla="*/ 1022483 w 1089145"/>
                  <a:gd name="connsiteY822" fmla="*/ 657331 h 1040609"/>
                  <a:gd name="connsiteX823" fmla="*/ 1022903 w 1089145"/>
                  <a:gd name="connsiteY823" fmla="*/ 656949 h 1040609"/>
                  <a:gd name="connsiteX824" fmla="*/ 1023886 w 1089145"/>
                  <a:gd name="connsiteY824" fmla="*/ 656316 h 1040609"/>
                  <a:gd name="connsiteX825" fmla="*/ 1024480 w 1089145"/>
                  <a:gd name="connsiteY825" fmla="*/ 656310 h 1040609"/>
                  <a:gd name="connsiteX826" fmla="*/ 1024949 w 1089145"/>
                  <a:gd name="connsiteY826" fmla="*/ 656448 h 1040609"/>
                  <a:gd name="connsiteX827" fmla="*/ 1025418 w 1089145"/>
                  <a:gd name="connsiteY827" fmla="*/ 656056 h 1040609"/>
                  <a:gd name="connsiteX828" fmla="*/ 1025186 w 1089145"/>
                  <a:gd name="connsiteY828" fmla="*/ 655671 h 1040609"/>
                  <a:gd name="connsiteX829" fmla="*/ 1025735 w 1089145"/>
                  <a:gd name="connsiteY829" fmla="*/ 655173 h 1040609"/>
                  <a:gd name="connsiteX830" fmla="*/ 1026762 w 1089145"/>
                  <a:gd name="connsiteY830" fmla="*/ 654993 h 1040609"/>
                  <a:gd name="connsiteX831" fmla="*/ 1027591 w 1089145"/>
                  <a:gd name="connsiteY831" fmla="*/ 654646 h 1040609"/>
                  <a:gd name="connsiteX832" fmla="*/ 1028638 w 1089145"/>
                  <a:gd name="connsiteY832" fmla="*/ 654429 h 1040609"/>
                  <a:gd name="connsiteX833" fmla="*/ 1029351 w 1089145"/>
                  <a:gd name="connsiteY833" fmla="*/ 653803 h 1040609"/>
                  <a:gd name="connsiteX834" fmla="*/ 1029855 w 1089145"/>
                  <a:gd name="connsiteY834" fmla="*/ 653574 h 1040609"/>
                  <a:gd name="connsiteX835" fmla="*/ 1030191 w 1089145"/>
                  <a:gd name="connsiteY835" fmla="*/ 652980 h 1040609"/>
                  <a:gd name="connsiteX836" fmla="*/ 1030712 w 1089145"/>
                  <a:gd name="connsiteY836" fmla="*/ 652605 h 1040609"/>
                  <a:gd name="connsiteX837" fmla="*/ 1030857 w 1089145"/>
                  <a:gd name="connsiteY837" fmla="*/ 652091 h 1040609"/>
                  <a:gd name="connsiteX838" fmla="*/ 1031402 w 1089145"/>
                  <a:gd name="connsiteY838" fmla="*/ 651427 h 1040609"/>
                  <a:gd name="connsiteX839" fmla="*/ 1031710 w 1089145"/>
                  <a:gd name="connsiteY839" fmla="*/ 650843 h 1040609"/>
                  <a:gd name="connsiteX840" fmla="*/ 1032105 w 1089145"/>
                  <a:gd name="connsiteY840" fmla="*/ 650007 h 1040609"/>
                  <a:gd name="connsiteX841" fmla="*/ 1032105 w 1089145"/>
                  <a:gd name="connsiteY841" fmla="*/ 649185 h 1040609"/>
                  <a:gd name="connsiteX842" fmla="*/ 1032032 w 1089145"/>
                  <a:gd name="connsiteY842" fmla="*/ 648729 h 1040609"/>
                  <a:gd name="connsiteX843" fmla="*/ 1032530 w 1089145"/>
                  <a:gd name="connsiteY843" fmla="*/ 648087 h 1040609"/>
                  <a:gd name="connsiteX844" fmla="*/ 1033139 w 1089145"/>
                  <a:gd name="connsiteY844" fmla="*/ 647952 h 1040609"/>
                  <a:gd name="connsiteX845" fmla="*/ 1033656 w 1089145"/>
                  <a:gd name="connsiteY845" fmla="*/ 647994 h 1040609"/>
                  <a:gd name="connsiteX846" fmla="*/ 1034240 w 1089145"/>
                  <a:gd name="connsiteY846" fmla="*/ 648084 h 1040609"/>
                  <a:gd name="connsiteX847" fmla="*/ 1034725 w 1089145"/>
                  <a:gd name="connsiteY847" fmla="*/ 648107 h 1040609"/>
                  <a:gd name="connsiteX848" fmla="*/ 1035329 w 1089145"/>
                  <a:gd name="connsiteY848" fmla="*/ 647895 h 1040609"/>
                  <a:gd name="connsiteX849" fmla="*/ 1035894 w 1089145"/>
                  <a:gd name="connsiteY849" fmla="*/ 648065 h 1040609"/>
                  <a:gd name="connsiteX850" fmla="*/ 1036732 w 1089145"/>
                  <a:gd name="connsiteY850" fmla="*/ 648440 h 1040609"/>
                  <a:gd name="connsiteX851" fmla="*/ 1037364 w 1089145"/>
                  <a:gd name="connsiteY851" fmla="*/ 648383 h 1040609"/>
                  <a:gd name="connsiteX852" fmla="*/ 1038129 w 1089145"/>
                  <a:gd name="connsiteY852" fmla="*/ 648597 h 1040609"/>
                  <a:gd name="connsiteX853" fmla="*/ 1038642 w 1089145"/>
                  <a:gd name="connsiteY853" fmla="*/ 649236 h 1040609"/>
                  <a:gd name="connsiteX854" fmla="*/ 1039301 w 1089145"/>
                  <a:gd name="connsiteY854" fmla="*/ 649586 h 1040609"/>
                  <a:gd name="connsiteX855" fmla="*/ 1040174 w 1089145"/>
                  <a:gd name="connsiteY855" fmla="*/ 649635 h 1040609"/>
                  <a:gd name="connsiteX856" fmla="*/ 1040896 w 1089145"/>
                  <a:gd name="connsiteY856" fmla="*/ 650456 h 1040609"/>
                  <a:gd name="connsiteX857" fmla="*/ 1041285 w 1089145"/>
                  <a:gd name="connsiteY857" fmla="*/ 650771 h 1040609"/>
                  <a:gd name="connsiteX858" fmla="*/ 1041953 w 1089145"/>
                  <a:gd name="connsiteY858" fmla="*/ 650977 h 1040609"/>
                  <a:gd name="connsiteX859" fmla="*/ 1042949 w 1089145"/>
                  <a:gd name="connsiteY859" fmla="*/ 651387 h 1040609"/>
                  <a:gd name="connsiteX860" fmla="*/ 1043527 w 1089145"/>
                  <a:gd name="connsiteY860" fmla="*/ 651702 h 1040609"/>
                  <a:gd name="connsiteX861" fmla="*/ 1044033 w 1089145"/>
                  <a:gd name="connsiteY861" fmla="*/ 652643 h 1040609"/>
                  <a:gd name="connsiteX862" fmla="*/ 1044907 w 1089145"/>
                  <a:gd name="connsiteY862" fmla="*/ 652679 h 1040609"/>
                  <a:gd name="connsiteX863" fmla="*/ 1045529 w 1089145"/>
                  <a:gd name="connsiteY863" fmla="*/ 652826 h 1040609"/>
                  <a:gd name="connsiteX864" fmla="*/ 1046101 w 1089145"/>
                  <a:gd name="connsiteY864" fmla="*/ 653257 h 1040609"/>
                  <a:gd name="connsiteX865" fmla="*/ 1046855 w 1089145"/>
                  <a:gd name="connsiteY865" fmla="*/ 653421 h 1040609"/>
                  <a:gd name="connsiteX866" fmla="*/ 1047565 w 1089145"/>
                  <a:gd name="connsiteY866" fmla="*/ 653198 h 1040609"/>
                  <a:gd name="connsiteX867" fmla="*/ 1048353 w 1089145"/>
                  <a:gd name="connsiteY867" fmla="*/ 653507 h 1040609"/>
                  <a:gd name="connsiteX868" fmla="*/ 1048878 w 1089145"/>
                  <a:gd name="connsiteY868" fmla="*/ 653732 h 1040609"/>
                  <a:gd name="connsiteX869" fmla="*/ 1049626 w 1089145"/>
                  <a:gd name="connsiteY869" fmla="*/ 653976 h 1040609"/>
                  <a:gd name="connsiteX870" fmla="*/ 1050410 w 1089145"/>
                  <a:gd name="connsiteY870" fmla="*/ 654158 h 1040609"/>
                  <a:gd name="connsiteX871" fmla="*/ 1051244 w 1089145"/>
                  <a:gd name="connsiteY871" fmla="*/ 654322 h 1040609"/>
                  <a:gd name="connsiteX872" fmla="*/ 1051817 w 1089145"/>
                  <a:gd name="connsiteY872" fmla="*/ 654200 h 1040609"/>
                  <a:gd name="connsiteX873" fmla="*/ 1052317 w 1089145"/>
                  <a:gd name="connsiteY873" fmla="*/ 654522 h 1040609"/>
                  <a:gd name="connsiteX874" fmla="*/ 1052937 w 1089145"/>
                  <a:gd name="connsiteY874" fmla="*/ 655141 h 1040609"/>
                  <a:gd name="connsiteX875" fmla="*/ 1053429 w 1089145"/>
                  <a:gd name="connsiteY875" fmla="*/ 655514 h 1040609"/>
                  <a:gd name="connsiteX876" fmla="*/ 1054026 w 1089145"/>
                  <a:gd name="connsiteY876" fmla="*/ 655749 h 1040609"/>
                  <a:gd name="connsiteX877" fmla="*/ 1055301 w 1089145"/>
                  <a:gd name="connsiteY877" fmla="*/ 656236 h 1040609"/>
                  <a:gd name="connsiteX878" fmla="*/ 1056039 w 1089145"/>
                  <a:gd name="connsiteY878" fmla="*/ 656631 h 1040609"/>
                  <a:gd name="connsiteX879" fmla="*/ 1056655 w 1089145"/>
                  <a:gd name="connsiteY879" fmla="*/ 656913 h 1040609"/>
                  <a:gd name="connsiteX880" fmla="*/ 1057133 w 1089145"/>
                  <a:gd name="connsiteY880" fmla="*/ 657083 h 1040609"/>
                  <a:gd name="connsiteX881" fmla="*/ 1057709 w 1089145"/>
                  <a:gd name="connsiteY881" fmla="*/ 657184 h 1040609"/>
                  <a:gd name="connsiteX882" fmla="*/ 1058633 w 1089145"/>
                  <a:gd name="connsiteY882" fmla="*/ 657373 h 1040609"/>
                  <a:gd name="connsiteX883" fmla="*/ 1059255 w 1089145"/>
                  <a:gd name="connsiteY883" fmla="*/ 657299 h 1040609"/>
                  <a:gd name="connsiteX884" fmla="*/ 1060178 w 1089145"/>
                  <a:gd name="connsiteY884" fmla="*/ 657314 h 1040609"/>
                  <a:gd name="connsiteX885" fmla="*/ 1060980 w 1089145"/>
                  <a:gd name="connsiteY885" fmla="*/ 657392 h 1040609"/>
                  <a:gd name="connsiteX886" fmla="*/ 1061722 w 1089145"/>
                  <a:gd name="connsiteY886" fmla="*/ 657440 h 1040609"/>
                  <a:gd name="connsiteX887" fmla="*/ 1062293 w 1089145"/>
                  <a:gd name="connsiteY887" fmla="*/ 657852 h 1040609"/>
                  <a:gd name="connsiteX888" fmla="*/ 1062457 w 1089145"/>
                  <a:gd name="connsiteY888" fmla="*/ 658449 h 1040609"/>
                  <a:gd name="connsiteX889" fmla="*/ 1062566 w 1089145"/>
                  <a:gd name="connsiteY889" fmla="*/ 659084 h 1040609"/>
                  <a:gd name="connsiteX890" fmla="*/ 1063112 w 1089145"/>
                  <a:gd name="connsiteY890" fmla="*/ 659251 h 1040609"/>
                  <a:gd name="connsiteX891" fmla="*/ 1063493 w 1089145"/>
                  <a:gd name="connsiteY891" fmla="*/ 658907 h 1040609"/>
                  <a:gd name="connsiteX892" fmla="*/ 1063976 w 1089145"/>
                  <a:gd name="connsiteY892" fmla="*/ 659415 h 1040609"/>
                  <a:gd name="connsiteX893" fmla="*/ 1064338 w 1089145"/>
                  <a:gd name="connsiteY893" fmla="*/ 659758 h 1040609"/>
                  <a:gd name="connsiteX894" fmla="*/ 1064842 w 1089145"/>
                  <a:gd name="connsiteY894" fmla="*/ 660564 h 1040609"/>
                  <a:gd name="connsiteX895" fmla="*/ 1065134 w 1089145"/>
                  <a:gd name="connsiteY895" fmla="*/ 661052 h 1040609"/>
                  <a:gd name="connsiteX896" fmla="*/ 1065459 w 1089145"/>
                  <a:gd name="connsiteY896" fmla="*/ 661457 h 1040609"/>
                  <a:gd name="connsiteX897" fmla="*/ 1066111 w 1089145"/>
                  <a:gd name="connsiteY897" fmla="*/ 662048 h 1040609"/>
                  <a:gd name="connsiteX898" fmla="*/ 1066727 w 1089145"/>
                  <a:gd name="connsiteY898" fmla="*/ 662397 h 1040609"/>
                  <a:gd name="connsiteX899" fmla="*/ 1067338 w 1089145"/>
                  <a:gd name="connsiteY899" fmla="*/ 662709 h 1040609"/>
                  <a:gd name="connsiteX900" fmla="*/ 1067836 w 1089145"/>
                  <a:gd name="connsiteY900" fmla="*/ 662991 h 1040609"/>
                  <a:gd name="connsiteX901" fmla="*/ 1068278 w 1089145"/>
                  <a:gd name="connsiteY901" fmla="*/ 663567 h 1040609"/>
                  <a:gd name="connsiteX902" fmla="*/ 1068563 w 1089145"/>
                  <a:gd name="connsiteY902" fmla="*/ 664298 h 1040609"/>
                  <a:gd name="connsiteX903" fmla="*/ 1069225 w 1089145"/>
                  <a:gd name="connsiteY903" fmla="*/ 664058 h 1040609"/>
                  <a:gd name="connsiteX904" fmla="*/ 1069836 w 1089145"/>
                  <a:gd name="connsiteY904" fmla="*/ 663792 h 1040609"/>
                  <a:gd name="connsiteX905" fmla="*/ 1070628 w 1089145"/>
                  <a:gd name="connsiteY905" fmla="*/ 664494 h 1040609"/>
                  <a:gd name="connsiteX906" fmla="*/ 1070179 w 1089145"/>
                  <a:gd name="connsiteY906" fmla="*/ 665015 h 1040609"/>
                  <a:gd name="connsiteX907" fmla="*/ 1070912 w 1089145"/>
                  <a:gd name="connsiteY907" fmla="*/ 665712 h 1040609"/>
                  <a:gd name="connsiteX908" fmla="*/ 1071361 w 1089145"/>
                  <a:gd name="connsiteY908" fmla="*/ 665326 h 1040609"/>
                  <a:gd name="connsiteX909" fmla="*/ 1071740 w 1089145"/>
                  <a:gd name="connsiteY909" fmla="*/ 665563 h 1040609"/>
                  <a:gd name="connsiteX910" fmla="*/ 1071906 w 1089145"/>
                  <a:gd name="connsiteY910" fmla="*/ 666044 h 1040609"/>
                  <a:gd name="connsiteX911" fmla="*/ 1072189 w 1089145"/>
                  <a:gd name="connsiteY911" fmla="*/ 666517 h 1040609"/>
                  <a:gd name="connsiteX912" fmla="*/ 1072559 w 1089145"/>
                  <a:gd name="connsiteY912" fmla="*/ 666773 h 1040609"/>
                  <a:gd name="connsiteX913" fmla="*/ 1073252 w 1089145"/>
                  <a:gd name="connsiteY913" fmla="*/ 666909 h 1040609"/>
                  <a:gd name="connsiteX914" fmla="*/ 1074061 w 1089145"/>
                  <a:gd name="connsiteY914" fmla="*/ 666678 h 1040609"/>
                  <a:gd name="connsiteX915" fmla="*/ 1074568 w 1089145"/>
                  <a:gd name="connsiteY915" fmla="*/ 666643 h 1040609"/>
                  <a:gd name="connsiteX916" fmla="*/ 1075053 w 1089145"/>
                  <a:gd name="connsiteY916" fmla="*/ 666664 h 1040609"/>
                  <a:gd name="connsiteX917" fmla="*/ 1075396 w 1089145"/>
                  <a:gd name="connsiteY917" fmla="*/ 667307 h 1040609"/>
                  <a:gd name="connsiteX918" fmla="*/ 1076068 w 1089145"/>
                  <a:gd name="connsiteY918" fmla="*/ 667792 h 1040609"/>
                  <a:gd name="connsiteX919" fmla="*/ 1076627 w 1089145"/>
                  <a:gd name="connsiteY919" fmla="*/ 668202 h 1040609"/>
                  <a:gd name="connsiteX920" fmla="*/ 1076627 w 1089145"/>
                  <a:gd name="connsiteY920" fmla="*/ 668839 h 1040609"/>
                  <a:gd name="connsiteX921" fmla="*/ 1077173 w 1089145"/>
                  <a:gd name="connsiteY921" fmla="*/ 669005 h 1040609"/>
                  <a:gd name="connsiteX922" fmla="*/ 1078415 w 1089145"/>
                  <a:gd name="connsiteY922" fmla="*/ 669368 h 1040609"/>
                  <a:gd name="connsiteX923" fmla="*/ 1079333 w 1089145"/>
                  <a:gd name="connsiteY923" fmla="*/ 669173 h 1040609"/>
                  <a:gd name="connsiteX924" fmla="*/ 1079692 w 1089145"/>
                  <a:gd name="connsiteY924" fmla="*/ 669487 h 1040609"/>
                  <a:gd name="connsiteX925" fmla="*/ 1080787 w 1089145"/>
                  <a:gd name="connsiteY925" fmla="*/ 669908 h 1040609"/>
                  <a:gd name="connsiteX926" fmla="*/ 1080955 w 1089145"/>
                  <a:gd name="connsiteY926" fmla="*/ 670341 h 1040609"/>
                  <a:gd name="connsiteX927" fmla="*/ 1080623 w 1089145"/>
                  <a:gd name="connsiteY927" fmla="*/ 670897 h 1040609"/>
                  <a:gd name="connsiteX928" fmla="*/ 1080997 w 1089145"/>
                  <a:gd name="connsiteY928" fmla="*/ 671375 h 1040609"/>
                  <a:gd name="connsiteX929" fmla="*/ 1081394 w 1089145"/>
                  <a:gd name="connsiteY929" fmla="*/ 671641 h 1040609"/>
                  <a:gd name="connsiteX930" fmla="*/ 1081661 w 1089145"/>
                  <a:gd name="connsiteY930" fmla="*/ 672162 h 1040609"/>
                  <a:gd name="connsiteX931" fmla="*/ 1081738 w 1089145"/>
                  <a:gd name="connsiteY931" fmla="*/ 672721 h 1040609"/>
                  <a:gd name="connsiteX932" fmla="*/ 1082300 w 1089145"/>
                  <a:gd name="connsiteY932" fmla="*/ 672685 h 1040609"/>
                  <a:gd name="connsiteX933" fmla="*/ 1083041 w 1089145"/>
                  <a:gd name="connsiteY933" fmla="*/ 672560 h 1040609"/>
                  <a:gd name="connsiteX934" fmla="*/ 1083581 w 1089145"/>
                  <a:gd name="connsiteY934" fmla="*/ 672078 h 1040609"/>
                  <a:gd name="connsiteX935" fmla="*/ 1083979 w 1089145"/>
                  <a:gd name="connsiteY935" fmla="*/ 671570 h 1040609"/>
                  <a:gd name="connsiteX936" fmla="*/ 1084480 w 1089145"/>
                  <a:gd name="connsiteY936" fmla="*/ 671108 h 1040609"/>
                  <a:gd name="connsiteX937" fmla="*/ 1084968 w 1089145"/>
                  <a:gd name="connsiteY937" fmla="*/ 670707 h 1040609"/>
                  <a:gd name="connsiteX938" fmla="*/ 1085655 w 1089145"/>
                  <a:gd name="connsiteY938" fmla="*/ 670274 h 1040609"/>
                  <a:gd name="connsiteX939" fmla="*/ 1086550 w 1089145"/>
                  <a:gd name="connsiteY939" fmla="*/ 669757 h 1040609"/>
                  <a:gd name="connsiteX940" fmla="*/ 1086981 w 1089145"/>
                  <a:gd name="connsiteY940" fmla="*/ 669345 h 1040609"/>
                  <a:gd name="connsiteX941" fmla="*/ 1087530 w 1089145"/>
                  <a:gd name="connsiteY941" fmla="*/ 668983 h 1040609"/>
                  <a:gd name="connsiteX942" fmla="*/ 1088439 w 1089145"/>
                  <a:gd name="connsiteY942" fmla="*/ 668584 h 1040609"/>
                  <a:gd name="connsiteX943" fmla="*/ 1089283 w 1089145"/>
                  <a:gd name="connsiteY943" fmla="*/ 668090 h 1040609"/>
                  <a:gd name="connsiteX944" fmla="*/ 1089325 w 1089145"/>
                  <a:gd name="connsiteY944" fmla="*/ 667557 h 1040609"/>
                  <a:gd name="connsiteX945" fmla="*/ 1089151 w 1089145"/>
                  <a:gd name="connsiteY945" fmla="*/ 667143 h 1040609"/>
                  <a:gd name="connsiteX946" fmla="*/ 1088747 w 1089145"/>
                  <a:gd name="connsiteY946" fmla="*/ 666569 h 1040609"/>
                  <a:gd name="connsiteX947" fmla="*/ 1088259 w 1089145"/>
                  <a:gd name="connsiteY947" fmla="*/ 666215 h 1040609"/>
                  <a:gd name="connsiteX948" fmla="*/ 1087495 w 1089145"/>
                  <a:gd name="connsiteY948" fmla="*/ 666119 h 1040609"/>
                  <a:gd name="connsiteX949" fmla="*/ 1087023 w 1089145"/>
                  <a:gd name="connsiteY949" fmla="*/ 665721 h 1040609"/>
                  <a:gd name="connsiteX950" fmla="*/ 1086836 w 1089145"/>
                  <a:gd name="connsiteY950" fmla="*/ 665017 h 1040609"/>
                  <a:gd name="connsiteX951" fmla="*/ 1086117 w 1089145"/>
                  <a:gd name="connsiteY951" fmla="*/ 664426 h 1040609"/>
                  <a:gd name="connsiteX952" fmla="*/ 1085655 w 1089145"/>
                  <a:gd name="connsiteY952" fmla="*/ 663987 h 1040609"/>
                  <a:gd name="connsiteX953" fmla="*/ 1085388 w 1089145"/>
                  <a:gd name="connsiteY953" fmla="*/ 663390 h 1040609"/>
                  <a:gd name="connsiteX954" fmla="*/ 1085113 w 1089145"/>
                  <a:gd name="connsiteY954" fmla="*/ 662697 h 1040609"/>
                  <a:gd name="connsiteX955" fmla="*/ 1085006 w 1089145"/>
                  <a:gd name="connsiteY955" fmla="*/ 662176 h 1040609"/>
                  <a:gd name="connsiteX956" fmla="*/ 1085010 w 1089145"/>
                  <a:gd name="connsiteY956" fmla="*/ 661624 h 1040609"/>
                  <a:gd name="connsiteX957" fmla="*/ 1084502 w 1089145"/>
                  <a:gd name="connsiteY957" fmla="*/ 660741 h 1040609"/>
                  <a:gd name="connsiteX958" fmla="*/ 1083732 w 1089145"/>
                  <a:gd name="connsiteY958" fmla="*/ 660111 h 1040609"/>
                  <a:gd name="connsiteX959" fmla="*/ 1082146 w 1089145"/>
                  <a:gd name="connsiteY959" fmla="*/ 659235 h 1040609"/>
                  <a:gd name="connsiteX960" fmla="*/ 1081629 w 1089145"/>
                  <a:gd name="connsiteY960" fmla="*/ 659056 h 1040609"/>
                  <a:gd name="connsiteX961" fmla="*/ 1081186 w 1089145"/>
                  <a:gd name="connsiteY961" fmla="*/ 658375 h 1040609"/>
                  <a:gd name="connsiteX962" fmla="*/ 1080871 w 1089145"/>
                  <a:gd name="connsiteY962" fmla="*/ 657886 h 1040609"/>
                  <a:gd name="connsiteX963" fmla="*/ 1080261 w 1089145"/>
                  <a:gd name="connsiteY963" fmla="*/ 657286 h 1040609"/>
                  <a:gd name="connsiteX964" fmla="*/ 1079978 w 1089145"/>
                  <a:gd name="connsiteY964" fmla="*/ 656940 h 1040609"/>
                  <a:gd name="connsiteX965" fmla="*/ 1079320 w 1089145"/>
                  <a:gd name="connsiteY965" fmla="*/ 656503 h 1040609"/>
                  <a:gd name="connsiteX966" fmla="*/ 1078894 w 1089145"/>
                  <a:gd name="connsiteY966" fmla="*/ 655658 h 1040609"/>
                  <a:gd name="connsiteX967" fmla="*/ 1078617 w 1089145"/>
                  <a:gd name="connsiteY967" fmla="*/ 655119 h 1040609"/>
                  <a:gd name="connsiteX968" fmla="*/ 1077538 w 1089145"/>
                  <a:gd name="connsiteY968" fmla="*/ 654997 h 1040609"/>
                  <a:gd name="connsiteX969" fmla="*/ 1076732 w 1089145"/>
                  <a:gd name="connsiteY969" fmla="*/ 654891 h 1040609"/>
                  <a:gd name="connsiteX970" fmla="*/ 1076068 w 1089145"/>
                  <a:gd name="connsiteY970" fmla="*/ 654631 h 1040609"/>
                  <a:gd name="connsiteX971" fmla="*/ 1075329 w 1089145"/>
                  <a:gd name="connsiteY971" fmla="*/ 654194 h 1040609"/>
                  <a:gd name="connsiteX972" fmla="*/ 1074645 w 1089145"/>
                  <a:gd name="connsiteY972" fmla="*/ 653564 h 1040609"/>
                  <a:gd name="connsiteX973" fmla="*/ 1074212 w 1089145"/>
                  <a:gd name="connsiteY973" fmla="*/ 652952 h 1040609"/>
                  <a:gd name="connsiteX974" fmla="*/ 1073868 w 1089145"/>
                  <a:gd name="connsiteY974" fmla="*/ 652383 h 1040609"/>
                  <a:gd name="connsiteX975" fmla="*/ 1073633 w 1089145"/>
                  <a:gd name="connsiteY975" fmla="*/ 651847 h 1040609"/>
                  <a:gd name="connsiteX976" fmla="*/ 1073496 w 1089145"/>
                  <a:gd name="connsiteY976" fmla="*/ 650977 h 1040609"/>
                  <a:gd name="connsiteX977" fmla="*/ 1073647 w 1089145"/>
                  <a:gd name="connsiteY977" fmla="*/ 650406 h 1040609"/>
                  <a:gd name="connsiteX978" fmla="*/ 1073736 w 1089145"/>
                  <a:gd name="connsiteY978" fmla="*/ 649686 h 1040609"/>
                  <a:gd name="connsiteX979" fmla="*/ 1073069 w 1089145"/>
                  <a:gd name="connsiteY979" fmla="*/ 649513 h 1040609"/>
                  <a:gd name="connsiteX980" fmla="*/ 1072340 w 1089145"/>
                  <a:gd name="connsiteY980" fmla="*/ 649076 h 1040609"/>
                  <a:gd name="connsiteX981" fmla="*/ 1071851 w 1089145"/>
                  <a:gd name="connsiteY981" fmla="*/ 648685 h 1040609"/>
                  <a:gd name="connsiteX982" fmla="*/ 1071293 w 1089145"/>
                  <a:gd name="connsiteY982" fmla="*/ 648482 h 1040609"/>
                  <a:gd name="connsiteX983" fmla="*/ 1070271 w 1089145"/>
                  <a:gd name="connsiteY983" fmla="*/ 648504 h 1040609"/>
                  <a:gd name="connsiteX984" fmla="*/ 1069742 w 1089145"/>
                  <a:gd name="connsiteY984" fmla="*/ 648046 h 1040609"/>
                  <a:gd name="connsiteX985" fmla="*/ 1068981 w 1089145"/>
                  <a:gd name="connsiteY985" fmla="*/ 647397 h 1040609"/>
                  <a:gd name="connsiteX986" fmla="*/ 1068413 w 1089145"/>
                  <a:gd name="connsiteY986" fmla="*/ 647008 h 1040609"/>
                  <a:gd name="connsiteX987" fmla="*/ 1067803 w 1089145"/>
                  <a:gd name="connsiteY987" fmla="*/ 646591 h 1040609"/>
                  <a:gd name="connsiteX988" fmla="*/ 1067055 w 1089145"/>
                  <a:gd name="connsiteY988" fmla="*/ 646126 h 1040609"/>
                  <a:gd name="connsiteX989" fmla="*/ 1066454 w 1089145"/>
                  <a:gd name="connsiteY989" fmla="*/ 645660 h 1040609"/>
                  <a:gd name="connsiteX990" fmla="*/ 1066006 w 1089145"/>
                  <a:gd name="connsiteY990" fmla="*/ 645364 h 1040609"/>
                  <a:gd name="connsiteX991" fmla="*/ 1065264 w 1089145"/>
                  <a:gd name="connsiteY991" fmla="*/ 644716 h 1040609"/>
                  <a:gd name="connsiteX992" fmla="*/ 1064910 w 1089145"/>
                  <a:gd name="connsiteY992" fmla="*/ 644363 h 1040609"/>
                  <a:gd name="connsiteX993" fmla="*/ 1064120 w 1089145"/>
                  <a:gd name="connsiteY993" fmla="*/ 643438 h 1040609"/>
                  <a:gd name="connsiteX994" fmla="*/ 1063493 w 1089145"/>
                  <a:gd name="connsiteY994" fmla="*/ 642744 h 1040609"/>
                  <a:gd name="connsiteX995" fmla="*/ 1062991 w 1089145"/>
                  <a:gd name="connsiteY995" fmla="*/ 641842 h 1040609"/>
                  <a:gd name="connsiteX996" fmla="*/ 1062447 w 1089145"/>
                  <a:gd name="connsiteY996" fmla="*/ 640966 h 1040609"/>
                  <a:gd name="connsiteX997" fmla="*/ 1061848 w 1089145"/>
                  <a:gd name="connsiteY997" fmla="*/ 640041 h 1040609"/>
                  <a:gd name="connsiteX998" fmla="*/ 1061282 w 1089145"/>
                  <a:gd name="connsiteY998" fmla="*/ 639232 h 1040609"/>
                  <a:gd name="connsiteX999" fmla="*/ 1060955 w 1089145"/>
                  <a:gd name="connsiteY999" fmla="*/ 638493 h 1040609"/>
                  <a:gd name="connsiteX1000" fmla="*/ 1060614 w 1089145"/>
                  <a:gd name="connsiteY1000" fmla="*/ 637369 h 1040609"/>
                  <a:gd name="connsiteX1001" fmla="*/ 1060444 w 1089145"/>
                  <a:gd name="connsiteY1001" fmla="*/ 636577 h 1040609"/>
                  <a:gd name="connsiteX1002" fmla="*/ 1060451 w 1089145"/>
                  <a:gd name="connsiteY1002" fmla="*/ 635394 h 1040609"/>
                  <a:gd name="connsiteX1003" fmla="*/ 1060650 w 1089145"/>
                  <a:gd name="connsiteY1003" fmla="*/ 634258 h 1040609"/>
                  <a:gd name="connsiteX1004" fmla="*/ 1060961 w 1089145"/>
                  <a:gd name="connsiteY1004" fmla="*/ 633150 h 1040609"/>
                  <a:gd name="connsiteX1005" fmla="*/ 1061230 w 1089145"/>
                  <a:gd name="connsiteY1005" fmla="*/ 631963 h 1040609"/>
                  <a:gd name="connsiteX1006" fmla="*/ 1061522 w 1089145"/>
                  <a:gd name="connsiteY1006" fmla="*/ 630719 h 1040609"/>
                  <a:gd name="connsiteX1007" fmla="*/ 1061785 w 1089145"/>
                  <a:gd name="connsiteY1007" fmla="*/ 629487 h 1040609"/>
                  <a:gd name="connsiteX1008" fmla="*/ 1062056 w 1089145"/>
                  <a:gd name="connsiteY1008" fmla="*/ 628299 h 1040609"/>
                  <a:gd name="connsiteX1009" fmla="*/ 1062226 w 1089145"/>
                  <a:gd name="connsiteY1009" fmla="*/ 627181 h 1040609"/>
                  <a:gd name="connsiteX1010" fmla="*/ 1062268 w 1089145"/>
                  <a:gd name="connsiteY1010" fmla="*/ 626166 h 1040609"/>
                  <a:gd name="connsiteX1011" fmla="*/ 1062133 w 1089145"/>
                  <a:gd name="connsiteY1011" fmla="*/ 625168 h 1040609"/>
                  <a:gd name="connsiteX1012" fmla="*/ 1061722 w 1089145"/>
                  <a:gd name="connsiteY1012" fmla="*/ 623987 h 1040609"/>
                  <a:gd name="connsiteX1013" fmla="*/ 1061159 w 1089145"/>
                  <a:gd name="connsiteY1013" fmla="*/ 622212 h 1040609"/>
                  <a:gd name="connsiteX1014" fmla="*/ 1061073 w 1089145"/>
                  <a:gd name="connsiteY1014" fmla="*/ 621178 h 1040609"/>
                  <a:gd name="connsiteX1015" fmla="*/ 1061127 w 1089145"/>
                  <a:gd name="connsiteY1015" fmla="*/ 620077 h 1040609"/>
                  <a:gd name="connsiteX1016" fmla="*/ 1061188 w 1089145"/>
                  <a:gd name="connsiteY1016" fmla="*/ 618859 h 1040609"/>
                  <a:gd name="connsiteX1017" fmla="*/ 1061018 w 1089145"/>
                  <a:gd name="connsiteY1017" fmla="*/ 617379 h 1040609"/>
                  <a:gd name="connsiteX1018" fmla="*/ 1060739 w 1089145"/>
                  <a:gd name="connsiteY1018" fmla="*/ 616060 h 1040609"/>
                  <a:gd name="connsiteX1019" fmla="*/ 1060341 w 1089145"/>
                  <a:gd name="connsiteY1019" fmla="*/ 615331 h 1040609"/>
                  <a:gd name="connsiteX1020" fmla="*/ 1059703 w 1089145"/>
                  <a:gd name="connsiteY1020" fmla="*/ 614251 h 1040609"/>
                  <a:gd name="connsiteX1021" fmla="*/ 1059015 w 1089145"/>
                  <a:gd name="connsiteY1021" fmla="*/ 613045 h 1040609"/>
                  <a:gd name="connsiteX1022" fmla="*/ 1058219 w 1089145"/>
                  <a:gd name="connsiteY1022" fmla="*/ 611895 h 1040609"/>
                  <a:gd name="connsiteX1023" fmla="*/ 1057133 w 1089145"/>
                  <a:gd name="connsiteY1023" fmla="*/ 610858 h 1040609"/>
                  <a:gd name="connsiteX1024" fmla="*/ 1056020 w 1089145"/>
                  <a:gd name="connsiteY1024" fmla="*/ 609959 h 1040609"/>
                  <a:gd name="connsiteX1025" fmla="*/ 1055127 w 1089145"/>
                  <a:gd name="connsiteY1025" fmla="*/ 609253 h 1040609"/>
                  <a:gd name="connsiteX1026" fmla="*/ 1054452 w 1089145"/>
                  <a:gd name="connsiteY1026" fmla="*/ 608685 h 1040609"/>
                  <a:gd name="connsiteX1027" fmla="*/ 1053836 w 1089145"/>
                  <a:gd name="connsiteY1027" fmla="*/ 608049 h 1040609"/>
                  <a:gd name="connsiteX1028" fmla="*/ 1053402 w 1089145"/>
                  <a:gd name="connsiteY1028" fmla="*/ 607069 h 1040609"/>
                  <a:gd name="connsiteX1029" fmla="*/ 1052696 w 1089145"/>
                  <a:gd name="connsiteY1029" fmla="*/ 605977 h 1040609"/>
                  <a:gd name="connsiteX1030" fmla="*/ 1051809 w 1089145"/>
                  <a:gd name="connsiteY1030" fmla="*/ 604867 h 1040609"/>
                  <a:gd name="connsiteX1031" fmla="*/ 1050966 w 1089145"/>
                  <a:gd name="connsiteY1031" fmla="*/ 603573 h 1040609"/>
                  <a:gd name="connsiteX1032" fmla="*/ 1050221 w 1089145"/>
                  <a:gd name="connsiteY1032" fmla="*/ 602279 h 1040609"/>
                  <a:gd name="connsiteX1033" fmla="*/ 1049639 w 1089145"/>
                  <a:gd name="connsiteY1033" fmla="*/ 601104 h 1040609"/>
                  <a:gd name="connsiteX1034" fmla="*/ 1049158 w 1089145"/>
                  <a:gd name="connsiteY1034" fmla="*/ 600063 h 1040609"/>
                  <a:gd name="connsiteX1035" fmla="*/ 1048779 w 1089145"/>
                  <a:gd name="connsiteY1035" fmla="*/ 598783 h 1040609"/>
                  <a:gd name="connsiteX1036" fmla="*/ 1048567 w 1089145"/>
                  <a:gd name="connsiteY1036" fmla="*/ 597495 h 1040609"/>
                  <a:gd name="connsiteX1037" fmla="*/ 1048284 w 1089145"/>
                  <a:gd name="connsiteY1037" fmla="*/ 596274 h 1040609"/>
                  <a:gd name="connsiteX1038" fmla="*/ 1047752 w 1089145"/>
                  <a:gd name="connsiteY1038" fmla="*/ 595408 h 1040609"/>
                  <a:gd name="connsiteX1039" fmla="*/ 1046670 w 1089145"/>
                  <a:gd name="connsiteY1039" fmla="*/ 594284 h 1040609"/>
                  <a:gd name="connsiteX1040" fmla="*/ 1045623 w 1089145"/>
                  <a:gd name="connsiteY1040" fmla="*/ 593375 h 1040609"/>
                  <a:gd name="connsiteX1041" fmla="*/ 1044563 w 1089145"/>
                  <a:gd name="connsiteY1041" fmla="*/ 592784 h 1040609"/>
                  <a:gd name="connsiteX1042" fmla="*/ 1043420 w 1089145"/>
                  <a:gd name="connsiteY1042" fmla="*/ 592325 h 1040609"/>
                  <a:gd name="connsiteX1043" fmla="*/ 1042065 w 1089145"/>
                  <a:gd name="connsiteY1043" fmla="*/ 591761 h 1040609"/>
                  <a:gd name="connsiteX1044" fmla="*/ 1041044 w 1089145"/>
                  <a:gd name="connsiteY1044" fmla="*/ 591112 h 1040609"/>
                  <a:gd name="connsiteX1045" fmla="*/ 1040299 w 1089145"/>
                  <a:gd name="connsiteY1045" fmla="*/ 590473 h 1040609"/>
                  <a:gd name="connsiteX1046" fmla="*/ 1039291 w 1089145"/>
                  <a:gd name="connsiteY1046" fmla="*/ 589679 h 1040609"/>
                  <a:gd name="connsiteX1047" fmla="*/ 1037785 w 1089145"/>
                  <a:gd name="connsiteY1047" fmla="*/ 588370 h 1040609"/>
                  <a:gd name="connsiteX1048" fmla="*/ 1036190 w 1089145"/>
                  <a:gd name="connsiteY1048" fmla="*/ 587229 h 1040609"/>
                  <a:gd name="connsiteX1049" fmla="*/ 1034896 w 1089145"/>
                  <a:gd name="connsiteY1049" fmla="*/ 586208 h 1040609"/>
                  <a:gd name="connsiteX1050" fmla="*/ 1033339 w 1089145"/>
                  <a:gd name="connsiteY1050" fmla="*/ 585120 h 1040609"/>
                  <a:gd name="connsiteX1051" fmla="*/ 1031839 w 1089145"/>
                  <a:gd name="connsiteY1051" fmla="*/ 583952 h 1040609"/>
                  <a:gd name="connsiteX1052" fmla="*/ 1029675 w 1089145"/>
                  <a:gd name="connsiteY1052" fmla="*/ 582525 h 1040609"/>
                  <a:gd name="connsiteX1053" fmla="*/ 1027937 w 1089145"/>
                  <a:gd name="connsiteY1053" fmla="*/ 581309 h 1040609"/>
                  <a:gd name="connsiteX1054" fmla="*/ 1025889 w 1089145"/>
                  <a:gd name="connsiteY1054" fmla="*/ 579964 h 1040609"/>
                  <a:gd name="connsiteX1055" fmla="*/ 1024432 w 1089145"/>
                  <a:gd name="connsiteY1055" fmla="*/ 578901 h 1040609"/>
                  <a:gd name="connsiteX1056" fmla="*/ 1022342 w 1089145"/>
                  <a:gd name="connsiteY1056" fmla="*/ 577546 h 1040609"/>
                  <a:gd name="connsiteX1057" fmla="*/ 1020428 w 1089145"/>
                  <a:gd name="connsiteY1057" fmla="*/ 576413 h 1040609"/>
                  <a:gd name="connsiteX1058" fmla="*/ 1019266 w 1089145"/>
                  <a:gd name="connsiteY1058" fmla="*/ 575453 h 1040609"/>
                  <a:gd name="connsiteX1059" fmla="*/ 1017994 w 1089145"/>
                  <a:gd name="connsiteY1059" fmla="*/ 574258 h 1040609"/>
                  <a:gd name="connsiteX1060" fmla="*/ 1016940 w 1089145"/>
                  <a:gd name="connsiteY1060" fmla="*/ 573058 h 1040609"/>
                  <a:gd name="connsiteX1061" fmla="*/ 1016074 w 1089145"/>
                  <a:gd name="connsiteY1061" fmla="*/ 572207 h 1040609"/>
                  <a:gd name="connsiteX1062" fmla="*/ 1015438 w 1089145"/>
                  <a:gd name="connsiteY1062" fmla="*/ 571555 h 1040609"/>
                  <a:gd name="connsiteX1063" fmla="*/ 1014755 w 1089145"/>
                  <a:gd name="connsiteY1063" fmla="*/ 570820 h 1040609"/>
                  <a:gd name="connsiteX1064" fmla="*/ 1014026 w 1089145"/>
                  <a:gd name="connsiteY1064" fmla="*/ 569799 h 1040609"/>
                  <a:gd name="connsiteX1065" fmla="*/ 1013316 w 1089145"/>
                  <a:gd name="connsiteY1065" fmla="*/ 568784 h 1040609"/>
                  <a:gd name="connsiteX1066" fmla="*/ 1012658 w 1089145"/>
                  <a:gd name="connsiteY1066" fmla="*/ 567849 h 1040609"/>
                  <a:gd name="connsiteX1067" fmla="*/ 1012311 w 1089145"/>
                  <a:gd name="connsiteY1067" fmla="*/ 566986 h 1040609"/>
                  <a:gd name="connsiteX1068" fmla="*/ 1011983 w 1089145"/>
                  <a:gd name="connsiteY1068" fmla="*/ 566334 h 1040609"/>
                  <a:gd name="connsiteX1069" fmla="*/ 1011660 w 1089145"/>
                  <a:gd name="connsiteY1069" fmla="*/ 565269 h 1040609"/>
                  <a:gd name="connsiteX1070" fmla="*/ 1011319 w 1089145"/>
                  <a:gd name="connsiteY1070" fmla="*/ 564016 h 1040609"/>
                  <a:gd name="connsiteX1071" fmla="*/ 1010815 w 1089145"/>
                  <a:gd name="connsiteY1071" fmla="*/ 562407 h 1040609"/>
                  <a:gd name="connsiteX1072" fmla="*/ 1010326 w 1089145"/>
                  <a:gd name="connsiteY1072" fmla="*/ 561145 h 1040609"/>
                  <a:gd name="connsiteX1073" fmla="*/ 1009758 w 1089145"/>
                  <a:gd name="connsiteY1073" fmla="*/ 560067 h 1040609"/>
                  <a:gd name="connsiteX1074" fmla="*/ 1009219 w 1089145"/>
                  <a:gd name="connsiteY1074" fmla="*/ 558823 h 1040609"/>
                  <a:gd name="connsiteX1075" fmla="*/ 1008795 w 1089145"/>
                  <a:gd name="connsiteY1075" fmla="*/ 558014 h 1040609"/>
                  <a:gd name="connsiteX1076" fmla="*/ 1008300 w 1089145"/>
                  <a:gd name="connsiteY1076" fmla="*/ 557287 h 1040609"/>
                  <a:gd name="connsiteX1077" fmla="*/ 1007832 w 1089145"/>
                  <a:gd name="connsiteY1077" fmla="*/ 556615 h 1040609"/>
                  <a:gd name="connsiteX1078" fmla="*/ 1007437 w 1089145"/>
                  <a:gd name="connsiteY1078" fmla="*/ 555980 h 1040609"/>
                  <a:gd name="connsiteX1079" fmla="*/ 1006519 w 1089145"/>
                  <a:gd name="connsiteY1079" fmla="*/ 555060 h 1040609"/>
                  <a:gd name="connsiteX1080" fmla="*/ 1005745 w 1089145"/>
                  <a:gd name="connsiteY1080" fmla="*/ 554483 h 1040609"/>
                  <a:gd name="connsiteX1081" fmla="*/ 1004798 w 1089145"/>
                  <a:gd name="connsiteY1081" fmla="*/ 553564 h 1040609"/>
                  <a:gd name="connsiteX1082" fmla="*/ 1004094 w 1089145"/>
                  <a:gd name="connsiteY1082" fmla="*/ 552910 h 1040609"/>
                  <a:gd name="connsiteX1083" fmla="*/ 1003481 w 1089145"/>
                  <a:gd name="connsiteY1083" fmla="*/ 552158 h 1040609"/>
                  <a:gd name="connsiteX1084" fmla="*/ 1002136 w 1089145"/>
                  <a:gd name="connsiteY1084" fmla="*/ 550547 h 1040609"/>
                  <a:gd name="connsiteX1085" fmla="*/ 1001474 w 1089145"/>
                  <a:gd name="connsiteY1085" fmla="*/ 549766 h 1040609"/>
                  <a:gd name="connsiteX1086" fmla="*/ 1000415 w 1089145"/>
                  <a:gd name="connsiteY1086" fmla="*/ 549022 h 1040609"/>
                  <a:gd name="connsiteX1087" fmla="*/ 999474 w 1089145"/>
                  <a:gd name="connsiteY1087" fmla="*/ 548488 h 1040609"/>
                  <a:gd name="connsiteX1088" fmla="*/ 998604 w 1089145"/>
                  <a:gd name="connsiteY1088" fmla="*/ 547647 h 1040609"/>
                  <a:gd name="connsiteX1089" fmla="*/ 997923 w 1089145"/>
                  <a:gd name="connsiteY1089" fmla="*/ 546915 h 1040609"/>
                  <a:gd name="connsiteX1090" fmla="*/ 997301 w 1089145"/>
                  <a:gd name="connsiteY1090" fmla="*/ 546116 h 1040609"/>
                  <a:gd name="connsiteX1091" fmla="*/ 996799 w 1089145"/>
                  <a:gd name="connsiteY1091" fmla="*/ 545065 h 1040609"/>
                  <a:gd name="connsiteX1092" fmla="*/ 996318 w 1089145"/>
                  <a:gd name="connsiteY1092" fmla="*/ 543290 h 1040609"/>
                  <a:gd name="connsiteX1093" fmla="*/ 995900 w 1089145"/>
                  <a:gd name="connsiteY1093" fmla="*/ 541913 h 1040609"/>
                  <a:gd name="connsiteX1094" fmla="*/ 995412 w 1089145"/>
                  <a:gd name="connsiteY1094" fmla="*/ 540565 h 1040609"/>
                  <a:gd name="connsiteX1095" fmla="*/ 995053 w 1089145"/>
                  <a:gd name="connsiteY1095" fmla="*/ 539123 h 1040609"/>
                  <a:gd name="connsiteX1096" fmla="*/ 994543 w 1089145"/>
                  <a:gd name="connsiteY1096" fmla="*/ 537299 h 1040609"/>
                  <a:gd name="connsiteX1097" fmla="*/ 994164 w 1089145"/>
                  <a:gd name="connsiteY1097" fmla="*/ 535911 h 1040609"/>
                  <a:gd name="connsiteX1098" fmla="*/ 993769 w 1089145"/>
                  <a:gd name="connsiteY1098" fmla="*/ 534255 h 1040609"/>
                  <a:gd name="connsiteX1099" fmla="*/ 993293 w 1089145"/>
                  <a:gd name="connsiteY1099" fmla="*/ 532713 h 1040609"/>
                  <a:gd name="connsiteX1100" fmla="*/ 992641 w 1089145"/>
                  <a:gd name="connsiteY1100" fmla="*/ 531102 h 1040609"/>
                  <a:gd name="connsiteX1101" fmla="*/ 992225 w 1089145"/>
                  <a:gd name="connsiteY1101" fmla="*/ 529744 h 1040609"/>
                  <a:gd name="connsiteX1102" fmla="*/ 991891 w 1089145"/>
                  <a:gd name="connsiteY1102" fmla="*/ 528822 h 1040609"/>
                  <a:gd name="connsiteX1103" fmla="*/ 991576 w 1089145"/>
                  <a:gd name="connsiteY1103" fmla="*/ 527901 h 1040609"/>
                  <a:gd name="connsiteX1104" fmla="*/ 991448 w 1089145"/>
                  <a:gd name="connsiteY1104" fmla="*/ 526960 h 1040609"/>
                  <a:gd name="connsiteX1105" fmla="*/ 991341 w 1089145"/>
                  <a:gd name="connsiteY1105" fmla="*/ 526099 h 1040609"/>
                  <a:gd name="connsiteX1106" fmla="*/ 991296 w 1089145"/>
                  <a:gd name="connsiteY1106" fmla="*/ 524921 h 1040609"/>
                  <a:gd name="connsiteX1107" fmla="*/ 991335 w 1089145"/>
                  <a:gd name="connsiteY1107" fmla="*/ 524099 h 1040609"/>
                  <a:gd name="connsiteX1108" fmla="*/ 991366 w 1089145"/>
                  <a:gd name="connsiteY1108" fmla="*/ 523191 h 1040609"/>
                  <a:gd name="connsiteX1109" fmla="*/ 991312 w 1089145"/>
                  <a:gd name="connsiteY1109" fmla="*/ 522009 h 1040609"/>
                  <a:gd name="connsiteX1110" fmla="*/ 991374 w 1089145"/>
                  <a:gd name="connsiteY1110" fmla="*/ 520137 h 1040609"/>
                  <a:gd name="connsiteX1111" fmla="*/ 991389 w 1089145"/>
                  <a:gd name="connsiteY1111" fmla="*/ 518224 h 1040609"/>
                  <a:gd name="connsiteX1112" fmla="*/ 991441 w 1089145"/>
                  <a:gd name="connsiteY1112" fmla="*/ 516358 h 1040609"/>
                  <a:gd name="connsiteX1113" fmla="*/ 991544 w 1089145"/>
                  <a:gd name="connsiteY1113" fmla="*/ 514358 h 1040609"/>
                  <a:gd name="connsiteX1114" fmla="*/ 991884 w 1089145"/>
                  <a:gd name="connsiteY1114" fmla="*/ 512518 h 1040609"/>
                  <a:gd name="connsiteX1115" fmla="*/ 992253 w 1089145"/>
                  <a:gd name="connsiteY1115" fmla="*/ 510568 h 1040609"/>
                  <a:gd name="connsiteX1116" fmla="*/ 992326 w 1089145"/>
                  <a:gd name="connsiteY1116" fmla="*/ 508616 h 1040609"/>
                  <a:gd name="connsiteX1117" fmla="*/ 992170 w 1089145"/>
                  <a:gd name="connsiteY1117" fmla="*/ 506838 h 1040609"/>
                  <a:gd name="connsiteX1118" fmla="*/ 992215 w 1089145"/>
                  <a:gd name="connsiteY1118" fmla="*/ 504876 h 1040609"/>
                  <a:gd name="connsiteX1119" fmla="*/ 991996 w 1089145"/>
                  <a:gd name="connsiteY1119" fmla="*/ 504109 h 1040609"/>
                  <a:gd name="connsiteX1120" fmla="*/ 991948 w 1089145"/>
                  <a:gd name="connsiteY1120" fmla="*/ 503267 h 1040609"/>
                  <a:gd name="connsiteX1121" fmla="*/ 991958 w 1089145"/>
                  <a:gd name="connsiteY1121" fmla="*/ 502273 h 1040609"/>
                  <a:gd name="connsiteX1122" fmla="*/ 991961 w 1089145"/>
                  <a:gd name="connsiteY1122" fmla="*/ 501296 h 1040609"/>
                  <a:gd name="connsiteX1123" fmla="*/ 992154 w 1089145"/>
                  <a:gd name="connsiteY1123" fmla="*/ 500218 h 1040609"/>
                  <a:gd name="connsiteX1124" fmla="*/ 992250 w 1089145"/>
                  <a:gd name="connsiteY1124" fmla="*/ 499376 h 1040609"/>
                  <a:gd name="connsiteX1125" fmla="*/ 992497 w 1089145"/>
                  <a:gd name="connsiteY1125" fmla="*/ 498605 h 1040609"/>
                  <a:gd name="connsiteX1126" fmla="*/ 992921 w 1089145"/>
                  <a:gd name="connsiteY1126" fmla="*/ 497877 h 1040609"/>
                  <a:gd name="connsiteX1127" fmla="*/ 993515 w 1089145"/>
                  <a:gd name="connsiteY1127" fmla="*/ 497033 h 1040609"/>
                  <a:gd name="connsiteX1128" fmla="*/ 994055 w 1089145"/>
                  <a:gd name="connsiteY1128" fmla="*/ 496400 h 1040609"/>
                  <a:gd name="connsiteX1129" fmla="*/ 994719 w 1089145"/>
                  <a:gd name="connsiteY1129" fmla="*/ 495472 h 1040609"/>
                  <a:gd name="connsiteX1130" fmla="*/ 995181 w 1089145"/>
                  <a:gd name="connsiteY1130" fmla="*/ 494753 h 1040609"/>
                  <a:gd name="connsiteX1131" fmla="*/ 995551 w 1089145"/>
                  <a:gd name="connsiteY1131" fmla="*/ 493732 h 1040609"/>
                  <a:gd name="connsiteX1132" fmla="*/ 995862 w 1089145"/>
                  <a:gd name="connsiteY1132" fmla="*/ 492383 h 1040609"/>
                  <a:gd name="connsiteX1133" fmla="*/ 995936 w 1089145"/>
                  <a:gd name="connsiteY1133" fmla="*/ 491173 h 1040609"/>
                  <a:gd name="connsiteX1134" fmla="*/ 995839 w 1089145"/>
                  <a:gd name="connsiteY1134" fmla="*/ 490215 h 1040609"/>
                  <a:gd name="connsiteX1135" fmla="*/ 995454 w 1089145"/>
                  <a:gd name="connsiteY1135" fmla="*/ 489439 h 1040609"/>
                  <a:gd name="connsiteX1136" fmla="*/ 994986 w 1089145"/>
                  <a:gd name="connsiteY1136" fmla="*/ 488517 h 1040609"/>
                  <a:gd name="connsiteX1137" fmla="*/ 994654 w 1089145"/>
                  <a:gd name="connsiteY1137" fmla="*/ 487862 h 1040609"/>
                  <a:gd name="connsiteX1138" fmla="*/ 993637 w 1089145"/>
                  <a:gd name="connsiteY1138" fmla="*/ 486132 h 1040609"/>
                  <a:gd name="connsiteX1139" fmla="*/ 992780 w 1089145"/>
                  <a:gd name="connsiteY1139" fmla="*/ 484382 h 1040609"/>
                  <a:gd name="connsiteX1140" fmla="*/ 991509 w 1089145"/>
                  <a:gd name="connsiteY1140" fmla="*/ 481874 h 1040609"/>
                  <a:gd name="connsiteX1141" fmla="*/ 990622 w 1089145"/>
                  <a:gd name="connsiteY1141" fmla="*/ 479245 h 1040609"/>
                  <a:gd name="connsiteX1142" fmla="*/ 989858 w 1089145"/>
                  <a:gd name="connsiteY1142" fmla="*/ 475535 h 1040609"/>
                  <a:gd name="connsiteX1143" fmla="*/ 989563 w 1089145"/>
                  <a:gd name="connsiteY1143" fmla="*/ 473696 h 1040609"/>
                  <a:gd name="connsiteX1144" fmla="*/ 989534 w 1089145"/>
                  <a:gd name="connsiteY1144" fmla="*/ 472807 h 1040609"/>
                  <a:gd name="connsiteX1145" fmla="*/ 989607 w 1089145"/>
                  <a:gd name="connsiteY1145" fmla="*/ 471802 h 1040609"/>
                  <a:gd name="connsiteX1146" fmla="*/ 989706 w 1089145"/>
                  <a:gd name="connsiteY1146" fmla="*/ 470816 h 1040609"/>
                  <a:gd name="connsiteX1147" fmla="*/ 990272 w 1089145"/>
                  <a:gd name="connsiteY1147" fmla="*/ 469037 h 1040609"/>
                  <a:gd name="connsiteX1148" fmla="*/ 991175 w 1089145"/>
                  <a:gd name="connsiteY1148" fmla="*/ 466360 h 1040609"/>
                  <a:gd name="connsiteX1149" fmla="*/ 992227 w 1089145"/>
                  <a:gd name="connsiteY1149" fmla="*/ 463498 h 1040609"/>
                  <a:gd name="connsiteX1150" fmla="*/ 993184 w 1089145"/>
                  <a:gd name="connsiteY1150" fmla="*/ 461055 h 1040609"/>
                  <a:gd name="connsiteX1151" fmla="*/ 994137 w 1089145"/>
                  <a:gd name="connsiteY1151" fmla="*/ 458371 h 1040609"/>
                  <a:gd name="connsiteX1152" fmla="*/ 994896 w 1089145"/>
                  <a:gd name="connsiteY1152" fmla="*/ 456117 h 1040609"/>
                  <a:gd name="connsiteX1153" fmla="*/ 995496 w 1089145"/>
                  <a:gd name="connsiteY1153" fmla="*/ 453709 h 1040609"/>
                  <a:gd name="connsiteX1154" fmla="*/ 995297 w 1089145"/>
                  <a:gd name="connsiteY1154" fmla="*/ 452379 h 1040609"/>
                  <a:gd name="connsiteX1155" fmla="*/ 994927 w 1089145"/>
                  <a:gd name="connsiteY1155" fmla="*/ 450976 h 1040609"/>
                  <a:gd name="connsiteX1156" fmla="*/ 994446 w 1089145"/>
                  <a:gd name="connsiteY1156" fmla="*/ 449230 h 1040609"/>
                  <a:gd name="connsiteX1157" fmla="*/ 993740 w 1089145"/>
                  <a:gd name="connsiteY1157" fmla="*/ 447339 h 1040609"/>
                  <a:gd name="connsiteX1158" fmla="*/ 993162 w 1089145"/>
                  <a:gd name="connsiteY1158" fmla="*/ 446049 h 1040609"/>
                  <a:gd name="connsiteX1159" fmla="*/ 992469 w 1089145"/>
                  <a:gd name="connsiteY1159" fmla="*/ 444725 h 1040609"/>
                  <a:gd name="connsiteX1160" fmla="*/ 991794 w 1089145"/>
                  <a:gd name="connsiteY1160" fmla="*/ 443139 h 1040609"/>
                  <a:gd name="connsiteX1161" fmla="*/ 991393 w 1089145"/>
                  <a:gd name="connsiteY1161" fmla="*/ 442103 h 1040609"/>
                  <a:gd name="connsiteX1162" fmla="*/ 990632 w 1089145"/>
                  <a:gd name="connsiteY1162" fmla="*/ 439659 h 1040609"/>
                  <a:gd name="connsiteX1163" fmla="*/ 990374 w 1089145"/>
                  <a:gd name="connsiteY1163" fmla="*/ 438256 h 1040609"/>
                  <a:gd name="connsiteX1164" fmla="*/ 990137 w 1089145"/>
                  <a:gd name="connsiteY1164" fmla="*/ 436676 h 1040609"/>
                  <a:gd name="connsiteX1165" fmla="*/ 989828 w 1089145"/>
                  <a:gd name="connsiteY1165" fmla="*/ 434739 h 1040609"/>
                  <a:gd name="connsiteX1166" fmla="*/ 989678 w 1089145"/>
                  <a:gd name="connsiteY1166" fmla="*/ 434201 h 1040609"/>
                  <a:gd name="connsiteX1167" fmla="*/ 989515 w 1089145"/>
                  <a:gd name="connsiteY1167" fmla="*/ 433121 h 1040609"/>
                  <a:gd name="connsiteX1168" fmla="*/ 989389 w 1089145"/>
                  <a:gd name="connsiteY1168" fmla="*/ 432213 h 1040609"/>
                  <a:gd name="connsiteX1169" fmla="*/ 989261 w 1089145"/>
                  <a:gd name="connsiteY1169" fmla="*/ 431371 h 1040609"/>
                  <a:gd name="connsiteX1170" fmla="*/ 989132 w 1089145"/>
                  <a:gd name="connsiteY1170" fmla="*/ 430520 h 1040609"/>
                  <a:gd name="connsiteX1171" fmla="*/ 988897 w 1089145"/>
                  <a:gd name="connsiteY1171" fmla="*/ 429478 h 1040609"/>
                  <a:gd name="connsiteX1172" fmla="*/ 988676 w 1089145"/>
                  <a:gd name="connsiteY1172" fmla="*/ 428492 h 1040609"/>
                  <a:gd name="connsiteX1173" fmla="*/ 988433 w 1089145"/>
                  <a:gd name="connsiteY1173" fmla="*/ 427734 h 1040609"/>
                  <a:gd name="connsiteX1174" fmla="*/ 988166 w 1089145"/>
                  <a:gd name="connsiteY1174" fmla="*/ 426893 h 1040609"/>
                  <a:gd name="connsiteX1175" fmla="*/ 987527 w 1089145"/>
                  <a:gd name="connsiteY1175" fmla="*/ 424899 h 1040609"/>
                  <a:gd name="connsiteX1176" fmla="*/ 986846 w 1089145"/>
                  <a:gd name="connsiteY1176" fmla="*/ 423152 h 1040609"/>
                  <a:gd name="connsiteX1177" fmla="*/ 986149 w 1089145"/>
                  <a:gd name="connsiteY1177" fmla="*/ 421370 h 1040609"/>
                  <a:gd name="connsiteX1178" fmla="*/ 985542 w 1089145"/>
                  <a:gd name="connsiteY1178" fmla="*/ 419546 h 1040609"/>
                  <a:gd name="connsiteX1179" fmla="*/ 984659 w 1089145"/>
                  <a:gd name="connsiteY1179" fmla="*/ 416913 h 1040609"/>
                  <a:gd name="connsiteX1180" fmla="*/ 984146 w 1089145"/>
                  <a:gd name="connsiteY1180" fmla="*/ 415186 h 1040609"/>
                  <a:gd name="connsiteX1181" fmla="*/ 983590 w 1089145"/>
                  <a:gd name="connsiteY1181" fmla="*/ 413331 h 1040609"/>
                  <a:gd name="connsiteX1182" fmla="*/ 982894 w 1089145"/>
                  <a:gd name="connsiteY1182" fmla="*/ 411539 h 1040609"/>
                  <a:gd name="connsiteX1183" fmla="*/ 982071 w 1089145"/>
                  <a:gd name="connsiteY1183" fmla="*/ 409660 h 1040609"/>
                  <a:gd name="connsiteX1184" fmla="*/ 981423 w 1089145"/>
                  <a:gd name="connsiteY1184" fmla="*/ 407959 h 1040609"/>
                  <a:gd name="connsiteX1185" fmla="*/ 981064 w 1089145"/>
                  <a:gd name="connsiteY1185" fmla="*/ 407024 h 1040609"/>
                  <a:gd name="connsiteX1186" fmla="*/ 980390 w 1089145"/>
                  <a:gd name="connsiteY1186" fmla="*/ 405255 h 1040609"/>
                  <a:gd name="connsiteX1187" fmla="*/ 980056 w 1089145"/>
                  <a:gd name="connsiteY1187" fmla="*/ 404420 h 1040609"/>
                  <a:gd name="connsiteX1188" fmla="*/ 979724 w 1089145"/>
                  <a:gd name="connsiteY1188" fmla="*/ 403721 h 1040609"/>
                  <a:gd name="connsiteX1189" fmla="*/ 978864 w 1089145"/>
                  <a:gd name="connsiteY1189" fmla="*/ 401906 h 1040609"/>
                  <a:gd name="connsiteX1190" fmla="*/ 976810 w 1089145"/>
                  <a:gd name="connsiteY1190" fmla="*/ 397562 h 1040609"/>
                  <a:gd name="connsiteX1191" fmla="*/ 976453 w 1089145"/>
                  <a:gd name="connsiteY1191" fmla="*/ 396894 h 1040609"/>
                  <a:gd name="connsiteX1192" fmla="*/ 975614 w 1089145"/>
                  <a:gd name="connsiteY1192" fmla="*/ 396287 h 1040609"/>
                  <a:gd name="connsiteX1193" fmla="*/ 974841 w 1089145"/>
                  <a:gd name="connsiteY1193" fmla="*/ 395716 h 1040609"/>
                  <a:gd name="connsiteX1194" fmla="*/ 973958 w 1089145"/>
                  <a:gd name="connsiteY1194" fmla="*/ 395436 h 1040609"/>
                  <a:gd name="connsiteX1195" fmla="*/ 973120 w 1089145"/>
                  <a:gd name="connsiteY1195" fmla="*/ 395045 h 1040609"/>
                  <a:gd name="connsiteX1196" fmla="*/ 972183 w 1089145"/>
                  <a:gd name="connsiteY1196" fmla="*/ 394692 h 1040609"/>
                  <a:gd name="connsiteX1197" fmla="*/ 971280 w 1089145"/>
                  <a:gd name="connsiteY1197" fmla="*/ 394544 h 1040609"/>
                  <a:gd name="connsiteX1198" fmla="*/ 970221 w 1089145"/>
                  <a:gd name="connsiteY1198" fmla="*/ 394310 h 1040609"/>
                  <a:gd name="connsiteX1199" fmla="*/ 969347 w 1089145"/>
                  <a:gd name="connsiteY1199" fmla="*/ 394119 h 1040609"/>
                  <a:gd name="connsiteX1200" fmla="*/ 968439 w 1089145"/>
                  <a:gd name="connsiteY1200" fmla="*/ 393848 h 1040609"/>
                  <a:gd name="connsiteX1201" fmla="*/ 967405 w 1089145"/>
                  <a:gd name="connsiteY1201" fmla="*/ 393542 h 1040609"/>
                  <a:gd name="connsiteX1202" fmla="*/ 966509 w 1089145"/>
                  <a:gd name="connsiteY1202" fmla="*/ 393484 h 1040609"/>
                  <a:gd name="connsiteX1203" fmla="*/ 965584 w 1089145"/>
                  <a:gd name="connsiteY1203" fmla="*/ 393205 h 1040609"/>
                  <a:gd name="connsiteX1204" fmla="*/ 964691 w 1089145"/>
                  <a:gd name="connsiteY1204" fmla="*/ 392778 h 1040609"/>
                  <a:gd name="connsiteX1205" fmla="*/ 962926 w 1089145"/>
                  <a:gd name="connsiteY1205" fmla="*/ 392136 h 1040609"/>
                  <a:gd name="connsiteX1206" fmla="*/ 961956 w 1089145"/>
                  <a:gd name="connsiteY1206" fmla="*/ 391732 h 1040609"/>
                  <a:gd name="connsiteX1207" fmla="*/ 961125 w 1089145"/>
                  <a:gd name="connsiteY1207" fmla="*/ 391423 h 1040609"/>
                  <a:gd name="connsiteX1208" fmla="*/ 960117 w 1089145"/>
                  <a:gd name="connsiteY1208" fmla="*/ 391329 h 1040609"/>
                  <a:gd name="connsiteX1209" fmla="*/ 959220 w 1089145"/>
                  <a:gd name="connsiteY1209" fmla="*/ 391314 h 1040609"/>
                  <a:gd name="connsiteX1210" fmla="*/ 958289 w 1089145"/>
                  <a:gd name="connsiteY1210" fmla="*/ 390842 h 1040609"/>
                  <a:gd name="connsiteX1211" fmla="*/ 956456 w 1089145"/>
                  <a:gd name="connsiteY1211" fmla="*/ 390270 h 1040609"/>
                  <a:gd name="connsiteX1212" fmla="*/ 955627 w 1089145"/>
                  <a:gd name="connsiteY1212" fmla="*/ 389975 h 1040609"/>
                  <a:gd name="connsiteX1213" fmla="*/ 954610 w 1089145"/>
                  <a:gd name="connsiteY1213" fmla="*/ 389608 h 1040609"/>
                  <a:gd name="connsiteX1214" fmla="*/ 953730 w 1089145"/>
                  <a:gd name="connsiteY1214" fmla="*/ 389288 h 1040609"/>
                  <a:gd name="connsiteX1215" fmla="*/ 952834 w 1089145"/>
                  <a:gd name="connsiteY1215" fmla="*/ 388963 h 1040609"/>
                  <a:gd name="connsiteX1216" fmla="*/ 951954 w 1089145"/>
                  <a:gd name="connsiteY1216" fmla="*/ 388642 h 1040609"/>
                  <a:gd name="connsiteX1217" fmla="*/ 951486 w 1089145"/>
                  <a:gd name="connsiteY1217" fmla="*/ 388537 h 1040609"/>
                  <a:gd name="connsiteX1218" fmla="*/ 951004 w 1089145"/>
                  <a:gd name="connsiteY1218" fmla="*/ 388370 h 1040609"/>
                  <a:gd name="connsiteX1219" fmla="*/ 949910 w 1089145"/>
                  <a:gd name="connsiteY1219" fmla="*/ 388068 h 1040609"/>
                  <a:gd name="connsiteX1220" fmla="*/ 949170 w 1089145"/>
                  <a:gd name="connsiteY1220" fmla="*/ 387846 h 1040609"/>
                  <a:gd name="connsiteX1221" fmla="*/ 947074 w 1089145"/>
                  <a:gd name="connsiteY1221" fmla="*/ 387226 h 1040609"/>
                  <a:gd name="connsiteX1222" fmla="*/ 945357 w 1089145"/>
                  <a:gd name="connsiteY1222" fmla="*/ 386729 h 1040609"/>
                  <a:gd name="connsiteX1223" fmla="*/ 944618 w 1089145"/>
                  <a:gd name="connsiteY1223" fmla="*/ 386492 h 1040609"/>
                  <a:gd name="connsiteX1224" fmla="*/ 943600 w 1089145"/>
                  <a:gd name="connsiteY1224" fmla="*/ 386160 h 1040609"/>
                  <a:gd name="connsiteX1225" fmla="*/ 941789 w 1089145"/>
                  <a:gd name="connsiteY1225" fmla="*/ 385355 h 1040609"/>
                  <a:gd name="connsiteX1226" fmla="*/ 941031 w 1089145"/>
                  <a:gd name="connsiteY1226" fmla="*/ 385017 h 1040609"/>
                  <a:gd name="connsiteX1227" fmla="*/ 940505 w 1089145"/>
                  <a:gd name="connsiteY1227" fmla="*/ 384763 h 1040609"/>
                  <a:gd name="connsiteX1228" fmla="*/ 939905 w 1089145"/>
                  <a:gd name="connsiteY1228" fmla="*/ 384320 h 1040609"/>
                  <a:gd name="connsiteX1229" fmla="*/ 939438 w 1089145"/>
                  <a:gd name="connsiteY1229" fmla="*/ 383851 h 1040609"/>
                  <a:gd name="connsiteX1230" fmla="*/ 938743 w 1089145"/>
                  <a:gd name="connsiteY1230" fmla="*/ 383280 h 1040609"/>
                  <a:gd name="connsiteX1231" fmla="*/ 936457 w 1089145"/>
                  <a:gd name="connsiteY1231" fmla="*/ 381402 h 1040609"/>
                  <a:gd name="connsiteX1232" fmla="*/ 933486 w 1089145"/>
                  <a:gd name="connsiteY1232" fmla="*/ 378958 h 1040609"/>
                  <a:gd name="connsiteX1233" fmla="*/ 932761 w 1089145"/>
                  <a:gd name="connsiteY1233" fmla="*/ 378361 h 1040609"/>
                  <a:gd name="connsiteX1234" fmla="*/ 931803 w 1089145"/>
                  <a:gd name="connsiteY1234" fmla="*/ 377575 h 1040609"/>
                  <a:gd name="connsiteX1235" fmla="*/ 930645 w 1089145"/>
                  <a:gd name="connsiteY1235" fmla="*/ 377668 h 1040609"/>
                  <a:gd name="connsiteX1236" fmla="*/ 929183 w 1089145"/>
                  <a:gd name="connsiteY1236" fmla="*/ 377575 h 1040609"/>
                  <a:gd name="connsiteX1237" fmla="*/ 927517 w 1089145"/>
                  <a:gd name="connsiteY1237" fmla="*/ 377388 h 1040609"/>
                  <a:gd name="connsiteX1238" fmla="*/ 925761 w 1089145"/>
                  <a:gd name="connsiteY1238" fmla="*/ 377319 h 1040609"/>
                  <a:gd name="connsiteX1239" fmla="*/ 924605 w 1089145"/>
                  <a:gd name="connsiteY1239" fmla="*/ 376875 h 1040609"/>
                  <a:gd name="connsiteX1240" fmla="*/ 923741 w 1089145"/>
                  <a:gd name="connsiteY1240" fmla="*/ 376535 h 1040609"/>
                  <a:gd name="connsiteX1241" fmla="*/ 922974 w 1089145"/>
                  <a:gd name="connsiteY1241" fmla="*/ 376384 h 1040609"/>
                  <a:gd name="connsiteX1242" fmla="*/ 922281 w 1089145"/>
                  <a:gd name="connsiteY1242" fmla="*/ 375947 h 1040609"/>
                  <a:gd name="connsiteX1243" fmla="*/ 921596 w 1089145"/>
                  <a:gd name="connsiteY1243" fmla="*/ 375800 h 1040609"/>
                  <a:gd name="connsiteX1244" fmla="*/ 921111 w 1089145"/>
                  <a:gd name="connsiteY1244" fmla="*/ 375405 h 1040609"/>
                  <a:gd name="connsiteX1245" fmla="*/ 920499 w 1089145"/>
                  <a:gd name="connsiteY1245" fmla="*/ 374672 h 1040609"/>
                  <a:gd name="connsiteX1246" fmla="*/ 920075 w 1089145"/>
                  <a:gd name="connsiteY1246" fmla="*/ 374226 h 1040609"/>
                  <a:gd name="connsiteX1247" fmla="*/ 919625 w 1089145"/>
                  <a:gd name="connsiteY1247" fmla="*/ 373697 h 1040609"/>
                  <a:gd name="connsiteX1248" fmla="*/ 919079 w 1089145"/>
                  <a:gd name="connsiteY1248" fmla="*/ 373125 h 1040609"/>
                  <a:gd name="connsiteX1249" fmla="*/ 918539 w 1089145"/>
                  <a:gd name="connsiteY1249" fmla="*/ 372695 h 1040609"/>
                  <a:gd name="connsiteX1250" fmla="*/ 918071 w 1089145"/>
                  <a:gd name="connsiteY1250" fmla="*/ 372071 h 1040609"/>
                  <a:gd name="connsiteX1251" fmla="*/ 917734 w 1089145"/>
                  <a:gd name="connsiteY1251" fmla="*/ 371745 h 1040609"/>
                  <a:gd name="connsiteX1252" fmla="*/ 917320 w 1089145"/>
                  <a:gd name="connsiteY1252" fmla="*/ 370948 h 1040609"/>
                  <a:gd name="connsiteX1253" fmla="*/ 917121 w 1089145"/>
                  <a:gd name="connsiteY1253" fmla="*/ 370318 h 1040609"/>
                  <a:gd name="connsiteX1254" fmla="*/ 916755 w 1089145"/>
                  <a:gd name="connsiteY1254" fmla="*/ 369564 h 1040609"/>
                  <a:gd name="connsiteX1255" fmla="*/ 916337 w 1089145"/>
                  <a:gd name="connsiteY1255" fmla="*/ 368575 h 1040609"/>
                  <a:gd name="connsiteX1256" fmla="*/ 916148 w 1089145"/>
                  <a:gd name="connsiteY1256" fmla="*/ 368045 h 1040609"/>
                  <a:gd name="connsiteX1257" fmla="*/ 915827 w 1089145"/>
                  <a:gd name="connsiteY1257" fmla="*/ 366900 h 1040609"/>
                  <a:gd name="connsiteX1258" fmla="*/ 915496 w 1089145"/>
                  <a:gd name="connsiteY1258" fmla="*/ 365894 h 1040609"/>
                  <a:gd name="connsiteX1259" fmla="*/ 915056 w 1089145"/>
                  <a:gd name="connsiteY1259" fmla="*/ 364857 h 1040609"/>
                  <a:gd name="connsiteX1260" fmla="*/ 914764 w 1089145"/>
                  <a:gd name="connsiteY1260" fmla="*/ 364000 h 1040609"/>
                  <a:gd name="connsiteX1261" fmla="*/ 914449 w 1089145"/>
                  <a:gd name="connsiteY1261" fmla="*/ 363095 h 1040609"/>
                  <a:gd name="connsiteX1262" fmla="*/ 913749 w 1089145"/>
                  <a:gd name="connsiteY1262" fmla="*/ 361656 h 1040609"/>
                  <a:gd name="connsiteX1263" fmla="*/ 913242 w 1089145"/>
                  <a:gd name="connsiteY1263" fmla="*/ 360475 h 1040609"/>
                  <a:gd name="connsiteX1264" fmla="*/ 913097 w 1089145"/>
                  <a:gd name="connsiteY1264" fmla="*/ 359861 h 1040609"/>
                  <a:gd name="connsiteX1265" fmla="*/ 912854 w 1089145"/>
                  <a:gd name="connsiteY1265" fmla="*/ 359386 h 1040609"/>
                  <a:gd name="connsiteX1266" fmla="*/ 912680 w 1089145"/>
                  <a:gd name="connsiteY1266" fmla="*/ 358815 h 1040609"/>
                  <a:gd name="connsiteX1267" fmla="*/ 912394 w 1089145"/>
                  <a:gd name="connsiteY1267" fmla="*/ 357863 h 1040609"/>
                  <a:gd name="connsiteX1268" fmla="*/ 912086 w 1089145"/>
                  <a:gd name="connsiteY1268" fmla="*/ 356781 h 1040609"/>
                  <a:gd name="connsiteX1269" fmla="*/ 911810 w 1089145"/>
                  <a:gd name="connsiteY1269" fmla="*/ 355516 h 1040609"/>
                  <a:gd name="connsiteX1270" fmla="*/ 911469 w 1089145"/>
                  <a:gd name="connsiteY1270" fmla="*/ 354508 h 1040609"/>
                  <a:gd name="connsiteX1271" fmla="*/ 911338 w 1089145"/>
                  <a:gd name="connsiteY1271" fmla="*/ 353869 h 1040609"/>
                  <a:gd name="connsiteX1272" fmla="*/ 911123 w 1089145"/>
                  <a:gd name="connsiteY1272" fmla="*/ 352823 h 1040609"/>
                  <a:gd name="connsiteX1273" fmla="*/ 911168 w 1089145"/>
                  <a:gd name="connsiteY1273" fmla="*/ 351472 h 1040609"/>
                  <a:gd name="connsiteX1274" fmla="*/ 911156 w 1089145"/>
                  <a:gd name="connsiteY1274" fmla="*/ 349962 h 1040609"/>
                  <a:gd name="connsiteX1275" fmla="*/ 911251 w 1089145"/>
                  <a:gd name="connsiteY1275" fmla="*/ 349490 h 1040609"/>
                  <a:gd name="connsiteX1276" fmla="*/ 911460 w 1089145"/>
                  <a:gd name="connsiteY1276" fmla="*/ 348562 h 1040609"/>
                  <a:gd name="connsiteX1277" fmla="*/ 911862 w 1089145"/>
                  <a:gd name="connsiteY1277" fmla="*/ 347465 h 1040609"/>
                  <a:gd name="connsiteX1278" fmla="*/ 912175 w 1089145"/>
                  <a:gd name="connsiteY1278" fmla="*/ 346831 h 1040609"/>
                  <a:gd name="connsiteX1279" fmla="*/ 912423 w 1089145"/>
                  <a:gd name="connsiteY1279" fmla="*/ 346341 h 1040609"/>
                  <a:gd name="connsiteX1280" fmla="*/ 912870 w 1089145"/>
                  <a:gd name="connsiteY1280" fmla="*/ 345066 h 1040609"/>
                  <a:gd name="connsiteX1281" fmla="*/ 913469 w 1089145"/>
                  <a:gd name="connsiteY1281" fmla="*/ 343162 h 1040609"/>
                  <a:gd name="connsiteX1282" fmla="*/ 913881 w 1089145"/>
                  <a:gd name="connsiteY1282" fmla="*/ 342160 h 1040609"/>
                  <a:gd name="connsiteX1283" fmla="*/ 913837 w 1089145"/>
                  <a:gd name="connsiteY1283" fmla="*/ 341181 h 1040609"/>
                  <a:gd name="connsiteX1284" fmla="*/ 913762 w 1089145"/>
                  <a:gd name="connsiteY1284" fmla="*/ 340490 h 1040609"/>
                  <a:gd name="connsiteX1285" fmla="*/ 913692 w 1089145"/>
                  <a:gd name="connsiteY1285" fmla="*/ 339826 h 1040609"/>
                  <a:gd name="connsiteX1286" fmla="*/ 913505 w 1089145"/>
                  <a:gd name="connsiteY1286" fmla="*/ 338930 h 1040609"/>
                  <a:gd name="connsiteX1287" fmla="*/ 913095 w 1089145"/>
                  <a:gd name="connsiteY1287" fmla="*/ 337706 h 1040609"/>
                  <a:gd name="connsiteX1288" fmla="*/ 912889 w 1089145"/>
                  <a:gd name="connsiteY1288" fmla="*/ 336531 h 1040609"/>
                  <a:gd name="connsiteX1289" fmla="*/ 912584 w 1089145"/>
                  <a:gd name="connsiteY1289" fmla="*/ 335386 h 1040609"/>
                  <a:gd name="connsiteX1290" fmla="*/ 912326 w 1089145"/>
                  <a:gd name="connsiteY1290" fmla="*/ 334499 h 1040609"/>
                  <a:gd name="connsiteX1291" fmla="*/ 911713 w 1089145"/>
                  <a:gd name="connsiteY1291" fmla="*/ 333732 h 1040609"/>
                  <a:gd name="connsiteX1292" fmla="*/ 911280 w 1089145"/>
                  <a:gd name="connsiteY1292" fmla="*/ 332980 h 1040609"/>
                  <a:gd name="connsiteX1293" fmla="*/ 910917 w 1089145"/>
                  <a:gd name="connsiteY1293" fmla="*/ 332377 h 1040609"/>
                  <a:gd name="connsiteX1294" fmla="*/ 910593 w 1089145"/>
                  <a:gd name="connsiteY1294" fmla="*/ 331638 h 1040609"/>
                  <a:gd name="connsiteX1295" fmla="*/ 910272 w 1089145"/>
                  <a:gd name="connsiteY1295" fmla="*/ 330287 h 1040609"/>
                  <a:gd name="connsiteX1296" fmla="*/ 910305 w 1089145"/>
                  <a:gd name="connsiteY1296" fmla="*/ 328982 h 1040609"/>
                  <a:gd name="connsiteX1297" fmla="*/ 910288 w 1089145"/>
                  <a:gd name="connsiteY1297" fmla="*/ 327541 h 1040609"/>
                  <a:gd name="connsiteX1298" fmla="*/ 910416 w 1089145"/>
                  <a:gd name="connsiteY1298" fmla="*/ 326511 h 1040609"/>
                  <a:gd name="connsiteX1299" fmla="*/ 910526 w 1089145"/>
                  <a:gd name="connsiteY1299" fmla="*/ 325654 h 1040609"/>
                  <a:gd name="connsiteX1300" fmla="*/ 910622 w 1089145"/>
                  <a:gd name="connsiteY1300" fmla="*/ 324147 h 1040609"/>
                  <a:gd name="connsiteX1301" fmla="*/ 910811 w 1089145"/>
                  <a:gd name="connsiteY1301" fmla="*/ 322044 h 1040609"/>
                  <a:gd name="connsiteX1302" fmla="*/ 911049 w 1089145"/>
                  <a:gd name="connsiteY1302" fmla="*/ 319729 h 1040609"/>
                  <a:gd name="connsiteX1303" fmla="*/ 911232 w 1089145"/>
                  <a:gd name="connsiteY1303" fmla="*/ 317924 h 1040609"/>
                  <a:gd name="connsiteX1304" fmla="*/ 911379 w 1089145"/>
                  <a:gd name="connsiteY1304" fmla="*/ 316804 h 1040609"/>
                  <a:gd name="connsiteX1305" fmla="*/ 911450 w 1089145"/>
                  <a:gd name="connsiteY1305" fmla="*/ 316258 h 1040609"/>
                  <a:gd name="connsiteX1306" fmla="*/ 911448 w 1089145"/>
                  <a:gd name="connsiteY1306" fmla="*/ 315809 h 1040609"/>
                  <a:gd name="connsiteX1307" fmla="*/ 911441 w 1089145"/>
                  <a:gd name="connsiteY1307" fmla="*/ 314711 h 1040609"/>
                  <a:gd name="connsiteX1308" fmla="*/ 911280 w 1089145"/>
                  <a:gd name="connsiteY1308" fmla="*/ 313140 h 1040609"/>
                  <a:gd name="connsiteX1309" fmla="*/ 911104 w 1089145"/>
                  <a:gd name="connsiteY1309" fmla="*/ 311474 h 1040609"/>
                  <a:gd name="connsiteX1310" fmla="*/ 910943 w 1089145"/>
                  <a:gd name="connsiteY1310" fmla="*/ 309991 h 1040609"/>
                  <a:gd name="connsiteX1311" fmla="*/ 910648 w 1089145"/>
                  <a:gd name="connsiteY1311" fmla="*/ 308617 h 1040609"/>
                  <a:gd name="connsiteX1312" fmla="*/ 910509 w 1089145"/>
                  <a:gd name="connsiteY1312" fmla="*/ 307650 h 1040609"/>
                  <a:gd name="connsiteX1313" fmla="*/ 910314 w 1089145"/>
                  <a:gd name="connsiteY1313" fmla="*/ 306465 h 1040609"/>
                  <a:gd name="connsiteX1314" fmla="*/ 910291 w 1089145"/>
                  <a:gd name="connsiteY1314" fmla="*/ 305219 h 1040609"/>
                  <a:gd name="connsiteX1315" fmla="*/ 910288 w 1089145"/>
                  <a:gd name="connsiteY1315" fmla="*/ 304183 h 1040609"/>
                  <a:gd name="connsiteX1316" fmla="*/ 910156 w 1089145"/>
                  <a:gd name="connsiteY1316" fmla="*/ 302333 h 1040609"/>
                  <a:gd name="connsiteX1317" fmla="*/ 910150 w 1089145"/>
                  <a:gd name="connsiteY1317" fmla="*/ 300901 h 1040609"/>
                  <a:gd name="connsiteX1318" fmla="*/ 910343 w 1089145"/>
                  <a:gd name="connsiteY1318" fmla="*/ 299620 h 1040609"/>
                  <a:gd name="connsiteX1319" fmla="*/ 910471 w 1089145"/>
                  <a:gd name="connsiteY1319" fmla="*/ 297754 h 1040609"/>
                  <a:gd name="connsiteX1320" fmla="*/ 910519 w 1089145"/>
                  <a:gd name="connsiteY1320" fmla="*/ 296387 h 1040609"/>
                  <a:gd name="connsiteX1321" fmla="*/ 910234 w 1089145"/>
                  <a:gd name="connsiteY1321" fmla="*/ 294756 h 1040609"/>
                  <a:gd name="connsiteX1322" fmla="*/ 909916 w 1089145"/>
                  <a:gd name="connsiteY1322" fmla="*/ 293298 h 1040609"/>
                  <a:gd name="connsiteX1323" fmla="*/ 909809 w 1089145"/>
                  <a:gd name="connsiteY1323" fmla="*/ 292602 h 1040609"/>
                  <a:gd name="connsiteX1324" fmla="*/ 909710 w 1089145"/>
                  <a:gd name="connsiteY1324" fmla="*/ 291940 h 1040609"/>
                  <a:gd name="connsiteX1325" fmla="*/ 909620 w 1089145"/>
                  <a:gd name="connsiteY1325" fmla="*/ 291449 h 1040609"/>
                  <a:gd name="connsiteX1326" fmla="*/ 909232 w 1089145"/>
                  <a:gd name="connsiteY1326" fmla="*/ 289310 h 1040609"/>
                  <a:gd name="connsiteX1327" fmla="*/ 908956 w 1089145"/>
                  <a:gd name="connsiteY1327" fmla="*/ 287108 h 1040609"/>
                  <a:gd name="connsiteX1328" fmla="*/ 908599 w 1089145"/>
                  <a:gd name="connsiteY1328" fmla="*/ 285782 h 1040609"/>
                  <a:gd name="connsiteX1329" fmla="*/ 908393 w 1089145"/>
                  <a:gd name="connsiteY1329" fmla="*/ 284831 h 1040609"/>
                  <a:gd name="connsiteX1330" fmla="*/ 908063 w 1089145"/>
                  <a:gd name="connsiteY1330" fmla="*/ 283753 h 1040609"/>
                  <a:gd name="connsiteX1331" fmla="*/ 907876 w 1089145"/>
                  <a:gd name="connsiteY1331" fmla="*/ 282786 h 1040609"/>
                  <a:gd name="connsiteX1332" fmla="*/ 907639 w 1089145"/>
                  <a:gd name="connsiteY1332" fmla="*/ 281585 h 1040609"/>
                  <a:gd name="connsiteX1333" fmla="*/ 907401 w 1089145"/>
                  <a:gd name="connsiteY1333" fmla="*/ 280368 h 1040609"/>
                  <a:gd name="connsiteX1334" fmla="*/ 907151 w 1089145"/>
                  <a:gd name="connsiteY1334" fmla="*/ 279071 h 1040609"/>
                  <a:gd name="connsiteX1335" fmla="*/ 906975 w 1089145"/>
                  <a:gd name="connsiteY1335" fmla="*/ 278162 h 1040609"/>
                  <a:gd name="connsiteX1336" fmla="*/ 906782 w 1089145"/>
                  <a:gd name="connsiteY1336" fmla="*/ 277170 h 1040609"/>
                  <a:gd name="connsiteX1337" fmla="*/ 906683 w 1089145"/>
                  <a:gd name="connsiteY1337" fmla="*/ 276567 h 1040609"/>
                  <a:gd name="connsiteX1338" fmla="*/ 906603 w 1089145"/>
                  <a:gd name="connsiteY1338" fmla="*/ 275800 h 1040609"/>
                  <a:gd name="connsiteX1339" fmla="*/ 906650 w 1089145"/>
                  <a:gd name="connsiteY1339" fmla="*/ 274737 h 1040609"/>
                  <a:gd name="connsiteX1340" fmla="*/ 906544 w 1089145"/>
                  <a:gd name="connsiteY1340" fmla="*/ 274181 h 1040609"/>
                  <a:gd name="connsiteX1341" fmla="*/ 906374 w 1089145"/>
                  <a:gd name="connsiteY1341" fmla="*/ 273680 h 1040609"/>
                  <a:gd name="connsiteX1342" fmla="*/ 906525 w 1089145"/>
                  <a:gd name="connsiteY1342" fmla="*/ 272691 h 1040609"/>
                  <a:gd name="connsiteX1343" fmla="*/ 906721 w 1089145"/>
                  <a:gd name="connsiteY1343" fmla="*/ 271564 h 1040609"/>
                  <a:gd name="connsiteX1344" fmla="*/ 906846 w 1089145"/>
                  <a:gd name="connsiteY1344" fmla="*/ 270816 h 1040609"/>
                  <a:gd name="connsiteX1345" fmla="*/ 906981 w 1089145"/>
                  <a:gd name="connsiteY1345" fmla="*/ 270312 h 1040609"/>
                  <a:gd name="connsiteX1346" fmla="*/ 906975 w 1089145"/>
                  <a:gd name="connsiteY1346" fmla="*/ 269253 h 1040609"/>
                  <a:gd name="connsiteX1347" fmla="*/ 906933 w 1089145"/>
                  <a:gd name="connsiteY1347" fmla="*/ 268071 h 1040609"/>
                  <a:gd name="connsiteX1348" fmla="*/ 906782 w 1089145"/>
                  <a:gd name="connsiteY1348" fmla="*/ 267223 h 1040609"/>
                  <a:gd name="connsiteX1349" fmla="*/ 906750 w 1089145"/>
                  <a:gd name="connsiteY1349" fmla="*/ 266199 h 1040609"/>
                  <a:gd name="connsiteX1350" fmla="*/ 906634 w 1089145"/>
                  <a:gd name="connsiteY1350" fmla="*/ 265034 h 1040609"/>
                  <a:gd name="connsiteX1351" fmla="*/ 906342 w 1089145"/>
                  <a:gd name="connsiteY1351" fmla="*/ 263694 h 1040609"/>
                  <a:gd name="connsiteX1352" fmla="*/ 906399 w 1089145"/>
                  <a:gd name="connsiteY1352" fmla="*/ 263053 h 1040609"/>
                  <a:gd name="connsiteX1353" fmla="*/ 906201 w 1089145"/>
                  <a:gd name="connsiteY1353" fmla="*/ 262580 h 1040609"/>
                  <a:gd name="connsiteX1354" fmla="*/ 905658 w 1089145"/>
                  <a:gd name="connsiteY1354" fmla="*/ 262417 h 1040609"/>
                  <a:gd name="connsiteX1355" fmla="*/ 905134 w 1089145"/>
                  <a:gd name="connsiteY1355" fmla="*/ 262593 h 1040609"/>
                  <a:gd name="connsiteX1356" fmla="*/ 904037 w 1089145"/>
                  <a:gd name="connsiteY1356" fmla="*/ 263419 h 1040609"/>
                  <a:gd name="connsiteX1357" fmla="*/ 903002 w 1089145"/>
                  <a:gd name="connsiteY1357" fmla="*/ 264286 h 1040609"/>
                  <a:gd name="connsiteX1358" fmla="*/ 902556 w 1089145"/>
                  <a:gd name="connsiteY1358" fmla="*/ 264591 h 1040609"/>
                  <a:gd name="connsiteX1359" fmla="*/ 901558 w 1089145"/>
                  <a:gd name="connsiteY1359" fmla="*/ 265329 h 1040609"/>
                  <a:gd name="connsiteX1360" fmla="*/ 900980 w 1089145"/>
                  <a:gd name="connsiteY1360" fmla="*/ 265371 h 1040609"/>
                  <a:gd name="connsiteX1361" fmla="*/ 900813 w 1089145"/>
                  <a:gd name="connsiteY1361" fmla="*/ 264683 h 1040609"/>
                  <a:gd name="connsiteX1362" fmla="*/ 900903 w 1089145"/>
                  <a:gd name="connsiteY1362" fmla="*/ 264177 h 1040609"/>
                  <a:gd name="connsiteX1363" fmla="*/ 901054 w 1089145"/>
                  <a:gd name="connsiteY1363" fmla="*/ 263618 h 1040609"/>
                  <a:gd name="connsiteX1364" fmla="*/ 901172 w 1089145"/>
                  <a:gd name="connsiteY1364" fmla="*/ 263175 h 1040609"/>
                  <a:gd name="connsiteX1365" fmla="*/ 901382 w 1089145"/>
                  <a:gd name="connsiteY1365" fmla="*/ 262436 h 1040609"/>
                  <a:gd name="connsiteX1366" fmla="*/ 900961 w 1089145"/>
                  <a:gd name="connsiteY1366" fmla="*/ 262028 h 1040609"/>
                  <a:gd name="connsiteX1367" fmla="*/ 900193 w 1089145"/>
                  <a:gd name="connsiteY1367" fmla="*/ 261826 h 1040609"/>
                  <a:gd name="connsiteX1368" fmla="*/ 899012 w 1089145"/>
                  <a:gd name="connsiteY1368" fmla="*/ 261759 h 1040609"/>
                  <a:gd name="connsiteX1369" fmla="*/ 898222 w 1089145"/>
                  <a:gd name="connsiteY1369" fmla="*/ 260965 h 1040609"/>
                  <a:gd name="connsiteX1370" fmla="*/ 897457 w 1089145"/>
                  <a:gd name="connsiteY1370" fmla="*/ 260114 h 1040609"/>
                  <a:gd name="connsiteX1371" fmla="*/ 897133 w 1089145"/>
                  <a:gd name="connsiteY1371" fmla="*/ 259780 h 1040609"/>
                  <a:gd name="connsiteX1372" fmla="*/ 896443 w 1089145"/>
                  <a:gd name="connsiteY1372" fmla="*/ 259324 h 1040609"/>
                  <a:gd name="connsiteX1373" fmla="*/ 896270 w 1089145"/>
                  <a:gd name="connsiteY1373" fmla="*/ 258214 h 1040609"/>
                  <a:gd name="connsiteX1374" fmla="*/ 896758 w 1089145"/>
                  <a:gd name="connsiteY1374" fmla="*/ 257725 h 1040609"/>
                  <a:gd name="connsiteX1375" fmla="*/ 896293 w 1089145"/>
                  <a:gd name="connsiteY1375" fmla="*/ 257439 h 1040609"/>
                  <a:gd name="connsiteX1376" fmla="*/ 896138 w 1089145"/>
                  <a:gd name="connsiteY1376" fmla="*/ 256798 h 1040609"/>
                  <a:gd name="connsiteX1377" fmla="*/ 895952 w 1089145"/>
                  <a:gd name="connsiteY1377" fmla="*/ 256310 h 1040609"/>
                  <a:gd name="connsiteX1378" fmla="*/ 896087 w 1089145"/>
                  <a:gd name="connsiteY1378" fmla="*/ 255840 h 1040609"/>
                  <a:gd name="connsiteX1379" fmla="*/ 896048 w 1089145"/>
                  <a:gd name="connsiteY1379" fmla="*/ 255317 h 1040609"/>
                  <a:gd name="connsiteX1380" fmla="*/ 895476 w 1089145"/>
                  <a:gd name="connsiteY1380" fmla="*/ 255025 h 1040609"/>
                  <a:gd name="connsiteX1381" fmla="*/ 895312 w 1089145"/>
                  <a:gd name="connsiteY1381" fmla="*/ 254567 h 1040609"/>
                  <a:gd name="connsiteX1382" fmla="*/ 895146 w 1089145"/>
                  <a:gd name="connsiteY1382" fmla="*/ 253773 h 1040609"/>
                  <a:gd name="connsiteX1383" fmla="*/ 894816 w 1089145"/>
                  <a:gd name="connsiteY1383" fmla="*/ 253153 h 1040609"/>
                  <a:gd name="connsiteX1384" fmla="*/ 895150 w 1089145"/>
                  <a:gd name="connsiteY1384" fmla="*/ 252392 h 1040609"/>
                  <a:gd name="connsiteX1385" fmla="*/ 895156 w 1089145"/>
                  <a:gd name="connsiteY1385" fmla="*/ 251901 h 1040609"/>
                  <a:gd name="connsiteX1386" fmla="*/ 895306 w 1089145"/>
                  <a:gd name="connsiteY1386" fmla="*/ 251260 h 1040609"/>
                  <a:gd name="connsiteX1387" fmla="*/ 895942 w 1089145"/>
                  <a:gd name="connsiteY1387" fmla="*/ 250880 h 1040609"/>
                  <a:gd name="connsiteX1388" fmla="*/ 895522 w 1089145"/>
                  <a:gd name="connsiteY1388" fmla="*/ 249814 h 1040609"/>
                  <a:gd name="connsiteX1389" fmla="*/ 895711 w 1089145"/>
                  <a:gd name="connsiteY1389" fmla="*/ 249381 h 1040609"/>
                  <a:gd name="connsiteX1390" fmla="*/ 896013 w 1089145"/>
                  <a:gd name="connsiteY1390" fmla="*/ 248793 h 1040609"/>
                  <a:gd name="connsiteX1391" fmla="*/ 896177 w 1089145"/>
                  <a:gd name="connsiteY1391" fmla="*/ 248264 h 1040609"/>
                  <a:gd name="connsiteX1392" fmla="*/ 896070 w 1089145"/>
                  <a:gd name="connsiteY1392" fmla="*/ 247759 h 1040609"/>
                  <a:gd name="connsiteX1393" fmla="*/ 895406 w 1089145"/>
                  <a:gd name="connsiteY1393" fmla="*/ 247464 h 1040609"/>
                  <a:gd name="connsiteX1394" fmla="*/ 895239 w 1089145"/>
                  <a:gd name="connsiteY1394" fmla="*/ 247041 h 1040609"/>
                  <a:gd name="connsiteX1395" fmla="*/ 895140 w 1089145"/>
                  <a:gd name="connsiteY1395" fmla="*/ 246572 h 1040609"/>
                  <a:gd name="connsiteX1396" fmla="*/ 895541 w 1089145"/>
                  <a:gd name="connsiteY1396" fmla="*/ 246074 h 1040609"/>
                  <a:gd name="connsiteX1397" fmla="*/ 895592 w 1089145"/>
                  <a:gd name="connsiteY1397" fmla="*/ 245438 h 1040609"/>
                  <a:gd name="connsiteX1398" fmla="*/ 895060 w 1089145"/>
                  <a:gd name="connsiteY1398" fmla="*/ 244278 h 1040609"/>
                  <a:gd name="connsiteX1399" fmla="*/ 894571 w 1089145"/>
                  <a:gd name="connsiteY1399" fmla="*/ 243547 h 1040609"/>
                  <a:gd name="connsiteX1400" fmla="*/ 894449 w 1089145"/>
                  <a:gd name="connsiteY1400" fmla="*/ 242828 h 1040609"/>
                  <a:gd name="connsiteX1401" fmla="*/ 894816 w 1089145"/>
                  <a:gd name="connsiteY1401" fmla="*/ 242427 h 1040609"/>
                  <a:gd name="connsiteX1402" fmla="*/ 895171 w 1089145"/>
                  <a:gd name="connsiteY1402" fmla="*/ 241765 h 1040609"/>
                  <a:gd name="connsiteX1403" fmla="*/ 895098 w 1089145"/>
                  <a:gd name="connsiteY1403" fmla="*/ 241155 h 1040609"/>
                  <a:gd name="connsiteX1404" fmla="*/ 895085 w 1089145"/>
                  <a:gd name="connsiteY1404" fmla="*/ 240564 h 1040609"/>
                  <a:gd name="connsiteX1405" fmla="*/ 895188 w 1089145"/>
                  <a:gd name="connsiteY1405" fmla="*/ 240002 h 1040609"/>
                  <a:gd name="connsiteX1406" fmla="*/ 895711 w 1089145"/>
                  <a:gd name="connsiteY1406" fmla="*/ 239555 h 1040609"/>
                  <a:gd name="connsiteX1407" fmla="*/ 896443 w 1089145"/>
                  <a:gd name="connsiteY1407" fmla="*/ 239710 h 1040609"/>
                  <a:gd name="connsiteX1408" fmla="*/ 897008 w 1089145"/>
                  <a:gd name="connsiteY1408" fmla="*/ 239431 h 1040609"/>
                  <a:gd name="connsiteX1409" fmla="*/ 897384 w 1089145"/>
                  <a:gd name="connsiteY1409" fmla="*/ 238647 h 1040609"/>
                  <a:gd name="connsiteX1410" fmla="*/ 897422 w 1089145"/>
                  <a:gd name="connsiteY1410" fmla="*/ 238191 h 1040609"/>
                  <a:gd name="connsiteX1411" fmla="*/ 897821 w 1089145"/>
                  <a:gd name="connsiteY1411" fmla="*/ 237909 h 1040609"/>
                  <a:gd name="connsiteX1412" fmla="*/ 897955 w 1089145"/>
                  <a:gd name="connsiteY1412" fmla="*/ 237399 h 1040609"/>
                  <a:gd name="connsiteX1413" fmla="*/ 898434 w 1089145"/>
                  <a:gd name="connsiteY1413" fmla="*/ 236943 h 1040609"/>
                  <a:gd name="connsiteX1414" fmla="*/ 898934 w 1089145"/>
                  <a:gd name="connsiteY1414" fmla="*/ 236983 h 1040609"/>
                  <a:gd name="connsiteX1415" fmla="*/ 899586 w 1089145"/>
                  <a:gd name="connsiteY1415" fmla="*/ 237074 h 1040609"/>
                  <a:gd name="connsiteX1416" fmla="*/ 900155 w 1089145"/>
                  <a:gd name="connsiteY1416" fmla="*/ 236718 h 1040609"/>
                  <a:gd name="connsiteX1417" fmla="*/ 900482 w 1089145"/>
                  <a:gd name="connsiteY1417" fmla="*/ 236185 h 1040609"/>
                  <a:gd name="connsiteX1418" fmla="*/ 901012 w 1089145"/>
                  <a:gd name="connsiteY1418" fmla="*/ 235642 h 1040609"/>
                  <a:gd name="connsiteX1419" fmla="*/ 901632 w 1089145"/>
                  <a:gd name="connsiteY1419" fmla="*/ 235315 h 1040609"/>
                  <a:gd name="connsiteX1420" fmla="*/ 902100 w 1089145"/>
                  <a:gd name="connsiteY1420" fmla="*/ 235035 h 1040609"/>
                  <a:gd name="connsiteX1421" fmla="*/ 901888 w 1089145"/>
                  <a:gd name="connsiteY1421" fmla="*/ 234386 h 1040609"/>
                  <a:gd name="connsiteX1422" fmla="*/ 901722 w 1089145"/>
                  <a:gd name="connsiteY1422" fmla="*/ 233962 h 1040609"/>
                  <a:gd name="connsiteX1423" fmla="*/ 901304 w 1089145"/>
                  <a:gd name="connsiteY1423" fmla="*/ 233706 h 1040609"/>
                  <a:gd name="connsiteX1424" fmla="*/ 901481 w 1089145"/>
                  <a:gd name="connsiteY1424" fmla="*/ 233073 h 1040609"/>
                  <a:gd name="connsiteX1425" fmla="*/ 901838 w 1089145"/>
                  <a:gd name="connsiteY1425" fmla="*/ 232707 h 1040609"/>
                  <a:gd name="connsiteX1426" fmla="*/ 902184 w 1089145"/>
                  <a:gd name="connsiteY1426" fmla="*/ 232293 h 1040609"/>
                  <a:gd name="connsiteX1427" fmla="*/ 901850 w 1089145"/>
                  <a:gd name="connsiteY1427" fmla="*/ 231869 h 1040609"/>
                  <a:gd name="connsiteX1428" fmla="*/ 901384 w 1089145"/>
                  <a:gd name="connsiteY1428" fmla="*/ 231628 h 1040609"/>
                  <a:gd name="connsiteX1429" fmla="*/ 901098 w 1089145"/>
                  <a:gd name="connsiteY1429" fmla="*/ 231018 h 1040609"/>
                  <a:gd name="connsiteX1430" fmla="*/ 900823 w 1089145"/>
                  <a:gd name="connsiteY1430" fmla="*/ 230463 h 1040609"/>
                  <a:gd name="connsiteX1431" fmla="*/ 900159 w 1089145"/>
                  <a:gd name="connsiteY1431" fmla="*/ 230665 h 1040609"/>
                  <a:gd name="connsiteX1432" fmla="*/ 899837 w 1089145"/>
                  <a:gd name="connsiteY1432" fmla="*/ 230161 h 1040609"/>
                  <a:gd name="connsiteX1433" fmla="*/ 899571 w 1089145"/>
                  <a:gd name="connsiteY1433" fmla="*/ 229808 h 1040609"/>
                  <a:gd name="connsiteX1434" fmla="*/ 899705 w 1089145"/>
                  <a:gd name="connsiteY1434" fmla="*/ 229079 h 1040609"/>
                  <a:gd name="connsiteX1435" fmla="*/ 899894 w 1089145"/>
                  <a:gd name="connsiteY1435" fmla="*/ 228610 h 1040609"/>
                  <a:gd name="connsiteX1436" fmla="*/ 899336 w 1089145"/>
                  <a:gd name="connsiteY1436" fmla="*/ 228344 h 1040609"/>
                  <a:gd name="connsiteX1437" fmla="*/ 898842 w 1089145"/>
                  <a:gd name="connsiteY1437" fmla="*/ 228087 h 1040609"/>
                  <a:gd name="connsiteX1438" fmla="*/ 898909 w 1089145"/>
                  <a:gd name="connsiteY1438" fmla="*/ 227467 h 1040609"/>
                  <a:gd name="connsiteX1439" fmla="*/ 899144 w 1089145"/>
                  <a:gd name="connsiteY1439" fmla="*/ 226912 h 1040609"/>
                  <a:gd name="connsiteX1440" fmla="*/ 898867 w 1089145"/>
                  <a:gd name="connsiteY1440" fmla="*/ 226552 h 1040609"/>
                  <a:gd name="connsiteX1441" fmla="*/ 898613 w 1089145"/>
                  <a:gd name="connsiteY1441" fmla="*/ 226087 h 1040609"/>
                  <a:gd name="connsiteX1442" fmla="*/ 899525 w 1089145"/>
                  <a:gd name="connsiteY1442" fmla="*/ 225207 h 1040609"/>
                  <a:gd name="connsiteX1443" fmla="*/ 899503 w 1089145"/>
                  <a:gd name="connsiteY1443" fmla="*/ 224369 h 1040609"/>
                  <a:gd name="connsiteX1444" fmla="*/ 899249 w 1089145"/>
                  <a:gd name="connsiteY1444" fmla="*/ 223836 h 1040609"/>
                  <a:gd name="connsiteX1445" fmla="*/ 898463 w 1089145"/>
                  <a:gd name="connsiteY1445" fmla="*/ 223582 h 1040609"/>
                  <a:gd name="connsiteX1446" fmla="*/ 897942 w 1089145"/>
                  <a:gd name="connsiteY1446" fmla="*/ 223072 h 1040609"/>
                  <a:gd name="connsiteX1447" fmla="*/ 897333 w 1089145"/>
                  <a:gd name="connsiteY1447" fmla="*/ 222841 h 1040609"/>
                  <a:gd name="connsiteX1448" fmla="*/ 896633 w 1089145"/>
                  <a:gd name="connsiteY1448" fmla="*/ 223013 h 1040609"/>
                  <a:gd name="connsiteX1449" fmla="*/ 896504 w 1089145"/>
                  <a:gd name="connsiteY1449" fmla="*/ 224099 h 1040609"/>
                  <a:gd name="connsiteX1450" fmla="*/ 896276 w 1089145"/>
                  <a:gd name="connsiteY1450" fmla="*/ 224776 h 1040609"/>
                  <a:gd name="connsiteX1451" fmla="*/ 895740 w 1089145"/>
                  <a:gd name="connsiteY1451" fmla="*/ 225352 h 1040609"/>
                  <a:gd name="connsiteX1452" fmla="*/ 895098 w 1089145"/>
                  <a:gd name="connsiteY1452" fmla="*/ 225839 h 1040609"/>
                  <a:gd name="connsiteX1453" fmla="*/ 894600 w 1089145"/>
                  <a:gd name="connsiteY1453" fmla="*/ 225348 h 1040609"/>
                  <a:gd name="connsiteX1454" fmla="*/ 894488 w 1089145"/>
                  <a:gd name="connsiteY1454" fmla="*/ 224925 h 1040609"/>
                  <a:gd name="connsiteX1455" fmla="*/ 894568 w 1089145"/>
                  <a:gd name="connsiteY1455" fmla="*/ 223662 h 1040609"/>
                  <a:gd name="connsiteX1456" fmla="*/ 894093 w 1089145"/>
                  <a:gd name="connsiteY1456" fmla="*/ 223618 h 1040609"/>
                  <a:gd name="connsiteX1457" fmla="*/ 893370 w 1089145"/>
                  <a:gd name="connsiteY1457" fmla="*/ 224584 h 1040609"/>
                  <a:gd name="connsiteX1458" fmla="*/ 892738 w 1089145"/>
                  <a:gd name="connsiteY1458" fmla="*/ 224889 h 1040609"/>
                  <a:gd name="connsiteX1459" fmla="*/ 892593 w 1089145"/>
                  <a:gd name="connsiteY1459" fmla="*/ 224353 h 1040609"/>
                  <a:gd name="connsiteX1460" fmla="*/ 892074 w 1089145"/>
                  <a:gd name="connsiteY1460" fmla="*/ 224221 h 1040609"/>
                  <a:gd name="connsiteX1461" fmla="*/ 891418 w 1089145"/>
                  <a:gd name="connsiteY1461" fmla="*/ 223894 h 1040609"/>
                  <a:gd name="connsiteX1462" fmla="*/ 890866 w 1089145"/>
                  <a:gd name="connsiteY1462" fmla="*/ 223393 h 1040609"/>
                  <a:gd name="connsiteX1463" fmla="*/ 891120 w 1089145"/>
                  <a:gd name="connsiteY1463" fmla="*/ 222904 h 1040609"/>
                  <a:gd name="connsiteX1464" fmla="*/ 891135 w 1089145"/>
                  <a:gd name="connsiteY1464" fmla="*/ 221958 h 1040609"/>
                  <a:gd name="connsiteX1465" fmla="*/ 890776 w 1089145"/>
                  <a:gd name="connsiteY1465" fmla="*/ 221290 h 1040609"/>
                  <a:gd name="connsiteX1466" fmla="*/ 890208 w 1089145"/>
                  <a:gd name="connsiteY1466" fmla="*/ 220879 h 1040609"/>
                  <a:gd name="connsiteX1467" fmla="*/ 889627 w 1089145"/>
                  <a:gd name="connsiteY1467" fmla="*/ 220769 h 1040609"/>
                  <a:gd name="connsiteX1468" fmla="*/ 888984 w 1089145"/>
                  <a:gd name="connsiteY1468" fmla="*/ 220612 h 1040609"/>
                  <a:gd name="connsiteX1469" fmla="*/ 888712 w 1089145"/>
                  <a:gd name="connsiteY1469" fmla="*/ 220021 h 1040609"/>
                  <a:gd name="connsiteX1470" fmla="*/ 888952 w 1089145"/>
                  <a:gd name="connsiteY1470" fmla="*/ 219530 h 1040609"/>
                  <a:gd name="connsiteX1471" fmla="*/ 888631 w 1089145"/>
                  <a:gd name="connsiteY1471" fmla="*/ 218676 h 1040609"/>
                  <a:gd name="connsiteX1472" fmla="*/ 889097 w 1089145"/>
                  <a:gd name="connsiteY1472" fmla="*/ 218631 h 1040609"/>
                  <a:gd name="connsiteX1473" fmla="*/ 889530 w 1089145"/>
                  <a:gd name="connsiteY1473" fmla="*/ 218400 h 1040609"/>
                  <a:gd name="connsiteX1474" fmla="*/ 889595 w 1089145"/>
                  <a:gd name="connsiteY1474" fmla="*/ 217809 h 1040609"/>
                  <a:gd name="connsiteX1475" fmla="*/ 889427 w 1089145"/>
                  <a:gd name="connsiteY1475" fmla="*/ 217337 h 1040609"/>
                  <a:gd name="connsiteX1476" fmla="*/ 889312 w 1089145"/>
                  <a:gd name="connsiteY1476" fmla="*/ 216891 h 1040609"/>
                  <a:gd name="connsiteX1477" fmla="*/ 889286 w 1089145"/>
                  <a:gd name="connsiteY1477" fmla="*/ 216416 h 1040609"/>
                  <a:gd name="connsiteX1478" fmla="*/ 888914 w 1089145"/>
                  <a:gd name="connsiteY1478" fmla="*/ 215815 h 1040609"/>
                  <a:gd name="connsiteX1479" fmla="*/ 888494 w 1089145"/>
                  <a:gd name="connsiteY1479" fmla="*/ 215214 h 1040609"/>
                  <a:gd name="connsiteX1480" fmla="*/ 888311 w 1089145"/>
                  <a:gd name="connsiteY1480" fmla="*/ 214663 h 1040609"/>
                  <a:gd name="connsiteX1481" fmla="*/ 888066 w 1089145"/>
                  <a:gd name="connsiteY1481" fmla="*/ 214207 h 1040609"/>
                  <a:gd name="connsiteX1482" fmla="*/ 888101 w 1089145"/>
                  <a:gd name="connsiteY1482" fmla="*/ 213529 h 1040609"/>
                  <a:gd name="connsiteX1483" fmla="*/ 887748 w 1089145"/>
                  <a:gd name="connsiteY1483" fmla="*/ 213199 h 1040609"/>
                  <a:gd name="connsiteX1484" fmla="*/ 887120 w 1089145"/>
                  <a:gd name="connsiteY1484" fmla="*/ 212897 h 1040609"/>
                  <a:gd name="connsiteX1485" fmla="*/ 886500 w 1089145"/>
                  <a:gd name="connsiteY1485" fmla="*/ 212678 h 1040609"/>
                  <a:gd name="connsiteX1486" fmla="*/ 885969 w 1089145"/>
                  <a:gd name="connsiteY1486" fmla="*/ 212193 h 1040609"/>
                  <a:gd name="connsiteX1487" fmla="*/ 885582 w 1089145"/>
                  <a:gd name="connsiteY1487" fmla="*/ 211397 h 1040609"/>
                  <a:gd name="connsiteX1488" fmla="*/ 885286 w 1089145"/>
                  <a:gd name="connsiteY1488" fmla="*/ 210884 h 1040609"/>
                  <a:gd name="connsiteX1489" fmla="*/ 884769 w 1089145"/>
                  <a:gd name="connsiteY1489" fmla="*/ 210312 h 1040609"/>
                  <a:gd name="connsiteX1490" fmla="*/ 884050 w 1089145"/>
                  <a:gd name="connsiteY1490" fmla="*/ 210348 h 1040609"/>
                  <a:gd name="connsiteX1491" fmla="*/ 883308 w 1089145"/>
                  <a:gd name="connsiteY1491" fmla="*/ 210283 h 1040609"/>
                  <a:gd name="connsiteX1492" fmla="*/ 882672 w 1089145"/>
                  <a:gd name="connsiteY1492" fmla="*/ 209506 h 1040609"/>
                  <a:gd name="connsiteX1493" fmla="*/ 881895 w 1089145"/>
                  <a:gd name="connsiteY1493" fmla="*/ 209407 h 1040609"/>
                  <a:gd name="connsiteX1494" fmla="*/ 880877 w 1089145"/>
                  <a:gd name="connsiteY1494" fmla="*/ 209789 h 1040609"/>
                  <a:gd name="connsiteX1495" fmla="*/ 879750 w 1089145"/>
                  <a:gd name="connsiteY1495" fmla="*/ 210151 h 1040609"/>
                  <a:gd name="connsiteX1496" fmla="*/ 878745 w 1089145"/>
                  <a:gd name="connsiteY1496" fmla="*/ 210212 h 1040609"/>
                  <a:gd name="connsiteX1497" fmla="*/ 877415 w 1089145"/>
                  <a:gd name="connsiteY1497" fmla="*/ 210235 h 1040609"/>
                  <a:gd name="connsiteX1498" fmla="*/ 876054 w 1089145"/>
                  <a:gd name="connsiteY1498" fmla="*/ 210421 h 1040609"/>
                  <a:gd name="connsiteX1499" fmla="*/ 874761 w 1089145"/>
                  <a:gd name="connsiteY1499" fmla="*/ 210697 h 1040609"/>
                  <a:gd name="connsiteX1500" fmla="*/ 873329 w 1089145"/>
                  <a:gd name="connsiteY1500" fmla="*/ 211018 h 1040609"/>
                  <a:gd name="connsiteX1501" fmla="*/ 872324 w 1089145"/>
                  <a:gd name="connsiteY1501" fmla="*/ 211138 h 1040609"/>
                  <a:gd name="connsiteX1502" fmla="*/ 871476 w 1089145"/>
                  <a:gd name="connsiteY1502" fmla="*/ 211124 h 1040609"/>
                  <a:gd name="connsiteX1503" fmla="*/ 870738 w 1089145"/>
                  <a:gd name="connsiteY1503" fmla="*/ 210974 h 1040609"/>
                  <a:gd name="connsiteX1504" fmla="*/ 870284 w 1089145"/>
                  <a:gd name="connsiteY1504" fmla="*/ 210907 h 1040609"/>
                  <a:gd name="connsiteX1505" fmla="*/ 868981 w 1089145"/>
                  <a:gd name="connsiteY1505" fmla="*/ 209554 h 1040609"/>
                  <a:gd name="connsiteX1506" fmla="*/ 867854 w 1089145"/>
                  <a:gd name="connsiteY1506" fmla="*/ 208398 h 1040609"/>
                  <a:gd name="connsiteX1507" fmla="*/ 866229 w 1089145"/>
                  <a:gd name="connsiteY1507" fmla="*/ 206707 h 1040609"/>
                  <a:gd name="connsiteX1508" fmla="*/ 864731 w 1089145"/>
                  <a:gd name="connsiteY1508" fmla="*/ 204889 h 1040609"/>
                  <a:gd name="connsiteX1509" fmla="*/ 863792 w 1089145"/>
                  <a:gd name="connsiteY1509" fmla="*/ 203570 h 1040609"/>
                  <a:gd name="connsiteX1510" fmla="*/ 862716 w 1089145"/>
                  <a:gd name="connsiteY1510" fmla="*/ 201951 h 1040609"/>
                  <a:gd name="connsiteX1511" fmla="*/ 861712 w 1089145"/>
                  <a:gd name="connsiteY1511" fmla="*/ 200599 h 1040609"/>
                  <a:gd name="connsiteX1512" fmla="*/ 860655 w 1089145"/>
                  <a:gd name="connsiteY1512" fmla="*/ 199242 h 1040609"/>
                  <a:gd name="connsiteX1513" fmla="*/ 859609 w 1089145"/>
                  <a:gd name="connsiteY1513" fmla="*/ 197902 h 1040609"/>
                  <a:gd name="connsiteX1514" fmla="*/ 858581 w 1089145"/>
                  <a:gd name="connsiteY1514" fmla="*/ 196290 h 1040609"/>
                  <a:gd name="connsiteX1515" fmla="*/ 857724 w 1089145"/>
                  <a:gd name="connsiteY1515" fmla="*/ 194720 h 1040609"/>
                  <a:gd name="connsiteX1516" fmla="*/ 857005 w 1089145"/>
                  <a:gd name="connsiteY1516" fmla="*/ 193342 h 1040609"/>
                  <a:gd name="connsiteX1517" fmla="*/ 856184 w 1089145"/>
                  <a:gd name="connsiteY1517" fmla="*/ 192014 h 1040609"/>
                  <a:gd name="connsiteX1518" fmla="*/ 855557 w 1089145"/>
                  <a:gd name="connsiteY1518" fmla="*/ 191092 h 1040609"/>
                  <a:gd name="connsiteX1519" fmla="*/ 854738 w 1089145"/>
                  <a:gd name="connsiteY1519" fmla="*/ 189734 h 1040609"/>
                  <a:gd name="connsiteX1520" fmla="*/ 853801 w 1089145"/>
                  <a:gd name="connsiteY1520" fmla="*/ 188375 h 1040609"/>
                  <a:gd name="connsiteX1521" fmla="*/ 852616 w 1089145"/>
                  <a:gd name="connsiteY1521" fmla="*/ 187169 h 1040609"/>
                  <a:gd name="connsiteX1522" fmla="*/ 851753 w 1089145"/>
                  <a:gd name="connsiteY1522" fmla="*/ 186382 h 1040609"/>
                  <a:gd name="connsiteX1523" fmla="*/ 850811 w 1089145"/>
                  <a:gd name="connsiteY1523" fmla="*/ 185707 h 1040609"/>
                  <a:gd name="connsiteX1524" fmla="*/ 849270 w 1089145"/>
                  <a:gd name="connsiteY1524" fmla="*/ 184831 h 1040609"/>
                  <a:gd name="connsiteX1525" fmla="*/ 848317 w 1089145"/>
                  <a:gd name="connsiteY1525" fmla="*/ 184353 h 1040609"/>
                  <a:gd name="connsiteX1526" fmla="*/ 847370 w 1089145"/>
                  <a:gd name="connsiteY1526" fmla="*/ 184327 h 1040609"/>
                  <a:gd name="connsiteX1527" fmla="*/ 845601 w 1089145"/>
                  <a:gd name="connsiteY1527" fmla="*/ 184917 h 1040609"/>
                  <a:gd name="connsiteX1528" fmla="*/ 844634 w 1089145"/>
                  <a:gd name="connsiteY1528" fmla="*/ 185108 h 1040609"/>
                  <a:gd name="connsiteX1529" fmla="*/ 843741 w 1089145"/>
                  <a:gd name="connsiteY1529" fmla="*/ 184715 h 1040609"/>
                  <a:gd name="connsiteX1530" fmla="*/ 842441 w 1089145"/>
                  <a:gd name="connsiteY1530" fmla="*/ 182744 h 1040609"/>
                  <a:gd name="connsiteX1531" fmla="*/ 841510 w 1089145"/>
                  <a:gd name="connsiteY1531" fmla="*/ 181881 h 1040609"/>
                  <a:gd name="connsiteX1532" fmla="*/ 840716 w 1089145"/>
                  <a:gd name="connsiteY1532" fmla="*/ 180994 h 1040609"/>
                  <a:gd name="connsiteX1533" fmla="*/ 840376 w 1089145"/>
                  <a:gd name="connsiteY1533" fmla="*/ 180404 h 1040609"/>
                  <a:gd name="connsiteX1534" fmla="*/ 839682 w 1089145"/>
                  <a:gd name="connsiteY1534" fmla="*/ 179433 h 1040609"/>
                  <a:gd name="connsiteX1535" fmla="*/ 838680 w 1089145"/>
                  <a:gd name="connsiteY1535" fmla="*/ 178654 h 1040609"/>
                  <a:gd name="connsiteX1536" fmla="*/ 837455 w 1089145"/>
                  <a:gd name="connsiteY1536" fmla="*/ 177826 h 1040609"/>
                  <a:gd name="connsiteX1537" fmla="*/ 836543 w 1089145"/>
                  <a:gd name="connsiteY1537" fmla="*/ 177241 h 1040609"/>
                  <a:gd name="connsiteX1538" fmla="*/ 835325 w 1089145"/>
                  <a:gd name="connsiteY1538" fmla="*/ 176355 h 1040609"/>
                  <a:gd name="connsiteX1539" fmla="*/ 835056 w 1089145"/>
                  <a:gd name="connsiteY1539" fmla="*/ 175395 h 1040609"/>
                  <a:gd name="connsiteX1540" fmla="*/ 834119 w 1089145"/>
                  <a:gd name="connsiteY1540" fmla="*/ 173853 h 1040609"/>
                  <a:gd name="connsiteX1541" fmla="*/ 833274 w 1089145"/>
                  <a:gd name="connsiteY1541" fmla="*/ 173384 h 1040609"/>
                  <a:gd name="connsiteX1542" fmla="*/ 833114 w 1089145"/>
                  <a:gd name="connsiteY1542" fmla="*/ 172155 h 1040609"/>
                  <a:gd name="connsiteX1543" fmla="*/ 833169 w 1089145"/>
                  <a:gd name="connsiteY1543" fmla="*/ 171199 h 1040609"/>
                  <a:gd name="connsiteX1544" fmla="*/ 832474 w 1089145"/>
                  <a:gd name="connsiteY1544" fmla="*/ 170296 h 1040609"/>
                  <a:gd name="connsiteX1545" fmla="*/ 831749 w 1089145"/>
                  <a:gd name="connsiteY1545" fmla="*/ 169625 h 1040609"/>
                  <a:gd name="connsiteX1546" fmla="*/ 831290 w 1089145"/>
                  <a:gd name="connsiteY1546" fmla="*/ 169275 h 1040609"/>
                  <a:gd name="connsiteX1547" fmla="*/ 829931 w 1089145"/>
                  <a:gd name="connsiteY1547" fmla="*/ 168909 h 1040609"/>
                  <a:gd name="connsiteX1548" fmla="*/ 828589 w 1089145"/>
                  <a:gd name="connsiteY1548" fmla="*/ 168825 h 1040609"/>
                  <a:gd name="connsiteX1549" fmla="*/ 827584 w 1089145"/>
                  <a:gd name="connsiteY1549" fmla="*/ 167262 h 1040609"/>
                  <a:gd name="connsiteX1550" fmla="*/ 827000 w 1089145"/>
                  <a:gd name="connsiteY1550" fmla="*/ 166205 h 1040609"/>
                  <a:gd name="connsiteX1551" fmla="*/ 826670 w 1089145"/>
                  <a:gd name="connsiteY1551" fmla="*/ 165371 h 1040609"/>
                  <a:gd name="connsiteX1552" fmla="*/ 826313 w 1089145"/>
                  <a:gd name="connsiteY1552" fmla="*/ 163919 h 1040609"/>
                  <a:gd name="connsiteX1553" fmla="*/ 826471 w 1089145"/>
                  <a:gd name="connsiteY1553" fmla="*/ 162507 h 1040609"/>
                  <a:gd name="connsiteX1554" fmla="*/ 825616 w 1089145"/>
                  <a:gd name="connsiteY1554" fmla="*/ 162099 h 1040609"/>
                  <a:gd name="connsiteX1555" fmla="*/ 824588 w 1089145"/>
                  <a:gd name="connsiteY1555" fmla="*/ 161078 h 1040609"/>
                  <a:gd name="connsiteX1556" fmla="*/ 823947 w 1089145"/>
                  <a:gd name="connsiteY1556" fmla="*/ 159835 h 1040609"/>
                  <a:gd name="connsiteX1557" fmla="*/ 823811 w 1089145"/>
                  <a:gd name="connsiteY1557" fmla="*/ 158820 h 1040609"/>
                  <a:gd name="connsiteX1558" fmla="*/ 824878 w 1089145"/>
                  <a:gd name="connsiteY1558" fmla="*/ 157404 h 1040609"/>
                  <a:gd name="connsiteX1559" fmla="*/ 825639 w 1089145"/>
                  <a:gd name="connsiteY1559" fmla="*/ 155465 h 1040609"/>
                  <a:gd name="connsiteX1560" fmla="*/ 825431 w 1089145"/>
                  <a:gd name="connsiteY1560" fmla="*/ 154030 h 1040609"/>
                  <a:gd name="connsiteX1561" fmla="*/ 824641 w 1089145"/>
                  <a:gd name="connsiteY1561" fmla="*/ 152470 h 1040609"/>
                  <a:gd name="connsiteX1562" fmla="*/ 824155 w 1089145"/>
                  <a:gd name="connsiteY1562" fmla="*/ 151105 h 1040609"/>
                  <a:gd name="connsiteX1563" fmla="*/ 823359 w 1089145"/>
                  <a:gd name="connsiteY1563" fmla="*/ 149407 h 1040609"/>
                  <a:gd name="connsiteX1564" fmla="*/ 822229 w 1089145"/>
                  <a:gd name="connsiteY1564" fmla="*/ 147226 h 1040609"/>
                  <a:gd name="connsiteX1565" fmla="*/ 821275 w 1089145"/>
                  <a:gd name="connsiteY1565" fmla="*/ 145499 h 1040609"/>
                  <a:gd name="connsiteX1566" fmla="*/ 820241 w 1089145"/>
                  <a:gd name="connsiteY1566" fmla="*/ 143454 h 1040609"/>
                  <a:gd name="connsiteX1567" fmla="*/ 819426 w 1089145"/>
                  <a:gd name="connsiteY1567" fmla="*/ 141855 h 1040609"/>
                  <a:gd name="connsiteX1568" fmla="*/ 818260 w 1089145"/>
                  <a:gd name="connsiteY1568" fmla="*/ 140580 h 1040609"/>
                  <a:gd name="connsiteX1569" fmla="*/ 817056 w 1089145"/>
                  <a:gd name="connsiteY1569" fmla="*/ 139425 h 1040609"/>
                  <a:gd name="connsiteX1570" fmla="*/ 815413 w 1089145"/>
                  <a:gd name="connsiteY1570" fmla="*/ 138981 h 1040609"/>
                  <a:gd name="connsiteX1571" fmla="*/ 813978 w 1089145"/>
                  <a:gd name="connsiteY1571" fmla="*/ 138265 h 1040609"/>
                  <a:gd name="connsiteX1572" fmla="*/ 812093 w 1089145"/>
                  <a:gd name="connsiteY1572" fmla="*/ 137086 h 1040609"/>
                  <a:gd name="connsiteX1573" fmla="*/ 810555 w 1089145"/>
                  <a:gd name="connsiteY1573" fmla="*/ 135880 h 1040609"/>
                  <a:gd name="connsiteX1574" fmla="*/ 809524 w 1089145"/>
                  <a:gd name="connsiteY1574" fmla="*/ 135321 h 1040609"/>
                  <a:gd name="connsiteX1575" fmla="*/ 808506 w 1089145"/>
                  <a:gd name="connsiteY1575" fmla="*/ 135376 h 1040609"/>
                  <a:gd name="connsiteX1576" fmla="*/ 807193 w 1089145"/>
                  <a:gd name="connsiteY1576" fmla="*/ 136004 h 1040609"/>
                  <a:gd name="connsiteX1577" fmla="*/ 806185 w 1089145"/>
                  <a:gd name="connsiteY1577" fmla="*/ 136551 h 1040609"/>
                  <a:gd name="connsiteX1578" fmla="*/ 805177 w 1089145"/>
                  <a:gd name="connsiteY1578" fmla="*/ 136798 h 1040609"/>
                  <a:gd name="connsiteX1579" fmla="*/ 804103 w 1089145"/>
                  <a:gd name="connsiteY1579" fmla="*/ 136676 h 1040609"/>
                  <a:gd name="connsiteX1580" fmla="*/ 802765 w 1089145"/>
                  <a:gd name="connsiteY1580" fmla="*/ 136492 h 1040609"/>
                  <a:gd name="connsiteX1581" fmla="*/ 800886 w 1089145"/>
                  <a:gd name="connsiteY1581" fmla="*/ 136117 h 1040609"/>
                  <a:gd name="connsiteX1582" fmla="*/ 799667 w 1089145"/>
                  <a:gd name="connsiteY1582" fmla="*/ 135935 h 1040609"/>
                  <a:gd name="connsiteX1583" fmla="*/ 798585 w 1089145"/>
                  <a:gd name="connsiteY1583" fmla="*/ 135533 h 1040609"/>
                  <a:gd name="connsiteX1584" fmla="*/ 796646 w 1089145"/>
                  <a:gd name="connsiteY1584" fmla="*/ 134952 h 1040609"/>
                  <a:gd name="connsiteX1585" fmla="*/ 795114 w 1089145"/>
                  <a:gd name="connsiteY1585" fmla="*/ 134325 h 1040609"/>
                  <a:gd name="connsiteX1586" fmla="*/ 794006 w 1089145"/>
                  <a:gd name="connsiteY1586" fmla="*/ 133382 h 1040609"/>
                  <a:gd name="connsiteX1587" fmla="*/ 792282 w 1089145"/>
                  <a:gd name="connsiteY1587" fmla="*/ 131979 h 1040609"/>
                  <a:gd name="connsiteX1588" fmla="*/ 790956 w 1089145"/>
                  <a:gd name="connsiteY1588" fmla="*/ 130877 h 1040609"/>
                  <a:gd name="connsiteX1589" fmla="*/ 790018 w 1089145"/>
                  <a:gd name="connsiteY1589" fmla="*/ 129966 h 1040609"/>
                  <a:gd name="connsiteX1590" fmla="*/ 789078 w 1089145"/>
                  <a:gd name="connsiteY1590" fmla="*/ 128945 h 1040609"/>
                  <a:gd name="connsiteX1591" fmla="*/ 788339 w 1089145"/>
                  <a:gd name="connsiteY1591" fmla="*/ 128835 h 1040609"/>
                  <a:gd name="connsiteX1592" fmla="*/ 787616 w 1089145"/>
                  <a:gd name="connsiteY1592" fmla="*/ 129285 h 1040609"/>
                  <a:gd name="connsiteX1593" fmla="*/ 786855 w 1089145"/>
                  <a:gd name="connsiteY1593" fmla="*/ 129599 h 1040609"/>
                  <a:gd name="connsiteX1594" fmla="*/ 785954 w 1089145"/>
                  <a:gd name="connsiteY1594" fmla="*/ 128886 h 1040609"/>
                  <a:gd name="connsiteX1595" fmla="*/ 785013 w 1089145"/>
                  <a:gd name="connsiteY1595" fmla="*/ 128109 h 1040609"/>
                  <a:gd name="connsiteX1596" fmla="*/ 783995 w 1089145"/>
                  <a:gd name="connsiteY1596" fmla="*/ 127319 h 1040609"/>
                  <a:gd name="connsiteX1597" fmla="*/ 782983 w 1089145"/>
                  <a:gd name="connsiteY1597" fmla="*/ 126581 h 1040609"/>
                  <a:gd name="connsiteX1598" fmla="*/ 781805 w 1089145"/>
                  <a:gd name="connsiteY1598" fmla="*/ 125917 h 1040609"/>
                  <a:gd name="connsiteX1599" fmla="*/ 780231 w 1089145"/>
                  <a:gd name="connsiteY1599" fmla="*/ 125306 h 1040609"/>
                  <a:gd name="connsiteX1600" fmla="*/ 779102 w 1089145"/>
                  <a:gd name="connsiteY1600" fmla="*/ 124896 h 1040609"/>
                  <a:gd name="connsiteX1601" fmla="*/ 778058 w 1089145"/>
                  <a:gd name="connsiteY1601" fmla="*/ 124753 h 1040609"/>
                  <a:gd name="connsiteX1602" fmla="*/ 776924 w 1089145"/>
                  <a:gd name="connsiteY1602" fmla="*/ 124767 h 1040609"/>
                  <a:gd name="connsiteX1603" fmla="*/ 775740 w 1089145"/>
                  <a:gd name="connsiteY1603" fmla="*/ 125303 h 1040609"/>
                  <a:gd name="connsiteX1604" fmla="*/ 774747 w 1089145"/>
                  <a:gd name="connsiteY1604" fmla="*/ 126109 h 1040609"/>
                  <a:gd name="connsiteX1605" fmla="*/ 773929 w 1089145"/>
                  <a:gd name="connsiteY1605" fmla="*/ 126674 h 1040609"/>
                  <a:gd name="connsiteX1606" fmla="*/ 773371 w 1089145"/>
                  <a:gd name="connsiteY1606" fmla="*/ 126142 h 1040609"/>
                  <a:gd name="connsiteX1607" fmla="*/ 773207 w 1089145"/>
                  <a:gd name="connsiteY1607" fmla="*/ 125364 h 1040609"/>
                  <a:gd name="connsiteX1608" fmla="*/ 773322 w 1089145"/>
                  <a:gd name="connsiteY1608" fmla="*/ 124474 h 1040609"/>
                  <a:gd name="connsiteX1609" fmla="*/ 772892 w 1089145"/>
                  <a:gd name="connsiteY1609" fmla="*/ 123923 h 1040609"/>
                  <a:gd name="connsiteX1610" fmla="*/ 772295 w 1089145"/>
                  <a:gd name="connsiteY1610" fmla="*/ 123251 h 1040609"/>
                  <a:gd name="connsiteX1611" fmla="*/ 771646 w 1089145"/>
                  <a:gd name="connsiteY1611" fmla="*/ 122930 h 1040609"/>
                  <a:gd name="connsiteX1612" fmla="*/ 771013 w 1089145"/>
                  <a:gd name="connsiteY1612" fmla="*/ 121793 h 1040609"/>
                  <a:gd name="connsiteX1613" fmla="*/ 770404 w 1089145"/>
                  <a:gd name="connsiteY1613" fmla="*/ 121377 h 1040609"/>
                  <a:gd name="connsiteX1614" fmla="*/ 770211 w 1089145"/>
                  <a:gd name="connsiteY1614" fmla="*/ 120658 h 1040609"/>
                  <a:gd name="connsiteX1615" fmla="*/ 769883 w 1089145"/>
                  <a:gd name="connsiteY1615" fmla="*/ 119807 h 1040609"/>
                  <a:gd name="connsiteX1616" fmla="*/ 768660 w 1089145"/>
                  <a:gd name="connsiteY1616" fmla="*/ 119973 h 1040609"/>
                  <a:gd name="connsiteX1617" fmla="*/ 767635 w 1089145"/>
                  <a:gd name="connsiteY1617" fmla="*/ 120093 h 1040609"/>
                  <a:gd name="connsiteX1618" fmla="*/ 767032 w 1089145"/>
                  <a:gd name="connsiteY1618" fmla="*/ 120314 h 1040609"/>
                  <a:gd name="connsiteX1619" fmla="*/ 766614 w 1089145"/>
                  <a:gd name="connsiteY1619" fmla="*/ 120734 h 1040609"/>
                  <a:gd name="connsiteX1620" fmla="*/ 765834 w 1089145"/>
                  <a:gd name="connsiteY1620" fmla="*/ 120753 h 1040609"/>
                  <a:gd name="connsiteX1621" fmla="*/ 764994 w 1089145"/>
                  <a:gd name="connsiteY1621" fmla="*/ 119941 h 1040609"/>
                  <a:gd name="connsiteX1622" fmla="*/ 763956 w 1089145"/>
                  <a:gd name="connsiteY1622" fmla="*/ 118862 h 1040609"/>
                  <a:gd name="connsiteX1623" fmla="*/ 763080 w 1089145"/>
                  <a:gd name="connsiteY1623" fmla="*/ 118975 h 1040609"/>
                  <a:gd name="connsiteX1624" fmla="*/ 761626 w 1089145"/>
                  <a:gd name="connsiteY1624" fmla="*/ 119983 h 1040609"/>
                  <a:gd name="connsiteX1625" fmla="*/ 760678 w 1089145"/>
                  <a:gd name="connsiteY1625" fmla="*/ 119996 h 1040609"/>
                  <a:gd name="connsiteX1626" fmla="*/ 760071 w 1089145"/>
                  <a:gd name="connsiteY1626" fmla="*/ 119607 h 1040609"/>
                  <a:gd name="connsiteX1627" fmla="*/ 758466 w 1089145"/>
                  <a:gd name="connsiteY1627" fmla="*/ 119646 h 1040609"/>
                  <a:gd name="connsiteX1628" fmla="*/ 758029 w 1089145"/>
                  <a:gd name="connsiteY1628" fmla="*/ 119778 h 1040609"/>
                  <a:gd name="connsiteX1629" fmla="*/ 757468 w 1089145"/>
                  <a:gd name="connsiteY1629" fmla="*/ 119919 h 1040609"/>
                  <a:gd name="connsiteX1630" fmla="*/ 756523 w 1089145"/>
                  <a:gd name="connsiteY1630" fmla="*/ 119761 h 1040609"/>
                  <a:gd name="connsiteX1631" fmla="*/ 755852 w 1089145"/>
                  <a:gd name="connsiteY1631" fmla="*/ 118461 h 1040609"/>
                  <a:gd name="connsiteX1632" fmla="*/ 754770 w 1089145"/>
                  <a:gd name="connsiteY1632" fmla="*/ 117960 h 1040609"/>
                  <a:gd name="connsiteX1633" fmla="*/ 753461 w 1089145"/>
                  <a:gd name="connsiteY1633" fmla="*/ 118127 h 1040609"/>
                  <a:gd name="connsiteX1634" fmla="*/ 752333 w 1089145"/>
                  <a:gd name="connsiteY1634" fmla="*/ 118400 h 1040609"/>
                  <a:gd name="connsiteX1635" fmla="*/ 751074 w 1089145"/>
                  <a:gd name="connsiteY1635" fmla="*/ 118172 h 1040609"/>
                  <a:gd name="connsiteX1636" fmla="*/ 750387 w 1089145"/>
                  <a:gd name="connsiteY1636" fmla="*/ 117847 h 1040609"/>
                  <a:gd name="connsiteX1637" fmla="*/ 749755 w 1089145"/>
                  <a:gd name="connsiteY1637" fmla="*/ 116723 h 1040609"/>
                  <a:gd name="connsiteX1638" fmla="*/ 749675 w 1089145"/>
                  <a:gd name="connsiteY1638" fmla="*/ 115437 h 1040609"/>
                  <a:gd name="connsiteX1639" fmla="*/ 750381 w 1089145"/>
                  <a:gd name="connsiteY1639" fmla="*/ 114233 h 1040609"/>
                  <a:gd name="connsiteX1640" fmla="*/ 750917 w 1089145"/>
                  <a:gd name="connsiteY1640" fmla="*/ 113586 h 1040609"/>
                  <a:gd name="connsiteX1641" fmla="*/ 751123 w 1089145"/>
                  <a:gd name="connsiteY1641" fmla="*/ 112409 h 1040609"/>
                  <a:gd name="connsiteX1642" fmla="*/ 750657 w 1089145"/>
                  <a:gd name="connsiteY1642" fmla="*/ 111294 h 1040609"/>
                  <a:gd name="connsiteX1643" fmla="*/ 749097 w 1089145"/>
                  <a:gd name="connsiteY1643" fmla="*/ 110212 h 1040609"/>
                  <a:gd name="connsiteX1644" fmla="*/ 748009 w 1089145"/>
                  <a:gd name="connsiteY1644" fmla="*/ 109422 h 1040609"/>
                  <a:gd name="connsiteX1645" fmla="*/ 747343 w 1089145"/>
                  <a:gd name="connsiteY1645" fmla="*/ 108771 h 1040609"/>
                  <a:gd name="connsiteX1646" fmla="*/ 746072 w 1089145"/>
                  <a:gd name="connsiteY1646" fmla="*/ 108552 h 1040609"/>
                  <a:gd name="connsiteX1647" fmla="*/ 744570 w 1089145"/>
                  <a:gd name="connsiteY1647" fmla="*/ 109258 h 1040609"/>
                  <a:gd name="connsiteX1648" fmla="*/ 742830 w 1089145"/>
                  <a:gd name="connsiteY1648" fmla="*/ 110361 h 1040609"/>
                  <a:gd name="connsiteX1649" fmla="*/ 741212 w 1089145"/>
                  <a:gd name="connsiteY1649" fmla="*/ 110777 h 1040609"/>
                  <a:gd name="connsiteX1650" fmla="*/ 740376 w 1089145"/>
                  <a:gd name="connsiteY1650" fmla="*/ 110218 h 1040609"/>
                  <a:gd name="connsiteX1651" fmla="*/ 739204 w 1089145"/>
                  <a:gd name="connsiteY1651" fmla="*/ 108764 h 1040609"/>
                  <a:gd name="connsiteX1652" fmla="*/ 738829 w 1089145"/>
                  <a:gd name="connsiteY1652" fmla="*/ 107570 h 1040609"/>
                  <a:gd name="connsiteX1653" fmla="*/ 739159 w 1089145"/>
                  <a:gd name="connsiteY1653" fmla="*/ 106453 h 1040609"/>
                  <a:gd name="connsiteX1654" fmla="*/ 740078 w 1089145"/>
                  <a:gd name="connsiteY1654" fmla="*/ 104841 h 1040609"/>
                  <a:gd name="connsiteX1655" fmla="*/ 740569 w 1089145"/>
                  <a:gd name="connsiteY1655" fmla="*/ 103560 h 1040609"/>
                  <a:gd name="connsiteX1656" fmla="*/ 740431 w 1089145"/>
                  <a:gd name="connsiteY1656" fmla="*/ 102243 h 1040609"/>
                  <a:gd name="connsiteX1657" fmla="*/ 739676 w 1089145"/>
                  <a:gd name="connsiteY1657" fmla="*/ 101543 h 1040609"/>
                  <a:gd name="connsiteX1658" fmla="*/ 739067 w 1089145"/>
                  <a:gd name="connsiteY1658" fmla="*/ 101074 h 1040609"/>
                  <a:gd name="connsiteX1659" fmla="*/ 737772 w 1089145"/>
                  <a:gd name="connsiteY1659" fmla="*/ 100150 h 1040609"/>
                  <a:gd name="connsiteX1660" fmla="*/ 736607 w 1089145"/>
                  <a:gd name="connsiteY1660" fmla="*/ 99328 h 1040609"/>
                  <a:gd name="connsiteX1661" fmla="*/ 734911 w 1089145"/>
                  <a:gd name="connsiteY1661" fmla="*/ 97860 h 1040609"/>
                  <a:gd name="connsiteX1662" fmla="*/ 734032 w 1089145"/>
                  <a:gd name="connsiteY1662" fmla="*/ 97032 h 1040609"/>
                  <a:gd name="connsiteX1663" fmla="*/ 733081 w 1089145"/>
                  <a:gd name="connsiteY1663" fmla="*/ 96011 h 1040609"/>
                  <a:gd name="connsiteX1664" fmla="*/ 732198 w 1089145"/>
                  <a:gd name="connsiteY1664" fmla="*/ 95193 h 1040609"/>
                  <a:gd name="connsiteX1665" fmla="*/ 731643 w 1089145"/>
                  <a:gd name="connsiteY1665" fmla="*/ 94679 h 1040609"/>
                  <a:gd name="connsiteX1666" fmla="*/ 730330 w 1089145"/>
                  <a:gd name="connsiteY1666" fmla="*/ 93491 h 1040609"/>
                  <a:gd name="connsiteX1667" fmla="*/ 729303 w 1089145"/>
                  <a:gd name="connsiteY1667" fmla="*/ 92508 h 1040609"/>
                  <a:gd name="connsiteX1668" fmla="*/ 728091 w 1089145"/>
                  <a:gd name="connsiteY1668" fmla="*/ 91002 h 1040609"/>
                  <a:gd name="connsiteX1669" fmla="*/ 726830 w 1089145"/>
                  <a:gd name="connsiteY1669" fmla="*/ 89525 h 1040609"/>
                  <a:gd name="connsiteX1670" fmla="*/ 726114 w 1089145"/>
                  <a:gd name="connsiteY1670" fmla="*/ 88726 h 1040609"/>
                  <a:gd name="connsiteX1671" fmla="*/ 725735 w 1089145"/>
                  <a:gd name="connsiteY1671" fmla="*/ 88266 h 1040609"/>
                  <a:gd name="connsiteX1672" fmla="*/ 725225 w 1089145"/>
                  <a:gd name="connsiteY1672" fmla="*/ 87666 h 1040609"/>
                  <a:gd name="connsiteX1673" fmla="*/ 724874 w 1089145"/>
                  <a:gd name="connsiteY1673" fmla="*/ 87252 h 1040609"/>
                  <a:gd name="connsiteX1674" fmla="*/ 723966 w 1089145"/>
                  <a:gd name="connsiteY1674" fmla="*/ 86318 h 1040609"/>
                  <a:gd name="connsiteX1675" fmla="*/ 723212 w 1089145"/>
                  <a:gd name="connsiteY1675" fmla="*/ 85541 h 1040609"/>
                  <a:gd name="connsiteX1676" fmla="*/ 722435 w 1089145"/>
                  <a:gd name="connsiteY1676" fmla="*/ 84768 h 1040609"/>
                  <a:gd name="connsiteX1677" fmla="*/ 721840 w 1089145"/>
                  <a:gd name="connsiteY1677" fmla="*/ 84141 h 1040609"/>
                  <a:gd name="connsiteX1678" fmla="*/ 721420 w 1089145"/>
                  <a:gd name="connsiteY1678" fmla="*/ 83585 h 1040609"/>
                  <a:gd name="connsiteX1679" fmla="*/ 721542 w 1089145"/>
                  <a:gd name="connsiteY1679" fmla="*/ 83011 h 1040609"/>
                  <a:gd name="connsiteX1680" fmla="*/ 721067 w 1089145"/>
                  <a:gd name="connsiteY1680" fmla="*/ 82786 h 1040609"/>
                  <a:gd name="connsiteX1681" fmla="*/ 720748 w 1089145"/>
                  <a:gd name="connsiteY1681" fmla="*/ 82288 h 1040609"/>
                  <a:gd name="connsiteX1682" fmla="*/ 720340 w 1089145"/>
                  <a:gd name="connsiteY1682" fmla="*/ 81800 h 1040609"/>
                  <a:gd name="connsiteX1683" fmla="*/ 720067 w 1089145"/>
                  <a:gd name="connsiteY1683" fmla="*/ 81305 h 1040609"/>
                  <a:gd name="connsiteX1684" fmla="*/ 719840 w 1089145"/>
                  <a:gd name="connsiteY1684" fmla="*/ 80917 h 1040609"/>
                  <a:gd name="connsiteX1685" fmla="*/ 719693 w 1089145"/>
                  <a:gd name="connsiteY1685" fmla="*/ 79973 h 1040609"/>
                  <a:gd name="connsiteX1686" fmla="*/ 719638 w 1089145"/>
                  <a:gd name="connsiteY1686" fmla="*/ 79122 h 1040609"/>
                  <a:gd name="connsiteX1687" fmla="*/ 719718 w 1089145"/>
                  <a:gd name="connsiteY1687" fmla="*/ 78406 h 1040609"/>
                  <a:gd name="connsiteX1688" fmla="*/ 719792 w 1089145"/>
                  <a:gd name="connsiteY1688" fmla="*/ 77744 h 1040609"/>
                  <a:gd name="connsiteX1689" fmla="*/ 719250 w 1089145"/>
                  <a:gd name="connsiteY1689" fmla="*/ 76887 h 1040609"/>
                  <a:gd name="connsiteX1690" fmla="*/ 718722 w 1089145"/>
                  <a:gd name="connsiteY1690" fmla="*/ 76643 h 1040609"/>
                  <a:gd name="connsiteX1691" fmla="*/ 717981 w 1089145"/>
                  <a:gd name="connsiteY1691" fmla="*/ 76288 h 1040609"/>
                  <a:gd name="connsiteX1692" fmla="*/ 717499 w 1089145"/>
                  <a:gd name="connsiteY1692" fmla="*/ 75864 h 1040609"/>
                  <a:gd name="connsiteX1693" fmla="*/ 716899 w 1089145"/>
                  <a:gd name="connsiteY1693" fmla="*/ 75292 h 1040609"/>
                  <a:gd name="connsiteX1694" fmla="*/ 716489 w 1089145"/>
                  <a:gd name="connsiteY1694" fmla="*/ 74682 h 1040609"/>
                  <a:gd name="connsiteX1695" fmla="*/ 716266 w 1089145"/>
                  <a:gd name="connsiteY1695" fmla="*/ 74287 h 1040609"/>
                  <a:gd name="connsiteX1696" fmla="*/ 715949 w 1089145"/>
                  <a:gd name="connsiteY1696" fmla="*/ 73760 h 1040609"/>
                  <a:gd name="connsiteX1697" fmla="*/ 715592 w 1089145"/>
                  <a:gd name="connsiteY1697" fmla="*/ 73153 h 1040609"/>
                  <a:gd name="connsiteX1698" fmla="*/ 715222 w 1089145"/>
                  <a:gd name="connsiteY1698" fmla="*/ 72546 h 1040609"/>
                  <a:gd name="connsiteX1699" fmla="*/ 714905 w 1089145"/>
                  <a:gd name="connsiteY1699" fmla="*/ 71805 h 1040609"/>
                  <a:gd name="connsiteX1700" fmla="*/ 714507 w 1089145"/>
                  <a:gd name="connsiteY1700" fmla="*/ 71218 h 1040609"/>
                  <a:gd name="connsiteX1701" fmla="*/ 714086 w 1089145"/>
                  <a:gd name="connsiteY1701" fmla="*/ 70626 h 1040609"/>
                  <a:gd name="connsiteX1702" fmla="*/ 713695 w 1089145"/>
                  <a:gd name="connsiteY1702" fmla="*/ 70077 h 1040609"/>
                  <a:gd name="connsiteX1703" fmla="*/ 713364 w 1089145"/>
                  <a:gd name="connsiteY1703" fmla="*/ 69651 h 1040609"/>
                  <a:gd name="connsiteX1704" fmla="*/ 712516 w 1089145"/>
                  <a:gd name="connsiteY1704" fmla="*/ 68800 h 1040609"/>
                  <a:gd name="connsiteX1705" fmla="*/ 711781 w 1089145"/>
                  <a:gd name="connsiteY1705" fmla="*/ 68388 h 1040609"/>
                  <a:gd name="connsiteX1706" fmla="*/ 711184 w 1089145"/>
                  <a:gd name="connsiteY1706" fmla="*/ 68090 h 1040609"/>
                  <a:gd name="connsiteX1707" fmla="*/ 710346 w 1089145"/>
                  <a:gd name="connsiteY1707" fmla="*/ 67785 h 1040609"/>
                  <a:gd name="connsiteX1708" fmla="*/ 710005 w 1089145"/>
                  <a:gd name="connsiteY1708" fmla="*/ 67457 h 1040609"/>
                  <a:gd name="connsiteX1709" fmla="*/ 709472 w 1089145"/>
                  <a:gd name="connsiteY1709" fmla="*/ 66861 h 1040609"/>
                  <a:gd name="connsiteX1710" fmla="*/ 709572 w 1089145"/>
                  <a:gd name="connsiteY1710" fmla="*/ 66304 h 1040609"/>
                  <a:gd name="connsiteX1711" fmla="*/ 709730 w 1089145"/>
                  <a:gd name="connsiteY1711" fmla="*/ 65634 h 1040609"/>
                  <a:gd name="connsiteX1712" fmla="*/ 709935 w 1089145"/>
                  <a:gd name="connsiteY1712" fmla="*/ 64930 h 1040609"/>
                  <a:gd name="connsiteX1713" fmla="*/ 710236 w 1089145"/>
                  <a:gd name="connsiteY1713" fmla="*/ 64520 h 1040609"/>
                  <a:gd name="connsiteX1714" fmla="*/ 710288 w 1089145"/>
                  <a:gd name="connsiteY1714" fmla="*/ 63608 h 1040609"/>
                  <a:gd name="connsiteX1715" fmla="*/ 710230 w 1089145"/>
                  <a:gd name="connsiteY1715" fmla="*/ 63127 h 1040609"/>
                  <a:gd name="connsiteX1716" fmla="*/ 710085 w 1089145"/>
                  <a:gd name="connsiteY1716" fmla="*/ 61932 h 1040609"/>
                  <a:gd name="connsiteX1717" fmla="*/ 709761 w 1089145"/>
                  <a:gd name="connsiteY1717" fmla="*/ 61521 h 1040609"/>
                  <a:gd name="connsiteX1718" fmla="*/ 709418 w 1089145"/>
                  <a:gd name="connsiteY1718" fmla="*/ 61091 h 1040609"/>
                  <a:gd name="connsiteX1719" fmla="*/ 708143 w 1089145"/>
                  <a:gd name="connsiteY1719" fmla="*/ 60568 h 1040609"/>
                  <a:gd name="connsiteX1720" fmla="*/ 707238 w 1089145"/>
                  <a:gd name="connsiteY1720" fmla="*/ 60507 h 1040609"/>
                  <a:gd name="connsiteX1721" fmla="*/ 706641 w 1089145"/>
                  <a:gd name="connsiteY1721" fmla="*/ 60282 h 1040609"/>
                  <a:gd name="connsiteX1722" fmla="*/ 706130 w 1089145"/>
                  <a:gd name="connsiteY1722" fmla="*/ 59969 h 1040609"/>
                  <a:gd name="connsiteX1723" fmla="*/ 705349 w 1089145"/>
                  <a:gd name="connsiteY1723" fmla="*/ 58981 h 1040609"/>
                  <a:gd name="connsiteX1724" fmla="*/ 705257 w 1089145"/>
                  <a:gd name="connsiteY1724" fmla="*/ 58011 h 1040609"/>
                  <a:gd name="connsiteX1725" fmla="*/ 705366 w 1089145"/>
                  <a:gd name="connsiteY1725" fmla="*/ 57433 h 1040609"/>
                  <a:gd name="connsiteX1726" fmla="*/ 705761 w 1089145"/>
                  <a:gd name="connsiteY1726" fmla="*/ 56853 h 1040609"/>
                  <a:gd name="connsiteX1727" fmla="*/ 706152 w 1089145"/>
                  <a:gd name="connsiteY1727" fmla="*/ 56274 h 1040609"/>
                  <a:gd name="connsiteX1728" fmla="*/ 706698 w 1089145"/>
                  <a:gd name="connsiteY1728" fmla="*/ 55674 h 1040609"/>
                  <a:gd name="connsiteX1729" fmla="*/ 707263 w 1089145"/>
                  <a:gd name="connsiteY1729" fmla="*/ 55244 h 1040609"/>
                  <a:gd name="connsiteX1730" fmla="*/ 707431 w 1089145"/>
                  <a:gd name="connsiteY1730" fmla="*/ 54580 h 1040609"/>
                  <a:gd name="connsiteX1731" fmla="*/ 707343 w 1089145"/>
                  <a:gd name="connsiteY1731" fmla="*/ 53484 h 1040609"/>
                  <a:gd name="connsiteX1732" fmla="*/ 706721 w 1089145"/>
                  <a:gd name="connsiteY1732" fmla="*/ 52945 h 1040609"/>
                  <a:gd name="connsiteX1733" fmla="*/ 706261 w 1089145"/>
                  <a:gd name="connsiteY1733" fmla="*/ 52861 h 1040609"/>
                  <a:gd name="connsiteX1734" fmla="*/ 705488 w 1089145"/>
                  <a:gd name="connsiteY1734" fmla="*/ 52788 h 1040609"/>
                  <a:gd name="connsiteX1735" fmla="*/ 704990 w 1089145"/>
                  <a:gd name="connsiteY1735" fmla="*/ 52701 h 1040609"/>
                  <a:gd name="connsiteX1736" fmla="*/ 703921 w 1089145"/>
                  <a:gd name="connsiteY1736" fmla="*/ 53086 h 1040609"/>
                  <a:gd name="connsiteX1737" fmla="*/ 703336 w 1089145"/>
                  <a:gd name="connsiteY1737" fmla="*/ 53475 h 1040609"/>
                  <a:gd name="connsiteX1738" fmla="*/ 702723 w 1089145"/>
                  <a:gd name="connsiteY1738" fmla="*/ 53680 h 1040609"/>
                  <a:gd name="connsiteX1739" fmla="*/ 702168 w 1089145"/>
                  <a:gd name="connsiteY1739" fmla="*/ 53939 h 1040609"/>
                  <a:gd name="connsiteX1740" fmla="*/ 701202 w 1089145"/>
                  <a:gd name="connsiteY1740" fmla="*/ 54409 h 1040609"/>
                  <a:gd name="connsiteX1741" fmla="*/ 700199 w 1089145"/>
                  <a:gd name="connsiteY1741" fmla="*/ 54403 h 1040609"/>
                  <a:gd name="connsiteX1742" fmla="*/ 699817 w 1089145"/>
                  <a:gd name="connsiteY1742" fmla="*/ 53708 h 1040609"/>
                  <a:gd name="connsiteX1743" fmla="*/ 699618 w 1089145"/>
                  <a:gd name="connsiteY1743" fmla="*/ 51510 h 1040609"/>
                  <a:gd name="connsiteX1744" fmla="*/ 699130 w 1089145"/>
                  <a:gd name="connsiteY1744" fmla="*/ 50890 h 1040609"/>
                  <a:gd name="connsiteX1745" fmla="*/ 698674 w 1089145"/>
                  <a:gd name="connsiteY1745" fmla="*/ 50626 h 1040609"/>
                  <a:gd name="connsiteX1746" fmla="*/ 698180 w 1089145"/>
                  <a:gd name="connsiteY1746" fmla="*/ 50350 h 1040609"/>
                  <a:gd name="connsiteX1747" fmla="*/ 697191 w 1089145"/>
                  <a:gd name="connsiteY1747" fmla="*/ 50006 h 1040609"/>
                  <a:gd name="connsiteX1748" fmla="*/ 696264 w 1089145"/>
                  <a:gd name="connsiteY1748" fmla="*/ 49705 h 1040609"/>
                  <a:gd name="connsiteX1749" fmla="*/ 695932 w 1089145"/>
                  <a:gd name="connsiteY1749" fmla="*/ 49384 h 1040609"/>
                  <a:gd name="connsiteX1750" fmla="*/ 695627 w 1089145"/>
                  <a:gd name="connsiteY1750" fmla="*/ 48947 h 1040609"/>
                  <a:gd name="connsiteX1751" fmla="*/ 695361 w 1089145"/>
                  <a:gd name="connsiteY1751" fmla="*/ 48485 h 1040609"/>
                  <a:gd name="connsiteX1752" fmla="*/ 694835 w 1089145"/>
                  <a:gd name="connsiteY1752" fmla="*/ 47573 h 1040609"/>
                  <a:gd name="connsiteX1753" fmla="*/ 694472 w 1089145"/>
                  <a:gd name="connsiteY1753" fmla="*/ 47111 h 1040609"/>
                  <a:gd name="connsiteX1754" fmla="*/ 693810 w 1089145"/>
                  <a:gd name="connsiteY1754" fmla="*/ 46273 h 1040609"/>
                  <a:gd name="connsiteX1755" fmla="*/ 693194 w 1089145"/>
                  <a:gd name="connsiteY1755" fmla="*/ 45392 h 1040609"/>
                  <a:gd name="connsiteX1756" fmla="*/ 692882 w 1089145"/>
                  <a:gd name="connsiteY1756" fmla="*/ 44495 h 1040609"/>
                  <a:gd name="connsiteX1757" fmla="*/ 692381 w 1089145"/>
                  <a:gd name="connsiteY1757" fmla="*/ 43287 h 1040609"/>
                  <a:gd name="connsiteX1758" fmla="*/ 692112 w 1089145"/>
                  <a:gd name="connsiteY1758" fmla="*/ 42593 h 1040609"/>
                  <a:gd name="connsiteX1759" fmla="*/ 691644 w 1089145"/>
                  <a:gd name="connsiteY1759" fmla="*/ 41598 h 1040609"/>
                  <a:gd name="connsiteX1760" fmla="*/ 691068 w 1089145"/>
                  <a:gd name="connsiteY1760" fmla="*/ 40753 h 1040609"/>
                  <a:gd name="connsiteX1761" fmla="*/ 669562 w 1089145"/>
                  <a:gd name="connsiteY1761" fmla="*/ 53 h 1040609"/>
                  <a:gd name="connsiteX1762" fmla="*/ 641378 w 1089145"/>
                  <a:gd name="connsiteY1762" fmla="*/ 63470 h 1040609"/>
                  <a:gd name="connsiteX1763" fmla="*/ 591071 w 1089145"/>
                  <a:gd name="connsiteY1763" fmla="*/ 114708 h 1040609"/>
                  <a:gd name="connsiteX1764" fmla="*/ 383423 w 1089145"/>
                  <a:gd name="connsiteY1764" fmla="*/ 294733 h 1040609"/>
                  <a:gd name="connsiteX1765" fmla="*/ 343343 w 1089145"/>
                  <a:gd name="connsiteY1765" fmla="*/ 329487 h 1040609"/>
                  <a:gd name="connsiteX1766" fmla="*/ 275605 w 1089145"/>
                  <a:gd name="connsiteY1766" fmla="*/ 425547 h 1040609"/>
                  <a:gd name="connsiteX1767" fmla="*/ 267083 w 1089145"/>
                  <a:gd name="connsiteY1767" fmla="*/ 448469 h 1040609"/>
                  <a:gd name="connsiteX1768" fmla="*/ 266621 w 1089145"/>
                  <a:gd name="connsiteY1768" fmla="*/ 448990 h 1040609"/>
                  <a:gd name="connsiteX1769" fmla="*/ 266220 w 1089145"/>
                  <a:gd name="connsiteY1769" fmla="*/ 449619 h 1040609"/>
                  <a:gd name="connsiteX1770" fmla="*/ 265854 w 1089145"/>
                  <a:gd name="connsiteY1770" fmla="*/ 450104 h 1040609"/>
                  <a:gd name="connsiteX1771" fmla="*/ 265398 w 1089145"/>
                  <a:gd name="connsiteY1771" fmla="*/ 450463 h 1040609"/>
                  <a:gd name="connsiteX1772" fmla="*/ 265058 w 1089145"/>
                  <a:gd name="connsiteY1772" fmla="*/ 450835 h 1040609"/>
                  <a:gd name="connsiteX1773" fmla="*/ 264636 w 1089145"/>
                  <a:gd name="connsiteY1773" fmla="*/ 451272 h 1040609"/>
                  <a:gd name="connsiteX1774" fmla="*/ 264049 w 1089145"/>
                  <a:gd name="connsiteY1774" fmla="*/ 451793 h 1040609"/>
                  <a:gd name="connsiteX1775" fmla="*/ 263297 w 1089145"/>
                  <a:gd name="connsiteY1775" fmla="*/ 452499 h 1040609"/>
                  <a:gd name="connsiteX1776" fmla="*/ 262970 w 1089145"/>
                  <a:gd name="connsiteY1776" fmla="*/ 452800 h 1040609"/>
                  <a:gd name="connsiteX1777" fmla="*/ 262411 w 1089145"/>
                  <a:gd name="connsiteY1777" fmla="*/ 453298 h 1040609"/>
                  <a:gd name="connsiteX1778" fmla="*/ 261564 w 1089145"/>
                  <a:gd name="connsiteY1778" fmla="*/ 454018 h 1040609"/>
                  <a:gd name="connsiteX1779" fmla="*/ 260669 w 1089145"/>
                  <a:gd name="connsiteY1779" fmla="*/ 454701 h 1040609"/>
                  <a:gd name="connsiteX1780" fmla="*/ 259923 w 1089145"/>
                  <a:gd name="connsiteY1780" fmla="*/ 455189 h 1040609"/>
                  <a:gd name="connsiteX1781" fmla="*/ 259188 w 1089145"/>
                  <a:gd name="connsiteY1781" fmla="*/ 455668 h 1040609"/>
                  <a:gd name="connsiteX1782" fmla="*/ 258039 w 1089145"/>
                  <a:gd name="connsiteY1782" fmla="*/ 456419 h 1040609"/>
                  <a:gd name="connsiteX1783" fmla="*/ 257043 w 1089145"/>
                  <a:gd name="connsiteY1783" fmla="*/ 457067 h 1040609"/>
                  <a:gd name="connsiteX1784" fmla="*/ 256097 w 1089145"/>
                  <a:gd name="connsiteY1784" fmla="*/ 457687 h 1040609"/>
                  <a:gd name="connsiteX1785" fmla="*/ 254982 w 1089145"/>
                  <a:gd name="connsiteY1785" fmla="*/ 458458 h 1040609"/>
                  <a:gd name="connsiteX1786" fmla="*/ 254122 w 1089145"/>
                  <a:gd name="connsiteY1786" fmla="*/ 459042 h 1040609"/>
                  <a:gd name="connsiteX1787" fmla="*/ 253252 w 1089145"/>
                  <a:gd name="connsiteY1787" fmla="*/ 459636 h 1040609"/>
                  <a:gd name="connsiteX1788" fmla="*/ 252298 w 1089145"/>
                  <a:gd name="connsiteY1788" fmla="*/ 460285 h 1040609"/>
                  <a:gd name="connsiteX1789" fmla="*/ 251357 w 1089145"/>
                  <a:gd name="connsiteY1789" fmla="*/ 460731 h 1040609"/>
                  <a:gd name="connsiteX1790" fmla="*/ 250365 w 1089145"/>
                  <a:gd name="connsiteY1790" fmla="*/ 461601 h 1040609"/>
                  <a:gd name="connsiteX1791" fmla="*/ 249369 w 1089145"/>
                  <a:gd name="connsiteY1791" fmla="*/ 462279 h 1040609"/>
                  <a:gd name="connsiteX1792" fmla="*/ 248897 w 1089145"/>
                  <a:gd name="connsiteY1792" fmla="*/ 462599 h 1040609"/>
                  <a:gd name="connsiteX1793" fmla="*/ 248361 w 1089145"/>
                  <a:gd name="connsiteY1793" fmla="*/ 462966 h 1040609"/>
                  <a:gd name="connsiteX1794" fmla="*/ 247594 w 1089145"/>
                  <a:gd name="connsiteY1794" fmla="*/ 463534 h 1040609"/>
                  <a:gd name="connsiteX1795" fmla="*/ 246884 w 1089145"/>
                  <a:gd name="connsiteY1795" fmla="*/ 463845 h 1040609"/>
                  <a:gd name="connsiteX1796" fmla="*/ 246271 w 1089145"/>
                  <a:gd name="connsiteY1796" fmla="*/ 463881 h 1040609"/>
                  <a:gd name="connsiteX1797" fmla="*/ 243195 w 1089145"/>
                  <a:gd name="connsiteY1797" fmla="*/ 463376 h 1040609"/>
                  <a:gd name="connsiteX1798" fmla="*/ 242724 w 1089145"/>
                  <a:gd name="connsiteY1798" fmla="*/ 463017 h 1040609"/>
                  <a:gd name="connsiteX1799" fmla="*/ 242280 w 1089145"/>
                  <a:gd name="connsiteY1799" fmla="*/ 462639 h 1040609"/>
                  <a:gd name="connsiteX1800" fmla="*/ 242360 w 1089145"/>
                  <a:gd name="connsiteY1800" fmla="*/ 462070 h 1040609"/>
                  <a:gd name="connsiteX1801" fmla="*/ 242781 w 1089145"/>
                  <a:gd name="connsiteY1801" fmla="*/ 461855 h 1040609"/>
                  <a:gd name="connsiteX1802" fmla="*/ 243455 w 1089145"/>
                  <a:gd name="connsiteY1802" fmla="*/ 461565 h 1040609"/>
                  <a:gd name="connsiteX1803" fmla="*/ 243894 w 1089145"/>
                  <a:gd name="connsiteY1803" fmla="*/ 461294 h 1040609"/>
                  <a:gd name="connsiteX1804" fmla="*/ 244354 w 1089145"/>
                  <a:gd name="connsiteY1804" fmla="*/ 460605 h 1040609"/>
                  <a:gd name="connsiteX1805" fmla="*/ 244514 w 1089145"/>
                  <a:gd name="connsiteY1805" fmla="*/ 460153 h 1040609"/>
                  <a:gd name="connsiteX1806" fmla="*/ 244521 w 1089145"/>
                  <a:gd name="connsiteY1806" fmla="*/ 459604 h 1040609"/>
                  <a:gd name="connsiteX1807" fmla="*/ 244119 w 1089145"/>
                  <a:gd name="connsiteY1807" fmla="*/ 459300 h 1040609"/>
                  <a:gd name="connsiteX1808" fmla="*/ 243670 w 1089145"/>
                  <a:gd name="connsiteY1808" fmla="*/ 459245 h 1040609"/>
                  <a:gd name="connsiteX1809" fmla="*/ 243159 w 1089145"/>
                  <a:gd name="connsiteY1809" fmla="*/ 459180 h 1040609"/>
                  <a:gd name="connsiteX1810" fmla="*/ 242457 w 1089145"/>
                  <a:gd name="connsiteY1810" fmla="*/ 459020 h 1040609"/>
                  <a:gd name="connsiteX1811" fmla="*/ 241827 w 1089145"/>
                  <a:gd name="connsiteY1811" fmla="*/ 458721 h 1040609"/>
                  <a:gd name="connsiteX1812" fmla="*/ 241452 w 1089145"/>
                  <a:gd name="connsiteY1812" fmla="*/ 457842 h 1040609"/>
                  <a:gd name="connsiteX1813" fmla="*/ 240999 w 1089145"/>
                  <a:gd name="connsiteY1813" fmla="*/ 457508 h 1040609"/>
                  <a:gd name="connsiteX1814" fmla="*/ 240526 w 1089145"/>
                  <a:gd name="connsiteY1814" fmla="*/ 456631 h 1040609"/>
                  <a:gd name="connsiteX1815" fmla="*/ 239930 w 1089145"/>
                  <a:gd name="connsiteY1815" fmla="*/ 456098 h 1040609"/>
                  <a:gd name="connsiteX1816" fmla="*/ 238889 w 1089145"/>
                  <a:gd name="connsiteY1816" fmla="*/ 455619 h 1040609"/>
                  <a:gd name="connsiteX1817" fmla="*/ 238270 w 1089145"/>
                  <a:gd name="connsiteY1817" fmla="*/ 455016 h 1040609"/>
                  <a:gd name="connsiteX1818" fmla="*/ 237660 w 1089145"/>
                  <a:gd name="connsiteY1818" fmla="*/ 454583 h 1040609"/>
                  <a:gd name="connsiteX1819" fmla="*/ 237076 w 1089145"/>
                  <a:gd name="connsiteY1819" fmla="*/ 454207 h 1040609"/>
                  <a:gd name="connsiteX1820" fmla="*/ 236423 w 1089145"/>
                  <a:gd name="connsiteY1820" fmla="*/ 453735 h 1040609"/>
                  <a:gd name="connsiteX1821" fmla="*/ 235669 w 1089145"/>
                  <a:gd name="connsiteY1821" fmla="*/ 453655 h 1040609"/>
                  <a:gd name="connsiteX1822" fmla="*/ 235177 w 1089145"/>
                  <a:gd name="connsiteY1822" fmla="*/ 453616 h 1040609"/>
                  <a:gd name="connsiteX1823" fmla="*/ 234349 w 1089145"/>
                  <a:gd name="connsiteY1823" fmla="*/ 453728 h 1040609"/>
                  <a:gd name="connsiteX1824" fmla="*/ 233790 w 1089145"/>
                  <a:gd name="connsiteY1824" fmla="*/ 453856 h 1040609"/>
                  <a:gd name="connsiteX1825" fmla="*/ 233353 w 1089145"/>
                  <a:gd name="connsiteY1825" fmla="*/ 454140 h 1040609"/>
                  <a:gd name="connsiteX1826" fmla="*/ 233357 w 1089145"/>
                  <a:gd name="connsiteY1826" fmla="*/ 454663 h 1040609"/>
                  <a:gd name="connsiteX1827" fmla="*/ 233855 w 1089145"/>
                  <a:gd name="connsiteY1827" fmla="*/ 455064 h 1040609"/>
                  <a:gd name="connsiteX1828" fmla="*/ 234250 w 1089145"/>
                  <a:gd name="connsiteY1828" fmla="*/ 455735 h 1040609"/>
                  <a:gd name="connsiteX1829" fmla="*/ 234347 w 1089145"/>
                  <a:gd name="connsiteY1829" fmla="*/ 456285 h 1040609"/>
                  <a:gd name="connsiteX1830" fmla="*/ 233958 w 1089145"/>
                  <a:gd name="connsiteY1830" fmla="*/ 456570 h 1040609"/>
                  <a:gd name="connsiteX1831" fmla="*/ 233505 w 1089145"/>
                  <a:gd name="connsiteY1831" fmla="*/ 456762 h 1040609"/>
                  <a:gd name="connsiteX1832" fmla="*/ 232966 w 1089145"/>
                  <a:gd name="connsiteY1832" fmla="*/ 456846 h 1040609"/>
                  <a:gd name="connsiteX1833" fmla="*/ 232500 w 1089145"/>
                  <a:gd name="connsiteY1833" fmla="*/ 456917 h 1040609"/>
                  <a:gd name="connsiteX1834" fmla="*/ 231880 w 1089145"/>
                  <a:gd name="connsiteY1834" fmla="*/ 457029 h 1040609"/>
                  <a:gd name="connsiteX1835" fmla="*/ 231437 w 1089145"/>
                  <a:gd name="connsiteY1835" fmla="*/ 457109 h 1040609"/>
                  <a:gd name="connsiteX1836" fmla="*/ 231052 w 1089145"/>
                  <a:gd name="connsiteY1836" fmla="*/ 457369 h 1040609"/>
                  <a:gd name="connsiteX1837" fmla="*/ 230779 w 1089145"/>
                  <a:gd name="connsiteY1837" fmla="*/ 457781 h 1040609"/>
                  <a:gd name="connsiteX1838" fmla="*/ 230603 w 1089145"/>
                  <a:gd name="connsiteY1838" fmla="*/ 458462 h 1040609"/>
                  <a:gd name="connsiteX1839" fmla="*/ 230352 w 1089145"/>
                  <a:gd name="connsiteY1839" fmla="*/ 459183 h 1040609"/>
                  <a:gd name="connsiteX1840" fmla="*/ 230265 w 1089145"/>
                  <a:gd name="connsiteY1840" fmla="*/ 459775 h 1040609"/>
                  <a:gd name="connsiteX1841" fmla="*/ 230082 w 1089145"/>
                  <a:gd name="connsiteY1841" fmla="*/ 460510 h 1040609"/>
                  <a:gd name="connsiteX1842" fmla="*/ 229697 w 1089145"/>
                  <a:gd name="connsiteY1842" fmla="*/ 461139 h 1040609"/>
                  <a:gd name="connsiteX1843" fmla="*/ 229296 w 1089145"/>
                  <a:gd name="connsiteY1843" fmla="*/ 461517 h 1040609"/>
                  <a:gd name="connsiteX1844" fmla="*/ 228775 w 1089145"/>
                  <a:gd name="connsiteY1844" fmla="*/ 461659 h 1040609"/>
                  <a:gd name="connsiteX1845" fmla="*/ 228306 w 1089145"/>
                  <a:gd name="connsiteY1845" fmla="*/ 461742 h 1040609"/>
                  <a:gd name="connsiteX1846" fmla="*/ 227796 w 1089145"/>
                  <a:gd name="connsiteY1846" fmla="*/ 461784 h 1040609"/>
                  <a:gd name="connsiteX1847" fmla="*/ 227073 w 1089145"/>
                  <a:gd name="connsiteY1847" fmla="*/ 461906 h 1040609"/>
                  <a:gd name="connsiteX1848" fmla="*/ 226413 w 1089145"/>
                  <a:gd name="connsiteY1848" fmla="*/ 462166 h 1040609"/>
                  <a:gd name="connsiteX1849" fmla="*/ 225844 w 1089145"/>
                  <a:gd name="connsiteY1849" fmla="*/ 462433 h 1040609"/>
                  <a:gd name="connsiteX1850" fmla="*/ 225424 w 1089145"/>
                  <a:gd name="connsiteY1850" fmla="*/ 462632 h 1040609"/>
                  <a:gd name="connsiteX1851" fmla="*/ 224961 w 1089145"/>
                  <a:gd name="connsiteY1851" fmla="*/ 462830 h 1040609"/>
                  <a:gd name="connsiteX1852" fmla="*/ 224180 w 1089145"/>
                  <a:gd name="connsiteY1852" fmla="*/ 463252 h 1040609"/>
                  <a:gd name="connsiteX1853" fmla="*/ 223234 w 1089145"/>
                  <a:gd name="connsiteY1853" fmla="*/ 463736 h 1040609"/>
                  <a:gd name="connsiteX1854" fmla="*/ 222396 w 1089145"/>
                  <a:gd name="connsiteY1854" fmla="*/ 464157 h 1040609"/>
                  <a:gd name="connsiteX1855" fmla="*/ 221722 w 1089145"/>
                  <a:gd name="connsiteY1855" fmla="*/ 464610 h 1040609"/>
                  <a:gd name="connsiteX1856" fmla="*/ 220980 w 1089145"/>
                  <a:gd name="connsiteY1856" fmla="*/ 465104 h 1040609"/>
                  <a:gd name="connsiteX1857" fmla="*/ 220415 w 1089145"/>
                  <a:gd name="connsiteY1857" fmla="*/ 465444 h 1040609"/>
                  <a:gd name="connsiteX1858" fmla="*/ 219820 w 1089145"/>
                  <a:gd name="connsiteY1858" fmla="*/ 466070 h 1040609"/>
                  <a:gd name="connsiteX1859" fmla="*/ 219442 w 1089145"/>
                  <a:gd name="connsiteY1859" fmla="*/ 466543 h 1040609"/>
                  <a:gd name="connsiteX1860" fmla="*/ 219182 w 1089145"/>
                  <a:gd name="connsiteY1860" fmla="*/ 466998 h 1040609"/>
                  <a:gd name="connsiteX1861" fmla="*/ 218623 w 1089145"/>
                  <a:gd name="connsiteY1861" fmla="*/ 467799 h 1040609"/>
                  <a:gd name="connsiteX1862" fmla="*/ 218080 w 1089145"/>
                  <a:gd name="connsiteY1862" fmla="*/ 468616 h 1040609"/>
                  <a:gd name="connsiteX1863" fmla="*/ 217175 w 1089145"/>
                  <a:gd name="connsiteY1863" fmla="*/ 469721 h 1040609"/>
                  <a:gd name="connsiteX1864" fmla="*/ 216578 w 1089145"/>
                  <a:gd name="connsiteY1864" fmla="*/ 469589 h 1040609"/>
                  <a:gd name="connsiteX1865" fmla="*/ 215974 w 1089145"/>
                  <a:gd name="connsiteY1865" fmla="*/ 469387 h 1040609"/>
                  <a:gd name="connsiteX1866" fmla="*/ 215341 w 1089145"/>
                  <a:gd name="connsiteY1866" fmla="*/ 469240 h 1040609"/>
                  <a:gd name="connsiteX1867" fmla="*/ 214830 w 1089145"/>
                  <a:gd name="connsiteY1867" fmla="*/ 469856 h 1040609"/>
                  <a:gd name="connsiteX1868" fmla="*/ 214462 w 1089145"/>
                  <a:gd name="connsiteY1868" fmla="*/ 470167 h 1040609"/>
                  <a:gd name="connsiteX1869" fmla="*/ 213778 w 1089145"/>
                  <a:gd name="connsiteY1869" fmla="*/ 470459 h 1040609"/>
                  <a:gd name="connsiteX1870" fmla="*/ 213107 w 1089145"/>
                  <a:gd name="connsiteY1870" fmla="*/ 470331 h 1040609"/>
                  <a:gd name="connsiteX1871" fmla="*/ 212599 w 1089145"/>
                  <a:gd name="connsiteY1871" fmla="*/ 470036 h 1040609"/>
                  <a:gd name="connsiteX1872" fmla="*/ 211954 w 1089145"/>
                  <a:gd name="connsiteY1872" fmla="*/ 469522 h 1040609"/>
                  <a:gd name="connsiteX1873" fmla="*/ 211313 w 1089145"/>
                  <a:gd name="connsiteY1873" fmla="*/ 469175 h 1040609"/>
                  <a:gd name="connsiteX1874" fmla="*/ 210775 w 1089145"/>
                  <a:gd name="connsiteY1874" fmla="*/ 468826 h 1040609"/>
                  <a:gd name="connsiteX1875" fmla="*/ 210265 w 1089145"/>
                  <a:gd name="connsiteY1875" fmla="*/ 468726 h 1040609"/>
                  <a:gd name="connsiteX1876" fmla="*/ 209809 w 1089145"/>
                  <a:gd name="connsiteY1876" fmla="*/ 468623 h 1040609"/>
                  <a:gd name="connsiteX1877" fmla="*/ 209096 w 1089145"/>
                  <a:gd name="connsiteY1877" fmla="*/ 468806 h 1040609"/>
                  <a:gd name="connsiteX1878" fmla="*/ 208239 w 1089145"/>
                  <a:gd name="connsiteY1878" fmla="*/ 469230 h 1040609"/>
                  <a:gd name="connsiteX1879" fmla="*/ 207594 w 1089145"/>
                  <a:gd name="connsiteY1879" fmla="*/ 469497 h 1040609"/>
                  <a:gd name="connsiteX1880" fmla="*/ 207064 w 1089145"/>
                  <a:gd name="connsiteY1880" fmla="*/ 469831 h 1040609"/>
                  <a:gd name="connsiteX1881" fmla="*/ 205909 w 1089145"/>
                  <a:gd name="connsiteY1881" fmla="*/ 470469 h 1040609"/>
                  <a:gd name="connsiteX1882" fmla="*/ 205291 w 1089145"/>
                  <a:gd name="connsiteY1882" fmla="*/ 470839 h 1040609"/>
                  <a:gd name="connsiteX1883" fmla="*/ 204829 w 1089145"/>
                  <a:gd name="connsiteY1883" fmla="*/ 471179 h 1040609"/>
                  <a:gd name="connsiteX1884" fmla="*/ 204342 w 1089145"/>
                  <a:gd name="connsiteY1884" fmla="*/ 471501 h 1040609"/>
                  <a:gd name="connsiteX1885" fmla="*/ 203806 w 1089145"/>
                  <a:gd name="connsiteY1885" fmla="*/ 471940 h 1040609"/>
                  <a:gd name="connsiteX1886" fmla="*/ 203323 w 1089145"/>
                  <a:gd name="connsiteY1886" fmla="*/ 472335 h 1040609"/>
                  <a:gd name="connsiteX1887" fmla="*/ 202646 w 1089145"/>
                  <a:gd name="connsiteY1887" fmla="*/ 472354 h 1040609"/>
                  <a:gd name="connsiteX1888" fmla="*/ 201898 w 1089145"/>
                  <a:gd name="connsiteY1888" fmla="*/ 472749 h 1040609"/>
                  <a:gd name="connsiteX1889" fmla="*/ 201413 w 1089145"/>
                  <a:gd name="connsiteY1889" fmla="*/ 472900 h 1040609"/>
                  <a:gd name="connsiteX1890" fmla="*/ 200629 w 1089145"/>
                  <a:gd name="connsiteY1890" fmla="*/ 473308 h 1040609"/>
                  <a:gd name="connsiteX1891" fmla="*/ 200135 w 1089145"/>
                  <a:gd name="connsiteY1891" fmla="*/ 473522 h 1040609"/>
                  <a:gd name="connsiteX1892" fmla="*/ 199692 w 1089145"/>
                  <a:gd name="connsiteY1892" fmla="*/ 473719 h 1040609"/>
                  <a:gd name="connsiteX1893" fmla="*/ 198732 w 1089145"/>
                  <a:gd name="connsiteY1893" fmla="*/ 473760 h 1040609"/>
                  <a:gd name="connsiteX1894" fmla="*/ 198089 w 1089145"/>
                  <a:gd name="connsiteY1894" fmla="*/ 473375 h 1040609"/>
                  <a:gd name="connsiteX1895" fmla="*/ 197534 w 1089145"/>
                  <a:gd name="connsiteY1895" fmla="*/ 473157 h 1040609"/>
                  <a:gd name="connsiteX1896" fmla="*/ 196988 w 1089145"/>
                  <a:gd name="connsiteY1896" fmla="*/ 472942 h 1040609"/>
                  <a:gd name="connsiteX1897" fmla="*/ 196189 w 1089145"/>
                  <a:gd name="connsiteY1897" fmla="*/ 472602 h 1040609"/>
                  <a:gd name="connsiteX1898" fmla="*/ 195547 w 1089145"/>
                  <a:gd name="connsiteY1898" fmla="*/ 472106 h 1040609"/>
                  <a:gd name="connsiteX1899" fmla="*/ 194864 w 1089145"/>
                  <a:gd name="connsiteY1899" fmla="*/ 471821 h 1040609"/>
                  <a:gd name="connsiteX1900" fmla="*/ 194086 w 1089145"/>
                  <a:gd name="connsiteY1900" fmla="*/ 471789 h 1040609"/>
                  <a:gd name="connsiteX1901" fmla="*/ 193383 w 1089145"/>
                  <a:gd name="connsiteY1901" fmla="*/ 471657 h 1040609"/>
                  <a:gd name="connsiteX1902" fmla="*/ 192603 w 1089145"/>
                  <a:gd name="connsiteY1902" fmla="*/ 471484 h 1040609"/>
                  <a:gd name="connsiteX1903" fmla="*/ 192067 w 1089145"/>
                  <a:gd name="connsiteY1903" fmla="*/ 471452 h 1040609"/>
                  <a:gd name="connsiteX1904" fmla="*/ 191504 w 1089145"/>
                  <a:gd name="connsiteY1904" fmla="*/ 471503 h 1040609"/>
                  <a:gd name="connsiteX1905" fmla="*/ 190933 w 1089145"/>
                  <a:gd name="connsiteY1905" fmla="*/ 471480 h 1040609"/>
                  <a:gd name="connsiteX1906" fmla="*/ 190345 w 1089145"/>
                  <a:gd name="connsiteY1906" fmla="*/ 471625 h 1040609"/>
                  <a:gd name="connsiteX1907" fmla="*/ 189739 w 1089145"/>
                  <a:gd name="connsiteY1907" fmla="*/ 471631 h 1040609"/>
                  <a:gd name="connsiteX1908" fmla="*/ 189052 w 1089145"/>
                  <a:gd name="connsiteY1908" fmla="*/ 471400 h 1040609"/>
                  <a:gd name="connsiteX1909" fmla="*/ 188550 w 1089145"/>
                  <a:gd name="connsiteY1909" fmla="*/ 470671 h 1040609"/>
                  <a:gd name="connsiteX1910" fmla="*/ 188105 w 1089145"/>
                  <a:gd name="connsiteY1910" fmla="*/ 469731 h 1040609"/>
                  <a:gd name="connsiteX1911" fmla="*/ 187655 w 1089145"/>
                  <a:gd name="connsiteY1911" fmla="*/ 469221 h 1040609"/>
                  <a:gd name="connsiteX1912" fmla="*/ 187331 w 1089145"/>
                  <a:gd name="connsiteY1912" fmla="*/ 468887 h 1040609"/>
                  <a:gd name="connsiteX1913" fmla="*/ 186794 w 1089145"/>
                  <a:gd name="connsiteY1913" fmla="*/ 468553 h 1040609"/>
                  <a:gd name="connsiteX1914" fmla="*/ 186161 w 1089145"/>
                  <a:gd name="connsiteY1914" fmla="*/ 468444 h 1040609"/>
                  <a:gd name="connsiteX1915" fmla="*/ 185510 w 1089145"/>
                  <a:gd name="connsiteY1915" fmla="*/ 468337 h 1040609"/>
                  <a:gd name="connsiteX1916" fmla="*/ 184999 w 1089145"/>
                  <a:gd name="connsiteY1916" fmla="*/ 468286 h 1040609"/>
                  <a:gd name="connsiteX1917" fmla="*/ 184302 w 1089145"/>
                  <a:gd name="connsiteY1917" fmla="*/ 468556 h 1040609"/>
                  <a:gd name="connsiteX1918" fmla="*/ 183764 w 1089145"/>
                  <a:gd name="connsiteY1918" fmla="*/ 468976 h 1040609"/>
                  <a:gd name="connsiteX1919" fmla="*/ 183472 w 1089145"/>
                  <a:gd name="connsiteY1919" fmla="*/ 469516 h 1040609"/>
                  <a:gd name="connsiteX1920" fmla="*/ 183186 w 1089145"/>
                  <a:gd name="connsiteY1920" fmla="*/ 469898 h 1040609"/>
                  <a:gd name="connsiteX1921" fmla="*/ 182684 w 1089145"/>
                  <a:gd name="connsiteY1921" fmla="*/ 470325 h 1040609"/>
                  <a:gd name="connsiteX1922" fmla="*/ 181936 w 1089145"/>
                  <a:gd name="connsiteY1922" fmla="*/ 470852 h 1040609"/>
                  <a:gd name="connsiteX1923" fmla="*/ 181009 w 1089145"/>
                  <a:gd name="connsiteY1923" fmla="*/ 470482 h 1040609"/>
                  <a:gd name="connsiteX1924" fmla="*/ 180482 w 1089145"/>
                  <a:gd name="connsiteY1924" fmla="*/ 470238 h 1040609"/>
                  <a:gd name="connsiteX1925" fmla="*/ 180013 w 1089145"/>
                  <a:gd name="connsiteY1925" fmla="*/ 470133 h 1040609"/>
                  <a:gd name="connsiteX1926" fmla="*/ 179551 w 1089145"/>
                  <a:gd name="connsiteY1926" fmla="*/ 470303 h 1040609"/>
                  <a:gd name="connsiteX1927" fmla="*/ 179188 w 1089145"/>
                  <a:gd name="connsiteY1927" fmla="*/ 469963 h 1040609"/>
                  <a:gd name="connsiteX1928" fmla="*/ 178177 w 1089145"/>
                  <a:gd name="connsiteY1928" fmla="*/ 469956 h 1040609"/>
                  <a:gd name="connsiteX1929" fmla="*/ 177444 w 1089145"/>
                  <a:gd name="connsiteY1929" fmla="*/ 470003 h 1040609"/>
                  <a:gd name="connsiteX1930" fmla="*/ 176565 w 1089145"/>
                  <a:gd name="connsiteY1930" fmla="*/ 470097 h 1040609"/>
                  <a:gd name="connsiteX1931" fmla="*/ 175759 w 1089145"/>
                  <a:gd name="connsiteY1931" fmla="*/ 470110 h 1040609"/>
                  <a:gd name="connsiteX1932" fmla="*/ 175206 w 1089145"/>
                  <a:gd name="connsiteY1932" fmla="*/ 470112 h 1040609"/>
                  <a:gd name="connsiteX1933" fmla="*/ 174683 w 1089145"/>
                  <a:gd name="connsiteY1933" fmla="*/ 470110 h 1040609"/>
                  <a:gd name="connsiteX1934" fmla="*/ 174055 w 1089145"/>
                  <a:gd name="connsiteY1934" fmla="*/ 469982 h 1040609"/>
                  <a:gd name="connsiteX1935" fmla="*/ 173467 w 1089145"/>
                  <a:gd name="connsiteY1935" fmla="*/ 469705 h 1040609"/>
                  <a:gd name="connsiteX1936" fmla="*/ 173019 w 1089145"/>
                  <a:gd name="connsiteY1936" fmla="*/ 469314 h 1040609"/>
                  <a:gd name="connsiteX1937" fmla="*/ 172336 w 1089145"/>
                  <a:gd name="connsiteY1937" fmla="*/ 469677 h 1040609"/>
                  <a:gd name="connsiteX1938" fmla="*/ 171729 w 1089145"/>
                  <a:gd name="connsiteY1938" fmla="*/ 469824 h 1040609"/>
                  <a:gd name="connsiteX1939" fmla="*/ 171286 w 1089145"/>
                  <a:gd name="connsiteY1939" fmla="*/ 470078 h 1040609"/>
                  <a:gd name="connsiteX1940" fmla="*/ 170676 w 1089145"/>
                  <a:gd name="connsiteY1940" fmla="*/ 470858 h 1040609"/>
                  <a:gd name="connsiteX1941" fmla="*/ 169935 w 1089145"/>
                  <a:gd name="connsiteY1941" fmla="*/ 471896 h 1040609"/>
                  <a:gd name="connsiteX1942" fmla="*/ 169479 w 1089145"/>
                  <a:gd name="connsiteY1942" fmla="*/ 472245 h 1040609"/>
                  <a:gd name="connsiteX1943" fmla="*/ 168924 w 1089145"/>
                  <a:gd name="connsiteY1943" fmla="*/ 472482 h 1040609"/>
                  <a:gd name="connsiteX1944" fmla="*/ 168413 w 1089145"/>
                  <a:gd name="connsiteY1944" fmla="*/ 472617 h 1040609"/>
                  <a:gd name="connsiteX1945" fmla="*/ 167767 w 1089145"/>
                  <a:gd name="connsiteY1945" fmla="*/ 473032 h 1040609"/>
                  <a:gd name="connsiteX1946" fmla="*/ 166993 w 1089145"/>
                  <a:gd name="connsiteY1946" fmla="*/ 473606 h 1040609"/>
                  <a:gd name="connsiteX1947" fmla="*/ 166659 w 1089145"/>
                  <a:gd name="connsiteY1947" fmla="*/ 474104 h 1040609"/>
                  <a:gd name="connsiteX1948" fmla="*/ 166489 w 1089145"/>
                  <a:gd name="connsiteY1948" fmla="*/ 474778 h 1040609"/>
                  <a:gd name="connsiteX1949" fmla="*/ 166470 w 1089145"/>
                  <a:gd name="connsiteY1949" fmla="*/ 475264 h 1040609"/>
                  <a:gd name="connsiteX1950" fmla="*/ 166275 w 1089145"/>
                  <a:gd name="connsiteY1950" fmla="*/ 476094 h 1040609"/>
                  <a:gd name="connsiteX1951" fmla="*/ 166174 w 1089145"/>
                  <a:gd name="connsiteY1951" fmla="*/ 476659 h 1040609"/>
                  <a:gd name="connsiteX1952" fmla="*/ 166079 w 1089145"/>
                  <a:gd name="connsiteY1952" fmla="*/ 477296 h 1040609"/>
                  <a:gd name="connsiteX1953" fmla="*/ 165930 w 1089145"/>
                  <a:gd name="connsiteY1953" fmla="*/ 478075 h 1040609"/>
                  <a:gd name="connsiteX1954" fmla="*/ 165777 w 1089145"/>
                  <a:gd name="connsiteY1954" fmla="*/ 478602 h 1040609"/>
                  <a:gd name="connsiteX1955" fmla="*/ 165411 w 1089145"/>
                  <a:gd name="connsiteY1955" fmla="*/ 479027 h 1040609"/>
                  <a:gd name="connsiteX1956" fmla="*/ 164951 w 1089145"/>
                  <a:gd name="connsiteY1956" fmla="*/ 479556 h 1040609"/>
                  <a:gd name="connsiteX1957" fmla="*/ 164207 w 1089145"/>
                  <a:gd name="connsiteY1957" fmla="*/ 480968 h 1040609"/>
                  <a:gd name="connsiteX1958" fmla="*/ 163924 w 1089145"/>
                  <a:gd name="connsiteY1958" fmla="*/ 481525 h 1040609"/>
                  <a:gd name="connsiteX1959" fmla="*/ 163336 w 1089145"/>
                  <a:gd name="connsiteY1959" fmla="*/ 482584 h 1040609"/>
                  <a:gd name="connsiteX1960" fmla="*/ 163002 w 1089145"/>
                  <a:gd name="connsiteY1960" fmla="*/ 483065 h 1040609"/>
                  <a:gd name="connsiteX1961" fmla="*/ 162730 w 1089145"/>
                  <a:gd name="connsiteY1961" fmla="*/ 483450 h 1040609"/>
                  <a:gd name="connsiteX1962" fmla="*/ 162373 w 1089145"/>
                  <a:gd name="connsiteY1962" fmla="*/ 483990 h 1040609"/>
                  <a:gd name="connsiteX1963" fmla="*/ 162029 w 1089145"/>
                  <a:gd name="connsiteY1963" fmla="*/ 484494 h 1040609"/>
                  <a:gd name="connsiteX1964" fmla="*/ 161111 w 1089145"/>
                  <a:gd name="connsiteY1964" fmla="*/ 485580 h 1040609"/>
                  <a:gd name="connsiteX1965" fmla="*/ 160614 w 1089145"/>
                  <a:gd name="connsiteY1965" fmla="*/ 485910 h 1040609"/>
                  <a:gd name="connsiteX1966" fmla="*/ 159978 w 1089145"/>
                  <a:gd name="connsiteY1966" fmla="*/ 485984 h 1040609"/>
                  <a:gd name="connsiteX1967" fmla="*/ 159455 w 1089145"/>
                  <a:gd name="connsiteY1967" fmla="*/ 486064 h 1040609"/>
                  <a:gd name="connsiteX1968" fmla="*/ 158642 w 1089145"/>
                  <a:gd name="connsiteY1968" fmla="*/ 486051 h 1040609"/>
                  <a:gd name="connsiteX1969" fmla="*/ 157448 w 1089145"/>
                  <a:gd name="connsiteY1969" fmla="*/ 486055 h 1040609"/>
                  <a:gd name="connsiteX1970" fmla="*/ 156282 w 1089145"/>
                  <a:gd name="connsiteY1970" fmla="*/ 486068 h 1040609"/>
                  <a:gd name="connsiteX1971" fmla="*/ 155156 w 1089145"/>
                  <a:gd name="connsiteY1971" fmla="*/ 486160 h 1040609"/>
                  <a:gd name="connsiteX1972" fmla="*/ 154009 w 1089145"/>
                  <a:gd name="connsiteY1972" fmla="*/ 486212 h 1040609"/>
                  <a:gd name="connsiteX1973" fmla="*/ 153229 w 1089145"/>
                  <a:gd name="connsiteY1973" fmla="*/ 486254 h 1040609"/>
                  <a:gd name="connsiteX1974" fmla="*/ 152454 w 1089145"/>
                  <a:gd name="connsiteY1974" fmla="*/ 486433 h 1040609"/>
                  <a:gd name="connsiteX1975" fmla="*/ 151883 w 1089145"/>
                  <a:gd name="connsiteY1975" fmla="*/ 486322 h 1040609"/>
                  <a:gd name="connsiteX1976" fmla="*/ 151334 w 1089145"/>
                  <a:gd name="connsiteY1976" fmla="*/ 486267 h 1040609"/>
                  <a:gd name="connsiteX1977" fmla="*/ 150891 w 1089145"/>
                  <a:gd name="connsiteY1977" fmla="*/ 486032 h 1040609"/>
                  <a:gd name="connsiteX1978" fmla="*/ 150452 w 1089145"/>
                  <a:gd name="connsiteY1978" fmla="*/ 485654 h 1040609"/>
                  <a:gd name="connsiteX1979" fmla="*/ 150019 w 1089145"/>
                  <a:gd name="connsiteY1979" fmla="*/ 484941 h 1040609"/>
                  <a:gd name="connsiteX1980" fmla="*/ 149649 w 1089145"/>
                  <a:gd name="connsiteY1980" fmla="*/ 484250 h 1040609"/>
                  <a:gd name="connsiteX1981" fmla="*/ 149559 w 1089145"/>
                  <a:gd name="connsiteY1981" fmla="*/ 483759 h 1040609"/>
                  <a:gd name="connsiteX1982" fmla="*/ 148859 w 1089145"/>
                  <a:gd name="connsiteY1982" fmla="*/ 483611 h 1040609"/>
                  <a:gd name="connsiteX1983" fmla="*/ 147793 w 1089145"/>
                  <a:gd name="connsiteY1983" fmla="*/ 483689 h 1040609"/>
                  <a:gd name="connsiteX1984" fmla="*/ 147218 w 1089145"/>
                  <a:gd name="connsiteY1984" fmla="*/ 483695 h 1040609"/>
                  <a:gd name="connsiteX1985" fmla="*/ 146592 w 1089145"/>
                  <a:gd name="connsiteY1985" fmla="*/ 483727 h 1040609"/>
                  <a:gd name="connsiteX1986" fmla="*/ 146113 w 1089145"/>
                  <a:gd name="connsiteY1986" fmla="*/ 483996 h 1040609"/>
                  <a:gd name="connsiteX1987" fmla="*/ 145661 w 1089145"/>
                  <a:gd name="connsiteY1987" fmla="*/ 484260 h 1040609"/>
                  <a:gd name="connsiteX1988" fmla="*/ 145192 w 1089145"/>
                  <a:gd name="connsiteY1988" fmla="*/ 484593 h 1040609"/>
                  <a:gd name="connsiteX1989" fmla="*/ 144804 w 1089145"/>
                  <a:gd name="connsiteY1989" fmla="*/ 484872 h 1040609"/>
                  <a:gd name="connsiteX1990" fmla="*/ 144361 w 1089145"/>
                  <a:gd name="connsiteY1990" fmla="*/ 485008 h 1040609"/>
                  <a:gd name="connsiteX1991" fmla="*/ 143709 w 1089145"/>
                  <a:gd name="connsiteY1991" fmla="*/ 484975 h 1040609"/>
                  <a:gd name="connsiteX1992" fmla="*/ 143089 w 1089145"/>
                  <a:gd name="connsiteY1992" fmla="*/ 485683 h 1040609"/>
                  <a:gd name="connsiteX1993" fmla="*/ 142739 w 1089145"/>
                  <a:gd name="connsiteY1993" fmla="*/ 486064 h 1040609"/>
                  <a:gd name="connsiteX1994" fmla="*/ 142421 w 1089145"/>
                  <a:gd name="connsiteY1994" fmla="*/ 486433 h 1040609"/>
                  <a:gd name="connsiteX1995" fmla="*/ 141943 w 1089145"/>
                  <a:gd name="connsiteY1995" fmla="*/ 486706 h 1040609"/>
                  <a:gd name="connsiteX1996" fmla="*/ 141436 w 1089145"/>
                  <a:gd name="connsiteY1996" fmla="*/ 487169 h 1040609"/>
                  <a:gd name="connsiteX1997" fmla="*/ 141047 w 1089145"/>
                  <a:gd name="connsiteY1997" fmla="*/ 487776 h 1040609"/>
                  <a:gd name="connsiteX1998" fmla="*/ 141098 w 1089145"/>
                  <a:gd name="connsiteY1998" fmla="*/ 488514 h 1040609"/>
                  <a:gd name="connsiteX1999" fmla="*/ 141009 w 1089145"/>
                  <a:gd name="connsiteY1999" fmla="*/ 489102 h 1040609"/>
                  <a:gd name="connsiteX2000" fmla="*/ 140993 w 1089145"/>
                  <a:gd name="connsiteY2000" fmla="*/ 489580 h 1040609"/>
                  <a:gd name="connsiteX2001" fmla="*/ 140995 w 1089145"/>
                  <a:gd name="connsiteY2001" fmla="*/ 490085 h 1040609"/>
                  <a:gd name="connsiteX2002" fmla="*/ 140961 w 1089145"/>
                  <a:gd name="connsiteY2002" fmla="*/ 490854 h 1040609"/>
                  <a:gd name="connsiteX2003" fmla="*/ 141018 w 1089145"/>
                  <a:gd name="connsiteY2003" fmla="*/ 491522 h 1040609"/>
                  <a:gd name="connsiteX2004" fmla="*/ 140993 w 1089145"/>
                  <a:gd name="connsiteY2004" fmla="*/ 492011 h 1040609"/>
                  <a:gd name="connsiteX2005" fmla="*/ 141028 w 1089145"/>
                  <a:gd name="connsiteY2005" fmla="*/ 492701 h 1040609"/>
                  <a:gd name="connsiteX2006" fmla="*/ 141056 w 1089145"/>
                  <a:gd name="connsiteY2006" fmla="*/ 493745 h 1040609"/>
                  <a:gd name="connsiteX2007" fmla="*/ 140915 w 1089145"/>
                  <a:gd name="connsiteY2007" fmla="*/ 494512 h 1040609"/>
                  <a:gd name="connsiteX2008" fmla="*/ 140787 w 1089145"/>
                  <a:gd name="connsiteY2008" fmla="*/ 495407 h 1040609"/>
                  <a:gd name="connsiteX2009" fmla="*/ 140568 w 1089145"/>
                  <a:gd name="connsiteY2009" fmla="*/ 495793 h 1040609"/>
                  <a:gd name="connsiteX2010" fmla="*/ 139972 w 1089145"/>
                  <a:gd name="connsiteY2010" fmla="*/ 496355 h 1040609"/>
                  <a:gd name="connsiteX2011" fmla="*/ 138831 w 1089145"/>
                  <a:gd name="connsiteY2011" fmla="*/ 496653 h 1040609"/>
                  <a:gd name="connsiteX2012" fmla="*/ 137837 w 1089145"/>
                  <a:gd name="connsiteY2012" fmla="*/ 496730 h 1040609"/>
                  <a:gd name="connsiteX2013" fmla="*/ 137162 w 1089145"/>
                  <a:gd name="connsiteY2013" fmla="*/ 497014 h 1040609"/>
                  <a:gd name="connsiteX2014" fmla="*/ 137570 w 1089145"/>
                  <a:gd name="connsiteY2014" fmla="*/ 497678 h 1040609"/>
                  <a:gd name="connsiteX2015" fmla="*/ 137904 w 1089145"/>
                  <a:gd name="connsiteY2015" fmla="*/ 498243 h 1040609"/>
                  <a:gd name="connsiteX2016" fmla="*/ 138308 w 1089145"/>
                  <a:gd name="connsiteY2016" fmla="*/ 499055 h 1040609"/>
                  <a:gd name="connsiteX2017" fmla="*/ 138716 w 1089145"/>
                  <a:gd name="connsiteY2017" fmla="*/ 499951 h 1040609"/>
                  <a:gd name="connsiteX2018" fmla="*/ 138854 w 1089145"/>
                  <a:gd name="connsiteY2018" fmla="*/ 501136 h 1040609"/>
                  <a:gd name="connsiteX2019" fmla="*/ 138379 w 1089145"/>
                  <a:gd name="connsiteY2019" fmla="*/ 501556 h 1040609"/>
                  <a:gd name="connsiteX2020" fmla="*/ 137608 w 1089145"/>
                  <a:gd name="connsiteY2020" fmla="*/ 501990 h 1040609"/>
                  <a:gd name="connsiteX2021" fmla="*/ 136690 w 1089145"/>
                  <a:gd name="connsiteY2021" fmla="*/ 502487 h 1040609"/>
                  <a:gd name="connsiteX2022" fmla="*/ 135482 w 1089145"/>
                  <a:gd name="connsiteY2022" fmla="*/ 503322 h 1040609"/>
                  <a:gd name="connsiteX2023" fmla="*/ 135072 w 1089145"/>
                  <a:gd name="connsiteY2023" fmla="*/ 503569 h 1040609"/>
                  <a:gd name="connsiteX2024" fmla="*/ 134240 w 1089145"/>
                  <a:gd name="connsiteY2024" fmla="*/ 504185 h 1040609"/>
                  <a:gd name="connsiteX2025" fmla="*/ 133778 w 1089145"/>
                  <a:gd name="connsiteY2025" fmla="*/ 504414 h 1040609"/>
                  <a:gd name="connsiteX2026" fmla="*/ 133312 w 1089145"/>
                  <a:gd name="connsiteY2026" fmla="*/ 504641 h 1040609"/>
                  <a:gd name="connsiteX2027" fmla="*/ 132860 w 1089145"/>
                  <a:gd name="connsiteY2027" fmla="*/ 504857 h 1040609"/>
                  <a:gd name="connsiteX2028" fmla="*/ 132311 w 1089145"/>
                  <a:gd name="connsiteY2028" fmla="*/ 505095 h 1040609"/>
                  <a:gd name="connsiteX2029" fmla="*/ 131563 w 1089145"/>
                  <a:gd name="connsiteY2029" fmla="*/ 505496 h 1040609"/>
                  <a:gd name="connsiteX2030" fmla="*/ 130521 w 1089145"/>
                  <a:gd name="connsiteY2030" fmla="*/ 505977 h 1040609"/>
                  <a:gd name="connsiteX2031" fmla="*/ 129594 w 1089145"/>
                  <a:gd name="connsiteY2031" fmla="*/ 506424 h 1040609"/>
                  <a:gd name="connsiteX2032" fmla="*/ 128672 w 1089145"/>
                  <a:gd name="connsiteY2032" fmla="*/ 506809 h 1040609"/>
                  <a:gd name="connsiteX2033" fmla="*/ 128069 w 1089145"/>
                  <a:gd name="connsiteY2033" fmla="*/ 506996 h 1040609"/>
                  <a:gd name="connsiteX2034" fmla="*/ 127065 w 1089145"/>
                  <a:gd name="connsiteY2034" fmla="*/ 507105 h 1040609"/>
                  <a:gd name="connsiteX2035" fmla="*/ 126130 w 1089145"/>
                  <a:gd name="connsiteY2035" fmla="*/ 507143 h 1040609"/>
                  <a:gd name="connsiteX2036" fmla="*/ 125224 w 1089145"/>
                  <a:gd name="connsiteY2036" fmla="*/ 507166 h 1040609"/>
                  <a:gd name="connsiteX2037" fmla="*/ 124756 w 1089145"/>
                  <a:gd name="connsiteY2037" fmla="*/ 507242 h 1040609"/>
                  <a:gd name="connsiteX2038" fmla="*/ 123976 w 1089145"/>
                  <a:gd name="connsiteY2038" fmla="*/ 507371 h 1040609"/>
                  <a:gd name="connsiteX2039" fmla="*/ 123092 w 1089145"/>
                  <a:gd name="connsiteY2039" fmla="*/ 507679 h 1040609"/>
                  <a:gd name="connsiteX2040" fmla="*/ 122023 w 1089145"/>
                  <a:gd name="connsiteY2040" fmla="*/ 507856 h 1040609"/>
                  <a:gd name="connsiteX2041" fmla="*/ 121104 w 1089145"/>
                  <a:gd name="connsiteY2041" fmla="*/ 508074 h 1040609"/>
                  <a:gd name="connsiteX2042" fmla="*/ 120621 w 1089145"/>
                  <a:gd name="connsiteY2042" fmla="*/ 508190 h 1040609"/>
                  <a:gd name="connsiteX2043" fmla="*/ 119274 w 1089145"/>
                  <a:gd name="connsiteY2043" fmla="*/ 508456 h 1040609"/>
                  <a:gd name="connsiteX2044" fmla="*/ 118190 w 1089145"/>
                  <a:gd name="connsiteY2044" fmla="*/ 508742 h 1040609"/>
                  <a:gd name="connsiteX2045" fmla="*/ 117667 w 1089145"/>
                  <a:gd name="connsiteY2045" fmla="*/ 508893 h 1040609"/>
                  <a:gd name="connsiteX2046" fmla="*/ 117030 w 1089145"/>
                  <a:gd name="connsiteY2046" fmla="*/ 509272 h 1040609"/>
                  <a:gd name="connsiteX2047" fmla="*/ 116856 w 1089145"/>
                  <a:gd name="connsiteY2047" fmla="*/ 509988 h 1040609"/>
                  <a:gd name="connsiteX2048" fmla="*/ 116612 w 1089145"/>
                  <a:gd name="connsiteY2048" fmla="*/ 510650 h 1040609"/>
                  <a:gd name="connsiteX2049" fmla="*/ 116706 w 1089145"/>
                  <a:gd name="connsiteY2049" fmla="*/ 512482 h 1040609"/>
                  <a:gd name="connsiteX2050" fmla="*/ 116757 w 1089145"/>
                  <a:gd name="connsiteY2050" fmla="*/ 514024 h 1040609"/>
                  <a:gd name="connsiteX2051" fmla="*/ 116629 w 1089145"/>
                  <a:gd name="connsiteY2051" fmla="*/ 514483 h 1040609"/>
                  <a:gd name="connsiteX2052" fmla="*/ 116276 w 1089145"/>
                  <a:gd name="connsiteY2052" fmla="*/ 515112 h 1040609"/>
                  <a:gd name="connsiteX2053" fmla="*/ 116054 w 1089145"/>
                  <a:gd name="connsiteY2053" fmla="*/ 515581 h 1040609"/>
                  <a:gd name="connsiteX2054" fmla="*/ 115486 w 1089145"/>
                  <a:gd name="connsiteY2054" fmla="*/ 516114 h 1040609"/>
                  <a:gd name="connsiteX2055" fmla="*/ 115078 w 1089145"/>
                  <a:gd name="connsiteY2055" fmla="*/ 516499 h 1040609"/>
                  <a:gd name="connsiteX2056" fmla="*/ 114398 w 1089145"/>
                  <a:gd name="connsiteY2056" fmla="*/ 516859 h 1040609"/>
                  <a:gd name="connsiteX2057" fmla="*/ 113822 w 1089145"/>
                  <a:gd name="connsiteY2057" fmla="*/ 517151 h 1040609"/>
                  <a:gd name="connsiteX2058" fmla="*/ 113242 w 1089145"/>
                  <a:gd name="connsiteY2058" fmla="*/ 517363 h 1040609"/>
                  <a:gd name="connsiteX2059" fmla="*/ 112757 w 1089145"/>
                  <a:gd name="connsiteY2059" fmla="*/ 517424 h 1040609"/>
                  <a:gd name="connsiteX2060" fmla="*/ 111771 w 1089145"/>
                  <a:gd name="connsiteY2060" fmla="*/ 517552 h 1040609"/>
                  <a:gd name="connsiteX2061" fmla="*/ 109597 w 1089145"/>
                  <a:gd name="connsiteY2061" fmla="*/ 517865 h 1040609"/>
                  <a:gd name="connsiteX2062" fmla="*/ 109023 w 1089145"/>
                  <a:gd name="connsiteY2062" fmla="*/ 517993 h 1040609"/>
                  <a:gd name="connsiteX2063" fmla="*/ 108368 w 1089145"/>
                  <a:gd name="connsiteY2063" fmla="*/ 518140 h 1040609"/>
                  <a:gd name="connsiteX2064" fmla="*/ 107548 w 1089145"/>
                  <a:gd name="connsiteY2064" fmla="*/ 518143 h 1040609"/>
                  <a:gd name="connsiteX2065" fmla="*/ 107103 w 1089145"/>
                  <a:gd name="connsiteY2065" fmla="*/ 518159 h 1040609"/>
                  <a:gd name="connsiteX2066" fmla="*/ 105930 w 1089145"/>
                  <a:gd name="connsiteY2066" fmla="*/ 518252 h 1040609"/>
                  <a:gd name="connsiteX2067" fmla="*/ 105237 w 1089145"/>
                  <a:gd name="connsiteY2067" fmla="*/ 518400 h 1040609"/>
                  <a:gd name="connsiteX2068" fmla="*/ 104752 w 1089145"/>
                  <a:gd name="connsiteY2068" fmla="*/ 518503 h 1040609"/>
                  <a:gd name="connsiteX2069" fmla="*/ 104248 w 1089145"/>
                  <a:gd name="connsiteY2069" fmla="*/ 518592 h 1040609"/>
                  <a:gd name="connsiteX2070" fmla="*/ 103682 w 1089145"/>
                  <a:gd name="connsiteY2070" fmla="*/ 518743 h 1040609"/>
                  <a:gd name="connsiteX2071" fmla="*/ 103098 w 1089145"/>
                  <a:gd name="connsiteY2071" fmla="*/ 518898 h 1040609"/>
                  <a:gd name="connsiteX2072" fmla="*/ 102165 w 1089145"/>
                  <a:gd name="connsiteY2072" fmla="*/ 519058 h 1040609"/>
                  <a:gd name="connsiteX2073" fmla="*/ 101703 w 1089145"/>
                  <a:gd name="connsiteY2073" fmla="*/ 519126 h 1040609"/>
                  <a:gd name="connsiteX2074" fmla="*/ 100970 w 1089145"/>
                  <a:gd name="connsiteY2074" fmla="*/ 519229 h 1040609"/>
                  <a:gd name="connsiteX2075" fmla="*/ 100417 w 1089145"/>
                  <a:gd name="connsiteY2075" fmla="*/ 519334 h 1040609"/>
                  <a:gd name="connsiteX2076" fmla="*/ 99573 w 1089145"/>
                  <a:gd name="connsiteY2076" fmla="*/ 519472 h 1040609"/>
                  <a:gd name="connsiteX2077" fmla="*/ 98835 w 1089145"/>
                  <a:gd name="connsiteY2077" fmla="*/ 519449 h 1040609"/>
                  <a:gd name="connsiteX2078" fmla="*/ 97938 w 1089145"/>
                  <a:gd name="connsiteY2078" fmla="*/ 519344 h 1040609"/>
                  <a:gd name="connsiteX2079" fmla="*/ 97490 w 1089145"/>
                  <a:gd name="connsiteY2079" fmla="*/ 519235 h 1040609"/>
                  <a:gd name="connsiteX2080" fmla="*/ 96578 w 1089145"/>
                  <a:gd name="connsiteY2080" fmla="*/ 518869 h 1040609"/>
                  <a:gd name="connsiteX2081" fmla="*/ 96032 w 1089145"/>
                  <a:gd name="connsiteY2081" fmla="*/ 518670 h 1040609"/>
                  <a:gd name="connsiteX2082" fmla="*/ 95402 w 1089145"/>
                  <a:gd name="connsiteY2082" fmla="*/ 518442 h 1040609"/>
                  <a:gd name="connsiteX2083" fmla="*/ 94475 w 1089145"/>
                  <a:gd name="connsiteY2083" fmla="*/ 517838 h 1040609"/>
                  <a:gd name="connsiteX2084" fmla="*/ 93883 w 1089145"/>
                  <a:gd name="connsiteY2084" fmla="*/ 517520 h 1040609"/>
                  <a:gd name="connsiteX2085" fmla="*/ 93284 w 1089145"/>
                  <a:gd name="connsiteY2085" fmla="*/ 516789 h 1040609"/>
                  <a:gd name="connsiteX2086" fmla="*/ 92471 w 1089145"/>
                  <a:gd name="connsiteY2086" fmla="*/ 516503 h 1040609"/>
                  <a:gd name="connsiteX2087" fmla="*/ 92127 w 1089145"/>
                  <a:gd name="connsiteY2087" fmla="*/ 515758 h 1040609"/>
                  <a:gd name="connsiteX2088" fmla="*/ 91473 w 1089145"/>
                  <a:gd name="connsiteY2088" fmla="*/ 514737 h 1040609"/>
                  <a:gd name="connsiteX2089" fmla="*/ 91036 w 1089145"/>
                  <a:gd name="connsiteY2089" fmla="*/ 514242 h 1040609"/>
                  <a:gd name="connsiteX2090" fmla="*/ 90195 w 1089145"/>
                  <a:gd name="connsiteY2090" fmla="*/ 513006 h 1040609"/>
                  <a:gd name="connsiteX2091" fmla="*/ 89225 w 1089145"/>
                  <a:gd name="connsiteY2091" fmla="*/ 512351 h 1040609"/>
                  <a:gd name="connsiteX2092" fmla="*/ 88281 w 1089145"/>
                  <a:gd name="connsiteY2092" fmla="*/ 512255 h 1040609"/>
                  <a:gd name="connsiteX2093" fmla="*/ 86952 w 1089145"/>
                  <a:gd name="connsiteY2093" fmla="*/ 512553 h 1040609"/>
                  <a:gd name="connsiteX2094" fmla="*/ 85340 w 1089145"/>
                  <a:gd name="connsiteY2094" fmla="*/ 513221 h 1040609"/>
                  <a:gd name="connsiteX2095" fmla="*/ 84245 w 1089145"/>
                  <a:gd name="connsiteY2095" fmla="*/ 513606 h 1040609"/>
                  <a:gd name="connsiteX2096" fmla="*/ 83227 w 1089145"/>
                  <a:gd name="connsiteY2096" fmla="*/ 514053 h 1040609"/>
                  <a:gd name="connsiteX2097" fmla="*/ 82136 w 1089145"/>
                  <a:gd name="connsiteY2097" fmla="*/ 514528 h 1040609"/>
                  <a:gd name="connsiteX2098" fmla="*/ 80999 w 1089145"/>
                  <a:gd name="connsiteY2098" fmla="*/ 515289 h 1040609"/>
                  <a:gd name="connsiteX2099" fmla="*/ 79737 w 1089145"/>
                  <a:gd name="connsiteY2099" fmla="*/ 516236 h 1040609"/>
                  <a:gd name="connsiteX2100" fmla="*/ 78787 w 1089145"/>
                  <a:gd name="connsiteY2100" fmla="*/ 517155 h 1040609"/>
                  <a:gd name="connsiteX2101" fmla="*/ 77932 w 1089145"/>
                  <a:gd name="connsiteY2101" fmla="*/ 517829 h 1040609"/>
                  <a:gd name="connsiteX2102" fmla="*/ 77143 w 1089145"/>
                  <a:gd name="connsiteY2102" fmla="*/ 518560 h 1040609"/>
                  <a:gd name="connsiteX2103" fmla="*/ 76414 w 1089145"/>
                  <a:gd name="connsiteY2103" fmla="*/ 519389 h 1040609"/>
                  <a:gd name="connsiteX2104" fmla="*/ 75482 w 1089145"/>
                  <a:gd name="connsiteY2104" fmla="*/ 520246 h 1040609"/>
                  <a:gd name="connsiteX2105" fmla="*/ 74834 w 1089145"/>
                  <a:gd name="connsiteY2105" fmla="*/ 520641 h 1040609"/>
                  <a:gd name="connsiteX2106" fmla="*/ 74173 w 1089145"/>
                  <a:gd name="connsiteY2106" fmla="*/ 520606 h 1040609"/>
                  <a:gd name="connsiteX2107" fmla="*/ 73482 w 1089145"/>
                  <a:gd name="connsiteY2107" fmla="*/ 520355 h 1040609"/>
                  <a:gd name="connsiteX2108" fmla="*/ 72734 w 1089145"/>
                  <a:gd name="connsiteY2108" fmla="*/ 519768 h 1040609"/>
                  <a:gd name="connsiteX2109" fmla="*/ 71732 w 1089145"/>
                  <a:gd name="connsiteY2109" fmla="*/ 518743 h 1040609"/>
                  <a:gd name="connsiteX2110" fmla="*/ 70515 w 1089145"/>
                  <a:gd name="connsiteY2110" fmla="*/ 517321 h 1040609"/>
                  <a:gd name="connsiteX2111" fmla="*/ 69263 w 1089145"/>
                  <a:gd name="connsiteY2111" fmla="*/ 516329 h 1040609"/>
                  <a:gd name="connsiteX2112" fmla="*/ 67918 w 1089145"/>
                  <a:gd name="connsiteY2112" fmla="*/ 515520 h 1040609"/>
                  <a:gd name="connsiteX2113" fmla="*/ 66169 w 1089145"/>
                  <a:gd name="connsiteY2113" fmla="*/ 514155 h 1040609"/>
                  <a:gd name="connsiteX2114" fmla="*/ 65141 w 1089145"/>
                  <a:gd name="connsiteY2114" fmla="*/ 513924 h 1040609"/>
                  <a:gd name="connsiteX2115" fmla="*/ 63159 w 1089145"/>
                  <a:gd name="connsiteY2115" fmla="*/ 514152 h 1040609"/>
                  <a:gd name="connsiteX2116" fmla="*/ 61534 w 1089145"/>
                  <a:gd name="connsiteY2116" fmla="*/ 514441 h 1040609"/>
                  <a:gd name="connsiteX2117" fmla="*/ 60302 w 1089145"/>
                  <a:gd name="connsiteY2117" fmla="*/ 514749 h 1040609"/>
                  <a:gd name="connsiteX2118" fmla="*/ 59603 w 1089145"/>
                  <a:gd name="connsiteY2118" fmla="*/ 515087 h 1040609"/>
                  <a:gd name="connsiteX2119" fmla="*/ 59133 w 1089145"/>
                  <a:gd name="connsiteY2119" fmla="*/ 515629 h 1040609"/>
                  <a:gd name="connsiteX2120" fmla="*/ 58829 w 1089145"/>
                  <a:gd name="connsiteY2120" fmla="*/ 516268 h 1040609"/>
                  <a:gd name="connsiteX2121" fmla="*/ 58575 w 1089145"/>
                  <a:gd name="connsiteY2121" fmla="*/ 516663 h 1040609"/>
                  <a:gd name="connsiteX2122" fmla="*/ 58194 w 1089145"/>
                  <a:gd name="connsiteY2122" fmla="*/ 517277 h 1040609"/>
                  <a:gd name="connsiteX2123" fmla="*/ 57838 w 1089145"/>
                  <a:gd name="connsiteY2123" fmla="*/ 517707 h 1040609"/>
                  <a:gd name="connsiteX2124" fmla="*/ 57330 w 1089145"/>
                  <a:gd name="connsiteY2124" fmla="*/ 518079 h 1040609"/>
                  <a:gd name="connsiteX2125" fmla="*/ 56860 w 1089145"/>
                  <a:gd name="connsiteY2125" fmla="*/ 518378 h 1040609"/>
                  <a:gd name="connsiteX2126" fmla="*/ 56708 w 1089145"/>
                  <a:gd name="connsiteY2126" fmla="*/ 518930 h 1040609"/>
                  <a:gd name="connsiteX2127" fmla="*/ 57013 w 1089145"/>
                  <a:gd name="connsiteY2127" fmla="*/ 519334 h 1040609"/>
                  <a:gd name="connsiteX2128" fmla="*/ 57851 w 1089145"/>
                  <a:gd name="connsiteY2128" fmla="*/ 520231 h 1040609"/>
                  <a:gd name="connsiteX2129" fmla="*/ 57635 w 1089145"/>
                  <a:gd name="connsiteY2129" fmla="*/ 520693 h 1040609"/>
                  <a:gd name="connsiteX2130" fmla="*/ 57165 w 1089145"/>
                  <a:gd name="connsiteY2130" fmla="*/ 520769 h 1040609"/>
                  <a:gd name="connsiteX2131" fmla="*/ 55844 w 1089145"/>
                  <a:gd name="connsiteY2131" fmla="*/ 520619 h 1040609"/>
                  <a:gd name="connsiteX2132" fmla="*/ 54549 w 1089145"/>
                  <a:gd name="connsiteY2132" fmla="*/ 520272 h 1040609"/>
                  <a:gd name="connsiteX2133" fmla="*/ 53228 w 1089145"/>
                  <a:gd name="connsiteY2133" fmla="*/ 520159 h 1040609"/>
                  <a:gd name="connsiteX2134" fmla="*/ 52415 w 1089145"/>
                  <a:gd name="connsiteY2134" fmla="*/ 520185 h 1040609"/>
                  <a:gd name="connsiteX2135" fmla="*/ 51323 w 1089145"/>
                  <a:gd name="connsiteY2135" fmla="*/ 520195 h 1040609"/>
                  <a:gd name="connsiteX2136" fmla="*/ 50370 w 1089145"/>
                  <a:gd name="connsiteY2136" fmla="*/ 520361 h 1040609"/>
                  <a:gd name="connsiteX2137" fmla="*/ 49685 w 1089145"/>
                  <a:gd name="connsiteY2137" fmla="*/ 520580 h 1040609"/>
                  <a:gd name="connsiteX2138" fmla="*/ 49646 w 1089145"/>
                  <a:gd name="connsiteY2138" fmla="*/ 521382 h 1040609"/>
                  <a:gd name="connsiteX2139" fmla="*/ 49888 w 1089145"/>
                  <a:gd name="connsiteY2139" fmla="*/ 521813 h 1040609"/>
                  <a:gd name="connsiteX2140" fmla="*/ 50650 w 1089145"/>
                  <a:gd name="connsiteY2140" fmla="*/ 522067 h 1040609"/>
                  <a:gd name="connsiteX2141" fmla="*/ 51424 w 1089145"/>
                  <a:gd name="connsiteY2141" fmla="*/ 522378 h 1040609"/>
                  <a:gd name="connsiteX2142" fmla="*/ 51767 w 1089145"/>
                  <a:gd name="connsiteY2142" fmla="*/ 522779 h 1040609"/>
                  <a:gd name="connsiteX2143" fmla="*/ 51577 w 1089145"/>
                  <a:gd name="connsiteY2143" fmla="*/ 523271 h 1040609"/>
                  <a:gd name="connsiteX2144" fmla="*/ 50955 w 1089145"/>
                  <a:gd name="connsiteY2144" fmla="*/ 523422 h 1040609"/>
                  <a:gd name="connsiteX2145" fmla="*/ 50193 w 1089145"/>
                  <a:gd name="connsiteY2145" fmla="*/ 523233 h 1040609"/>
                  <a:gd name="connsiteX2146" fmla="*/ 49316 w 1089145"/>
                  <a:gd name="connsiteY2146" fmla="*/ 523075 h 1040609"/>
                  <a:gd name="connsiteX2147" fmla="*/ 48719 w 1089145"/>
                  <a:gd name="connsiteY2147" fmla="*/ 522764 h 1040609"/>
                  <a:gd name="connsiteX2148" fmla="*/ 48249 w 1089145"/>
                  <a:gd name="connsiteY2148" fmla="*/ 522237 h 1040609"/>
                  <a:gd name="connsiteX2149" fmla="*/ 47881 w 1089145"/>
                  <a:gd name="connsiteY2149" fmla="*/ 521739 h 1040609"/>
                  <a:gd name="connsiteX2150" fmla="*/ 47183 w 1089145"/>
                  <a:gd name="connsiteY2150" fmla="*/ 522105 h 1040609"/>
                  <a:gd name="connsiteX2151" fmla="*/ 46891 w 1089145"/>
                  <a:gd name="connsiteY2151" fmla="*/ 522811 h 1040609"/>
                  <a:gd name="connsiteX2152" fmla="*/ 46357 w 1089145"/>
                  <a:gd name="connsiteY2152" fmla="*/ 523117 h 1040609"/>
                  <a:gd name="connsiteX2153" fmla="*/ 45925 w 1089145"/>
                  <a:gd name="connsiteY2153" fmla="*/ 523239 h 1040609"/>
                  <a:gd name="connsiteX2154" fmla="*/ 45506 w 1089145"/>
                  <a:gd name="connsiteY2154" fmla="*/ 523544 h 1040609"/>
                  <a:gd name="connsiteX2155" fmla="*/ 45062 w 1089145"/>
                  <a:gd name="connsiteY2155" fmla="*/ 523942 h 1040609"/>
                  <a:gd name="connsiteX2156" fmla="*/ 44554 w 1089145"/>
                  <a:gd name="connsiteY2156" fmla="*/ 524584 h 1040609"/>
                  <a:gd name="connsiteX2157" fmla="*/ 44681 w 1089145"/>
                  <a:gd name="connsiteY2157" fmla="*/ 525538 h 1040609"/>
                  <a:gd name="connsiteX2158" fmla="*/ 44516 w 1089145"/>
                  <a:gd name="connsiteY2158" fmla="*/ 526248 h 1040609"/>
                  <a:gd name="connsiteX2159" fmla="*/ 43944 w 1089145"/>
                  <a:gd name="connsiteY2159" fmla="*/ 526318 h 1040609"/>
                  <a:gd name="connsiteX2160" fmla="*/ 43017 w 1089145"/>
                  <a:gd name="connsiteY2160" fmla="*/ 525984 h 1040609"/>
                  <a:gd name="connsiteX2161" fmla="*/ 42471 w 1089145"/>
                  <a:gd name="connsiteY2161" fmla="*/ 525866 h 1040609"/>
                  <a:gd name="connsiteX2162" fmla="*/ 42357 w 1089145"/>
                  <a:gd name="connsiteY2162" fmla="*/ 525309 h 1040609"/>
                  <a:gd name="connsiteX2163" fmla="*/ 42141 w 1089145"/>
                  <a:gd name="connsiteY2163" fmla="*/ 524815 h 1040609"/>
                  <a:gd name="connsiteX2164" fmla="*/ 41480 w 1089145"/>
                  <a:gd name="connsiteY2164" fmla="*/ 523981 h 1040609"/>
                  <a:gd name="connsiteX2165" fmla="*/ 40858 w 1089145"/>
                  <a:gd name="connsiteY2165" fmla="*/ 523853 h 1040609"/>
                  <a:gd name="connsiteX2166" fmla="*/ 40591 w 1089145"/>
                  <a:gd name="connsiteY2166" fmla="*/ 524376 h 1040609"/>
                  <a:gd name="connsiteX2167" fmla="*/ 40312 w 1089145"/>
                  <a:gd name="connsiteY2167" fmla="*/ 524712 h 1040609"/>
                  <a:gd name="connsiteX2168" fmla="*/ 39804 w 1089145"/>
                  <a:gd name="connsiteY2168" fmla="*/ 525233 h 1040609"/>
                  <a:gd name="connsiteX2169" fmla="*/ 39271 w 1089145"/>
                  <a:gd name="connsiteY2169" fmla="*/ 525782 h 1040609"/>
                  <a:gd name="connsiteX2170" fmla="*/ 39017 w 1089145"/>
                  <a:gd name="connsiteY2170" fmla="*/ 526273 h 1040609"/>
                  <a:gd name="connsiteX2171" fmla="*/ 38509 w 1089145"/>
                  <a:gd name="connsiteY2171" fmla="*/ 526578 h 1040609"/>
                  <a:gd name="connsiteX2172" fmla="*/ 38661 w 1089145"/>
                  <a:gd name="connsiteY2172" fmla="*/ 527255 h 1040609"/>
                  <a:gd name="connsiteX2173" fmla="*/ 38001 w 1089145"/>
                  <a:gd name="connsiteY2173" fmla="*/ 527439 h 1040609"/>
                  <a:gd name="connsiteX2174" fmla="*/ 37607 w 1089145"/>
                  <a:gd name="connsiteY2174" fmla="*/ 526819 h 1040609"/>
                  <a:gd name="connsiteX2175" fmla="*/ 37099 w 1089145"/>
                  <a:gd name="connsiteY2175" fmla="*/ 526601 h 1040609"/>
                  <a:gd name="connsiteX2176" fmla="*/ 36553 w 1089145"/>
                  <a:gd name="connsiteY2176" fmla="*/ 526690 h 1040609"/>
                  <a:gd name="connsiteX2177" fmla="*/ 35956 w 1089145"/>
                  <a:gd name="connsiteY2177" fmla="*/ 527179 h 1040609"/>
                  <a:gd name="connsiteX2178" fmla="*/ 35511 w 1089145"/>
                  <a:gd name="connsiteY2178" fmla="*/ 527637 h 1040609"/>
                  <a:gd name="connsiteX2179" fmla="*/ 35016 w 1089145"/>
                  <a:gd name="connsiteY2179" fmla="*/ 527666 h 1040609"/>
                  <a:gd name="connsiteX2180" fmla="*/ 34356 w 1089145"/>
                  <a:gd name="connsiteY2180" fmla="*/ 527200 h 1040609"/>
                  <a:gd name="connsiteX2181" fmla="*/ 33886 w 1089145"/>
                  <a:gd name="connsiteY2181" fmla="*/ 527599 h 1040609"/>
                  <a:gd name="connsiteX2182" fmla="*/ 32565 w 1089145"/>
                  <a:gd name="connsiteY2182" fmla="*/ 527528 h 1040609"/>
                  <a:gd name="connsiteX2183" fmla="*/ 32044 w 1089145"/>
                  <a:gd name="connsiteY2183" fmla="*/ 527779 h 1040609"/>
                  <a:gd name="connsiteX2184" fmla="*/ 31270 w 1089145"/>
                  <a:gd name="connsiteY2184" fmla="*/ 527644 h 1040609"/>
                  <a:gd name="connsiteX2185" fmla="*/ 30927 w 1089145"/>
                  <a:gd name="connsiteY2185" fmla="*/ 528437 h 1040609"/>
                  <a:gd name="connsiteX2186" fmla="*/ 30673 w 1089145"/>
                  <a:gd name="connsiteY2186" fmla="*/ 528992 h 1040609"/>
                  <a:gd name="connsiteX2187" fmla="*/ 30063 w 1089145"/>
                  <a:gd name="connsiteY2187" fmla="*/ 529387 h 1040609"/>
                  <a:gd name="connsiteX2188" fmla="*/ 30139 w 1089145"/>
                  <a:gd name="connsiteY2188" fmla="*/ 529959 h 1040609"/>
                  <a:gd name="connsiteX2189" fmla="*/ 29873 w 1089145"/>
                  <a:gd name="connsiteY2189" fmla="*/ 530316 h 1040609"/>
                  <a:gd name="connsiteX2190" fmla="*/ 29377 w 1089145"/>
                  <a:gd name="connsiteY2190" fmla="*/ 530726 h 1040609"/>
                  <a:gd name="connsiteX2191" fmla="*/ 28844 w 1089145"/>
                  <a:gd name="connsiteY2191" fmla="*/ 531253 h 1040609"/>
                  <a:gd name="connsiteX2192" fmla="*/ 28831 w 1089145"/>
                  <a:gd name="connsiteY2192" fmla="*/ 531738 h 1040609"/>
                  <a:gd name="connsiteX2193" fmla="*/ 28323 w 1089145"/>
                  <a:gd name="connsiteY2193" fmla="*/ 531921 h 1040609"/>
                  <a:gd name="connsiteX2194" fmla="*/ 27841 w 1089145"/>
                  <a:gd name="connsiteY2194" fmla="*/ 532245 h 1040609"/>
                  <a:gd name="connsiteX2195" fmla="*/ 27485 w 1089145"/>
                  <a:gd name="connsiteY2195" fmla="*/ 532543 h 1040609"/>
                  <a:gd name="connsiteX2196" fmla="*/ 26977 w 1089145"/>
                  <a:gd name="connsiteY2196" fmla="*/ 532383 h 1040609"/>
                  <a:gd name="connsiteX2197" fmla="*/ 26532 w 1089145"/>
                  <a:gd name="connsiteY2197" fmla="*/ 532724 h 1040609"/>
                  <a:gd name="connsiteX2198" fmla="*/ 26126 w 1089145"/>
                  <a:gd name="connsiteY2198" fmla="*/ 532492 h 1040609"/>
                  <a:gd name="connsiteX2199" fmla="*/ 25669 w 1089145"/>
                  <a:gd name="connsiteY2199" fmla="*/ 532766 h 1040609"/>
                  <a:gd name="connsiteX2200" fmla="*/ 25034 w 1089145"/>
                  <a:gd name="connsiteY2200" fmla="*/ 532598 h 1040609"/>
                  <a:gd name="connsiteX2201" fmla="*/ 24564 w 1089145"/>
                  <a:gd name="connsiteY2201" fmla="*/ 532881 h 1040609"/>
                  <a:gd name="connsiteX2202" fmla="*/ 23967 w 1089145"/>
                  <a:gd name="connsiteY2202" fmla="*/ 533362 h 1040609"/>
                  <a:gd name="connsiteX2203" fmla="*/ 23700 w 1089145"/>
                  <a:gd name="connsiteY2203" fmla="*/ 532858 h 1040609"/>
                  <a:gd name="connsiteX2204" fmla="*/ 23192 w 1089145"/>
                  <a:gd name="connsiteY2204" fmla="*/ 532774 h 1040609"/>
                  <a:gd name="connsiteX2205" fmla="*/ 22748 w 1089145"/>
                  <a:gd name="connsiteY2205" fmla="*/ 532656 h 1040609"/>
                  <a:gd name="connsiteX2206" fmla="*/ 22646 w 1089145"/>
                  <a:gd name="connsiteY2206" fmla="*/ 532229 h 1040609"/>
                  <a:gd name="connsiteX2207" fmla="*/ 22329 w 1089145"/>
                  <a:gd name="connsiteY2207" fmla="*/ 531751 h 1040609"/>
                  <a:gd name="connsiteX2208" fmla="*/ 21618 w 1089145"/>
                  <a:gd name="connsiteY2208" fmla="*/ 532036 h 1040609"/>
                  <a:gd name="connsiteX2209" fmla="*/ 21110 w 1089145"/>
                  <a:gd name="connsiteY2209" fmla="*/ 532318 h 1040609"/>
                  <a:gd name="connsiteX2210" fmla="*/ 21033 w 1089145"/>
                  <a:gd name="connsiteY2210" fmla="*/ 532816 h 1040609"/>
                  <a:gd name="connsiteX2211" fmla="*/ 21211 w 1089145"/>
                  <a:gd name="connsiteY2211" fmla="*/ 533831 h 1040609"/>
                  <a:gd name="connsiteX2212" fmla="*/ 21745 w 1089145"/>
                  <a:gd name="connsiteY2212" fmla="*/ 534278 h 1040609"/>
                  <a:gd name="connsiteX2213" fmla="*/ 21440 w 1089145"/>
                  <a:gd name="connsiteY2213" fmla="*/ 534734 h 1040609"/>
                  <a:gd name="connsiteX2214" fmla="*/ 21656 w 1089145"/>
                  <a:gd name="connsiteY2214" fmla="*/ 535292 h 1040609"/>
                  <a:gd name="connsiteX2215" fmla="*/ 22075 w 1089145"/>
                  <a:gd name="connsiteY2215" fmla="*/ 535453 h 1040609"/>
                  <a:gd name="connsiteX2216" fmla="*/ 21935 w 1089145"/>
                  <a:gd name="connsiteY2216" fmla="*/ 535993 h 1040609"/>
                  <a:gd name="connsiteX2217" fmla="*/ 21656 w 1089145"/>
                  <a:gd name="connsiteY2217" fmla="*/ 536720 h 1040609"/>
                  <a:gd name="connsiteX2218" fmla="*/ 21834 w 1089145"/>
                  <a:gd name="connsiteY2218" fmla="*/ 537123 h 1040609"/>
                  <a:gd name="connsiteX2219" fmla="*/ 21491 w 1089145"/>
                  <a:gd name="connsiteY2219" fmla="*/ 537976 h 1040609"/>
                  <a:gd name="connsiteX2220" fmla="*/ 21224 w 1089145"/>
                  <a:gd name="connsiteY2220" fmla="*/ 538531 h 1040609"/>
                  <a:gd name="connsiteX2221" fmla="*/ 20881 w 1089145"/>
                  <a:gd name="connsiteY2221" fmla="*/ 539042 h 1040609"/>
                  <a:gd name="connsiteX2222" fmla="*/ 20360 w 1089145"/>
                  <a:gd name="connsiteY2222" fmla="*/ 539382 h 1040609"/>
                  <a:gd name="connsiteX2223" fmla="*/ 20005 w 1089145"/>
                  <a:gd name="connsiteY2223" fmla="*/ 540021 h 1040609"/>
                  <a:gd name="connsiteX2224" fmla="*/ 19560 w 1089145"/>
                  <a:gd name="connsiteY2224" fmla="*/ 540647 h 1040609"/>
                  <a:gd name="connsiteX2225" fmla="*/ 19014 w 1089145"/>
                  <a:gd name="connsiteY2225" fmla="*/ 541431 h 1040609"/>
                  <a:gd name="connsiteX2226" fmla="*/ 18811 w 1089145"/>
                  <a:gd name="connsiteY2226" fmla="*/ 542073 h 1040609"/>
                  <a:gd name="connsiteX2227" fmla="*/ 19332 w 1089145"/>
                  <a:gd name="connsiteY2227" fmla="*/ 542176 h 1040609"/>
                  <a:gd name="connsiteX2228" fmla="*/ 19370 w 1089145"/>
                  <a:gd name="connsiteY2228" fmla="*/ 542771 h 1040609"/>
                  <a:gd name="connsiteX2229" fmla="*/ 19167 w 1089145"/>
                  <a:gd name="connsiteY2229" fmla="*/ 543345 h 1040609"/>
                  <a:gd name="connsiteX2230" fmla="*/ 19497 w 1089145"/>
                  <a:gd name="connsiteY2230" fmla="*/ 543704 h 1040609"/>
                  <a:gd name="connsiteX2231" fmla="*/ 19001 w 1089145"/>
                  <a:gd name="connsiteY2231" fmla="*/ 544016 h 1040609"/>
                  <a:gd name="connsiteX2232" fmla="*/ 19078 w 1089145"/>
                  <a:gd name="connsiteY2232" fmla="*/ 544658 h 1040609"/>
                  <a:gd name="connsiteX2233" fmla="*/ 19751 w 1089145"/>
                  <a:gd name="connsiteY2233" fmla="*/ 544719 h 1040609"/>
                  <a:gd name="connsiteX2234" fmla="*/ 19814 w 1089145"/>
                  <a:gd name="connsiteY2234" fmla="*/ 545265 h 1040609"/>
                  <a:gd name="connsiteX2235" fmla="*/ 19370 w 1089145"/>
                  <a:gd name="connsiteY2235" fmla="*/ 545531 h 1040609"/>
                  <a:gd name="connsiteX2236" fmla="*/ 19154 w 1089145"/>
                  <a:gd name="connsiteY2236" fmla="*/ 546103 h 1040609"/>
                  <a:gd name="connsiteX2237" fmla="*/ 19471 w 1089145"/>
                  <a:gd name="connsiteY2237" fmla="*/ 546534 h 1040609"/>
                  <a:gd name="connsiteX2238" fmla="*/ 19992 w 1089145"/>
                  <a:gd name="connsiteY2238" fmla="*/ 546658 h 1040609"/>
                  <a:gd name="connsiteX2239" fmla="*/ 19916 w 1089145"/>
                  <a:gd name="connsiteY2239" fmla="*/ 547364 h 1040609"/>
                  <a:gd name="connsiteX2240" fmla="*/ 19725 w 1089145"/>
                  <a:gd name="connsiteY2240" fmla="*/ 548004 h 1040609"/>
                  <a:gd name="connsiteX2241" fmla="*/ 19497 w 1089145"/>
                  <a:gd name="connsiteY2241" fmla="*/ 548607 h 1040609"/>
                  <a:gd name="connsiteX2242" fmla="*/ 19103 w 1089145"/>
                  <a:gd name="connsiteY2242" fmla="*/ 548916 h 1040609"/>
                  <a:gd name="connsiteX2243" fmla="*/ 19179 w 1089145"/>
                  <a:gd name="connsiteY2243" fmla="*/ 549416 h 1040609"/>
                  <a:gd name="connsiteX2244" fmla="*/ 18747 w 1089145"/>
                  <a:gd name="connsiteY2244" fmla="*/ 549963 h 1040609"/>
                  <a:gd name="connsiteX2245" fmla="*/ 18023 w 1089145"/>
                  <a:gd name="connsiteY2245" fmla="*/ 550893 h 1040609"/>
                  <a:gd name="connsiteX2246" fmla="*/ 17719 w 1089145"/>
                  <a:gd name="connsiteY2246" fmla="*/ 551448 h 1040609"/>
                  <a:gd name="connsiteX2247" fmla="*/ 17554 w 1089145"/>
                  <a:gd name="connsiteY2247" fmla="*/ 552232 h 1040609"/>
                  <a:gd name="connsiteX2248" fmla="*/ 17566 w 1089145"/>
                  <a:gd name="connsiteY2248" fmla="*/ 552961 h 1040609"/>
                  <a:gd name="connsiteX2249" fmla="*/ 17147 w 1089145"/>
                  <a:gd name="connsiteY2249" fmla="*/ 553244 h 1040609"/>
                  <a:gd name="connsiteX2250" fmla="*/ 16982 w 1089145"/>
                  <a:gd name="connsiteY2250" fmla="*/ 554060 h 1040609"/>
                  <a:gd name="connsiteX2251" fmla="*/ 16474 w 1089145"/>
                  <a:gd name="connsiteY2251" fmla="*/ 554339 h 1040609"/>
                  <a:gd name="connsiteX2252" fmla="*/ 16106 w 1089145"/>
                  <a:gd name="connsiteY2252" fmla="*/ 554679 h 1040609"/>
                  <a:gd name="connsiteX2253" fmla="*/ 15661 w 1089145"/>
                  <a:gd name="connsiteY2253" fmla="*/ 555379 h 1040609"/>
                  <a:gd name="connsiteX2254" fmla="*/ 16030 w 1089145"/>
                  <a:gd name="connsiteY2254" fmla="*/ 555816 h 1040609"/>
                  <a:gd name="connsiteX2255" fmla="*/ 15890 w 1089145"/>
                  <a:gd name="connsiteY2255" fmla="*/ 556365 h 1040609"/>
                  <a:gd name="connsiteX2256" fmla="*/ 16030 w 1089145"/>
                  <a:gd name="connsiteY2256" fmla="*/ 557064 h 1040609"/>
                  <a:gd name="connsiteX2257" fmla="*/ 15445 w 1089145"/>
                  <a:gd name="connsiteY2257" fmla="*/ 557103 h 1040609"/>
                  <a:gd name="connsiteX2258" fmla="*/ 15318 w 1089145"/>
                  <a:gd name="connsiteY2258" fmla="*/ 557546 h 1040609"/>
                  <a:gd name="connsiteX2259" fmla="*/ 14683 w 1089145"/>
                  <a:gd name="connsiteY2259" fmla="*/ 557617 h 1040609"/>
                  <a:gd name="connsiteX2260" fmla="*/ 14506 w 1089145"/>
                  <a:gd name="connsiteY2260" fmla="*/ 558085 h 1040609"/>
                  <a:gd name="connsiteX2261" fmla="*/ 14620 w 1089145"/>
                  <a:gd name="connsiteY2261" fmla="*/ 558529 h 1040609"/>
                  <a:gd name="connsiteX2262" fmla="*/ 14023 w 1089145"/>
                  <a:gd name="connsiteY2262" fmla="*/ 558753 h 1040609"/>
                  <a:gd name="connsiteX2263" fmla="*/ 13426 w 1089145"/>
                  <a:gd name="connsiteY2263" fmla="*/ 559077 h 1040609"/>
                  <a:gd name="connsiteX2264" fmla="*/ 12778 w 1089145"/>
                  <a:gd name="connsiteY2264" fmla="*/ 559058 h 1040609"/>
                  <a:gd name="connsiteX2265" fmla="*/ 12296 w 1089145"/>
                  <a:gd name="connsiteY2265" fmla="*/ 559312 h 1040609"/>
                  <a:gd name="connsiteX2266" fmla="*/ 11458 w 1089145"/>
                  <a:gd name="connsiteY2266" fmla="*/ 559592 h 1040609"/>
                  <a:gd name="connsiteX2267" fmla="*/ 11407 w 1089145"/>
                  <a:gd name="connsiteY2267" fmla="*/ 560436 h 1040609"/>
                  <a:gd name="connsiteX2268" fmla="*/ 11051 w 1089145"/>
                  <a:gd name="connsiteY2268" fmla="*/ 560731 h 1040609"/>
                  <a:gd name="connsiteX2269" fmla="*/ 11089 w 1089145"/>
                  <a:gd name="connsiteY2269" fmla="*/ 561431 h 1040609"/>
                  <a:gd name="connsiteX2270" fmla="*/ 11585 w 1089145"/>
                  <a:gd name="connsiteY2270" fmla="*/ 562336 h 1040609"/>
                  <a:gd name="connsiteX2271" fmla="*/ 12029 w 1089145"/>
                  <a:gd name="connsiteY2271" fmla="*/ 562825 h 1040609"/>
                  <a:gd name="connsiteX2272" fmla="*/ 11839 w 1089145"/>
                  <a:gd name="connsiteY2272" fmla="*/ 563303 h 1040609"/>
                  <a:gd name="connsiteX2273" fmla="*/ 11420 w 1089145"/>
                  <a:gd name="connsiteY2273" fmla="*/ 563750 h 1040609"/>
                  <a:gd name="connsiteX2274" fmla="*/ 11165 w 1089145"/>
                  <a:gd name="connsiteY2274" fmla="*/ 564340 h 1040609"/>
                  <a:gd name="connsiteX2275" fmla="*/ 10734 w 1089145"/>
                  <a:gd name="connsiteY2275" fmla="*/ 564670 h 1040609"/>
                  <a:gd name="connsiteX2276" fmla="*/ 10848 w 1089145"/>
                  <a:gd name="connsiteY2276" fmla="*/ 565172 h 1040609"/>
                  <a:gd name="connsiteX2277" fmla="*/ 10404 w 1089145"/>
                  <a:gd name="connsiteY2277" fmla="*/ 565435 h 1040609"/>
                  <a:gd name="connsiteX2278" fmla="*/ 9934 w 1089145"/>
                  <a:gd name="connsiteY2278" fmla="*/ 565538 h 1040609"/>
                  <a:gd name="connsiteX2279" fmla="*/ 9972 w 1089145"/>
                  <a:gd name="connsiteY2279" fmla="*/ 566026 h 1040609"/>
                  <a:gd name="connsiteX2280" fmla="*/ 9756 w 1089145"/>
                  <a:gd name="connsiteY2280" fmla="*/ 566796 h 1040609"/>
                  <a:gd name="connsiteX2281" fmla="*/ 9108 w 1089145"/>
                  <a:gd name="connsiteY2281" fmla="*/ 566918 h 1040609"/>
                  <a:gd name="connsiteX2282" fmla="*/ 8600 w 1089145"/>
                  <a:gd name="connsiteY2282" fmla="*/ 567486 h 1040609"/>
                  <a:gd name="connsiteX2283" fmla="*/ 8029 w 1089145"/>
                  <a:gd name="connsiteY2283" fmla="*/ 567181 h 1040609"/>
                  <a:gd name="connsiteX2284" fmla="*/ 7444 w 1089145"/>
                  <a:gd name="connsiteY2284" fmla="*/ 567137 h 1040609"/>
                  <a:gd name="connsiteX2285" fmla="*/ 6962 w 1089145"/>
                  <a:gd name="connsiteY2285" fmla="*/ 566977 h 1040609"/>
                  <a:gd name="connsiteX2286" fmla="*/ 6568 w 1089145"/>
                  <a:gd name="connsiteY2286" fmla="*/ 567673 h 1040609"/>
                  <a:gd name="connsiteX2287" fmla="*/ 6797 w 1089145"/>
                  <a:gd name="connsiteY2287" fmla="*/ 568318 h 1040609"/>
                  <a:gd name="connsiteX2288" fmla="*/ 6886 w 1089145"/>
                  <a:gd name="connsiteY2288" fmla="*/ 568902 h 1040609"/>
                  <a:gd name="connsiteX2289" fmla="*/ 7038 w 1089145"/>
                  <a:gd name="connsiteY2289" fmla="*/ 569549 h 1040609"/>
                  <a:gd name="connsiteX2290" fmla="*/ 6682 w 1089145"/>
                  <a:gd name="connsiteY2290" fmla="*/ 569975 h 1040609"/>
                  <a:gd name="connsiteX2291" fmla="*/ 6187 w 1089145"/>
                  <a:gd name="connsiteY2291" fmla="*/ 570206 h 1040609"/>
                  <a:gd name="connsiteX2292" fmla="*/ 5527 w 1089145"/>
                  <a:gd name="connsiteY2292" fmla="*/ 570610 h 1040609"/>
                  <a:gd name="connsiteX2293" fmla="*/ 4866 w 1089145"/>
                  <a:gd name="connsiteY2293" fmla="*/ 570377 h 1040609"/>
                  <a:gd name="connsiteX2294" fmla="*/ 4231 w 1089145"/>
                  <a:gd name="connsiteY2294" fmla="*/ 570116 h 1040609"/>
                  <a:gd name="connsiteX2295" fmla="*/ 4041 w 1089145"/>
                  <a:gd name="connsiteY2295" fmla="*/ 570929 h 1040609"/>
                  <a:gd name="connsiteX2296" fmla="*/ 4193 w 1089145"/>
                  <a:gd name="connsiteY2296" fmla="*/ 571843 h 1040609"/>
                  <a:gd name="connsiteX2297" fmla="*/ 3990 w 1089145"/>
                  <a:gd name="connsiteY2297" fmla="*/ 572713 h 1040609"/>
                  <a:gd name="connsiteX2298" fmla="*/ 4003 w 1089145"/>
                  <a:gd name="connsiteY2298" fmla="*/ 573513 h 1040609"/>
                  <a:gd name="connsiteX2299" fmla="*/ 4015 w 1089145"/>
                  <a:gd name="connsiteY2299" fmla="*/ 574175 h 1040609"/>
                  <a:gd name="connsiteX2300" fmla="*/ 3965 w 1089145"/>
                  <a:gd name="connsiteY2300" fmla="*/ 574686 h 1040609"/>
                  <a:gd name="connsiteX2301" fmla="*/ 3990 w 1089145"/>
                  <a:gd name="connsiteY2301" fmla="*/ 575741 h 1040609"/>
                  <a:gd name="connsiteX2302" fmla="*/ 4015 w 1089145"/>
                  <a:gd name="connsiteY2302" fmla="*/ 576239 h 1040609"/>
                  <a:gd name="connsiteX2303" fmla="*/ 4092 w 1089145"/>
                  <a:gd name="connsiteY2303" fmla="*/ 577539 h 1040609"/>
                  <a:gd name="connsiteX2304" fmla="*/ 4320 w 1089145"/>
                  <a:gd name="connsiteY2304" fmla="*/ 577999 h 1040609"/>
                  <a:gd name="connsiteX2305" fmla="*/ 4130 w 1089145"/>
                  <a:gd name="connsiteY2305" fmla="*/ 578712 h 1040609"/>
                  <a:gd name="connsiteX2306" fmla="*/ 3876 w 1089145"/>
                  <a:gd name="connsiteY2306" fmla="*/ 579123 h 1040609"/>
                  <a:gd name="connsiteX2307" fmla="*/ 3774 w 1089145"/>
                  <a:gd name="connsiteY2307" fmla="*/ 579722 h 1040609"/>
                  <a:gd name="connsiteX2308" fmla="*/ 4028 w 1089145"/>
                  <a:gd name="connsiteY2308" fmla="*/ 580382 h 1040609"/>
                  <a:gd name="connsiteX2309" fmla="*/ 4562 w 1089145"/>
                  <a:gd name="connsiteY2309" fmla="*/ 580785 h 1040609"/>
                  <a:gd name="connsiteX2310" fmla="*/ 4981 w 1089145"/>
                  <a:gd name="connsiteY2310" fmla="*/ 580960 h 1040609"/>
                  <a:gd name="connsiteX2311" fmla="*/ 5539 w 1089145"/>
                  <a:gd name="connsiteY2311" fmla="*/ 581588 h 1040609"/>
                  <a:gd name="connsiteX2312" fmla="*/ 5374 w 1089145"/>
                  <a:gd name="connsiteY2312" fmla="*/ 582163 h 1040609"/>
                  <a:gd name="connsiteX2313" fmla="*/ 5514 w 1089145"/>
                  <a:gd name="connsiteY2313" fmla="*/ 582693 h 1040609"/>
                  <a:gd name="connsiteX2314" fmla="*/ 5959 w 1089145"/>
                  <a:gd name="connsiteY2314" fmla="*/ 583165 h 1040609"/>
                  <a:gd name="connsiteX2315" fmla="*/ 6416 w 1089145"/>
                  <a:gd name="connsiteY2315" fmla="*/ 583425 h 1040609"/>
                  <a:gd name="connsiteX2316" fmla="*/ 6708 w 1089145"/>
                  <a:gd name="connsiteY2316" fmla="*/ 583913 h 1040609"/>
                  <a:gd name="connsiteX2317" fmla="*/ 6860 w 1089145"/>
                  <a:gd name="connsiteY2317" fmla="*/ 584485 h 1040609"/>
                  <a:gd name="connsiteX2318" fmla="*/ 7444 w 1089145"/>
                  <a:gd name="connsiteY2318" fmla="*/ 584860 h 1040609"/>
                  <a:gd name="connsiteX2319" fmla="*/ 7889 w 1089145"/>
                  <a:gd name="connsiteY2319" fmla="*/ 585191 h 1040609"/>
                  <a:gd name="connsiteX2320" fmla="*/ 7965 w 1089145"/>
                  <a:gd name="connsiteY2320" fmla="*/ 585820 h 1040609"/>
                  <a:gd name="connsiteX2321" fmla="*/ 7508 w 1089145"/>
                  <a:gd name="connsiteY2321" fmla="*/ 586017 h 1040609"/>
                  <a:gd name="connsiteX2322" fmla="*/ 6936 w 1089145"/>
                  <a:gd name="connsiteY2322" fmla="*/ 586555 h 1040609"/>
                  <a:gd name="connsiteX2323" fmla="*/ 7254 w 1089145"/>
                  <a:gd name="connsiteY2323" fmla="*/ 586887 h 1040609"/>
                  <a:gd name="connsiteX2324" fmla="*/ 8346 w 1089145"/>
                  <a:gd name="connsiteY2324" fmla="*/ 587038 h 1040609"/>
                  <a:gd name="connsiteX2325" fmla="*/ 8460 w 1089145"/>
                  <a:gd name="connsiteY2325" fmla="*/ 587522 h 1040609"/>
                  <a:gd name="connsiteX2326" fmla="*/ 8689 w 1089145"/>
                  <a:gd name="connsiteY2326" fmla="*/ 587981 h 1040609"/>
                  <a:gd name="connsiteX2327" fmla="*/ 9413 w 1089145"/>
                  <a:gd name="connsiteY2327" fmla="*/ 588036 h 1040609"/>
                  <a:gd name="connsiteX2328" fmla="*/ 9667 w 1089145"/>
                  <a:gd name="connsiteY2328" fmla="*/ 588460 h 1040609"/>
                  <a:gd name="connsiteX2329" fmla="*/ 9870 w 1089145"/>
                  <a:gd name="connsiteY2329" fmla="*/ 588902 h 1040609"/>
                  <a:gd name="connsiteX2330" fmla="*/ 10010 w 1089145"/>
                  <a:gd name="connsiteY2330" fmla="*/ 589317 h 1040609"/>
                  <a:gd name="connsiteX2331" fmla="*/ 10099 w 1089145"/>
                  <a:gd name="connsiteY2331" fmla="*/ 589789 h 1040609"/>
                  <a:gd name="connsiteX2332" fmla="*/ 10099 w 1089145"/>
                  <a:gd name="connsiteY2332" fmla="*/ 590347 h 1040609"/>
                  <a:gd name="connsiteX2333" fmla="*/ 10226 w 1089145"/>
                  <a:gd name="connsiteY2333" fmla="*/ 590948 h 1040609"/>
                  <a:gd name="connsiteX2334" fmla="*/ 10327 w 1089145"/>
                  <a:gd name="connsiteY2334" fmla="*/ 592020 h 1040609"/>
                  <a:gd name="connsiteX2335" fmla="*/ 10340 w 1089145"/>
                  <a:gd name="connsiteY2335" fmla="*/ 592505 h 1040609"/>
                  <a:gd name="connsiteX2336" fmla="*/ 10416 w 1089145"/>
                  <a:gd name="connsiteY2336" fmla="*/ 593089 h 1040609"/>
                  <a:gd name="connsiteX2337" fmla="*/ 10556 w 1089145"/>
                  <a:gd name="connsiteY2337" fmla="*/ 594005 h 1040609"/>
                  <a:gd name="connsiteX2338" fmla="*/ 10531 w 1089145"/>
                  <a:gd name="connsiteY2338" fmla="*/ 594804 h 1040609"/>
                  <a:gd name="connsiteX2339" fmla="*/ 10683 w 1089145"/>
                  <a:gd name="connsiteY2339" fmla="*/ 595648 h 1040609"/>
                  <a:gd name="connsiteX2340" fmla="*/ 11356 w 1089145"/>
                  <a:gd name="connsiteY2340" fmla="*/ 596394 h 1040609"/>
                  <a:gd name="connsiteX2341" fmla="*/ 11204 w 1089145"/>
                  <a:gd name="connsiteY2341" fmla="*/ 596837 h 1040609"/>
                  <a:gd name="connsiteX2342" fmla="*/ 10759 w 1089145"/>
                  <a:gd name="connsiteY2342" fmla="*/ 597434 h 1040609"/>
                  <a:gd name="connsiteX2343" fmla="*/ 10772 w 1089145"/>
                  <a:gd name="connsiteY2343" fmla="*/ 597877 h 1040609"/>
                  <a:gd name="connsiteX2344" fmla="*/ 10848 w 1089145"/>
                  <a:gd name="connsiteY2344" fmla="*/ 598564 h 1040609"/>
                  <a:gd name="connsiteX2345" fmla="*/ 11038 w 1089145"/>
                  <a:gd name="connsiteY2345" fmla="*/ 599206 h 1040609"/>
                  <a:gd name="connsiteX2346" fmla="*/ 11242 w 1089145"/>
                  <a:gd name="connsiteY2346" fmla="*/ 600109 h 1040609"/>
                  <a:gd name="connsiteX2347" fmla="*/ 11470 w 1089145"/>
                  <a:gd name="connsiteY2347" fmla="*/ 600808 h 1040609"/>
                  <a:gd name="connsiteX2348" fmla="*/ 11521 w 1089145"/>
                  <a:gd name="connsiteY2348" fmla="*/ 601454 h 1040609"/>
                  <a:gd name="connsiteX2349" fmla="*/ 11635 w 1089145"/>
                  <a:gd name="connsiteY2349" fmla="*/ 601897 h 1040609"/>
                  <a:gd name="connsiteX2350" fmla="*/ 11788 w 1089145"/>
                  <a:gd name="connsiteY2350" fmla="*/ 602626 h 1040609"/>
                  <a:gd name="connsiteX2351" fmla="*/ 11750 w 1089145"/>
                  <a:gd name="connsiteY2351" fmla="*/ 603069 h 1040609"/>
                  <a:gd name="connsiteX2352" fmla="*/ 11673 w 1089145"/>
                  <a:gd name="connsiteY2352" fmla="*/ 603740 h 1040609"/>
                  <a:gd name="connsiteX2353" fmla="*/ 12054 w 1089145"/>
                  <a:gd name="connsiteY2353" fmla="*/ 604112 h 1040609"/>
                  <a:gd name="connsiteX2354" fmla="*/ 12474 w 1089145"/>
                  <a:gd name="connsiteY2354" fmla="*/ 604443 h 1040609"/>
                  <a:gd name="connsiteX2355" fmla="*/ 12740 w 1089145"/>
                  <a:gd name="connsiteY2355" fmla="*/ 604861 h 1040609"/>
                  <a:gd name="connsiteX2356" fmla="*/ 13045 w 1089145"/>
                  <a:gd name="connsiteY2356" fmla="*/ 605290 h 1040609"/>
                  <a:gd name="connsiteX2357" fmla="*/ 13413 w 1089145"/>
                  <a:gd name="connsiteY2357" fmla="*/ 605550 h 1040609"/>
                  <a:gd name="connsiteX2358" fmla="*/ 14061 w 1089145"/>
                  <a:gd name="connsiteY2358" fmla="*/ 605872 h 1040609"/>
                  <a:gd name="connsiteX2359" fmla="*/ 14302 w 1089145"/>
                  <a:gd name="connsiteY2359" fmla="*/ 606241 h 1040609"/>
                  <a:gd name="connsiteX2360" fmla="*/ 14074 w 1089145"/>
                  <a:gd name="connsiteY2360" fmla="*/ 607053 h 1040609"/>
                  <a:gd name="connsiteX2361" fmla="*/ 14366 w 1089145"/>
                  <a:gd name="connsiteY2361" fmla="*/ 607583 h 1040609"/>
                  <a:gd name="connsiteX2362" fmla="*/ 15014 w 1089145"/>
                  <a:gd name="connsiteY2362" fmla="*/ 607596 h 1040609"/>
                  <a:gd name="connsiteX2363" fmla="*/ 15547 w 1089145"/>
                  <a:gd name="connsiteY2363" fmla="*/ 607676 h 1040609"/>
                  <a:gd name="connsiteX2364" fmla="*/ 16093 w 1089145"/>
                  <a:gd name="connsiteY2364" fmla="*/ 607878 h 1040609"/>
                  <a:gd name="connsiteX2365" fmla="*/ 16461 w 1089145"/>
                  <a:gd name="connsiteY2365" fmla="*/ 608225 h 1040609"/>
                  <a:gd name="connsiteX2366" fmla="*/ 16969 w 1089145"/>
                  <a:gd name="connsiteY2366" fmla="*/ 608870 h 1040609"/>
                  <a:gd name="connsiteX2367" fmla="*/ 17300 w 1089145"/>
                  <a:gd name="connsiteY2367" fmla="*/ 609242 h 1040609"/>
                  <a:gd name="connsiteX2368" fmla="*/ 17668 w 1089145"/>
                  <a:gd name="connsiteY2368" fmla="*/ 609603 h 1040609"/>
                  <a:gd name="connsiteX2369" fmla="*/ 18455 w 1089145"/>
                  <a:gd name="connsiteY2369" fmla="*/ 610280 h 1040609"/>
                  <a:gd name="connsiteX2370" fmla="*/ 18951 w 1089145"/>
                  <a:gd name="connsiteY2370" fmla="*/ 610839 h 1040609"/>
                  <a:gd name="connsiteX2371" fmla="*/ 19471 w 1089145"/>
                  <a:gd name="connsiteY2371" fmla="*/ 610858 h 1040609"/>
                  <a:gd name="connsiteX2372" fmla="*/ 20132 w 1089145"/>
                  <a:gd name="connsiteY2372" fmla="*/ 610774 h 1040609"/>
                  <a:gd name="connsiteX2373" fmla="*/ 20945 w 1089145"/>
                  <a:gd name="connsiteY2373" fmla="*/ 611182 h 1040609"/>
                  <a:gd name="connsiteX2374" fmla="*/ 21186 w 1089145"/>
                  <a:gd name="connsiteY2374" fmla="*/ 611895 h 1040609"/>
                  <a:gd name="connsiteX2375" fmla="*/ 21275 w 1089145"/>
                  <a:gd name="connsiteY2375" fmla="*/ 612412 h 1040609"/>
                  <a:gd name="connsiteX2376" fmla="*/ 21110 w 1089145"/>
                  <a:gd name="connsiteY2376" fmla="*/ 612938 h 1040609"/>
                  <a:gd name="connsiteX2377" fmla="*/ 20767 w 1089145"/>
                  <a:gd name="connsiteY2377" fmla="*/ 613478 h 1040609"/>
                  <a:gd name="connsiteX2378" fmla="*/ 20868 w 1089145"/>
                  <a:gd name="connsiteY2378" fmla="*/ 613995 h 1040609"/>
                  <a:gd name="connsiteX2379" fmla="*/ 21364 w 1089145"/>
                  <a:gd name="connsiteY2379" fmla="*/ 614413 h 1040609"/>
                  <a:gd name="connsiteX2380" fmla="*/ 21313 w 1089145"/>
                  <a:gd name="connsiteY2380" fmla="*/ 614852 h 1040609"/>
                  <a:gd name="connsiteX2381" fmla="*/ 20741 w 1089145"/>
                  <a:gd name="connsiteY2381" fmla="*/ 614936 h 1040609"/>
                  <a:gd name="connsiteX2382" fmla="*/ 20094 w 1089145"/>
                  <a:gd name="connsiteY2382" fmla="*/ 615090 h 1040609"/>
                  <a:gd name="connsiteX2383" fmla="*/ 19598 w 1089145"/>
                  <a:gd name="connsiteY2383" fmla="*/ 615491 h 1040609"/>
                  <a:gd name="connsiteX2384" fmla="*/ 19167 w 1089145"/>
                  <a:gd name="connsiteY2384" fmla="*/ 615797 h 1040609"/>
                  <a:gd name="connsiteX2385" fmla="*/ 18671 w 1089145"/>
                  <a:gd name="connsiteY2385" fmla="*/ 615928 h 1040609"/>
                  <a:gd name="connsiteX2386" fmla="*/ 18138 w 1089145"/>
                  <a:gd name="connsiteY2386" fmla="*/ 616432 h 1040609"/>
                  <a:gd name="connsiteX2387" fmla="*/ 18468 w 1089145"/>
                  <a:gd name="connsiteY2387" fmla="*/ 617205 h 1040609"/>
                  <a:gd name="connsiteX2388" fmla="*/ 17820 w 1089145"/>
                  <a:gd name="connsiteY2388" fmla="*/ 617135 h 1040609"/>
                  <a:gd name="connsiteX2389" fmla="*/ 17376 w 1089145"/>
                  <a:gd name="connsiteY2389" fmla="*/ 617314 h 1040609"/>
                  <a:gd name="connsiteX2390" fmla="*/ 16855 w 1089145"/>
                  <a:gd name="connsiteY2390" fmla="*/ 617838 h 1040609"/>
                  <a:gd name="connsiteX2391" fmla="*/ 16182 w 1089145"/>
                  <a:gd name="connsiteY2391" fmla="*/ 618121 h 1040609"/>
                  <a:gd name="connsiteX2392" fmla="*/ 15471 w 1089145"/>
                  <a:gd name="connsiteY2392" fmla="*/ 618230 h 1040609"/>
                  <a:gd name="connsiteX2393" fmla="*/ 14874 w 1089145"/>
                  <a:gd name="connsiteY2393" fmla="*/ 618384 h 1040609"/>
                  <a:gd name="connsiteX2394" fmla="*/ 14353 w 1089145"/>
                  <a:gd name="connsiteY2394" fmla="*/ 618493 h 1040609"/>
                  <a:gd name="connsiteX2395" fmla="*/ 13769 w 1089145"/>
                  <a:gd name="connsiteY2395" fmla="*/ 618692 h 1040609"/>
                  <a:gd name="connsiteX2396" fmla="*/ 13083 w 1089145"/>
                  <a:gd name="connsiteY2396" fmla="*/ 618831 h 1040609"/>
                  <a:gd name="connsiteX2397" fmla="*/ 12461 w 1089145"/>
                  <a:gd name="connsiteY2397" fmla="*/ 618783 h 1040609"/>
                  <a:gd name="connsiteX2398" fmla="*/ 11902 w 1089145"/>
                  <a:gd name="connsiteY2398" fmla="*/ 618737 h 1040609"/>
                  <a:gd name="connsiteX2399" fmla="*/ 11178 w 1089145"/>
                  <a:gd name="connsiteY2399" fmla="*/ 618689 h 1040609"/>
                  <a:gd name="connsiteX2400" fmla="*/ 10581 w 1089145"/>
                  <a:gd name="connsiteY2400" fmla="*/ 618955 h 1040609"/>
                  <a:gd name="connsiteX2401" fmla="*/ 10378 w 1089145"/>
                  <a:gd name="connsiteY2401" fmla="*/ 619482 h 1040609"/>
                  <a:gd name="connsiteX2402" fmla="*/ 10696 w 1089145"/>
                  <a:gd name="connsiteY2402" fmla="*/ 619813 h 1040609"/>
                  <a:gd name="connsiteX2403" fmla="*/ 11051 w 1089145"/>
                  <a:gd name="connsiteY2403" fmla="*/ 620102 h 1040609"/>
                  <a:gd name="connsiteX2404" fmla="*/ 11165 w 1089145"/>
                  <a:gd name="connsiteY2404" fmla="*/ 620573 h 1040609"/>
                  <a:gd name="connsiteX2405" fmla="*/ 10912 w 1089145"/>
                  <a:gd name="connsiteY2405" fmla="*/ 621088 h 1040609"/>
                  <a:gd name="connsiteX2406" fmla="*/ 10518 w 1089145"/>
                  <a:gd name="connsiteY2406" fmla="*/ 621453 h 1040609"/>
                  <a:gd name="connsiteX2407" fmla="*/ 10137 w 1089145"/>
                  <a:gd name="connsiteY2407" fmla="*/ 621752 h 1040609"/>
                  <a:gd name="connsiteX2408" fmla="*/ 9527 w 1089145"/>
                  <a:gd name="connsiteY2408" fmla="*/ 622214 h 1040609"/>
                  <a:gd name="connsiteX2409" fmla="*/ 9235 w 1089145"/>
                  <a:gd name="connsiteY2409" fmla="*/ 622607 h 1040609"/>
                  <a:gd name="connsiteX2410" fmla="*/ 8524 w 1089145"/>
                  <a:gd name="connsiteY2410" fmla="*/ 623300 h 1040609"/>
                  <a:gd name="connsiteX2411" fmla="*/ 8626 w 1089145"/>
                  <a:gd name="connsiteY2411" fmla="*/ 623913 h 1040609"/>
                  <a:gd name="connsiteX2412" fmla="*/ 9362 w 1089145"/>
                  <a:gd name="connsiteY2412" fmla="*/ 624289 h 1040609"/>
                  <a:gd name="connsiteX2413" fmla="*/ 10188 w 1089145"/>
                  <a:gd name="connsiteY2413" fmla="*/ 624353 h 1040609"/>
                  <a:gd name="connsiteX2414" fmla="*/ 10759 w 1089145"/>
                  <a:gd name="connsiteY2414" fmla="*/ 624485 h 1040609"/>
                  <a:gd name="connsiteX2415" fmla="*/ 11305 w 1089145"/>
                  <a:gd name="connsiteY2415" fmla="*/ 624588 h 1040609"/>
                  <a:gd name="connsiteX2416" fmla="*/ 12042 w 1089145"/>
                  <a:gd name="connsiteY2416" fmla="*/ 625034 h 1040609"/>
                  <a:gd name="connsiteX2417" fmla="*/ 12474 w 1089145"/>
                  <a:gd name="connsiteY2417" fmla="*/ 625309 h 1040609"/>
                  <a:gd name="connsiteX2418" fmla="*/ 12499 w 1089145"/>
                  <a:gd name="connsiteY2418" fmla="*/ 626010 h 1040609"/>
                  <a:gd name="connsiteX2419" fmla="*/ 12118 w 1089145"/>
                  <a:gd name="connsiteY2419" fmla="*/ 626263 h 1040609"/>
                  <a:gd name="connsiteX2420" fmla="*/ 11318 w 1089145"/>
                  <a:gd name="connsiteY2420" fmla="*/ 626260 h 1040609"/>
                  <a:gd name="connsiteX2421" fmla="*/ 10454 w 1089145"/>
                  <a:gd name="connsiteY2421" fmla="*/ 626267 h 1040609"/>
                  <a:gd name="connsiteX2422" fmla="*/ 10175 w 1089145"/>
                  <a:gd name="connsiteY2422" fmla="*/ 626739 h 1040609"/>
                  <a:gd name="connsiteX2423" fmla="*/ 10175 w 1089145"/>
                  <a:gd name="connsiteY2423" fmla="*/ 627364 h 1040609"/>
                  <a:gd name="connsiteX2424" fmla="*/ 10124 w 1089145"/>
                  <a:gd name="connsiteY2424" fmla="*/ 627866 h 1040609"/>
                  <a:gd name="connsiteX2425" fmla="*/ 10111 w 1089145"/>
                  <a:gd name="connsiteY2425" fmla="*/ 628922 h 1040609"/>
                  <a:gd name="connsiteX2426" fmla="*/ 10569 w 1089145"/>
                  <a:gd name="connsiteY2426" fmla="*/ 629568 h 1040609"/>
                  <a:gd name="connsiteX2427" fmla="*/ 11077 w 1089145"/>
                  <a:gd name="connsiteY2427" fmla="*/ 629628 h 1040609"/>
                  <a:gd name="connsiteX2428" fmla="*/ 11788 w 1089145"/>
                  <a:gd name="connsiteY2428" fmla="*/ 629519 h 1040609"/>
                  <a:gd name="connsiteX2429" fmla="*/ 12359 w 1089145"/>
                  <a:gd name="connsiteY2429" fmla="*/ 629529 h 1040609"/>
                  <a:gd name="connsiteX2430" fmla="*/ 12588 w 1089145"/>
                  <a:gd name="connsiteY2430" fmla="*/ 629927 h 1040609"/>
                  <a:gd name="connsiteX2431" fmla="*/ 12397 w 1089145"/>
                  <a:gd name="connsiteY2431" fmla="*/ 630437 h 1040609"/>
                  <a:gd name="connsiteX2432" fmla="*/ 11953 w 1089145"/>
                  <a:gd name="connsiteY2432" fmla="*/ 630803 h 1040609"/>
                  <a:gd name="connsiteX2433" fmla="*/ 11610 w 1089145"/>
                  <a:gd name="connsiteY2433" fmla="*/ 631131 h 1040609"/>
                  <a:gd name="connsiteX2434" fmla="*/ 11254 w 1089145"/>
                  <a:gd name="connsiteY2434" fmla="*/ 631400 h 1040609"/>
                  <a:gd name="connsiteX2435" fmla="*/ 10569 w 1089145"/>
                  <a:gd name="connsiteY2435" fmla="*/ 631635 h 1040609"/>
                  <a:gd name="connsiteX2436" fmla="*/ 10149 w 1089145"/>
                  <a:gd name="connsiteY2436" fmla="*/ 631860 h 1040609"/>
                  <a:gd name="connsiteX2437" fmla="*/ 9870 w 1089145"/>
                  <a:gd name="connsiteY2437" fmla="*/ 632547 h 1040609"/>
                  <a:gd name="connsiteX2438" fmla="*/ 10454 w 1089145"/>
                  <a:gd name="connsiteY2438" fmla="*/ 633150 h 1040609"/>
                  <a:gd name="connsiteX2439" fmla="*/ 11229 w 1089145"/>
                  <a:gd name="connsiteY2439" fmla="*/ 633414 h 1040609"/>
                  <a:gd name="connsiteX2440" fmla="*/ 11953 w 1089145"/>
                  <a:gd name="connsiteY2440" fmla="*/ 633703 h 1040609"/>
                  <a:gd name="connsiteX2441" fmla="*/ 12588 w 1089145"/>
                  <a:gd name="connsiteY2441" fmla="*/ 634278 h 1040609"/>
                  <a:gd name="connsiteX2442" fmla="*/ 12804 w 1089145"/>
                  <a:gd name="connsiteY2442" fmla="*/ 634808 h 1040609"/>
                  <a:gd name="connsiteX2443" fmla="*/ 12893 w 1089145"/>
                  <a:gd name="connsiteY2443" fmla="*/ 635564 h 1040609"/>
                  <a:gd name="connsiteX2444" fmla="*/ 12550 w 1089145"/>
                  <a:gd name="connsiteY2444" fmla="*/ 636062 h 1040609"/>
                  <a:gd name="connsiteX2445" fmla="*/ 11775 w 1089145"/>
                  <a:gd name="connsiteY2445" fmla="*/ 636230 h 1040609"/>
                  <a:gd name="connsiteX2446" fmla="*/ 11089 w 1089145"/>
                  <a:gd name="connsiteY2446" fmla="*/ 636339 h 1040609"/>
                  <a:gd name="connsiteX2447" fmla="*/ 10569 w 1089145"/>
                  <a:gd name="connsiteY2447" fmla="*/ 636646 h 1040609"/>
                  <a:gd name="connsiteX2448" fmla="*/ 10734 w 1089145"/>
                  <a:gd name="connsiteY2448" fmla="*/ 637226 h 1040609"/>
                  <a:gd name="connsiteX2449" fmla="*/ 11242 w 1089145"/>
                  <a:gd name="connsiteY2449" fmla="*/ 637588 h 1040609"/>
                  <a:gd name="connsiteX2450" fmla="*/ 11737 w 1089145"/>
                  <a:gd name="connsiteY2450" fmla="*/ 637873 h 1040609"/>
                  <a:gd name="connsiteX2451" fmla="*/ 12080 w 1089145"/>
                  <a:gd name="connsiteY2451" fmla="*/ 638146 h 1040609"/>
                  <a:gd name="connsiteX2452" fmla="*/ 11991 w 1089145"/>
                  <a:gd name="connsiteY2452" fmla="*/ 638661 h 1040609"/>
                  <a:gd name="connsiteX2453" fmla="*/ 11610 w 1089145"/>
                  <a:gd name="connsiteY2453" fmla="*/ 639110 h 1040609"/>
                  <a:gd name="connsiteX2454" fmla="*/ 11331 w 1089145"/>
                  <a:gd name="connsiteY2454" fmla="*/ 639476 h 1040609"/>
                  <a:gd name="connsiteX2455" fmla="*/ 11064 w 1089145"/>
                  <a:gd name="connsiteY2455" fmla="*/ 639867 h 1040609"/>
                  <a:gd name="connsiteX2456" fmla="*/ 10899 w 1089145"/>
                  <a:gd name="connsiteY2456" fmla="*/ 640340 h 1040609"/>
                  <a:gd name="connsiteX2457" fmla="*/ 10835 w 1089145"/>
                  <a:gd name="connsiteY2457" fmla="*/ 641281 h 1040609"/>
                  <a:gd name="connsiteX2458" fmla="*/ 11051 w 1089145"/>
                  <a:gd name="connsiteY2458" fmla="*/ 641996 h 1040609"/>
                  <a:gd name="connsiteX2459" fmla="*/ 11407 w 1089145"/>
                  <a:gd name="connsiteY2459" fmla="*/ 642485 h 1040609"/>
                  <a:gd name="connsiteX2460" fmla="*/ 12067 w 1089145"/>
                  <a:gd name="connsiteY2460" fmla="*/ 642873 h 1040609"/>
                  <a:gd name="connsiteX2461" fmla="*/ 12461 w 1089145"/>
                  <a:gd name="connsiteY2461" fmla="*/ 642603 h 1040609"/>
                  <a:gd name="connsiteX2462" fmla="*/ 12702 w 1089145"/>
                  <a:gd name="connsiteY2462" fmla="*/ 642092 h 1040609"/>
                  <a:gd name="connsiteX2463" fmla="*/ 12867 w 1089145"/>
                  <a:gd name="connsiteY2463" fmla="*/ 641563 h 1040609"/>
                  <a:gd name="connsiteX2464" fmla="*/ 13109 w 1089145"/>
                  <a:gd name="connsiteY2464" fmla="*/ 641138 h 1040609"/>
                  <a:gd name="connsiteX2465" fmla="*/ 13591 w 1089145"/>
                  <a:gd name="connsiteY2465" fmla="*/ 640298 h 1040609"/>
                  <a:gd name="connsiteX2466" fmla="*/ 14277 w 1089145"/>
                  <a:gd name="connsiteY2466" fmla="*/ 639087 h 1040609"/>
                  <a:gd name="connsiteX2467" fmla="*/ 15001 w 1089145"/>
                  <a:gd name="connsiteY2467" fmla="*/ 638503 h 1040609"/>
                  <a:gd name="connsiteX2468" fmla="*/ 15547 w 1089145"/>
                  <a:gd name="connsiteY2468" fmla="*/ 638211 h 1040609"/>
                  <a:gd name="connsiteX2469" fmla="*/ 16398 w 1089145"/>
                  <a:gd name="connsiteY2469" fmla="*/ 638041 h 1040609"/>
                  <a:gd name="connsiteX2470" fmla="*/ 16626 w 1089145"/>
                  <a:gd name="connsiteY2470" fmla="*/ 638859 h 1040609"/>
                  <a:gd name="connsiteX2471" fmla="*/ 16525 w 1089145"/>
                  <a:gd name="connsiteY2471" fmla="*/ 639501 h 1040609"/>
                  <a:gd name="connsiteX2472" fmla="*/ 16347 w 1089145"/>
                  <a:gd name="connsiteY2472" fmla="*/ 640111 h 1040609"/>
                  <a:gd name="connsiteX2473" fmla="*/ 16030 w 1089145"/>
                  <a:gd name="connsiteY2473" fmla="*/ 640712 h 1040609"/>
                  <a:gd name="connsiteX2474" fmla="*/ 15725 w 1089145"/>
                  <a:gd name="connsiteY2474" fmla="*/ 641260 h 1040609"/>
                  <a:gd name="connsiteX2475" fmla="*/ 15522 w 1089145"/>
                  <a:gd name="connsiteY2475" fmla="*/ 641739 h 1040609"/>
                  <a:gd name="connsiteX2476" fmla="*/ 15357 w 1089145"/>
                  <a:gd name="connsiteY2476" fmla="*/ 642224 h 1040609"/>
                  <a:gd name="connsiteX2477" fmla="*/ 15420 w 1089145"/>
                  <a:gd name="connsiteY2477" fmla="*/ 642922 h 1040609"/>
                  <a:gd name="connsiteX2478" fmla="*/ 15623 w 1089145"/>
                  <a:gd name="connsiteY2478" fmla="*/ 643325 h 1040609"/>
                  <a:gd name="connsiteX2479" fmla="*/ 16182 w 1089145"/>
                  <a:gd name="connsiteY2479" fmla="*/ 643827 h 1040609"/>
                  <a:gd name="connsiteX2480" fmla="*/ 16715 w 1089145"/>
                  <a:gd name="connsiteY2480" fmla="*/ 643781 h 1040609"/>
                  <a:gd name="connsiteX2481" fmla="*/ 17274 w 1089145"/>
                  <a:gd name="connsiteY2481" fmla="*/ 643676 h 1040609"/>
                  <a:gd name="connsiteX2482" fmla="*/ 17935 w 1089145"/>
                  <a:gd name="connsiteY2482" fmla="*/ 643306 h 1040609"/>
                  <a:gd name="connsiteX2483" fmla="*/ 18354 w 1089145"/>
                  <a:gd name="connsiteY2483" fmla="*/ 643084 h 1040609"/>
                  <a:gd name="connsiteX2484" fmla="*/ 19192 w 1089145"/>
                  <a:gd name="connsiteY2484" fmla="*/ 642934 h 1040609"/>
                  <a:gd name="connsiteX2485" fmla="*/ 19636 w 1089145"/>
                  <a:gd name="connsiteY2485" fmla="*/ 642962 h 1040609"/>
                  <a:gd name="connsiteX2486" fmla="*/ 20233 w 1089145"/>
                  <a:gd name="connsiteY2486" fmla="*/ 643181 h 1040609"/>
                  <a:gd name="connsiteX2487" fmla="*/ 20602 w 1089145"/>
                  <a:gd name="connsiteY2487" fmla="*/ 643842 h 1040609"/>
                  <a:gd name="connsiteX2488" fmla="*/ 20310 w 1089145"/>
                  <a:gd name="connsiteY2488" fmla="*/ 644697 h 1040609"/>
                  <a:gd name="connsiteX2489" fmla="*/ 19700 w 1089145"/>
                  <a:gd name="connsiteY2489" fmla="*/ 645349 h 1040609"/>
                  <a:gd name="connsiteX2490" fmla="*/ 19052 w 1089145"/>
                  <a:gd name="connsiteY2490" fmla="*/ 645515 h 1040609"/>
                  <a:gd name="connsiteX2491" fmla="*/ 18227 w 1089145"/>
                  <a:gd name="connsiteY2491" fmla="*/ 645368 h 1040609"/>
                  <a:gd name="connsiteX2492" fmla="*/ 17452 w 1089145"/>
                  <a:gd name="connsiteY2492" fmla="*/ 644992 h 1040609"/>
                  <a:gd name="connsiteX2493" fmla="*/ 16842 w 1089145"/>
                  <a:gd name="connsiteY2493" fmla="*/ 645076 h 1040609"/>
                  <a:gd name="connsiteX2494" fmla="*/ 16322 w 1089145"/>
                  <a:gd name="connsiteY2494" fmla="*/ 645569 h 1040609"/>
                  <a:gd name="connsiteX2495" fmla="*/ 16499 w 1089145"/>
                  <a:gd name="connsiteY2495" fmla="*/ 646199 h 1040609"/>
                  <a:gd name="connsiteX2496" fmla="*/ 17033 w 1089145"/>
                  <a:gd name="connsiteY2496" fmla="*/ 646359 h 1040609"/>
                  <a:gd name="connsiteX2497" fmla="*/ 17681 w 1089145"/>
                  <a:gd name="connsiteY2497" fmla="*/ 646507 h 1040609"/>
                  <a:gd name="connsiteX2498" fmla="*/ 18151 w 1089145"/>
                  <a:gd name="connsiteY2498" fmla="*/ 647011 h 1040609"/>
                  <a:gd name="connsiteX2499" fmla="*/ 18392 w 1089145"/>
                  <a:gd name="connsiteY2499" fmla="*/ 647641 h 1040609"/>
                  <a:gd name="connsiteX2500" fmla="*/ 18379 w 1089145"/>
                  <a:gd name="connsiteY2500" fmla="*/ 648141 h 1040609"/>
                  <a:gd name="connsiteX2501" fmla="*/ 18430 w 1089145"/>
                  <a:gd name="connsiteY2501" fmla="*/ 648626 h 1040609"/>
                  <a:gd name="connsiteX2502" fmla="*/ 18163 w 1089145"/>
                  <a:gd name="connsiteY2502" fmla="*/ 649275 h 1040609"/>
                  <a:gd name="connsiteX2503" fmla="*/ 17909 w 1089145"/>
                  <a:gd name="connsiteY2503" fmla="*/ 650194 h 1040609"/>
                  <a:gd name="connsiteX2504" fmla="*/ 17071 w 1089145"/>
                  <a:gd name="connsiteY2504" fmla="*/ 651230 h 1040609"/>
                  <a:gd name="connsiteX2505" fmla="*/ 15750 w 1089145"/>
                  <a:gd name="connsiteY2505" fmla="*/ 652210 h 1040609"/>
                  <a:gd name="connsiteX2506" fmla="*/ 14988 w 1089145"/>
                  <a:gd name="connsiteY2506" fmla="*/ 652875 h 1040609"/>
                  <a:gd name="connsiteX2507" fmla="*/ 14544 w 1089145"/>
                  <a:gd name="connsiteY2507" fmla="*/ 653186 h 1040609"/>
                  <a:gd name="connsiteX2508" fmla="*/ 14023 w 1089145"/>
                  <a:gd name="connsiteY2508" fmla="*/ 653870 h 1040609"/>
                  <a:gd name="connsiteX2509" fmla="*/ 13871 w 1089145"/>
                  <a:gd name="connsiteY2509" fmla="*/ 654438 h 1040609"/>
                  <a:gd name="connsiteX2510" fmla="*/ 13706 w 1089145"/>
                  <a:gd name="connsiteY2510" fmla="*/ 655423 h 1040609"/>
                  <a:gd name="connsiteX2511" fmla="*/ 13947 w 1089145"/>
                  <a:gd name="connsiteY2511" fmla="*/ 656211 h 1040609"/>
                  <a:gd name="connsiteX2512" fmla="*/ 14595 w 1089145"/>
                  <a:gd name="connsiteY2512" fmla="*/ 657241 h 1040609"/>
                  <a:gd name="connsiteX2513" fmla="*/ 15128 w 1089145"/>
                  <a:gd name="connsiteY2513" fmla="*/ 657932 h 1040609"/>
                  <a:gd name="connsiteX2514" fmla="*/ 15852 w 1089145"/>
                  <a:gd name="connsiteY2514" fmla="*/ 658150 h 1040609"/>
                  <a:gd name="connsiteX2515" fmla="*/ 16461 w 1089145"/>
                  <a:gd name="connsiteY2515" fmla="*/ 658054 h 1040609"/>
                  <a:gd name="connsiteX2516" fmla="*/ 17007 w 1089145"/>
                  <a:gd name="connsiteY2516" fmla="*/ 657713 h 1040609"/>
                  <a:gd name="connsiteX2517" fmla="*/ 17376 w 1089145"/>
                  <a:gd name="connsiteY2517" fmla="*/ 657161 h 1040609"/>
                  <a:gd name="connsiteX2518" fmla="*/ 17592 w 1089145"/>
                  <a:gd name="connsiteY2518" fmla="*/ 656663 h 1040609"/>
                  <a:gd name="connsiteX2519" fmla="*/ 17731 w 1089145"/>
                  <a:gd name="connsiteY2519" fmla="*/ 656163 h 1040609"/>
                  <a:gd name="connsiteX2520" fmla="*/ 18112 w 1089145"/>
                  <a:gd name="connsiteY2520" fmla="*/ 655864 h 1040609"/>
                  <a:gd name="connsiteX2521" fmla="*/ 18722 w 1089145"/>
                  <a:gd name="connsiteY2521" fmla="*/ 655655 h 1040609"/>
                  <a:gd name="connsiteX2522" fmla="*/ 19306 w 1089145"/>
                  <a:gd name="connsiteY2522" fmla="*/ 655360 h 1040609"/>
                  <a:gd name="connsiteX2523" fmla="*/ 19814 w 1089145"/>
                  <a:gd name="connsiteY2523" fmla="*/ 654948 h 1040609"/>
                  <a:gd name="connsiteX2524" fmla="*/ 20487 w 1089145"/>
                  <a:gd name="connsiteY2524" fmla="*/ 654753 h 1040609"/>
                  <a:gd name="connsiteX2525" fmla="*/ 20856 w 1089145"/>
                  <a:gd name="connsiteY2525" fmla="*/ 654997 h 1040609"/>
                  <a:gd name="connsiteX2526" fmla="*/ 21249 w 1089145"/>
                  <a:gd name="connsiteY2526" fmla="*/ 656050 h 1040609"/>
                  <a:gd name="connsiteX2527" fmla="*/ 21173 w 1089145"/>
                  <a:gd name="connsiteY2527" fmla="*/ 656558 h 1040609"/>
                  <a:gd name="connsiteX2528" fmla="*/ 20513 w 1089145"/>
                  <a:gd name="connsiteY2528" fmla="*/ 657064 h 1040609"/>
                  <a:gd name="connsiteX2529" fmla="*/ 20094 w 1089145"/>
                  <a:gd name="connsiteY2529" fmla="*/ 657363 h 1040609"/>
                  <a:gd name="connsiteX2530" fmla="*/ 19446 w 1089145"/>
                  <a:gd name="connsiteY2530" fmla="*/ 657659 h 1040609"/>
                  <a:gd name="connsiteX2531" fmla="*/ 18811 w 1089145"/>
                  <a:gd name="connsiteY2531" fmla="*/ 657925 h 1040609"/>
                  <a:gd name="connsiteX2532" fmla="*/ 18278 w 1089145"/>
                  <a:gd name="connsiteY2532" fmla="*/ 658394 h 1040609"/>
                  <a:gd name="connsiteX2533" fmla="*/ 17820 w 1089145"/>
                  <a:gd name="connsiteY2533" fmla="*/ 659062 h 1040609"/>
                  <a:gd name="connsiteX2534" fmla="*/ 17795 w 1089145"/>
                  <a:gd name="connsiteY2534" fmla="*/ 659562 h 1040609"/>
                  <a:gd name="connsiteX2535" fmla="*/ 18062 w 1089145"/>
                  <a:gd name="connsiteY2535" fmla="*/ 659947 h 1040609"/>
                  <a:gd name="connsiteX2536" fmla="*/ 18519 w 1089145"/>
                  <a:gd name="connsiteY2536" fmla="*/ 660323 h 1040609"/>
                  <a:gd name="connsiteX2537" fmla="*/ 19090 w 1089145"/>
                  <a:gd name="connsiteY2537" fmla="*/ 660583 h 1040609"/>
                  <a:gd name="connsiteX2538" fmla="*/ 19878 w 1089145"/>
                  <a:gd name="connsiteY2538" fmla="*/ 660520 h 1040609"/>
                  <a:gd name="connsiteX2539" fmla="*/ 20500 w 1089145"/>
                  <a:gd name="connsiteY2539" fmla="*/ 660394 h 1040609"/>
                  <a:gd name="connsiteX2540" fmla="*/ 20970 w 1089145"/>
                  <a:gd name="connsiteY2540" fmla="*/ 660397 h 1040609"/>
                  <a:gd name="connsiteX2541" fmla="*/ 21503 w 1089145"/>
                  <a:gd name="connsiteY2541" fmla="*/ 660500 h 1040609"/>
                  <a:gd name="connsiteX2542" fmla="*/ 21453 w 1089145"/>
                  <a:gd name="connsiteY2542" fmla="*/ 661113 h 1040609"/>
                  <a:gd name="connsiteX2543" fmla="*/ 20906 w 1089145"/>
                  <a:gd name="connsiteY2543" fmla="*/ 661239 h 1040609"/>
                  <a:gd name="connsiteX2544" fmla="*/ 20030 w 1089145"/>
                  <a:gd name="connsiteY2544" fmla="*/ 661220 h 1040609"/>
                  <a:gd name="connsiteX2545" fmla="*/ 19433 w 1089145"/>
                  <a:gd name="connsiteY2545" fmla="*/ 661472 h 1040609"/>
                  <a:gd name="connsiteX2546" fmla="*/ 18989 w 1089145"/>
                  <a:gd name="connsiteY2546" fmla="*/ 661798 h 1040609"/>
                  <a:gd name="connsiteX2547" fmla="*/ 18912 w 1089145"/>
                  <a:gd name="connsiteY2547" fmla="*/ 662567 h 1040609"/>
                  <a:gd name="connsiteX2548" fmla="*/ 19116 w 1089145"/>
                  <a:gd name="connsiteY2548" fmla="*/ 663284 h 1040609"/>
                  <a:gd name="connsiteX2549" fmla="*/ 19903 w 1089145"/>
                  <a:gd name="connsiteY2549" fmla="*/ 663945 h 1040609"/>
                  <a:gd name="connsiteX2550" fmla="*/ 20614 w 1089145"/>
                  <a:gd name="connsiteY2550" fmla="*/ 663621 h 1040609"/>
                  <a:gd name="connsiteX2551" fmla="*/ 21364 w 1089145"/>
                  <a:gd name="connsiteY2551" fmla="*/ 663454 h 1040609"/>
                  <a:gd name="connsiteX2552" fmla="*/ 21986 w 1089145"/>
                  <a:gd name="connsiteY2552" fmla="*/ 664147 h 1040609"/>
                  <a:gd name="connsiteX2553" fmla="*/ 21973 w 1089145"/>
                  <a:gd name="connsiteY2553" fmla="*/ 664773 h 1040609"/>
                  <a:gd name="connsiteX2554" fmla="*/ 21541 w 1089145"/>
                  <a:gd name="connsiteY2554" fmla="*/ 665069 h 1040609"/>
                  <a:gd name="connsiteX2555" fmla="*/ 20957 w 1089145"/>
                  <a:gd name="connsiteY2555" fmla="*/ 665265 h 1040609"/>
                  <a:gd name="connsiteX2556" fmla="*/ 20208 w 1089145"/>
                  <a:gd name="connsiteY2556" fmla="*/ 665746 h 1040609"/>
                  <a:gd name="connsiteX2557" fmla="*/ 19827 w 1089145"/>
                  <a:gd name="connsiteY2557" fmla="*/ 666187 h 1040609"/>
                  <a:gd name="connsiteX2558" fmla="*/ 19535 w 1089145"/>
                  <a:gd name="connsiteY2558" fmla="*/ 666861 h 1040609"/>
                  <a:gd name="connsiteX2559" fmla="*/ 19459 w 1089145"/>
                  <a:gd name="connsiteY2559" fmla="*/ 667442 h 1040609"/>
                  <a:gd name="connsiteX2560" fmla="*/ 19649 w 1089145"/>
                  <a:gd name="connsiteY2560" fmla="*/ 668101 h 1040609"/>
                  <a:gd name="connsiteX2561" fmla="*/ 20233 w 1089145"/>
                  <a:gd name="connsiteY2561" fmla="*/ 668347 h 1040609"/>
                  <a:gd name="connsiteX2562" fmla="*/ 20729 w 1089145"/>
                  <a:gd name="connsiteY2562" fmla="*/ 668193 h 1040609"/>
                  <a:gd name="connsiteX2563" fmla="*/ 21237 w 1089145"/>
                  <a:gd name="connsiteY2563" fmla="*/ 667895 h 1040609"/>
                  <a:gd name="connsiteX2564" fmla="*/ 21783 w 1089145"/>
                  <a:gd name="connsiteY2564" fmla="*/ 667828 h 1040609"/>
                  <a:gd name="connsiteX2565" fmla="*/ 22380 w 1089145"/>
                  <a:gd name="connsiteY2565" fmla="*/ 667801 h 1040609"/>
                  <a:gd name="connsiteX2566" fmla="*/ 23396 w 1089145"/>
                  <a:gd name="connsiteY2566" fmla="*/ 668093 h 1040609"/>
                  <a:gd name="connsiteX2567" fmla="*/ 23980 w 1089145"/>
                  <a:gd name="connsiteY2567" fmla="*/ 668412 h 1040609"/>
                  <a:gd name="connsiteX2568" fmla="*/ 24348 w 1089145"/>
                  <a:gd name="connsiteY2568" fmla="*/ 668868 h 1040609"/>
                  <a:gd name="connsiteX2569" fmla="*/ 24196 w 1089145"/>
                  <a:gd name="connsiteY2569" fmla="*/ 669828 h 1040609"/>
                  <a:gd name="connsiteX2570" fmla="*/ 23700 w 1089145"/>
                  <a:gd name="connsiteY2570" fmla="*/ 670425 h 1040609"/>
                  <a:gd name="connsiteX2571" fmla="*/ 22811 w 1089145"/>
                  <a:gd name="connsiteY2571" fmla="*/ 670832 h 1040609"/>
                  <a:gd name="connsiteX2572" fmla="*/ 22342 w 1089145"/>
                  <a:gd name="connsiteY2572" fmla="*/ 670986 h 1040609"/>
                  <a:gd name="connsiteX2573" fmla="*/ 21897 w 1089145"/>
                  <a:gd name="connsiteY2573" fmla="*/ 671185 h 1040609"/>
                  <a:gd name="connsiteX2574" fmla="*/ 21376 w 1089145"/>
                  <a:gd name="connsiteY2574" fmla="*/ 671469 h 1040609"/>
                  <a:gd name="connsiteX2575" fmla="*/ 21173 w 1089145"/>
                  <a:gd name="connsiteY2575" fmla="*/ 672210 h 1040609"/>
                  <a:gd name="connsiteX2576" fmla="*/ 21605 w 1089145"/>
                  <a:gd name="connsiteY2576" fmla="*/ 672727 h 1040609"/>
                  <a:gd name="connsiteX2577" fmla="*/ 22100 w 1089145"/>
                  <a:gd name="connsiteY2577" fmla="*/ 672772 h 1040609"/>
                  <a:gd name="connsiteX2578" fmla="*/ 22723 w 1089145"/>
                  <a:gd name="connsiteY2578" fmla="*/ 672803 h 1040609"/>
                  <a:gd name="connsiteX2579" fmla="*/ 23269 w 1089145"/>
                  <a:gd name="connsiteY2579" fmla="*/ 672822 h 1040609"/>
                  <a:gd name="connsiteX2580" fmla="*/ 23713 w 1089145"/>
                  <a:gd name="connsiteY2580" fmla="*/ 672996 h 1040609"/>
                  <a:gd name="connsiteX2581" fmla="*/ 23802 w 1089145"/>
                  <a:gd name="connsiteY2581" fmla="*/ 673667 h 1040609"/>
                  <a:gd name="connsiteX2582" fmla="*/ 23738 w 1089145"/>
                  <a:gd name="connsiteY2582" fmla="*/ 674181 h 1040609"/>
                  <a:gd name="connsiteX2583" fmla="*/ 23053 w 1089145"/>
                  <a:gd name="connsiteY2583" fmla="*/ 674932 h 1040609"/>
                  <a:gd name="connsiteX2584" fmla="*/ 22392 w 1089145"/>
                  <a:gd name="connsiteY2584" fmla="*/ 675430 h 1040609"/>
                  <a:gd name="connsiteX2585" fmla="*/ 21694 w 1089145"/>
                  <a:gd name="connsiteY2585" fmla="*/ 675854 h 1040609"/>
                  <a:gd name="connsiteX2586" fmla="*/ 21173 w 1089145"/>
                  <a:gd name="connsiteY2586" fmla="*/ 676451 h 1040609"/>
                  <a:gd name="connsiteX2587" fmla="*/ 21160 w 1089145"/>
                  <a:gd name="connsiteY2587" fmla="*/ 677049 h 1040609"/>
                  <a:gd name="connsiteX2588" fmla="*/ 21630 w 1089145"/>
                  <a:gd name="connsiteY2588" fmla="*/ 677610 h 1040609"/>
                  <a:gd name="connsiteX2589" fmla="*/ 22545 w 1089145"/>
                  <a:gd name="connsiteY2589" fmla="*/ 678243 h 1040609"/>
                  <a:gd name="connsiteX2590" fmla="*/ 24107 w 1089145"/>
                  <a:gd name="connsiteY2590" fmla="*/ 678882 h 1040609"/>
                  <a:gd name="connsiteX2591" fmla="*/ 24539 w 1089145"/>
                  <a:gd name="connsiteY2591" fmla="*/ 679199 h 1040609"/>
                  <a:gd name="connsiteX2592" fmla="*/ 24501 w 1089145"/>
                  <a:gd name="connsiteY2592" fmla="*/ 679771 h 1040609"/>
                  <a:gd name="connsiteX2593" fmla="*/ 24208 w 1089145"/>
                  <a:gd name="connsiteY2593" fmla="*/ 680241 h 1040609"/>
                  <a:gd name="connsiteX2594" fmla="*/ 23967 w 1089145"/>
                  <a:gd name="connsiteY2594" fmla="*/ 680953 h 1040609"/>
                  <a:gd name="connsiteX2595" fmla="*/ 23510 w 1089145"/>
                  <a:gd name="connsiteY2595" fmla="*/ 681720 h 1040609"/>
                  <a:gd name="connsiteX2596" fmla="*/ 22811 w 1089145"/>
                  <a:gd name="connsiteY2596" fmla="*/ 682344 h 1040609"/>
                  <a:gd name="connsiteX2597" fmla="*/ 22316 w 1089145"/>
                  <a:gd name="connsiteY2597" fmla="*/ 682642 h 1040609"/>
                  <a:gd name="connsiteX2598" fmla="*/ 21707 w 1089145"/>
                  <a:gd name="connsiteY2598" fmla="*/ 683023 h 1040609"/>
                  <a:gd name="connsiteX2599" fmla="*/ 21110 w 1089145"/>
                  <a:gd name="connsiteY2599" fmla="*/ 683548 h 1040609"/>
                  <a:gd name="connsiteX2600" fmla="*/ 21402 w 1089145"/>
                  <a:gd name="connsiteY2600" fmla="*/ 684035 h 1040609"/>
                  <a:gd name="connsiteX2601" fmla="*/ 22075 w 1089145"/>
                  <a:gd name="connsiteY2601" fmla="*/ 684609 h 1040609"/>
                  <a:gd name="connsiteX2602" fmla="*/ 22392 w 1089145"/>
                  <a:gd name="connsiteY2602" fmla="*/ 685113 h 1040609"/>
                  <a:gd name="connsiteX2603" fmla="*/ 21770 w 1089145"/>
                  <a:gd name="connsiteY2603" fmla="*/ 685351 h 1040609"/>
                  <a:gd name="connsiteX2604" fmla="*/ 20449 w 1089145"/>
                  <a:gd name="connsiteY2604" fmla="*/ 684915 h 1040609"/>
                  <a:gd name="connsiteX2605" fmla="*/ 18798 w 1089145"/>
                  <a:gd name="connsiteY2605" fmla="*/ 684889 h 1040609"/>
                  <a:gd name="connsiteX2606" fmla="*/ 18049 w 1089145"/>
                  <a:gd name="connsiteY2606" fmla="*/ 685113 h 1040609"/>
                  <a:gd name="connsiteX2607" fmla="*/ 17706 w 1089145"/>
                  <a:gd name="connsiteY2607" fmla="*/ 685496 h 1040609"/>
                  <a:gd name="connsiteX2608" fmla="*/ 17439 w 1089145"/>
                  <a:gd name="connsiteY2608" fmla="*/ 685923 h 1040609"/>
                  <a:gd name="connsiteX2609" fmla="*/ 17312 w 1089145"/>
                  <a:gd name="connsiteY2609" fmla="*/ 686607 h 1040609"/>
                  <a:gd name="connsiteX2610" fmla="*/ 17388 w 1089145"/>
                  <a:gd name="connsiteY2610" fmla="*/ 687464 h 1040609"/>
                  <a:gd name="connsiteX2611" fmla="*/ 17871 w 1089145"/>
                  <a:gd name="connsiteY2611" fmla="*/ 688399 h 1040609"/>
                  <a:gd name="connsiteX2612" fmla="*/ 18544 w 1089145"/>
                  <a:gd name="connsiteY2612" fmla="*/ 689574 h 1040609"/>
                  <a:gd name="connsiteX2613" fmla="*/ 19065 w 1089145"/>
                  <a:gd name="connsiteY2613" fmla="*/ 690261 h 1040609"/>
                  <a:gd name="connsiteX2614" fmla="*/ 19509 w 1089145"/>
                  <a:gd name="connsiteY2614" fmla="*/ 690992 h 1040609"/>
                  <a:gd name="connsiteX2615" fmla="*/ 19979 w 1089145"/>
                  <a:gd name="connsiteY2615" fmla="*/ 691780 h 1040609"/>
                  <a:gd name="connsiteX2616" fmla="*/ 20449 w 1089145"/>
                  <a:gd name="connsiteY2616" fmla="*/ 692540 h 1040609"/>
                  <a:gd name="connsiteX2617" fmla="*/ 21021 w 1089145"/>
                  <a:gd name="connsiteY2617" fmla="*/ 692830 h 1040609"/>
                  <a:gd name="connsiteX2618" fmla="*/ 21618 w 1089145"/>
                  <a:gd name="connsiteY2618" fmla="*/ 693350 h 1040609"/>
                  <a:gd name="connsiteX2619" fmla="*/ 21999 w 1089145"/>
                  <a:gd name="connsiteY2619" fmla="*/ 693793 h 1040609"/>
                  <a:gd name="connsiteX2620" fmla="*/ 22342 w 1089145"/>
                  <a:gd name="connsiteY2620" fmla="*/ 694496 h 1040609"/>
                  <a:gd name="connsiteX2621" fmla="*/ 22126 w 1089145"/>
                  <a:gd name="connsiteY2621" fmla="*/ 694923 h 1040609"/>
                  <a:gd name="connsiteX2622" fmla="*/ 21707 w 1089145"/>
                  <a:gd name="connsiteY2622" fmla="*/ 695347 h 1040609"/>
                  <a:gd name="connsiteX2623" fmla="*/ 21059 w 1089145"/>
                  <a:gd name="connsiteY2623" fmla="*/ 695646 h 1040609"/>
                  <a:gd name="connsiteX2624" fmla="*/ 20208 w 1089145"/>
                  <a:gd name="connsiteY2624" fmla="*/ 695854 h 1040609"/>
                  <a:gd name="connsiteX2625" fmla="*/ 19293 w 1089145"/>
                  <a:gd name="connsiteY2625" fmla="*/ 695545 h 1040609"/>
                  <a:gd name="connsiteX2626" fmla="*/ 18455 w 1089145"/>
                  <a:gd name="connsiteY2626" fmla="*/ 694685 h 1040609"/>
                  <a:gd name="connsiteX2627" fmla="*/ 18163 w 1089145"/>
                  <a:gd name="connsiteY2627" fmla="*/ 693982 h 1040609"/>
                  <a:gd name="connsiteX2628" fmla="*/ 17858 w 1089145"/>
                  <a:gd name="connsiteY2628" fmla="*/ 693511 h 1040609"/>
                  <a:gd name="connsiteX2629" fmla="*/ 17452 w 1089145"/>
                  <a:gd name="connsiteY2629" fmla="*/ 693080 h 1040609"/>
                  <a:gd name="connsiteX2630" fmla="*/ 16588 w 1089145"/>
                  <a:gd name="connsiteY2630" fmla="*/ 693087 h 1040609"/>
                  <a:gd name="connsiteX2631" fmla="*/ 16068 w 1089145"/>
                  <a:gd name="connsiteY2631" fmla="*/ 693286 h 1040609"/>
                  <a:gd name="connsiteX2632" fmla="*/ 15687 w 1089145"/>
                  <a:gd name="connsiteY2632" fmla="*/ 693551 h 1040609"/>
                  <a:gd name="connsiteX2633" fmla="*/ 15242 w 1089145"/>
                  <a:gd name="connsiteY2633" fmla="*/ 693921 h 1040609"/>
                  <a:gd name="connsiteX2634" fmla="*/ 15141 w 1089145"/>
                  <a:gd name="connsiteY2634" fmla="*/ 694522 h 1040609"/>
                  <a:gd name="connsiteX2635" fmla="*/ 15585 w 1089145"/>
                  <a:gd name="connsiteY2635" fmla="*/ 695022 h 1040609"/>
                  <a:gd name="connsiteX2636" fmla="*/ 16182 w 1089145"/>
                  <a:gd name="connsiteY2636" fmla="*/ 695286 h 1040609"/>
                  <a:gd name="connsiteX2637" fmla="*/ 17719 w 1089145"/>
                  <a:gd name="connsiteY2637" fmla="*/ 695681 h 1040609"/>
                  <a:gd name="connsiteX2638" fmla="*/ 17681 w 1089145"/>
                  <a:gd name="connsiteY2638" fmla="*/ 696709 h 1040609"/>
                  <a:gd name="connsiteX2639" fmla="*/ 17007 w 1089145"/>
                  <a:gd name="connsiteY2639" fmla="*/ 696246 h 1040609"/>
                  <a:gd name="connsiteX2640" fmla="*/ 16423 w 1089145"/>
                  <a:gd name="connsiteY2640" fmla="*/ 696131 h 1040609"/>
                  <a:gd name="connsiteX2641" fmla="*/ 15598 w 1089145"/>
                  <a:gd name="connsiteY2641" fmla="*/ 696024 h 1040609"/>
                  <a:gd name="connsiteX2642" fmla="*/ 14963 w 1089145"/>
                  <a:gd name="connsiteY2642" fmla="*/ 696047 h 1040609"/>
                  <a:gd name="connsiteX2643" fmla="*/ 14417 w 1089145"/>
                  <a:gd name="connsiteY2643" fmla="*/ 696230 h 1040609"/>
                  <a:gd name="connsiteX2644" fmla="*/ 14302 w 1089145"/>
                  <a:gd name="connsiteY2644" fmla="*/ 696843 h 1040609"/>
                  <a:gd name="connsiteX2645" fmla="*/ 14683 w 1089145"/>
                  <a:gd name="connsiteY2645" fmla="*/ 697659 h 1040609"/>
                  <a:gd name="connsiteX2646" fmla="*/ 15280 w 1089145"/>
                  <a:gd name="connsiteY2646" fmla="*/ 697877 h 1040609"/>
                  <a:gd name="connsiteX2647" fmla="*/ 16207 w 1089145"/>
                  <a:gd name="connsiteY2647" fmla="*/ 698369 h 1040609"/>
                  <a:gd name="connsiteX2648" fmla="*/ 16690 w 1089145"/>
                  <a:gd name="connsiteY2648" fmla="*/ 698901 h 1040609"/>
                  <a:gd name="connsiteX2649" fmla="*/ 16652 w 1089145"/>
                  <a:gd name="connsiteY2649" fmla="*/ 699501 h 1040609"/>
                  <a:gd name="connsiteX2650" fmla="*/ 16207 w 1089145"/>
                  <a:gd name="connsiteY2650" fmla="*/ 699926 h 1040609"/>
                  <a:gd name="connsiteX2651" fmla="*/ 15407 w 1089145"/>
                  <a:gd name="connsiteY2651" fmla="*/ 700350 h 1040609"/>
                  <a:gd name="connsiteX2652" fmla="*/ 14683 w 1089145"/>
                  <a:gd name="connsiteY2652" fmla="*/ 699961 h 1040609"/>
                  <a:gd name="connsiteX2653" fmla="*/ 13972 w 1089145"/>
                  <a:gd name="connsiteY2653" fmla="*/ 699755 h 1040609"/>
                  <a:gd name="connsiteX2654" fmla="*/ 13261 w 1089145"/>
                  <a:gd name="connsiteY2654" fmla="*/ 699993 h 1040609"/>
                  <a:gd name="connsiteX2655" fmla="*/ 12410 w 1089145"/>
                  <a:gd name="connsiteY2655" fmla="*/ 700388 h 1040609"/>
                  <a:gd name="connsiteX2656" fmla="*/ 11788 w 1089145"/>
                  <a:gd name="connsiteY2656" fmla="*/ 700959 h 1040609"/>
                  <a:gd name="connsiteX2657" fmla="*/ 11470 w 1089145"/>
                  <a:gd name="connsiteY2657" fmla="*/ 701354 h 1040609"/>
                  <a:gd name="connsiteX2658" fmla="*/ 11394 w 1089145"/>
                  <a:gd name="connsiteY2658" fmla="*/ 701968 h 1040609"/>
                  <a:gd name="connsiteX2659" fmla="*/ 11712 w 1089145"/>
                  <a:gd name="connsiteY2659" fmla="*/ 702426 h 1040609"/>
                  <a:gd name="connsiteX2660" fmla="*/ 12410 w 1089145"/>
                  <a:gd name="connsiteY2660" fmla="*/ 702728 h 1040609"/>
                  <a:gd name="connsiteX2661" fmla="*/ 13667 w 1089145"/>
                  <a:gd name="connsiteY2661" fmla="*/ 702808 h 1040609"/>
                  <a:gd name="connsiteX2662" fmla="*/ 14518 w 1089145"/>
                  <a:gd name="connsiteY2662" fmla="*/ 703101 h 1040609"/>
                  <a:gd name="connsiteX2663" fmla="*/ 15903 w 1089145"/>
                  <a:gd name="connsiteY2663" fmla="*/ 703065 h 1040609"/>
                  <a:gd name="connsiteX2664" fmla="*/ 16881 w 1089145"/>
                  <a:gd name="connsiteY2664" fmla="*/ 703059 h 1040609"/>
                  <a:gd name="connsiteX2665" fmla="*/ 17858 w 1089145"/>
                  <a:gd name="connsiteY2665" fmla="*/ 703008 h 1040609"/>
                  <a:gd name="connsiteX2666" fmla="*/ 19611 w 1089145"/>
                  <a:gd name="connsiteY2666" fmla="*/ 702918 h 1040609"/>
                  <a:gd name="connsiteX2667" fmla="*/ 20348 w 1089145"/>
                  <a:gd name="connsiteY2667" fmla="*/ 703252 h 1040609"/>
                  <a:gd name="connsiteX2668" fmla="*/ 20919 w 1089145"/>
                  <a:gd name="connsiteY2668" fmla="*/ 703637 h 1040609"/>
                  <a:gd name="connsiteX2669" fmla="*/ 21453 w 1089145"/>
                  <a:gd name="connsiteY2669" fmla="*/ 704588 h 1040609"/>
                  <a:gd name="connsiteX2670" fmla="*/ 21719 w 1089145"/>
                  <a:gd name="connsiteY2670" fmla="*/ 705204 h 1040609"/>
                  <a:gd name="connsiteX2671" fmla="*/ 22087 w 1089145"/>
                  <a:gd name="connsiteY2671" fmla="*/ 706363 h 1040609"/>
                  <a:gd name="connsiteX2672" fmla="*/ 22799 w 1089145"/>
                  <a:gd name="connsiteY2672" fmla="*/ 707521 h 1040609"/>
                  <a:gd name="connsiteX2673" fmla="*/ 23535 w 1089145"/>
                  <a:gd name="connsiteY2673" fmla="*/ 708584 h 1040609"/>
                  <a:gd name="connsiteX2674" fmla="*/ 23853 w 1089145"/>
                  <a:gd name="connsiteY2674" fmla="*/ 709500 h 1040609"/>
                  <a:gd name="connsiteX2675" fmla="*/ 23967 w 1089145"/>
                  <a:gd name="connsiteY2675" fmla="*/ 710402 h 1040609"/>
                  <a:gd name="connsiteX2676" fmla="*/ 23738 w 1089145"/>
                  <a:gd name="connsiteY2676" fmla="*/ 711000 h 1040609"/>
                  <a:gd name="connsiteX2677" fmla="*/ 22951 w 1089145"/>
                  <a:gd name="connsiteY2677" fmla="*/ 710809 h 1040609"/>
                  <a:gd name="connsiteX2678" fmla="*/ 22519 w 1089145"/>
                  <a:gd name="connsiteY2678" fmla="*/ 710450 h 1040609"/>
                  <a:gd name="connsiteX2679" fmla="*/ 22151 w 1089145"/>
                  <a:gd name="connsiteY2679" fmla="*/ 710046 h 1040609"/>
                  <a:gd name="connsiteX2680" fmla="*/ 21719 w 1089145"/>
                  <a:gd name="connsiteY2680" fmla="*/ 709603 h 1040609"/>
                  <a:gd name="connsiteX2681" fmla="*/ 21326 w 1089145"/>
                  <a:gd name="connsiteY2681" fmla="*/ 709185 h 1040609"/>
                  <a:gd name="connsiteX2682" fmla="*/ 20741 w 1089145"/>
                  <a:gd name="connsiteY2682" fmla="*/ 708353 h 1040609"/>
                  <a:gd name="connsiteX2683" fmla="*/ 20081 w 1089145"/>
                  <a:gd name="connsiteY2683" fmla="*/ 707664 h 1040609"/>
                  <a:gd name="connsiteX2684" fmla="*/ 18951 w 1089145"/>
                  <a:gd name="connsiteY2684" fmla="*/ 707372 h 1040609"/>
                  <a:gd name="connsiteX2685" fmla="*/ 18062 w 1089145"/>
                  <a:gd name="connsiteY2685" fmla="*/ 707554 h 1040609"/>
                  <a:gd name="connsiteX2686" fmla="*/ 16944 w 1089145"/>
                  <a:gd name="connsiteY2686" fmla="*/ 708200 h 1040609"/>
                  <a:gd name="connsiteX2687" fmla="*/ 16157 w 1089145"/>
                  <a:gd name="connsiteY2687" fmla="*/ 709038 h 1040609"/>
                  <a:gd name="connsiteX2688" fmla="*/ 16030 w 1089145"/>
                  <a:gd name="connsiteY2688" fmla="*/ 709481 h 1040609"/>
                  <a:gd name="connsiteX2689" fmla="*/ 15941 w 1089145"/>
                  <a:gd name="connsiteY2689" fmla="*/ 709965 h 1040609"/>
                  <a:gd name="connsiteX2690" fmla="*/ 15699 w 1089145"/>
                  <a:gd name="connsiteY2690" fmla="*/ 710448 h 1040609"/>
                  <a:gd name="connsiteX2691" fmla="*/ 15585 w 1089145"/>
                  <a:gd name="connsiteY2691" fmla="*/ 711375 h 1040609"/>
                  <a:gd name="connsiteX2692" fmla="*/ 15649 w 1089145"/>
                  <a:gd name="connsiteY2692" fmla="*/ 712165 h 1040609"/>
                  <a:gd name="connsiteX2693" fmla="*/ 15661 w 1089145"/>
                  <a:gd name="connsiteY2693" fmla="*/ 712749 h 1040609"/>
                  <a:gd name="connsiteX2694" fmla="*/ 15839 w 1089145"/>
                  <a:gd name="connsiteY2694" fmla="*/ 713334 h 1040609"/>
                  <a:gd name="connsiteX2695" fmla="*/ 16373 w 1089145"/>
                  <a:gd name="connsiteY2695" fmla="*/ 713681 h 1040609"/>
                  <a:gd name="connsiteX2696" fmla="*/ 17084 w 1089145"/>
                  <a:gd name="connsiteY2696" fmla="*/ 713530 h 1040609"/>
                  <a:gd name="connsiteX2697" fmla="*/ 17973 w 1089145"/>
                  <a:gd name="connsiteY2697" fmla="*/ 713375 h 1040609"/>
                  <a:gd name="connsiteX2698" fmla="*/ 18785 w 1089145"/>
                  <a:gd name="connsiteY2698" fmla="*/ 713154 h 1040609"/>
                  <a:gd name="connsiteX2699" fmla="*/ 19713 w 1089145"/>
                  <a:gd name="connsiteY2699" fmla="*/ 713045 h 1040609"/>
                  <a:gd name="connsiteX2700" fmla="*/ 20208 w 1089145"/>
                  <a:gd name="connsiteY2700" fmla="*/ 713433 h 1040609"/>
                  <a:gd name="connsiteX2701" fmla="*/ 20208 w 1089145"/>
                  <a:gd name="connsiteY2701" fmla="*/ 713876 h 1040609"/>
                  <a:gd name="connsiteX2702" fmla="*/ 19954 w 1089145"/>
                  <a:gd name="connsiteY2702" fmla="*/ 714345 h 1040609"/>
                  <a:gd name="connsiteX2703" fmla="*/ 18912 w 1089145"/>
                  <a:gd name="connsiteY2703" fmla="*/ 715083 h 1040609"/>
                  <a:gd name="connsiteX2704" fmla="*/ 18214 w 1089145"/>
                  <a:gd name="connsiteY2704" fmla="*/ 715635 h 1040609"/>
                  <a:gd name="connsiteX2705" fmla="*/ 17262 w 1089145"/>
                  <a:gd name="connsiteY2705" fmla="*/ 716342 h 1040609"/>
                  <a:gd name="connsiteX2706" fmla="*/ 16195 w 1089145"/>
                  <a:gd name="connsiteY2706" fmla="*/ 716866 h 1040609"/>
                  <a:gd name="connsiteX2707" fmla="*/ 15115 w 1089145"/>
                  <a:gd name="connsiteY2707" fmla="*/ 717071 h 1040609"/>
                  <a:gd name="connsiteX2708" fmla="*/ 14099 w 1089145"/>
                  <a:gd name="connsiteY2708" fmla="*/ 717180 h 1040609"/>
                  <a:gd name="connsiteX2709" fmla="*/ 13439 w 1089145"/>
                  <a:gd name="connsiteY2709" fmla="*/ 717302 h 1040609"/>
                  <a:gd name="connsiteX2710" fmla="*/ 12639 w 1089145"/>
                  <a:gd name="connsiteY2710" fmla="*/ 717585 h 1040609"/>
                  <a:gd name="connsiteX2711" fmla="*/ 12296 w 1089145"/>
                  <a:gd name="connsiteY2711" fmla="*/ 718211 h 1040609"/>
                  <a:gd name="connsiteX2712" fmla="*/ 12220 w 1089145"/>
                  <a:gd name="connsiteY2712" fmla="*/ 719308 h 1040609"/>
                  <a:gd name="connsiteX2713" fmla="*/ 12486 w 1089145"/>
                  <a:gd name="connsiteY2713" fmla="*/ 719955 h 1040609"/>
                  <a:gd name="connsiteX2714" fmla="*/ 12867 w 1089145"/>
                  <a:gd name="connsiteY2714" fmla="*/ 720898 h 1040609"/>
                  <a:gd name="connsiteX2715" fmla="*/ 13210 w 1089145"/>
                  <a:gd name="connsiteY2715" fmla="*/ 721415 h 1040609"/>
                  <a:gd name="connsiteX2716" fmla="*/ 14531 w 1089145"/>
                  <a:gd name="connsiteY2716" fmla="*/ 722494 h 1040609"/>
                  <a:gd name="connsiteX2717" fmla="*/ 15712 w 1089145"/>
                  <a:gd name="connsiteY2717" fmla="*/ 722548 h 1040609"/>
                  <a:gd name="connsiteX2718" fmla="*/ 16360 w 1089145"/>
                  <a:gd name="connsiteY2718" fmla="*/ 722626 h 1040609"/>
                  <a:gd name="connsiteX2719" fmla="*/ 17160 w 1089145"/>
                  <a:gd name="connsiteY2719" fmla="*/ 722420 h 1040609"/>
                  <a:gd name="connsiteX2720" fmla="*/ 17833 w 1089145"/>
                  <a:gd name="connsiteY2720" fmla="*/ 722333 h 1040609"/>
                  <a:gd name="connsiteX2721" fmla="*/ 19421 w 1089145"/>
                  <a:gd name="connsiteY2721" fmla="*/ 722407 h 1040609"/>
                  <a:gd name="connsiteX2722" fmla="*/ 20005 w 1089145"/>
                  <a:gd name="connsiteY2722" fmla="*/ 722609 h 1040609"/>
                  <a:gd name="connsiteX2723" fmla="*/ 20805 w 1089145"/>
                  <a:gd name="connsiteY2723" fmla="*/ 723399 h 1040609"/>
                  <a:gd name="connsiteX2724" fmla="*/ 21707 w 1089145"/>
                  <a:gd name="connsiteY2724" fmla="*/ 724337 h 1040609"/>
                  <a:gd name="connsiteX2725" fmla="*/ 21821 w 1089145"/>
                  <a:gd name="connsiteY2725" fmla="*/ 724905 h 1040609"/>
                  <a:gd name="connsiteX2726" fmla="*/ 21821 w 1089145"/>
                  <a:gd name="connsiteY2726" fmla="*/ 725901 h 1040609"/>
                  <a:gd name="connsiteX2727" fmla="*/ 21757 w 1089145"/>
                  <a:gd name="connsiteY2727" fmla="*/ 726334 h 1040609"/>
                  <a:gd name="connsiteX2728" fmla="*/ 21668 w 1089145"/>
                  <a:gd name="connsiteY2728" fmla="*/ 727326 h 1040609"/>
                  <a:gd name="connsiteX2729" fmla="*/ 21326 w 1089145"/>
                  <a:gd name="connsiteY2729" fmla="*/ 728010 h 1040609"/>
                  <a:gd name="connsiteX2730" fmla="*/ 20957 w 1089145"/>
                  <a:gd name="connsiteY2730" fmla="*/ 728563 h 1040609"/>
                  <a:gd name="connsiteX2731" fmla="*/ 20640 w 1089145"/>
                  <a:gd name="connsiteY2731" fmla="*/ 728973 h 1040609"/>
                  <a:gd name="connsiteX2732" fmla="*/ 20284 w 1089145"/>
                  <a:gd name="connsiteY2732" fmla="*/ 729381 h 1040609"/>
                  <a:gd name="connsiteX2733" fmla="*/ 19789 w 1089145"/>
                  <a:gd name="connsiteY2733" fmla="*/ 729612 h 1040609"/>
                  <a:gd name="connsiteX2734" fmla="*/ 18874 w 1089145"/>
                  <a:gd name="connsiteY2734" fmla="*/ 730023 h 1040609"/>
                  <a:gd name="connsiteX2735" fmla="*/ 18341 w 1089145"/>
                  <a:gd name="connsiteY2735" fmla="*/ 730213 h 1040609"/>
                  <a:gd name="connsiteX2736" fmla="*/ 17630 w 1089145"/>
                  <a:gd name="connsiteY2736" fmla="*/ 730588 h 1040609"/>
                  <a:gd name="connsiteX2737" fmla="*/ 16080 w 1089145"/>
                  <a:gd name="connsiteY2737" fmla="*/ 730999 h 1040609"/>
                  <a:gd name="connsiteX2738" fmla="*/ 14696 w 1089145"/>
                  <a:gd name="connsiteY2738" fmla="*/ 731240 h 1040609"/>
                  <a:gd name="connsiteX2739" fmla="*/ 14188 w 1089145"/>
                  <a:gd name="connsiteY2739" fmla="*/ 731973 h 1040609"/>
                  <a:gd name="connsiteX2740" fmla="*/ 14328 w 1089145"/>
                  <a:gd name="connsiteY2740" fmla="*/ 732643 h 1040609"/>
                  <a:gd name="connsiteX2741" fmla="*/ 15484 w 1089145"/>
                  <a:gd name="connsiteY2741" fmla="*/ 733475 h 1040609"/>
                  <a:gd name="connsiteX2742" fmla="*/ 15915 w 1089145"/>
                  <a:gd name="connsiteY2742" fmla="*/ 733757 h 1040609"/>
                  <a:gd name="connsiteX2743" fmla="*/ 16334 w 1089145"/>
                  <a:gd name="connsiteY2743" fmla="*/ 734219 h 1040609"/>
                  <a:gd name="connsiteX2744" fmla="*/ 16563 w 1089145"/>
                  <a:gd name="connsiteY2744" fmla="*/ 734702 h 1040609"/>
                  <a:gd name="connsiteX2745" fmla="*/ 16626 w 1089145"/>
                  <a:gd name="connsiteY2745" fmla="*/ 735423 h 1040609"/>
                  <a:gd name="connsiteX2746" fmla="*/ 16715 w 1089145"/>
                  <a:gd name="connsiteY2746" fmla="*/ 735864 h 1040609"/>
                  <a:gd name="connsiteX2747" fmla="*/ 16576 w 1089145"/>
                  <a:gd name="connsiteY2747" fmla="*/ 736688 h 1040609"/>
                  <a:gd name="connsiteX2748" fmla="*/ 16411 w 1089145"/>
                  <a:gd name="connsiteY2748" fmla="*/ 737245 h 1040609"/>
                  <a:gd name="connsiteX2749" fmla="*/ 16055 w 1089145"/>
                  <a:gd name="connsiteY2749" fmla="*/ 737896 h 1040609"/>
                  <a:gd name="connsiteX2750" fmla="*/ 15661 w 1089145"/>
                  <a:gd name="connsiteY2750" fmla="*/ 737572 h 1040609"/>
                  <a:gd name="connsiteX2751" fmla="*/ 15179 w 1089145"/>
                  <a:gd name="connsiteY2751" fmla="*/ 737206 h 1040609"/>
                  <a:gd name="connsiteX2752" fmla="*/ 14798 w 1089145"/>
                  <a:gd name="connsiteY2752" fmla="*/ 736872 h 1040609"/>
                  <a:gd name="connsiteX2753" fmla="*/ 14709 w 1089145"/>
                  <a:gd name="connsiteY2753" fmla="*/ 736394 h 1040609"/>
                  <a:gd name="connsiteX2754" fmla="*/ 14137 w 1089145"/>
                  <a:gd name="connsiteY2754" fmla="*/ 736326 h 1040609"/>
                  <a:gd name="connsiteX2755" fmla="*/ 13667 w 1089145"/>
                  <a:gd name="connsiteY2755" fmla="*/ 737119 h 1040609"/>
                  <a:gd name="connsiteX2756" fmla="*/ 13299 w 1089145"/>
                  <a:gd name="connsiteY2756" fmla="*/ 737556 h 1040609"/>
                  <a:gd name="connsiteX2757" fmla="*/ 12893 w 1089145"/>
                  <a:gd name="connsiteY2757" fmla="*/ 738056 h 1040609"/>
                  <a:gd name="connsiteX2758" fmla="*/ 12397 w 1089145"/>
                  <a:gd name="connsiteY2758" fmla="*/ 738445 h 1040609"/>
                  <a:gd name="connsiteX2759" fmla="*/ 11559 w 1089145"/>
                  <a:gd name="connsiteY2759" fmla="*/ 738798 h 1040609"/>
                  <a:gd name="connsiteX2760" fmla="*/ 11115 w 1089145"/>
                  <a:gd name="connsiteY2760" fmla="*/ 738879 h 1040609"/>
                  <a:gd name="connsiteX2761" fmla="*/ 10607 w 1089145"/>
                  <a:gd name="connsiteY2761" fmla="*/ 738850 h 1040609"/>
                  <a:gd name="connsiteX2762" fmla="*/ 10099 w 1089145"/>
                  <a:gd name="connsiteY2762" fmla="*/ 738503 h 1040609"/>
                  <a:gd name="connsiteX2763" fmla="*/ 10073 w 1089145"/>
                  <a:gd name="connsiteY2763" fmla="*/ 737623 h 1040609"/>
                  <a:gd name="connsiteX2764" fmla="*/ 10111 w 1089145"/>
                  <a:gd name="connsiteY2764" fmla="*/ 737180 h 1040609"/>
                  <a:gd name="connsiteX2765" fmla="*/ 10035 w 1089145"/>
                  <a:gd name="connsiteY2765" fmla="*/ 736509 h 1040609"/>
                  <a:gd name="connsiteX2766" fmla="*/ 9921 w 1089145"/>
                  <a:gd name="connsiteY2766" fmla="*/ 735687 h 1040609"/>
                  <a:gd name="connsiteX2767" fmla="*/ 9692 w 1089145"/>
                  <a:gd name="connsiteY2767" fmla="*/ 734839 h 1040609"/>
                  <a:gd name="connsiteX2768" fmla="*/ 9095 w 1089145"/>
                  <a:gd name="connsiteY2768" fmla="*/ 734457 h 1040609"/>
                  <a:gd name="connsiteX2769" fmla="*/ 7737 w 1089145"/>
                  <a:gd name="connsiteY2769" fmla="*/ 734021 h 1040609"/>
                  <a:gd name="connsiteX2770" fmla="*/ 7152 w 1089145"/>
                  <a:gd name="connsiteY2770" fmla="*/ 733995 h 1040609"/>
                  <a:gd name="connsiteX2771" fmla="*/ 6073 w 1089145"/>
                  <a:gd name="connsiteY2771" fmla="*/ 734169 h 1040609"/>
                  <a:gd name="connsiteX2772" fmla="*/ 5298 w 1089145"/>
                  <a:gd name="connsiteY2772" fmla="*/ 734368 h 1040609"/>
                  <a:gd name="connsiteX2773" fmla="*/ 4752 w 1089145"/>
                  <a:gd name="connsiteY2773" fmla="*/ 734772 h 1040609"/>
                  <a:gd name="connsiteX2774" fmla="*/ 4333 w 1089145"/>
                  <a:gd name="connsiteY2774" fmla="*/ 735498 h 1040609"/>
                  <a:gd name="connsiteX2775" fmla="*/ 4650 w 1089145"/>
                  <a:gd name="connsiteY2775" fmla="*/ 736194 h 1040609"/>
                  <a:gd name="connsiteX2776" fmla="*/ 5260 w 1089145"/>
                  <a:gd name="connsiteY2776" fmla="*/ 736503 h 1040609"/>
                  <a:gd name="connsiteX2777" fmla="*/ 5933 w 1089145"/>
                  <a:gd name="connsiteY2777" fmla="*/ 736789 h 1040609"/>
                  <a:gd name="connsiteX2778" fmla="*/ 6797 w 1089145"/>
                  <a:gd name="connsiteY2778" fmla="*/ 737154 h 1040609"/>
                  <a:gd name="connsiteX2779" fmla="*/ 7241 w 1089145"/>
                  <a:gd name="connsiteY2779" fmla="*/ 737507 h 1040609"/>
                  <a:gd name="connsiteX2780" fmla="*/ 7838 w 1089145"/>
                  <a:gd name="connsiteY2780" fmla="*/ 737810 h 1040609"/>
                  <a:gd name="connsiteX2781" fmla="*/ 8105 w 1089145"/>
                  <a:gd name="connsiteY2781" fmla="*/ 738259 h 1040609"/>
                  <a:gd name="connsiteX2782" fmla="*/ 8118 w 1089145"/>
                  <a:gd name="connsiteY2782" fmla="*/ 738703 h 1040609"/>
                  <a:gd name="connsiteX2783" fmla="*/ 7889 w 1089145"/>
                  <a:gd name="connsiteY2783" fmla="*/ 739656 h 1040609"/>
                  <a:gd name="connsiteX2784" fmla="*/ 7559 w 1089145"/>
                  <a:gd name="connsiteY2784" fmla="*/ 740237 h 1040609"/>
                  <a:gd name="connsiteX2785" fmla="*/ 7076 w 1089145"/>
                  <a:gd name="connsiteY2785" fmla="*/ 740837 h 1040609"/>
                  <a:gd name="connsiteX2786" fmla="*/ 6733 w 1089145"/>
                  <a:gd name="connsiteY2786" fmla="*/ 741190 h 1040609"/>
                  <a:gd name="connsiteX2787" fmla="*/ 6060 w 1089145"/>
                  <a:gd name="connsiteY2787" fmla="*/ 741823 h 1040609"/>
                  <a:gd name="connsiteX2788" fmla="*/ 5463 w 1089145"/>
                  <a:gd name="connsiteY2788" fmla="*/ 742384 h 1040609"/>
                  <a:gd name="connsiteX2789" fmla="*/ 4955 w 1089145"/>
                  <a:gd name="connsiteY2789" fmla="*/ 742655 h 1040609"/>
                  <a:gd name="connsiteX2790" fmla="*/ 4066 w 1089145"/>
                  <a:gd name="connsiteY2790" fmla="*/ 743361 h 1040609"/>
                  <a:gd name="connsiteX2791" fmla="*/ 3584 w 1089145"/>
                  <a:gd name="connsiteY2791" fmla="*/ 743380 h 1040609"/>
                  <a:gd name="connsiteX2792" fmla="*/ 2720 w 1089145"/>
                  <a:gd name="connsiteY2792" fmla="*/ 743875 h 1040609"/>
                  <a:gd name="connsiteX2793" fmla="*/ 2174 w 1089145"/>
                  <a:gd name="connsiteY2793" fmla="*/ 744157 h 1040609"/>
                  <a:gd name="connsiteX2794" fmla="*/ 1653 w 1089145"/>
                  <a:gd name="connsiteY2794" fmla="*/ 744481 h 1040609"/>
                  <a:gd name="connsiteX2795" fmla="*/ 1056 w 1089145"/>
                  <a:gd name="connsiteY2795" fmla="*/ 744851 h 1040609"/>
                  <a:gd name="connsiteX2796" fmla="*/ 599 w 1089145"/>
                  <a:gd name="connsiteY2796" fmla="*/ 745277 h 1040609"/>
                  <a:gd name="connsiteX2797" fmla="*/ 180 w 1089145"/>
                  <a:gd name="connsiteY2797" fmla="*/ 745766 h 1040609"/>
                  <a:gd name="connsiteX2798" fmla="*/ 370 w 1089145"/>
                  <a:gd name="connsiteY2798" fmla="*/ 746241 h 1040609"/>
                  <a:gd name="connsiteX2799" fmla="*/ 675 w 1089145"/>
                  <a:gd name="connsiteY2799" fmla="*/ 746687 h 1040609"/>
                  <a:gd name="connsiteX2800" fmla="*/ 1590 w 1089145"/>
                  <a:gd name="connsiteY2800" fmla="*/ 747098 h 1040609"/>
                  <a:gd name="connsiteX2801" fmla="*/ 2872 w 1089145"/>
                  <a:gd name="connsiteY2801" fmla="*/ 746979 h 1040609"/>
                  <a:gd name="connsiteX2802" fmla="*/ 3380 w 1089145"/>
                  <a:gd name="connsiteY2802" fmla="*/ 746945 h 1040609"/>
                  <a:gd name="connsiteX2803" fmla="*/ 4003 w 1089145"/>
                  <a:gd name="connsiteY2803" fmla="*/ 747128 h 1040609"/>
                  <a:gd name="connsiteX2804" fmla="*/ 4638 w 1089145"/>
                  <a:gd name="connsiteY2804" fmla="*/ 747290 h 1040609"/>
                  <a:gd name="connsiteX2805" fmla="*/ 5108 w 1089145"/>
                  <a:gd name="connsiteY2805" fmla="*/ 747548 h 1040609"/>
                  <a:gd name="connsiteX2806" fmla="*/ 6073 w 1089145"/>
                  <a:gd name="connsiteY2806" fmla="*/ 747798 h 1040609"/>
                  <a:gd name="connsiteX2807" fmla="*/ 6403 w 1089145"/>
                  <a:gd name="connsiteY2807" fmla="*/ 748100 h 1040609"/>
                  <a:gd name="connsiteX2808" fmla="*/ 6365 w 1089145"/>
                  <a:gd name="connsiteY2808" fmla="*/ 748819 h 1040609"/>
                  <a:gd name="connsiteX2809" fmla="*/ 6124 w 1089145"/>
                  <a:gd name="connsiteY2809" fmla="*/ 749368 h 1040609"/>
                  <a:gd name="connsiteX2810" fmla="*/ 5946 w 1089145"/>
                  <a:gd name="connsiteY2810" fmla="*/ 749937 h 1040609"/>
                  <a:gd name="connsiteX2811" fmla="*/ 5692 w 1089145"/>
                  <a:gd name="connsiteY2811" fmla="*/ 750746 h 1040609"/>
                  <a:gd name="connsiteX2812" fmla="*/ 5603 w 1089145"/>
                  <a:gd name="connsiteY2812" fmla="*/ 752110 h 1040609"/>
                  <a:gd name="connsiteX2813" fmla="*/ 5323 w 1089145"/>
                  <a:gd name="connsiteY2813" fmla="*/ 753026 h 1040609"/>
                  <a:gd name="connsiteX2814" fmla="*/ 5247 w 1089145"/>
                  <a:gd name="connsiteY2814" fmla="*/ 753520 h 1040609"/>
                  <a:gd name="connsiteX2815" fmla="*/ 5451 w 1089145"/>
                  <a:gd name="connsiteY2815" fmla="*/ 754139 h 1040609"/>
                  <a:gd name="connsiteX2816" fmla="*/ 6047 w 1089145"/>
                  <a:gd name="connsiteY2816" fmla="*/ 754927 h 1040609"/>
                  <a:gd name="connsiteX2817" fmla="*/ 7076 w 1089145"/>
                  <a:gd name="connsiteY2817" fmla="*/ 755677 h 1040609"/>
                  <a:gd name="connsiteX2818" fmla="*/ 7648 w 1089145"/>
                  <a:gd name="connsiteY2818" fmla="*/ 756009 h 1040609"/>
                  <a:gd name="connsiteX2819" fmla="*/ 8905 w 1089145"/>
                  <a:gd name="connsiteY2819" fmla="*/ 755963 h 1040609"/>
                  <a:gd name="connsiteX2820" fmla="*/ 9375 w 1089145"/>
                  <a:gd name="connsiteY2820" fmla="*/ 755729 h 1040609"/>
                  <a:gd name="connsiteX2821" fmla="*/ 9946 w 1089145"/>
                  <a:gd name="connsiteY2821" fmla="*/ 755444 h 1040609"/>
                  <a:gd name="connsiteX2822" fmla="*/ 10149 w 1089145"/>
                  <a:gd name="connsiteY2822" fmla="*/ 755028 h 1040609"/>
                  <a:gd name="connsiteX2823" fmla="*/ 12613 w 1089145"/>
                  <a:gd name="connsiteY2823" fmla="*/ 754252 h 1040609"/>
                  <a:gd name="connsiteX2824" fmla="*/ 13388 w 1089145"/>
                  <a:gd name="connsiteY2824" fmla="*/ 754320 h 1040609"/>
                  <a:gd name="connsiteX2825" fmla="*/ 13934 w 1089145"/>
                  <a:gd name="connsiteY2825" fmla="*/ 754229 h 1040609"/>
                  <a:gd name="connsiteX2826" fmla="*/ 14391 w 1089145"/>
                  <a:gd name="connsiteY2826" fmla="*/ 754486 h 1040609"/>
                  <a:gd name="connsiteX2827" fmla="*/ 14887 w 1089145"/>
                  <a:gd name="connsiteY2827" fmla="*/ 754769 h 1040609"/>
                  <a:gd name="connsiteX2828" fmla="*/ 15357 w 1089145"/>
                  <a:gd name="connsiteY2828" fmla="*/ 754923 h 1040609"/>
                  <a:gd name="connsiteX2829" fmla="*/ 15750 w 1089145"/>
                  <a:gd name="connsiteY2829" fmla="*/ 755177 h 1040609"/>
                  <a:gd name="connsiteX2830" fmla="*/ 16665 w 1089145"/>
                  <a:gd name="connsiteY2830" fmla="*/ 756117 h 1040609"/>
                  <a:gd name="connsiteX2831" fmla="*/ 16169 w 1089145"/>
                  <a:gd name="connsiteY2831" fmla="*/ 756342 h 1040609"/>
                  <a:gd name="connsiteX2832" fmla="*/ 15217 w 1089145"/>
                  <a:gd name="connsiteY2832" fmla="*/ 756827 h 1040609"/>
                  <a:gd name="connsiteX2833" fmla="*/ 14201 w 1089145"/>
                  <a:gd name="connsiteY2833" fmla="*/ 757219 h 1040609"/>
                  <a:gd name="connsiteX2834" fmla="*/ 13718 w 1089145"/>
                  <a:gd name="connsiteY2834" fmla="*/ 757370 h 1040609"/>
                  <a:gd name="connsiteX2835" fmla="*/ 13172 w 1089145"/>
                  <a:gd name="connsiteY2835" fmla="*/ 757772 h 1040609"/>
                  <a:gd name="connsiteX2836" fmla="*/ 12817 w 1089145"/>
                  <a:gd name="connsiteY2836" fmla="*/ 758207 h 1040609"/>
                  <a:gd name="connsiteX2837" fmla="*/ 13032 w 1089145"/>
                  <a:gd name="connsiteY2837" fmla="*/ 759482 h 1040609"/>
                  <a:gd name="connsiteX2838" fmla="*/ 13185 w 1089145"/>
                  <a:gd name="connsiteY2838" fmla="*/ 760407 h 1040609"/>
                  <a:gd name="connsiteX2839" fmla="*/ 13185 w 1089145"/>
                  <a:gd name="connsiteY2839" fmla="*/ 761434 h 1040609"/>
                  <a:gd name="connsiteX2840" fmla="*/ 12931 w 1089145"/>
                  <a:gd name="connsiteY2840" fmla="*/ 762205 h 1040609"/>
                  <a:gd name="connsiteX2841" fmla="*/ 12283 w 1089145"/>
                  <a:gd name="connsiteY2841" fmla="*/ 762825 h 1040609"/>
                  <a:gd name="connsiteX2842" fmla="*/ 11699 w 1089145"/>
                  <a:gd name="connsiteY2842" fmla="*/ 762808 h 1040609"/>
                  <a:gd name="connsiteX2843" fmla="*/ 10924 w 1089145"/>
                  <a:gd name="connsiteY2843" fmla="*/ 762786 h 1040609"/>
                  <a:gd name="connsiteX2844" fmla="*/ 10327 w 1089145"/>
                  <a:gd name="connsiteY2844" fmla="*/ 762542 h 1040609"/>
                  <a:gd name="connsiteX2845" fmla="*/ 9870 w 1089145"/>
                  <a:gd name="connsiteY2845" fmla="*/ 762571 h 1040609"/>
                  <a:gd name="connsiteX2846" fmla="*/ 8918 w 1089145"/>
                  <a:gd name="connsiteY2846" fmla="*/ 762625 h 1040609"/>
                  <a:gd name="connsiteX2847" fmla="*/ 8181 w 1089145"/>
                  <a:gd name="connsiteY2847" fmla="*/ 762793 h 1040609"/>
                  <a:gd name="connsiteX2848" fmla="*/ 7800 w 1089145"/>
                  <a:gd name="connsiteY2848" fmla="*/ 763088 h 1040609"/>
                  <a:gd name="connsiteX2849" fmla="*/ 7013 w 1089145"/>
                  <a:gd name="connsiteY2849" fmla="*/ 763897 h 1040609"/>
                  <a:gd name="connsiteX2850" fmla="*/ 6771 w 1089145"/>
                  <a:gd name="connsiteY2850" fmla="*/ 764273 h 1040609"/>
                  <a:gd name="connsiteX2851" fmla="*/ 6073 w 1089145"/>
                  <a:gd name="connsiteY2851" fmla="*/ 765386 h 1040609"/>
                  <a:gd name="connsiteX2852" fmla="*/ 6035 w 1089145"/>
                  <a:gd name="connsiteY2852" fmla="*/ 766084 h 1040609"/>
                  <a:gd name="connsiteX2853" fmla="*/ 6352 w 1089145"/>
                  <a:gd name="connsiteY2853" fmla="*/ 766916 h 1040609"/>
                  <a:gd name="connsiteX2854" fmla="*/ 6733 w 1089145"/>
                  <a:gd name="connsiteY2854" fmla="*/ 767506 h 1040609"/>
                  <a:gd name="connsiteX2855" fmla="*/ 7470 w 1089145"/>
                  <a:gd name="connsiteY2855" fmla="*/ 768357 h 1040609"/>
                  <a:gd name="connsiteX2856" fmla="*/ 8181 w 1089145"/>
                  <a:gd name="connsiteY2856" fmla="*/ 768748 h 1040609"/>
                  <a:gd name="connsiteX2857" fmla="*/ 8892 w 1089145"/>
                  <a:gd name="connsiteY2857" fmla="*/ 769185 h 1040609"/>
                  <a:gd name="connsiteX2858" fmla="*/ 9565 w 1089145"/>
                  <a:gd name="connsiteY2858" fmla="*/ 769658 h 1040609"/>
                  <a:gd name="connsiteX2859" fmla="*/ 10340 w 1089145"/>
                  <a:gd name="connsiteY2859" fmla="*/ 770248 h 1040609"/>
                  <a:gd name="connsiteX2860" fmla="*/ 10784 w 1089145"/>
                  <a:gd name="connsiteY2860" fmla="*/ 770675 h 1040609"/>
                  <a:gd name="connsiteX2861" fmla="*/ 10784 w 1089145"/>
                  <a:gd name="connsiteY2861" fmla="*/ 771340 h 1040609"/>
                  <a:gd name="connsiteX2862" fmla="*/ 10543 w 1089145"/>
                  <a:gd name="connsiteY2862" fmla="*/ 771891 h 1040609"/>
                  <a:gd name="connsiteX2863" fmla="*/ 10200 w 1089145"/>
                  <a:gd name="connsiteY2863" fmla="*/ 772538 h 1040609"/>
                  <a:gd name="connsiteX2864" fmla="*/ 9896 w 1089145"/>
                  <a:gd name="connsiteY2864" fmla="*/ 773013 h 1040609"/>
                  <a:gd name="connsiteX2865" fmla="*/ 9451 w 1089145"/>
                  <a:gd name="connsiteY2865" fmla="*/ 773244 h 1040609"/>
                  <a:gd name="connsiteX2866" fmla="*/ 9210 w 1089145"/>
                  <a:gd name="connsiteY2866" fmla="*/ 773816 h 1040609"/>
                  <a:gd name="connsiteX2867" fmla="*/ 9489 w 1089145"/>
                  <a:gd name="connsiteY2867" fmla="*/ 774364 h 1040609"/>
                  <a:gd name="connsiteX2868" fmla="*/ 9768 w 1089145"/>
                  <a:gd name="connsiteY2868" fmla="*/ 774750 h 1040609"/>
                  <a:gd name="connsiteX2869" fmla="*/ 10213 w 1089145"/>
                  <a:gd name="connsiteY2869" fmla="*/ 774965 h 1040609"/>
                  <a:gd name="connsiteX2870" fmla="*/ 10607 w 1089145"/>
                  <a:gd name="connsiteY2870" fmla="*/ 775219 h 1040609"/>
                  <a:gd name="connsiteX2871" fmla="*/ 11204 w 1089145"/>
                  <a:gd name="connsiteY2871" fmla="*/ 775465 h 1040609"/>
                  <a:gd name="connsiteX2872" fmla="*/ 11585 w 1089145"/>
                  <a:gd name="connsiteY2872" fmla="*/ 775751 h 1040609"/>
                  <a:gd name="connsiteX2873" fmla="*/ 12118 w 1089145"/>
                  <a:gd name="connsiteY2873" fmla="*/ 775999 h 1040609"/>
                  <a:gd name="connsiteX2874" fmla="*/ 12664 w 1089145"/>
                  <a:gd name="connsiteY2874" fmla="*/ 776255 h 1040609"/>
                  <a:gd name="connsiteX2875" fmla="*/ 13604 w 1089145"/>
                  <a:gd name="connsiteY2875" fmla="*/ 776400 h 1040609"/>
                  <a:gd name="connsiteX2876" fmla="*/ 14150 w 1089145"/>
                  <a:gd name="connsiteY2876" fmla="*/ 776560 h 1040609"/>
                  <a:gd name="connsiteX2877" fmla="*/ 14531 w 1089145"/>
                  <a:gd name="connsiteY2877" fmla="*/ 776850 h 1040609"/>
                  <a:gd name="connsiteX2878" fmla="*/ 14607 w 1089145"/>
                  <a:gd name="connsiteY2878" fmla="*/ 777711 h 1040609"/>
                  <a:gd name="connsiteX2879" fmla="*/ 14404 w 1089145"/>
                  <a:gd name="connsiteY2879" fmla="*/ 778532 h 1040609"/>
                  <a:gd name="connsiteX2880" fmla="*/ 14087 w 1089145"/>
                  <a:gd name="connsiteY2880" fmla="*/ 779241 h 1040609"/>
                  <a:gd name="connsiteX2881" fmla="*/ 14099 w 1089145"/>
                  <a:gd name="connsiteY2881" fmla="*/ 779989 h 1040609"/>
                  <a:gd name="connsiteX2882" fmla="*/ 14353 w 1089145"/>
                  <a:gd name="connsiteY2882" fmla="*/ 780703 h 1040609"/>
                  <a:gd name="connsiteX2883" fmla="*/ 14556 w 1089145"/>
                  <a:gd name="connsiteY2883" fmla="*/ 781322 h 1040609"/>
                  <a:gd name="connsiteX2884" fmla="*/ 14912 w 1089145"/>
                  <a:gd name="connsiteY2884" fmla="*/ 781665 h 1040609"/>
                  <a:gd name="connsiteX2885" fmla="*/ 15395 w 1089145"/>
                  <a:gd name="connsiteY2885" fmla="*/ 782112 h 1040609"/>
                  <a:gd name="connsiteX2886" fmla="*/ 16169 w 1089145"/>
                  <a:gd name="connsiteY2886" fmla="*/ 782617 h 1040609"/>
                  <a:gd name="connsiteX2887" fmla="*/ 16982 w 1089145"/>
                  <a:gd name="connsiteY2887" fmla="*/ 782802 h 1040609"/>
                  <a:gd name="connsiteX2888" fmla="*/ 17820 w 1089145"/>
                  <a:gd name="connsiteY2888" fmla="*/ 783024 h 1040609"/>
                  <a:gd name="connsiteX2889" fmla="*/ 20144 w 1089145"/>
                  <a:gd name="connsiteY2889" fmla="*/ 782963 h 1040609"/>
                  <a:gd name="connsiteX2890" fmla="*/ 20856 w 1089145"/>
                  <a:gd name="connsiteY2890" fmla="*/ 783962 h 1040609"/>
                  <a:gd name="connsiteX2891" fmla="*/ 20868 w 1089145"/>
                  <a:gd name="connsiteY2891" fmla="*/ 784745 h 1040609"/>
                  <a:gd name="connsiteX2892" fmla="*/ 20741 w 1089145"/>
                  <a:gd name="connsiteY2892" fmla="*/ 785380 h 1040609"/>
                  <a:gd name="connsiteX2893" fmla="*/ 20449 w 1089145"/>
                  <a:gd name="connsiteY2893" fmla="*/ 786023 h 1040609"/>
                  <a:gd name="connsiteX2894" fmla="*/ 19941 w 1089145"/>
                  <a:gd name="connsiteY2894" fmla="*/ 786604 h 1040609"/>
                  <a:gd name="connsiteX2895" fmla="*/ 19725 w 1089145"/>
                  <a:gd name="connsiteY2895" fmla="*/ 787397 h 1040609"/>
                  <a:gd name="connsiteX2896" fmla="*/ 19852 w 1089145"/>
                  <a:gd name="connsiteY2896" fmla="*/ 788142 h 1040609"/>
                  <a:gd name="connsiteX2897" fmla="*/ 20462 w 1089145"/>
                  <a:gd name="connsiteY2897" fmla="*/ 788720 h 1040609"/>
                  <a:gd name="connsiteX2898" fmla="*/ 21021 w 1089145"/>
                  <a:gd name="connsiteY2898" fmla="*/ 788777 h 1040609"/>
                  <a:gd name="connsiteX2899" fmla="*/ 21554 w 1089145"/>
                  <a:gd name="connsiteY2899" fmla="*/ 788748 h 1040609"/>
                  <a:gd name="connsiteX2900" fmla="*/ 22342 w 1089145"/>
                  <a:gd name="connsiteY2900" fmla="*/ 788441 h 1040609"/>
                  <a:gd name="connsiteX2901" fmla="*/ 23167 w 1089145"/>
                  <a:gd name="connsiteY2901" fmla="*/ 788645 h 1040609"/>
                  <a:gd name="connsiteX2902" fmla="*/ 24081 w 1089145"/>
                  <a:gd name="connsiteY2902" fmla="*/ 788768 h 1040609"/>
                  <a:gd name="connsiteX2903" fmla="*/ 24882 w 1089145"/>
                  <a:gd name="connsiteY2903" fmla="*/ 788916 h 1040609"/>
                  <a:gd name="connsiteX2904" fmla="*/ 25694 w 1089145"/>
                  <a:gd name="connsiteY2904" fmla="*/ 789061 h 1040609"/>
                  <a:gd name="connsiteX2905" fmla="*/ 26774 w 1089145"/>
                  <a:gd name="connsiteY2905" fmla="*/ 789666 h 1040609"/>
                  <a:gd name="connsiteX2906" fmla="*/ 27053 w 1089145"/>
                  <a:gd name="connsiteY2906" fmla="*/ 790305 h 1040609"/>
                  <a:gd name="connsiteX2907" fmla="*/ 27180 w 1089145"/>
                  <a:gd name="connsiteY2907" fmla="*/ 790729 h 1040609"/>
                  <a:gd name="connsiteX2908" fmla="*/ 27358 w 1089145"/>
                  <a:gd name="connsiteY2908" fmla="*/ 791366 h 1040609"/>
                  <a:gd name="connsiteX2909" fmla="*/ 27612 w 1089145"/>
                  <a:gd name="connsiteY2909" fmla="*/ 791966 h 1040609"/>
                  <a:gd name="connsiteX2910" fmla="*/ 27980 w 1089145"/>
                  <a:gd name="connsiteY2910" fmla="*/ 792460 h 1040609"/>
                  <a:gd name="connsiteX2911" fmla="*/ 28222 w 1089145"/>
                  <a:gd name="connsiteY2911" fmla="*/ 792897 h 1040609"/>
                  <a:gd name="connsiteX2912" fmla="*/ 28806 w 1089145"/>
                  <a:gd name="connsiteY2912" fmla="*/ 793465 h 1040609"/>
                  <a:gd name="connsiteX2913" fmla="*/ 29581 w 1089145"/>
                  <a:gd name="connsiteY2913" fmla="*/ 794017 h 1040609"/>
                  <a:gd name="connsiteX2914" fmla="*/ 30292 w 1089145"/>
                  <a:gd name="connsiteY2914" fmla="*/ 794412 h 1040609"/>
                  <a:gd name="connsiteX2915" fmla="*/ 31320 w 1089145"/>
                  <a:gd name="connsiteY2915" fmla="*/ 794663 h 1040609"/>
                  <a:gd name="connsiteX2916" fmla="*/ 32095 w 1089145"/>
                  <a:gd name="connsiteY2916" fmla="*/ 794721 h 1040609"/>
                  <a:gd name="connsiteX2917" fmla="*/ 32971 w 1089145"/>
                  <a:gd name="connsiteY2917" fmla="*/ 794682 h 1040609"/>
                  <a:gd name="connsiteX2918" fmla="*/ 33683 w 1089145"/>
                  <a:gd name="connsiteY2918" fmla="*/ 794650 h 1040609"/>
                  <a:gd name="connsiteX2919" fmla="*/ 34508 w 1089145"/>
                  <a:gd name="connsiteY2919" fmla="*/ 794753 h 1040609"/>
                  <a:gd name="connsiteX2920" fmla="*/ 35092 w 1089145"/>
                  <a:gd name="connsiteY2920" fmla="*/ 795179 h 1040609"/>
                  <a:gd name="connsiteX2921" fmla="*/ 35765 w 1089145"/>
                  <a:gd name="connsiteY2921" fmla="*/ 795585 h 1040609"/>
                  <a:gd name="connsiteX2922" fmla="*/ 36337 w 1089145"/>
                  <a:gd name="connsiteY2922" fmla="*/ 796060 h 1040609"/>
                  <a:gd name="connsiteX2923" fmla="*/ 36769 w 1089145"/>
                  <a:gd name="connsiteY2923" fmla="*/ 796689 h 1040609"/>
                  <a:gd name="connsiteX2924" fmla="*/ 37150 w 1089145"/>
                  <a:gd name="connsiteY2924" fmla="*/ 796971 h 1040609"/>
                  <a:gd name="connsiteX2925" fmla="*/ 37518 w 1089145"/>
                  <a:gd name="connsiteY2925" fmla="*/ 797553 h 1040609"/>
                  <a:gd name="connsiteX2926" fmla="*/ 37988 w 1089145"/>
                  <a:gd name="connsiteY2926" fmla="*/ 798243 h 1040609"/>
                  <a:gd name="connsiteX2927" fmla="*/ 38217 w 1089145"/>
                  <a:gd name="connsiteY2927" fmla="*/ 798728 h 1040609"/>
                  <a:gd name="connsiteX2928" fmla="*/ 38801 w 1089145"/>
                  <a:gd name="connsiteY2928" fmla="*/ 799075 h 1040609"/>
                  <a:gd name="connsiteX2929" fmla="*/ 39372 w 1089145"/>
                  <a:gd name="connsiteY2929" fmla="*/ 799354 h 1040609"/>
                  <a:gd name="connsiteX2930" fmla="*/ 40579 w 1089145"/>
                  <a:gd name="connsiteY2930" fmla="*/ 800195 h 1040609"/>
                  <a:gd name="connsiteX2931" fmla="*/ 41036 w 1089145"/>
                  <a:gd name="connsiteY2931" fmla="*/ 800753 h 1040609"/>
                  <a:gd name="connsiteX2932" fmla="*/ 41341 w 1089145"/>
                  <a:gd name="connsiteY2932" fmla="*/ 801235 h 1040609"/>
                  <a:gd name="connsiteX2933" fmla="*/ 41582 w 1089145"/>
                  <a:gd name="connsiteY2933" fmla="*/ 802035 h 1040609"/>
                  <a:gd name="connsiteX2934" fmla="*/ 41734 w 1089145"/>
                  <a:gd name="connsiteY2934" fmla="*/ 802539 h 1040609"/>
                  <a:gd name="connsiteX2935" fmla="*/ 42268 w 1089145"/>
                  <a:gd name="connsiteY2935" fmla="*/ 803233 h 1040609"/>
                  <a:gd name="connsiteX2936" fmla="*/ 42560 w 1089145"/>
                  <a:gd name="connsiteY2936" fmla="*/ 803833 h 1040609"/>
                  <a:gd name="connsiteX2937" fmla="*/ 42687 w 1089145"/>
                  <a:gd name="connsiteY2937" fmla="*/ 804520 h 1040609"/>
                  <a:gd name="connsiteX2938" fmla="*/ 42065 w 1089145"/>
                  <a:gd name="connsiteY2938" fmla="*/ 804972 h 1040609"/>
                  <a:gd name="connsiteX2939" fmla="*/ 41595 w 1089145"/>
                  <a:gd name="connsiteY2939" fmla="*/ 805602 h 1040609"/>
                  <a:gd name="connsiteX2940" fmla="*/ 41010 w 1089145"/>
                  <a:gd name="connsiteY2940" fmla="*/ 806267 h 1040609"/>
                  <a:gd name="connsiteX2941" fmla="*/ 40528 w 1089145"/>
                  <a:gd name="connsiteY2941" fmla="*/ 806645 h 1040609"/>
                  <a:gd name="connsiteX2942" fmla="*/ 40020 w 1089145"/>
                  <a:gd name="connsiteY2942" fmla="*/ 806796 h 1040609"/>
                  <a:gd name="connsiteX2943" fmla="*/ 39474 w 1089145"/>
                  <a:gd name="connsiteY2943" fmla="*/ 806825 h 1040609"/>
                  <a:gd name="connsiteX2944" fmla="*/ 38902 w 1089145"/>
                  <a:gd name="connsiteY2944" fmla="*/ 806905 h 1040609"/>
                  <a:gd name="connsiteX2945" fmla="*/ 38267 w 1089145"/>
                  <a:gd name="connsiteY2945" fmla="*/ 807002 h 1040609"/>
                  <a:gd name="connsiteX2946" fmla="*/ 37645 w 1089145"/>
                  <a:gd name="connsiteY2946" fmla="*/ 807156 h 1040609"/>
                  <a:gd name="connsiteX2947" fmla="*/ 37061 w 1089145"/>
                  <a:gd name="connsiteY2947" fmla="*/ 807413 h 1040609"/>
                  <a:gd name="connsiteX2948" fmla="*/ 36438 w 1089145"/>
                  <a:gd name="connsiteY2948" fmla="*/ 807680 h 1040609"/>
                  <a:gd name="connsiteX2949" fmla="*/ 36032 w 1089145"/>
                  <a:gd name="connsiteY2949" fmla="*/ 807958 h 1040609"/>
                  <a:gd name="connsiteX2950" fmla="*/ 35626 w 1089145"/>
                  <a:gd name="connsiteY2950" fmla="*/ 808408 h 1040609"/>
                  <a:gd name="connsiteX2951" fmla="*/ 36019 w 1089145"/>
                  <a:gd name="connsiteY2951" fmla="*/ 808916 h 1040609"/>
                  <a:gd name="connsiteX2952" fmla="*/ 36578 w 1089145"/>
                  <a:gd name="connsiteY2952" fmla="*/ 809292 h 1040609"/>
                  <a:gd name="connsiteX2953" fmla="*/ 37010 w 1089145"/>
                  <a:gd name="connsiteY2953" fmla="*/ 809866 h 1040609"/>
                  <a:gd name="connsiteX2954" fmla="*/ 36908 w 1089145"/>
                  <a:gd name="connsiteY2954" fmla="*/ 810463 h 1040609"/>
                  <a:gd name="connsiteX2955" fmla="*/ 36312 w 1089145"/>
                  <a:gd name="connsiteY2955" fmla="*/ 810933 h 1040609"/>
                  <a:gd name="connsiteX2956" fmla="*/ 35765 w 1089145"/>
                  <a:gd name="connsiteY2956" fmla="*/ 811128 h 1040609"/>
                  <a:gd name="connsiteX2957" fmla="*/ 35054 w 1089145"/>
                  <a:gd name="connsiteY2957" fmla="*/ 811542 h 1040609"/>
                  <a:gd name="connsiteX2958" fmla="*/ 34597 w 1089145"/>
                  <a:gd name="connsiteY2958" fmla="*/ 811809 h 1040609"/>
                  <a:gd name="connsiteX2959" fmla="*/ 33911 w 1089145"/>
                  <a:gd name="connsiteY2959" fmla="*/ 812158 h 1040609"/>
                  <a:gd name="connsiteX2960" fmla="*/ 33441 w 1089145"/>
                  <a:gd name="connsiteY2960" fmla="*/ 812498 h 1040609"/>
                  <a:gd name="connsiteX2961" fmla="*/ 33314 w 1089145"/>
                  <a:gd name="connsiteY2961" fmla="*/ 813070 h 1040609"/>
                  <a:gd name="connsiteX2962" fmla="*/ 33619 w 1089145"/>
                  <a:gd name="connsiteY2962" fmla="*/ 813559 h 1040609"/>
                  <a:gd name="connsiteX2963" fmla="*/ 33721 w 1089145"/>
                  <a:gd name="connsiteY2963" fmla="*/ 814024 h 1040609"/>
                  <a:gd name="connsiteX2964" fmla="*/ 33886 w 1089145"/>
                  <a:gd name="connsiteY2964" fmla="*/ 814675 h 1040609"/>
                  <a:gd name="connsiteX2965" fmla="*/ 34089 w 1089145"/>
                  <a:gd name="connsiteY2965" fmla="*/ 815221 h 1040609"/>
                  <a:gd name="connsiteX2966" fmla="*/ 34076 w 1089145"/>
                  <a:gd name="connsiteY2966" fmla="*/ 815822 h 1040609"/>
                  <a:gd name="connsiteX2967" fmla="*/ 33784 w 1089145"/>
                  <a:gd name="connsiteY2967" fmla="*/ 816236 h 1040609"/>
                  <a:gd name="connsiteX2968" fmla="*/ 33022 w 1089145"/>
                  <a:gd name="connsiteY2968" fmla="*/ 816512 h 1040609"/>
                  <a:gd name="connsiteX2969" fmla="*/ 32502 w 1089145"/>
                  <a:gd name="connsiteY2969" fmla="*/ 816702 h 1040609"/>
                  <a:gd name="connsiteX2970" fmla="*/ 31638 w 1089145"/>
                  <a:gd name="connsiteY2970" fmla="*/ 816879 h 1040609"/>
                  <a:gd name="connsiteX2971" fmla="*/ 30889 w 1089145"/>
                  <a:gd name="connsiteY2971" fmla="*/ 817139 h 1040609"/>
                  <a:gd name="connsiteX2972" fmla="*/ 30266 w 1089145"/>
                  <a:gd name="connsiteY2972" fmla="*/ 817244 h 1040609"/>
                  <a:gd name="connsiteX2973" fmla="*/ 29758 w 1089145"/>
                  <a:gd name="connsiteY2973" fmla="*/ 817190 h 1040609"/>
                  <a:gd name="connsiteX2974" fmla="*/ 29288 w 1089145"/>
                  <a:gd name="connsiteY2974" fmla="*/ 817247 h 1040609"/>
                  <a:gd name="connsiteX2975" fmla="*/ 28730 w 1089145"/>
                  <a:gd name="connsiteY2975" fmla="*/ 817318 h 1040609"/>
                  <a:gd name="connsiteX2976" fmla="*/ 28095 w 1089145"/>
                  <a:gd name="connsiteY2976" fmla="*/ 817656 h 1040609"/>
                  <a:gd name="connsiteX2977" fmla="*/ 27726 w 1089145"/>
                  <a:gd name="connsiteY2977" fmla="*/ 818060 h 1040609"/>
                  <a:gd name="connsiteX2978" fmla="*/ 27447 w 1089145"/>
                  <a:gd name="connsiteY2978" fmla="*/ 818545 h 1040609"/>
                  <a:gd name="connsiteX2979" fmla="*/ 27129 w 1089145"/>
                  <a:gd name="connsiteY2979" fmla="*/ 819356 h 1040609"/>
                  <a:gd name="connsiteX2980" fmla="*/ 26812 w 1089145"/>
                  <a:gd name="connsiteY2980" fmla="*/ 820054 h 1040609"/>
                  <a:gd name="connsiteX2981" fmla="*/ 26850 w 1089145"/>
                  <a:gd name="connsiteY2981" fmla="*/ 820827 h 1040609"/>
                  <a:gd name="connsiteX2982" fmla="*/ 26748 w 1089145"/>
                  <a:gd name="connsiteY2982" fmla="*/ 821457 h 1040609"/>
                  <a:gd name="connsiteX2983" fmla="*/ 26939 w 1089145"/>
                  <a:gd name="connsiteY2983" fmla="*/ 822109 h 1040609"/>
                  <a:gd name="connsiteX2984" fmla="*/ 27206 w 1089145"/>
                  <a:gd name="connsiteY2984" fmla="*/ 822902 h 1040609"/>
                  <a:gd name="connsiteX2985" fmla="*/ 27650 w 1089145"/>
                  <a:gd name="connsiteY2985" fmla="*/ 823525 h 1040609"/>
                  <a:gd name="connsiteX2986" fmla="*/ 28057 w 1089145"/>
                  <a:gd name="connsiteY2986" fmla="*/ 824041 h 1040609"/>
                  <a:gd name="connsiteX2987" fmla="*/ 28399 w 1089145"/>
                  <a:gd name="connsiteY2987" fmla="*/ 824516 h 1040609"/>
                  <a:gd name="connsiteX2988" fmla="*/ 28780 w 1089145"/>
                  <a:gd name="connsiteY2988" fmla="*/ 825075 h 1040609"/>
                  <a:gd name="connsiteX2989" fmla="*/ 28882 w 1089145"/>
                  <a:gd name="connsiteY2989" fmla="*/ 825739 h 1040609"/>
                  <a:gd name="connsiteX2990" fmla="*/ 28704 w 1089145"/>
                  <a:gd name="connsiteY2990" fmla="*/ 826241 h 1040609"/>
                  <a:gd name="connsiteX2991" fmla="*/ 28234 w 1089145"/>
                  <a:gd name="connsiteY2991" fmla="*/ 827216 h 1040609"/>
                  <a:gd name="connsiteX2992" fmla="*/ 27879 w 1089145"/>
                  <a:gd name="connsiteY2992" fmla="*/ 827634 h 1040609"/>
                  <a:gd name="connsiteX2993" fmla="*/ 27447 w 1089145"/>
                  <a:gd name="connsiteY2993" fmla="*/ 827945 h 1040609"/>
                  <a:gd name="connsiteX2994" fmla="*/ 26431 w 1089145"/>
                  <a:gd name="connsiteY2994" fmla="*/ 828842 h 1040609"/>
                  <a:gd name="connsiteX2995" fmla="*/ 26063 w 1089145"/>
                  <a:gd name="connsiteY2995" fmla="*/ 829481 h 1040609"/>
                  <a:gd name="connsiteX2996" fmla="*/ 25948 w 1089145"/>
                  <a:gd name="connsiteY2996" fmla="*/ 829994 h 1040609"/>
                  <a:gd name="connsiteX2997" fmla="*/ 26202 w 1089145"/>
                  <a:gd name="connsiteY2997" fmla="*/ 830752 h 1040609"/>
                  <a:gd name="connsiteX2998" fmla="*/ 26380 w 1089145"/>
                  <a:gd name="connsiteY2998" fmla="*/ 831151 h 1040609"/>
                  <a:gd name="connsiteX2999" fmla="*/ 26863 w 1089145"/>
                  <a:gd name="connsiteY2999" fmla="*/ 831622 h 1040609"/>
                  <a:gd name="connsiteX3000" fmla="*/ 27434 w 1089145"/>
                  <a:gd name="connsiteY3000" fmla="*/ 831834 h 1040609"/>
                  <a:gd name="connsiteX3001" fmla="*/ 28717 w 1089145"/>
                  <a:gd name="connsiteY3001" fmla="*/ 831320 h 1040609"/>
                  <a:gd name="connsiteX3002" fmla="*/ 29301 w 1089145"/>
                  <a:gd name="connsiteY3002" fmla="*/ 831074 h 1040609"/>
                  <a:gd name="connsiteX3003" fmla="*/ 29898 w 1089145"/>
                  <a:gd name="connsiteY3003" fmla="*/ 831076 h 1040609"/>
                  <a:gd name="connsiteX3004" fmla="*/ 30711 w 1089145"/>
                  <a:gd name="connsiteY3004" fmla="*/ 831080 h 1040609"/>
                  <a:gd name="connsiteX3005" fmla="*/ 31397 w 1089145"/>
                  <a:gd name="connsiteY3005" fmla="*/ 831307 h 1040609"/>
                  <a:gd name="connsiteX3006" fmla="*/ 31854 w 1089145"/>
                  <a:gd name="connsiteY3006" fmla="*/ 831542 h 1040609"/>
                  <a:gd name="connsiteX3007" fmla="*/ 32349 w 1089145"/>
                  <a:gd name="connsiteY3007" fmla="*/ 831799 h 1040609"/>
                  <a:gd name="connsiteX3008" fmla="*/ 32743 w 1089145"/>
                  <a:gd name="connsiteY3008" fmla="*/ 832088 h 1040609"/>
                  <a:gd name="connsiteX3009" fmla="*/ 33149 w 1089145"/>
                  <a:gd name="connsiteY3009" fmla="*/ 832473 h 1040609"/>
                  <a:gd name="connsiteX3010" fmla="*/ 33098 w 1089145"/>
                  <a:gd name="connsiteY3010" fmla="*/ 833055 h 1040609"/>
                  <a:gd name="connsiteX3011" fmla="*/ 32667 w 1089145"/>
                  <a:gd name="connsiteY3011" fmla="*/ 833559 h 1040609"/>
                  <a:gd name="connsiteX3012" fmla="*/ 32197 w 1089145"/>
                  <a:gd name="connsiteY3012" fmla="*/ 833674 h 1040609"/>
                  <a:gd name="connsiteX3013" fmla="*/ 31778 w 1089145"/>
                  <a:gd name="connsiteY3013" fmla="*/ 833876 h 1040609"/>
                  <a:gd name="connsiteX3014" fmla="*/ 31143 w 1089145"/>
                  <a:gd name="connsiteY3014" fmla="*/ 834181 h 1040609"/>
                  <a:gd name="connsiteX3015" fmla="*/ 30635 w 1089145"/>
                  <a:gd name="connsiteY3015" fmla="*/ 834574 h 1040609"/>
                  <a:gd name="connsiteX3016" fmla="*/ 30038 w 1089145"/>
                  <a:gd name="connsiteY3016" fmla="*/ 835051 h 1040609"/>
                  <a:gd name="connsiteX3017" fmla="*/ 29555 w 1089145"/>
                  <a:gd name="connsiteY3017" fmla="*/ 835190 h 1040609"/>
                  <a:gd name="connsiteX3018" fmla="*/ 28984 w 1089145"/>
                  <a:gd name="connsiteY3018" fmla="*/ 835301 h 1040609"/>
                  <a:gd name="connsiteX3019" fmla="*/ 27955 w 1089145"/>
                  <a:gd name="connsiteY3019" fmla="*/ 835301 h 1040609"/>
                  <a:gd name="connsiteX3020" fmla="*/ 27396 w 1089145"/>
                  <a:gd name="connsiteY3020" fmla="*/ 835703 h 1040609"/>
                  <a:gd name="connsiteX3021" fmla="*/ 27040 w 1089145"/>
                  <a:gd name="connsiteY3021" fmla="*/ 836551 h 1040609"/>
                  <a:gd name="connsiteX3022" fmla="*/ 27218 w 1089145"/>
                  <a:gd name="connsiteY3022" fmla="*/ 837434 h 1040609"/>
                  <a:gd name="connsiteX3023" fmla="*/ 27269 w 1089145"/>
                  <a:gd name="connsiteY3023" fmla="*/ 837893 h 1040609"/>
                  <a:gd name="connsiteX3024" fmla="*/ 27688 w 1089145"/>
                  <a:gd name="connsiteY3024" fmla="*/ 838522 h 1040609"/>
                  <a:gd name="connsiteX3025" fmla="*/ 27879 w 1089145"/>
                  <a:gd name="connsiteY3025" fmla="*/ 839087 h 1040609"/>
                  <a:gd name="connsiteX3026" fmla="*/ 28501 w 1089145"/>
                  <a:gd name="connsiteY3026" fmla="*/ 839003 h 1040609"/>
                  <a:gd name="connsiteX3027" fmla="*/ 28971 w 1089145"/>
                  <a:gd name="connsiteY3027" fmla="*/ 839194 h 1040609"/>
                  <a:gd name="connsiteX3028" fmla="*/ 29619 w 1089145"/>
                  <a:gd name="connsiteY3028" fmla="*/ 839575 h 1040609"/>
                  <a:gd name="connsiteX3029" fmla="*/ 30063 w 1089145"/>
                  <a:gd name="connsiteY3029" fmla="*/ 839883 h 1040609"/>
                  <a:gd name="connsiteX3030" fmla="*/ 30533 w 1089145"/>
                  <a:gd name="connsiteY3030" fmla="*/ 840022 h 1040609"/>
                  <a:gd name="connsiteX3031" fmla="*/ 31409 w 1089145"/>
                  <a:gd name="connsiteY3031" fmla="*/ 839646 h 1040609"/>
                  <a:gd name="connsiteX3032" fmla="*/ 32133 w 1089145"/>
                  <a:gd name="connsiteY3032" fmla="*/ 839344 h 1040609"/>
                  <a:gd name="connsiteX3033" fmla="*/ 33314 w 1089145"/>
                  <a:gd name="connsiteY3033" fmla="*/ 840375 h 1040609"/>
                  <a:gd name="connsiteX3034" fmla="*/ 33594 w 1089145"/>
                  <a:gd name="connsiteY3034" fmla="*/ 840738 h 1040609"/>
                  <a:gd name="connsiteX3035" fmla="*/ 33886 w 1089145"/>
                  <a:gd name="connsiteY3035" fmla="*/ 841098 h 1040609"/>
                  <a:gd name="connsiteX3036" fmla="*/ 34165 w 1089145"/>
                  <a:gd name="connsiteY3036" fmla="*/ 841447 h 1040609"/>
                  <a:gd name="connsiteX3037" fmla="*/ 34483 w 1089145"/>
                  <a:gd name="connsiteY3037" fmla="*/ 841852 h 1040609"/>
                  <a:gd name="connsiteX3038" fmla="*/ 34673 w 1089145"/>
                  <a:gd name="connsiteY3038" fmla="*/ 842440 h 1040609"/>
                  <a:gd name="connsiteX3039" fmla="*/ 34127 w 1089145"/>
                  <a:gd name="connsiteY3039" fmla="*/ 842892 h 1040609"/>
                  <a:gd name="connsiteX3040" fmla="*/ 33568 w 1089145"/>
                  <a:gd name="connsiteY3040" fmla="*/ 843020 h 1040609"/>
                  <a:gd name="connsiteX3041" fmla="*/ 33086 w 1089145"/>
                  <a:gd name="connsiteY3041" fmla="*/ 843165 h 1040609"/>
                  <a:gd name="connsiteX3042" fmla="*/ 32222 w 1089145"/>
                  <a:gd name="connsiteY3042" fmla="*/ 843113 h 1040609"/>
                  <a:gd name="connsiteX3043" fmla="*/ 31600 w 1089145"/>
                  <a:gd name="connsiteY3043" fmla="*/ 842890 h 1040609"/>
                  <a:gd name="connsiteX3044" fmla="*/ 30889 w 1089145"/>
                  <a:gd name="connsiteY3044" fmla="*/ 842594 h 1040609"/>
                  <a:gd name="connsiteX3045" fmla="*/ 30317 w 1089145"/>
                  <a:gd name="connsiteY3045" fmla="*/ 842310 h 1040609"/>
                  <a:gd name="connsiteX3046" fmla="*/ 29593 w 1089145"/>
                  <a:gd name="connsiteY3046" fmla="*/ 842234 h 1040609"/>
                  <a:gd name="connsiteX3047" fmla="*/ 28946 w 1089145"/>
                  <a:gd name="connsiteY3047" fmla="*/ 841480 h 1040609"/>
                  <a:gd name="connsiteX3048" fmla="*/ 28565 w 1089145"/>
                  <a:gd name="connsiteY3048" fmla="*/ 841081 h 1040609"/>
                  <a:gd name="connsiteX3049" fmla="*/ 27726 w 1089145"/>
                  <a:gd name="connsiteY3049" fmla="*/ 840943 h 1040609"/>
                  <a:gd name="connsiteX3050" fmla="*/ 27320 w 1089145"/>
                  <a:gd name="connsiteY3050" fmla="*/ 841457 h 1040609"/>
                  <a:gd name="connsiteX3051" fmla="*/ 26901 w 1089145"/>
                  <a:gd name="connsiteY3051" fmla="*/ 841688 h 1040609"/>
                  <a:gd name="connsiteX3052" fmla="*/ 26240 w 1089145"/>
                  <a:gd name="connsiteY3052" fmla="*/ 841907 h 1040609"/>
                  <a:gd name="connsiteX3053" fmla="*/ 25593 w 1089145"/>
                  <a:gd name="connsiteY3053" fmla="*/ 841816 h 1040609"/>
                  <a:gd name="connsiteX3054" fmla="*/ 24945 w 1089145"/>
                  <a:gd name="connsiteY3054" fmla="*/ 842163 h 1040609"/>
                  <a:gd name="connsiteX3055" fmla="*/ 24716 w 1089145"/>
                  <a:gd name="connsiteY3055" fmla="*/ 842754 h 1040609"/>
                  <a:gd name="connsiteX3056" fmla="*/ 25135 w 1089145"/>
                  <a:gd name="connsiteY3056" fmla="*/ 843650 h 1040609"/>
                  <a:gd name="connsiteX3057" fmla="*/ 25542 w 1089145"/>
                  <a:gd name="connsiteY3057" fmla="*/ 844125 h 1040609"/>
                  <a:gd name="connsiteX3058" fmla="*/ 26075 w 1089145"/>
                  <a:gd name="connsiteY3058" fmla="*/ 844132 h 1040609"/>
                  <a:gd name="connsiteX3059" fmla="*/ 26939 w 1089145"/>
                  <a:gd name="connsiteY3059" fmla="*/ 844199 h 1040609"/>
                  <a:gd name="connsiteX3060" fmla="*/ 27637 w 1089145"/>
                  <a:gd name="connsiteY3060" fmla="*/ 844196 h 1040609"/>
                  <a:gd name="connsiteX3061" fmla="*/ 28184 w 1089145"/>
                  <a:gd name="connsiteY3061" fmla="*/ 844577 h 1040609"/>
                  <a:gd name="connsiteX3062" fmla="*/ 28742 w 1089145"/>
                  <a:gd name="connsiteY3062" fmla="*/ 845066 h 1040609"/>
                  <a:gd name="connsiteX3063" fmla="*/ 29238 w 1089145"/>
                  <a:gd name="connsiteY3063" fmla="*/ 845403 h 1040609"/>
                  <a:gd name="connsiteX3064" fmla="*/ 29492 w 1089145"/>
                  <a:gd name="connsiteY3064" fmla="*/ 845894 h 1040609"/>
                  <a:gd name="connsiteX3065" fmla="*/ 29695 w 1089145"/>
                  <a:gd name="connsiteY3065" fmla="*/ 846405 h 1040609"/>
                  <a:gd name="connsiteX3066" fmla="*/ 29796 w 1089145"/>
                  <a:gd name="connsiteY3066" fmla="*/ 847342 h 1040609"/>
                  <a:gd name="connsiteX3067" fmla="*/ 29873 w 1089145"/>
                  <a:gd name="connsiteY3067" fmla="*/ 847882 h 1040609"/>
                  <a:gd name="connsiteX3068" fmla="*/ 29619 w 1089145"/>
                  <a:gd name="connsiteY3068" fmla="*/ 848704 h 1040609"/>
                  <a:gd name="connsiteX3069" fmla="*/ 29466 w 1089145"/>
                  <a:gd name="connsiteY3069" fmla="*/ 849558 h 1040609"/>
                  <a:gd name="connsiteX3070" fmla="*/ 28717 w 1089145"/>
                  <a:gd name="connsiteY3070" fmla="*/ 849565 h 1040609"/>
                  <a:gd name="connsiteX3071" fmla="*/ 28399 w 1089145"/>
                  <a:gd name="connsiteY3071" fmla="*/ 849002 h 1040609"/>
                  <a:gd name="connsiteX3072" fmla="*/ 28247 w 1089145"/>
                  <a:gd name="connsiteY3072" fmla="*/ 848584 h 1040609"/>
                  <a:gd name="connsiteX3073" fmla="*/ 27917 w 1089145"/>
                  <a:gd name="connsiteY3073" fmla="*/ 848039 h 1040609"/>
                  <a:gd name="connsiteX3074" fmla="*/ 27269 w 1089145"/>
                  <a:gd name="connsiteY3074" fmla="*/ 847599 h 1040609"/>
                  <a:gd name="connsiteX3075" fmla="*/ 26748 w 1089145"/>
                  <a:gd name="connsiteY3075" fmla="*/ 847580 h 1040609"/>
                  <a:gd name="connsiteX3076" fmla="*/ 26431 w 1089145"/>
                  <a:gd name="connsiteY3076" fmla="*/ 847926 h 1040609"/>
                  <a:gd name="connsiteX3077" fmla="*/ 26253 w 1089145"/>
                  <a:gd name="connsiteY3077" fmla="*/ 848386 h 1040609"/>
                  <a:gd name="connsiteX3078" fmla="*/ 26088 w 1089145"/>
                  <a:gd name="connsiteY3078" fmla="*/ 849021 h 1040609"/>
                  <a:gd name="connsiteX3079" fmla="*/ 26456 w 1089145"/>
                  <a:gd name="connsiteY3079" fmla="*/ 849721 h 1040609"/>
                  <a:gd name="connsiteX3080" fmla="*/ 26761 w 1089145"/>
                  <a:gd name="connsiteY3080" fmla="*/ 850283 h 1040609"/>
                  <a:gd name="connsiteX3081" fmla="*/ 27168 w 1089145"/>
                  <a:gd name="connsiteY3081" fmla="*/ 850553 h 1040609"/>
                  <a:gd name="connsiteX3082" fmla="*/ 27625 w 1089145"/>
                  <a:gd name="connsiteY3082" fmla="*/ 850958 h 1040609"/>
                  <a:gd name="connsiteX3083" fmla="*/ 27942 w 1089145"/>
                  <a:gd name="connsiteY3083" fmla="*/ 851538 h 1040609"/>
                  <a:gd name="connsiteX3084" fmla="*/ 28438 w 1089145"/>
                  <a:gd name="connsiteY3084" fmla="*/ 851790 h 1040609"/>
                  <a:gd name="connsiteX3085" fmla="*/ 29111 w 1089145"/>
                  <a:gd name="connsiteY3085" fmla="*/ 851886 h 1040609"/>
                  <a:gd name="connsiteX3086" fmla="*/ 29606 w 1089145"/>
                  <a:gd name="connsiteY3086" fmla="*/ 852152 h 1040609"/>
                  <a:gd name="connsiteX3087" fmla="*/ 29974 w 1089145"/>
                  <a:gd name="connsiteY3087" fmla="*/ 852750 h 1040609"/>
                  <a:gd name="connsiteX3088" fmla="*/ 30317 w 1089145"/>
                  <a:gd name="connsiteY3088" fmla="*/ 853492 h 1040609"/>
                  <a:gd name="connsiteX3089" fmla="*/ 30444 w 1089145"/>
                  <a:gd name="connsiteY3089" fmla="*/ 854259 h 1040609"/>
                  <a:gd name="connsiteX3090" fmla="*/ 31028 w 1089145"/>
                  <a:gd name="connsiteY3090" fmla="*/ 854756 h 1040609"/>
                  <a:gd name="connsiteX3091" fmla="*/ 31473 w 1089145"/>
                  <a:gd name="connsiteY3091" fmla="*/ 854788 h 1040609"/>
                  <a:gd name="connsiteX3092" fmla="*/ 32146 w 1089145"/>
                  <a:gd name="connsiteY3092" fmla="*/ 854332 h 1040609"/>
                  <a:gd name="connsiteX3093" fmla="*/ 32362 w 1089145"/>
                  <a:gd name="connsiteY3093" fmla="*/ 853866 h 1040609"/>
                  <a:gd name="connsiteX3094" fmla="*/ 32882 w 1089145"/>
                  <a:gd name="connsiteY3094" fmla="*/ 853452 h 1040609"/>
                  <a:gd name="connsiteX3095" fmla="*/ 33505 w 1089145"/>
                  <a:gd name="connsiteY3095" fmla="*/ 853116 h 1040609"/>
                  <a:gd name="connsiteX3096" fmla="*/ 34089 w 1089145"/>
                  <a:gd name="connsiteY3096" fmla="*/ 853635 h 1040609"/>
                  <a:gd name="connsiteX3097" fmla="*/ 34407 w 1089145"/>
                  <a:gd name="connsiteY3097" fmla="*/ 854368 h 1040609"/>
                  <a:gd name="connsiteX3098" fmla="*/ 34838 w 1089145"/>
                  <a:gd name="connsiteY3098" fmla="*/ 854965 h 1040609"/>
                  <a:gd name="connsiteX3099" fmla="*/ 35067 w 1089145"/>
                  <a:gd name="connsiteY3099" fmla="*/ 855690 h 1040609"/>
                  <a:gd name="connsiteX3100" fmla="*/ 35359 w 1089145"/>
                  <a:gd name="connsiteY3100" fmla="*/ 856114 h 1040609"/>
                  <a:gd name="connsiteX3101" fmla="*/ 35740 w 1089145"/>
                  <a:gd name="connsiteY3101" fmla="*/ 856564 h 1040609"/>
                  <a:gd name="connsiteX3102" fmla="*/ 35829 w 1089145"/>
                  <a:gd name="connsiteY3102" fmla="*/ 857209 h 1040609"/>
                  <a:gd name="connsiteX3103" fmla="*/ 35143 w 1089145"/>
                  <a:gd name="connsiteY3103" fmla="*/ 857396 h 1040609"/>
                  <a:gd name="connsiteX3104" fmla="*/ 34457 w 1089145"/>
                  <a:gd name="connsiteY3104" fmla="*/ 857376 h 1040609"/>
                  <a:gd name="connsiteX3105" fmla="*/ 33683 w 1089145"/>
                  <a:gd name="connsiteY3105" fmla="*/ 857276 h 1040609"/>
                  <a:gd name="connsiteX3106" fmla="*/ 32425 w 1089145"/>
                  <a:gd name="connsiteY3106" fmla="*/ 857299 h 1040609"/>
                  <a:gd name="connsiteX3107" fmla="*/ 31422 w 1089145"/>
                  <a:gd name="connsiteY3107" fmla="*/ 857289 h 1040609"/>
                  <a:gd name="connsiteX3108" fmla="*/ 30711 w 1089145"/>
                  <a:gd name="connsiteY3108" fmla="*/ 857148 h 1040609"/>
                  <a:gd name="connsiteX3109" fmla="*/ 30000 w 1089145"/>
                  <a:gd name="connsiteY3109" fmla="*/ 856948 h 1040609"/>
                  <a:gd name="connsiteX3110" fmla="*/ 29403 w 1089145"/>
                  <a:gd name="connsiteY3110" fmla="*/ 857331 h 1040609"/>
                  <a:gd name="connsiteX3111" fmla="*/ 28857 w 1089145"/>
                  <a:gd name="connsiteY3111" fmla="*/ 857646 h 1040609"/>
                  <a:gd name="connsiteX3112" fmla="*/ 28336 w 1089145"/>
                  <a:gd name="connsiteY3112" fmla="*/ 858060 h 1040609"/>
                  <a:gd name="connsiteX3113" fmla="*/ 28196 w 1089145"/>
                  <a:gd name="connsiteY3113" fmla="*/ 858503 h 1040609"/>
                  <a:gd name="connsiteX3114" fmla="*/ 28742 w 1089145"/>
                  <a:gd name="connsiteY3114" fmla="*/ 858561 h 1040609"/>
                  <a:gd name="connsiteX3115" fmla="*/ 29377 w 1089145"/>
                  <a:gd name="connsiteY3115" fmla="*/ 858272 h 1040609"/>
                  <a:gd name="connsiteX3116" fmla="*/ 29847 w 1089145"/>
                  <a:gd name="connsiteY3116" fmla="*/ 858192 h 1040609"/>
                  <a:gd name="connsiteX3117" fmla="*/ 30254 w 1089145"/>
                  <a:gd name="connsiteY3117" fmla="*/ 857999 h 1040609"/>
                  <a:gd name="connsiteX3118" fmla="*/ 30495 w 1089145"/>
                  <a:gd name="connsiteY3118" fmla="*/ 858461 h 1040609"/>
                  <a:gd name="connsiteX3119" fmla="*/ 30038 w 1089145"/>
                  <a:gd name="connsiteY3119" fmla="*/ 859280 h 1040609"/>
                  <a:gd name="connsiteX3120" fmla="*/ 29568 w 1089145"/>
                  <a:gd name="connsiteY3120" fmla="*/ 859621 h 1040609"/>
                  <a:gd name="connsiteX3121" fmla="*/ 29161 w 1089145"/>
                  <a:gd name="connsiteY3121" fmla="*/ 860278 h 1040609"/>
                  <a:gd name="connsiteX3122" fmla="*/ 28895 w 1089145"/>
                  <a:gd name="connsiteY3122" fmla="*/ 860818 h 1040609"/>
                  <a:gd name="connsiteX3123" fmla="*/ 28958 w 1089145"/>
                  <a:gd name="connsiteY3123" fmla="*/ 861421 h 1040609"/>
                  <a:gd name="connsiteX3124" fmla="*/ 29428 w 1089145"/>
                  <a:gd name="connsiteY3124" fmla="*/ 862045 h 1040609"/>
                  <a:gd name="connsiteX3125" fmla="*/ 29860 w 1089145"/>
                  <a:gd name="connsiteY3125" fmla="*/ 862610 h 1040609"/>
                  <a:gd name="connsiteX3126" fmla="*/ 30127 w 1089145"/>
                  <a:gd name="connsiteY3126" fmla="*/ 862966 h 1040609"/>
                  <a:gd name="connsiteX3127" fmla="*/ 30165 w 1089145"/>
                  <a:gd name="connsiteY3127" fmla="*/ 863583 h 1040609"/>
                  <a:gd name="connsiteX3128" fmla="*/ 30215 w 1089145"/>
                  <a:gd name="connsiteY3128" fmla="*/ 864087 h 1040609"/>
                  <a:gd name="connsiteX3129" fmla="*/ 29949 w 1089145"/>
                  <a:gd name="connsiteY3129" fmla="*/ 864857 h 1040609"/>
                  <a:gd name="connsiteX3130" fmla="*/ 29644 w 1089145"/>
                  <a:gd name="connsiteY3130" fmla="*/ 865258 h 1040609"/>
                  <a:gd name="connsiteX3131" fmla="*/ 29390 w 1089145"/>
                  <a:gd name="connsiteY3131" fmla="*/ 865621 h 1040609"/>
                  <a:gd name="connsiteX3132" fmla="*/ 29111 w 1089145"/>
                  <a:gd name="connsiteY3132" fmla="*/ 865993 h 1040609"/>
                  <a:gd name="connsiteX3133" fmla="*/ 28844 w 1089145"/>
                  <a:gd name="connsiteY3133" fmla="*/ 866476 h 1040609"/>
                  <a:gd name="connsiteX3134" fmla="*/ 29073 w 1089145"/>
                  <a:gd name="connsiteY3134" fmla="*/ 866979 h 1040609"/>
                  <a:gd name="connsiteX3135" fmla="*/ 29492 w 1089145"/>
                  <a:gd name="connsiteY3135" fmla="*/ 867647 h 1040609"/>
                  <a:gd name="connsiteX3136" fmla="*/ 29352 w 1089145"/>
                  <a:gd name="connsiteY3136" fmla="*/ 868264 h 1040609"/>
                  <a:gd name="connsiteX3137" fmla="*/ 29060 w 1089145"/>
                  <a:gd name="connsiteY3137" fmla="*/ 868666 h 1040609"/>
                  <a:gd name="connsiteX3138" fmla="*/ 28476 w 1089145"/>
                  <a:gd name="connsiteY3138" fmla="*/ 869416 h 1040609"/>
                  <a:gd name="connsiteX3139" fmla="*/ 27637 w 1089145"/>
                  <a:gd name="connsiteY3139" fmla="*/ 869731 h 1040609"/>
                  <a:gd name="connsiteX3140" fmla="*/ 27168 w 1089145"/>
                  <a:gd name="connsiteY3140" fmla="*/ 869365 h 1040609"/>
                  <a:gd name="connsiteX3141" fmla="*/ 26545 w 1089145"/>
                  <a:gd name="connsiteY3141" fmla="*/ 869252 h 1040609"/>
                  <a:gd name="connsiteX3142" fmla="*/ 26190 w 1089145"/>
                  <a:gd name="connsiteY3142" fmla="*/ 869670 h 1040609"/>
                  <a:gd name="connsiteX3143" fmla="*/ 25809 w 1089145"/>
                  <a:gd name="connsiteY3143" fmla="*/ 869937 h 1040609"/>
                  <a:gd name="connsiteX3144" fmla="*/ 25377 w 1089145"/>
                  <a:gd name="connsiteY3144" fmla="*/ 870618 h 1040609"/>
                  <a:gd name="connsiteX3145" fmla="*/ 25148 w 1089145"/>
                  <a:gd name="connsiteY3145" fmla="*/ 871288 h 1040609"/>
                  <a:gd name="connsiteX3146" fmla="*/ 24805 w 1089145"/>
                  <a:gd name="connsiteY3146" fmla="*/ 871744 h 1040609"/>
                  <a:gd name="connsiteX3147" fmla="*/ 24043 w 1089145"/>
                  <a:gd name="connsiteY3147" fmla="*/ 871414 h 1040609"/>
                  <a:gd name="connsiteX3148" fmla="*/ 23548 w 1089145"/>
                  <a:gd name="connsiteY3148" fmla="*/ 870916 h 1040609"/>
                  <a:gd name="connsiteX3149" fmla="*/ 23027 w 1089145"/>
                  <a:gd name="connsiteY3149" fmla="*/ 870456 h 1040609"/>
                  <a:gd name="connsiteX3150" fmla="*/ 22583 w 1089145"/>
                  <a:gd name="connsiteY3150" fmla="*/ 870294 h 1040609"/>
                  <a:gd name="connsiteX3151" fmla="*/ 22087 w 1089145"/>
                  <a:gd name="connsiteY3151" fmla="*/ 870116 h 1040609"/>
                  <a:gd name="connsiteX3152" fmla="*/ 21567 w 1089145"/>
                  <a:gd name="connsiteY3152" fmla="*/ 870418 h 1040609"/>
                  <a:gd name="connsiteX3153" fmla="*/ 21008 w 1089145"/>
                  <a:gd name="connsiteY3153" fmla="*/ 870489 h 1040609"/>
                  <a:gd name="connsiteX3154" fmla="*/ 20182 w 1089145"/>
                  <a:gd name="connsiteY3154" fmla="*/ 871076 h 1040609"/>
                  <a:gd name="connsiteX3155" fmla="*/ 19395 w 1089145"/>
                  <a:gd name="connsiteY3155" fmla="*/ 871689 h 1040609"/>
                  <a:gd name="connsiteX3156" fmla="*/ 19001 w 1089145"/>
                  <a:gd name="connsiteY3156" fmla="*/ 872126 h 1040609"/>
                  <a:gd name="connsiteX3157" fmla="*/ 18709 w 1089145"/>
                  <a:gd name="connsiteY3157" fmla="*/ 872563 h 1040609"/>
                  <a:gd name="connsiteX3158" fmla="*/ 18468 w 1089145"/>
                  <a:gd name="connsiteY3158" fmla="*/ 873019 h 1040609"/>
                  <a:gd name="connsiteX3159" fmla="*/ 18201 w 1089145"/>
                  <a:gd name="connsiteY3159" fmla="*/ 873565 h 1040609"/>
                  <a:gd name="connsiteX3160" fmla="*/ 17770 w 1089145"/>
                  <a:gd name="connsiteY3160" fmla="*/ 874274 h 1040609"/>
                  <a:gd name="connsiteX3161" fmla="*/ 17744 w 1089145"/>
                  <a:gd name="connsiteY3161" fmla="*/ 875003 h 1040609"/>
                  <a:gd name="connsiteX3162" fmla="*/ 17427 w 1089145"/>
                  <a:gd name="connsiteY3162" fmla="*/ 875546 h 1040609"/>
                  <a:gd name="connsiteX3163" fmla="*/ 17401 w 1089145"/>
                  <a:gd name="connsiteY3163" fmla="*/ 876246 h 1040609"/>
                  <a:gd name="connsiteX3164" fmla="*/ 17630 w 1089145"/>
                  <a:gd name="connsiteY3164" fmla="*/ 876698 h 1040609"/>
                  <a:gd name="connsiteX3165" fmla="*/ 18201 w 1089145"/>
                  <a:gd name="connsiteY3165" fmla="*/ 877267 h 1040609"/>
                  <a:gd name="connsiteX3166" fmla="*/ 18862 w 1089145"/>
                  <a:gd name="connsiteY3166" fmla="*/ 877662 h 1040609"/>
                  <a:gd name="connsiteX3167" fmla="*/ 19243 w 1089145"/>
                  <a:gd name="connsiteY3167" fmla="*/ 878047 h 1040609"/>
                  <a:gd name="connsiteX3168" fmla="*/ 19738 w 1089145"/>
                  <a:gd name="connsiteY3168" fmla="*/ 877675 h 1040609"/>
                  <a:gd name="connsiteX3169" fmla="*/ 19967 w 1089145"/>
                  <a:gd name="connsiteY3169" fmla="*/ 877261 h 1040609"/>
                  <a:gd name="connsiteX3170" fmla="*/ 20056 w 1089145"/>
                  <a:gd name="connsiteY3170" fmla="*/ 876169 h 1040609"/>
                  <a:gd name="connsiteX3171" fmla="*/ 20246 w 1089145"/>
                  <a:gd name="connsiteY3171" fmla="*/ 875549 h 1040609"/>
                  <a:gd name="connsiteX3172" fmla="*/ 20386 w 1089145"/>
                  <a:gd name="connsiteY3172" fmla="*/ 875019 h 1040609"/>
                  <a:gd name="connsiteX3173" fmla="*/ 20373 w 1089145"/>
                  <a:gd name="connsiteY3173" fmla="*/ 874483 h 1040609"/>
                  <a:gd name="connsiteX3174" fmla="*/ 21059 w 1089145"/>
                  <a:gd name="connsiteY3174" fmla="*/ 874008 h 1040609"/>
                  <a:gd name="connsiteX3175" fmla="*/ 21541 w 1089145"/>
                  <a:gd name="connsiteY3175" fmla="*/ 874046 h 1040609"/>
                  <a:gd name="connsiteX3176" fmla="*/ 21999 w 1089145"/>
                  <a:gd name="connsiteY3176" fmla="*/ 874336 h 1040609"/>
                  <a:gd name="connsiteX3177" fmla="*/ 22126 w 1089145"/>
                  <a:gd name="connsiteY3177" fmla="*/ 874868 h 1040609"/>
                  <a:gd name="connsiteX3178" fmla="*/ 22087 w 1089145"/>
                  <a:gd name="connsiteY3178" fmla="*/ 875334 h 1040609"/>
                  <a:gd name="connsiteX3179" fmla="*/ 21986 w 1089145"/>
                  <a:gd name="connsiteY3179" fmla="*/ 876037 h 1040609"/>
                  <a:gd name="connsiteX3180" fmla="*/ 21757 w 1089145"/>
                  <a:gd name="connsiteY3180" fmla="*/ 876589 h 1040609"/>
                  <a:gd name="connsiteX3181" fmla="*/ 21922 w 1089145"/>
                  <a:gd name="connsiteY3181" fmla="*/ 877225 h 1040609"/>
                  <a:gd name="connsiteX3182" fmla="*/ 22202 w 1089145"/>
                  <a:gd name="connsiteY3182" fmla="*/ 878079 h 1040609"/>
                  <a:gd name="connsiteX3183" fmla="*/ 22634 w 1089145"/>
                  <a:gd name="connsiteY3183" fmla="*/ 878406 h 1040609"/>
                  <a:gd name="connsiteX3184" fmla="*/ 23357 w 1089145"/>
                  <a:gd name="connsiteY3184" fmla="*/ 878192 h 1040609"/>
                  <a:gd name="connsiteX3185" fmla="*/ 23853 w 1089145"/>
                  <a:gd name="connsiteY3185" fmla="*/ 877976 h 1040609"/>
                  <a:gd name="connsiteX3186" fmla="*/ 24526 w 1089145"/>
                  <a:gd name="connsiteY3186" fmla="*/ 877370 h 1040609"/>
                  <a:gd name="connsiteX3187" fmla="*/ 24983 w 1089145"/>
                  <a:gd name="connsiteY3187" fmla="*/ 876959 h 1040609"/>
                  <a:gd name="connsiteX3188" fmla="*/ 25732 w 1089145"/>
                  <a:gd name="connsiteY3188" fmla="*/ 876131 h 1040609"/>
                  <a:gd name="connsiteX3189" fmla="*/ 26101 w 1089145"/>
                  <a:gd name="connsiteY3189" fmla="*/ 875601 h 1040609"/>
                  <a:gd name="connsiteX3190" fmla="*/ 26825 w 1089145"/>
                  <a:gd name="connsiteY3190" fmla="*/ 874358 h 1040609"/>
                  <a:gd name="connsiteX3191" fmla="*/ 28031 w 1089145"/>
                  <a:gd name="connsiteY3191" fmla="*/ 873777 h 1040609"/>
                  <a:gd name="connsiteX3192" fmla="*/ 28463 w 1089145"/>
                  <a:gd name="connsiteY3192" fmla="*/ 874085 h 1040609"/>
                  <a:gd name="connsiteX3193" fmla="*/ 28742 w 1089145"/>
                  <a:gd name="connsiteY3193" fmla="*/ 874599 h 1040609"/>
                  <a:gd name="connsiteX3194" fmla="*/ 28844 w 1089145"/>
                  <a:gd name="connsiteY3194" fmla="*/ 875106 h 1040609"/>
                  <a:gd name="connsiteX3195" fmla="*/ 28768 w 1089145"/>
                  <a:gd name="connsiteY3195" fmla="*/ 875816 h 1040609"/>
                  <a:gd name="connsiteX3196" fmla="*/ 28031 w 1089145"/>
                  <a:gd name="connsiteY3196" fmla="*/ 876429 h 1040609"/>
                  <a:gd name="connsiteX3197" fmla="*/ 26698 w 1089145"/>
                  <a:gd name="connsiteY3197" fmla="*/ 877553 h 1040609"/>
                  <a:gd name="connsiteX3198" fmla="*/ 25732 w 1089145"/>
                  <a:gd name="connsiteY3198" fmla="*/ 878814 h 1040609"/>
                  <a:gd name="connsiteX3199" fmla="*/ 26304 w 1089145"/>
                  <a:gd name="connsiteY3199" fmla="*/ 879412 h 1040609"/>
                  <a:gd name="connsiteX3200" fmla="*/ 26926 w 1089145"/>
                  <a:gd name="connsiteY3200" fmla="*/ 879248 h 1040609"/>
                  <a:gd name="connsiteX3201" fmla="*/ 27333 w 1089145"/>
                  <a:gd name="connsiteY3201" fmla="*/ 878978 h 1040609"/>
                  <a:gd name="connsiteX3202" fmla="*/ 27980 w 1089145"/>
                  <a:gd name="connsiteY3202" fmla="*/ 878671 h 1040609"/>
                  <a:gd name="connsiteX3203" fmla="*/ 28615 w 1089145"/>
                  <a:gd name="connsiteY3203" fmla="*/ 878365 h 1040609"/>
                  <a:gd name="connsiteX3204" fmla="*/ 28933 w 1089145"/>
                  <a:gd name="connsiteY3204" fmla="*/ 877999 h 1040609"/>
                  <a:gd name="connsiteX3205" fmla="*/ 29441 w 1089145"/>
                  <a:gd name="connsiteY3205" fmla="*/ 877427 h 1040609"/>
                  <a:gd name="connsiteX3206" fmla="*/ 29923 w 1089145"/>
                  <a:gd name="connsiteY3206" fmla="*/ 877299 h 1040609"/>
                  <a:gd name="connsiteX3207" fmla="*/ 29911 w 1089145"/>
                  <a:gd name="connsiteY3207" fmla="*/ 877822 h 1040609"/>
                  <a:gd name="connsiteX3208" fmla="*/ 29911 w 1089145"/>
                  <a:gd name="connsiteY3208" fmla="*/ 878644 h 1040609"/>
                  <a:gd name="connsiteX3209" fmla="*/ 30152 w 1089145"/>
                  <a:gd name="connsiteY3209" fmla="*/ 879289 h 1040609"/>
                  <a:gd name="connsiteX3210" fmla="*/ 30546 w 1089145"/>
                  <a:gd name="connsiteY3210" fmla="*/ 879753 h 1040609"/>
                  <a:gd name="connsiteX3211" fmla="*/ 30876 w 1089145"/>
                  <a:gd name="connsiteY3211" fmla="*/ 880276 h 1040609"/>
                  <a:gd name="connsiteX3212" fmla="*/ 30851 w 1089145"/>
                  <a:gd name="connsiteY3212" fmla="*/ 880927 h 1040609"/>
                  <a:gd name="connsiteX3213" fmla="*/ 30800 w 1089145"/>
                  <a:gd name="connsiteY3213" fmla="*/ 881550 h 1040609"/>
                  <a:gd name="connsiteX3214" fmla="*/ 30800 w 1089145"/>
                  <a:gd name="connsiteY3214" fmla="*/ 882079 h 1040609"/>
                  <a:gd name="connsiteX3215" fmla="*/ 30749 w 1089145"/>
                  <a:gd name="connsiteY3215" fmla="*/ 882558 h 1040609"/>
                  <a:gd name="connsiteX3216" fmla="*/ 30635 w 1089145"/>
                  <a:gd name="connsiteY3216" fmla="*/ 883213 h 1040609"/>
                  <a:gd name="connsiteX3217" fmla="*/ 30457 w 1089145"/>
                  <a:gd name="connsiteY3217" fmla="*/ 883743 h 1040609"/>
                  <a:gd name="connsiteX3218" fmla="*/ 30228 w 1089145"/>
                  <a:gd name="connsiteY3218" fmla="*/ 884151 h 1040609"/>
                  <a:gd name="connsiteX3219" fmla="*/ 29936 w 1089145"/>
                  <a:gd name="connsiteY3219" fmla="*/ 884668 h 1040609"/>
                  <a:gd name="connsiteX3220" fmla="*/ 29568 w 1089145"/>
                  <a:gd name="connsiteY3220" fmla="*/ 885060 h 1040609"/>
                  <a:gd name="connsiteX3221" fmla="*/ 29161 w 1089145"/>
                  <a:gd name="connsiteY3221" fmla="*/ 885449 h 1040609"/>
                  <a:gd name="connsiteX3222" fmla="*/ 28628 w 1089145"/>
                  <a:gd name="connsiteY3222" fmla="*/ 885965 h 1040609"/>
                  <a:gd name="connsiteX3223" fmla="*/ 28209 w 1089145"/>
                  <a:gd name="connsiteY3223" fmla="*/ 886251 h 1040609"/>
                  <a:gd name="connsiteX3224" fmla="*/ 27752 w 1089145"/>
                  <a:gd name="connsiteY3224" fmla="*/ 886661 h 1040609"/>
                  <a:gd name="connsiteX3225" fmla="*/ 27841 w 1089145"/>
                  <a:gd name="connsiteY3225" fmla="*/ 887285 h 1040609"/>
                  <a:gd name="connsiteX3226" fmla="*/ 28374 w 1089145"/>
                  <a:gd name="connsiteY3226" fmla="*/ 887352 h 1040609"/>
                  <a:gd name="connsiteX3227" fmla="*/ 28971 w 1089145"/>
                  <a:gd name="connsiteY3227" fmla="*/ 887361 h 1040609"/>
                  <a:gd name="connsiteX3228" fmla="*/ 29669 w 1089145"/>
                  <a:gd name="connsiteY3228" fmla="*/ 887567 h 1040609"/>
                  <a:gd name="connsiteX3229" fmla="*/ 30508 w 1089145"/>
                  <a:gd name="connsiteY3229" fmla="*/ 887840 h 1040609"/>
                  <a:gd name="connsiteX3230" fmla="*/ 30965 w 1089145"/>
                  <a:gd name="connsiteY3230" fmla="*/ 887987 h 1040609"/>
                  <a:gd name="connsiteX3231" fmla="*/ 31346 w 1089145"/>
                  <a:gd name="connsiteY3231" fmla="*/ 888306 h 1040609"/>
                  <a:gd name="connsiteX3232" fmla="*/ 32146 w 1089145"/>
                  <a:gd name="connsiteY3232" fmla="*/ 889281 h 1040609"/>
                  <a:gd name="connsiteX3233" fmla="*/ 32616 w 1089145"/>
                  <a:gd name="connsiteY3233" fmla="*/ 889609 h 1040609"/>
                  <a:gd name="connsiteX3234" fmla="*/ 32768 w 1089145"/>
                  <a:gd name="connsiteY3234" fmla="*/ 890267 h 1040609"/>
                  <a:gd name="connsiteX3235" fmla="*/ 32819 w 1089145"/>
                  <a:gd name="connsiteY3235" fmla="*/ 891141 h 1040609"/>
                  <a:gd name="connsiteX3236" fmla="*/ 32882 w 1089145"/>
                  <a:gd name="connsiteY3236" fmla="*/ 892158 h 1040609"/>
                  <a:gd name="connsiteX3237" fmla="*/ 32882 w 1089145"/>
                  <a:gd name="connsiteY3237" fmla="*/ 892743 h 1040609"/>
                  <a:gd name="connsiteX3238" fmla="*/ 32717 w 1089145"/>
                  <a:gd name="connsiteY3238" fmla="*/ 893485 h 1040609"/>
                  <a:gd name="connsiteX3239" fmla="*/ 32514 w 1089145"/>
                  <a:gd name="connsiteY3239" fmla="*/ 893956 h 1040609"/>
                  <a:gd name="connsiteX3240" fmla="*/ 31765 w 1089145"/>
                  <a:gd name="connsiteY3240" fmla="*/ 894137 h 1040609"/>
                  <a:gd name="connsiteX3241" fmla="*/ 31104 w 1089145"/>
                  <a:gd name="connsiteY3241" fmla="*/ 894217 h 1040609"/>
                  <a:gd name="connsiteX3242" fmla="*/ 30457 w 1089145"/>
                  <a:gd name="connsiteY3242" fmla="*/ 892849 h 1040609"/>
                  <a:gd name="connsiteX3243" fmla="*/ 30546 w 1089145"/>
                  <a:gd name="connsiteY3243" fmla="*/ 892319 h 1040609"/>
                  <a:gd name="connsiteX3244" fmla="*/ 30825 w 1089145"/>
                  <a:gd name="connsiteY3244" fmla="*/ 891366 h 1040609"/>
                  <a:gd name="connsiteX3245" fmla="*/ 31066 w 1089145"/>
                  <a:gd name="connsiteY3245" fmla="*/ 890470 h 1040609"/>
                  <a:gd name="connsiteX3246" fmla="*/ 30736 w 1089145"/>
                  <a:gd name="connsiteY3246" fmla="*/ 889773 h 1040609"/>
                  <a:gd name="connsiteX3247" fmla="*/ 29873 w 1089145"/>
                  <a:gd name="connsiteY3247" fmla="*/ 889596 h 1040609"/>
                  <a:gd name="connsiteX3248" fmla="*/ 29403 w 1089145"/>
                  <a:gd name="connsiteY3248" fmla="*/ 889972 h 1040609"/>
                  <a:gd name="connsiteX3249" fmla="*/ 29377 w 1089145"/>
                  <a:gd name="connsiteY3249" fmla="*/ 890743 h 1040609"/>
                  <a:gd name="connsiteX3250" fmla="*/ 29415 w 1089145"/>
                  <a:gd name="connsiteY3250" fmla="*/ 891218 h 1040609"/>
                  <a:gd name="connsiteX3251" fmla="*/ 29225 w 1089145"/>
                  <a:gd name="connsiteY3251" fmla="*/ 891744 h 1040609"/>
                  <a:gd name="connsiteX3252" fmla="*/ 28920 w 1089145"/>
                  <a:gd name="connsiteY3252" fmla="*/ 892172 h 1040609"/>
                  <a:gd name="connsiteX3253" fmla="*/ 28603 w 1089145"/>
                  <a:gd name="connsiteY3253" fmla="*/ 892634 h 1040609"/>
                  <a:gd name="connsiteX3254" fmla="*/ 27587 w 1089145"/>
                  <a:gd name="connsiteY3254" fmla="*/ 892872 h 1040609"/>
                  <a:gd name="connsiteX3255" fmla="*/ 27155 w 1089145"/>
                  <a:gd name="connsiteY3255" fmla="*/ 893237 h 1040609"/>
                  <a:gd name="connsiteX3256" fmla="*/ 26875 w 1089145"/>
                  <a:gd name="connsiteY3256" fmla="*/ 893921 h 1040609"/>
                  <a:gd name="connsiteX3257" fmla="*/ 27587 w 1089145"/>
                  <a:gd name="connsiteY3257" fmla="*/ 894139 h 1040609"/>
                  <a:gd name="connsiteX3258" fmla="*/ 28272 w 1089145"/>
                  <a:gd name="connsiteY3258" fmla="*/ 894021 h 1040609"/>
                  <a:gd name="connsiteX3259" fmla="*/ 28933 w 1089145"/>
                  <a:gd name="connsiteY3259" fmla="*/ 894464 h 1040609"/>
                  <a:gd name="connsiteX3260" fmla="*/ 29276 w 1089145"/>
                  <a:gd name="connsiteY3260" fmla="*/ 894845 h 1040609"/>
                  <a:gd name="connsiteX3261" fmla="*/ 29568 w 1089145"/>
                  <a:gd name="connsiteY3261" fmla="*/ 895263 h 1040609"/>
                  <a:gd name="connsiteX3262" fmla="*/ 29898 w 1089145"/>
                  <a:gd name="connsiteY3262" fmla="*/ 895725 h 1040609"/>
                  <a:gd name="connsiteX3263" fmla="*/ 30419 w 1089145"/>
                  <a:gd name="connsiteY3263" fmla="*/ 895938 h 1040609"/>
                  <a:gd name="connsiteX3264" fmla="*/ 30889 w 1089145"/>
                  <a:gd name="connsiteY3264" fmla="*/ 896057 h 1040609"/>
                  <a:gd name="connsiteX3265" fmla="*/ 31524 w 1089145"/>
                  <a:gd name="connsiteY3265" fmla="*/ 896207 h 1040609"/>
                  <a:gd name="connsiteX3266" fmla="*/ 32159 w 1089145"/>
                  <a:gd name="connsiteY3266" fmla="*/ 896429 h 1040609"/>
                  <a:gd name="connsiteX3267" fmla="*/ 32794 w 1089145"/>
                  <a:gd name="connsiteY3267" fmla="*/ 896660 h 1040609"/>
                  <a:gd name="connsiteX3268" fmla="*/ 33987 w 1089145"/>
                  <a:gd name="connsiteY3268" fmla="*/ 896894 h 1040609"/>
                  <a:gd name="connsiteX3269" fmla="*/ 34737 w 1089145"/>
                  <a:gd name="connsiteY3269" fmla="*/ 896801 h 1040609"/>
                  <a:gd name="connsiteX3270" fmla="*/ 35753 w 1089145"/>
                  <a:gd name="connsiteY3270" fmla="*/ 896503 h 1040609"/>
                  <a:gd name="connsiteX3271" fmla="*/ 36299 w 1089145"/>
                  <a:gd name="connsiteY3271" fmla="*/ 896416 h 1040609"/>
                  <a:gd name="connsiteX3272" fmla="*/ 37937 w 1089145"/>
                  <a:gd name="connsiteY3272" fmla="*/ 897152 h 1040609"/>
                  <a:gd name="connsiteX3273" fmla="*/ 38382 w 1089145"/>
                  <a:gd name="connsiteY3273" fmla="*/ 897749 h 1040609"/>
                  <a:gd name="connsiteX3274" fmla="*/ 38737 w 1089145"/>
                  <a:gd name="connsiteY3274" fmla="*/ 898423 h 1040609"/>
                  <a:gd name="connsiteX3275" fmla="*/ 38140 w 1089145"/>
                  <a:gd name="connsiteY3275" fmla="*/ 899460 h 1040609"/>
                  <a:gd name="connsiteX3276" fmla="*/ 37518 w 1089145"/>
                  <a:gd name="connsiteY3276" fmla="*/ 899370 h 1040609"/>
                  <a:gd name="connsiteX3277" fmla="*/ 37175 w 1089145"/>
                  <a:gd name="connsiteY3277" fmla="*/ 898978 h 1040609"/>
                  <a:gd name="connsiteX3278" fmla="*/ 36680 w 1089145"/>
                  <a:gd name="connsiteY3278" fmla="*/ 898692 h 1040609"/>
                  <a:gd name="connsiteX3279" fmla="*/ 36045 w 1089145"/>
                  <a:gd name="connsiteY3279" fmla="*/ 898236 h 1040609"/>
                  <a:gd name="connsiteX3280" fmla="*/ 35499 w 1089145"/>
                  <a:gd name="connsiteY3280" fmla="*/ 898091 h 1040609"/>
                  <a:gd name="connsiteX3281" fmla="*/ 34838 w 1089145"/>
                  <a:gd name="connsiteY3281" fmla="*/ 898022 h 1040609"/>
                  <a:gd name="connsiteX3282" fmla="*/ 34419 w 1089145"/>
                  <a:gd name="connsiteY3282" fmla="*/ 897845 h 1040609"/>
                  <a:gd name="connsiteX3283" fmla="*/ 33873 w 1089145"/>
                  <a:gd name="connsiteY3283" fmla="*/ 898169 h 1040609"/>
                  <a:gd name="connsiteX3284" fmla="*/ 33721 w 1089145"/>
                  <a:gd name="connsiteY3284" fmla="*/ 898837 h 1040609"/>
                  <a:gd name="connsiteX3285" fmla="*/ 33797 w 1089145"/>
                  <a:gd name="connsiteY3285" fmla="*/ 899386 h 1040609"/>
                  <a:gd name="connsiteX3286" fmla="*/ 33962 w 1089145"/>
                  <a:gd name="connsiteY3286" fmla="*/ 900398 h 1040609"/>
                  <a:gd name="connsiteX3287" fmla="*/ 33797 w 1089145"/>
                  <a:gd name="connsiteY3287" fmla="*/ 901161 h 1040609"/>
                  <a:gd name="connsiteX3288" fmla="*/ 33721 w 1089145"/>
                  <a:gd name="connsiteY3288" fmla="*/ 901887 h 1040609"/>
                  <a:gd name="connsiteX3289" fmla="*/ 33619 w 1089145"/>
                  <a:gd name="connsiteY3289" fmla="*/ 902407 h 1040609"/>
                  <a:gd name="connsiteX3290" fmla="*/ 33746 w 1089145"/>
                  <a:gd name="connsiteY3290" fmla="*/ 902911 h 1040609"/>
                  <a:gd name="connsiteX3291" fmla="*/ 34229 w 1089145"/>
                  <a:gd name="connsiteY3291" fmla="*/ 902837 h 1040609"/>
                  <a:gd name="connsiteX3292" fmla="*/ 34737 w 1089145"/>
                  <a:gd name="connsiteY3292" fmla="*/ 902716 h 1040609"/>
                  <a:gd name="connsiteX3293" fmla="*/ 35549 w 1089145"/>
                  <a:gd name="connsiteY3293" fmla="*/ 902411 h 1040609"/>
                  <a:gd name="connsiteX3294" fmla="*/ 36185 w 1089145"/>
                  <a:gd name="connsiteY3294" fmla="*/ 902298 h 1040609"/>
                  <a:gd name="connsiteX3295" fmla="*/ 36680 w 1089145"/>
                  <a:gd name="connsiteY3295" fmla="*/ 902545 h 1040609"/>
                  <a:gd name="connsiteX3296" fmla="*/ 37607 w 1089145"/>
                  <a:gd name="connsiteY3296" fmla="*/ 902745 h 1040609"/>
                  <a:gd name="connsiteX3297" fmla="*/ 38039 w 1089145"/>
                  <a:gd name="connsiteY3297" fmla="*/ 902934 h 1040609"/>
                  <a:gd name="connsiteX3298" fmla="*/ 37937 w 1089145"/>
                  <a:gd name="connsiteY3298" fmla="*/ 903518 h 1040609"/>
                  <a:gd name="connsiteX3299" fmla="*/ 37912 w 1089145"/>
                  <a:gd name="connsiteY3299" fmla="*/ 904157 h 1040609"/>
                  <a:gd name="connsiteX3300" fmla="*/ 38140 w 1089145"/>
                  <a:gd name="connsiteY3300" fmla="*/ 904732 h 1040609"/>
                  <a:gd name="connsiteX3301" fmla="*/ 38432 w 1089145"/>
                  <a:gd name="connsiteY3301" fmla="*/ 905394 h 1040609"/>
                  <a:gd name="connsiteX3302" fmla="*/ 39169 w 1089145"/>
                  <a:gd name="connsiteY3302" fmla="*/ 906285 h 1040609"/>
                  <a:gd name="connsiteX3303" fmla="*/ 39804 w 1089145"/>
                  <a:gd name="connsiteY3303" fmla="*/ 906260 h 1040609"/>
                  <a:gd name="connsiteX3304" fmla="*/ 40439 w 1089145"/>
                  <a:gd name="connsiteY3304" fmla="*/ 905911 h 1040609"/>
                  <a:gd name="connsiteX3305" fmla="*/ 41201 w 1089145"/>
                  <a:gd name="connsiteY3305" fmla="*/ 905638 h 1040609"/>
                  <a:gd name="connsiteX3306" fmla="*/ 41874 w 1089145"/>
                  <a:gd name="connsiteY3306" fmla="*/ 905483 h 1040609"/>
                  <a:gd name="connsiteX3307" fmla="*/ 42662 w 1089145"/>
                  <a:gd name="connsiteY3307" fmla="*/ 905714 h 1040609"/>
                  <a:gd name="connsiteX3308" fmla="*/ 42788 w 1089145"/>
                  <a:gd name="connsiteY3308" fmla="*/ 906357 h 1040609"/>
                  <a:gd name="connsiteX3309" fmla="*/ 42852 w 1089145"/>
                  <a:gd name="connsiteY3309" fmla="*/ 907233 h 1040609"/>
                  <a:gd name="connsiteX3310" fmla="*/ 42839 w 1089145"/>
                  <a:gd name="connsiteY3310" fmla="*/ 907987 h 1040609"/>
                  <a:gd name="connsiteX3311" fmla="*/ 42827 w 1089145"/>
                  <a:gd name="connsiteY3311" fmla="*/ 908594 h 1040609"/>
                  <a:gd name="connsiteX3312" fmla="*/ 42801 w 1089145"/>
                  <a:gd name="connsiteY3312" fmla="*/ 909220 h 1040609"/>
                  <a:gd name="connsiteX3313" fmla="*/ 42979 w 1089145"/>
                  <a:gd name="connsiteY3313" fmla="*/ 909735 h 1040609"/>
                  <a:gd name="connsiteX3314" fmla="*/ 43716 w 1089145"/>
                  <a:gd name="connsiteY3314" fmla="*/ 909892 h 1040609"/>
                  <a:gd name="connsiteX3315" fmla="*/ 44389 w 1089145"/>
                  <a:gd name="connsiteY3315" fmla="*/ 910290 h 1040609"/>
                  <a:gd name="connsiteX3316" fmla="*/ 44185 w 1089145"/>
                  <a:gd name="connsiteY3316" fmla="*/ 910830 h 1040609"/>
                  <a:gd name="connsiteX3317" fmla="*/ 43754 w 1089145"/>
                  <a:gd name="connsiteY3317" fmla="*/ 911558 h 1040609"/>
                  <a:gd name="connsiteX3318" fmla="*/ 43081 w 1089145"/>
                  <a:gd name="connsiteY3318" fmla="*/ 911725 h 1040609"/>
                  <a:gd name="connsiteX3319" fmla="*/ 42636 w 1089145"/>
                  <a:gd name="connsiteY3319" fmla="*/ 911840 h 1040609"/>
                  <a:gd name="connsiteX3320" fmla="*/ 42052 w 1089145"/>
                  <a:gd name="connsiteY3320" fmla="*/ 911683 h 1040609"/>
                  <a:gd name="connsiteX3321" fmla="*/ 41341 w 1089145"/>
                  <a:gd name="connsiteY3321" fmla="*/ 911407 h 1040609"/>
                  <a:gd name="connsiteX3322" fmla="*/ 40947 w 1089145"/>
                  <a:gd name="connsiteY3322" fmla="*/ 911073 h 1040609"/>
                  <a:gd name="connsiteX3323" fmla="*/ 40553 w 1089145"/>
                  <a:gd name="connsiteY3323" fmla="*/ 910637 h 1040609"/>
                  <a:gd name="connsiteX3324" fmla="*/ 40172 w 1089145"/>
                  <a:gd name="connsiteY3324" fmla="*/ 910200 h 1040609"/>
                  <a:gd name="connsiteX3325" fmla="*/ 39563 w 1089145"/>
                  <a:gd name="connsiteY3325" fmla="*/ 909584 h 1040609"/>
                  <a:gd name="connsiteX3326" fmla="*/ 38712 w 1089145"/>
                  <a:gd name="connsiteY3326" fmla="*/ 909439 h 1040609"/>
                  <a:gd name="connsiteX3327" fmla="*/ 38204 w 1089145"/>
                  <a:gd name="connsiteY3327" fmla="*/ 909715 h 1040609"/>
                  <a:gd name="connsiteX3328" fmla="*/ 37391 w 1089145"/>
                  <a:gd name="connsiteY3328" fmla="*/ 910052 h 1040609"/>
                  <a:gd name="connsiteX3329" fmla="*/ 36845 w 1089145"/>
                  <a:gd name="connsiteY3329" fmla="*/ 910261 h 1040609"/>
                  <a:gd name="connsiteX3330" fmla="*/ 36185 w 1089145"/>
                  <a:gd name="connsiteY3330" fmla="*/ 910376 h 1040609"/>
                  <a:gd name="connsiteX3331" fmla="*/ 35359 w 1089145"/>
                  <a:gd name="connsiteY3331" fmla="*/ 910277 h 1040609"/>
                  <a:gd name="connsiteX3332" fmla="*/ 34902 w 1089145"/>
                  <a:gd name="connsiteY3332" fmla="*/ 910682 h 1040609"/>
                  <a:gd name="connsiteX3333" fmla="*/ 34521 w 1089145"/>
                  <a:gd name="connsiteY3333" fmla="*/ 911452 h 1040609"/>
                  <a:gd name="connsiteX3334" fmla="*/ 34076 w 1089145"/>
                  <a:gd name="connsiteY3334" fmla="*/ 912014 h 1040609"/>
                  <a:gd name="connsiteX3335" fmla="*/ 33645 w 1089145"/>
                  <a:gd name="connsiteY3335" fmla="*/ 912843 h 1040609"/>
                  <a:gd name="connsiteX3336" fmla="*/ 33784 w 1089145"/>
                  <a:gd name="connsiteY3336" fmla="*/ 913462 h 1040609"/>
                  <a:gd name="connsiteX3337" fmla="*/ 34432 w 1089145"/>
                  <a:gd name="connsiteY3337" fmla="*/ 913828 h 1040609"/>
                  <a:gd name="connsiteX3338" fmla="*/ 34953 w 1089145"/>
                  <a:gd name="connsiteY3338" fmla="*/ 914130 h 1040609"/>
                  <a:gd name="connsiteX3339" fmla="*/ 35372 w 1089145"/>
                  <a:gd name="connsiteY3339" fmla="*/ 914460 h 1040609"/>
                  <a:gd name="connsiteX3340" fmla="*/ 36019 w 1089145"/>
                  <a:gd name="connsiteY3340" fmla="*/ 915183 h 1040609"/>
                  <a:gd name="connsiteX3341" fmla="*/ 36642 w 1089145"/>
                  <a:gd name="connsiteY3341" fmla="*/ 915860 h 1040609"/>
                  <a:gd name="connsiteX3342" fmla="*/ 36934 w 1089145"/>
                  <a:gd name="connsiteY3342" fmla="*/ 916667 h 1040609"/>
                  <a:gd name="connsiteX3343" fmla="*/ 36350 w 1089145"/>
                  <a:gd name="connsiteY3343" fmla="*/ 917385 h 1040609"/>
                  <a:gd name="connsiteX3344" fmla="*/ 35588 w 1089145"/>
                  <a:gd name="connsiteY3344" fmla="*/ 917354 h 1040609"/>
                  <a:gd name="connsiteX3345" fmla="*/ 34788 w 1089145"/>
                  <a:gd name="connsiteY3345" fmla="*/ 917032 h 1040609"/>
                  <a:gd name="connsiteX3346" fmla="*/ 34026 w 1089145"/>
                  <a:gd name="connsiteY3346" fmla="*/ 916778 h 1040609"/>
                  <a:gd name="connsiteX3347" fmla="*/ 33403 w 1089145"/>
                  <a:gd name="connsiteY3347" fmla="*/ 916313 h 1040609"/>
                  <a:gd name="connsiteX3348" fmla="*/ 32781 w 1089145"/>
                  <a:gd name="connsiteY3348" fmla="*/ 916034 h 1040609"/>
                  <a:gd name="connsiteX3349" fmla="*/ 32260 w 1089145"/>
                  <a:gd name="connsiteY3349" fmla="*/ 915954 h 1040609"/>
                  <a:gd name="connsiteX3350" fmla="*/ 31511 w 1089145"/>
                  <a:gd name="connsiteY3350" fmla="*/ 916185 h 1040609"/>
                  <a:gd name="connsiteX3351" fmla="*/ 30724 w 1089145"/>
                  <a:gd name="connsiteY3351" fmla="*/ 916644 h 1040609"/>
                  <a:gd name="connsiteX3352" fmla="*/ 31181 w 1089145"/>
                  <a:gd name="connsiteY3352" fmla="*/ 917215 h 1040609"/>
                  <a:gd name="connsiteX3353" fmla="*/ 31828 w 1089145"/>
                  <a:gd name="connsiteY3353" fmla="*/ 917511 h 1040609"/>
                  <a:gd name="connsiteX3354" fmla="*/ 32311 w 1089145"/>
                  <a:gd name="connsiteY3354" fmla="*/ 918044 h 1040609"/>
                  <a:gd name="connsiteX3355" fmla="*/ 32222 w 1089145"/>
                  <a:gd name="connsiteY3355" fmla="*/ 918917 h 1040609"/>
                  <a:gd name="connsiteX3356" fmla="*/ 31460 w 1089145"/>
                  <a:gd name="connsiteY3356" fmla="*/ 919486 h 1040609"/>
                  <a:gd name="connsiteX3357" fmla="*/ 31016 w 1089145"/>
                  <a:gd name="connsiteY3357" fmla="*/ 920337 h 1040609"/>
                  <a:gd name="connsiteX3358" fmla="*/ 30812 w 1089145"/>
                  <a:gd name="connsiteY3358" fmla="*/ 921209 h 1040609"/>
                  <a:gd name="connsiteX3359" fmla="*/ 30533 w 1089145"/>
                  <a:gd name="connsiteY3359" fmla="*/ 921858 h 1040609"/>
                  <a:gd name="connsiteX3360" fmla="*/ 30470 w 1089145"/>
                  <a:gd name="connsiteY3360" fmla="*/ 922507 h 1040609"/>
                  <a:gd name="connsiteX3361" fmla="*/ 30025 w 1089145"/>
                  <a:gd name="connsiteY3361" fmla="*/ 924276 h 1040609"/>
                  <a:gd name="connsiteX3362" fmla="*/ 29174 w 1089145"/>
                  <a:gd name="connsiteY3362" fmla="*/ 924388 h 1040609"/>
                  <a:gd name="connsiteX3363" fmla="*/ 28120 w 1089145"/>
                  <a:gd name="connsiteY3363" fmla="*/ 924386 h 1040609"/>
                  <a:gd name="connsiteX3364" fmla="*/ 27663 w 1089145"/>
                  <a:gd name="connsiteY3364" fmla="*/ 924106 h 1040609"/>
                  <a:gd name="connsiteX3365" fmla="*/ 27129 w 1089145"/>
                  <a:gd name="connsiteY3365" fmla="*/ 924449 h 1040609"/>
                  <a:gd name="connsiteX3366" fmla="*/ 27028 w 1089145"/>
                  <a:gd name="connsiteY3366" fmla="*/ 925104 h 1040609"/>
                  <a:gd name="connsiteX3367" fmla="*/ 27358 w 1089145"/>
                  <a:gd name="connsiteY3367" fmla="*/ 925567 h 1040609"/>
                  <a:gd name="connsiteX3368" fmla="*/ 27739 w 1089145"/>
                  <a:gd name="connsiteY3368" fmla="*/ 926100 h 1040609"/>
                  <a:gd name="connsiteX3369" fmla="*/ 28374 w 1089145"/>
                  <a:gd name="connsiteY3369" fmla="*/ 926668 h 1040609"/>
                  <a:gd name="connsiteX3370" fmla="*/ 29250 w 1089145"/>
                  <a:gd name="connsiteY3370" fmla="*/ 926418 h 1040609"/>
                  <a:gd name="connsiteX3371" fmla="*/ 30114 w 1089145"/>
                  <a:gd name="connsiteY3371" fmla="*/ 926386 h 1040609"/>
                  <a:gd name="connsiteX3372" fmla="*/ 30596 w 1089145"/>
                  <a:gd name="connsiteY3372" fmla="*/ 926045 h 1040609"/>
                  <a:gd name="connsiteX3373" fmla="*/ 31219 w 1089145"/>
                  <a:gd name="connsiteY3373" fmla="*/ 926260 h 1040609"/>
                  <a:gd name="connsiteX3374" fmla="*/ 31384 w 1089145"/>
                  <a:gd name="connsiteY3374" fmla="*/ 926848 h 1040609"/>
                  <a:gd name="connsiteX3375" fmla="*/ 30952 w 1089145"/>
                  <a:gd name="connsiteY3375" fmla="*/ 927503 h 1040609"/>
                  <a:gd name="connsiteX3376" fmla="*/ 30571 w 1089145"/>
                  <a:gd name="connsiteY3376" fmla="*/ 928380 h 1040609"/>
                  <a:gd name="connsiteX3377" fmla="*/ 30241 w 1089145"/>
                  <a:gd name="connsiteY3377" fmla="*/ 928733 h 1040609"/>
                  <a:gd name="connsiteX3378" fmla="*/ 29974 w 1089145"/>
                  <a:gd name="connsiteY3378" fmla="*/ 929105 h 1040609"/>
                  <a:gd name="connsiteX3379" fmla="*/ 29784 w 1089145"/>
                  <a:gd name="connsiteY3379" fmla="*/ 929532 h 1040609"/>
                  <a:gd name="connsiteX3380" fmla="*/ 29860 w 1089145"/>
                  <a:gd name="connsiteY3380" fmla="*/ 930149 h 1040609"/>
                  <a:gd name="connsiteX3381" fmla="*/ 30317 w 1089145"/>
                  <a:gd name="connsiteY3381" fmla="*/ 930576 h 1040609"/>
                  <a:gd name="connsiteX3382" fmla="*/ 30889 w 1089145"/>
                  <a:gd name="connsiteY3382" fmla="*/ 931092 h 1040609"/>
                  <a:gd name="connsiteX3383" fmla="*/ 31054 w 1089145"/>
                  <a:gd name="connsiteY3383" fmla="*/ 931712 h 1040609"/>
                  <a:gd name="connsiteX3384" fmla="*/ 30952 w 1089145"/>
                  <a:gd name="connsiteY3384" fmla="*/ 932403 h 1040609"/>
                  <a:gd name="connsiteX3385" fmla="*/ 30749 w 1089145"/>
                  <a:gd name="connsiteY3385" fmla="*/ 932830 h 1040609"/>
                  <a:gd name="connsiteX3386" fmla="*/ 30177 w 1089145"/>
                  <a:gd name="connsiteY3386" fmla="*/ 933025 h 1040609"/>
                  <a:gd name="connsiteX3387" fmla="*/ 29441 w 1089145"/>
                  <a:gd name="connsiteY3387" fmla="*/ 933025 h 1040609"/>
                  <a:gd name="connsiteX3388" fmla="*/ 28831 w 1089145"/>
                  <a:gd name="connsiteY3388" fmla="*/ 932790 h 1040609"/>
                  <a:gd name="connsiteX3389" fmla="*/ 28412 w 1089145"/>
                  <a:gd name="connsiteY3389" fmla="*/ 932534 h 1040609"/>
                  <a:gd name="connsiteX3390" fmla="*/ 27879 w 1089145"/>
                  <a:gd name="connsiteY3390" fmla="*/ 932097 h 1040609"/>
                  <a:gd name="connsiteX3391" fmla="*/ 27333 w 1089145"/>
                  <a:gd name="connsiteY3391" fmla="*/ 931815 h 1040609"/>
                  <a:gd name="connsiteX3392" fmla="*/ 26850 w 1089145"/>
                  <a:gd name="connsiteY3392" fmla="*/ 931979 h 1040609"/>
                  <a:gd name="connsiteX3393" fmla="*/ 26126 w 1089145"/>
                  <a:gd name="connsiteY3393" fmla="*/ 931908 h 1040609"/>
                  <a:gd name="connsiteX3394" fmla="*/ 25720 w 1089145"/>
                  <a:gd name="connsiteY3394" fmla="*/ 932213 h 1040609"/>
                  <a:gd name="connsiteX3395" fmla="*/ 25199 w 1089145"/>
                  <a:gd name="connsiteY3395" fmla="*/ 932422 h 1040609"/>
                  <a:gd name="connsiteX3396" fmla="*/ 24412 w 1089145"/>
                  <a:gd name="connsiteY3396" fmla="*/ 932737 h 1040609"/>
                  <a:gd name="connsiteX3397" fmla="*/ 24907 w 1089145"/>
                  <a:gd name="connsiteY3397" fmla="*/ 933324 h 1040609"/>
                  <a:gd name="connsiteX3398" fmla="*/ 25669 w 1089145"/>
                  <a:gd name="connsiteY3398" fmla="*/ 933517 h 1040609"/>
                  <a:gd name="connsiteX3399" fmla="*/ 26240 w 1089145"/>
                  <a:gd name="connsiteY3399" fmla="*/ 933491 h 1040609"/>
                  <a:gd name="connsiteX3400" fmla="*/ 26990 w 1089145"/>
                  <a:gd name="connsiteY3400" fmla="*/ 933475 h 1040609"/>
                  <a:gd name="connsiteX3401" fmla="*/ 27891 w 1089145"/>
                  <a:gd name="connsiteY3401" fmla="*/ 933513 h 1040609"/>
                  <a:gd name="connsiteX3402" fmla="*/ 28539 w 1089145"/>
                  <a:gd name="connsiteY3402" fmla="*/ 934168 h 1040609"/>
                  <a:gd name="connsiteX3403" fmla="*/ 28844 w 1089145"/>
                  <a:gd name="connsiteY3403" fmla="*/ 935103 h 1040609"/>
                  <a:gd name="connsiteX3404" fmla="*/ 28818 w 1089145"/>
                  <a:gd name="connsiteY3404" fmla="*/ 935758 h 1040609"/>
                  <a:gd name="connsiteX3405" fmla="*/ 29136 w 1089145"/>
                  <a:gd name="connsiteY3405" fmla="*/ 936547 h 1040609"/>
                  <a:gd name="connsiteX3406" fmla="*/ 29454 w 1089145"/>
                  <a:gd name="connsiteY3406" fmla="*/ 937366 h 1040609"/>
                  <a:gd name="connsiteX3407" fmla="*/ 29962 w 1089145"/>
                  <a:gd name="connsiteY3407" fmla="*/ 938387 h 1040609"/>
                  <a:gd name="connsiteX3408" fmla="*/ 30584 w 1089145"/>
                  <a:gd name="connsiteY3408" fmla="*/ 939335 h 1040609"/>
                  <a:gd name="connsiteX3409" fmla="*/ 30990 w 1089145"/>
                  <a:gd name="connsiteY3409" fmla="*/ 940230 h 1040609"/>
                  <a:gd name="connsiteX3410" fmla="*/ 31016 w 1089145"/>
                  <a:gd name="connsiteY3410" fmla="*/ 940882 h 1040609"/>
                  <a:gd name="connsiteX3411" fmla="*/ 30724 w 1089145"/>
                  <a:gd name="connsiteY3411" fmla="*/ 941249 h 1040609"/>
                  <a:gd name="connsiteX3412" fmla="*/ 30330 w 1089145"/>
                  <a:gd name="connsiteY3412" fmla="*/ 941014 h 1040609"/>
                  <a:gd name="connsiteX3413" fmla="*/ 29593 w 1089145"/>
                  <a:gd name="connsiteY3413" fmla="*/ 940570 h 1040609"/>
                  <a:gd name="connsiteX3414" fmla="*/ 28920 w 1089145"/>
                  <a:gd name="connsiteY3414" fmla="*/ 940301 h 1040609"/>
                  <a:gd name="connsiteX3415" fmla="*/ 28285 w 1089145"/>
                  <a:gd name="connsiteY3415" fmla="*/ 940137 h 1040609"/>
                  <a:gd name="connsiteX3416" fmla="*/ 27574 w 1089145"/>
                  <a:gd name="connsiteY3416" fmla="*/ 940744 h 1040609"/>
                  <a:gd name="connsiteX3417" fmla="*/ 27752 w 1089145"/>
                  <a:gd name="connsiteY3417" fmla="*/ 941152 h 1040609"/>
                  <a:gd name="connsiteX3418" fmla="*/ 27841 w 1089145"/>
                  <a:gd name="connsiteY3418" fmla="*/ 941896 h 1040609"/>
                  <a:gd name="connsiteX3419" fmla="*/ 27688 w 1089145"/>
                  <a:gd name="connsiteY3419" fmla="*/ 942427 h 1040609"/>
                  <a:gd name="connsiteX3420" fmla="*/ 27587 w 1089145"/>
                  <a:gd name="connsiteY3420" fmla="*/ 942938 h 1040609"/>
                  <a:gd name="connsiteX3421" fmla="*/ 27295 w 1089145"/>
                  <a:gd name="connsiteY3421" fmla="*/ 943564 h 1040609"/>
                  <a:gd name="connsiteX3422" fmla="*/ 27282 w 1089145"/>
                  <a:gd name="connsiteY3422" fmla="*/ 944121 h 1040609"/>
                  <a:gd name="connsiteX3423" fmla="*/ 27549 w 1089145"/>
                  <a:gd name="connsiteY3423" fmla="*/ 944802 h 1040609"/>
                  <a:gd name="connsiteX3424" fmla="*/ 27841 w 1089145"/>
                  <a:gd name="connsiteY3424" fmla="*/ 945220 h 1040609"/>
                  <a:gd name="connsiteX3425" fmla="*/ 28349 w 1089145"/>
                  <a:gd name="connsiteY3425" fmla="*/ 945810 h 1040609"/>
                  <a:gd name="connsiteX3426" fmla="*/ 28780 w 1089145"/>
                  <a:gd name="connsiteY3426" fmla="*/ 946453 h 1040609"/>
                  <a:gd name="connsiteX3427" fmla="*/ 29720 w 1089145"/>
                  <a:gd name="connsiteY3427" fmla="*/ 946428 h 1040609"/>
                  <a:gd name="connsiteX3428" fmla="*/ 30254 w 1089145"/>
                  <a:gd name="connsiteY3428" fmla="*/ 945779 h 1040609"/>
                  <a:gd name="connsiteX3429" fmla="*/ 30825 w 1089145"/>
                  <a:gd name="connsiteY3429" fmla="*/ 945081 h 1040609"/>
                  <a:gd name="connsiteX3430" fmla="*/ 31308 w 1089145"/>
                  <a:gd name="connsiteY3430" fmla="*/ 944638 h 1040609"/>
                  <a:gd name="connsiteX3431" fmla="*/ 31727 w 1089145"/>
                  <a:gd name="connsiteY3431" fmla="*/ 944135 h 1040609"/>
                  <a:gd name="connsiteX3432" fmla="*/ 32590 w 1089145"/>
                  <a:gd name="connsiteY3432" fmla="*/ 944266 h 1040609"/>
                  <a:gd name="connsiteX3433" fmla="*/ 32946 w 1089145"/>
                  <a:gd name="connsiteY3433" fmla="*/ 944777 h 1040609"/>
                  <a:gd name="connsiteX3434" fmla="*/ 33048 w 1089145"/>
                  <a:gd name="connsiteY3434" fmla="*/ 945355 h 1040609"/>
                  <a:gd name="connsiteX3435" fmla="*/ 32717 w 1089145"/>
                  <a:gd name="connsiteY3435" fmla="*/ 945821 h 1040609"/>
                  <a:gd name="connsiteX3436" fmla="*/ 32298 w 1089145"/>
                  <a:gd name="connsiteY3436" fmla="*/ 946315 h 1040609"/>
                  <a:gd name="connsiteX3437" fmla="*/ 31892 w 1089145"/>
                  <a:gd name="connsiteY3437" fmla="*/ 946729 h 1040609"/>
                  <a:gd name="connsiteX3438" fmla="*/ 31549 w 1089145"/>
                  <a:gd name="connsiteY3438" fmla="*/ 947108 h 1040609"/>
                  <a:gd name="connsiteX3439" fmla="*/ 31193 w 1089145"/>
                  <a:gd name="connsiteY3439" fmla="*/ 947686 h 1040609"/>
                  <a:gd name="connsiteX3440" fmla="*/ 31765 w 1089145"/>
                  <a:gd name="connsiteY3440" fmla="*/ 948306 h 1040609"/>
                  <a:gd name="connsiteX3441" fmla="*/ 32476 w 1089145"/>
                  <a:gd name="connsiteY3441" fmla="*/ 948832 h 1040609"/>
                  <a:gd name="connsiteX3442" fmla="*/ 32781 w 1089145"/>
                  <a:gd name="connsiteY3442" fmla="*/ 949676 h 1040609"/>
                  <a:gd name="connsiteX3443" fmla="*/ 32717 w 1089145"/>
                  <a:gd name="connsiteY3443" fmla="*/ 950197 h 1040609"/>
                  <a:gd name="connsiteX3444" fmla="*/ 32552 w 1089145"/>
                  <a:gd name="connsiteY3444" fmla="*/ 950614 h 1040609"/>
                  <a:gd name="connsiteX3445" fmla="*/ 32273 w 1089145"/>
                  <a:gd name="connsiteY3445" fmla="*/ 950981 h 1040609"/>
                  <a:gd name="connsiteX3446" fmla="*/ 32006 w 1089145"/>
                  <a:gd name="connsiteY3446" fmla="*/ 951558 h 1040609"/>
                  <a:gd name="connsiteX3447" fmla="*/ 32502 w 1089145"/>
                  <a:gd name="connsiteY3447" fmla="*/ 952159 h 1040609"/>
                  <a:gd name="connsiteX3448" fmla="*/ 33454 w 1089145"/>
                  <a:gd name="connsiteY3448" fmla="*/ 951825 h 1040609"/>
                  <a:gd name="connsiteX3449" fmla="*/ 34064 w 1089145"/>
                  <a:gd name="connsiteY3449" fmla="*/ 951590 h 1040609"/>
                  <a:gd name="connsiteX3450" fmla="*/ 34864 w 1089145"/>
                  <a:gd name="connsiteY3450" fmla="*/ 951327 h 1040609"/>
                  <a:gd name="connsiteX3451" fmla="*/ 35473 w 1089145"/>
                  <a:gd name="connsiteY3451" fmla="*/ 952021 h 1040609"/>
                  <a:gd name="connsiteX3452" fmla="*/ 35486 w 1089145"/>
                  <a:gd name="connsiteY3452" fmla="*/ 952567 h 1040609"/>
                  <a:gd name="connsiteX3453" fmla="*/ 35423 w 1089145"/>
                  <a:gd name="connsiteY3453" fmla="*/ 953105 h 1040609"/>
                  <a:gd name="connsiteX3454" fmla="*/ 35359 w 1089145"/>
                  <a:gd name="connsiteY3454" fmla="*/ 953651 h 1040609"/>
                  <a:gd name="connsiteX3455" fmla="*/ 35092 w 1089145"/>
                  <a:gd name="connsiteY3455" fmla="*/ 954275 h 1040609"/>
                  <a:gd name="connsiteX3456" fmla="*/ 34775 w 1089145"/>
                  <a:gd name="connsiteY3456" fmla="*/ 954952 h 1040609"/>
                  <a:gd name="connsiteX3457" fmla="*/ 34381 w 1089145"/>
                  <a:gd name="connsiteY3457" fmla="*/ 955530 h 1040609"/>
                  <a:gd name="connsiteX3458" fmla="*/ 34000 w 1089145"/>
                  <a:gd name="connsiteY3458" fmla="*/ 956070 h 1040609"/>
                  <a:gd name="connsiteX3459" fmla="*/ 33657 w 1089145"/>
                  <a:gd name="connsiteY3459" fmla="*/ 956570 h 1040609"/>
                  <a:gd name="connsiteX3460" fmla="*/ 33403 w 1089145"/>
                  <a:gd name="connsiteY3460" fmla="*/ 957042 h 1040609"/>
                  <a:gd name="connsiteX3461" fmla="*/ 33441 w 1089145"/>
                  <a:gd name="connsiteY3461" fmla="*/ 957797 h 1040609"/>
                  <a:gd name="connsiteX3462" fmla="*/ 33403 w 1089145"/>
                  <a:gd name="connsiteY3462" fmla="*/ 958242 h 1040609"/>
                  <a:gd name="connsiteX3463" fmla="*/ 33340 w 1089145"/>
                  <a:gd name="connsiteY3463" fmla="*/ 958847 h 1040609"/>
                  <a:gd name="connsiteX3464" fmla="*/ 32895 w 1089145"/>
                  <a:gd name="connsiteY3464" fmla="*/ 959370 h 1040609"/>
                  <a:gd name="connsiteX3465" fmla="*/ 32400 w 1089145"/>
                  <a:gd name="connsiteY3465" fmla="*/ 959553 h 1040609"/>
                  <a:gd name="connsiteX3466" fmla="*/ 31892 w 1089145"/>
                  <a:gd name="connsiteY3466" fmla="*/ 959742 h 1040609"/>
                  <a:gd name="connsiteX3467" fmla="*/ 30660 w 1089145"/>
                  <a:gd name="connsiteY3467" fmla="*/ 959816 h 1040609"/>
                  <a:gd name="connsiteX3468" fmla="*/ 30050 w 1089145"/>
                  <a:gd name="connsiteY3468" fmla="*/ 959874 h 1040609"/>
                  <a:gd name="connsiteX3469" fmla="*/ 30101 w 1089145"/>
                  <a:gd name="connsiteY3469" fmla="*/ 960501 h 1040609"/>
                  <a:gd name="connsiteX3470" fmla="*/ 30495 w 1089145"/>
                  <a:gd name="connsiteY3470" fmla="*/ 961120 h 1040609"/>
                  <a:gd name="connsiteX3471" fmla="*/ 30990 w 1089145"/>
                  <a:gd name="connsiteY3471" fmla="*/ 961572 h 1040609"/>
                  <a:gd name="connsiteX3472" fmla="*/ 31346 w 1089145"/>
                  <a:gd name="connsiteY3472" fmla="*/ 961938 h 1040609"/>
                  <a:gd name="connsiteX3473" fmla="*/ 31816 w 1089145"/>
                  <a:gd name="connsiteY3473" fmla="*/ 962299 h 1040609"/>
                  <a:gd name="connsiteX3474" fmla="*/ 32273 w 1089145"/>
                  <a:gd name="connsiteY3474" fmla="*/ 962461 h 1040609"/>
                  <a:gd name="connsiteX3475" fmla="*/ 32959 w 1089145"/>
                  <a:gd name="connsiteY3475" fmla="*/ 962957 h 1040609"/>
                  <a:gd name="connsiteX3476" fmla="*/ 33518 w 1089145"/>
                  <a:gd name="connsiteY3476" fmla="*/ 963522 h 1040609"/>
                  <a:gd name="connsiteX3477" fmla="*/ 34241 w 1089145"/>
                  <a:gd name="connsiteY3477" fmla="*/ 963878 h 1040609"/>
                  <a:gd name="connsiteX3478" fmla="*/ 35194 w 1089145"/>
                  <a:gd name="connsiteY3478" fmla="*/ 963608 h 1040609"/>
                  <a:gd name="connsiteX3479" fmla="*/ 35638 w 1089145"/>
                  <a:gd name="connsiteY3479" fmla="*/ 963274 h 1040609"/>
                  <a:gd name="connsiteX3480" fmla="*/ 36134 w 1089145"/>
                  <a:gd name="connsiteY3480" fmla="*/ 962806 h 1040609"/>
                  <a:gd name="connsiteX3481" fmla="*/ 36515 w 1089145"/>
                  <a:gd name="connsiteY3481" fmla="*/ 962350 h 1040609"/>
                  <a:gd name="connsiteX3482" fmla="*/ 36985 w 1089145"/>
                  <a:gd name="connsiteY3482" fmla="*/ 961804 h 1040609"/>
                  <a:gd name="connsiteX3483" fmla="*/ 37289 w 1089145"/>
                  <a:gd name="connsiteY3483" fmla="*/ 961358 h 1040609"/>
                  <a:gd name="connsiteX3484" fmla="*/ 37950 w 1089145"/>
                  <a:gd name="connsiteY3484" fmla="*/ 961312 h 1040609"/>
                  <a:gd name="connsiteX3485" fmla="*/ 38369 w 1089145"/>
                  <a:gd name="connsiteY3485" fmla="*/ 961530 h 1040609"/>
                  <a:gd name="connsiteX3486" fmla="*/ 38598 w 1089145"/>
                  <a:gd name="connsiteY3486" fmla="*/ 962089 h 1040609"/>
                  <a:gd name="connsiteX3487" fmla="*/ 38991 w 1089145"/>
                  <a:gd name="connsiteY3487" fmla="*/ 962879 h 1040609"/>
                  <a:gd name="connsiteX3488" fmla="*/ 39715 w 1089145"/>
                  <a:gd name="connsiteY3488" fmla="*/ 963749 h 1040609"/>
                  <a:gd name="connsiteX3489" fmla="*/ 40642 w 1089145"/>
                  <a:gd name="connsiteY3489" fmla="*/ 964331 h 1040609"/>
                  <a:gd name="connsiteX3490" fmla="*/ 41201 w 1089145"/>
                  <a:gd name="connsiteY3490" fmla="*/ 964488 h 1040609"/>
                  <a:gd name="connsiteX3491" fmla="*/ 41582 w 1089145"/>
                  <a:gd name="connsiteY3491" fmla="*/ 964090 h 1040609"/>
                  <a:gd name="connsiteX3492" fmla="*/ 41760 w 1089145"/>
                  <a:gd name="connsiteY3492" fmla="*/ 963644 h 1040609"/>
                  <a:gd name="connsiteX3493" fmla="*/ 41912 w 1089145"/>
                  <a:gd name="connsiteY3493" fmla="*/ 963162 h 1040609"/>
                  <a:gd name="connsiteX3494" fmla="*/ 41861 w 1089145"/>
                  <a:gd name="connsiteY3494" fmla="*/ 962690 h 1040609"/>
                  <a:gd name="connsiteX3495" fmla="*/ 41988 w 1089145"/>
                  <a:gd name="connsiteY3495" fmla="*/ 962259 h 1040609"/>
                  <a:gd name="connsiteX3496" fmla="*/ 42192 w 1089145"/>
                  <a:gd name="connsiteY3496" fmla="*/ 961602 h 1040609"/>
                  <a:gd name="connsiteX3497" fmla="*/ 42420 w 1089145"/>
                  <a:gd name="connsiteY3497" fmla="*/ 961219 h 1040609"/>
                  <a:gd name="connsiteX3498" fmla="*/ 42992 w 1089145"/>
                  <a:gd name="connsiteY3498" fmla="*/ 960908 h 1040609"/>
                  <a:gd name="connsiteX3499" fmla="*/ 43538 w 1089145"/>
                  <a:gd name="connsiteY3499" fmla="*/ 960741 h 1040609"/>
                  <a:gd name="connsiteX3500" fmla="*/ 44185 w 1089145"/>
                  <a:gd name="connsiteY3500" fmla="*/ 960889 h 1040609"/>
                  <a:gd name="connsiteX3501" fmla="*/ 44567 w 1089145"/>
                  <a:gd name="connsiteY3501" fmla="*/ 961290 h 1040609"/>
                  <a:gd name="connsiteX3502" fmla="*/ 44605 w 1089145"/>
                  <a:gd name="connsiteY3502" fmla="*/ 961926 h 1040609"/>
                  <a:gd name="connsiteX3503" fmla="*/ 44554 w 1089145"/>
                  <a:gd name="connsiteY3503" fmla="*/ 962591 h 1040609"/>
                  <a:gd name="connsiteX3504" fmla="*/ 44694 w 1089145"/>
                  <a:gd name="connsiteY3504" fmla="*/ 963056 h 1040609"/>
                  <a:gd name="connsiteX3505" fmla="*/ 45125 w 1089145"/>
                  <a:gd name="connsiteY3505" fmla="*/ 963448 h 1040609"/>
                  <a:gd name="connsiteX3506" fmla="*/ 45786 w 1089145"/>
                  <a:gd name="connsiteY3506" fmla="*/ 963387 h 1040609"/>
                  <a:gd name="connsiteX3507" fmla="*/ 46319 w 1089145"/>
                  <a:gd name="connsiteY3507" fmla="*/ 963197 h 1040609"/>
                  <a:gd name="connsiteX3508" fmla="*/ 46789 w 1089145"/>
                  <a:gd name="connsiteY3508" fmla="*/ 963184 h 1040609"/>
                  <a:gd name="connsiteX3509" fmla="*/ 47856 w 1089145"/>
                  <a:gd name="connsiteY3509" fmla="*/ 963075 h 1040609"/>
                  <a:gd name="connsiteX3510" fmla="*/ 47754 w 1089145"/>
                  <a:gd name="connsiteY3510" fmla="*/ 963711 h 1040609"/>
                  <a:gd name="connsiteX3511" fmla="*/ 47589 w 1089145"/>
                  <a:gd name="connsiteY3511" fmla="*/ 964173 h 1040609"/>
                  <a:gd name="connsiteX3512" fmla="*/ 47665 w 1089145"/>
                  <a:gd name="connsiteY3512" fmla="*/ 964915 h 1040609"/>
                  <a:gd name="connsiteX3513" fmla="*/ 47678 w 1089145"/>
                  <a:gd name="connsiteY3513" fmla="*/ 965419 h 1040609"/>
                  <a:gd name="connsiteX3514" fmla="*/ 47094 w 1089145"/>
                  <a:gd name="connsiteY3514" fmla="*/ 965644 h 1040609"/>
                  <a:gd name="connsiteX3515" fmla="*/ 46510 w 1089145"/>
                  <a:gd name="connsiteY3515" fmla="*/ 965865 h 1040609"/>
                  <a:gd name="connsiteX3516" fmla="*/ 45608 w 1089145"/>
                  <a:gd name="connsiteY3516" fmla="*/ 966395 h 1040609"/>
                  <a:gd name="connsiteX3517" fmla="*/ 45290 w 1089145"/>
                  <a:gd name="connsiteY3517" fmla="*/ 966912 h 1040609"/>
                  <a:gd name="connsiteX3518" fmla="*/ 45837 w 1089145"/>
                  <a:gd name="connsiteY3518" fmla="*/ 967420 h 1040609"/>
                  <a:gd name="connsiteX3519" fmla="*/ 46383 w 1089145"/>
                  <a:gd name="connsiteY3519" fmla="*/ 967400 h 1040609"/>
                  <a:gd name="connsiteX3520" fmla="*/ 47399 w 1089145"/>
                  <a:gd name="connsiteY3520" fmla="*/ 967159 h 1040609"/>
                  <a:gd name="connsiteX3521" fmla="*/ 48300 w 1089145"/>
                  <a:gd name="connsiteY3521" fmla="*/ 966974 h 1040609"/>
                  <a:gd name="connsiteX3522" fmla="*/ 49037 w 1089145"/>
                  <a:gd name="connsiteY3522" fmla="*/ 967279 h 1040609"/>
                  <a:gd name="connsiteX3523" fmla="*/ 49215 w 1089145"/>
                  <a:gd name="connsiteY3523" fmla="*/ 966871 h 1040609"/>
                  <a:gd name="connsiteX3524" fmla="*/ 49291 w 1089145"/>
                  <a:gd name="connsiteY3524" fmla="*/ 966395 h 1040609"/>
                  <a:gd name="connsiteX3525" fmla="*/ 49405 w 1089145"/>
                  <a:gd name="connsiteY3525" fmla="*/ 965965 h 1040609"/>
                  <a:gd name="connsiteX3526" fmla="*/ 49596 w 1089145"/>
                  <a:gd name="connsiteY3526" fmla="*/ 965531 h 1040609"/>
                  <a:gd name="connsiteX3527" fmla="*/ 49964 w 1089145"/>
                  <a:gd name="connsiteY3527" fmla="*/ 964921 h 1040609"/>
                  <a:gd name="connsiteX3528" fmla="*/ 50713 w 1089145"/>
                  <a:gd name="connsiteY3528" fmla="*/ 965005 h 1040609"/>
                  <a:gd name="connsiteX3529" fmla="*/ 51031 w 1089145"/>
                  <a:gd name="connsiteY3529" fmla="*/ 965448 h 1040609"/>
                  <a:gd name="connsiteX3530" fmla="*/ 51336 w 1089145"/>
                  <a:gd name="connsiteY3530" fmla="*/ 965843 h 1040609"/>
                  <a:gd name="connsiteX3531" fmla="*/ 51755 w 1089145"/>
                  <a:gd name="connsiteY3531" fmla="*/ 966161 h 1040609"/>
                  <a:gd name="connsiteX3532" fmla="*/ 52377 w 1089145"/>
                  <a:gd name="connsiteY3532" fmla="*/ 966932 h 1040609"/>
                  <a:gd name="connsiteX3533" fmla="*/ 52529 w 1089145"/>
                  <a:gd name="connsiteY3533" fmla="*/ 967449 h 1040609"/>
                  <a:gd name="connsiteX3534" fmla="*/ 52313 w 1089145"/>
                  <a:gd name="connsiteY3534" fmla="*/ 967959 h 1040609"/>
                  <a:gd name="connsiteX3535" fmla="*/ 51577 w 1089145"/>
                  <a:gd name="connsiteY3535" fmla="*/ 969134 h 1040609"/>
                  <a:gd name="connsiteX3536" fmla="*/ 52034 w 1089145"/>
                  <a:gd name="connsiteY3536" fmla="*/ 969452 h 1040609"/>
                  <a:gd name="connsiteX3537" fmla="*/ 53685 w 1089145"/>
                  <a:gd name="connsiteY3537" fmla="*/ 970027 h 1040609"/>
                  <a:gd name="connsiteX3538" fmla="*/ 54257 w 1089145"/>
                  <a:gd name="connsiteY3538" fmla="*/ 970181 h 1040609"/>
                  <a:gd name="connsiteX3539" fmla="*/ 54942 w 1089145"/>
                  <a:gd name="connsiteY3539" fmla="*/ 970434 h 1040609"/>
                  <a:gd name="connsiteX3540" fmla="*/ 54942 w 1089145"/>
                  <a:gd name="connsiteY3540" fmla="*/ 969777 h 1040609"/>
                  <a:gd name="connsiteX3541" fmla="*/ 55057 w 1089145"/>
                  <a:gd name="connsiteY3541" fmla="*/ 968912 h 1040609"/>
                  <a:gd name="connsiteX3542" fmla="*/ 55488 w 1089145"/>
                  <a:gd name="connsiteY3542" fmla="*/ 968212 h 1040609"/>
                  <a:gd name="connsiteX3543" fmla="*/ 55717 w 1089145"/>
                  <a:gd name="connsiteY3543" fmla="*/ 967804 h 1040609"/>
                  <a:gd name="connsiteX3544" fmla="*/ 56365 w 1089145"/>
                  <a:gd name="connsiteY3544" fmla="*/ 967592 h 1040609"/>
                  <a:gd name="connsiteX3545" fmla="*/ 56428 w 1089145"/>
                  <a:gd name="connsiteY3545" fmla="*/ 968273 h 1040609"/>
                  <a:gd name="connsiteX3546" fmla="*/ 56136 w 1089145"/>
                  <a:gd name="connsiteY3546" fmla="*/ 968893 h 1040609"/>
                  <a:gd name="connsiteX3547" fmla="*/ 56149 w 1089145"/>
                  <a:gd name="connsiteY3547" fmla="*/ 969407 h 1040609"/>
                  <a:gd name="connsiteX3548" fmla="*/ 56606 w 1089145"/>
                  <a:gd name="connsiteY3548" fmla="*/ 969674 h 1040609"/>
                  <a:gd name="connsiteX3549" fmla="*/ 57508 w 1089145"/>
                  <a:gd name="connsiteY3549" fmla="*/ 969975 h 1040609"/>
                  <a:gd name="connsiteX3550" fmla="*/ 57470 w 1089145"/>
                  <a:gd name="connsiteY3550" fmla="*/ 970412 h 1040609"/>
                  <a:gd name="connsiteX3551" fmla="*/ 57127 w 1089145"/>
                  <a:gd name="connsiteY3551" fmla="*/ 971111 h 1040609"/>
                  <a:gd name="connsiteX3552" fmla="*/ 56416 w 1089145"/>
                  <a:gd name="connsiteY3552" fmla="*/ 971555 h 1040609"/>
                  <a:gd name="connsiteX3553" fmla="*/ 56047 w 1089145"/>
                  <a:gd name="connsiteY3553" fmla="*/ 971859 h 1040609"/>
                  <a:gd name="connsiteX3554" fmla="*/ 56936 w 1089145"/>
                  <a:gd name="connsiteY3554" fmla="*/ 972656 h 1040609"/>
                  <a:gd name="connsiteX3555" fmla="*/ 57648 w 1089145"/>
                  <a:gd name="connsiteY3555" fmla="*/ 973035 h 1040609"/>
                  <a:gd name="connsiteX3556" fmla="*/ 58206 w 1089145"/>
                  <a:gd name="connsiteY3556" fmla="*/ 973298 h 1040609"/>
                  <a:gd name="connsiteX3557" fmla="*/ 58676 w 1089145"/>
                  <a:gd name="connsiteY3557" fmla="*/ 973510 h 1040609"/>
                  <a:gd name="connsiteX3558" fmla="*/ 59197 w 1089145"/>
                  <a:gd name="connsiteY3558" fmla="*/ 973481 h 1040609"/>
                  <a:gd name="connsiteX3559" fmla="*/ 59692 w 1089145"/>
                  <a:gd name="connsiteY3559" fmla="*/ 973458 h 1040609"/>
                  <a:gd name="connsiteX3560" fmla="*/ 60454 w 1089145"/>
                  <a:gd name="connsiteY3560" fmla="*/ 973221 h 1040609"/>
                  <a:gd name="connsiteX3561" fmla="*/ 60988 w 1089145"/>
                  <a:gd name="connsiteY3561" fmla="*/ 973057 h 1040609"/>
                  <a:gd name="connsiteX3562" fmla="*/ 61445 w 1089145"/>
                  <a:gd name="connsiteY3562" fmla="*/ 973369 h 1040609"/>
                  <a:gd name="connsiteX3563" fmla="*/ 62093 w 1089145"/>
                  <a:gd name="connsiteY3563" fmla="*/ 973700 h 1040609"/>
                  <a:gd name="connsiteX3564" fmla="*/ 63261 w 1089145"/>
                  <a:gd name="connsiteY3564" fmla="*/ 973853 h 1040609"/>
                  <a:gd name="connsiteX3565" fmla="*/ 64163 w 1089145"/>
                  <a:gd name="connsiteY3565" fmla="*/ 973937 h 1040609"/>
                  <a:gd name="connsiteX3566" fmla="*/ 64099 w 1089145"/>
                  <a:gd name="connsiteY3566" fmla="*/ 974996 h 1040609"/>
                  <a:gd name="connsiteX3567" fmla="*/ 64239 w 1089145"/>
                  <a:gd name="connsiteY3567" fmla="*/ 975683 h 1040609"/>
                  <a:gd name="connsiteX3568" fmla="*/ 65179 w 1089145"/>
                  <a:gd name="connsiteY3568" fmla="*/ 975752 h 1040609"/>
                  <a:gd name="connsiteX3569" fmla="*/ 65699 w 1089145"/>
                  <a:gd name="connsiteY3569" fmla="*/ 975790 h 1040609"/>
                  <a:gd name="connsiteX3570" fmla="*/ 66157 w 1089145"/>
                  <a:gd name="connsiteY3570" fmla="*/ 975687 h 1040609"/>
                  <a:gd name="connsiteX3571" fmla="*/ 66753 w 1089145"/>
                  <a:gd name="connsiteY3571" fmla="*/ 975555 h 1040609"/>
                  <a:gd name="connsiteX3572" fmla="*/ 66995 w 1089145"/>
                  <a:gd name="connsiteY3572" fmla="*/ 975183 h 1040609"/>
                  <a:gd name="connsiteX3573" fmla="*/ 67338 w 1089145"/>
                  <a:gd name="connsiteY3573" fmla="*/ 974601 h 1040609"/>
                  <a:gd name="connsiteX3574" fmla="*/ 67504 w 1089145"/>
                  <a:gd name="connsiteY3574" fmla="*/ 973960 h 1040609"/>
                  <a:gd name="connsiteX3575" fmla="*/ 67658 w 1089145"/>
                  <a:gd name="connsiteY3575" fmla="*/ 973347 h 1040609"/>
                  <a:gd name="connsiteX3576" fmla="*/ 68426 w 1089145"/>
                  <a:gd name="connsiteY3576" fmla="*/ 972653 h 1040609"/>
                  <a:gd name="connsiteX3577" fmla="*/ 68935 w 1089145"/>
                  <a:gd name="connsiteY3577" fmla="*/ 973519 h 1040609"/>
                  <a:gd name="connsiteX3578" fmla="*/ 68968 w 1089145"/>
                  <a:gd name="connsiteY3578" fmla="*/ 974040 h 1040609"/>
                  <a:gd name="connsiteX3579" fmla="*/ 69536 w 1089145"/>
                  <a:gd name="connsiteY3579" fmla="*/ 974874 h 1040609"/>
                  <a:gd name="connsiteX3580" fmla="*/ 70464 w 1089145"/>
                  <a:gd name="connsiteY3580" fmla="*/ 975269 h 1040609"/>
                  <a:gd name="connsiteX3581" fmla="*/ 70807 w 1089145"/>
                  <a:gd name="connsiteY3581" fmla="*/ 974714 h 1040609"/>
                  <a:gd name="connsiteX3582" fmla="*/ 71042 w 1089145"/>
                  <a:gd name="connsiteY3582" fmla="*/ 974342 h 1040609"/>
                  <a:gd name="connsiteX3583" fmla="*/ 71515 w 1089145"/>
                  <a:gd name="connsiteY3583" fmla="*/ 973866 h 1040609"/>
                  <a:gd name="connsiteX3584" fmla="*/ 71960 w 1089145"/>
                  <a:gd name="connsiteY3584" fmla="*/ 973670 h 1040609"/>
                  <a:gd name="connsiteX3585" fmla="*/ 72162 w 1089145"/>
                  <a:gd name="connsiteY3585" fmla="*/ 974088 h 1040609"/>
                  <a:gd name="connsiteX3586" fmla="*/ 72561 w 1089145"/>
                  <a:gd name="connsiteY3586" fmla="*/ 975254 h 1040609"/>
                  <a:gd name="connsiteX3587" fmla="*/ 73087 w 1089145"/>
                  <a:gd name="connsiteY3587" fmla="*/ 975504 h 1040609"/>
                  <a:gd name="connsiteX3588" fmla="*/ 73450 w 1089145"/>
                  <a:gd name="connsiteY3588" fmla="*/ 975813 h 1040609"/>
                  <a:gd name="connsiteX3589" fmla="*/ 73999 w 1089145"/>
                  <a:gd name="connsiteY3589" fmla="*/ 976310 h 1040609"/>
                  <a:gd name="connsiteX3590" fmla="*/ 74587 w 1089145"/>
                  <a:gd name="connsiteY3590" fmla="*/ 976843 h 1040609"/>
                  <a:gd name="connsiteX3591" fmla="*/ 75264 w 1089145"/>
                  <a:gd name="connsiteY3591" fmla="*/ 977726 h 1040609"/>
                  <a:gd name="connsiteX3592" fmla="*/ 74972 w 1089145"/>
                  <a:gd name="connsiteY3592" fmla="*/ 978362 h 1040609"/>
                  <a:gd name="connsiteX3593" fmla="*/ 74721 w 1089145"/>
                  <a:gd name="connsiteY3593" fmla="*/ 978914 h 1040609"/>
                  <a:gd name="connsiteX3594" fmla="*/ 74597 w 1089145"/>
                  <a:gd name="connsiteY3594" fmla="*/ 979377 h 1040609"/>
                  <a:gd name="connsiteX3595" fmla="*/ 74580 w 1089145"/>
                  <a:gd name="connsiteY3595" fmla="*/ 979890 h 1040609"/>
                  <a:gd name="connsiteX3596" fmla="*/ 74648 w 1089145"/>
                  <a:gd name="connsiteY3596" fmla="*/ 980664 h 1040609"/>
                  <a:gd name="connsiteX3597" fmla="*/ 74658 w 1089145"/>
                  <a:gd name="connsiteY3597" fmla="*/ 981312 h 1040609"/>
                  <a:gd name="connsiteX3598" fmla="*/ 75457 w 1089145"/>
                  <a:gd name="connsiteY3598" fmla="*/ 982102 h 1040609"/>
                  <a:gd name="connsiteX3599" fmla="*/ 75961 w 1089145"/>
                  <a:gd name="connsiteY3599" fmla="*/ 982093 h 1040609"/>
                  <a:gd name="connsiteX3600" fmla="*/ 76745 w 1089145"/>
                  <a:gd name="connsiteY3600" fmla="*/ 981759 h 1040609"/>
                  <a:gd name="connsiteX3601" fmla="*/ 77589 w 1089145"/>
                  <a:gd name="connsiteY3601" fmla="*/ 981595 h 1040609"/>
                  <a:gd name="connsiteX3602" fmla="*/ 78058 w 1089145"/>
                  <a:gd name="connsiteY3602" fmla="*/ 981457 h 1040609"/>
                  <a:gd name="connsiteX3603" fmla="*/ 78568 w 1089145"/>
                  <a:gd name="connsiteY3603" fmla="*/ 981152 h 1040609"/>
                  <a:gd name="connsiteX3604" fmla="*/ 79403 w 1089145"/>
                  <a:gd name="connsiteY3604" fmla="*/ 980686 h 1040609"/>
                  <a:gd name="connsiteX3605" fmla="*/ 79885 w 1089145"/>
                  <a:gd name="connsiteY3605" fmla="*/ 980421 h 1040609"/>
                  <a:gd name="connsiteX3606" fmla="*/ 80443 w 1089145"/>
                  <a:gd name="connsiteY3606" fmla="*/ 980041 h 1040609"/>
                  <a:gd name="connsiteX3607" fmla="*/ 81123 w 1089145"/>
                  <a:gd name="connsiteY3607" fmla="*/ 980026 h 1040609"/>
                  <a:gd name="connsiteX3608" fmla="*/ 81484 w 1089145"/>
                  <a:gd name="connsiteY3608" fmla="*/ 980574 h 1040609"/>
                  <a:gd name="connsiteX3609" fmla="*/ 81772 w 1089145"/>
                  <a:gd name="connsiteY3609" fmla="*/ 981251 h 1040609"/>
                  <a:gd name="connsiteX3610" fmla="*/ 82623 w 1089145"/>
                  <a:gd name="connsiteY3610" fmla="*/ 981117 h 1040609"/>
                  <a:gd name="connsiteX3611" fmla="*/ 82714 w 1089145"/>
                  <a:gd name="connsiteY3611" fmla="*/ 980612 h 1040609"/>
                  <a:gd name="connsiteX3612" fmla="*/ 82922 w 1089145"/>
                  <a:gd name="connsiteY3612" fmla="*/ 980125 h 1040609"/>
                  <a:gd name="connsiteX3613" fmla="*/ 83302 w 1089145"/>
                  <a:gd name="connsiteY3613" fmla="*/ 979698 h 1040609"/>
                  <a:gd name="connsiteX3614" fmla="*/ 83500 w 1089145"/>
                  <a:gd name="connsiteY3614" fmla="*/ 979110 h 1040609"/>
                  <a:gd name="connsiteX3615" fmla="*/ 83279 w 1089145"/>
                  <a:gd name="connsiteY3615" fmla="*/ 978690 h 1040609"/>
                  <a:gd name="connsiteX3616" fmla="*/ 83056 w 1089145"/>
                  <a:gd name="connsiteY3616" fmla="*/ 978291 h 1040609"/>
                  <a:gd name="connsiteX3617" fmla="*/ 83089 w 1089145"/>
                  <a:gd name="connsiteY3617" fmla="*/ 977190 h 1040609"/>
                  <a:gd name="connsiteX3618" fmla="*/ 83587 w 1089145"/>
                  <a:gd name="connsiteY3618" fmla="*/ 976943 h 1040609"/>
                  <a:gd name="connsiteX3619" fmla="*/ 84075 w 1089145"/>
                  <a:gd name="connsiteY3619" fmla="*/ 976933 h 1040609"/>
                  <a:gd name="connsiteX3620" fmla="*/ 84974 w 1089145"/>
                  <a:gd name="connsiteY3620" fmla="*/ 977549 h 1040609"/>
                  <a:gd name="connsiteX3621" fmla="*/ 85449 w 1089145"/>
                  <a:gd name="connsiteY3621" fmla="*/ 978133 h 1040609"/>
                  <a:gd name="connsiteX3622" fmla="*/ 85057 w 1089145"/>
                  <a:gd name="connsiteY3622" fmla="*/ 979129 h 1040609"/>
                  <a:gd name="connsiteX3623" fmla="*/ 84586 w 1089145"/>
                  <a:gd name="connsiteY3623" fmla="*/ 979768 h 1040609"/>
                  <a:gd name="connsiteX3624" fmla="*/ 84184 w 1089145"/>
                  <a:gd name="connsiteY3624" fmla="*/ 980471 h 1040609"/>
                  <a:gd name="connsiteX3625" fmla="*/ 84537 w 1089145"/>
                  <a:gd name="connsiteY3625" fmla="*/ 980953 h 1040609"/>
                  <a:gd name="connsiteX3626" fmla="*/ 85247 w 1089145"/>
                  <a:gd name="connsiteY3626" fmla="*/ 980507 h 1040609"/>
                  <a:gd name="connsiteX3627" fmla="*/ 85962 w 1089145"/>
                  <a:gd name="connsiteY3627" fmla="*/ 980448 h 1040609"/>
                  <a:gd name="connsiteX3628" fmla="*/ 86792 w 1089145"/>
                  <a:gd name="connsiteY3628" fmla="*/ 980398 h 1040609"/>
                  <a:gd name="connsiteX3629" fmla="*/ 87369 w 1089145"/>
                  <a:gd name="connsiteY3629" fmla="*/ 980478 h 1040609"/>
                  <a:gd name="connsiteX3630" fmla="*/ 88236 w 1089145"/>
                  <a:gd name="connsiteY3630" fmla="*/ 980318 h 1040609"/>
                  <a:gd name="connsiteX3631" fmla="*/ 89065 w 1089145"/>
                  <a:gd name="connsiteY3631" fmla="*/ 979965 h 1040609"/>
                  <a:gd name="connsiteX3632" fmla="*/ 89565 w 1089145"/>
                  <a:gd name="connsiteY3632" fmla="*/ 980089 h 1040609"/>
                  <a:gd name="connsiteX3633" fmla="*/ 89855 w 1089145"/>
                  <a:gd name="connsiteY3633" fmla="*/ 980715 h 1040609"/>
                  <a:gd name="connsiteX3634" fmla="*/ 90406 w 1089145"/>
                  <a:gd name="connsiteY3634" fmla="*/ 981091 h 1040609"/>
                  <a:gd name="connsiteX3635" fmla="*/ 90988 w 1089145"/>
                  <a:gd name="connsiteY3635" fmla="*/ 981290 h 1040609"/>
                  <a:gd name="connsiteX3636" fmla="*/ 91549 w 1089145"/>
                  <a:gd name="connsiteY3636" fmla="*/ 980921 h 1040609"/>
                  <a:gd name="connsiteX3637" fmla="*/ 91357 w 1089145"/>
                  <a:gd name="connsiteY3637" fmla="*/ 980089 h 1040609"/>
                  <a:gd name="connsiteX3638" fmla="*/ 91151 w 1089145"/>
                  <a:gd name="connsiteY3638" fmla="*/ 979524 h 1040609"/>
                  <a:gd name="connsiteX3639" fmla="*/ 91752 w 1089145"/>
                  <a:gd name="connsiteY3639" fmla="*/ 979177 h 1040609"/>
                  <a:gd name="connsiteX3640" fmla="*/ 92192 w 1089145"/>
                  <a:gd name="connsiteY3640" fmla="*/ 979553 h 1040609"/>
                  <a:gd name="connsiteX3641" fmla="*/ 92761 w 1089145"/>
                  <a:gd name="connsiteY3641" fmla="*/ 979852 h 1040609"/>
                  <a:gd name="connsiteX3642" fmla="*/ 93399 w 1089145"/>
                  <a:gd name="connsiteY3642" fmla="*/ 980144 h 1040609"/>
                  <a:gd name="connsiteX3643" fmla="*/ 93984 w 1089145"/>
                  <a:gd name="connsiteY3643" fmla="*/ 980221 h 1040609"/>
                  <a:gd name="connsiteX3644" fmla="*/ 94442 w 1089145"/>
                  <a:gd name="connsiteY3644" fmla="*/ 979929 h 1040609"/>
                  <a:gd name="connsiteX3645" fmla="*/ 94841 w 1089145"/>
                  <a:gd name="connsiteY3645" fmla="*/ 979328 h 1040609"/>
                  <a:gd name="connsiteX3646" fmla="*/ 95049 w 1089145"/>
                  <a:gd name="connsiteY3646" fmla="*/ 978792 h 1040609"/>
                  <a:gd name="connsiteX3647" fmla="*/ 95925 w 1089145"/>
                  <a:gd name="connsiteY3647" fmla="*/ 978583 h 1040609"/>
                  <a:gd name="connsiteX3648" fmla="*/ 96786 w 1089145"/>
                  <a:gd name="connsiteY3648" fmla="*/ 978715 h 1040609"/>
                  <a:gd name="connsiteX3649" fmla="*/ 97576 w 1089145"/>
                  <a:gd name="connsiteY3649" fmla="*/ 979261 h 1040609"/>
                  <a:gd name="connsiteX3650" fmla="*/ 98089 w 1089145"/>
                  <a:gd name="connsiteY3650" fmla="*/ 979896 h 1040609"/>
                  <a:gd name="connsiteX3651" fmla="*/ 98347 w 1089145"/>
                  <a:gd name="connsiteY3651" fmla="*/ 980452 h 1040609"/>
                  <a:gd name="connsiteX3652" fmla="*/ 98655 w 1089145"/>
                  <a:gd name="connsiteY3652" fmla="*/ 981412 h 1040609"/>
                  <a:gd name="connsiteX3653" fmla="*/ 99323 w 1089145"/>
                  <a:gd name="connsiteY3653" fmla="*/ 981194 h 1040609"/>
                  <a:gd name="connsiteX3654" fmla="*/ 99959 w 1089145"/>
                  <a:gd name="connsiteY3654" fmla="*/ 980083 h 1040609"/>
                  <a:gd name="connsiteX3655" fmla="*/ 100356 w 1089145"/>
                  <a:gd name="connsiteY3655" fmla="*/ 979026 h 1040609"/>
                  <a:gd name="connsiteX3656" fmla="*/ 100501 w 1089145"/>
                  <a:gd name="connsiteY3656" fmla="*/ 978297 h 1040609"/>
                  <a:gd name="connsiteX3657" fmla="*/ 100787 w 1089145"/>
                  <a:gd name="connsiteY3657" fmla="*/ 977267 h 1040609"/>
                  <a:gd name="connsiteX3658" fmla="*/ 101310 w 1089145"/>
                  <a:gd name="connsiteY3658" fmla="*/ 976358 h 1040609"/>
                  <a:gd name="connsiteX3659" fmla="*/ 101949 w 1089145"/>
                  <a:gd name="connsiteY3659" fmla="*/ 976139 h 1040609"/>
                  <a:gd name="connsiteX3660" fmla="*/ 102800 w 1089145"/>
                  <a:gd name="connsiteY3660" fmla="*/ 976143 h 1040609"/>
                  <a:gd name="connsiteX3661" fmla="*/ 103600 w 1089145"/>
                  <a:gd name="connsiteY3661" fmla="*/ 976439 h 1040609"/>
                  <a:gd name="connsiteX3662" fmla="*/ 103985 w 1089145"/>
                  <a:gd name="connsiteY3662" fmla="*/ 976859 h 1040609"/>
                  <a:gd name="connsiteX3663" fmla="*/ 103751 w 1089145"/>
                  <a:gd name="connsiteY3663" fmla="*/ 977251 h 1040609"/>
                  <a:gd name="connsiteX3664" fmla="*/ 103285 w 1089145"/>
                  <a:gd name="connsiteY3664" fmla="*/ 977341 h 1040609"/>
                  <a:gd name="connsiteX3665" fmla="*/ 102762 w 1089145"/>
                  <a:gd name="connsiteY3665" fmla="*/ 977601 h 1040609"/>
                  <a:gd name="connsiteX3666" fmla="*/ 102329 w 1089145"/>
                  <a:gd name="connsiteY3666" fmla="*/ 978076 h 1040609"/>
                  <a:gd name="connsiteX3667" fmla="*/ 102228 w 1089145"/>
                  <a:gd name="connsiteY3667" fmla="*/ 978557 h 1040609"/>
                  <a:gd name="connsiteX3668" fmla="*/ 101930 w 1089145"/>
                  <a:gd name="connsiteY3668" fmla="*/ 979248 h 1040609"/>
                  <a:gd name="connsiteX3669" fmla="*/ 101541 w 1089145"/>
                  <a:gd name="connsiteY3669" fmla="*/ 979726 h 1040609"/>
                  <a:gd name="connsiteX3670" fmla="*/ 102184 w 1089145"/>
                  <a:gd name="connsiteY3670" fmla="*/ 979977 h 1040609"/>
                  <a:gd name="connsiteX3671" fmla="*/ 102697 w 1089145"/>
                  <a:gd name="connsiteY3671" fmla="*/ 980034 h 1040609"/>
                  <a:gd name="connsiteX3672" fmla="*/ 103644 w 1089145"/>
                  <a:gd name="connsiteY3672" fmla="*/ 980127 h 1040609"/>
                  <a:gd name="connsiteX3673" fmla="*/ 104676 w 1089145"/>
                  <a:gd name="connsiteY3673" fmla="*/ 980167 h 1040609"/>
                  <a:gd name="connsiteX3674" fmla="*/ 105546 w 1089145"/>
                  <a:gd name="connsiteY3674" fmla="*/ 980221 h 1040609"/>
                  <a:gd name="connsiteX3675" fmla="*/ 106315 w 1089145"/>
                  <a:gd name="connsiteY3675" fmla="*/ 980358 h 1040609"/>
                  <a:gd name="connsiteX3676" fmla="*/ 107237 w 1089145"/>
                  <a:gd name="connsiteY3676" fmla="*/ 980860 h 1040609"/>
                  <a:gd name="connsiteX3677" fmla="*/ 107533 w 1089145"/>
                  <a:gd name="connsiteY3677" fmla="*/ 980070 h 1040609"/>
                  <a:gd name="connsiteX3678" fmla="*/ 107472 w 1089145"/>
                  <a:gd name="connsiteY3678" fmla="*/ 979608 h 1040609"/>
                  <a:gd name="connsiteX3679" fmla="*/ 107588 w 1089145"/>
                  <a:gd name="connsiteY3679" fmla="*/ 978660 h 1040609"/>
                  <a:gd name="connsiteX3680" fmla="*/ 108364 w 1089145"/>
                  <a:gd name="connsiteY3680" fmla="*/ 977922 h 1040609"/>
                  <a:gd name="connsiteX3681" fmla="*/ 109290 w 1089145"/>
                  <a:gd name="connsiteY3681" fmla="*/ 977309 h 1040609"/>
                  <a:gd name="connsiteX3682" fmla="*/ 109832 w 1089145"/>
                  <a:gd name="connsiteY3682" fmla="*/ 976904 h 1040609"/>
                  <a:gd name="connsiteX3683" fmla="*/ 110250 w 1089145"/>
                  <a:gd name="connsiteY3683" fmla="*/ 976362 h 1040609"/>
                  <a:gd name="connsiteX3684" fmla="*/ 111206 w 1089145"/>
                  <a:gd name="connsiteY3684" fmla="*/ 976609 h 1040609"/>
                  <a:gd name="connsiteX3685" fmla="*/ 112057 w 1089145"/>
                  <a:gd name="connsiteY3685" fmla="*/ 977097 h 1040609"/>
                  <a:gd name="connsiteX3686" fmla="*/ 112147 w 1089145"/>
                  <a:gd name="connsiteY3686" fmla="*/ 977601 h 1040609"/>
                  <a:gd name="connsiteX3687" fmla="*/ 111849 w 1089145"/>
                  <a:gd name="connsiteY3687" fmla="*/ 978215 h 1040609"/>
                  <a:gd name="connsiteX3688" fmla="*/ 111643 w 1089145"/>
                  <a:gd name="connsiteY3688" fmla="*/ 978625 h 1040609"/>
                  <a:gd name="connsiteX3689" fmla="*/ 111941 w 1089145"/>
                  <a:gd name="connsiteY3689" fmla="*/ 979093 h 1040609"/>
                  <a:gd name="connsiteX3690" fmla="*/ 112715 w 1089145"/>
                  <a:gd name="connsiteY3690" fmla="*/ 979091 h 1040609"/>
                  <a:gd name="connsiteX3691" fmla="*/ 113328 w 1089145"/>
                  <a:gd name="connsiteY3691" fmla="*/ 979024 h 1040609"/>
                  <a:gd name="connsiteX3692" fmla="*/ 113839 w 1089145"/>
                  <a:gd name="connsiteY3692" fmla="*/ 978789 h 1040609"/>
                  <a:gd name="connsiteX3693" fmla="*/ 114398 w 1089145"/>
                  <a:gd name="connsiteY3693" fmla="*/ 978066 h 1040609"/>
                  <a:gd name="connsiteX3694" fmla="*/ 114889 w 1089145"/>
                  <a:gd name="connsiteY3694" fmla="*/ 977822 h 1040609"/>
                  <a:gd name="connsiteX3695" fmla="*/ 115698 w 1089145"/>
                  <a:gd name="connsiteY3695" fmla="*/ 977555 h 1040609"/>
                  <a:gd name="connsiteX3696" fmla="*/ 116163 w 1089145"/>
                  <a:gd name="connsiteY3696" fmla="*/ 977460 h 1040609"/>
                  <a:gd name="connsiteX3697" fmla="*/ 116998 w 1089145"/>
                  <a:gd name="connsiteY3697" fmla="*/ 977366 h 1040609"/>
                  <a:gd name="connsiteX3698" fmla="*/ 117717 w 1089145"/>
                  <a:gd name="connsiteY3698" fmla="*/ 977630 h 1040609"/>
                  <a:gd name="connsiteX3699" fmla="*/ 118715 w 1089145"/>
                  <a:gd name="connsiteY3699" fmla="*/ 977726 h 1040609"/>
                  <a:gd name="connsiteX3700" fmla="*/ 119532 w 1089145"/>
                  <a:gd name="connsiteY3700" fmla="*/ 978648 h 1040609"/>
                  <a:gd name="connsiteX3701" fmla="*/ 119335 w 1089145"/>
                  <a:gd name="connsiteY3701" fmla="*/ 979039 h 1040609"/>
                  <a:gd name="connsiteX3702" fmla="*/ 119072 w 1089145"/>
                  <a:gd name="connsiteY3702" fmla="*/ 979848 h 1040609"/>
                  <a:gd name="connsiteX3703" fmla="*/ 118768 w 1089145"/>
                  <a:gd name="connsiteY3703" fmla="*/ 980654 h 1040609"/>
                  <a:gd name="connsiteX3704" fmla="*/ 118225 w 1089145"/>
                  <a:gd name="connsiteY3704" fmla="*/ 981165 h 1040609"/>
                  <a:gd name="connsiteX3705" fmla="*/ 118035 w 1089145"/>
                  <a:gd name="connsiteY3705" fmla="*/ 981713 h 1040609"/>
                  <a:gd name="connsiteX3706" fmla="*/ 118211 w 1089145"/>
                  <a:gd name="connsiteY3706" fmla="*/ 982247 h 1040609"/>
                  <a:gd name="connsiteX3707" fmla="*/ 118655 w 1089145"/>
                  <a:gd name="connsiteY3707" fmla="*/ 982940 h 1040609"/>
                  <a:gd name="connsiteX3708" fmla="*/ 119111 w 1089145"/>
                  <a:gd name="connsiteY3708" fmla="*/ 983461 h 1040609"/>
                  <a:gd name="connsiteX3709" fmla="*/ 119512 w 1089145"/>
                  <a:gd name="connsiteY3709" fmla="*/ 983717 h 1040609"/>
                  <a:gd name="connsiteX3710" fmla="*/ 120546 w 1089145"/>
                  <a:gd name="connsiteY3710" fmla="*/ 983592 h 1040609"/>
                  <a:gd name="connsiteX3711" fmla="*/ 121573 w 1089145"/>
                  <a:gd name="connsiteY3711" fmla="*/ 982770 h 1040609"/>
                  <a:gd name="connsiteX3712" fmla="*/ 121478 w 1089145"/>
                  <a:gd name="connsiteY3712" fmla="*/ 982005 h 1040609"/>
                  <a:gd name="connsiteX3713" fmla="*/ 121348 w 1089145"/>
                  <a:gd name="connsiteY3713" fmla="*/ 981440 h 1040609"/>
                  <a:gd name="connsiteX3714" fmla="*/ 121310 w 1089145"/>
                  <a:gd name="connsiteY3714" fmla="*/ 980398 h 1040609"/>
                  <a:gd name="connsiteX3715" fmla="*/ 121156 w 1089145"/>
                  <a:gd name="connsiteY3715" fmla="*/ 979691 h 1040609"/>
                  <a:gd name="connsiteX3716" fmla="*/ 121632 w 1089145"/>
                  <a:gd name="connsiteY3716" fmla="*/ 978648 h 1040609"/>
                  <a:gd name="connsiteX3717" fmla="*/ 122858 w 1089145"/>
                  <a:gd name="connsiteY3717" fmla="*/ 978744 h 1040609"/>
                  <a:gd name="connsiteX3718" fmla="*/ 123728 w 1089145"/>
                  <a:gd name="connsiteY3718" fmla="*/ 978429 h 1040609"/>
                  <a:gd name="connsiteX3719" fmla="*/ 124229 w 1089145"/>
                  <a:gd name="connsiteY3719" fmla="*/ 978063 h 1040609"/>
                  <a:gd name="connsiteX3720" fmla="*/ 124739 w 1089145"/>
                  <a:gd name="connsiteY3720" fmla="*/ 977299 h 1040609"/>
                  <a:gd name="connsiteX3721" fmla="*/ 125147 w 1089145"/>
                  <a:gd name="connsiteY3721" fmla="*/ 976252 h 1040609"/>
                  <a:gd name="connsiteX3722" fmla="*/ 125394 w 1089145"/>
                  <a:gd name="connsiteY3722" fmla="*/ 975677 h 1040609"/>
                  <a:gd name="connsiteX3723" fmla="*/ 126024 w 1089145"/>
                  <a:gd name="connsiteY3723" fmla="*/ 976412 h 1040609"/>
                  <a:gd name="connsiteX3724" fmla="*/ 126165 w 1089145"/>
                  <a:gd name="connsiteY3724" fmla="*/ 976898 h 1040609"/>
                  <a:gd name="connsiteX3725" fmla="*/ 126560 w 1089145"/>
                  <a:gd name="connsiteY3725" fmla="*/ 977977 h 1040609"/>
                  <a:gd name="connsiteX3726" fmla="*/ 126487 w 1089145"/>
                  <a:gd name="connsiteY3726" fmla="*/ 978635 h 1040609"/>
                  <a:gd name="connsiteX3727" fmla="*/ 126262 w 1089145"/>
                  <a:gd name="connsiteY3727" fmla="*/ 979114 h 1040609"/>
                  <a:gd name="connsiteX3728" fmla="*/ 126063 w 1089145"/>
                  <a:gd name="connsiteY3728" fmla="*/ 979620 h 1040609"/>
                  <a:gd name="connsiteX3729" fmla="*/ 126697 w 1089145"/>
                  <a:gd name="connsiteY3729" fmla="*/ 979980 h 1040609"/>
                  <a:gd name="connsiteX3730" fmla="*/ 127584 w 1089145"/>
                  <a:gd name="connsiteY3730" fmla="*/ 979772 h 1040609"/>
                  <a:gd name="connsiteX3731" fmla="*/ 128368 w 1089145"/>
                  <a:gd name="connsiteY3731" fmla="*/ 979807 h 1040609"/>
                  <a:gd name="connsiteX3732" fmla="*/ 128332 w 1089145"/>
                  <a:gd name="connsiteY3732" fmla="*/ 980597 h 1040609"/>
                  <a:gd name="connsiteX3733" fmla="*/ 127935 w 1089145"/>
                  <a:gd name="connsiteY3733" fmla="*/ 981249 h 1040609"/>
                  <a:gd name="connsiteX3734" fmla="*/ 128105 w 1089145"/>
                  <a:gd name="connsiteY3734" fmla="*/ 981656 h 1040609"/>
                  <a:gd name="connsiteX3735" fmla="*/ 128923 w 1089145"/>
                  <a:gd name="connsiteY3735" fmla="*/ 981774 h 1040609"/>
                  <a:gd name="connsiteX3736" fmla="*/ 130101 w 1089145"/>
                  <a:gd name="connsiteY3736" fmla="*/ 981438 h 1040609"/>
                  <a:gd name="connsiteX3737" fmla="*/ 130746 w 1089145"/>
                  <a:gd name="connsiteY3737" fmla="*/ 981335 h 1040609"/>
                  <a:gd name="connsiteX3738" fmla="*/ 131816 w 1089145"/>
                  <a:gd name="connsiteY3738" fmla="*/ 981354 h 1040609"/>
                  <a:gd name="connsiteX3739" fmla="*/ 133084 w 1089145"/>
                  <a:gd name="connsiteY3739" fmla="*/ 981325 h 1040609"/>
                  <a:gd name="connsiteX3740" fmla="*/ 133688 w 1089145"/>
                  <a:gd name="connsiteY3740" fmla="*/ 981425 h 1040609"/>
                  <a:gd name="connsiteX3741" fmla="*/ 133986 w 1089145"/>
                  <a:gd name="connsiteY3741" fmla="*/ 981913 h 1040609"/>
                  <a:gd name="connsiteX3742" fmla="*/ 134128 w 1089145"/>
                  <a:gd name="connsiteY3742" fmla="*/ 982783 h 1040609"/>
                  <a:gd name="connsiteX3743" fmla="*/ 134076 w 1089145"/>
                  <a:gd name="connsiteY3743" fmla="*/ 983461 h 1040609"/>
                  <a:gd name="connsiteX3744" fmla="*/ 134083 w 1089145"/>
                  <a:gd name="connsiteY3744" fmla="*/ 984163 h 1040609"/>
                  <a:gd name="connsiteX3745" fmla="*/ 134381 w 1089145"/>
                  <a:gd name="connsiteY3745" fmla="*/ 985060 h 1040609"/>
                  <a:gd name="connsiteX3746" fmla="*/ 134988 w 1089145"/>
                  <a:gd name="connsiteY3746" fmla="*/ 985001 h 1040609"/>
                  <a:gd name="connsiteX3747" fmla="*/ 136173 w 1089145"/>
                  <a:gd name="connsiteY3747" fmla="*/ 984703 h 1040609"/>
                  <a:gd name="connsiteX3748" fmla="*/ 137137 w 1089145"/>
                  <a:gd name="connsiteY3748" fmla="*/ 984585 h 1040609"/>
                  <a:gd name="connsiteX3749" fmla="*/ 137984 w 1089145"/>
                  <a:gd name="connsiteY3749" fmla="*/ 984812 h 1040609"/>
                  <a:gd name="connsiteX3750" fmla="*/ 138131 w 1089145"/>
                  <a:gd name="connsiteY3750" fmla="*/ 983869 h 1040609"/>
                  <a:gd name="connsiteX3751" fmla="*/ 138087 w 1089145"/>
                  <a:gd name="connsiteY3751" fmla="*/ 982999 h 1040609"/>
                  <a:gd name="connsiteX3752" fmla="*/ 138180 w 1089145"/>
                  <a:gd name="connsiteY3752" fmla="*/ 982373 h 1040609"/>
                  <a:gd name="connsiteX3753" fmla="*/ 138423 w 1089145"/>
                  <a:gd name="connsiteY3753" fmla="*/ 981505 h 1040609"/>
                  <a:gd name="connsiteX3754" fmla="*/ 138961 w 1089145"/>
                  <a:gd name="connsiteY3754" fmla="*/ 980423 h 1040609"/>
                  <a:gd name="connsiteX3755" fmla="*/ 139824 w 1089145"/>
                  <a:gd name="connsiteY3755" fmla="*/ 979839 h 1040609"/>
                  <a:gd name="connsiteX3756" fmla="*/ 140803 w 1089145"/>
                  <a:gd name="connsiteY3756" fmla="*/ 979944 h 1040609"/>
                  <a:gd name="connsiteX3757" fmla="*/ 140669 w 1089145"/>
                  <a:gd name="connsiteY3757" fmla="*/ 980732 h 1040609"/>
                  <a:gd name="connsiteX3758" fmla="*/ 140203 w 1089145"/>
                  <a:gd name="connsiteY3758" fmla="*/ 981268 h 1040609"/>
                  <a:gd name="connsiteX3759" fmla="*/ 140007 w 1089145"/>
                  <a:gd name="connsiteY3759" fmla="*/ 981736 h 1040609"/>
                  <a:gd name="connsiteX3760" fmla="*/ 140549 w 1089145"/>
                  <a:gd name="connsiteY3760" fmla="*/ 982218 h 1040609"/>
                  <a:gd name="connsiteX3761" fmla="*/ 140886 w 1089145"/>
                  <a:gd name="connsiteY3761" fmla="*/ 982873 h 1040609"/>
                  <a:gd name="connsiteX3762" fmla="*/ 140932 w 1089145"/>
                  <a:gd name="connsiteY3762" fmla="*/ 983547 h 1040609"/>
                  <a:gd name="connsiteX3763" fmla="*/ 140861 w 1089145"/>
                  <a:gd name="connsiteY3763" fmla="*/ 984119 h 1040609"/>
                  <a:gd name="connsiteX3764" fmla="*/ 140669 w 1089145"/>
                  <a:gd name="connsiteY3764" fmla="*/ 984857 h 1040609"/>
                  <a:gd name="connsiteX3765" fmla="*/ 140598 w 1089145"/>
                  <a:gd name="connsiteY3765" fmla="*/ 985407 h 1040609"/>
                  <a:gd name="connsiteX3766" fmla="*/ 140241 w 1089145"/>
                  <a:gd name="connsiteY3766" fmla="*/ 986485 h 1040609"/>
                  <a:gd name="connsiteX3767" fmla="*/ 140219 w 1089145"/>
                  <a:gd name="connsiteY3767" fmla="*/ 987221 h 1040609"/>
                  <a:gd name="connsiteX3768" fmla="*/ 140684 w 1089145"/>
                  <a:gd name="connsiteY3768" fmla="*/ 987653 h 1040609"/>
                  <a:gd name="connsiteX3769" fmla="*/ 141192 w 1089145"/>
                  <a:gd name="connsiteY3769" fmla="*/ 987615 h 1040609"/>
                  <a:gd name="connsiteX3770" fmla="*/ 141369 w 1089145"/>
                  <a:gd name="connsiteY3770" fmla="*/ 987158 h 1040609"/>
                  <a:gd name="connsiteX3771" fmla="*/ 141779 w 1089145"/>
                  <a:gd name="connsiteY3771" fmla="*/ 986485 h 1040609"/>
                  <a:gd name="connsiteX3772" fmla="*/ 142274 w 1089145"/>
                  <a:gd name="connsiteY3772" fmla="*/ 985901 h 1040609"/>
                  <a:gd name="connsiteX3773" fmla="*/ 142900 w 1089145"/>
                  <a:gd name="connsiteY3773" fmla="*/ 985313 h 1040609"/>
                  <a:gd name="connsiteX3774" fmla="*/ 143266 w 1089145"/>
                  <a:gd name="connsiteY3774" fmla="*/ 985907 h 1040609"/>
                  <a:gd name="connsiteX3775" fmla="*/ 143636 w 1089145"/>
                  <a:gd name="connsiteY3775" fmla="*/ 986244 h 1040609"/>
                  <a:gd name="connsiteX3776" fmla="*/ 144119 w 1089145"/>
                  <a:gd name="connsiteY3776" fmla="*/ 985837 h 1040609"/>
                  <a:gd name="connsiteX3777" fmla="*/ 144939 w 1089145"/>
                  <a:gd name="connsiteY3777" fmla="*/ 985531 h 1040609"/>
                  <a:gd name="connsiteX3778" fmla="*/ 145709 w 1089145"/>
                  <a:gd name="connsiteY3778" fmla="*/ 986167 h 1040609"/>
                  <a:gd name="connsiteX3779" fmla="*/ 146094 w 1089145"/>
                  <a:gd name="connsiteY3779" fmla="*/ 986663 h 1040609"/>
                  <a:gd name="connsiteX3780" fmla="*/ 146508 w 1089145"/>
                  <a:gd name="connsiteY3780" fmla="*/ 986878 h 1040609"/>
                  <a:gd name="connsiteX3781" fmla="*/ 146993 w 1089145"/>
                  <a:gd name="connsiteY3781" fmla="*/ 987425 h 1040609"/>
                  <a:gd name="connsiteX3782" fmla="*/ 148166 w 1089145"/>
                  <a:gd name="connsiteY3782" fmla="*/ 987310 h 1040609"/>
                  <a:gd name="connsiteX3783" fmla="*/ 148451 w 1089145"/>
                  <a:gd name="connsiteY3783" fmla="*/ 986853 h 1040609"/>
                  <a:gd name="connsiteX3784" fmla="*/ 148676 w 1089145"/>
                  <a:gd name="connsiteY3784" fmla="*/ 985923 h 1040609"/>
                  <a:gd name="connsiteX3785" fmla="*/ 149177 w 1089145"/>
                  <a:gd name="connsiteY3785" fmla="*/ 985081 h 1040609"/>
                  <a:gd name="connsiteX3786" fmla="*/ 149874 w 1089145"/>
                  <a:gd name="connsiteY3786" fmla="*/ 983849 h 1040609"/>
                  <a:gd name="connsiteX3787" fmla="*/ 150786 w 1089145"/>
                  <a:gd name="connsiteY3787" fmla="*/ 983999 h 1040609"/>
                  <a:gd name="connsiteX3788" fmla="*/ 151437 w 1089145"/>
                  <a:gd name="connsiteY3788" fmla="*/ 985130 h 1040609"/>
                  <a:gd name="connsiteX3789" fmla="*/ 151000 w 1089145"/>
                  <a:gd name="connsiteY3789" fmla="*/ 985711 h 1040609"/>
                  <a:gd name="connsiteX3790" fmla="*/ 150487 w 1089145"/>
                  <a:gd name="connsiteY3790" fmla="*/ 986650 h 1040609"/>
                  <a:gd name="connsiteX3791" fmla="*/ 151080 w 1089145"/>
                  <a:gd name="connsiteY3791" fmla="*/ 987120 h 1040609"/>
                  <a:gd name="connsiteX3792" fmla="*/ 152230 w 1089145"/>
                  <a:gd name="connsiteY3792" fmla="*/ 987094 h 1040609"/>
                  <a:gd name="connsiteX3793" fmla="*/ 152786 w 1089145"/>
                  <a:gd name="connsiteY3793" fmla="*/ 987209 h 1040609"/>
                  <a:gd name="connsiteX3794" fmla="*/ 152811 w 1089145"/>
                  <a:gd name="connsiteY3794" fmla="*/ 987894 h 1040609"/>
                  <a:gd name="connsiteX3795" fmla="*/ 152150 w 1089145"/>
                  <a:gd name="connsiteY3795" fmla="*/ 988860 h 1040609"/>
                  <a:gd name="connsiteX3796" fmla="*/ 151944 w 1089145"/>
                  <a:gd name="connsiteY3796" fmla="*/ 989609 h 1040609"/>
                  <a:gd name="connsiteX3797" fmla="*/ 151299 w 1089145"/>
                  <a:gd name="connsiteY3797" fmla="*/ 990714 h 1040609"/>
                  <a:gd name="connsiteX3798" fmla="*/ 150725 w 1089145"/>
                  <a:gd name="connsiteY3798" fmla="*/ 991806 h 1040609"/>
                  <a:gd name="connsiteX3799" fmla="*/ 150496 w 1089145"/>
                  <a:gd name="connsiteY3799" fmla="*/ 992809 h 1040609"/>
                  <a:gd name="connsiteX3800" fmla="*/ 150320 w 1089145"/>
                  <a:gd name="connsiteY3800" fmla="*/ 993800 h 1040609"/>
                  <a:gd name="connsiteX3801" fmla="*/ 150805 w 1089145"/>
                  <a:gd name="connsiteY3801" fmla="*/ 994879 h 1040609"/>
                  <a:gd name="connsiteX3802" fmla="*/ 151273 w 1089145"/>
                  <a:gd name="connsiteY3802" fmla="*/ 995337 h 1040609"/>
                  <a:gd name="connsiteX3803" fmla="*/ 151992 w 1089145"/>
                  <a:gd name="connsiteY3803" fmla="*/ 994956 h 1040609"/>
                  <a:gd name="connsiteX3804" fmla="*/ 152500 w 1089145"/>
                  <a:gd name="connsiteY3804" fmla="*/ 994283 h 1040609"/>
                  <a:gd name="connsiteX3805" fmla="*/ 153897 w 1089145"/>
                  <a:gd name="connsiteY3805" fmla="*/ 992860 h 1040609"/>
                  <a:gd name="connsiteX3806" fmla="*/ 154622 w 1089145"/>
                  <a:gd name="connsiteY3806" fmla="*/ 992784 h 1040609"/>
                  <a:gd name="connsiteX3807" fmla="*/ 155252 w 1089145"/>
                  <a:gd name="connsiteY3807" fmla="*/ 992962 h 1040609"/>
                  <a:gd name="connsiteX3808" fmla="*/ 156507 w 1089145"/>
                  <a:gd name="connsiteY3808" fmla="*/ 993178 h 1040609"/>
                  <a:gd name="connsiteX3809" fmla="*/ 157531 w 1089145"/>
                  <a:gd name="connsiteY3809" fmla="*/ 994003 h 1040609"/>
                  <a:gd name="connsiteX3810" fmla="*/ 157274 w 1089145"/>
                  <a:gd name="connsiteY3810" fmla="*/ 994410 h 1040609"/>
                  <a:gd name="connsiteX3811" fmla="*/ 156812 w 1089145"/>
                  <a:gd name="connsiteY3811" fmla="*/ 994867 h 1040609"/>
                  <a:gd name="connsiteX3812" fmla="*/ 156442 w 1089145"/>
                  <a:gd name="connsiteY3812" fmla="*/ 995540 h 1040609"/>
                  <a:gd name="connsiteX3813" fmla="*/ 156713 w 1089145"/>
                  <a:gd name="connsiteY3813" fmla="*/ 995921 h 1040609"/>
                  <a:gd name="connsiteX3814" fmla="*/ 157528 w 1089145"/>
                  <a:gd name="connsiteY3814" fmla="*/ 996264 h 1040609"/>
                  <a:gd name="connsiteX3815" fmla="*/ 158469 w 1089145"/>
                  <a:gd name="connsiteY3815" fmla="*/ 996302 h 1040609"/>
                  <a:gd name="connsiteX3816" fmla="*/ 159631 w 1089145"/>
                  <a:gd name="connsiteY3816" fmla="*/ 996086 h 1040609"/>
                  <a:gd name="connsiteX3817" fmla="*/ 160344 w 1089145"/>
                  <a:gd name="connsiteY3817" fmla="*/ 996226 h 1040609"/>
                  <a:gd name="connsiteX3818" fmla="*/ 160793 w 1089145"/>
                  <a:gd name="connsiteY3818" fmla="*/ 996594 h 1040609"/>
                  <a:gd name="connsiteX3819" fmla="*/ 160989 w 1089145"/>
                  <a:gd name="connsiteY3819" fmla="*/ 997216 h 1040609"/>
                  <a:gd name="connsiteX3820" fmla="*/ 161066 w 1089145"/>
                  <a:gd name="connsiteY3820" fmla="*/ 997864 h 1040609"/>
                  <a:gd name="connsiteX3821" fmla="*/ 160652 w 1089145"/>
                  <a:gd name="connsiteY3821" fmla="*/ 998258 h 1040609"/>
                  <a:gd name="connsiteX3822" fmla="*/ 159756 w 1089145"/>
                  <a:gd name="connsiteY3822" fmla="*/ 998359 h 1040609"/>
                  <a:gd name="connsiteX3823" fmla="*/ 159204 w 1089145"/>
                  <a:gd name="connsiteY3823" fmla="*/ 998715 h 1040609"/>
                  <a:gd name="connsiteX3824" fmla="*/ 159102 w 1089145"/>
                  <a:gd name="connsiteY3824" fmla="*/ 999439 h 1040609"/>
                  <a:gd name="connsiteX3825" fmla="*/ 159143 w 1089145"/>
                  <a:gd name="connsiteY3825" fmla="*/ 999985 h 1040609"/>
                  <a:gd name="connsiteX3826" fmla="*/ 159692 w 1089145"/>
                  <a:gd name="connsiteY3826" fmla="*/ 1000785 h 1040609"/>
                  <a:gd name="connsiteX3827" fmla="*/ 160527 w 1089145"/>
                  <a:gd name="connsiteY3827" fmla="*/ 1001826 h 1040609"/>
                  <a:gd name="connsiteX3828" fmla="*/ 160982 w 1089145"/>
                  <a:gd name="connsiteY3828" fmla="*/ 1002131 h 1040609"/>
                  <a:gd name="connsiteX3829" fmla="*/ 161445 w 1089145"/>
                  <a:gd name="connsiteY3829" fmla="*/ 1002842 h 1040609"/>
                  <a:gd name="connsiteX3830" fmla="*/ 161991 w 1089145"/>
                  <a:gd name="connsiteY3830" fmla="*/ 1003439 h 1040609"/>
                  <a:gd name="connsiteX3831" fmla="*/ 162562 w 1089145"/>
                  <a:gd name="connsiteY3831" fmla="*/ 1004150 h 1040609"/>
                  <a:gd name="connsiteX3832" fmla="*/ 163493 w 1089145"/>
                  <a:gd name="connsiteY3832" fmla="*/ 1004201 h 1040609"/>
                  <a:gd name="connsiteX3833" fmla="*/ 163875 w 1089145"/>
                  <a:gd name="connsiteY3833" fmla="*/ 1003769 h 1040609"/>
                  <a:gd name="connsiteX3834" fmla="*/ 164695 w 1089145"/>
                  <a:gd name="connsiteY3834" fmla="*/ 1004595 h 1040609"/>
                  <a:gd name="connsiteX3835" fmla="*/ 165664 w 1089145"/>
                  <a:gd name="connsiteY3835" fmla="*/ 1005141 h 1040609"/>
                  <a:gd name="connsiteX3836" fmla="*/ 166968 w 1089145"/>
                  <a:gd name="connsiteY3836" fmla="*/ 1005471 h 1040609"/>
                  <a:gd name="connsiteX3837" fmla="*/ 167937 w 1089145"/>
                  <a:gd name="connsiteY3837" fmla="*/ 1005433 h 1040609"/>
                  <a:gd name="connsiteX3838" fmla="*/ 168872 w 1089145"/>
                  <a:gd name="connsiteY3838" fmla="*/ 1004836 h 1040609"/>
                  <a:gd name="connsiteX3839" fmla="*/ 169530 w 1089145"/>
                  <a:gd name="connsiteY3839" fmla="*/ 1003617 h 1040609"/>
                  <a:gd name="connsiteX3840" fmla="*/ 170317 w 1089145"/>
                  <a:gd name="connsiteY3840" fmla="*/ 1002423 h 1040609"/>
                  <a:gd name="connsiteX3841" fmla="*/ 170830 w 1089145"/>
                  <a:gd name="connsiteY3841" fmla="*/ 1001864 h 1040609"/>
                  <a:gd name="connsiteX3842" fmla="*/ 171877 w 1089145"/>
                  <a:gd name="connsiteY3842" fmla="*/ 1001585 h 1040609"/>
                  <a:gd name="connsiteX3843" fmla="*/ 172414 w 1089145"/>
                  <a:gd name="connsiteY3843" fmla="*/ 1002119 h 1040609"/>
                  <a:gd name="connsiteX3844" fmla="*/ 172484 w 1089145"/>
                  <a:gd name="connsiteY3844" fmla="*/ 1003046 h 1040609"/>
                  <a:gd name="connsiteX3845" fmla="*/ 172346 w 1089145"/>
                  <a:gd name="connsiteY3845" fmla="*/ 1004023 h 1040609"/>
                  <a:gd name="connsiteX3846" fmla="*/ 172012 w 1089145"/>
                  <a:gd name="connsiteY3846" fmla="*/ 1004963 h 1040609"/>
                  <a:gd name="connsiteX3847" fmla="*/ 171752 w 1089145"/>
                  <a:gd name="connsiteY3847" fmla="*/ 1006030 h 1040609"/>
                  <a:gd name="connsiteX3848" fmla="*/ 171569 w 1089145"/>
                  <a:gd name="connsiteY3848" fmla="*/ 1006843 h 1040609"/>
                  <a:gd name="connsiteX3849" fmla="*/ 171591 w 1089145"/>
                  <a:gd name="connsiteY3849" fmla="*/ 1007694 h 1040609"/>
                  <a:gd name="connsiteX3850" fmla="*/ 172183 w 1089145"/>
                  <a:gd name="connsiteY3850" fmla="*/ 1008545 h 1040609"/>
                  <a:gd name="connsiteX3851" fmla="*/ 172937 w 1089145"/>
                  <a:gd name="connsiteY3851" fmla="*/ 1009027 h 1040609"/>
                  <a:gd name="connsiteX3852" fmla="*/ 173912 w 1089145"/>
                  <a:gd name="connsiteY3852" fmla="*/ 1009815 h 1040609"/>
                  <a:gd name="connsiteX3853" fmla="*/ 175005 w 1089145"/>
                  <a:gd name="connsiteY3853" fmla="*/ 1010716 h 1040609"/>
                  <a:gd name="connsiteX3854" fmla="*/ 176129 w 1089145"/>
                  <a:gd name="connsiteY3854" fmla="*/ 1011567 h 1040609"/>
                  <a:gd name="connsiteX3855" fmla="*/ 176918 w 1089145"/>
                  <a:gd name="connsiteY3855" fmla="*/ 1012228 h 1040609"/>
                  <a:gd name="connsiteX3856" fmla="*/ 177557 w 1089145"/>
                  <a:gd name="connsiteY3856" fmla="*/ 1012558 h 1040609"/>
                  <a:gd name="connsiteX3857" fmla="*/ 178308 w 1089145"/>
                  <a:gd name="connsiteY3857" fmla="*/ 1013155 h 1040609"/>
                  <a:gd name="connsiteX3858" fmla="*/ 179188 w 1089145"/>
                  <a:gd name="connsiteY3858" fmla="*/ 1013841 h 1040609"/>
                  <a:gd name="connsiteX3859" fmla="*/ 179654 w 1089145"/>
                  <a:gd name="connsiteY3859" fmla="*/ 1014387 h 1040609"/>
                  <a:gd name="connsiteX3860" fmla="*/ 180287 w 1089145"/>
                  <a:gd name="connsiteY3860" fmla="*/ 1014920 h 1040609"/>
                  <a:gd name="connsiteX3861" fmla="*/ 180778 w 1089145"/>
                  <a:gd name="connsiteY3861" fmla="*/ 1015200 h 1040609"/>
                  <a:gd name="connsiteX3862" fmla="*/ 181205 w 1089145"/>
                  <a:gd name="connsiteY3862" fmla="*/ 1015657 h 1040609"/>
                  <a:gd name="connsiteX3863" fmla="*/ 181362 w 1089145"/>
                  <a:gd name="connsiteY3863" fmla="*/ 1016292 h 1040609"/>
                  <a:gd name="connsiteX3864" fmla="*/ 181567 w 1089145"/>
                  <a:gd name="connsiteY3864" fmla="*/ 1016952 h 1040609"/>
                  <a:gd name="connsiteX3865" fmla="*/ 181612 w 1089145"/>
                  <a:gd name="connsiteY3865" fmla="*/ 1017803 h 1040609"/>
                  <a:gd name="connsiteX3866" fmla="*/ 181705 w 1089145"/>
                  <a:gd name="connsiteY3866" fmla="*/ 1018489 h 1040609"/>
                  <a:gd name="connsiteX3867" fmla="*/ 181831 w 1089145"/>
                  <a:gd name="connsiteY3867" fmla="*/ 1019352 h 1040609"/>
                  <a:gd name="connsiteX3868" fmla="*/ 182627 w 1089145"/>
                  <a:gd name="connsiteY3868" fmla="*/ 1019645 h 1040609"/>
                  <a:gd name="connsiteX3869" fmla="*/ 183785 w 1089145"/>
                  <a:gd name="connsiteY3869" fmla="*/ 1019619 h 1040609"/>
                  <a:gd name="connsiteX3870" fmla="*/ 184615 w 1089145"/>
                  <a:gd name="connsiteY3870" fmla="*/ 1019441 h 1040609"/>
                  <a:gd name="connsiteX3871" fmla="*/ 185311 w 1089145"/>
                  <a:gd name="connsiteY3871" fmla="*/ 1019149 h 1040609"/>
                  <a:gd name="connsiteX3872" fmla="*/ 185863 w 1089145"/>
                  <a:gd name="connsiteY3872" fmla="*/ 1018895 h 1040609"/>
                  <a:gd name="connsiteX3873" fmla="*/ 186836 w 1089145"/>
                  <a:gd name="connsiteY3873" fmla="*/ 1018794 h 1040609"/>
                  <a:gd name="connsiteX3874" fmla="*/ 187103 w 1089145"/>
                  <a:gd name="connsiteY3874" fmla="*/ 1019327 h 1040609"/>
                  <a:gd name="connsiteX3875" fmla="*/ 187578 w 1089145"/>
                  <a:gd name="connsiteY3875" fmla="*/ 1020000 h 1040609"/>
                  <a:gd name="connsiteX3876" fmla="*/ 188252 w 1089145"/>
                  <a:gd name="connsiteY3876" fmla="*/ 1020483 h 1040609"/>
                  <a:gd name="connsiteX3877" fmla="*/ 188859 w 1089145"/>
                  <a:gd name="connsiteY3877" fmla="*/ 1020318 h 1040609"/>
                  <a:gd name="connsiteX3878" fmla="*/ 189290 w 1089145"/>
                  <a:gd name="connsiteY3878" fmla="*/ 1019645 h 1040609"/>
                  <a:gd name="connsiteX3879" fmla="*/ 189781 w 1089145"/>
                  <a:gd name="connsiteY3879" fmla="*/ 1019797 h 1040609"/>
                  <a:gd name="connsiteX3880" fmla="*/ 190298 w 1089145"/>
                  <a:gd name="connsiteY3880" fmla="*/ 1020279 h 1040609"/>
                  <a:gd name="connsiteX3881" fmla="*/ 190907 w 1089145"/>
                  <a:gd name="connsiteY3881" fmla="*/ 1021029 h 1040609"/>
                  <a:gd name="connsiteX3882" fmla="*/ 191109 w 1089145"/>
                  <a:gd name="connsiteY3882" fmla="*/ 1021765 h 1040609"/>
                  <a:gd name="connsiteX3883" fmla="*/ 191983 w 1089145"/>
                  <a:gd name="connsiteY3883" fmla="*/ 1022350 h 1040609"/>
                  <a:gd name="connsiteX3884" fmla="*/ 193004 w 1089145"/>
                  <a:gd name="connsiteY3884" fmla="*/ 1022883 h 1040609"/>
                  <a:gd name="connsiteX3885" fmla="*/ 192946 w 1089145"/>
                  <a:gd name="connsiteY3885" fmla="*/ 1023315 h 1040609"/>
                  <a:gd name="connsiteX3886" fmla="*/ 192584 w 1089145"/>
                  <a:gd name="connsiteY3886" fmla="*/ 1023607 h 1040609"/>
                  <a:gd name="connsiteX3887" fmla="*/ 192047 w 1089145"/>
                  <a:gd name="connsiteY3887" fmla="*/ 1024242 h 1040609"/>
                  <a:gd name="connsiteX3888" fmla="*/ 191550 w 1089145"/>
                  <a:gd name="connsiteY3888" fmla="*/ 1024826 h 1040609"/>
                  <a:gd name="connsiteX3889" fmla="*/ 191299 w 1089145"/>
                  <a:gd name="connsiteY3889" fmla="*/ 1025918 h 1040609"/>
                  <a:gd name="connsiteX3890" fmla="*/ 191681 w 1089145"/>
                  <a:gd name="connsiteY3890" fmla="*/ 1026680 h 1040609"/>
                  <a:gd name="connsiteX3891" fmla="*/ 192769 w 1089145"/>
                  <a:gd name="connsiteY3891" fmla="*/ 1026833 h 1040609"/>
                  <a:gd name="connsiteX3892" fmla="*/ 193197 w 1089145"/>
                  <a:gd name="connsiteY3892" fmla="*/ 1026223 h 1040609"/>
                  <a:gd name="connsiteX3893" fmla="*/ 193662 w 1089145"/>
                  <a:gd name="connsiteY3893" fmla="*/ 1025715 h 1040609"/>
                  <a:gd name="connsiteX3894" fmla="*/ 194259 w 1089145"/>
                  <a:gd name="connsiteY3894" fmla="*/ 1025194 h 1040609"/>
                  <a:gd name="connsiteX3895" fmla="*/ 195258 w 1089145"/>
                  <a:gd name="connsiteY3895" fmla="*/ 1025779 h 1040609"/>
                  <a:gd name="connsiteX3896" fmla="*/ 195454 w 1089145"/>
                  <a:gd name="connsiteY3896" fmla="*/ 1026439 h 1040609"/>
                  <a:gd name="connsiteX3897" fmla="*/ 194805 w 1089145"/>
                  <a:gd name="connsiteY3897" fmla="*/ 1027163 h 1040609"/>
                  <a:gd name="connsiteX3898" fmla="*/ 194324 w 1089145"/>
                  <a:gd name="connsiteY3898" fmla="*/ 1028090 h 1040609"/>
                  <a:gd name="connsiteX3899" fmla="*/ 194006 w 1089145"/>
                  <a:gd name="connsiteY3899" fmla="*/ 1028573 h 1040609"/>
                  <a:gd name="connsiteX3900" fmla="*/ 194002 w 1089145"/>
                  <a:gd name="connsiteY3900" fmla="*/ 1029271 h 1040609"/>
                  <a:gd name="connsiteX3901" fmla="*/ 194137 w 1089145"/>
                  <a:gd name="connsiteY3901" fmla="*/ 1029957 h 1040609"/>
                  <a:gd name="connsiteX3902" fmla="*/ 194022 w 1089145"/>
                  <a:gd name="connsiteY3902" fmla="*/ 1030427 h 1040609"/>
                  <a:gd name="connsiteX3903" fmla="*/ 193544 w 1089145"/>
                  <a:gd name="connsiteY3903" fmla="*/ 1031100 h 1040609"/>
                  <a:gd name="connsiteX3904" fmla="*/ 193084 w 1089145"/>
                  <a:gd name="connsiteY3904" fmla="*/ 1031697 h 1040609"/>
                  <a:gd name="connsiteX3905" fmla="*/ 193223 w 1089145"/>
                  <a:gd name="connsiteY3905" fmla="*/ 1032306 h 1040609"/>
                  <a:gd name="connsiteX3906" fmla="*/ 193675 w 1089145"/>
                  <a:gd name="connsiteY3906" fmla="*/ 1032979 h 1040609"/>
                  <a:gd name="connsiteX3907" fmla="*/ 194519 w 1089145"/>
                  <a:gd name="connsiteY3907" fmla="*/ 1032891 h 1040609"/>
                  <a:gd name="connsiteX3908" fmla="*/ 195053 w 1089145"/>
                  <a:gd name="connsiteY3908" fmla="*/ 1032560 h 1040609"/>
                  <a:gd name="connsiteX3909" fmla="*/ 195528 w 1089145"/>
                  <a:gd name="connsiteY3909" fmla="*/ 1032040 h 1040609"/>
                  <a:gd name="connsiteX3910" fmla="*/ 196244 w 1089145"/>
                  <a:gd name="connsiteY3910" fmla="*/ 1031405 h 1040609"/>
                  <a:gd name="connsiteX3911" fmla="*/ 196551 w 1089145"/>
                  <a:gd name="connsiteY3911" fmla="*/ 1030846 h 1040609"/>
                  <a:gd name="connsiteX3912" fmla="*/ 196532 w 1089145"/>
                  <a:gd name="connsiteY3912" fmla="*/ 1030211 h 1040609"/>
                  <a:gd name="connsiteX3913" fmla="*/ 196761 w 1089145"/>
                  <a:gd name="connsiteY3913" fmla="*/ 1029131 h 1040609"/>
                  <a:gd name="connsiteX3914" fmla="*/ 197181 w 1089145"/>
                  <a:gd name="connsiteY3914" fmla="*/ 1028877 h 1040609"/>
                  <a:gd name="connsiteX3915" fmla="*/ 197933 w 1089145"/>
                  <a:gd name="connsiteY3915" fmla="*/ 1029106 h 1040609"/>
                  <a:gd name="connsiteX3916" fmla="*/ 198665 w 1089145"/>
                  <a:gd name="connsiteY3916" fmla="*/ 1029601 h 1040609"/>
                  <a:gd name="connsiteX3917" fmla="*/ 199063 w 1089145"/>
                  <a:gd name="connsiteY3917" fmla="*/ 1030020 h 1040609"/>
                  <a:gd name="connsiteX3918" fmla="*/ 200106 w 1089145"/>
                  <a:gd name="connsiteY3918" fmla="*/ 1030439 h 1040609"/>
                  <a:gd name="connsiteX3919" fmla="*/ 201516 w 1089145"/>
                  <a:gd name="connsiteY3919" fmla="*/ 1030884 h 1040609"/>
                  <a:gd name="connsiteX3920" fmla="*/ 202360 w 1089145"/>
                  <a:gd name="connsiteY3920" fmla="*/ 1031278 h 1040609"/>
                  <a:gd name="connsiteX3921" fmla="*/ 202804 w 1089145"/>
                  <a:gd name="connsiteY3921" fmla="*/ 1031544 h 1040609"/>
                  <a:gd name="connsiteX3922" fmla="*/ 203352 w 1089145"/>
                  <a:gd name="connsiteY3922" fmla="*/ 1032395 h 1040609"/>
                  <a:gd name="connsiteX3923" fmla="*/ 203529 w 1089145"/>
                  <a:gd name="connsiteY3923" fmla="*/ 1033005 h 1040609"/>
                  <a:gd name="connsiteX3924" fmla="*/ 202611 w 1089145"/>
                  <a:gd name="connsiteY3924" fmla="*/ 1033386 h 1040609"/>
                  <a:gd name="connsiteX3925" fmla="*/ 201333 w 1089145"/>
                  <a:gd name="connsiteY3925" fmla="*/ 1033322 h 1040609"/>
                  <a:gd name="connsiteX3926" fmla="*/ 200723 w 1089145"/>
                  <a:gd name="connsiteY3926" fmla="*/ 1033538 h 1040609"/>
                  <a:gd name="connsiteX3927" fmla="*/ 199766 w 1089145"/>
                  <a:gd name="connsiteY3927" fmla="*/ 1033869 h 1040609"/>
                  <a:gd name="connsiteX3928" fmla="*/ 199362 w 1089145"/>
                  <a:gd name="connsiteY3928" fmla="*/ 1034796 h 1040609"/>
                  <a:gd name="connsiteX3929" fmla="*/ 199820 w 1089145"/>
                  <a:gd name="connsiteY3929" fmla="*/ 1035189 h 1040609"/>
                  <a:gd name="connsiteX3930" fmla="*/ 200700 w 1089145"/>
                  <a:gd name="connsiteY3930" fmla="*/ 1035342 h 1040609"/>
                  <a:gd name="connsiteX3931" fmla="*/ 201615 w 1089145"/>
                  <a:gd name="connsiteY3931" fmla="*/ 1035659 h 1040609"/>
                  <a:gd name="connsiteX3932" fmla="*/ 202165 w 1089145"/>
                  <a:gd name="connsiteY3932" fmla="*/ 1035989 h 1040609"/>
                  <a:gd name="connsiteX3933" fmla="*/ 203064 w 1089145"/>
                  <a:gd name="connsiteY3933" fmla="*/ 1036726 h 1040609"/>
                  <a:gd name="connsiteX3934" fmla="*/ 203703 w 1089145"/>
                  <a:gd name="connsiteY3934" fmla="*/ 1035964 h 1040609"/>
                  <a:gd name="connsiteX3935" fmla="*/ 204209 w 1089145"/>
                  <a:gd name="connsiteY3935" fmla="*/ 1035278 h 1040609"/>
                  <a:gd name="connsiteX3936" fmla="*/ 204724 w 1089145"/>
                  <a:gd name="connsiteY3936" fmla="*/ 1035291 h 1040609"/>
                  <a:gd name="connsiteX3937" fmla="*/ 205812 w 1089145"/>
                  <a:gd name="connsiteY3937" fmla="*/ 1035520 h 1040609"/>
                  <a:gd name="connsiteX3938" fmla="*/ 205838 w 1089145"/>
                  <a:gd name="connsiteY3938" fmla="*/ 1036218 h 1040609"/>
                  <a:gd name="connsiteX3939" fmla="*/ 205439 w 1089145"/>
                  <a:gd name="connsiteY3939" fmla="*/ 1036815 h 1040609"/>
                  <a:gd name="connsiteX3940" fmla="*/ 205025 w 1089145"/>
                  <a:gd name="connsiteY3940" fmla="*/ 1037247 h 1040609"/>
                  <a:gd name="connsiteX3941" fmla="*/ 204604 w 1089145"/>
                  <a:gd name="connsiteY3941" fmla="*/ 1037971 h 1040609"/>
                  <a:gd name="connsiteX3942" fmla="*/ 204463 w 1089145"/>
                  <a:gd name="connsiteY3942" fmla="*/ 1038555 h 1040609"/>
                  <a:gd name="connsiteX3943" fmla="*/ 204711 w 1089145"/>
                  <a:gd name="connsiteY3943" fmla="*/ 1039190 h 1040609"/>
                  <a:gd name="connsiteX3944" fmla="*/ 205346 w 1089145"/>
                  <a:gd name="connsiteY3944" fmla="*/ 1039584 h 1040609"/>
                  <a:gd name="connsiteX3945" fmla="*/ 206380 w 1089145"/>
                  <a:gd name="connsiteY3945" fmla="*/ 1040104 h 1040609"/>
                  <a:gd name="connsiteX3946" fmla="*/ 207411 w 1089145"/>
                  <a:gd name="connsiteY3946" fmla="*/ 1040600 h 1040609"/>
                  <a:gd name="connsiteX3947" fmla="*/ 208304 w 1089145"/>
                  <a:gd name="connsiteY3947" fmla="*/ 1040549 h 1040609"/>
                  <a:gd name="connsiteX3948" fmla="*/ 208743 w 1089145"/>
                  <a:gd name="connsiteY3948" fmla="*/ 1039368 h 1040609"/>
                  <a:gd name="connsiteX3949" fmla="*/ 208882 w 1089145"/>
                  <a:gd name="connsiteY3949" fmla="*/ 1038352 h 1040609"/>
                  <a:gd name="connsiteX3950" fmla="*/ 209489 w 1089145"/>
                  <a:gd name="connsiteY3950" fmla="*/ 1038136 h 1040609"/>
                  <a:gd name="connsiteX3951" fmla="*/ 210454 w 1089145"/>
                  <a:gd name="connsiteY3951" fmla="*/ 1038390 h 1040609"/>
                  <a:gd name="connsiteX3952" fmla="*/ 211366 w 1089145"/>
                  <a:gd name="connsiteY3952" fmla="*/ 1038936 h 1040609"/>
                  <a:gd name="connsiteX3953" fmla="*/ 212118 w 1089145"/>
                  <a:gd name="connsiteY3953" fmla="*/ 1038517 h 1040609"/>
                  <a:gd name="connsiteX3954" fmla="*/ 212034 w 1089145"/>
                  <a:gd name="connsiteY3954" fmla="*/ 1037742 h 1040609"/>
                  <a:gd name="connsiteX3955" fmla="*/ 211939 w 1089145"/>
                  <a:gd name="connsiteY3955" fmla="*/ 1036967 h 1040609"/>
                  <a:gd name="connsiteX3956" fmla="*/ 212359 w 1089145"/>
                  <a:gd name="connsiteY3956" fmla="*/ 1035697 h 1040609"/>
                  <a:gd name="connsiteX3957" fmla="*/ 213296 w 1089145"/>
                  <a:gd name="connsiteY3957" fmla="*/ 1035977 h 1040609"/>
                  <a:gd name="connsiteX3958" fmla="*/ 213769 w 1089145"/>
                  <a:gd name="connsiteY3958" fmla="*/ 1035672 h 1040609"/>
                  <a:gd name="connsiteX3959" fmla="*/ 214565 w 1089145"/>
                  <a:gd name="connsiteY3959" fmla="*/ 1035012 h 1040609"/>
                  <a:gd name="connsiteX3960" fmla="*/ 215101 w 1089145"/>
                  <a:gd name="connsiteY3960" fmla="*/ 1034440 h 1040609"/>
                  <a:gd name="connsiteX3961" fmla="*/ 215688 w 1089145"/>
                  <a:gd name="connsiteY3961" fmla="*/ 1033653 h 1040609"/>
                  <a:gd name="connsiteX3962" fmla="*/ 215954 w 1089145"/>
                  <a:gd name="connsiteY3962" fmla="*/ 1033234 h 1040609"/>
                  <a:gd name="connsiteX3963" fmla="*/ 216295 w 1089145"/>
                  <a:gd name="connsiteY3963" fmla="*/ 1032598 h 1040609"/>
                  <a:gd name="connsiteX3964" fmla="*/ 217406 w 1089145"/>
                  <a:gd name="connsiteY3964" fmla="*/ 1032979 h 1040609"/>
                  <a:gd name="connsiteX3965" fmla="*/ 218125 w 1089145"/>
                  <a:gd name="connsiteY3965" fmla="*/ 1033373 h 1040609"/>
                  <a:gd name="connsiteX3966" fmla="*/ 218286 w 1089145"/>
                  <a:gd name="connsiteY3966" fmla="*/ 1034161 h 1040609"/>
                  <a:gd name="connsiteX3967" fmla="*/ 217856 w 1089145"/>
                  <a:gd name="connsiteY3967" fmla="*/ 1034402 h 1040609"/>
                  <a:gd name="connsiteX3968" fmla="*/ 217015 w 1089145"/>
                  <a:gd name="connsiteY3968" fmla="*/ 1034897 h 1040609"/>
                  <a:gd name="connsiteX3969" fmla="*/ 216591 w 1089145"/>
                  <a:gd name="connsiteY3969" fmla="*/ 1035316 h 1040609"/>
                  <a:gd name="connsiteX3970" fmla="*/ 216038 w 1089145"/>
                  <a:gd name="connsiteY3970" fmla="*/ 1035761 h 1040609"/>
                  <a:gd name="connsiteX3971" fmla="*/ 215702 w 1089145"/>
                  <a:gd name="connsiteY3971" fmla="*/ 1036218 h 1040609"/>
                  <a:gd name="connsiteX3972" fmla="*/ 216944 w 1089145"/>
                  <a:gd name="connsiteY3972" fmla="*/ 1036485 h 1040609"/>
                  <a:gd name="connsiteX3973" fmla="*/ 217396 w 1089145"/>
                  <a:gd name="connsiteY3973" fmla="*/ 1036790 h 1040609"/>
                  <a:gd name="connsiteX3974" fmla="*/ 217746 w 1089145"/>
                  <a:gd name="connsiteY3974" fmla="*/ 1037170 h 1040609"/>
                  <a:gd name="connsiteX3975" fmla="*/ 218465 w 1089145"/>
                  <a:gd name="connsiteY3975" fmla="*/ 1037894 h 1040609"/>
                  <a:gd name="connsiteX3976" fmla="*/ 219185 w 1089145"/>
                  <a:gd name="connsiteY3976" fmla="*/ 1038695 h 1040609"/>
                  <a:gd name="connsiteX3977" fmla="*/ 219795 w 1089145"/>
                  <a:gd name="connsiteY3977" fmla="*/ 1039495 h 1040609"/>
                  <a:gd name="connsiteX3978" fmla="*/ 220347 w 1089145"/>
                  <a:gd name="connsiteY3978" fmla="*/ 1040092 h 1040609"/>
                  <a:gd name="connsiteX3979" fmla="*/ 221098 w 1089145"/>
                  <a:gd name="connsiteY3979" fmla="*/ 1040663 h 1040609"/>
                  <a:gd name="connsiteX3980" fmla="*/ 221390 w 1089145"/>
                  <a:gd name="connsiteY3980" fmla="*/ 1039901 h 1040609"/>
                  <a:gd name="connsiteX3981" fmla="*/ 221253 w 1089145"/>
                  <a:gd name="connsiteY3981" fmla="*/ 1038910 h 1040609"/>
                  <a:gd name="connsiteX3982" fmla="*/ 221468 w 1089145"/>
                  <a:gd name="connsiteY3982" fmla="*/ 1037882 h 1040609"/>
                  <a:gd name="connsiteX3983" fmla="*/ 222302 w 1089145"/>
                  <a:gd name="connsiteY3983" fmla="*/ 1037831 h 1040609"/>
                  <a:gd name="connsiteX3984" fmla="*/ 222861 w 1089145"/>
                  <a:gd name="connsiteY3984" fmla="*/ 1037590 h 1040609"/>
                  <a:gd name="connsiteX3985" fmla="*/ 223478 w 1089145"/>
                  <a:gd name="connsiteY3985" fmla="*/ 1037044 h 1040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</a:cxnLst>
                <a:rect l="l" t="t" r="r" b="b"/>
                <a:pathLst>
                  <a:path w="1089145" h="1040609">
                    <a:moveTo>
                      <a:pt x="223478" y="1037044"/>
                    </a:moveTo>
                    <a:lnTo>
                      <a:pt x="224188" y="1036701"/>
                    </a:lnTo>
                    <a:lnTo>
                      <a:pt x="224816" y="1036967"/>
                    </a:lnTo>
                    <a:lnTo>
                      <a:pt x="225247" y="1037323"/>
                    </a:lnTo>
                    <a:lnTo>
                      <a:pt x="225516" y="1037755"/>
                    </a:lnTo>
                    <a:lnTo>
                      <a:pt x="226188" y="1038440"/>
                    </a:lnTo>
                    <a:lnTo>
                      <a:pt x="226916" y="1038199"/>
                    </a:lnTo>
                    <a:lnTo>
                      <a:pt x="227603" y="1038034"/>
                    </a:lnTo>
                    <a:lnTo>
                      <a:pt x="228361" y="1038212"/>
                    </a:lnTo>
                    <a:lnTo>
                      <a:pt x="229138" y="1038669"/>
                    </a:lnTo>
                    <a:lnTo>
                      <a:pt x="229651" y="1038771"/>
                    </a:lnTo>
                    <a:lnTo>
                      <a:pt x="230435" y="1038123"/>
                    </a:lnTo>
                    <a:lnTo>
                      <a:pt x="230985" y="1037488"/>
                    </a:lnTo>
                    <a:lnTo>
                      <a:pt x="230985" y="1036840"/>
                    </a:lnTo>
                    <a:lnTo>
                      <a:pt x="230178" y="1035964"/>
                    </a:lnTo>
                    <a:lnTo>
                      <a:pt x="229319" y="1035431"/>
                    </a:lnTo>
                    <a:lnTo>
                      <a:pt x="228602" y="1034897"/>
                    </a:lnTo>
                    <a:lnTo>
                      <a:pt x="228493" y="1034351"/>
                    </a:lnTo>
                    <a:lnTo>
                      <a:pt x="229033" y="1034148"/>
                    </a:lnTo>
                    <a:lnTo>
                      <a:pt x="230237" y="1033957"/>
                    </a:lnTo>
                    <a:lnTo>
                      <a:pt x="231264" y="1034173"/>
                    </a:lnTo>
                    <a:lnTo>
                      <a:pt x="231922" y="1034567"/>
                    </a:lnTo>
                    <a:lnTo>
                      <a:pt x="232307" y="1035113"/>
                    </a:lnTo>
                    <a:lnTo>
                      <a:pt x="232683" y="1035672"/>
                    </a:lnTo>
                    <a:lnTo>
                      <a:pt x="233248" y="1035634"/>
                    </a:lnTo>
                    <a:lnTo>
                      <a:pt x="233399" y="1034453"/>
                    </a:lnTo>
                    <a:lnTo>
                      <a:pt x="233328" y="1033462"/>
                    </a:lnTo>
                    <a:lnTo>
                      <a:pt x="234041" y="1033068"/>
                    </a:lnTo>
                    <a:lnTo>
                      <a:pt x="234918" y="1033818"/>
                    </a:lnTo>
                    <a:lnTo>
                      <a:pt x="235662" y="1034326"/>
                    </a:lnTo>
                    <a:lnTo>
                      <a:pt x="237534" y="1034478"/>
                    </a:lnTo>
                    <a:lnTo>
                      <a:pt x="238356" y="1033843"/>
                    </a:lnTo>
                    <a:lnTo>
                      <a:pt x="238475" y="1033335"/>
                    </a:lnTo>
                    <a:lnTo>
                      <a:pt x="238379" y="1032687"/>
                    </a:lnTo>
                    <a:lnTo>
                      <a:pt x="238164" y="1031989"/>
                    </a:lnTo>
                    <a:lnTo>
                      <a:pt x="238099" y="1031265"/>
                    </a:lnTo>
                    <a:lnTo>
                      <a:pt x="238472" y="1030871"/>
                    </a:lnTo>
                    <a:lnTo>
                      <a:pt x="239484" y="1030948"/>
                    </a:lnTo>
                    <a:lnTo>
                      <a:pt x="240761" y="1031481"/>
                    </a:lnTo>
                    <a:lnTo>
                      <a:pt x="241988" y="1031570"/>
                    </a:lnTo>
                    <a:lnTo>
                      <a:pt x="243259" y="1031430"/>
                    </a:lnTo>
                    <a:lnTo>
                      <a:pt x="244707" y="1031417"/>
                    </a:lnTo>
                    <a:lnTo>
                      <a:pt x="245796" y="1031608"/>
                    </a:lnTo>
                    <a:lnTo>
                      <a:pt x="250634" y="1033640"/>
                    </a:lnTo>
                    <a:lnTo>
                      <a:pt x="251716" y="1034351"/>
                    </a:lnTo>
                    <a:lnTo>
                      <a:pt x="252442" y="1034884"/>
                    </a:lnTo>
                    <a:lnTo>
                      <a:pt x="253007" y="1035278"/>
                    </a:lnTo>
                    <a:lnTo>
                      <a:pt x="253444" y="1035507"/>
                    </a:lnTo>
                    <a:lnTo>
                      <a:pt x="299969" y="1035710"/>
                    </a:lnTo>
                    <a:lnTo>
                      <a:pt x="340303" y="1035939"/>
                    </a:lnTo>
                    <a:lnTo>
                      <a:pt x="370811" y="1035888"/>
                    </a:lnTo>
                    <a:lnTo>
                      <a:pt x="386467" y="1036066"/>
                    </a:lnTo>
                    <a:lnTo>
                      <a:pt x="420296" y="1036269"/>
                    </a:lnTo>
                    <a:lnTo>
                      <a:pt x="455962" y="1036485"/>
                    </a:lnTo>
                    <a:lnTo>
                      <a:pt x="475897" y="1036523"/>
                    </a:lnTo>
                    <a:lnTo>
                      <a:pt x="510419" y="1036586"/>
                    </a:lnTo>
                    <a:lnTo>
                      <a:pt x="546068" y="1036764"/>
                    </a:lnTo>
                    <a:lnTo>
                      <a:pt x="609043" y="1037056"/>
                    </a:lnTo>
                    <a:lnTo>
                      <a:pt x="609171" y="1036358"/>
                    </a:lnTo>
                    <a:lnTo>
                      <a:pt x="609222" y="1035596"/>
                    </a:lnTo>
                    <a:lnTo>
                      <a:pt x="609022" y="1034491"/>
                    </a:lnTo>
                    <a:lnTo>
                      <a:pt x="608547" y="1033665"/>
                    </a:lnTo>
                    <a:lnTo>
                      <a:pt x="608043" y="1032675"/>
                    </a:lnTo>
                    <a:lnTo>
                      <a:pt x="607668" y="1031595"/>
                    </a:lnTo>
                    <a:lnTo>
                      <a:pt x="607530" y="1030681"/>
                    </a:lnTo>
                    <a:lnTo>
                      <a:pt x="607587" y="1029487"/>
                    </a:lnTo>
                    <a:lnTo>
                      <a:pt x="607639" y="1027760"/>
                    </a:lnTo>
                    <a:lnTo>
                      <a:pt x="607661" y="1026617"/>
                    </a:lnTo>
                    <a:lnTo>
                      <a:pt x="607591" y="1025321"/>
                    </a:lnTo>
                    <a:lnTo>
                      <a:pt x="607566" y="1024636"/>
                    </a:lnTo>
                    <a:lnTo>
                      <a:pt x="609257" y="1025448"/>
                    </a:lnTo>
                    <a:lnTo>
                      <a:pt x="613745" y="1026591"/>
                    </a:lnTo>
                    <a:lnTo>
                      <a:pt x="615621" y="1027569"/>
                    </a:lnTo>
                    <a:lnTo>
                      <a:pt x="620466" y="1028547"/>
                    </a:lnTo>
                    <a:lnTo>
                      <a:pt x="626416" y="1029335"/>
                    </a:lnTo>
                    <a:lnTo>
                      <a:pt x="630856" y="1029665"/>
                    </a:lnTo>
                    <a:lnTo>
                      <a:pt x="634960" y="1029906"/>
                    </a:lnTo>
                    <a:lnTo>
                      <a:pt x="638617" y="1030338"/>
                    </a:lnTo>
                    <a:lnTo>
                      <a:pt x="641969" y="1029500"/>
                    </a:lnTo>
                    <a:lnTo>
                      <a:pt x="643763" y="1028662"/>
                    </a:lnTo>
                    <a:lnTo>
                      <a:pt x="647331" y="1028496"/>
                    </a:lnTo>
                    <a:lnTo>
                      <a:pt x="651310" y="1027531"/>
                    </a:lnTo>
                    <a:lnTo>
                      <a:pt x="654857" y="1026490"/>
                    </a:lnTo>
                    <a:lnTo>
                      <a:pt x="657554" y="1025334"/>
                    </a:lnTo>
                    <a:lnTo>
                      <a:pt x="661292" y="1023594"/>
                    </a:lnTo>
                    <a:lnTo>
                      <a:pt x="663641" y="1021067"/>
                    </a:lnTo>
                    <a:lnTo>
                      <a:pt x="666685" y="1019111"/>
                    </a:lnTo>
                    <a:lnTo>
                      <a:pt x="670156" y="1016076"/>
                    </a:lnTo>
                    <a:lnTo>
                      <a:pt x="671020" y="1014209"/>
                    </a:lnTo>
                    <a:lnTo>
                      <a:pt x="671922" y="1011402"/>
                    </a:lnTo>
                    <a:lnTo>
                      <a:pt x="675669" y="1009205"/>
                    </a:lnTo>
                    <a:lnTo>
                      <a:pt x="679069" y="1007529"/>
                    </a:lnTo>
                    <a:lnTo>
                      <a:pt x="682351" y="1006779"/>
                    </a:lnTo>
                    <a:lnTo>
                      <a:pt x="686486" y="1006322"/>
                    </a:lnTo>
                    <a:lnTo>
                      <a:pt x="690856" y="1006106"/>
                    </a:lnTo>
                    <a:lnTo>
                      <a:pt x="693037" y="1005078"/>
                    </a:lnTo>
                    <a:lnTo>
                      <a:pt x="695100" y="1003808"/>
                    </a:lnTo>
                    <a:lnTo>
                      <a:pt x="697162" y="1003871"/>
                    </a:lnTo>
                    <a:lnTo>
                      <a:pt x="698569" y="1005344"/>
                    </a:lnTo>
                    <a:lnTo>
                      <a:pt x="699410" y="1006627"/>
                    </a:lnTo>
                    <a:lnTo>
                      <a:pt x="700758" y="1007910"/>
                    </a:lnTo>
                    <a:lnTo>
                      <a:pt x="703456" y="1008202"/>
                    </a:lnTo>
                    <a:lnTo>
                      <a:pt x="704952" y="1009103"/>
                    </a:lnTo>
                    <a:lnTo>
                      <a:pt x="705151" y="1010094"/>
                    </a:lnTo>
                    <a:lnTo>
                      <a:pt x="705934" y="1011529"/>
                    </a:lnTo>
                    <a:lnTo>
                      <a:pt x="708124" y="1012228"/>
                    </a:lnTo>
                    <a:lnTo>
                      <a:pt x="711396" y="1014006"/>
                    </a:lnTo>
                    <a:lnTo>
                      <a:pt x="716163" y="1015873"/>
                    </a:lnTo>
                    <a:lnTo>
                      <a:pt x="716793" y="1016508"/>
                    </a:lnTo>
                    <a:lnTo>
                      <a:pt x="718115" y="1017867"/>
                    </a:lnTo>
                    <a:lnTo>
                      <a:pt x="718592" y="1019175"/>
                    </a:lnTo>
                    <a:lnTo>
                      <a:pt x="719584" y="1020267"/>
                    </a:lnTo>
                    <a:lnTo>
                      <a:pt x="721000" y="1021321"/>
                    </a:lnTo>
                    <a:lnTo>
                      <a:pt x="722258" y="1021892"/>
                    </a:lnTo>
                    <a:lnTo>
                      <a:pt x="723368" y="1022527"/>
                    </a:lnTo>
                    <a:lnTo>
                      <a:pt x="724948" y="1023442"/>
                    </a:lnTo>
                    <a:lnTo>
                      <a:pt x="726416" y="1024623"/>
                    </a:lnTo>
                    <a:lnTo>
                      <a:pt x="727456" y="1025639"/>
                    </a:lnTo>
                    <a:lnTo>
                      <a:pt x="727883" y="1026096"/>
                    </a:lnTo>
                    <a:lnTo>
                      <a:pt x="728648" y="1026477"/>
                    </a:lnTo>
                    <a:lnTo>
                      <a:pt x="729650" y="1026871"/>
                    </a:lnTo>
                    <a:lnTo>
                      <a:pt x="730831" y="1027696"/>
                    </a:lnTo>
                    <a:lnTo>
                      <a:pt x="732568" y="1028471"/>
                    </a:lnTo>
                    <a:lnTo>
                      <a:pt x="734453" y="1029131"/>
                    </a:lnTo>
                    <a:lnTo>
                      <a:pt x="736556" y="1029170"/>
                    </a:lnTo>
                    <a:lnTo>
                      <a:pt x="738270" y="1028725"/>
                    </a:lnTo>
                    <a:lnTo>
                      <a:pt x="739422" y="1028141"/>
                    </a:lnTo>
                    <a:lnTo>
                      <a:pt x="740848" y="1027099"/>
                    </a:lnTo>
                    <a:lnTo>
                      <a:pt x="741991" y="1026071"/>
                    </a:lnTo>
                    <a:lnTo>
                      <a:pt x="743189" y="1024890"/>
                    </a:lnTo>
                    <a:lnTo>
                      <a:pt x="743744" y="1024318"/>
                    </a:lnTo>
                    <a:lnTo>
                      <a:pt x="744410" y="1024458"/>
                    </a:lnTo>
                    <a:lnTo>
                      <a:pt x="745234" y="1025410"/>
                    </a:lnTo>
                    <a:lnTo>
                      <a:pt x="745700" y="1026312"/>
                    </a:lnTo>
                    <a:lnTo>
                      <a:pt x="746492" y="1027125"/>
                    </a:lnTo>
                    <a:lnTo>
                      <a:pt x="747874" y="1027836"/>
                    </a:lnTo>
                    <a:lnTo>
                      <a:pt x="749450" y="1028750"/>
                    </a:lnTo>
                    <a:lnTo>
                      <a:pt x="750484" y="1029474"/>
                    </a:lnTo>
                    <a:lnTo>
                      <a:pt x="751505" y="1029868"/>
                    </a:lnTo>
                    <a:lnTo>
                      <a:pt x="752327" y="1029436"/>
                    </a:lnTo>
                    <a:lnTo>
                      <a:pt x="753091" y="1029284"/>
                    </a:lnTo>
                    <a:lnTo>
                      <a:pt x="754898" y="1029766"/>
                    </a:lnTo>
                    <a:lnTo>
                      <a:pt x="756703" y="1029995"/>
                    </a:lnTo>
                    <a:lnTo>
                      <a:pt x="758449" y="1030414"/>
                    </a:lnTo>
                    <a:lnTo>
                      <a:pt x="759510" y="1030960"/>
                    </a:lnTo>
                    <a:lnTo>
                      <a:pt x="760601" y="1030224"/>
                    </a:lnTo>
                    <a:lnTo>
                      <a:pt x="761475" y="1029678"/>
                    </a:lnTo>
                    <a:lnTo>
                      <a:pt x="762178" y="1029665"/>
                    </a:lnTo>
                    <a:lnTo>
                      <a:pt x="762941" y="1029817"/>
                    </a:lnTo>
                    <a:lnTo>
                      <a:pt x="765044" y="1029233"/>
                    </a:lnTo>
                    <a:lnTo>
                      <a:pt x="767950" y="1027912"/>
                    </a:lnTo>
                    <a:lnTo>
                      <a:pt x="769309" y="1026972"/>
                    </a:lnTo>
                    <a:lnTo>
                      <a:pt x="770419" y="1026756"/>
                    </a:lnTo>
                    <a:lnTo>
                      <a:pt x="771739" y="1027087"/>
                    </a:lnTo>
                    <a:lnTo>
                      <a:pt x="773011" y="1027252"/>
                    </a:lnTo>
                    <a:lnTo>
                      <a:pt x="774112" y="1027239"/>
                    </a:lnTo>
                    <a:lnTo>
                      <a:pt x="775081" y="1026820"/>
                    </a:lnTo>
                    <a:lnTo>
                      <a:pt x="776363" y="1026350"/>
                    </a:lnTo>
                    <a:lnTo>
                      <a:pt x="777394" y="1026553"/>
                    </a:lnTo>
                    <a:lnTo>
                      <a:pt x="779506" y="1027290"/>
                    </a:lnTo>
                    <a:lnTo>
                      <a:pt x="780796" y="1027607"/>
                    </a:lnTo>
                    <a:lnTo>
                      <a:pt x="781361" y="1027684"/>
                    </a:lnTo>
                    <a:lnTo>
                      <a:pt x="781937" y="1027773"/>
                    </a:lnTo>
                    <a:lnTo>
                      <a:pt x="783536" y="1027925"/>
                    </a:lnTo>
                    <a:lnTo>
                      <a:pt x="786593" y="1028039"/>
                    </a:lnTo>
                    <a:lnTo>
                      <a:pt x="789608" y="1028636"/>
                    </a:lnTo>
                    <a:lnTo>
                      <a:pt x="792741" y="1029030"/>
                    </a:lnTo>
                    <a:lnTo>
                      <a:pt x="795291" y="1029093"/>
                    </a:lnTo>
                    <a:lnTo>
                      <a:pt x="797850" y="1028662"/>
                    </a:lnTo>
                    <a:lnTo>
                      <a:pt x="800142" y="1027887"/>
                    </a:lnTo>
                    <a:lnTo>
                      <a:pt x="801699" y="1027061"/>
                    </a:lnTo>
                    <a:lnTo>
                      <a:pt x="803366" y="1026122"/>
                    </a:lnTo>
                    <a:lnTo>
                      <a:pt x="805288" y="1025550"/>
                    </a:lnTo>
                    <a:lnTo>
                      <a:pt x="806817" y="1025118"/>
                    </a:lnTo>
                    <a:lnTo>
                      <a:pt x="808374" y="1025347"/>
                    </a:lnTo>
                    <a:lnTo>
                      <a:pt x="809366" y="1026375"/>
                    </a:lnTo>
                    <a:lnTo>
                      <a:pt x="809528" y="1027176"/>
                    </a:lnTo>
                    <a:lnTo>
                      <a:pt x="810202" y="1028560"/>
                    </a:lnTo>
                    <a:lnTo>
                      <a:pt x="811341" y="1029589"/>
                    </a:lnTo>
                    <a:lnTo>
                      <a:pt x="812038" y="1030490"/>
                    </a:lnTo>
                    <a:lnTo>
                      <a:pt x="813091" y="1031900"/>
                    </a:lnTo>
                    <a:lnTo>
                      <a:pt x="815213" y="1033081"/>
                    </a:lnTo>
                    <a:lnTo>
                      <a:pt x="816652" y="1034161"/>
                    </a:lnTo>
                    <a:lnTo>
                      <a:pt x="816970" y="1034719"/>
                    </a:lnTo>
                    <a:lnTo>
                      <a:pt x="817705" y="1034643"/>
                    </a:lnTo>
                    <a:lnTo>
                      <a:pt x="818527" y="1033754"/>
                    </a:lnTo>
                    <a:lnTo>
                      <a:pt x="820886" y="1032878"/>
                    </a:lnTo>
                    <a:lnTo>
                      <a:pt x="823199" y="1032370"/>
                    </a:lnTo>
                    <a:lnTo>
                      <a:pt x="824191" y="1031875"/>
                    </a:lnTo>
                    <a:lnTo>
                      <a:pt x="824945" y="1031087"/>
                    </a:lnTo>
                    <a:lnTo>
                      <a:pt x="825568" y="1030592"/>
                    </a:lnTo>
                    <a:lnTo>
                      <a:pt x="826223" y="1030833"/>
                    </a:lnTo>
                    <a:lnTo>
                      <a:pt x="827803" y="1031417"/>
                    </a:lnTo>
                    <a:lnTo>
                      <a:pt x="829835" y="1031722"/>
                    </a:lnTo>
                    <a:lnTo>
                      <a:pt x="831312" y="1031583"/>
                    </a:lnTo>
                    <a:lnTo>
                      <a:pt x="832673" y="1030973"/>
                    </a:lnTo>
                    <a:lnTo>
                      <a:pt x="834459" y="1031075"/>
                    </a:lnTo>
                    <a:lnTo>
                      <a:pt x="836709" y="1031951"/>
                    </a:lnTo>
                    <a:lnTo>
                      <a:pt x="838020" y="1032383"/>
                    </a:lnTo>
                    <a:lnTo>
                      <a:pt x="839905" y="1031633"/>
                    </a:lnTo>
                    <a:lnTo>
                      <a:pt x="841035" y="1031951"/>
                    </a:lnTo>
                    <a:lnTo>
                      <a:pt x="843269" y="1032726"/>
                    </a:lnTo>
                    <a:lnTo>
                      <a:pt x="844865" y="1032014"/>
                    </a:lnTo>
                    <a:lnTo>
                      <a:pt x="846053" y="1030744"/>
                    </a:lnTo>
                    <a:lnTo>
                      <a:pt x="847889" y="1029589"/>
                    </a:lnTo>
                    <a:lnTo>
                      <a:pt x="849922" y="1028115"/>
                    </a:lnTo>
                    <a:lnTo>
                      <a:pt x="850782" y="1027150"/>
                    </a:lnTo>
                    <a:lnTo>
                      <a:pt x="851278" y="1026439"/>
                    </a:lnTo>
                    <a:lnTo>
                      <a:pt x="852597" y="1025550"/>
                    </a:lnTo>
                    <a:lnTo>
                      <a:pt x="854442" y="1025461"/>
                    </a:lnTo>
                    <a:lnTo>
                      <a:pt x="856100" y="1024839"/>
                    </a:lnTo>
                    <a:lnTo>
                      <a:pt x="857407" y="1024166"/>
                    </a:lnTo>
                    <a:lnTo>
                      <a:pt x="857972" y="1022858"/>
                    </a:lnTo>
                    <a:lnTo>
                      <a:pt x="857831" y="1021994"/>
                    </a:lnTo>
                    <a:lnTo>
                      <a:pt x="859596" y="1020114"/>
                    </a:lnTo>
                    <a:lnTo>
                      <a:pt x="860646" y="1018667"/>
                    </a:lnTo>
                    <a:lnTo>
                      <a:pt x="862229" y="1016762"/>
                    </a:lnTo>
                    <a:lnTo>
                      <a:pt x="862111" y="1016190"/>
                    </a:lnTo>
                    <a:lnTo>
                      <a:pt x="862306" y="1014437"/>
                    </a:lnTo>
                    <a:lnTo>
                      <a:pt x="863456" y="1012850"/>
                    </a:lnTo>
                    <a:lnTo>
                      <a:pt x="863118" y="1011097"/>
                    </a:lnTo>
                    <a:lnTo>
                      <a:pt x="863741" y="1009726"/>
                    </a:lnTo>
                    <a:lnTo>
                      <a:pt x="865309" y="1009345"/>
                    </a:lnTo>
                    <a:lnTo>
                      <a:pt x="867363" y="1010450"/>
                    </a:lnTo>
                    <a:lnTo>
                      <a:pt x="867969" y="1011910"/>
                    </a:lnTo>
                    <a:lnTo>
                      <a:pt x="868397" y="1012520"/>
                    </a:lnTo>
                    <a:lnTo>
                      <a:pt x="869460" y="1013002"/>
                    </a:lnTo>
                    <a:lnTo>
                      <a:pt x="870044" y="1012964"/>
                    </a:lnTo>
                    <a:lnTo>
                      <a:pt x="870597" y="1013117"/>
                    </a:lnTo>
                    <a:lnTo>
                      <a:pt x="871194" y="1013053"/>
                    </a:lnTo>
                    <a:lnTo>
                      <a:pt x="872015" y="1012799"/>
                    </a:lnTo>
                    <a:lnTo>
                      <a:pt x="872522" y="1012164"/>
                    </a:lnTo>
                    <a:lnTo>
                      <a:pt x="872876" y="1011504"/>
                    </a:lnTo>
                    <a:lnTo>
                      <a:pt x="873059" y="1010412"/>
                    </a:lnTo>
                    <a:lnTo>
                      <a:pt x="872805" y="1009243"/>
                    </a:lnTo>
                    <a:lnTo>
                      <a:pt x="872352" y="1008164"/>
                    </a:lnTo>
                    <a:lnTo>
                      <a:pt x="872041" y="1007440"/>
                    </a:lnTo>
                    <a:lnTo>
                      <a:pt x="871713" y="1006449"/>
                    </a:lnTo>
                    <a:lnTo>
                      <a:pt x="871312" y="1005192"/>
                    </a:lnTo>
                    <a:lnTo>
                      <a:pt x="870971" y="1003985"/>
                    </a:lnTo>
                    <a:lnTo>
                      <a:pt x="870667" y="1003046"/>
                    </a:lnTo>
                    <a:lnTo>
                      <a:pt x="870477" y="1002131"/>
                    </a:lnTo>
                    <a:lnTo>
                      <a:pt x="870507" y="1001128"/>
                    </a:lnTo>
                    <a:lnTo>
                      <a:pt x="870465" y="1000340"/>
                    </a:lnTo>
                    <a:lnTo>
                      <a:pt x="870166" y="999032"/>
                    </a:lnTo>
                    <a:lnTo>
                      <a:pt x="869809" y="997991"/>
                    </a:lnTo>
                    <a:lnTo>
                      <a:pt x="869219" y="996911"/>
                    </a:lnTo>
                    <a:lnTo>
                      <a:pt x="868849" y="996518"/>
                    </a:lnTo>
                    <a:lnTo>
                      <a:pt x="868078" y="995845"/>
                    </a:lnTo>
                    <a:lnTo>
                      <a:pt x="867181" y="995184"/>
                    </a:lnTo>
                    <a:lnTo>
                      <a:pt x="866114" y="994511"/>
                    </a:lnTo>
                    <a:lnTo>
                      <a:pt x="865096" y="993889"/>
                    </a:lnTo>
                    <a:lnTo>
                      <a:pt x="863741" y="993089"/>
                    </a:lnTo>
                    <a:lnTo>
                      <a:pt x="862662" y="992581"/>
                    </a:lnTo>
                    <a:lnTo>
                      <a:pt x="861554" y="991882"/>
                    </a:lnTo>
                    <a:lnTo>
                      <a:pt x="860752" y="991412"/>
                    </a:lnTo>
                    <a:lnTo>
                      <a:pt x="860020" y="990841"/>
                    </a:lnTo>
                    <a:lnTo>
                      <a:pt x="859484" y="990346"/>
                    </a:lnTo>
                    <a:lnTo>
                      <a:pt x="858627" y="989558"/>
                    </a:lnTo>
                    <a:lnTo>
                      <a:pt x="857939" y="988860"/>
                    </a:lnTo>
                    <a:lnTo>
                      <a:pt x="857531" y="988339"/>
                    </a:lnTo>
                    <a:lnTo>
                      <a:pt x="857236" y="987729"/>
                    </a:lnTo>
                    <a:lnTo>
                      <a:pt x="857092" y="987133"/>
                    </a:lnTo>
                    <a:lnTo>
                      <a:pt x="856947" y="986081"/>
                    </a:lnTo>
                    <a:lnTo>
                      <a:pt x="856720" y="985069"/>
                    </a:lnTo>
                    <a:lnTo>
                      <a:pt x="856783" y="984440"/>
                    </a:lnTo>
                    <a:lnTo>
                      <a:pt x="857259" y="983557"/>
                    </a:lnTo>
                    <a:lnTo>
                      <a:pt x="857541" y="982835"/>
                    </a:lnTo>
                    <a:lnTo>
                      <a:pt x="858688" y="981774"/>
                    </a:lnTo>
                    <a:lnTo>
                      <a:pt x="859178" y="981406"/>
                    </a:lnTo>
                    <a:lnTo>
                      <a:pt x="860149" y="980680"/>
                    </a:lnTo>
                    <a:lnTo>
                      <a:pt x="861153" y="980060"/>
                    </a:lnTo>
                    <a:lnTo>
                      <a:pt x="862479" y="978866"/>
                    </a:lnTo>
                    <a:lnTo>
                      <a:pt x="863995" y="977646"/>
                    </a:lnTo>
                    <a:lnTo>
                      <a:pt x="864891" y="977112"/>
                    </a:lnTo>
                    <a:lnTo>
                      <a:pt x="865260" y="976586"/>
                    </a:lnTo>
                    <a:lnTo>
                      <a:pt x="865723" y="975803"/>
                    </a:lnTo>
                    <a:lnTo>
                      <a:pt x="865883" y="974846"/>
                    </a:lnTo>
                    <a:lnTo>
                      <a:pt x="866133" y="974191"/>
                    </a:lnTo>
                    <a:lnTo>
                      <a:pt x="865809" y="973147"/>
                    </a:lnTo>
                    <a:lnTo>
                      <a:pt x="865260" y="972319"/>
                    </a:lnTo>
                    <a:lnTo>
                      <a:pt x="864691" y="971960"/>
                    </a:lnTo>
                    <a:lnTo>
                      <a:pt x="864216" y="971901"/>
                    </a:lnTo>
                    <a:lnTo>
                      <a:pt x="862794" y="972065"/>
                    </a:lnTo>
                    <a:lnTo>
                      <a:pt x="861741" y="972105"/>
                    </a:lnTo>
                    <a:lnTo>
                      <a:pt x="860858" y="972210"/>
                    </a:lnTo>
                    <a:lnTo>
                      <a:pt x="859474" y="972425"/>
                    </a:lnTo>
                    <a:lnTo>
                      <a:pt x="857525" y="972983"/>
                    </a:lnTo>
                    <a:lnTo>
                      <a:pt x="853553" y="973941"/>
                    </a:lnTo>
                    <a:lnTo>
                      <a:pt x="851120" y="974053"/>
                    </a:lnTo>
                    <a:lnTo>
                      <a:pt x="850664" y="973561"/>
                    </a:lnTo>
                    <a:lnTo>
                      <a:pt x="850005" y="972801"/>
                    </a:lnTo>
                    <a:lnTo>
                      <a:pt x="849444" y="972216"/>
                    </a:lnTo>
                    <a:lnTo>
                      <a:pt x="848891" y="971546"/>
                    </a:lnTo>
                    <a:lnTo>
                      <a:pt x="848002" y="970090"/>
                    </a:lnTo>
                    <a:lnTo>
                      <a:pt x="847482" y="968861"/>
                    </a:lnTo>
                    <a:lnTo>
                      <a:pt x="847042" y="967560"/>
                    </a:lnTo>
                    <a:lnTo>
                      <a:pt x="846525" y="965785"/>
                    </a:lnTo>
                    <a:lnTo>
                      <a:pt x="846168" y="964789"/>
                    </a:lnTo>
                    <a:lnTo>
                      <a:pt x="845542" y="963554"/>
                    </a:lnTo>
                    <a:lnTo>
                      <a:pt x="844746" y="962190"/>
                    </a:lnTo>
                    <a:lnTo>
                      <a:pt x="844056" y="960692"/>
                    </a:lnTo>
                    <a:lnTo>
                      <a:pt x="843699" y="959318"/>
                    </a:lnTo>
                    <a:lnTo>
                      <a:pt x="843330" y="957944"/>
                    </a:lnTo>
                    <a:lnTo>
                      <a:pt x="843002" y="957017"/>
                    </a:lnTo>
                    <a:lnTo>
                      <a:pt x="842788" y="956011"/>
                    </a:lnTo>
                    <a:lnTo>
                      <a:pt x="842668" y="955061"/>
                    </a:lnTo>
                    <a:lnTo>
                      <a:pt x="842403" y="954105"/>
                    </a:lnTo>
                    <a:lnTo>
                      <a:pt x="842473" y="953485"/>
                    </a:lnTo>
                    <a:lnTo>
                      <a:pt x="843006" y="953263"/>
                    </a:lnTo>
                    <a:lnTo>
                      <a:pt x="844008" y="952750"/>
                    </a:lnTo>
                    <a:lnTo>
                      <a:pt x="844872" y="952322"/>
                    </a:lnTo>
                    <a:lnTo>
                      <a:pt x="845603" y="951989"/>
                    </a:lnTo>
                    <a:lnTo>
                      <a:pt x="846198" y="951594"/>
                    </a:lnTo>
                    <a:lnTo>
                      <a:pt x="846859" y="950842"/>
                    </a:lnTo>
                    <a:lnTo>
                      <a:pt x="847254" y="950502"/>
                    </a:lnTo>
                    <a:lnTo>
                      <a:pt x="847931" y="949838"/>
                    </a:lnTo>
                    <a:lnTo>
                      <a:pt x="847360" y="949718"/>
                    </a:lnTo>
                    <a:lnTo>
                      <a:pt x="846509" y="949166"/>
                    </a:lnTo>
                    <a:lnTo>
                      <a:pt x="845481" y="948447"/>
                    </a:lnTo>
                    <a:lnTo>
                      <a:pt x="844759" y="947930"/>
                    </a:lnTo>
                    <a:lnTo>
                      <a:pt x="844008" y="947214"/>
                    </a:lnTo>
                    <a:lnTo>
                      <a:pt x="843208" y="946579"/>
                    </a:lnTo>
                    <a:lnTo>
                      <a:pt x="842621" y="946216"/>
                    </a:lnTo>
                    <a:lnTo>
                      <a:pt x="842601" y="945285"/>
                    </a:lnTo>
                    <a:lnTo>
                      <a:pt x="842212" y="944530"/>
                    </a:lnTo>
                    <a:lnTo>
                      <a:pt x="842518" y="943663"/>
                    </a:lnTo>
                    <a:lnTo>
                      <a:pt x="842579" y="943104"/>
                    </a:lnTo>
                    <a:lnTo>
                      <a:pt x="842370" y="942295"/>
                    </a:lnTo>
                    <a:lnTo>
                      <a:pt x="841960" y="941461"/>
                    </a:lnTo>
                    <a:lnTo>
                      <a:pt x="840865" y="941178"/>
                    </a:lnTo>
                    <a:lnTo>
                      <a:pt x="839561" y="940984"/>
                    </a:lnTo>
                    <a:lnTo>
                      <a:pt x="838771" y="940667"/>
                    </a:lnTo>
                    <a:lnTo>
                      <a:pt x="837567" y="940449"/>
                    </a:lnTo>
                    <a:lnTo>
                      <a:pt x="836610" y="940156"/>
                    </a:lnTo>
                    <a:lnTo>
                      <a:pt x="836209" y="939906"/>
                    </a:lnTo>
                    <a:lnTo>
                      <a:pt x="835961" y="939467"/>
                    </a:lnTo>
                    <a:lnTo>
                      <a:pt x="835836" y="938830"/>
                    </a:lnTo>
                    <a:lnTo>
                      <a:pt x="835470" y="938320"/>
                    </a:lnTo>
                    <a:lnTo>
                      <a:pt x="835230" y="937433"/>
                    </a:lnTo>
                    <a:lnTo>
                      <a:pt x="835377" y="936679"/>
                    </a:lnTo>
                    <a:lnTo>
                      <a:pt x="835686" y="935677"/>
                    </a:lnTo>
                    <a:lnTo>
                      <a:pt x="835823" y="934847"/>
                    </a:lnTo>
                    <a:lnTo>
                      <a:pt x="835772" y="933963"/>
                    </a:lnTo>
                    <a:lnTo>
                      <a:pt x="835531" y="932765"/>
                    </a:lnTo>
                    <a:lnTo>
                      <a:pt x="834978" y="931619"/>
                    </a:lnTo>
                    <a:lnTo>
                      <a:pt x="834417" y="930473"/>
                    </a:lnTo>
                    <a:lnTo>
                      <a:pt x="833896" y="929311"/>
                    </a:lnTo>
                    <a:lnTo>
                      <a:pt x="833390" y="928466"/>
                    </a:lnTo>
                    <a:lnTo>
                      <a:pt x="832965" y="927884"/>
                    </a:lnTo>
                    <a:lnTo>
                      <a:pt x="832311" y="927445"/>
                    </a:lnTo>
                    <a:lnTo>
                      <a:pt x="831540" y="927352"/>
                    </a:lnTo>
                    <a:lnTo>
                      <a:pt x="830394" y="927571"/>
                    </a:lnTo>
                    <a:lnTo>
                      <a:pt x="829633" y="927815"/>
                    </a:lnTo>
                    <a:lnTo>
                      <a:pt x="828923" y="928071"/>
                    </a:lnTo>
                    <a:lnTo>
                      <a:pt x="828172" y="928415"/>
                    </a:lnTo>
                    <a:lnTo>
                      <a:pt x="825963" y="929115"/>
                    </a:lnTo>
                    <a:lnTo>
                      <a:pt x="825273" y="928954"/>
                    </a:lnTo>
                    <a:lnTo>
                      <a:pt x="824820" y="928733"/>
                    </a:lnTo>
                    <a:lnTo>
                      <a:pt x="824275" y="928363"/>
                    </a:lnTo>
                    <a:lnTo>
                      <a:pt x="823950" y="927795"/>
                    </a:lnTo>
                    <a:lnTo>
                      <a:pt x="823859" y="927317"/>
                    </a:lnTo>
                    <a:lnTo>
                      <a:pt x="823773" y="926315"/>
                    </a:lnTo>
                    <a:lnTo>
                      <a:pt x="823834" y="925705"/>
                    </a:lnTo>
                    <a:lnTo>
                      <a:pt x="824059" y="925043"/>
                    </a:lnTo>
                    <a:lnTo>
                      <a:pt x="824252" y="923884"/>
                    </a:lnTo>
                    <a:lnTo>
                      <a:pt x="824348" y="922713"/>
                    </a:lnTo>
                    <a:lnTo>
                      <a:pt x="824473" y="921522"/>
                    </a:lnTo>
                    <a:lnTo>
                      <a:pt x="824464" y="920600"/>
                    </a:lnTo>
                    <a:lnTo>
                      <a:pt x="824059" y="919438"/>
                    </a:lnTo>
                    <a:lnTo>
                      <a:pt x="823693" y="918150"/>
                    </a:lnTo>
                    <a:lnTo>
                      <a:pt x="823221" y="917036"/>
                    </a:lnTo>
                    <a:lnTo>
                      <a:pt x="822506" y="915694"/>
                    </a:lnTo>
                    <a:lnTo>
                      <a:pt x="821834" y="914990"/>
                    </a:lnTo>
                    <a:lnTo>
                      <a:pt x="821048" y="914284"/>
                    </a:lnTo>
                    <a:lnTo>
                      <a:pt x="819844" y="913096"/>
                    </a:lnTo>
                    <a:lnTo>
                      <a:pt x="818735" y="912065"/>
                    </a:lnTo>
                    <a:lnTo>
                      <a:pt x="817830" y="911202"/>
                    </a:lnTo>
                    <a:lnTo>
                      <a:pt x="816951" y="910582"/>
                    </a:lnTo>
                    <a:lnTo>
                      <a:pt x="816392" y="909777"/>
                    </a:lnTo>
                    <a:lnTo>
                      <a:pt x="815833" y="909115"/>
                    </a:lnTo>
                    <a:lnTo>
                      <a:pt x="815577" y="908119"/>
                    </a:lnTo>
                    <a:lnTo>
                      <a:pt x="815665" y="907628"/>
                    </a:lnTo>
                    <a:lnTo>
                      <a:pt x="815789" y="907041"/>
                    </a:lnTo>
                    <a:lnTo>
                      <a:pt x="815871" y="906334"/>
                    </a:lnTo>
                    <a:lnTo>
                      <a:pt x="816218" y="905438"/>
                    </a:lnTo>
                    <a:lnTo>
                      <a:pt x="816546" y="904543"/>
                    </a:lnTo>
                    <a:lnTo>
                      <a:pt x="817008" y="903759"/>
                    </a:lnTo>
                    <a:lnTo>
                      <a:pt x="817590" y="903062"/>
                    </a:lnTo>
                    <a:lnTo>
                      <a:pt x="818228" y="902522"/>
                    </a:lnTo>
                    <a:lnTo>
                      <a:pt x="818928" y="902237"/>
                    </a:lnTo>
                    <a:lnTo>
                      <a:pt x="820245" y="901945"/>
                    </a:lnTo>
                    <a:lnTo>
                      <a:pt x="821185" y="901907"/>
                    </a:lnTo>
                    <a:lnTo>
                      <a:pt x="821821" y="901919"/>
                    </a:lnTo>
                    <a:lnTo>
                      <a:pt x="822910" y="902100"/>
                    </a:lnTo>
                    <a:lnTo>
                      <a:pt x="824145" y="902308"/>
                    </a:lnTo>
                    <a:lnTo>
                      <a:pt x="825067" y="902696"/>
                    </a:lnTo>
                    <a:lnTo>
                      <a:pt x="825905" y="902928"/>
                    </a:lnTo>
                    <a:lnTo>
                      <a:pt x="826509" y="903114"/>
                    </a:lnTo>
                    <a:lnTo>
                      <a:pt x="827257" y="903304"/>
                    </a:lnTo>
                    <a:lnTo>
                      <a:pt x="827977" y="903627"/>
                    </a:lnTo>
                    <a:lnTo>
                      <a:pt x="828519" y="903747"/>
                    </a:lnTo>
                    <a:lnTo>
                      <a:pt x="829235" y="903220"/>
                    </a:lnTo>
                    <a:lnTo>
                      <a:pt x="829925" y="902963"/>
                    </a:lnTo>
                    <a:lnTo>
                      <a:pt x="830956" y="903005"/>
                    </a:lnTo>
                    <a:lnTo>
                      <a:pt x="831553" y="903345"/>
                    </a:lnTo>
                    <a:lnTo>
                      <a:pt x="832015" y="903528"/>
                    </a:lnTo>
                    <a:lnTo>
                      <a:pt x="832667" y="903659"/>
                    </a:lnTo>
                    <a:lnTo>
                      <a:pt x="833177" y="903884"/>
                    </a:lnTo>
                    <a:lnTo>
                      <a:pt x="833967" y="904132"/>
                    </a:lnTo>
                    <a:lnTo>
                      <a:pt x="834610" y="904231"/>
                    </a:lnTo>
                    <a:lnTo>
                      <a:pt x="835480" y="904386"/>
                    </a:lnTo>
                    <a:lnTo>
                      <a:pt x="836321" y="904453"/>
                    </a:lnTo>
                    <a:lnTo>
                      <a:pt x="836751" y="904276"/>
                    </a:lnTo>
                    <a:lnTo>
                      <a:pt x="837214" y="903938"/>
                    </a:lnTo>
                    <a:lnTo>
                      <a:pt x="837753" y="903291"/>
                    </a:lnTo>
                    <a:lnTo>
                      <a:pt x="838287" y="902497"/>
                    </a:lnTo>
                    <a:lnTo>
                      <a:pt x="838787" y="901896"/>
                    </a:lnTo>
                    <a:lnTo>
                      <a:pt x="839237" y="901331"/>
                    </a:lnTo>
                    <a:lnTo>
                      <a:pt x="839510" y="900551"/>
                    </a:lnTo>
                    <a:lnTo>
                      <a:pt x="839785" y="899717"/>
                    </a:lnTo>
                    <a:lnTo>
                      <a:pt x="840206" y="899142"/>
                    </a:lnTo>
                    <a:lnTo>
                      <a:pt x="840784" y="898583"/>
                    </a:lnTo>
                    <a:lnTo>
                      <a:pt x="841079" y="898182"/>
                    </a:lnTo>
                    <a:lnTo>
                      <a:pt x="841458" y="897133"/>
                    </a:lnTo>
                    <a:lnTo>
                      <a:pt x="841565" y="895950"/>
                    </a:lnTo>
                    <a:lnTo>
                      <a:pt x="841798" y="894792"/>
                    </a:lnTo>
                    <a:lnTo>
                      <a:pt x="841981" y="894118"/>
                    </a:lnTo>
                    <a:lnTo>
                      <a:pt x="842512" y="893353"/>
                    </a:lnTo>
                    <a:lnTo>
                      <a:pt x="843147" y="892843"/>
                    </a:lnTo>
                    <a:lnTo>
                      <a:pt x="843574" y="892395"/>
                    </a:lnTo>
                    <a:lnTo>
                      <a:pt x="843969" y="891532"/>
                    </a:lnTo>
                    <a:lnTo>
                      <a:pt x="844063" y="890932"/>
                    </a:lnTo>
                    <a:lnTo>
                      <a:pt x="844002" y="890126"/>
                    </a:lnTo>
                    <a:lnTo>
                      <a:pt x="843960" y="888867"/>
                    </a:lnTo>
                    <a:lnTo>
                      <a:pt x="844069" y="887519"/>
                    </a:lnTo>
                    <a:lnTo>
                      <a:pt x="844187" y="886048"/>
                    </a:lnTo>
                    <a:lnTo>
                      <a:pt x="844390" y="884491"/>
                    </a:lnTo>
                    <a:lnTo>
                      <a:pt x="844647" y="883605"/>
                    </a:lnTo>
                    <a:lnTo>
                      <a:pt x="845080" y="882453"/>
                    </a:lnTo>
                    <a:lnTo>
                      <a:pt x="845542" y="881239"/>
                    </a:lnTo>
                    <a:lnTo>
                      <a:pt x="845834" y="880507"/>
                    </a:lnTo>
                    <a:lnTo>
                      <a:pt x="845992" y="879736"/>
                    </a:lnTo>
                    <a:lnTo>
                      <a:pt x="846885" y="878696"/>
                    </a:lnTo>
                    <a:lnTo>
                      <a:pt x="847668" y="877832"/>
                    </a:lnTo>
                    <a:lnTo>
                      <a:pt x="848522" y="876888"/>
                    </a:lnTo>
                    <a:lnTo>
                      <a:pt x="849263" y="876204"/>
                    </a:lnTo>
                    <a:lnTo>
                      <a:pt x="850320" y="875337"/>
                    </a:lnTo>
                    <a:lnTo>
                      <a:pt x="851148" y="874637"/>
                    </a:lnTo>
                    <a:lnTo>
                      <a:pt x="852106" y="874027"/>
                    </a:lnTo>
                    <a:lnTo>
                      <a:pt x="852959" y="873462"/>
                    </a:lnTo>
                    <a:lnTo>
                      <a:pt x="853896" y="872891"/>
                    </a:lnTo>
                    <a:lnTo>
                      <a:pt x="855284" y="872396"/>
                    </a:lnTo>
                    <a:lnTo>
                      <a:pt x="856312" y="872136"/>
                    </a:lnTo>
                    <a:lnTo>
                      <a:pt x="857689" y="871805"/>
                    </a:lnTo>
                    <a:lnTo>
                      <a:pt x="858838" y="871334"/>
                    </a:lnTo>
                    <a:lnTo>
                      <a:pt x="859811" y="870939"/>
                    </a:lnTo>
                    <a:lnTo>
                      <a:pt x="861022" y="870341"/>
                    </a:lnTo>
                    <a:lnTo>
                      <a:pt x="861819" y="869853"/>
                    </a:lnTo>
                    <a:lnTo>
                      <a:pt x="862382" y="869294"/>
                    </a:lnTo>
                    <a:lnTo>
                      <a:pt x="862813" y="868653"/>
                    </a:lnTo>
                    <a:lnTo>
                      <a:pt x="863160" y="867827"/>
                    </a:lnTo>
                    <a:lnTo>
                      <a:pt x="863513" y="867069"/>
                    </a:lnTo>
                    <a:lnTo>
                      <a:pt x="863513" y="866119"/>
                    </a:lnTo>
                    <a:lnTo>
                      <a:pt x="863578" y="864966"/>
                    </a:lnTo>
                    <a:lnTo>
                      <a:pt x="863487" y="864080"/>
                    </a:lnTo>
                    <a:lnTo>
                      <a:pt x="863410" y="863470"/>
                    </a:lnTo>
                    <a:lnTo>
                      <a:pt x="863118" y="862806"/>
                    </a:lnTo>
                    <a:lnTo>
                      <a:pt x="862716" y="862106"/>
                    </a:lnTo>
                    <a:lnTo>
                      <a:pt x="862290" y="861167"/>
                    </a:lnTo>
                    <a:lnTo>
                      <a:pt x="861962" y="860317"/>
                    </a:lnTo>
                    <a:lnTo>
                      <a:pt x="861172" y="859614"/>
                    </a:lnTo>
                    <a:lnTo>
                      <a:pt x="860422" y="859066"/>
                    </a:lnTo>
                    <a:lnTo>
                      <a:pt x="859708" y="858146"/>
                    </a:lnTo>
                    <a:lnTo>
                      <a:pt x="859092" y="857261"/>
                    </a:lnTo>
                    <a:lnTo>
                      <a:pt x="858424" y="856423"/>
                    </a:lnTo>
                    <a:lnTo>
                      <a:pt x="857959" y="855513"/>
                    </a:lnTo>
                    <a:lnTo>
                      <a:pt x="857718" y="855129"/>
                    </a:lnTo>
                    <a:lnTo>
                      <a:pt x="858048" y="854335"/>
                    </a:lnTo>
                    <a:lnTo>
                      <a:pt x="858251" y="853330"/>
                    </a:lnTo>
                    <a:lnTo>
                      <a:pt x="858453" y="852515"/>
                    </a:lnTo>
                    <a:lnTo>
                      <a:pt x="859037" y="851844"/>
                    </a:lnTo>
                    <a:lnTo>
                      <a:pt x="859397" y="851529"/>
                    </a:lnTo>
                    <a:lnTo>
                      <a:pt x="859619" y="850097"/>
                    </a:lnTo>
                    <a:lnTo>
                      <a:pt x="859926" y="848864"/>
                    </a:lnTo>
                    <a:lnTo>
                      <a:pt x="860434" y="847926"/>
                    </a:lnTo>
                    <a:lnTo>
                      <a:pt x="860980" y="846781"/>
                    </a:lnTo>
                    <a:lnTo>
                      <a:pt x="861779" y="845924"/>
                    </a:lnTo>
                    <a:lnTo>
                      <a:pt x="862569" y="845287"/>
                    </a:lnTo>
                    <a:lnTo>
                      <a:pt x="863729" y="844167"/>
                    </a:lnTo>
                    <a:lnTo>
                      <a:pt x="864811" y="843602"/>
                    </a:lnTo>
                    <a:lnTo>
                      <a:pt x="865670" y="843213"/>
                    </a:lnTo>
                    <a:lnTo>
                      <a:pt x="866551" y="842571"/>
                    </a:lnTo>
                    <a:lnTo>
                      <a:pt x="867540" y="841888"/>
                    </a:lnTo>
                    <a:lnTo>
                      <a:pt x="868631" y="841139"/>
                    </a:lnTo>
                    <a:lnTo>
                      <a:pt x="869254" y="840459"/>
                    </a:lnTo>
                    <a:lnTo>
                      <a:pt x="869964" y="839405"/>
                    </a:lnTo>
                    <a:lnTo>
                      <a:pt x="870610" y="838455"/>
                    </a:lnTo>
                    <a:lnTo>
                      <a:pt x="870683" y="837463"/>
                    </a:lnTo>
                    <a:lnTo>
                      <a:pt x="870776" y="835996"/>
                    </a:lnTo>
                    <a:lnTo>
                      <a:pt x="871251" y="835038"/>
                    </a:lnTo>
                    <a:lnTo>
                      <a:pt x="872026" y="833873"/>
                    </a:lnTo>
                    <a:lnTo>
                      <a:pt x="872658" y="832803"/>
                    </a:lnTo>
                    <a:lnTo>
                      <a:pt x="873203" y="832084"/>
                    </a:lnTo>
                    <a:lnTo>
                      <a:pt x="873736" y="830983"/>
                    </a:lnTo>
                    <a:lnTo>
                      <a:pt x="874199" y="830296"/>
                    </a:lnTo>
                    <a:lnTo>
                      <a:pt x="874795" y="829548"/>
                    </a:lnTo>
                    <a:lnTo>
                      <a:pt x="875001" y="828492"/>
                    </a:lnTo>
                    <a:lnTo>
                      <a:pt x="874902" y="826903"/>
                    </a:lnTo>
                    <a:lnTo>
                      <a:pt x="874908" y="826071"/>
                    </a:lnTo>
                    <a:lnTo>
                      <a:pt x="874844" y="824995"/>
                    </a:lnTo>
                    <a:lnTo>
                      <a:pt x="874898" y="824176"/>
                    </a:lnTo>
                    <a:lnTo>
                      <a:pt x="874738" y="822863"/>
                    </a:lnTo>
                    <a:lnTo>
                      <a:pt x="874552" y="821877"/>
                    </a:lnTo>
                    <a:lnTo>
                      <a:pt x="874889" y="820327"/>
                    </a:lnTo>
                    <a:lnTo>
                      <a:pt x="875232" y="819459"/>
                    </a:lnTo>
                    <a:lnTo>
                      <a:pt x="875634" y="818192"/>
                    </a:lnTo>
                    <a:lnTo>
                      <a:pt x="875817" y="817173"/>
                    </a:lnTo>
                    <a:lnTo>
                      <a:pt x="875965" y="816242"/>
                    </a:lnTo>
                    <a:lnTo>
                      <a:pt x="875991" y="815158"/>
                    </a:lnTo>
                    <a:lnTo>
                      <a:pt x="876142" y="813975"/>
                    </a:lnTo>
                    <a:lnTo>
                      <a:pt x="876873" y="813542"/>
                    </a:lnTo>
                    <a:lnTo>
                      <a:pt x="877464" y="812910"/>
                    </a:lnTo>
                    <a:lnTo>
                      <a:pt x="877869" y="812286"/>
                    </a:lnTo>
                    <a:lnTo>
                      <a:pt x="878029" y="811328"/>
                    </a:lnTo>
                    <a:lnTo>
                      <a:pt x="877859" y="810412"/>
                    </a:lnTo>
                    <a:lnTo>
                      <a:pt x="877509" y="809160"/>
                    </a:lnTo>
                    <a:lnTo>
                      <a:pt x="877134" y="807981"/>
                    </a:lnTo>
                    <a:lnTo>
                      <a:pt x="876854" y="807082"/>
                    </a:lnTo>
                    <a:lnTo>
                      <a:pt x="876354" y="806065"/>
                    </a:lnTo>
                    <a:lnTo>
                      <a:pt x="875891" y="805329"/>
                    </a:lnTo>
                    <a:lnTo>
                      <a:pt x="875566" y="804533"/>
                    </a:lnTo>
                    <a:lnTo>
                      <a:pt x="875175" y="803800"/>
                    </a:lnTo>
                    <a:lnTo>
                      <a:pt x="874867" y="802638"/>
                    </a:lnTo>
                    <a:lnTo>
                      <a:pt x="874459" y="801527"/>
                    </a:lnTo>
                    <a:lnTo>
                      <a:pt x="874343" y="800818"/>
                    </a:lnTo>
                    <a:lnTo>
                      <a:pt x="874295" y="799829"/>
                    </a:lnTo>
                    <a:lnTo>
                      <a:pt x="874228" y="798888"/>
                    </a:lnTo>
                    <a:lnTo>
                      <a:pt x="874176" y="798015"/>
                    </a:lnTo>
                    <a:lnTo>
                      <a:pt x="874282" y="796946"/>
                    </a:lnTo>
                    <a:lnTo>
                      <a:pt x="874520" y="795999"/>
                    </a:lnTo>
                    <a:lnTo>
                      <a:pt x="874658" y="795077"/>
                    </a:lnTo>
                    <a:lnTo>
                      <a:pt x="874950" y="794268"/>
                    </a:lnTo>
                    <a:lnTo>
                      <a:pt x="875293" y="793459"/>
                    </a:lnTo>
                    <a:lnTo>
                      <a:pt x="875823" y="792601"/>
                    </a:lnTo>
                    <a:lnTo>
                      <a:pt x="876482" y="791805"/>
                    </a:lnTo>
                    <a:lnTo>
                      <a:pt x="877041" y="791279"/>
                    </a:lnTo>
                    <a:lnTo>
                      <a:pt x="877728" y="790466"/>
                    </a:lnTo>
                    <a:lnTo>
                      <a:pt x="878518" y="789878"/>
                    </a:lnTo>
                    <a:lnTo>
                      <a:pt x="883449" y="786870"/>
                    </a:lnTo>
                    <a:lnTo>
                      <a:pt x="884290" y="786405"/>
                    </a:lnTo>
                    <a:lnTo>
                      <a:pt x="884977" y="785609"/>
                    </a:lnTo>
                    <a:lnTo>
                      <a:pt x="884907" y="773238"/>
                    </a:lnTo>
                    <a:lnTo>
                      <a:pt x="884685" y="772669"/>
                    </a:lnTo>
                    <a:lnTo>
                      <a:pt x="883956" y="771891"/>
                    </a:lnTo>
                    <a:lnTo>
                      <a:pt x="883118" y="771279"/>
                    </a:lnTo>
                    <a:lnTo>
                      <a:pt x="882370" y="770967"/>
                    </a:lnTo>
                    <a:lnTo>
                      <a:pt x="881613" y="770431"/>
                    </a:lnTo>
                    <a:lnTo>
                      <a:pt x="881239" y="770101"/>
                    </a:lnTo>
                    <a:lnTo>
                      <a:pt x="880405" y="769233"/>
                    </a:lnTo>
                    <a:lnTo>
                      <a:pt x="879872" y="768514"/>
                    </a:lnTo>
                    <a:lnTo>
                      <a:pt x="879348" y="767342"/>
                    </a:lnTo>
                    <a:lnTo>
                      <a:pt x="878649" y="765872"/>
                    </a:lnTo>
                    <a:lnTo>
                      <a:pt x="878016" y="764222"/>
                    </a:lnTo>
                    <a:lnTo>
                      <a:pt x="877224" y="762642"/>
                    </a:lnTo>
                    <a:lnTo>
                      <a:pt x="877008" y="761453"/>
                    </a:lnTo>
                    <a:lnTo>
                      <a:pt x="876373" y="760602"/>
                    </a:lnTo>
                    <a:lnTo>
                      <a:pt x="875075" y="759903"/>
                    </a:lnTo>
                    <a:lnTo>
                      <a:pt x="874889" y="759363"/>
                    </a:lnTo>
                    <a:lnTo>
                      <a:pt x="875512" y="758015"/>
                    </a:lnTo>
                    <a:lnTo>
                      <a:pt x="875375" y="757322"/>
                    </a:lnTo>
                    <a:lnTo>
                      <a:pt x="875068" y="756557"/>
                    </a:lnTo>
                    <a:lnTo>
                      <a:pt x="874119" y="755646"/>
                    </a:lnTo>
                    <a:lnTo>
                      <a:pt x="873367" y="755498"/>
                    </a:lnTo>
                    <a:lnTo>
                      <a:pt x="873223" y="754856"/>
                    </a:lnTo>
                    <a:lnTo>
                      <a:pt x="872638" y="754152"/>
                    </a:lnTo>
                    <a:lnTo>
                      <a:pt x="872163" y="753022"/>
                    </a:lnTo>
                    <a:lnTo>
                      <a:pt x="872118" y="751985"/>
                    </a:lnTo>
                    <a:lnTo>
                      <a:pt x="872385" y="751105"/>
                    </a:lnTo>
                    <a:lnTo>
                      <a:pt x="872780" y="750437"/>
                    </a:lnTo>
                    <a:lnTo>
                      <a:pt x="873230" y="749635"/>
                    </a:lnTo>
                    <a:lnTo>
                      <a:pt x="873078" y="749047"/>
                    </a:lnTo>
                    <a:lnTo>
                      <a:pt x="872969" y="748334"/>
                    </a:lnTo>
                    <a:lnTo>
                      <a:pt x="872915" y="747435"/>
                    </a:lnTo>
                    <a:lnTo>
                      <a:pt x="872497" y="746672"/>
                    </a:lnTo>
                    <a:lnTo>
                      <a:pt x="872125" y="745971"/>
                    </a:lnTo>
                    <a:lnTo>
                      <a:pt x="871665" y="745101"/>
                    </a:lnTo>
                    <a:lnTo>
                      <a:pt x="871434" y="744153"/>
                    </a:lnTo>
                    <a:lnTo>
                      <a:pt x="871399" y="743714"/>
                    </a:lnTo>
                    <a:lnTo>
                      <a:pt x="871293" y="743014"/>
                    </a:lnTo>
                    <a:lnTo>
                      <a:pt x="871794" y="742090"/>
                    </a:lnTo>
                    <a:lnTo>
                      <a:pt x="872211" y="741823"/>
                    </a:lnTo>
                    <a:lnTo>
                      <a:pt x="871640" y="740718"/>
                    </a:lnTo>
                    <a:lnTo>
                      <a:pt x="872070" y="740510"/>
                    </a:lnTo>
                    <a:lnTo>
                      <a:pt x="871434" y="739627"/>
                    </a:lnTo>
                    <a:lnTo>
                      <a:pt x="871463" y="739123"/>
                    </a:lnTo>
                    <a:lnTo>
                      <a:pt x="870801" y="738785"/>
                    </a:lnTo>
                    <a:lnTo>
                      <a:pt x="870121" y="738451"/>
                    </a:lnTo>
                    <a:lnTo>
                      <a:pt x="869700" y="738259"/>
                    </a:lnTo>
                    <a:lnTo>
                      <a:pt x="869318" y="737450"/>
                    </a:lnTo>
                    <a:lnTo>
                      <a:pt x="868538" y="737196"/>
                    </a:lnTo>
                    <a:lnTo>
                      <a:pt x="867697" y="736988"/>
                    </a:lnTo>
                    <a:lnTo>
                      <a:pt x="867090" y="736121"/>
                    </a:lnTo>
                    <a:lnTo>
                      <a:pt x="866692" y="735687"/>
                    </a:lnTo>
                    <a:lnTo>
                      <a:pt x="865996" y="735341"/>
                    </a:lnTo>
                    <a:lnTo>
                      <a:pt x="864903" y="734936"/>
                    </a:lnTo>
                    <a:lnTo>
                      <a:pt x="863735" y="734705"/>
                    </a:lnTo>
                    <a:lnTo>
                      <a:pt x="862607" y="734416"/>
                    </a:lnTo>
                    <a:lnTo>
                      <a:pt x="861349" y="734268"/>
                    </a:lnTo>
                    <a:lnTo>
                      <a:pt x="860325" y="734362"/>
                    </a:lnTo>
                    <a:lnTo>
                      <a:pt x="859075" y="733892"/>
                    </a:lnTo>
                    <a:lnTo>
                      <a:pt x="858524" y="733389"/>
                    </a:lnTo>
                    <a:lnTo>
                      <a:pt x="858010" y="732727"/>
                    </a:lnTo>
                    <a:lnTo>
                      <a:pt x="857470" y="731931"/>
                    </a:lnTo>
                    <a:lnTo>
                      <a:pt x="856694" y="731317"/>
                    </a:lnTo>
                    <a:lnTo>
                      <a:pt x="855955" y="730999"/>
                    </a:lnTo>
                    <a:lnTo>
                      <a:pt x="855566" y="730566"/>
                    </a:lnTo>
                    <a:lnTo>
                      <a:pt x="855669" y="729815"/>
                    </a:lnTo>
                    <a:lnTo>
                      <a:pt x="855797" y="729378"/>
                    </a:lnTo>
                    <a:lnTo>
                      <a:pt x="855714" y="728803"/>
                    </a:lnTo>
                    <a:lnTo>
                      <a:pt x="855069" y="728630"/>
                    </a:lnTo>
                    <a:lnTo>
                      <a:pt x="854877" y="727994"/>
                    </a:lnTo>
                    <a:lnTo>
                      <a:pt x="854558" y="727159"/>
                    </a:lnTo>
                    <a:lnTo>
                      <a:pt x="854196" y="726834"/>
                    </a:lnTo>
                    <a:lnTo>
                      <a:pt x="853419" y="726453"/>
                    </a:lnTo>
                    <a:lnTo>
                      <a:pt x="852774" y="725846"/>
                    </a:lnTo>
                    <a:lnTo>
                      <a:pt x="852911" y="724915"/>
                    </a:lnTo>
                    <a:lnTo>
                      <a:pt x="853043" y="724138"/>
                    </a:lnTo>
                    <a:lnTo>
                      <a:pt x="853287" y="723120"/>
                    </a:lnTo>
                    <a:lnTo>
                      <a:pt x="853354" y="722012"/>
                    </a:lnTo>
                    <a:lnTo>
                      <a:pt x="853026" y="721331"/>
                    </a:lnTo>
                    <a:lnTo>
                      <a:pt x="852713" y="720594"/>
                    </a:lnTo>
                    <a:lnTo>
                      <a:pt x="853136" y="719489"/>
                    </a:lnTo>
                    <a:lnTo>
                      <a:pt x="853518" y="718885"/>
                    </a:lnTo>
                    <a:lnTo>
                      <a:pt x="853611" y="718076"/>
                    </a:lnTo>
                    <a:lnTo>
                      <a:pt x="853919" y="717627"/>
                    </a:lnTo>
                    <a:lnTo>
                      <a:pt x="854228" y="716875"/>
                    </a:lnTo>
                    <a:lnTo>
                      <a:pt x="854343" y="715797"/>
                    </a:lnTo>
                    <a:lnTo>
                      <a:pt x="854530" y="714961"/>
                    </a:lnTo>
                    <a:lnTo>
                      <a:pt x="855030" y="714326"/>
                    </a:lnTo>
                    <a:lnTo>
                      <a:pt x="855634" y="714146"/>
                    </a:lnTo>
                    <a:lnTo>
                      <a:pt x="856060" y="713402"/>
                    </a:lnTo>
                    <a:lnTo>
                      <a:pt x="855789" y="712849"/>
                    </a:lnTo>
                    <a:lnTo>
                      <a:pt x="855653" y="712078"/>
                    </a:lnTo>
                    <a:lnTo>
                      <a:pt x="855959" y="711677"/>
                    </a:lnTo>
                    <a:lnTo>
                      <a:pt x="856585" y="711122"/>
                    </a:lnTo>
                    <a:lnTo>
                      <a:pt x="856401" y="710332"/>
                    </a:lnTo>
                    <a:lnTo>
                      <a:pt x="856071" y="709979"/>
                    </a:lnTo>
                    <a:lnTo>
                      <a:pt x="855820" y="709359"/>
                    </a:lnTo>
                    <a:lnTo>
                      <a:pt x="856016" y="708264"/>
                    </a:lnTo>
                    <a:lnTo>
                      <a:pt x="856167" y="707496"/>
                    </a:lnTo>
                    <a:lnTo>
                      <a:pt x="856305" y="707067"/>
                    </a:lnTo>
                    <a:lnTo>
                      <a:pt x="856690" y="706590"/>
                    </a:lnTo>
                    <a:lnTo>
                      <a:pt x="856957" y="705933"/>
                    </a:lnTo>
                    <a:lnTo>
                      <a:pt x="857470" y="705258"/>
                    </a:lnTo>
                    <a:lnTo>
                      <a:pt x="857972" y="704941"/>
                    </a:lnTo>
                    <a:lnTo>
                      <a:pt x="858768" y="704559"/>
                    </a:lnTo>
                    <a:lnTo>
                      <a:pt x="859028" y="704077"/>
                    </a:lnTo>
                    <a:lnTo>
                      <a:pt x="859233" y="703409"/>
                    </a:lnTo>
                    <a:lnTo>
                      <a:pt x="859560" y="702937"/>
                    </a:lnTo>
                    <a:lnTo>
                      <a:pt x="860090" y="702340"/>
                    </a:lnTo>
                    <a:lnTo>
                      <a:pt x="860331" y="701859"/>
                    </a:lnTo>
                    <a:lnTo>
                      <a:pt x="860437" y="701418"/>
                    </a:lnTo>
                    <a:lnTo>
                      <a:pt x="860518" y="700735"/>
                    </a:lnTo>
                    <a:lnTo>
                      <a:pt x="860409" y="700083"/>
                    </a:lnTo>
                    <a:lnTo>
                      <a:pt x="860190" y="699636"/>
                    </a:lnTo>
                    <a:lnTo>
                      <a:pt x="859859" y="699216"/>
                    </a:lnTo>
                    <a:lnTo>
                      <a:pt x="859314" y="698846"/>
                    </a:lnTo>
                    <a:lnTo>
                      <a:pt x="858485" y="698541"/>
                    </a:lnTo>
                    <a:lnTo>
                      <a:pt x="857882" y="698064"/>
                    </a:lnTo>
                    <a:lnTo>
                      <a:pt x="857285" y="697921"/>
                    </a:lnTo>
                    <a:lnTo>
                      <a:pt x="857001" y="697553"/>
                    </a:lnTo>
                    <a:lnTo>
                      <a:pt x="856911" y="697104"/>
                    </a:lnTo>
                    <a:lnTo>
                      <a:pt x="856909" y="696272"/>
                    </a:lnTo>
                    <a:lnTo>
                      <a:pt x="857140" y="695295"/>
                    </a:lnTo>
                    <a:lnTo>
                      <a:pt x="857403" y="694416"/>
                    </a:lnTo>
                    <a:lnTo>
                      <a:pt x="857487" y="693877"/>
                    </a:lnTo>
                    <a:lnTo>
                      <a:pt x="857959" y="693269"/>
                    </a:lnTo>
                    <a:lnTo>
                      <a:pt x="858228" y="692778"/>
                    </a:lnTo>
                    <a:lnTo>
                      <a:pt x="858611" y="692377"/>
                    </a:lnTo>
                    <a:lnTo>
                      <a:pt x="859008" y="691853"/>
                    </a:lnTo>
                    <a:lnTo>
                      <a:pt x="859169" y="690952"/>
                    </a:lnTo>
                    <a:lnTo>
                      <a:pt x="859477" y="690441"/>
                    </a:lnTo>
                    <a:lnTo>
                      <a:pt x="865799" y="690026"/>
                    </a:lnTo>
                    <a:lnTo>
                      <a:pt x="870528" y="689612"/>
                    </a:lnTo>
                    <a:lnTo>
                      <a:pt x="875117" y="688998"/>
                    </a:lnTo>
                    <a:lnTo>
                      <a:pt x="880983" y="688601"/>
                    </a:lnTo>
                    <a:lnTo>
                      <a:pt x="885691" y="688748"/>
                    </a:lnTo>
                    <a:lnTo>
                      <a:pt x="890963" y="688774"/>
                    </a:lnTo>
                    <a:lnTo>
                      <a:pt x="895768" y="688421"/>
                    </a:lnTo>
                    <a:lnTo>
                      <a:pt x="899308" y="688042"/>
                    </a:lnTo>
                    <a:lnTo>
                      <a:pt x="902697" y="687943"/>
                    </a:lnTo>
                    <a:lnTo>
                      <a:pt x="906637" y="687939"/>
                    </a:lnTo>
                    <a:lnTo>
                      <a:pt x="908288" y="688026"/>
                    </a:lnTo>
                    <a:lnTo>
                      <a:pt x="911277" y="687988"/>
                    </a:lnTo>
                    <a:lnTo>
                      <a:pt x="913232" y="687882"/>
                    </a:lnTo>
                    <a:lnTo>
                      <a:pt x="914381" y="687824"/>
                    </a:lnTo>
                    <a:lnTo>
                      <a:pt x="915438" y="687645"/>
                    </a:lnTo>
                    <a:lnTo>
                      <a:pt x="918350" y="687147"/>
                    </a:lnTo>
                    <a:lnTo>
                      <a:pt x="920274" y="686876"/>
                    </a:lnTo>
                    <a:lnTo>
                      <a:pt x="922264" y="686571"/>
                    </a:lnTo>
                    <a:lnTo>
                      <a:pt x="924303" y="686366"/>
                    </a:lnTo>
                    <a:lnTo>
                      <a:pt x="926284" y="686359"/>
                    </a:lnTo>
                    <a:lnTo>
                      <a:pt x="927344" y="686347"/>
                    </a:lnTo>
                    <a:lnTo>
                      <a:pt x="928210" y="685984"/>
                    </a:lnTo>
                    <a:lnTo>
                      <a:pt x="931585" y="684523"/>
                    </a:lnTo>
                    <a:lnTo>
                      <a:pt x="932301" y="684125"/>
                    </a:lnTo>
                    <a:lnTo>
                      <a:pt x="932883" y="683951"/>
                    </a:lnTo>
                    <a:lnTo>
                      <a:pt x="933490" y="684004"/>
                    </a:lnTo>
                    <a:lnTo>
                      <a:pt x="934266" y="684546"/>
                    </a:lnTo>
                    <a:lnTo>
                      <a:pt x="935005" y="684834"/>
                    </a:lnTo>
                    <a:lnTo>
                      <a:pt x="935461" y="684802"/>
                    </a:lnTo>
                    <a:lnTo>
                      <a:pt x="937047" y="684269"/>
                    </a:lnTo>
                    <a:lnTo>
                      <a:pt x="938941" y="683628"/>
                    </a:lnTo>
                    <a:lnTo>
                      <a:pt x="941655" y="682619"/>
                    </a:lnTo>
                    <a:lnTo>
                      <a:pt x="943022" y="682022"/>
                    </a:lnTo>
                    <a:lnTo>
                      <a:pt x="943506" y="681861"/>
                    </a:lnTo>
                    <a:lnTo>
                      <a:pt x="947126" y="681344"/>
                    </a:lnTo>
                    <a:lnTo>
                      <a:pt x="947610" y="681483"/>
                    </a:lnTo>
                    <a:lnTo>
                      <a:pt x="948359" y="681804"/>
                    </a:lnTo>
                    <a:lnTo>
                      <a:pt x="949113" y="682105"/>
                    </a:lnTo>
                    <a:lnTo>
                      <a:pt x="949466" y="682391"/>
                    </a:lnTo>
                    <a:lnTo>
                      <a:pt x="950131" y="682535"/>
                    </a:lnTo>
                    <a:lnTo>
                      <a:pt x="950811" y="682452"/>
                    </a:lnTo>
                    <a:lnTo>
                      <a:pt x="951517" y="682520"/>
                    </a:lnTo>
                    <a:lnTo>
                      <a:pt x="952368" y="682529"/>
                    </a:lnTo>
                    <a:lnTo>
                      <a:pt x="953358" y="682430"/>
                    </a:lnTo>
                    <a:lnTo>
                      <a:pt x="954198" y="682247"/>
                    </a:lnTo>
                    <a:lnTo>
                      <a:pt x="954969" y="682180"/>
                    </a:lnTo>
                    <a:lnTo>
                      <a:pt x="955564" y="682054"/>
                    </a:lnTo>
                    <a:lnTo>
                      <a:pt x="956293" y="681794"/>
                    </a:lnTo>
                    <a:lnTo>
                      <a:pt x="957182" y="681804"/>
                    </a:lnTo>
                    <a:lnTo>
                      <a:pt x="957974" y="681775"/>
                    </a:lnTo>
                    <a:lnTo>
                      <a:pt x="958655" y="681524"/>
                    </a:lnTo>
                    <a:lnTo>
                      <a:pt x="959157" y="681171"/>
                    </a:lnTo>
                    <a:lnTo>
                      <a:pt x="959628" y="680953"/>
                    </a:lnTo>
                    <a:lnTo>
                      <a:pt x="960418" y="680818"/>
                    </a:lnTo>
                    <a:lnTo>
                      <a:pt x="961205" y="681058"/>
                    </a:lnTo>
                    <a:lnTo>
                      <a:pt x="962130" y="681424"/>
                    </a:lnTo>
                    <a:lnTo>
                      <a:pt x="962695" y="681380"/>
                    </a:lnTo>
                    <a:lnTo>
                      <a:pt x="963199" y="681171"/>
                    </a:lnTo>
                    <a:lnTo>
                      <a:pt x="963657" y="680895"/>
                    </a:lnTo>
                    <a:lnTo>
                      <a:pt x="963812" y="680478"/>
                    </a:lnTo>
                    <a:lnTo>
                      <a:pt x="964092" y="679846"/>
                    </a:lnTo>
                    <a:lnTo>
                      <a:pt x="964313" y="679241"/>
                    </a:lnTo>
                    <a:lnTo>
                      <a:pt x="964792" y="678763"/>
                    </a:lnTo>
                    <a:lnTo>
                      <a:pt x="965244" y="678371"/>
                    </a:lnTo>
                    <a:lnTo>
                      <a:pt x="966037" y="677703"/>
                    </a:lnTo>
                    <a:lnTo>
                      <a:pt x="966317" y="677110"/>
                    </a:lnTo>
                    <a:lnTo>
                      <a:pt x="966409" y="676538"/>
                    </a:lnTo>
                    <a:lnTo>
                      <a:pt x="966618" y="675963"/>
                    </a:lnTo>
                    <a:lnTo>
                      <a:pt x="966840" y="675402"/>
                    </a:lnTo>
                    <a:lnTo>
                      <a:pt x="967408" y="674919"/>
                    </a:lnTo>
                    <a:lnTo>
                      <a:pt x="968086" y="674313"/>
                    </a:lnTo>
                    <a:lnTo>
                      <a:pt x="968435" y="673940"/>
                    </a:lnTo>
                    <a:lnTo>
                      <a:pt x="968760" y="673625"/>
                    </a:lnTo>
                    <a:lnTo>
                      <a:pt x="969318" y="673129"/>
                    </a:lnTo>
                    <a:lnTo>
                      <a:pt x="969828" y="672713"/>
                    </a:lnTo>
                    <a:lnTo>
                      <a:pt x="970631" y="672116"/>
                    </a:lnTo>
                    <a:lnTo>
                      <a:pt x="971091" y="671414"/>
                    </a:lnTo>
                    <a:lnTo>
                      <a:pt x="971290" y="670839"/>
                    </a:lnTo>
                    <a:lnTo>
                      <a:pt x="971591" y="670460"/>
                    </a:lnTo>
                    <a:lnTo>
                      <a:pt x="972192" y="670036"/>
                    </a:lnTo>
                    <a:lnTo>
                      <a:pt x="972693" y="669818"/>
                    </a:lnTo>
                    <a:lnTo>
                      <a:pt x="973217" y="669616"/>
                    </a:lnTo>
                    <a:lnTo>
                      <a:pt x="973807" y="669378"/>
                    </a:lnTo>
                    <a:lnTo>
                      <a:pt x="974190" y="668996"/>
                    </a:lnTo>
                    <a:lnTo>
                      <a:pt x="974667" y="668517"/>
                    </a:lnTo>
                    <a:lnTo>
                      <a:pt x="975576" y="668187"/>
                    </a:lnTo>
                    <a:lnTo>
                      <a:pt x="976354" y="667664"/>
                    </a:lnTo>
                    <a:lnTo>
                      <a:pt x="976938" y="667008"/>
                    </a:lnTo>
                    <a:lnTo>
                      <a:pt x="977377" y="666588"/>
                    </a:lnTo>
                    <a:lnTo>
                      <a:pt x="977798" y="666138"/>
                    </a:lnTo>
                    <a:lnTo>
                      <a:pt x="978398" y="665647"/>
                    </a:lnTo>
                    <a:lnTo>
                      <a:pt x="979024" y="665166"/>
                    </a:lnTo>
                    <a:lnTo>
                      <a:pt x="979657" y="665069"/>
                    </a:lnTo>
                    <a:lnTo>
                      <a:pt x="980653" y="665329"/>
                    </a:lnTo>
                    <a:lnTo>
                      <a:pt x="981972" y="665679"/>
                    </a:lnTo>
                    <a:lnTo>
                      <a:pt x="982861" y="665534"/>
                    </a:lnTo>
                    <a:lnTo>
                      <a:pt x="983998" y="665191"/>
                    </a:lnTo>
                    <a:lnTo>
                      <a:pt x="984588" y="665050"/>
                    </a:lnTo>
                    <a:lnTo>
                      <a:pt x="985773" y="664590"/>
                    </a:lnTo>
                    <a:lnTo>
                      <a:pt x="986502" y="664350"/>
                    </a:lnTo>
                    <a:lnTo>
                      <a:pt x="987469" y="664077"/>
                    </a:lnTo>
                    <a:lnTo>
                      <a:pt x="988179" y="663663"/>
                    </a:lnTo>
                    <a:lnTo>
                      <a:pt x="989004" y="663178"/>
                    </a:lnTo>
                    <a:lnTo>
                      <a:pt x="989849" y="662664"/>
                    </a:lnTo>
                    <a:lnTo>
                      <a:pt x="990702" y="662132"/>
                    </a:lnTo>
                    <a:lnTo>
                      <a:pt x="992433" y="661945"/>
                    </a:lnTo>
                    <a:lnTo>
                      <a:pt x="993900" y="661842"/>
                    </a:lnTo>
                    <a:lnTo>
                      <a:pt x="994770" y="661916"/>
                    </a:lnTo>
                    <a:lnTo>
                      <a:pt x="995721" y="661926"/>
                    </a:lnTo>
                    <a:lnTo>
                      <a:pt x="996408" y="661993"/>
                    </a:lnTo>
                    <a:lnTo>
                      <a:pt x="997417" y="662041"/>
                    </a:lnTo>
                    <a:lnTo>
                      <a:pt x="998417" y="662134"/>
                    </a:lnTo>
                    <a:lnTo>
                      <a:pt x="999449" y="662151"/>
                    </a:lnTo>
                    <a:lnTo>
                      <a:pt x="1000440" y="662292"/>
                    </a:lnTo>
                    <a:lnTo>
                      <a:pt x="1001699" y="662424"/>
                    </a:lnTo>
                    <a:lnTo>
                      <a:pt x="1002502" y="662510"/>
                    </a:lnTo>
                    <a:lnTo>
                      <a:pt x="1003365" y="662655"/>
                    </a:lnTo>
                    <a:lnTo>
                      <a:pt x="1004210" y="662770"/>
                    </a:lnTo>
                    <a:lnTo>
                      <a:pt x="1005241" y="662882"/>
                    </a:lnTo>
                    <a:lnTo>
                      <a:pt x="1006185" y="662947"/>
                    </a:lnTo>
                    <a:lnTo>
                      <a:pt x="1007177" y="663111"/>
                    </a:lnTo>
                    <a:lnTo>
                      <a:pt x="1008179" y="663281"/>
                    </a:lnTo>
                    <a:lnTo>
                      <a:pt x="1009120" y="663416"/>
                    </a:lnTo>
                    <a:lnTo>
                      <a:pt x="1010172" y="663527"/>
                    </a:lnTo>
                    <a:lnTo>
                      <a:pt x="1010895" y="663634"/>
                    </a:lnTo>
                    <a:lnTo>
                      <a:pt x="1011939" y="663785"/>
                    </a:lnTo>
                    <a:lnTo>
                      <a:pt x="1012612" y="663807"/>
                    </a:lnTo>
                    <a:lnTo>
                      <a:pt x="1013772" y="663852"/>
                    </a:lnTo>
                    <a:lnTo>
                      <a:pt x="1014633" y="663762"/>
                    </a:lnTo>
                    <a:lnTo>
                      <a:pt x="1015730" y="663750"/>
                    </a:lnTo>
                    <a:lnTo>
                      <a:pt x="1017024" y="663588"/>
                    </a:lnTo>
                    <a:lnTo>
                      <a:pt x="1017782" y="663191"/>
                    </a:lnTo>
                    <a:lnTo>
                      <a:pt x="1018459" y="662718"/>
                    </a:lnTo>
                    <a:lnTo>
                      <a:pt x="1019134" y="661926"/>
                    </a:lnTo>
                    <a:lnTo>
                      <a:pt x="1019590" y="661254"/>
                    </a:lnTo>
                    <a:lnTo>
                      <a:pt x="1020193" y="660375"/>
                    </a:lnTo>
                    <a:lnTo>
                      <a:pt x="1020524" y="659762"/>
                    </a:lnTo>
                    <a:lnTo>
                      <a:pt x="1021285" y="658901"/>
                    </a:lnTo>
                    <a:lnTo>
                      <a:pt x="1021712" y="658308"/>
                    </a:lnTo>
                    <a:lnTo>
                      <a:pt x="1022483" y="657331"/>
                    </a:lnTo>
                    <a:lnTo>
                      <a:pt x="1022903" y="656949"/>
                    </a:lnTo>
                    <a:lnTo>
                      <a:pt x="1023886" y="656316"/>
                    </a:lnTo>
                    <a:lnTo>
                      <a:pt x="1024480" y="656310"/>
                    </a:lnTo>
                    <a:lnTo>
                      <a:pt x="1024949" y="656448"/>
                    </a:lnTo>
                    <a:lnTo>
                      <a:pt x="1025418" y="656056"/>
                    </a:lnTo>
                    <a:lnTo>
                      <a:pt x="1025186" y="655671"/>
                    </a:lnTo>
                    <a:lnTo>
                      <a:pt x="1025735" y="655173"/>
                    </a:lnTo>
                    <a:lnTo>
                      <a:pt x="1026762" y="654993"/>
                    </a:lnTo>
                    <a:lnTo>
                      <a:pt x="1027591" y="654646"/>
                    </a:lnTo>
                    <a:lnTo>
                      <a:pt x="1028638" y="654429"/>
                    </a:lnTo>
                    <a:lnTo>
                      <a:pt x="1029351" y="653803"/>
                    </a:lnTo>
                    <a:lnTo>
                      <a:pt x="1029855" y="653574"/>
                    </a:lnTo>
                    <a:lnTo>
                      <a:pt x="1030191" y="652980"/>
                    </a:lnTo>
                    <a:lnTo>
                      <a:pt x="1030712" y="652605"/>
                    </a:lnTo>
                    <a:lnTo>
                      <a:pt x="1030857" y="652091"/>
                    </a:lnTo>
                    <a:lnTo>
                      <a:pt x="1031402" y="651427"/>
                    </a:lnTo>
                    <a:lnTo>
                      <a:pt x="1031710" y="650843"/>
                    </a:lnTo>
                    <a:lnTo>
                      <a:pt x="1032105" y="650007"/>
                    </a:lnTo>
                    <a:lnTo>
                      <a:pt x="1032105" y="649185"/>
                    </a:lnTo>
                    <a:lnTo>
                      <a:pt x="1032032" y="648729"/>
                    </a:lnTo>
                    <a:lnTo>
                      <a:pt x="1032530" y="648087"/>
                    </a:lnTo>
                    <a:lnTo>
                      <a:pt x="1033139" y="647952"/>
                    </a:lnTo>
                    <a:lnTo>
                      <a:pt x="1033656" y="647994"/>
                    </a:lnTo>
                    <a:lnTo>
                      <a:pt x="1034240" y="648084"/>
                    </a:lnTo>
                    <a:lnTo>
                      <a:pt x="1034725" y="648107"/>
                    </a:lnTo>
                    <a:lnTo>
                      <a:pt x="1035329" y="647895"/>
                    </a:lnTo>
                    <a:lnTo>
                      <a:pt x="1035894" y="648065"/>
                    </a:lnTo>
                    <a:lnTo>
                      <a:pt x="1036732" y="648440"/>
                    </a:lnTo>
                    <a:lnTo>
                      <a:pt x="1037364" y="648383"/>
                    </a:lnTo>
                    <a:lnTo>
                      <a:pt x="1038129" y="648597"/>
                    </a:lnTo>
                    <a:lnTo>
                      <a:pt x="1038642" y="649236"/>
                    </a:lnTo>
                    <a:lnTo>
                      <a:pt x="1039301" y="649586"/>
                    </a:lnTo>
                    <a:lnTo>
                      <a:pt x="1040174" y="649635"/>
                    </a:lnTo>
                    <a:lnTo>
                      <a:pt x="1040896" y="650456"/>
                    </a:lnTo>
                    <a:lnTo>
                      <a:pt x="1041285" y="650771"/>
                    </a:lnTo>
                    <a:lnTo>
                      <a:pt x="1041953" y="650977"/>
                    </a:lnTo>
                    <a:lnTo>
                      <a:pt x="1042949" y="651387"/>
                    </a:lnTo>
                    <a:lnTo>
                      <a:pt x="1043527" y="651702"/>
                    </a:lnTo>
                    <a:lnTo>
                      <a:pt x="1044033" y="652643"/>
                    </a:lnTo>
                    <a:lnTo>
                      <a:pt x="1044907" y="652679"/>
                    </a:lnTo>
                    <a:lnTo>
                      <a:pt x="1045529" y="652826"/>
                    </a:lnTo>
                    <a:lnTo>
                      <a:pt x="1046101" y="653257"/>
                    </a:lnTo>
                    <a:lnTo>
                      <a:pt x="1046855" y="653421"/>
                    </a:lnTo>
                    <a:lnTo>
                      <a:pt x="1047565" y="653198"/>
                    </a:lnTo>
                    <a:lnTo>
                      <a:pt x="1048353" y="653507"/>
                    </a:lnTo>
                    <a:lnTo>
                      <a:pt x="1048878" y="653732"/>
                    </a:lnTo>
                    <a:lnTo>
                      <a:pt x="1049626" y="653976"/>
                    </a:lnTo>
                    <a:lnTo>
                      <a:pt x="1050410" y="654158"/>
                    </a:lnTo>
                    <a:lnTo>
                      <a:pt x="1051244" y="654322"/>
                    </a:lnTo>
                    <a:lnTo>
                      <a:pt x="1051817" y="654200"/>
                    </a:lnTo>
                    <a:lnTo>
                      <a:pt x="1052317" y="654522"/>
                    </a:lnTo>
                    <a:lnTo>
                      <a:pt x="1052937" y="655141"/>
                    </a:lnTo>
                    <a:lnTo>
                      <a:pt x="1053429" y="655514"/>
                    </a:lnTo>
                    <a:lnTo>
                      <a:pt x="1054026" y="655749"/>
                    </a:lnTo>
                    <a:lnTo>
                      <a:pt x="1055301" y="656236"/>
                    </a:lnTo>
                    <a:lnTo>
                      <a:pt x="1056039" y="656631"/>
                    </a:lnTo>
                    <a:lnTo>
                      <a:pt x="1056655" y="656913"/>
                    </a:lnTo>
                    <a:lnTo>
                      <a:pt x="1057133" y="657083"/>
                    </a:lnTo>
                    <a:lnTo>
                      <a:pt x="1057709" y="657184"/>
                    </a:lnTo>
                    <a:lnTo>
                      <a:pt x="1058633" y="657373"/>
                    </a:lnTo>
                    <a:lnTo>
                      <a:pt x="1059255" y="657299"/>
                    </a:lnTo>
                    <a:lnTo>
                      <a:pt x="1060178" y="657314"/>
                    </a:lnTo>
                    <a:lnTo>
                      <a:pt x="1060980" y="657392"/>
                    </a:lnTo>
                    <a:lnTo>
                      <a:pt x="1061722" y="657440"/>
                    </a:lnTo>
                    <a:lnTo>
                      <a:pt x="1062293" y="657852"/>
                    </a:lnTo>
                    <a:lnTo>
                      <a:pt x="1062457" y="658449"/>
                    </a:lnTo>
                    <a:lnTo>
                      <a:pt x="1062566" y="659084"/>
                    </a:lnTo>
                    <a:lnTo>
                      <a:pt x="1063112" y="659251"/>
                    </a:lnTo>
                    <a:lnTo>
                      <a:pt x="1063493" y="658907"/>
                    </a:lnTo>
                    <a:lnTo>
                      <a:pt x="1063976" y="659415"/>
                    </a:lnTo>
                    <a:lnTo>
                      <a:pt x="1064338" y="659758"/>
                    </a:lnTo>
                    <a:lnTo>
                      <a:pt x="1064842" y="660564"/>
                    </a:lnTo>
                    <a:lnTo>
                      <a:pt x="1065134" y="661052"/>
                    </a:lnTo>
                    <a:lnTo>
                      <a:pt x="1065459" y="661457"/>
                    </a:lnTo>
                    <a:lnTo>
                      <a:pt x="1066111" y="662048"/>
                    </a:lnTo>
                    <a:lnTo>
                      <a:pt x="1066727" y="662397"/>
                    </a:lnTo>
                    <a:lnTo>
                      <a:pt x="1067338" y="662709"/>
                    </a:lnTo>
                    <a:lnTo>
                      <a:pt x="1067836" y="662991"/>
                    </a:lnTo>
                    <a:lnTo>
                      <a:pt x="1068278" y="663567"/>
                    </a:lnTo>
                    <a:lnTo>
                      <a:pt x="1068563" y="664298"/>
                    </a:lnTo>
                    <a:lnTo>
                      <a:pt x="1069225" y="664058"/>
                    </a:lnTo>
                    <a:lnTo>
                      <a:pt x="1069836" y="663792"/>
                    </a:lnTo>
                    <a:lnTo>
                      <a:pt x="1070628" y="664494"/>
                    </a:lnTo>
                    <a:lnTo>
                      <a:pt x="1070179" y="665015"/>
                    </a:lnTo>
                    <a:lnTo>
                      <a:pt x="1070912" y="665712"/>
                    </a:lnTo>
                    <a:lnTo>
                      <a:pt x="1071361" y="665326"/>
                    </a:lnTo>
                    <a:lnTo>
                      <a:pt x="1071740" y="665563"/>
                    </a:lnTo>
                    <a:lnTo>
                      <a:pt x="1071906" y="666044"/>
                    </a:lnTo>
                    <a:lnTo>
                      <a:pt x="1072189" y="666517"/>
                    </a:lnTo>
                    <a:lnTo>
                      <a:pt x="1072559" y="666773"/>
                    </a:lnTo>
                    <a:lnTo>
                      <a:pt x="1073252" y="666909"/>
                    </a:lnTo>
                    <a:lnTo>
                      <a:pt x="1074061" y="666678"/>
                    </a:lnTo>
                    <a:lnTo>
                      <a:pt x="1074568" y="666643"/>
                    </a:lnTo>
                    <a:lnTo>
                      <a:pt x="1075053" y="666664"/>
                    </a:lnTo>
                    <a:lnTo>
                      <a:pt x="1075396" y="667307"/>
                    </a:lnTo>
                    <a:lnTo>
                      <a:pt x="1076068" y="667792"/>
                    </a:lnTo>
                    <a:lnTo>
                      <a:pt x="1076627" y="668202"/>
                    </a:lnTo>
                    <a:lnTo>
                      <a:pt x="1076627" y="668839"/>
                    </a:lnTo>
                    <a:lnTo>
                      <a:pt x="1077173" y="669005"/>
                    </a:lnTo>
                    <a:lnTo>
                      <a:pt x="1078415" y="669368"/>
                    </a:lnTo>
                    <a:lnTo>
                      <a:pt x="1079333" y="669173"/>
                    </a:lnTo>
                    <a:lnTo>
                      <a:pt x="1079692" y="669487"/>
                    </a:lnTo>
                    <a:lnTo>
                      <a:pt x="1080787" y="669908"/>
                    </a:lnTo>
                    <a:lnTo>
                      <a:pt x="1080955" y="670341"/>
                    </a:lnTo>
                    <a:lnTo>
                      <a:pt x="1080623" y="670897"/>
                    </a:lnTo>
                    <a:lnTo>
                      <a:pt x="1080997" y="671375"/>
                    </a:lnTo>
                    <a:lnTo>
                      <a:pt x="1081394" y="671641"/>
                    </a:lnTo>
                    <a:lnTo>
                      <a:pt x="1081661" y="672162"/>
                    </a:lnTo>
                    <a:lnTo>
                      <a:pt x="1081738" y="672721"/>
                    </a:lnTo>
                    <a:lnTo>
                      <a:pt x="1082300" y="672685"/>
                    </a:lnTo>
                    <a:lnTo>
                      <a:pt x="1083041" y="672560"/>
                    </a:lnTo>
                    <a:lnTo>
                      <a:pt x="1083581" y="672078"/>
                    </a:lnTo>
                    <a:lnTo>
                      <a:pt x="1083979" y="671570"/>
                    </a:lnTo>
                    <a:lnTo>
                      <a:pt x="1084480" y="671108"/>
                    </a:lnTo>
                    <a:lnTo>
                      <a:pt x="1084968" y="670707"/>
                    </a:lnTo>
                    <a:lnTo>
                      <a:pt x="1085655" y="670274"/>
                    </a:lnTo>
                    <a:lnTo>
                      <a:pt x="1086550" y="669757"/>
                    </a:lnTo>
                    <a:lnTo>
                      <a:pt x="1086981" y="669345"/>
                    </a:lnTo>
                    <a:lnTo>
                      <a:pt x="1087530" y="668983"/>
                    </a:lnTo>
                    <a:lnTo>
                      <a:pt x="1088439" y="668584"/>
                    </a:lnTo>
                    <a:lnTo>
                      <a:pt x="1089283" y="668090"/>
                    </a:lnTo>
                    <a:lnTo>
                      <a:pt x="1089325" y="667557"/>
                    </a:lnTo>
                    <a:lnTo>
                      <a:pt x="1089151" y="667143"/>
                    </a:lnTo>
                    <a:lnTo>
                      <a:pt x="1088747" y="666569"/>
                    </a:lnTo>
                    <a:lnTo>
                      <a:pt x="1088259" y="666215"/>
                    </a:lnTo>
                    <a:lnTo>
                      <a:pt x="1087495" y="666119"/>
                    </a:lnTo>
                    <a:lnTo>
                      <a:pt x="1087023" y="665721"/>
                    </a:lnTo>
                    <a:lnTo>
                      <a:pt x="1086836" y="665017"/>
                    </a:lnTo>
                    <a:lnTo>
                      <a:pt x="1086117" y="664426"/>
                    </a:lnTo>
                    <a:lnTo>
                      <a:pt x="1085655" y="663987"/>
                    </a:lnTo>
                    <a:lnTo>
                      <a:pt x="1085388" y="663390"/>
                    </a:lnTo>
                    <a:lnTo>
                      <a:pt x="1085113" y="662697"/>
                    </a:lnTo>
                    <a:lnTo>
                      <a:pt x="1085006" y="662176"/>
                    </a:lnTo>
                    <a:lnTo>
                      <a:pt x="1085010" y="661624"/>
                    </a:lnTo>
                    <a:lnTo>
                      <a:pt x="1084502" y="660741"/>
                    </a:lnTo>
                    <a:lnTo>
                      <a:pt x="1083732" y="660111"/>
                    </a:lnTo>
                    <a:lnTo>
                      <a:pt x="1082146" y="659235"/>
                    </a:lnTo>
                    <a:lnTo>
                      <a:pt x="1081629" y="659056"/>
                    </a:lnTo>
                    <a:lnTo>
                      <a:pt x="1081186" y="658375"/>
                    </a:lnTo>
                    <a:lnTo>
                      <a:pt x="1080871" y="657886"/>
                    </a:lnTo>
                    <a:lnTo>
                      <a:pt x="1080261" y="657286"/>
                    </a:lnTo>
                    <a:lnTo>
                      <a:pt x="1079978" y="656940"/>
                    </a:lnTo>
                    <a:lnTo>
                      <a:pt x="1079320" y="656503"/>
                    </a:lnTo>
                    <a:lnTo>
                      <a:pt x="1078894" y="655658"/>
                    </a:lnTo>
                    <a:lnTo>
                      <a:pt x="1078617" y="655119"/>
                    </a:lnTo>
                    <a:lnTo>
                      <a:pt x="1077538" y="654997"/>
                    </a:lnTo>
                    <a:lnTo>
                      <a:pt x="1076732" y="654891"/>
                    </a:lnTo>
                    <a:lnTo>
                      <a:pt x="1076068" y="654631"/>
                    </a:lnTo>
                    <a:lnTo>
                      <a:pt x="1075329" y="654194"/>
                    </a:lnTo>
                    <a:lnTo>
                      <a:pt x="1074645" y="653564"/>
                    </a:lnTo>
                    <a:lnTo>
                      <a:pt x="1074212" y="652952"/>
                    </a:lnTo>
                    <a:lnTo>
                      <a:pt x="1073868" y="652383"/>
                    </a:lnTo>
                    <a:lnTo>
                      <a:pt x="1073633" y="651847"/>
                    </a:lnTo>
                    <a:lnTo>
                      <a:pt x="1073496" y="650977"/>
                    </a:lnTo>
                    <a:lnTo>
                      <a:pt x="1073647" y="650406"/>
                    </a:lnTo>
                    <a:lnTo>
                      <a:pt x="1073736" y="649686"/>
                    </a:lnTo>
                    <a:lnTo>
                      <a:pt x="1073069" y="649513"/>
                    </a:lnTo>
                    <a:lnTo>
                      <a:pt x="1072340" y="649076"/>
                    </a:lnTo>
                    <a:lnTo>
                      <a:pt x="1071851" y="648685"/>
                    </a:lnTo>
                    <a:lnTo>
                      <a:pt x="1071293" y="648482"/>
                    </a:lnTo>
                    <a:lnTo>
                      <a:pt x="1070271" y="648504"/>
                    </a:lnTo>
                    <a:lnTo>
                      <a:pt x="1069742" y="648046"/>
                    </a:lnTo>
                    <a:lnTo>
                      <a:pt x="1068981" y="647397"/>
                    </a:lnTo>
                    <a:lnTo>
                      <a:pt x="1068413" y="647008"/>
                    </a:lnTo>
                    <a:lnTo>
                      <a:pt x="1067803" y="646591"/>
                    </a:lnTo>
                    <a:lnTo>
                      <a:pt x="1067055" y="646126"/>
                    </a:lnTo>
                    <a:lnTo>
                      <a:pt x="1066454" y="645660"/>
                    </a:lnTo>
                    <a:lnTo>
                      <a:pt x="1066006" y="645364"/>
                    </a:lnTo>
                    <a:lnTo>
                      <a:pt x="1065264" y="644716"/>
                    </a:lnTo>
                    <a:lnTo>
                      <a:pt x="1064910" y="644363"/>
                    </a:lnTo>
                    <a:lnTo>
                      <a:pt x="1064120" y="643438"/>
                    </a:lnTo>
                    <a:lnTo>
                      <a:pt x="1063493" y="642744"/>
                    </a:lnTo>
                    <a:lnTo>
                      <a:pt x="1062991" y="641842"/>
                    </a:lnTo>
                    <a:lnTo>
                      <a:pt x="1062447" y="640966"/>
                    </a:lnTo>
                    <a:lnTo>
                      <a:pt x="1061848" y="640041"/>
                    </a:lnTo>
                    <a:lnTo>
                      <a:pt x="1061282" y="639232"/>
                    </a:lnTo>
                    <a:lnTo>
                      <a:pt x="1060955" y="638493"/>
                    </a:lnTo>
                    <a:lnTo>
                      <a:pt x="1060614" y="637369"/>
                    </a:lnTo>
                    <a:lnTo>
                      <a:pt x="1060444" y="636577"/>
                    </a:lnTo>
                    <a:lnTo>
                      <a:pt x="1060451" y="635394"/>
                    </a:lnTo>
                    <a:lnTo>
                      <a:pt x="1060650" y="634258"/>
                    </a:lnTo>
                    <a:lnTo>
                      <a:pt x="1060961" y="633150"/>
                    </a:lnTo>
                    <a:lnTo>
                      <a:pt x="1061230" y="631963"/>
                    </a:lnTo>
                    <a:lnTo>
                      <a:pt x="1061522" y="630719"/>
                    </a:lnTo>
                    <a:lnTo>
                      <a:pt x="1061785" y="629487"/>
                    </a:lnTo>
                    <a:lnTo>
                      <a:pt x="1062056" y="628299"/>
                    </a:lnTo>
                    <a:lnTo>
                      <a:pt x="1062226" y="627181"/>
                    </a:lnTo>
                    <a:lnTo>
                      <a:pt x="1062268" y="626166"/>
                    </a:lnTo>
                    <a:lnTo>
                      <a:pt x="1062133" y="625168"/>
                    </a:lnTo>
                    <a:lnTo>
                      <a:pt x="1061722" y="623987"/>
                    </a:lnTo>
                    <a:lnTo>
                      <a:pt x="1061159" y="622212"/>
                    </a:lnTo>
                    <a:lnTo>
                      <a:pt x="1061073" y="621178"/>
                    </a:lnTo>
                    <a:lnTo>
                      <a:pt x="1061127" y="620077"/>
                    </a:lnTo>
                    <a:lnTo>
                      <a:pt x="1061188" y="618859"/>
                    </a:lnTo>
                    <a:lnTo>
                      <a:pt x="1061018" y="617379"/>
                    </a:lnTo>
                    <a:lnTo>
                      <a:pt x="1060739" y="616060"/>
                    </a:lnTo>
                    <a:lnTo>
                      <a:pt x="1060341" y="615331"/>
                    </a:lnTo>
                    <a:lnTo>
                      <a:pt x="1059703" y="614251"/>
                    </a:lnTo>
                    <a:lnTo>
                      <a:pt x="1059015" y="613045"/>
                    </a:lnTo>
                    <a:lnTo>
                      <a:pt x="1058219" y="611895"/>
                    </a:lnTo>
                    <a:lnTo>
                      <a:pt x="1057133" y="610858"/>
                    </a:lnTo>
                    <a:lnTo>
                      <a:pt x="1056020" y="609959"/>
                    </a:lnTo>
                    <a:lnTo>
                      <a:pt x="1055127" y="609253"/>
                    </a:lnTo>
                    <a:lnTo>
                      <a:pt x="1054452" y="608685"/>
                    </a:lnTo>
                    <a:lnTo>
                      <a:pt x="1053836" y="608049"/>
                    </a:lnTo>
                    <a:lnTo>
                      <a:pt x="1053402" y="607069"/>
                    </a:lnTo>
                    <a:lnTo>
                      <a:pt x="1052696" y="605977"/>
                    </a:lnTo>
                    <a:lnTo>
                      <a:pt x="1051809" y="604867"/>
                    </a:lnTo>
                    <a:lnTo>
                      <a:pt x="1050966" y="603573"/>
                    </a:lnTo>
                    <a:lnTo>
                      <a:pt x="1050221" y="602279"/>
                    </a:lnTo>
                    <a:lnTo>
                      <a:pt x="1049639" y="601104"/>
                    </a:lnTo>
                    <a:lnTo>
                      <a:pt x="1049158" y="600063"/>
                    </a:lnTo>
                    <a:lnTo>
                      <a:pt x="1048779" y="598783"/>
                    </a:lnTo>
                    <a:lnTo>
                      <a:pt x="1048567" y="597495"/>
                    </a:lnTo>
                    <a:lnTo>
                      <a:pt x="1048284" y="596274"/>
                    </a:lnTo>
                    <a:lnTo>
                      <a:pt x="1047752" y="595408"/>
                    </a:lnTo>
                    <a:lnTo>
                      <a:pt x="1046670" y="594284"/>
                    </a:lnTo>
                    <a:lnTo>
                      <a:pt x="1045623" y="593375"/>
                    </a:lnTo>
                    <a:lnTo>
                      <a:pt x="1044563" y="592784"/>
                    </a:lnTo>
                    <a:lnTo>
                      <a:pt x="1043420" y="592325"/>
                    </a:lnTo>
                    <a:lnTo>
                      <a:pt x="1042065" y="591761"/>
                    </a:lnTo>
                    <a:lnTo>
                      <a:pt x="1041044" y="591112"/>
                    </a:lnTo>
                    <a:lnTo>
                      <a:pt x="1040299" y="590473"/>
                    </a:lnTo>
                    <a:lnTo>
                      <a:pt x="1039291" y="589679"/>
                    </a:lnTo>
                    <a:lnTo>
                      <a:pt x="1037785" y="588370"/>
                    </a:lnTo>
                    <a:lnTo>
                      <a:pt x="1036190" y="587229"/>
                    </a:lnTo>
                    <a:lnTo>
                      <a:pt x="1034896" y="586208"/>
                    </a:lnTo>
                    <a:lnTo>
                      <a:pt x="1033339" y="585120"/>
                    </a:lnTo>
                    <a:lnTo>
                      <a:pt x="1031839" y="583952"/>
                    </a:lnTo>
                    <a:lnTo>
                      <a:pt x="1029675" y="582525"/>
                    </a:lnTo>
                    <a:lnTo>
                      <a:pt x="1027937" y="581309"/>
                    </a:lnTo>
                    <a:lnTo>
                      <a:pt x="1025889" y="579964"/>
                    </a:lnTo>
                    <a:lnTo>
                      <a:pt x="1024432" y="578901"/>
                    </a:lnTo>
                    <a:lnTo>
                      <a:pt x="1022342" y="577546"/>
                    </a:lnTo>
                    <a:lnTo>
                      <a:pt x="1020428" y="576413"/>
                    </a:lnTo>
                    <a:lnTo>
                      <a:pt x="1019266" y="575453"/>
                    </a:lnTo>
                    <a:lnTo>
                      <a:pt x="1017994" y="574258"/>
                    </a:lnTo>
                    <a:lnTo>
                      <a:pt x="1016940" y="573058"/>
                    </a:lnTo>
                    <a:lnTo>
                      <a:pt x="1016074" y="572207"/>
                    </a:lnTo>
                    <a:lnTo>
                      <a:pt x="1015438" y="571555"/>
                    </a:lnTo>
                    <a:lnTo>
                      <a:pt x="1014755" y="570820"/>
                    </a:lnTo>
                    <a:lnTo>
                      <a:pt x="1014026" y="569799"/>
                    </a:lnTo>
                    <a:lnTo>
                      <a:pt x="1013316" y="568784"/>
                    </a:lnTo>
                    <a:lnTo>
                      <a:pt x="1012658" y="567849"/>
                    </a:lnTo>
                    <a:lnTo>
                      <a:pt x="1012311" y="566986"/>
                    </a:lnTo>
                    <a:lnTo>
                      <a:pt x="1011983" y="566334"/>
                    </a:lnTo>
                    <a:lnTo>
                      <a:pt x="1011660" y="565269"/>
                    </a:lnTo>
                    <a:lnTo>
                      <a:pt x="1011319" y="564016"/>
                    </a:lnTo>
                    <a:lnTo>
                      <a:pt x="1010815" y="562407"/>
                    </a:lnTo>
                    <a:lnTo>
                      <a:pt x="1010326" y="561145"/>
                    </a:lnTo>
                    <a:lnTo>
                      <a:pt x="1009758" y="560067"/>
                    </a:lnTo>
                    <a:lnTo>
                      <a:pt x="1009219" y="558823"/>
                    </a:lnTo>
                    <a:lnTo>
                      <a:pt x="1008795" y="558014"/>
                    </a:lnTo>
                    <a:lnTo>
                      <a:pt x="1008300" y="557287"/>
                    </a:lnTo>
                    <a:lnTo>
                      <a:pt x="1007832" y="556615"/>
                    </a:lnTo>
                    <a:lnTo>
                      <a:pt x="1007437" y="555980"/>
                    </a:lnTo>
                    <a:lnTo>
                      <a:pt x="1006519" y="555060"/>
                    </a:lnTo>
                    <a:lnTo>
                      <a:pt x="1005745" y="554483"/>
                    </a:lnTo>
                    <a:lnTo>
                      <a:pt x="1004798" y="553564"/>
                    </a:lnTo>
                    <a:lnTo>
                      <a:pt x="1004094" y="552910"/>
                    </a:lnTo>
                    <a:lnTo>
                      <a:pt x="1003481" y="552158"/>
                    </a:lnTo>
                    <a:lnTo>
                      <a:pt x="1002136" y="550547"/>
                    </a:lnTo>
                    <a:lnTo>
                      <a:pt x="1001474" y="549766"/>
                    </a:lnTo>
                    <a:lnTo>
                      <a:pt x="1000415" y="549022"/>
                    </a:lnTo>
                    <a:lnTo>
                      <a:pt x="999474" y="548488"/>
                    </a:lnTo>
                    <a:lnTo>
                      <a:pt x="998604" y="547647"/>
                    </a:lnTo>
                    <a:lnTo>
                      <a:pt x="997923" y="546915"/>
                    </a:lnTo>
                    <a:lnTo>
                      <a:pt x="997301" y="546116"/>
                    </a:lnTo>
                    <a:lnTo>
                      <a:pt x="996799" y="545065"/>
                    </a:lnTo>
                    <a:lnTo>
                      <a:pt x="996318" y="543290"/>
                    </a:lnTo>
                    <a:lnTo>
                      <a:pt x="995900" y="541913"/>
                    </a:lnTo>
                    <a:lnTo>
                      <a:pt x="995412" y="540565"/>
                    </a:lnTo>
                    <a:lnTo>
                      <a:pt x="995053" y="539123"/>
                    </a:lnTo>
                    <a:lnTo>
                      <a:pt x="994543" y="537299"/>
                    </a:lnTo>
                    <a:lnTo>
                      <a:pt x="994164" y="535911"/>
                    </a:lnTo>
                    <a:lnTo>
                      <a:pt x="993769" y="534255"/>
                    </a:lnTo>
                    <a:lnTo>
                      <a:pt x="993293" y="532713"/>
                    </a:lnTo>
                    <a:lnTo>
                      <a:pt x="992641" y="531102"/>
                    </a:lnTo>
                    <a:lnTo>
                      <a:pt x="992225" y="529744"/>
                    </a:lnTo>
                    <a:lnTo>
                      <a:pt x="991891" y="528822"/>
                    </a:lnTo>
                    <a:lnTo>
                      <a:pt x="991576" y="527901"/>
                    </a:lnTo>
                    <a:lnTo>
                      <a:pt x="991448" y="526960"/>
                    </a:lnTo>
                    <a:lnTo>
                      <a:pt x="991341" y="526099"/>
                    </a:lnTo>
                    <a:lnTo>
                      <a:pt x="991296" y="524921"/>
                    </a:lnTo>
                    <a:lnTo>
                      <a:pt x="991335" y="524099"/>
                    </a:lnTo>
                    <a:lnTo>
                      <a:pt x="991366" y="523191"/>
                    </a:lnTo>
                    <a:lnTo>
                      <a:pt x="991312" y="522009"/>
                    </a:lnTo>
                    <a:lnTo>
                      <a:pt x="991374" y="520137"/>
                    </a:lnTo>
                    <a:lnTo>
                      <a:pt x="991389" y="518224"/>
                    </a:lnTo>
                    <a:lnTo>
                      <a:pt x="991441" y="516358"/>
                    </a:lnTo>
                    <a:lnTo>
                      <a:pt x="991544" y="514358"/>
                    </a:lnTo>
                    <a:lnTo>
                      <a:pt x="991884" y="512518"/>
                    </a:lnTo>
                    <a:lnTo>
                      <a:pt x="992253" y="510568"/>
                    </a:lnTo>
                    <a:lnTo>
                      <a:pt x="992326" y="508616"/>
                    </a:lnTo>
                    <a:lnTo>
                      <a:pt x="992170" y="506838"/>
                    </a:lnTo>
                    <a:lnTo>
                      <a:pt x="992215" y="504876"/>
                    </a:lnTo>
                    <a:lnTo>
                      <a:pt x="991996" y="504109"/>
                    </a:lnTo>
                    <a:lnTo>
                      <a:pt x="991948" y="503267"/>
                    </a:lnTo>
                    <a:lnTo>
                      <a:pt x="991958" y="502273"/>
                    </a:lnTo>
                    <a:lnTo>
                      <a:pt x="991961" y="501296"/>
                    </a:lnTo>
                    <a:lnTo>
                      <a:pt x="992154" y="500218"/>
                    </a:lnTo>
                    <a:lnTo>
                      <a:pt x="992250" y="499376"/>
                    </a:lnTo>
                    <a:lnTo>
                      <a:pt x="992497" y="498605"/>
                    </a:lnTo>
                    <a:lnTo>
                      <a:pt x="992921" y="497877"/>
                    </a:lnTo>
                    <a:lnTo>
                      <a:pt x="993515" y="497033"/>
                    </a:lnTo>
                    <a:lnTo>
                      <a:pt x="994055" y="496400"/>
                    </a:lnTo>
                    <a:lnTo>
                      <a:pt x="994719" y="495472"/>
                    </a:lnTo>
                    <a:lnTo>
                      <a:pt x="995181" y="494753"/>
                    </a:lnTo>
                    <a:lnTo>
                      <a:pt x="995551" y="493732"/>
                    </a:lnTo>
                    <a:lnTo>
                      <a:pt x="995862" y="492383"/>
                    </a:lnTo>
                    <a:lnTo>
                      <a:pt x="995936" y="491173"/>
                    </a:lnTo>
                    <a:lnTo>
                      <a:pt x="995839" y="490215"/>
                    </a:lnTo>
                    <a:lnTo>
                      <a:pt x="995454" y="489439"/>
                    </a:lnTo>
                    <a:lnTo>
                      <a:pt x="994986" y="488517"/>
                    </a:lnTo>
                    <a:lnTo>
                      <a:pt x="994654" y="487862"/>
                    </a:lnTo>
                    <a:lnTo>
                      <a:pt x="993637" y="486132"/>
                    </a:lnTo>
                    <a:lnTo>
                      <a:pt x="992780" y="484382"/>
                    </a:lnTo>
                    <a:lnTo>
                      <a:pt x="991509" y="481874"/>
                    </a:lnTo>
                    <a:lnTo>
                      <a:pt x="990622" y="479245"/>
                    </a:lnTo>
                    <a:lnTo>
                      <a:pt x="989858" y="475535"/>
                    </a:lnTo>
                    <a:lnTo>
                      <a:pt x="989563" y="473696"/>
                    </a:lnTo>
                    <a:lnTo>
                      <a:pt x="989534" y="472807"/>
                    </a:lnTo>
                    <a:lnTo>
                      <a:pt x="989607" y="471802"/>
                    </a:lnTo>
                    <a:lnTo>
                      <a:pt x="989706" y="470816"/>
                    </a:lnTo>
                    <a:lnTo>
                      <a:pt x="990272" y="469037"/>
                    </a:lnTo>
                    <a:lnTo>
                      <a:pt x="991175" y="466360"/>
                    </a:lnTo>
                    <a:lnTo>
                      <a:pt x="992227" y="463498"/>
                    </a:lnTo>
                    <a:lnTo>
                      <a:pt x="993184" y="461055"/>
                    </a:lnTo>
                    <a:lnTo>
                      <a:pt x="994137" y="458371"/>
                    </a:lnTo>
                    <a:lnTo>
                      <a:pt x="994896" y="456117"/>
                    </a:lnTo>
                    <a:lnTo>
                      <a:pt x="995496" y="453709"/>
                    </a:lnTo>
                    <a:lnTo>
                      <a:pt x="995297" y="452379"/>
                    </a:lnTo>
                    <a:lnTo>
                      <a:pt x="994927" y="450976"/>
                    </a:lnTo>
                    <a:lnTo>
                      <a:pt x="994446" y="449230"/>
                    </a:lnTo>
                    <a:lnTo>
                      <a:pt x="993740" y="447339"/>
                    </a:lnTo>
                    <a:lnTo>
                      <a:pt x="993162" y="446049"/>
                    </a:lnTo>
                    <a:lnTo>
                      <a:pt x="992469" y="444725"/>
                    </a:lnTo>
                    <a:lnTo>
                      <a:pt x="991794" y="443139"/>
                    </a:lnTo>
                    <a:lnTo>
                      <a:pt x="991393" y="442103"/>
                    </a:lnTo>
                    <a:lnTo>
                      <a:pt x="990632" y="439659"/>
                    </a:lnTo>
                    <a:lnTo>
                      <a:pt x="990374" y="438256"/>
                    </a:lnTo>
                    <a:lnTo>
                      <a:pt x="990137" y="436676"/>
                    </a:lnTo>
                    <a:lnTo>
                      <a:pt x="989828" y="434739"/>
                    </a:lnTo>
                    <a:lnTo>
                      <a:pt x="989678" y="434201"/>
                    </a:lnTo>
                    <a:lnTo>
                      <a:pt x="989515" y="433121"/>
                    </a:lnTo>
                    <a:lnTo>
                      <a:pt x="989389" y="432213"/>
                    </a:lnTo>
                    <a:lnTo>
                      <a:pt x="989261" y="431371"/>
                    </a:lnTo>
                    <a:lnTo>
                      <a:pt x="989132" y="430520"/>
                    </a:lnTo>
                    <a:lnTo>
                      <a:pt x="988897" y="429478"/>
                    </a:lnTo>
                    <a:lnTo>
                      <a:pt x="988676" y="428492"/>
                    </a:lnTo>
                    <a:lnTo>
                      <a:pt x="988433" y="427734"/>
                    </a:lnTo>
                    <a:lnTo>
                      <a:pt x="988166" y="426893"/>
                    </a:lnTo>
                    <a:lnTo>
                      <a:pt x="987527" y="424899"/>
                    </a:lnTo>
                    <a:lnTo>
                      <a:pt x="986846" y="423152"/>
                    </a:lnTo>
                    <a:lnTo>
                      <a:pt x="986149" y="421370"/>
                    </a:lnTo>
                    <a:lnTo>
                      <a:pt x="985542" y="419546"/>
                    </a:lnTo>
                    <a:lnTo>
                      <a:pt x="984659" y="416913"/>
                    </a:lnTo>
                    <a:lnTo>
                      <a:pt x="984146" y="415186"/>
                    </a:lnTo>
                    <a:lnTo>
                      <a:pt x="983590" y="413331"/>
                    </a:lnTo>
                    <a:lnTo>
                      <a:pt x="982894" y="411539"/>
                    </a:lnTo>
                    <a:lnTo>
                      <a:pt x="982071" y="409660"/>
                    </a:lnTo>
                    <a:lnTo>
                      <a:pt x="981423" y="407959"/>
                    </a:lnTo>
                    <a:lnTo>
                      <a:pt x="981064" y="407024"/>
                    </a:lnTo>
                    <a:lnTo>
                      <a:pt x="980390" y="405255"/>
                    </a:lnTo>
                    <a:lnTo>
                      <a:pt x="980056" y="404420"/>
                    </a:lnTo>
                    <a:lnTo>
                      <a:pt x="979724" y="403721"/>
                    </a:lnTo>
                    <a:lnTo>
                      <a:pt x="978864" y="401906"/>
                    </a:lnTo>
                    <a:lnTo>
                      <a:pt x="976810" y="397562"/>
                    </a:lnTo>
                    <a:lnTo>
                      <a:pt x="976453" y="396894"/>
                    </a:lnTo>
                    <a:lnTo>
                      <a:pt x="975614" y="396287"/>
                    </a:lnTo>
                    <a:lnTo>
                      <a:pt x="974841" y="395716"/>
                    </a:lnTo>
                    <a:lnTo>
                      <a:pt x="973958" y="395436"/>
                    </a:lnTo>
                    <a:lnTo>
                      <a:pt x="973120" y="395045"/>
                    </a:lnTo>
                    <a:lnTo>
                      <a:pt x="972183" y="394692"/>
                    </a:lnTo>
                    <a:lnTo>
                      <a:pt x="971280" y="394544"/>
                    </a:lnTo>
                    <a:lnTo>
                      <a:pt x="970221" y="394310"/>
                    </a:lnTo>
                    <a:lnTo>
                      <a:pt x="969347" y="394119"/>
                    </a:lnTo>
                    <a:lnTo>
                      <a:pt x="968439" y="393848"/>
                    </a:lnTo>
                    <a:lnTo>
                      <a:pt x="967405" y="393542"/>
                    </a:lnTo>
                    <a:lnTo>
                      <a:pt x="966509" y="393484"/>
                    </a:lnTo>
                    <a:lnTo>
                      <a:pt x="965584" y="393205"/>
                    </a:lnTo>
                    <a:lnTo>
                      <a:pt x="964691" y="392778"/>
                    </a:lnTo>
                    <a:lnTo>
                      <a:pt x="962926" y="392136"/>
                    </a:lnTo>
                    <a:lnTo>
                      <a:pt x="961956" y="391732"/>
                    </a:lnTo>
                    <a:lnTo>
                      <a:pt x="961125" y="391423"/>
                    </a:lnTo>
                    <a:lnTo>
                      <a:pt x="960117" y="391329"/>
                    </a:lnTo>
                    <a:lnTo>
                      <a:pt x="959220" y="391314"/>
                    </a:lnTo>
                    <a:lnTo>
                      <a:pt x="958289" y="390842"/>
                    </a:lnTo>
                    <a:lnTo>
                      <a:pt x="956456" y="390270"/>
                    </a:lnTo>
                    <a:lnTo>
                      <a:pt x="955627" y="389975"/>
                    </a:lnTo>
                    <a:lnTo>
                      <a:pt x="954610" y="389608"/>
                    </a:lnTo>
                    <a:lnTo>
                      <a:pt x="953730" y="389288"/>
                    </a:lnTo>
                    <a:lnTo>
                      <a:pt x="952834" y="388963"/>
                    </a:lnTo>
                    <a:lnTo>
                      <a:pt x="951954" y="388642"/>
                    </a:lnTo>
                    <a:lnTo>
                      <a:pt x="951486" y="388537"/>
                    </a:lnTo>
                    <a:lnTo>
                      <a:pt x="951004" y="388370"/>
                    </a:lnTo>
                    <a:lnTo>
                      <a:pt x="949910" y="388068"/>
                    </a:lnTo>
                    <a:lnTo>
                      <a:pt x="949170" y="387846"/>
                    </a:lnTo>
                    <a:lnTo>
                      <a:pt x="947074" y="387226"/>
                    </a:lnTo>
                    <a:lnTo>
                      <a:pt x="945357" y="386729"/>
                    </a:lnTo>
                    <a:lnTo>
                      <a:pt x="944618" y="386492"/>
                    </a:lnTo>
                    <a:lnTo>
                      <a:pt x="943600" y="386160"/>
                    </a:lnTo>
                    <a:lnTo>
                      <a:pt x="941789" y="385355"/>
                    </a:lnTo>
                    <a:lnTo>
                      <a:pt x="941031" y="385017"/>
                    </a:lnTo>
                    <a:lnTo>
                      <a:pt x="940505" y="384763"/>
                    </a:lnTo>
                    <a:lnTo>
                      <a:pt x="939905" y="384320"/>
                    </a:lnTo>
                    <a:lnTo>
                      <a:pt x="939438" y="383851"/>
                    </a:lnTo>
                    <a:lnTo>
                      <a:pt x="938743" y="383280"/>
                    </a:lnTo>
                    <a:lnTo>
                      <a:pt x="936457" y="381402"/>
                    </a:lnTo>
                    <a:lnTo>
                      <a:pt x="933486" y="378958"/>
                    </a:lnTo>
                    <a:lnTo>
                      <a:pt x="932761" y="378361"/>
                    </a:lnTo>
                    <a:lnTo>
                      <a:pt x="931803" y="377575"/>
                    </a:lnTo>
                    <a:lnTo>
                      <a:pt x="930645" y="377668"/>
                    </a:lnTo>
                    <a:lnTo>
                      <a:pt x="929183" y="377575"/>
                    </a:lnTo>
                    <a:lnTo>
                      <a:pt x="927517" y="377388"/>
                    </a:lnTo>
                    <a:lnTo>
                      <a:pt x="925761" y="377319"/>
                    </a:lnTo>
                    <a:lnTo>
                      <a:pt x="924605" y="376875"/>
                    </a:lnTo>
                    <a:lnTo>
                      <a:pt x="923741" y="376535"/>
                    </a:lnTo>
                    <a:lnTo>
                      <a:pt x="922974" y="376384"/>
                    </a:lnTo>
                    <a:lnTo>
                      <a:pt x="922281" y="375947"/>
                    </a:lnTo>
                    <a:lnTo>
                      <a:pt x="921596" y="375800"/>
                    </a:lnTo>
                    <a:lnTo>
                      <a:pt x="921111" y="375405"/>
                    </a:lnTo>
                    <a:lnTo>
                      <a:pt x="920499" y="374672"/>
                    </a:lnTo>
                    <a:lnTo>
                      <a:pt x="920075" y="374226"/>
                    </a:lnTo>
                    <a:lnTo>
                      <a:pt x="919625" y="373697"/>
                    </a:lnTo>
                    <a:lnTo>
                      <a:pt x="919079" y="373125"/>
                    </a:lnTo>
                    <a:lnTo>
                      <a:pt x="918539" y="372695"/>
                    </a:lnTo>
                    <a:lnTo>
                      <a:pt x="918071" y="372071"/>
                    </a:lnTo>
                    <a:lnTo>
                      <a:pt x="917734" y="371745"/>
                    </a:lnTo>
                    <a:lnTo>
                      <a:pt x="917320" y="370948"/>
                    </a:lnTo>
                    <a:lnTo>
                      <a:pt x="917121" y="370318"/>
                    </a:lnTo>
                    <a:lnTo>
                      <a:pt x="916755" y="369564"/>
                    </a:lnTo>
                    <a:lnTo>
                      <a:pt x="916337" y="368575"/>
                    </a:lnTo>
                    <a:lnTo>
                      <a:pt x="916148" y="368045"/>
                    </a:lnTo>
                    <a:lnTo>
                      <a:pt x="915827" y="366900"/>
                    </a:lnTo>
                    <a:lnTo>
                      <a:pt x="915496" y="365894"/>
                    </a:lnTo>
                    <a:lnTo>
                      <a:pt x="915056" y="364857"/>
                    </a:lnTo>
                    <a:lnTo>
                      <a:pt x="914764" y="364000"/>
                    </a:lnTo>
                    <a:lnTo>
                      <a:pt x="914449" y="363095"/>
                    </a:lnTo>
                    <a:lnTo>
                      <a:pt x="913749" y="361656"/>
                    </a:lnTo>
                    <a:lnTo>
                      <a:pt x="913242" y="360475"/>
                    </a:lnTo>
                    <a:lnTo>
                      <a:pt x="913097" y="359861"/>
                    </a:lnTo>
                    <a:lnTo>
                      <a:pt x="912854" y="359386"/>
                    </a:lnTo>
                    <a:lnTo>
                      <a:pt x="912680" y="358815"/>
                    </a:lnTo>
                    <a:lnTo>
                      <a:pt x="912394" y="357863"/>
                    </a:lnTo>
                    <a:lnTo>
                      <a:pt x="912086" y="356781"/>
                    </a:lnTo>
                    <a:lnTo>
                      <a:pt x="911810" y="355516"/>
                    </a:lnTo>
                    <a:lnTo>
                      <a:pt x="911469" y="354508"/>
                    </a:lnTo>
                    <a:lnTo>
                      <a:pt x="911338" y="353869"/>
                    </a:lnTo>
                    <a:lnTo>
                      <a:pt x="911123" y="352823"/>
                    </a:lnTo>
                    <a:lnTo>
                      <a:pt x="911168" y="351472"/>
                    </a:lnTo>
                    <a:lnTo>
                      <a:pt x="911156" y="349962"/>
                    </a:lnTo>
                    <a:lnTo>
                      <a:pt x="911251" y="349490"/>
                    </a:lnTo>
                    <a:lnTo>
                      <a:pt x="911460" y="348562"/>
                    </a:lnTo>
                    <a:lnTo>
                      <a:pt x="911862" y="347465"/>
                    </a:lnTo>
                    <a:lnTo>
                      <a:pt x="912175" y="346831"/>
                    </a:lnTo>
                    <a:lnTo>
                      <a:pt x="912423" y="346341"/>
                    </a:lnTo>
                    <a:lnTo>
                      <a:pt x="912870" y="345066"/>
                    </a:lnTo>
                    <a:lnTo>
                      <a:pt x="913469" y="343162"/>
                    </a:lnTo>
                    <a:lnTo>
                      <a:pt x="913881" y="342160"/>
                    </a:lnTo>
                    <a:lnTo>
                      <a:pt x="913837" y="341181"/>
                    </a:lnTo>
                    <a:lnTo>
                      <a:pt x="913762" y="340490"/>
                    </a:lnTo>
                    <a:lnTo>
                      <a:pt x="913692" y="339826"/>
                    </a:lnTo>
                    <a:lnTo>
                      <a:pt x="913505" y="338930"/>
                    </a:lnTo>
                    <a:lnTo>
                      <a:pt x="913095" y="337706"/>
                    </a:lnTo>
                    <a:lnTo>
                      <a:pt x="912889" y="336531"/>
                    </a:lnTo>
                    <a:lnTo>
                      <a:pt x="912584" y="335386"/>
                    </a:lnTo>
                    <a:lnTo>
                      <a:pt x="912326" y="334499"/>
                    </a:lnTo>
                    <a:lnTo>
                      <a:pt x="911713" y="333732"/>
                    </a:lnTo>
                    <a:lnTo>
                      <a:pt x="911280" y="332980"/>
                    </a:lnTo>
                    <a:lnTo>
                      <a:pt x="910917" y="332377"/>
                    </a:lnTo>
                    <a:lnTo>
                      <a:pt x="910593" y="331638"/>
                    </a:lnTo>
                    <a:lnTo>
                      <a:pt x="910272" y="330287"/>
                    </a:lnTo>
                    <a:lnTo>
                      <a:pt x="910305" y="328982"/>
                    </a:lnTo>
                    <a:lnTo>
                      <a:pt x="910288" y="327541"/>
                    </a:lnTo>
                    <a:lnTo>
                      <a:pt x="910416" y="326511"/>
                    </a:lnTo>
                    <a:lnTo>
                      <a:pt x="910526" y="325654"/>
                    </a:lnTo>
                    <a:lnTo>
                      <a:pt x="910622" y="324147"/>
                    </a:lnTo>
                    <a:lnTo>
                      <a:pt x="910811" y="322044"/>
                    </a:lnTo>
                    <a:lnTo>
                      <a:pt x="911049" y="319729"/>
                    </a:lnTo>
                    <a:lnTo>
                      <a:pt x="911232" y="317924"/>
                    </a:lnTo>
                    <a:lnTo>
                      <a:pt x="911379" y="316804"/>
                    </a:lnTo>
                    <a:lnTo>
                      <a:pt x="911450" y="316258"/>
                    </a:lnTo>
                    <a:lnTo>
                      <a:pt x="911448" y="315809"/>
                    </a:lnTo>
                    <a:lnTo>
                      <a:pt x="911441" y="314711"/>
                    </a:lnTo>
                    <a:lnTo>
                      <a:pt x="911280" y="313140"/>
                    </a:lnTo>
                    <a:lnTo>
                      <a:pt x="911104" y="311474"/>
                    </a:lnTo>
                    <a:lnTo>
                      <a:pt x="910943" y="309991"/>
                    </a:lnTo>
                    <a:lnTo>
                      <a:pt x="910648" y="308617"/>
                    </a:lnTo>
                    <a:lnTo>
                      <a:pt x="910509" y="307650"/>
                    </a:lnTo>
                    <a:lnTo>
                      <a:pt x="910314" y="306465"/>
                    </a:lnTo>
                    <a:lnTo>
                      <a:pt x="910291" y="305219"/>
                    </a:lnTo>
                    <a:lnTo>
                      <a:pt x="910288" y="304183"/>
                    </a:lnTo>
                    <a:lnTo>
                      <a:pt x="910156" y="302333"/>
                    </a:lnTo>
                    <a:lnTo>
                      <a:pt x="910150" y="300901"/>
                    </a:lnTo>
                    <a:lnTo>
                      <a:pt x="910343" y="299620"/>
                    </a:lnTo>
                    <a:lnTo>
                      <a:pt x="910471" y="297754"/>
                    </a:lnTo>
                    <a:lnTo>
                      <a:pt x="910519" y="296387"/>
                    </a:lnTo>
                    <a:lnTo>
                      <a:pt x="910234" y="294756"/>
                    </a:lnTo>
                    <a:lnTo>
                      <a:pt x="909916" y="293298"/>
                    </a:lnTo>
                    <a:lnTo>
                      <a:pt x="909809" y="292602"/>
                    </a:lnTo>
                    <a:lnTo>
                      <a:pt x="909710" y="291940"/>
                    </a:lnTo>
                    <a:lnTo>
                      <a:pt x="909620" y="291449"/>
                    </a:lnTo>
                    <a:lnTo>
                      <a:pt x="909232" y="289310"/>
                    </a:lnTo>
                    <a:lnTo>
                      <a:pt x="908956" y="287108"/>
                    </a:lnTo>
                    <a:lnTo>
                      <a:pt x="908599" y="285782"/>
                    </a:lnTo>
                    <a:lnTo>
                      <a:pt x="908393" y="284831"/>
                    </a:lnTo>
                    <a:lnTo>
                      <a:pt x="908063" y="283753"/>
                    </a:lnTo>
                    <a:lnTo>
                      <a:pt x="907876" y="282786"/>
                    </a:lnTo>
                    <a:lnTo>
                      <a:pt x="907639" y="281585"/>
                    </a:lnTo>
                    <a:lnTo>
                      <a:pt x="907401" y="280368"/>
                    </a:lnTo>
                    <a:lnTo>
                      <a:pt x="907151" y="279071"/>
                    </a:lnTo>
                    <a:lnTo>
                      <a:pt x="906975" y="278162"/>
                    </a:lnTo>
                    <a:lnTo>
                      <a:pt x="906782" y="277170"/>
                    </a:lnTo>
                    <a:lnTo>
                      <a:pt x="906683" y="276567"/>
                    </a:lnTo>
                    <a:lnTo>
                      <a:pt x="906603" y="275800"/>
                    </a:lnTo>
                    <a:lnTo>
                      <a:pt x="906650" y="274737"/>
                    </a:lnTo>
                    <a:lnTo>
                      <a:pt x="906544" y="274181"/>
                    </a:lnTo>
                    <a:lnTo>
                      <a:pt x="906374" y="273680"/>
                    </a:lnTo>
                    <a:lnTo>
                      <a:pt x="906525" y="272691"/>
                    </a:lnTo>
                    <a:lnTo>
                      <a:pt x="906721" y="271564"/>
                    </a:lnTo>
                    <a:lnTo>
                      <a:pt x="906846" y="270816"/>
                    </a:lnTo>
                    <a:lnTo>
                      <a:pt x="906981" y="270312"/>
                    </a:lnTo>
                    <a:lnTo>
                      <a:pt x="906975" y="269253"/>
                    </a:lnTo>
                    <a:lnTo>
                      <a:pt x="906933" y="268071"/>
                    </a:lnTo>
                    <a:lnTo>
                      <a:pt x="906782" y="267223"/>
                    </a:lnTo>
                    <a:lnTo>
                      <a:pt x="906750" y="266199"/>
                    </a:lnTo>
                    <a:lnTo>
                      <a:pt x="906634" y="265034"/>
                    </a:lnTo>
                    <a:lnTo>
                      <a:pt x="906342" y="263694"/>
                    </a:lnTo>
                    <a:lnTo>
                      <a:pt x="906399" y="263053"/>
                    </a:lnTo>
                    <a:lnTo>
                      <a:pt x="906201" y="262580"/>
                    </a:lnTo>
                    <a:lnTo>
                      <a:pt x="905658" y="262417"/>
                    </a:lnTo>
                    <a:lnTo>
                      <a:pt x="905134" y="262593"/>
                    </a:lnTo>
                    <a:lnTo>
                      <a:pt x="904037" y="263419"/>
                    </a:lnTo>
                    <a:lnTo>
                      <a:pt x="903002" y="264286"/>
                    </a:lnTo>
                    <a:lnTo>
                      <a:pt x="902556" y="264591"/>
                    </a:lnTo>
                    <a:lnTo>
                      <a:pt x="901558" y="265329"/>
                    </a:lnTo>
                    <a:lnTo>
                      <a:pt x="900980" y="265371"/>
                    </a:lnTo>
                    <a:lnTo>
                      <a:pt x="900813" y="264683"/>
                    </a:lnTo>
                    <a:lnTo>
                      <a:pt x="900903" y="264177"/>
                    </a:lnTo>
                    <a:lnTo>
                      <a:pt x="901054" y="263618"/>
                    </a:lnTo>
                    <a:lnTo>
                      <a:pt x="901172" y="263175"/>
                    </a:lnTo>
                    <a:lnTo>
                      <a:pt x="901382" y="262436"/>
                    </a:lnTo>
                    <a:lnTo>
                      <a:pt x="900961" y="262028"/>
                    </a:lnTo>
                    <a:lnTo>
                      <a:pt x="900193" y="261826"/>
                    </a:lnTo>
                    <a:lnTo>
                      <a:pt x="899012" y="261759"/>
                    </a:lnTo>
                    <a:lnTo>
                      <a:pt x="898222" y="260965"/>
                    </a:lnTo>
                    <a:lnTo>
                      <a:pt x="897457" y="260114"/>
                    </a:lnTo>
                    <a:lnTo>
                      <a:pt x="897133" y="259780"/>
                    </a:lnTo>
                    <a:lnTo>
                      <a:pt x="896443" y="259324"/>
                    </a:lnTo>
                    <a:lnTo>
                      <a:pt x="896270" y="258214"/>
                    </a:lnTo>
                    <a:lnTo>
                      <a:pt x="896758" y="257725"/>
                    </a:lnTo>
                    <a:lnTo>
                      <a:pt x="896293" y="257439"/>
                    </a:lnTo>
                    <a:lnTo>
                      <a:pt x="896138" y="256798"/>
                    </a:lnTo>
                    <a:lnTo>
                      <a:pt x="895952" y="256310"/>
                    </a:lnTo>
                    <a:lnTo>
                      <a:pt x="896087" y="255840"/>
                    </a:lnTo>
                    <a:lnTo>
                      <a:pt x="896048" y="255317"/>
                    </a:lnTo>
                    <a:lnTo>
                      <a:pt x="895476" y="255025"/>
                    </a:lnTo>
                    <a:lnTo>
                      <a:pt x="895312" y="254567"/>
                    </a:lnTo>
                    <a:lnTo>
                      <a:pt x="895146" y="253773"/>
                    </a:lnTo>
                    <a:lnTo>
                      <a:pt x="894816" y="253153"/>
                    </a:lnTo>
                    <a:lnTo>
                      <a:pt x="895150" y="252392"/>
                    </a:lnTo>
                    <a:lnTo>
                      <a:pt x="895156" y="251901"/>
                    </a:lnTo>
                    <a:lnTo>
                      <a:pt x="895306" y="251260"/>
                    </a:lnTo>
                    <a:lnTo>
                      <a:pt x="895942" y="250880"/>
                    </a:lnTo>
                    <a:lnTo>
                      <a:pt x="895522" y="249814"/>
                    </a:lnTo>
                    <a:lnTo>
                      <a:pt x="895711" y="249381"/>
                    </a:lnTo>
                    <a:lnTo>
                      <a:pt x="896013" y="248793"/>
                    </a:lnTo>
                    <a:lnTo>
                      <a:pt x="896177" y="248264"/>
                    </a:lnTo>
                    <a:lnTo>
                      <a:pt x="896070" y="247759"/>
                    </a:lnTo>
                    <a:lnTo>
                      <a:pt x="895406" y="247464"/>
                    </a:lnTo>
                    <a:lnTo>
                      <a:pt x="895239" y="247041"/>
                    </a:lnTo>
                    <a:lnTo>
                      <a:pt x="895140" y="246572"/>
                    </a:lnTo>
                    <a:lnTo>
                      <a:pt x="895541" y="246074"/>
                    </a:lnTo>
                    <a:lnTo>
                      <a:pt x="895592" y="245438"/>
                    </a:lnTo>
                    <a:lnTo>
                      <a:pt x="895060" y="244278"/>
                    </a:lnTo>
                    <a:lnTo>
                      <a:pt x="894571" y="243547"/>
                    </a:lnTo>
                    <a:lnTo>
                      <a:pt x="894449" y="242828"/>
                    </a:lnTo>
                    <a:lnTo>
                      <a:pt x="894816" y="242427"/>
                    </a:lnTo>
                    <a:lnTo>
                      <a:pt x="895171" y="241765"/>
                    </a:lnTo>
                    <a:lnTo>
                      <a:pt x="895098" y="241155"/>
                    </a:lnTo>
                    <a:lnTo>
                      <a:pt x="895085" y="240564"/>
                    </a:lnTo>
                    <a:lnTo>
                      <a:pt x="895188" y="240002"/>
                    </a:lnTo>
                    <a:lnTo>
                      <a:pt x="895711" y="239555"/>
                    </a:lnTo>
                    <a:lnTo>
                      <a:pt x="896443" y="239710"/>
                    </a:lnTo>
                    <a:lnTo>
                      <a:pt x="897008" y="239431"/>
                    </a:lnTo>
                    <a:lnTo>
                      <a:pt x="897384" y="238647"/>
                    </a:lnTo>
                    <a:lnTo>
                      <a:pt x="897422" y="238191"/>
                    </a:lnTo>
                    <a:lnTo>
                      <a:pt x="897821" y="237909"/>
                    </a:lnTo>
                    <a:lnTo>
                      <a:pt x="897955" y="237399"/>
                    </a:lnTo>
                    <a:lnTo>
                      <a:pt x="898434" y="236943"/>
                    </a:lnTo>
                    <a:lnTo>
                      <a:pt x="898934" y="236983"/>
                    </a:lnTo>
                    <a:lnTo>
                      <a:pt x="899586" y="237074"/>
                    </a:lnTo>
                    <a:lnTo>
                      <a:pt x="900155" y="236718"/>
                    </a:lnTo>
                    <a:lnTo>
                      <a:pt x="900482" y="236185"/>
                    </a:lnTo>
                    <a:lnTo>
                      <a:pt x="901012" y="235642"/>
                    </a:lnTo>
                    <a:lnTo>
                      <a:pt x="901632" y="235315"/>
                    </a:lnTo>
                    <a:lnTo>
                      <a:pt x="902100" y="235035"/>
                    </a:lnTo>
                    <a:lnTo>
                      <a:pt x="901888" y="234386"/>
                    </a:lnTo>
                    <a:lnTo>
                      <a:pt x="901722" y="233962"/>
                    </a:lnTo>
                    <a:lnTo>
                      <a:pt x="901304" y="233706"/>
                    </a:lnTo>
                    <a:lnTo>
                      <a:pt x="901481" y="233073"/>
                    </a:lnTo>
                    <a:lnTo>
                      <a:pt x="901838" y="232707"/>
                    </a:lnTo>
                    <a:lnTo>
                      <a:pt x="902184" y="232293"/>
                    </a:lnTo>
                    <a:lnTo>
                      <a:pt x="901850" y="231869"/>
                    </a:lnTo>
                    <a:lnTo>
                      <a:pt x="901384" y="231628"/>
                    </a:lnTo>
                    <a:lnTo>
                      <a:pt x="901098" y="231018"/>
                    </a:lnTo>
                    <a:lnTo>
                      <a:pt x="900823" y="230463"/>
                    </a:lnTo>
                    <a:lnTo>
                      <a:pt x="900159" y="230665"/>
                    </a:lnTo>
                    <a:lnTo>
                      <a:pt x="899837" y="230161"/>
                    </a:lnTo>
                    <a:lnTo>
                      <a:pt x="899571" y="229808"/>
                    </a:lnTo>
                    <a:lnTo>
                      <a:pt x="899705" y="229079"/>
                    </a:lnTo>
                    <a:lnTo>
                      <a:pt x="899894" y="228610"/>
                    </a:lnTo>
                    <a:lnTo>
                      <a:pt x="899336" y="228344"/>
                    </a:lnTo>
                    <a:lnTo>
                      <a:pt x="898842" y="228087"/>
                    </a:lnTo>
                    <a:lnTo>
                      <a:pt x="898909" y="227467"/>
                    </a:lnTo>
                    <a:lnTo>
                      <a:pt x="899144" y="226912"/>
                    </a:lnTo>
                    <a:lnTo>
                      <a:pt x="898867" y="226552"/>
                    </a:lnTo>
                    <a:lnTo>
                      <a:pt x="898613" y="226087"/>
                    </a:lnTo>
                    <a:lnTo>
                      <a:pt x="899525" y="225207"/>
                    </a:lnTo>
                    <a:lnTo>
                      <a:pt x="899503" y="224369"/>
                    </a:lnTo>
                    <a:lnTo>
                      <a:pt x="899249" y="223836"/>
                    </a:lnTo>
                    <a:lnTo>
                      <a:pt x="898463" y="223582"/>
                    </a:lnTo>
                    <a:lnTo>
                      <a:pt x="897942" y="223072"/>
                    </a:lnTo>
                    <a:lnTo>
                      <a:pt x="897333" y="222841"/>
                    </a:lnTo>
                    <a:lnTo>
                      <a:pt x="896633" y="223013"/>
                    </a:lnTo>
                    <a:lnTo>
                      <a:pt x="896504" y="224099"/>
                    </a:lnTo>
                    <a:lnTo>
                      <a:pt x="896276" y="224776"/>
                    </a:lnTo>
                    <a:lnTo>
                      <a:pt x="895740" y="225352"/>
                    </a:lnTo>
                    <a:lnTo>
                      <a:pt x="895098" y="225839"/>
                    </a:lnTo>
                    <a:lnTo>
                      <a:pt x="894600" y="225348"/>
                    </a:lnTo>
                    <a:lnTo>
                      <a:pt x="894488" y="224925"/>
                    </a:lnTo>
                    <a:lnTo>
                      <a:pt x="894568" y="223662"/>
                    </a:lnTo>
                    <a:lnTo>
                      <a:pt x="894093" y="223618"/>
                    </a:lnTo>
                    <a:lnTo>
                      <a:pt x="893370" y="224584"/>
                    </a:lnTo>
                    <a:lnTo>
                      <a:pt x="892738" y="224889"/>
                    </a:lnTo>
                    <a:lnTo>
                      <a:pt x="892593" y="224353"/>
                    </a:lnTo>
                    <a:lnTo>
                      <a:pt x="892074" y="224221"/>
                    </a:lnTo>
                    <a:lnTo>
                      <a:pt x="891418" y="223894"/>
                    </a:lnTo>
                    <a:lnTo>
                      <a:pt x="890866" y="223393"/>
                    </a:lnTo>
                    <a:lnTo>
                      <a:pt x="891120" y="222904"/>
                    </a:lnTo>
                    <a:lnTo>
                      <a:pt x="891135" y="221958"/>
                    </a:lnTo>
                    <a:lnTo>
                      <a:pt x="890776" y="221290"/>
                    </a:lnTo>
                    <a:lnTo>
                      <a:pt x="890208" y="220879"/>
                    </a:lnTo>
                    <a:lnTo>
                      <a:pt x="889627" y="220769"/>
                    </a:lnTo>
                    <a:lnTo>
                      <a:pt x="888984" y="220612"/>
                    </a:lnTo>
                    <a:lnTo>
                      <a:pt x="888712" y="220021"/>
                    </a:lnTo>
                    <a:lnTo>
                      <a:pt x="888952" y="219530"/>
                    </a:lnTo>
                    <a:lnTo>
                      <a:pt x="888631" y="218676"/>
                    </a:lnTo>
                    <a:lnTo>
                      <a:pt x="889097" y="218631"/>
                    </a:lnTo>
                    <a:lnTo>
                      <a:pt x="889530" y="218400"/>
                    </a:lnTo>
                    <a:lnTo>
                      <a:pt x="889595" y="217809"/>
                    </a:lnTo>
                    <a:lnTo>
                      <a:pt x="889427" y="217337"/>
                    </a:lnTo>
                    <a:lnTo>
                      <a:pt x="889312" y="216891"/>
                    </a:lnTo>
                    <a:lnTo>
                      <a:pt x="889286" y="216416"/>
                    </a:lnTo>
                    <a:lnTo>
                      <a:pt x="888914" y="215815"/>
                    </a:lnTo>
                    <a:lnTo>
                      <a:pt x="888494" y="215214"/>
                    </a:lnTo>
                    <a:lnTo>
                      <a:pt x="888311" y="214663"/>
                    </a:lnTo>
                    <a:lnTo>
                      <a:pt x="888066" y="214207"/>
                    </a:lnTo>
                    <a:lnTo>
                      <a:pt x="888101" y="213529"/>
                    </a:lnTo>
                    <a:lnTo>
                      <a:pt x="887748" y="213199"/>
                    </a:lnTo>
                    <a:lnTo>
                      <a:pt x="887120" y="212897"/>
                    </a:lnTo>
                    <a:lnTo>
                      <a:pt x="886500" y="212678"/>
                    </a:lnTo>
                    <a:lnTo>
                      <a:pt x="885969" y="212193"/>
                    </a:lnTo>
                    <a:lnTo>
                      <a:pt x="885582" y="211397"/>
                    </a:lnTo>
                    <a:lnTo>
                      <a:pt x="885286" y="210884"/>
                    </a:lnTo>
                    <a:lnTo>
                      <a:pt x="884769" y="210312"/>
                    </a:lnTo>
                    <a:lnTo>
                      <a:pt x="884050" y="210348"/>
                    </a:lnTo>
                    <a:lnTo>
                      <a:pt x="883308" y="210283"/>
                    </a:lnTo>
                    <a:lnTo>
                      <a:pt x="882672" y="209506"/>
                    </a:lnTo>
                    <a:lnTo>
                      <a:pt x="881895" y="209407"/>
                    </a:lnTo>
                    <a:lnTo>
                      <a:pt x="880877" y="209789"/>
                    </a:lnTo>
                    <a:lnTo>
                      <a:pt x="879750" y="210151"/>
                    </a:lnTo>
                    <a:lnTo>
                      <a:pt x="878745" y="210212"/>
                    </a:lnTo>
                    <a:lnTo>
                      <a:pt x="877415" y="210235"/>
                    </a:lnTo>
                    <a:lnTo>
                      <a:pt x="876054" y="210421"/>
                    </a:lnTo>
                    <a:lnTo>
                      <a:pt x="874761" y="210697"/>
                    </a:lnTo>
                    <a:lnTo>
                      <a:pt x="873329" y="211018"/>
                    </a:lnTo>
                    <a:lnTo>
                      <a:pt x="872324" y="211138"/>
                    </a:lnTo>
                    <a:lnTo>
                      <a:pt x="871476" y="211124"/>
                    </a:lnTo>
                    <a:lnTo>
                      <a:pt x="870738" y="210974"/>
                    </a:lnTo>
                    <a:lnTo>
                      <a:pt x="870284" y="210907"/>
                    </a:lnTo>
                    <a:lnTo>
                      <a:pt x="868981" y="209554"/>
                    </a:lnTo>
                    <a:lnTo>
                      <a:pt x="867854" y="208398"/>
                    </a:lnTo>
                    <a:lnTo>
                      <a:pt x="866229" y="206707"/>
                    </a:lnTo>
                    <a:lnTo>
                      <a:pt x="864731" y="204889"/>
                    </a:lnTo>
                    <a:lnTo>
                      <a:pt x="863792" y="203570"/>
                    </a:lnTo>
                    <a:lnTo>
                      <a:pt x="862716" y="201951"/>
                    </a:lnTo>
                    <a:lnTo>
                      <a:pt x="861712" y="200599"/>
                    </a:lnTo>
                    <a:lnTo>
                      <a:pt x="860655" y="199242"/>
                    </a:lnTo>
                    <a:lnTo>
                      <a:pt x="859609" y="197902"/>
                    </a:lnTo>
                    <a:lnTo>
                      <a:pt x="858581" y="196290"/>
                    </a:lnTo>
                    <a:lnTo>
                      <a:pt x="857724" y="194720"/>
                    </a:lnTo>
                    <a:lnTo>
                      <a:pt x="857005" y="193342"/>
                    </a:lnTo>
                    <a:lnTo>
                      <a:pt x="856184" y="192014"/>
                    </a:lnTo>
                    <a:lnTo>
                      <a:pt x="855557" y="191092"/>
                    </a:lnTo>
                    <a:lnTo>
                      <a:pt x="854738" y="189734"/>
                    </a:lnTo>
                    <a:lnTo>
                      <a:pt x="853801" y="188375"/>
                    </a:lnTo>
                    <a:lnTo>
                      <a:pt x="852616" y="187169"/>
                    </a:lnTo>
                    <a:lnTo>
                      <a:pt x="851753" y="186382"/>
                    </a:lnTo>
                    <a:lnTo>
                      <a:pt x="850811" y="185707"/>
                    </a:lnTo>
                    <a:lnTo>
                      <a:pt x="849270" y="184831"/>
                    </a:lnTo>
                    <a:lnTo>
                      <a:pt x="848317" y="184353"/>
                    </a:lnTo>
                    <a:lnTo>
                      <a:pt x="847370" y="184327"/>
                    </a:lnTo>
                    <a:lnTo>
                      <a:pt x="845601" y="184917"/>
                    </a:lnTo>
                    <a:lnTo>
                      <a:pt x="844634" y="185108"/>
                    </a:lnTo>
                    <a:lnTo>
                      <a:pt x="843741" y="184715"/>
                    </a:lnTo>
                    <a:lnTo>
                      <a:pt x="842441" y="182744"/>
                    </a:lnTo>
                    <a:lnTo>
                      <a:pt x="841510" y="181881"/>
                    </a:lnTo>
                    <a:lnTo>
                      <a:pt x="840716" y="180994"/>
                    </a:lnTo>
                    <a:lnTo>
                      <a:pt x="840376" y="180404"/>
                    </a:lnTo>
                    <a:lnTo>
                      <a:pt x="839682" y="179433"/>
                    </a:lnTo>
                    <a:lnTo>
                      <a:pt x="838680" y="178654"/>
                    </a:lnTo>
                    <a:lnTo>
                      <a:pt x="837455" y="177826"/>
                    </a:lnTo>
                    <a:lnTo>
                      <a:pt x="836543" y="177241"/>
                    </a:lnTo>
                    <a:lnTo>
                      <a:pt x="835325" y="176355"/>
                    </a:lnTo>
                    <a:lnTo>
                      <a:pt x="835056" y="175395"/>
                    </a:lnTo>
                    <a:lnTo>
                      <a:pt x="834119" y="173853"/>
                    </a:lnTo>
                    <a:lnTo>
                      <a:pt x="833274" y="173384"/>
                    </a:lnTo>
                    <a:lnTo>
                      <a:pt x="833114" y="172155"/>
                    </a:lnTo>
                    <a:lnTo>
                      <a:pt x="833169" y="171199"/>
                    </a:lnTo>
                    <a:lnTo>
                      <a:pt x="832474" y="170296"/>
                    </a:lnTo>
                    <a:lnTo>
                      <a:pt x="831749" y="169625"/>
                    </a:lnTo>
                    <a:lnTo>
                      <a:pt x="831290" y="169275"/>
                    </a:lnTo>
                    <a:lnTo>
                      <a:pt x="829931" y="168909"/>
                    </a:lnTo>
                    <a:lnTo>
                      <a:pt x="828589" y="168825"/>
                    </a:lnTo>
                    <a:lnTo>
                      <a:pt x="827584" y="167262"/>
                    </a:lnTo>
                    <a:lnTo>
                      <a:pt x="827000" y="166205"/>
                    </a:lnTo>
                    <a:lnTo>
                      <a:pt x="826670" y="165371"/>
                    </a:lnTo>
                    <a:lnTo>
                      <a:pt x="826313" y="163919"/>
                    </a:lnTo>
                    <a:lnTo>
                      <a:pt x="826471" y="162507"/>
                    </a:lnTo>
                    <a:lnTo>
                      <a:pt x="825616" y="162099"/>
                    </a:lnTo>
                    <a:lnTo>
                      <a:pt x="824588" y="161078"/>
                    </a:lnTo>
                    <a:lnTo>
                      <a:pt x="823947" y="159835"/>
                    </a:lnTo>
                    <a:lnTo>
                      <a:pt x="823811" y="158820"/>
                    </a:lnTo>
                    <a:lnTo>
                      <a:pt x="824878" y="157404"/>
                    </a:lnTo>
                    <a:lnTo>
                      <a:pt x="825639" y="155465"/>
                    </a:lnTo>
                    <a:lnTo>
                      <a:pt x="825431" y="154030"/>
                    </a:lnTo>
                    <a:lnTo>
                      <a:pt x="824641" y="152470"/>
                    </a:lnTo>
                    <a:lnTo>
                      <a:pt x="824155" y="151105"/>
                    </a:lnTo>
                    <a:lnTo>
                      <a:pt x="823359" y="149407"/>
                    </a:lnTo>
                    <a:lnTo>
                      <a:pt x="822229" y="147226"/>
                    </a:lnTo>
                    <a:lnTo>
                      <a:pt x="821275" y="145499"/>
                    </a:lnTo>
                    <a:lnTo>
                      <a:pt x="820241" y="143454"/>
                    </a:lnTo>
                    <a:lnTo>
                      <a:pt x="819426" y="141855"/>
                    </a:lnTo>
                    <a:lnTo>
                      <a:pt x="818260" y="140580"/>
                    </a:lnTo>
                    <a:lnTo>
                      <a:pt x="817056" y="139425"/>
                    </a:lnTo>
                    <a:lnTo>
                      <a:pt x="815413" y="138981"/>
                    </a:lnTo>
                    <a:lnTo>
                      <a:pt x="813978" y="138265"/>
                    </a:lnTo>
                    <a:lnTo>
                      <a:pt x="812093" y="137086"/>
                    </a:lnTo>
                    <a:lnTo>
                      <a:pt x="810555" y="135880"/>
                    </a:lnTo>
                    <a:lnTo>
                      <a:pt x="809524" y="135321"/>
                    </a:lnTo>
                    <a:lnTo>
                      <a:pt x="808506" y="135376"/>
                    </a:lnTo>
                    <a:lnTo>
                      <a:pt x="807193" y="136004"/>
                    </a:lnTo>
                    <a:lnTo>
                      <a:pt x="806185" y="136551"/>
                    </a:lnTo>
                    <a:lnTo>
                      <a:pt x="805177" y="136798"/>
                    </a:lnTo>
                    <a:lnTo>
                      <a:pt x="804103" y="136676"/>
                    </a:lnTo>
                    <a:lnTo>
                      <a:pt x="802765" y="136492"/>
                    </a:lnTo>
                    <a:lnTo>
                      <a:pt x="800886" y="136117"/>
                    </a:lnTo>
                    <a:lnTo>
                      <a:pt x="799667" y="135935"/>
                    </a:lnTo>
                    <a:lnTo>
                      <a:pt x="798585" y="135533"/>
                    </a:lnTo>
                    <a:lnTo>
                      <a:pt x="796646" y="134952"/>
                    </a:lnTo>
                    <a:lnTo>
                      <a:pt x="795114" y="134325"/>
                    </a:lnTo>
                    <a:lnTo>
                      <a:pt x="794006" y="133382"/>
                    </a:lnTo>
                    <a:lnTo>
                      <a:pt x="792282" y="131979"/>
                    </a:lnTo>
                    <a:lnTo>
                      <a:pt x="790956" y="130877"/>
                    </a:lnTo>
                    <a:lnTo>
                      <a:pt x="790018" y="129966"/>
                    </a:lnTo>
                    <a:lnTo>
                      <a:pt x="789078" y="128945"/>
                    </a:lnTo>
                    <a:lnTo>
                      <a:pt x="788339" y="128835"/>
                    </a:lnTo>
                    <a:lnTo>
                      <a:pt x="787616" y="129285"/>
                    </a:lnTo>
                    <a:lnTo>
                      <a:pt x="786855" y="129599"/>
                    </a:lnTo>
                    <a:lnTo>
                      <a:pt x="785954" y="128886"/>
                    </a:lnTo>
                    <a:lnTo>
                      <a:pt x="785013" y="128109"/>
                    </a:lnTo>
                    <a:lnTo>
                      <a:pt x="783995" y="127319"/>
                    </a:lnTo>
                    <a:lnTo>
                      <a:pt x="782983" y="126581"/>
                    </a:lnTo>
                    <a:lnTo>
                      <a:pt x="781805" y="125917"/>
                    </a:lnTo>
                    <a:lnTo>
                      <a:pt x="780231" y="125306"/>
                    </a:lnTo>
                    <a:lnTo>
                      <a:pt x="779102" y="124896"/>
                    </a:lnTo>
                    <a:lnTo>
                      <a:pt x="778058" y="124753"/>
                    </a:lnTo>
                    <a:lnTo>
                      <a:pt x="776924" y="124767"/>
                    </a:lnTo>
                    <a:lnTo>
                      <a:pt x="775740" y="125303"/>
                    </a:lnTo>
                    <a:lnTo>
                      <a:pt x="774747" y="126109"/>
                    </a:lnTo>
                    <a:lnTo>
                      <a:pt x="773929" y="126674"/>
                    </a:lnTo>
                    <a:lnTo>
                      <a:pt x="773371" y="126142"/>
                    </a:lnTo>
                    <a:lnTo>
                      <a:pt x="773207" y="125364"/>
                    </a:lnTo>
                    <a:lnTo>
                      <a:pt x="773322" y="124474"/>
                    </a:lnTo>
                    <a:lnTo>
                      <a:pt x="772892" y="123923"/>
                    </a:lnTo>
                    <a:lnTo>
                      <a:pt x="772295" y="123251"/>
                    </a:lnTo>
                    <a:lnTo>
                      <a:pt x="771646" y="122930"/>
                    </a:lnTo>
                    <a:lnTo>
                      <a:pt x="771013" y="121793"/>
                    </a:lnTo>
                    <a:lnTo>
                      <a:pt x="770404" y="121377"/>
                    </a:lnTo>
                    <a:lnTo>
                      <a:pt x="770211" y="120658"/>
                    </a:lnTo>
                    <a:lnTo>
                      <a:pt x="769883" y="119807"/>
                    </a:lnTo>
                    <a:lnTo>
                      <a:pt x="768660" y="119973"/>
                    </a:lnTo>
                    <a:lnTo>
                      <a:pt x="767635" y="120093"/>
                    </a:lnTo>
                    <a:lnTo>
                      <a:pt x="767032" y="120314"/>
                    </a:lnTo>
                    <a:lnTo>
                      <a:pt x="766614" y="120734"/>
                    </a:lnTo>
                    <a:lnTo>
                      <a:pt x="765834" y="120753"/>
                    </a:lnTo>
                    <a:lnTo>
                      <a:pt x="764994" y="119941"/>
                    </a:lnTo>
                    <a:lnTo>
                      <a:pt x="763956" y="118862"/>
                    </a:lnTo>
                    <a:lnTo>
                      <a:pt x="763080" y="118975"/>
                    </a:lnTo>
                    <a:lnTo>
                      <a:pt x="761626" y="119983"/>
                    </a:lnTo>
                    <a:lnTo>
                      <a:pt x="760678" y="119996"/>
                    </a:lnTo>
                    <a:lnTo>
                      <a:pt x="760071" y="119607"/>
                    </a:lnTo>
                    <a:lnTo>
                      <a:pt x="758466" y="119646"/>
                    </a:lnTo>
                    <a:lnTo>
                      <a:pt x="758029" y="119778"/>
                    </a:lnTo>
                    <a:lnTo>
                      <a:pt x="757468" y="119919"/>
                    </a:lnTo>
                    <a:lnTo>
                      <a:pt x="756523" y="119761"/>
                    </a:lnTo>
                    <a:lnTo>
                      <a:pt x="755852" y="118461"/>
                    </a:lnTo>
                    <a:lnTo>
                      <a:pt x="754770" y="117960"/>
                    </a:lnTo>
                    <a:lnTo>
                      <a:pt x="753461" y="118127"/>
                    </a:lnTo>
                    <a:lnTo>
                      <a:pt x="752333" y="118400"/>
                    </a:lnTo>
                    <a:lnTo>
                      <a:pt x="751074" y="118172"/>
                    </a:lnTo>
                    <a:lnTo>
                      <a:pt x="750387" y="117847"/>
                    </a:lnTo>
                    <a:lnTo>
                      <a:pt x="749755" y="116723"/>
                    </a:lnTo>
                    <a:lnTo>
                      <a:pt x="749675" y="115437"/>
                    </a:lnTo>
                    <a:lnTo>
                      <a:pt x="750381" y="114233"/>
                    </a:lnTo>
                    <a:lnTo>
                      <a:pt x="750917" y="113586"/>
                    </a:lnTo>
                    <a:lnTo>
                      <a:pt x="751123" y="112409"/>
                    </a:lnTo>
                    <a:lnTo>
                      <a:pt x="750657" y="111294"/>
                    </a:lnTo>
                    <a:lnTo>
                      <a:pt x="749097" y="110212"/>
                    </a:lnTo>
                    <a:lnTo>
                      <a:pt x="748009" y="109422"/>
                    </a:lnTo>
                    <a:lnTo>
                      <a:pt x="747343" y="108771"/>
                    </a:lnTo>
                    <a:lnTo>
                      <a:pt x="746072" y="108552"/>
                    </a:lnTo>
                    <a:lnTo>
                      <a:pt x="744570" y="109258"/>
                    </a:lnTo>
                    <a:lnTo>
                      <a:pt x="742830" y="110361"/>
                    </a:lnTo>
                    <a:lnTo>
                      <a:pt x="741212" y="110777"/>
                    </a:lnTo>
                    <a:lnTo>
                      <a:pt x="740376" y="110218"/>
                    </a:lnTo>
                    <a:lnTo>
                      <a:pt x="739204" y="108764"/>
                    </a:lnTo>
                    <a:lnTo>
                      <a:pt x="738829" y="107570"/>
                    </a:lnTo>
                    <a:lnTo>
                      <a:pt x="739159" y="106453"/>
                    </a:lnTo>
                    <a:lnTo>
                      <a:pt x="740078" y="104841"/>
                    </a:lnTo>
                    <a:lnTo>
                      <a:pt x="740569" y="103560"/>
                    </a:lnTo>
                    <a:lnTo>
                      <a:pt x="740431" y="102243"/>
                    </a:lnTo>
                    <a:lnTo>
                      <a:pt x="739676" y="101543"/>
                    </a:lnTo>
                    <a:lnTo>
                      <a:pt x="739067" y="101074"/>
                    </a:lnTo>
                    <a:lnTo>
                      <a:pt x="737772" y="100150"/>
                    </a:lnTo>
                    <a:lnTo>
                      <a:pt x="736607" y="99328"/>
                    </a:lnTo>
                    <a:lnTo>
                      <a:pt x="734911" y="97860"/>
                    </a:lnTo>
                    <a:lnTo>
                      <a:pt x="734032" y="97032"/>
                    </a:lnTo>
                    <a:lnTo>
                      <a:pt x="733081" y="96011"/>
                    </a:lnTo>
                    <a:lnTo>
                      <a:pt x="732198" y="95193"/>
                    </a:lnTo>
                    <a:lnTo>
                      <a:pt x="731643" y="94679"/>
                    </a:lnTo>
                    <a:lnTo>
                      <a:pt x="730330" y="93491"/>
                    </a:lnTo>
                    <a:lnTo>
                      <a:pt x="729303" y="92508"/>
                    </a:lnTo>
                    <a:lnTo>
                      <a:pt x="728091" y="91002"/>
                    </a:lnTo>
                    <a:lnTo>
                      <a:pt x="726830" y="89525"/>
                    </a:lnTo>
                    <a:lnTo>
                      <a:pt x="726114" y="88726"/>
                    </a:lnTo>
                    <a:lnTo>
                      <a:pt x="725735" y="88266"/>
                    </a:lnTo>
                    <a:lnTo>
                      <a:pt x="725225" y="87666"/>
                    </a:lnTo>
                    <a:lnTo>
                      <a:pt x="724874" y="87252"/>
                    </a:lnTo>
                    <a:lnTo>
                      <a:pt x="723966" y="86318"/>
                    </a:lnTo>
                    <a:lnTo>
                      <a:pt x="723212" y="85541"/>
                    </a:lnTo>
                    <a:lnTo>
                      <a:pt x="722435" y="84768"/>
                    </a:lnTo>
                    <a:lnTo>
                      <a:pt x="721840" y="84141"/>
                    </a:lnTo>
                    <a:lnTo>
                      <a:pt x="721420" y="83585"/>
                    </a:lnTo>
                    <a:lnTo>
                      <a:pt x="721542" y="83011"/>
                    </a:lnTo>
                    <a:lnTo>
                      <a:pt x="721067" y="82786"/>
                    </a:lnTo>
                    <a:lnTo>
                      <a:pt x="720748" y="82288"/>
                    </a:lnTo>
                    <a:lnTo>
                      <a:pt x="720340" y="81800"/>
                    </a:lnTo>
                    <a:lnTo>
                      <a:pt x="720067" y="81305"/>
                    </a:lnTo>
                    <a:lnTo>
                      <a:pt x="719840" y="80917"/>
                    </a:lnTo>
                    <a:lnTo>
                      <a:pt x="719693" y="79973"/>
                    </a:lnTo>
                    <a:lnTo>
                      <a:pt x="719638" y="79122"/>
                    </a:lnTo>
                    <a:lnTo>
                      <a:pt x="719718" y="78406"/>
                    </a:lnTo>
                    <a:lnTo>
                      <a:pt x="719792" y="77744"/>
                    </a:lnTo>
                    <a:lnTo>
                      <a:pt x="719250" y="76887"/>
                    </a:lnTo>
                    <a:lnTo>
                      <a:pt x="718722" y="76643"/>
                    </a:lnTo>
                    <a:lnTo>
                      <a:pt x="717981" y="76288"/>
                    </a:lnTo>
                    <a:lnTo>
                      <a:pt x="717499" y="75864"/>
                    </a:lnTo>
                    <a:lnTo>
                      <a:pt x="716899" y="75292"/>
                    </a:lnTo>
                    <a:lnTo>
                      <a:pt x="716489" y="74682"/>
                    </a:lnTo>
                    <a:lnTo>
                      <a:pt x="716266" y="74287"/>
                    </a:lnTo>
                    <a:lnTo>
                      <a:pt x="715949" y="73760"/>
                    </a:lnTo>
                    <a:lnTo>
                      <a:pt x="715592" y="73153"/>
                    </a:lnTo>
                    <a:lnTo>
                      <a:pt x="715222" y="72546"/>
                    </a:lnTo>
                    <a:lnTo>
                      <a:pt x="714905" y="71805"/>
                    </a:lnTo>
                    <a:lnTo>
                      <a:pt x="714507" y="71218"/>
                    </a:lnTo>
                    <a:lnTo>
                      <a:pt x="714086" y="70626"/>
                    </a:lnTo>
                    <a:lnTo>
                      <a:pt x="713695" y="70077"/>
                    </a:lnTo>
                    <a:lnTo>
                      <a:pt x="713364" y="69651"/>
                    </a:lnTo>
                    <a:lnTo>
                      <a:pt x="712516" y="68800"/>
                    </a:lnTo>
                    <a:lnTo>
                      <a:pt x="711781" y="68388"/>
                    </a:lnTo>
                    <a:lnTo>
                      <a:pt x="711184" y="68090"/>
                    </a:lnTo>
                    <a:lnTo>
                      <a:pt x="710346" y="67785"/>
                    </a:lnTo>
                    <a:lnTo>
                      <a:pt x="710005" y="67457"/>
                    </a:lnTo>
                    <a:lnTo>
                      <a:pt x="709472" y="66861"/>
                    </a:lnTo>
                    <a:lnTo>
                      <a:pt x="709572" y="66304"/>
                    </a:lnTo>
                    <a:lnTo>
                      <a:pt x="709730" y="65634"/>
                    </a:lnTo>
                    <a:lnTo>
                      <a:pt x="709935" y="64930"/>
                    </a:lnTo>
                    <a:lnTo>
                      <a:pt x="710236" y="64520"/>
                    </a:lnTo>
                    <a:lnTo>
                      <a:pt x="710288" y="63608"/>
                    </a:lnTo>
                    <a:lnTo>
                      <a:pt x="710230" y="63127"/>
                    </a:lnTo>
                    <a:lnTo>
                      <a:pt x="710085" y="61932"/>
                    </a:lnTo>
                    <a:lnTo>
                      <a:pt x="709761" y="61521"/>
                    </a:lnTo>
                    <a:lnTo>
                      <a:pt x="709418" y="61091"/>
                    </a:lnTo>
                    <a:lnTo>
                      <a:pt x="708143" y="60568"/>
                    </a:lnTo>
                    <a:lnTo>
                      <a:pt x="707238" y="60507"/>
                    </a:lnTo>
                    <a:lnTo>
                      <a:pt x="706641" y="60282"/>
                    </a:lnTo>
                    <a:lnTo>
                      <a:pt x="706130" y="59969"/>
                    </a:lnTo>
                    <a:lnTo>
                      <a:pt x="705349" y="58981"/>
                    </a:lnTo>
                    <a:lnTo>
                      <a:pt x="705257" y="58011"/>
                    </a:lnTo>
                    <a:lnTo>
                      <a:pt x="705366" y="57433"/>
                    </a:lnTo>
                    <a:lnTo>
                      <a:pt x="705761" y="56853"/>
                    </a:lnTo>
                    <a:lnTo>
                      <a:pt x="706152" y="56274"/>
                    </a:lnTo>
                    <a:lnTo>
                      <a:pt x="706698" y="55674"/>
                    </a:lnTo>
                    <a:lnTo>
                      <a:pt x="707263" y="55244"/>
                    </a:lnTo>
                    <a:lnTo>
                      <a:pt x="707431" y="54580"/>
                    </a:lnTo>
                    <a:lnTo>
                      <a:pt x="707343" y="53484"/>
                    </a:lnTo>
                    <a:lnTo>
                      <a:pt x="706721" y="52945"/>
                    </a:lnTo>
                    <a:lnTo>
                      <a:pt x="706261" y="52861"/>
                    </a:lnTo>
                    <a:lnTo>
                      <a:pt x="705488" y="52788"/>
                    </a:lnTo>
                    <a:lnTo>
                      <a:pt x="704990" y="52701"/>
                    </a:lnTo>
                    <a:lnTo>
                      <a:pt x="703921" y="53086"/>
                    </a:lnTo>
                    <a:lnTo>
                      <a:pt x="703336" y="53475"/>
                    </a:lnTo>
                    <a:lnTo>
                      <a:pt x="702723" y="53680"/>
                    </a:lnTo>
                    <a:lnTo>
                      <a:pt x="702168" y="53939"/>
                    </a:lnTo>
                    <a:lnTo>
                      <a:pt x="701202" y="54409"/>
                    </a:lnTo>
                    <a:lnTo>
                      <a:pt x="700199" y="54403"/>
                    </a:lnTo>
                    <a:lnTo>
                      <a:pt x="699817" y="53708"/>
                    </a:lnTo>
                    <a:lnTo>
                      <a:pt x="699618" y="51510"/>
                    </a:lnTo>
                    <a:lnTo>
                      <a:pt x="699130" y="50890"/>
                    </a:lnTo>
                    <a:lnTo>
                      <a:pt x="698674" y="50626"/>
                    </a:lnTo>
                    <a:lnTo>
                      <a:pt x="698180" y="50350"/>
                    </a:lnTo>
                    <a:lnTo>
                      <a:pt x="697191" y="50006"/>
                    </a:lnTo>
                    <a:lnTo>
                      <a:pt x="696264" y="49705"/>
                    </a:lnTo>
                    <a:lnTo>
                      <a:pt x="695932" y="49384"/>
                    </a:lnTo>
                    <a:lnTo>
                      <a:pt x="695627" y="48947"/>
                    </a:lnTo>
                    <a:lnTo>
                      <a:pt x="695361" y="48485"/>
                    </a:lnTo>
                    <a:lnTo>
                      <a:pt x="694835" y="47573"/>
                    </a:lnTo>
                    <a:lnTo>
                      <a:pt x="694472" y="47111"/>
                    </a:lnTo>
                    <a:lnTo>
                      <a:pt x="693810" y="46273"/>
                    </a:lnTo>
                    <a:lnTo>
                      <a:pt x="693194" y="45392"/>
                    </a:lnTo>
                    <a:lnTo>
                      <a:pt x="692882" y="44495"/>
                    </a:lnTo>
                    <a:lnTo>
                      <a:pt x="692381" y="43287"/>
                    </a:lnTo>
                    <a:lnTo>
                      <a:pt x="692112" y="42593"/>
                    </a:lnTo>
                    <a:lnTo>
                      <a:pt x="691644" y="41598"/>
                    </a:lnTo>
                    <a:lnTo>
                      <a:pt x="691068" y="40753"/>
                    </a:lnTo>
                    <a:lnTo>
                      <a:pt x="669562" y="53"/>
                    </a:lnTo>
                    <a:lnTo>
                      <a:pt x="641378" y="63470"/>
                    </a:lnTo>
                    <a:lnTo>
                      <a:pt x="591071" y="114708"/>
                    </a:lnTo>
                    <a:lnTo>
                      <a:pt x="383423" y="294733"/>
                    </a:lnTo>
                    <a:lnTo>
                      <a:pt x="343343" y="329487"/>
                    </a:lnTo>
                    <a:lnTo>
                      <a:pt x="275605" y="425547"/>
                    </a:lnTo>
                    <a:lnTo>
                      <a:pt x="267083" y="448469"/>
                    </a:lnTo>
                    <a:lnTo>
                      <a:pt x="266621" y="448990"/>
                    </a:lnTo>
                    <a:lnTo>
                      <a:pt x="266220" y="449619"/>
                    </a:lnTo>
                    <a:lnTo>
                      <a:pt x="265854" y="450104"/>
                    </a:lnTo>
                    <a:lnTo>
                      <a:pt x="265398" y="450463"/>
                    </a:lnTo>
                    <a:lnTo>
                      <a:pt x="265058" y="450835"/>
                    </a:lnTo>
                    <a:lnTo>
                      <a:pt x="264636" y="451272"/>
                    </a:lnTo>
                    <a:lnTo>
                      <a:pt x="264049" y="451793"/>
                    </a:lnTo>
                    <a:lnTo>
                      <a:pt x="263297" y="452499"/>
                    </a:lnTo>
                    <a:lnTo>
                      <a:pt x="262970" y="452800"/>
                    </a:lnTo>
                    <a:lnTo>
                      <a:pt x="262411" y="453298"/>
                    </a:lnTo>
                    <a:lnTo>
                      <a:pt x="261564" y="454018"/>
                    </a:lnTo>
                    <a:lnTo>
                      <a:pt x="260669" y="454701"/>
                    </a:lnTo>
                    <a:lnTo>
                      <a:pt x="259923" y="455189"/>
                    </a:lnTo>
                    <a:lnTo>
                      <a:pt x="259188" y="455668"/>
                    </a:lnTo>
                    <a:lnTo>
                      <a:pt x="258039" y="456419"/>
                    </a:lnTo>
                    <a:lnTo>
                      <a:pt x="257043" y="457067"/>
                    </a:lnTo>
                    <a:lnTo>
                      <a:pt x="256097" y="457687"/>
                    </a:lnTo>
                    <a:lnTo>
                      <a:pt x="254982" y="458458"/>
                    </a:lnTo>
                    <a:lnTo>
                      <a:pt x="254122" y="459042"/>
                    </a:lnTo>
                    <a:lnTo>
                      <a:pt x="253252" y="459636"/>
                    </a:lnTo>
                    <a:lnTo>
                      <a:pt x="252298" y="460285"/>
                    </a:lnTo>
                    <a:lnTo>
                      <a:pt x="251357" y="460731"/>
                    </a:lnTo>
                    <a:lnTo>
                      <a:pt x="250365" y="461601"/>
                    </a:lnTo>
                    <a:lnTo>
                      <a:pt x="249369" y="462279"/>
                    </a:lnTo>
                    <a:lnTo>
                      <a:pt x="248897" y="462599"/>
                    </a:lnTo>
                    <a:lnTo>
                      <a:pt x="248361" y="462966"/>
                    </a:lnTo>
                    <a:lnTo>
                      <a:pt x="247594" y="463534"/>
                    </a:lnTo>
                    <a:lnTo>
                      <a:pt x="246884" y="463845"/>
                    </a:lnTo>
                    <a:lnTo>
                      <a:pt x="246271" y="463881"/>
                    </a:lnTo>
                    <a:lnTo>
                      <a:pt x="243195" y="463376"/>
                    </a:lnTo>
                    <a:lnTo>
                      <a:pt x="242724" y="463017"/>
                    </a:lnTo>
                    <a:lnTo>
                      <a:pt x="242280" y="462639"/>
                    </a:lnTo>
                    <a:lnTo>
                      <a:pt x="242360" y="462070"/>
                    </a:lnTo>
                    <a:lnTo>
                      <a:pt x="242781" y="461855"/>
                    </a:lnTo>
                    <a:lnTo>
                      <a:pt x="243455" y="461565"/>
                    </a:lnTo>
                    <a:lnTo>
                      <a:pt x="243894" y="461294"/>
                    </a:lnTo>
                    <a:lnTo>
                      <a:pt x="244354" y="460605"/>
                    </a:lnTo>
                    <a:lnTo>
                      <a:pt x="244514" y="460153"/>
                    </a:lnTo>
                    <a:lnTo>
                      <a:pt x="244521" y="459604"/>
                    </a:lnTo>
                    <a:lnTo>
                      <a:pt x="244119" y="459300"/>
                    </a:lnTo>
                    <a:lnTo>
                      <a:pt x="243670" y="459245"/>
                    </a:lnTo>
                    <a:lnTo>
                      <a:pt x="243159" y="459180"/>
                    </a:lnTo>
                    <a:lnTo>
                      <a:pt x="242457" y="459020"/>
                    </a:lnTo>
                    <a:lnTo>
                      <a:pt x="241827" y="458721"/>
                    </a:lnTo>
                    <a:lnTo>
                      <a:pt x="241452" y="457842"/>
                    </a:lnTo>
                    <a:lnTo>
                      <a:pt x="240999" y="457508"/>
                    </a:lnTo>
                    <a:lnTo>
                      <a:pt x="240526" y="456631"/>
                    </a:lnTo>
                    <a:lnTo>
                      <a:pt x="239930" y="456098"/>
                    </a:lnTo>
                    <a:lnTo>
                      <a:pt x="238889" y="455619"/>
                    </a:lnTo>
                    <a:lnTo>
                      <a:pt x="238270" y="455016"/>
                    </a:lnTo>
                    <a:lnTo>
                      <a:pt x="237660" y="454583"/>
                    </a:lnTo>
                    <a:lnTo>
                      <a:pt x="237076" y="454207"/>
                    </a:lnTo>
                    <a:lnTo>
                      <a:pt x="236423" y="453735"/>
                    </a:lnTo>
                    <a:lnTo>
                      <a:pt x="235669" y="453655"/>
                    </a:lnTo>
                    <a:lnTo>
                      <a:pt x="235177" y="453616"/>
                    </a:lnTo>
                    <a:lnTo>
                      <a:pt x="234349" y="453728"/>
                    </a:lnTo>
                    <a:lnTo>
                      <a:pt x="233790" y="453856"/>
                    </a:lnTo>
                    <a:lnTo>
                      <a:pt x="233353" y="454140"/>
                    </a:lnTo>
                    <a:lnTo>
                      <a:pt x="233357" y="454663"/>
                    </a:lnTo>
                    <a:lnTo>
                      <a:pt x="233855" y="455064"/>
                    </a:lnTo>
                    <a:lnTo>
                      <a:pt x="234250" y="455735"/>
                    </a:lnTo>
                    <a:lnTo>
                      <a:pt x="234347" y="456285"/>
                    </a:lnTo>
                    <a:lnTo>
                      <a:pt x="233958" y="456570"/>
                    </a:lnTo>
                    <a:lnTo>
                      <a:pt x="233505" y="456762"/>
                    </a:lnTo>
                    <a:lnTo>
                      <a:pt x="232966" y="456846"/>
                    </a:lnTo>
                    <a:lnTo>
                      <a:pt x="232500" y="456917"/>
                    </a:lnTo>
                    <a:lnTo>
                      <a:pt x="231880" y="457029"/>
                    </a:lnTo>
                    <a:lnTo>
                      <a:pt x="231437" y="457109"/>
                    </a:lnTo>
                    <a:lnTo>
                      <a:pt x="231052" y="457369"/>
                    </a:lnTo>
                    <a:lnTo>
                      <a:pt x="230779" y="457781"/>
                    </a:lnTo>
                    <a:lnTo>
                      <a:pt x="230603" y="458462"/>
                    </a:lnTo>
                    <a:lnTo>
                      <a:pt x="230352" y="459183"/>
                    </a:lnTo>
                    <a:lnTo>
                      <a:pt x="230265" y="459775"/>
                    </a:lnTo>
                    <a:lnTo>
                      <a:pt x="230082" y="460510"/>
                    </a:lnTo>
                    <a:lnTo>
                      <a:pt x="229697" y="461139"/>
                    </a:lnTo>
                    <a:lnTo>
                      <a:pt x="229296" y="461517"/>
                    </a:lnTo>
                    <a:lnTo>
                      <a:pt x="228775" y="461659"/>
                    </a:lnTo>
                    <a:lnTo>
                      <a:pt x="228306" y="461742"/>
                    </a:lnTo>
                    <a:lnTo>
                      <a:pt x="227796" y="461784"/>
                    </a:lnTo>
                    <a:lnTo>
                      <a:pt x="227073" y="461906"/>
                    </a:lnTo>
                    <a:lnTo>
                      <a:pt x="226413" y="462166"/>
                    </a:lnTo>
                    <a:lnTo>
                      <a:pt x="225844" y="462433"/>
                    </a:lnTo>
                    <a:lnTo>
                      <a:pt x="225424" y="462632"/>
                    </a:lnTo>
                    <a:lnTo>
                      <a:pt x="224961" y="462830"/>
                    </a:lnTo>
                    <a:lnTo>
                      <a:pt x="224180" y="463252"/>
                    </a:lnTo>
                    <a:lnTo>
                      <a:pt x="223234" y="463736"/>
                    </a:lnTo>
                    <a:lnTo>
                      <a:pt x="222396" y="464157"/>
                    </a:lnTo>
                    <a:lnTo>
                      <a:pt x="221722" y="464610"/>
                    </a:lnTo>
                    <a:lnTo>
                      <a:pt x="220980" y="465104"/>
                    </a:lnTo>
                    <a:lnTo>
                      <a:pt x="220415" y="465444"/>
                    </a:lnTo>
                    <a:lnTo>
                      <a:pt x="219820" y="466070"/>
                    </a:lnTo>
                    <a:lnTo>
                      <a:pt x="219442" y="466543"/>
                    </a:lnTo>
                    <a:lnTo>
                      <a:pt x="219182" y="466998"/>
                    </a:lnTo>
                    <a:lnTo>
                      <a:pt x="218623" y="467799"/>
                    </a:lnTo>
                    <a:lnTo>
                      <a:pt x="218080" y="468616"/>
                    </a:lnTo>
                    <a:lnTo>
                      <a:pt x="217175" y="469721"/>
                    </a:lnTo>
                    <a:lnTo>
                      <a:pt x="216578" y="469589"/>
                    </a:lnTo>
                    <a:lnTo>
                      <a:pt x="215974" y="469387"/>
                    </a:lnTo>
                    <a:lnTo>
                      <a:pt x="215341" y="469240"/>
                    </a:lnTo>
                    <a:lnTo>
                      <a:pt x="214830" y="469856"/>
                    </a:lnTo>
                    <a:lnTo>
                      <a:pt x="214462" y="470167"/>
                    </a:lnTo>
                    <a:lnTo>
                      <a:pt x="213778" y="470459"/>
                    </a:lnTo>
                    <a:lnTo>
                      <a:pt x="213107" y="470331"/>
                    </a:lnTo>
                    <a:lnTo>
                      <a:pt x="212599" y="470036"/>
                    </a:lnTo>
                    <a:lnTo>
                      <a:pt x="211954" y="469522"/>
                    </a:lnTo>
                    <a:lnTo>
                      <a:pt x="211313" y="469175"/>
                    </a:lnTo>
                    <a:lnTo>
                      <a:pt x="210775" y="468826"/>
                    </a:lnTo>
                    <a:lnTo>
                      <a:pt x="210265" y="468726"/>
                    </a:lnTo>
                    <a:lnTo>
                      <a:pt x="209809" y="468623"/>
                    </a:lnTo>
                    <a:lnTo>
                      <a:pt x="209096" y="468806"/>
                    </a:lnTo>
                    <a:lnTo>
                      <a:pt x="208239" y="469230"/>
                    </a:lnTo>
                    <a:lnTo>
                      <a:pt x="207594" y="469497"/>
                    </a:lnTo>
                    <a:lnTo>
                      <a:pt x="207064" y="469831"/>
                    </a:lnTo>
                    <a:lnTo>
                      <a:pt x="205909" y="470469"/>
                    </a:lnTo>
                    <a:lnTo>
                      <a:pt x="205291" y="470839"/>
                    </a:lnTo>
                    <a:lnTo>
                      <a:pt x="204829" y="471179"/>
                    </a:lnTo>
                    <a:lnTo>
                      <a:pt x="204342" y="471501"/>
                    </a:lnTo>
                    <a:lnTo>
                      <a:pt x="203806" y="471940"/>
                    </a:lnTo>
                    <a:lnTo>
                      <a:pt x="203323" y="472335"/>
                    </a:lnTo>
                    <a:lnTo>
                      <a:pt x="202646" y="472354"/>
                    </a:lnTo>
                    <a:lnTo>
                      <a:pt x="201898" y="472749"/>
                    </a:lnTo>
                    <a:lnTo>
                      <a:pt x="201413" y="472900"/>
                    </a:lnTo>
                    <a:lnTo>
                      <a:pt x="200629" y="473308"/>
                    </a:lnTo>
                    <a:lnTo>
                      <a:pt x="200135" y="473522"/>
                    </a:lnTo>
                    <a:lnTo>
                      <a:pt x="199692" y="473719"/>
                    </a:lnTo>
                    <a:lnTo>
                      <a:pt x="198732" y="473760"/>
                    </a:lnTo>
                    <a:lnTo>
                      <a:pt x="198089" y="473375"/>
                    </a:lnTo>
                    <a:lnTo>
                      <a:pt x="197534" y="473157"/>
                    </a:lnTo>
                    <a:lnTo>
                      <a:pt x="196988" y="472942"/>
                    </a:lnTo>
                    <a:lnTo>
                      <a:pt x="196189" y="472602"/>
                    </a:lnTo>
                    <a:lnTo>
                      <a:pt x="195547" y="472106"/>
                    </a:lnTo>
                    <a:lnTo>
                      <a:pt x="194864" y="471821"/>
                    </a:lnTo>
                    <a:lnTo>
                      <a:pt x="194086" y="471789"/>
                    </a:lnTo>
                    <a:lnTo>
                      <a:pt x="193383" y="471657"/>
                    </a:lnTo>
                    <a:lnTo>
                      <a:pt x="192603" y="471484"/>
                    </a:lnTo>
                    <a:lnTo>
                      <a:pt x="192067" y="471452"/>
                    </a:lnTo>
                    <a:lnTo>
                      <a:pt x="191504" y="471503"/>
                    </a:lnTo>
                    <a:lnTo>
                      <a:pt x="190933" y="471480"/>
                    </a:lnTo>
                    <a:lnTo>
                      <a:pt x="190345" y="471625"/>
                    </a:lnTo>
                    <a:lnTo>
                      <a:pt x="189739" y="471631"/>
                    </a:lnTo>
                    <a:lnTo>
                      <a:pt x="189052" y="471400"/>
                    </a:lnTo>
                    <a:lnTo>
                      <a:pt x="188550" y="470671"/>
                    </a:lnTo>
                    <a:lnTo>
                      <a:pt x="188105" y="469731"/>
                    </a:lnTo>
                    <a:lnTo>
                      <a:pt x="187655" y="469221"/>
                    </a:lnTo>
                    <a:lnTo>
                      <a:pt x="187331" y="468887"/>
                    </a:lnTo>
                    <a:lnTo>
                      <a:pt x="186794" y="468553"/>
                    </a:lnTo>
                    <a:lnTo>
                      <a:pt x="186161" y="468444"/>
                    </a:lnTo>
                    <a:lnTo>
                      <a:pt x="185510" y="468337"/>
                    </a:lnTo>
                    <a:lnTo>
                      <a:pt x="184999" y="468286"/>
                    </a:lnTo>
                    <a:lnTo>
                      <a:pt x="184302" y="468556"/>
                    </a:lnTo>
                    <a:lnTo>
                      <a:pt x="183764" y="468976"/>
                    </a:lnTo>
                    <a:lnTo>
                      <a:pt x="183472" y="469516"/>
                    </a:lnTo>
                    <a:lnTo>
                      <a:pt x="183186" y="469898"/>
                    </a:lnTo>
                    <a:lnTo>
                      <a:pt x="182684" y="470325"/>
                    </a:lnTo>
                    <a:lnTo>
                      <a:pt x="181936" y="470852"/>
                    </a:lnTo>
                    <a:lnTo>
                      <a:pt x="181009" y="470482"/>
                    </a:lnTo>
                    <a:lnTo>
                      <a:pt x="180482" y="470238"/>
                    </a:lnTo>
                    <a:lnTo>
                      <a:pt x="180013" y="470133"/>
                    </a:lnTo>
                    <a:lnTo>
                      <a:pt x="179551" y="470303"/>
                    </a:lnTo>
                    <a:lnTo>
                      <a:pt x="179188" y="469963"/>
                    </a:lnTo>
                    <a:lnTo>
                      <a:pt x="178177" y="469956"/>
                    </a:lnTo>
                    <a:lnTo>
                      <a:pt x="177444" y="470003"/>
                    </a:lnTo>
                    <a:lnTo>
                      <a:pt x="176565" y="470097"/>
                    </a:lnTo>
                    <a:lnTo>
                      <a:pt x="175759" y="470110"/>
                    </a:lnTo>
                    <a:lnTo>
                      <a:pt x="175206" y="470112"/>
                    </a:lnTo>
                    <a:lnTo>
                      <a:pt x="174683" y="470110"/>
                    </a:lnTo>
                    <a:lnTo>
                      <a:pt x="174055" y="469982"/>
                    </a:lnTo>
                    <a:lnTo>
                      <a:pt x="173467" y="469705"/>
                    </a:lnTo>
                    <a:lnTo>
                      <a:pt x="173019" y="469314"/>
                    </a:lnTo>
                    <a:lnTo>
                      <a:pt x="172336" y="469677"/>
                    </a:lnTo>
                    <a:lnTo>
                      <a:pt x="171729" y="469824"/>
                    </a:lnTo>
                    <a:lnTo>
                      <a:pt x="171286" y="470078"/>
                    </a:lnTo>
                    <a:lnTo>
                      <a:pt x="170676" y="470858"/>
                    </a:lnTo>
                    <a:lnTo>
                      <a:pt x="169935" y="471896"/>
                    </a:lnTo>
                    <a:lnTo>
                      <a:pt x="169479" y="472245"/>
                    </a:lnTo>
                    <a:lnTo>
                      <a:pt x="168924" y="472482"/>
                    </a:lnTo>
                    <a:lnTo>
                      <a:pt x="168413" y="472617"/>
                    </a:lnTo>
                    <a:lnTo>
                      <a:pt x="167767" y="473032"/>
                    </a:lnTo>
                    <a:lnTo>
                      <a:pt x="166993" y="473606"/>
                    </a:lnTo>
                    <a:lnTo>
                      <a:pt x="166659" y="474104"/>
                    </a:lnTo>
                    <a:lnTo>
                      <a:pt x="166489" y="474778"/>
                    </a:lnTo>
                    <a:lnTo>
                      <a:pt x="166470" y="475264"/>
                    </a:lnTo>
                    <a:lnTo>
                      <a:pt x="166275" y="476094"/>
                    </a:lnTo>
                    <a:lnTo>
                      <a:pt x="166174" y="476659"/>
                    </a:lnTo>
                    <a:lnTo>
                      <a:pt x="166079" y="477296"/>
                    </a:lnTo>
                    <a:lnTo>
                      <a:pt x="165930" y="478075"/>
                    </a:lnTo>
                    <a:lnTo>
                      <a:pt x="165777" y="478602"/>
                    </a:lnTo>
                    <a:lnTo>
                      <a:pt x="165411" y="479027"/>
                    </a:lnTo>
                    <a:lnTo>
                      <a:pt x="164951" y="479556"/>
                    </a:lnTo>
                    <a:lnTo>
                      <a:pt x="164207" y="480968"/>
                    </a:lnTo>
                    <a:lnTo>
                      <a:pt x="163924" y="481525"/>
                    </a:lnTo>
                    <a:lnTo>
                      <a:pt x="163336" y="482584"/>
                    </a:lnTo>
                    <a:lnTo>
                      <a:pt x="163002" y="483065"/>
                    </a:lnTo>
                    <a:lnTo>
                      <a:pt x="162730" y="483450"/>
                    </a:lnTo>
                    <a:lnTo>
                      <a:pt x="162373" y="483990"/>
                    </a:lnTo>
                    <a:lnTo>
                      <a:pt x="162029" y="484494"/>
                    </a:lnTo>
                    <a:lnTo>
                      <a:pt x="161111" y="485580"/>
                    </a:lnTo>
                    <a:lnTo>
                      <a:pt x="160614" y="485910"/>
                    </a:lnTo>
                    <a:lnTo>
                      <a:pt x="159978" y="485984"/>
                    </a:lnTo>
                    <a:lnTo>
                      <a:pt x="159455" y="486064"/>
                    </a:lnTo>
                    <a:lnTo>
                      <a:pt x="158642" y="486051"/>
                    </a:lnTo>
                    <a:lnTo>
                      <a:pt x="157448" y="486055"/>
                    </a:lnTo>
                    <a:lnTo>
                      <a:pt x="156282" y="486068"/>
                    </a:lnTo>
                    <a:lnTo>
                      <a:pt x="155156" y="486160"/>
                    </a:lnTo>
                    <a:lnTo>
                      <a:pt x="154009" y="486212"/>
                    </a:lnTo>
                    <a:lnTo>
                      <a:pt x="153229" y="486254"/>
                    </a:lnTo>
                    <a:lnTo>
                      <a:pt x="152454" y="486433"/>
                    </a:lnTo>
                    <a:lnTo>
                      <a:pt x="151883" y="486322"/>
                    </a:lnTo>
                    <a:lnTo>
                      <a:pt x="151334" y="486267"/>
                    </a:lnTo>
                    <a:lnTo>
                      <a:pt x="150891" y="486032"/>
                    </a:lnTo>
                    <a:lnTo>
                      <a:pt x="150452" y="485654"/>
                    </a:lnTo>
                    <a:lnTo>
                      <a:pt x="150019" y="484941"/>
                    </a:lnTo>
                    <a:lnTo>
                      <a:pt x="149649" y="484250"/>
                    </a:lnTo>
                    <a:lnTo>
                      <a:pt x="149559" y="483759"/>
                    </a:lnTo>
                    <a:lnTo>
                      <a:pt x="148859" y="483611"/>
                    </a:lnTo>
                    <a:lnTo>
                      <a:pt x="147793" y="483689"/>
                    </a:lnTo>
                    <a:lnTo>
                      <a:pt x="147218" y="483695"/>
                    </a:lnTo>
                    <a:lnTo>
                      <a:pt x="146592" y="483727"/>
                    </a:lnTo>
                    <a:lnTo>
                      <a:pt x="146113" y="483996"/>
                    </a:lnTo>
                    <a:lnTo>
                      <a:pt x="145661" y="484260"/>
                    </a:lnTo>
                    <a:lnTo>
                      <a:pt x="145192" y="484593"/>
                    </a:lnTo>
                    <a:lnTo>
                      <a:pt x="144804" y="484872"/>
                    </a:lnTo>
                    <a:lnTo>
                      <a:pt x="144361" y="485008"/>
                    </a:lnTo>
                    <a:lnTo>
                      <a:pt x="143709" y="484975"/>
                    </a:lnTo>
                    <a:lnTo>
                      <a:pt x="143089" y="485683"/>
                    </a:lnTo>
                    <a:lnTo>
                      <a:pt x="142739" y="486064"/>
                    </a:lnTo>
                    <a:lnTo>
                      <a:pt x="142421" y="486433"/>
                    </a:lnTo>
                    <a:lnTo>
                      <a:pt x="141943" y="486706"/>
                    </a:lnTo>
                    <a:lnTo>
                      <a:pt x="141436" y="487169"/>
                    </a:lnTo>
                    <a:lnTo>
                      <a:pt x="141047" y="487776"/>
                    </a:lnTo>
                    <a:lnTo>
                      <a:pt x="141098" y="488514"/>
                    </a:lnTo>
                    <a:lnTo>
                      <a:pt x="141009" y="489102"/>
                    </a:lnTo>
                    <a:lnTo>
                      <a:pt x="140993" y="489580"/>
                    </a:lnTo>
                    <a:lnTo>
                      <a:pt x="140995" y="490085"/>
                    </a:lnTo>
                    <a:lnTo>
                      <a:pt x="140961" y="490854"/>
                    </a:lnTo>
                    <a:lnTo>
                      <a:pt x="141018" y="491522"/>
                    </a:lnTo>
                    <a:lnTo>
                      <a:pt x="140993" y="492011"/>
                    </a:lnTo>
                    <a:lnTo>
                      <a:pt x="141028" y="492701"/>
                    </a:lnTo>
                    <a:lnTo>
                      <a:pt x="141056" y="493745"/>
                    </a:lnTo>
                    <a:lnTo>
                      <a:pt x="140915" y="494512"/>
                    </a:lnTo>
                    <a:lnTo>
                      <a:pt x="140787" y="495407"/>
                    </a:lnTo>
                    <a:lnTo>
                      <a:pt x="140568" y="495793"/>
                    </a:lnTo>
                    <a:lnTo>
                      <a:pt x="139972" y="496355"/>
                    </a:lnTo>
                    <a:lnTo>
                      <a:pt x="138831" y="496653"/>
                    </a:lnTo>
                    <a:lnTo>
                      <a:pt x="137837" y="496730"/>
                    </a:lnTo>
                    <a:lnTo>
                      <a:pt x="137162" y="497014"/>
                    </a:lnTo>
                    <a:lnTo>
                      <a:pt x="137570" y="497678"/>
                    </a:lnTo>
                    <a:lnTo>
                      <a:pt x="137904" y="498243"/>
                    </a:lnTo>
                    <a:lnTo>
                      <a:pt x="138308" y="499055"/>
                    </a:lnTo>
                    <a:lnTo>
                      <a:pt x="138716" y="499951"/>
                    </a:lnTo>
                    <a:lnTo>
                      <a:pt x="138854" y="501136"/>
                    </a:lnTo>
                    <a:lnTo>
                      <a:pt x="138379" y="501556"/>
                    </a:lnTo>
                    <a:lnTo>
                      <a:pt x="137608" y="501990"/>
                    </a:lnTo>
                    <a:lnTo>
                      <a:pt x="136690" y="502487"/>
                    </a:lnTo>
                    <a:lnTo>
                      <a:pt x="135482" y="503322"/>
                    </a:lnTo>
                    <a:lnTo>
                      <a:pt x="135072" y="503569"/>
                    </a:lnTo>
                    <a:lnTo>
                      <a:pt x="134240" y="504185"/>
                    </a:lnTo>
                    <a:lnTo>
                      <a:pt x="133778" y="504414"/>
                    </a:lnTo>
                    <a:lnTo>
                      <a:pt x="133312" y="504641"/>
                    </a:lnTo>
                    <a:lnTo>
                      <a:pt x="132860" y="504857"/>
                    </a:lnTo>
                    <a:lnTo>
                      <a:pt x="132311" y="505095"/>
                    </a:lnTo>
                    <a:lnTo>
                      <a:pt x="131563" y="505496"/>
                    </a:lnTo>
                    <a:lnTo>
                      <a:pt x="130521" y="505977"/>
                    </a:lnTo>
                    <a:lnTo>
                      <a:pt x="129594" y="506424"/>
                    </a:lnTo>
                    <a:lnTo>
                      <a:pt x="128672" y="506809"/>
                    </a:lnTo>
                    <a:lnTo>
                      <a:pt x="128069" y="506996"/>
                    </a:lnTo>
                    <a:lnTo>
                      <a:pt x="127065" y="507105"/>
                    </a:lnTo>
                    <a:lnTo>
                      <a:pt x="126130" y="507143"/>
                    </a:lnTo>
                    <a:lnTo>
                      <a:pt x="125224" y="507166"/>
                    </a:lnTo>
                    <a:lnTo>
                      <a:pt x="124756" y="507242"/>
                    </a:lnTo>
                    <a:lnTo>
                      <a:pt x="123976" y="507371"/>
                    </a:lnTo>
                    <a:lnTo>
                      <a:pt x="123092" y="507679"/>
                    </a:lnTo>
                    <a:lnTo>
                      <a:pt x="122023" y="507856"/>
                    </a:lnTo>
                    <a:lnTo>
                      <a:pt x="121104" y="508074"/>
                    </a:lnTo>
                    <a:lnTo>
                      <a:pt x="120621" y="508190"/>
                    </a:lnTo>
                    <a:lnTo>
                      <a:pt x="119274" y="508456"/>
                    </a:lnTo>
                    <a:lnTo>
                      <a:pt x="118190" y="508742"/>
                    </a:lnTo>
                    <a:lnTo>
                      <a:pt x="117667" y="508893"/>
                    </a:lnTo>
                    <a:lnTo>
                      <a:pt x="117030" y="509272"/>
                    </a:lnTo>
                    <a:lnTo>
                      <a:pt x="116856" y="509988"/>
                    </a:lnTo>
                    <a:lnTo>
                      <a:pt x="116612" y="510650"/>
                    </a:lnTo>
                    <a:lnTo>
                      <a:pt x="116706" y="512482"/>
                    </a:lnTo>
                    <a:lnTo>
                      <a:pt x="116757" y="514024"/>
                    </a:lnTo>
                    <a:lnTo>
                      <a:pt x="116629" y="514483"/>
                    </a:lnTo>
                    <a:lnTo>
                      <a:pt x="116276" y="515112"/>
                    </a:lnTo>
                    <a:lnTo>
                      <a:pt x="116054" y="515581"/>
                    </a:lnTo>
                    <a:lnTo>
                      <a:pt x="115486" y="516114"/>
                    </a:lnTo>
                    <a:lnTo>
                      <a:pt x="115078" y="516499"/>
                    </a:lnTo>
                    <a:lnTo>
                      <a:pt x="114398" y="516859"/>
                    </a:lnTo>
                    <a:lnTo>
                      <a:pt x="113822" y="517151"/>
                    </a:lnTo>
                    <a:lnTo>
                      <a:pt x="113242" y="517363"/>
                    </a:lnTo>
                    <a:lnTo>
                      <a:pt x="112757" y="517424"/>
                    </a:lnTo>
                    <a:lnTo>
                      <a:pt x="111771" y="517552"/>
                    </a:lnTo>
                    <a:lnTo>
                      <a:pt x="109597" y="517865"/>
                    </a:lnTo>
                    <a:lnTo>
                      <a:pt x="109023" y="517993"/>
                    </a:lnTo>
                    <a:lnTo>
                      <a:pt x="108368" y="518140"/>
                    </a:lnTo>
                    <a:lnTo>
                      <a:pt x="107548" y="518143"/>
                    </a:lnTo>
                    <a:lnTo>
                      <a:pt x="107103" y="518159"/>
                    </a:lnTo>
                    <a:lnTo>
                      <a:pt x="105930" y="518252"/>
                    </a:lnTo>
                    <a:lnTo>
                      <a:pt x="105237" y="518400"/>
                    </a:lnTo>
                    <a:lnTo>
                      <a:pt x="104752" y="518503"/>
                    </a:lnTo>
                    <a:lnTo>
                      <a:pt x="104248" y="518592"/>
                    </a:lnTo>
                    <a:lnTo>
                      <a:pt x="103682" y="518743"/>
                    </a:lnTo>
                    <a:lnTo>
                      <a:pt x="103098" y="518898"/>
                    </a:lnTo>
                    <a:lnTo>
                      <a:pt x="102165" y="519058"/>
                    </a:lnTo>
                    <a:lnTo>
                      <a:pt x="101703" y="519126"/>
                    </a:lnTo>
                    <a:lnTo>
                      <a:pt x="100970" y="519229"/>
                    </a:lnTo>
                    <a:lnTo>
                      <a:pt x="100417" y="519334"/>
                    </a:lnTo>
                    <a:lnTo>
                      <a:pt x="99573" y="519472"/>
                    </a:lnTo>
                    <a:lnTo>
                      <a:pt x="98835" y="519449"/>
                    </a:lnTo>
                    <a:lnTo>
                      <a:pt x="97938" y="519344"/>
                    </a:lnTo>
                    <a:lnTo>
                      <a:pt x="97490" y="519235"/>
                    </a:lnTo>
                    <a:lnTo>
                      <a:pt x="96578" y="518869"/>
                    </a:lnTo>
                    <a:lnTo>
                      <a:pt x="96032" y="518670"/>
                    </a:lnTo>
                    <a:lnTo>
                      <a:pt x="95402" y="518442"/>
                    </a:lnTo>
                    <a:lnTo>
                      <a:pt x="94475" y="517838"/>
                    </a:lnTo>
                    <a:lnTo>
                      <a:pt x="93883" y="517520"/>
                    </a:lnTo>
                    <a:lnTo>
                      <a:pt x="93284" y="516789"/>
                    </a:lnTo>
                    <a:lnTo>
                      <a:pt x="92471" y="516503"/>
                    </a:lnTo>
                    <a:lnTo>
                      <a:pt x="92127" y="515758"/>
                    </a:lnTo>
                    <a:lnTo>
                      <a:pt x="91473" y="514737"/>
                    </a:lnTo>
                    <a:lnTo>
                      <a:pt x="91036" y="514242"/>
                    </a:lnTo>
                    <a:lnTo>
                      <a:pt x="90195" y="513006"/>
                    </a:lnTo>
                    <a:lnTo>
                      <a:pt x="89225" y="512351"/>
                    </a:lnTo>
                    <a:lnTo>
                      <a:pt x="88281" y="512255"/>
                    </a:lnTo>
                    <a:lnTo>
                      <a:pt x="86952" y="512553"/>
                    </a:lnTo>
                    <a:lnTo>
                      <a:pt x="85340" y="513221"/>
                    </a:lnTo>
                    <a:lnTo>
                      <a:pt x="84245" y="513606"/>
                    </a:lnTo>
                    <a:lnTo>
                      <a:pt x="83227" y="514053"/>
                    </a:lnTo>
                    <a:lnTo>
                      <a:pt x="82136" y="514528"/>
                    </a:lnTo>
                    <a:lnTo>
                      <a:pt x="80999" y="515289"/>
                    </a:lnTo>
                    <a:lnTo>
                      <a:pt x="79737" y="516236"/>
                    </a:lnTo>
                    <a:lnTo>
                      <a:pt x="78787" y="517155"/>
                    </a:lnTo>
                    <a:lnTo>
                      <a:pt x="77932" y="517829"/>
                    </a:lnTo>
                    <a:lnTo>
                      <a:pt x="77143" y="518560"/>
                    </a:lnTo>
                    <a:lnTo>
                      <a:pt x="76414" y="519389"/>
                    </a:lnTo>
                    <a:lnTo>
                      <a:pt x="75482" y="520246"/>
                    </a:lnTo>
                    <a:lnTo>
                      <a:pt x="74834" y="520641"/>
                    </a:lnTo>
                    <a:lnTo>
                      <a:pt x="74173" y="520606"/>
                    </a:lnTo>
                    <a:lnTo>
                      <a:pt x="73482" y="520355"/>
                    </a:lnTo>
                    <a:lnTo>
                      <a:pt x="72734" y="519768"/>
                    </a:lnTo>
                    <a:lnTo>
                      <a:pt x="71732" y="518743"/>
                    </a:lnTo>
                    <a:lnTo>
                      <a:pt x="70515" y="517321"/>
                    </a:lnTo>
                    <a:lnTo>
                      <a:pt x="69263" y="516329"/>
                    </a:lnTo>
                    <a:lnTo>
                      <a:pt x="67918" y="515520"/>
                    </a:lnTo>
                    <a:lnTo>
                      <a:pt x="66169" y="514155"/>
                    </a:lnTo>
                    <a:lnTo>
                      <a:pt x="65141" y="513924"/>
                    </a:lnTo>
                    <a:lnTo>
                      <a:pt x="63159" y="514152"/>
                    </a:lnTo>
                    <a:lnTo>
                      <a:pt x="61534" y="514441"/>
                    </a:lnTo>
                    <a:lnTo>
                      <a:pt x="60302" y="514749"/>
                    </a:lnTo>
                    <a:lnTo>
                      <a:pt x="59603" y="515087"/>
                    </a:lnTo>
                    <a:lnTo>
                      <a:pt x="59133" y="515629"/>
                    </a:lnTo>
                    <a:lnTo>
                      <a:pt x="58829" y="516268"/>
                    </a:lnTo>
                    <a:lnTo>
                      <a:pt x="58575" y="516663"/>
                    </a:lnTo>
                    <a:lnTo>
                      <a:pt x="58194" y="517277"/>
                    </a:lnTo>
                    <a:lnTo>
                      <a:pt x="57838" y="517707"/>
                    </a:lnTo>
                    <a:lnTo>
                      <a:pt x="57330" y="518079"/>
                    </a:lnTo>
                    <a:lnTo>
                      <a:pt x="56860" y="518378"/>
                    </a:lnTo>
                    <a:lnTo>
                      <a:pt x="56708" y="518930"/>
                    </a:lnTo>
                    <a:lnTo>
                      <a:pt x="57013" y="519334"/>
                    </a:lnTo>
                    <a:lnTo>
                      <a:pt x="57851" y="520231"/>
                    </a:lnTo>
                    <a:lnTo>
                      <a:pt x="57635" y="520693"/>
                    </a:lnTo>
                    <a:lnTo>
                      <a:pt x="57165" y="520769"/>
                    </a:lnTo>
                    <a:lnTo>
                      <a:pt x="55844" y="520619"/>
                    </a:lnTo>
                    <a:lnTo>
                      <a:pt x="54549" y="520272"/>
                    </a:lnTo>
                    <a:lnTo>
                      <a:pt x="53228" y="520159"/>
                    </a:lnTo>
                    <a:lnTo>
                      <a:pt x="52415" y="520185"/>
                    </a:lnTo>
                    <a:lnTo>
                      <a:pt x="51323" y="520195"/>
                    </a:lnTo>
                    <a:lnTo>
                      <a:pt x="50370" y="520361"/>
                    </a:lnTo>
                    <a:lnTo>
                      <a:pt x="49685" y="520580"/>
                    </a:lnTo>
                    <a:lnTo>
                      <a:pt x="49646" y="521382"/>
                    </a:lnTo>
                    <a:lnTo>
                      <a:pt x="49888" y="521813"/>
                    </a:lnTo>
                    <a:lnTo>
                      <a:pt x="50650" y="522067"/>
                    </a:lnTo>
                    <a:lnTo>
                      <a:pt x="51424" y="522378"/>
                    </a:lnTo>
                    <a:lnTo>
                      <a:pt x="51767" y="522779"/>
                    </a:lnTo>
                    <a:lnTo>
                      <a:pt x="51577" y="523271"/>
                    </a:lnTo>
                    <a:lnTo>
                      <a:pt x="50955" y="523422"/>
                    </a:lnTo>
                    <a:lnTo>
                      <a:pt x="50193" y="523233"/>
                    </a:lnTo>
                    <a:lnTo>
                      <a:pt x="49316" y="523075"/>
                    </a:lnTo>
                    <a:lnTo>
                      <a:pt x="48719" y="522764"/>
                    </a:lnTo>
                    <a:lnTo>
                      <a:pt x="48249" y="522237"/>
                    </a:lnTo>
                    <a:lnTo>
                      <a:pt x="47881" y="521739"/>
                    </a:lnTo>
                    <a:lnTo>
                      <a:pt x="47183" y="522105"/>
                    </a:lnTo>
                    <a:lnTo>
                      <a:pt x="46891" y="522811"/>
                    </a:lnTo>
                    <a:lnTo>
                      <a:pt x="46357" y="523117"/>
                    </a:lnTo>
                    <a:lnTo>
                      <a:pt x="45925" y="523239"/>
                    </a:lnTo>
                    <a:lnTo>
                      <a:pt x="45506" y="523544"/>
                    </a:lnTo>
                    <a:lnTo>
                      <a:pt x="45062" y="523942"/>
                    </a:lnTo>
                    <a:lnTo>
                      <a:pt x="44554" y="524584"/>
                    </a:lnTo>
                    <a:lnTo>
                      <a:pt x="44681" y="525538"/>
                    </a:lnTo>
                    <a:lnTo>
                      <a:pt x="44516" y="526248"/>
                    </a:lnTo>
                    <a:lnTo>
                      <a:pt x="43944" y="526318"/>
                    </a:lnTo>
                    <a:lnTo>
                      <a:pt x="43017" y="525984"/>
                    </a:lnTo>
                    <a:lnTo>
                      <a:pt x="42471" y="525866"/>
                    </a:lnTo>
                    <a:lnTo>
                      <a:pt x="42357" y="525309"/>
                    </a:lnTo>
                    <a:lnTo>
                      <a:pt x="42141" y="524815"/>
                    </a:lnTo>
                    <a:lnTo>
                      <a:pt x="41480" y="523981"/>
                    </a:lnTo>
                    <a:lnTo>
                      <a:pt x="40858" y="523853"/>
                    </a:lnTo>
                    <a:lnTo>
                      <a:pt x="40591" y="524376"/>
                    </a:lnTo>
                    <a:lnTo>
                      <a:pt x="40312" y="524712"/>
                    </a:lnTo>
                    <a:lnTo>
                      <a:pt x="39804" y="525233"/>
                    </a:lnTo>
                    <a:lnTo>
                      <a:pt x="39271" y="525782"/>
                    </a:lnTo>
                    <a:lnTo>
                      <a:pt x="39017" y="526273"/>
                    </a:lnTo>
                    <a:lnTo>
                      <a:pt x="38509" y="526578"/>
                    </a:lnTo>
                    <a:lnTo>
                      <a:pt x="38661" y="527255"/>
                    </a:lnTo>
                    <a:lnTo>
                      <a:pt x="38001" y="527439"/>
                    </a:lnTo>
                    <a:lnTo>
                      <a:pt x="37607" y="526819"/>
                    </a:lnTo>
                    <a:lnTo>
                      <a:pt x="37099" y="526601"/>
                    </a:lnTo>
                    <a:lnTo>
                      <a:pt x="36553" y="526690"/>
                    </a:lnTo>
                    <a:lnTo>
                      <a:pt x="35956" y="527179"/>
                    </a:lnTo>
                    <a:lnTo>
                      <a:pt x="35511" y="527637"/>
                    </a:lnTo>
                    <a:lnTo>
                      <a:pt x="35016" y="527666"/>
                    </a:lnTo>
                    <a:lnTo>
                      <a:pt x="34356" y="527200"/>
                    </a:lnTo>
                    <a:lnTo>
                      <a:pt x="33886" y="527599"/>
                    </a:lnTo>
                    <a:lnTo>
                      <a:pt x="32565" y="527528"/>
                    </a:lnTo>
                    <a:lnTo>
                      <a:pt x="32044" y="527779"/>
                    </a:lnTo>
                    <a:lnTo>
                      <a:pt x="31270" y="527644"/>
                    </a:lnTo>
                    <a:lnTo>
                      <a:pt x="30927" y="528437"/>
                    </a:lnTo>
                    <a:lnTo>
                      <a:pt x="30673" y="528992"/>
                    </a:lnTo>
                    <a:lnTo>
                      <a:pt x="30063" y="529387"/>
                    </a:lnTo>
                    <a:lnTo>
                      <a:pt x="30139" y="529959"/>
                    </a:lnTo>
                    <a:lnTo>
                      <a:pt x="29873" y="530316"/>
                    </a:lnTo>
                    <a:lnTo>
                      <a:pt x="29377" y="530726"/>
                    </a:lnTo>
                    <a:lnTo>
                      <a:pt x="28844" y="531253"/>
                    </a:lnTo>
                    <a:lnTo>
                      <a:pt x="28831" y="531738"/>
                    </a:lnTo>
                    <a:lnTo>
                      <a:pt x="28323" y="531921"/>
                    </a:lnTo>
                    <a:lnTo>
                      <a:pt x="27841" y="532245"/>
                    </a:lnTo>
                    <a:lnTo>
                      <a:pt x="27485" y="532543"/>
                    </a:lnTo>
                    <a:lnTo>
                      <a:pt x="26977" y="532383"/>
                    </a:lnTo>
                    <a:lnTo>
                      <a:pt x="26532" y="532724"/>
                    </a:lnTo>
                    <a:lnTo>
                      <a:pt x="26126" y="532492"/>
                    </a:lnTo>
                    <a:lnTo>
                      <a:pt x="25669" y="532766"/>
                    </a:lnTo>
                    <a:lnTo>
                      <a:pt x="25034" y="532598"/>
                    </a:lnTo>
                    <a:lnTo>
                      <a:pt x="24564" y="532881"/>
                    </a:lnTo>
                    <a:lnTo>
                      <a:pt x="23967" y="533362"/>
                    </a:lnTo>
                    <a:lnTo>
                      <a:pt x="23700" y="532858"/>
                    </a:lnTo>
                    <a:lnTo>
                      <a:pt x="23192" y="532774"/>
                    </a:lnTo>
                    <a:lnTo>
                      <a:pt x="22748" y="532656"/>
                    </a:lnTo>
                    <a:lnTo>
                      <a:pt x="22646" y="532229"/>
                    </a:lnTo>
                    <a:lnTo>
                      <a:pt x="22329" y="531751"/>
                    </a:lnTo>
                    <a:lnTo>
                      <a:pt x="21618" y="532036"/>
                    </a:lnTo>
                    <a:lnTo>
                      <a:pt x="21110" y="532318"/>
                    </a:lnTo>
                    <a:lnTo>
                      <a:pt x="21033" y="532816"/>
                    </a:lnTo>
                    <a:lnTo>
                      <a:pt x="21211" y="533831"/>
                    </a:lnTo>
                    <a:lnTo>
                      <a:pt x="21745" y="534278"/>
                    </a:lnTo>
                    <a:lnTo>
                      <a:pt x="21440" y="534734"/>
                    </a:lnTo>
                    <a:lnTo>
                      <a:pt x="21656" y="535292"/>
                    </a:lnTo>
                    <a:lnTo>
                      <a:pt x="22075" y="535453"/>
                    </a:lnTo>
                    <a:lnTo>
                      <a:pt x="21935" y="535993"/>
                    </a:lnTo>
                    <a:lnTo>
                      <a:pt x="21656" y="536720"/>
                    </a:lnTo>
                    <a:lnTo>
                      <a:pt x="21834" y="537123"/>
                    </a:lnTo>
                    <a:lnTo>
                      <a:pt x="21491" y="537976"/>
                    </a:lnTo>
                    <a:lnTo>
                      <a:pt x="21224" y="538531"/>
                    </a:lnTo>
                    <a:lnTo>
                      <a:pt x="20881" y="539042"/>
                    </a:lnTo>
                    <a:lnTo>
                      <a:pt x="20360" y="539382"/>
                    </a:lnTo>
                    <a:lnTo>
                      <a:pt x="20005" y="540021"/>
                    </a:lnTo>
                    <a:lnTo>
                      <a:pt x="19560" y="540647"/>
                    </a:lnTo>
                    <a:lnTo>
                      <a:pt x="19014" y="541431"/>
                    </a:lnTo>
                    <a:lnTo>
                      <a:pt x="18811" y="542073"/>
                    </a:lnTo>
                    <a:lnTo>
                      <a:pt x="19332" y="542176"/>
                    </a:lnTo>
                    <a:lnTo>
                      <a:pt x="19370" y="542771"/>
                    </a:lnTo>
                    <a:lnTo>
                      <a:pt x="19167" y="543345"/>
                    </a:lnTo>
                    <a:lnTo>
                      <a:pt x="19497" y="543704"/>
                    </a:lnTo>
                    <a:lnTo>
                      <a:pt x="19001" y="544016"/>
                    </a:lnTo>
                    <a:lnTo>
                      <a:pt x="19078" y="544658"/>
                    </a:lnTo>
                    <a:lnTo>
                      <a:pt x="19751" y="544719"/>
                    </a:lnTo>
                    <a:lnTo>
                      <a:pt x="19814" y="545265"/>
                    </a:lnTo>
                    <a:lnTo>
                      <a:pt x="19370" y="545531"/>
                    </a:lnTo>
                    <a:lnTo>
                      <a:pt x="19154" y="546103"/>
                    </a:lnTo>
                    <a:lnTo>
                      <a:pt x="19471" y="546534"/>
                    </a:lnTo>
                    <a:lnTo>
                      <a:pt x="19992" y="546658"/>
                    </a:lnTo>
                    <a:lnTo>
                      <a:pt x="19916" y="547364"/>
                    </a:lnTo>
                    <a:lnTo>
                      <a:pt x="19725" y="548004"/>
                    </a:lnTo>
                    <a:lnTo>
                      <a:pt x="19497" y="548607"/>
                    </a:lnTo>
                    <a:lnTo>
                      <a:pt x="19103" y="548916"/>
                    </a:lnTo>
                    <a:lnTo>
                      <a:pt x="19179" y="549416"/>
                    </a:lnTo>
                    <a:lnTo>
                      <a:pt x="18747" y="549963"/>
                    </a:lnTo>
                    <a:lnTo>
                      <a:pt x="18023" y="550893"/>
                    </a:lnTo>
                    <a:lnTo>
                      <a:pt x="17719" y="551448"/>
                    </a:lnTo>
                    <a:lnTo>
                      <a:pt x="17554" y="552232"/>
                    </a:lnTo>
                    <a:lnTo>
                      <a:pt x="17566" y="552961"/>
                    </a:lnTo>
                    <a:lnTo>
                      <a:pt x="17147" y="553244"/>
                    </a:lnTo>
                    <a:lnTo>
                      <a:pt x="16982" y="554060"/>
                    </a:lnTo>
                    <a:lnTo>
                      <a:pt x="16474" y="554339"/>
                    </a:lnTo>
                    <a:lnTo>
                      <a:pt x="16106" y="554679"/>
                    </a:lnTo>
                    <a:lnTo>
                      <a:pt x="15661" y="555379"/>
                    </a:lnTo>
                    <a:lnTo>
                      <a:pt x="16030" y="555816"/>
                    </a:lnTo>
                    <a:lnTo>
                      <a:pt x="15890" y="556365"/>
                    </a:lnTo>
                    <a:lnTo>
                      <a:pt x="16030" y="557064"/>
                    </a:lnTo>
                    <a:lnTo>
                      <a:pt x="15445" y="557103"/>
                    </a:lnTo>
                    <a:lnTo>
                      <a:pt x="15318" y="557546"/>
                    </a:lnTo>
                    <a:lnTo>
                      <a:pt x="14683" y="557617"/>
                    </a:lnTo>
                    <a:lnTo>
                      <a:pt x="14506" y="558085"/>
                    </a:lnTo>
                    <a:lnTo>
                      <a:pt x="14620" y="558529"/>
                    </a:lnTo>
                    <a:lnTo>
                      <a:pt x="14023" y="558753"/>
                    </a:lnTo>
                    <a:lnTo>
                      <a:pt x="13426" y="559077"/>
                    </a:lnTo>
                    <a:lnTo>
                      <a:pt x="12778" y="559058"/>
                    </a:lnTo>
                    <a:lnTo>
                      <a:pt x="12296" y="559312"/>
                    </a:lnTo>
                    <a:lnTo>
                      <a:pt x="11458" y="559592"/>
                    </a:lnTo>
                    <a:lnTo>
                      <a:pt x="11407" y="560436"/>
                    </a:lnTo>
                    <a:lnTo>
                      <a:pt x="11051" y="560731"/>
                    </a:lnTo>
                    <a:lnTo>
                      <a:pt x="11089" y="561431"/>
                    </a:lnTo>
                    <a:lnTo>
                      <a:pt x="11585" y="562336"/>
                    </a:lnTo>
                    <a:lnTo>
                      <a:pt x="12029" y="562825"/>
                    </a:lnTo>
                    <a:lnTo>
                      <a:pt x="11839" y="563303"/>
                    </a:lnTo>
                    <a:lnTo>
                      <a:pt x="11420" y="563750"/>
                    </a:lnTo>
                    <a:lnTo>
                      <a:pt x="11165" y="564340"/>
                    </a:lnTo>
                    <a:lnTo>
                      <a:pt x="10734" y="564670"/>
                    </a:lnTo>
                    <a:lnTo>
                      <a:pt x="10848" y="565172"/>
                    </a:lnTo>
                    <a:lnTo>
                      <a:pt x="10404" y="565435"/>
                    </a:lnTo>
                    <a:lnTo>
                      <a:pt x="9934" y="565538"/>
                    </a:lnTo>
                    <a:lnTo>
                      <a:pt x="9972" y="566026"/>
                    </a:lnTo>
                    <a:lnTo>
                      <a:pt x="9756" y="566796"/>
                    </a:lnTo>
                    <a:lnTo>
                      <a:pt x="9108" y="566918"/>
                    </a:lnTo>
                    <a:lnTo>
                      <a:pt x="8600" y="567486"/>
                    </a:lnTo>
                    <a:lnTo>
                      <a:pt x="8029" y="567181"/>
                    </a:lnTo>
                    <a:lnTo>
                      <a:pt x="7444" y="567137"/>
                    </a:lnTo>
                    <a:lnTo>
                      <a:pt x="6962" y="566977"/>
                    </a:lnTo>
                    <a:lnTo>
                      <a:pt x="6568" y="567673"/>
                    </a:lnTo>
                    <a:lnTo>
                      <a:pt x="6797" y="568318"/>
                    </a:lnTo>
                    <a:lnTo>
                      <a:pt x="6886" y="568902"/>
                    </a:lnTo>
                    <a:lnTo>
                      <a:pt x="7038" y="569549"/>
                    </a:lnTo>
                    <a:lnTo>
                      <a:pt x="6682" y="569975"/>
                    </a:lnTo>
                    <a:lnTo>
                      <a:pt x="6187" y="570206"/>
                    </a:lnTo>
                    <a:lnTo>
                      <a:pt x="5527" y="570610"/>
                    </a:lnTo>
                    <a:lnTo>
                      <a:pt x="4866" y="570377"/>
                    </a:lnTo>
                    <a:lnTo>
                      <a:pt x="4231" y="570116"/>
                    </a:lnTo>
                    <a:lnTo>
                      <a:pt x="4041" y="570929"/>
                    </a:lnTo>
                    <a:lnTo>
                      <a:pt x="4193" y="571843"/>
                    </a:lnTo>
                    <a:lnTo>
                      <a:pt x="3990" y="572713"/>
                    </a:lnTo>
                    <a:lnTo>
                      <a:pt x="4003" y="573513"/>
                    </a:lnTo>
                    <a:lnTo>
                      <a:pt x="4015" y="574175"/>
                    </a:lnTo>
                    <a:lnTo>
                      <a:pt x="3965" y="574686"/>
                    </a:lnTo>
                    <a:lnTo>
                      <a:pt x="3990" y="575741"/>
                    </a:lnTo>
                    <a:lnTo>
                      <a:pt x="4015" y="576239"/>
                    </a:lnTo>
                    <a:lnTo>
                      <a:pt x="4092" y="577539"/>
                    </a:lnTo>
                    <a:lnTo>
                      <a:pt x="4320" y="577999"/>
                    </a:lnTo>
                    <a:lnTo>
                      <a:pt x="4130" y="578712"/>
                    </a:lnTo>
                    <a:lnTo>
                      <a:pt x="3876" y="579123"/>
                    </a:lnTo>
                    <a:lnTo>
                      <a:pt x="3774" y="579722"/>
                    </a:lnTo>
                    <a:lnTo>
                      <a:pt x="4028" y="580382"/>
                    </a:lnTo>
                    <a:lnTo>
                      <a:pt x="4562" y="580785"/>
                    </a:lnTo>
                    <a:lnTo>
                      <a:pt x="4981" y="580960"/>
                    </a:lnTo>
                    <a:lnTo>
                      <a:pt x="5539" y="581588"/>
                    </a:lnTo>
                    <a:lnTo>
                      <a:pt x="5374" y="582163"/>
                    </a:lnTo>
                    <a:lnTo>
                      <a:pt x="5514" y="582693"/>
                    </a:lnTo>
                    <a:lnTo>
                      <a:pt x="5959" y="583165"/>
                    </a:lnTo>
                    <a:lnTo>
                      <a:pt x="6416" y="583425"/>
                    </a:lnTo>
                    <a:lnTo>
                      <a:pt x="6708" y="583913"/>
                    </a:lnTo>
                    <a:lnTo>
                      <a:pt x="6860" y="584485"/>
                    </a:lnTo>
                    <a:lnTo>
                      <a:pt x="7444" y="584860"/>
                    </a:lnTo>
                    <a:lnTo>
                      <a:pt x="7889" y="585191"/>
                    </a:lnTo>
                    <a:lnTo>
                      <a:pt x="7965" y="585820"/>
                    </a:lnTo>
                    <a:lnTo>
                      <a:pt x="7508" y="586017"/>
                    </a:lnTo>
                    <a:lnTo>
                      <a:pt x="6936" y="586555"/>
                    </a:lnTo>
                    <a:lnTo>
                      <a:pt x="7254" y="586887"/>
                    </a:lnTo>
                    <a:lnTo>
                      <a:pt x="8346" y="587038"/>
                    </a:lnTo>
                    <a:lnTo>
                      <a:pt x="8460" y="587522"/>
                    </a:lnTo>
                    <a:lnTo>
                      <a:pt x="8689" y="587981"/>
                    </a:lnTo>
                    <a:lnTo>
                      <a:pt x="9413" y="588036"/>
                    </a:lnTo>
                    <a:lnTo>
                      <a:pt x="9667" y="588460"/>
                    </a:lnTo>
                    <a:lnTo>
                      <a:pt x="9870" y="588902"/>
                    </a:lnTo>
                    <a:lnTo>
                      <a:pt x="10010" y="589317"/>
                    </a:lnTo>
                    <a:lnTo>
                      <a:pt x="10099" y="589789"/>
                    </a:lnTo>
                    <a:lnTo>
                      <a:pt x="10099" y="590347"/>
                    </a:lnTo>
                    <a:lnTo>
                      <a:pt x="10226" y="590948"/>
                    </a:lnTo>
                    <a:lnTo>
                      <a:pt x="10327" y="592020"/>
                    </a:lnTo>
                    <a:lnTo>
                      <a:pt x="10340" y="592505"/>
                    </a:lnTo>
                    <a:lnTo>
                      <a:pt x="10416" y="593089"/>
                    </a:lnTo>
                    <a:lnTo>
                      <a:pt x="10556" y="594005"/>
                    </a:lnTo>
                    <a:lnTo>
                      <a:pt x="10531" y="594804"/>
                    </a:lnTo>
                    <a:lnTo>
                      <a:pt x="10683" y="595648"/>
                    </a:lnTo>
                    <a:lnTo>
                      <a:pt x="11356" y="596394"/>
                    </a:lnTo>
                    <a:lnTo>
                      <a:pt x="11204" y="596837"/>
                    </a:lnTo>
                    <a:lnTo>
                      <a:pt x="10759" y="597434"/>
                    </a:lnTo>
                    <a:lnTo>
                      <a:pt x="10772" y="597877"/>
                    </a:lnTo>
                    <a:lnTo>
                      <a:pt x="10848" y="598564"/>
                    </a:lnTo>
                    <a:lnTo>
                      <a:pt x="11038" y="599206"/>
                    </a:lnTo>
                    <a:lnTo>
                      <a:pt x="11242" y="600109"/>
                    </a:lnTo>
                    <a:lnTo>
                      <a:pt x="11470" y="600808"/>
                    </a:lnTo>
                    <a:lnTo>
                      <a:pt x="11521" y="601454"/>
                    </a:lnTo>
                    <a:lnTo>
                      <a:pt x="11635" y="601897"/>
                    </a:lnTo>
                    <a:lnTo>
                      <a:pt x="11788" y="602626"/>
                    </a:lnTo>
                    <a:lnTo>
                      <a:pt x="11750" y="603069"/>
                    </a:lnTo>
                    <a:lnTo>
                      <a:pt x="11673" y="603740"/>
                    </a:lnTo>
                    <a:lnTo>
                      <a:pt x="12054" y="604112"/>
                    </a:lnTo>
                    <a:lnTo>
                      <a:pt x="12474" y="604443"/>
                    </a:lnTo>
                    <a:lnTo>
                      <a:pt x="12740" y="604861"/>
                    </a:lnTo>
                    <a:lnTo>
                      <a:pt x="13045" y="605290"/>
                    </a:lnTo>
                    <a:lnTo>
                      <a:pt x="13413" y="605550"/>
                    </a:lnTo>
                    <a:lnTo>
                      <a:pt x="14061" y="605872"/>
                    </a:lnTo>
                    <a:lnTo>
                      <a:pt x="14302" y="606241"/>
                    </a:lnTo>
                    <a:lnTo>
                      <a:pt x="14074" y="607053"/>
                    </a:lnTo>
                    <a:lnTo>
                      <a:pt x="14366" y="607583"/>
                    </a:lnTo>
                    <a:lnTo>
                      <a:pt x="15014" y="607596"/>
                    </a:lnTo>
                    <a:lnTo>
                      <a:pt x="15547" y="607676"/>
                    </a:lnTo>
                    <a:lnTo>
                      <a:pt x="16093" y="607878"/>
                    </a:lnTo>
                    <a:lnTo>
                      <a:pt x="16461" y="608225"/>
                    </a:lnTo>
                    <a:lnTo>
                      <a:pt x="16969" y="608870"/>
                    </a:lnTo>
                    <a:lnTo>
                      <a:pt x="17300" y="609242"/>
                    </a:lnTo>
                    <a:lnTo>
                      <a:pt x="17668" y="609603"/>
                    </a:lnTo>
                    <a:lnTo>
                      <a:pt x="18455" y="610280"/>
                    </a:lnTo>
                    <a:lnTo>
                      <a:pt x="18951" y="610839"/>
                    </a:lnTo>
                    <a:lnTo>
                      <a:pt x="19471" y="610858"/>
                    </a:lnTo>
                    <a:lnTo>
                      <a:pt x="20132" y="610774"/>
                    </a:lnTo>
                    <a:lnTo>
                      <a:pt x="20945" y="611182"/>
                    </a:lnTo>
                    <a:lnTo>
                      <a:pt x="21186" y="611895"/>
                    </a:lnTo>
                    <a:lnTo>
                      <a:pt x="21275" y="612412"/>
                    </a:lnTo>
                    <a:lnTo>
                      <a:pt x="21110" y="612938"/>
                    </a:lnTo>
                    <a:lnTo>
                      <a:pt x="20767" y="613478"/>
                    </a:lnTo>
                    <a:lnTo>
                      <a:pt x="20868" y="613995"/>
                    </a:lnTo>
                    <a:lnTo>
                      <a:pt x="21364" y="614413"/>
                    </a:lnTo>
                    <a:lnTo>
                      <a:pt x="21313" y="614852"/>
                    </a:lnTo>
                    <a:lnTo>
                      <a:pt x="20741" y="614936"/>
                    </a:lnTo>
                    <a:lnTo>
                      <a:pt x="20094" y="615090"/>
                    </a:lnTo>
                    <a:lnTo>
                      <a:pt x="19598" y="615491"/>
                    </a:lnTo>
                    <a:lnTo>
                      <a:pt x="19167" y="615797"/>
                    </a:lnTo>
                    <a:lnTo>
                      <a:pt x="18671" y="615928"/>
                    </a:lnTo>
                    <a:lnTo>
                      <a:pt x="18138" y="616432"/>
                    </a:lnTo>
                    <a:lnTo>
                      <a:pt x="18468" y="617205"/>
                    </a:lnTo>
                    <a:lnTo>
                      <a:pt x="17820" y="617135"/>
                    </a:lnTo>
                    <a:lnTo>
                      <a:pt x="17376" y="617314"/>
                    </a:lnTo>
                    <a:lnTo>
                      <a:pt x="16855" y="617838"/>
                    </a:lnTo>
                    <a:lnTo>
                      <a:pt x="16182" y="618121"/>
                    </a:lnTo>
                    <a:lnTo>
                      <a:pt x="15471" y="618230"/>
                    </a:lnTo>
                    <a:lnTo>
                      <a:pt x="14874" y="618384"/>
                    </a:lnTo>
                    <a:lnTo>
                      <a:pt x="14353" y="618493"/>
                    </a:lnTo>
                    <a:lnTo>
                      <a:pt x="13769" y="618692"/>
                    </a:lnTo>
                    <a:lnTo>
                      <a:pt x="13083" y="618831"/>
                    </a:lnTo>
                    <a:lnTo>
                      <a:pt x="12461" y="618783"/>
                    </a:lnTo>
                    <a:lnTo>
                      <a:pt x="11902" y="618737"/>
                    </a:lnTo>
                    <a:lnTo>
                      <a:pt x="11178" y="618689"/>
                    </a:lnTo>
                    <a:lnTo>
                      <a:pt x="10581" y="618955"/>
                    </a:lnTo>
                    <a:lnTo>
                      <a:pt x="10378" y="619482"/>
                    </a:lnTo>
                    <a:lnTo>
                      <a:pt x="10696" y="619813"/>
                    </a:lnTo>
                    <a:lnTo>
                      <a:pt x="11051" y="620102"/>
                    </a:lnTo>
                    <a:lnTo>
                      <a:pt x="11165" y="620573"/>
                    </a:lnTo>
                    <a:lnTo>
                      <a:pt x="10912" y="621088"/>
                    </a:lnTo>
                    <a:lnTo>
                      <a:pt x="10518" y="621453"/>
                    </a:lnTo>
                    <a:lnTo>
                      <a:pt x="10137" y="621752"/>
                    </a:lnTo>
                    <a:lnTo>
                      <a:pt x="9527" y="622214"/>
                    </a:lnTo>
                    <a:lnTo>
                      <a:pt x="9235" y="622607"/>
                    </a:lnTo>
                    <a:lnTo>
                      <a:pt x="8524" y="623300"/>
                    </a:lnTo>
                    <a:lnTo>
                      <a:pt x="8626" y="623913"/>
                    </a:lnTo>
                    <a:lnTo>
                      <a:pt x="9362" y="624289"/>
                    </a:lnTo>
                    <a:lnTo>
                      <a:pt x="10188" y="624353"/>
                    </a:lnTo>
                    <a:lnTo>
                      <a:pt x="10759" y="624485"/>
                    </a:lnTo>
                    <a:lnTo>
                      <a:pt x="11305" y="624588"/>
                    </a:lnTo>
                    <a:lnTo>
                      <a:pt x="12042" y="625034"/>
                    </a:lnTo>
                    <a:lnTo>
                      <a:pt x="12474" y="625309"/>
                    </a:lnTo>
                    <a:lnTo>
                      <a:pt x="12499" y="626010"/>
                    </a:lnTo>
                    <a:lnTo>
                      <a:pt x="12118" y="626263"/>
                    </a:lnTo>
                    <a:lnTo>
                      <a:pt x="11318" y="626260"/>
                    </a:lnTo>
                    <a:lnTo>
                      <a:pt x="10454" y="626267"/>
                    </a:lnTo>
                    <a:lnTo>
                      <a:pt x="10175" y="626739"/>
                    </a:lnTo>
                    <a:lnTo>
                      <a:pt x="10175" y="627364"/>
                    </a:lnTo>
                    <a:lnTo>
                      <a:pt x="10124" y="627866"/>
                    </a:lnTo>
                    <a:lnTo>
                      <a:pt x="10111" y="628922"/>
                    </a:lnTo>
                    <a:lnTo>
                      <a:pt x="10569" y="629568"/>
                    </a:lnTo>
                    <a:lnTo>
                      <a:pt x="11077" y="629628"/>
                    </a:lnTo>
                    <a:lnTo>
                      <a:pt x="11788" y="629519"/>
                    </a:lnTo>
                    <a:lnTo>
                      <a:pt x="12359" y="629529"/>
                    </a:lnTo>
                    <a:lnTo>
                      <a:pt x="12588" y="629927"/>
                    </a:lnTo>
                    <a:lnTo>
                      <a:pt x="12397" y="630437"/>
                    </a:lnTo>
                    <a:lnTo>
                      <a:pt x="11953" y="630803"/>
                    </a:lnTo>
                    <a:lnTo>
                      <a:pt x="11610" y="631131"/>
                    </a:lnTo>
                    <a:lnTo>
                      <a:pt x="11254" y="631400"/>
                    </a:lnTo>
                    <a:lnTo>
                      <a:pt x="10569" y="631635"/>
                    </a:lnTo>
                    <a:lnTo>
                      <a:pt x="10149" y="631860"/>
                    </a:lnTo>
                    <a:lnTo>
                      <a:pt x="9870" y="632547"/>
                    </a:lnTo>
                    <a:lnTo>
                      <a:pt x="10454" y="633150"/>
                    </a:lnTo>
                    <a:lnTo>
                      <a:pt x="11229" y="633414"/>
                    </a:lnTo>
                    <a:lnTo>
                      <a:pt x="11953" y="633703"/>
                    </a:lnTo>
                    <a:lnTo>
                      <a:pt x="12588" y="634278"/>
                    </a:lnTo>
                    <a:lnTo>
                      <a:pt x="12804" y="634808"/>
                    </a:lnTo>
                    <a:lnTo>
                      <a:pt x="12893" y="635564"/>
                    </a:lnTo>
                    <a:lnTo>
                      <a:pt x="12550" y="636062"/>
                    </a:lnTo>
                    <a:lnTo>
                      <a:pt x="11775" y="636230"/>
                    </a:lnTo>
                    <a:lnTo>
                      <a:pt x="11089" y="636339"/>
                    </a:lnTo>
                    <a:lnTo>
                      <a:pt x="10569" y="636646"/>
                    </a:lnTo>
                    <a:lnTo>
                      <a:pt x="10734" y="637226"/>
                    </a:lnTo>
                    <a:lnTo>
                      <a:pt x="11242" y="637588"/>
                    </a:lnTo>
                    <a:lnTo>
                      <a:pt x="11737" y="637873"/>
                    </a:lnTo>
                    <a:lnTo>
                      <a:pt x="12080" y="638146"/>
                    </a:lnTo>
                    <a:lnTo>
                      <a:pt x="11991" y="638661"/>
                    </a:lnTo>
                    <a:lnTo>
                      <a:pt x="11610" y="639110"/>
                    </a:lnTo>
                    <a:lnTo>
                      <a:pt x="11331" y="639476"/>
                    </a:lnTo>
                    <a:lnTo>
                      <a:pt x="11064" y="639867"/>
                    </a:lnTo>
                    <a:lnTo>
                      <a:pt x="10899" y="640340"/>
                    </a:lnTo>
                    <a:lnTo>
                      <a:pt x="10835" y="641281"/>
                    </a:lnTo>
                    <a:lnTo>
                      <a:pt x="11051" y="641996"/>
                    </a:lnTo>
                    <a:lnTo>
                      <a:pt x="11407" y="642485"/>
                    </a:lnTo>
                    <a:lnTo>
                      <a:pt x="12067" y="642873"/>
                    </a:lnTo>
                    <a:lnTo>
                      <a:pt x="12461" y="642603"/>
                    </a:lnTo>
                    <a:lnTo>
                      <a:pt x="12702" y="642092"/>
                    </a:lnTo>
                    <a:lnTo>
                      <a:pt x="12867" y="641563"/>
                    </a:lnTo>
                    <a:lnTo>
                      <a:pt x="13109" y="641138"/>
                    </a:lnTo>
                    <a:lnTo>
                      <a:pt x="13591" y="640298"/>
                    </a:lnTo>
                    <a:lnTo>
                      <a:pt x="14277" y="639087"/>
                    </a:lnTo>
                    <a:lnTo>
                      <a:pt x="15001" y="638503"/>
                    </a:lnTo>
                    <a:lnTo>
                      <a:pt x="15547" y="638211"/>
                    </a:lnTo>
                    <a:lnTo>
                      <a:pt x="16398" y="638041"/>
                    </a:lnTo>
                    <a:lnTo>
                      <a:pt x="16626" y="638859"/>
                    </a:lnTo>
                    <a:lnTo>
                      <a:pt x="16525" y="639501"/>
                    </a:lnTo>
                    <a:lnTo>
                      <a:pt x="16347" y="640111"/>
                    </a:lnTo>
                    <a:lnTo>
                      <a:pt x="16030" y="640712"/>
                    </a:lnTo>
                    <a:lnTo>
                      <a:pt x="15725" y="641260"/>
                    </a:lnTo>
                    <a:lnTo>
                      <a:pt x="15522" y="641739"/>
                    </a:lnTo>
                    <a:lnTo>
                      <a:pt x="15357" y="642224"/>
                    </a:lnTo>
                    <a:lnTo>
                      <a:pt x="15420" y="642922"/>
                    </a:lnTo>
                    <a:lnTo>
                      <a:pt x="15623" y="643325"/>
                    </a:lnTo>
                    <a:lnTo>
                      <a:pt x="16182" y="643827"/>
                    </a:lnTo>
                    <a:lnTo>
                      <a:pt x="16715" y="643781"/>
                    </a:lnTo>
                    <a:lnTo>
                      <a:pt x="17274" y="643676"/>
                    </a:lnTo>
                    <a:lnTo>
                      <a:pt x="17935" y="643306"/>
                    </a:lnTo>
                    <a:lnTo>
                      <a:pt x="18354" y="643084"/>
                    </a:lnTo>
                    <a:lnTo>
                      <a:pt x="19192" y="642934"/>
                    </a:lnTo>
                    <a:lnTo>
                      <a:pt x="19636" y="642962"/>
                    </a:lnTo>
                    <a:lnTo>
                      <a:pt x="20233" y="643181"/>
                    </a:lnTo>
                    <a:lnTo>
                      <a:pt x="20602" y="643842"/>
                    </a:lnTo>
                    <a:lnTo>
                      <a:pt x="20310" y="644697"/>
                    </a:lnTo>
                    <a:lnTo>
                      <a:pt x="19700" y="645349"/>
                    </a:lnTo>
                    <a:lnTo>
                      <a:pt x="19052" y="645515"/>
                    </a:lnTo>
                    <a:lnTo>
                      <a:pt x="18227" y="645368"/>
                    </a:lnTo>
                    <a:lnTo>
                      <a:pt x="17452" y="644992"/>
                    </a:lnTo>
                    <a:lnTo>
                      <a:pt x="16842" y="645076"/>
                    </a:lnTo>
                    <a:lnTo>
                      <a:pt x="16322" y="645569"/>
                    </a:lnTo>
                    <a:lnTo>
                      <a:pt x="16499" y="646199"/>
                    </a:lnTo>
                    <a:lnTo>
                      <a:pt x="17033" y="646359"/>
                    </a:lnTo>
                    <a:lnTo>
                      <a:pt x="17681" y="646507"/>
                    </a:lnTo>
                    <a:lnTo>
                      <a:pt x="18151" y="647011"/>
                    </a:lnTo>
                    <a:lnTo>
                      <a:pt x="18392" y="647641"/>
                    </a:lnTo>
                    <a:lnTo>
                      <a:pt x="18379" y="648141"/>
                    </a:lnTo>
                    <a:lnTo>
                      <a:pt x="18430" y="648626"/>
                    </a:lnTo>
                    <a:lnTo>
                      <a:pt x="18163" y="649275"/>
                    </a:lnTo>
                    <a:lnTo>
                      <a:pt x="17909" y="650194"/>
                    </a:lnTo>
                    <a:lnTo>
                      <a:pt x="17071" y="651230"/>
                    </a:lnTo>
                    <a:lnTo>
                      <a:pt x="15750" y="652210"/>
                    </a:lnTo>
                    <a:lnTo>
                      <a:pt x="14988" y="652875"/>
                    </a:lnTo>
                    <a:lnTo>
                      <a:pt x="14544" y="653186"/>
                    </a:lnTo>
                    <a:lnTo>
                      <a:pt x="14023" y="653870"/>
                    </a:lnTo>
                    <a:lnTo>
                      <a:pt x="13871" y="654438"/>
                    </a:lnTo>
                    <a:lnTo>
                      <a:pt x="13706" y="655423"/>
                    </a:lnTo>
                    <a:lnTo>
                      <a:pt x="13947" y="656211"/>
                    </a:lnTo>
                    <a:lnTo>
                      <a:pt x="14595" y="657241"/>
                    </a:lnTo>
                    <a:lnTo>
                      <a:pt x="15128" y="657932"/>
                    </a:lnTo>
                    <a:lnTo>
                      <a:pt x="15852" y="658150"/>
                    </a:lnTo>
                    <a:lnTo>
                      <a:pt x="16461" y="658054"/>
                    </a:lnTo>
                    <a:lnTo>
                      <a:pt x="17007" y="657713"/>
                    </a:lnTo>
                    <a:lnTo>
                      <a:pt x="17376" y="657161"/>
                    </a:lnTo>
                    <a:lnTo>
                      <a:pt x="17592" y="656663"/>
                    </a:lnTo>
                    <a:lnTo>
                      <a:pt x="17731" y="656163"/>
                    </a:lnTo>
                    <a:lnTo>
                      <a:pt x="18112" y="655864"/>
                    </a:lnTo>
                    <a:lnTo>
                      <a:pt x="18722" y="655655"/>
                    </a:lnTo>
                    <a:lnTo>
                      <a:pt x="19306" y="655360"/>
                    </a:lnTo>
                    <a:lnTo>
                      <a:pt x="19814" y="654948"/>
                    </a:lnTo>
                    <a:lnTo>
                      <a:pt x="20487" y="654753"/>
                    </a:lnTo>
                    <a:lnTo>
                      <a:pt x="20856" y="654997"/>
                    </a:lnTo>
                    <a:lnTo>
                      <a:pt x="21249" y="656050"/>
                    </a:lnTo>
                    <a:lnTo>
                      <a:pt x="21173" y="656558"/>
                    </a:lnTo>
                    <a:lnTo>
                      <a:pt x="20513" y="657064"/>
                    </a:lnTo>
                    <a:lnTo>
                      <a:pt x="20094" y="657363"/>
                    </a:lnTo>
                    <a:lnTo>
                      <a:pt x="19446" y="657659"/>
                    </a:lnTo>
                    <a:lnTo>
                      <a:pt x="18811" y="657925"/>
                    </a:lnTo>
                    <a:lnTo>
                      <a:pt x="18278" y="658394"/>
                    </a:lnTo>
                    <a:lnTo>
                      <a:pt x="17820" y="659062"/>
                    </a:lnTo>
                    <a:lnTo>
                      <a:pt x="17795" y="659562"/>
                    </a:lnTo>
                    <a:lnTo>
                      <a:pt x="18062" y="659947"/>
                    </a:lnTo>
                    <a:lnTo>
                      <a:pt x="18519" y="660323"/>
                    </a:lnTo>
                    <a:lnTo>
                      <a:pt x="19090" y="660583"/>
                    </a:lnTo>
                    <a:lnTo>
                      <a:pt x="19878" y="660520"/>
                    </a:lnTo>
                    <a:lnTo>
                      <a:pt x="20500" y="660394"/>
                    </a:lnTo>
                    <a:lnTo>
                      <a:pt x="20970" y="660397"/>
                    </a:lnTo>
                    <a:lnTo>
                      <a:pt x="21503" y="660500"/>
                    </a:lnTo>
                    <a:lnTo>
                      <a:pt x="21453" y="661113"/>
                    </a:lnTo>
                    <a:lnTo>
                      <a:pt x="20906" y="661239"/>
                    </a:lnTo>
                    <a:lnTo>
                      <a:pt x="20030" y="661220"/>
                    </a:lnTo>
                    <a:lnTo>
                      <a:pt x="19433" y="661472"/>
                    </a:lnTo>
                    <a:lnTo>
                      <a:pt x="18989" y="661798"/>
                    </a:lnTo>
                    <a:lnTo>
                      <a:pt x="18912" y="662567"/>
                    </a:lnTo>
                    <a:lnTo>
                      <a:pt x="19116" y="663284"/>
                    </a:lnTo>
                    <a:lnTo>
                      <a:pt x="19903" y="663945"/>
                    </a:lnTo>
                    <a:lnTo>
                      <a:pt x="20614" y="663621"/>
                    </a:lnTo>
                    <a:lnTo>
                      <a:pt x="21364" y="663454"/>
                    </a:lnTo>
                    <a:lnTo>
                      <a:pt x="21986" y="664147"/>
                    </a:lnTo>
                    <a:lnTo>
                      <a:pt x="21973" y="664773"/>
                    </a:lnTo>
                    <a:lnTo>
                      <a:pt x="21541" y="665069"/>
                    </a:lnTo>
                    <a:lnTo>
                      <a:pt x="20957" y="665265"/>
                    </a:lnTo>
                    <a:lnTo>
                      <a:pt x="20208" y="665746"/>
                    </a:lnTo>
                    <a:lnTo>
                      <a:pt x="19827" y="666187"/>
                    </a:lnTo>
                    <a:lnTo>
                      <a:pt x="19535" y="666861"/>
                    </a:lnTo>
                    <a:lnTo>
                      <a:pt x="19459" y="667442"/>
                    </a:lnTo>
                    <a:lnTo>
                      <a:pt x="19649" y="668101"/>
                    </a:lnTo>
                    <a:lnTo>
                      <a:pt x="20233" y="668347"/>
                    </a:lnTo>
                    <a:lnTo>
                      <a:pt x="20729" y="668193"/>
                    </a:lnTo>
                    <a:lnTo>
                      <a:pt x="21237" y="667895"/>
                    </a:lnTo>
                    <a:lnTo>
                      <a:pt x="21783" y="667828"/>
                    </a:lnTo>
                    <a:lnTo>
                      <a:pt x="22380" y="667801"/>
                    </a:lnTo>
                    <a:lnTo>
                      <a:pt x="23396" y="668093"/>
                    </a:lnTo>
                    <a:lnTo>
                      <a:pt x="23980" y="668412"/>
                    </a:lnTo>
                    <a:lnTo>
                      <a:pt x="24348" y="668868"/>
                    </a:lnTo>
                    <a:lnTo>
                      <a:pt x="24196" y="669828"/>
                    </a:lnTo>
                    <a:lnTo>
                      <a:pt x="23700" y="670425"/>
                    </a:lnTo>
                    <a:lnTo>
                      <a:pt x="22811" y="670832"/>
                    </a:lnTo>
                    <a:lnTo>
                      <a:pt x="22342" y="670986"/>
                    </a:lnTo>
                    <a:lnTo>
                      <a:pt x="21897" y="671185"/>
                    </a:lnTo>
                    <a:lnTo>
                      <a:pt x="21376" y="671469"/>
                    </a:lnTo>
                    <a:lnTo>
                      <a:pt x="21173" y="672210"/>
                    </a:lnTo>
                    <a:lnTo>
                      <a:pt x="21605" y="672727"/>
                    </a:lnTo>
                    <a:lnTo>
                      <a:pt x="22100" y="672772"/>
                    </a:lnTo>
                    <a:lnTo>
                      <a:pt x="22723" y="672803"/>
                    </a:lnTo>
                    <a:lnTo>
                      <a:pt x="23269" y="672822"/>
                    </a:lnTo>
                    <a:lnTo>
                      <a:pt x="23713" y="672996"/>
                    </a:lnTo>
                    <a:lnTo>
                      <a:pt x="23802" y="673667"/>
                    </a:lnTo>
                    <a:lnTo>
                      <a:pt x="23738" y="674181"/>
                    </a:lnTo>
                    <a:lnTo>
                      <a:pt x="23053" y="674932"/>
                    </a:lnTo>
                    <a:lnTo>
                      <a:pt x="22392" y="675430"/>
                    </a:lnTo>
                    <a:lnTo>
                      <a:pt x="21694" y="675854"/>
                    </a:lnTo>
                    <a:lnTo>
                      <a:pt x="21173" y="676451"/>
                    </a:lnTo>
                    <a:lnTo>
                      <a:pt x="21160" y="677049"/>
                    </a:lnTo>
                    <a:lnTo>
                      <a:pt x="21630" y="677610"/>
                    </a:lnTo>
                    <a:lnTo>
                      <a:pt x="22545" y="678243"/>
                    </a:lnTo>
                    <a:lnTo>
                      <a:pt x="24107" y="678882"/>
                    </a:lnTo>
                    <a:lnTo>
                      <a:pt x="24539" y="679199"/>
                    </a:lnTo>
                    <a:lnTo>
                      <a:pt x="24501" y="679771"/>
                    </a:lnTo>
                    <a:lnTo>
                      <a:pt x="24208" y="680241"/>
                    </a:lnTo>
                    <a:lnTo>
                      <a:pt x="23967" y="680953"/>
                    </a:lnTo>
                    <a:lnTo>
                      <a:pt x="23510" y="681720"/>
                    </a:lnTo>
                    <a:lnTo>
                      <a:pt x="22811" y="682344"/>
                    </a:lnTo>
                    <a:lnTo>
                      <a:pt x="22316" y="682642"/>
                    </a:lnTo>
                    <a:lnTo>
                      <a:pt x="21707" y="683023"/>
                    </a:lnTo>
                    <a:lnTo>
                      <a:pt x="21110" y="683548"/>
                    </a:lnTo>
                    <a:lnTo>
                      <a:pt x="21402" y="684035"/>
                    </a:lnTo>
                    <a:lnTo>
                      <a:pt x="22075" y="684609"/>
                    </a:lnTo>
                    <a:lnTo>
                      <a:pt x="22392" y="685113"/>
                    </a:lnTo>
                    <a:lnTo>
                      <a:pt x="21770" y="685351"/>
                    </a:lnTo>
                    <a:lnTo>
                      <a:pt x="20449" y="684915"/>
                    </a:lnTo>
                    <a:lnTo>
                      <a:pt x="18798" y="684889"/>
                    </a:lnTo>
                    <a:lnTo>
                      <a:pt x="18049" y="685113"/>
                    </a:lnTo>
                    <a:lnTo>
                      <a:pt x="17706" y="685496"/>
                    </a:lnTo>
                    <a:lnTo>
                      <a:pt x="17439" y="685923"/>
                    </a:lnTo>
                    <a:lnTo>
                      <a:pt x="17312" y="686607"/>
                    </a:lnTo>
                    <a:lnTo>
                      <a:pt x="17388" y="687464"/>
                    </a:lnTo>
                    <a:lnTo>
                      <a:pt x="17871" y="688399"/>
                    </a:lnTo>
                    <a:lnTo>
                      <a:pt x="18544" y="689574"/>
                    </a:lnTo>
                    <a:lnTo>
                      <a:pt x="19065" y="690261"/>
                    </a:lnTo>
                    <a:lnTo>
                      <a:pt x="19509" y="690992"/>
                    </a:lnTo>
                    <a:lnTo>
                      <a:pt x="19979" y="691780"/>
                    </a:lnTo>
                    <a:lnTo>
                      <a:pt x="20449" y="692540"/>
                    </a:lnTo>
                    <a:lnTo>
                      <a:pt x="21021" y="692830"/>
                    </a:lnTo>
                    <a:lnTo>
                      <a:pt x="21618" y="693350"/>
                    </a:lnTo>
                    <a:lnTo>
                      <a:pt x="21999" y="693793"/>
                    </a:lnTo>
                    <a:lnTo>
                      <a:pt x="22342" y="694496"/>
                    </a:lnTo>
                    <a:lnTo>
                      <a:pt x="22126" y="694923"/>
                    </a:lnTo>
                    <a:lnTo>
                      <a:pt x="21707" y="695347"/>
                    </a:lnTo>
                    <a:lnTo>
                      <a:pt x="21059" y="695646"/>
                    </a:lnTo>
                    <a:lnTo>
                      <a:pt x="20208" y="695854"/>
                    </a:lnTo>
                    <a:lnTo>
                      <a:pt x="19293" y="695545"/>
                    </a:lnTo>
                    <a:lnTo>
                      <a:pt x="18455" y="694685"/>
                    </a:lnTo>
                    <a:lnTo>
                      <a:pt x="18163" y="693982"/>
                    </a:lnTo>
                    <a:lnTo>
                      <a:pt x="17858" y="693511"/>
                    </a:lnTo>
                    <a:lnTo>
                      <a:pt x="17452" y="693080"/>
                    </a:lnTo>
                    <a:lnTo>
                      <a:pt x="16588" y="693087"/>
                    </a:lnTo>
                    <a:lnTo>
                      <a:pt x="16068" y="693286"/>
                    </a:lnTo>
                    <a:lnTo>
                      <a:pt x="15687" y="693551"/>
                    </a:lnTo>
                    <a:lnTo>
                      <a:pt x="15242" y="693921"/>
                    </a:lnTo>
                    <a:lnTo>
                      <a:pt x="15141" y="694522"/>
                    </a:lnTo>
                    <a:lnTo>
                      <a:pt x="15585" y="695022"/>
                    </a:lnTo>
                    <a:lnTo>
                      <a:pt x="16182" y="695286"/>
                    </a:lnTo>
                    <a:lnTo>
                      <a:pt x="17719" y="695681"/>
                    </a:lnTo>
                    <a:lnTo>
                      <a:pt x="17681" y="696709"/>
                    </a:lnTo>
                    <a:lnTo>
                      <a:pt x="17007" y="696246"/>
                    </a:lnTo>
                    <a:lnTo>
                      <a:pt x="16423" y="696131"/>
                    </a:lnTo>
                    <a:lnTo>
                      <a:pt x="15598" y="696024"/>
                    </a:lnTo>
                    <a:lnTo>
                      <a:pt x="14963" y="696047"/>
                    </a:lnTo>
                    <a:lnTo>
                      <a:pt x="14417" y="696230"/>
                    </a:lnTo>
                    <a:lnTo>
                      <a:pt x="14302" y="696843"/>
                    </a:lnTo>
                    <a:lnTo>
                      <a:pt x="14683" y="697659"/>
                    </a:lnTo>
                    <a:lnTo>
                      <a:pt x="15280" y="697877"/>
                    </a:lnTo>
                    <a:lnTo>
                      <a:pt x="16207" y="698369"/>
                    </a:lnTo>
                    <a:lnTo>
                      <a:pt x="16690" y="698901"/>
                    </a:lnTo>
                    <a:lnTo>
                      <a:pt x="16652" y="699501"/>
                    </a:lnTo>
                    <a:lnTo>
                      <a:pt x="16207" y="699926"/>
                    </a:lnTo>
                    <a:lnTo>
                      <a:pt x="15407" y="700350"/>
                    </a:lnTo>
                    <a:lnTo>
                      <a:pt x="14683" y="699961"/>
                    </a:lnTo>
                    <a:lnTo>
                      <a:pt x="13972" y="699755"/>
                    </a:lnTo>
                    <a:lnTo>
                      <a:pt x="13261" y="699993"/>
                    </a:lnTo>
                    <a:lnTo>
                      <a:pt x="12410" y="700388"/>
                    </a:lnTo>
                    <a:lnTo>
                      <a:pt x="11788" y="700959"/>
                    </a:lnTo>
                    <a:lnTo>
                      <a:pt x="11470" y="701354"/>
                    </a:lnTo>
                    <a:lnTo>
                      <a:pt x="11394" y="701968"/>
                    </a:lnTo>
                    <a:lnTo>
                      <a:pt x="11712" y="702426"/>
                    </a:lnTo>
                    <a:lnTo>
                      <a:pt x="12410" y="702728"/>
                    </a:lnTo>
                    <a:lnTo>
                      <a:pt x="13667" y="702808"/>
                    </a:lnTo>
                    <a:lnTo>
                      <a:pt x="14518" y="703101"/>
                    </a:lnTo>
                    <a:lnTo>
                      <a:pt x="15903" y="703065"/>
                    </a:lnTo>
                    <a:lnTo>
                      <a:pt x="16881" y="703059"/>
                    </a:lnTo>
                    <a:lnTo>
                      <a:pt x="17858" y="703008"/>
                    </a:lnTo>
                    <a:lnTo>
                      <a:pt x="19611" y="702918"/>
                    </a:lnTo>
                    <a:lnTo>
                      <a:pt x="20348" y="703252"/>
                    </a:lnTo>
                    <a:lnTo>
                      <a:pt x="20919" y="703637"/>
                    </a:lnTo>
                    <a:lnTo>
                      <a:pt x="21453" y="704588"/>
                    </a:lnTo>
                    <a:lnTo>
                      <a:pt x="21719" y="705204"/>
                    </a:lnTo>
                    <a:lnTo>
                      <a:pt x="22087" y="706363"/>
                    </a:lnTo>
                    <a:lnTo>
                      <a:pt x="22799" y="707521"/>
                    </a:lnTo>
                    <a:lnTo>
                      <a:pt x="23535" y="708584"/>
                    </a:lnTo>
                    <a:lnTo>
                      <a:pt x="23853" y="709500"/>
                    </a:lnTo>
                    <a:lnTo>
                      <a:pt x="23967" y="710402"/>
                    </a:lnTo>
                    <a:lnTo>
                      <a:pt x="23738" y="711000"/>
                    </a:lnTo>
                    <a:lnTo>
                      <a:pt x="22951" y="710809"/>
                    </a:lnTo>
                    <a:lnTo>
                      <a:pt x="22519" y="710450"/>
                    </a:lnTo>
                    <a:lnTo>
                      <a:pt x="22151" y="710046"/>
                    </a:lnTo>
                    <a:lnTo>
                      <a:pt x="21719" y="709603"/>
                    </a:lnTo>
                    <a:lnTo>
                      <a:pt x="21326" y="709185"/>
                    </a:lnTo>
                    <a:lnTo>
                      <a:pt x="20741" y="708353"/>
                    </a:lnTo>
                    <a:lnTo>
                      <a:pt x="20081" y="707664"/>
                    </a:lnTo>
                    <a:lnTo>
                      <a:pt x="18951" y="707372"/>
                    </a:lnTo>
                    <a:lnTo>
                      <a:pt x="18062" y="707554"/>
                    </a:lnTo>
                    <a:lnTo>
                      <a:pt x="16944" y="708200"/>
                    </a:lnTo>
                    <a:lnTo>
                      <a:pt x="16157" y="709038"/>
                    </a:lnTo>
                    <a:lnTo>
                      <a:pt x="16030" y="709481"/>
                    </a:lnTo>
                    <a:lnTo>
                      <a:pt x="15941" y="709965"/>
                    </a:lnTo>
                    <a:lnTo>
                      <a:pt x="15699" y="710448"/>
                    </a:lnTo>
                    <a:lnTo>
                      <a:pt x="15585" y="711375"/>
                    </a:lnTo>
                    <a:lnTo>
                      <a:pt x="15649" y="712165"/>
                    </a:lnTo>
                    <a:lnTo>
                      <a:pt x="15661" y="712749"/>
                    </a:lnTo>
                    <a:lnTo>
                      <a:pt x="15839" y="713334"/>
                    </a:lnTo>
                    <a:lnTo>
                      <a:pt x="16373" y="713681"/>
                    </a:lnTo>
                    <a:lnTo>
                      <a:pt x="17084" y="713530"/>
                    </a:lnTo>
                    <a:lnTo>
                      <a:pt x="17973" y="713375"/>
                    </a:lnTo>
                    <a:lnTo>
                      <a:pt x="18785" y="713154"/>
                    </a:lnTo>
                    <a:lnTo>
                      <a:pt x="19713" y="713045"/>
                    </a:lnTo>
                    <a:lnTo>
                      <a:pt x="20208" y="713433"/>
                    </a:lnTo>
                    <a:lnTo>
                      <a:pt x="20208" y="713876"/>
                    </a:lnTo>
                    <a:lnTo>
                      <a:pt x="19954" y="714345"/>
                    </a:lnTo>
                    <a:lnTo>
                      <a:pt x="18912" y="715083"/>
                    </a:lnTo>
                    <a:lnTo>
                      <a:pt x="18214" y="715635"/>
                    </a:lnTo>
                    <a:lnTo>
                      <a:pt x="17262" y="716342"/>
                    </a:lnTo>
                    <a:lnTo>
                      <a:pt x="16195" y="716866"/>
                    </a:lnTo>
                    <a:lnTo>
                      <a:pt x="15115" y="717071"/>
                    </a:lnTo>
                    <a:lnTo>
                      <a:pt x="14099" y="717180"/>
                    </a:lnTo>
                    <a:lnTo>
                      <a:pt x="13439" y="717302"/>
                    </a:lnTo>
                    <a:lnTo>
                      <a:pt x="12639" y="717585"/>
                    </a:lnTo>
                    <a:lnTo>
                      <a:pt x="12296" y="718211"/>
                    </a:lnTo>
                    <a:lnTo>
                      <a:pt x="12220" y="719308"/>
                    </a:lnTo>
                    <a:lnTo>
                      <a:pt x="12486" y="719955"/>
                    </a:lnTo>
                    <a:lnTo>
                      <a:pt x="12867" y="720898"/>
                    </a:lnTo>
                    <a:lnTo>
                      <a:pt x="13210" y="721415"/>
                    </a:lnTo>
                    <a:lnTo>
                      <a:pt x="14531" y="722494"/>
                    </a:lnTo>
                    <a:lnTo>
                      <a:pt x="15712" y="722548"/>
                    </a:lnTo>
                    <a:lnTo>
                      <a:pt x="16360" y="722626"/>
                    </a:lnTo>
                    <a:lnTo>
                      <a:pt x="17160" y="722420"/>
                    </a:lnTo>
                    <a:lnTo>
                      <a:pt x="17833" y="722333"/>
                    </a:lnTo>
                    <a:lnTo>
                      <a:pt x="19421" y="722407"/>
                    </a:lnTo>
                    <a:lnTo>
                      <a:pt x="20005" y="722609"/>
                    </a:lnTo>
                    <a:lnTo>
                      <a:pt x="20805" y="723399"/>
                    </a:lnTo>
                    <a:lnTo>
                      <a:pt x="21707" y="724337"/>
                    </a:lnTo>
                    <a:lnTo>
                      <a:pt x="21821" y="724905"/>
                    </a:lnTo>
                    <a:lnTo>
                      <a:pt x="21821" y="725901"/>
                    </a:lnTo>
                    <a:lnTo>
                      <a:pt x="21757" y="726334"/>
                    </a:lnTo>
                    <a:lnTo>
                      <a:pt x="21668" y="727326"/>
                    </a:lnTo>
                    <a:lnTo>
                      <a:pt x="21326" y="728010"/>
                    </a:lnTo>
                    <a:lnTo>
                      <a:pt x="20957" y="728563"/>
                    </a:lnTo>
                    <a:lnTo>
                      <a:pt x="20640" y="728973"/>
                    </a:lnTo>
                    <a:lnTo>
                      <a:pt x="20284" y="729381"/>
                    </a:lnTo>
                    <a:lnTo>
                      <a:pt x="19789" y="729612"/>
                    </a:lnTo>
                    <a:lnTo>
                      <a:pt x="18874" y="730023"/>
                    </a:lnTo>
                    <a:lnTo>
                      <a:pt x="18341" y="730213"/>
                    </a:lnTo>
                    <a:lnTo>
                      <a:pt x="17630" y="730588"/>
                    </a:lnTo>
                    <a:lnTo>
                      <a:pt x="16080" y="730999"/>
                    </a:lnTo>
                    <a:lnTo>
                      <a:pt x="14696" y="731240"/>
                    </a:lnTo>
                    <a:lnTo>
                      <a:pt x="14188" y="731973"/>
                    </a:lnTo>
                    <a:lnTo>
                      <a:pt x="14328" y="732643"/>
                    </a:lnTo>
                    <a:lnTo>
                      <a:pt x="15484" y="733475"/>
                    </a:lnTo>
                    <a:lnTo>
                      <a:pt x="15915" y="733757"/>
                    </a:lnTo>
                    <a:lnTo>
                      <a:pt x="16334" y="734219"/>
                    </a:lnTo>
                    <a:lnTo>
                      <a:pt x="16563" y="734702"/>
                    </a:lnTo>
                    <a:lnTo>
                      <a:pt x="16626" y="735423"/>
                    </a:lnTo>
                    <a:lnTo>
                      <a:pt x="16715" y="735864"/>
                    </a:lnTo>
                    <a:lnTo>
                      <a:pt x="16576" y="736688"/>
                    </a:lnTo>
                    <a:lnTo>
                      <a:pt x="16411" y="737245"/>
                    </a:lnTo>
                    <a:lnTo>
                      <a:pt x="16055" y="737896"/>
                    </a:lnTo>
                    <a:lnTo>
                      <a:pt x="15661" y="737572"/>
                    </a:lnTo>
                    <a:lnTo>
                      <a:pt x="15179" y="737206"/>
                    </a:lnTo>
                    <a:lnTo>
                      <a:pt x="14798" y="736872"/>
                    </a:lnTo>
                    <a:lnTo>
                      <a:pt x="14709" y="736394"/>
                    </a:lnTo>
                    <a:lnTo>
                      <a:pt x="14137" y="736326"/>
                    </a:lnTo>
                    <a:lnTo>
                      <a:pt x="13667" y="737119"/>
                    </a:lnTo>
                    <a:lnTo>
                      <a:pt x="13299" y="737556"/>
                    </a:lnTo>
                    <a:lnTo>
                      <a:pt x="12893" y="738056"/>
                    </a:lnTo>
                    <a:lnTo>
                      <a:pt x="12397" y="738445"/>
                    </a:lnTo>
                    <a:lnTo>
                      <a:pt x="11559" y="738798"/>
                    </a:lnTo>
                    <a:lnTo>
                      <a:pt x="11115" y="738879"/>
                    </a:lnTo>
                    <a:lnTo>
                      <a:pt x="10607" y="738850"/>
                    </a:lnTo>
                    <a:lnTo>
                      <a:pt x="10099" y="738503"/>
                    </a:lnTo>
                    <a:lnTo>
                      <a:pt x="10073" y="737623"/>
                    </a:lnTo>
                    <a:lnTo>
                      <a:pt x="10111" y="737180"/>
                    </a:lnTo>
                    <a:lnTo>
                      <a:pt x="10035" y="736509"/>
                    </a:lnTo>
                    <a:lnTo>
                      <a:pt x="9921" y="735687"/>
                    </a:lnTo>
                    <a:lnTo>
                      <a:pt x="9692" y="734839"/>
                    </a:lnTo>
                    <a:lnTo>
                      <a:pt x="9095" y="734457"/>
                    </a:lnTo>
                    <a:lnTo>
                      <a:pt x="7737" y="734021"/>
                    </a:lnTo>
                    <a:lnTo>
                      <a:pt x="7152" y="733995"/>
                    </a:lnTo>
                    <a:lnTo>
                      <a:pt x="6073" y="734169"/>
                    </a:lnTo>
                    <a:lnTo>
                      <a:pt x="5298" y="734368"/>
                    </a:lnTo>
                    <a:lnTo>
                      <a:pt x="4752" y="734772"/>
                    </a:lnTo>
                    <a:lnTo>
                      <a:pt x="4333" y="735498"/>
                    </a:lnTo>
                    <a:lnTo>
                      <a:pt x="4650" y="736194"/>
                    </a:lnTo>
                    <a:lnTo>
                      <a:pt x="5260" y="736503"/>
                    </a:lnTo>
                    <a:lnTo>
                      <a:pt x="5933" y="736789"/>
                    </a:lnTo>
                    <a:lnTo>
                      <a:pt x="6797" y="737154"/>
                    </a:lnTo>
                    <a:lnTo>
                      <a:pt x="7241" y="737507"/>
                    </a:lnTo>
                    <a:lnTo>
                      <a:pt x="7838" y="737810"/>
                    </a:lnTo>
                    <a:lnTo>
                      <a:pt x="8105" y="738259"/>
                    </a:lnTo>
                    <a:lnTo>
                      <a:pt x="8118" y="738703"/>
                    </a:lnTo>
                    <a:lnTo>
                      <a:pt x="7889" y="739656"/>
                    </a:lnTo>
                    <a:lnTo>
                      <a:pt x="7559" y="740237"/>
                    </a:lnTo>
                    <a:lnTo>
                      <a:pt x="7076" y="740837"/>
                    </a:lnTo>
                    <a:lnTo>
                      <a:pt x="6733" y="741190"/>
                    </a:lnTo>
                    <a:lnTo>
                      <a:pt x="6060" y="741823"/>
                    </a:lnTo>
                    <a:lnTo>
                      <a:pt x="5463" y="742384"/>
                    </a:lnTo>
                    <a:lnTo>
                      <a:pt x="4955" y="742655"/>
                    </a:lnTo>
                    <a:lnTo>
                      <a:pt x="4066" y="743361"/>
                    </a:lnTo>
                    <a:lnTo>
                      <a:pt x="3584" y="743380"/>
                    </a:lnTo>
                    <a:lnTo>
                      <a:pt x="2720" y="743875"/>
                    </a:lnTo>
                    <a:lnTo>
                      <a:pt x="2174" y="744157"/>
                    </a:lnTo>
                    <a:lnTo>
                      <a:pt x="1653" y="744481"/>
                    </a:lnTo>
                    <a:lnTo>
                      <a:pt x="1056" y="744851"/>
                    </a:lnTo>
                    <a:lnTo>
                      <a:pt x="599" y="745277"/>
                    </a:lnTo>
                    <a:lnTo>
                      <a:pt x="180" y="745766"/>
                    </a:lnTo>
                    <a:lnTo>
                      <a:pt x="370" y="746241"/>
                    </a:lnTo>
                    <a:lnTo>
                      <a:pt x="675" y="746687"/>
                    </a:lnTo>
                    <a:lnTo>
                      <a:pt x="1590" y="747098"/>
                    </a:lnTo>
                    <a:lnTo>
                      <a:pt x="2872" y="746979"/>
                    </a:lnTo>
                    <a:lnTo>
                      <a:pt x="3380" y="746945"/>
                    </a:lnTo>
                    <a:lnTo>
                      <a:pt x="4003" y="747128"/>
                    </a:lnTo>
                    <a:lnTo>
                      <a:pt x="4638" y="747290"/>
                    </a:lnTo>
                    <a:lnTo>
                      <a:pt x="5108" y="747548"/>
                    </a:lnTo>
                    <a:lnTo>
                      <a:pt x="6073" y="747798"/>
                    </a:lnTo>
                    <a:lnTo>
                      <a:pt x="6403" y="748100"/>
                    </a:lnTo>
                    <a:lnTo>
                      <a:pt x="6365" y="748819"/>
                    </a:lnTo>
                    <a:lnTo>
                      <a:pt x="6124" y="749368"/>
                    </a:lnTo>
                    <a:lnTo>
                      <a:pt x="5946" y="749937"/>
                    </a:lnTo>
                    <a:lnTo>
                      <a:pt x="5692" y="750746"/>
                    </a:lnTo>
                    <a:lnTo>
                      <a:pt x="5603" y="752110"/>
                    </a:lnTo>
                    <a:lnTo>
                      <a:pt x="5323" y="753026"/>
                    </a:lnTo>
                    <a:lnTo>
                      <a:pt x="5247" y="753520"/>
                    </a:lnTo>
                    <a:lnTo>
                      <a:pt x="5451" y="754139"/>
                    </a:lnTo>
                    <a:lnTo>
                      <a:pt x="6047" y="754927"/>
                    </a:lnTo>
                    <a:lnTo>
                      <a:pt x="7076" y="755677"/>
                    </a:lnTo>
                    <a:lnTo>
                      <a:pt x="7648" y="756009"/>
                    </a:lnTo>
                    <a:lnTo>
                      <a:pt x="8905" y="755963"/>
                    </a:lnTo>
                    <a:lnTo>
                      <a:pt x="9375" y="755729"/>
                    </a:lnTo>
                    <a:lnTo>
                      <a:pt x="9946" y="755444"/>
                    </a:lnTo>
                    <a:lnTo>
                      <a:pt x="10149" y="755028"/>
                    </a:lnTo>
                    <a:lnTo>
                      <a:pt x="12613" y="754252"/>
                    </a:lnTo>
                    <a:lnTo>
                      <a:pt x="13388" y="754320"/>
                    </a:lnTo>
                    <a:lnTo>
                      <a:pt x="13934" y="754229"/>
                    </a:lnTo>
                    <a:lnTo>
                      <a:pt x="14391" y="754486"/>
                    </a:lnTo>
                    <a:lnTo>
                      <a:pt x="14887" y="754769"/>
                    </a:lnTo>
                    <a:lnTo>
                      <a:pt x="15357" y="754923"/>
                    </a:lnTo>
                    <a:lnTo>
                      <a:pt x="15750" y="755177"/>
                    </a:lnTo>
                    <a:lnTo>
                      <a:pt x="16665" y="756117"/>
                    </a:lnTo>
                    <a:lnTo>
                      <a:pt x="16169" y="756342"/>
                    </a:lnTo>
                    <a:lnTo>
                      <a:pt x="15217" y="756827"/>
                    </a:lnTo>
                    <a:lnTo>
                      <a:pt x="14201" y="757219"/>
                    </a:lnTo>
                    <a:lnTo>
                      <a:pt x="13718" y="757370"/>
                    </a:lnTo>
                    <a:lnTo>
                      <a:pt x="13172" y="757772"/>
                    </a:lnTo>
                    <a:lnTo>
                      <a:pt x="12817" y="758207"/>
                    </a:lnTo>
                    <a:lnTo>
                      <a:pt x="13032" y="759482"/>
                    </a:lnTo>
                    <a:lnTo>
                      <a:pt x="13185" y="760407"/>
                    </a:lnTo>
                    <a:lnTo>
                      <a:pt x="13185" y="761434"/>
                    </a:lnTo>
                    <a:lnTo>
                      <a:pt x="12931" y="762205"/>
                    </a:lnTo>
                    <a:lnTo>
                      <a:pt x="12283" y="762825"/>
                    </a:lnTo>
                    <a:lnTo>
                      <a:pt x="11699" y="762808"/>
                    </a:lnTo>
                    <a:lnTo>
                      <a:pt x="10924" y="762786"/>
                    </a:lnTo>
                    <a:lnTo>
                      <a:pt x="10327" y="762542"/>
                    </a:lnTo>
                    <a:lnTo>
                      <a:pt x="9870" y="762571"/>
                    </a:lnTo>
                    <a:lnTo>
                      <a:pt x="8918" y="762625"/>
                    </a:lnTo>
                    <a:lnTo>
                      <a:pt x="8181" y="762793"/>
                    </a:lnTo>
                    <a:lnTo>
                      <a:pt x="7800" y="763088"/>
                    </a:lnTo>
                    <a:lnTo>
                      <a:pt x="7013" y="763897"/>
                    </a:lnTo>
                    <a:lnTo>
                      <a:pt x="6771" y="764273"/>
                    </a:lnTo>
                    <a:lnTo>
                      <a:pt x="6073" y="765386"/>
                    </a:lnTo>
                    <a:lnTo>
                      <a:pt x="6035" y="766084"/>
                    </a:lnTo>
                    <a:lnTo>
                      <a:pt x="6352" y="766916"/>
                    </a:lnTo>
                    <a:lnTo>
                      <a:pt x="6733" y="767506"/>
                    </a:lnTo>
                    <a:lnTo>
                      <a:pt x="7470" y="768357"/>
                    </a:lnTo>
                    <a:lnTo>
                      <a:pt x="8181" y="768748"/>
                    </a:lnTo>
                    <a:lnTo>
                      <a:pt x="8892" y="769185"/>
                    </a:lnTo>
                    <a:lnTo>
                      <a:pt x="9565" y="769658"/>
                    </a:lnTo>
                    <a:lnTo>
                      <a:pt x="10340" y="770248"/>
                    </a:lnTo>
                    <a:lnTo>
                      <a:pt x="10784" y="770675"/>
                    </a:lnTo>
                    <a:lnTo>
                      <a:pt x="10784" y="771340"/>
                    </a:lnTo>
                    <a:lnTo>
                      <a:pt x="10543" y="771891"/>
                    </a:lnTo>
                    <a:lnTo>
                      <a:pt x="10200" y="772538"/>
                    </a:lnTo>
                    <a:lnTo>
                      <a:pt x="9896" y="773013"/>
                    </a:lnTo>
                    <a:lnTo>
                      <a:pt x="9451" y="773244"/>
                    </a:lnTo>
                    <a:lnTo>
                      <a:pt x="9210" y="773816"/>
                    </a:lnTo>
                    <a:lnTo>
                      <a:pt x="9489" y="774364"/>
                    </a:lnTo>
                    <a:lnTo>
                      <a:pt x="9768" y="774750"/>
                    </a:lnTo>
                    <a:lnTo>
                      <a:pt x="10213" y="774965"/>
                    </a:lnTo>
                    <a:lnTo>
                      <a:pt x="10607" y="775219"/>
                    </a:lnTo>
                    <a:lnTo>
                      <a:pt x="11204" y="775465"/>
                    </a:lnTo>
                    <a:lnTo>
                      <a:pt x="11585" y="775751"/>
                    </a:lnTo>
                    <a:lnTo>
                      <a:pt x="12118" y="775999"/>
                    </a:lnTo>
                    <a:lnTo>
                      <a:pt x="12664" y="776255"/>
                    </a:lnTo>
                    <a:lnTo>
                      <a:pt x="13604" y="776400"/>
                    </a:lnTo>
                    <a:lnTo>
                      <a:pt x="14150" y="776560"/>
                    </a:lnTo>
                    <a:lnTo>
                      <a:pt x="14531" y="776850"/>
                    </a:lnTo>
                    <a:lnTo>
                      <a:pt x="14607" y="777711"/>
                    </a:lnTo>
                    <a:lnTo>
                      <a:pt x="14404" y="778532"/>
                    </a:lnTo>
                    <a:lnTo>
                      <a:pt x="14087" y="779241"/>
                    </a:lnTo>
                    <a:lnTo>
                      <a:pt x="14099" y="779989"/>
                    </a:lnTo>
                    <a:lnTo>
                      <a:pt x="14353" y="780703"/>
                    </a:lnTo>
                    <a:lnTo>
                      <a:pt x="14556" y="781322"/>
                    </a:lnTo>
                    <a:lnTo>
                      <a:pt x="14912" y="781665"/>
                    </a:lnTo>
                    <a:lnTo>
                      <a:pt x="15395" y="782112"/>
                    </a:lnTo>
                    <a:lnTo>
                      <a:pt x="16169" y="782617"/>
                    </a:lnTo>
                    <a:lnTo>
                      <a:pt x="16982" y="782802"/>
                    </a:lnTo>
                    <a:lnTo>
                      <a:pt x="17820" y="783024"/>
                    </a:lnTo>
                    <a:lnTo>
                      <a:pt x="20144" y="782963"/>
                    </a:lnTo>
                    <a:lnTo>
                      <a:pt x="20856" y="783962"/>
                    </a:lnTo>
                    <a:lnTo>
                      <a:pt x="20868" y="784745"/>
                    </a:lnTo>
                    <a:lnTo>
                      <a:pt x="20741" y="785380"/>
                    </a:lnTo>
                    <a:lnTo>
                      <a:pt x="20449" y="786023"/>
                    </a:lnTo>
                    <a:lnTo>
                      <a:pt x="19941" y="786604"/>
                    </a:lnTo>
                    <a:lnTo>
                      <a:pt x="19725" y="787397"/>
                    </a:lnTo>
                    <a:lnTo>
                      <a:pt x="19852" y="788142"/>
                    </a:lnTo>
                    <a:lnTo>
                      <a:pt x="20462" y="788720"/>
                    </a:lnTo>
                    <a:lnTo>
                      <a:pt x="21021" y="788777"/>
                    </a:lnTo>
                    <a:lnTo>
                      <a:pt x="21554" y="788748"/>
                    </a:lnTo>
                    <a:lnTo>
                      <a:pt x="22342" y="788441"/>
                    </a:lnTo>
                    <a:lnTo>
                      <a:pt x="23167" y="788645"/>
                    </a:lnTo>
                    <a:lnTo>
                      <a:pt x="24081" y="788768"/>
                    </a:lnTo>
                    <a:lnTo>
                      <a:pt x="24882" y="788916"/>
                    </a:lnTo>
                    <a:lnTo>
                      <a:pt x="25694" y="789061"/>
                    </a:lnTo>
                    <a:lnTo>
                      <a:pt x="26774" y="789666"/>
                    </a:lnTo>
                    <a:lnTo>
                      <a:pt x="27053" y="790305"/>
                    </a:lnTo>
                    <a:lnTo>
                      <a:pt x="27180" y="790729"/>
                    </a:lnTo>
                    <a:lnTo>
                      <a:pt x="27358" y="791366"/>
                    </a:lnTo>
                    <a:lnTo>
                      <a:pt x="27612" y="791966"/>
                    </a:lnTo>
                    <a:lnTo>
                      <a:pt x="27980" y="792460"/>
                    </a:lnTo>
                    <a:lnTo>
                      <a:pt x="28222" y="792897"/>
                    </a:lnTo>
                    <a:lnTo>
                      <a:pt x="28806" y="793465"/>
                    </a:lnTo>
                    <a:lnTo>
                      <a:pt x="29581" y="794017"/>
                    </a:lnTo>
                    <a:lnTo>
                      <a:pt x="30292" y="794412"/>
                    </a:lnTo>
                    <a:lnTo>
                      <a:pt x="31320" y="794663"/>
                    </a:lnTo>
                    <a:lnTo>
                      <a:pt x="32095" y="794721"/>
                    </a:lnTo>
                    <a:lnTo>
                      <a:pt x="32971" y="794682"/>
                    </a:lnTo>
                    <a:lnTo>
                      <a:pt x="33683" y="794650"/>
                    </a:lnTo>
                    <a:lnTo>
                      <a:pt x="34508" y="794753"/>
                    </a:lnTo>
                    <a:lnTo>
                      <a:pt x="35092" y="795179"/>
                    </a:lnTo>
                    <a:lnTo>
                      <a:pt x="35765" y="795585"/>
                    </a:lnTo>
                    <a:lnTo>
                      <a:pt x="36337" y="796060"/>
                    </a:lnTo>
                    <a:lnTo>
                      <a:pt x="36769" y="796689"/>
                    </a:lnTo>
                    <a:lnTo>
                      <a:pt x="37150" y="796971"/>
                    </a:lnTo>
                    <a:lnTo>
                      <a:pt x="37518" y="797553"/>
                    </a:lnTo>
                    <a:lnTo>
                      <a:pt x="37988" y="798243"/>
                    </a:lnTo>
                    <a:lnTo>
                      <a:pt x="38217" y="798728"/>
                    </a:lnTo>
                    <a:lnTo>
                      <a:pt x="38801" y="799075"/>
                    </a:lnTo>
                    <a:lnTo>
                      <a:pt x="39372" y="799354"/>
                    </a:lnTo>
                    <a:lnTo>
                      <a:pt x="40579" y="800195"/>
                    </a:lnTo>
                    <a:lnTo>
                      <a:pt x="41036" y="800753"/>
                    </a:lnTo>
                    <a:lnTo>
                      <a:pt x="41341" y="801235"/>
                    </a:lnTo>
                    <a:lnTo>
                      <a:pt x="41582" y="802035"/>
                    </a:lnTo>
                    <a:lnTo>
                      <a:pt x="41734" y="802539"/>
                    </a:lnTo>
                    <a:lnTo>
                      <a:pt x="42268" y="803233"/>
                    </a:lnTo>
                    <a:lnTo>
                      <a:pt x="42560" y="803833"/>
                    </a:lnTo>
                    <a:lnTo>
                      <a:pt x="42687" y="804520"/>
                    </a:lnTo>
                    <a:lnTo>
                      <a:pt x="42065" y="804972"/>
                    </a:lnTo>
                    <a:lnTo>
                      <a:pt x="41595" y="805602"/>
                    </a:lnTo>
                    <a:lnTo>
                      <a:pt x="41010" y="806267"/>
                    </a:lnTo>
                    <a:lnTo>
                      <a:pt x="40528" y="806645"/>
                    </a:lnTo>
                    <a:lnTo>
                      <a:pt x="40020" y="806796"/>
                    </a:lnTo>
                    <a:lnTo>
                      <a:pt x="39474" y="806825"/>
                    </a:lnTo>
                    <a:lnTo>
                      <a:pt x="38902" y="806905"/>
                    </a:lnTo>
                    <a:lnTo>
                      <a:pt x="38267" y="807002"/>
                    </a:lnTo>
                    <a:lnTo>
                      <a:pt x="37645" y="807156"/>
                    </a:lnTo>
                    <a:lnTo>
                      <a:pt x="37061" y="807413"/>
                    </a:lnTo>
                    <a:lnTo>
                      <a:pt x="36438" y="807680"/>
                    </a:lnTo>
                    <a:lnTo>
                      <a:pt x="36032" y="807958"/>
                    </a:lnTo>
                    <a:lnTo>
                      <a:pt x="35626" y="808408"/>
                    </a:lnTo>
                    <a:lnTo>
                      <a:pt x="36019" y="808916"/>
                    </a:lnTo>
                    <a:lnTo>
                      <a:pt x="36578" y="809292"/>
                    </a:lnTo>
                    <a:lnTo>
                      <a:pt x="37010" y="809866"/>
                    </a:lnTo>
                    <a:lnTo>
                      <a:pt x="36908" y="810463"/>
                    </a:lnTo>
                    <a:lnTo>
                      <a:pt x="36312" y="810933"/>
                    </a:lnTo>
                    <a:lnTo>
                      <a:pt x="35765" y="811128"/>
                    </a:lnTo>
                    <a:lnTo>
                      <a:pt x="35054" y="811542"/>
                    </a:lnTo>
                    <a:lnTo>
                      <a:pt x="34597" y="811809"/>
                    </a:lnTo>
                    <a:lnTo>
                      <a:pt x="33911" y="812158"/>
                    </a:lnTo>
                    <a:lnTo>
                      <a:pt x="33441" y="812498"/>
                    </a:lnTo>
                    <a:lnTo>
                      <a:pt x="33314" y="813070"/>
                    </a:lnTo>
                    <a:lnTo>
                      <a:pt x="33619" y="813559"/>
                    </a:lnTo>
                    <a:lnTo>
                      <a:pt x="33721" y="814024"/>
                    </a:lnTo>
                    <a:lnTo>
                      <a:pt x="33886" y="814675"/>
                    </a:lnTo>
                    <a:lnTo>
                      <a:pt x="34089" y="815221"/>
                    </a:lnTo>
                    <a:lnTo>
                      <a:pt x="34076" y="815822"/>
                    </a:lnTo>
                    <a:lnTo>
                      <a:pt x="33784" y="816236"/>
                    </a:lnTo>
                    <a:lnTo>
                      <a:pt x="33022" y="816512"/>
                    </a:lnTo>
                    <a:lnTo>
                      <a:pt x="32502" y="816702"/>
                    </a:lnTo>
                    <a:lnTo>
                      <a:pt x="31638" y="816879"/>
                    </a:lnTo>
                    <a:lnTo>
                      <a:pt x="30889" y="817139"/>
                    </a:lnTo>
                    <a:lnTo>
                      <a:pt x="30266" y="817244"/>
                    </a:lnTo>
                    <a:lnTo>
                      <a:pt x="29758" y="817190"/>
                    </a:lnTo>
                    <a:lnTo>
                      <a:pt x="29288" y="817247"/>
                    </a:lnTo>
                    <a:lnTo>
                      <a:pt x="28730" y="817318"/>
                    </a:lnTo>
                    <a:lnTo>
                      <a:pt x="28095" y="817656"/>
                    </a:lnTo>
                    <a:lnTo>
                      <a:pt x="27726" y="818060"/>
                    </a:lnTo>
                    <a:lnTo>
                      <a:pt x="27447" y="818545"/>
                    </a:lnTo>
                    <a:lnTo>
                      <a:pt x="27129" y="819356"/>
                    </a:lnTo>
                    <a:lnTo>
                      <a:pt x="26812" y="820054"/>
                    </a:lnTo>
                    <a:lnTo>
                      <a:pt x="26850" y="820827"/>
                    </a:lnTo>
                    <a:lnTo>
                      <a:pt x="26748" y="821457"/>
                    </a:lnTo>
                    <a:lnTo>
                      <a:pt x="26939" y="822109"/>
                    </a:lnTo>
                    <a:lnTo>
                      <a:pt x="27206" y="822902"/>
                    </a:lnTo>
                    <a:lnTo>
                      <a:pt x="27650" y="823525"/>
                    </a:lnTo>
                    <a:lnTo>
                      <a:pt x="28057" y="824041"/>
                    </a:lnTo>
                    <a:lnTo>
                      <a:pt x="28399" y="824516"/>
                    </a:lnTo>
                    <a:lnTo>
                      <a:pt x="28780" y="825075"/>
                    </a:lnTo>
                    <a:lnTo>
                      <a:pt x="28882" y="825739"/>
                    </a:lnTo>
                    <a:lnTo>
                      <a:pt x="28704" y="826241"/>
                    </a:lnTo>
                    <a:lnTo>
                      <a:pt x="28234" y="827216"/>
                    </a:lnTo>
                    <a:lnTo>
                      <a:pt x="27879" y="827634"/>
                    </a:lnTo>
                    <a:lnTo>
                      <a:pt x="27447" y="827945"/>
                    </a:lnTo>
                    <a:lnTo>
                      <a:pt x="26431" y="828842"/>
                    </a:lnTo>
                    <a:lnTo>
                      <a:pt x="26063" y="829481"/>
                    </a:lnTo>
                    <a:lnTo>
                      <a:pt x="25948" y="829994"/>
                    </a:lnTo>
                    <a:lnTo>
                      <a:pt x="26202" y="830752"/>
                    </a:lnTo>
                    <a:lnTo>
                      <a:pt x="26380" y="831151"/>
                    </a:lnTo>
                    <a:lnTo>
                      <a:pt x="26863" y="831622"/>
                    </a:lnTo>
                    <a:lnTo>
                      <a:pt x="27434" y="831834"/>
                    </a:lnTo>
                    <a:lnTo>
                      <a:pt x="28717" y="831320"/>
                    </a:lnTo>
                    <a:lnTo>
                      <a:pt x="29301" y="831074"/>
                    </a:lnTo>
                    <a:lnTo>
                      <a:pt x="29898" y="831076"/>
                    </a:lnTo>
                    <a:lnTo>
                      <a:pt x="30711" y="831080"/>
                    </a:lnTo>
                    <a:lnTo>
                      <a:pt x="31397" y="831307"/>
                    </a:lnTo>
                    <a:lnTo>
                      <a:pt x="31854" y="831542"/>
                    </a:lnTo>
                    <a:lnTo>
                      <a:pt x="32349" y="831799"/>
                    </a:lnTo>
                    <a:lnTo>
                      <a:pt x="32743" y="832088"/>
                    </a:lnTo>
                    <a:lnTo>
                      <a:pt x="33149" y="832473"/>
                    </a:lnTo>
                    <a:lnTo>
                      <a:pt x="33098" y="833055"/>
                    </a:lnTo>
                    <a:lnTo>
                      <a:pt x="32667" y="833559"/>
                    </a:lnTo>
                    <a:lnTo>
                      <a:pt x="32197" y="833674"/>
                    </a:lnTo>
                    <a:lnTo>
                      <a:pt x="31778" y="833876"/>
                    </a:lnTo>
                    <a:lnTo>
                      <a:pt x="31143" y="834181"/>
                    </a:lnTo>
                    <a:lnTo>
                      <a:pt x="30635" y="834574"/>
                    </a:lnTo>
                    <a:lnTo>
                      <a:pt x="30038" y="835051"/>
                    </a:lnTo>
                    <a:lnTo>
                      <a:pt x="29555" y="835190"/>
                    </a:lnTo>
                    <a:lnTo>
                      <a:pt x="28984" y="835301"/>
                    </a:lnTo>
                    <a:lnTo>
                      <a:pt x="27955" y="835301"/>
                    </a:lnTo>
                    <a:lnTo>
                      <a:pt x="27396" y="835703"/>
                    </a:lnTo>
                    <a:lnTo>
                      <a:pt x="27040" y="836551"/>
                    </a:lnTo>
                    <a:lnTo>
                      <a:pt x="27218" y="837434"/>
                    </a:lnTo>
                    <a:lnTo>
                      <a:pt x="27269" y="837893"/>
                    </a:lnTo>
                    <a:lnTo>
                      <a:pt x="27688" y="838522"/>
                    </a:lnTo>
                    <a:lnTo>
                      <a:pt x="27879" y="839087"/>
                    </a:lnTo>
                    <a:lnTo>
                      <a:pt x="28501" y="839003"/>
                    </a:lnTo>
                    <a:lnTo>
                      <a:pt x="28971" y="839194"/>
                    </a:lnTo>
                    <a:lnTo>
                      <a:pt x="29619" y="839575"/>
                    </a:lnTo>
                    <a:lnTo>
                      <a:pt x="30063" y="839883"/>
                    </a:lnTo>
                    <a:lnTo>
                      <a:pt x="30533" y="840022"/>
                    </a:lnTo>
                    <a:lnTo>
                      <a:pt x="31409" y="839646"/>
                    </a:lnTo>
                    <a:lnTo>
                      <a:pt x="32133" y="839344"/>
                    </a:lnTo>
                    <a:lnTo>
                      <a:pt x="33314" y="840375"/>
                    </a:lnTo>
                    <a:lnTo>
                      <a:pt x="33594" y="840738"/>
                    </a:lnTo>
                    <a:lnTo>
                      <a:pt x="33886" y="841098"/>
                    </a:lnTo>
                    <a:lnTo>
                      <a:pt x="34165" y="841447"/>
                    </a:lnTo>
                    <a:lnTo>
                      <a:pt x="34483" y="841852"/>
                    </a:lnTo>
                    <a:lnTo>
                      <a:pt x="34673" y="842440"/>
                    </a:lnTo>
                    <a:lnTo>
                      <a:pt x="34127" y="842892"/>
                    </a:lnTo>
                    <a:lnTo>
                      <a:pt x="33568" y="843020"/>
                    </a:lnTo>
                    <a:lnTo>
                      <a:pt x="33086" y="843165"/>
                    </a:lnTo>
                    <a:lnTo>
                      <a:pt x="32222" y="843113"/>
                    </a:lnTo>
                    <a:lnTo>
                      <a:pt x="31600" y="842890"/>
                    </a:lnTo>
                    <a:lnTo>
                      <a:pt x="30889" y="842594"/>
                    </a:lnTo>
                    <a:lnTo>
                      <a:pt x="30317" y="842310"/>
                    </a:lnTo>
                    <a:lnTo>
                      <a:pt x="29593" y="842234"/>
                    </a:lnTo>
                    <a:lnTo>
                      <a:pt x="28946" y="841480"/>
                    </a:lnTo>
                    <a:lnTo>
                      <a:pt x="28565" y="841081"/>
                    </a:lnTo>
                    <a:lnTo>
                      <a:pt x="27726" y="840943"/>
                    </a:lnTo>
                    <a:lnTo>
                      <a:pt x="27320" y="841457"/>
                    </a:lnTo>
                    <a:lnTo>
                      <a:pt x="26901" y="841688"/>
                    </a:lnTo>
                    <a:lnTo>
                      <a:pt x="26240" y="841907"/>
                    </a:lnTo>
                    <a:lnTo>
                      <a:pt x="25593" y="841816"/>
                    </a:lnTo>
                    <a:lnTo>
                      <a:pt x="24945" y="842163"/>
                    </a:lnTo>
                    <a:lnTo>
                      <a:pt x="24716" y="842754"/>
                    </a:lnTo>
                    <a:lnTo>
                      <a:pt x="25135" y="843650"/>
                    </a:lnTo>
                    <a:lnTo>
                      <a:pt x="25542" y="844125"/>
                    </a:lnTo>
                    <a:lnTo>
                      <a:pt x="26075" y="844132"/>
                    </a:lnTo>
                    <a:lnTo>
                      <a:pt x="26939" y="844199"/>
                    </a:lnTo>
                    <a:lnTo>
                      <a:pt x="27637" y="844196"/>
                    </a:lnTo>
                    <a:lnTo>
                      <a:pt x="28184" y="844577"/>
                    </a:lnTo>
                    <a:lnTo>
                      <a:pt x="28742" y="845066"/>
                    </a:lnTo>
                    <a:lnTo>
                      <a:pt x="29238" y="845403"/>
                    </a:lnTo>
                    <a:lnTo>
                      <a:pt x="29492" y="845894"/>
                    </a:lnTo>
                    <a:lnTo>
                      <a:pt x="29695" y="846405"/>
                    </a:lnTo>
                    <a:lnTo>
                      <a:pt x="29796" y="847342"/>
                    </a:lnTo>
                    <a:lnTo>
                      <a:pt x="29873" y="847882"/>
                    </a:lnTo>
                    <a:lnTo>
                      <a:pt x="29619" y="848704"/>
                    </a:lnTo>
                    <a:lnTo>
                      <a:pt x="29466" y="849558"/>
                    </a:lnTo>
                    <a:lnTo>
                      <a:pt x="28717" y="849565"/>
                    </a:lnTo>
                    <a:lnTo>
                      <a:pt x="28399" y="849002"/>
                    </a:lnTo>
                    <a:lnTo>
                      <a:pt x="28247" y="848584"/>
                    </a:lnTo>
                    <a:lnTo>
                      <a:pt x="27917" y="848039"/>
                    </a:lnTo>
                    <a:lnTo>
                      <a:pt x="27269" y="847599"/>
                    </a:lnTo>
                    <a:lnTo>
                      <a:pt x="26748" y="847580"/>
                    </a:lnTo>
                    <a:lnTo>
                      <a:pt x="26431" y="847926"/>
                    </a:lnTo>
                    <a:lnTo>
                      <a:pt x="26253" y="848386"/>
                    </a:lnTo>
                    <a:lnTo>
                      <a:pt x="26088" y="849021"/>
                    </a:lnTo>
                    <a:lnTo>
                      <a:pt x="26456" y="849721"/>
                    </a:lnTo>
                    <a:lnTo>
                      <a:pt x="26761" y="850283"/>
                    </a:lnTo>
                    <a:lnTo>
                      <a:pt x="27168" y="850553"/>
                    </a:lnTo>
                    <a:lnTo>
                      <a:pt x="27625" y="850958"/>
                    </a:lnTo>
                    <a:lnTo>
                      <a:pt x="27942" y="851538"/>
                    </a:lnTo>
                    <a:lnTo>
                      <a:pt x="28438" y="851790"/>
                    </a:lnTo>
                    <a:lnTo>
                      <a:pt x="29111" y="851886"/>
                    </a:lnTo>
                    <a:lnTo>
                      <a:pt x="29606" y="852152"/>
                    </a:lnTo>
                    <a:lnTo>
                      <a:pt x="29974" y="852750"/>
                    </a:lnTo>
                    <a:lnTo>
                      <a:pt x="30317" y="853492"/>
                    </a:lnTo>
                    <a:lnTo>
                      <a:pt x="30444" y="854259"/>
                    </a:lnTo>
                    <a:lnTo>
                      <a:pt x="31028" y="854756"/>
                    </a:lnTo>
                    <a:lnTo>
                      <a:pt x="31473" y="854788"/>
                    </a:lnTo>
                    <a:lnTo>
                      <a:pt x="32146" y="854332"/>
                    </a:lnTo>
                    <a:lnTo>
                      <a:pt x="32362" y="853866"/>
                    </a:lnTo>
                    <a:lnTo>
                      <a:pt x="32882" y="853452"/>
                    </a:lnTo>
                    <a:lnTo>
                      <a:pt x="33505" y="853116"/>
                    </a:lnTo>
                    <a:lnTo>
                      <a:pt x="34089" y="853635"/>
                    </a:lnTo>
                    <a:lnTo>
                      <a:pt x="34407" y="854368"/>
                    </a:lnTo>
                    <a:lnTo>
                      <a:pt x="34838" y="854965"/>
                    </a:lnTo>
                    <a:lnTo>
                      <a:pt x="35067" y="855690"/>
                    </a:lnTo>
                    <a:lnTo>
                      <a:pt x="35359" y="856114"/>
                    </a:lnTo>
                    <a:lnTo>
                      <a:pt x="35740" y="856564"/>
                    </a:lnTo>
                    <a:lnTo>
                      <a:pt x="35829" y="857209"/>
                    </a:lnTo>
                    <a:lnTo>
                      <a:pt x="35143" y="857396"/>
                    </a:lnTo>
                    <a:lnTo>
                      <a:pt x="34457" y="857376"/>
                    </a:lnTo>
                    <a:lnTo>
                      <a:pt x="33683" y="857276"/>
                    </a:lnTo>
                    <a:lnTo>
                      <a:pt x="32425" y="857299"/>
                    </a:lnTo>
                    <a:lnTo>
                      <a:pt x="31422" y="857289"/>
                    </a:lnTo>
                    <a:lnTo>
                      <a:pt x="30711" y="857148"/>
                    </a:lnTo>
                    <a:lnTo>
                      <a:pt x="30000" y="856948"/>
                    </a:lnTo>
                    <a:lnTo>
                      <a:pt x="29403" y="857331"/>
                    </a:lnTo>
                    <a:lnTo>
                      <a:pt x="28857" y="857646"/>
                    </a:lnTo>
                    <a:lnTo>
                      <a:pt x="28336" y="858060"/>
                    </a:lnTo>
                    <a:lnTo>
                      <a:pt x="28196" y="858503"/>
                    </a:lnTo>
                    <a:lnTo>
                      <a:pt x="28742" y="858561"/>
                    </a:lnTo>
                    <a:lnTo>
                      <a:pt x="29377" y="858272"/>
                    </a:lnTo>
                    <a:lnTo>
                      <a:pt x="29847" y="858192"/>
                    </a:lnTo>
                    <a:lnTo>
                      <a:pt x="30254" y="857999"/>
                    </a:lnTo>
                    <a:lnTo>
                      <a:pt x="30495" y="858461"/>
                    </a:lnTo>
                    <a:lnTo>
                      <a:pt x="30038" y="859280"/>
                    </a:lnTo>
                    <a:lnTo>
                      <a:pt x="29568" y="859621"/>
                    </a:lnTo>
                    <a:lnTo>
                      <a:pt x="29161" y="860278"/>
                    </a:lnTo>
                    <a:lnTo>
                      <a:pt x="28895" y="860818"/>
                    </a:lnTo>
                    <a:lnTo>
                      <a:pt x="28958" y="861421"/>
                    </a:lnTo>
                    <a:lnTo>
                      <a:pt x="29428" y="862045"/>
                    </a:lnTo>
                    <a:lnTo>
                      <a:pt x="29860" y="862610"/>
                    </a:lnTo>
                    <a:lnTo>
                      <a:pt x="30127" y="862966"/>
                    </a:lnTo>
                    <a:lnTo>
                      <a:pt x="30165" y="863583"/>
                    </a:lnTo>
                    <a:lnTo>
                      <a:pt x="30215" y="864087"/>
                    </a:lnTo>
                    <a:lnTo>
                      <a:pt x="29949" y="864857"/>
                    </a:lnTo>
                    <a:lnTo>
                      <a:pt x="29644" y="865258"/>
                    </a:lnTo>
                    <a:lnTo>
                      <a:pt x="29390" y="865621"/>
                    </a:lnTo>
                    <a:lnTo>
                      <a:pt x="29111" y="865993"/>
                    </a:lnTo>
                    <a:lnTo>
                      <a:pt x="28844" y="866476"/>
                    </a:lnTo>
                    <a:lnTo>
                      <a:pt x="29073" y="866979"/>
                    </a:lnTo>
                    <a:lnTo>
                      <a:pt x="29492" y="867647"/>
                    </a:lnTo>
                    <a:lnTo>
                      <a:pt x="29352" y="868264"/>
                    </a:lnTo>
                    <a:lnTo>
                      <a:pt x="29060" y="868666"/>
                    </a:lnTo>
                    <a:lnTo>
                      <a:pt x="28476" y="869416"/>
                    </a:lnTo>
                    <a:lnTo>
                      <a:pt x="27637" y="869731"/>
                    </a:lnTo>
                    <a:lnTo>
                      <a:pt x="27168" y="869365"/>
                    </a:lnTo>
                    <a:lnTo>
                      <a:pt x="26545" y="869252"/>
                    </a:lnTo>
                    <a:lnTo>
                      <a:pt x="26190" y="869670"/>
                    </a:lnTo>
                    <a:lnTo>
                      <a:pt x="25809" y="869937"/>
                    </a:lnTo>
                    <a:lnTo>
                      <a:pt x="25377" y="870618"/>
                    </a:lnTo>
                    <a:lnTo>
                      <a:pt x="25148" y="871288"/>
                    </a:lnTo>
                    <a:lnTo>
                      <a:pt x="24805" y="871744"/>
                    </a:lnTo>
                    <a:lnTo>
                      <a:pt x="24043" y="871414"/>
                    </a:lnTo>
                    <a:lnTo>
                      <a:pt x="23548" y="870916"/>
                    </a:lnTo>
                    <a:lnTo>
                      <a:pt x="23027" y="870456"/>
                    </a:lnTo>
                    <a:lnTo>
                      <a:pt x="22583" y="870294"/>
                    </a:lnTo>
                    <a:lnTo>
                      <a:pt x="22087" y="870116"/>
                    </a:lnTo>
                    <a:lnTo>
                      <a:pt x="21567" y="870418"/>
                    </a:lnTo>
                    <a:lnTo>
                      <a:pt x="21008" y="870489"/>
                    </a:lnTo>
                    <a:lnTo>
                      <a:pt x="20182" y="871076"/>
                    </a:lnTo>
                    <a:lnTo>
                      <a:pt x="19395" y="871689"/>
                    </a:lnTo>
                    <a:lnTo>
                      <a:pt x="19001" y="872126"/>
                    </a:lnTo>
                    <a:lnTo>
                      <a:pt x="18709" y="872563"/>
                    </a:lnTo>
                    <a:lnTo>
                      <a:pt x="18468" y="873019"/>
                    </a:lnTo>
                    <a:lnTo>
                      <a:pt x="18201" y="873565"/>
                    </a:lnTo>
                    <a:lnTo>
                      <a:pt x="17770" y="874274"/>
                    </a:lnTo>
                    <a:lnTo>
                      <a:pt x="17744" y="875003"/>
                    </a:lnTo>
                    <a:lnTo>
                      <a:pt x="17427" y="875546"/>
                    </a:lnTo>
                    <a:lnTo>
                      <a:pt x="17401" y="876246"/>
                    </a:lnTo>
                    <a:lnTo>
                      <a:pt x="17630" y="876698"/>
                    </a:lnTo>
                    <a:lnTo>
                      <a:pt x="18201" y="877267"/>
                    </a:lnTo>
                    <a:lnTo>
                      <a:pt x="18862" y="877662"/>
                    </a:lnTo>
                    <a:lnTo>
                      <a:pt x="19243" y="878047"/>
                    </a:lnTo>
                    <a:lnTo>
                      <a:pt x="19738" y="877675"/>
                    </a:lnTo>
                    <a:lnTo>
                      <a:pt x="19967" y="877261"/>
                    </a:lnTo>
                    <a:lnTo>
                      <a:pt x="20056" y="876169"/>
                    </a:lnTo>
                    <a:lnTo>
                      <a:pt x="20246" y="875549"/>
                    </a:lnTo>
                    <a:lnTo>
                      <a:pt x="20386" y="875019"/>
                    </a:lnTo>
                    <a:lnTo>
                      <a:pt x="20373" y="874483"/>
                    </a:lnTo>
                    <a:lnTo>
                      <a:pt x="21059" y="874008"/>
                    </a:lnTo>
                    <a:lnTo>
                      <a:pt x="21541" y="874046"/>
                    </a:lnTo>
                    <a:lnTo>
                      <a:pt x="21999" y="874336"/>
                    </a:lnTo>
                    <a:lnTo>
                      <a:pt x="22126" y="874868"/>
                    </a:lnTo>
                    <a:lnTo>
                      <a:pt x="22087" y="875334"/>
                    </a:lnTo>
                    <a:lnTo>
                      <a:pt x="21986" y="876037"/>
                    </a:lnTo>
                    <a:lnTo>
                      <a:pt x="21757" y="876589"/>
                    </a:lnTo>
                    <a:lnTo>
                      <a:pt x="21922" y="877225"/>
                    </a:lnTo>
                    <a:lnTo>
                      <a:pt x="22202" y="878079"/>
                    </a:lnTo>
                    <a:lnTo>
                      <a:pt x="22634" y="878406"/>
                    </a:lnTo>
                    <a:lnTo>
                      <a:pt x="23357" y="878192"/>
                    </a:lnTo>
                    <a:lnTo>
                      <a:pt x="23853" y="877976"/>
                    </a:lnTo>
                    <a:lnTo>
                      <a:pt x="24526" y="877370"/>
                    </a:lnTo>
                    <a:lnTo>
                      <a:pt x="24983" y="876959"/>
                    </a:lnTo>
                    <a:lnTo>
                      <a:pt x="25732" y="876131"/>
                    </a:lnTo>
                    <a:lnTo>
                      <a:pt x="26101" y="875601"/>
                    </a:lnTo>
                    <a:lnTo>
                      <a:pt x="26825" y="874358"/>
                    </a:lnTo>
                    <a:lnTo>
                      <a:pt x="28031" y="873777"/>
                    </a:lnTo>
                    <a:lnTo>
                      <a:pt x="28463" y="874085"/>
                    </a:lnTo>
                    <a:lnTo>
                      <a:pt x="28742" y="874599"/>
                    </a:lnTo>
                    <a:lnTo>
                      <a:pt x="28844" y="875106"/>
                    </a:lnTo>
                    <a:lnTo>
                      <a:pt x="28768" y="875816"/>
                    </a:lnTo>
                    <a:lnTo>
                      <a:pt x="28031" y="876429"/>
                    </a:lnTo>
                    <a:lnTo>
                      <a:pt x="26698" y="877553"/>
                    </a:lnTo>
                    <a:lnTo>
                      <a:pt x="25732" y="878814"/>
                    </a:lnTo>
                    <a:lnTo>
                      <a:pt x="26304" y="879412"/>
                    </a:lnTo>
                    <a:lnTo>
                      <a:pt x="26926" y="879248"/>
                    </a:lnTo>
                    <a:lnTo>
                      <a:pt x="27333" y="878978"/>
                    </a:lnTo>
                    <a:lnTo>
                      <a:pt x="27980" y="878671"/>
                    </a:lnTo>
                    <a:lnTo>
                      <a:pt x="28615" y="878365"/>
                    </a:lnTo>
                    <a:lnTo>
                      <a:pt x="28933" y="877999"/>
                    </a:lnTo>
                    <a:lnTo>
                      <a:pt x="29441" y="877427"/>
                    </a:lnTo>
                    <a:lnTo>
                      <a:pt x="29923" y="877299"/>
                    </a:lnTo>
                    <a:lnTo>
                      <a:pt x="29911" y="877822"/>
                    </a:lnTo>
                    <a:lnTo>
                      <a:pt x="29911" y="878644"/>
                    </a:lnTo>
                    <a:lnTo>
                      <a:pt x="30152" y="879289"/>
                    </a:lnTo>
                    <a:lnTo>
                      <a:pt x="30546" y="879753"/>
                    </a:lnTo>
                    <a:lnTo>
                      <a:pt x="30876" y="880276"/>
                    </a:lnTo>
                    <a:lnTo>
                      <a:pt x="30851" y="880927"/>
                    </a:lnTo>
                    <a:lnTo>
                      <a:pt x="30800" y="881550"/>
                    </a:lnTo>
                    <a:lnTo>
                      <a:pt x="30800" y="882079"/>
                    </a:lnTo>
                    <a:lnTo>
                      <a:pt x="30749" y="882558"/>
                    </a:lnTo>
                    <a:lnTo>
                      <a:pt x="30635" y="883213"/>
                    </a:lnTo>
                    <a:lnTo>
                      <a:pt x="30457" y="883743"/>
                    </a:lnTo>
                    <a:lnTo>
                      <a:pt x="30228" y="884151"/>
                    </a:lnTo>
                    <a:lnTo>
                      <a:pt x="29936" y="884668"/>
                    </a:lnTo>
                    <a:lnTo>
                      <a:pt x="29568" y="885060"/>
                    </a:lnTo>
                    <a:lnTo>
                      <a:pt x="29161" y="885449"/>
                    </a:lnTo>
                    <a:lnTo>
                      <a:pt x="28628" y="885965"/>
                    </a:lnTo>
                    <a:lnTo>
                      <a:pt x="28209" y="886251"/>
                    </a:lnTo>
                    <a:lnTo>
                      <a:pt x="27752" y="886661"/>
                    </a:lnTo>
                    <a:lnTo>
                      <a:pt x="27841" y="887285"/>
                    </a:lnTo>
                    <a:lnTo>
                      <a:pt x="28374" y="887352"/>
                    </a:lnTo>
                    <a:lnTo>
                      <a:pt x="28971" y="887361"/>
                    </a:lnTo>
                    <a:lnTo>
                      <a:pt x="29669" y="887567"/>
                    </a:lnTo>
                    <a:lnTo>
                      <a:pt x="30508" y="887840"/>
                    </a:lnTo>
                    <a:lnTo>
                      <a:pt x="30965" y="887987"/>
                    </a:lnTo>
                    <a:lnTo>
                      <a:pt x="31346" y="888306"/>
                    </a:lnTo>
                    <a:lnTo>
                      <a:pt x="32146" y="889281"/>
                    </a:lnTo>
                    <a:lnTo>
                      <a:pt x="32616" y="889609"/>
                    </a:lnTo>
                    <a:lnTo>
                      <a:pt x="32768" y="890267"/>
                    </a:lnTo>
                    <a:lnTo>
                      <a:pt x="32819" y="891141"/>
                    </a:lnTo>
                    <a:lnTo>
                      <a:pt x="32882" y="892158"/>
                    </a:lnTo>
                    <a:lnTo>
                      <a:pt x="32882" y="892743"/>
                    </a:lnTo>
                    <a:lnTo>
                      <a:pt x="32717" y="893485"/>
                    </a:lnTo>
                    <a:lnTo>
                      <a:pt x="32514" y="893956"/>
                    </a:lnTo>
                    <a:lnTo>
                      <a:pt x="31765" y="894137"/>
                    </a:lnTo>
                    <a:lnTo>
                      <a:pt x="31104" y="894217"/>
                    </a:lnTo>
                    <a:lnTo>
                      <a:pt x="30457" y="892849"/>
                    </a:lnTo>
                    <a:lnTo>
                      <a:pt x="30546" y="892319"/>
                    </a:lnTo>
                    <a:lnTo>
                      <a:pt x="30825" y="891366"/>
                    </a:lnTo>
                    <a:lnTo>
                      <a:pt x="31066" y="890470"/>
                    </a:lnTo>
                    <a:lnTo>
                      <a:pt x="30736" y="889773"/>
                    </a:lnTo>
                    <a:lnTo>
                      <a:pt x="29873" y="889596"/>
                    </a:lnTo>
                    <a:lnTo>
                      <a:pt x="29403" y="889972"/>
                    </a:lnTo>
                    <a:lnTo>
                      <a:pt x="29377" y="890743"/>
                    </a:lnTo>
                    <a:lnTo>
                      <a:pt x="29415" y="891218"/>
                    </a:lnTo>
                    <a:lnTo>
                      <a:pt x="29225" y="891744"/>
                    </a:lnTo>
                    <a:lnTo>
                      <a:pt x="28920" y="892172"/>
                    </a:lnTo>
                    <a:lnTo>
                      <a:pt x="28603" y="892634"/>
                    </a:lnTo>
                    <a:lnTo>
                      <a:pt x="27587" y="892872"/>
                    </a:lnTo>
                    <a:lnTo>
                      <a:pt x="27155" y="893237"/>
                    </a:lnTo>
                    <a:lnTo>
                      <a:pt x="26875" y="893921"/>
                    </a:lnTo>
                    <a:lnTo>
                      <a:pt x="27587" y="894139"/>
                    </a:lnTo>
                    <a:lnTo>
                      <a:pt x="28272" y="894021"/>
                    </a:lnTo>
                    <a:lnTo>
                      <a:pt x="28933" y="894464"/>
                    </a:lnTo>
                    <a:lnTo>
                      <a:pt x="29276" y="894845"/>
                    </a:lnTo>
                    <a:lnTo>
                      <a:pt x="29568" y="895263"/>
                    </a:lnTo>
                    <a:lnTo>
                      <a:pt x="29898" y="895725"/>
                    </a:lnTo>
                    <a:lnTo>
                      <a:pt x="30419" y="895938"/>
                    </a:lnTo>
                    <a:lnTo>
                      <a:pt x="30889" y="896057"/>
                    </a:lnTo>
                    <a:lnTo>
                      <a:pt x="31524" y="896207"/>
                    </a:lnTo>
                    <a:lnTo>
                      <a:pt x="32159" y="896429"/>
                    </a:lnTo>
                    <a:lnTo>
                      <a:pt x="32794" y="896660"/>
                    </a:lnTo>
                    <a:lnTo>
                      <a:pt x="33987" y="896894"/>
                    </a:lnTo>
                    <a:lnTo>
                      <a:pt x="34737" y="896801"/>
                    </a:lnTo>
                    <a:lnTo>
                      <a:pt x="35753" y="896503"/>
                    </a:lnTo>
                    <a:lnTo>
                      <a:pt x="36299" y="896416"/>
                    </a:lnTo>
                    <a:lnTo>
                      <a:pt x="37937" y="897152"/>
                    </a:lnTo>
                    <a:lnTo>
                      <a:pt x="38382" y="897749"/>
                    </a:lnTo>
                    <a:lnTo>
                      <a:pt x="38737" y="898423"/>
                    </a:lnTo>
                    <a:lnTo>
                      <a:pt x="38140" y="899460"/>
                    </a:lnTo>
                    <a:lnTo>
                      <a:pt x="37518" y="899370"/>
                    </a:lnTo>
                    <a:lnTo>
                      <a:pt x="37175" y="898978"/>
                    </a:lnTo>
                    <a:lnTo>
                      <a:pt x="36680" y="898692"/>
                    </a:lnTo>
                    <a:lnTo>
                      <a:pt x="36045" y="898236"/>
                    </a:lnTo>
                    <a:lnTo>
                      <a:pt x="35499" y="898091"/>
                    </a:lnTo>
                    <a:lnTo>
                      <a:pt x="34838" y="898022"/>
                    </a:lnTo>
                    <a:lnTo>
                      <a:pt x="34419" y="897845"/>
                    </a:lnTo>
                    <a:lnTo>
                      <a:pt x="33873" y="898169"/>
                    </a:lnTo>
                    <a:lnTo>
                      <a:pt x="33721" y="898837"/>
                    </a:lnTo>
                    <a:lnTo>
                      <a:pt x="33797" y="899386"/>
                    </a:lnTo>
                    <a:lnTo>
                      <a:pt x="33962" y="900398"/>
                    </a:lnTo>
                    <a:lnTo>
                      <a:pt x="33797" y="901161"/>
                    </a:lnTo>
                    <a:lnTo>
                      <a:pt x="33721" y="901887"/>
                    </a:lnTo>
                    <a:lnTo>
                      <a:pt x="33619" y="902407"/>
                    </a:lnTo>
                    <a:lnTo>
                      <a:pt x="33746" y="902911"/>
                    </a:lnTo>
                    <a:lnTo>
                      <a:pt x="34229" y="902837"/>
                    </a:lnTo>
                    <a:lnTo>
                      <a:pt x="34737" y="902716"/>
                    </a:lnTo>
                    <a:lnTo>
                      <a:pt x="35549" y="902411"/>
                    </a:lnTo>
                    <a:lnTo>
                      <a:pt x="36185" y="902298"/>
                    </a:lnTo>
                    <a:lnTo>
                      <a:pt x="36680" y="902545"/>
                    </a:lnTo>
                    <a:lnTo>
                      <a:pt x="37607" y="902745"/>
                    </a:lnTo>
                    <a:lnTo>
                      <a:pt x="38039" y="902934"/>
                    </a:lnTo>
                    <a:lnTo>
                      <a:pt x="37937" y="903518"/>
                    </a:lnTo>
                    <a:lnTo>
                      <a:pt x="37912" y="904157"/>
                    </a:lnTo>
                    <a:lnTo>
                      <a:pt x="38140" y="904732"/>
                    </a:lnTo>
                    <a:lnTo>
                      <a:pt x="38432" y="905394"/>
                    </a:lnTo>
                    <a:lnTo>
                      <a:pt x="39169" y="906285"/>
                    </a:lnTo>
                    <a:lnTo>
                      <a:pt x="39804" y="906260"/>
                    </a:lnTo>
                    <a:lnTo>
                      <a:pt x="40439" y="905911"/>
                    </a:lnTo>
                    <a:lnTo>
                      <a:pt x="41201" y="905638"/>
                    </a:lnTo>
                    <a:lnTo>
                      <a:pt x="41874" y="905483"/>
                    </a:lnTo>
                    <a:lnTo>
                      <a:pt x="42662" y="905714"/>
                    </a:lnTo>
                    <a:lnTo>
                      <a:pt x="42788" y="906357"/>
                    </a:lnTo>
                    <a:lnTo>
                      <a:pt x="42852" y="907233"/>
                    </a:lnTo>
                    <a:lnTo>
                      <a:pt x="42839" y="907987"/>
                    </a:lnTo>
                    <a:lnTo>
                      <a:pt x="42827" y="908594"/>
                    </a:lnTo>
                    <a:lnTo>
                      <a:pt x="42801" y="909220"/>
                    </a:lnTo>
                    <a:lnTo>
                      <a:pt x="42979" y="909735"/>
                    </a:lnTo>
                    <a:lnTo>
                      <a:pt x="43716" y="909892"/>
                    </a:lnTo>
                    <a:lnTo>
                      <a:pt x="44389" y="910290"/>
                    </a:lnTo>
                    <a:lnTo>
                      <a:pt x="44185" y="910830"/>
                    </a:lnTo>
                    <a:lnTo>
                      <a:pt x="43754" y="911558"/>
                    </a:lnTo>
                    <a:lnTo>
                      <a:pt x="43081" y="911725"/>
                    </a:lnTo>
                    <a:lnTo>
                      <a:pt x="42636" y="911840"/>
                    </a:lnTo>
                    <a:lnTo>
                      <a:pt x="42052" y="911683"/>
                    </a:lnTo>
                    <a:lnTo>
                      <a:pt x="41341" y="911407"/>
                    </a:lnTo>
                    <a:lnTo>
                      <a:pt x="40947" y="911073"/>
                    </a:lnTo>
                    <a:lnTo>
                      <a:pt x="40553" y="910637"/>
                    </a:lnTo>
                    <a:lnTo>
                      <a:pt x="40172" y="910200"/>
                    </a:lnTo>
                    <a:lnTo>
                      <a:pt x="39563" y="909584"/>
                    </a:lnTo>
                    <a:lnTo>
                      <a:pt x="38712" y="909439"/>
                    </a:lnTo>
                    <a:lnTo>
                      <a:pt x="38204" y="909715"/>
                    </a:lnTo>
                    <a:lnTo>
                      <a:pt x="37391" y="910052"/>
                    </a:lnTo>
                    <a:lnTo>
                      <a:pt x="36845" y="910261"/>
                    </a:lnTo>
                    <a:lnTo>
                      <a:pt x="36185" y="910376"/>
                    </a:lnTo>
                    <a:lnTo>
                      <a:pt x="35359" y="910277"/>
                    </a:lnTo>
                    <a:lnTo>
                      <a:pt x="34902" y="910682"/>
                    </a:lnTo>
                    <a:lnTo>
                      <a:pt x="34521" y="911452"/>
                    </a:lnTo>
                    <a:lnTo>
                      <a:pt x="34076" y="912014"/>
                    </a:lnTo>
                    <a:lnTo>
                      <a:pt x="33645" y="912843"/>
                    </a:lnTo>
                    <a:lnTo>
                      <a:pt x="33784" y="913462"/>
                    </a:lnTo>
                    <a:lnTo>
                      <a:pt x="34432" y="913828"/>
                    </a:lnTo>
                    <a:lnTo>
                      <a:pt x="34953" y="914130"/>
                    </a:lnTo>
                    <a:lnTo>
                      <a:pt x="35372" y="914460"/>
                    </a:lnTo>
                    <a:lnTo>
                      <a:pt x="36019" y="915183"/>
                    </a:lnTo>
                    <a:lnTo>
                      <a:pt x="36642" y="915860"/>
                    </a:lnTo>
                    <a:lnTo>
                      <a:pt x="36934" y="916667"/>
                    </a:lnTo>
                    <a:lnTo>
                      <a:pt x="36350" y="917385"/>
                    </a:lnTo>
                    <a:lnTo>
                      <a:pt x="35588" y="917354"/>
                    </a:lnTo>
                    <a:lnTo>
                      <a:pt x="34788" y="917032"/>
                    </a:lnTo>
                    <a:lnTo>
                      <a:pt x="34026" y="916778"/>
                    </a:lnTo>
                    <a:lnTo>
                      <a:pt x="33403" y="916313"/>
                    </a:lnTo>
                    <a:lnTo>
                      <a:pt x="32781" y="916034"/>
                    </a:lnTo>
                    <a:lnTo>
                      <a:pt x="32260" y="915954"/>
                    </a:lnTo>
                    <a:lnTo>
                      <a:pt x="31511" y="916185"/>
                    </a:lnTo>
                    <a:lnTo>
                      <a:pt x="30724" y="916644"/>
                    </a:lnTo>
                    <a:lnTo>
                      <a:pt x="31181" y="917215"/>
                    </a:lnTo>
                    <a:lnTo>
                      <a:pt x="31828" y="917511"/>
                    </a:lnTo>
                    <a:lnTo>
                      <a:pt x="32311" y="918044"/>
                    </a:lnTo>
                    <a:lnTo>
                      <a:pt x="32222" y="918917"/>
                    </a:lnTo>
                    <a:lnTo>
                      <a:pt x="31460" y="919486"/>
                    </a:lnTo>
                    <a:lnTo>
                      <a:pt x="31016" y="920337"/>
                    </a:lnTo>
                    <a:lnTo>
                      <a:pt x="30812" y="921209"/>
                    </a:lnTo>
                    <a:lnTo>
                      <a:pt x="30533" y="921858"/>
                    </a:lnTo>
                    <a:lnTo>
                      <a:pt x="30470" y="922507"/>
                    </a:lnTo>
                    <a:lnTo>
                      <a:pt x="30025" y="924276"/>
                    </a:lnTo>
                    <a:lnTo>
                      <a:pt x="29174" y="924388"/>
                    </a:lnTo>
                    <a:lnTo>
                      <a:pt x="28120" y="924386"/>
                    </a:lnTo>
                    <a:lnTo>
                      <a:pt x="27663" y="924106"/>
                    </a:lnTo>
                    <a:lnTo>
                      <a:pt x="27129" y="924449"/>
                    </a:lnTo>
                    <a:lnTo>
                      <a:pt x="27028" y="925104"/>
                    </a:lnTo>
                    <a:lnTo>
                      <a:pt x="27358" y="925567"/>
                    </a:lnTo>
                    <a:lnTo>
                      <a:pt x="27739" y="926100"/>
                    </a:lnTo>
                    <a:lnTo>
                      <a:pt x="28374" y="926668"/>
                    </a:lnTo>
                    <a:lnTo>
                      <a:pt x="29250" y="926418"/>
                    </a:lnTo>
                    <a:lnTo>
                      <a:pt x="30114" y="926386"/>
                    </a:lnTo>
                    <a:lnTo>
                      <a:pt x="30596" y="926045"/>
                    </a:lnTo>
                    <a:lnTo>
                      <a:pt x="31219" y="926260"/>
                    </a:lnTo>
                    <a:lnTo>
                      <a:pt x="31384" y="926848"/>
                    </a:lnTo>
                    <a:lnTo>
                      <a:pt x="30952" y="927503"/>
                    </a:lnTo>
                    <a:lnTo>
                      <a:pt x="30571" y="928380"/>
                    </a:lnTo>
                    <a:lnTo>
                      <a:pt x="30241" y="928733"/>
                    </a:lnTo>
                    <a:lnTo>
                      <a:pt x="29974" y="929105"/>
                    </a:lnTo>
                    <a:lnTo>
                      <a:pt x="29784" y="929532"/>
                    </a:lnTo>
                    <a:lnTo>
                      <a:pt x="29860" y="930149"/>
                    </a:lnTo>
                    <a:lnTo>
                      <a:pt x="30317" y="930576"/>
                    </a:lnTo>
                    <a:lnTo>
                      <a:pt x="30889" y="931092"/>
                    </a:lnTo>
                    <a:lnTo>
                      <a:pt x="31054" y="931712"/>
                    </a:lnTo>
                    <a:lnTo>
                      <a:pt x="30952" y="932403"/>
                    </a:lnTo>
                    <a:lnTo>
                      <a:pt x="30749" y="932830"/>
                    </a:lnTo>
                    <a:lnTo>
                      <a:pt x="30177" y="933025"/>
                    </a:lnTo>
                    <a:lnTo>
                      <a:pt x="29441" y="933025"/>
                    </a:lnTo>
                    <a:lnTo>
                      <a:pt x="28831" y="932790"/>
                    </a:lnTo>
                    <a:lnTo>
                      <a:pt x="28412" y="932534"/>
                    </a:lnTo>
                    <a:lnTo>
                      <a:pt x="27879" y="932097"/>
                    </a:lnTo>
                    <a:lnTo>
                      <a:pt x="27333" y="931815"/>
                    </a:lnTo>
                    <a:lnTo>
                      <a:pt x="26850" y="931979"/>
                    </a:lnTo>
                    <a:lnTo>
                      <a:pt x="26126" y="931908"/>
                    </a:lnTo>
                    <a:lnTo>
                      <a:pt x="25720" y="932213"/>
                    </a:lnTo>
                    <a:lnTo>
                      <a:pt x="25199" y="932422"/>
                    </a:lnTo>
                    <a:lnTo>
                      <a:pt x="24412" y="932737"/>
                    </a:lnTo>
                    <a:lnTo>
                      <a:pt x="24907" y="933324"/>
                    </a:lnTo>
                    <a:lnTo>
                      <a:pt x="25669" y="933517"/>
                    </a:lnTo>
                    <a:lnTo>
                      <a:pt x="26240" y="933491"/>
                    </a:lnTo>
                    <a:lnTo>
                      <a:pt x="26990" y="933475"/>
                    </a:lnTo>
                    <a:lnTo>
                      <a:pt x="27891" y="933513"/>
                    </a:lnTo>
                    <a:lnTo>
                      <a:pt x="28539" y="934168"/>
                    </a:lnTo>
                    <a:lnTo>
                      <a:pt x="28844" y="935103"/>
                    </a:lnTo>
                    <a:lnTo>
                      <a:pt x="28818" y="935758"/>
                    </a:lnTo>
                    <a:lnTo>
                      <a:pt x="29136" y="936547"/>
                    </a:lnTo>
                    <a:lnTo>
                      <a:pt x="29454" y="937366"/>
                    </a:lnTo>
                    <a:lnTo>
                      <a:pt x="29962" y="938387"/>
                    </a:lnTo>
                    <a:lnTo>
                      <a:pt x="30584" y="939335"/>
                    </a:lnTo>
                    <a:lnTo>
                      <a:pt x="30990" y="940230"/>
                    </a:lnTo>
                    <a:lnTo>
                      <a:pt x="31016" y="940882"/>
                    </a:lnTo>
                    <a:lnTo>
                      <a:pt x="30724" y="941249"/>
                    </a:lnTo>
                    <a:lnTo>
                      <a:pt x="30330" y="941014"/>
                    </a:lnTo>
                    <a:lnTo>
                      <a:pt x="29593" y="940570"/>
                    </a:lnTo>
                    <a:lnTo>
                      <a:pt x="28920" y="940301"/>
                    </a:lnTo>
                    <a:lnTo>
                      <a:pt x="28285" y="940137"/>
                    </a:lnTo>
                    <a:lnTo>
                      <a:pt x="27574" y="940744"/>
                    </a:lnTo>
                    <a:lnTo>
                      <a:pt x="27752" y="941152"/>
                    </a:lnTo>
                    <a:lnTo>
                      <a:pt x="27841" y="941896"/>
                    </a:lnTo>
                    <a:lnTo>
                      <a:pt x="27688" y="942427"/>
                    </a:lnTo>
                    <a:lnTo>
                      <a:pt x="27587" y="942938"/>
                    </a:lnTo>
                    <a:lnTo>
                      <a:pt x="27295" y="943564"/>
                    </a:lnTo>
                    <a:lnTo>
                      <a:pt x="27282" y="944121"/>
                    </a:lnTo>
                    <a:lnTo>
                      <a:pt x="27549" y="944802"/>
                    </a:lnTo>
                    <a:lnTo>
                      <a:pt x="27841" y="945220"/>
                    </a:lnTo>
                    <a:lnTo>
                      <a:pt x="28349" y="945810"/>
                    </a:lnTo>
                    <a:lnTo>
                      <a:pt x="28780" y="946453"/>
                    </a:lnTo>
                    <a:lnTo>
                      <a:pt x="29720" y="946428"/>
                    </a:lnTo>
                    <a:lnTo>
                      <a:pt x="30254" y="945779"/>
                    </a:lnTo>
                    <a:lnTo>
                      <a:pt x="30825" y="945081"/>
                    </a:lnTo>
                    <a:lnTo>
                      <a:pt x="31308" y="944638"/>
                    </a:lnTo>
                    <a:lnTo>
                      <a:pt x="31727" y="944135"/>
                    </a:lnTo>
                    <a:lnTo>
                      <a:pt x="32590" y="944266"/>
                    </a:lnTo>
                    <a:lnTo>
                      <a:pt x="32946" y="944777"/>
                    </a:lnTo>
                    <a:lnTo>
                      <a:pt x="33048" y="945355"/>
                    </a:lnTo>
                    <a:lnTo>
                      <a:pt x="32717" y="945821"/>
                    </a:lnTo>
                    <a:lnTo>
                      <a:pt x="32298" y="946315"/>
                    </a:lnTo>
                    <a:lnTo>
                      <a:pt x="31892" y="946729"/>
                    </a:lnTo>
                    <a:lnTo>
                      <a:pt x="31549" y="947108"/>
                    </a:lnTo>
                    <a:lnTo>
                      <a:pt x="31193" y="947686"/>
                    </a:lnTo>
                    <a:lnTo>
                      <a:pt x="31765" y="948306"/>
                    </a:lnTo>
                    <a:lnTo>
                      <a:pt x="32476" y="948832"/>
                    </a:lnTo>
                    <a:lnTo>
                      <a:pt x="32781" y="949676"/>
                    </a:lnTo>
                    <a:lnTo>
                      <a:pt x="32717" y="950197"/>
                    </a:lnTo>
                    <a:lnTo>
                      <a:pt x="32552" y="950614"/>
                    </a:lnTo>
                    <a:lnTo>
                      <a:pt x="32273" y="950981"/>
                    </a:lnTo>
                    <a:lnTo>
                      <a:pt x="32006" y="951558"/>
                    </a:lnTo>
                    <a:lnTo>
                      <a:pt x="32502" y="952159"/>
                    </a:lnTo>
                    <a:lnTo>
                      <a:pt x="33454" y="951825"/>
                    </a:lnTo>
                    <a:lnTo>
                      <a:pt x="34064" y="951590"/>
                    </a:lnTo>
                    <a:lnTo>
                      <a:pt x="34864" y="951327"/>
                    </a:lnTo>
                    <a:lnTo>
                      <a:pt x="35473" y="952021"/>
                    </a:lnTo>
                    <a:lnTo>
                      <a:pt x="35486" y="952567"/>
                    </a:lnTo>
                    <a:lnTo>
                      <a:pt x="35423" y="953105"/>
                    </a:lnTo>
                    <a:lnTo>
                      <a:pt x="35359" y="953651"/>
                    </a:lnTo>
                    <a:lnTo>
                      <a:pt x="35092" y="954275"/>
                    </a:lnTo>
                    <a:lnTo>
                      <a:pt x="34775" y="954952"/>
                    </a:lnTo>
                    <a:lnTo>
                      <a:pt x="34381" y="955530"/>
                    </a:lnTo>
                    <a:lnTo>
                      <a:pt x="34000" y="956070"/>
                    </a:lnTo>
                    <a:lnTo>
                      <a:pt x="33657" y="956570"/>
                    </a:lnTo>
                    <a:lnTo>
                      <a:pt x="33403" y="957042"/>
                    </a:lnTo>
                    <a:lnTo>
                      <a:pt x="33441" y="957797"/>
                    </a:lnTo>
                    <a:lnTo>
                      <a:pt x="33403" y="958242"/>
                    </a:lnTo>
                    <a:lnTo>
                      <a:pt x="33340" y="958847"/>
                    </a:lnTo>
                    <a:lnTo>
                      <a:pt x="32895" y="959370"/>
                    </a:lnTo>
                    <a:lnTo>
                      <a:pt x="32400" y="959553"/>
                    </a:lnTo>
                    <a:lnTo>
                      <a:pt x="31892" y="959742"/>
                    </a:lnTo>
                    <a:lnTo>
                      <a:pt x="30660" y="959816"/>
                    </a:lnTo>
                    <a:lnTo>
                      <a:pt x="30050" y="959874"/>
                    </a:lnTo>
                    <a:lnTo>
                      <a:pt x="30101" y="960501"/>
                    </a:lnTo>
                    <a:lnTo>
                      <a:pt x="30495" y="961120"/>
                    </a:lnTo>
                    <a:lnTo>
                      <a:pt x="30990" y="961572"/>
                    </a:lnTo>
                    <a:lnTo>
                      <a:pt x="31346" y="961938"/>
                    </a:lnTo>
                    <a:lnTo>
                      <a:pt x="31816" y="962299"/>
                    </a:lnTo>
                    <a:lnTo>
                      <a:pt x="32273" y="962461"/>
                    </a:lnTo>
                    <a:lnTo>
                      <a:pt x="32959" y="962957"/>
                    </a:lnTo>
                    <a:lnTo>
                      <a:pt x="33518" y="963522"/>
                    </a:lnTo>
                    <a:lnTo>
                      <a:pt x="34241" y="963878"/>
                    </a:lnTo>
                    <a:lnTo>
                      <a:pt x="35194" y="963608"/>
                    </a:lnTo>
                    <a:lnTo>
                      <a:pt x="35638" y="963274"/>
                    </a:lnTo>
                    <a:lnTo>
                      <a:pt x="36134" y="962806"/>
                    </a:lnTo>
                    <a:lnTo>
                      <a:pt x="36515" y="962350"/>
                    </a:lnTo>
                    <a:lnTo>
                      <a:pt x="36985" y="961804"/>
                    </a:lnTo>
                    <a:lnTo>
                      <a:pt x="37289" y="961358"/>
                    </a:lnTo>
                    <a:lnTo>
                      <a:pt x="37950" y="961312"/>
                    </a:lnTo>
                    <a:lnTo>
                      <a:pt x="38369" y="961530"/>
                    </a:lnTo>
                    <a:lnTo>
                      <a:pt x="38598" y="962089"/>
                    </a:lnTo>
                    <a:lnTo>
                      <a:pt x="38991" y="962879"/>
                    </a:lnTo>
                    <a:lnTo>
                      <a:pt x="39715" y="963749"/>
                    </a:lnTo>
                    <a:lnTo>
                      <a:pt x="40642" y="964331"/>
                    </a:lnTo>
                    <a:lnTo>
                      <a:pt x="41201" y="964488"/>
                    </a:lnTo>
                    <a:lnTo>
                      <a:pt x="41582" y="964090"/>
                    </a:lnTo>
                    <a:lnTo>
                      <a:pt x="41760" y="963644"/>
                    </a:lnTo>
                    <a:lnTo>
                      <a:pt x="41912" y="963162"/>
                    </a:lnTo>
                    <a:lnTo>
                      <a:pt x="41861" y="962690"/>
                    </a:lnTo>
                    <a:lnTo>
                      <a:pt x="41988" y="962259"/>
                    </a:lnTo>
                    <a:lnTo>
                      <a:pt x="42192" y="961602"/>
                    </a:lnTo>
                    <a:lnTo>
                      <a:pt x="42420" y="961219"/>
                    </a:lnTo>
                    <a:lnTo>
                      <a:pt x="42992" y="960908"/>
                    </a:lnTo>
                    <a:lnTo>
                      <a:pt x="43538" y="960741"/>
                    </a:lnTo>
                    <a:lnTo>
                      <a:pt x="44185" y="960889"/>
                    </a:lnTo>
                    <a:lnTo>
                      <a:pt x="44567" y="961290"/>
                    </a:lnTo>
                    <a:lnTo>
                      <a:pt x="44605" y="961926"/>
                    </a:lnTo>
                    <a:lnTo>
                      <a:pt x="44554" y="962591"/>
                    </a:lnTo>
                    <a:lnTo>
                      <a:pt x="44694" y="963056"/>
                    </a:lnTo>
                    <a:lnTo>
                      <a:pt x="45125" y="963448"/>
                    </a:lnTo>
                    <a:lnTo>
                      <a:pt x="45786" y="963387"/>
                    </a:lnTo>
                    <a:lnTo>
                      <a:pt x="46319" y="963197"/>
                    </a:lnTo>
                    <a:lnTo>
                      <a:pt x="46789" y="963184"/>
                    </a:lnTo>
                    <a:lnTo>
                      <a:pt x="47856" y="963075"/>
                    </a:lnTo>
                    <a:lnTo>
                      <a:pt x="47754" y="963711"/>
                    </a:lnTo>
                    <a:lnTo>
                      <a:pt x="47589" y="964173"/>
                    </a:lnTo>
                    <a:lnTo>
                      <a:pt x="47665" y="964915"/>
                    </a:lnTo>
                    <a:lnTo>
                      <a:pt x="47678" y="965419"/>
                    </a:lnTo>
                    <a:lnTo>
                      <a:pt x="47094" y="965644"/>
                    </a:lnTo>
                    <a:lnTo>
                      <a:pt x="46510" y="965865"/>
                    </a:lnTo>
                    <a:lnTo>
                      <a:pt x="45608" y="966395"/>
                    </a:lnTo>
                    <a:lnTo>
                      <a:pt x="45290" y="966912"/>
                    </a:lnTo>
                    <a:lnTo>
                      <a:pt x="45837" y="967420"/>
                    </a:lnTo>
                    <a:lnTo>
                      <a:pt x="46383" y="967400"/>
                    </a:lnTo>
                    <a:lnTo>
                      <a:pt x="47399" y="967159"/>
                    </a:lnTo>
                    <a:lnTo>
                      <a:pt x="48300" y="966974"/>
                    </a:lnTo>
                    <a:lnTo>
                      <a:pt x="49037" y="967279"/>
                    </a:lnTo>
                    <a:lnTo>
                      <a:pt x="49215" y="966871"/>
                    </a:lnTo>
                    <a:lnTo>
                      <a:pt x="49291" y="966395"/>
                    </a:lnTo>
                    <a:lnTo>
                      <a:pt x="49405" y="965965"/>
                    </a:lnTo>
                    <a:lnTo>
                      <a:pt x="49596" y="965531"/>
                    </a:lnTo>
                    <a:lnTo>
                      <a:pt x="49964" y="964921"/>
                    </a:lnTo>
                    <a:lnTo>
                      <a:pt x="50713" y="965005"/>
                    </a:lnTo>
                    <a:lnTo>
                      <a:pt x="51031" y="965448"/>
                    </a:lnTo>
                    <a:lnTo>
                      <a:pt x="51336" y="965843"/>
                    </a:lnTo>
                    <a:lnTo>
                      <a:pt x="51755" y="966161"/>
                    </a:lnTo>
                    <a:lnTo>
                      <a:pt x="52377" y="966932"/>
                    </a:lnTo>
                    <a:lnTo>
                      <a:pt x="52529" y="967449"/>
                    </a:lnTo>
                    <a:lnTo>
                      <a:pt x="52313" y="967959"/>
                    </a:lnTo>
                    <a:lnTo>
                      <a:pt x="51577" y="969134"/>
                    </a:lnTo>
                    <a:lnTo>
                      <a:pt x="52034" y="969452"/>
                    </a:lnTo>
                    <a:lnTo>
                      <a:pt x="53685" y="970027"/>
                    </a:lnTo>
                    <a:lnTo>
                      <a:pt x="54257" y="970181"/>
                    </a:lnTo>
                    <a:lnTo>
                      <a:pt x="54942" y="970434"/>
                    </a:lnTo>
                    <a:lnTo>
                      <a:pt x="54942" y="969777"/>
                    </a:lnTo>
                    <a:lnTo>
                      <a:pt x="55057" y="968912"/>
                    </a:lnTo>
                    <a:lnTo>
                      <a:pt x="55488" y="968212"/>
                    </a:lnTo>
                    <a:lnTo>
                      <a:pt x="55717" y="967804"/>
                    </a:lnTo>
                    <a:lnTo>
                      <a:pt x="56365" y="967592"/>
                    </a:lnTo>
                    <a:lnTo>
                      <a:pt x="56428" y="968273"/>
                    </a:lnTo>
                    <a:lnTo>
                      <a:pt x="56136" y="968893"/>
                    </a:lnTo>
                    <a:lnTo>
                      <a:pt x="56149" y="969407"/>
                    </a:lnTo>
                    <a:lnTo>
                      <a:pt x="56606" y="969674"/>
                    </a:lnTo>
                    <a:lnTo>
                      <a:pt x="57508" y="969975"/>
                    </a:lnTo>
                    <a:lnTo>
                      <a:pt x="57470" y="970412"/>
                    </a:lnTo>
                    <a:lnTo>
                      <a:pt x="57127" y="971111"/>
                    </a:lnTo>
                    <a:lnTo>
                      <a:pt x="56416" y="971555"/>
                    </a:lnTo>
                    <a:lnTo>
                      <a:pt x="56047" y="971859"/>
                    </a:lnTo>
                    <a:lnTo>
                      <a:pt x="56936" y="972656"/>
                    </a:lnTo>
                    <a:lnTo>
                      <a:pt x="57648" y="973035"/>
                    </a:lnTo>
                    <a:lnTo>
                      <a:pt x="58206" y="973298"/>
                    </a:lnTo>
                    <a:lnTo>
                      <a:pt x="58676" y="973510"/>
                    </a:lnTo>
                    <a:lnTo>
                      <a:pt x="59197" y="973481"/>
                    </a:lnTo>
                    <a:lnTo>
                      <a:pt x="59692" y="973458"/>
                    </a:lnTo>
                    <a:lnTo>
                      <a:pt x="60454" y="973221"/>
                    </a:lnTo>
                    <a:lnTo>
                      <a:pt x="60988" y="973057"/>
                    </a:lnTo>
                    <a:lnTo>
                      <a:pt x="61445" y="973369"/>
                    </a:lnTo>
                    <a:lnTo>
                      <a:pt x="62093" y="973700"/>
                    </a:lnTo>
                    <a:lnTo>
                      <a:pt x="63261" y="973853"/>
                    </a:lnTo>
                    <a:lnTo>
                      <a:pt x="64163" y="973937"/>
                    </a:lnTo>
                    <a:lnTo>
                      <a:pt x="64099" y="974996"/>
                    </a:lnTo>
                    <a:lnTo>
                      <a:pt x="64239" y="975683"/>
                    </a:lnTo>
                    <a:lnTo>
                      <a:pt x="65179" y="975752"/>
                    </a:lnTo>
                    <a:lnTo>
                      <a:pt x="65699" y="975790"/>
                    </a:lnTo>
                    <a:lnTo>
                      <a:pt x="66157" y="975687"/>
                    </a:lnTo>
                    <a:lnTo>
                      <a:pt x="66753" y="975555"/>
                    </a:lnTo>
                    <a:lnTo>
                      <a:pt x="66995" y="975183"/>
                    </a:lnTo>
                    <a:lnTo>
                      <a:pt x="67338" y="974601"/>
                    </a:lnTo>
                    <a:lnTo>
                      <a:pt x="67504" y="973960"/>
                    </a:lnTo>
                    <a:lnTo>
                      <a:pt x="67658" y="973347"/>
                    </a:lnTo>
                    <a:lnTo>
                      <a:pt x="68426" y="972653"/>
                    </a:lnTo>
                    <a:lnTo>
                      <a:pt x="68935" y="973519"/>
                    </a:lnTo>
                    <a:lnTo>
                      <a:pt x="68968" y="974040"/>
                    </a:lnTo>
                    <a:lnTo>
                      <a:pt x="69536" y="974874"/>
                    </a:lnTo>
                    <a:lnTo>
                      <a:pt x="70464" y="975269"/>
                    </a:lnTo>
                    <a:lnTo>
                      <a:pt x="70807" y="974714"/>
                    </a:lnTo>
                    <a:lnTo>
                      <a:pt x="71042" y="974342"/>
                    </a:lnTo>
                    <a:lnTo>
                      <a:pt x="71515" y="973866"/>
                    </a:lnTo>
                    <a:lnTo>
                      <a:pt x="71960" y="973670"/>
                    </a:lnTo>
                    <a:lnTo>
                      <a:pt x="72162" y="974088"/>
                    </a:lnTo>
                    <a:lnTo>
                      <a:pt x="72561" y="975254"/>
                    </a:lnTo>
                    <a:lnTo>
                      <a:pt x="73087" y="975504"/>
                    </a:lnTo>
                    <a:lnTo>
                      <a:pt x="73450" y="975813"/>
                    </a:lnTo>
                    <a:lnTo>
                      <a:pt x="73999" y="976310"/>
                    </a:lnTo>
                    <a:lnTo>
                      <a:pt x="74587" y="976843"/>
                    </a:lnTo>
                    <a:lnTo>
                      <a:pt x="75264" y="977726"/>
                    </a:lnTo>
                    <a:lnTo>
                      <a:pt x="74972" y="978362"/>
                    </a:lnTo>
                    <a:lnTo>
                      <a:pt x="74721" y="978914"/>
                    </a:lnTo>
                    <a:lnTo>
                      <a:pt x="74597" y="979377"/>
                    </a:lnTo>
                    <a:lnTo>
                      <a:pt x="74580" y="979890"/>
                    </a:lnTo>
                    <a:lnTo>
                      <a:pt x="74648" y="980664"/>
                    </a:lnTo>
                    <a:lnTo>
                      <a:pt x="74658" y="981312"/>
                    </a:lnTo>
                    <a:lnTo>
                      <a:pt x="75457" y="982102"/>
                    </a:lnTo>
                    <a:lnTo>
                      <a:pt x="75961" y="982093"/>
                    </a:lnTo>
                    <a:lnTo>
                      <a:pt x="76745" y="981759"/>
                    </a:lnTo>
                    <a:lnTo>
                      <a:pt x="77589" y="981595"/>
                    </a:lnTo>
                    <a:lnTo>
                      <a:pt x="78058" y="981457"/>
                    </a:lnTo>
                    <a:lnTo>
                      <a:pt x="78568" y="981152"/>
                    </a:lnTo>
                    <a:lnTo>
                      <a:pt x="79403" y="980686"/>
                    </a:lnTo>
                    <a:lnTo>
                      <a:pt x="79885" y="980421"/>
                    </a:lnTo>
                    <a:lnTo>
                      <a:pt x="80443" y="980041"/>
                    </a:lnTo>
                    <a:lnTo>
                      <a:pt x="81123" y="980026"/>
                    </a:lnTo>
                    <a:lnTo>
                      <a:pt x="81484" y="980574"/>
                    </a:lnTo>
                    <a:lnTo>
                      <a:pt x="81772" y="981251"/>
                    </a:lnTo>
                    <a:lnTo>
                      <a:pt x="82623" y="981117"/>
                    </a:lnTo>
                    <a:lnTo>
                      <a:pt x="82714" y="980612"/>
                    </a:lnTo>
                    <a:lnTo>
                      <a:pt x="82922" y="980125"/>
                    </a:lnTo>
                    <a:lnTo>
                      <a:pt x="83302" y="979698"/>
                    </a:lnTo>
                    <a:lnTo>
                      <a:pt x="83500" y="979110"/>
                    </a:lnTo>
                    <a:lnTo>
                      <a:pt x="83279" y="978690"/>
                    </a:lnTo>
                    <a:lnTo>
                      <a:pt x="83056" y="978291"/>
                    </a:lnTo>
                    <a:lnTo>
                      <a:pt x="83089" y="977190"/>
                    </a:lnTo>
                    <a:lnTo>
                      <a:pt x="83587" y="976943"/>
                    </a:lnTo>
                    <a:lnTo>
                      <a:pt x="84075" y="976933"/>
                    </a:lnTo>
                    <a:lnTo>
                      <a:pt x="84974" y="977549"/>
                    </a:lnTo>
                    <a:lnTo>
                      <a:pt x="85449" y="978133"/>
                    </a:lnTo>
                    <a:lnTo>
                      <a:pt x="85057" y="979129"/>
                    </a:lnTo>
                    <a:lnTo>
                      <a:pt x="84586" y="979768"/>
                    </a:lnTo>
                    <a:lnTo>
                      <a:pt x="84184" y="980471"/>
                    </a:lnTo>
                    <a:lnTo>
                      <a:pt x="84537" y="980953"/>
                    </a:lnTo>
                    <a:lnTo>
                      <a:pt x="85247" y="980507"/>
                    </a:lnTo>
                    <a:lnTo>
                      <a:pt x="85962" y="980448"/>
                    </a:lnTo>
                    <a:lnTo>
                      <a:pt x="86792" y="980398"/>
                    </a:lnTo>
                    <a:lnTo>
                      <a:pt x="87369" y="980478"/>
                    </a:lnTo>
                    <a:lnTo>
                      <a:pt x="88236" y="980318"/>
                    </a:lnTo>
                    <a:lnTo>
                      <a:pt x="89065" y="979965"/>
                    </a:lnTo>
                    <a:lnTo>
                      <a:pt x="89565" y="980089"/>
                    </a:lnTo>
                    <a:lnTo>
                      <a:pt x="89855" y="980715"/>
                    </a:lnTo>
                    <a:lnTo>
                      <a:pt x="90406" y="981091"/>
                    </a:lnTo>
                    <a:lnTo>
                      <a:pt x="90988" y="981290"/>
                    </a:lnTo>
                    <a:lnTo>
                      <a:pt x="91549" y="980921"/>
                    </a:lnTo>
                    <a:lnTo>
                      <a:pt x="91357" y="980089"/>
                    </a:lnTo>
                    <a:lnTo>
                      <a:pt x="91151" y="979524"/>
                    </a:lnTo>
                    <a:lnTo>
                      <a:pt x="91752" y="979177"/>
                    </a:lnTo>
                    <a:lnTo>
                      <a:pt x="92192" y="979553"/>
                    </a:lnTo>
                    <a:lnTo>
                      <a:pt x="92761" y="979852"/>
                    </a:lnTo>
                    <a:lnTo>
                      <a:pt x="93399" y="980144"/>
                    </a:lnTo>
                    <a:lnTo>
                      <a:pt x="93984" y="980221"/>
                    </a:lnTo>
                    <a:lnTo>
                      <a:pt x="94442" y="979929"/>
                    </a:lnTo>
                    <a:lnTo>
                      <a:pt x="94841" y="979328"/>
                    </a:lnTo>
                    <a:lnTo>
                      <a:pt x="95049" y="978792"/>
                    </a:lnTo>
                    <a:lnTo>
                      <a:pt x="95925" y="978583"/>
                    </a:lnTo>
                    <a:lnTo>
                      <a:pt x="96786" y="978715"/>
                    </a:lnTo>
                    <a:lnTo>
                      <a:pt x="97576" y="979261"/>
                    </a:lnTo>
                    <a:lnTo>
                      <a:pt x="98089" y="979896"/>
                    </a:lnTo>
                    <a:lnTo>
                      <a:pt x="98347" y="980452"/>
                    </a:lnTo>
                    <a:lnTo>
                      <a:pt x="98655" y="981412"/>
                    </a:lnTo>
                    <a:lnTo>
                      <a:pt x="99323" y="981194"/>
                    </a:lnTo>
                    <a:lnTo>
                      <a:pt x="99959" y="980083"/>
                    </a:lnTo>
                    <a:lnTo>
                      <a:pt x="100356" y="979026"/>
                    </a:lnTo>
                    <a:lnTo>
                      <a:pt x="100501" y="978297"/>
                    </a:lnTo>
                    <a:lnTo>
                      <a:pt x="100787" y="977267"/>
                    </a:lnTo>
                    <a:lnTo>
                      <a:pt x="101310" y="976358"/>
                    </a:lnTo>
                    <a:lnTo>
                      <a:pt x="101949" y="976139"/>
                    </a:lnTo>
                    <a:lnTo>
                      <a:pt x="102800" y="976143"/>
                    </a:lnTo>
                    <a:lnTo>
                      <a:pt x="103600" y="976439"/>
                    </a:lnTo>
                    <a:lnTo>
                      <a:pt x="103985" y="976859"/>
                    </a:lnTo>
                    <a:lnTo>
                      <a:pt x="103751" y="977251"/>
                    </a:lnTo>
                    <a:lnTo>
                      <a:pt x="103285" y="977341"/>
                    </a:lnTo>
                    <a:lnTo>
                      <a:pt x="102762" y="977601"/>
                    </a:lnTo>
                    <a:lnTo>
                      <a:pt x="102329" y="978076"/>
                    </a:lnTo>
                    <a:lnTo>
                      <a:pt x="102228" y="978557"/>
                    </a:lnTo>
                    <a:lnTo>
                      <a:pt x="101930" y="979248"/>
                    </a:lnTo>
                    <a:lnTo>
                      <a:pt x="101541" y="979726"/>
                    </a:lnTo>
                    <a:lnTo>
                      <a:pt x="102184" y="979977"/>
                    </a:lnTo>
                    <a:lnTo>
                      <a:pt x="102697" y="980034"/>
                    </a:lnTo>
                    <a:lnTo>
                      <a:pt x="103644" y="980127"/>
                    </a:lnTo>
                    <a:lnTo>
                      <a:pt x="104676" y="980167"/>
                    </a:lnTo>
                    <a:lnTo>
                      <a:pt x="105546" y="980221"/>
                    </a:lnTo>
                    <a:lnTo>
                      <a:pt x="106315" y="980358"/>
                    </a:lnTo>
                    <a:lnTo>
                      <a:pt x="107237" y="980860"/>
                    </a:lnTo>
                    <a:lnTo>
                      <a:pt x="107533" y="980070"/>
                    </a:lnTo>
                    <a:lnTo>
                      <a:pt x="107472" y="979608"/>
                    </a:lnTo>
                    <a:lnTo>
                      <a:pt x="107588" y="978660"/>
                    </a:lnTo>
                    <a:lnTo>
                      <a:pt x="108364" y="977922"/>
                    </a:lnTo>
                    <a:lnTo>
                      <a:pt x="109290" y="977309"/>
                    </a:lnTo>
                    <a:lnTo>
                      <a:pt x="109832" y="976904"/>
                    </a:lnTo>
                    <a:lnTo>
                      <a:pt x="110250" y="976362"/>
                    </a:lnTo>
                    <a:lnTo>
                      <a:pt x="111206" y="976609"/>
                    </a:lnTo>
                    <a:lnTo>
                      <a:pt x="112057" y="977097"/>
                    </a:lnTo>
                    <a:lnTo>
                      <a:pt x="112147" y="977601"/>
                    </a:lnTo>
                    <a:lnTo>
                      <a:pt x="111849" y="978215"/>
                    </a:lnTo>
                    <a:lnTo>
                      <a:pt x="111643" y="978625"/>
                    </a:lnTo>
                    <a:lnTo>
                      <a:pt x="111941" y="979093"/>
                    </a:lnTo>
                    <a:lnTo>
                      <a:pt x="112715" y="979091"/>
                    </a:lnTo>
                    <a:lnTo>
                      <a:pt x="113328" y="979024"/>
                    </a:lnTo>
                    <a:lnTo>
                      <a:pt x="113839" y="978789"/>
                    </a:lnTo>
                    <a:lnTo>
                      <a:pt x="114398" y="978066"/>
                    </a:lnTo>
                    <a:lnTo>
                      <a:pt x="114889" y="977822"/>
                    </a:lnTo>
                    <a:lnTo>
                      <a:pt x="115698" y="977555"/>
                    </a:lnTo>
                    <a:lnTo>
                      <a:pt x="116163" y="977460"/>
                    </a:lnTo>
                    <a:lnTo>
                      <a:pt x="116998" y="977366"/>
                    </a:lnTo>
                    <a:lnTo>
                      <a:pt x="117717" y="977630"/>
                    </a:lnTo>
                    <a:lnTo>
                      <a:pt x="118715" y="977726"/>
                    </a:lnTo>
                    <a:lnTo>
                      <a:pt x="119532" y="978648"/>
                    </a:lnTo>
                    <a:lnTo>
                      <a:pt x="119335" y="979039"/>
                    </a:lnTo>
                    <a:lnTo>
                      <a:pt x="119072" y="979848"/>
                    </a:lnTo>
                    <a:lnTo>
                      <a:pt x="118768" y="980654"/>
                    </a:lnTo>
                    <a:lnTo>
                      <a:pt x="118225" y="981165"/>
                    </a:lnTo>
                    <a:lnTo>
                      <a:pt x="118035" y="981713"/>
                    </a:lnTo>
                    <a:lnTo>
                      <a:pt x="118211" y="982247"/>
                    </a:lnTo>
                    <a:lnTo>
                      <a:pt x="118655" y="982940"/>
                    </a:lnTo>
                    <a:lnTo>
                      <a:pt x="119111" y="983461"/>
                    </a:lnTo>
                    <a:lnTo>
                      <a:pt x="119512" y="983717"/>
                    </a:lnTo>
                    <a:lnTo>
                      <a:pt x="120546" y="983592"/>
                    </a:lnTo>
                    <a:lnTo>
                      <a:pt x="121573" y="982770"/>
                    </a:lnTo>
                    <a:lnTo>
                      <a:pt x="121478" y="982005"/>
                    </a:lnTo>
                    <a:lnTo>
                      <a:pt x="121348" y="981440"/>
                    </a:lnTo>
                    <a:lnTo>
                      <a:pt x="121310" y="980398"/>
                    </a:lnTo>
                    <a:lnTo>
                      <a:pt x="121156" y="979691"/>
                    </a:lnTo>
                    <a:lnTo>
                      <a:pt x="121632" y="978648"/>
                    </a:lnTo>
                    <a:lnTo>
                      <a:pt x="122858" y="978744"/>
                    </a:lnTo>
                    <a:lnTo>
                      <a:pt x="123728" y="978429"/>
                    </a:lnTo>
                    <a:lnTo>
                      <a:pt x="124229" y="978063"/>
                    </a:lnTo>
                    <a:lnTo>
                      <a:pt x="124739" y="977299"/>
                    </a:lnTo>
                    <a:lnTo>
                      <a:pt x="125147" y="976252"/>
                    </a:lnTo>
                    <a:lnTo>
                      <a:pt x="125394" y="975677"/>
                    </a:lnTo>
                    <a:lnTo>
                      <a:pt x="126024" y="976412"/>
                    </a:lnTo>
                    <a:lnTo>
                      <a:pt x="126165" y="976898"/>
                    </a:lnTo>
                    <a:lnTo>
                      <a:pt x="126560" y="977977"/>
                    </a:lnTo>
                    <a:lnTo>
                      <a:pt x="126487" y="978635"/>
                    </a:lnTo>
                    <a:lnTo>
                      <a:pt x="126262" y="979114"/>
                    </a:lnTo>
                    <a:lnTo>
                      <a:pt x="126063" y="979620"/>
                    </a:lnTo>
                    <a:lnTo>
                      <a:pt x="126697" y="979980"/>
                    </a:lnTo>
                    <a:lnTo>
                      <a:pt x="127584" y="979772"/>
                    </a:lnTo>
                    <a:lnTo>
                      <a:pt x="128368" y="979807"/>
                    </a:lnTo>
                    <a:lnTo>
                      <a:pt x="128332" y="980597"/>
                    </a:lnTo>
                    <a:lnTo>
                      <a:pt x="127935" y="981249"/>
                    </a:lnTo>
                    <a:lnTo>
                      <a:pt x="128105" y="981656"/>
                    </a:lnTo>
                    <a:lnTo>
                      <a:pt x="128923" y="981774"/>
                    </a:lnTo>
                    <a:lnTo>
                      <a:pt x="130101" y="981438"/>
                    </a:lnTo>
                    <a:lnTo>
                      <a:pt x="130746" y="981335"/>
                    </a:lnTo>
                    <a:lnTo>
                      <a:pt x="131816" y="981354"/>
                    </a:lnTo>
                    <a:lnTo>
                      <a:pt x="133084" y="981325"/>
                    </a:lnTo>
                    <a:lnTo>
                      <a:pt x="133688" y="981425"/>
                    </a:lnTo>
                    <a:lnTo>
                      <a:pt x="133986" y="981913"/>
                    </a:lnTo>
                    <a:lnTo>
                      <a:pt x="134128" y="982783"/>
                    </a:lnTo>
                    <a:lnTo>
                      <a:pt x="134076" y="983461"/>
                    </a:lnTo>
                    <a:lnTo>
                      <a:pt x="134083" y="984163"/>
                    </a:lnTo>
                    <a:lnTo>
                      <a:pt x="134381" y="985060"/>
                    </a:lnTo>
                    <a:lnTo>
                      <a:pt x="134988" y="985001"/>
                    </a:lnTo>
                    <a:lnTo>
                      <a:pt x="136173" y="984703"/>
                    </a:lnTo>
                    <a:lnTo>
                      <a:pt x="137137" y="984585"/>
                    </a:lnTo>
                    <a:lnTo>
                      <a:pt x="137984" y="984812"/>
                    </a:lnTo>
                    <a:lnTo>
                      <a:pt x="138131" y="983869"/>
                    </a:lnTo>
                    <a:lnTo>
                      <a:pt x="138087" y="982999"/>
                    </a:lnTo>
                    <a:lnTo>
                      <a:pt x="138180" y="982373"/>
                    </a:lnTo>
                    <a:lnTo>
                      <a:pt x="138423" y="981505"/>
                    </a:lnTo>
                    <a:lnTo>
                      <a:pt x="138961" y="980423"/>
                    </a:lnTo>
                    <a:lnTo>
                      <a:pt x="139824" y="979839"/>
                    </a:lnTo>
                    <a:lnTo>
                      <a:pt x="140803" y="979944"/>
                    </a:lnTo>
                    <a:lnTo>
                      <a:pt x="140669" y="980732"/>
                    </a:lnTo>
                    <a:lnTo>
                      <a:pt x="140203" y="981268"/>
                    </a:lnTo>
                    <a:lnTo>
                      <a:pt x="140007" y="981736"/>
                    </a:lnTo>
                    <a:lnTo>
                      <a:pt x="140549" y="982218"/>
                    </a:lnTo>
                    <a:lnTo>
                      <a:pt x="140886" y="982873"/>
                    </a:lnTo>
                    <a:lnTo>
                      <a:pt x="140932" y="983547"/>
                    </a:lnTo>
                    <a:lnTo>
                      <a:pt x="140861" y="984119"/>
                    </a:lnTo>
                    <a:lnTo>
                      <a:pt x="140669" y="984857"/>
                    </a:lnTo>
                    <a:lnTo>
                      <a:pt x="140598" y="985407"/>
                    </a:lnTo>
                    <a:lnTo>
                      <a:pt x="140241" y="986485"/>
                    </a:lnTo>
                    <a:lnTo>
                      <a:pt x="140219" y="987221"/>
                    </a:lnTo>
                    <a:lnTo>
                      <a:pt x="140684" y="987653"/>
                    </a:lnTo>
                    <a:lnTo>
                      <a:pt x="141192" y="987615"/>
                    </a:lnTo>
                    <a:lnTo>
                      <a:pt x="141369" y="987158"/>
                    </a:lnTo>
                    <a:lnTo>
                      <a:pt x="141779" y="986485"/>
                    </a:lnTo>
                    <a:lnTo>
                      <a:pt x="142274" y="985901"/>
                    </a:lnTo>
                    <a:lnTo>
                      <a:pt x="142900" y="985313"/>
                    </a:lnTo>
                    <a:lnTo>
                      <a:pt x="143266" y="985907"/>
                    </a:lnTo>
                    <a:lnTo>
                      <a:pt x="143636" y="986244"/>
                    </a:lnTo>
                    <a:lnTo>
                      <a:pt x="144119" y="985837"/>
                    </a:lnTo>
                    <a:lnTo>
                      <a:pt x="144939" y="985531"/>
                    </a:lnTo>
                    <a:lnTo>
                      <a:pt x="145709" y="986167"/>
                    </a:lnTo>
                    <a:lnTo>
                      <a:pt x="146094" y="986663"/>
                    </a:lnTo>
                    <a:lnTo>
                      <a:pt x="146508" y="986878"/>
                    </a:lnTo>
                    <a:lnTo>
                      <a:pt x="146993" y="987425"/>
                    </a:lnTo>
                    <a:lnTo>
                      <a:pt x="148166" y="987310"/>
                    </a:lnTo>
                    <a:lnTo>
                      <a:pt x="148451" y="986853"/>
                    </a:lnTo>
                    <a:lnTo>
                      <a:pt x="148676" y="985923"/>
                    </a:lnTo>
                    <a:lnTo>
                      <a:pt x="149177" y="985081"/>
                    </a:lnTo>
                    <a:lnTo>
                      <a:pt x="149874" y="983849"/>
                    </a:lnTo>
                    <a:lnTo>
                      <a:pt x="150786" y="983999"/>
                    </a:lnTo>
                    <a:lnTo>
                      <a:pt x="151437" y="985130"/>
                    </a:lnTo>
                    <a:lnTo>
                      <a:pt x="151000" y="985711"/>
                    </a:lnTo>
                    <a:lnTo>
                      <a:pt x="150487" y="986650"/>
                    </a:lnTo>
                    <a:lnTo>
                      <a:pt x="151080" y="987120"/>
                    </a:lnTo>
                    <a:lnTo>
                      <a:pt x="152230" y="987094"/>
                    </a:lnTo>
                    <a:lnTo>
                      <a:pt x="152786" y="987209"/>
                    </a:lnTo>
                    <a:lnTo>
                      <a:pt x="152811" y="987894"/>
                    </a:lnTo>
                    <a:lnTo>
                      <a:pt x="152150" y="988860"/>
                    </a:lnTo>
                    <a:lnTo>
                      <a:pt x="151944" y="989609"/>
                    </a:lnTo>
                    <a:lnTo>
                      <a:pt x="151299" y="990714"/>
                    </a:lnTo>
                    <a:lnTo>
                      <a:pt x="150725" y="991806"/>
                    </a:lnTo>
                    <a:lnTo>
                      <a:pt x="150496" y="992809"/>
                    </a:lnTo>
                    <a:lnTo>
                      <a:pt x="150320" y="993800"/>
                    </a:lnTo>
                    <a:lnTo>
                      <a:pt x="150805" y="994879"/>
                    </a:lnTo>
                    <a:lnTo>
                      <a:pt x="151273" y="995337"/>
                    </a:lnTo>
                    <a:lnTo>
                      <a:pt x="151992" y="994956"/>
                    </a:lnTo>
                    <a:lnTo>
                      <a:pt x="152500" y="994283"/>
                    </a:lnTo>
                    <a:lnTo>
                      <a:pt x="153897" y="992860"/>
                    </a:lnTo>
                    <a:lnTo>
                      <a:pt x="154622" y="992784"/>
                    </a:lnTo>
                    <a:lnTo>
                      <a:pt x="155252" y="992962"/>
                    </a:lnTo>
                    <a:lnTo>
                      <a:pt x="156507" y="993178"/>
                    </a:lnTo>
                    <a:lnTo>
                      <a:pt x="157531" y="994003"/>
                    </a:lnTo>
                    <a:lnTo>
                      <a:pt x="157274" y="994410"/>
                    </a:lnTo>
                    <a:lnTo>
                      <a:pt x="156812" y="994867"/>
                    </a:lnTo>
                    <a:lnTo>
                      <a:pt x="156442" y="995540"/>
                    </a:lnTo>
                    <a:lnTo>
                      <a:pt x="156713" y="995921"/>
                    </a:lnTo>
                    <a:lnTo>
                      <a:pt x="157528" y="996264"/>
                    </a:lnTo>
                    <a:lnTo>
                      <a:pt x="158469" y="996302"/>
                    </a:lnTo>
                    <a:lnTo>
                      <a:pt x="159631" y="996086"/>
                    </a:lnTo>
                    <a:lnTo>
                      <a:pt x="160344" y="996226"/>
                    </a:lnTo>
                    <a:lnTo>
                      <a:pt x="160793" y="996594"/>
                    </a:lnTo>
                    <a:lnTo>
                      <a:pt x="160989" y="997216"/>
                    </a:lnTo>
                    <a:lnTo>
                      <a:pt x="161066" y="997864"/>
                    </a:lnTo>
                    <a:lnTo>
                      <a:pt x="160652" y="998258"/>
                    </a:lnTo>
                    <a:lnTo>
                      <a:pt x="159756" y="998359"/>
                    </a:lnTo>
                    <a:lnTo>
                      <a:pt x="159204" y="998715"/>
                    </a:lnTo>
                    <a:lnTo>
                      <a:pt x="159102" y="999439"/>
                    </a:lnTo>
                    <a:lnTo>
                      <a:pt x="159143" y="999985"/>
                    </a:lnTo>
                    <a:lnTo>
                      <a:pt x="159692" y="1000785"/>
                    </a:lnTo>
                    <a:lnTo>
                      <a:pt x="160527" y="1001826"/>
                    </a:lnTo>
                    <a:lnTo>
                      <a:pt x="160982" y="1002131"/>
                    </a:lnTo>
                    <a:lnTo>
                      <a:pt x="161445" y="1002842"/>
                    </a:lnTo>
                    <a:lnTo>
                      <a:pt x="161991" y="1003439"/>
                    </a:lnTo>
                    <a:lnTo>
                      <a:pt x="162562" y="1004150"/>
                    </a:lnTo>
                    <a:lnTo>
                      <a:pt x="163493" y="1004201"/>
                    </a:lnTo>
                    <a:lnTo>
                      <a:pt x="163875" y="1003769"/>
                    </a:lnTo>
                    <a:lnTo>
                      <a:pt x="164695" y="1004595"/>
                    </a:lnTo>
                    <a:lnTo>
                      <a:pt x="165664" y="1005141"/>
                    </a:lnTo>
                    <a:lnTo>
                      <a:pt x="166968" y="1005471"/>
                    </a:lnTo>
                    <a:lnTo>
                      <a:pt x="167937" y="1005433"/>
                    </a:lnTo>
                    <a:lnTo>
                      <a:pt x="168872" y="1004836"/>
                    </a:lnTo>
                    <a:lnTo>
                      <a:pt x="169530" y="1003617"/>
                    </a:lnTo>
                    <a:lnTo>
                      <a:pt x="170317" y="1002423"/>
                    </a:lnTo>
                    <a:lnTo>
                      <a:pt x="170830" y="1001864"/>
                    </a:lnTo>
                    <a:lnTo>
                      <a:pt x="171877" y="1001585"/>
                    </a:lnTo>
                    <a:lnTo>
                      <a:pt x="172414" y="1002119"/>
                    </a:lnTo>
                    <a:lnTo>
                      <a:pt x="172484" y="1003046"/>
                    </a:lnTo>
                    <a:lnTo>
                      <a:pt x="172346" y="1004023"/>
                    </a:lnTo>
                    <a:lnTo>
                      <a:pt x="172012" y="1004963"/>
                    </a:lnTo>
                    <a:lnTo>
                      <a:pt x="171752" y="1006030"/>
                    </a:lnTo>
                    <a:lnTo>
                      <a:pt x="171569" y="1006843"/>
                    </a:lnTo>
                    <a:lnTo>
                      <a:pt x="171591" y="1007694"/>
                    </a:lnTo>
                    <a:lnTo>
                      <a:pt x="172183" y="1008545"/>
                    </a:lnTo>
                    <a:lnTo>
                      <a:pt x="172937" y="1009027"/>
                    </a:lnTo>
                    <a:lnTo>
                      <a:pt x="173912" y="1009815"/>
                    </a:lnTo>
                    <a:lnTo>
                      <a:pt x="175005" y="1010716"/>
                    </a:lnTo>
                    <a:lnTo>
                      <a:pt x="176129" y="1011567"/>
                    </a:lnTo>
                    <a:lnTo>
                      <a:pt x="176918" y="1012228"/>
                    </a:lnTo>
                    <a:lnTo>
                      <a:pt x="177557" y="1012558"/>
                    </a:lnTo>
                    <a:lnTo>
                      <a:pt x="178308" y="1013155"/>
                    </a:lnTo>
                    <a:lnTo>
                      <a:pt x="179188" y="1013841"/>
                    </a:lnTo>
                    <a:lnTo>
                      <a:pt x="179654" y="1014387"/>
                    </a:lnTo>
                    <a:lnTo>
                      <a:pt x="180287" y="1014920"/>
                    </a:lnTo>
                    <a:lnTo>
                      <a:pt x="180778" y="1015200"/>
                    </a:lnTo>
                    <a:lnTo>
                      <a:pt x="181205" y="1015657"/>
                    </a:lnTo>
                    <a:lnTo>
                      <a:pt x="181362" y="1016292"/>
                    </a:lnTo>
                    <a:lnTo>
                      <a:pt x="181567" y="1016952"/>
                    </a:lnTo>
                    <a:lnTo>
                      <a:pt x="181612" y="1017803"/>
                    </a:lnTo>
                    <a:lnTo>
                      <a:pt x="181705" y="1018489"/>
                    </a:lnTo>
                    <a:lnTo>
                      <a:pt x="181831" y="1019352"/>
                    </a:lnTo>
                    <a:lnTo>
                      <a:pt x="182627" y="1019645"/>
                    </a:lnTo>
                    <a:lnTo>
                      <a:pt x="183785" y="1019619"/>
                    </a:lnTo>
                    <a:lnTo>
                      <a:pt x="184615" y="1019441"/>
                    </a:lnTo>
                    <a:lnTo>
                      <a:pt x="185311" y="1019149"/>
                    </a:lnTo>
                    <a:lnTo>
                      <a:pt x="185863" y="1018895"/>
                    </a:lnTo>
                    <a:lnTo>
                      <a:pt x="186836" y="1018794"/>
                    </a:lnTo>
                    <a:lnTo>
                      <a:pt x="187103" y="1019327"/>
                    </a:lnTo>
                    <a:lnTo>
                      <a:pt x="187578" y="1020000"/>
                    </a:lnTo>
                    <a:lnTo>
                      <a:pt x="188252" y="1020483"/>
                    </a:lnTo>
                    <a:lnTo>
                      <a:pt x="188859" y="1020318"/>
                    </a:lnTo>
                    <a:lnTo>
                      <a:pt x="189290" y="1019645"/>
                    </a:lnTo>
                    <a:lnTo>
                      <a:pt x="189781" y="1019797"/>
                    </a:lnTo>
                    <a:lnTo>
                      <a:pt x="190298" y="1020279"/>
                    </a:lnTo>
                    <a:lnTo>
                      <a:pt x="190907" y="1021029"/>
                    </a:lnTo>
                    <a:lnTo>
                      <a:pt x="191109" y="1021765"/>
                    </a:lnTo>
                    <a:lnTo>
                      <a:pt x="191983" y="1022350"/>
                    </a:lnTo>
                    <a:lnTo>
                      <a:pt x="193004" y="1022883"/>
                    </a:lnTo>
                    <a:lnTo>
                      <a:pt x="192946" y="1023315"/>
                    </a:lnTo>
                    <a:lnTo>
                      <a:pt x="192584" y="1023607"/>
                    </a:lnTo>
                    <a:lnTo>
                      <a:pt x="192047" y="1024242"/>
                    </a:lnTo>
                    <a:lnTo>
                      <a:pt x="191550" y="1024826"/>
                    </a:lnTo>
                    <a:lnTo>
                      <a:pt x="191299" y="1025918"/>
                    </a:lnTo>
                    <a:lnTo>
                      <a:pt x="191681" y="1026680"/>
                    </a:lnTo>
                    <a:lnTo>
                      <a:pt x="192769" y="1026833"/>
                    </a:lnTo>
                    <a:lnTo>
                      <a:pt x="193197" y="1026223"/>
                    </a:lnTo>
                    <a:lnTo>
                      <a:pt x="193662" y="1025715"/>
                    </a:lnTo>
                    <a:lnTo>
                      <a:pt x="194259" y="1025194"/>
                    </a:lnTo>
                    <a:lnTo>
                      <a:pt x="195258" y="1025779"/>
                    </a:lnTo>
                    <a:lnTo>
                      <a:pt x="195454" y="1026439"/>
                    </a:lnTo>
                    <a:lnTo>
                      <a:pt x="194805" y="1027163"/>
                    </a:lnTo>
                    <a:lnTo>
                      <a:pt x="194324" y="1028090"/>
                    </a:lnTo>
                    <a:lnTo>
                      <a:pt x="194006" y="1028573"/>
                    </a:lnTo>
                    <a:lnTo>
                      <a:pt x="194002" y="1029271"/>
                    </a:lnTo>
                    <a:lnTo>
                      <a:pt x="194137" y="1029957"/>
                    </a:lnTo>
                    <a:lnTo>
                      <a:pt x="194022" y="1030427"/>
                    </a:lnTo>
                    <a:lnTo>
                      <a:pt x="193544" y="1031100"/>
                    </a:lnTo>
                    <a:lnTo>
                      <a:pt x="193084" y="1031697"/>
                    </a:lnTo>
                    <a:lnTo>
                      <a:pt x="193223" y="1032306"/>
                    </a:lnTo>
                    <a:lnTo>
                      <a:pt x="193675" y="1032979"/>
                    </a:lnTo>
                    <a:lnTo>
                      <a:pt x="194519" y="1032891"/>
                    </a:lnTo>
                    <a:lnTo>
                      <a:pt x="195053" y="1032560"/>
                    </a:lnTo>
                    <a:lnTo>
                      <a:pt x="195528" y="1032040"/>
                    </a:lnTo>
                    <a:lnTo>
                      <a:pt x="196244" y="1031405"/>
                    </a:lnTo>
                    <a:lnTo>
                      <a:pt x="196551" y="1030846"/>
                    </a:lnTo>
                    <a:lnTo>
                      <a:pt x="196532" y="1030211"/>
                    </a:lnTo>
                    <a:lnTo>
                      <a:pt x="196761" y="1029131"/>
                    </a:lnTo>
                    <a:lnTo>
                      <a:pt x="197181" y="1028877"/>
                    </a:lnTo>
                    <a:lnTo>
                      <a:pt x="197933" y="1029106"/>
                    </a:lnTo>
                    <a:lnTo>
                      <a:pt x="198665" y="1029601"/>
                    </a:lnTo>
                    <a:lnTo>
                      <a:pt x="199063" y="1030020"/>
                    </a:lnTo>
                    <a:lnTo>
                      <a:pt x="200106" y="1030439"/>
                    </a:lnTo>
                    <a:lnTo>
                      <a:pt x="201516" y="1030884"/>
                    </a:lnTo>
                    <a:lnTo>
                      <a:pt x="202360" y="1031278"/>
                    </a:lnTo>
                    <a:lnTo>
                      <a:pt x="202804" y="1031544"/>
                    </a:lnTo>
                    <a:lnTo>
                      <a:pt x="203352" y="1032395"/>
                    </a:lnTo>
                    <a:lnTo>
                      <a:pt x="203529" y="1033005"/>
                    </a:lnTo>
                    <a:lnTo>
                      <a:pt x="202611" y="1033386"/>
                    </a:lnTo>
                    <a:lnTo>
                      <a:pt x="201333" y="1033322"/>
                    </a:lnTo>
                    <a:lnTo>
                      <a:pt x="200723" y="1033538"/>
                    </a:lnTo>
                    <a:lnTo>
                      <a:pt x="199766" y="1033869"/>
                    </a:lnTo>
                    <a:lnTo>
                      <a:pt x="199362" y="1034796"/>
                    </a:lnTo>
                    <a:lnTo>
                      <a:pt x="199820" y="1035189"/>
                    </a:lnTo>
                    <a:lnTo>
                      <a:pt x="200700" y="1035342"/>
                    </a:lnTo>
                    <a:lnTo>
                      <a:pt x="201615" y="1035659"/>
                    </a:lnTo>
                    <a:lnTo>
                      <a:pt x="202165" y="1035989"/>
                    </a:lnTo>
                    <a:lnTo>
                      <a:pt x="203064" y="1036726"/>
                    </a:lnTo>
                    <a:lnTo>
                      <a:pt x="203703" y="1035964"/>
                    </a:lnTo>
                    <a:lnTo>
                      <a:pt x="204209" y="1035278"/>
                    </a:lnTo>
                    <a:lnTo>
                      <a:pt x="204724" y="1035291"/>
                    </a:lnTo>
                    <a:lnTo>
                      <a:pt x="205812" y="1035520"/>
                    </a:lnTo>
                    <a:lnTo>
                      <a:pt x="205838" y="1036218"/>
                    </a:lnTo>
                    <a:lnTo>
                      <a:pt x="205439" y="1036815"/>
                    </a:lnTo>
                    <a:lnTo>
                      <a:pt x="205025" y="1037247"/>
                    </a:lnTo>
                    <a:lnTo>
                      <a:pt x="204604" y="1037971"/>
                    </a:lnTo>
                    <a:lnTo>
                      <a:pt x="204463" y="1038555"/>
                    </a:lnTo>
                    <a:lnTo>
                      <a:pt x="204711" y="1039190"/>
                    </a:lnTo>
                    <a:lnTo>
                      <a:pt x="205346" y="1039584"/>
                    </a:lnTo>
                    <a:lnTo>
                      <a:pt x="206380" y="1040104"/>
                    </a:lnTo>
                    <a:lnTo>
                      <a:pt x="207411" y="1040600"/>
                    </a:lnTo>
                    <a:lnTo>
                      <a:pt x="208304" y="1040549"/>
                    </a:lnTo>
                    <a:lnTo>
                      <a:pt x="208743" y="1039368"/>
                    </a:lnTo>
                    <a:lnTo>
                      <a:pt x="208882" y="1038352"/>
                    </a:lnTo>
                    <a:lnTo>
                      <a:pt x="209489" y="1038136"/>
                    </a:lnTo>
                    <a:lnTo>
                      <a:pt x="210454" y="1038390"/>
                    </a:lnTo>
                    <a:lnTo>
                      <a:pt x="211366" y="1038936"/>
                    </a:lnTo>
                    <a:lnTo>
                      <a:pt x="212118" y="1038517"/>
                    </a:lnTo>
                    <a:lnTo>
                      <a:pt x="212034" y="1037742"/>
                    </a:lnTo>
                    <a:lnTo>
                      <a:pt x="211939" y="1036967"/>
                    </a:lnTo>
                    <a:lnTo>
                      <a:pt x="212359" y="1035697"/>
                    </a:lnTo>
                    <a:lnTo>
                      <a:pt x="213296" y="1035977"/>
                    </a:lnTo>
                    <a:lnTo>
                      <a:pt x="213769" y="1035672"/>
                    </a:lnTo>
                    <a:lnTo>
                      <a:pt x="214565" y="1035012"/>
                    </a:lnTo>
                    <a:lnTo>
                      <a:pt x="215101" y="1034440"/>
                    </a:lnTo>
                    <a:lnTo>
                      <a:pt x="215688" y="1033653"/>
                    </a:lnTo>
                    <a:lnTo>
                      <a:pt x="215954" y="1033234"/>
                    </a:lnTo>
                    <a:lnTo>
                      <a:pt x="216295" y="1032598"/>
                    </a:lnTo>
                    <a:lnTo>
                      <a:pt x="217406" y="1032979"/>
                    </a:lnTo>
                    <a:lnTo>
                      <a:pt x="218125" y="1033373"/>
                    </a:lnTo>
                    <a:lnTo>
                      <a:pt x="218286" y="1034161"/>
                    </a:lnTo>
                    <a:lnTo>
                      <a:pt x="217856" y="1034402"/>
                    </a:lnTo>
                    <a:lnTo>
                      <a:pt x="217015" y="1034897"/>
                    </a:lnTo>
                    <a:lnTo>
                      <a:pt x="216591" y="1035316"/>
                    </a:lnTo>
                    <a:lnTo>
                      <a:pt x="216038" y="1035761"/>
                    </a:lnTo>
                    <a:lnTo>
                      <a:pt x="215702" y="1036218"/>
                    </a:lnTo>
                    <a:lnTo>
                      <a:pt x="216944" y="1036485"/>
                    </a:lnTo>
                    <a:lnTo>
                      <a:pt x="217396" y="1036790"/>
                    </a:lnTo>
                    <a:lnTo>
                      <a:pt x="217746" y="1037170"/>
                    </a:lnTo>
                    <a:lnTo>
                      <a:pt x="218465" y="1037894"/>
                    </a:lnTo>
                    <a:lnTo>
                      <a:pt x="219185" y="1038695"/>
                    </a:lnTo>
                    <a:lnTo>
                      <a:pt x="219795" y="1039495"/>
                    </a:lnTo>
                    <a:lnTo>
                      <a:pt x="220347" y="1040092"/>
                    </a:lnTo>
                    <a:lnTo>
                      <a:pt x="221098" y="1040663"/>
                    </a:lnTo>
                    <a:lnTo>
                      <a:pt x="221390" y="1039901"/>
                    </a:lnTo>
                    <a:lnTo>
                      <a:pt x="221253" y="1038910"/>
                    </a:lnTo>
                    <a:lnTo>
                      <a:pt x="221468" y="1037882"/>
                    </a:lnTo>
                    <a:lnTo>
                      <a:pt x="222302" y="1037831"/>
                    </a:lnTo>
                    <a:lnTo>
                      <a:pt x="222861" y="1037590"/>
                    </a:lnTo>
                    <a:lnTo>
                      <a:pt x="223478" y="1037044"/>
                    </a:lnTo>
                    <a:close/>
                  </a:path>
                </a:pathLst>
              </a:custGeom>
              <a:solidFill>
                <a:srgbClr val="ABFFD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0AA0F01-213A-E2F6-7512-A7938C78CB69}"/>
                  </a:ext>
                </a:extLst>
              </p:cNvPr>
              <p:cNvSpPr/>
              <p:nvPr/>
            </p:nvSpPr>
            <p:spPr>
              <a:xfrm flipV="1">
                <a:off x="5202427" y="4777369"/>
                <a:ext cx="531080" cy="678955"/>
              </a:xfrm>
              <a:custGeom>
                <a:avLst/>
                <a:gdLst>
                  <a:gd name="connsiteX0" fmla="*/ 197891 w 531080"/>
                  <a:gd name="connsiteY0" fmla="*/ 679295 h 678955"/>
                  <a:gd name="connsiteX1" fmla="*/ 198089 w 531080"/>
                  <a:gd name="connsiteY1" fmla="*/ 678011 h 678955"/>
                  <a:gd name="connsiteX2" fmla="*/ 198430 w 531080"/>
                  <a:gd name="connsiteY2" fmla="*/ 676771 h 678955"/>
                  <a:gd name="connsiteX3" fmla="*/ 198719 w 531080"/>
                  <a:gd name="connsiteY3" fmla="*/ 675699 h 678955"/>
                  <a:gd name="connsiteX4" fmla="*/ 198790 w 531080"/>
                  <a:gd name="connsiteY4" fmla="*/ 675439 h 678955"/>
                  <a:gd name="connsiteX5" fmla="*/ 198790 w 531080"/>
                  <a:gd name="connsiteY5" fmla="*/ 675204 h 678955"/>
                  <a:gd name="connsiteX6" fmla="*/ 199490 w 531080"/>
                  <a:gd name="connsiteY6" fmla="*/ 672632 h 678955"/>
                  <a:gd name="connsiteX7" fmla="*/ 199728 w 531080"/>
                  <a:gd name="connsiteY7" fmla="*/ 669596 h 678955"/>
                  <a:gd name="connsiteX8" fmla="*/ 200896 w 531080"/>
                  <a:gd name="connsiteY8" fmla="*/ 667258 h 678955"/>
                  <a:gd name="connsiteX9" fmla="*/ 201833 w 531080"/>
                  <a:gd name="connsiteY9" fmla="*/ 664917 h 678955"/>
                  <a:gd name="connsiteX10" fmla="*/ 202764 w 531080"/>
                  <a:gd name="connsiteY10" fmla="*/ 662583 h 678955"/>
                  <a:gd name="connsiteX11" fmla="*/ 204171 w 531080"/>
                  <a:gd name="connsiteY11" fmla="*/ 660477 h 678955"/>
                  <a:gd name="connsiteX12" fmla="*/ 205571 w 531080"/>
                  <a:gd name="connsiteY12" fmla="*/ 658374 h 678955"/>
                  <a:gd name="connsiteX13" fmla="*/ 206739 w 531080"/>
                  <a:gd name="connsiteY13" fmla="*/ 657204 h 678955"/>
                  <a:gd name="connsiteX14" fmla="*/ 207208 w 531080"/>
                  <a:gd name="connsiteY14" fmla="*/ 656736 h 678955"/>
                  <a:gd name="connsiteX15" fmla="*/ 209315 w 531080"/>
                  <a:gd name="connsiteY15" fmla="*/ 655334 h 678955"/>
                  <a:gd name="connsiteX16" fmla="*/ 211414 w 531080"/>
                  <a:gd name="connsiteY16" fmla="*/ 653930 h 678955"/>
                  <a:gd name="connsiteX17" fmla="*/ 213284 w 531080"/>
                  <a:gd name="connsiteY17" fmla="*/ 652761 h 678955"/>
                  <a:gd name="connsiteX18" fmla="*/ 215858 w 531080"/>
                  <a:gd name="connsiteY18" fmla="*/ 651592 h 678955"/>
                  <a:gd name="connsiteX19" fmla="*/ 218665 w 531080"/>
                  <a:gd name="connsiteY19" fmla="*/ 650890 h 678955"/>
                  <a:gd name="connsiteX20" fmla="*/ 221233 w 531080"/>
                  <a:gd name="connsiteY20" fmla="*/ 650189 h 678955"/>
                  <a:gd name="connsiteX21" fmla="*/ 224508 w 531080"/>
                  <a:gd name="connsiteY21" fmla="*/ 649955 h 678955"/>
                  <a:gd name="connsiteX22" fmla="*/ 227552 w 531080"/>
                  <a:gd name="connsiteY22" fmla="*/ 649486 h 678955"/>
                  <a:gd name="connsiteX23" fmla="*/ 230590 w 531080"/>
                  <a:gd name="connsiteY23" fmla="*/ 649251 h 678955"/>
                  <a:gd name="connsiteX24" fmla="*/ 234095 w 531080"/>
                  <a:gd name="connsiteY24" fmla="*/ 649251 h 678955"/>
                  <a:gd name="connsiteX25" fmla="*/ 237133 w 531080"/>
                  <a:gd name="connsiteY25" fmla="*/ 648787 h 678955"/>
                  <a:gd name="connsiteX26" fmla="*/ 239940 w 531080"/>
                  <a:gd name="connsiteY26" fmla="*/ 648086 h 678955"/>
                  <a:gd name="connsiteX27" fmla="*/ 242276 w 531080"/>
                  <a:gd name="connsiteY27" fmla="*/ 647148 h 678955"/>
                  <a:gd name="connsiteX28" fmla="*/ 244383 w 531080"/>
                  <a:gd name="connsiteY28" fmla="*/ 645745 h 678955"/>
                  <a:gd name="connsiteX29" fmla="*/ 246020 w 531080"/>
                  <a:gd name="connsiteY29" fmla="*/ 644112 h 678955"/>
                  <a:gd name="connsiteX30" fmla="*/ 247889 w 531080"/>
                  <a:gd name="connsiteY30" fmla="*/ 642473 h 678955"/>
                  <a:gd name="connsiteX31" fmla="*/ 249058 w 531080"/>
                  <a:gd name="connsiteY31" fmla="*/ 640370 h 678955"/>
                  <a:gd name="connsiteX32" fmla="*/ 250464 w 531080"/>
                  <a:gd name="connsiteY32" fmla="*/ 638265 h 678955"/>
                  <a:gd name="connsiteX33" fmla="*/ 251395 w 531080"/>
                  <a:gd name="connsiteY33" fmla="*/ 635927 h 678955"/>
                  <a:gd name="connsiteX34" fmla="*/ 252095 w 531080"/>
                  <a:gd name="connsiteY34" fmla="*/ 633355 h 678955"/>
                  <a:gd name="connsiteX35" fmla="*/ 253033 w 531080"/>
                  <a:gd name="connsiteY35" fmla="*/ 630549 h 678955"/>
                  <a:gd name="connsiteX36" fmla="*/ 253265 w 531080"/>
                  <a:gd name="connsiteY36" fmla="*/ 627512 h 678955"/>
                  <a:gd name="connsiteX37" fmla="*/ 253502 w 531080"/>
                  <a:gd name="connsiteY37" fmla="*/ 624471 h 678955"/>
                  <a:gd name="connsiteX38" fmla="*/ 253502 w 531080"/>
                  <a:gd name="connsiteY38" fmla="*/ 621198 h 678955"/>
                  <a:gd name="connsiteX39" fmla="*/ 253265 w 531080"/>
                  <a:gd name="connsiteY39" fmla="*/ 618158 h 678955"/>
                  <a:gd name="connsiteX40" fmla="*/ 252802 w 531080"/>
                  <a:gd name="connsiteY40" fmla="*/ 615118 h 678955"/>
                  <a:gd name="connsiteX41" fmla="*/ 252563 w 531080"/>
                  <a:gd name="connsiteY41" fmla="*/ 612077 h 678955"/>
                  <a:gd name="connsiteX42" fmla="*/ 252095 w 531080"/>
                  <a:gd name="connsiteY42" fmla="*/ 609039 h 678955"/>
                  <a:gd name="connsiteX43" fmla="*/ 252095 w 531080"/>
                  <a:gd name="connsiteY43" fmla="*/ 605768 h 678955"/>
                  <a:gd name="connsiteX44" fmla="*/ 252095 w 531080"/>
                  <a:gd name="connsiteY44" fmla="*/ 602259 h 678955"/>
                  <a:gd name="connsiteX45" fmla="*/ 252095 w 531080"/>
                  <a:gd name="connsiteY45" fmla="*/ 598987 h 678955"/>
                  <a:gd name="connsiteX46" fmla="*/ 252095 w 531080"/>
                  <a:gd name="connsiteY46" fmla="*/ 598001 h 678955"/>
                  <a:gd name="connsiteX47" fmla="*/ 252095 w 531080"/>
                  <a:gd name="connsiteY47" fmla="*/ 597908 h 678955"/>
                  <a:gd name="connsiteX48" fmla="*/ 252095 w 531080"/>
                  <a:gd name="connsiteY48" fmla="*/ 597815 h 678955"/>
                  <a:gd name="connsiteX49" fmla="*/ 252095 w 531080"/>
                  <a:gd name="connsiteY49" fmla="*/ 595481 h 678955"/>
                  <a:gd name="connsiteX50" fmla="*/ 252802 w 531080"/>
                  <a:gd name="connsiteY50" fmla="*/ 592905 h 678955"/>
                  <a:gd name="connsiteX51" fmla="*/ 253502 w 531080"/>
                  <a:gd name="connsiteY51" fmla="*/ 590102 h 678955"/>
                  <a:gd name="connsiteX52" fmla="*/ 254439 w 531080"/>
                  <a:gd name="connsiteY52" fmla="*/ 587762 h 678955"/>
                  <a:gd name="connsiteX53" fmla="*/ 255370 w 531080"/>
                  <a:gd name="connsiteY53" fmla="*/ 585424 h 678955"/>
                  <a:gd name="connsiteX54" fmla="*/ 255839 w 531080"/>
                  <a:gd name="connsiteY54" fmla="*/ 582387 h 678955"/>
                  <a:gd name="connsiteX55" fmla="*/ 256070 w 531080"/>
                  <a:gd name="connsiteY55" fmla="*/ 579347 h 678955"/>
                  <a:gd name="connsiteX56" fmla="*/ 256070 w 531080"/>
                  <a:gd name="connsiteY56" fmla="*/ 576074 h 678955"/>
                  <a:gd name="connsiteX57" fmla="*/ 255839 w 531080"/>
                  <a:gd name="connsiteY57" fmla="*/ 573034 h 678955"/>
                  <a:gd name="connsiteX58" fmla="*/ 254902 w 531080"/>
                  <a:gd name="connsiteY58" fmla="*/ 570228 h 678955"/>
                  <a:gd name="connsiteX59" fmla="*/ 254902 w 531080"/>
                  <a:gd name="connsiteY59" fmla="*/ 566955 h 678955"/>
                  <a:gd name="connsiteX60" fmla="*/ 256070 w 531080"/>
                  <a:gd name="connsiteY60" fmla="*/ 564619 h 678955"/>
                  <a:gd name="connsiteX61" fmla="*/ 257007 w 531080"/>
                  <a:gd name="connsiteY61" fmla="*/ 562278 h 678955"/>
                  <a:gd name="connsiteX62" fmla="*/ 258877 w 531080"/>
                  <a:gd name="connsiteY62" fmla="*/ 560409 h 678955"/>
                  <a:gd name="connsiteX63" fmla="*/ 260514 w 531080"/>
                  <a:gd name="connsiteY63" fmla="*/ 558772 h 678955"/>
                  <a:gd name="connsiteX64" fmla="*/ 262621 w 531080"/>
                  <a:gd name="connsiteY64" fmla="*/ 557368 h 678955"/>
                  <a:gd name="connsiteX65" fmla="*/ 264258 w 531080"/>
                  <a:gd name="connsiteY65" fmla="*/ 555731 h 678955"/>
                  <a:gd name="connsiteX66" fmla="*/ 265888 w 531080"/>
                  <a:gd name="connsiteY66" fmla="*/ 554097 h 678955"/>
                  <a:gd name="connsiteX67" fmla="*/ 267064 w 531080"/>
                  <a:gd name="connsiteY67" fmla="*/ 551760 h 678955"/>
                  <a:gd name="connsiteX68" fmla="*/ 267764 w 531080"/>
                  <a:gd name="connsiteY68" fmla="*/ 548953 h 678955"/>
                  <a:gd name="connsiteX69" fmla="*/ 267995 w 531080"/>
                  <a:gd name="connsiteY69" fmla="*/ 545913 h 678955"/>
                  <a:gd name="connsiteX70" fmla="*/ 267527 w 531080"/>
                  <a:gd name="connsiteY70" fmla="*/ 542875 h 678955"/>
                  <a:gd name="connsiteX71" fmla="*/ 266596 w 531080"/>
                  <a:gd name="connsiteY71" fmla="*/ 540534 h 678955"/>
                  <a:gd name="connsiteX72" fmla="*/ 265895 w 531080"/>
                  <a:gd name="connsiteY72" fmla="*/ 537963 h 678955"/>
                  <a:gd name="connsiteX73" fmla="*/ 264489 w 531080"/>
                  <a:gd name="connsiteY73" fmla="*/ 535859 h 678955"/>
                  <a:gd name="connsiteX74" fmla="*/ 263552 w 531080"/>
                  <a:gd name="connsiteY74" fmla="*/ 533521 h 678955"/>
                  <a:gd name="connsiteX75" fmla="*/ 262152 w 531080"/>
                  <a:gd name="connsiteY75" fmla="*/ 531418 h 678955"/>
                  <a:gd name="connsiteX76" fmla="*/ 260745 w 531080"/>
                  <a:gd name="connsiteY76" fmla="*/ 529548 h 678955"/>
                  <a:gd name="connsiteX77" fmla="*/ 259345 w 531080"/>
                  <a:gd name="connsiteY77" fmla="*/ 527441 h 678955"/>
                  <a:gd name="connsiteX78" fmla="*/ 258177 w 531080"/>
                  <a:gd name="connsiteY78" fmla="*/ 525106 h 678955"/>
                  <a:gd name="connsiteX79" fmla="*/ 257240 w 531080"/>
                  <a:gd name="connsiteY79" fmla="*/ 522766 h 678955"/>
                  <a:gd name="connsiteX80" fmla="*/ 256776 w 531080"/>
                  <a:gd name="connsiteY80" fmla="*/ 519728 h 678955"/>
                  <a:gd name="connsiteX81" fmla="*/ 256307 w 531080"/>
                  <a:gd name="connsiteY81" fmla="*/ 518322 h 678955"/>
                  <a:gd name="connsiteX82" fmla="*/ 256070 w 531080"/>
                  <a:gd name="connsiteY82" fmla="*/ 517156 h 678955"/>
                  <a:gd name="connsiteX83" fmla="*/ 256025 w 531080"/>
                  <a:gd name="connsiteY83" fmla="*/ 516781 h 678955"/>
                  <a:gd name="connsiteX84" fmla="*/ 254902 w 531080"/>
                  <a:gd name="connsiteY84" fmla="*/ 513416 h 678955"/>
                  <a:gd name="connsiteX85" fmla="*/ 253733 w 531080"/>
                  <a:gd name="connsiteY85" fmla="*/ 511078 h 678955"/>
                  <a:gd name="connsiteX86" fmla="*/ 252332 w 531080"/>
                  <a:gd name="connsiteY86" fmla="*/ 508972 h 678955"/>
                  <a:gd name="connsiteX87" fmla="*/ 251395 w 531080"/>
                  <a:gd name="connsiteY87" fmla="*/ 506634 h 678955"/>
                  <a:gd name="connsiteX88" fmla="*/ 250933 w 531080"/>
                  <a:gd name="connsiteY88" fmla="*/ 503594 h 678955"/>
                  <a:gd name="connsiteX89" fmla="*/ 250227 w 531080"/>
                  <a:gd name="connsiteY89" fmla="*/ 501022 h 678955"/>
                  <a:gd name="connsiteX90" fmla="*/ 249996 w 531080"/>
                  <a:gd name="connsiteY90" fmla="*/ 497982 h 678955"/>
                  <a:gd name="connsiteX91" fmla="*/ 249996 w 531080"/>
                  <a:gd name="connsiteY91" fmla="*/ 494475 h 678955"/>
                  <a:gd name="connsiteX92" fmla="*/ 250227 w 531080"/>
                  <a:gd name="connsiteY92" fmla="*/ 491435 h 678955"/>
                  <a:gd name="connsiteX93" fmla="*/ 251164 w 531080"/>
                  <a:gd name="connsiteY93" fmla="*/ 489098 h 678955"/>
                  <a:gd name="connsiteX94" fmla="*/ 251633 w 531080"/>
                  <a:gd name="connsiteY94" fmla="*/ 486060 h 678955"/>
                  <a:gd name="connsiteX95" fmla="*/ 252332 w 531080"/>
                  <a:gd name="connsiteY95" fmla="*/ 483488 h 678955"/>
                  <a:gd name="connsiteX96" fmla="*/ 252095 w 531080"/>
                  <a:gd name="connsiteY96" fmla="*/ 479982 h 678955"/>
                  <a:gd name="connsiteX97" fmla="*/ 252095 w 531080"/>
                  <a:gd name="connsiteY97" fmla="*/ 476710 h 678955"/>
                  <a:gd name="connsiteX98" fmla="*/ 252095 w 531080"/>
                  <a:gd name="connsiteY98" fmla="*/ 473201 h 678955"/>
                  <a:gd name="connsiteX99" fmla="*/ 251395 w 531080"/>
                  <a:gd name="connsiteY99" fmla="*/ 470626 h 678955"/>
                  <a:gd name="connsiteX100" fmla="*/ 251164 w 531080"/>
                  <a:gd name="connsiteY100" fmla="*/ 467588 h 678955"/>
                  <a:gd name="connsiteX101" fmla="*/ 250926 w 531080"/>
                  <a:gd name="connsiteY101" fmla="*/ 464548 h 678955"/>
                  <a:gd name="connsiteX102" fmla="*/ 250227 w 531080"/>
                  <a:gd name="connsiteY102" fmla="*/ 461745 h 678955"/>
                  <a:gd name="connsiteX103" fmla="*/ 249527 w 531080"/>
                  <a:gd name="connsiteY103" fmla="*/ 459173 h 678955"/>
                  <a:gd name="connsiteX104" fmla="*/ 248827 w 531080"/>
                  <a:gd name="connsiteY104" fmla="*/ 456366 h 678955"/>
                  <a:gd name="connsiteX105" fmla="*/ 247889 w 531080"/>
                  <a:gd name="connsiteY105" fmla="*/ 453794 h 678955"/>
                  <a:gd name="connsiteX106" fmla="*/ 247189 w 531080"/>
                  <a:gd name="connsiteY106" fmla="*/ 450989 h 678955"/>
                  <a:gd name="connsiteX107" fmla="*/ 246252 w 531080"/>
                  <a:gd name="connsiteY107" fmla="*/ 448651 h 678955"/>
                  <a:gd name="connsiteX108" fmla="*/ 245552 w 531080"/>
                  <a:gd name="connsiteY108" fmla="*/ 446079 h 678955"/>
                  <a:gd name="connsiteX109" fmla="*/ 244615 w 531080"/>
                  <a:gd name="connsiteY109" fmla="*/ 443742 h 678955"/>
                  <a:gd name="connsiteX110" fmla="*/ 243684 w 531080"/>
                  <a:gd name="connsiteY110" fmla="*/ 440936 h 678955"/>
                  <a:gd name="connsiteX111" fmla="*/ 242976 w 531080"/>
                  <a:gd name="connsiteY111" fmla="*/ 438364 h 678955"/>
                  <a:gd name="connsiteX112" fmla="*/ 242276 w 531080"/>
                  <a:gd name="connsiteY112" fmla="*/ 435557 h 678955"/>
                  <a:gd name="connsiteX113" fmla="*/ 242045 w 531080"/>
                  <a:gd name="connsiteY113" fmla="*/ 432521 h 678955"/>
                  <a:gd name="connsiteX114" fmla="*/ 241346 w 531080"/>
                  <a:gd name="connsiteY114" fmla="*/ 429945 h 678955"/>
                  <a:gd name="connsiteX115" fmla="*/ 241236 w 531080"/>
                  <a:gd name="connsiteY115" fmla="*/ 428567 h 678955"/>
                  <a:gd name="connsiteX116" fmla="*/ 241108 w 531080"/>
                  <a:gd name="connsiteY116" fmla="*/ 426907 h 678955"/>
                  <a:gd name="connsiteX117" fmla="*/ 241808 w 531080"/>
                  <a:gd name="connsiteY117" fmla="*/ 424102 h 678955"/>
                  <a:gd name="connsiteX118" fmla="*/ 242976 w 531080"/>
                  <a:gd name="connsiteY118" fmla="*/ 422232 h 678955"/>
                  <a:gd name="connsiteX119" fmla="*/ 244852 w 531080"/>
                  <a:gd name="connsiteY119" fmla="*/ 420360 h 678955"/>
                  <a:gd name="connsiteX120" fmla="*/ 247657 w 531080"/>
                  <a:gd name="connsiteY120" fmla="*/ 419661 h 678955"/>
                  <a:gd name="connsiteX121" fmla="*/ 250227 w 531080"/>
                  <a:gd name="connsiteY121" fmla="*/ 419192 h 678955"/>
                  <a:gd name="connsiteX122" fmla="*/ 253502 w 531080"/>
                  <a:gd name="connsiteY122" fmla="*/ 418723 h 678955"/>
                  <a:gd name="connsiteX123" fmla="*/ 256539 w 531080"/>
                  <a:gd name="connsiteY123" fmla="*/ 418488 h 678955"/>
                  <a:gd name="connsiteX124" fmla="*/ 259114 w 531080"/>
                  <a:gd name="connsiteY124" fmla="*/ 417789 h 678955"/>
                  <a:gd name="connsiteX125" fmla="*/ 261682 w 531080"/>
                  <a:gd name="connsiteY125" fmla="*/ 416620 h 678955"/>
                  <a:gd name="connsiteX126" fmla="*/ 264258 w 531080"/>
                  <a:gd name="connsiteY126" fmla="*/ 415917 h 678955"/>
                  <a:gd name="connsiteX127" fmla="*/ 266827 w 531080"/>
                  <a:gd name="connsiteY127" fmla="*/ 414983 h 678955"/>
                  <a:gd name="connsiteX128" fmla="*/ 269164 w 531080"/>
                  <a:gd name="connsiteY128" fmla="*/ 414049 h 678955"/>
                  <a:gd name="connsiteX129" fmla="*/ 271271 w 531080"/>
                  <a:gd name="connsiteY129" fmla="*/ 412645 h 678955"/>
                  <a:gd name="connsiteX130" fmla="*/ 273139 w 531080"/>
                  <a:gd name="connsiteY130" fmla="*/ 411242 h 678955"/>
                  <a:gd name="connsiteX131" fmla="*/ 275015 w 531080"/>
                  <a:gd name="connsiteY131" fmla="*/ 409607 h 678955"/>
                  <a:gd name="connsiteX132" fmla="*/ 276645 w 531080"/>
                  <a:gd name="connsiteY132" fmla="*/ 407970 h 678955"/>
                  <a:gd name="connsiteX133" fmla="*/ 277814 w 531080"/>
                  <a:gd name="connsiteY133" fmla="*/ 405634 h 678955"/>
                  <a:gd name="connsiteX134" fmla="*/ 278520 w 531080"/>
                  <a:gd name="connsiteY134" fmla="*/ 402823 h 678955"/>
                  <a:gd name="connsiteX135" fmla="*/ 278982 w 531080"/>
                  <a:gd name="connsiteY135" fmla="*/ 400020 h 678955"/>
                  <a:gd name="connsiteX136" fmla="*/ 278988 w 531080"/>
                  <a:gd name="connsiteY136" fmla="*/ 396746 h 678955"/>
                  <a:gd name="connsiteX137" fmla="*/ 279220 w 531080"/>
                  <a:gd name="connsiteY137" fmla="*/ 393708 h 678955"/>
                  <a:gd name="connsiteX138" fmla="*/ 279220 w 531080"/>
                  <a:gd name="connsiteY138" fmla="*/ 390433 h 678955"/>
                  <a:gd name="connsiteX139" fmla="*/ 279663 w 531080"/>
                  <a:gd name="connsiteY139" fmla="*/ 387540 h 678955"/>
                  <a:gd name="connsiteX140" fmla="*/ 279689 w 531080"/>
                  <a:gd name="connsiteY140" fmla="*/ 387396 h 678955"/>
                  <a:gd name="connsiteX141" fmla="*/ 279921 w 531080"/>
                  <a:gd name="connsiteY141" fmla="*/ 384355 h 678955"/>
                  <a:gd name="connsiteX142" fmla="*/ 280389 w 531080"/>
                  <a:gd name="connsiteY142" fmla="*/ 381314 h 678955"/>
                  <a:gd name="connsiteX143" fmla="*/ 281089 w 531080"/>
                  <a:gd name="connsiteY143" fmla="*/ 378511 h 678955"/>
                  <a:gd name="connsiteX144" fmla="*/ 282026 w 531080"/>
                  <a:gd name="connsiteY144" fmla="*/ 376175 h 678955"/>
                  <a:gd name="connsiteX145" fmla="*/ 282957 w 531080"/>
                  <a:gd name="connsiteY145" fmla="*/ 373833 h 678955"/>
                  <a:gd name="connsiteX146" fmla="*/ 284364 w 531080"/>
                  <a:gd name="connsiteY146" fmla="*/ 371731 h 678955"/>
                  <a:gd name="connsiteX147" fmla="*/ 285764 w 531080"/>
                  <a:gd name="connsiteY147" fmla="*/ 369859 h 678955"/>
                  <a:gd name="connsiteX148" fmla="*/ 287401 w 531080"/>
                  <a:gd name="connsiteY148" fmla="*/ 367989 h 678955"/>
                  <a:gd name="connsiteX149" fmla="*/ 288808 w 531080"/>
                  <a:gd name="connsiteY149" fmla="*/ 366117 h 678955"/>
                  <a:gd name="connsiteX150" fmla="*/ 290439 w 531080"/>
                  <a:gd name="connsiteY150" fmla="*/ 364249 h 678955"/>
                  <a:gd name="connsiteX151" fmla="*/ 291845 w 531080"/>
                  <a:gd name="connsiteY151" fmla="*/ 362377 h 678955"/>
                  <a:gd name="connsiteX152" fmla="*/ 293714 w 531080"/>
                  <a:gd name="connsiteY152" fmla="*/ 360743 h 678955"/>
                  <a:gd name="connsiteX153" fmla="*/ 295351 w 531080"/>
                  <a:gd name="connsiteY153" fmla="*/ 358871 h 678955"/>
                  <a:gd name="connsiteX154" fmla="*/ 296988 w 531080"/>
                  <a:gd name="connsiteY154" fmla="*/ 357234 h 678955"/>
                  <a:gd name="connsiteX155" fmla="*/ 298402 w 531080"/>
                  <a:gd name="connsiteY155" fmla="*/ 355994 h 678955"/>
                  <a:gd name="connsiteX156" fmla="*/ 298858 w 531080"/>
                  <a:gd name="connsiteY156" fmla="*/ 355599 h 678955"/>
                  <a:gd name="connsiteX157" fmla="*/ 300495 w 531080"/>
                  <a:gd name="connsiteY157" fmla="*/ 353962 h 678955"/>
                  <a:gd name="connsiteX158" fmla="*/ 302133 w 531080"/>
                  <a:gd name="connsiteY158" fmla="*/ 352090 h 678955"/>
                  <a:gd name="connsiteX159" fmla="*/ 304001 w 531080"/>
                  <a:gd name="connsiteY159" fmla="*/ 350456 h 678955"/>
                  <a:gd name="connsiteX160" fmla="*/ 305638 w 531080"/>
                  <a:gd name="connsiteY160" fmla="*/ 348817 h 678955"/>
                  <a:gd name="connsiteX161" fmla="*/ 307508 w 531080"/>
                  <a:gd name="connsiteY161" fmla="*/ 347415 h 678955"/>
                  <a:gd name="connsiteX162" fmla="*/ 309613 w 531080"/>
                  <a:gd name="connsiteY162" fmla="*/ 346012 h 678955"/>
                  <a:gd name="connsiteX163" fmla="*/ 312182 w 531080"/>
                  <a:gd name="connsiteY163" fmla="*/ 345077 h 678955"/>
                  <a:gd name="connsiteX164" fmla="*/ 314988 w 531080"/>
                  <a:gd name="connsiteY164" fmla="*/ 344374 h 678955"/>
                  <a:gd name="connsiteX165" fmla="*/ 317563 w 531080"/>
                  <a:gd name="connsiteY165" fmla="*/ 343674 h 678955"/>
                  <a:gd name="connsiteX166" fmla="*/ 320370 w 531080"/>
                  <a:gd name="connsiteY166" fmla="*/ 342972 h 678955"/>
                  <a:gd name="connsiteX167" fmla="*/ 323407 w 531080"/>
                  <a:gd name="connsiteY167" fmla="*/ 342740 h 678955"/>
                  <a:gd name="connsiteX168" fmla="*/ 326913 w 531080"/>
                  <a:gd name="connsiteY168" fmla="*/ 342740 h 678955"/>
                  <a:gd name="connsiteX169" fmla="*/ 330420 w 531080"/>
                  <a:gd name="connsiteY169" fmla="*/ 342737 h 678955"/>
                  <a:gd name="connsiteX170" fmla="*/ 333463 w 531080"/>
                  <a:gd name="connsiteY170" fmla="*/ 342974 h 678955"/>
                  <a:gd name="connsiteX171" fmla="*/ 336732 w 531080"/>
                  <a:gd name="connsiteY171" fmla="*/ 342974 h 678955"/>
                  <a:gd name="connsiteX172" fmla="*/ 340244 w 531080"/>
                  <a:gd name="connsiteY172" fmla="*/ 342972 h 678955"/>
                  <a:gd name="connsiteX173" fmla="*/ 343282 w 531080"/>
                  <a:gd name="connsiteY173" fmla="*/ 342503 h 678955"/>
                  <a:gd name="connsiteX174" fmla="*/ 346088 w 531080"/>
                  <a:gd name="connsiteY174" fmla="*/ 341802 h 678955"/>
                  <a:gd name="connsiteX175" fmla="*/ 348894 w 531080"/>
                  <a:gd name="connsiteY175" fmla="*/ 341102 h 678955"/>
                  <a:gd name="connsiteX176" fmla="*/ 350762 w 531080"/>
                  <a:gd name="connsiteY176" fmla="*/ 340354 h 678955"/>
                  <a:gd name="connsiteX177" fmla="*/ 351231 w 531080"/>
                  <a:gd name="connsiteY177" fmla="*/ 340169 h 678955"/>
                  <a:gd name="connsiteX178" fmla="*/ 353569 w 531080"/>
                  <a:gd name="connsiteY178" fmla="*/ 339230 h 678955"/>
                  <a:gd name="connsiteX179" fmla="*/ 355675 w 531080"/>
                  <a:gd name="connsiteY179" fmla="*/ 337827 h 678955"/>
                  <a:gd name="connsiteX180" fmla="*/ 357775 w 531080"/>
                  <a:gd name="connsiteY180" fmla="*/ 336427 h 678955"/>
                  <a:gd name="connsiteX181" fmla="*/ 359412 w 531080"/>
                  <a:gd name="connsiteY181" fmla="*/ 334790 h 678955"/>
                  <a:gd name="connsiteX182" fmla="*/ 360820 w 531080"/>
                  <a:gd name="connsiteY182" fmla="*/ 332683 h 678955"/>
                  <a:gd name="connsiteX183" fmla="*/ 362219 w 531080"/>
                  <a:gd name="connsiteY183" fmla="*/ 330580 h 678955"/>
                  <a:gd name="connsiteX184" fmla="*/ 363156 w 531080"/>
                  <a:gd name="connsiteY184" fmla="*/ 328244 h 678955"/>
                  <a:gd name="connsiteX185" fmla="*/ 364087 w 531080"/>
                  <a:gd name="connsiteY185" fmla="*/ 325903 h 678955"/>
                  <a:gd name="connsiteX186" fmla="*/ 365025 w 531080"/>
                  <a:gd name="connsiteY186" fmla="*/ 323331 h 678955"/>
                  <a:gd name="connsiteX187" fmla="*/ 365957 w 531080"/>
                  <a:gd name="connsiteY187" fmla="*/ 320997 h 678955"/>
                  <a:gd name="connsiteX188" fmla="*/ 366663 w 531080"/>
                  <a:gd name="connsiteY188" fmla="*/ 318190 h 678955"/>
                  <a:gd name="connsiteX189" fmla="*/ 367594 w 531080"/>
                  <a:gd name="connsiteY189" fmla="*/ 315849 h 678955"/>
                  <a:gd name="connsiteX190" fmla="*/ 368300 w 531080"/>
                  <a:gd name="connsiteY190" fmla="*/ 313278 h 678955"/>
                  <a:gd name="connsiteX191" fmla="*/ 369000 w 531080"/>
                  <a:gd name="connsiteY191" fmla="*/ 310475 h 678955"/>
                  <a:gd name="connsiteX192" fmla="*/ 369932 w 531080"/>
                  <a:gd name="connsiteY192" fmla="*/ 308137 h 678955"/>
                  <a:gd name="connsiteX193" fmla="*/ 371107 w 531080"/>
                  <a:gd name="connsiteY193" fmla="*/ 305800 h 678955"/>
                  <a:gd name="connsiteX194" fmla="*/ 372275 w 531080"/>
                  <a:gd name="connsiteY194" fmla="*/ 303693 h 678955"/>
                  <a:gd name="connsiteX195" fmla="*/ 373443 w 531080"/>
                  <a:gd name="connsiteY195" fmla="*/ 301352 h 678955"/>
                  <a:gd name="connsiteX196" fmla="*/ 375075 w 531080"/>
                  <a:gd name="connsiteY196" fmla="*/ 299719 h 678955"/>
                  <a:gd name="connsiteX197" fmla="*/ 376481 w 531080"/>
                  <a:gd name="connsiteY197" fmla="*/ 297616 h 678955"/>
                  <a:gd name="connsiteX198" fmla="*/ 378118 w 531080"/>
                  <a:gd name="connsiteY198" fmla="*/ 295978 h 678955"/>
                  <a:gd name="connsiteX199" fmla="*/ 379757 w 531080"/>
                  <a:gd name="connsiteY199" fmla="*/ 294341 h 678955"/>
                  <a:gd name="connsiteX200" fmla="*/ 381856 w 531080"/>
                  <a:gd name="connsiteY200" fmla="*/ 292937 h 678955"/>
                  <a:gd name="connsiteX201" fmla="*/ 383963 w 531080"/>
                  <a:gd name="connsiteY201" fmla="*/ 291538 h 678955"/>
                  <a:gd name="connsiteX202" fmla="*/ 386300 w 531080"/>
                  <a:gd name="connsiteY202" fmla="*/ 290601 h 678955"/>
                  <a:gd name="connsiteX203" fmla="*/ 388407 w 531080"/>
                  <a:gd name="connsiteY203" fmla="*/ 289197 h 678955"/>
                  <a:gd name="connsiteX204" fmla="*/ 390512 w 531080"/>
                  <a:gd name="connsiteY204" fmla="*/ 287794 h 678955"/>
                  <a:gd name="connsiteX205" fmla="*/ 392613 w 531080"/>
                  <a:gd name="connsiteY205" fmla="*/ 286394 h 678955"/>
                  <a:gd name="connsiteX206" fmla="*/ 394487 w 531080"/>
                  <a:gd name="connsiteY206" fmla="*/ 284987 h 678955"/>
                  <a:gd name="connsiteX207" fmla="*/ 396356 w 531080"/>
                  <a:gd name="connsiteY207" fmla="*/ 283353 h 678955"/>
                  <a:gd name="connsiteX208" fmla="*/ 397994 w 531080"/>
                  <a:gd name="connsiteY208" fmla="*/ 281716 h 678955"/>
                  <a:gd name="connsiteX209" fmla="*/ 399625 w 531080"/>
                  <a:gd name="connsiteY209" fmla="*/ 280081 h 678955"/>
                  <a:gd name="connsiteX210" fmla="*/ 401500 w 531080"/>
                  <a:gd name="connsiteY210" fmla="*/ 278209 h 678955"/>
                  <a:gd name="connsiteX211" fmla="*/ 403137 w 531080"/>
                  <a:gd name="connsiteY211" fmla="*/ 276572 h 678955"/>
                  <a:gd name="connsiteX212" fmla="*/ 404537 w 531080"/>
                  <a:gd name="connsiteY212" fmla="*/ 274469 h 678955"/>
                  <a:gd name="connsiteX213" fmla="*/ 406175 w 531080"/>
                  <a:gd name="connsiteY213" fmla="*/ 272832 h 678955"/>
                  <a:gd name="connsiteX214" fmla="*/ 407812 w 531080"/>
                  <a:gd name="connsiteY214" fmla="*/ 271194 h 678955"/>
                  <a:gd name="connsiteX215" fmla="*/ 409680 w 531080"/>
                  <a:gd name="connsiteY215" fmla="*/ 269559 h 678955"/>
                  <a:gd name="connsiteX216" fmla="*/ 411550 w 531080"/>
                  <a:gd name="connsiteY216" fmla="*/ 268157 h 678955"/>
                  <a:gd name="connsiteX217" fmla="*/ 413655 w 531080"/>
                  <a:gd name="connsiteY217" fmla="*/ 266754 h 678955"/>
                  <a:gd name="connsiteX218" fmla="*/ 415994 w 531080"/>
                  <a:gd name="connsiteY218" fmla="*/ 265819 h 678955"/>
                  <a:gd name="connsiteX219" fmla="*/ 418561 w 531080"/>
                  <a:gd name="connsiteY219" fmla="*/ 264647 h 678955"/>
                  <a:gd name="connsiteX220" fmla="*/ 420900 w 531080"/>
                  <a:gd name="connsiteY220" fmla="*/ 263713 h 678955"/>
                  <a:gd name="connsiteX221" fmla="*/ 423243 w 531080"/>
                  <a:gd name="connsiteY221" fmla="*/ 262779 h 678955"/>
                  <a:gd name="connsiteX222" fmla="*/ 425343 w 531080"/>
                  <a:gd name="connsiteY222" fmla="*/ 261375 h 678955"/>
                  <a:gd name="connsiteX223" fmla="*/ 427449 w 531080"/>
                  <a:gd name="connsiteY223" fmla="*/ 259972 h 678955"/>
                  <a:gd name="connsiteX224" fmla="*/ 429556 w 531080"/>
                  <a:gd name="connsiteY224" fmla="*/ 258569 h 678955"/>
                  <a:gd name="connsiteX225" fmla="*/ 431424 w 531080"/>
                  <a:gd name="connsiteY225" fmla="*/ 257400 h 678955"/>
                  <a:gd name="connsiteX226" fmla="*/ 433294 w 531080"/>
                  <a:gd name="connsiteY226" fmla="*/ 255532 h 678955"/>
                  <a:gd name="connsiteX227" fmla="*/ 434931 w 531080"/>
                  <a:gd name="connsiteY227" fmla="*/ 253894 h 678955"/>
                  <a:gd name="connsiteX228" fmla="*/ 436336 w 531080"/>
                  <a:gd name="connsiteY228" fmla="*/ 251788 h 678955"/>
                  <a:gd name="connsiteX229" fmla="*/ 437737 w 531080"/>
                  <a:gd name="connsiteY229" fmla="*/ 249920 h 678955"/>
                  <a:gd name="connsiteX230" fmla="*/ 438675 w 531080"/>
                  <a:gd name="connsiteY230" fmla="*/ 247582 h 678955"/>
                  <a:gd name="connsiteX231" fmla="*/ 439374 w 531080"/>
                  <a:gd name="connsiteY231" fmla="*/ 244775 h 678955"/>
                  <a:gd name="connsiteX232" fmla="*/ 439605 w 531080"/>
                  <a:gd name="connsiteY232" fmla="*/ 241735 h 678955"/>
                  <a:gd name="connsiteX233" fmla="*/ 440074 w 531080"/>
                  <a:gd name="connsiteY233" fmla="*/ 238698 h 678955"/>
                  <a:gd name="connsiteX234" fmla="*/ 440774 w 531080"/>
                  <a:gd name="connsiteY234" fmla="*/ 236125 h 678955"/>
                  <a:gd name="connsiteX235" fmla="*/ 441242 w 531080"/>
                  <a:gd name="connsiteY235" fmla="*/ 233320 h 678955"/>
                  <a:gd name="connsiteX236" fmla="*/ 442412 w 531080"/>
                  <a:gd name="connsiteY236" fmla="*/ 230982 h 678955"/>
                  <a:gd name="connsiteX237" fmla="*/ 443349 w 531080"/>
                  <a:gd name="connsiteY237" fmla="*/ 228641 h 678955"/>
                  <a:gd name="connsiteX238" fmla="*/ 445686 w 531080"/>
                  <a:gd name="connsiteY238" fmla="*/ 227473 h 678955"/>
                  <a:gd name="connsiteX239" fmla="*/ 447087 w 531080"/>
                  <a:gd name="connsiteY239" fmla="*/ 229580 h 678955"/>
                  <a:gd name="connsiteX240" fmla="*/ 448255 w 531080"/>
                  <a:gd name="connsiteY240" fmla="*/ 231916 h 678955"/>
                  <a:gd name="connsiteX241" fmla="*/ 449661 w 531080"/>
                  <a:gd name="connsiteY241" fmla="*/ 234020 h 678955"/>
                  <a:gd name="connsiteX242" fmla="*/ 450600 w 531080"/>
                  <a:gd name="connsiteY242" fmla="*/ 236356 h 678955"/>
                  <a:gd name="connsiteX243" fmla="*/ 451768 w 531080"/>
                  <a:gd name="connsiteY243" fmla="*/ 238698 h 678955"/>
                  <a:gd name="connsiteX244" fmla="*/ 452699 w 531080"/>
                  <a:gd name="connsiteY244" fmla="*/ 241035 h 678955"/>
                  <a:gd name="connsiteX245" fmla="*/ 453636 w 531080"/>
                  <a:gd name="connsiteY245" fmla="*/ 243373 h 678955"/>
                  <a:gd name="connsiteX246" fmla="*/ 454805 w 531080"/>
                  <a:gd name="connsiteY246" fmla="*/ 245710 h 678955"/>
                  <a:gd name="connsiteX247" fmla="*/ 456206 w 531080"/>
                  <a:gd name="connsiteY247" fmla="*/ 247817 h 678955"/>
                  <a:gd name="connsiteX248" fmla="*/ 457843 w 531080"/>
                  <a:gd name="connsiteY248" fmla="*/ 249450 h 678955"/>
                  <a:gd name="connsiteX249" fmla="*/ 459950 w 531080"/>
                  <a:gd name="connsiteY249" fmla="*/ 250853 h 678955"/>
                  <a:gd name="connsiteX250" fmla="*/ 462055 w 531080"/>
                  <a:gd name="connsiteY250" fmla="*/ 252022 h 678955"/>
                  <a:gd name="connsiteX251" fmla="*/ 464856 w 531080"/>
                  <a:gd name="connsiteY251" fmla="*/ 252725 h 678955"/>
                  <a:gd name="connsiteX252" fmla="*/ 467661 w 531080"/>
                  <a:gd name="connsiteY252" fmla="*/ 253425 h 678955"/>
                  <a:gd name="connsiteX253" fmla="*/ 470237 w 531080"/>
                  <a:gd name="connsiteY253" fmla="*/ 254129 h 678955"/>
                  <a:gd name="connsiteX254" fmla="*/ 473042 w 531080"/>
                  <a:gd name="connsiteY254" fmla="*/ 254829 h 678955"/>
                  <a:gd name="connsiteX255" fmla="*/ 475849 w 531080"/>
                  <a:gd name="connsiteY255" fmla="*/ 255295 h 678955"/>
                  <a:gd name="connsiteX256" fmla="*/ 478655 w 531080"/>
                  <a:gd name="connsiteY256" fmla="*/ 255997 h 678955"/>
                  <a:gd name="connsiteX257" fmla="*/ 481692 w 531080"/>
                  <a:gd name="connsiteY257" fmla="*/ 256232 h 678955"/>
                  <a:gd name="connsiteX258" fmla="*/ 484730 w 531080"/>
                  <a:gd name="connsiteY258" fmla="*/ 255997 h 678955"/>
                  <a:gd name="connsiteX259" fmla="*/ 486367 w 531080"/>
                  <a:gd name="connsiteY259" fmla="*/ 254364 h 678955"/>
                  <a:gd name="connsiteX260" fmla="*/ 487774 w 531080"/>
                  <a:gd name="connsiteY260" fmla="*/ 252257 h 678955"/>
                  <a:gd name="connsiteX261" fmla="*/ 489174 w 531080"/>
                  <a:gd name="connsiteY261" fmla="*/ 250154 h 678955"/>
                  <a:gd name="connsiteX262" fmla="*/ 490811 w 531080"/>
                  <a:gd name="connsiteY262" fmla="*/ 248517 h 678955"/>
                  <a:gd name="connsiteX263" fmla="*/ 492211 w 531080"/>
                  <a:gd name="connsiteY263" fmla="*/ 246647 h 678955"/>
                  <a:gd name="connsiteX264" fmla="*/ 493617 w 531080"/>
                  <a:gd name="connsiteY264" fmla="*/ 244541 h 678955"/>
                  <a:gd name="connsiteX265" fmla="*/ 495254 w 531080"/>
                  <a:gd name="connsiteY265" fmla="*/ 242903 h 678955"/>
                  <a:gd name="connsiteX266" fmla="*/ 496655 w 531080"/>
                  <a:gd name="connsiteY266" fmla="*/ 240800 h 678955"/>
                  <a:gd name="connsiteX267" fmla="*/ 497824 w 531080"/>
                  <a:gd name="connsiteY267" fmla="*/ 239632 h 678955"/>
                  <a:gd name="connsiteX268" fmla="*/ 498292 w 531080"/>
                  <a:gd name="connsiteY268" fmla="*/ 239167 h 678955"/>
                  <a:gd name="connsiteX269" fmla="*/ 500160 w 531080"/>
                  <a:gd name="connsiteY269" fmla="*/ 237295 h 678955"/>
                  <a:gd name="connsiteX270" fmla="*/ 501799 w 531080"/>
                  <a:gd name="connsiteY270" fmla="*/ 235657 h 678955"/>
                  <a:gd name="connsiteX271" fmla="*/ 503436 w 531080"/>
                  <a:gd name="connsiteY271" fmla="*/ 234020 h 678955"/>
                  <a:gd name="connsiteX272" fmla="*/ 504837 w 531080"/>
                  <a:gd name="connsiteY272" fmla="*/ 231916 h 678955"/>
                  <a:gd name="connsiteX273" fmla="*/ 506242 w 531080"/>
                  <a:gd name="connsiteY273" fmla="*/ 229811 h 678955"/>
                  <a:gd name="connsiteX274" fmla="*/ 507642 w 531080"/>
                  <a:gd name="connsiteY274" fmla="*/ 227941 h 678955"/>
                  <a:gd name="connsiteX275" fmla="*/ 509048 w 531080"/>
                  <a:gd name="connsiteY275" fmla="*/ 225838 h 678955"/>
                  <a:gd name="connsiteX276" fmla="*/ 509980 w 531080"/>
                  <a:gd name="connsiteY276" fmla="*/ 223498 h 678955"/>
                  <a:gd name="connsiteX277" fmla="*/ 511386 w 531080"/>
                  <a:gd name="connsiteY277" fmla="*/ 221629 h 678955"/>
                  <a:gd name="connsiteX278" fmla="*/ 512323 w 531080"/>
                  <a:gd name="connsiteY278" fmla="*/ 219058 h 678955"/>
                  <a:gd name="connsiteX279" fmla="*/ 513023 w 531080"/>
                  <a:gd name="connsiteY279" fmla="*/ 216486 h 678955"/>
                  <a:gd name="connsiteX280" fmla="*/ 513254 w 531080"/>
                  <a:gd name="connsiteY280" fmla="*/ 213444 h 678955"/>
                  <a:gd name="connsiteX281" fmla="*/ 513492 w 531080"/>
                  <a:gd name="connsiteY281" fmla="*/ 210408 h 678955"/>
                  <a:gd name="connsiteX282" fmla="*/ 514193 w 531080"/>
                  <a:gd name="connsiteY282" fmla="*/ 207132 h 678955"/>
                  <a:gd name="connsiteX283" fmla="*/ 514661 w 531080"/>
                  <a:gd name="connsiteY283" fmla="*/ 204094 h 678955"/>
                  <a:gd name="connsiteX284" fmla="*/ 514892 w 531080"/>
                  <a:gd name="connsiteY284" fmla="*/ 201054 h 678955"/>
                  <a:gd name="connsiteX285" fmla="*/ 515361 w 531080"/>
                  <a:gd name="connsiteY285" fmla="*/ 198014 h 678955"/>
                  <a:gd name="connsiteX286" fmla="*/ 515823 w 531080"/>
                  <a:gd name="connsiteY286" fmla="*/ 195207 h 678955"/>
                  <a:gd name="connsiteX287" fmla="*/ 516292 w 531080"/>
                  <a:gd name="connsiteY287" fmla="*/ 192170 h 678955"/>
                  <a:gd name="connsiteX288" fmla="*/ 517229 w 531080"/>
                  <a:gd name="connsiteY288" fmla="*/ 189832 h 678955"/>
                  <a:gd name="connsiteX289" fmla="*/ 517929 w 531080"/>
                  <a:gd name="connsiteY289" fmla="*/ 187027 h 678955"/>
                  <a:gd name="connsiteX290" fmla="*/ 518636 w 531080"/>
                  <a:gd name="connsiteY290" fmla="*/ 184454 h 678955"/>
                  <a:gd name="connsiteX291" fmla="*/ 519336 w 531080"/>
                  <a:gd name="connsiteY291" fmla="*/ 181649 h 678955"/>
                  <a:gd name="connsiteX292" fmla="*/ 520267 w 531080"/>
                  <a:gd name="connsiteY292" fmla="*/ 179310 h 678955"/>
                  <a:gd name="connsiteX293" fmla="*/ 521313 w 531080"/>
                  <a:gd name="connsiteY293" fmla="*/ 177218 h 678955"/>
                  <a:gd name="connsiteX294" fmla="*/ 521378 w 531080"/>
                  <a:gd name="connsiteY294" fmla="*/ 177092 h 678955"/>
                  <a:gd name="connsiteX295" fmla="*/ 521435 w 531080"/>
                  <a:gd name="connsiteY295" fmla="*/ 176974 h 678955"/>
                  <a:gd name="connsiteX296" fmla="*/ 522373 w 531080"/>
                  <a:gd name="connsiteY296" fmla="*/ 174636 h 678955"/>
                  <a:gd name="connsiteX297" fmla="*/ 523311 w 531080"/>
                  <a:gd name="connsiteY297" fmla="*/ 172295 h 678955"/>
                  <a:gd name="connsiteX298" fmla="*/ 523658 w 531080"/>
                  <a:gd name="connsiteY298" fmla="*/ 171595 h 678955"/>
                  <a:gd name="connsiteX299" fmla="*/ 524480 w 531080"/>
                  <a:gd name="connsiteY299" fmla="*/ 169958 h 678955"/>
                  <a:gd name="connsiteX300" fmla="*/ 525648 w 531080"/>
                  <a:gd name="connsiteY300" fmla="*/ 167855 h 678955"/>
                  <a:gd name="connsiteX301" fmla="*/ 526816 w 531080"/>
                  <a:gd name="connsiteY301" fmla="*/ 165517 h 678955"/>
                  <a:gd name="connsiteX302" fmla="*/ 527986 w 531080"/>
                  <a:gd name="connsiteY302" fmla="*/ 163411 h 678955"/>
                  <a:gd name="connsiteX303" fmla="*/ 529154 w 531080"/>
                  <a:gd name="connsiteY303" fmla="*/ 161073 h 678955"/>
                  <a:gd name="connsiteX304" fmla="*/ 530092 w 531080"/>
                  <a:gd name="connsiteY304" fmla="*/ 158736 h 678955"/>
                  <a:gd name="connsiteX305" fmla="*/ 531260 w 531080"/>
                  <a:gd name="connsiteY305" fmla="*/ 156398 h 678955"/>
                  <a:gd name="connsiteX306" fmla="*/ 530092 w 531080"/>
                  <a:gd name="connsiteY306" fmla="*/ 154062 h 678955"/>
                  <a:gd name="connsiteX307" fmla="*/ 528455 w 531080"/>
                  <a:gd name="connsiteY307" fmla="*/ 152423 h 678955"/>
                  <a:gd name="connsiteX308" fmla="*/ 526816 w 531080"/>
                  <a:gd name="connsiteY308" fmla="*/ 151724 h 678955"/>
                  <a:gd name="connsiteX309" fmla="*/ 525879 w 531080"/>
                  <a:gd name="connsiteY309" fmla="*/ 151490 h 678955"/>
                  <a:gd name="connsiteX310" fmla="*/ 523542 w 531080"/>
                  <a:gd name="connsiteY310" fmla="*/ 150318 h 678955"/>
                  <a:gd name="connsiteX311" fmla="*/ 521204 w 531080"/>
                  <a:gd name="connsiteY311" fmla="*/ 149383 h 678955"/>
                  <a:gd name="connsiteX312" fmla="*/ 517698 w 531080"/>
                  <a:gd name="connsiteY312" fmla="*/ 149383 h 678955"/>
                  <a:gd name="connsiteX313" fmla="*/ 515361 w 531080"/>
                  <a:gd name="connsiteY313" fmla="*/ 149852 h 678955"/>
                  <a:gd name="connsiteX314" fmla="*/ 513254 w 531080"/>
                  <a:gd name="connsiteY314" fmla="*/ 151255 h 678955"/>
                  <a:gd name="connsiteX315" fmla="*/ 511617 w 531080"/>
                  <a:gd name="connsiteY315" fmla="*/ 152889 h 678955"/>
                  <a:gd name="connsiteX316" fmla="*/ 509749 w 531080"/>
                  <a:gd name="connsiteY316" fmla="*/ 154526 h 678955"/>
                  <a:gd name="connsiteX317" fmla="*/ 507879 w 531080"/>
                  <a:gd name="connsiteY317" fmla="*/ 155930 h 678955"/>
                  <a:gd name="connsiteX318" fmla="*/ 504837 w 531080"/>
                  <a:gd name="connsiteY318" fmla="*/ 156165 h 678955"/>
                  <a:gd name="connsiteX319" fmla="*/ 501568 w 531080"/>
                  <a:gd name="connsiteY319" fmla="*/ 155930 h 678955"/>
                  <a:gd name="connsiteX320" fmla="*/ 498292 w 531080"/>
                  <a:gd name="connsiteY320" fmla="*/ 155930 h 678955"/>
                  <a:gd name="connsiteX321" fmla="*/ 495955 w 531080"/>
                  <a:gd name="connsiteY321" fmla="*/ 156864 h 678955"/>
                  <a:gd name="connsiteX322" fmla="*/ 493149 w 531080"/>
                  <a:gd name="connsiteY322" fmla="*/ 157567 h 678955"/>
                  <a:gd name="connsiteX323" fmla="*/ 490342 w 531080"/>
                  <a:gd name="connsiteY323" fmla="*/ 158268 h 678955"/>
                  <a:gd name="connsiteX324" fmla="*/ 486837 w 531080"/>
                  <a:gd name="connsiteY324" fmla="*/ 158268 h 678955"/>
                  <a:gd name="connsiteX325" fmla="*/ 483799 w 531080"/>
                  <a:gd name="connsiteY325" fmla="*/ 157567 h 678955"/>
                  <a:gd name="connsiteX326" fmla="*/ 481461 w 531080"/>
                  <a:gd name="connsiteY326" fmla="*/ 156633 h 678955"/>
                  <a:gd name="connsiteX327" fmla="*/ 479355 w 531080"/>
                  <a:gd name="connsiteY327" fmla="*/ 155465 h 678955"/>
                  <a:gd name="connsiteX328" fmla="*/ 477718 w 531080"/>
                  <a:gd name="connsiteY328" fmla="*/ 153593 h 678955"/>
                  <a:gd name="connsiteX329" fmla="*/ 476549 w 531080"/>
                  <a:gd name="connsiteY329" fmla="*/ 151255 h 678955"/>
                  <a:gd name="connsiteX330" fmla="*/ 475849 w 531080"/>
                  <a:gd name="connsiteY330" fmla="*/ 148683 h 678955"/>
                  <a:gd name="connsiteX331" fmla="*/ 475380 w 531080"/>
                  <a:gd name="connsiteY331" fmla="*/ 145643 h 678955"/>
                  <a:gd name="connsiteX332" fmla="*/ 475849 w 531080"/>
                  <a:gd name="connsiteY332" fmla="*/ 142605 h 678955"/>
                  <a:gd name="connsiteX333" fmla="*/ 476780 w 531080"/>
                  <a:gd name="connsiteY333" fmla="*/ 140264 h 678955"/>
                  <a:gd name="connsiteX334" fmla="*/ 478187 w 531080"/>
                  <a:gd name="connsiteY334" fmla="*/ 138161 h 678955"/>
                  <a:gd name="connsiteX335" fmla="*/ 479586 w 531080"/>
                  <a:gd name="connsiteY335" fmla="*/ 135824 h 678955"/>
                  <a:gd name="connsiteX336" fmla="*/ 480524 w 531080"/>
                  <a:gd name="connsiteY336" fmla="*/ 133486 h 678955"/>
                  <a:gd name="connsiteX337" fmla="*/ 481923 w 531080"/>
                  <a:gd name="connsiteY337" fmla="*/ 131381 h 678955"/>
                  <a:gd name="connsiteX338" fmla="*/ 482862 w 531080"/>
                  <a:gd name="connsiteY338" fmla="*/ 129043 h 678955"/>
                  <a:gd name="connsiteX339" fmla="*/ 482862 w 531080"/>
                  <a:gd name="connsiteY339" fmla="*/ 126471 h 678955"/>
                  <a:gd name="connsiteX340" fmla="*/ 481923 w 531080"/>
                  <a:gd name="connsiteY340" fmla="*/ 124134 h 678955"/>
                  <a:gd name="connsiteX341" fmla="*/ 480524 w 531080"/>
                  <a:gd name="connsiteY341" fmla="*/ 122031 h 678955"/>
                  <a:gd name="connsiteX342" fmla="*/ 478887 w 531080"/>
                  <a:gd name="connsiteY342" fmla="*/ 120393 h 678955"/>
                  <a:gd name="connsiteX343" fmla="*/ 477017 w 531080"/>
                  <a:gd name="connsiteY343" fmla="*/ 118756 h 678955"/>
                  <a:gd name="connsiteX344" fmla="*/ 475380 w 531080"/>
                  <a:gd name="connsiteY344" fmla="*/ 117117 h 678955"/>
                  <a:gd name="connsiteX345" fmla="*/ 473974 w 531080"/>
                  <a:gd name="connsiteY345" fmla="*/ 115015 h 678955"/>
                  <a:gd name="connsiteX346" fmla="*/ 473274 w 531080"/>
                  <a:gd name="connsiteY346" fmla="*/ 112442 h 678955"/>
                  <a:gd name="connsiteX347" fmla="*/ 473274 w 531080"/>
                  <a:gd name="connsiteY347" fmla="*/ 108937 h 678955"/>
                  <a:gd name="connsiteX348" fmla="*/ 473512 w 531080"/>
                  <a:gd name="connsiteY348" fmla="*/ 105897 h 678955"/>
                  <a:gd name="connsiteX349" fmla="*/ 474911 w 531080"/>
                  <a:gd name="connsiteY349" fmla="*/ 103794 h 678955"/>
                  <a:gd name="connsiteX350" fmla="*/ 476317 w 531080"/>
                  <a:gd name="connsiteY350" fmla="*/ 101922 h 678955"/>
                  <a:gd name="connsiteX351" fmla="*/ 477718 w 531080"/>
                  <a:gd name="connsiteY351" fmla="*/ 99818 h 678955"/>
                  <a:gd name="connsiteX352" fmla="*/ 479355 w 531080"/>
                  <a:gd name="connsiteY352" fmla="*/ 98180 h 678955"/>
                  <a:gd name="connsiteX353" fmla="*/ 480755 w 531080"/>
                  <a:gd name="connsiteY353" fmla="*/ 96077 h 678955"/>
                  <a:gd name="connsiteX354" fmla="*/ 482161 w 531080"/>
                  <a:gd name="connsiteY354" fmla="*/ 93974 h 678955"/>
                  <a:gd name="connsiteX355" fmla="*/ 483799 w 531080"/>
                  <a:gd name="connsiteY355" fmla="*/ 92337 h 678955"/>
                  <a:gd name="connsiteX356" fmla="*/ 485198 w 531080"/>
                  <a:gd name="connsiteY356" fmla="*/ 90465 h 678955"/>
                  <a:gd name="connsiteX357" fmla="*/ 486604 w 531080"/>
                  <a:gd name="connsiteY357" fmla="*/ 88362 h 678955"/>
                  <a:gd name="connsiteX358" fmla="*/ 488236 w 531080"/>
                  <a:gd name="connsiteY358" fmla="*/ 86725 h 678955"/>
                  <a:gd name="connsiteX359" fmla="*/ 489642 w 531080"/>
                  <a:gd name="connsiteY359" fmla="*/ 84622 h 678955"/>
                  <a:gd name="connsiteX360" fmla="*/ 491280 w 531080"/>
                  <a:gd name="connsiteY360" fmla="*/ 82983 h 678955"/>
                  <a:gd name="connsiteX361" fmla="*/ 492680 w 531080"/>
                  <a:gd name="connsiteY361" fmla="*/ 80883 h 678955"/>
                  <a:gd name="connsiteX362" fmla="*/ 493848 w 531080"/>
                  <a:gd name="connsiteY362" fmla="*/ 78775 h 678955"/>
                  <a:gd name="connsiteX363" fmla="*/ 495724 w 531080"/>
                  <a:gd name="connsiteY363" fmla="*/ 77136 h 678955"/>
                  <a:gd name="connsiteX364" fmla="*/ 497124 w 531080"/>
                  <a:gd name="connsiteY364" fmla="*/ 75269 h 678955"/>
                  <a:gd name="connsiteX365" fmla="*/ 498523 w 531080"/>
                  <a:gd name="connsiteY365" fmla="*/ 73161 h 678955"/>
                  <a:gd name="connsiteX366" fmla="*/ 499229 w 531080"/>
                  <a:gd name="connsiteY366" fmla="*/ 71523 h 678955"/>
                  <a:gd name="connsiteX367" fmla="*/ 498761 w 531080"/>
                  <a:gd name="connsiteY367" fmla="*/ 71523 h 678955"/>
                  <a:gd name="connsiteX368" fmla="*/ 499461 w 531080"/>
                  <a:gd name="connsiteY368" fmla="*/ 68018 h 678955"/>
                  <a:gd name="connsiteX369" fmla="*/ 500399 w 531080"/>
                  <a:gd name="connsiteY369" fmla="*/ 64741 h 678955"/>
                  <a:gd name="connsiteX370" fmla="*/ 501099 w 531080"/>
                  <a:gd name="connsiteY370" fmla="*/ 61236 h 678955"/>
                  <a:gd name="connsiteX371" fmla="*/ 502036 w 531080"/>
                  <a:gd name="connsiteY371" fmla="*/ 57972 h 678955"/>
                  <a:gd name="connsiteX372" fmla="*/ 502967 w 531080"/>
                  <a:gd name="connsiteY372" fmla="*/ 54695 h 678955"/>
                  <a:gd name="connsiteX373" fmla="*/ 503667 w 531080"/>
                  <a:gd name="connsiteY373" fmla="*/ 51190 h 678955"/>
                  <a:gd name="connsiteX374" fmla="*/ 504129 w 531080"/>
                  <a:gd name="connsiteY374" fmla="*/ 49907 h 678955"/>
                  <a:gd name="connsiteX375" fmla="*/ 508207 w 531080"/>
                  <a:gd name="connsiteY375" fmla="*/ 43850 h 678955"/>
                  <a:gd name="connsiteX376" fmla="*/ 509235 w 531080"/>
                  <a:gd name="connsiteY376" fmla="*/ 40078 h 678955"/>
                  <a:gd name="connsiteX377" fmla="*/ 510262 w 531080"/>
                  <a:gd name="connsiteY377" fmla="*/ 339 h 678955"/>
                  <a:gd name="connsiteX378" fmla="*/ 489707 w 531080"/>
                  <a:gd name="connsiteY378" fmla="*/ 18157 h 678955"/>
                  <a:gd name="connsiteX379" fmla="*/ 471212 w 531080"/>
                  <a:gd name="connsiteY379" fmla="*/ 16443 h 678955"/>
                  <a:gd name="connsiteX380" fmla="*/ 423589 w 531080"/>
                  <a:gd name="connsiteY380" fmla="*/ 14728 h 678955"/>
                  <a:gd name="connsiteX381" fmla="*/ 412968 w 531080"/>
                  <a:gd name="connsiteY381" fmla="*/ 17472 h 678955"/>
                  <a:gd name="connsiteX382" fmla="*/ 381452 w 531080"/>
                  <a:gd name="connsiteY382" fmla="*/ 37334 h 678955"/>
                  <a:gd name="connsiteX383" fmla="*/ 365352 w 531080"/>
                  <a:gd name="connsiteY383" fmla="*/ 49323 h 678955"/>
                  <a:gd name="connsiteX384" fmla="*/ 352676 w 531080"/>
                  <a:gd name="connsiteY384" fmla="*/ 60639 h 678955"/>
                  <a:gd name="connsiteX385" fmla="*/ 345144 w 531080"/>
                  <a:gd name="connsiteY385" fmla="*/ 70228 h 678955"/>
                  <a:gd name="connsiteX386" fmla="*/ 330067 w 531080"/>
                  <a:gd name="connsiteY386" fmla="*/ 85299 h 678955"/>
                  <a:gd name="connsiteX387" fmla="*/ 304033 w 531080"/>
                  <a:gd name="connsiteY387" fmla="*/ 106542 h 678955"/>
                  <a:gd name="connsiteX388" fmla="*/ 303346 w 531080"/>
                  <a:gd name="connsiteY388" fmla="*/ 100373 h 678955"/>
                  <a:gd name="connsiteX389" fmla="*/ 310197 w 531080"/>
                  <a:gd name="connsiteY389" fmla="*/ 90440 h 678955"/>
                  <a:gd name="connsiteX390" fmla="*/ 310538 w 531080"/>
                  <a:gd name="connsiteY390" fmla="*/ 86330 h 678955"/>
                  <a:gd name="connsiteX391" fmla="*/ 309170 w 531080"/>
                  <a:gd name="connsiteY391" fmla="*/ 84271 h 678955"/>
                  <a:gd name="connsiteX392" fmla="*/ 313967 w 531080"/>
                  <a:gd name="connsiteY392" fmla="*/ 79816 h 678955"/>
                  <a:gd name="connsiteX393" fmla="*/ 308830 w 531080"/>
                  <a:gd name="connsiteY393" fmla="*/ 75714 h 678955"/>
                  <a:gd name="connsiteX394" fmla="*/ 307455 w 531080"/>
                  <a:gd name="connsiteY394" fmla="*/ 72628 h 678955"/>
                  <a:gd name="connsiteX395" fmla="*/ 304714 w 531080"/>
                  <a:gd name="connsiteY395" fmla="*/ 70913 h 678955"/>
                  <a:gd name="connsiteX396" fmla="*/ 301978 w 531080"/>
                  <a:gd name="connsiteY396" fmla="*/ 70228 h 678955"/>
                  <a:gd name="connsiteX397" fmla="*/ 297181 w 531080"/>
                  <a:gd name="connsiteY397" fmla="*/ 64741 h 678955"/>
                  <a:gd name="connsiteX398" fmla="*/ 293071 w 531080"/>
                  <a:gd name="connsiteY398" fmla="*/ 64398 h 678955"/>
                  <a:gd name="connsiteX399" fmla="*/ 291357 w 531080"/>
                  <a:gd name="connsiteY399" fmla="*/ 58582 h 678955"/>
                  <a:gd name="connsiteX400" fmla="*/ 292725 w 531080"/>
                  <a:gd name="connsiteY400" fmla="*/ 52067 h 678955"/>
                  <a:gd name="connsiteX401" fmla="*/ 292044 w 531080"/>
                  <a:gd name="connsiteY401" fmla="*/ 50022 h 678955"/>
                  <a:gd name="connsiteX402" fmla="*/ 297522 w 531080"/>
                  <a:gd name="connsiteY402" fmla="*/ 47279 h 678955"/>
                  <a:gd name="connsiteX403" fmla="*/ 296834 w 531080"/>
                  <a:gd name="connsiteY403" fmla="*/ 41792 h 678955"/>
                  <a:gd name="connsiteX404" fmla="*/ 294099 w 531080"/>
                  <a:gd name="connsiteY404" fmla="*/ 41449 h 678955"/>
                  <a:gd name="connsiteX405" fmla="*/ 267031 w 531080"/>
                  <a:gd name="connsiteY405" fmla="*/ 45221 h 678955"/>
                  <a:gd name="connsiteX406" fmla="*/ 222158 w 531080"/>
                  <a:gd name="connsiteY406" fmla="*/ 62696 h 678955"/>
                  <a:gd name="connsiteX407" fmla="*/ 236202 w 531080"/>
                  <a:gd name="connsiteY407" fmla="*/ 92494 h 678955"/>
                  <a:gd name="connsiteX408" fmla="*/ 213019 w 531080"/>
                  <a:gd name="connsiteY408" fmla="*/ 125813 h 678955"/>
                  <a:gd name="connsiteX409" fmla="*/ 211652 w 531080"/>
                  <a:gd name="connsiteY409" fmla="*/ 127639 h 678955"/>
                  <a:gd name="connsiteX410" fmla="*/ 210246 w 531080"/>
                  <a:gd name="connsiteY410" fmla="*/ 129742 h 678955"/>
                  <a:gd name="connsiteX411" fmla="*/ 208846 w 531080"/>
                  <a:gd name="connsiteY411" fmla="*/ 131849 h 678955"/>
                  <a:gd name="connsiteX412" fmla="*/ 207439 w 531080"/>
                  <a:gd name="connsiteY412" fmla="*/ 133717 h 678955"/>
                  <a:gd name="connsiteX413" fmla="*/ 206271 w 531080"/>
                  <a:gd name="connsiteY413" fmla="*/ 135824 h 678955"/>
                  <a:gd name="connsiteX414" fmla="*/ 204871 w 531080"/>
                  <a:gd name="connsiteY414" fmla="*/ 137692 h 678955"/>
                  <a:gd name="connsiteX415" fmla="*/ 203465 w 531080"/>
                  <a:gd name="connsiteY415" fmla="*/ 139799 h 678955"/>
                  <a:gd name="connsiteX416" fmla="*/ 202064 w 531080"/>
                  <a:gd name="connsiteY416" fmla="*/ 141901 h 678955"/>
                  <a:gd name="connsiteX417" fmla="*/ 200659 w 531080"/>
                  <a:gd name="connsiteY417" fmla="*/ 143773 h 678955"/>
                  <a:gd name="connsiteX418" fmla="*/ 199028 w 531080"/>
                  <a:gd name="connsiteY418" fmla="*/ 145643 h 678955"/>
                  <a:gd name="connsiteX419" fmla="*/ 197621 w 531080"/>
                  <a:gd name="connsiteY419" fmla="*/ 147515 h 678955"/>
                  <a:gd name="connsiteX420" fmla="*/ 195984 w 531080"/>
                  <a:gd name="connsiteY420" fmla="*/ 149383 h 678955"/>
                  <a:gd name="connsiteX421" fmla="*/ 194584 w 531080"/>
                  <a:gd name="connsiteY421" fmla="*/ 151255 h 678955"/>
                  <a:gd name="connsiteX422" fmla="*/ 192946 w 531080"/>
                  <a:gd name="connsiteY422" fmla="*/ 152889 h 678955"/>
                  <a:gd name="connsiteX423" fmla="*/ 191540 w 531080"/>
                  <a:gd name="connsiteY423" fmla="*/ 154995 h 678955"/>
                  <a:gd name="connsiteX424" fmla="*/ 190140 w 531080"/>
                  <a:gd name="connsiteY424" fmla="*/ 157098 h 678955"/>
                  <a:gd name="connsiteX425" fmla="*/ 188740 w 531080"/>
                  <a:gd name="connsiteY425" fmla="*/ 158970 h 678955"/>
                  <a:gd name="connsiteX426" fmla="*/ 187802 w 531080"/>
                  <a:gd name="connsiteY426" fmla="*/ 161542 h 678955"/>
                  <a:gd name="connsiteX427" fmla="*/ 186403 w 531080"/>
                  <a:gd name="connsiteY427" fmla="*/ 163411 h 678955"/>
                  <a:gd name="connsiteX428" fmla="*/ 184996 w 531080"/>
                  <a:gd name="connsiteY428" fmla="*/ 165517 h 678955"/>
                  <a:gd name="connsiteX429" fmla="*/ 184058 w 531080"/>
                  <a:gd name="connsiteY429" fmla="*/ 167855 h 678955"/>
                  <a:gd name="connsiteX430" fmla="*/ 182659 w 531080"/>
                  <a:gd name="connsiteY430" fmla="*/ 169958 h 678955"/>
                  <a:gd name="connsiteX431" fmla="*/ 181490 w 531080"/>
                  <a:gd name="connsiteY431" fmla="*/ 172295 h 678955"/>
                  <a:gd name="connsiteX432" fmla="*/ 180552 w 531080"/>
                  <a:gd name="connsiteY432" fmla="*/ 174636 h 678955"/>
                  <a:gd name="connsiteX433" fmla="*/ 179152 w 531080"/>
                  <a:gd name="connsiteY433" fmla="*/ 176739 h 678955"/>
                  <a:gd name="connsiteX434" fmla="*/ 179005 w 531080"/>
                  <a:gd name="connsiteY434" fmla="*/ 176974 h 678955"/>
                  <a:gd name="connsiteX435" fmla="*/ 178921 w 531080"/>
                  <a:gd name="connsiteY435" fmla="*/ 177108 h 678955"/>
                  <a:gd name="connsiteX436" fmla="*/ 178851 w 531080"/>
                  <a:gd name="connsiteY436" fmla="*/ 177220 h 678955"/>
                  <a:gd name="connsiteX437" fmla="*/ 177984 w 531080"/>
                  <a:gd name="connsiteY437" fmla="*/ 178608 h 678955"/>
                  <a:gd name="connsiteX438" fmla="*/ 176866 w 531080"/>
                  <a:gd name="connsiteY438" fmla="*/ 180043 h 678955"/>
                  <a:gd name="connsiteX439" fmla="*/ 176347 w 531080"/>
                  <a:gd name="connsiteY439" fmla="*/ 180714 h 678955"/>
                  <a:gd name="connsiteX440" fmla="*/ 175408 w 531080"/>
                  <a:gd name="connsiteY440" fmla="*/ 183052 h 678955"/>
                  <a:gd name="connsiteX441" fmla="*/ 174009 w 531080"/>
                  <a:gd name="connsiteY441" fmla="*/ 184920 h 678955"/>
                  <a:gd name="connsiteX442" fmla="*/ 172840 w 531080"/>
                  <a:gd name="connsiteY442" fmla="*/ 187027 h 678955"/>
                  <a:gd name="connsiteX443" fmla="*/ 171441 w 531080"/>
                  <a:gd name="connsiteY443" fmla="*/ 189129 h 678955"/>
                  <a:gd name="connsiteX444" fmla="*/ 170034 w 531080"/>
                  <a:gd name="connsiteY444" fmla="*/ 191001 h 678955"/>
                  <a:gd name="connsiteX445" fmla="*/ 168628 w 531080"/>
                  <a:gd name="connsiteY445" fmla="*/ 193104 h 678955"/>
                  <a:gd name="connsiteX446" fmla="*/ 166996 w 531080"/>
                  <a:gd name="connsiteY446" fmla="*/ 194742 h 678955"/>
                  <a:gd name="connsiteX447" fmla="*/ 166527 w 531080"/>
                  <a:gd name="connsiteY447" fmla="*/ 195053 h 678955"/>
                  <a:gd name="connsiteX448" fmla="*/ 164890 w 531080"/>
                  <a:gd name="connsiteY448" fmla="*/ 196146 h 678955"/>
                  <a:gd name="connsiteX449" fmla="*/ 162084 w 531080"/>
                  <a:gd name="connsiteY449" fmla="*/ 195442 h 678955"/>
                  <a:gd name="connsiteX450" fmla="*/ 159047 w 531080"/>
                  <a:gd name="connsiteY450" fmla="*/ 195207 h 678955"/>
                  <a:gd name="connsiteX451" fmla="*/ 156003 w 531080"/>
                  <a:gd name="connsiteY451" fmla="*/ 194976 h 678955"/>
                  <a:gd name="connsiteX452" fmla="*/ 152496 w 531080"/>
                  <a:gd name="connsiteY452" fmla="*/ 194973 h 678955"/>
                  <a:gd name="connsiteX453" fmla="*/ 150859 w 531080"/>
                  <a:gd name="connsiteY453" fmla="*/ 194976 h 678955"/>
                  <a:gd name="connsiteX454" fmla="*/ 147353 w 531080"/>
                  <a:gd name="connsiteY454" fmla="*/ 194976 h 678955"/>
                  <a:gd name="connsiteX455" fmla="*/ 144315 w 531080"/>
                  <a:gd name="connsiteY455" fmla="*/ 194507 h 678955"/>
                  <a:gd name="connsiteX456" fmla="*/ 141510 w 531080"/>
                  <a:gd name="connsiteY456" fmla="*/ 193808 h 678955"/>
                  <a:gd name="connsiteX457" fmla="*/ 138472 w 531080"/>
                  <a:gd name="connsiteY457" fmla="*/ 193574 h 678955"/>
                  <a:gd name="connsiteX458" fmla="*/ 135666 w 531080"/>
                  <a:gd name="connsiteY458" fmla="*/ 192870 h 678955"/>
                  <a:gd name="connsiteX459" fmla="*/ 133091 w 531080"/>
                  <a:gd name="connsiteY459" fmla="*/ 192167 h 678955"/>
                  <a:gd name="connsiteX460" fmla="*/ 129822 w 531080"/>
                  <a:gd name="connsiteY460" fmla="*/ 191936 h 678955"/>
                  <a:gd name="connsiteX461" fmla="*/ 127485 w 531080"/>
                  <a:gd name="connsiteY461" fmla="*/ 191001 h 678955"/>
                  <a:gd name="connsiteX462" fmla="*/ 124678 w 531080"/>
                  <a:gd name="connsiteY462" fmla="*/ 190301 h 678955"/>
                  <a:gd name="connsiteX463" fmla="*/ 121871 w 531080"/>
                  <a:gd name="connsiteY463" fmla="*/ 189599 h 678955"/>
                  <a:gd name="connsiteX464" fmla="*/ 119297 w 531080"/>
                  <a:gd name="connsiteY464" fmla="*/ 188895 h 678955"/>
                  <a:gd name="connsiteX465" fmla="*/ 116728 w 531080"/>
                  <a:gd name="connsiteY465" fmla="*/ 187960 h 678955"/>
                  <a:gd name="connsiteX466" fmla="*/ 114391 w 531080"/>
                  <a:gd name="connsiteY466" fmla="*/ 187027 h 678955"/>
                  <a:gd name="connsiteX467" fmla="*/ 112053 w 531080"/>
                  <a:gd name="connsiteY467" fmla="*/ 185857 h 678955"/>
                  <a:gd name="connsiteX468" fmla="*/ 109947 w 531080"/>
                  <a:gd name="connsiteY468" fmla="*/ 184685 h 678955"/>
                  <a:gd name="connsiteX469" fmla="*/ 107609 w 531080"/>
                  <a:gd name="connsiteY469" fmla="*/ 183521 h 678955"/>
                  <a:gd name="connsiteX470" fmla="*/ 105504 w 531080"/>
                  <a:gd name="connsiteY470" fmla="*/ 182348 h 678955"/>
                  <a:gd name="connsiteX471" fmla="*/ 103634 w 531080"/>
                  <a:gd name="connsiteY471" fmla="*/ 180480 h 678955"/>
                  <a:gd name="connsiteX472" fmla="*/ 101529 w 531080"/>
                  <a:gd name="connsiteY472" fmla="*/ 179310 h 678955"/>
                  <a:gd name="connsiteX473" fmla="*/ 99660 w 531080"/>
                  <a:gd name="connsiteY473" fmla="*/ 177907 h 678955"/>
                  <a:gd name="connsiteX474" fmla="*/ 98625 w 531080"/>
                  <a:gd name="connsiteY474" fmla="*/ 177218 h 678955"/>
                  <a:gd name="connsiteX475" fmla="*/ 98434 w 531080"/>
                  <a:gd name="connsiteY475" fmla="*/ 177092 h 678955"/>
                  <a:gd name="connsiteX476" fmla="*/ 98253 w 531080"/>
                  <a:gd name="connsiteY476" fmla="*/ 176974 h 678955"/>
                  <a:gd name="connsiteX477" fmla="*/ 97553 w 531080"/>
                  <a:gd name="connsiteY477" fmla="*/ 176505 h 678955"/>
                  <a:gd name="connsiteX478" fmla="*/ 95685 w 531080"/>
                  <a:gd name="connsiteY478" fmla="*/ 174867 h 678955"/>
                  <a:gd name="connsiteX479" fmla="*/ 93816 w 531080"/>
                  <a:gd name="connsiteY479" fmla="*/ 173467 h 678955"/>
                  <a:gd name="connsiteX480" fmla="*/ 91710 w 531080"/>
                  <a:gd name="connsiteY480" fmla="*/ 172295 h 678955"/>
                  <a:gd name="connsiteX481" fmla="*/ 89603 w 531080"/>
                  <a:gd name="connsiteY481" fmla="*/ 170895 h 678955"/>
                  <a:gd name="connsiteX482" fmla="*/ 87504 w 531080"/>
                  <a:gd name="connsiteY482" fmla="*/ 169489 h 678955"/>
                  <a:gd name="connsiteX483" fmla="*/ 85160 w 531080"/>
                  <a:gd name="connsiteY483" fmla="*/ 168555 h 678955"/>
                  <a:gd name="connsiteX484" fmla="*/ 82360 w 531080"/>
                  <a:gd name="connsiteY484" fmla="*/ 167855 h 678955"/>
                  <a:gd name="connsiteX485" fmla="*/ 80022 w 531080"/>
                  <a:gd name="connsiteY485" fmla="*/ 166920 h 678955"/>
                  <a:gd name="connsiteX486" fmla="*/ 77217 w 531080"/>
                  <a:gd name="connsiteY486" fmla="*/ 166217 h 678955"/>
                  <a:gd name="connsiteX487" fmla="*/ 74641 w 531080"/>
                  <a:gd name="connsiteY487" fmla="*/ 165517 h 678955"/>
                  <a:gd name="connsiteX488" fmla="*/ 71835 w 531080"/>
                  <a:gd name="connsiteY488" fmla="*/ 164815 h 678955"/>
                  <a:gd name="connsiteX489" fmla="*/ 70198 w 531080"/>
                  <a:gd name="connsiteY489" fmla="*/ 164216 h 678955"/>
                  <a:gd name="connsiteX490" fmla="*/ 69267 w 531080"/>
                  <a:gd name="connsiteY490" fmla="*/ 163880 h 678955"/>
                  <a:gd name="connsiteX491" fmla="*/ 66929 w 531080"/>
                  <a:gd name="connsiteY491" fmla="*/ 162943 h 678955"/>
                  <a:gd name="connsiteX492" fmla="*/ 64586 w 531080"/>
                  <a:gd name="connsiteY492" fmla="*/ 161777 h 678955"/>
                  <a:gd name="connsiteX493" fmla="*/ 62485 w 531080"/>
                  <a:gd name="connsiteY493" fmla="*/ 160608 h 678955"/>
                  <a:gd name="connsiteX494" fmla="*/ 60379 w 531080"/>
                  <a:gd name="connsiteY494" fmla="*/ 159201 h 678955"/>
                  <a:gd name="connsiteX495" fmla="*/ 55936 w 531080"/>
                  <a:gd name="connsiteY495" fmla="*/ 156867 h 678955"/>
                  <a:gd name="connsiteX496" fmla="*/ 53597 w 531080"/>
                  <a:gd name="connsiteY496" fmla="*/ 155930 h 678955"/>
                  <a:gd name="connsiteX497" fmla="*/ 51498 w 531080"/>
                  <a:gd name="connsiteY497" fmla="*/ 154526 h 678955"/>
                  <a:gd name="connsiteX498" fmla="*/ 49154 w 531080"/>
                  <a:gd name="connsiteY498" fmla="*/ 153593 h 678955"/>
                  <a:gd name="connsiteX499" fmla="*/ 46355 w 531080"/>
                  <a:gd name="connsiteY499" fmla="*/ 152889 h 678955"/>
                  <a:gd name="connsiteX500" fmla="*/ 44017 w 531080"/>
                  <a:gd name="connsiteY500" fmla="*/ 151724 h 678955"/>
                  <a:gd name="connsiteX501" fmla="*/ 41211 w 531080"/>
                  <a:gd name="connsiteY501" fmla="*/ 151255 h 678955"/>
                  <a:gd name="connsiteX502" fmla="*/ 38404 w 531080"/>
                  <a:gd name="connsiteY502" fmla="*/ 150551 h 678955"/>
                  <a:gd name="connsiteX503" fmla="*/ 35598 w 531080"/>
                  <a:gd name="connsiteY503" fmla="*/ 149852 h 678955"/>
                  <a:gd name="connsiteX504" fmla="*/ 32792 w 531080"/>
                  <a:gd name="connsiteY504" fmla="*/ 149149 h 678955"/>
                  <a:gd name="connsiteX505" fmla="*/ 27594 w 531080"/>
                  <a:gd name="connsiteY505" fmla="*/ 153198 h 678955"/>
                  <a:gd name="connsiteX506" fmla="*/ 26281 w 531080"/>
                  <a:gd name="connsiteY506" fmla="*/ 154476 h 678955"/>
                  <a:gd name="connsiteX507" fmla="*/ 25433 w 531080"/>
                  <a:gd name="connsiteY507" fmla="*/ 155711 h 678955"/>
                  <a:gd name="connsiteX508" fmla="*/ 24367 w 531080"/>
                  <a:gd name="connsiteY508" fmla="*/ 157831 h 678955"/>
                  <a:gd name="connsiteX509" fmla="*/ 23987 w 531080"/>
                  <a:gd name="connsiteY509" fmla="*/ 159760 h 678955"/>
                  <a:gd name="connsiteX510" fmla="*/ 25050 w 531080"/>
                  <a:gd name="connsiteY510" fmla="*/ 160518 h 678955"/>
                  <a:gd name="connsiteX511" fmla="*/ 26357 w 531080"/>
                  <a:gd name="connsiteY511" fmla="*/ 161314 h 678955"/>
                  <a:gd name="connsiteX512" fmla="*/ 26498 w 531080"/>
                  <a:gd name="connsiteY512" fmla="*/ 162454 h 678955"/>
                  <a:gd name="connsiteX513" fmla="*/ 26197 w 531080"/>
                  <a:gd name="connsiteY513" fmla="*/ 164550 h 678955"/>
                  <a:gd name="connsiteX514" fmla="*/ 26428 w 531080"/>
                  <a:gd name="connsiteY514" fmla="*/ 165979 h 678955"/>
                  <a:gd name="connsiteX515" fmla="*/ 26586 w 531080"/>
                  <a:gd name="connsiteY515" fmla="*/ 167807 h 678955"/>
                  <a:gd name="connsiteX516" fmla="*/ 25464 w 531080"/>
                  <a:gd name="connsiteY516" fmla="*/ 169252 h 678955"/>
                  <a:gd name="connsiteX517" fmla="*/ 24206 w 531080"/>
                  <a:gd name="connsiteY517" fmla="*/ 170831 h 678955"/>
                  <a:gd name="connsiteX518" fmla="*/ 22510 w 531080"/>
                  <a:gd name="connsiteY518" fmla="*/ 171066 h 678955"/>
                  <a:gd name="connsiteX519" fmla="*/ 20395 w 531080"/>
                  <a:gd name="connsiteY519" fmla="*/ 171647 h 678955"/>
                  <a:gd name="connsiteX520" fmla="*/ 19300 w 531080"/>
                  <a:gd name="connsiteY520" fmla="*/ 172106 h 678955"/>
                  <a:gd name="connsiteX521" fmla="*/ 18340 w 531080"/>
                  <a:gd name="connsiteY521" fmla="*/ 172160 h 678955"/>
                  <a:gd name="connsiteX522" fmla="*/ 17608 w 531080"/>
                  <a:gd name="connsiteY522" fmla="*/ 172411 h 678955"/>
                  <a:gd name="connsiteX523" fmla="*/ 17165 w 531080"/>
                  <a:gd name="connsiteY523" fmla="*/ 172565 h 678955"/>
                  <a:gd name="connsiteX524" fmla="*/ 16285 w 531080"/>
                  <a:gd name="connsiteY524" fmla="*/ 172183 h 678955"/>
                  <a:gd name="connsiteX525" fmla="*/ 15720 w 531080"/>
                  <a:gd name="connsiteY525" fmla="*/ 171948 h 678955"/>
                  <a:gd name="connsiteX526" fmla="*/ 14417 w 531080"/>
                  <a:gd name="connsiteY526" fmla="*/ 172041 h 678955"/>
                  <a:gd name="connsiteX527" fmla="*/ 13154 w 531080"/>
                  <a:gd name="connsiteY527" fmla="*/ 172019 h 678955"/>
                  <a:gd name="connsiteX528" fmla="*/ 12118 w 531080"/>
                  <a:gd name="connsiteY528" fmla="*/ 172026 h 678955"/>
                  <a:gd name="connsiteX529" fmla="*/ 11402 w 531080"/>
                  <a:gd name="connsiteY529" fmla="*/ 172273 h 678955"/>
                  <a:gd name="connsiteX530" fmla="*/ 10419 w 531080"/>
                  <a:gd name="connsiteY530" fmla="*/ 173708 h 678955"/>
                  <a:gd name="connsiteX531" fmla="*/ 9565 w 531080"/>
                  <a:gd name="connsiteY531" fmla="*/ 174354 h 678955"/>
                  <a:gd name="connsiteX532" fmla="*/ 8185 w 531080"/>
                  <a:gd name="connsiteY532" fmla="*/ 174553 h 678955"/>
                  <a:gd name="connsiteX533" fmla="*/ 6607 w 531080"/>
                  <a:gd name="connsiteY533" fmla="*/ 174797 h 678955"/>
                  <a:gd name="connsiteX534" fmla="*/ 5687 w 531080"/>
                  <a:gd name="connsiteY534" fmla="*/ 174938 h 678955"/>
                  <a:gd name="connsiteX535" fmla="*/ 4932 w 531080"/>
                  <a:gd name="connsiteY535" fmla="*/ 175410 h 678955"/>
                  <a:gd name="connsiteX536" fmla="*/ 4370 w 531080"/>
                  <a:gd name="connsiteY536" fmla="*/ 176354 h 678955"/>
                  <a:gd name="connsiteX537" fmla="*/ 4174 w 531080"/>
                  <a:gd name="connsiteY537" fmla="*/ 176883 h 678955"/>
                  <a:gd name="connsiteX538" fmla="*/ 3680 w 531080"/>
                  <a:gd name="connsiteY538" fmla="*/ 177529 h 678955"/>
                  <a:gd name="connsiteX539" fmla="*/ 3262 w 531080"/>
                  <a:gd name="connsiteY539" fmla="*/ 178180 h 678955"/>
                  <a:gd name="connsiteX540" fmla="*/ 2354 w 531080"/>
                  <a:gd name="connsiteY540" fmla="*/ 179064 h 678955"/>
                  <a:gd name="connsiteX541" fmla="*/ 1529 w 531080"/>
                  <a:gd name="connsiteY541" fmla="*/ 179684 h 678955"/>
                  <a:gd name="connsiteX542" fmla="*/ 976 w 531080"/>
                  <a:gd name="connsiteY542" fmla="*/ 180037 h 678955"/>
                  <a:gd name="connsiteX543" fmla="*/ 453 w 531080"/>
                  <a:gd name="connsiteY543" fmla="*/ 180554 h 678955"/>
                  <a:gd name="connsiteX544" fmla="*/ 180 w 531080"/>
                  <a:gd name="connsiteY544" fmla="*/ 181520 h 678955"/>
                  <a:gd name="connsiteX545" fmla="*/ 331 w 531080"/>
                  <a:gd name="connsiteY545" fmla="*/ 182779 h 678955"/>
                  <a:gd name="connsiteX546" fmla="*/ 751 w 531080"/>
                  <a:gd name="connsiteY546" fmla="*/ 183607 h 678955"/>
                  <a:gd name="connsiteX547" fmla="*/ 1252 w 531080"/>
                  <a:gd name="connsiteY547" fmla="*/ 184243 h 678955"/>
                  <a:gd name="connsiteX548" fmla="*/ 1827 w 531080"/>
                  <a:gd name="connsiteY548" fmla="*/ 185023 h 678955"/>
                  <a:gd name="connsiteX549" fmla="*/ 2296 w 531080"/>
                  <a:gd name="connsiteY549" fmla="*/ 185937 h 678955"/>
                  <a:gd name="connsiteX550" fmla="*/ 3262 w 531080"/>
                  <a:gd name="connsiteY550" fmla="*/ 186082 h 678955"/>
                  <a:gd name="connsiteX551" fmla="*/ 4001 w 531080"/>
                  <a:gd name="connsiteY551" fmla="*/ 186313 h 678955"/>
                  <a:gd name="connsiteX552" fmla="*/ 4325 w 531080"/>
                  <a:gd name="connsiteY552" fmla="*/ 186946 h 678955"/>
                  <a:gd name="connsiteX553" fmla="*/ 4219 w 531080"/>
                  <a:gd name="connsiteY553" fmla="*/ 187855 h 678955"/>
                  <a:gd name="connsiteX554" fmla="*/ 5323 w 531080"/>
                  <a:gd name="connsiteY554" fmla="*/ 188439 h 678955"/>
                  <a:gd name="connsiteX555" fmla="*/ 5933 w 531080"/>
                  <a:gd name="connsiteY555" fmla="*/ 189103 h 678955"/>
                  <a:gd name="connsiteX556" fmla="*/ 5933 w 531080"/>
                  <a:gd name="connsiteY556" fmla="*/ 189790 h 678955"/>
                  <a:gd name="connsiteX557" fmla="*/ 5655 w 531080"/>
                  <a:gd name="connsiteY557" fmla="*/ 190475 h 678955"/>
                  <a:gd name="connsiteX558" fmla="*/ 5317 w 531080"/>
                  <a:gd name="connsiteY558" fmla="*/ 190799 h 678955"/>
                  <a:gd name="connsiteX559" fmla="*/ 5321 w 531080"/>
                  <a:gd name="connsiteY559" fmla="*/ 191408 h 678955"/>
                  <a:gd name="connsiteX560" fmla="*/ 5966 w 531080"/>
                  <a:gd name="connsiteY560" fmla="*/ 193211 h 678955"/>
                  <a:gd name="connsiteX561" fmla="*/ 7118 w 531080"/>
                  <a:gd name="connsiteY561" fmla="*/ 193927 h 678955"/>
                  <a:gd name="connsiteX562" fmla="*/ 7635 w 531080"/>
                  <a:gd name="connsiteY562" fmla="*/ 194020 h 678955"/>
                  <a:gd name="connsiteX563" fmla="*/ 8595 w 531080"/>
                  <a:gd name="connsiteY563" fmla="*/ 194629 h 678955"/>
                  <a:gd name="connsiteX564" fmla="*/ 9042 w 531080"/>
                  <a:gd name="connsiteY564" fmla="*/ 195747 h 678955"/>
                  <a:gd name="connsiteX565" fmla="*/ 9395 w 531080"/>
                  <a:gd name="connsiteY565" fmla="*/ 196322 h 678955"/>
                  <a:gd name="connsiteX566" fmla="*/ 9029 w 531080"/>
                  <a:gd name="connsiteY566" fmla="*/ 196842 h 678955"/>
                  <a:gd name="connsiteX567" fmla="*/ 8599 w 531080"/>
                  <a:gd name="connsiteY567" fmla="*/ 197690 h 678955"/>
                  <a:gd name="connsiteX568" fmla="*/ 9269 w 531080"/>
                  <a:gd name="connsiteY568" fmla="*/ 197908 h 678955"/>
                  <a:gd name="connsiteX569" fmla="*/ 9960 w 531080"/>
                  <a:gd name="connsiteY569" fmla="*/ 198274 h 678955"/>
                  <a:gd name="connsiteX570" fmla="*/ 10547 w 531080"/>
                  <a:gd name="connsiteY570" fmla="*/ 198919 h 678955"/>
                  <a:gd name="connsiteX571" fmla="*/ 11507 w 531080"/>
                  <a:gd name="connsiteY571" fmla="*/ 199501 h 678955"/>
                  <a:gd name="connsiteX572" fmla="*/ 12471 w 531080"/>
                  <a:gd name="connsiteY572" fmla="*/ 199821 h 678955"/>
                  <a:gd name="connsiteX573" fmla="*/ 13341 w 531080"/>
                  <a:gd name="connsiteY573" fmla="*/ 199779 h 678955"/>
                  <a:gd name="connsiteX574" fmla="*/ 13450 w 531080"/>
                  <a:gd name="connsiteY574" fmla="*/ 200480 h 678955"/>
                  <a:gd name="connsiteX575" fmla="*/ 13688 w 531080"/>
                  <a:gd name="connsiteY575" fmla="*/ 201132 h 678955"/>
                  <a:gd name="connsiteX576" fmla="*/ 13852 w 531080"/>
                  <a:gd name="connsiteY576" fmla="*/ 202052 h 678955"/>
                  <a:gd name="connsiteX577" fmla="*/ 13572 w 531080"/>
                  <a:gd name="connsiteY577" fmla="*/ 202699 h 678955"/>
                  <a:gd name="connsiteX578" fmla="*/ 13360 w 531080"/>
                  <a:gd name="connsiteY578" fmla="*/ 203209 h 678955"/>
                  <a:gd name="connsiteX579" fmla="*/ 13379 w 531080"/>
                  <a:gd name="connsiteY579" fmla="*/ 204166 h 678955"/>
                  <a:gd name="connsiteX580" fmla="*/ 13415 w 531080"/>
                  <a:gd name="connsiteY580" fmla="*/ 205370 h 678955"/>
                  <a:gd name="connsiteX581" fmla="*/ 13617 w 531080"/>
                  <a:gd name="connsiteY581" fmla="*/ 206502 h 678955"/>
                  <a:gd name="connsiteX582" fmla="*/ 13845 w 531080"/>
                  <a:gd name="connsiteY582" fmla="*/ 207899 h 678955"/>
                  <a:gd name="connsiteX583" fmla="*/ 14532 w 531080"/>
                  <a:gd name="connsiteY583" fmla="*/ 208429 h 678955"/>
                  <a:gd name="connsiteX584" fmla="*/ 15409 w 531080"/>
                  <a:gd name="connsiteY584" fmla="*/ 208719 h 678955"/>
                  <a:gd name="connsiteX585" fmla="*/ 16070 w 531080"/>
                  <a:gd name="connsiteY585" fmla="*/ 209685 h 678955"/>
                  <a:gd name="connsiteX586" fmla="*/ 16339 w 531080"/>
                  <a:gd name="connsiteY586" fmla="*/ 211034 h 678955"/>
                  <a:gd name="connsiteX587" fmla="*/ 16593 w 531080"/>
                  <a:gd name="connsiteY587" fmla="*/ 211830 h 678955"/>
                  <a:gd name="connsiteX588" fmla="*/ 17251 w 531080"/>
                  <a:gd name="connsiteY588" fmla="*/ 212350 h 678955"/>
                  <a:gd name="connsiteX589" fmla="*/ 17978 w 531080"/>
                  <a:gd name="connsiteY589" fmla="*/ 212851 h 678955"/>
                  <a:gd name="connsiteX590" fmla="*/ 18039 w 531080"/>
                  <a:gd name="connsiteY590" fmla="*/ 213675 h 678955"/>
                  <a:gd name="connsiteX591" fmla="*/ 18070 w 531080"/>
                  <a:gd name="connsiteY591" fmla="*/ 214247 h 678955"/>
                  <a:gd name="connsiteX592" fmla="*/ 18170 w 531080"/>
                  <a:gd name="connsiteY592" fmla="*/ 215030 h 678955"/>
                  <a:gd name="connsiteX593" fmla="*/ 18537 w 531080"/>
                  <a:gd name="connsiteY593" fmla="*/ 215356 h 678955"/>
                  <a:gd name="connsiteX594" fmla="*/ 18957 w 531080"/>
                  <a:gd name="connsiteY594" fmla="*/ 216270 h 678955"/>
                  <a:gd name="connsiteX595" fmla="*/ 19415 w 531080"/>
                  <a:gd name="connsiteY595" fmla="*/ 217012 h 678955"/>
                  <a:gd name="connsiteX596" fmla="*/ 19869 w 531080"/>
                  <a:gd name="connsiteY596" fmla="*/ 217625 h 678955"/>
                  <a:gd name="connsiteX597" fmla="*/ 20405 w 531080"/>
                  <a:gd name="connsiteY597" fmla="*/ 218531 h 678955"/>
                  <a:gd name="connsiteX598" fmla="*/ 20447 w 531080"/>
                  <a:gd name="connsiteY598" fmla="*/ 219256 h 678955"/>
                  <a:gd name="connsiteX599" fmla="*/ 19959 w 531080"/>
                  <a:gd name="connsiteY599" fmla="*/ 219989 h 678955"/>
                  <a:gd name="connsiteX600" fmla="*/ 19974 w 531080"/>
                  <a:gd name="connsiteY600" fmla="*/ 220444 h 678955"/>
                  <a:gd name="connsiteX601" fmla="*/ 19932 w 531080"/>
                  <a:gd name="connsiteY601" fmla="*/ 221401 h 678955"/>
                  <a:gd name="connsiteX602" fmla="*/ 20186 w 531080"/>
                  <a:gd name="connsiteY602" fmla="*/ 222216 h 678955"/>
                  <a:gd name="connsiteX603" fmla="*/ 20354 w 531080"/>
                  <a:gd name="connsiteY603" fmla="*/ 223119 h 678955"/>
                  <a:gd name="connsiteX604" fmla="*/ 20054 w 531080"/>
                  <a:gd name="connsiteY604" fmla="*/ 223716 h 678955"/>
                  <a:gd name="connsiteX605" fmla="*/ 19968 w 531080"/>
                  <a:gd name="connsiteY605" fmla="*/ 224365 h 678955"/>
                  <a:gd name="connsiteX606" fmla="*/ 19650 w 531080"/>
                  <a:gd name="connsiteY606" fmla="*/ 225010 h 678955"/>
                  <a:gd name="connsiteX607" fmla="*/ 19114 w 531080"/>
                  <a:gd name="connsiteY607" fmla="*/ 225787 h 678955"/>
                  <a:gd name="connsiteX608" fmla="*/ 18497 w 531080"/>
                  <a:gd name="connsiteY608" fmla="*/ 226779 h 678955"/>
                  <a:gd name="connsiteX609" fmla="*/ 18709 w 531080"/>
                  <a:gd name="connsiteY609" fmla="*/ 227748 h 678955"/>
                  <a:gd name="connsiteX610" fmla="*/ 18909 w 531080"/>
                  <a:gd name="connsiteY610" fmla="*/ 228429 h 678955"/>
                  <a:gd name="connsiteX611" fmla="*/ 19146 w 531080"/>
                  <a:gd name="connsiteY611" fmla="*/ 228857 h 678955"/>
                  <a:gd name="connsiteX612" fmla="*/ 19495 w 531080"/>
                  <a:gd name="connsiteY612" fmla="*/ 229162 h 678955"/>
                  <a:gd name="connsiteX613" fmla="*/ 19869 w 531080"/>
                  <a:gd name="connsiteY613" fmla="*/ 230571 h 678955"/>
                  <a:gd name="connsiteX614" fmla="*/ 20216 w 531080"/>
                  <a:gd name="connsiteY614" fmla="*/ 230988 h 678955"/>
                  <a:gd name="connsiteX615" fmla="*/ 19856 w 531080"/>
                  <a:gd name="connsiteY615" fmla="*/ 231849 h 678955"/>
                  <a:gd name="connsiteX616" fmla="*/ 19394 w 531080"/>
                  <a:gd name="connsiteY616" fmla="*/ 232899 h 678955"/>
                  <a:gd name="connsiteX617" fmla="*/ 18857 w 531080"/>
                  <a:gd name="connsiteY617" fmla="*/ 233824 h 678955"/>
                  <a:gd name="connsiteX618" fmla="*/ 18366 w 531080"/>
                  <a:gd name="connsiteY618" fmla="*/ 234755 h 678955"/>
                  <a:gd name="connsiteX619" fmla="*/ 18507 w 531080"/>
                  <a:gd name="connsiteY619" fmla="*/ 235493 h 678955"/>
                  <a:gd name="connsiteX620" fmla="*/ 18693 w 531080"/>
                  <a:gd name="connsiteY620" fmla="*/ 236074 h 678955"/>
                  <a:gd name="connsiteX621" fmla="*/ 19169 w 531080"/>
                  <a:gd name="connsiteY621" fmla="*/ 236499 h 678955"/>
                  <a:gd name="connsiteX622" fmla="*/ 19531 w 531080"/>
                  <a:gd name="connsiteY622" fmla="*/ 237323 h 678955"/>
                  <a:gd name="connsiteX623" fmla="*/ 19795 w 531080"/>
                  <a:gd name="connsiteY623" fmla="*/ 238043 h 678955"/>
                  <a:gd name="connsiteX624" fmla="*/ 20176 w 531080"/>
                  <a:gd name="connsiteY624" fmla="*/ 238861 h 678955"/>
                  <a:gd name="connsiteX625" fmla="*/ 20485 w 531080"/>
                  <a:gd name="connsiteY625" fmla="*/ 239308 h 678955"/>
                  <a:gd name="connsiteX626" fmla="*/ 21185 w 531080"/>
                  <a:gd name="connsiteY626" fmla="*/ 239596 h 678955"/>
                  <a:gd name="connsiteX627" fmla="*/ 21686 w 531080"/>
                  <a:gd name="connsiteY627" fmla="*/ 240281 h 678955"/>
                  <a:gd name="connsiteX628" fmla="*/ 20594 w 531080"/>
                  <a:gd name="connsiteY628" fmla="*/ 240753 h 678955"/>
                  <a:gd name="connsiteX629" fmla="*/ 19878 w 531080"/>
                  <a:gd name="connsiteY629" fmla="*/ 241054 h 678955"/>
                  <a:gd name="connsiteX630" fmla="*/ 19657 w 531080"/>
                  <a:gd name="connsiteY630" fmla="*/ 241848 h 678955"/>
                  <a:gd name="connsiteX631" fmla="*/ 19669 w 531080"/>
                  <a:gd name="connsiteY631" fmla="*/ 242399 h 678955"/>
                  <a:gd name="connsiteX632" fmla="*/ 19926 w 531080"/>
                  <a:gd name="connsiteY632" fmla="*/ 242951 h 678955"/>
                  <a:gd name="connsiteX633" fmla="*/ 20543 w 531080"/>
                  <a:gd name="connsiteY633" fmla="*/ 243611 h 678955"/>
                  <a:gd name="connsiteX634" fmla="*/ 20909 w 531080"/>
                  <a:gd name="connsiteY634" fmla="*/ 244066 h 678955"/>
                  <a:gd name="connsiteX635" fmla="*/ 21541 w 531080"/>
                  <a:gd name="connsiteY635" fmla="*/ 244901 h 678955"/>
                  <a:gd name="connsiteX636" fmla="*/ 21884 w 531080"/>
                  <a:gd name="connsiteY636" fmla="*/ 245874 h 678955"/>
                  <a:gd name="connsiteX637" fmla="*/ 21859 w 531080"/>
                  <a:gd name="connsiteY637" fmla="*/ 246420 h 678955"/>
                  <a:gd name="connsiteX638" fmla="*/ 21968 w 531080"/>
                  <a:gd name="connsiteY638" fmla="*/ 247109 h 678955"/>
                  <a:gd name="connsiteX639" fmla="*/ 22129 w 531080"/>
                  <a:gd name="connsiteY639" fmla="*/ 247624 h 678955"/>
                  <a:gd name="connsiteX640" fmla="*/ 22871 w 531080"/>
                  <a:gd name="connsiteY640" fmla="*/ 247817 h 678955"/>
                  <a:gd name="connsiteX641" fmla="*/ 23117 w 531080"/>
                  <a:gd name="connsiteY641" fmla="*/ 248465 h 678955"/>
                  <a:gd name="connsiteX642" fmla="*/ 23073 w 531080"/>
                  <a:gd name="connsiteY642" fmla="*/ 249881 h 678955"/>
                  <a:gd name="connsiteX643" fmla="*/ 22688 w 531080"/>
                  <a:gd name="connsiteY643" fmla="*/ 250301 h 678955"/>
                  <a:gd name="connsiteX644" fmla="*/ 22582 w 531080"/>
                  <a:gd name="connsiteY644" fmla="*/ 250841 h 678955"/>
                  <a:gd name="connsiteX645" fmla="*/ 23294 w 531080"/>
                  <a:gd name="connsiteY645" fmla="*/ 250956 h 678955"/>
                  <a:gd name="connsiteX646" fmla="*/ 24109 w 531080"/>
                  <a:gd name="connsiteY646" fmla="*/ 251198 h 678955"/>
                  <a:gd name="connsiteX647" fmla="*/ 24172 w 531080"/>
                  <a:gd name="connsiteY647" fmla="*/ 251952 h 678955"/>
                  <a:gd name="connsiteX648" fmla="*/ 24145 w 531080"/>
                  <a:gd name="connsiteY648" fmla="*/ 252648 h 678955"/>
                  <a:gd name="connsiteX649" fmla="*/ 24970 w 531080"/>
                  <a:gd name="connsiteY649" fmla="*/ 252918 h 678955"/>
                  <a:gd name="connsiteX650" fmla="*/ 25449 w 531080"/>
                  <a:gd name="connsiteY650" fmla="*/ 253040 h 678955"/>
                  <a:gd name="connsiteX651" fmla="*/ 25818 w 531080"/>
                  <a:gd name="connsiteY651" fmla="*/ 253984 h 678955"/>
                  <a:gd name="connsiteX652" fmla="*/ 25870 w 531080"/>
                  <a:gd name="connsiteY652" fmla="*/ 254574 h 678955"/>
                  <a:gd name="connsiteX653" fmla="*/ 26267 w 531080"/>
                  <a:gd name="connsiteY653" fmla="*/ 254774 h 678955"/>
                  <a:gd name="connsiteX654" fmla="*/ 26880 w 531080"/>
                  <a:gd name="connsiteY654" fmla="*/ 255079 h 678955"/>
                  <a:gd name="connsiteX655" fmla="*/ 27256 w 531080"/>
                  <a:gd name="connsiteY655" fmla="*/ 255538 h 678955"/>
                  <a:gd name="connsiteX656" fmla="*/ 28265 w 531080"/>
                  <a:gd name="connsiteY656" fmla="*/ 255423 h 678955"/>
                  <a:gd name="connsiteX657" fmla="*/ 28551 w 531080"/>
                  <a:gd name="connsiteY657" fmla="*/ 256104 h 678955"/>
                  <a:gd name="connsiteX658" fmla="*/ 28107 w 531080"/>
                  <a:gd name="connsiteY658" fmla="*/ 256350 h 678955"/>
                  <a:gd name="connsiteX659" fmla="*/ 27555 w 531080"/>
                  <a:gd name="connsiteY659" fmla="*/ 256694 h 678955"/>
                  <a:gd name="connsiteX660" fmla="*/ 28107 w 531080"/>
                  <a:gd name="connsiteY660" fmla="*/ 257249 h 678955"/>
                  <a:gd name="connsiteX661" fmla="*/ 28698 w 531080"/>
                  <a:gd name="connsiteY661" fmla="*/ 257654 h 678955"/>
                  <a:gd name="connsiteX662" fmla="*/ 28570 w 531080"/>
                  <a:gd name="connsiteY662" fmla="*/ 258793 h 678955"/>
                  <a:gd name="connsiteX663" fmla="*/ 29147 w 531080"/>
                  <a:gd name="connsiteY663" fmla="*/ 259256 h 678955"/>
                  <a:gd name="connsiteX664" fmla="*/ 30024 w 531080"/>
                  <a:gd name="connsiteY664" fmla="*/ 259719 h 678955"/>
                  <a:gd name="connsiteX665" fmla="*/ 30692 w 531080"/>
                  <a:gd name="connsiteY665" fmla="*/ 260171 h 678955"/>
                  <a:gd name="connsiteX666" fmla="*/ 31385 w 531080"/>
                  <a:gd name="connsiteY666" fmla="*/ 260964 h 678955"/>
                  <a:gd name="connsiteX667" fmla="*/ 31944 w 531080"/>
                  <a:gd name="connsiteY667" fmla="*/ 261571 h 678955"/>
                  <a:gd name="connsiteX668" fmla="*/ 32576 w 531080"/>
                  <a:gd name="connsiteY668" fmla="*/ 261944 h 678955"/>
                  <a:gd name="connsiteX669" fmla="*/ 33283 w 531080"/>
                  <a:gd name="connsiteY669" fmla="*/ 262435 h 678955"/>
                  <a:gd name="connsiteX670" fmla="*/ 34282 w 531080"/>
                  <a:gd name="connsiteY670" fmla="*/ 263113 h 678955"/>
                  <a:gd name="connsiteX671" fmla="*/ 35312 w 531080"/>
                  <a:gd name="connsiteY671" fmla="*/ 263619 h 678955"/>
                  <a:gd name="connsiteX672" fmla="*/ 36096 w 531080"/>
                  <a:gd name="connsiteY672" fmla="*/ 264216 h 678955"/>
                  <a:gd name="connsiteX673" fmla="*/ 36686 w 531080"/>
                  <a:gd name="connsiteY673" fmla="*/ 264666 h 678955"/>
                  <a:gd name="connsiteX674" fmla="*/ 37287 w 531080"/>
                  <a:gd name="connsiteY674" fmla="*/ 265109 h 678955"/>
                  <a:gd name="connsiteX675" fmla="*/ 38266 w 531080"/>
                  <a:gd name="connsiteY675" fmla="*/ 265874 h 678955"/>
                  <a:gd name="connsiteX676" fmla="*/ 38619 w 531080"/>
                  <a:gd name="connsiteY676" fmla="*/ 266481 h 678955"/>
                  <a:gd name="connsiteX677" fmla="*/ 38802 w 531080"/>
                  <a:gd name="connsiteY677" fmla="*/ 266946 h 678955"/>
                  <a:gd name="connsiteX678" fmla="*/ 39236 w 531080"/>
                  <a:gd name="connsiteY678" fmla="*/ 267193 h 678955"/>
                  <a:gd name="connsiteX679" fmla="*/ 39955 w 531080"/>
                  <a:gd name="connsiteY679" fmla="*/ 267617 h 678955"/>
                  <a:gd name="connsiteX680" fmla="*/ 40334 w 531080"/>
                  <a:gd name="connsiteY680" fmla="*/ 267910 h 678955"/>
                  <a:gd name="connsiteX681" fmla="*/ 40941 w 531080"/>
                  <a:gd name="connsiteY681" fmla="*/ 268487 h 678955"/>
                  <a:gd name="connsiteX682" fmla="*/ 41252 w 531080"/>
                  <a:gd name="connsiteY682" fmla="*/ 269489 h 678955"/>
                  <a:gd name="connsiteX683" fmla="*/ 41451 w 531080"/>
                  <a:gd name="connsiteY683" fmla="*/ 270234 h 678955"/>
                  <a:gd name="connsiteX684" fmla="*/ 41884 w 531080"/>
                  <a:gd name="connsiteY684" fmla="*/ 270792 h 678955"/>
                  <a:gd name="connsiteX685" fmla="*/ 42688 w 531080"/>
                  <a:gd name="connsiteY685" fmla="*/ 271410 h 678955"/>
                  <a:gd name="connsiteX686" fmla="*/ 43493 w 531080"/>
                  <a:gd name="connsiteY686" fmla="*/ 271914 h 678955"/>
                  <a:gd name="connsiteX687" fmla="*/ 44206 w 531080"/>
                  <a:gd name="connsiteY687" fmla="*/ 272664 h 678955"/>
                  <a:gd name="connsiteX688" fmla="*/ 44710 w 531080"/>
                  <a:gd name="connsiteY688" fmla="*/ 273124 h 678955"/>
                  <a:gd name="connsiteX689" fmla="*/ 45273 w 531080"/>
                  <a:gd name="connsiteY689" fmla="*/ 273404 h 678955"/>
                  <a:gd name="connsiteX690" fmla="*/ 45866 w 531080"/>
                  <a:gd name="connsiteY690" fmla="*/ 273574 h 678955"/>
                  <a:gd name="connsiteX691" fmla="*/ 46512 w 531080"/>
                  <a:gd name="connsiteY691" fmla="*/ 274459 h 678955"/>
                  <a:gd name="connsiteX692" fmla="*/ 47145 w 531080"/>
                  <a:gd name="connsiteY692" fmla="*/ 275657 h 678955"/>
                  <a:gd name="connsiteX693" fmla="*/ 47395 w 531080"/>
                  <a:gd name="connsiteY693" fmla="*/ 276591 h 678955"/>
                  <a:gd name="connsiteX694" fmla="*/ 47032 w 531080"/>
                  <a:gd name="connsiteY694" fmla="*/ 276887 h 678955"/>
                  <a:gd name="connsiteX695" fmla="*/ 46412 w 531080"/>
                  <a:gd name="connsiteY695" fmla="*/ 277131 h 678955"/>
                  <a:gd name="connsiteX696" fmla="*/ 45641 w 531080"/>
                  <a:gd name="connsiteY696" fmla="*/ 277927 h 678955"/>
                  <a:gd name="connsiteX697" fmla="*/ 45397 w 531080"/>
                  <a:gd name="connsiteY697" fmla="*/ 279028 h 678955"/>
                  <a:gd name="connsiteX698" fmla="*/ 45105 w 531080"/>
                  <a:gd name="connsiteY698" fmla="*/ 279770 h 678955"/>
                  <a:gd name="connsiteX699" fmla="*/ 44290 w 531080"/>
                  <a:gd name="connsiteY699" fmla="*/ 280081 h 678955"/>
                  <a:gd name="connsiteX700" fmla="*/ 43397 w 531080"/>
                  <a:gd name="connsiteY700" fmla="*/ 280499 h 678955"/>
                  <a:gd name="connsiteX701" fmla="*/ 42954 w 531080"/>
                  <a:gd name="connsiteY701" fmla="*/ 280747 h 678955"/>
                  <a:gd name="connsiteX702" fmla="*/ 42443 w 531080"/>
                  <a:gd name="connsiteY702" fmla="*/ 281022 h 678955"/>
                  <a:gd name="connsiteX703" fmla="*/ 41901 w 531080"/>
                  <a:gd name="connsiteY703" fmla="*/ 281568 h 678955"/>
                  <a:gd name="connsiteX704" fmla="*/ 41632 w 531080"/>
                  <a:gd name="connsiteY704" fmla="*/ 282031 h 678955"/>
                  <a:gd name="connsiteX705" fmla="*/ 41499 w 531080"/>
                  <a:gd name="connsiteY705" fmla="*/ 282483 h 678955"/>
                  <a:gd name="connsiteX706" fmla="*/ 40941 w 531080"/>
                  <a:gd name="connsiteY706" fmla="*/ 283247 h 678955"/>
                  <a:gd name="connsiteX707" fmla="*/ 40497 w 531080"/>
                  <a:gd name="connsiteY707" fmla="*/ 283722 h 678955"/>
                  <a:gd name="connsiteX708" fmla="*/ 39361 w 531080"/>
                  <a:gd name="connsiteY708" fmla="*/ 284117 h 678955"/>
                  <a:gd name="connsiteX709" fmla="*/ 38873 w 531080"/>
                  <a:gd name="connsiteY709" fmla="*/ 284258 h 678955"/>
                  <a:gd name="connsiteX710" fmla="*/ 38613 w 531080"/>
                  <a:gd name="connsiteY710" fmla="*/ 284622 h 678955"/>
                  <a:gd name="connsiteX711" fmla="*/ 37820 w 531080"/>
                  <a:gd name="connsiteY711" fmla="*/ 285720 h 678955"/>
                  <a:gd name="connsiteX712" fmla="*/ 37223 w 531080"/>
                  <a:gd name="connsiteY712" fmla="*/ 285964 h 678955"/>
                  <a:gd name="connsiteX713" fmla="*/ 36818 w 531080"/>
                  <a:gd name="connsiteY713" fmla="*/ 286259 h 678955"/>
                  <a:gd name="connsiteX714" fmla="*/ 36337 w 531080"/>
                  <a:gd name="connsiteY714" fmla="*/ 286535 h 678955"/>
                  <a:gd name="connsiteX715" fmla="*/ 35951 w 531080"/>
                  <a:gd name="connsiteY715" fmla="*/ 287046 h 678955"/>
                  <a:gd name="connsiteX716" fmla="*/ 35543 w 531080"/>
                  <a:gd name="connsiteY716" fmla="*/ 287653 h 678955"/>
                  <a:gd name="connsiteX717" fmla="*/ 34814 w 531080"/>
                  <a:gd name="connsiteY717" fmla="*/ 288080 h 678955"/>
                  <a:gd name="connsiteX718" fmla="*/ 33793 w 531080"/>
                  <a:gd name="connsiteY718" fmla="*/ 288696 h 678955"/>
                  <a:gd name="connsiteX719" fmla="*/ 33238 w 531080"/>
                  <a:gd name="connsiteY719" fmla="*/ 289486 h 678955"/>
                  <a:gd name="connsiteX720" fmla="*/ 32841 w 531080"/>
                  <a:gd name="connsiteY720" fmla="*/ 290093 h 678955"/>
                  <a:gd name="connsiteX721" fmla="*/ 32766 w 531080"/>
                  <a:gd name="connsiteY721" fmla="*/ 290613 h 678955"/>
                  <a:gd name="connsiteX722" fmla="*/ 32423 w 531080"/>
                  <a:gd name="connsiteY722" fmla="*/ 291492 h 678955"/>
                  <a:gd name="connsiteX723" fmla="*/ 32127 w 531080"/>
                  <a:gd name="connsiteY723" fmla="*/ 292562 h 678955"/>
                  <a:gd name="connsiteX724" fmla="*/ 31986 w 531080"/>
                  <a:gd name="connsiteY724" fmla="*/ 293017 h 678955"/>
                  <a:gd name="connsiteX725" fmla="*/ 31289 w 531080"/>
                  <a:gd name="connsiteY725" fmla="*/ 293310 h 678955"/>
                  <a:gd name="connsiteX726" fmla="*/ 30872 w 531080"/>
                  <a:gd name="connsiteY726" fmla="*/ 293837 h 678955"/>
                  <a:gd name="connsiteX727" fmla="*/ 31141 w 531080"/>
                  <a:gd name="connsiteY727" fmla="*/ 294671 h 678955"/>
                  <a:gd name="connsiteX728" fmla="*/ 30737 w 531080"/>
                  <a:gd name="connsiteY728" fmla="*/ 295551 h 678955"/>
                  <a:gd name="connsiteX729" fmla="*/ 30429 w 531080"/>
                  <a:gd name="connsiteY729" fmla="*/ 296167 h 678955"/>
                  <a:gd name="connsiteX730" fmla="*/ 30368 w 531080"/>
                  <a:gd name="connsiteY730" fmla="*/ 297144 h 678955"/>
                  <a:gd name="connsiteX731" fmla="*/ 30124 w 531080"/>
                  <a:gd name="connsiteY731" fmla="*/ 297917 h 678955"/>
                  <a:gd name="connsiteX732" fmla="*/ 29752 w 531080"/>
                  <a:gd name="connsiteY732" fmla="*/ 298929 h 678955"/>
                  <a:gd name="connsiteX733" fmla="*/ 29330 w 531080"/>
                  <a:gd name="connsiteY733" fmla="*/ 299795 h 678955"/>
                  <a:gd name="connsiteX734" fmla="*/ 28855 w 531080"/>
                  <a:gd name="connsiteY734" fmla="*/ 300556 h 678955"/>
                  <a:gd name="connsiteX735" fmla="*/ 28721 w 531080"/>
                  <a:gd name="connsiteY735" fmla="*/ 301144 h 678955"/>
                  <a:gd name="connsiteX736" fmla="*/ 28683 w 531080"/>
                  <a:gd name="connsiteY736" fmla="*/ 301890 h 678955"/>
                  <a:gd name="connsiteX737" fmla="*/ 28567 w 531080"/>
                  <a:gd name="connsiteY737" fmla="*/ 302859 h 678955"/>
                  <a:gd name="connsiteX738" fmla="*/ 28410 w 531080"/>
                  <a:gd name="connsiteY738" fmla="*/ 303630 h 678955"/>
                  <a:gd name="connsiteX739" fmla="*/ 28284 w 531080"/>
                  <a:gd name="connsiteY739" fmla="*/ 304279 h 678955"/>
                  <a:gd name="connsiteX740" fmla="*/ 28229 w 531080"/>
                  <a:gd name="connsiteY740" fmla="*/ 305052 h 678955"/>
                  <a:gd name="connsiteX741" fmla="*/ 28368 w 531080"/>
                  <a:gd name="connsiteY741" fmla="*/ 305762 h 678955"/>
                  <a:gd name="connsiteX742" fmla="*/ 28893 w 531080"/>
                  <a:gd name="connsiteY742" fmla="*/ 306558 h 678955"/>
                  <a:gd name="connsiteX743" fmla="*/ 28830 w 531080"/>
                  <a:gd name="connsiteY743" fmla="*/ 307004 h 678955"/>
                  <a:gd name="connsiteX744" fmla="*/ 28441 w 531080"/>
                  <a:gd name="connsiteY744" fmla="*/ 307871 h 678955"/>
                  <a:gd name="connsiteX745" fmla="*/ 28608 w 531080"/>
                  <a:gd name="connsiteY745" fmla="*/ 308668 h 678955"/>
                  <a:gd name="connsiteX746" fmla="*/ 28933 w 531080"/>
                  <a:gd name="connsiteY746" fmla="*/ 309242 h 678955"/>
                  <a:gd name="connsiteX747" fmla="*/ 29093 w 531080"/>
                  <a:gd name="connsiteY747" fmla="*/ 309813 h 678955"/>
                  <a:gd name="connsiteX748" fmla="*/ 28599 w 531080"/>
                  <a:gd name="connsiteY748" fmla="*/ 310507 h 678955"/>
                  <a:gd name="connsiteX749" fmla="*/ 28561 w 531080"/>
                  <a:gd name="connsiteY749" fmla="*/ 311065 h 678955"/>
                  <a:gd name="connsiteX750" fmla="*/ 28525 w 531080"/>
                  <a:gd name="connsiteY750" fmla="*/ 311589 h 678955"/>
                  <a:gd name="connsiteX751" fmla="*/ 28091 w 531080"/>
                  <a:gd name="connsiteY751" fmla="*/ 312128 h 678955"/>
                  <a:gd name="connsiteX752" fmla="*/ 28551 w 531080"/>
                  <a:gd name="connsiteY752" fmla="*/ 312935 h 678955"/>
                  <a:gd name="connsiteX753" fmla="*/ 28717 w 531080"/>
                  <a:gd name="connsiteY753" fmla="*/ 313576 h 678955"/>
                  <a:gd name="connsiteX754" fmla="*/ 29074 w 531080"/>
                  <a:gd name="connsiteY754" fmla="*/ 314228 h 678955"/>
                  <a:gd name="connsiteX755" fmla="*/ 29311 w 531080"/>
                  <a:gd name="connsiteY755" fmla="*/ 314860 h 678955"/>
                  <a:gd name="connsiteX756" fmla="*/ 29273 w 531080"/>
                  <a:gd name="connsiteY756" fmla="*/ 315576 h 678955"/>
                  <a:gd name="connsiteX757" fmla="*/ 28981 w 531080"/>
                  <a:gd name="connsiteY757" fmla="*/ 316492 h 678955"/>
                  <a:gd name="connsiteX758" fmla="*/ 28832 w 531080"/>
                  <a:gd name="connsiteY758" fmla="*/ 317246 h 678955"/>
                  <a:gd name="connsiteX759" fmla="*/ 28643 w 531080"/>
                  <a:gd name="connsiteY759" fmla="*/ 318457 h 678955"/>
                  <a:gd name="connsiteX760" fmla="*/ 28509 w 531080"/>
                  <a:gd name="connsiteY760" fmla="*/ 319285 h 678955"/>
                  <a:gd name="connsiteX761" fmla="*/ 28258 w 531080"/>
                  <a:gd name="connsiteY761" fmla="*/ 319944 h 678955"/>
                  <a:gd name="connsiteX762" fmla="*/ 27857 w 531080"/>
                  <a:gd name="connsiteY762" fmla="*/ 321556 h 678955"/>
                  <a:gd name="connsiteX763" fmla="*/ 27613 w 531080"/>
                  <a:gd name="connsiteY763" fmla="*/ 322531 h 678955"/>
                  <a:gd name="connsiteX764" fmla="*/ 27828 w 531080"/>
                  <a:gd name="connsiteY764" fmla="*/ 323415 h 678955"/>
                  <a:gd name="connsiteX765" fmla="*/ 28072 w 531080"/>
                  <a:gd name="connsiteY765" fmla="*/ 324327 h 678955"/>
                  <a:gd name="connsiteX766" fmla="*/ 27796 w 531080"/>
                  <a:gd name="connsiteY766" fmla="*/ 325504 h 678955"/>
                  <a:gd name="connsiteX767" fmla="*/ 27286 w 531080"/>
                  <a:gd name="connsiteY767" fmla="*/ 325714 h 678955"/>
                  <a:gd name="connsiteX768" fmla="*/ 26983 w 531080"/>
                  <a:gd name="connsiteY768" fmla="*/ 326388 h 678955"/>
                  <a:gd name="connsiteX769" fmla="*/ 26933 w 531080"/>
                  <a:gd name="connsiteY769" fmla="*/ 327373 h 678955"/>
                  <a:gd name="connsiteX770" fmla="*/ 26573 w 531080"/>
                  <a:gd name="connsiteY770" fmla="*/ 328105 h 678955"/>
                  <a:gd name="connsiteX771" fmla="*/ 26052 w 531080"/>
                  <a:gd name="connsiteY771" fmla="*/ 329273 h 678955"/>
                  <a:gd name="connsiteX772" fmla="*/ 25731 w 531080"/>
                  <a:gd name="connsiteY772" fmla="*/ 330006 h 678955"/>
                  <a:gd name="connsiteX773" fmla="*/ 25513 w 531080"/>
                  <a:gd name="connsiteY773" fmla="*/ 331338 h 678955"/>
                  <a:gd name="connsiteX774" fmla="*/ 25069 w 531080"/>
                  <a:gd name="connsiteY774" fmla="*/ 332349 h 678955"/>
                  <a:gd name="connsiteX775" fmla="*/ 24598 w 531080"/>
                  <a:gd name="connsiteY775" fmla="*/ 333567 h 678955"/>
                  <a:gd name="connsiteX776" fmla="*/ 24174 w 531080"/>
                  <a:gd name="connsiteY776" fmla="*/ 334752 h 678955"/>
                  <a:gd name="connsiteX777" fmla="*/ 24027 w 531080"/>
                  <a:gd name="connsiteY777" fmla="*/ 335670 h 678955"/>
                  <a:gd name="connsiteX778" fmla="*/ 24059 w 531080"/>
                  <a:gd name="connsiteY778" fmla="*/ 336347 h 678955"/>
                  <a:gd name="connsiteX779" fmla="*/ 23920 w 531080"/>
                  <a:gd name="connsiteY779" fmla="*/ 337433 h 678955"/>
                  <a:gd name="connsiteX780" fmla="*/ 24233 w 531080"/>
                  <a:gd name="connsiteY780" fmla="*/ 338219 h 678955"/>
                  <a:gd name="connsiteX781" fmla="*/ 24354 w 531080"/>
                  <a:gd name="connsiteY781" fmla="*/ 338906 h 678955"/>
                  <a:gd name="connsiteX782" fmla="*/ 23577 w 531080"/>
                  <a:gd name="connsiteY782" fmla="*/ 339314 h 678955"/>
                  <a:gd name="connsiteX783" fmla="*/ 23092 w 531080"/>
                  <a:gd name="connsiteY783" fmla="*/ 339690 h 678955"/>
                  <a:gd name="connsiteX784" fmla="*/ 22630 w 531080"/>
                  <a:gd name="connsiteY784" fmla="*/ 340904 h 678955"/>
                  <a:gd name="connsiteX785" fmla="*/ 22640 w 531080"/>
                  <a:gd name="connsiteY785" fmla="*/ 341783 h 678955"/>
                  <a:gd name="connsiteX786" fmla="*/ 23269 w 531080"/>
                  <a:gd name="connsiteY786" fmla="*/ 342480 h 678955"/>
                  <a:gd name="connsiteX787" fmla="*/ 23926 w 531080"/>
                  <a:gd name="connsiteY787" fmla="*/ 343029 h 678955"/>
                  <a:gd name="connsiteX788" fmla="*/ 24351 w 531080"/>
                  <a:gd name="connsiteY788" fmla="*/ 343459 h 678955"/>
                  <a:gd name="connsiteX789" fmla="*/ 24852 w 531080"/>
                  <a:gd name="connsiteY789" fmla="*/ 344063 h 678955"/>
                  <a:gd name="connsiteX790" fmla="*/ 25144 w 531080"/>
                  <a:gd name="connsiteY790" fmla="*/ 345142 h 678955"/>
                  <a:gd name="connsiteX791" fmla="*/ 24800 w 531080"/>
                  <a:gd name="connsiteY791" fmla="*/ 345482 h 678955"/>
                  <a:gd name="connsiteX792" fmla="*/ 24932 w 531080"/>
                  <a:gd name="connsiteY792" fmla="*/ 346592 h 678955"/>
                  <a:gd name="connsiteX793" fmla="*/ 25689 w 531080"/>
                  <a:gd name="connsiteY793" fmla="*/ 347838 h 678955"/>
                  <a:gd name="connsiteX794" fmla="*/ 25764 w 531080"/>
                  <a:gd name="connsiteY794" fmla="*/ 349030 h 678955"/>
                  <a:gd name="connsiteX795" fmla="*/ 25943 w 531080"/>
                  <a:gd name="connsiteY795" fmla="*/ 350475 h 678955"/>
                  <a:gd name="connsiteX796" fmla="*/ 26567 w 531080"/>
                  <a:gd name="connsiteY796" fmla="*/ 351567 h 678955"/>
                  <a:gd name="connsiteX797" fmla="*/ 27462 w 531080"/>
                  <a:gd name="connsiteY797" fmla="*/ 353647 h 678955"/>
                  <a:gd name="connsiteX798" fmla="*/ 28294 w 531080"/>
                  <a:gd name="connsiteY798" fmla="*/ 355378 h 678955"/>
                  <a:gd name="connsiteX799" fmla="*/ 28872 w 531080"/>
                  <a:gd name="connsiteY799" fmla="*/ 356700 h 678955"/>
                  <a:gd name="connsiteX800" fmla="*/ 29494 w 531080"/>
                  <a:gd name="connsiteY800" fmla="*/ 358100 h 678955"/>
                  <a:gd name="connsiteX801" fmla="*/ 29835 w 531080"/>
                  <a:gd name="connsiteY801" fmla="*/ 359741 h 678955"/>
                  <a:gd name="connsiteX802" fmla="*/ 30547 w 531080"/>
                  <a:gd name="connsiteY802" fmla="*/ 361491 h 678955"/>
                  <a:gd name="connsiteX803" fmla="*/ 31251 w 531080"/>
                  <a:gd name="connsiteY803" fmla="*/ 363434 h 678955"/>
                  <a:gd name="connsiteX804" fmla="*/ 32154 w 531080"/>
                  <a:gd name="connsiteY804" fmla="*/ 364869 h 678955"/>
                  <a:gd name="connsiteX805" fmla="*/ 32910 w 531080"/>
                  <a:gd name="connsiteY805" fmla="*/ 366105 h 678955"/>
                  <a:gd name="connsiteX806" fmla="*/ 33267 w 531080"/>
                  <a:gd name="connsiteY806" fmla="*/ 366603 h 678955"/>
                  <a:gd name="connsiteX807" fmla="*/ 34301 w 531080"/>
                  <a:gd name="connsiteY807" fmla="*/ 368645 h 678955"/>
                  <a:gd name="connsiteX808" fmla="*/ 35772 w 531080"/>
                  <a:gd name="connsiteY808" fmla="*/ 370607 h 678955"/>
                  <a:gd name="connsiteX809" fmla="*/ 36889 w 531080"/>
                  <a:gd name="connsiteY809" fmla="*/ 372282 h 678955"/>
                  <a:gd name="connsiteX810" fmla="*/ 38016 w 531080"/>
                  <a:gd name="connsiteY810" fmla="*/ 374582 h 678955"/>
                  <a:gd name="connsiteX811" fmla="*/ 38491 w 531080"/>
                  <a:gd name="connsiteY811" fmla="*/ 376568 h 678955"/>
                  <a:gd name="connsiteX812" fmla="*/ 38436 w 531080"/>
                  <a:gd name="connsiteY812" fmla="*/ 377904 h 678955"/>
                  <a:gd name="connsiteX813" fmla="*/ 38247 w 531080"/>
                  <a:gd name="connsiteY813" fmla="*/ 379202 h 678955"/>
                  <a:gd name="connsiteX814" fmla="*/ 37987 w 531080"/>
                  <a:gd name="connsiteY814" fmla="*/ 381484 h 678955"/>
                  <a:gd name="connsiteX815" fmla="*/ 37797 w 531080"/>
                  <a:gd name="connsiteY815" fmla="*/ 382653 h 678955"/>
                  <a:gd name="connsiteX816" fmla="*/ 37747 w 531080"/>
                  <a:gd name="connsiteY816" fmla="*/ 383960 h 678955"/>
                  <a:gd name="connsiteX817" fmla="*/ 37736 w 531080"/>
                  <a:gd name="connsiteY817" fmla="*/ 384840 h 678955"/>
                  <a:gd name="connsiteX818" fmla="*/ 38051 w 531080"/>
                  <a:gd name="connsiteY818" fmla="*/ 385415 h 678955"/>
                  <a:gd name="connsiteX819" fmla="*/ 38829 w 531080"/>
                  <a:gd name="connsiteY819" fmla="*/ 385848 h 678955"/>
                  <a:gd name="connsiteX820" fmla="*/ 39567 w 531080"/>
                  <a:gd name="connsiteY820" fmla="*/ 386176 h 678955"/>
                  <a:gd name="connsiteX821" fmla="*/ 40510 w 531080"/>
                  <a:gd name="connsiteY821" fmla="*/ 386455 h 678955"/>
                  <a:gd name="connsiteX822" fmla="*/ 41348 w 531080"/>
                  <a:gd name="connsiteY822" fmla="*/ 386708 h 678955"/>
                  <a:gd name="connsiteX823" fmla="*/ 42611 w 531080"/>
                  <a:gd name="connsiteY823" fmla="*/ 386542 h 678955"/>
                  <a:gd name="connsiteX824" fmla="*/ 43170 w 531080"/>
                  <a:gd name="connsiteY824" fmla="*/ 387033 h 678955"/>
                  <a:gd name="connsiteX825" fmla="*/ 43586 w 531080"/>
                  <a:gd name="connsiteY825" fmla="*/ 387357 h 678955"/>
                  <a:gd name="connsiteX826" fmla="*/ 43972 w 531080"/>
                  <a:gd name="connsiteY826" fmla="*/ 387662 h 678955"/>
                  <a:gd name="connsiteX827" fmla="*/ 44281 w 531080"/>
                  <a:gd name="connsiteY827" fmla="*/ 388002 h 678955"/>
                  <a:gd name="connsiteX828" fmla="*/ 44922 w 531080"/>
                  <a:gd name="connsiteY828" fmla="*/ 388737 h 678955"/>
                  <a:gd name="connsiteX829" fmla="*/ 45927 w 531080"/>
                  <a:gd name="connsiteY829" fmla="*/ 390199 h 678955"/>
                  <a:gd name="connsiteX830" fmla="*/ 46582 w 531080"/>
                  <a:gd name="connsiteY830" fmla="*/ 391483 h 678955"/>
                  <a:gd name="connsiteX831" fmla="*/ 47145 w 531080"/>
                  <a:gd name="connsiteY831" fmla="*/ 392494 h 678955"/>
                  <a:gd name="connsiteX832" fmla="*/ 47738 w 531080"/>
                  <a:gd name="connsiteY832" fmla="*/ 394164 h 678955"/>
                  <a:gd name="connsiteX833" fmla="*/ 48082 w 531080"/>
                  <a:gd name="connsiteY833" fmla="*/ 395446 h 678955"/>
                  <a:gd name="connsiteX834" fmla="*/ 47969 w 531080"/>
                  <a:gd name="connsiteY834" fmla="*/ 396507 h 678955"/>
                  <a:gd name="connsiteX835" fmla="*/ 47418 w 531080"/>
                  <a:gd name="connsiteY835" fmla="*/ 397127 h 678955"/>
                  <a:gd name="connsiteX836" fmla="*/ 46338 w 531080"/>
                  <a:gd name="connsiteY836" fmla="*/ 397490 h 678955"/>
                  <a:gd name="connsiteX837" fmla="*/ 45436 w 531080"/>
                  <a:gd name="connsiteY837" fmla="*/ 397921 h 678955"/>
                  <a:gd name="connsiteX838" fmla="*/ 45166 w 531080"/>
                  <a:gd name="connsiteY838" fmla="*/ 398345 h 678955"/>
                  <a:gd name="connsiteX839" fmla="*/ 45430 w 531080"/>
                  <a:gd name="connsiteY839" fmla="*/ 399083 h 678955"/>
                  <a:gd name="connsiteX840" fmla="*/ 45950 w 531080"/>
                  <a:gd name="connsiteY840" fmla="*/ 399532 h 678955"/>
                  <a:gd name="connsiteX841" fmla="*/ 46811 w 531080"/>
                  <a:gd name="connsiteY841" fmla="*/ 400142 h 678955"/>
                  <a:gd name="connsiteX842" fmla="*/ 47651 w 531080"/>
                  <a:gd name="connsiteY842" fmla="*/ 400714 h 678955"/>
                  <a:gd name="connsiteX843" fmla="*/ 48714 w 531080"/>
                  <a:gd name="connsiteY843" fmla="*/ 401462 h 678955"/>
                  <a:gd name="connsiteX844" fmla="*/ 49620 w 531080"/>
                  <a:gd name="connsiteY844" fmla="*/ 402268 h 678955"/>
                  <a:gd name="connsiteX845" fmla="*/ 50942 w 531080"/>
                  <a:gd name="connsiteY845" fmla="*/ 403260 h 678955"/>
                  <a:gd name="connsiteX846" fmla="*/ 52326 w 531080"/>
                  <a:gd name="connsiteY846" fmla="*/ 404069 h 678955"/>
                  <a:gd name="connsiteX847" fmla="*/ 53816 w 531080"/>
                  <a:gd name="connsiteY847" fmla="*/ 404458 h 678955"/>
                  <a:gd name="connsiteX848" fmla="*/ 55120 w 531080"/>
                  <a:gd name="connsiteY848" fmla="*/ 403903 h 678955"/>
                  <a:gd name="connsiteX849" fmla="*/ 56182 w 531080"/>
                  <a:gd name="connsiteY849" fmla="*/ 402499 h 678955"/>
                  <a:gd name="connsiteX850" fmla="*/ 57264 w 531080"/>
                  <a:gd name="connsiteY850" fmla="*/ 400984 h 678955"/>
                  <a:gd name="connsiteX851" fmla="*/ 58125 w 531080"/>
                  <a:gd name="connsiteY851" fmla="*/ 399478 h 678955"/>
                  <a:gd name="connsiteX852" fmla="*/ 59461 w 531080"/>
                  <a:gd name="connsiteY852" fmla="*/ 398066 h 678955"/>
                  <a:gd name="connsiteX853" fmla="*/ 61121 w 531080"/>
                  <a:gd name="connsiteY853" fmla="*/ 397246 h 678955"/>
                  <a:gd name="connsiteX854" fmla="*/ 62585 w 531080"/>
                  <a:gd name="connsiteY854" fmla="*/ 397112 h 678955"/>
                  <a:gd name="connsiteX855" fmla="*/ 64495 w 531080"/>
                  <a:gd name="connsiteY855" fmla="*/ 397311 h 678955"/>
                  <a:gd name="connsiteX856" fmla="*/ 65798 w 531080"/>
                  <a:gd name="connsiteY856" fmla="*/ 397375 h 678955"/>
                  <a:gd name="connsiteX857" fmla="*/ 67170 w 531080"/>
                  <a:gd name="connsiteY857" fmla="*/ 397692 h 678955"/>
                  <a:gd name="connsiteX858" fmla="*/ 68907 w 531080"/>
                  <a:gd name="connsiteY858" fmla="*/ 397715 h 678955"/>
                  <a:gd name="connsiteX859" fmla="*/ 69857 w 531080"/>
                  <a:gd name="connsiteY859" fmla="*/ 397448 h 678955"/>
                  <a:gd name="connsiteX860" fmla="*/ 71196 w 531080"/>
                  <a:gd name="connsiteY860" fmla="*/ 397224 h 678955"/>
                  <a:gd name="connsiteX861" fmla="*/ 72830 w 531080"/>
                  <a:gd name="connsiteY861" fmla="*/ 396849 h 678955"/>
                  <a:gd name="connsiteX862" fmla="*/ 73585 w 531080"/>
                  <a:gd name="connsiteY862" fmla="*/ 396742 h 678955"/>
                  <a:gd name="connsiteX863" fmla="*/ 74276 w 531080"/>
                  <a:gd name="connsiteY863" fmla="*/ 396732 h 678955"/>
                  <a:gd name="connsiteX864" fmla="*/ 75207 w 531080"/>
                  <a:gd name="connsiteY864" fmla="*/ 397112 h 678955"/>
                  <a:gd name="connsiteX865" fmla="*/ 75396 w 531080"/>
                  <a:gd name="connsiteY865" fmla="*/ 397732 h 678955"/>
                  <a:gd name="connsiteX866" fmla="*/ 75316 w 531080"/>
                  <a:gd name="connsiteY866" fmla="*/ 398486 h 678955"/>
                  <a:gd name="connsiteX867" fmla="*/ 75242 w 531080"/>
                  <a:gd name="connsiteY867" fmla="*/ 398957 h 678955"/>
                  <a:gd name="connsiteX868" fmla="*/ 75135 w 531080"/>
                  <a:gd name="connsiteY868" fmla="*/ 400406 h 678955"/>
                  <a:gd name="connsiteX869" fmla="*/ 75238 w 531080"/>
                  <a:gd name="connsiteY869" fmla="*/ 401440 h 678955"/>
                  <a:gd name="connsiteX870" fmla="*/ 75377 w 531080"/>
                  <a:gd name="connsiteY870" fmla="*/ 401963 h 678955"/>
                  <a:gd name="connsiteX871" fmla="*/ 75698 w 531080"/>
                  <a:gd name="connsiteY871" fmla="*/ 402759 h 678955"/>
                  <a:gd name="connsiteX872" fmla="*/ 76041 w 531080"/>
                  <a:gd name="connsiteY872" fmla="*/ 404079 h 678955"/>
                  <a:gd name="connsiteX873" fmla="*/ 76160 w 531080"/>
                  <a:gd name="connsiteY873" fmla="*/ 404708 h 678955"/>
                  <a:gd name="connsiteX874" fmla="*/ 76028 w 531080"/>
                  <a:gd name="connsiteY874" fmla="*/ 405771 h 678955"/>
                  <a:gd name="connsiteX875" fmla="*/ 75795 w 531080"/>
                  <a:gd name="connsiteY875" fmla="*/ 406548 h 678955"/>
                  <a:gd name="connsiteX876" fmla="*/ 75175 w 531080"/>
                  <a:gd name="connsiteY876" fmla="*/ 407710 h 678955"/>
                  <a:gd name="connsiteX877" fmla="*/ 74654 w 531080"/>
                  <a:gd name="connsiteY877" fmla="*/ 408632 h 678955"/>
                  <a:gd name="connsiteX878" fmla="*/ 74057 w 531080"/>
                  <a:gd name="connsiteY878" fmla="*/ 409746 h 678955"/>
                  <a:gd name="connsiteX879" fmla="*/ 73604 w 531080"/>
                  <a:gd name="connsiteY879" fmla="*/ 410687 h 678955"/>
                  <a:gd name="connsiteX880" fmla="*/ 73032 w 531080"/>
                  <a:gd name="connsiteY880" fmla="*/ 411884 h 678955"/>
                  <a:gd name="connsiteX881" fmla="*/ 72404 w 531080"/>
                  <a:gd name="connsiteY881" fmla="*/ 413038 h 678955"/>
                  <a:gd name="connsiteX882" fmla="*/ 71870 w 531080"/>
                  <a:gd name="connsiteY882" fmla="*/ 414055 h 678955"/>
                  <a:gd name="connsiteX883" fmla="*/ 71412 w 531080"/>
                  <a:gd name="connsiteY883" fmla="*/ 415005 h 678955"/>
                  <a:gd name="connsiteX884" fmla="*/ 70984 w 531080"/>
                  <a:gd name="connsiteY884" fmla="*/ 416142 h 678955"/>
                  <a:gd name="connsiteX885" fmla="*/ 70494 w 531080"/>
                  <a:gd name="connsiteY885" fmla="*/ 417224 h 678955"/>
                  <a:gd name="connsiteX886" fmla="*/ 70172 w 531080"/>
                  <a:gd name="connsiteY886" fmla="*/ 418033 h 678955"/>
                  <a:gd name="connsiteX887" fmla="*/ 69578 w 531080"/>
                  <a:gd name="connsiteY887" fmla="*/ 419215 h 678955"/>
                  <a:gd name="connsiteX888" fmla="*/ 69408 w 531080"/>
                  <a:gd name="connsiteY888" fmla="*/ 420409 h 678955"/>
                  <a:gd name="connsiteX889" fmla="*/ 69061 w 531080"/>
                  <a:gd name="connsiteY889" fmla="*/ 421478 h 678955"/>
                  <a:gd name="connsiteX890" fmla="*/ 68368 w 531080"/>
                  <a:gd name="connsiteY890" fmla="*/ 423835 h 678955"/>
                  <a:gd name="connsiteX891" fmla="*/ 68309 w 531080"/>
                  <a:gd name="connsiteY891" fmla="*/ 425129 h 678955"/>
                  <a:gd name="connsiteX892" fmla="*/ 68191 w 531080"/>
                  <a:gd name="connsiteY892" fmla="*/ 426115 h 678955"/>
                  <a:gd name="connsiteX893" fmla="*/ 68059 w 531080"/>
                  <a:gd name="connsiteY893" fmla="*/ 427716 h 678955"/>
                  <a:gd name="connsiteX894" fmla="*/ 67966 w 531080"/>
                  <a:gd name="connsiteY894" fmla="*/ 429078 h 678955"/>
                  <a:gd name="connsiteX895" fmla="*/ 67719 w 531080"/>
                  <a:gd name="connsiteY895" fmla="*/ 430889 h 678955"/>
                  <a:gd name="connsiteX896" fmla="*/ 67086 w 531080"/>
                  <a:gd name="connsiteY896" fmla="*/ 432080 h 678955"/>
                  <a:gd name="connsiteX897" fmla="*/ 66242 w 531080"/>
                  <a:gd name="connsiteY897" fmla="*/ 432677 h 678955"/>
                  <a:gd name="connsiteX898" fmla="*/ 64685 w 531080"/>
                  <a:gd name="connsiteY898" fmla="*/ 433731 h 678955"/>
                  <a:gd name="connsiteX899" fmla="*/ 64248 w 531080"/>
                  <a:gd name="connsiteY899" fmla="*/ 434276 h 678955"/>
                  <a:gd name="connsiteX900" fmla="*/ 63600 w 531080"/>
                  <a:gd name="connsiteY900" fmla="*/ 435473 h 678955"/>
                  <a:gd name="connsiteX901" fmla="*/ 62947 w 531080"/>
                  <a:gd name="connsiteY901" fmla="*/ 436665 h 678955"/>
                  <a:gd name="connsiteX902" fmla="*/ 62489 w 531080"/>
                  <a:gd name="connsiteY902" fmla="*/ 438312 h 678955"/>
                  <a:gd name="connsiteX903" fmla="*/ 62289 w 531080"/>
                  <a:gd name="connsiteY903" fmla="*/ 439314 h 678955"/>
                  <a:gd name="connsiteX904" fmla="*/ 62155 w 531080"/>
                  <a:gd name="connsiteY904" fmla="*/ 440618 h 678955"/>
                  <a:gd name="connsiteX905" fmla="*/ 61962 w 531080"/>
                  <a:gd name="connsiteY905" fmla="*/ 441909 h 678955"/>
                  <a:gd name="connsiteX906" fmla="*/ 61747 w 531080"/>
                  <a:gd name="connsiteY906" fmla="*/ 442923 h 678955"/>
                  <a:gd name="connsiteX907" fmla="*/ 61371 w 531080"/>
                  <a:gd name="connsiteY907" fmla="*/ 444510 h 678955"/>
                  <a:gd name="connsiteX908" fmla="*/ 61220 w 531080"/>
                  <a:gd name="connsiteY908" fmla="*/ 446294 h 678955"/>
                  <a:gd name="connsiteX909" fmla="*/ 61096 w 531080"/>
                  <a:gd name="connsiteY909" fmla="*/ 447704 h 678955"/>
                  <a:gd name="connsiteX910" fmla="*/ 61178 w 531080"/>
                  <a:gd name="connsiteY910" fmla="*/ 449473 h 678955"/>
                  <a:gd name="connsiteX911" fmla="*/ 61262 w 531080"/>
                  <a:gd name="connsiteY911" fmla="*/ 450500 h 678955"/>
                  <a:gd name="connsiteX912" fmla="*/ 61571 w 531080"/>
                  <a:gd name="connsiteY912" fmla="*/ 452359 h 678955"/>
                  <a:gd name="connsiteX913" fmla="*/ 61583 w 531080"/>
                  <a:gd name="connsiteY913" fmla="*/ 453538 h 678955"/>
                  <a:gd name="connsiteX914" fmla="*/ 61632 w 531080"/>
                  <a:gd name="connsiteY914" fmla="*/ 455191 h 678955"/>
                  <a:gd name="connsiteX915" fmla="*/ 61798 w 531080"/>
                  <a:gd name="connsiteY915" fmla="*/ 456595 h 678955"/>
                  <a:gd name="connsiteX916" fmla="*/ 62138 w 531080"/>
                  <a:gd name="connsiteY916" fmla="*/ 458146 h 678955"/>
                  <a:gd name="connsiteX917" fmla="*/ 62312 w 531080"/>
                  <a:gd name="connsiteY917" fmla="*/ 459625 h 678955"/>
                  <a:gd name="connsiteX918" fmla="*/ 62540 w 531080"/>
                  <a:gd name="connsiteY918" fmla="*/ 460980 h 678955"/>
                  <a:gd name="connsiteX919" fmla="*/ 62707 w 531080"/>
                  <a:gd name="connsiteY919" fmla="*/ 462239 h 678955"/>
                  <a:gd name="connsiteX920" fmla="*/ 63111 w 531080"/>
                  <a:gd name="connsiteY920" fmla="*/ 463463 h 678955"/>
                  <a:gd name="connsiteX921" fmla="*/ 63069 w 531080"/>
                  <a:gd name="connsiteY921" fmla="*/ 464436 h 678955"/>
                  <a:gd name="connsiteX922" fmla="*/ 62858 w 531080"/>
                  <a:gd name="connsiteY922" fmla="*/ 465546 h 678955"/>
                  <a:gd name="connsiteX923" fmla="*/ 62611 w 531080"/>
                  <a:gd name="connsiteY923" fmla="*/ 467289 h 678955"/>
                  <a:gd name="connsiteX924" fmla="*/ 62245 w 531080"/>
                  <a:gd name="connsiteY924" fmla="*/ 469335 h 678955"/>
                  <a:gd name="connsiteX925" fmla="*/ 62007 w 531080"/>
                  <a:gd name="connsiteY925" fmla="*/ 470943 h 678955"/>
                  <a:gd name="connsiteX926" fmla="*/ 61920 w 531080"/>
                  <a:gd name="connsiteY926" fmla="*/ 472309 h 678955"/>
                  <a:gd name="connsiteX927" fmla="*/ 61756 w 531080"/>
                  <a:gd name="connsiteY927" fmla="*/ 473657 h 678955"/>
                  <a:gd name="connsiteX928" fmla="*/ 61598 w 531080"/>
                  <a:gd name="connsiteY928" fmla="*/ 475221 h 678955"/>
                  <a:gd name="connsiteX929" fmla="*/ 61491 w 531080"/>
                  <a:gd name="connsiteY929" fmla="*/ 476900 h 678955"/>
                  <a:gd name="connsiteX930" fmla="*/ 61403 w 531080"/>
                  <a:gd name="connsiteY930" fmla="*/ 478948 h 678955"/>
                  <a:gd name="connsiteX931" fmla="*/ 61358 w 531080"/>
                  <a:gd name="connsiteY931" fmla="*/ 480925 h 678955"/>
                  <a:gd name="connsiteX932" fmla="*/ 61281 w 531080"/>
                  <a:gd name="connsiteY932" fmla="*/ 483681 h 678955"/>
                  <a:gd name="connsiteX933" fmla="*/ 61294 w 531080"/>
                  <a:gd name="connsiteY933" fmla="*/ 485768 h 678955"/>
                  <a:gd name="connsiteX934" fmla="*/ 61297 w 531080"/>
                  <a:gd name="connsiteY934" fmla="*/ 487749 h 678955"/>
                  <a:gd name="connsiteX935" fmla="*/ 61413 w 531080"/>
                  <a:gd name="connsiteY935" fmla="*/ 489363 h 678955"/>
                  <a:gd name="connsiteX936" fmla="*/ 61313 w 531080"/>
                  <a:gd name="connsiteY936" fmla="*/ 490821 h 678955"/>
                  <a:gd name="connsiteX937" fmla="*/ 61252 w 531080"/>
                  <a:gd name="connsiteY937" fmla="*/ 491874 h 678955"/>
                  <a:gd name="connsiteX938" fmla="*/ 61035 w 531080"/>
                  <a:gd name="connsiteY938" fmla="*/ 492847 h 678955"/>
                  <a:gd name="connsiteX939" fmla="*/ 61184 w 531080"/>
                  <a:gd name="connsiteY939" fmla="*/ 494664 h 678955"/>
                  <a:gd name="connsiteX940" fmla="*/ 61102 w 531080"/>
                  <a:gd name="connsiteY940" fmla="*/ 495920 h 678955"/>
                  <a:gd name="connsiteX941" fmla="*/ 61035 w 531080"/>
                  <a:gd name="connsiteY941" fmla="*/ 497108 h 678955"/>
                  <a:gd name="connsiteX942" fmla="*/ 60899 w 531080"/>
                  <a:gd name="connsiteY942" fmla="*/ 498490 h 678955"/>
                  <a:gd name="connsiteX943" fmla="*/ 60850 w 531080"/>
                  <a:gd name="connsiteY943" fmla="*/ 500788 h 678955"/>
                  <a:gd name="connsiteX944" fmla="*/ 60850 w 531080"/>
                  <a:gd name="connsiteY944" fmla="*/ 502991 h 678955"/>
                  <a:gd name="connsiteX945" fmla="*/ 60922 w 531080"/>
                  <a:gd name="connsiteY945" fmla="*/ 505068 h 678955"/>
                  <a:gd name="connsiteX946" fmla="*/ 60983 w 531080"/>
                  <a:gd name="connsiteY946" fmla="*/ 506962 h 678955"/>
                  <a:gd name="connsiteX947" fmla="*/ 60934 w 531080"/>
                  <a:gd name="connsiteY947" fmla="*/ 509117 h 678955"/>
                  <a:gd name="connsiteX948" fmla="*/ 60915 w 531080"/>
                  <a:gd name="connsiteY948" fmla="*/ 511271 h 678955"/>
                  <a:gd name="connsiteX949" fmla="*/ 60976 w 531080"/>
                  <a:gd name="connsiteY949" fmla="*/ 511910 h 678955"/>
                  <a:gd name="connsiteX950" fmla="*/ 61140 w 531080"/>
                  <a:gd name="connsiteY950" fmla="*/ 513622 h 678955"/>
                  <a:gd name="connsiteX951" fmla="*/ 61218 w 531080"/>
                  <a:gd name="connsiteY951" fmla="*/ 515082 h 678955"/>
                  <a:gd name="connsiteX952" fmla="*/ 61558 w 531080"/>
                  <a:gd name="connsiteY952" fmla="*/ 516748 h 678955"/>
                  <a:gd name="connsiteX953" fmla="*/ 61911 w 531080"/>
                  <a:gd name="connsiteY953" fmla="*/ 518030 h 678955"/>
                  <a:gd name="connsiteX954" fmla="*/ 62527 w 531080"/>
                  <a:gd name="connsiteY954" fmla="*/ 519469 h 678955"/>
                  <a:gd name="connsiteX955" fmla="*/ 63111 w 531080"/>
                  <a:gd name="connsiteY955" fmla="*/ 520913 h 678955"/>
                  <a:gd name="connsiteX956" fmla="*/ 63600 w 531080"/>
                  <a:gd name="connsiteY956" fmla="*/ 522467 h 678955"/>
                  <a:gd name="connsiteX957" fmla="*/ 64222 w 531080"/>
                  <a:gd name="connsiteY957" fmla="*/ 524146 h 678955"/>
                  <a:gd name="connsiteX958" fmla="*/ 64685 w 531080"/>
                  <a:gd name="connsiteY958" fmla="*/ 525980 h 678955"/>
                  <a:gd name="connsiteX959" fmla="*/ 64531 w 531080"/>
                  <a:gd name="connsiteY959" fmla="*/ 527241 h 678955"/>
                  <a:gd name="connsiteX960" fmla="*/ 64348 w 531080"/>
                  <a:gd name="connsiteY960" fmla="*/ 528594 h 678955"/>
                  <a:gd name="connsiteX961" fmla="*/ 64370 w 531080"/>
                  <a:gd name="connsiteY961" fmla="*/ 529849 h 678955"/>
                  <a:gd name="connsiteX962" fmla="*/ 64334 w 531080"/>
                  <a:gd name="connsiteY962" fmla="*/ 531105 h 678955"/>
                  <a:gd name="connsiteX963" fmla="*/ 64443 w 531080"/>
                  <a:gd name="connsiteY963" fmla="*/ 532296 h 678955"/>
                  <a:gd name="connsiteX964" fmla="*/ 64701 w 531080"/>
                  <a:gd name="connsiteY964" fmla="*/ 532800 h 678955"/>
                  <a:gd name="connsiteX965" fmla="*/ 64939 w 531080"/>
                  <a:gd name="connsiteY965" fmla="*/ 533374 h 678955"/>
                  <a:gd name="connsiteX966" fmla="*/ 65118 w 531080"/>
                  <a:gd name="connsiteY966" fmla="*/ 533811 h 678955"/>
                  <a:gd name="connsiteX967" fmla="*/ 65285 w 531080"/>
                  <a:gd name="connsiteY967" fmla="*/ 534546 h 678955"/>
                  <a:gd name="connsiteX968" fmla="*/ 65510 w 531080"/>
                  <a:gd name="connsiteY968" fmla="*/ 535237 h 678955"/>
                  <a:gd name="connsiteX969" fmla="*/ 66014 w 531080"/>
                  <a:gd name="connsiteY969" fmla="*/ 536942 h 678955"/>
                  <a:gd name="connsiteX970" fmla="*/ 66477 w 531080"/>
                  <a:gd name="connsiteY970" fmla="*/ 538053 h 678955"/>
                  <a:gd name="connsiteX971" fmla="*/ 66701 w 531080"/>
                  <a:gd name="connsiteY971" fmla="*/ 538769 h 678955"/>
                  <a:gd name="connsiteX972" fmla="*/ 66977 w 531080"/>
                  <a:gd name="connsiteY972" fmla="*/ 540007 h 678955"/>
                  <a:gd name="connsiteX973" fmla="*/ 67164 w 531080"/>
                  <a:gd name="connsiteY973" fmla="*/ 540736 h 678955"/>
                  <a:gd name="connsiteX974" fmla="*/ 67260 w 531080"/>
                  <a:gd name="connsiteY974" fmla="*/ 541703 h 678955"/>
                  <a:gd name="connsiteX975" fmla="*/ 67241 w 531080"/>
                  <a:gd name="connsiteY975" fmla="*/ 543035 h 678955"/>
                  <a:gd name="connsiteX976" fmla="*/ 67273 w 531080"/>
                  <a:gd name="connsiteY976" fmla="*/ 543598 h 678955"/>
                  <a:gd name="connsiteX977" fmla="*/ 67517 w 531080"/>
                  <a:gd name="connsiteY977" fmla="*/ 544307 h 678955"/>
                  <a:gd name="connsiteX978" fmla="*/ 67902 w 531080"/>
                  <a:gd name="connsiteY978" fmla="*/ 544833 h 678955"/>
                  <a:gd name="connsiteX979" fmla="*/ 68216 w 531080"/>
                  <a:gd name="connsiteY979" fmla="*/ 545360 h 678955"/>
                  <a:gd name="connsiteX980" fmla="*/ 69273 w 531080"/>
                  <a:gd name="connsiteY980" fmla="*/ 546648 h 678955"/>
                  <a:gd name="connsiteX981" fmla="*/ 70069 w 531080"/>
                  <a:gd name="connsiteY981" fmla="*/ 547663 h 678955"/>
                  <a:gd name="connsiteX982" fmla="*/ 70847 w 531080"/>
                  <a:gd name="connsiteY982" fmla="*/ 548609 h 678955"/>
                  <a:gd name="connsiteX983" fmla="*/ 71887 w 531080"/>
                  <a:gd name="connsiteY983" fmla="*/ 549804 h 678955"/>
                  <a:gd name="connsiteX984" fmla="*/ 72631 w 531080"/>
                  <a:gd name="connsiteY984" fmla="*/ 550991 h 678955"/>
                  <a:gd name="connsiteX985" fmla="*/ 73280 w 531080"/>
                  <a:gd name="connsiteY985" fmla="*/ 552090 h 678955"/>
                  <a:gd name="connsiteX986" fmla="*/ 74099 w 531080"/>
                  <a:gd name="connsiteY986" fmla="*/ 553705 h 678955"/>
                  <a:gd name="connsiteX987" fmla="*/ 74467 w 531080"/>
                  <a:gd name="connsiteY987" fmla="*/ 554569 h 678955"/>
                  <a:gd name="connsiteX988" fmla="*/ 74889 w 531080"/>
                  <a:gd name="connsiteY988" fmla="*/ 555956 h 678955"/>
                  <a:gd name="connsiteX989" fmla="*/ 75379 w 531080"/>
                  <a:gd name="connsiteY989" fmla="*/ 557183 h 678955"/>
                  <a:gd name="connsiteX990" fmla="*/ 75528 w 531080"/>
                  <a:gd name="connsiteY990" fmla="*/ 558633 h 678955"/>
                  <a:gd name="connsiteX991" fmla="*/ 75553 w 531080"/>
                  <a:gd name="connsiteY991" fmla="*/ 560341 h 678955"/>
                  <a:gd name="connsiteX992" fmla="*/ 75461 w 531080"/>
                  <a:gd name="connsiteY992" fmla="*/ 561539 h 678955"/>
                  <a:gd name="connsiteX993" fmla="*/ 75270 w 531080"/>
                  <a:gd name="connsiteY993" fmla="*/ 563335 h 678955"/>
                  <a:gd name="connsiteX994" fmla="*/ 75188 w 531080"/>
                  <a:gd name="connsiteY994" fmla="*/ 564396 h 678955"/>
                  <a:gd name="connsiteX995" fmla="*/ 75177 w 531080"/>
                  <a:gd name="connsiteY995" fmla="*/ 566018 h 678955"/>
                  <a:gd name="connsiteX996" fmla="*/ 74982 w 531080"/>
                  <a:gd name="connsiteY996" fmla="*/ 566760 h 678955"/>
                  <a:gd name="connsiteX997" fmla="*/ 74715 w 531080"/>
                  <a:gd name="connsiteY997" fmla="*/ 567714 h 678955"/>
                  <a:gd name="connsiteX998" fmla="*/ 74246 w 531080"/>
                  <a:gd name="connsiteY998" fmla="*/ 569120 h 678955"/>
                  <a:gd name="connsiteX999" fmla="*/ 73771 w 531080"/>
                  <a:gd name="connsiteY999" fmla="*/ 570417 h 678955"/>
                  <a:gd name="connsiteX1000" fmla="*/ 73123 w 531080"/>
                  <a:gd name="connsiteY1000" fmla="*/ 572119 h 678955"/>
                  <a:gd name="connsiteX1001" fmla="*/ 72555 w 531080"/>
                  <a:gd name="connsiteY1001" fmla="*/ 573863 h 678955"/>
                  <a:gd name="connsiteX1002" fmla="*/ 72015 w 531080"/>
                  <a:gd name="connsiteY1002" fmla="*/ 575439 h 678955"/>
                  <a:gd name="connsiteX1003" fmla="*/ 71565 w 531080"/>
                  <a:gd name="connsiteY1003" fmla="*/ 576929 h 678955"/>
                  <a:gd name="connsiteX1004" fmla="*/ 71282 w 531080"/>
                  <a:gd name="connsiteY1004" fmla="*/ 578415 h 678955"/>
                  <a:gd name="connsiteX1005" fmla="*/ 71460 w 531080"/>
                  <a:gd name="connsiteY1005" fmla="*/ 579227 h 678955"/>
                  <a:gd name="connsiteX1006" fmla="*/ 71941 w 531080"/>
                  <a:gd name="connsiteY1006" fmla="*/ 580354 h 678955"/>
                  <a:gd name="connsiteX1007" fmla="*/ 72433 w 531080"/>
                  <a:gd name="connsiteY1007" fmla="*/ 581665 h 678955"/>
                  <a:gd name="connsiteX1008" fmla="*/ 72391 w 531080"/>
                  <a:gd name="connsiteY1008" fmla="*/ 583404 h 678955"/>
                  <a:gd name="connsiteX1009" fmla="*/ 72410 w 531080"/>
                  <a:gd name="connsiteY1009" fmla="*/ 584217 h 678955"/>
                  <a:gd name="connsiteX1010" fmla="*/ 72998 w 531080"/>
                  <a:gd name="connsiteY1010" fmla="*/ 585499 h 678955"/>
                  <a:gd name="connsiteX1011" fmla="*/ 73774 w 531080"/>
                  <a:gd name="connsiteY1011" fmla="*/ 586545 h 678955"/>
                  <a:gd name="connsiteX1012" fmla="*/ 74732 w 531080"/>
                  <a:gd name="connsiteY1012" fmla="*/ 587949 h 678955"/>
                  <a:gd name="connsiteX1013" fmla="*/ 75576 w 531080"/>
                  <a:gd name="connsiteY1013" fmla="*/ 589031 h 678955"/>
                  <a:gd name="connsiteX1014" fmla="*/ 76587 w 531080"/>
                  <a:gd name="connsiteY1014" fmla="*/ 590010 h 678955"/>
                  <a:gd name="connsiteX1015" fmla="*/ 77724 w 531080"/>
                  <a:gd name="connsiteY1015" fmla="*/ 590468 h 678955"/>
                  <a:gd name="connsiteX1016" fmla="*/ 78604 w 531080"/>
                  <a:gd name="connsiteY1016" fmla="*/ 590548 h 678955"/>
                  <a:gd name="connsiteX1017" fmla="*/ 79865 w 531080"/>
                  <a:gd name="connsiteY1017" fmla="*/ 590882 h 678955"/>
                  <a:gd name="connsiteX1018" fmla="*/ 80642 w 531080"/>
                  <a:gd name="connsiteY1018" fmla="*/ 591290 h 678955"/>
                  <a:gd name="connsiteX1019" fmla="*/ 81512 w 531080"/>
                  <a:gd name="connsiteY1019" fmla="*/ 592065 h 678955"/>
                  <a:gd name="connsiteX1020" fmla="*/ 82206 w 531080"/>
                  <a:gd name="connsiteY1020" fmla="*/ 592651 h 678955"/>
                  <a:gd name="connsiteX1021" fmla="*/ 82941 w 531080"/>
                  <a:gd name="connsiteY1021" fmla="*/ 593281 h 678955"/>
                  <a:gd name="connsiteX1022" fmla="*/ 84332 w 531080"/>
                  <a:gd name="connsiteY1022" fmla="*/ 594235 h 678955"/>
                  <a:gd name="connsiteX1023" fmla="*/ 84826 w 531080"/>
                  <a:gd name="connsiteY1023" fmla="*/ 595381 h 678955"/>
                  <a:gd name="connsiteX1024" fmla="*/ 84893 w 531080"/>
                  <a:gd name="connsiteY1024" fmla="*/ 596174 h 678955"/>
                  <a:gd name="connsiteX1025" fmla="*/ 84527 w 531080"/>
                  <a:gd name="connsiteY1025" fmla="*/ 596849 h 678955"/>
                  <a:gd name="connsiteX1026" fmla="*/ 84867 w 531080"/>
                  <a:gd name="connsiteY1026" fmla="*/ 597612 h 678955"/>
                  <a:gd name="connsiteX1027" fmla="*/ 85105 w 531080"/>
                  <a:gd name="connsiteY1027" fmla="*/ 598345 h 678955"/>
                  <a:gd name="connsiteX1028" fmla="*/ 85870 w 531080"/>
                  <a:gd name="connsiteY1028" fmla="*/ 599511 h 678955"/>
                  <a:gd name="connsiteX1029" fmla="*/ 87189 w 531080"/>
                  <a:gd name="connsiteY1029" fmla="*/ 600749 h 678955"/>
                  <a:gd name="connsiteX1030" fmla="*/ 88126 w 531080"/>
                  <a:gd name="connsiteY1030" fmla="*/ 601883 h 678955"/>
                  <a:gd name="connsiteX1031" fmla="*/ 88731 w 531080"/>
                  <a:gd name="connsiteY1031" fmla="*/ 602907 h 678955"/>
                  <a:gd name="connsiteX1032" fmla="*/ 88846 w 531080"/>
                  <a:gd name="connsiteY1032" fmla="*/ 603717 h 678955"/>
                  <a:gd name="connsiteX1033" fmla="*/ 88605 w 531080"/>
                  <a:gd name="connsiteY1033" fmla="*/ 604513 h 678955"/>
                  <a:gd name="connsiteX1034" fmla="*/ 88063 w 531080"/>
                  <a:gd name="connsiteY1034" fmla="*/ 605723 h 678955"/>
                  <a:gd name="connsiteX1035" fmla="*/ 87327 w 531080"/>
                  <a:gd name="connsiteY1035" fmla="*/ 607235 h 678955"/>
                  <a:gd name="connsiteX1036" fmla="*/ 86662 w 531080"/>
                  <a:gd name="connsiteY1036" fmla="*/ 608949 h 678955"/>
                  <a:gd name="connsiteX1037" fmla="*/ 85648 w 531080"/>
                  <a:gd name="connsiteY1037" fmla="*/ 610812 h 678955"/>
                  <a:gd name="connsiteX1038" fmla="*/ 84716 w 531080"/>
                  <a:gd name="connsiteY1038" fmla="*/ 612626 h 678955"/>
                  <a:gd name="connsiteX1039" fmla="*/ 84132 w 531080"/>
                  <a:gd name="connsiteY1039" fmla="*/ 614735 h 678955"/>
                  <a:gd name="connsiteX1040" fmla="*/ 84111 w 531080"/>
                  <a:gd name="connsiteY1040" fmla="*/ 615571 h 678955"/>
                  <a:gd name="connsiteX1041" fmla="*/ 84088 w 531080"/>
                  <a:gd name="connsiteY1041" fmla="*/ 616544 h 678955"/>
                  <a:gd name="connsiteX1042" fmla="*/ 84220 w 531080"/>
                  <a:gd name="connsiteY1042" fmla="*/ 618765 h 678955"/>
                  <a:gd name="connsiteX1043" fmla="*/ 84533 w 531080"/>
                  <a:gd name="connsiteY1043" fmla="*/ 620544 h 678955"/>
                  <a:gd name="connsiteX1044" fmla="*/ 83920 w 531080"/>
                  <a:gd name="connsiteY1044" fmla="*/ 621532 h 678955"/>
                  <a:gd name="connsiteX1045" fmla="*/ 82559 w 531080"/>
                  <a:gd name="connsiteY1045" fmla="*/ 622730 h 678955"/>
                  <a:gd name="connsiteX1046" fmla="*/ 82075 w 531080"/>
                  <a:gd name="connsiteY1046" fmla="*/ 623864 h 678955"/>
                  <a:gd name="connsiteX1047" fmla="*/ 82592 w 531080"/>
                  <a:gd name="connsiteY1047" fmla="*/ 624904 h 678955"/>
                  <a:gd name="connsiteX1048" fmla="*/ 83821 w 531080"/>
                  <a:gd name="connsiteY1048" fmla="*/ 625826 h 678955"/>
                  <a:gd name="connsiteX1049" fmla="*/ 85504 w 531080"/>
                  <a:gd name="connsiteY1049" fmla="*/ 626705 h 678955"/>
                  <a:gd name="connsiteX1050" fmla="*/ 87077 w 531080"/>
                  <a:gd name="connsiteY1050" fmla="*/ 627816 h 678955"/>
                  <a:gd name="connsiteX1051" fmla="*/ 88752 w 531080"/>
                  <a:gd name="connsiteY1051" fmla="*/ 629287 h 678955"/>
                  <a:gd name="connsiteX1052" fmla="*/ 90429 w 531080"/>
                  <a:gd name="connsiteY1052" fmla="*/ 630863 h 678955"/>
                  <a:gd name="connsiteX1053" fmla="*/ 91957 w 531080"/>
                  <a:gd name="connsiteY1053" fmla="*/ 632468 h 678955"/>
                  <a:gd name="connsiteX1054" fmla="*/ 93078 w 531080"/>
                  <a:gd name="connsiteY1054" fmla="*/ 634347 h 678955"/>
                  <a:gd name="connsiteX1055" fmla="*/ 93569 w 531080"/>
                  <a:gd name="connsiteY1055" fmla="*/ 636200 h 678955"/>
                  <a:gd name="connsiteX1056" fmla="*/ 93650 w 531080"/>
                  <a:gd name="connsiteY1056" fmla="*/ 637834 h 678955"/>
                  <a:gd name="connsiteX1057" fmla="*/ 93129 w 531080"/>
                  <a:gd name="connsiteY1057" fmla="*/ 639478 h 678955"/>
                  <a:gd name="connsiteX1058" fmla="*/ 92313 w 531080"/>
                  <a:gd name="connsiteY1058" fmla="*/ 641764 h 678955"/>
                  <a:gd name="connsiteX1059" fmla="*/ 91916 w 531080"/>
                  <a:gd name="connsiteY1059" fmla="*/ 644175 h 678955"/>
                  <a:gd name="connsiteX1060" fmla="*/ 91624 w 531080"/>
                  <a:gd name="connsiteY1060" fmla="*/ 645283 h 678955"/>
                  <a:gd name="connsiteX1061" fmla="*/ 91819 w 531080"/>
                  <a:gd name="connsiteY1061" fmla="*/ 646394 h 678955"/>
                  <a:gd name="connsiteX1062" fmla="*/ 92324 w 531080"/>
                  <a:gd name="connsiteY1062" fmla="*/ 647010 h 678955"/>
                  <a:gd name="connsiteX1063" fmla="*/ 93251 w 531080"/>
                  <a:gd name="connsiteY1063" fmla="*/ 647617 h 678955"/>
                  <a:gd name="connsiteX1064" fmla="*/ 93618 w 531080"/>
                  <a:gd name="connsiteY1064" fmla="*/ 648051 h 678955"/>
                  <a:gd name="connsiteX1065" fmla="*/ 94337 w 531080"/>
                  <a:gd name="connsiteY1065" fmla="*/ 648879 h 678955"/>
                  <a:gd name="connsiteX1066" fmla="*/ 95656 w 531080"/>
                  <a:gd name="connsiteY1066" fmla="*/ 649730 h 678955"/>
                  <a:gd name="connsiteX1067" fmla="*/ 96398 w 531080"/>
                  <a:gd name="connsiteY1067" fmla="*/ 650039 h 678955"/>
                  <a:gd name="connsiteX1068" fmla="*/ 98356 w 531080"/>
                  <a:gd name="connsiteY1068" fmla="*/ 650854 h 678955"/>
                  <a:gd name="connsiteX1069" fmla="*/ 101117 w 531080"/>
                  <a:gd name="connsiteY1069" fmla="*/ 651901 h 678955"/>
                  <a:gd name="connsiteX1070" fmla="*/ 104733 w 531080"/>
                  <a:gd name="connsiteY1070" fmla="*/ 653348 h 678955"/>
                  <a:gd name="connsiteX1071" fmla="*/ 108702 w 531080"/>
                  <a:gd name="connsiteY1071" fmla="*/ 654659 h 678955"/>
                  <a:gd name="connsiteX1072" fmla="*/ 112185 w 531080"/>
                  <a:gd name="connsiteY1072" fmla="*/ 655519 h 678955"/>
                  <a:gd name="connsiteX1073" fmla="*/ 116645 w 531080"/>
                  <a:gd name="connsiteY1073" fmla="*/ 656807 h 678955"/>
                  <a:gd name="connsiteX1074" fmla="*/ 119747 w 531080"/>
                  <a:gd name="connsiteY1074" fmla="*/ 657792 h 678955"/>
                  <a:gd name="connsiteX1075" fmla="*/ 123371 w 531080"/>
                  <a:gd name="connsiteY1075" fmla="*/ 658912 h 678955"/>
                  <a:gd name="connsiteX1076" fmla="*/ 126483 w 531080"/>
                  <a:gd name="connsiteY1076" fmla="*/ 659687 h 678955"/>
                  <a:gd name="connsiteX1077" fmla="*/ 129895 w 531080"/>
                  <a:gd name="connsiteY1077" fmla="*/ 660158 h 678955"/>
                  <a:gd name="connsiteX1078" fmla="*/ 132580 w 531080"/>
                  <a:gd name="connsiteY1078" fmla="*/ 660191 h 678955"/>
                  <a:gd name="connsiteX1079" fmla="*/ 135267 w 531080"/>
                  <a:gd name="connsiteY1079" fmla="*/ 660223 h 678955"/>
                  <a:gd name="connsiteX1080" fmla="*/ 137062 w 531080"/>
                  <a:gd name="connsiteY1080" fmla="*/ 660374 h 678955"/>
                  <a:gd name="connsiteX1081" fmla="*/ 138083 w 531080"/>
                  <a:gd name="connsiteY1081" fmla="*/ 660765 h 678955"/>
                  <a:gd name="connsiteX1082" fmla="*/ 137894 w 531080"/>
                  <a:gd name="connsiteY1082" fmla="*/ 661635 h 678955"/>
                  <a:gd name="connsiteX1083" fmla="*/ 137200 w 531080"/>
                  <a:gd name="connsiteY1083" fmla="*/ 663421 h 678955"/>
                  <a:gd name="connsiteX1084" fmla="*/ 137268 w 531080"/>
                  <a:gd name="connsiteY1084" fmla="*/ 665091 h 678955"/>
                  <a:gd name="connsiteX1085" fmla="*/ 138186 w 531080"/>
                  <a:gd name="connsiteY1085" fmla="*/ 667213 h 678955"/>
                  <a:gd name="connsiteX1086" fmla="*/ 139566 w 531080"/>
                  <a:gd name="connsiteY1086" fmla="*/ 668876 h 678955"/>
                  <a:gd name="connsiteX1087" fmla="*/ 140074 w 531080"/>
                  <a:gd name="connsiteY1087" fmla="*/ 669461 h 678955"/>
                  <a:gd name="connsiteX1088" fmla="*/ 140739 w 531080"/>
                  <a:gd name="connsiteY1088" fmla="*/ 669522 h 678955"/>
                  <a:gd name="connsiteX1089" fmla="*/ 141631 w 531080"/>
                  <a:gd name="connsiteY1089" fmla="*/ 669399 h 678955"/>
                  <a:gd name="connsiteX1090" fmla="*/ 142607 w 531080"/>
                  <a:gd name="connsiteY1090" fmla="*/ 669283 h 678955"/>
                  <a:gd name="connsiteX1091" fmla="*/ 143115 w 531080"/>
                  <a:gd name="connsiteY1091" fmla="*/ 669123 h 678955"/>
                  <a:gd name="connsiteX1092" fmla="*/ 145266 w 531080"/>
                  <a:gd name="connsiteY1092" fmla="*/ 668497 h 678955"/>
                  <a:gd name="connsiteX1093" fmla="*/ 147321 w 531080"/>
                  <a:gd name="connsiteY1093" fmla="*/ 667978 h 678955"/>
                  <a:gd name="connsiteX1094" fmla="*/ 149687 w 531080"/>
                  <a:gd name="connsiteY1094" fmla="*/ 668006 h 678955"/>
                  <a:gd name="connsiteX1095" fmla="*/ 152259 w 531080"/>
                  <a:gd name="connsiteY1095" fmla="*/ 668228 h 678955"/>
                  <a:gd name="connsiteX1096" fmla="*/ 154284 w 531080"/>
                  <a:gd name="connsiteY1096" fmla="*/ 668726 h 678955"/>
                  <a:gd name="connsiteX1097" fmla="*/ 156167 w 531080"/>
                  <a:gd name="connsiteY1097" fmla="*/ 669306 h 678955"/>
                  <a:gd name="connsiteX1098" fmla="*/ 158253 w 531080"/>
                  <a:gd name="connsiteY1098" fmla="*/ 669726 h 678955"/>
                  <a:gd name="connsiteX1099" fmla="*/ 160963 w 531080"/>
                  <a:gd name="connsiteY1099" fmla="*/ 669140 h 678955"/>
                  <a:gd name="connsiteX1100" fmla="*/ 163442 w 531080"/>
                  <a:gd name="connsiteY1100" fmla="*/ 669011 h 678955"/>
                  <a:gd name="connsiteX1101" fmla="*/ 166101 w 531080"/>
                  <a:gd name="connsiteY1101" fmla="*/ 669245 h 678955"/>
                  <a:gd name="connsiteX1102" fmla="*/ 169126 w 531080"/>
                  <a:gd name="connsiteY1102" fmla="*/ 669052 h 678955"/>
                  <a:gd name="connsiteX1103" fmla="*/ 171668 w 531080"/>
                  <a:gd name="connsiteY1103" fmla="*/ 669255 h 678955"/>
                  <a:gd name="connsiteX1104" fmla="*/ 173402 w 531080"/>
                  <a:gd name="connsiteY1104" fmla="*/ 669804 h 678955"/>
                  <a:gd name="connsiteX1105" fmla="*/ 174436 w 531080"/>
                  <a:gd name="connsiteY1105" fmla="*/ 670594 h 678955"/>
                  <a:gd name="connsiteX1106" fmla="*/ 175843 w 531080"/>
                  <a:gd name="connsiteY1106" fmla="*/ 671924 h 678955"/>
                  <a:gd name="connsiteX1107" fmla="*/ 177753 w 531080"/>
                  <a:gd name="connsiteY1107" fmla="*/ 673531 h 678955"/>
                  <a:gd name="connsiteX1108" fmla="*/ 180062 w 531080"/>
                  <a:gd name="connsiteY1108" fmla="*/ 675525 h 678955"/>
                  <a:gd name="connsiteX1109" fmla="*/ 182755 w 531080"/>
                  <a:gd name="connsiteY1109" fmla="*/ 677038 h 678955"/>
                  <a:gd name="connsiteX1110" fmla="*/ 185552 w 531080"/>
                  <a:gd name="connsiteY1110" fmla="*/ 677757 h 678955"/>
                  <a:gd name="connsiteX1111" fmla="*/ 188708 w 531080"/>
                  <a:gd name="connsiteY1111" fmla="*/ 678252 h 678955"/>
                  <a:gd name="connsiteX1112" fmla="*/ 190410 w 531080"/>
                  <a:gd name="connsiteY1112" fmla="*/ 678290 h 678955"/>
                  <a:gd name="connsiteX1113" fmla="*/ 191672 w 531080"/>
                  <a:gd name="connsiteY1113" fmla="*/ 678315 h 678955"/>
                  <a:gd name="connsiteX1114" fmla="*/ 193435 w 531080"/>
                  <a:gd name="connsiteY1114" fmla="*/ 678191 h 678955"/>
                  <a:gd name="connsiteX1115" fmla="*/ 197891 w 531080"/>
                  <a:gd name="connsiteY1115" fmla="*/ 679295 h 67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</a:cxnLst>
                <a:rect l="l" t="t" r="r" b="b"/>
                <a:pathLst>
                  <a:path w="531080" h="678955">
                    <a:moveTo>
                      <a:pt x="197891" y="679295"/>
                    </a:moveTo>
                    <a:lnTo>
                      <a:pt x="198089" y="678011"/>
                    </a:lnTo>
                    <a:lnTo>
                      <a:pt x="198430" y="676771"/>
                    </a:lnTo>
                    <a:lnTo>
                      <a:pt x="198719" y="675699"/>
                    </a:lnTo>
                    <a:lnTo>
                      <a:pt x="198790" y="675439"/>
                    </a:lnTo>
                    <a:lnTo>
                      <a:pt x="198790" y="675204"/>
                    </a:lnTo>
                    <a:lnTo>
                      <a:pt x="199490" y="672632"/>
                    </a:lnTo>
                    <a:lnTo>
                      <a:pt x="199728" y="669596"/>
                    </a:lnTo>
                    <a:lnTo>
                      <a:pt x="200896" y="667258"/>
                    </a:lnTo>
                    <a:lnTo>
                      <a:pt x="201833" y="664917"/>
                    </a:lnTo>
                    <a:lnTo>
                      <a:pt x="202764" y="662583"/>
                    </a:lnTo>
                    <a:lnTo>
                      <a:pt x="204171" y="660477"/>
                    </a:lnTo>
                    <a:lnTo>
                      <a:pt x="205571" y="658374"/>
                    </a:lnTo>
                    <a:lnTo>
                      <a:pt x="206739" y="657204"/>
                    </a:lnTo>
                    <a:lnTo>
                      <a:pt x="207208" y="656736"/>
                    </a:lnTo>
                    <a:lnTo>
                      <a:pt x="209315" y="655334"/>
                    </a:lnTo>
                    <a:lnTo>
                      <a:pt x="211414" y="653930"/>
                    </a:lnTo>
                    <a:lnTo>
                      <a:pt x="213284" y="652761"/>
                    </a:lnTo>
                    <a:lnTo>
                      <a:pt x="215858" y="651592"/>
                    </a:lnTo>
                    <a:lnTo>
                      <a:pt x="218665" y="650890"/>
                    </a:lnTo>
                    <a:lnTo>
                      <a:pt x="221233" y="650189"/>
                    </a:lnTo>
                    <a:lnTo>
                      <a:pt x="224508" y="649955"/>
                    </a:lnTo>
                    <a:lnTo>
                      <a:pt x="227552" y="649486"/>
                    </a:lnTo>
                    <a:lnTo>
                      <a:pt x="230590" y="649251"/>
                    </a:lnTo>
                    <a:lnTo>
                      <a:pt x="234095" y="649251"/>
                    </a:lnTo>
                    <a:lnTo>
                      <a:pt x="237133" y="648787"/>
                    </a:lnTo>
                    <a:lnTo>
                      <a:pt x="239940" y="648086"/>
                    </a:lnTo>
                    <a:lnTo>
                      <a:pt x="242276" y="647148"/>
                    </a:lnTo>
                    <a:lnTo>
                      <a:pt x="244383" y="645745"/>
                    </a:lnTo>
                    <a:lnTo>
                      <a:pt x="246020" y="644112"/>
                    </a:lnTo>
                    <a:lnTo>
                      <a:pt x="247889" y="642473"/>
                    </a:lnTo>
                    <a:lnTo>
                      <a:pt x="249058" y="640370"/>
                    </a:lnTo>
                    <a:lnTo>
                      <a:pt x="250464" y="638265"/>
                    </a:lnTo>
                    <a:lnTo>
                      <a:pt x="251395" y="635927"/>
                    </a:lnTo>
                    <a:lnTo>
                      <a:pt x="252095" y="633355"/>
                    </a:lnTo>
                    <a:lnTo>
                      <a:pt x="253033" y="630549"/>
                    </a:lnTo>
                    <a:lnTo>
                      <a:pt x="253265" y="627512"/>
                    </a:lnTo>
                    <a:lnTo>
                      <a:pt x="253502" y="624471"/>
                    </a:lnTo>
                    <a:lnTo>
                      <a:pt x="253502" y="621198"/>
                    </a:lnTo>
                    <a:lnTo>
                      <a:pt x="253265" y="618158"/>
                    </a:lnTo>
                    <a:lnTo>
                      <a:pt x="252802" y="615118"/>
                    </a:lnTo>
                    <a:lnTo>
                      <a:pt x="252563" y="612077"/>
                    </a:lnTo>
                    <a:lnTo>
                      <a:pt x="252095" y="609039"/>
                    </a:lnTo>
                    <a:lnTo>
                      <a:pt x="252095" y="605768"/>
                    </a:lnTo>
                    <a:lnTo>
                      <a:pt x="252095" y="602259"/>
                    </a:lnTo>
                    <a:lnTo>
                      <a:pt x="252095" y="598987"/>
                    </a:lnTo>
                    <a:lnTo>
                      <a:pt x="252095" y="598001"/>
                    </a:lnTo>
                    <a:lnTo>
                      <a:pt x="252095" y="597908"/>
                    </a:lnTo>
                    <a:lnTo>
                      <a:pt x="252095" y="597815"/>
                    </a:lnTo>
                    <a:lnTo>
                      <a:pt x="252095" y="595481"/>
                    </a:lnTo>
                    <a:lnTo>
                      <a:pt x="252802" y="592905"/>
                    </a:lnTo>
                    <a:lnTo>
                      <a:pt x="253502" y="590102"/>
                    </a:lnTo>
                    <a:lnTo>
                      <a:pt x="254439" y="587762"/>
                    </a:lnTo>
                    <a:lnTo>
                      <a:pt x="255370" y="585424"/>
                    </a:lnTo>
                    <a:lnTo>
                      <a:pt x="255839" y="582387"/>
                    </a:lnTo>
                    <a:lnTo>
                      <a:pt x="256070" y="579347"/>
                    </a:lnTo>
                    <a:lnTo>
                      <a:pt x="256070" y="576074"/>
                    </a:lnTo>
                    <a:lnTo>
                      <a:pt x="255839" y="573034"/>
                    </a:lnTo>
                    <a:lnTo>
                      <a:pt x="254902" y="570228"/>
                    </a:lnTo>
                    <a:lnTo>
                      <a:pt x="254902" y="566955"/>
                    </a:lnTo>
                    <a:lnTo>
                      <a:pt x="256070" y="564619"/>
                    </a:lnTo>
                    <a:lnTo>
                      <a:pt x="257007" y="562278"/>
                    </a:lnTo>
                    <a:lnTo>
                      <a:pt x="258877" y="560409"/>
                    </a:lnTo>
                    <a:lnTo>
                      <a:pt x="260514" y="558772"/>
                    </a:lnTo>
                    <a:lnTo>
                      <a:pt x="262621" y="557368"/>
                    </a:lnTo>
                    <a:lnTo>
                      <a:pt x="264258" y="555731"/>
                    </a:lnTo>
                    <a:lnTo>
                      <a:pt x="265888" y="554097"/>
                    </a:lnTo>
                    <a:lnTo>
                      <a:pt x="267064" y="551760"/>
                    </a:lnTo>
                    <a:lnTo>
                      <a:pt x="267764" y="548953"/>
                    </a:lnTo>
                    <a:lnTo>
                      <a:pt x="267995" y="545913"/>
                    </a:lnTo>
                    <a:lnTo>
                      <a:pt x="267527" y="542875"/>
                    </a:lnTo>
                    <a:lnTo>
                      <a:pt x="266596" y="540534"/>
                    </a:lnTo>
                    <a:lnTo>
                      <a:pt x="265895" y="537963"/>
                    </a:lnTo>
                    <a:lnTo>
                      <a:pt x="264489" y="535859"/>
                    </a:lnTo>
                    <a:lnTo>
                      <a:pt x="263552" y="533521"/>
                    </a:lnTo>
                    <a:lnTo>
                      <a:pt x="262152" y="531418"/>
                    </a:lnTo>
                    <a:lnTo>
                      <a:pt x="260745" y="529548"/>
                    </a:lnTo>
                    <a:lnTo>
                      <a:pt x="259345" y="527441"/>
                    </a:lnTo>
                    <a:lnTo>
                      <a:pt x="258177" y="525106"/>
                    </a:lnTo>
                    <a:lnTo>
                      <a:pt x="257240" y="522766"/>
                    </a:lnTo>
                    <a:lnTo>
                      <a:pt x="256776" y="519728"/>
                    </a:lnTo>
                    <a:lnTo>
                      <a:pt x="256307" y="518322"/>
                    </a:lnTo>
                    <a:lnTo>
                      <a:pt x="256070" y="517156"/>
                    </a:lnTo>
                    <a:lnTo>
                      <a:pt x="256025" y="516781"/>
                    </a:lnTo>
                    <a:lnTo>
                      <a:pt x="254902" y="513416"/>
                    </a:lnTo>
                    <a:lnTo>
                      <a:pt x="253733" y="511078"/>
                    </a:lnTo>
                    <a:lnTo>
                      <a:pt x="252332" y="508972"/>
                    </a:lnTo>
                    <a:lnTo>
                      <a:pt x="251395" y="506634"/>
                    </a:lnTo>
                    <a:lnTo>
                      <a:pt x="250933" y="503594"/>
                    </a:lnTo>
                    <a:lnTo>
                      <a:pt x="250227" y="501022"/>
                    </a:lnTo>
                    <a:lnTo>
                      <a:pt x="249996" y="497982"/>
                    </a:lnTo>
                    <a:lnTo>
                      <a:pt x="249996" y="494475"/>
                    </a:lnTo>
                    <a:lnTo>
                      <a:pt x="250227" y="491435"/>
                    </a:lnTo>
                    <a:lnTo>
                      <a:pt x="251164" y="489098"/>
                    </a:lnTo>
                    <a:lnTo>
                      <a:pt x="251633" y="486060"/>
                    </a:lnTo>
                    <a:lnTo>
                      <a:pt x="252332" y="483488"/>
                    </a:lnTo>
                    <a:lnTo>
                      <a:pt x="252095" y="479982"/>
                    </a:lnTo>
                    <a:lnTo>
                      <a:pt x="252095" y="476710"/>
                    </a:lnTo>
                    <a:lnTo>
                      <a:pt x="252095" y="473201"/>
                    </a:lnTo>
                    <a:lnTo>
                      <a:pt x="251395" y="470626"/>
                    </a:lnTo>
                    <a:lnTo>
                      <a:pt x="251164" y="467588"/>
                    </a:lnTo>
                    <a:lnTo>
                      <a:pt x="250926" y="464548"/>
                    </a:lnTo>
                    <a:lnTo>
                      <a:pt x="250227" y="461745"/>
                    </a:lnTo>
                    <a:lnTo>
                      <a:pt x="249527" y="459173"/>
                    </a:lnTo>
                    <a:lnTo>
                      <a:pt x="248827" y="456366"/>
                    </a:lnTo>
                    <a:lnTo>
                      <a:pt x="247889" y="453794"/>
                    </a:lnTo>
                    <a:lnTo>
                      <a:pt x="247189" y="450989"/>
                    </a:lnTo>
                    <a:lnTo>
                      <a:pt x="246252" y="448651"/>
                    </a:lnTo>
                    <a:lnTo>
                      <a:pt x="245552" y="446079"/>
                    </a:lnTo>
                    <a:lnTo>
                      <a:pt x="244615" y="443742"/>
                    </a:lnTo>
                    <a:lnTo>
                      <a:pt x="243684" y="440936"/>
                    </a:lnTo>
                    <a:lnTo>
                      <a:pt x="242976" y="438364"/>
                    </a:lnTo>
                    <a:lnTo>
                      <a:pt x="242276" y="435557"/>
                    </a:lnTo>
                    <a:lnTo>
                      <a:pt x="242045" y="432521"/>
                    </a:lnTo>
                    <a:lnTo>
                      <a:pt x="241346" y="429945"/>
                    </a:lnTo>
                    <a:lnTo>
                      <a:pt x="241236" y="428567"/>
                    </a:lnTo>
                    <a:lnTo>
                      <a:pt x="241108" y="426907"/>
                    </a:lnTo>
                    <a:lnTo>
                      <a:pt x="241808" y="424102"/>
                    </a:lnTo>
                    <a:lnTo>
                      <a:pt x="242976" y="422232"/>
                    </a:lnTo>
                    <a:lnTo>
                      <a:pt x="244852" y="420360"/>
                    </a:lnTo>
                    <a:lnTo>
                      <a:pt x="247657" y="419661"/>
                    </a:lnTo>
                    <a:lnTo>
                      <a:pt x="250227" y="419192"/>
                    </a:lnTo>
                    <a:lnTo>
                      <a:pt x="253502" y="418723"/>
                    </a:lnTo>
                    <a:lnTo>
                      <a:pt x="256539" y="418488"/>
                    </a:lnTo>
                    <a:lnTo>
                      <a:pt x="259114" y="417789"/>
                    </a:lnTo>
                    <a:lnTo>
                      <a:pt x="261682" y="416620"/>
                    </a:lnTo>
                    <a:lnTo>
                      <a:pt x="264258" y="415917"/>
                    </a:lnTo>
                    <a:lnTo>
                      <a:pt x="266827" y="414983"/>
                    </a:lnTo>
                    <a:lnTo>
                      <a:pt x="269164" y="414049"/>
                    </a:lnTo>
                    <a:lnTo>
                      <a:pt x="271271" y="412645"/>
                    </a:lnTo>
                    <a:lnTo>
                      <a:pt x="273139" y="411242"/>
                    </a:lnTo>
                    <a:lnTo>
                      <a:pt x="275015" y="409607"/>
                    </a:lnTo>
                    <a:lnTo>
                      <a:pt x="276645" y="407970"/>
                    </a:lnTo>
                    <a:lnTo>
                      <a:pt x="277814" y="405634"/>
                    </a:lnTo>
                    <a:lnTo>
                      <a:pt x="278520" y="402823"/>
                    </a:lnTo>
                    <a:lnTo>
                      <a:pt x="278982" y="400020"/>
                    </a:lnTo>
                    <a:lnTo>
                      <a:pt x="278988" y="396746"/>
                    </a:lnTo>
                    <a:lnTo>
                      <a:pt x="279220" y="393708"/>
                    </a:lnTo>
                    <a:lnTo>
                      <a:pt x="279220" y="390433"/>
                    </a:lnTo>
                    <a:lnTo>
                      <a:pt x="279663" y="387540"/>
                    </a:lnTo>
                    <a:lnTo>
                      <a:pt x="279689" y="387396"/>
                    </a:lnTo>
                    <a:lnTo>
                      <a:pt x="279921" y="384355"/>
                    </a:lnTo>
                    <a:lnTo>
                      <a:pt x="280389" y="381314"/>
                    </a:lnTo>
                    <a:lnTo>
                      <a:pt x="281089" y="378511"/>
                    </a:lnTo>
                    <a:lnTo>
                      <a:pt x="282026" y="376175"/>
                    </a:lnTo>
                    <a:lnTo>
                      <a:pt x="282957" y="373833"/>
                    </a:lnTo>
                    <a:lnTo>
                      <a:pt x="284364" y="371731"/>
                    </a:lnTo>
                    <a:lnTo>
                      <a:pt x="285764" y="369859"/>
                    </a:lnTo>
                    <a:lnTo>
                      <a:pt x="287401" y="367989"/>
                    </a:lnTo>
                    <a:lnTo>
                      <a:pt x="288808" y="366117"/>
                    </a:lnTo>
                    <a:lnTo>
                      <a:pt x="290439" y="364249"/>
                    </a:lnTo>
                    <a:lnTo>
                      <a:pt x="291845" y="362377"/>
                    </a:lnTo>
                    <a:lnTo>
                      <a:pt x="293714" y="360743"/>
                    </a:lnTo>
                    <a:lnTo>
                      <a:pt x="295351" y="358871"/>
                    </a:lnTo>
                    <a:lnTo>
                      <a:pt x="296988" y="357234"/>
                    </a:lnTo>
                    <a:lnTo>
                      <a:pt x="298402" y="355994"/>
                    </a:lnTo>
                    <a:lnTo>
                      <a:pt x="298858" y="355599"/>
                    </a:lnTo>
                    <a:lnTo>
                      <a:pt x="300495" y="353962"/>
                    </a:lnTo>
                    <a:lnTo>
                      <a:pt x="302133" y="352090"/>
                    </a:lnTo>
                    <a:lnTo>
                      <a:pt x="304001" y="350456"/>
                    </a:lnTo>
                    <a:lnTo>
                      <a:pt x="305638" y="348817"/>
                    </a:lnTo>
                    <a:lnTo>
                      <a:pt x="307508" y="347415"/>
                    </a:lnTo>
                    <a:lnTo>
                      <a:pt x="309613" y="346012"/>
                    </a:lnTo>
                    <a:lnTo>
                      <a:pt x="312182" y="345077"/>
                    </a:lnTo>
                    <a:lnTo>
                      <a:pt x="314988" y="344374"/>
                    </a:lnTo>
                    <a:lnTo>
                      <a:pt x="317563" y="343674"/>
                    </a:lnTo>
                    <a:lnTo>
                      <a:pt x="320370" y="342972"/>
                    </a:lnTo>
                    <a:lnTo>
                      <a:pt x="323407" y="342740"/>
                    </a:lnTo>
                    <a:lnTo>
                      <a:pt x="326913" y="342740"/>
                    </a:lnTo>
                    <a:lnTo>
                      <a:pt x="330420" y="342737"/>
                    </a:lnTo>
                    <a:lnTo>
                      <a:pt x="333463" y="342974"/>
                    </a:lnTo>
                    <a:lnTo>
                      <a:pt x="336732" y="342974"/>
                    </a:lnTo>
                    <a:lnTo>
                      <a:pt x="340244" y="342972"/>
                    </a:lnTo>
                    <a:lnTo>
                      <a:pt x="343282" y="342503"/>
                    </a:lnTo>
                    <a:lnTo>
                      <a:pt x="346088" y="341802"/>
                    </a:lnTo>
                    <a:lnTo>
                      <a:pt x="348894" y="341102"/>
                    </a:lnTo>
                    <a:lnTo>
                      <a:pt x="350762" y="340354"/>
                    </a:lnTo>
                    <a:lnTo>
                      <a:pt x="351231" y="340169"/>
                    </a:lnTo>
                    <a:lnTo>
                      <a:pt x="353569" y="339230"/>
                    </a:lnTo>
                    <a:lnTo>
                      <a:pt x="355675" y="337827"/>
                    </a:lnTo>
                    <a:lnTo>
                      <a:pt x="357775" y="336427"/>
                    </a:lnTo>
                    <a:lnTo>
                      <a:pt x="359412" y="334790"/>
                    </a:lnTo>
                    <a:lnTo>
                      <a:pt x="360820" y="332683"/>
                    </a:lnTo>
                    <a:lnTo>
                      <a:pt x="362219" y="330580"/>
                    </a:lnTo>
                    <a:lnTo>
                      <a:pt x="363156" y="328244"/>
                    </a:lnTo>
                    <a:lnTo>
                      <a:pt x="364087" y="325903"/>
                    </a:lnTo>
                    <a:lnTo>
                      <a:pt x="365025" y="323331"/>
                    </a:lnTo>
                    <a:lnTo>
                      <a:pt x="365957" y="320997"/>
                    </a:lnTo>
                    <a:lnTo>
                      <a:pt x="366663" y="318190"/>
                    </a:lnTo>
                    <a:lnTo>
                      <a:pt x="367594" y="315849"/>
                    </a:lnTo>
                    <a:lnTo>
                      <a:pt x="368300" y="313278"/>
                    </a:lnTo>
                    <a:lnTo>
                      <a:pt x="369000" y="310475"/>
                    </a:lnTo>
                    <a:lnTo>
                      <a:pt x="369932" y="308137"/>
                    </a:lnTo>
                    <a:lnTo>
                      <a:pt x="371107" y="305800"/>
                    </a:lnTo>
                    <a:lnTo>
                      <a:pt x="372275" y="303693"/>
                    </a:lnTo>
                    <a:lnTo>
                      <a:pt x="373443" y="301352"/>
                    </a:lnTo>
                    <a:lnTo>
                      <a:pt x="375075" y="299719"/>
                    </a:lnTo>
                    <a:lnTo>
                      <a:pt x="376481" y="297616"/>
                    </a:lnTo>
                    <a:lnTo>
                      <a:pt x="378118" y="295978"/>
                    </a:lnTo>
                    <a:lnTo>
                      <a:pt x="379757" y="294341"/>
                    </a:lnTo>
                    <a:lnTo>
                      <a:pt x="381856" y="292937"/>
                    </a:lnTo>
                    <a:lnTo>
                      <a:pt x="383963" y="291538"/>
                    </a:lnTo>
                    <a:lnTo>
                      <a:pt x="386300" y="290601"/>
                    </a:lnTo>
                    <a:lnTo>
                      <a:pt x="388407" y="289197"/>
                    </a:lnTo>
                    <a:lnTo>
                      <a:pt x="390512" y="287794"/>
                    </a:lnTo>
                    <a:lnTo>
                      <a:pt x="392613" y="286394"/>
                    </a:lnTo>
                    <a:lnTo>
                      <a:pt x="394487" y="284987"/>
                    </a:lnTo>
                    <a:lnTo>
                      <a:pt x="396356" y="283353"/>
                    </a:lnTo>
                    <a:lnTo>
                      <a:pt x="397994" y="281716"/>
                    </a:lnTo>
                    <a:lnTo>
                      <a:pt x="399625" y="280081"/>
                    </a:lnTo>
                    <a:lnTo>
                      <a:pt x="401500" y="278209"/>
                    </a:lnTo>
                    <a:lnTo>
                      <a:pt x="403137" y="276572"/>
                    </a:lnTo>
                    <a:lnTo>
                      <a:pt x="404537" y="274469"/>
                    </a:lnTo>
                    <a:lnTo>
                      <a:pt x="406175" y="272832"/>
                    </a:lnTo>
                    <a:lnTo>
                      <a:pt x="407812" y="271194"/>
                    </a:lnTo>
                    <a:lnTo>
                      <a:pt x="409680" y="269559"/>
                    </a:lnTo>
                    <a:lnTo>
                      <a:pt x="411550" y="268157"/>
                    </a:lnTo>
                    <a:lnTo>
                      <a:pt x="413655" y="266754"/>
                    </a:lnTo>
                    <a:lnTo>
                      <a:pt x="415994" y="265819"/>
                    </a:lnTo>
                    <a:lnTo>
                      <a:pt x="418561" y="264647"/>
                    </a:lnTo>
                    <a:lnTo>
                      <a:pt x="420900" y="263713"/>
                    </a:lnTo>
                    <a:lnTo>
                      <a:pt x="423243" y="262779"/>
                    </a:lnTo>
                    <a:lnTo>
                      <a:pt x="425343" y="261375"/>
                    </a:lnTo>
                    <a:lnTo>
                      <a:pt x="427449" y="259972"/>
                    </a:lnTo>
                    <a:lnTo>
                      <a:pt x="429556" y="258569"/>
                    </a:lnTo>
                    <a:lnTo>
                      <a:pt x="431424" y="257400"/>
                    </a:lnTo>
                    <a:lnTo>
                      <a:pt x="433294" y="255532"/>
                    </a:lnTo>
                    <a:lnTo>
                      <a:pt x="434931" y="253894"/>
                    </a:lnTo>
                    <a:lnTo>
                      <a:pt x="436336" y="251788"/>
                    </a:lnTo>
                    <a:lnTo>
                      <a:pt x="437737" y="249920"/>
                    </a:lnTo>
                    <a:lnTo>
                      <a:pt x="438675" y="247582"/>
                    </a:lnTo>
                    <a:lnTo>
                      <a:pt x="439374" y="244775"/>
                    </a:lnTo>
                    <a:lnTo>
                      <a:pt x="439605" y="241735"/>
                    </a:lnTo>
                    <a:lnTo>
                      <a:pt x="440074" y="238698"/>
                    </a:lnTo>
                    <a:lnTo>
                      <a:pt x="440774" y="236125"/>
                    </a:lnTo>
                    <a:lnTo>
                      <a:pt x="441242" y="233320"/>
                    </a:lnTo>
                    <a:lnTo>
                      <a:pt x="442412" y="230982"/>
                    </a:lnTo>
                    <a:lnTo>
                      <a:pt x="443349" y="228641"/>
                    </a:lnTo>
                    <a:lnTo>
                      <a:pt x="445686" y="227473"/>
                    </a:lnTo>
                    <a:lnTo>
                      <a:pt x="447087" y="229580"/>
                    </a:lnTo>
                    <a:lnTo>
                      <a:pt x="448255" y="231916"/>
                    </a:lnTo>
                    <a:lnTo>
                      <a:pt x="449661" y="234020"/>
                    </a:lnTo>
                    <a:lnTo>
                      <a:pt x="450600" y="236356"/>
                    </a:lnTo>
                    <a:lnTo>
                      <a:pt x="451768" y="238698"/>
                    </a:lnTo>
                    <a:lnTo>
                      <a:pt x="452699" y="241035"/>
                    </a:lnTo>
                    <a:lnTo>
                      <a:pt x="453636" y="243373"/>
                    </a:lnTo>
                    <a:lnTo>
                      <a:pt x="454805" y="245710"/>
                    </a:lnTo>
                    <a:lnTo>
                      <a:pt x="456206" y="247817"/>
                    </a:lnTo>
                    <a:lnTo>
                      <a:pt x="457843" y="249450"/>
                    </a:lnTo>
                    <a:lnTo>
                      <a:pt x="459950" y="250853"/>
                    </a:lnTo>
                    <a:lnTo>
                      <a:pt x="462055" y="252022"/>
                    </a:lnTo>
                    <a:lnTo>
                      <a:pt x="464856" y="252725"/>
                    </a:lnTo>
                    <a:lnTo>
                      <a:pt x="467661" y="253425"/>
                    </a:lnTo>
                    <a:lnTo>
                      <a:pt x="470237" y="254129"/>
                    </a:lnTo>
                    <a:lnTo>
                      <a:pt x="473042" y="254829"/>
                    </a:lnTo>
                    <a:lnTo>
                      <a:pt x="475849" y="255295"/>
                    </a:lnTo>
                    <a:lnTo>
                      <a:pt x="478655" y="255997"/>
                    </a:lnTo>
                    <a:lnTo>
                      <a:pt x="481692" y="256232"/>
                    </a:lnTo>
                    <a:lnTo>
                      <a:pt x="484730" y="255997"/>
                    </a:lnTo>
                    <a:lnTo>
                      <a:pt x="486367" y="254364"/>
                    </a:lnTo>
                    <a:lnTo>
                      <a:pt x="487774" y="252257"/>
                    </a:lnTo>
                    <a:lnTo>
                      <a:pt x="489174" y="250154"/>
                    </a:lnTo>
                    <a:lnTo>
                      <a:pt x="490811" y="248517"/>
                    </a:lnTo>
                    <a:lnTo>
                      <a:pt x="492211" y="246647"/>
                    </a:lnTo>
                    <a:lnTo>
                      <a:pt x="493617" y="244541"/>
                    </a:lnTo>
                    <a:lnTo>
                      <a:pt x="495254" y="242903"/>
                    </a:lnTo>
                    <a:lnTo>
                      <a:pt x="496655" y="240800"/>
                    </a:lnTo>
                    <a:lnTo>
                      <a:pt x="497824" y="239632"/>
                    </a:lnTo>
                    <a:lnTo>
                      <a:pt x="498292" y="239167"/>
                    </a:lnTo>
                    <a:lnTo>
                      <a:pt x="500160" y="237295"/>
                    </a:lnTo>
                    <a:lnTo>
                      <a:pt x="501799" y="235657"/>
                    </a:lnTo>
                    <a:lnTo>
                      <a:pt x="503436" y="234020"/>
                    </a:lnTo>
                    <a:lnTo>
                      <a:pt x="504837" y="231916"/>
                    </a:lnTo>
                    <a:lnTo>
                      <a:pt x="506242" y="229811"/>
                    </a:lnTo>
                    <a:lnTo>
                      <a:pt x="507642" y="227941"/>
                    </a:lnTo>
                    <a:lnTo>
                      <a:pt x="509048" y="225838"/>
                    </a:lnTo>
                    <a:lnTo>
                      <a:pt x="509980" y="223498"/>
                    </a:lnTo>
                    <a:lnTo>
                      <a:pt x="511386" y="221629"/>
                    </a:lnTo>
                    <a:lnTo>
                      <a:pt x="512323" y="219058"/>
                    </a:lnTo>
                    <a:lnTo>
                      <a:pt x="513023" y="216486"/>
                    </a:lnTo>
                    <a:lnTo>
                      <a:pt x="513254" y="213444"/>
                    </a:lnTo>
                    <a:lnTo>
                      <a:pt x="513492" y="210408"/>
                    </a:lnTo>
                    <a:lnTo>
                      <a:pt x="514193" y="207132"/>
                    </a:lnTo>
                    <a:lnTo>
                      <a:pt x="514661" y="204094"/>
                    </a:lnTo>
                    <a:lnTo>
                      <a:pt x="514892" y="201054"/>
                    </a:lnTo>
                    <a:lnTo>
                      <a:pt x="515361" y="198014"/>
                    </a:lnTo>
                    <a:lnTo>
                      <a:pt x="515823" y="195207"/>
                    </a:lnTo>
                    <a:lnTo>
                      <a:pt x="516292" y="192170"/>
                    </a:lnTo>
                    <a:lnTo>
                      <a:pt x="517229" y="189832"/>
                    </a:lnTo>
                    <a:lnTo>
                      <a:pt x="517929" y="187027"/>
                    </a:lnTo>
                    <a:lnTo>
                      <a:pt x="518636" y="184454"/>
                    </a:lnTo>
                    <a:lnTo>
                      <a:pt x="519336" y="181649"/>
                    </a:lnTo>
                    <a:lnTo>
                      <a:pt x="520267" y="179310"/>
                    </a:lnTo>
                    <a:lnTo>
                      <a:pt x="521313" y="177218"/>
                    </a:lnTo>
                    <a:lnTo>
                      <a:pt x="521378" y="177092"/>
                    </a:lnTo>
                    <a:lnTo>
                      <a:pt x="521435" y="176974"/>
                    </a:lnTo>
                    <a:lnTo>
                      <a:pt x="522373" y="174636"/>
                    </a:lnTo>
                    <a:lnTo>
                      <a:pt x="523311" y="172295"/>
                    </a:lnTo>
                    <a:lnTo>
                      <a:pt x="523658" y="171595"/>
                    </a:lnTo>
                    <a:lnTo>
                      <a:pt x="524480" y="169958"/>
                    </a:lnTo>
                    <a:lnTo>
                      <a:pt x="525648" y="167855"/>
                    </a:lnTo>
                    <a:lnTo>
                      <a:pt x="526816" y="165517"/>
                    </a:lnTo>
                    <a:lnTo>
                      <a:pt x="527986" y="163411"/>
                    </a:lnTo>
                    <a:lnTo>
                      <a:pt x="529154" y="161073"/>
                    </a:lnTo>
                    <a:lnTo>
                      <a:pt x="530092" y="158736"/>
                    </a:lnTo>
                    <a:lnTo>
                      <a:pt x="531260" y="156398"/>
                    </a:lnTo>
                    <a:lnTo>
                      <a:pt x="530092" y="154062"/>
                    </a:lnTo>
                    <a:lnTo>
                      <a:pt x="528455" y="152423"/>
                    </a:lnTo>
                    <a:lnTo>
                      <a:pt x="526816" y="151724"/>
                    </a:lnTo>
                    <a:lnTo>
                      <a:pt x="525879" y="151490"/>
                    </a:lnTo>
                    <a:lnTo>
                      <a:pt x="523542" y="150318"/>
                    </a:lnTo>
                    <a:lnTo>
                      <a:pt x="521204" y="149383"/>
                    </a:lnTo>
                    <a:lnTo>
                      <a:pt x="517698" y="149383"/>
                    </a:lnTo>
                    <a:lnTo>
                      <a:pt x="515361" y="149852"/>
                    </a:lnTo>
                    <a:lnTo>
                      <a:pt x="513254" y="151255"/>
                    </a:lnTo>
                    <a:lnTo>
                      <a:pt x="511617" y="152889"/>
                    </a:lnTo>
                    <a:lnTo>
                      <a:pt x="509749" y="154526"/>
                    </a:lnTo>
                    <a:lnTo>
                      <a:pt x="507879" y="155930"/>
                    </a:lnTo>
                    <a:lnTo>
                      <a:pt x="504837" y="156165"/>
                    </a:lnTo>
                    <a:lnTo>
                      <a:pt x="501568" y="155930"/>
                    </a:lnTo>
                    <a:lnTo>
                      <a:pt x="498292" y="155930"/>
                    </a:lnTo>
                    <a:lnTo>
                      <a:pt x="495955" y="156864"/>
                    </a:lnTo>
                    <a:lnTo>
                      <a:pt x="493149" y="157567"/>
                    </a:lnTo>
                    <a:lnTo>
                      <a:pt x="490342" y="158268"/>
                    </a:lnTo>
                    <a:lnTo>
                      <a:pt x="486837" y="158268"/>
                    </a:lnTo>
                    <a:lnTo>
                      <a:pt x="483799" y="157567"/>
                    </a:lnTo>
                    <a:lnTo>
                      <a:pt x="481461" y="156633"/>
                    </a:lnTo>
                    <a:lnTo>
                      <a:pt x="479355" y="155465"/>
                    </a:lnTo>
                    <a:lnTo>
                      <a:pt x="477718" y="153593"/>
                    </a:lnTo>
                    <a:lnTo>
                      <a:pt x="476549" y="151255"/>
                    </a:lnTo>
                    <a:lnTo>
                      <a:pt x="475849" y="148683"/>
                    </a:lnTo>
                    <a:lnTo>
                      <a:pt x="475380" y="145643"/>
                    </a:lnTo>
                    <a:lnTo>
                      <a:pt x="475849" y="142605"/>
                    </a:lnTo>
                    <a:lnTo>
                      <a:pt x="476780" y="140264"/>
                    </a:lnTo>
                    <a:lnTo>
                      <a:pt x="478187" y="138161"/>
                    </a:lnTo>
                    <a:lnTo>
                      <a:pt x="479586" y="135824"/>
                    </a:lnTo>
                    <a:lnTo>
                      <a:pt x="480524" y="133486"/>
                    </a:lnTo>
                    <a:lnTo>
                      <a:pt x="481923" y="131381"/>
                    </a:lnTo>
                    <a:lnTo>
                      <a:pt x="482862" y="129043"/>
                    </a:lnTo>
                    <a:lnTo>
                      <a:pt x="482862" y="126471"/>
                    </a:lnTo>
                    <a:lnTo>
                      <a:pt x="481923" y="124134"/>
                    </a:lnTo>
                    <a:lnTo>
                      <a:pt x="480524" y="122031"/>
                    </a:lnTo>
                    <a:lnTo>
                      <a:pt x="478887" y="120393"/>
                    </a:lnTo>
                    <a:lnTo>
                      <a:pt x="477017" y="118756"/>
                    </a:lnTo>
                    <a:lnTo>
                      <a:pt x="475380" y="117117"/>
                    </a:lnTo>
                    <a:lnTo>
                      <a:pt x="473974" y="115015"/>
                    </a:lnTo>
                    <a:lnTo>
                      <a:pt x="473274" y="112442"/>
                    </a:lnTo>
                    <a:lnTo>
                      <a:pt x="473274" y="108937"/>
                    </a:lnTo>
                    <a:lnTo>
                      <a:pt x="473512" y="105897"/>
                    </a:lnTo>
                    <a:lnTo>
                      <a:pt x="474911" y="103794"/>
                    </a:lnTo>
                    <a:lnTo>
                      <a:pt x="476317" y="101922"/>
                    </a:lnTo>
                    <a:lnTo>
                      <a:pt x="477718" y="99818"/>
                    </a:lnTo>
                    <a:lnTo>
                      <a:pt x="479355" y="98180"/>
                    </a:lnTo>
                    <a:lnTo>
                      <a:pt x="480755" y="96077"/>
                    </a:lnTo>
                    <a:lnTo>
                      <a:pt x="482161" y="93974"/>
                    </a:lnTo>
                    <a:lnTo>
                      <a:pt x="483799" y="92337"/>
                    </a:lnTo>
                    <a:lnTo>
                      <a:pt x="485198" y="90465"/>
                    </a:lnTo>
                    <a:lnTo>
                      <a:pt x="486604" y="88362"/>
                    </a:lnTo>
                    <a:lnTo>
                      <a:pt x="488236" y="86725"/>
                    </a:lnTo>
                    <a:lnTo>
                      <a:pt x="489642" y="84622"/>
                    </a:lnTo>
                    <a:lnTo>
                      <a:pt x="491280" y="82983"/>
                    </a:lnTo>
                    <a:lnTo>
                      <a:pt x="492680" y="80883"/>
                    </a:lnTo>
                    <a:lnTo>
                      <a:pt x="493848" y="78775"/>
                    </a:lnTo>
                    <a:lnTo>
                      <a:pt x="495724" y="77136"/>
                    </a:lnTo>
                    <a:lnTo>
                      <a:pt x="497124" y="75269"/>
                    </a:lnTo>
                    <a:lnTo>
                      <a:pt x="498523" y="73161"/>
                    </a:lnTo>
                    <a:lnTo>
                      <a:pt x="499229" y="71523"/>
                    </a:lnTo>
                    <a:lnTo>
                      <a:pt x="498761" y="71523"/>
                    </a:lnTo>
                    <a:lnTo>
                      <a:pt x="499461" y="68018"/>
                    </a:lnTo>
                    <a:lnTo>
                      <a:pt x="500399" y="64741"/>
                    </a:lnTo>
                    <a:lnTo>
                      <a:pt x="501099" y="61236"/>
                    </a:lnTo>
                    <a:lnTo>
                      <a:pt x="502036" y="57972"/>
                    </a:lnTo>
                    <a:lnTo>
                      <a:pt x="502967" y="54695"/>
                    </a:lnTo>
                    <a:lnTo>
                      <a:pt x="503667" y="51190"/>
                    </a:lnTo>
                    <a:lnTo>
                      <a:pt x="504129" y="49907"/>
                    </a:lnTo>
                    <a:lnTo>
                      <a:pt x="508207" y="43850"/>
                    </a:lnTo>
                    <a:lnTo>
                      <a:pt x="509235" y="40078"/>
                    </a:lnTo>
                    <a:lnTo>
                      <a:pt x="510262" y="339"/>
                    </a:lnTo>
                    <a:lnTo>
                      <a:pt x="489707" y="18157"/>
                    </a:lnTo>
                    <a:lnTo>
                      <a:pt x="471212" y="16443"/>
                    </a:lnTo>
                    <a:lnTo>
                      <a:pt x="423589" y="14728"/>
                    </a:lnTo>
                    <a:lnTo>
                      <a:pt x="412968" y="17472"/>
                    </a:lnTo>
                    <a:lnTo>
                      <a:pt x="381452" y="37334"/>
                    </a:lnTo>
                    <a:lnTo>
                      <a:pt x="365352" y="49323"/>
                    </a:lnTo>
                    <a:lnTo>
                      <a:pt x="352676" y="60639"/>
                    </a:lnTo>
                    <a:lnTo>
                      <a:pt x="345144" y="70228"/>
                    </a:lnTo>
                    <a:lnTo>
                      <a:pt x="330067" y="85299"/>
                    </a:lnTo>
                    <a:lnTo>
                      <a:pt x="304033" y="106542"/>
                    </a:lnTo>
                    <a:lnTo>
                      <a:pt x="303346" y="100373"/>
                    </a:lnTo>
                    <a:lnTo>
                      <a:pt x="310197" y="90440"/>
                    </a:lnTo>
                    <a:lnTo>
                      <a:pt x="310538" y="86330"/>
                    </a:lnTo>
                    <a:lnTo>
                      <a:pt x="309170" y="84271"/>
                    </a:lnTo>
                    <a:lnTo>
                      <a:pt x="313967" y="79816"/>
                    </a:lnTo>
                    <a:lnTo>
                      <a:pt x="308830" y="75714"/>
                    </a:lnTo>
                    <a:lnTo>
                      <a:pt x="307455" y="72628"/>
                    </a:lnTo>
                    <a:lnTo>
                      <a:pt x="304714" y="70913"/>
                    </a:lnTo>
                    <a:lnTo>
                      <a:pt x="301978" y="70228"/>
                    </a:lnTo>
                    <a:lnTo>
                      <a:pt x="297181" y="64741"/>
                    </a:lnTo>
                    <a:lnTo>
                      <a:pt x="293071" y="64398"/>
                    </a:lnTo>
                    <a:lnTo>
                      <a:pt x="291357" y="58582"/>
                    </a:lnTo>
                    <a:lnTo>
                      <a:pt x="292725" y="52067"/>
                    </a:lnTo>
                    <a:lnTo>
                      <a:pt x="292044" y="50022"/>
                    </a:lnTo>
                    <a:lnTo>
                      <a:pt x="297522" y="47279"/>
                    </a:lnTo>
                    <a:lnTo>
                      <a:pt x="296834" y="41792"/>
                    </a:lnTo>
                    <a:lnTo>
                      <a:pt x="294099" y="41449"/>
                    </a:lnTo>
                    <a:lnTo>
                      <a:pt x="267031" y="45221"/>
                    </a:lnTo>
                    <a:lnTo>
                      <a:pt x="222158" y="62696"/>
                    </a:lnTo>
                    <a:lnTo>
                      <a:pt x="236202" y="92494"/>
                    </a:lnTo>
                    <a:lnTo>
                      <a:pt x="213019" y="125813"/>
                    </a:lnTo>
                    <a:lnTo>
                      <a:pt x="211652" y="127639"/>
                    </a:lnTo>
                    <a:lnTo>
                      <a:pt x="210246" y="129742"/>
                    </a:lnTo>
                    <a:lnTo>
                      <a:pt x="208846" y="131849"/>
                    </a:lnTo>
                    <a:lnTo>
                      <a:pt x="207439" y="133717"/>
                    </a:lnTo>
                    <a:lnTo>
                      <a:pt x="206271" y="135824"/>
                    </a:lnTo>
                    <a:lnTo>
                      <a:pt x="204871" y="137692"/>
                    </a:lnTo>
                    <a:lnTo>
                      <a:pt x="203465" y="139799"/>
                    </a:lnTo>
                    <a:lnTo>
                      <a:pt x="202064" y="141901"/>
                    </a:lnTo>
                    <a:lnTo>
                      <a:pt x="200659" y="143773"/>
                    </a:lnTo>
                    <a:lnTo>
                      <a:pt x="199028" y="145643"/>
                    </a:lnTo>
                    <a:lnTo>
                      <a:pt x="197621" y="147515"/>
                    </a:lnTo>
                    <a:lnTo>
                      <a:pt x="195984" y="149383"/>
                    </a:lnTo>
                    <a:lnTo>
                      <a:pt x="194584" y="151255"/>
                    </a:lnTo>
                    <a:lnTo>
                      <a:pt x="192946" y="152889"/>
                    </a:lnTo>
                    <a:lnTo>
                      <a:pt x="191540" y="154995"/>
                    </a:lnTo>
                    <a:lnTo>
                      <a:pt x="190140" y="157098"/>
                    </a:lnTo>
                    <a:lnTo>
                      <a:pt x="188740" y="158970"/>
                    </a:lnTo>
                    <a:lnTo>
                      <a:pt x="187802" y="161542"/>
                    </a:lnTo>
                    <a:lnTo>
                      <a:pt x="186403" y="163411"/>
                    </a:lnTo>
                    <a:lnTo>
                      <a:pt x="184996" y="165517"/>
                    </a:lnTo>
                    <a:lnTo>
                      <a:pt x="184058" y="167855"/>
                    </a:lnTo>
                    <a:lnTo>
                      <a:pt x="182659" y="169958"/>
                    </a:lnTo>
                    <a:lnTo>
                      <a:pt x="181490" y="172295"/>
                    </a:lnTo>
                    <a:lnTo>
                      <a:pt x="180552" y="174636"/>
                    </a:lnTo>
                    <a:lnTo>
                      <a:pt x="179152" y="176739"/>
                    </a:lnTo>
                    <a:lnTo>
                      <a:pt x="179005" y="176974"/>
                    </a:lnTo>
                    <a:lnTo>
                      <a:pt x="178921" y="177108"/>
                    </a:lnTo>
                    <a:lnTo>
                      <a:pt x="178851" y="177220"/>
                    </a:lnTo>
                    <a:lnTo>
                      <a:pt x="177984" y="178608"/>
                    </a:lnTo>
                    <a:lnTo>
                      <a:pt x="176866" y="180043"/>
                    </a:lnTo>
                    <a:lnTo>
                      <a:pt x="176347" y="180714"/>
                    </a:lnTo>
                    <a:lnTo>
                      <a:pt x="175408" y="183052"/>
                    </a:lnTo>
                    <a:lnTo>
                      <a:pt x="174009" y="184920"/>
                    </a:lnTo>
                    <a:lnTo>
                      <a:pt x="172840" y="187027"/>
                    </a:lnTo>
                    <a:lnTo>
                      <a:pt x="171441" y="189129"/>
                    </a:lnTo>
                    <a:lnTo>
                      <a:pt x="170034" y="191001"/>
                    </a:lnTo>
                    <a:lnTo>
                      <a:pt x="168628" y="193104"/>
                    </a:lnTo>
                    <a:lnTo>
                      <a:pt x="166996" y="194742"/>
                    </a:lnTo>
                    <a:lnTo>
                      <a:pt x="166527" y="195053"/>
                    </a:lnTo>
                    <a:lnTo>
                      <a:pt x="164890" y="196146"/>
                    </a:lnTo>
                    <a:lnTo>
                      <a:pt x="162084" y="195442"/>
                    </a:lnTo>
                    <a:lnTo>
                      <a:pt x="159047" y="195207"/>
                    </a:lnTo>
                    <a:lnTo>
                      <a:pt x="156003" y="194976"/>
                    </a:lnTo>
                    <a:lnTo>
                      <a:pt x="152496" y="194973"/>
                    </a:lnTo>
                    <a:lnTo>
                      <a:pt x="150859" y="194976"/>
                    </a:lnTo>
                    <a:lnTo>
                      <a:pt x="147353" y="194976"/>
                    </a:lnTo>
                    <a:lnTo>
                      <a:pt x="144315" y="194507"/>
                    </a:lnTo>
                    <a:lnTo>
                      <a:pt x="141510" y="193808"/>
                    </a:lnTo>
                    <a:lnTo>
                      <a:pt x="138472" y="193574"/>
                    </a:lnTo>
                    <a:lnTo>
                      <a:pt x="135666" y="192870"/>
                    </a:lnTo>
                    <a:lnTo>
                      <a:pt x="133091" y="192167"/>
                    </a:lnTo>
                    <a:lnTo>
                      <a:pt x="129822" y="191936"/>
                    </a:lnTo>
                    <a:lnTo>
                      <a:pt x="127485" y="191001"/>
                    </a:lnTo>
                    <a:lnTo>
                      <a:pt x="124678" y="190301"/>
                    </a:lnTo>
                    <a:lnTo>
                      <a:pt x="121871" y="189599"/>
                    </a:lnTo>
                    <a:lnTo>
                      <a:pt x="119297" y="188895"/>
                    </a:lnTo>
                    <a:lnTo>
                      <a:pt x="116728" y="187960"/>
                    </a:lnTo>
                    <a:lnTo>
                      <a:pt x="114391" y="187027"/>
                    </a:lnTo>
                    <a:lnTo>
                      <a:pt x="112053" y="185857"/>
                    </a:lnTo>
                    <a:lnTo>
                      <a:pt x="109947" y="184685"/>
                    </a:lnTo>
                    <a:lnTo>
                      <a:pt x="107609" y="183521"/>
                    </a:lnTo>
                    <a:lnTo>
                      <a:pt x="105504" y="182348"/>
                    </a:lnTo>
                    <a:lnTo>
                      <a:pt x="103634" y="180480"/>
                    </a:lnTo>
                    <a:lnTo>
                      <a:pt x="101529" y="179310"/>
                    </a:lnTo>
                    <a:lnTo>
                      <a:pt x="99660" y="177907"/>
                    </a:lnTo>
                    <a:lnTo>
                      <a:pt x="98625" y="177218"/>
                    </a:lnTo>
                    <a:lnTo>
                      <a:pt x="98434" y="177092"/>
                    </a:lnTo>
                    <a:lnTo>
                      <a:pt x="98253" y="176974"/>
                    </a:lnTo>
                    <a:lnTo>
                      <a:pt x="97553" y="176505"/>
                    </a:lnTo>
                    <a:lnTo>
                      <a:pt x="95685" y="174867"/>
                    </a:lnTo>
                    <a:lnTo>
                      <a:pt x="93816" y="173467"/>
                    </a:lnTo>
                    <a:lnTo>
                      <a:pt x="91710" y="172295"/>
                    </a:lnTo>
                    <a:lnTo>
                      <a:pt x="89603" y="170895"/>
                    </a:lnTo>
                    <a:lnTo>
                      <a:pt x="87504" y="169489"/>
                    </a:lnTo>
                    <a:lnTo>
                      <a:pt x="85160" y="168555"/>
                    </a:lnTo>
                    <a:lnTo>
                      <a:pt x="82360" y="167855"/>
                    </a:lnTo>
                    <a:lnTo>
                      <a:pt x="80022" y="166920"/>
                    </a:lnTo>
                    <a:lnTo>
                      <a:pt x="77217" y="166217"/>
                    </a:lnTo>
                    <a:lnTo>
                      <a:pt x="74641" y="165517"/>
                    </a:lnTo>
                    <a:lnTo>
                      <a:pt x="71835" y="164815"/>
                    </a:lnTo>
                    <a:lnTo>
                      <a:pt x="70198" y="164216"/>
                    </a:lnTo>
                    <a:lnTo>
                      <a:pt x="69267" y="163880"/>
                    </a:lnTo>
                    <a:lnTo>
                      <a:pt x="66929" y="162943"/>
                    </a:lnTo>
                    <a:lnTo>
                      <a:pt x="64586" y="161777"/>
                    </a:lnTo>
                    <a:lnTo>
                      <a:pt x="62485" y="160608"/>
                    </a:lnTo>
                    <a:lnTo>
                      <a:pt x="60379" y="159201"/>
                    </a:lnTo>
                    <a:lnTo>
                      <a:pt x="55936" y="156867"/>
                    </a:lnTo>
                    <a:lnTo>
                      <a:pt x="53597" y="155930"/>
                    </a:lnTo>
                    <a:lnTo>
                      <a:pt x="51498" y="154526"/>
                    </a:lnTo>
                    <a:lnTo>
                      <a:pt x="49154" y="153593"/>
                    </a:lnTo>
                    <a:lnTo>
                      <a:pt x="46355" y="152889"/>
                    </a:lnTo>
                    <a:lnTo>
                      <a:pt x="44017" y="151724"/>
                    </a:lnTo>
                    <a:lnTo>
                      <a:pt x="41211" y="151255"/>
                    </a:lnTo>
                    <a:lnTo>
                      <a:pt x="38404" y="150551"/>
                    </a:lnTo>
                    <a:lnTo>
                      <a:pt x="35598" y="149852"/>
                    </a:lnTo>
                    <a:lnTo>
                      <a:pt x="32792" y="149149"/>
                    </a:lnTo>
                    <a:lnTo>
                      <a:pt x="27594" y="153198"/>
                    </a:lnTo>
                    <a:lnTo>
                      <a:pt x="26281" y="154476"/>
                    </a:lnTo>
                    <a:lnTo>
                      <a:pt x="25433" y="155711"/>
                    </a:lnTo>
                    <a:lnTo>
                      <a:pt x="24367" y="157831"/>
                    </a:lnTo>
                    <a:lnTo>
                      <a:pt x="23987" y="159760"/>
                    </a:lnTo>
                    <a:lnTo>
                      <a:pt x="25050" y="160518"/>
                    </a:lnTo>
                    <a:lnTo>
                      <a:pt x="26357" y="161314"/>
                    </a:lnTo>
                    <a:lnTo>
                      <a:pt x="26498" y="162454"/>
                    </a:lnTo>
                    <a:lnTo>
                      <a:pt x="26197" y="164550"/>
                    </a:lnTo>
                    <a:lnTo>
                      <a:pt x="26428" y="165979"/>
                    </a:lnTo>
                    <a:lnTo>
                      <a:pt x="26586" y="167807"/>
                    </a:lnTo>
                    <a:lnTo>
                      <a:pt x="25464" y="169252"/>
                    </a:lnTo>
                    <a:lnTo>
                      <a:pt x="24206" y="170831"/>
                    </a:lnTo>
                    <a:lnTo>
                      <a:pt x="22510" y="171066"/>
                    </a:lnTo>
                    <a:lnTo>
                      <a:pt x="20395" y="171647"/>
                    </a:lnTo>
                    <a:lnTo>
                      <a:pt x="19300" y="172106"/>
                    </a:lnTo>
                    <a:lnTo>
                      <a:pt x="18340" y="172160"/>
                    </a:lnTo>
                    <a:lnTo>
                      <a:pt x="17608" y="172411"/>
                    </a:lnTo>
                    <a:lnTo>
                      <a:pt x="17165" y="172565"/>
                    </a:lnTo>
                    <a:lnTo>
                      <a:pt x="16285" y="172183"/>
                    </a:lnTo>
                    <a:lnTo>
                      <a:pt x="15720" y="171948"/>
                    </a:lnTo>
                    <a:lnTo>
                      <a:pt x="14417" y="172041"/>
                    </a:lnTo>
                    <a:lnTo>
                      <a:pt x="13154" y="172019"/>
                    </a:lnTo>
                    <a:lnTo>
                      <a:pt x="12118" y="172026"/>
                    </a:lnTo>
                    <a:lnTo>
                      <a:pt x="11402" y="172273"/>
                    </a:lnTo>
                    <a:lnTo>
                      <a:pt x="10419" y="173708"/>
                    </a:lnTo>
                    <a:lnTo>
                      <a:pt x="9565" y="174354"/>
                    </a:lnTo>
                    <a:lnTo>
                      <a:pt x="8185" y="174553"/>
                    </a:lnTo>
                    <a:lnTo>
                      <a:pt x="6607" y="174797"/>
                    </a:lnTo>
                    <a:lnTo>
                      <a:pt x="5687" y="174938"/>
                    </a:lnTo>
                    <a:lnTo>
                      <a:pt x="4932" y="175410"/>
                    </a:lnTo>
                    <a:lnTo>
                      <a:pt x="4370" y="176354"/>
                    </a:lnTo>
                    <a:lnTo>
                      <a:pt x="4174" y="176883"/>
                    </a:lnTo>
                    <a:lnTo>
                      <a:pt x="3680" y="177529"/>
                    </a:lnTo>
                    <a:lnTo>
                      <a:pt x="3262" y="178180"/>
                    </a:lnTo>
                    <a:lnTo>
                      <a:pt x="2354" y="179064"/>
                    </a:lnTo>
                    <a:lnTo>
                      <a:pt x="1529" y="179684"/>
                    </a:lnTo>
                    <a:lnTo>
                      <a:pt x="976" y="180037"/>
                    </a:lnTo>
                    <a:lnTo>
                      <a:pt x="453" y="180554"/>
                    </a:lnTo>
                    <a:lnTo>
                      <a:pt x="180" y="181520"/>
                    </a:lnTo>
                    <a:lnTo>
                      <a:pt x="331" y="182779"/>
                    </a:lnTo>
                    <a:lnTo>
                      <a:pt x="751" y="183607"/>
                    </a:lnTo>
                    <a:lnTo>
                      <a:pt x="1252" y="184243"/>
                    </a:lnTo>
                    <a:lnTo>
                      <a:pt x="1827" y="185023"/>
                    </a:lnTo>
                    <a:lnTo>
                      <a:pt x="2296" y="185937"/>
                    </a:lnTo>
                    <a:lnTo>
                      <a:pt x="3262" y="186082"/>
                    </a:lnTo>
                    <a:lnTo>
                      <a:pt x="4001" y="186313"/>
                    </a:lnTo>
                    <a:lnTo>
                      <a:pt x="4325" y="186946"/>
                    </a:lnTo>
                    <a:lnTo>
                      <a:pt x="4219" y="187855"/>
                    </a:lnTo>
                    <a:lnTo>
                      <a:pt x="5323" y="188439"/>
                    </a:lnTo>
                    <a:lnTo>
                      <a:pt x="5933" y="189103"/>
                    </a:lnTo>
                    <a:lnTo>
                      <a:pt x="5933" y="189790"/>
                    </a:lnTo>
                    <a:lnTo>
                      <a:pt x="5655" y="190475"/>
                    </a:lnTo>
                    <a:lnTo>
                      <a:pt x="5317" y="190799"/>
                    </a:lnTo>
                    <a:lnTo>
                      <a:pt x="5321" y="191408"/>
                    </a:lnTo>
                    <a:lnTo>
                      <a:pt x="5966" y="193211"/>
                    </a:lnTo>
                    <a:lnTo>
                      <a:pt x="7118" y="193927"/>
                    </a:lnTo>
                    <a:lnTo>
                      <a:pt x="7635" y="194020"/>
                    </a:lnTo>
                    <a:lnTo>
                      <a:pt x="8595" y="194629"/>
                    </a:lnTo>
                    <a:lnTo>
                      <a:pt x="9042" y="195747"/>
                    </a:lnTo>
                    <a:lnTo>
                      <a:pt x="9395" y="196322"/>
                    </a:lnTo>
                    <a:lnTo>
                      <a:pt x="9029" y="196842"/>
                    </a:lnTo>
                    <a:lnTo>
                      <a:pt x="8599" y="197690"/>
                    </a:lnTo>
                    <a:lnTo>
                      <a:pt x="9269" y="197908"/>
                    </a:lnTo>
                    <a:lnTo>
                      <a:pt x="9960" y="198274"/>
                    </a:lnTo>
                    <a:lnTo>
                      <a:pt x="10547" y="198919"/>
                    </a:lnTo>
                    <a:lnTo>
                      <a:pt x="11507" y="199501"/>
                    </a:lnTo>
                    <a:lnTo>
                      <a:pt x="12471" y="199821"/>
                    </a:lnTo>
                    <a:lnTo>
                      <a:pt x="13341" y="199779"/>
                    </a:lnTo>
                    <a:lnTo>
                      <a:pt x="13450" y="200480"/>
                    </a:lnTo>
                    <a:lnTo>
                      <a:pt x="13688" y="201132"/>
                    </a:lnTo>
                    <a:lnTo>
                      <a:pt x="13852" y="202052"/>
                    </a:lnTo>
                    <a:lnTo>
                      <a:pt x="13572" y="202699"/>
                    </a:lnTo>
                    <a:lnTo>
                      <a:pt x="13360" y="203209"/>
                    </a:lnTo>
                    <a:lnTo>
                      <a:pt x="13379" y="204166"/>
                    </a:lnTo>
                    <a:lnTo>
                      <a:pt x="13415" y="205370"/>
                    </a:lnTo>
                    <a:lnTo>
                      <a:pt x="13617" y="206502"/>
                    </a:lnTo>
                    <a:lnTo>
                      <a:pt x="13845" y="207899"/>
                    </a:lnTo>
                    <a:lnTo>
                      <a:pt x="14532" y="208429"/>
                    </a:lnTo>
                    <a:lnTo>
                      <a:pt x="15409" y="208719"/>
                    </a:lnTo>
                    <a:lnTo>
                      <a:pt x="16070" y="209685"/>
                    </a:lnTo>
                    <a:lnTo>
                      <a:pt x="16339" y="211034"/>
                    </a:lnTo>
                    <a:lnTo>
                      <a:pt x="16593" y="211830"/>
                    </a:lnTo>
                    <a:lnTo>
                      <a:pt x="17251" y="212350"/>
                    </a:lnTo>
                    <a:lnTo>
                      <a:pt x="17978" y="212851"/>
                    </a:lnTo>
                    <a:lnTo>
                      <a:pt x="18039" y="213675"/>
                    </a:lnTo>
                    <a:lnTo>
                      <a:pt x="18070" y="214247"/>
                    </a:lnTo>
                    <a:lnTo>
                      <a:pt x="18170" y="215030"/>
                    </a:lnTo>
                    <a:lnTo>
                      <a:pt x="18537" y="215356"/>
                    </a:lnTo>
                    <a:lnTo>
                      <a:pt x="18957" y="216270"/>
                    </a:lnTo>
                    <a:lnTo>
                      <a:pt x="19415" y="217012"/>
                    </a:lnTo>
                    <a:lnTo>
                      <a:pt x="19869" y="217625"/>
                    </a:lnTo>
                    <a:lnTo>
                      <a:pt x="20405" y="218531"/>
                    </a:lnTo>
                    <a:lnTo>
                      <a:pt x="20447" y="219256"/>
                    </a:lnTo>
                    <a:lnTo>
                      <a:pt x="19959" y="219989"/>
                    </a:lnTo>
                    <a:lnTo>
                      <a:pt x="19974" y="220444"/>
                    </a:lnTo>
                    <a:lnTo>
                      <a:pt x="19932" y="221401"/>
                    </a:lnTo>
                    <a:lnTo>
                      <a:pt x="20186" y="222216"/>
                    </a:lnTo>
                    <a:lnTo>
                      <a:pt x="20354" y="223119"/>
                    </a:lnTo>
                    <a:lnTo>
                      <a:pt x="20054" y="223716"/>
                    </a:lnTo>
                    <a:lnTo>
                      <a:pt x="19968" y="224365"/>
                    </a:lnTo>
                    <a:lnTo>
                      <a:pt x="19650" y="225010"/>
                    </a:lnTo>
                    <a:lnTo>
                      <a:pt x="19114" y="225787"/>
                    </a:lnTo>
                    <a:lnTo>
                      <a:pt x="18497" y="226779"/>
                    </a:lnTo>
                    <a:lnTo>
                      <a:pt x="18709" y="227748"/>
                    </a:lnTo>
                    <a:lnTo>
                      <a:pt x="18909" y="228429"/>
                    </a:lnTo>
                    <a:lnTo>
                      <a:pt x="19146" y="228857"/>
                    </a:lnTo>
                    <a:lnTo>
                      <a:pt x="19495" y="229162"/>
                    </a:lnTo>
                    <a:lnTo>
                      <a:pt x="19869" y="230571"/>
                    </a:lnTo>
                    <a:lnTo>
                      <a:pt x="20216" y="230988"/>
                    </a:lnTo>
                    <a:lnTo>
                      <a:pt x="19856" y="231849"/>
                    </a:lnTo>
                    <a:lnTo>
                      <a:pt x="19394" y="232899"/>
                    </a:lnTo>
                    <a:lnTo>
                      <a:pt x="18857" y="233824"/>
                    </a:lnTo>
                    <a:lnTo>
                      <a:pt x="18366" y="234755"/>
                    </a:lnTo>
                    <a:lnTo>
                      <a:pt x="18507" y="235493"/>
                    </a:lnTo>
                    <a:lnTo>
                      <a:pt x="18693" y="236074"/>
                    </a:lnTo>
                    <a:lnTo>
                      <a:pt x="19169" y="236499"/>
                    </a:lnTo>
                    <a:lnTo>
                      <a:pt x="19531" y="237323"/>
                    </a:lnTo>
                    <a:lnTo>
                      <a:pt x="19795" y="238043"/>
                    </a:lnTo>
                    <a:lnTo>
                      <a:pt x="20176" y="238861"/>
                    </a:lnTo>
                    <a:lnTo>
                      <a:pt x="20485" y="239308"/>
                    </a:lnTo>
                    <a:lnTo>
                      <a:pt x="21185" y="239596"/>
                    </a:lnTo>
                    <a:lnTo>
                      <a:pt x="21686" y="240281"/>
                    </a:lnTo>
                    <a:lnTo>
                      <a:pt x="20594" y="240753"/>
                    </a:lnTo>
                    <a:lnTo>
                      <a:pt x="19878" y="241054"/>
                    </a:lnTo>
                    <a:lnTo>
                      <a:pt x="19657" y="241848"/>
                    </a:lnTo>
                    <a:lnTo>
                      <a:pt x="19669" y="242399"/>
                    </a:lnTo>
                    <a:lnTo>
                      <a:pt x="19926" y="242951"/>
                    </a:lnTo>
                    <a:lnTo>
                      <a:pt x="20543" y="243611"/>
                    </a:lnTo>
                    <a:lnTo>
                      <a:pt x="20909" y="244066"/>
                    </a:lnTo>
                    <a:lnTo>
                      <a:pt x="21541" y="244901"/>
                    </a:lnTo>
                    <a:lnTo>
                      <a:pt x="21884" y="245874"/>
                    </a:lnTo>
                    <a:lnTo>
                      <a:pt x="21859" y="246420"/>
                    </a:lnTo>
                    <a:lnTo>
                      <a:pt x="21968" y="247109"/>
                    </a:lnTo>
                    <a:lnTo>
                      <a:pt x="22129" y="247624"/>
                    </a:lnTo>
                    <a:lnTo>
                      <a:pt x="22871" y="247817"/>
                    </a:lnTo>
                    <a:lnTo>
                      <a:pt x="23117" y="248465"/>
                    </a:lnTo>
                    <a:lnTo>
                      <a:pt x="23073" y="249881"/>
                    </a:lnTo>
                    <a:lnTo>
                      <a:pt x="22688" y="250301"/>
                    </a:lnTo>
                    <a:lnTo>
                      <a:pt x="22582" y="250841"/>
                    </a:lnTo>
                    <a:lnTo>
                      <a:pt x="23294" y="250956"/>
                    </a:lnTo>
                    <a:lnTo>
                      <a:pt x="24109" y="251198"/>
                    </a:lnTo>
                    <a:lnTo>
                      <a:pt x="24172" y="251952"/>
                    </a:lnTo>
                    <a:lnTo>
                      <a:pt x="24145" y="252648"/>
                    </a:lnTo>
                    <a:lnTo>
                      <a:pt x="24970" y="252918"/>
                    </a:lnTo>
                    <a:lnTo>
                      <a:pt x="25449" y="253040"/>
                    </a:lnTo>
                    <a:lnTo>
                      <a:pt x="25818" y="253984"/>
                    </a:lnTo>
                    <a:lnTo>
                      <a:pt x="25870" y="254574"/>
                    </a:lnTo>
                    <a:lnTo>
                      <a:pt x="26267" y="254774"/>
                    </a:lnTo>
                    <a:lnTo>
                      <a:pt x="26880" y="255079"/>
                    </a:lnTo>
                    <a:lnTo>
                      <a:pt x="27256" y="255538"/>
                    </a:lnTo>
                    <a:lnTo>
                      <a:pt x="28265" y="255423"/>
                    </a:lnTo>
                    <a:lnTo>
                      <a:pt x="28551" y="256104"/>
                    </a:lnTo>
                    <a:lnTo>
                      <a:pt x="28107" y="256350"/>
                    </a:lnTo>
                    <a:lnTo>
                      <a:pt x="27555" y="256694"/>
                    </a:lnTo>
                    <a:lnTo>
                      <a:pt x="28107" y="257249"/>
                    </a:lnTo>
                    <a:lnTo>
                      <a:pt x="28698" y="257654"/>
                    </a:lnTo>
                    <a:lnTo>
                      <a:pt x="28570" y="258793"/>
                    </a:lnTo>
                    <a:lnTo>
                      <a:pt x="29147" y="259256"/>
                    </a:lnTo>
                    <a:lnTo>
                      <a:pt x="30024" y="259719"/>
                    </a:lnTo>
                    <a:lnTo>
                      <a:pt x="30692" y="260171"/>
                    </a:lnTo>
                    <a:lnTo>
                      <a:pt x="31385" y="260964"/>
                    </a:lnTo>
                    <a:lnTo>
                      <a:pt x="31944" y="261571"/>
                    </a:lnTo>
                    <a:lnTo>
                      <a:pt x="32576" y="261944"/>
                    </a:lnTo>
                    <a:lnTo>
                      <a:pt x="33283" y="262435"/>
                    </a:lnTo>
                    <a:lnTo>
                      <a:pt x="34282" y="263113"/>
                    </a:lnTo>
                    <a:lnTo>
                      <a:pt x="35312" y="263619"/>
                    </a:lnTo>
                    <a:lnTo>
                      <a:pt x="36096" y="264216"/>
                    </a:lnTo>
                    <a:lnTo>
                      <a:pt x="36686" y="264666"/>
                    </a:lnTo>
                    <a:lnTo>
                      <a:pt x="37287" y="265109"/>
                    </a:lnTo>
                    <a:lnTo>
                      <a:pt x="38266" y="265874"/>
                    </a:lnTo>
                    <a:lnTo>
                      <a:pt x="38619" y="266481"/>
                    </a:lnTo>
                    <a:lnTo>
                      <a:pt x="38802" y="266946"/>
                    </a:lnTo>
                    <a:lnTo>
                      <a:pt x="39236" y="267193"/>
                    </a:lnTo>
                    <a:lnTo>
                      <a:pt x="39955" y="267617"/>
                    </a:lnTo>
                    <a:lnTo>
                      <a:pt x="40334" y="267910"/>
                    </a:lnTo>
                    <a:lnTo>
                      <a:pt x="40941" y="268487"/>
                    </a:lnTo>
                    <a:lnTo>
                      <a:pt x="41252" y="269489"/>
                    </a:lnTo>
                    <a:lnTo>
                      <a:pt x="41451" y="270234"/>
                    </a:lnTo>
                    <a:lnTo>
                      <a:pt x="41884" y="270792"/>
                    </a:lnTo>
                    <a:lnTo>
                      <a:pt x="42688" y="271410"/>
                    </a:lnTo>
                    <a:lnTo>
                      <a:pt x="43493" y="271914"/>
                    </a:lnTo>
                    <a:lnTo>
                      <a:pt x="44206" y="272664"/>
                    </a:lnTo>
                    <a:lnTo>
                      <a:pt x="44710" y="273124"/>
                    </a:lnTo>
                    <a:lnTo>
                      <a:pt x="45273" y="273404"/>
                    </a:lnTo>
                    <a:lnTo>
                      <a:pt x="45866" y="273574"/>
                    </a:lnTo>
                    <a:lnTo>
                      <a:pt x="46512" y="274459"/>
                    </a:lnTo>
                    <a:lnTo>
                      <a:pt x="47145" y="275657"/>
                    </a:lnTo>
                    <a:lnTo>
                      <a:pt x="47395" y="276591"/>
                    </a:lnTo>
                    <a:lnTo>
                      <a:pt x="47032" y="276887"/>
                    </a:lnTo>
                    <a:lnTo>
                      <a:pt x="46412" y="277131"/>
                    </a:lnTo>
                    <a:lnTo>
                      <a:pt x="45641" y="277927"/>
                    </a:lnTo>
                    <a:lnTo>
                      <a:pt x="45397" y="279028"/>
                    </a:lnTo>
                    <a:lnTo>
                      <a:pt x="45105" y="279770"/>
                    </a:lnTo>
                    <a:lnTo>
                      <a:pt x="44290" y="280081"/>
                    </a:lnTo>
                    <a:lnTo>
                      <a:pt x="43397" y="280499"/>
                    </a:lnTo>
                    <a:lnTo>
                      <a:pt x="42954" y="280747"/>
                    </a:lnTo>
                    <a:lnTo>
                      <a:pt x="42443" y="281022"/>
                    </a:lnTo>
                    <a:lnTo>
                      <a:pt x="41901" y="281568"/>
                    </a:lnTo>
                    <a:lnTo>
                      <a:pt x="41632" y="282031"/>
                    </a:lnTo>
                    <a:lnTo>
                      <a:pt x="41499" y="282483"/>
                    </a:lnTo>
                    <a:lnTo>
                      <a:pt x="40941" y="283247"/>
                    </a:lnTo>
                    <a:lnTo>
                      <a:pt x="40497" y="283722"/>
                    </a:lnTo>
                    <a:lnTo>
                      <a:pt x="39361" y="284117"/>
                    </a:lnTo>
                    <a:lnTo>
                      <a:pt x="38873" y="284258"/>
                    </a:lnTo>
                    <a:lnTo>
                      <a:pt x="38613" y="284622"/>
                    </a:lnTo>
                    <a:lnTo>
                      <a:pt x="37820" y="285720"/>
                    </a:lnTo>
                    <a:lnTo>
                      <a:pt x="37223" y="285964"/>
                    </a:lnTo>
                    <a:lnTo>
                      <a:pt x="36818" y="286259"/>
                    </a:lnTo>
                    <a:lnTo>
                      <a:pt x="36337" y="286535"/>
                    </a:lnTo>
                    <a:lnTo>
                      <a:pt x="35951" y="287046"/>
                    </a:lnTo>
                    <a:lnTo>
                      <a:pt x="35543" y="287653"/>
                    </a:lnTo>
                    <a:lnTo>
                      <a:pt x="34814" y="288080"/>
                    </a:lnTo>
                    <a:lnTo>
                      <a:pt x="33793" y="288696"/>
                    </a:lnTo>
                    <a:lnTo>
                      <a:pt x="33238" y="289486"/>
                    </a:lnTo>
                    <a:lnTo>
                      <a:pt x="32841" y="290093"/>
                    </a:lnTo>
                    <a:lnTo>
                      <a:pt x="32766" y="290613"/>
                    </a:lnTo>
                    <a:lnTo>
                      <a:pt x="32423" y="291492"/>
                    </a:lnTo>
                    <a:lnTo>
                      <a:pt x="32127" y="292562"/>
                    </a:lnTo>
                    <a:lnTo>
                      <a:pt x="31986" y="293017"/>
                    </a:lnTo>
                    <a:lnTo>
                      <a:pt x="31289" y="293310"/>
                    </a:lnTo>
                    <a:lnTo>
                      <a:pt x="30872" y="293837"/>
                    </a:lnTo>
                    <a:lnTo>
                      <a:pt x="31141" y="294671"/>
                    </a:lnTo>
                    <a:lnTo>
                      <a:pt x="30737" y="295551"/>
                    </a:lnTo>
                    <a:lnTo>
                      <a:pt x="30429" y="296167"/>
                    </a:lnTo>
                    <a:lnTo>
                      <a:pt x="30368" y="297144"/>
                    </a:lnTo>
                    <a:lnTo>
                      <a:pt x="30124" y="297917"/>
                    </a:lnTo>
                    <a:lnTo>
                      <a:pt x="29752" y="298929"/>
                    </a:lnTo>
                    <a:lnTo>
                      <a:pt x="29330" y="299795"/>
                    </a:lnTo>
                    <a:lnTo>
                      <a:pt x="28855" y="300556"/>
                    </a:lnTo>
                    <a:lnTo>
                      <a:pt x="28721" y="301144"/>
                    </a:lnTo>
                    <a:lnTo>
                      <a:pt x="28683" y="301890"/>
                    </a:lnTo>
                    <a:lnTo>
                      <a:pt x="28567" y="302859"/>
                    </a:lnTo>
                    <a:lnTo>
                      <a:pt x="28410" y="303630"/>
                    </a:lnTo>
                    <a:lnTo>
                      <a:pt x="28284" y="304279"/>
                    </a:lnTo>
                    <a:lnTo>
                      <a:pt x="28229" y="305052"/>
                    </a:lnTo>
                    <a:lnTo>
                      <a:pt x="28368" y="305762"/>
                    </a:lnTo>
                    <a:lnTo>
                      <a:pt x="28893" y="306558"/>
                    </a:lnTo>
                    <a:lnTo>
                      <a:pt x="28830" y="307004"/>
                    </a:lnTo>
                    <a:lnTo>
                      <a:pt x="28441" y="307871"/>
                    </a:lnTo>
                    <a:lnTo>
                      <a:pt x="28608" y="308668"/>
                    </a:lnTo>
                    <a:lnTo>
                      <a:pt x="28933" y="309242"/>
                    </a:lnTo>
                    <a:lnTo>
                      <a:pt x="29093" y="309813"/>
                    </a:lnTo>
                    <a:lnTo>
                      <a:pt x="28599" y="310507"/>
                    </a:lnTo>
                    <a:lnTo>
                      <a:pt x="28561" y="311065"/>
                    </a:lnTo>
                    <a:lnTo>
                      <a:pt x="28525" y="311589"/>
                    </a:lnTo>
                    <a:lnTo>
                      <a:pt x="28091" y="312128"/>
                    </a:lnTo>
                    <a:lnTo>
                      <a:pt x="28551" y="312935"/>
                    </a:lnTo>
                    <a:lnTo>
                      <a:pt x="28717" y="313576"/>
                    </a:lnTo>
                    <a:lnTo>
                      <a:pt x="29074" y="314228"/>
                    </a:lnTo>
                    <a:lnTo>
                      <a:pt x="29311" y="314860"/>
                    </a:lnTo>
                    <a:lnTo>
                      <a:pt x="29273" y="315576"/>
                    </a:lnTo>
                    <a:lnTo>
                      <a:pt x="28981" y="316492"/>
                    </a:lnTo>
                    <a:lnTo>
                      <a:pt x="28832" y="317246"/>
                    </a:lnTo>
                    <a:lnTo>
                      <a:pt x="28643" y="318457"/>
                    </a:lnTo>
                    <a:lnTo>
                      <a:pt x="28509" y="319285"/>
                    </a:lnTo>
                    <a:lnTo>
                      <a:pt x="28258" y="319944"/>
                    </a:lnTo>
                    <a:lnTo>
                      <a:pt x="27857" y="321556"/>
                    </a:lnTo>
                    <a:lnTo>
                      <a:pt x="27613" y="322531"/>
                    </a:lnTo>
                    <a:lnTo>
                      <a:pt x="27828" y="323415"/>
                    </a:lnTo>
                    <a:lnTo>
                      <a:pt x="28072" y="324327"/>
                    </a:lnTo>
                    <a:lnTo>
                      <a:pt x="27796" y="325504"/>
                    </a:lnTo>
                    <a:lnTo>
                      <a:pt x="27286" y="325714"/>
                    </a:lnTo>
                    <a:lnTo>
                      <a:pt x="26983" y="326388"/>
                    </a:lnTo>
                    <a:lnTo>
                      <a:pt x="26933" y="327373"/>
                    </a:lnTo>
                    <a:lnTo>
                      <a:pt x="26573" y="328105"/>
                    </a:lnTo>
                    <a:lnTo>
                      <a:pt x="26052" y="329273"/>
                    </a:lnTo>
                    <a:lnTo>
                      <a:pt x="25731" y="330006"/>
                    </a:lnTo>
                    <a:lnTo>
                      <a:pt x="25513" y="331338"/>
                    </a:lnTo>
                    <a:lnTo>
                      <a:pt x="25069" y="332349"/>
                    </a:lnTo>
                    <a:lnTo>
                      <a:pt x="24598" y="333567"/>
                    </a:lnTo>
                    <a:lnTo>
                      <a:pt x="24174" y="334752"/>
                    </a:lnTo>
                    <a:lnTo>
                      <a:pt x="24027" y="335670"/>
                    </a:lnTo>
                    <a:lnTo>
                      <a:pt x="24059" y="336347"/>
                    </a:lnTo>
                    <a:lnTo>
                      <a:pt x="23920" y="337433"/>
                    </a:lnTo>
                    <a:lnTo>
                      <a:pt x="24233" y="338219"/>
                    </a:lnTo>
                    <a:lnTo>
                      <a:pt x="24354" y="338906"/>
                    </a:lnTo>
                    <a:lnTo>
                      <a:pt x="23577" y="339314"/>
                    </a:lnTo>
                    <a:lnTo>
                      <a:pt x="23092" y="339690"/>
                    </a:lnTo>
                    <a:lnTo>
                      <a:pt x="22630" y="340904"/>
                    </a:lnTo>
                    <a:lnTo>
                      <a:pt x="22640" y="341783"/>
                    </a:lnTo>
                    <a:lnTo>
                      <a:pt x="23269" y="342480"/>
                    </a:lnTo>
                    <a:lnTo>
                      <a:pt x="23926" y="343029"/>
                    </a:lnTo>
                    <a:lnTo>
                      <a:pt x="24351" y="343459"/>
                    </a:lnTo>
                    <a:lnTo>
                      <a:pt x="24852" y="344063"/>
                    </a:lnTo>
                    <a:lnTo>
                      <a:pt x="25144" y="345142"/>
                    </a:lnTo>
                    <a:lnTo>
                      <a:pt x="24800" y="345482"/>
                    </a:lnTo>
                    <a:lnTo>
                      <a:pt x="24932" y="346592"/>
                    </a:lnTo>
                    <a:lnTo>
                      <a:pt x="25689" y="347838"/>
                    </a:lnTo>
                    <a:lnTo>
                      <a:pt x="25764" y="349030"/>
                    </a:lnTo>
                    <a:lnTo>
                      <a:pt x="25943" y="350475"/>
                    </a:lnTo>
                    <a:lnTo>
                      <a:pt x="26567" y="351567"/>
                    </a:lnTo>
                    <a:lnTo>
                      <a:pt x="27462" y="353647"/>
                    </a:lnTo>
                    <a:lnTo>
                      <a:pt x="28294" y="355378"/>
                    </a:lnTo>
                    <a:lnTo>
                      <a:pt x="28872" y="356700"/>
                    </a:lnTo>
                    <a:lnTo>
                      <a:pt x="29494" y="358100"/>
                    </a:lnTo>
                    <a:lnTo>
                      <a:pt x="29835" y="359741"/>
                    </a:lnTo>
                    <a:lnTo>
                      <a:pt x="30547" y="361491"/>
                    </a:lnTo>
                    <a:lnTo>
                      <a:pt x="31251" y="363434"/>
                    </a:lnTo>
                    <a:lnTo>
                      <a:pt x="32154" y="364869"/>
                    </a:lnTo>
                    <a:lnTo>
                      <a:pt x="32910" y="366105"/>
                    </a:lnTo>
                    <a:lnTo>
                      <a:pt x="33267" y="366603"/>
                    </a:lnTo>
                    <a:lnTo>
                      <a:pt x="34301" y="368645"/>
                    </a:lnTo>
                    <a:lnTo>
                      <a:pt x="35772" y="370607"/>
                    </a:lnTo>
                    <a:lnTo>
                      <a:pt x="36889" y="372282"/>
                    </a:lnTo>
                    <a:lnTo>
                      <a:pt x="38016" y="374582"/>
                    </a:lnTo>
                    <a:lnTo>
                      <a:pt x="38491" y="376568"/>
                    </a:lnTo>
                    <a:lnTo>
                      <a:pt x="38436" y="377904"/>
                    </a:lnTo>
                    <a:lnTo>
                      <a:pt x="38247" y="379202"/>
                    </a:lnTo>
                    <a:lnTo>
                      <a:pt x="37987" y="381484"/>
                    </a:lnTo>
                    <a:lnTo>
                      <a:pt x="37797" y="382653"/>
                    </a:lnTo>
                    <a:lnTo>
                      <a:pt x="37747" y="383960"/>
                    </a:lnTo>
                    <a:lnTo>
                      <a:pt x="37736" y="384840"/>
                    </a:lnTo>
                    <a:lnTo>
                      <a:pt x="38051" y="385415"/>
                    </a:lnTo>
                    <a:lnTo>
                      <a:pt x="38829" y="385848"/>
                    </a:lnTo>
                    <a:lnTo>
                      <a:pt x="39567" y="386176"/>
                    </a:lnTo>
                    <a:lnTo>
                      <a:pt x="40510" y="386455"/>
                    </a:lnTo>
                    <a:lnTo>
                      <a:pt x="41348" y="386708"/>
                    </a:lnTo>
                    <a:lnTo>
                      <a:pt x="42611" y="386542"/>
                    </a:lnTo>
                    <a:lnTo>
                      <a:pt x="43170" y="387033"/>
                    </a:lnTo>
                    <a:lnTo>
                      <a:pt x="43586" y="387357"/>
                    </a:lnTo>
                    <a:lnTo>
                      <a:pt x="43972" y="387662"/>
                    </a:lnTo>
                    <a:lnTo>
                      <a:pt x="44281" y="388002"/>
                    </a:lnTo>
                    <a:lnTo>
                      <a:pt x="44922" y="388737"/>
                    </a:lnTo>
                    <a:lnTo>
                      <a:pt x="45927" y="390199"/>
                    </a:lnTo>
                    <a:lnTo>
                      <a:pt x="46582" y="391483"/>
                    </a:lnTo>
                    <a:lnTo>
                      <a:pt x="47145" y="392494"/>
                    </a:lnTo>
                    <a:lnTo>
                      <a:pt x="47738" y="394164"/>
                    </a:lnTo>
                    <a:lnTo>
                      <a:pt x="48082" y="395446"/>
                    </a:lnTo>
                    <a:lnTo>
                      <a:pt x="47969" y="396507"/>
                    </a:lnTo>
                    <a:lnTo>
                      <a:pt x="47418" y="397127"/>
                    </a:lnTo>
                    <a:lnTo>
                      <a:pt x="46338" y="397490"/>
                    </a:lnTo>
                    <a:lnTo>
                      <a:pt x="45436" y="397921"/>
                    </a:lnTo>
                    <a:lnTo>
                      <a:pt x="45166" y="398345"/>
                    </a:lnTo>
                    <a:lnTo>
                      <a:pt x="45430" y="399083"/>
                    </a:lnTo>
                    <a:lnTo>
                      <a:pt x="45950" y="399532"/>
                    </a:lnTo>
                    <a:lnTo>
                      <a:pt x="46811" y="400142"/>
                    </a:lnTo>
                    <a:lnTo>
                      <a:pt x="47651" y="400714"/>
                    </a:lnTo>
                    <a:lnTo>
                      <a:pt x="48714" y="401462"/>
                    </a:lnTo>
                    <a:lnTo>
                      <a:pt x="49620" y="402268"/>
                    </a:lnTo>
                    <a:lnTo>
                      <a:pt x="50942" y="403260"/>
                    </a:lnTo>
                    <a:lnTo>
                      <a:pt x="52326" y="404069"/>
                    </a:lnTo>
                    <a:lnTo>
                      <a:pt x="53816" y="404458"/>
                    </a:lnTo>
                    <a:lnTo>
                      <a:pt x="55120" y="403903"/>
                    </a:lnTo>
                    <a:lnTo>
                      <a:pt x="56182" y="402499"/>
                    </a:lnTo>
                    <a:lnTo>
                      <a:pt x="57264" y="400984"/>
                    </a:lnTo>
                    <a:lnTo>
                      <a:pt x="58125" y="399478"/>
                    </a:lnTo>
                    <a:lnTo>
                      <a:pt x="59461" y="398066"/>
                    </a:lnTo>
                    <a:lnTo>
                      <a:pt x="61121" y="397246"/>
                    </a:lnTo>
                    <a:lnTo>
                      <a:pt x="62585" y="397112"/>
                    </a:lnTo>
                    <a:lnTo>
                      <a:pt x="64495" y="397311"/>
                    </a:lnTo>
                    <a:lnTo>
                      <a:pt x="65798" y="397375"/>
                    </a:lnTo>
                    <a:lnTo>
                      <a:pt x="67170" y="397692"/>
                    </a:lnTo>
                    <a:lnTo>
                      <a:pt x="68907" y="397715"/>
                    </a:lnTo>
                    <a:lnTo>
                      <a:pt x="69857" y="397448"/>
                    </a:lnTo>
                    <a:lnTo>
                      <a:pt x="71196" y="397224"/>
                    </a:lnTo>
                    <a:lnTo>
                      <a:pt x="72830" y="396849"/>
                    </a:lnTo>
                    <a:lnTo>
                      <a:pt x="73585" y="396742"/>
                    </a:lnTo>
                    <a:lnTo>
                      <a:pt x="74276" y="396732"/>
                    </a:lnTo>
                    <a:lnTo>
                      <a:pt x="75207" y="397112"/>
                    </a:lnTo>
                    <a:lnTo>
                      <a:pt x="75396" y="397732"/>
                    </a:lnTo>
                    <a:lnTo>
                      <a:pt x="75316" y="398486"/>
                    </a:lnTo>
                    <a:lnTo>
                      <a:pt x="75242" y="398957"/>
                    </a:lnTo>
                    <a:lnTo>
                      <a:pt x="75135" y="400406"/>
                    </a:lnTo>
                    <a:lnTo>
                      <a:pt x="75238" y="401440"/>
                    </a:lnTo>
                    <a:lnTo>
                      <a:pt x="75377" y="401963"/>
                    </a:lnTo>
                    <a:lnTo>
                      <a:pt x="75698" y="402759"/>
                    </a:lnTo>
                    <a:lnTo>
                      <a:pt x="76041" y="404079"/>
                    </a:lnTo>
                    <a:lnTo>
                      <a:pt x="76160" y="404708"/>
                    </a:lnTo>
                    <a:lnTo>
                      <a:pt x="76028" y="405771"/>
                    </a:lnTo>
                    <a:lnTo>
                      <a:pt x="75795" y="406548"/>
                    </a:lnTo>
                    <a:lnTo>
                      <a:pt x="75175" y="407710"/>
                    </a:lnTo>
                    <a:lnTo>
                      <a:pt x="74654" y="408632"/>
                    </a:lnTo>
                    <a:lnTo>
                      <a:pt x="74057" y="409746"/>
                    </a:lnTo>
                    <a:lnTo>
                      <a:pt x="73604" y="410687"/>
                    </a:lnTo>
                    <a:lnTo>
                      <a:pt x="73032" y="411884"/>
                    </a:lnTo>
                    <a:lnTo>
                      <a:pt x="72404" y="413038"/>
                    </a:lnTo>
                    <a:lnTo>
                      <a:pt x="71870" y="414055"/>
                    </a:lnTo>
                    <a:lnTo>
                      <a:pt x="71412" y="415005"/>
                    </a:lnTo>
                    <a:lnTo>
                      <a:pt x="70984" y="416142"/>
                    </a:lnTo>
                    <a:lnTo>
                      <a:pt x="70494" y="417224"/>
                    </a:lnTo>
                    <a:lnTo>
                      <a:pt x="70172" y="418033"/>
                    </a:lnTo>
                    <a:lnTo>
                      <a:pt x="69578" y="419215"/>
                    </a:lnTo>
                    <a:lnTo>
                      <a:pt x="69408" y="420409"/>
                    </a:lnTo>
                    <a:lnTo>
                      <a:pt x="69061" y="421478"/>
                    </a:lnTo>
                    <a:lnTo>
                      <a:pt x="68368" y="423835"/>
                    </a:lnTo>
                    <a:lnTo>
                      <a:pt x="68309" y="425129"/>
                    </a:lnTo>
                    <a:lnTo>
                      <a:pt x="68191" y="426115"/>
                    </a:lnTo>
                    <a:lnTo>
                      <a:pt x="68059" y="427716"/>
                    </a:lnTo>
                    <a:lnTo>
                      <a:pt x="67966" y="429078"/>
                    </a:lnTo>
                    <a:lnTo>
                      <a:pt x="67719" y="430889"/>
                    </a:lnTo>
                    <a:lnTo>
                      <a:pt x="67086" y="432080"/>
                    </a:lnTo>
                    <a:lnTo>
                      <a:pt x="66242" y="432677"/>
                    </a:lnTo>
                    <a:lnTo>
                      <a:pt x="64685" y="433731"/>
                    </a:lnTo>
                    <a:lnTo>
                      <a:pt x="64248" y="434276"/>
                    </a:lnTo>
                    <a:lnTo>
                      <a:pt x="63600" y="435473"/>
                    </a:lnTo>
                    <a:lnTo>
                      <a:pt x="62947" y="436665"/>
                    </a:lnTo>
                    <a:lnTo>
                      <a:pt x="62489" y="438312"/>
                    </a:lnTo>
                    <a:lnTo>
                      <a:pt x="62289" y="439314"/>
                    </a:lnTo>
                    <a:lnTo>
                      <a:pt x="62155" y="440618"/>
                    </a:lnTo>
                    <a:lnTo>
                      <a:pt x="61962" y="441909"/>
                    </a:lnTo>
                    <a:lnTo>
                      <a:pt x="61747" y="442923"/>
                    </a:lnTo>
                    <a:lnTo>
                      <a:pt x="61371" y="444510"/>
                    </a:lnTo>
                    <a:lnTo>
                      <a:pt x="61220" y="446294"/>
                    </a:lnTo>
                    <a:lnTo>
                      <a:pt x="61096" y="447704"/>
                    </a:lnTo>
                    <a:lnTo>
                      <a:pt x="61178" y="449473"/>
                    </a:lnTo>
                    <a:lnTo>
                      <a:pt x="61262" y="450500"/>
                    </a:lnTo>
                    <a:lnTo>
                      <a:pt x="61571" y="452359"/>
                    </a:lnTo>
                    <a:lnTo>
                      <a:pt x="61583" y="453538"/>
                    </a:lnTo>
                    <a:lnTo>
                      <a:pt x="61632" y="455191"/>
                    </a:lnTo>
                    <a:lnTo>
                      <a:pt x="61798" y="456595"/>
                    </a:lnTo>
                    <a:lnTo>
                      <a:pt x="62138" y="458146"/>
                    </a:lnTo>
                    <a:lnTo>
                      <a:pt x="62312" y="459625"/>
                    </a:lnTo>
                    <a:lnTo>
                      <a:pt x="62540" y="460980"/>
                    </a:lnTo>
                    <a:lnTo>
                      <a:pt x="62707" y="462239"/>
                    </a:lnTo>
                    <a:lnTo>
                      <a:pt x="63111" y="463463"/>
                    </a:lnTo>
                    <a:lnTo>
                      <a:pt x="63069" y="464436"/>
                    </a:lnTo>
                    <a:lnTo>
                      <a:pt x="62858" y="465546"/>
                    </a:lnTo>
                    <a:lnTo>
                      <a:pt x="62611" y="467289"/>
                    </a:lnTo>
                    <a:lnTo>
                      <a:pt x="62245" y="469335"/>
                    </a:lnTo>
                    <a:lnTo>
                      <a:pt x="62007" y="470943"/>
                    </a:lnTo>
                    <a:lnTo>
                      <a:pt x="61920" y="472309"/>
                    </a:lnTo>
                    <a:lnTo>
                      <a:pt x="61756" y="473657"/>
                    </a:lnTo>
                    <a:lnTo>
                      <a:pt x="61598" y="475221"/>
                    </a:lnTo>
                    <a:lnTo>
                      <a:pt x="61491" y="476900"/>
                    </a:lnTo>
                    <a:lnTo>
                      <a:pt x="61403" y="478948"/>
                    </a:lnTo>
                    <a:lnTo>
                      <a:pt x="61358" y="480925"/>
                    </a:lnTo>
                    <a:lnTo>
                      <a:pt x="61281" y="483681"/>
                    </a:lnTo>
                    <a:lnTo>
                      <a:pt x="61294" y="485768"/>
                    </a:lnTo>
                    <a:lnTo>
                      <a:pt x="61297" y="487749"/>
                    </a:lnTo>
                    <a:lnTo>
                      <a:pt x="61413" y="489363"/>
                    </a:lnTo>
                    <a:lnTo>
                      <a:pt x="61313" y="490821"/>
                    </a:lnTo>
                    <a:lnTo>
                      <a:pt x="61252" y="491874"/>
                    </a:lnTo>
                    <a:lnTo>
                      <a:pt x="61035" y="492847"/>
                    </a:lnTo>
                    <a:lnTo>
                      <a:pt x="61184" y="494664"/>
                    </a:lnTo>
                    <a:lnTo>
                      <a:pt x="61102" y="495920"/>
                    </a:lnTo>
                    <a:lnTo>
                      <a:pt x="61035" y="497108"/>
                    </a:lnTo>
                    <a:lnTo>
                      <a:pt x="60899" y="498490"/>
                    </a:lnTo>
                    <a:lnTo>
                      <a:pt x="60850" y="500788"/>
                    </a:lnTo>
                    <a:lnTo>
                      <a:pt x="60850" y="502991"/>
                    </a:lnTo>
                    <a:lnTo>
                      <a:pt x="60922" y="505068"/>
                    </a:lnTo>
                    <a:lnTo>
                      <a:pt x="60983" y="506962"/>
                    </a:lnTo>
                    <a:lnTo>
                      <a:pt x="60934" y="509117"/>
                    </a:lnTo>
                    <a:lnTo>
                      <a:pt x="60915" y="511271"/>
                    </a:lnTo>
                    <a:lnTo>
                      <a:pt x="60976" y="511910"/>
                    </a:lnTo>
                    <a:lnTo>
                      <a:pt x="61140" y="513622"/>
                    </a:lnTo>
                    <a:lnTo>
                      <a:pt x="61218" y="515082"/>
                    </a:lnTo>
                    <a:lnTo>
                      <a:pt x="61558" y="516748"/>
                    </a:lnTo>
                    <a:lnTo>
                      <a:pt x="61911" y="518030"/>
                    </a:lnTo>
                    <a:lnTo>
                      <a:pt x="62527" y="519469"/>
                    </a:lnTo>
                    <a:lnTo>
                      <a:pt x="63111" y="520913"/>
                    </a:lnTo>
                    <a:lnTo>
                      <a:pt x="63600" y="522467"/>
                    </a:lnTo>
                    <a:lnTo>
                      <a:pt x="64222" y="524146"/>
                    </a:lnTo>
                    <a:lnTo>
                      <a:pt x="64685" y="525980"/>
                    </a:lnTo>
                    <a:lnTo>
                      <a:pt x="64531" y="527241"/>
                    </a:lnTo>
                    <a:lnTo>
                      <a:pt x="64348" y="528594"/>
                    </a:lnTo>
                    <a:lnTo>
                      <a:pt x="64370" y="529849"/>
                    </a:lnTo>
                    <a:lnTo>
                      <a:pt x="64334" y="531105"/>
                    </a:lnTo>
                    <a:lnTo>
                      <a:pt x="64443" y="532296"/>
                    </a:lnTo>
                    <a:lnTo>
                      <a:pt x="64701" y="532800"/>
                    </a:lnTo>
                    <a:lnTo>
                      <a:pt x="64939" y="533374"/>
                    </a:lnTo>
                    <a:lnTo>
                      <a:pt x="65118" y="533811"/>
                    </a:lnTo>
                    <a:lnTo>
                      <a:pt x="65285" y="534546"/>
                    </a:lnTo>
                    <a:lnTo>
                      <a:pt x="65510" y="535237"/>
                    </a:lnTo>
                    <a:lnTo>
                      <a:pt x="66014" y="536942"/>
                    </a:lnTo>
                    <a:lnTo>
                      <a:pt x="66477" y="538053"/>
                    </a:lnTo>
                    <a:lnTo>
                      <a:pt x="66701" y="538769"/>
                    </a:lnTo>
                    <a:lnTo>
                      <a:pt x="66977" y="540007"/>
                    </a:lnTo>
                    <a:lnTo>
                      <a:pt x="67164" y="540736"/>
                    </a:lnTo>
                    <a:lnTo>
                      <a:pt x="67260" y="541703"/>
                    </a:lnTo>
                    <a:lnTo>
                      <a:pt x="67241" y="543035"/>
                    </a:lnTo>
                    <a:lnTo>
                      <a:pt x="67273" y="543598"/>
                    </a:lnTo>
                    <a:lnTo>
                      <a:pt x="67517" y="544307"/>
                    </a:lnTo>
                    <a:lnTo>
                      <a:pt x="67902" y="544833"/>
                    </a:lnTo>
                    <a:lnTo>
                      <a:pt x="68216" y="545360"/>
                    </a:lnTo>
                    <a:lnTo>
                      <a:pt x="69273" y="546648"/>
                    </a:lnTo>
                    <a:lnTo>
                      <a:pt x="70069" y="547663"/>
                    </a:lnTo>
                    <a:lnTo>
                      <a:pt x="70847" y="548609"/>
                    </a:lnTo>
                    <a:lnTo>
                      <a:pt x="71887" y="549804"/>
                    </a:lnTo>
                    <a:lnTo>
                      <a:pt x="72631" y="550991"/>
                    </a:lnTo>
                    <a:lnTo>
                      <a:pt x="73280" y="552090"/>
                    </a:lnTo>
                    <a:lnTo>
                      <a:pt x="74099" y="553705"/>
                    </a:lnTo>
                    <a:lnTo>
                      <a:pt x="74467" y="554569"/>
                    </a:lnTo>
                    <a:lnTo>
                      <a:pt x="74889" y="555956"/>
                    </a:lnTo>
                    <a:lnTo>
                      <a:pt x="75379" y="557183"/>
                    </a:lnTo>
                    <a:lnTo>
                      <a:pt x="75528" y="558633"/>
                    </a:lnTo>
                    <a:lnTo>
                      <a:pt x="75553" y="560341"/>
                    </a:lnTo>
                    <a:lnTo>
                      <a:pt x="75461" y="561539"/>
                    </a:lnTo>
                    <a:lnTo>
                      <a:pt x="75270" y="563335"/>
                    </a:lnTo>
                    <a:lnTo>
                      <a:pt x="75188" y="564396"/>
                    </a:lnTo>
                    <a:lnTo>
                      <a:pt x="75177" y="566018"/>
                    </a:lnTo>
                    <a:lnTo>
                      <a:pt x="74982" y="566760"/>
                    </a:lnTo>
                    <a:lnTo>
                      <a:pt x="74715" y="567714"/>
                    </a:lnTo>
                    <a:lnTo>
                      <a:pt x="74246" y="569120"/>
                    </a:lnTo>
                    <a:lnTo>
                      <a:pt x="73771" y="570417"/>
                    </a:lnTo>
                    <a:lnTo>
                      <a:pt x="73123" y="572119"/>
                    </a:lnTo>
                    <a:lnTo>
                      <a:pt x="72555" y="573863"/>
                    </a:lnTo>
                    <a:lnTo>
                      <a:pt x="72015" y="575439"/>
                    </a:lnTo>
                    <a:lnTo>
                      <a:pt x="71565" y="576929"/>
                    </a:lnTo>
                    <a:lnTo>
                      <a:pt x="71282" y="578415"/>
                    </a:lnTo>
                    <a:lnTo>
                      <a:pt x="71460" y="579227"/>
                    </a:lnTo>
                    <a:lnTo>
                      <a:pt x="71941" y="580354"/>
                    </a:lnTo>
                    <a:lnTo>
                      <a:pt x="72433" y="581665"/>
                    </a:lnTo>
                    <a:lnTo>
                      <a:pt x="72391" y="583404"/>
                    </a:lnTo>
                    <a:lnTo>
                      <a:pt x="72410" y="584217"/>
                    </a:lnTo>
                    <a:lnTo>
                      <a:pt x="72998" y="585499"/>
                    </a:lnTo>
                    <a:lnTo>
                      <a:pt x="73774" y="586545"/>
                    </a:lnTo>
                    <a:lnTo>
                      <a:pt x="74732" y="587949"/>
                    </a:lnTo>
                    <a:lnTo>
                      <a:pt x="75576" y="589031"/>
                    </a:lnTo>
                    <a:lnTo>
                      <a:pt x="76587" y="590010"/>
                    </a:lnTo>
                    <a:lnTo>
                      <a:pt x="77724" y="590468"/>
                    </a:lnTo>
                    <a:lnTo>
                      <a:pt x="78604" y="590548"/>
                    </a:lnTo>
                    <a:lnTo>
                      <a:pt x="79865" y="590882"/>
                    </a:lnTo>
                    <a:lnTo>
                      <a:pt x="80642" y="591290"/>
                    </a:lnTo>
                    <a:lnTo>
                      <a:pt x="81512" y="592065"/>
                    </a:lnTo>
                    <a:lnTo>
                      <a:pt x="82206" y="592651"/>
                    </a:lnTo>
                    <a:lnTo>
                      <a:pt x="82941" y="593281"/>
                    </a:lnTo>
                    <a:lnTo>
                      <a:pt x="84332" y="594235"/>
                    </a:lnTo>
                    <a:lnTo>
                      <a:pt x="84826" y="595381"/>
                    </a:lnTo>
                    <a:lnTo>
                      <a:pt x="84893" y="596174"/>
                    </a:lnTo>
                    <a:lnTo>
                      <a:pt x="84527" y="596849"/>
                    </a:lnTo>
                    <a:lnTo>
                      <a:pt x="84867" y="597612"/>
                    </a:lnTo>
                    <a:lnTo>
                      <a:pt x="85105" y="598345"/>
                    </a:lnTo>
                    <a:lnTo>
                      <a:pt x="85870" y="599511"/>
                    </a:lnTo>
                    <a:lnTo>
                      <a:pt x="87189" y="600749"/>
                    </a:lnTo>
                    <a:lnTo>
                      <a:pt x="88126" y="601883"/>
                    </a:lnTo>
                    <a:lnTo>
                      <a:pt x="88731" y="602907"/>
                    </a:lnTo>
                    <a:lnTo>
                      <a:pt x="88846" y="603717"/>
                    </a:lnTo>
                    <a:lnTo>
                      <a:pt x="88605" y="604513"/>
                    </a:lnTo>
                    <a:lnTo>
                      <a:pt x="88063" y="605723"/>
                    </a:lnTo>
                    <a:lnTo>
                      <a:pt x="87327" y="607235"/>
                    </a:lnTo>
                    <a:lnTo>
                      <a:pt x="86662" y="608949"/>
                    </a:lnTo>
                    <a:lnTo>
                      <a:pt x="85648" y="610812"/>
                    </a:lnTo>
                    <a:lnTo>
                      <a:pt x="84716" y="612626"/>
                    </a:lnTo>
                    <a:lnTo>
                      <a:pt x="84132" y="614735"/>
                    </a:lnTo>
                    <a:lnTo>
                      <a:pt x="84111" y="615571"/>
                    </a:lnTo>
                    <a:lnTo>
                      <a:pt x="84088" y="616544"/>
                    </a:lnTo>
                    <a:lnTo>
                      <a:pt x="84220" y="618765"/>
                    </a:lnTo>
                    <a:lnTo>
                      <a:pt x="84533" y="620544"/>
                    </a:lnTo>
                    <a:lnTo>
                      <a:pt x="83920" y="621532"/>
                    </a:lnTo>
                    <a:lnTo>
                      <a:pt x="82559" y="622730"/>
                    </a:lnTo>
                    <a:lnTo>
                      <a:pt x="82075" y="623864"/>
                    </a:lnTo>
                    <a:lnTo>
                      <a:pt x="82592" y="624904"/>
                    </a:lnTo>
                    <a:lnTo>
                      <a:pt x="83821" y="625826"/>
                    </a:lnTo>
                    <a:lnTo>
                      <a:pt x="85504" y="626705"/>
                    </a:lnTo>
                    <a:lnTo>
                      <a:pt x="87077" y="627816"/>
                    </a:lnTo>
                    <a:lnTo>
                      <a:pt x="88752" y="629287"/>
                    </a:lnTo>
                    <a:lnTo>
                      <a:pt x="90429" y="630863"/>
                    </a:lnTo>
                    <a:lnTo>
                      <a:pt x="91957" y="632468"/>
                    </a:lnTo>
                    <a:lnTo>
                      <a:pt x="93078" y="634347"/>
                    </a:lnTo>
                    <a:lnTo>
                      <a:pt x="93569" y="636200"/>
                    </a:lnTo>
                    <a:lnTo>
                      <a:pt x="93650" y="637834"/>
                    </a:lnTo>
                    <a:lnTo>
                      <a:pt x="93129" y="639478"/>
                    </a:lnTo>
                    <a:lnTo>
                      <a:pt x="92313" y="641764"/>
                    </a:lnTo>
                    <a:lnTo>
                      <a:pt x="91916" y="644175"/>
                    </a:lnTo>
                    <a:lnTo>
                      <a:pt x="91624" y="645283"/>
                    </a:lnTo>
                    <a:lnTo>
                      <a:pt x="91819" y="646394"/>
                    </a:lnTo>
                    <a:lnTo>
                      <a:pt x="92324" y="647010"/>
                    </a:lnTo>
                    <a:lnTo>
                      <a:pt x="93251" y="647617"/>
                    </a:lnTo>
                    <a:lnTo>
                      <a:pt x="93618" y="648051"/>
                    </a:lnTo>
                    <a:lnTo>
                      <a:pt x="94337" y="648879"/>
                    </a:lnTo>
                    <a:lnTo>
                      <a:pt x="95656" y="649730"/>
                    </a:lnTo>
                    <a:lnTo>
                      <a:pt x="96398" y="650039"/>
                    </a:lnTo>
                    <a:lnTo>
                      <a:pt x="98356" y="650854"/>
                    </a:lnTo>
                    <a:lnTo>
                      <a:pt x="101117" y="651901"/>
                    </a:lnTo>
                    <a:lnTo>
                      <a:pt x="104733" y="653348"/>
                    </a:lnTo>
                    <a:lnTo>
                      <a:pt x="108702" y="654659"/>
                    </a:lnTo>
                    <a:lnTo>
                      <a:pt x="112185" y="655519"/>
                    </a:lnTo>
                    <a:lnTo>
                      <a:pt x="116645" y="656807"/>
                    </a:lnTo>
                    <a:lnTo>
                      <a:pt x="119747" y="657792"/>
                    </a:lnTo>
                    <a:lnTo>
                      <a:pt x="123371" y="658912"/>
                    </a:lnTo>
                    <a:lnTo>
                      <a:pt x="126483" y="659687"/>
                    </a:lnTo>
                    <a:lnTo>
                      <a:pt x="129895" y="660158"/>
                    </a:lnTo>
                    <a:lnTo>
                      <a:pt x="132580" y="660191"/>
                    </a:lnTo>
                    <a:lnTo>
                      <a:pt x="135267" y="660223"/>
                    </a:lnTo>
                    <a:lnTo>
                      <a:pt x="137062" y="660374"/>
                    </a:lnTo>
                    <a:lnTo>
                      <a:pt x="138083" y="660765"/>
                    </a:lnTo>
                    <a:lnTo>
                      <a:pt x="137894" y="661635"/>
                    </a:lnTo>
                    <a:lnTo>
                      <a:pt x="137200" y="663421"/>
                    </a:lnTo>
                    <a:lnTo>
                      <a:pt x="137268" y="665091"/>
                    </a:lnTo>
                    <a:lnTo>
                      <a:pt x="138186" y="667213"/>
                    </a:lnTo>
                    <a:lnTo>
                      <a:pt x="139566" y="668876"/>
                    </a:lnTo>
                    <a:lnTo>
                      <a:pt x="140074" y="669461"/>
                    </a:lnTo>
                    <a:lnTo>
                      <a:pt x="140739" y="669522"/>
                    </a:lnTo>
                    <a:lnTo>
                      <a:pt x="141631" y="669399"/>
                    </a:lnTo>
                    <a:lnTo>
                      <a:pt x="142607" y="669283"/>
                    </a:lnTo>
                    <a:lnTo>
                      <a:pt x="143115" y="669123"/>
                    </a:lnTo>
                    <a:lnTo>
                      <a:pt x="145266" y="668497"/>
                    </a:lnTo>
                    <a:lnTo>
                      <a:pt x="147321" y="667978"/>
                    </a:lnTo>
                    <a:lnTo>
                      <a:pt x="149687" y="668006"/>
                    </a:lnTo>
                    <a:lnTo>
                      <a:pt x="152259" y="668228"/>
                    </a:lnTo>
                    <a:lnTo>
                      <a:pt x="154284" y="668726"/>
                    </a:lnTo>
                    <a:lnTo>
                      <a:pt x="156167" y="669306"/>
                    </a:lnTo>
                    <a:lnTo>
                      <a:pt x="158253" y="669726"/>
                    </a:lnTo>
                    <a:lnTo>
                      <a:pt x="160963" y="669140"/>
                    </a:lnTo>
                    <a:lnTo>
                      <a:pt x="163442" y="669011"/>
                    </a:lnTo>
                    <a:lnTo>
                      <a:pt x="166101" y="669245"/>
                    </a:lnTo>
                    <a:lnTo>
                      <a:pt x="169126" y="669052"/>
                    </a:lnTo>
                    <a:lnTo>
                      <a:pt x="171668" y="669255"/>
                    </a:lnTo>
                    <a:lnTo>
                      <a:pt x="173402" y="669804"/>
                    </a:lnTo>
                    <a:lnTo>
                      <a:pt x="174436" y="670594"/>
                    </a:lnTo>
                    <a:lnTo>
                      <a:pt x="175843" y="671924"/>
                    </a:lnTo>
                    <a:lnTo>
                      <a:pt x="177753" y="673531"/>
                    </a:lnTo>
                    <a:lnTo>
                      <a:pt x="180062" y="675525"/>
                    </a:lnTo>
                    <a:lnTo>
                      <a:pt x="182755" y="677038"/>
                    </a:lnTo>
                    <a:lnTo>
                      <a:pt x="185552" y="677757"/>
                    </a:lnTo>
                    <a:lnTo>
                      <a:pt x="188708" y="678252"/>
                    </a:lnTo>
                    <a:lnTo>
                      <a:pt x="190410" y="678290"/>
                    </a:lnTo>
                    <a:lnTo>
                      <a:pt x="191672" y="678315"/>
                    </a:lnTo>
                    <a:lnTo>
                      <a:pt x="193435" y="678191"/>
                    </a:lnTo>
                    <a:lnTo>
                      <a:pt x="197891" y="679295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67A114E-0910-BD77-04C3-779B7C7BED6A}"/>
                  </a:ext>
                </a:extLst>
              </p:cNvPr>
              <p:cNvSpPr/>
              <p:nvPr/>
            </p:nvSpPr>
            <p:spPr>
              <a:xfrm flipV="1">
                <a:off x="4218099" y="4985001"/>
                <a:ext cx="577158" cy="698705"/>
              </a:xfrm>
              <a:custGeom>
                <a:avLst/>
                <a:gdLst>
                  <a:gd name="connsiteX0" fmla="*/ 329902 w 577158"/>
                  <a:gd name="connsiteY0" fmla="*/ 699008 h 698705"/>
                  <a:gd name="connsiteX1" fmla="*/ 331372 w 577158"/>
                  <a:gd name="connsiteY1" fmla="*/ 698712 h 698705"/>
                  <a:gd name="connsiteX2" fmla="*/ 332519 w 577158"/>
                  <a:gd name="connsiteY2" fmla="*/ 698718 h 698705"/>
                  <a:gd name="connsiteX3" fmla="*/ 333129 w 577158"/>
                  <a:gd name="connsiteY3" fmla="*/ 698722 h 698705"/>
                  <a:gd name="connsiteX4" fmla="*/ 334706 w 577158"/>
                  <a:gd name="connsiteY4" fmla="*/ 698705 h 698705"/>
                  <a:gd name="connsiteX5" fmla="*/ 335303 w 577158"/>
                  <a:gd name="connsiteY5" fmla="*/ 698642 h 698705"/>
                  <a:gd name="connsiteX6" fmla="*/ 337906 w 577158"/>
                  <a:gd name="connsiteY6" fmla="*/ 696904 h 698705"/>
                  <a:gd name="connsiteX7" fmla="*/ 338755 w 577158"/>
                  <a:gd name="connsiteY7" fmla="*/ 696327 h 698705"/>
                  <a:gd name="connsiteX8" fmla="*/ 340844 w 577158"/>
                  <a:gd name="connsiteY8" fmla="*/ 695322 h 698705"/>
                  <a:gd name="connsiteX9" fmla="*/ 341593 w 577158"/>
                  <a:gd name="connsiteY9" fmla="*/ 694839 h 698705"/>
                  <a:gd name="connsiteX10" fmla="*/ 343022 w 577158"/>
                  <a:gd name="connsiteY10" fmla="*/ 694952 h 698705"/>
                  <a:gd name="connsiteX11" fmla="*/ 344110 w 577158"/>
                  <a:gd name="connsiteY11" fmla="*/ 694782 h 698705"/>
                  <a:gd name="connsiteX12" fmla="*/ 344524 w 577158"/>
                  <a:gd name="connsiteY12" fmla="*/ 694406 h 698705"/>
                  <a:gd name="connsiteX13" fmla="*/ 345789 w 577158"/>
                  <a:gd name="connsiteY13" fmla="*/ 694112 h 698705"/>
                  <a:gd name="connsiteX14" fmla="*/ 346499 w 577158"/>
                  <a:gd name="connsiteY14" fmla="*/ 693138 h 698705"/>
                  <a:gd name="connsiteX15" fmla="*/ 347224 w 577158"/>
                  <a:gd name="connsiteY15" fmla="*/ 692910 h 698705"/>
                  <a:gd name="connsiteX16" fmla="*/ 349693 w 577158"/>
                  <a:gd name="connsiteY16" fmla="*/ 692631 h 698705"/>
                  <a:gd name="connsiteX17" fmla="*/ 350958 w 577158"/>
                  <a:gd name="connsiteY17" fmla="*/ 692772 h 698705"/>
                  <a:gd name="connsiteX18" fmla="*/ 352606 w 577158"/>
                  <a:gd name="connsiteY18" fmla="*/ 692641 h 698705"/>
                  <a:gd name="connsiteX19" fmla="*/ 354208 w 577158"/>
                  <a:gd name="connsiteY19" fmla="*/ 692484 h 698705"/>
                  <a:gd name="connsiteX20" fmla="*/ 355287 w 577158"/>
                  <a:gd name="connsiteY20" fmla="*/ 691280 h 698705"/>
                  <a:gd name="connsiteX21" fmla="*/ 356927 w 577158"/>
                  <a:gd name="connsiteY21" fmla="*/ 690107 h 698705"/>
                  <a:gd name="connsiteX22" fmla="*/ 357711 w 577158"/>
                  <a:gd name="connsiteY22" fmla="*/ 689773 h 698705"/>
                  <a:gd name="connsiteX23" fmla="*/ 359859 w 577158"/>
                  <a:gd name="connsiteY23" fmla="*/ 689735 h 698705"/>
                  <a:gd name="connsiteX24" fmla="*/ 361464 w 577158"/>
                  <a:gd name="connsiteY24" fmla="*/ 689809 h 698705"/>
                  <a:gd name="connsiteX25" fmla="*/ 364001 w 577158"/>
                  <a:gd name="connsiteY25" fmla="*/ 690358 h 698705"/>
                  <a:gd name="connsiteX26" fmla="*/ 365487 w 577158"/>
                  <a:gd name="connsiteY26" fmla="*/ 690614 h 698705"/>
                  <a:gd name="connsiteX27" fmla="*/ 368290 w 577158"/>
                  <a:gd name="connsiteY27" fmla="*/ 690830 h 698705"/>
                  <a:gd name="connsiteX28" fmla="*/ 370005 w 577158"/>
                  <a:gd name="connsiteY28" fmla="*/ 690322 h 698705"/>
                  <a:gd name="connsiteX29" fmla="*/ 371870 w 577158"/>
                  <a:gd name="connsiteY29" fmla="*/ 689538 h 698705"/>
                  <a:gd name="connsiteX30" fmla="*/ 372901 w 577158"/>
                  <a:gd name="connsiteY30" fmla="*/ 689523 h 698705"/>
                  <a:gd name="connsiteX31" fmla="*/ 374905 w 577158"/>
                  <a:gd name="connsiteY31" fmla="*/ 690702 h 698705"/>
                  <a:gd name="connsiteX32" fmla="*/ 375431 w 577158"/>
                  <a:gd name="connsiteY32" fmla="*/ 691408 h 698705"/>
                  <a:gd name="connsiteX33" fmla="*/ 376667 w 577158"/>
                  <a:gd name="connsiteY33" fmla="*/ 693055 h 698705"/>
                  <a:gd name="connsiteX34" fmla="*/ 377309 w 577158"/>
                  <a:gd name="connsiteY34" fmla="*/ 693751 h 698705"/>
                  <a:gd name="connsiteX35" fmla="*/ 378764 w 577158"/>
                  <a:gd name="connsiteY35" fmla="*/ 695119 h 698705"/>
                  <a:gd name="connsiteX36" fmla="*/ 379271 w 577158"/>
                  <a:gd name="connsiteY36" fmla="*/ 695463 h 698705"/>
                  <a:gd name="connsiteX37" fmla="*/ 379830 w 577158"/>
                  <a:gd name="connsiteY37" fmla="*/ 695841 h 698705"/>
                  <a:gd name="connsiteX38" fmla="*/ 380925 w 577158"/>
                  <a:gd name="connsiteY38" fmla="*/ 696134 h 698705"/>
                  <a:gd name="connsiteX39" fmla="*/ 381843 w 577158"/>
                  <a:gd name="connsiteY39" fmla="*/ 696766 h 698705"/>
                  <a:gd name="connsiteX40" fmla="*/ 383108 w 577158"/>
                  <a:gd name="connsiteY40" fmla="*/ 696612 h 698705"/>
                  <a:gd name="connsiteX41" fmla="*/ 383808 w 577158"/>
                  <a:gd name="connsiteY41" fmla="*/ 696390 h 698705"/>
                  <a:gd name="connsiteX42" fmla="*/ 384290 w 577158"/>
                  <a:gd name="connsiteY42" fmla="*/ 697085 h 698705"/>
                  <a:gd name="connsiteX43" fmla="*/ 384884 w 577158"/>
                  <a:gd name="connsiteY43" fmla="*/ 697636 h 698705"/>
                  <a:gd name="connsiteX44" fmla="*/ 385786 w 577158"/>
                  <a:gd name="connsiteY44" fmla="*/ 697774 h 698705"/>
                  <a:gd name="connsiteX45" fmla="*/ 386133 w 577158"/>
                  <a:gd name="connsiteY45" fmla="*/ 697466 h 698705"/>
                  <a:gd name="connsiteX46" fmla="*/ 386566 w 577158"/>
                  <a:gd name="connsiteY46" fmla="*/ 696988 h 698705"/>
                  <a:gd name="connsiteX47" fmla="*/ 387125 w 577158"/>
                  <a:gd name="connsiteY47" fmla="*/ 697203 h 698705"/>
                  <a:gd name="connsiteX48" fmla="*/ 387793 w 577158"/>
                  <a:gd name="connsiteY48" fmla="*/ 697039 h 698705"/>
                  <a:gd name="connsiteX49" fmla="*/ 388181 w 577158"/>
                  <a:gd name="connsiteY49" fmla="*/ 697331 h 698705"/>
                  <a:gd name="connsiteX50" fmla="*/ 388380 w 577158"/>
                  <a:gd name="connsiteY50" fmla="*/ 698201 h 698705"/>
                  <a:gd name="connsiteX51" fmla="*/ 388811 w 577158"/>
                  <a:gd name="connsiteY51" fmla="*/ 697976 h 698705"/>
                  <a:gd name="connsiteX52" fmla="*/ 388878 w 577158"/>
                  <a:gd name="connsiteY52" fmla="*/ 697338 h 698705"/>
                  <a:gd name="connsiteX53" fmla="*/ 389000 w 577158"/>
                  <a:gd name="connsiteY53" fmla="*/ 696898 h 698705"/>
                  <a:gd name="connsiteX54" fmla="*/ 389472 w 577158"/>
                  <a:gd name="connsiteY54" fmla="*/ 696921 h 698705"/>
                  <a:gd name="connsiteX55" fmla="*/ 390175 w 577158"/>
                  <a:gd name="connsiteY55" fmla="*/ 697623 h 698705"/>
                  <a:gd name="connsiteX56" fmla="*/ 390608 w 577158"/>
                  <a:gd name="connsiteY56" fmla="*/ 697774 h 698705"/>
                  <a:gd name="connsiteX57" fmla="*/ 391479 w 577158"/>
                  <a:gd name="connsiteY57" fmla="*/ 697787 h 698705"/>
                  <a:gd name="connsiteX58" fmla="*/ 391489 w 577158"/>
                  <a:gd name="connsiteY58" fmla="*/ 697719 h 698705"/>
                  <a:gd name="connsiteX59" fmla="*/ 391546 w 577158"/>
                  <a:gd name="connsiteY59" fmla="*/ 697358 h 698705"/>
                  <a:gd name="connsiteX60" fmla="*/ 391315 w 577158"/>
                  <a:gd name="connsiteY60" fmla="*/ 696785 h 698705"/>
                  <a:gd name="connsiteX61" fmla="*/ 391225 w 577158"/>
                  <a:gd name="connsiteY61" fmla="*/ 696224 h 698705"/>
                  <a:gd name="connsiteX62" fmla="*/ 390987 w 577158"/>
                  <a:gd name="connsiteY62" fmla="*/ 695751 h 698705"/>
                  <a:gd name="connsiteX63" fmla="*/ 390979 w 577158"/>
                  <a:gd name="connsiteY63" fmla="*/ 695692 h 698705"/>
                  <a:gd name="connsiteX64" fmla="*/ 390917 w 577158"/>
                  <a:gd name="connsiteY64" fmla="*/ 695238 h 698705"/>
                  <a:gd name="connsiteX65" fmla="*/ 391350 w 577158"/>
                  <a:gd name="connsiteY65" fmla="*/ 694908 h 698705"/>
                  <a:gd name="connsiteX66" fmla="*/ 391870 w 577158"/>
                  <a:gd name="connsiteY66" fmla="*/ 694343 h 698705"/>
                  <a:gd name="connsiteX67" fmla="*/ 392220 w 577158"/>
                  <a:gd name="connsiteY67" fmla="*/ 693839 h 698705"/>
                  <a:gd name="connsiteX68" fmla="*/ 392885 w 577158"/>
                  <a:gd name="connsiteY68" fmla="*/ 693976 h 698705"/>
                  <a:gd name="connsiteX69" fmla="*/ 393062 w 577158"/>
                  <a:gd name="connsiteY69" fmla="*/ 694596 h 698705"/>
                  <a:gd name="connsiteX70" fmla="*/ 393395 w 577158"/>
                  <a:gd name="connsiteY70" fmla="*/ 695016 h 698705"/>
                  <a:gd name="connsiteX71" fmla="*/ 393916 w 577158"/>
                  <a:gd name="connsiteY71" fmla="*/ 695164 h 698705"/>
                  <a:gd name="connsiteX72" fmla="*/ 394362 w 577158"/>
                  <a:gd name="connsiteY72" fmla="*/ 694872 h 698705"/>
                  <a:gd name="connsiteX73" fmla="*/ 394869 w 577158"/>
                  <a:gd name="connsiteY73" fmla="*/ 694547 h 698705"/>
                  <a:gd name="connsiteX74" fmla="*/ 395367 w 577158"/>
                  <a:gd name="connsiteY74" fmla="*/ 694711 h 698705"/>
                  <a:gd name="connsiteX75" fmla="*/ 395351 w 577158"/>
                  <a:gd name="connsiteY75" fmla="*/ 695206 h 698705"/>
                  <a:gd name="connsiteX76" fmla="*/ 395348 w 577158"/>
                  <a:gd name="connsiteY76" fmla="*/ 695299 h 698705"/>
                  <a:gd name="connsiteX77" fmla="*/ 395363 w 577158"/>
                  <a:gd name="connsiteY77" fmla="*/ 695336 h 698705"/>
                  <a:gd name="connsiteX78" fmla="*/ 395527 w 577158"/>
                  <a:gd name="connsiteY78" fmla="*/ 695736 h 698705"/>
                  <a:gd name="connsiteX79" fmla="*/ 395971 w 577158"/>
                  <a:gd name="connsiteY79" fmla="*/ 695579 h 698705"/>
                  <a:gd name="connsiteX80" fmla="*/ 396256 w 577158"/>
                  <a:gd name="connsiteY80" fmla="*/ 694971 h 698705"/>
                  <a:gd name="connsiteX81" fmla="*/ 396998 w 577158"/>
                  <a:gd name="connsiteY81" fmla="*/ 694824 h 698705"/>
                  <a:gd name="connsiteX82" fmla="*/ 397508 w 577158"/>
                  <a:gd name="connsiteY82" fmla="*/ 694480 h 698705"/>
                  <a:gd name="connsiteX83" fmla="*/ 398077 w 577158"/>
                  <a:gd name="connsiteY83" fmla="*/ 694303 h 698705"/>
                  <a:gd name="connsiteX84" fmla="*/ 398321 w 577158"/>
                  <a:gd name="connsiteY84" fmla="*/ 694734 h 698705"/>
                  <a:gd name="connsiteX85" fmla="*/ 398472 w 577158"/>
                  <a:gd name="connsiteY85" fmla="*/ 695270 h 698705"/>
                  <a:gd name="connsiteX86" fmla="*/ 398578 w 577158"/>
                  <a:gd name="connsiteY86" fmla="*/ 696079 h 698705"/>
                  <a:gd name="connsiteX87" fmla="*/ 399229 w 577158"/>
                  <a:gd name="connsiteY87" fmla="*/ 696243 h 698705"/>
                  <a:gd name="connsiteX88" fmla="*/ 400854 w 577158"/>
                  <a:gd name="connsiteY88" fmla="*/ 695880 h 698705"/>
                  <a:gd name="connsiteX89" fmla="*/ 401169 w 577158"/>
                  <a:gd name="connsiteY89" fmla="*/ 695520 h 698705"/>
                  <a:gd name="connsiteX90" fmla="*/ 401169 w 577158"/>
                  <a:gd name="connsiteY90" fmla="*/ 695043 h 698705"/>
                  <a:gd name="connsiteX91" fmla="*/ 401493 w 577158"/>
                  <a:gd name="connsiteY91" fmla="*/ 694406 h 698705"/>
                  <a:gd name="connsiteX92" fmla="*/ 402206 w 577158"/>
                  <a:gd name="connsiteY92" fmla="*/ 694465 h 698705"/>
                  <a:gd name="connsiteX93" fmla="*/ 402585 w 577158"/>
                  <a:gd name="connsiteY93" fmla="*/ 695071 h 698705"/>
                  <a:gd name="connsiteX94" fmla="*/ 403095 w 577158"/>
                  <a:gd name="connsiteY94" fmla="*/ 695726 h 698705"/>
                  <a:gd name="connsiteX95" fmla="*/ 403558 w 577158"/>
                  <a:gd name="connsiteY95" fmla="*/ 696012 h 698705"/>
                  <a:gd name="connsiteX96" fmla="*/ 404489 w 577158"/>
                  <a:gd name="connsiteY96" fmla="*/ 696266 h 698705"/>
                  <a:gd name="connsiteX97" fmla="*/ 405028 w 577158"/>
                  <a:gd name="connsiteY97" fmla="*/ 696060 h 698705"/>
                  <a:gd name="connsiteX98" fmla="*/ 405227 w 577158"/>
                  <a:gd name="connsiteY98" fmla="*/ 695299 h 698705"/>
                  <a:gd name="connsiteX99" fmla="*/ 405670 w 577158"/>
                  <a:gd name="connsiteY99" fmla="*/ 695024 h 698705"/>
                  <a:gd name="connsiteX100" fmla="*/ 406139 w 577158"/>
                  <a:gd name="connsiteY100" fmla="*/ 695335 h 698705"/>
                  <a:gd name="connsiteX101" fmla="*/ 406287 w 577158"/>
                  <a:gd name="connsiteY101" fmla="*/ 695829 h 698705"/>
                  <a:gd name="connsiteX102" fmla="*/ 406759 w 577158"/>
                  <a:gd name="connsiteY102" fmla="*/ 696230 h 698705"/>
                  <a:gd name="connsiteX103" fmla="*/ 407234 w 577158"/>
                  <a:gd name="connsiteY103" fmla="*/ 696221 h 698705"/>
                  <a:gd name="connsiteX104" fmla="*/ 407680 w 577158"/>
                  <a:gd name="connsiteY104" fmla="*/ 696108 h 698705"/>
                  <a:gd name="connsiteX105" fmla="*/ 408127 w 577158"/>
                  <a:gd name="connsiteY105" fmla="*/ 695935 h 698705"/>
                  <a:gd name="connsiteX106" fmla="*/ 408637 w 577158"/>
                  <a:gd name="connsiteY106" fmla="*/ 695826 h 698705"/>
                  <a:gd name="connsiteX107" fmla="*/ 409022 w 577158"/>
                  <a:gd name="connsiteY107" fmla="*/ 695547 h 698705"/>
                  <a:gd name="connsiteX108" fmla="*/ 409375 w 577158"/>
                  <a:gd name="connsiteY108" fmla="*/ 694706 h 698705"/>
                  <a:gd name="connsiteX109" fmla="*/ 409392 w 577158"/>
                  <a:gd name="connsiteY109" fmla="*/ 694667 h 698705"/>
                  <a:gd name="connsiteX110" fmla="*/ 409383 w 577158"/>
                  <a:gd name="connsiteY110" fmla="*/ 694434 h 698705"/>
                  <a:gd name="connsiteX111" fmla="*/ 409366 w 577158"/>
                  <a:gd name="connsiteY111" fmla="*/ 693944 h 698705"/>
                  <a:gd name="connsiteX112" fmla="*/ 409963 w 577158"/>
                  <a:gd name="connsiteY112" fmla="*/ 693578 h 698705"/>
                  <a:gd name="connsiteX113" fmla="*/ 410689 w 577158"/>
                  <a:gd name="connsiteY113" fmla="*/ 693129 h 698705"/>
                  <a:gd name="connsiteX114" fmla="*/ 411186 w 577158"/>
                  <a:gd name="connsiteY114" fmla="*/ 693077 h 698705"/>
                  <a:gd name="connsiteX115" fmla="*/ 411752 w 577158"/>
                  <a:gd name="connsiteY115" fmla="*/ 693196 h 698705"/>
                  <a:gd name="connsiteX116" fmla="*/ 412308 w 577158"/>
                  <a:gd name="connsiteY116" fmla="*/ 693139 h 698705"/>
                  <a:gd name="connsiteX117" fmla="*/ 412529 w 577158"/>
                  <a:gd name="connsiteY117" fmla="*/ 693116 h 698705"/>
                  <a:gd name="connsiteX118" fmla="*/ 412323 w 577158"/>
                  <a:gd name="connsiteY118" fmla="*/ 692647 h 698705"/>
                  <a:gd name="connsiteX119" fmla="*/ 411809 w 577158"/>
                  <a:gd name="connsiteY119" fmla="*/ 692341 h 698705"/>
                  <a:gd name="connsiteX120" fmla="*/ 411779 w 577158"/>
                  <a:gd name="connsiteY120" fmla="*/ 692232 h 698705"/>
                  <a:gd name="connsiteX121" fmla="*/ 411655 w 577158"/>
                  <a:gd name="connsiteY121" fmla="*/ 691780 h 698705"/>
                  <a:gd name="connsiteX122" fmla="*/ 412182 w 577158"/>
                  <a:gd name="connsiteY122" fmla="*/ 691572 h 698705"/>
                  <a:gd name="connsiteX123" fmla="*/ 412741 w 577158"/>
                  <a:gd name="connsiteY123" fmla="*/ 692021 h 698705"/>
                  <a:gd name="connsiteX124" fmla="*/ 413373 w 577158"/>
                  <a:gd name="connsiteY124" fmla="*/ 692499 h 698705"/>
                  <a:gd name="connsiteX125" fmla="*/ 413893 w 577158"/>
                  <a:gd name="connsiteY125" fmla="*/ 692075 h 698705"/>
                  <a:gd name="connsiteX126" fmla="*/ 413951 w 577158"/>
                  <a:gd name="connsiteY126" fmla="*/ 692028 h 698705"/>
                  <a:gd name="connsiteX127" fmla="*/ 413887 w 577158"/>
                  <a:gd name="connsiteY127" fmla="*/ 691523 h 698705"/>
                  <a:gd name="connsiteX128" fmla="*/ 413887 w 577158"/>
                  <a:gd name="connsiteY128" fmla="*/ 691269 h 698705"/>
                  <a:gd name="connsiteX129" fmla="*/ 413887 w 577158"/>
                  <a:gd name="connsiteY129" fmla="*/ 690769 h 698705"/>
                  <a:gd name="connsiteX130" fmla="*/ 414471 w 577158"/>
                  <a:gd name="connsiteY130" fmla="*/ 690198 h 698705"/>
                  <a:gd name="connsiteX131" fmla="*/ 415011 w 577158"/>
                  <a:gd name="connsiteY131" fmla="*/ 690242 h 698705"/>
                  <a:gd name="connsiteX132" fmla="*/ 415672 w 577158"/>
                  <a:gd name="connsiteY132" fmla="*/ 689979 h 698705"/>
                  <a:gd name="connsiteX133" fmla="*/ 416324 w 577158"/>
                  <a:gd name="connsiteY133" fmla="*/ 689792 h 698705"/>
                  <a:gd name="connsiteX134" fmla="*/ 416982 w 577158"/>
                  <a:gd name="connsiteY134" fmla="*/ 689561 h 698705"/>
                  <a:gd name="connsiteX135" fmla="*/ 417531 w 577158"/>
                  <a:gd name="connsiteY135" fmla="*/ 689536 h 698705"/>
                  <a:gd name="connsiteX136" fmla="*/ 417685 w 577158"/>
                  <a:gd name="connsiteY136" fmla="*/ 690524 h 698705"/>
                  <a:gd name="connsiteX137" fmla="*/ 418456 w 577158"/>
                  <a:gd name="connsiteY137" fmla="*/ 690572 h 698705"/>
                  <a:gd name="connsiteX138" fmla="*/ 419001 w 577158"/>
                  <a:gd name="connsiteY138" fmla="*/ 690242 h 698705"/>
                  <a:gd name="connsiteX139" fmla="*/ 419393 w 577158"/>
                  <a:gd name="connsiteY139" fmla="*/ 690547 h 698705"/>
                  <a:gd name="connsiteX140" fmla="*/ 420010 w 577158"/>
                  <a:gd name="connsiteY140" fmla="*/ 691045 h 698705"/>
                  <a:gd name="connsiteX141" fmla="*/ 420051 w 577158"/>
                  <a:gd name="connsiteY141" fmla="*/ 690313 h 698705"/>
                  <a:gd name="connsiteX142" fmla="*/ 420363 w 577158"/>
                  <a:gd name="connsiteY142" fmla="*/ 689891 h 698705"/>
                  <a:gd name="connsiteX143" fmla="*/ 420883 w 577158"/>
                  <a:gd name="connsiteY143" fmla="*/ 689414 h 698705"/>
                  <a:gd name="connsiteX144" fmla="*/ 421220 w 577158"/>
                  <a:gd name="connsiteY144" fmla="*/ 689725 h 698705"/>
                  <a:gd name="connsiteX145" fmla="*/ 421269 w 577158"/>
                  <a:gd name="connsiteY145" fmla="*/ 689637 h 698705"/>
                  <a:gd name="connsiteX146" fmla="*/ 421477 w 577158"/>
                  <a:gd name="connsiteY146" fmla="*/ 689269 h 698705"/>
                  <a:gd name="connsiteX147" fmla="*/ 421389 w 577158"/>
                  <a:gd name="connsiteY147" fmla="*/ 689213 h 698705"/>
                  <a:gd name="connsiteX148" fmla="*/ 420999 w 577158"/>
                  <a:gd name="connsiteY148" fmla="*/ 688964 h 698705"/>
                  <a:gd name="connsiteX149" fmla="*/ 421506 w 577158"/>
                  <a:gd name="connsiteY149" fmla="*/ 688637 h 698705"/>
                  <a:gd name="connsiteX150" fmla="*/ 422662 w 577158"/>
                  <a:gd name="connsiteY150" fmla="*/ 688723 h 698705"/>
                  <a:gd name="connsiteX151" fmla="*/ 422803 w 577158"/>
                  <a:gd name="connsiteY151" fmla="*/ 688023 h 698705"/>
                  <a:gd name="connsiteX152" fmla="*/ 423490 w 577158"/>
                  <a:gd name="connsiteY152" fmla="*/ 688534 h 698705"/>
                  <a:gd name="connsiteX153" fmla="*/ 423500 w 577158"/>
                  <a:gd name="connsiteY153" fmla="*/ 687828 h 698705"/>
                  <a:gd name="connsiteX154" fmla="*/ 424014 w 577158"/>
                  <a:gd name="connsiteY154" fmla="*/ 687981 h 698705"/>
                  <a:gd name="connsiteX155" fmla="*/ 424457 w 577158"/>
                  <a:gd name="connsiteY155" fmla="*/ 687638 h 698705"/>
                  <a:gd name="connsiteX156" fmla="*/ 424540 w 577158"/>
                  <a:gd name="connsiteY156" fmla="*/ 686582 h 698705"/>
                  <a:gd name="connsiteX157" fmla="*/ 424583 w 577158"/>
                  <a:gd name="connsiteY157" fmla="*/ 686546 h 698705"/>
                  <a:gd name="connsiteX158" fmla="*/ 424884 w 577158"/>
                  <a:gd name="connsiteY158" fmla="*/ 686292 h 698705"/>
                  <a:gd name="connsiteX159" fmla="*/ 424549 w 577158"/>
                  <a:gd name="connsiteY159" fmla="*/ 686017 h 698705"/>
                  <a:gd name="connsiteX160" fmla="*/ 424319 w 577158"/>
                  <a:gd name="connsiteY160" fmla="*/ 685827 h 698705"/>
                  <a:gd name="connsiteX161" fmla="*/ 424595 w 577158"/>
                  <a:gd name="connsiteY161" fmla="*/ 685455 h 698705"/>
                  <a:gd name="connsiteX162" fmla="*/ 425291 w 577158"/>
                  <a:gd name="connsiteY162" fmla="*/ 685474 h 698705"/>
                  <a:gd name="connsiteX163" fmla="*/ 425863 w 577158"/>
                  <a:gd name="connsiteY163" fmla="*/ 685313 h 698705"/>
                  <a:gd name="connsiteX164" fmla="*/ 426839 w 577158"/>
                  <a:gd name="connsiteY164" fmla="*/ 685445 h 698705"/>
                  <a:gd name="connsiteX165" fmla="*/ 427254 w 577158"/>
                  <a:gd name="connsiteY165" fmla="*/ 684585 h 698705"/>
                  <a:gd name="connsiteX166" fmla="*/ 427308 w 577158"/>
                  <a:gd name="connsiteY166" fmla="*/ 684472 h 698705"/>
                  <a:gd name="connsiteX167" fmla="*/ 427276 w 577158"/>
                  <a:gd name="connsiteY167" fmla="*/ 684245 h 698705"/>
                  <a:gd name="connsiteX168" fmla="*/ 427205 w 577158"/>
                  <a:gd name="connsiteY168" fmla="*/ 683737 h 698705"/>
                  <a:gd name="connsiteX169" fmla="*/ 427873 w 577158"/>
                  <a:gd name="connsiteY169" fmla="*/ 683811 h 698705"/>
                  <a:gd name="connsiteX170" fmla="*/ 428261 w 577158"/>
                  <a:gd name="connsiteY170" fmla="*/ 683557 h 698705"/>
                  <a:gd name="connsiteX171" fmla="*/ 428322 w 577158"/>
                  <a:gd name="connsiteY171" fmla="*/ 682890 h 698705"/>
                  <a:gd name="connsiteX172" fmla="*/ 428946 w 577158"/>
                  <a:gd name="connsiteY172" fmla="*/ 682743 h 698705"/>
                  <a:gd name="connsiteX173" fmla="*/ 429112 w 577158"/>
                  <a:gd name="connsiteY173" fmla="*/ 682703 h 698705"/>
                  <a:gd name="connsiteX174" fmla="*/ 428871 w 577158"/>
                  <a:gd name="connsiteY174" fmla="*/ 682035 h 698705"/>
                  <a:gd name="connsiteX175" fmla="*/ 428351 w 577158"/>
                  <a:gd name="connsiteY175" fmla="*/ 681592 h 698705"/>
                  <a:gd name="connsiteX176" fmla="*/ 427980 w 577158"/>
                  <a:gd name="connsiteY176" fmla="*/ 681407 h 698705"/>
                  <a:gd name="connsiteX177" fmla="*/ 427786 w 577158"/>
                  <a:gd name="connsiteY177" fmla="*/ 681310 h 698705"/>
                  <a:gd name="connsiteX178" fmla="*/ 428017 w 577158"/>
                  <a:gd name="connsiteY178" fmla="*/ 680827 h 698705"/>
                  <a:gd name="connsiteX179" fmla="*/ 428399 w 577158"/>
                  <a:gd name="connsiteY179" fmla="*/ 680433 h 698705"/>
                  <a:gd name="connsiteX180" fmla="*/ 428457 w 577158"/>
                  <a:gd name="connsiteY180" fmla="*/ 679980 h 698705"/>
                  <a:gd name="connsiteX181" fmla="*/ 428641 w 577158"/>
                  <a:gd name="connsiteY181" fmla="*/ 679576 h 698705"/>
                  <a:gd name="connsiteX182" fmla="*/ 428695 w 577158"/>
                  <a:gd name="connsiteY182" fmla="*/ 679457 h 698705"/>
                  <a:gd name="connsiteX183" fmla="*/ 428681 w 577158"/>
                  <a:gd name="connsiteY183" fmla="*/ 679363 h 698705"/>
                  <a:gd name="connsiteX184" fmla="*/ 428611 w 577158"/>
                  <a:gd name="connsiteY184" fmla="*/ 678869 h 698705"/>
                  <a:gd name="connsiteX185" fmla="*/ 429202 w 577158"/>
                  <a:gd name="connsiteY185" fmla="*/ 678806 h 698705"/>
                  <a:gd name="connsiteX186" fmla="*/ 429559 w 577158"/>
                  <a:gd name="connsiteY186" fmla="*/ 679409 h 698705"/>
                  <a:gd name="connsiteX187" fmla="*/ 429963 w 577158"/>
                  <a:gd name="connsiteY187" fmla="*/ 679165 h 698705"/>
                  <a:gd name="connsiteX188" fmla="*/ 430509 w 577158"/>
                  <a:gd name="connsiteY188" fmla="*/ 679281 h 698705"/>
                  <a:gd name="connsiteX189" fmla="*/ 431170 w 577158"/>
                  <a:gd name="connsiteY189" fmla="*/ 679213 h 698705"/>
                  <a:gd name="connsiteX190" fmla="*/ 431437 w 577158"/>
                  <a:gd name="connsiteY190" fmla="*/ 678806 h 698705"/>
                  <a:gd name="connsiteX191" fmla="*/ 432407 w 577158"/>
                  <a:gd name="connsiteY191" fmla="*/ 678459 h 698705"/>
                  <a:gd name="connsiteX192" fmla="*/ 432715 w 577158"/>
                  <a:gd name="connsiteY192" fmla="*/ 677896 h 698705"/>
                  <a:gd name="connsiteX193" fmla="*/ 432952 w 577158"/>
                  <a:gd name="connsiteY193" fmla="*/ 677499 h 698705"/>
                  <a:gd name="connsiteX194" fmla="*/ 433373 w 577158"/>
                  <a:gd name="connsiteY194" fmla="*/ 677245 h 698705"/>
                  <a:gd name="connsiteX195" fmla="*/ 433729 w 577158"/>
                  <a:gd name="connsiteY195" fmla="*/ 676921 h 698705"/>
                  <a:gd name="connsiteX196" fmla="*/ 434089 w 577158"/>
                  <a:gd name="connsiteY196" fmla="*/ 677200 h 698705"/>
                  <a:gd name="connsiteX197" fmla="*/ 434789 w 577158"/>
                  <a:gd name="connsiteY197" fmla="*/ 677100 h 698705"/>
                  <a:gd name="connsiteX198" fmla="*/ 435454 w 577158"/>
                  <a:gd name="connsiteY198" fmla="*/ 676898 h 698705"/>
                  <a:gd name="connsiteX199" fmla="*/ 436105 w 577158"/>
                  <a:gd name="connsiteY199" fmla="*/ 677197 h 698705"/>
                  <a:gd name="connsiteX200" fmla="*/ 436542 w 577158"/>
                  <a:gd name="connsiteY200" fmla="*/ 677527 h 698705"/>
                  <a:gd name="connsiteX201" fmla="*/ 436661 w 577158"/>
                  <a:gd name="connsiteY201" fmla="*/ 677980 h 698705"/>
                  <a:gd name="connsiteX202" fmla="*/ 437152 w 577158"/>
                  <a:gd name="connsiteY202" fmla="*/ 677713 h 698705"/>
                  <a:gd name="connsiteX203" fmla="*/ 437778 w 577158"/>
                  <a:gd name="connsiteY203" fmla="*/ 677514 h 698705"/>
                  <a:gd name="connsiteX204" fmla="*/ 438501 w 577158"/>
                  <a:gd name="connsiteY204" fmla="*/ 677749 h 698705"/>
                  <a:gd name="connsiteX205" fmla="*/ 438581 w 577158"/>
                  <a:gd name="connsiteY205" fmla="*/ 678346 h 698705"/>
                  <a:gd name="connsiteX206" fmla="*/ 439082 w 577158"/>
                  <a:gd name="connsiteY206" fmla="*/ 678766 h 698705"/>
                  <a:gd name="connsiteX207" fmla="*/ 439676 w 577158"/>
                  <a:gd name="connsiteY207" fmla="*/ 679030 h 698705"/>
                  <a:gd name="connsiteX208" fmla="*/ 440154 w 577158"/>
                  <a:gd name="connsiteY208" fmla="*/ 679174 h 698705"/>
                  <a:gd name="connsiteX209" fmla="*/ 440549 w 577158"/>
                  <a:gd name="connsiteY209" fmla="*/ 678869 h 698705"/>
                  <a:gd name="connsiteX210" fmla="*/ 441146 w 577158"/>
                  <a:gd name="connsiteY210" fmla="*/ 678625 h 698705"/>
                  <a:gd name="connsiteX211" fmla="*/ 441824 w 577158"/>
                  <a:gd name="connsiteY211" fmla="*/ 678921 h 698705"/>
                  <a:gd name="connsiteX212" fmla="*/ 442508 w 577158"/>
                  <a:gd name="connsiteY212" fmla="*/ 678478 h 698705"/>
                  <a:gd name="connsiteX213" fmla="*/ 443721 w 577158"/>
                  <a:gd name="connsiteY213" fmla="*/ 678333 h 698705"/>
                  <a:gd name="connsiteX214" fmla="*/ 444874 w 577158"/>
                  <a:gd name="connsiteY214" fmla="*/ 678199 h 698705"/>
                  <a:gd name="connsiteX215" fmla="*/ 445327 w 577158"/>
                  <a:gd name="connsiteY215" fmla="*/ 677743 h 698705"/>
                  <a:gd name="connsiteX216" fmla="*/ 445507 w 577158"/>
                  <a:gd name="connsiteY216" fmla="*/ 676833 h 698705"/>
                  <a:gd name="connsiteX217" fmla="*/ 445523 w 577158"/>
                  <a:gd name="connsiteY217" fmla="*/ 675539 h 698705"/>
                  <a:gd name="connsiteX218" fmla="*/ 445613 w 577158"/>
                  <a:gd name="connsiteY218" fmla="*/ 672583 h 698705"/>
                  <a:gd name="connsiteX219" fmla="*/ 445751 w 577158"/>
                  <a:gd name="connsiteY219" fmla="*/ 667250 h 698705"/>
                  <a:gd name="connsiteX220" fmla="*/ 445754 w 577158"/>
                  <a:gd name="connsiteY220" fmla="*/ 662038 h 698705"/>
                  <a:gd name="connsiteX221" fmla="*/ 445754 w 577158"/>
                  <a:gd name="connsiteY221" fmla="*/ 661537 h 698705"/>
                  <a:gd name="connsiteX222" fmla="*/ 445757 w 577158"/>
                  <a:gd name="connsiteY222" fmla="*/ 660333 h 698705"/>
                  <a:gd name="connsiteX223" fmla="*/ 445757 w 577158"/>
                  <a:gd name="connsiteY223" fmla="*/ 659833 h 698705"/>
                  <a:gd name="connsiteX224" fmla="*/ 445763 w 577158"/>
                  <a:gd name="connsiteY224" fmla="*/ 656898 h 698705"/>
                  <a:gd name="connsiteX225" fmla="*/ 445763 w 577158"/>
                  <a:gd name="connsiteY225" fmla="*/ 656860 h 698705"/>
                  <a:gd name="connsiteX226" fmla="*/ 445763 w 577158"/>
                  <a:gd name="connsiteY226" fmla="*/ 656398 h 698705"/>
                  <a:gd name="connsiteX227" fmla="*/ 445690 w 577158"/>
                  <a:gd name="connsiteY227" fmla="*/ 653122 h 698705"/>
                  <a:gd name="connsiteX228" fmla="*/ 444742 w 577158"/>
                  <a:gd name="connsiteY228" fmla="*/ 649610 h 698705"/>
                  <a:gd name="connsiteX229" fmla="*/ 443737 w 577158"/>
                  <a:gd name="connsiteY229" fmla="*/ 645971 h 698705"/>
                  <a:gd name="connsiteX230" fmla="*/ 443127 w 577158"/>
                  <a:gd name="connsiteY230" fmla="*/ 644145 h 698705"/>
                  <a:gd name="connsiteX231" fmla="*/ 442469 w 577158"/>
                  <a:gd name="connsiteY231" fmla="*/ 642674 h 698705"/>
                  <a:gd name="connsiteX232" fmla="*/ 441349 w 577158"/>
                  <a:gd name="connsiteY232" fmla="*/ 640716 h 698705"/>
                  <a:gd name="connsiteX233" fmla="*/ 440340 w 577158"/>
                  <a:gd name="connsiteY233" fmla="*/ 638365 h 698705"/>
                  <a:gd name="connsiteX234" fmla="*/ 437403 w 577158"/>
                  <a:gd name="connsiteY234" fmla="*/ 633341 h 698705"/>
                  <a:gd name="connsiteX235" fmla="*/ 436372 w 577158"/>
                  <a:gd name="connsiteY235" fmla="*/ 631626 h 698705"/>
                  <a:gd name="connsiteX236" fmla="*/ 435486 w 577158"/>
                  <a:gd name="connsiteY236" fmla="*/ 630339 h 698705"/>
                  <a:gd name="connsiteX237" fmla="*/ 435248 w 577158"/>
                  <a:gd name="connsiteY237" fmla="*/ 629538 h 698705"/>
                  <a:gd name="connsiteX238" fmla="*/ 435209 w 577158"/>
                  <a:gd name="connsiteY238" fmla="*/ 628616 h 698705"/>
                  <a:gd name="connsiteX239" fmla="*/ 435190 w 577158"/>
                  <a:gd name="connsiteY239" fmla="*/ 628190 h 698705"/>
                  <a:gd name="connsiteX240" fmla="*/ 435479 w 577158"/>
                  <a:gd name="connsiteY240" fmla="*/ 627012 h 698705"/>
                  <a:gd name="connsiteX241" fmla="*/ 435845 w 577158"/>
                  <a:gd name="connsiteY241" fmla="*/ 625952 h 698705"/>
                  <a:gd name="connsiteX242" fmla="*/ 436134 w 577158"/>
                  <a:gd name="connsiteY242" fmla="*/ 624966 h 698705"/>
                  <a:gd name="connsiteX243" fmla="*/ 436529 w 577158"/>
                  <a:gd name="connsiteY243" fmla="*/ 623933 h 698705"/>
                  <a:gd name="connsiteX244" fmla="*/ 436963 w 577158"/>
                  <a:gd name="connsiteY244" fmla="*/ 622931 h 698705"/>
                  <a:gd name="connsiteX245" fmla="*/ 437605 w 577158"/>
                  <a:gd name="connsiteY245" fmla="*/ 621579 h 698705"/>
                  <a:gd name="connsiteX246" fmla="*/ 438164 w 577158"/>
                  <a:gd name="connsiteY246" fmla="*/ 619390 h 698705"/>
                  <a:gd name="connsiteX247" fmla="*/ 438818 w 577158"/>
                  <a:gd name="connsiteY247" fmla="*/ 617392 h 698705"/>
                  <a:gd name="connsiteX248" fmla="*/ 439384 w 577158"/>
                  <a:gd name="connsiteY248" fmla="*/ 615915 h 698705"/>
                  <a:gd name="connsiteX249" fmla="*/ 439856 w 577158"/>
                  <a:gd name="connsiteY249" fmla="*/ 615165 h 698705"/>
                  <a:gd name="connsiteX250" fmla="*/ 440074 w 577158"/>
                  <a:gd name="connsiteY250" fmla="*/ 614747 h 698705"/>
                  <a:gd name="connsiteX251" fmla="*/ 440466 w 577158"/>
                  <a:gd name="connsiteY251" fmla="*/ 614053 h 698705"/>
                  <a:gd name="connsiteX252" fmla="*/ 440828 w 577158"/>
                  <a:gd name="connsiteY252" fmla="*/ 612900 h 698705"/>
                  <a:gd name="connsiteX253" fmla="*/ 442058 w 577158"/>
                  <a:gd name="connsiteY253" fmla="*/ 610717 h 698705"/>
                  <a:gd name="connsiteX254" fmla="*/ 443143 w 577158"/>
                  <a:gd name="connsiteY254" fmla="*/ 609128 h 698705"/>
                  <a:gd name="connsiteX255" fmla="*/ 444543 w 577158"/>
                  <a:gd name="connsiteY255" fmla="*/ 607343 h 698705"/>
                  <a:gd name="connsiteX256" fmla="*/ 445645 w 577158"/>
                  <a:gd name="connsiteY256" fmla="*/ 606421 h 698705"/>
                  <a:gd name="connsiteX257" fmla="*/ 446807 w 577158"/>
                  <a:gd name="connsiteY257" fmla="*/ 605339 h 698705"/>
                  <a:gd name="connsiteX258" fmla="*/ 448114 w 577158"/>
                  <a:gd name="connsiteY258" fmla="*/ 604530 h 698705"/>
                  <a:gd name="connsiteX259" fmla="*/ 449976 w 577158"/>
                  <a:gd name="connsiteY259" fmla="*/ 603910 h 698705"/>
                  <a:gd name="connsiteX260" fmla="*/ 451296 w 577158"/>
                  <a:gd name="connsiteY260" fmla="*/ 603399 h 698705"/>
                  <a:gd name="connsiteX261" fmla="*/ 453396 w 577158"/>
                  <a:gd name="connsiteY261" fmla="*/ 602504 h 698705"/>
                  <a:gd name="connsiteX262" fmla="*/ 456375 w 577158"/>
                  <a:gd name="connsiteY262" fmla="*/ 601187 h 698705"/>
                  <a:gd name="connsiteX263" fmla="*/ 458841 w 577158"/>
                  <a:gd name="connsiteY263" fmla="*/ 600106 h 698705"/>
                  <a:gd name="connsiteX264" fmla="*/ 461516 w 577158"/>
                  <a:gd name="connsiteY264" fmla="*/ 598792 h 698705"/>
                  <a:gd name="connsiteX265" fmla="*/ 463660 w 577158"/>
                  <a:gd name="connsiteY265" fmla="*/ 597601 h 698705"/>
                  <a:gd name="connsiteX266" fmla="*/ 465738 w 577158"/>
                  <a:gd name="connsiteY266" fmla="*/ 596320 h 698705"/>
                  <a:gd name="connsiteX267" fmla="*/ 468168 w 577158"/>
                  <a:gd name="connsiteY267" fmla="*/ 594859 h 698705"/>
                  <a:gd name="connsiteX268" fmla="*/ 470275 w 577158"/>
                  <a:gd name="connsiteY268" fmla="*/ 593587 h 698705"/>
                  <a:gd name="connsiteX269" fmla="*/ 472121 w 577158"/>
                  <a:gd name="connsiteY269" fmla="*/ 592627 h 698705"/>
                  <a:gd name="connsiteX270" fmla="*/ 473980 w 577158"/>
                  <a:gd name="connsiteY270" fmla="*/ 591671 h 698705"/>
                  <a:gd name="connsiteX271" fmla="*/ 475598 w 577158"/>
                  <a:gd name="connsiteY271" fmla="*/ 590769 h 698705"/>
                  <a:gd name="connsiteX272" fmla="*/ 477306 w 577158"/>
                  <a:gd name="connsiteY272" fmla="*/ 589879 h 698705"/>
                  <a:gd name="connsiteX273" fmla="*/ 479226 w 577158"/>
                  <a:gd name="connsiteY273" fmla="*/ 588730 h 698705"/>
                  <a:gd name="connsiteX274" fmla="*/ 480238 w 577158"/>
                  <a:gd name="connsiteY274" fmla="*/ 587973 h 698705"/>
                  <a:gd name="connsiteX275" fmla="*/ 480639 w 577158"/>
                  <a:gd name="connsiteY275" fmla="*/ 586691 h 698705"/>
                  <a:gd name="connsiteX276" fmla="*/ 480854 w 577158"/>
                  <a:gd name="connsiteY276" fmla="*/ 583699 h 698705"/>
                  <a:gd name="connsiteX277" fmla="*/ 481509 w 577158"/>
                  <a:gd name="connsiteY277" fmla="*/ 581290 h 698705"/>
                  <a:gd name="connsiteX278" fmla="*/ 481994 w 577158"/>
                  <a:gd name="connsiteY278" fmla="*/ 579897 h 698705"/>
                  <a:gd name="connsiteX279" fmla="*/ 482273 w 577158"/>
                  <a:gd name="connsiteY279" fmla="*/ 578857 h 698705"/>
                  <a:gd name="connsiteX280" fmla="*/ 482312 w 577158"/>
                  <a:gd name="connsiteY280" fmla="*/ 578275 h 698705"/>
                  <a:gd name="connsiteX281" fmla="*/ 482781 w 577158"/>
                  <a:gd name="connsiteY281" fmla="*/ 577239 h 698705"/>
                  <a:gd name="connsiteX282" fmla="*/ 483458 w 577158"/>
                  <a:gd name="connsiteY282" fmla="*/ 575228 h 698705"/>
                  <a:gd name="connsiteX283" fmla="*/ 484174 w 577158"/>
                  <a:gd name="connsiteY283" fmla="*/ 573549 h 698705"/>
                  <a:gd name="connsiteX284" fmla="*/ 484203 w 577158"/>
                  <a:gd name="connsiteY284" fmla="*/ 573482 h 698705"/>
                  <a:gd name="connsiteX285" fmla="*/ 484100 w 577158"/>
                  <a:gd name="connsiteY285" fmla="*/ 571925 h 698705"/>
                  <a:gd name="connsiteX286" fmla="*/ 483561 w 577158"/>
                  <a:gd name="connsiteY286" fmla="*/ 569517 h 698705"/>
                  <a:gd name="connsiteX287" fmla="*/ 483041 w 577158"/>
                  <a:gd name="connsiteY287" fmla="*/ 567101 h 698705"/>
                  <a:gd name="connsiteX288" fmla="*/ 482553 w 577158"/>
                  <a:gd name="connsiteY288" fmla="*/ 564597 h 698705"/>
                  <a:gd name="connsiteX289" fmla="*/ 482033 w 577158"/>
                  <a:gd name="connsiteY289" fmla="*/ 562385 h 698705"/>
                  <a:gd name="connsiteX290" fmla="*/ 481281 w 577158"/>
                  <a:gd name="connsiteY290" fmla="*/ 560411 h 698705"/>
                  <a:gd name="connsiteX291" fmla="*/ 480337 w 577158"/>
                  <a:gd name="connsiteY291" fmla="*/ 558096 h 698705"/>
                  <a:gd name="connsiteX292" fmla="*/ 479753 w 577158"/>
                  <a:gd name="connsiteY292" fmla="*/ 556856 h 698705"/>
                  <a:gd name="connsiteX293" fmla="*/ 479544 w 577158"/>
                  <a:gd name="connsiteY293" fmla="*/ 556357 h 698705"/>
                  <a:gd name="connsiteX294" fmla="*/ 479432 w 577158"/>
                  <a:gd name="connsiteY294" fmla="*/ 556089 h 698705"/>
                  <a:gd name="connsiteX295" fmla="*/ 480071 w 577158"/>
                  <a:gd name="connsiteY295" fmla="*/ 554763 h 698705"/>
                  <a:gd name="connsiteX296" fmla="*/ 481734 w 577158"/>
                  <a:gd name="connsiteY296" fmla="*/ 552952 h 698705"/>
                  <a:gd name="connsiteX297" fmla="*/ 483394 w 577158"/>
                  <a:gd name="connsiteY297" fmla="*/ 550795 h 698705"/>
                  <a:gd name="connsiteX298" fmla="*/ 484726 w 577158"/>
                  <a:gd name="connsiteY298" fmla="*/ 548938 h 698705"/>
                  <a:gd name="connsiteX299" fmla="*/ 485320 w 577158"/>
                  <a:gd name="connsiteY299" fmla="*/ 548103 h 698705"/>
                  <a:gd name="connsiteX300" fmla="*/ 485789 w 577158"/>
                  <a:gd name="connsiteY300" fmla="*/ 548007 h 698705"/>
                  <a:gd name="connsiteX301" fmla="*/ 487115 w 577158"/>
                  <a:gd name="connsiteY301" fmla="*/ 547712 h 698705"/>
                  <a:gd name="connsiteX302" fmla="*/ 487809 w 577158"/>
                  <a:gd name="connsiteY302" fmla="*/ 547769 h 698705"/>
                  <a:gd name="connsiteX303" fmla="*/ 489241 w 577158"/>
                  <a:gd name="connsiteY303" fmla="*/ 547648 h 698705"/>
                  <a:gd name="connsiteX304" fmla="*/ 489857 w 577158"/>
                  <a:gd name="connsiteY304" fmla="*/ 547629 h 698705"/>
                  <a:gd name="connsiteX305" fmla="*/ 490416 w 577158"/>
                  <a:gd name="connsiteY305" fmla="*/ 547587 h 698705"/>
                  <a:gd name="connsiteX306" fmla="*/ 491671 w 577158"/>
                  <a:gd name="connsiteY306" fmla="*/ 547454 h 698705"/>
                  <a:gd name="connsiteX307" fmla="*/ 492721 w 577158"/>
                  <a:gd name="connsiteY307" fmla="*/ 547246 h 698705"/>
                  <a:gd name="connsiteX308" fmla="*/ 493370 w 577158"/>
                  <a:gd name="connsiteY308" fmla="*/ 547141 h 698705"/>
                  <a:gd name="connsiteX309" fmla="*/ 494930 w 577158"/>
                  <a:gd name="connsiteY309" fmla="*/ 547461 h 698705"/>
                  <a:gd name="connsiteX310" fmla="*/ 496979 w 577158"/>
                  <a:gd name="connsiteY310" fmla="*/ 547427 h 698705"/>
                  <a:gd name="connsiteX311" fmla="*/ 499856 w 577158"/>
                  <a:gd name="connsiteY311" fmla="*/ 547481 h 698705"/>
                  <a:gd name="connsiteX312" fmla="*/ 511443 w 577158"/>
                  <a:gd name="connsiteY312" fmla="*/ 547631 h 698705"/>
                  <a:gd name="connsiteX313" fmla="*/ 512227 w 577158"/>
                  <a:gd name="connsiteY313" fmla="*/ 547150 h 698705"/>
                  <a:gd name="connsiteX314" fmla="*/ 512542 w 577158"/>
                  <a:gd name="connsiteY314" fmla="*/ 546309 h 698705"/>
                  <a:gd name="connsiteX315" fmla="*/ 512805 w 577158"/>
                  <a:gd name="connsiteY315" fmla="*/ 545351 h 698705"/>
                  <a:gd name="connsiteX316" fmla="*/ 513081 w 577158"/>
                  <a:gd name="connsiteY316" fmla="*/ 544429 h 698705"/>
                  <a:gd name="connsiteX317" fmla="*/ 513248 w 577158"/>
                  <a:gd name="connsiteY317" fmla="*/ 543926 h 698705"/>
                  <a:gd name="connsiteX318" fmla="*/ 512082 w 577158"/>
                  <a:gd name="connsiteY318" fmla="*/ 543943 h 698705"/>
                  <a:gd name="connsiteX319" fmla="*/ 511615 w 577158"/>
                  <a:gd name="connsiteY319" fmla="*/ 543295 h 698705"/>
                  <a:gd name="connsiteX320" fmla="*/ 511556 w 577158"/>
                  <a:gd name="connsiteY320" fmla="*/ 543214 h 698705"/>
                  <a:gd name="connsiteX321" fmla="*/ 511651 w 577158"/>
                  <a:gd name="connsiteY321" fmla="*/ 542537 h 698705"/>
                  <a:gd name="connsiteX322" fmla="*/ 511703 w 577158"/>
                  <a:gd name="connsiteY322" fmla="*/ 542160 h 698705"/>
                  <a:gd name="connsiteX323" fmla="*/ 511456 w 577158"/>
                  <a:gd name="connsiteY323" fmla="*/ 541576 h 698705"/>
                  <a:gd name="connsiteX324" fmla="*/ 510914 w 577158"/>
                  <a:gd name="connsiteY324" fmla="*/ 541187 h 698705"/>
                  <a:gd name="connsiteX325" fmla="*/ 510358 w 577158"/>
                  <a:gd name="connsiteY325" fmla="*/ 540960 h 698705"/>
                  <a:gd name="connsiteX326" fmla="*/ 509559 w 577158"/>
                  <a:gd name="connsiteY326" fmla="*/ 541252 h 698705"/>
                  <a:gd name="connsiteX327" fmla="*/ 508961 w 577158"/>
                  <a:gd name="connsiteY327" fmla="*/ 541640 h 698705"/>
                  <a:gd name="connsiteX328" fmla="*/ 508352 w 577158"/>
                  <a:gd name="connsiteY328" fmla="*/ 541012 h 698705"/>
                  <a:gd name="connsiteX329" fmla="*/ 508271 w 577158"/>
                  <a:gd name="connsiteY329" fmla="*/ 540928 h 698705"/>
                  <a:gd name="connsiteX330" fmla="*/ 508377 w 577158"/>
                  <a:gd name="connsiteY330" fmla="*/ 540386 h 698705"/>
                  <a:gd name="connsiteX331" fmla="*/ 508435 w 577158"/>
                  <a:gd name="connsiteY331" fmla="*/ 540086 h 698705"/>
                  <a:gd name="connsiteX332" fmla="*/ 508271 w 577158"/>
                  <a:gd name="connsiteY332" fmla="*/ 539518 h 698705"/>
                  <a:gd name="connsiteX333" fmla="*/ 508027 w 577158"/>
                  <a:gd name="connsiteY333" fmla="*/ 538998 h 698705"/>
                  <a:gd name="connsiteX334" fmla="*/ 507754 w 577158"/>
                  <a:gd name="connsiteY334" fmla="*/ 538554 h 698705"/>
                  <a:gd name="connsiteX335" fmla="*/ 507086 w 577158"/>
                  <a:gd name="connsiteY335" fmla="*/ 538054 h 698705"/>
                  <a:gd name="connsiteX336" fmla="*/ 506931 w 577158"/>
                  <a:gd name="connsiteY336" fmla="*/ 537824 h 698705"/>
                  <a:gd name="connsiteX337" fmla="*/ 506762 w 577158"/>
                  <a:gd name="connsiteY337" fmla="*/ 537575 h 698705"/>
                  <a:gd name="connsiteX338" fmla="*/ 507025 w 577158"/>
                  <a:gd name="connsiteY338" fmla="*/ 537184 h 698705"/>
                  <a:gd name="connsiteX339" fmla="*/ 507500 w 577158"/>
                  <a:gd name="connsiteY339" fmla="*/ 537296 h 698705"/>
                  <a:gd name="connsiteX340" fmla="*/ 508059 w 577158"/>
                  <a:gd name="connsiteY340" fmla="*/ 537621 h 698705"/>
                  <a:gd name="connsiteX341" fmla="*/ 508782 w 577158"/>
                  <a:gd name="connsiteY341" fmla="*/ 538302 h 698705"/>
                  <a:gd name="connsiteX342" fmla="*/ 509783 w 577158"/>
                  <a:gd name="connsiteY342" fmla="*/ 538773 h 698705"/>
                  <a:gd name="connsiteX343" fmla="*/ 511145 w 577158"/>
                  <a:gd name="connsiteY343" fmla="*/ 539193 h 698705"/>
                  <a:gd name="connsiteX344" fmla="*/ 513723 w 577158"/>
                  <a:gd name="connsiteY344" fmla="*/ 539100 h 698705"/>
                  <a:gd name="connsiteX345" fmla="*/ 514612 w 577158"/>
                  <a:gd name="connsiteY345" fmla="*/ 539329 h 698705"/>
                  <a:gd name="connsiteX346" fmla="*/ 515604 w 577158"/>
                  <a:gd name="connsiteY346" fmla="*/ 539676 h 698705"/>
                  <a:gd name="connsiteX347" fmla="*/ 516545 w 577158"/>
                  <a:gd name="connsiteY347" fmla="*/ 539758 h 698705"/>
                  <a:gd name="connsiteX348" fmla="*/ 517659 w 577158"/>
                  <a:gd name="connsiteY348" fmla="*/ 539213 h 698705"/>
                  <a:gd name="connsiteX349" fmla="*/ 518340 w 577158"/>
                  <a:gd name="connsiteY349" fmla="*/ 538493 h 698705"/>
                  <a:gd name="connsiteX350" fmla="*/ 518960 w 577158"/>
                  <a:gd name="connsiteY350" fmla="*/ 537734 h 698705"/>
                  <a:gd name="connsiteX351" fmla="*/ 519091 w 577158"/>
                  <a:gd name="connsiteY351" fmla="*/ 537573 h 698705"/>
                  <a:gd name="connsiteX352" fmla="*/ 518854 w 577158"/>
                  <a:gd name="connsiteY352" fmla="*/ 536959 h 698705"/>
                  <a:gd name="connsiteX353" fmla="*/ 518745 w 577158"/>
                  <a:gd name="connsiteY353" fmla="*/ 536407 h 698705"/>
                  <a:gd name="connsiteX354" fmla="*/ 518135 w 577158"/>
                  <a:gd name="connsiteY354" fmla="*/ 535549 h 698705"/>
                  <a:gd name="connsiteX355" fmla="*/ 517252 w 577158"/>
                  <a:gd name="connsiteY355" fmla="*/ 535186 h 698705"/>
                  <a:gd name="connsiteX356" fmla="*/ 516250 w 577158"/>
                  <a:gd name="connsiteY356" fmla="*/ 534814 h 698705"/>
                  <a:gd name="connsiteX357" fmla="*/ 515213 w 577158"/>
                  <a:gd name="connsiteY357" fmla="*/ 534539 h 698705"/>
                  <a:gd name="connsiteX358" fmla="*/ 514516 w 577158"/>
                  <a:gd name="connsiteY358" fmla="*/ 534278 h 698705"/>
                  <a:gd name="connsiteX359" fmla="*/ 513585 w 577158"/>
                  <a:gd name="connsiteY359" fmla="*/ 533934 h 698705"/>
                  <a:gd name="connsiteX360" fmla="*/ 513220 w 577158"/>
                  <a:gd name="connsiteY360" fmla="*/ 533780 h 698705"/>
                  <a:gd name="connsiteX361" fmla="*/ 512908 w 577158"/>
                  <a:gd name="connsiteY361" fmla="*/ 533648 h 698705"/>
                  <a:gd name="connsiteX362" fmla="*/ 513277 w 577158"/>
                  <a:gd name="connsiteY362" fmla="*/ 533211 h 698705"/>
                  <a:gd name="connsiteX363" fmla="*/ 513832 w 577158"/>
                  <a:gd name="connsiteY363" fmla="*/ 532486 h 698705"/>
                  <a:gd name="connsiteX364" fmla="*/ 513903 w 577158"/>
                  <a:gd name="connsiteY364" fmla="*/ 532250 h 698705"/>
                  <a:gd name="connsiteX365" fmla="*/ 513999 w 577158"/>
                  <a:gd name="connsiteY365" fmla="*/ 531931 h 698705"/>
                  <a:gd name="connsiteX366" fmla="*/ 513656 w 577158"/>
                  <a:gd name="connsiteY366" fmla="*/ 531282 h 698705"/>
                  <a:gd name="connsiteX367" fmla="*/ 513428 w 577158"/>
                  <a:gd name="connsiteY367" fmla="*/ 530778 h 698705"/>
                  <a:gd name="connsiteX368" fmla="*/ 513164 w 577158"/>
                  <a:gd name="connsiteY368" fmla="*/ 530181 h 698705"/>
                  <a:gd name="connsiteX369" fmla="*/ 513164 w 577158"/>
                  <a:gd name="connsiteY369" fmla="*/ 530097 h 698705"/>
                  <a:gd name="connsiteX370" fmla="*/ 513164 w 577158"/>
                  <a:gd name="connsiteY370" fmla="*/ 529597 h 698705"/>
                  <a:gd name="connsiteX371" fmla="*/ 513800 w 577158"/>
                  <a:gd name="connsiteY371" fmla="*/ 528698 h 698705"/>
                  <a:gd name="connsiteX372" fmla="*/ 514517 w 577158"/>
                  <a:gd name="connsiteY372" fmla="*/ 527938 h 698705"/>
                  <a:gd name="connsiteX373" fmla="*/ 514558 w 577158"/>
                  <a:gd name="connsiteY373" fmla="*/ 527895 h 698705"/>
                  <a:gd name="connsiteX374" fmla="*/ 514494 w 577158"/>
                  <a:gd name="connsiteY374" fmla="*/ 527181 h 698705"/>
                  <a:gd name="connsiteX375" fmla="*/ 513524 w 577158"/>
                  <a:gd name="connsiteY375" fmla="*/ 526759 h 698705"/>
                  <a:gd name="connsiteX376" fmla="*/ 512785 w 577158"/>
                  <a:gd name="connsiteY376" fmla="*/ 526242 h 698705"/>
                  <a:gd name="connsiteX377" fmla="*/ 512500 w 577158"/>
                  <a:gd name="connsiteY377" fmla="*/ 525630 h 698705"/>
                  <a:gd name="connsiteX378" fmla="*/ 512490 w 577158"/>
                  <a:gd name="connsiteY378" fmla="*/ 525609 h 698705"/>
                  <a:gd name="connsiteX379" fmla="*/ 512511 w 577158"/>
                  <a:gd name="connsiteY379" fmla="*/ 524639 h 698705"/>
                  <a:gd name="connsiteX380" fmla="*/ 512514 w 577158"/>
                  <a:gd name="connsiteY380" fmla="*/ 524125 h 698705"/>
                  <a:gd name="connsiteX381" fmla="*/ 512516 w 577158"/>
                  <a:gd name="connsiteY381" fmla="*/ 523624 h 698705"/>
                  <a:gd name="connsiteX382" fmla="*/ 512590 w 577158"/>
                  <a:gd name="connsiteY382" fmla="*/ 522935 h 698705"/>
                  <a:gd name="connsiteX383" fmla="*/ 512654 w 577158"/>
                  <a:gd name="connsiteY383" fmla="*/ 521798 h 698705"/>
                  <a:gd name="connsiteX384" fmla="*/ 512712 w 577158"/>
                  <a:gd name="connsiteY384" fmla="*/ 521157 h 698705"/>
                  <a:gd name="connsiteX385" fmla="*/ 512737 w 577158"/>
                  <a:gd name="connsiteY385" fmla="*/ 520876 h 698705"/>
                  <a:gd name="connsiteX386" fmla="*/ 512670 w 577158"/>
                  <a:gd name="connsiteY386" fmla="*/ 520292 h 698705"/>
                  <a:gd name="connsiteX387" fmla="*/ 512506 w 577158"/>
                  <a:gd name="connsiteY387" fmla="*/ 519739 h 698705"/>
                  <a:gd name="connsiteX388" fmla="*/ 512031 w 577158"/>
                  <a:gd name="connsiteY388" fmla="*/ 519027 h 698705"/>
                  <a:gd name="connsiteX389" fmla="*/ 511604 w 577158"/>
                  <a:gd name="connsiteY389" fmla="*/ 518346 h 698705"/>
                  <a:gd name="connsiteX390" fmla="*/ 510412 w 577158"/>
                  <a:gd name="connsiteY390" fmla="*/ 516623 h 698705"/>
                  <a:gd name="connsiteX391" fmla="*/ 510371 w 577158"/>
                  <a:gd name="connsiteY391" fmla="*/ 516564 h 698705"/>
                  <a:gd name="connsiteX392" fmla="*/ 510454 w 577158"/>
                  <a:gd name="connsiteY392" fmla="*/ 515655 h 698705"/>
                  <a:gd name="connsiteX393" fmla="*/ 511103 w 577158"/>
                  <a:gd name="connsiteY393" fmla="*/ 514907 h 698705"/>
                  <a:gd name="connsiteX394" fmla="*/ 511912 w 577158"/>
                  <a:gd name="connsiteY394" fmla="*/ 513995 h 698705"/>
                  <a:gd name="connsiteX395" fmla="*/ 512423 w 577158"/>
                  <a:gd name="connsiteY395" fmla="*/ 512949 h 698705"/>
                  <a:gd name="connsiteX396" fmla="*/ 512686 w 577158"/>
                  <a:gd name="connsiteY396" fmla="*/ 512251 h 698705"/>
                  <a:gd name="connsiteX397" fmla="*/ 512702 w 577158"/>
                  <a:gd name="connsiteY397" fmla="*/ 511423 h 698705"/>
                  <a:gd name="connsiteX398" fmla="*/ 512769 w 577158"/>
                  <a:gd name="connsiteY398" fmla="*/ 509818 h 698705"/>
                  <a:gd name="connsiteX399" fmla="*/ 512785 w 577158"/>
                  <a:gd name="connsiteY399" fmla="*/ 509414 h 698705"/>
                  <a:gd name="connsiteX400" fmla="*/ 512638 w 577158"/>
                  <a:gd name="connsiteY400" fmla="*/ 508572 h 698705"/>
                  <a:gd name="connsiteX401" fmla="*/ 512307 w 577158"/>
                  <a:gd name="connsiteY401" fmla="*/ 507776 h 698705"/>
                  <a:gd name="connsiteX402" fmla="*/ 511209 w 577158"/>
                  <a:gd name="connsiteY402" fmla="*/ 506999 h 698705"/>
                  <a:gd name="connsiteX403" fmla="*/ 509880 w 577158"/>
                  <a:gd name="connsiteY403" fmla="*/ 507063 h 698705"/>
                  <a:gd name="connsiteX404" fmla="*/ 509663 w 577158"/>
                  <a:gd name="connsiteY404" fmla="*/ 506585 h 698705"/>
                  <a:gd name="connsiteX405" fmla="*/ 509600 w 577158"/>
                  <a:gd name="connsiteY405" fmla="*/ 506446 h 698705"/>
                  <a:gd name="connsiteX406" fmla="*/ 509748 w 577158"/>
                  <a:gd name="connsiteY406" fmla="*/ 505590 h 698705"/>
                  <a:gd name="connsiteX407" fmla="*/ 510573 w 577158"/>
                  <a:gd name="connsiteY407" fmla="*/ 504515 h 698705"/>
                  <a:gd name="connsiteX408" fmla="*/ 510901 w 577158"/>
                  <a:gd name="connsiteY408" fmla="*/ 503422 h 698705"/>
                  <a:gd name="connsiteX409" fmla="*/ 511084 w 577158"/>
                  <a:gd name="connsiteY409" fmla="*/ 502418 h 698705"/>
                  <a:gd name="connsiteX410" fmla="*/ 511431 w 577158"/>
                  <a:gd name="connsiteY410" fmla="*/ 501403 h 698705"/>
                  <a:gd name="connsiteX411" fmla="*/ 511931 w 577158"/>
                  <a:gd name="connsiteY411" fmla="*/ 500953 h 698705"/>
                  <a:gd name="connsiteX412" fmla="*/ 513245 w 577158"/>
                  <a:gd name="connsiteY412" fmla="*/ 500905 h 698705"/>
                  <a:gd name="connsiteX413" fmla="*/ 513477 w 577158"/>
                  <a:gd name="connsiteY413" fmla="*/ 500569 h 698705"/>
                  <a:gd name="connsiteX414" fmla="*/ 513505 w 577158"/>
                  <a:gd name="connsiteY414" fmla="*/ 500529 h 698705"/>
                  <a:gd name="connsiteX415" fmla="*/ 513450 w 577158"/>
                  <a:gd name="connsiteY415" fmla="*/ 499617 h 698705"/>
                  <a:gd name="connsiteX416" fmla="*/ 512830 w 577158"/>
                  <a:gd name="connsiteY416" fmla="*/ 499615 h 698705"/>
                  <a:gd name="connsiteX417" fmla="*/ 512028 w 577158"/>
                  <a:gd name="connsiteY417" fmla="*/ 498943 h 698705"/>
                  <a:gd name="connsiteX418" fmla="*/ 511601 w 577158"/>
                  <a:gd name="connsiteY418" fmla="*/ 498147 h 698705"/>
                  <a:gd name="connsiteX419" fmla="*/ 511543 w 577158"/>
                  <a:gd name="connsiteY419" fmla="*/ 497056 h 698705"/>
                  <a:gd name="connsiteX420" fmla="*/ 511392 w 577158"/>
                  <a:gd name="connsiteY420" fmla="*/ 496613 h 698705"/>
                  <a:gd name="connsiteX421" fmla="*/ 511282 w 577158"/>
                  <a:gd name="connsiteY421" fmla="*/ 496231 h 698705"/>
                  <a:gd name="connsiteX422" fmla="*/ 511190 w 577158"/>
                  <a:gd name="connsiteY422" fmla="*/ 495913 h 698705"/>
                  <a:gd name="connsiteX423" fmla="*/ 511305 w 577158"/>
                  <a:gd name="connsiteY423" fmla="*/ 495684 h 698705"/>
                  <a:gd name="connsiteX424" fmla="*/ 511418 w 577158"/>
                  <a:gd name="connsiteY424" fmla="*/ 495463 h 698705"/>
                  <a:gd name="connsiteX425" fmla="*/ 511161 w 577158"/>
                  <a:gd name="connsiteY425" fmla="*/ 494823 h 698705"/>
                  <a:gd name="connsiteX426" fmla="*/ 510962 w 577158"/>
                  <a:gd name="connsiteY426" fmla="*/ 493478 h 698705"/>
                  <a:gd name="connsiteX427" fmla="*/ 510899 w 577158"/>
                  <a:gd name="connsiteY427" fmla="*/ 492616 h 698705"/>
                  <a:gd name="connsiteX428" fmla="*/ 510878 w 577158"/>
                  <a:gd name="connsiteY428" fmla="*/ 492329 h 698705"/>
                  <a:gd name="connsiteX429" fmla="*/ 510962 w 577158"/>
                  <a:gd name="connsiteY429" fmla="*/ 491469 h 698705"/>
                  <a:gd name="connsiteX430" fmla="*/ 511386 w 577158"/>
                  <a:gd name="connsiteY430" fmla="*/ 490339 h 698705"/>
                  <a:gd name="connsiteX431" fmla="*/ 511533 w 577158"/>
                  <a:gd name="connsiteY431" fmla="*/ 489442 h 698705"/>
                  <a:gd name="connsiteX432" fmla="*/ 511633 w 577158"/>
                  <a:gd name="connsiteY432" fmla="*/ 488293 h 698705"/>
                  <a:gd name="connsiteX433" fmla="*/ 511665 w 577158"/>
                  <a:gd name="connsiteY433" fmla="*/ 487400 h 698705"/>
                  <a:gd name="connsiteX434" fmla="*/ 511665 w 577158"/>
                  <a:gd name="connsiteY434" fmla="*/ 487156 h 698705"/>
                  <a:gd name="connsiteX435" fmla="*/ 511665 w 577158"/>
                  <a:gd name="connsiteY435" fmla="*/ 486656 h 698705"/>
                  <a:gd name="connsiteX436" fmla="*/ 511453 w 577158"/>
                  <a:gd name="connsiteY436" fmla="*/ 485651 h 698705"/>
                  <a:gd name="connsiteX437" fmla="*/ 511142 w 577158"/>
                  <a:gd name="connsiteY437" fmla="*/ 485082 h 698705"/>
                  <a:gd name="connsiteX438" fmla="*/ 510647 w 577158"/>
                  <a:gd name="connsiteY438" fmla="*/ 484498 h 698705"/>
                  <a:gd name="connsiteX439" fmla="*/ 510239 w 577158"/>
                  <a:gd name="connsiteY439" fmla="*/ 484093 h 698705"/>
                  <a:gd name="connsiteX440" fmla="*/ 509581 w 577158"/>
                  <a:gd name="connsiteY440" fmla="*/ 483624 h 698705"/>
                  <a:gd name="connsiteX441" fmla="*/ 508188 w 577158"/>
                  <a:gd name="connsiteY441" fmla="*/ 482764 h 698705"/>
                  <a:gd name="connsiteX442" fmla="*/ 506823 w 577158"/>
                  <a:gd name="connsiteY442" fmla="*/ 482700 h 698705"/>
                  <a:gd name="connsiteX443" fmla="*/ 505988 w 577158"/>
                  <a:gd name="connsiteY443" fmla="*/ 482472 h 698705"/>
                  <a:gd name="connsiteX444" fmla="*/ 505677 w 577158"/>
                  <a:gd name="connsiteY444" fmla="*/ 482067 h 698705"/>
                  <a:gd name="connsiteX445" fmla="*/ 505561 w 577158"/>
                  <a:gd name="connsiteY445" fmla="*/ 481191 h 698705"/>
                  <a:gd name="connsiteX446" fmla="*/ 505442 w 577158"/>
                  <a:gd name="connsiteY446" fmla="*/ 480547 h 698705"/>
                  <a:gd name="connsiteX447" fmla="*/ 505436 w 577158"/>
                  <a:gd name="connsiteY447" fmla="*/ 480513 h 698705"/>
                  <a:gd name="connsiteX448" fmla="*/ 505449 w 577158"/>
                  <a:gd name="connsiteY448" fmla="*/ 479826 h 698705"/>
                  <a:gd name="connsiteX449" fmla="*/ 505454 w 577158"/>
                  <a:gd name="connsiteY449" fmla="*/ 479325 h 698705"/>
                  <a:gd name="connsiteX450" fmla="*/ 505460 w 577158"/>
                  <a:gd name="connsiteY450" fmla="*/ 478645 h 698705"/>
                  <a:gd name="connsiteX451" fmla="*/ 505462 w 577158"/>
                  <a:gd name="connsiteY451" fmla="*/ 478144 h 698705"/>
                  <a:gd name="connsiteX452" fmla="*/ 505494 w 577158"/>
                  <a:gd name="connsiteY452" fmla="*/ 477010 h 698705"/>
                  <a:gd name="connsiteX453" fmla="*/ 505862 w 577158"/>
                  <a:gd name="connsiteY453" fmla="*/ 475895 h 698705"/>
                  <a:gd name="connsiteX454" fmla="*/ 505879 w 577158"/>
                  <a:gd name="connsiteY454" fmla="*/ 475844 h 698705"/>
                  <a:gd name="connsiteX455" fmla="*/ 505840 w 577158"/>
                  <a:gd name="connsiteY455" fmla="*/ 474804 h 698705"/>
                  <a:gd name="connsiteX456" fmla="*/ 505741 w 577158"/>
                  <a:gd name="connsiteY456" fmla="*/ 474012 h 698705"/>
                  <a:gd name="connsiteX457" fmla="*/ 505494 w 577158"/>
                  <a:gd name="connsiteY457" fmla="*/ 473151 h 698705"/>
                  <a:gd name="connsiteX458" fmla="*/ 505166 w 577158"/>
                  <a:gd name="connsiteY458" fmla="*/ 472098 h 698705"/>
                  <a:gd name="connsiteX459" fmla="*/ 505083 w 577158"/>
                  <a:gd name="connsiteY459" fmla="*/ 471190 h 698705"/>
                  <a:gd name="connsiteX460" fmla="*/ 504935 w 577158"/>
                  <a:gd name="connsiteY460" fmla="*/ 470364 h 698705"/>
                  <a:gd name="connsiteX461" fmla="*/ 504575 w 577158"/>
                  <a:gd name="connsiteY461" fmla="*/ 469455 h 698705"/>
                  <a:gd name="connsiteX462" fmla="*/ 504065 w 577158"/>
                  <a:gd name="connsiteY462" fmla="*/ 468935 h 698705"/>
                  <a:gd name="connsiteX463" fmla="*/ 503394 w 577158"/>
                  <a:gd name="connsiteY463" fmla="*/ 468579 h 698705"/>
                  <a:gd name="connsiteX464" fmla="*/ 502787 w 577158"/>
                  <a:gd name="connsiteY464" fmla="*/ 468045 h 698705"/>
                  <a:gd name="connsiteX465" fmla="*/ 502328 w 577158"/>
                  <a:gd name="connsiteY465" fmla="*/ 467658 h 698705"/>
                  <a:gd name="connsiteX466" fmla="*/ 501933 w 577158"/>
                  <a:gd name="connsiteY466" fmla="*/ 466700 h 698705"/>
                  <a:gd name="connsiteX467" fmla="*/ 501872 w 577158"/>
                  <a:gd name="connsiteY467" fmla="*/ 466193 h 698705"/>
                  <a:gd name="connsiteX468" fmla="*/ 501849 w 577158"/>
                  <a:gd name="connsiteY468" fmla="*/ 466004 h 698705"/>
                  <a:gd name="connsiteX469" fmla="*/ 501942 w 577158"/>
                  <a:gd name="connsiteY469" fmla="*/ 464733 h 698705"/>
                  <a:gd name="connsiteX470" fmla="*/ 501949 w 577158"/>
                  <a:gd name="connsiteY470" fmla="*/ 464639 h 698705"/>
                  <a:gd name="connsiteX471" fmla="*/ 501923 w 577158"/>
                  <a:gd name="connsiteY471" fmla="*/ 463111 h 698705"/>
                  <a:gd name="connsiteX472" fmla="*/ 501374 w 577158"/>
                  <a:gd name="connsiteY472" fmla="*/ 462193 h 698705"/>
                  <a:gd name="connsiteX473" fmla="*/ 500684 w 577158"/>
                  <a:gd name="connsiteY473" fmla="*/ 460928 h 698705"/>
                  <a:gd name="connsiteX474" fmla="*/ 500193 w 577158"/>
                  <a:gd name="connsiteY474" fmla="*/ 459971 h 698705"/>
                  <a:gd name="connsiteX475" fmla="*/ 499782 w 577158"/>
                  <a:gd name="connsiteY475" fmla="*/ 459130 h 698705"/>
                  <a:gd name="connsiteX476" fmla="*/ 499207 w 577158"/>
                  <a:gd name="connsiteY476" fmla="*/ 458076 h 698705"/>
                  <a:gd name="connsiteX477" fmla="*/ 498912 w 577158"/>
                  <a:gd name="connsiteY477" fmla="*/ 457088 h 698705"/>
                  <a:gd name="connsiteX478" fmla="*/ 498864 w 577158"/>
                  <a:gd name="connsiteY478" fmla="*/ 455626 h 698705"/>
                  <a:gd name="connsiteX479" fmla="*/ 498866 w 577158"/>
                  <a:gd name="connsiteY479" fmla="*/ 455040 h 698705"/>
                  <a:gd name="connsiteX480" fmla="*/ 498867 w 577158"/>
                  <a:gd name="connsiteY480" fmla="*/ 454544 h 698705"/>
                  <a:gd name="connsiteX481" fmla="*/ 498716 w 577158"/>
                  <a:gd name="connsiteY481" fmla="*/ 453491 h 698705"/>
                  <a:gd name="connsiteX482" fmla="*/ 498607 w 577158"/>
                  <a:gd name="connsiteY482" fmla="*/ 452837 h 698705"/>
                  <a:gd name="connsiteX483" fmla="*/ 498385 w 577158"/>
                  <a:gd name="connsiteY483" fmla="*/ 451745 h 698705"/>
                  <a:gd name="connsiteX484" fmla="*/ 497810 w 577158"/>
                  <a:gd name="connsiteY484" fmla="*/ 450142 h 698705"/>
                  <a:gd name="connsiteX485" fmla="*/ 497313 w 577158"/>
                  <a:gd name="connsiteY485" fmla="*/ 449741 h 698705"/>
                  <a:gd name="connsiteX486" fmla="*/ 496305 w 577158"/>
                  <a:gd name="connsiteY486" fmla="*/ 449898 h 698705"/>
                  <a:gd name="connsiteX487" fmla="*/ 495540 w 577158"/>
                  <a:gd name="connsiteY487" fmla="*/ 450383 h 698705"/>
                  <a:gd name="connsiteX488" fmla="*/ 494436 w 577158"/>
                  <a:gd name="connsiteY488" fmla="*/ 450476 h 698705"/>
                  <a:gd name="connsiteX489" fmla="*/ 493591 w 577158"/>
                  <a:gd name="connsiteY489" fmla="*/ 449658 h 698705"/>
                  <a:gd name="connsiteX490" fmla="*/ 493248 w 577158"/>
                  <a:gd name="connsiteY490" fmla="*/ 449379 h 698705"/>
                  <a:gd name="connsiteX491" fmla="*/ 493082 w 577158"/>
                  <a:gd name="connsiteY491" fmla="*/ 448702 h 698705"/>
                  <a:gd name="connsiteX492" fmla="*/ 493062 w 577158"/>
                  <a:gd name="connsiteY492" fmla="*/ 448617 h 698705"/>
                  <a:gd name="connsiteX493" fmla="*/ 493090 w 577158"/>
                  <a:gd name="connsiteY493" fmla="*/ 448039 h 698705"/>
                  <a:gd name="connsiteX494" fmla="*/ 493277 w 577158"/>
                  <a:gd name="connsiteY494" fmla="*/ 447433 h 698705"/>
                  <a:gd name="connsiteX495" fmla="*/ 494381 w 577158"/>
                  <a:gd name="connsiteY495" fmla="*/ 446524 h 698705"/>
                  <a:gd name="connsiteX496" fmla="*/ 495152 w 577158"/>
                  <a:gd name="connsiteY496" fmla="*/ 445971 h 698705"/>
                  <a:gd name="connsiteX497" fmla="*/ 495531 w 577158"/>
                  <a:gd name="connsiteY497" fmla="*/ 445179 h 698705"/>
                  <a:gd name="connsiteX498" fmla="*/ 495560 w 577158"/>
                  <a:gd name="connsiteY498" fmla="*/ 444324 h 698705"/>
                  <a:gd name="connsiteX499" fmla="*/ 495576 w 577158"/>
                  <a:gd name="connsiteY499" fmla="*/ 443874 h 698705"/>
                  <a:gd name="connsiteX500" fmla="*/ 495229 w 577158"/>
                  <a:gd name="connsiteY500" fmla="*/ 442725 h 698705"/>
                  <a:gd name="connsiteX501" fmla="*/ 494323 w 577158"/>
                  <a:gd name="connsiteY501" fmla="*/ 441531 h 698705"/>
                  <a:gd name="connsiteX502" fmla="*/ 493890 w 577158"/>
                  <a:gd name="connsiteY502" fmla="*/ 440597 h 698705"/>
                  <a:gd name="connsiteX503" fmla="*/ 493367 w 577158"/>
                  <a:gd name="connsiteY503" fmla="*/ 439662 h 698705"/>
                  <a:gd name="connsiteX504" fmla="*/ 493107 w 577158"/>
                  <a:gd name="connsiteY504" fmla="*/ 439151 h 698705"/>
                  <a:gd name="connsiteX505" fmla="*/ 492480 w 577158"/>
                  <a:gd name="connsiteY505" fmla="*/ 437903 h 698705"/>
                  <a:gd name="connsiteX506" fmla="*/ 491748 w 577158"/>
                  <a:gd name="connsiteY506" fmla="*/ 436674 h 698705"/>
                  <a:gd name="connsiteX507" fmla="*/ 491007 w 577158"/>
                  <a:gd name="connsiteY507" fmla="*/ 435318 h 698705"/>
                  <a:gd name="connsiteX508" fmla="*/ 490538 w 577158"/>
                  <a:gd name="connsiteY508" fmla="*/ 434085 h 698705"/>
                  <a:gd name="connsiteX509" fmla="*/ 490432 w 577158"/>
                  <a:gd name="connsiteY509" fmla="*/ 433289 h 698705"/>
                  <a:gd name="connsiteX510" fmla="*/ 490351 w 577158"/>
                  <a:gd name="connsiteY510" fmla="*/ 432644 h 698705"/>
                  <a:gd name="connsiteX511" fmla="*/ 490320 w 577158"/>
                  <a:gd name="connsiteY511" fmla="*/ 432396 h 698705"/>
                  <a:gd name="connsiteX512" fmla="*/ 490400 w 577158"/>
                  <a:gd name="connsiteY512" fmla="*/ 431741 h 698705"/>
                  <a:gd name="connsiteX513" fmla="*/ 490833 w 577158"/>
                  <a:gd name="connsiteY513" fmla="*/ 431421 h 698705"/>
                  <a:gd name="connsiteX514" fmla="*/ 491639 w 577158"/>
                  <a:gd name="connsiteY514" fmla="*/ 431228 h 698705"/>
                  <a:gd name="connsiteX515" fmla="*/ 491954 w 577158"/>
                  <a:gd name="connsiteY515" fmla="*/ 430014 h 698705"/>
                  <a:gd name="connsiteX516" fmla="*/ 492297 w 577158"/>
                  <a:gd name="connsiteY516" fmla="*/ 429247 h 698705"/>
                  <a:gd name="connsiteX517" fmla="*/ 492891 w 577158"/>
                  <a:gd name="connsiteY517" fmla="*/ 428871 h 698705"/>
                  <a:gd name="connsiteX518" fmla="*/ 493444 w 577158"/>
                  <a:gd name="connsiteY518" fmla="*/ 428665 h 698705"/>
                  <a:gd name="connsiteX519" fmla="*/ 494086 w 577158"/>
                  <a:gd name="connsiteY519" fmla="*/ 428126 h 698705"/>
                  <a:gd name="connsiteX520" fmla="*/ 494574 w 577158"/>
                  <a:gd name="connsiteY520" fmla="*/ 427458 h 698705"/>
                  <a:gd name="connsiteX521" fmla="*/ 494805 w 577158"/>
                  <a:gd name="connsiteY521" fmla="*/ 426408 h 698705"/>
                  <a:gd name="connsiteX522" fmla="*/ 494824 w 577158"/>
                  <a:gd name="connsiteY522" fmla="*/ 426233 h 698705"/>
                  <a:gd name="connsiteX523" fmla="*/ 494863 w 577158"/>
                  <a:gd name="connsiteY523" fmla="*/ 425872 h 698705"/>
                  <a:gd name="connsiteX524" fmla="*/ 494545 w 577158"/>
                  <a:gd name="connsiteY524" fmla="*/ 424723 h 698705"/>
                  <a:gd name="connsiteX525" fmla="*/ 494256 w 577158"/>
                  <a:gd name="connsiteY525" fmla="*/ 423740 h 698705"/>
                  <a:gd name="connsiteX526" fmla="*/ 494038 w 577158"/>
                  <a:gd name="connsiteY526" fmla="*/ 423005 h 698705"/>
                  <a:gd name="connsiteX527" fmla="*/ 493761 w 577158"/>
                  <a:gd name="connsiteY527" fmla="*/ 422215 h 698705"/>
                  <a:gd name="connsiteX528" fmla="*/ 493463 w 577158"/>
                  <a:gd name="connsiteY528" fmla="*/ 421435 h 698705"/>
                  <a:gd name="connsiteX529" fmla="*/ 493296 w 577158"/>
                  <a:gd name="connsiteY529" fmla="*/ 420943 h 698705"/>
                  <a:gd name="connsiteX530" fmla="*/ 492744 w 577158"/>
                  <a:gd name="connsiteY530" fmla="*/ 419941 h 698705"/>
                  <a:gd name="connsiteX531" fmla="*/ 492201 w 577158"/>
                  <a:gd name="connsiteY531" fmla="*/ 418292 h 698705"/>
                  <a:gd name="connsiteX532" fmla="*/ 491687 w 577158"/>
                  <a:gd name="connsiteY532" fmla="*/ 416262 h 698705"/>
                  <a:gd name="connsiteX533" fmla="*/ 491318 w 577158"/>
                  <a:gd name="connsiteY533" fmla="*/ 414843 h 698705"/>
                  <a:gd name="connsiteX534" fmla="*/ 491113 w 577158"/>
                  <a:gd name="connsiteY534" fmla="*/ 413652 h 698705"/>
                  <a:gd name="connsiteX535" fmla="*/ 490747 w 577158"/>
                  <a:gd name="connsiteY535" fmla="*/ 412718 h 698705"/>
                  <a:gd name="connsiteX536" fmla="*/ 490576 w 577158"/>
                  <a:gd name="connsiteY536" fmla="*/ 412310 h 698705"/>
                  <a:gd name="connsiteX537" fmla="*/ 490352 w 577158"/>
                  <a:gd name="connsiteY537" fmla="*/ 411696 h 698705"/>
                  <a:gd name="connsiteX538" fmla="*/ 489883 w 577158"/>
                  <a:gd name="connsiteY538" fmla="*/ 410364 h 698705"/>
                  <a:gd name="connsiteX539" fmla="*/ 489183 w 577158"/>
                  <a:gd name="connsiteY539" fmla="*/ 408854 h 698705"/>
                  <a:gd name="connsiteX540" fmla="*/ 488771 w 577158"/>
                  <a:gd name="connsiteY540" fmla="*/ 407803 h 698705"/>
                  <a:gd name="connsiteX541" fmla="*/ 488714 w 577158"/>
                  <a:gd name="connsiteY541" fmla="*/ 407657 h 698705"/>
                  <a:gd name="connsiteX542" fmla="*/ 488933 w 577158"/>
                  <a:gd name="connsiteY542" fmla="*/ 406286 h 698705"/>
                  <a:gd name="connsiteX543" fmla="*/ 489398 w 577158"/>
                  <a:gd name="connsiteY543" fmla="*/ 405307 h 698705"/>
                  <a:gd name="connsiteX544" fmla="*/ 489815 w 577158"/>
                  <a:gd name="connsiteY544" fmla="*/ 404250 h 698705"/>
                  <a:gd name="connsiteX545" fmla="*/ 490268 w 577158"/>
                  <a:gd name="connsiteY545" fmla="*/ 403544 h 698705"/>
                  <a:gd name="connsiteX546" fmla="*/ 490377 w 577158"/>
                  <a:gd name="connsiteY546" fmla="*/ 402880 h 698705"/>
                  <a:gd name="connsiteX547" fmla="*/ 490641 w 577158"/>
                  <a:gd name="connsiteY547" fmla="*/ 402465 h 698705"/>
                  <a:gd name="connsiteX548" fmla="*/ 491244 w 577158"/>
                  <a:gd name="connsiteY548" fmla="*/ 401641 h 698705"/>
                  <a:gd name="connsiteX549" fmla="*/ 491633 w 577158"/>
                  <a:gd name="connsiteY549" fmla="*/ 401227 h 698705"/>
                  <a:gd name="connsiteX550" fmla="*/ 492044 w 577158"/>
                  <a:gd name="connsiteY550" fmla="*/ 401002 h 698705"/>
                  <a:gd name="connsiteX551" fmla="*/ 492423 w 577158"/>
                  <a:gd name="connsiteY551" fmla="*/ 400498 h 698705"/>
                  <a:gd name="connsiteX552" fmla="*/ 493264 w 577158"/>
                  <a:gd name="connsiteY552" fmla="*/ 399945 h 698705"/>
                  <a:gd name="connsiteX553" fmla="*/ 494314 w 577158"/>
                  <a:gd name="connsiteY553" fmla="*/ 400706 h 698705"/>
                  <a:gd name="connsiteX554" fmla="*/ 495049 w 577158"/>
                  <a:gd name="connsiteY554" fmla="*/ 400494 h 698705"/>
                  <a:gd name="connsiteX555" fmla="*/ 496658 w 577158"/>
                  <a:gd name="connsiteY555" fmla="*/ 399714 h 698705"/>
                  <a:gd name="connsiteX556" fmla="*/ 498767 w 577158"/>
                  <a:gd name="connsiteY556" fmla="*/ 398689 h 698705"/>
                  <a:gd name="connsiteX557" fmla="*/ 501105 w 577158"/>
                  <a:gd name="connsiteY557" fmla="*/ 398057 h 698705"/>
                  <a:gd name="connsiteX558" fmla="*/ 503869 w 577158"/>
                  <a:gd name="connsiteY558" fmla="*/ 397697 h 698705"/>
                  <a:gd name="connsiteX559" fmla="*/ 506451 w 577158"/>
                  <a:gd name="connsiteY559" fmla="*/ 397252 h 698705"/>
                  <a:gd name="connsiteX560" fmla="*/ 509212 w 577158"/>
                  <a:gd name="connsiteY560" fmla="*/ 396382 h 698705"/>
                  <a:gd name="connsiteX561" fmla="*/ 512384 w 577158"/>
                  <a:gd name="connsiteY561" fmla="*/ 395636 h 698705"/>
                  <a:gd name="connsiteX562" fmla="*/ 514975 w 577158"/>
                  <a:gd name="connsiteY562" fmla="*/ 395292 h 698705"/>
                  <a:gd name="connsiteX563" fmla="*/ 517110 w 577158"/>
                  <a:gd name="connsiteY563" fmla="*/ 395061 h 698705"/>
                  <a:gd name="connsiteX564" fmla="*/ 519904 w 577158"/>
                  <a:gd name="connsiteY564" fmla="*/ 394917 h 698705"/>
                  <a:gd name="connsiteX565" fmla="*/ 521644 w 577158"/>
                  <a:gd name="connsiteY565" fmla="*/ 394894 h 698705"/>
                  <a:gd name="connsiteX566" fmla="*/ 522444 w 577158"/>
                  <a:gd name="connsiteY566" fmla="*/ 393890 h 698705"/>
                  <a:gd name="connsiteX567" fmla="*/ 522723 w 577158"/>
                  <a:gd name="connsiteY567" fmla="*/ 392676 h 698705"/>
                  <a:gd name="connsiteX568" fmla="*/ 522803 w 577158"/>
                  <a:gd name="connsiteY568" fmla="*/ 391209 h 698705"/>
                  <a:gd name="connsiteX569" fmla="*/ 523089 w 577158"/>
                  <a:gd name="connsiteY569" fmla="*/ 388967 h 698705"/>
                  <a:gd name="connsiteX570" fmla="*/ 523285 w 577158"/>
                  <a:gd name="connsiteY570" fmla="*/ 386862 h 698705"/>
                  <a:gd name="connsiteX571" fmla="*/ 523365 w 577158"/>
                  <a:gd name="connsiteY571" fmla="*/ 384649 h 698705"/>
                  <a:gd name="connsiteX572" fmla="*/ 523561 w 577158"/>
                  <a:gd name="connsiteY572" fmla="*/ 381907 h 698705"/>
                  <a:gd name="connsiteX573" fmla="*/ 523624 w 577158"/>
                  <a:gd name="connsiteY573" fmla="*/ 378768 h 698705"/>
                  <a:gd name="connsiteX574" fmla="*/ 523632 w 577158"/>
                  <a:gd name="connsiteY574" fmla="*/ 378368 h 698705"/>
                  <a:gd name="connsiteX575" fmla="*/ 523349 w 577158"/>
                  <a:gd name="connsiteY575" fmla="*/ 374766 h 698705"/>
                  <a:gd name="connsiteX576" fmla="*/ 522973 w 577158"/>
                  <a:gd name="connsiteY576" fmla="*/ 372226 h 698705"/>
                  <a:gd name="connsiteX577" fmla="*/ 522806 w 577158"/>
                  <a:gd name="connsiteY577" fmla="*/ 369880 h 698705"/>
                  <a:gd name="connsiteX578" fmla="*/ 522777 w 577158"/>
                  <a:gd name="connsiteY578" fmla="*/ 369478 h 698705"/>
                  <a:gd name="connsiteX579" fmla="*/ 523323 w 577158"/>
                  <a:gd name="connsiteY579" fmla="*/ 367619 h 698705"/>
                  <a:gd name="connsiteX580" fmla="*/ 524270 w 577158"/>
                  <a:gd name="connsiteY580" fmla="*/ 365574 h 698705"/>
                  <a:gd name="connsiteX581" fmla="*/ 525279 w 577158"/>
                  <a:gd name="connsiteY581" fmla="*/ 363490 h 698705"/>
                  <a:gd name="connsiteX582" fmla="*/ 526746 w 577158"/>
                  <a:gd name="connsiteY582" fmla="*/ 360744 h 698705"/>
                  <a:gd name="connsiteX583" fmla="*/ 528085 w 577158"/>
                  <a:gd name="connsiteY583" fmla="*/ 358111 h 698705"/>
                  <a:gd name="connsiteX584" fmla="*/ 528676 w 577158"/>
                  <a:gd name="connsiteY584" fmla="*/ 355161 h 698705"/>
                  <a:gd name="connsiteX585" fmla="*/ 529211 w 577158"/>
                  <a:gd name="connsiteY585" fmla="*/ 351831 h 698705"/>
                  <a:gd name="connsiteX586" fmla="*/ 529221 w 577158"/>
                  <a:gd name="connsiteY586" fmla="*/ 351764 h 698705"/>
                  <a:gd name="connsiteX587" fmla="*/ 529180 w 577158"/>
                  <a:gd name="connsiteY587" fmla="*/ 350098 h 698705"/>
                  <a:gd name="connsiteX588" fmla="*/ 529153 w 577158"/>
                  <a:gd name="connsiteY588" fmla="*/ 349077 h 698705"/>
                  <a:gd name="connsiteX589" fmla="*/ 529141 w 577158"/>
                  <a:gd name="connsiteY589" fmla="*/ 348621 h 698705"/>
                  <a:gd name="connsiteX590" fmla="*/ 529658 w 577158"/>
                  <a:gd name="connsiteY590" fmla="*/ 346675 h 698705"/>
                  <a:gd name="connsiteX591" fmla="*/ 530926 w 577158"/>
                  <a:gd name="connsiteY591" fmla="*/ 344797 h 698705"/>
                  <a:gd name="connsiteX592" fmla="*/ 532256 w 577158"/>
                  <a:gd name="connsiteY592" fmla="*/ 342158 h 698705"/>
                  <a:gd name="connsiteX593" fmla="*/ 532417 w 577158"/>
                  <a:gd name="connsiteY593" fmla="*/ 341013 h 698705"/>
                  <a:gd name="connsiteX594" fmla="*/ 532474 w 577158"/>
                  <a:gd name="connsiteY594" fmla="*/ 340613 h 698705"/>
                  <a:gd name="connsiteX595" fmla="*/ 531289 w 577158"/>
                  <a:gd name="connsiteY595" fmla="*/ 338506 h 698705"/>
                  <a:gd name="connsiteX596" fmla="*/ 529857 w 577158"/>
                  <a:gd name="connsiteY596" fmla="*/ 335924 h 698705"/>
                  <a:gd name="connsiteX597" fmla="*/ 528175 w 577158"/>
                  <a:gd name="connsiteY597" fmla="*/ 333077 h 698705"/>
                  <a:gd name="connsiteX598" fmla="*/ 526460 w 577158"/>
                  <a:gd name="connsiteY598" fmla="*/ 329696 h 698705"/>
                  <a:gd name="connsiteX599" fmla="*/ 524733 w 577158"/>
                  <a:gd name="connsiteY599" fmla="*/ 326675 h 698705"/>
                  <a:gd name="connsiteX600" fmla="*/ 523846 w 577158"/>
                  <a:gd name="connsiteY600" fmla="*/ 324322 h 698705"/>
                  <a:gd name="connsiteX601" fmla="*/ 523770 w 577158"/>
                  <a:gd name="connsiteY601" fmla="*/ 324118 h 698705"/>
                  <a:gd name="connsiteX602" fmla="*/ 524039 w 577158"/>
                  <a:gd name="connsiteY602" fmla="*/ 323069 h 698705"/>
                  <a:gd name="connsiteX603" fmla="*/ 524611 w 577158"/>
                  <a:gd name="connsiteY603" fmla="*/ 321509 h 698705"/>
                  <a:gd name="connsiteX604" fmla="*/ 525796 w 577158"/>
                  <a:gd name="connsiteY604" fmla="*/ 319206 h 698705"/>
                  <a:gd name="connsiteX605" fmla="*/ 527022 w 577158"/>
                  <a:gd name="connsiteY605" fmla="*/ 316712 h 698705"/>
                  <a:gd name="connsiteX606" fmla="*/ 526370 w 577158"/>
                  <a:gd name="connsiteY606" fmla="*/ 315074 h 698705"/>
                  <a:gd name="connsiteX607" fmla="*/ 525664 w 577158"/>
                  <a:gd name="connsiteY607" fmla="*/ 312271 h 698705"/>
                  <a:gd name="connsiteX608" fmla="*/ 524964 w 577158"/>
                  <a:gd name="connsiteY608" fmla="*/ 309699 h 698705"/>
                  <a:gd name="connsiteX609" fmla="*/ 524733 w 577158"/>
                  <a:gd name="connsiteY609" fmla="*/ 306660 h 698705"/>
                  <a:gd name="connsiteX610" fmla="*/ 524733 w 577158"/>
                  <a:gd name="connsiteY610" fmla="*/ 303383 h 698705"/>
                  <a:gd name="connsiteX611" fmla="*/ 525433 w 577158"/>
                  <a:gd name="connsiteY611" fmla="*/ 300576 h 698705"/>
                  <a:gd name="connsiteX612" fmla="*/ 525902 w 577158"/>
                  <a:gd name="connsiteY612" fmla="*/ 298011 h 698705"/>
                  <a:gd name="connsiteX613" fmla="*/ 526602 w 577158"/>
                  <a:gd name="connsiteY613" fmla="*/ 295204 h 698705"/>
                  <a:gd name="connsiteX614" fmla="*/ 527770 w 577158"/>
                  <a:gd name="connsiteY614" fmla="*/ 292868 h 698705"/>
                  <a:gd name="connsiteX615" fmla="*/ 528708 w 577158"/>
                  <a:gd name="connsiteY615" fmla="*/ 290531 h 698705"/>
                  <a:gd name="connsiteX616" fmla="*/ 529645 w 577158"/>
                  <a:gd name="connsiteY616" fmla="*/ 288181 h 698705"/>
                  <a:gd name="connsiteX617" fmla="*/ 530808 w 577158"/>
                  <a:gd name="connsiteY617" fmla="*/ 285844 h 698705"/>
                  <a:gd name="connsiteX618" fmla="*/ 531745 w 577158"/>
                  <a:gd name="connsiteY618" fmla="*/ 283508 h 698705"/>
                  <a:gd name="connsiteX619" fmla="*/ 532445 w 577158"/>
                  <a:gd name="connsiteY619" fmla="*/ 280701 h 698705"/>
                  <a:gd name="connsiteX620" fmla="*/ 533151 w 577158"/>
                  <a:gd name="connsiteY620" fmla="*/ 278136 h 698705"/>
                  <a:gd name="connsiteX621" fmla="*/ 533851 w 577158"/>
                  <a:gd name="connsiteY621" fmla="*/ 275329 h 698705"/>
                  <a:gd name="connsiteX622" fmla="*/ 534783 w 577158"/>
                  <a:gd name="connsiteY622" fmla="*/ 272992 h 698705"/>
                  <a:gd name="connsiteX623" fmla="*/ 536189 w 577158"/>
                  <a:gd name="connsiteY623" fmla="*/ 270884 h 698705"/>
                  <a:gd name="connsiteX624" fmla="*/ 537120 w 577158"/>
                  <a:gd name="connsiteY624" fmla="*/ 268547 h 698705"/>
                  <a:gd name="connsiteX625" fmla="*/ 538526 w 577158"/>
                  <a:gd name="connsiteY625" fmla="*/ 266680 h 698705"/>
                  <a:gd name="connsiteX626" fmla="*/ 539695 w 577158"/>
                  <a:gd name="connsiteY626" fmla="*/ 264343 h 698705"/>
                  <a:gd name="connsiteX627" fmla="*/ 541095 w 577158"/>
                  <a:gd name="connsiteY627" fmla="*/ 262235 h 698705"/>
                  <a:gd name="connsiteX628" fmla="*/ 542270 w 577158"/>
                  <a:gd name="connsiteY628" fmla="*/ 260127 h 698705"/>
                  <a:gd name="connsiteX629" fmla="*/ 543439 w 577158"/>
                  <a:gd name="connsiteY629" fmla="*/ 257790 h 698705"/>
                  <a:gd name="connsiteX630" fmla="*/ 544839 w 577158"/>
                  <a:gd name="connsiteY630" fmla="*/ 255923 h 698705"/>
                  <a:gd name="connsiteX631" fmla="*/ 545770 w 577158"/>
                  <a:gd name="connsiteY631" fmla="*/ 253358 h 698705"/>
                  <a:gd name="connsiteX632" fmla="*/ 546945 w 577158"/>
                  <a:gd name="connsiteY632" fmla="*/ 251008 h 698705"/>
                  <a:gd name="connsiteX633" fmla="*/ 547876 w 577158"/>
                  <a:gd name="connsiteY633" fmla="*/ 248671 h 698705"/>
                  <a:gd name="connsiteX634" fmla="*/ 548345 w 577158"/>
                  <a:gd name="connsiteY634" fmla="*/ 245636 h 698705"/>
                  <a:gd name="connsiteX635" fmla="*/ 548576 w 577158"/>
                  <a:gd name="connsiteY635" fmla="*/ 242588 h 698705"/>
                  <a:gd name="connsiteX636" fmla="*/ 548576 w 577158"/>
                  <a:gd name="connsiteY636" fmla="*/ 239324 h 698705"/>
                  <a:gd name="connsiteX637" fmla="*/ 548576 w 577158"/>
                  <a:gd name="connsiteY637" fmla="*/ 236048 h 698705"/>
                  <a:gd name="connsiteX638" fmla="*/ 548345 w 577158"/>
                  <a:gd name="connsiteY638" fmla="*/ 233012 h 698705"/>
                  <a:gd name="connsiteX639" fmla="*/ 548345 w 577158"/>
                  <a:gd name="connsiteY639" fmla="*/ 229507 h 698705"/>
                  <a:gd name="connsiteX640" fmla="*/ 548345 w 577158"/>
                  <a:gd name="connsiteY640" fmla="*/ 226231 h 698705"/>
                  <a:gd name="connsiteX641" fmla="*/ 548576 w 577158"/>
                  <a:gd name="connsiteY641" fmla="*/ 223195 h 698705"/>
                  <a:gd name="connsiteX642" fmla="*/ 549283 w 577158"/>
                  <a:gd name="connsiteY642" fmla="*/ 220389 h 698705"/>
                  <a:gd name="connsiteX643" fmla="*/ 550214 w 577158"/>
                  <a:gd name="connsiteY643" fmla="*/ 218052 h 698705"/>
                  <a:gd name="connsiteX644" fmla="*/ 551382 w 577158"/>
                  <a:gd name="connsiteY644" fmla="*/ 215715 h 698705"/>
                  <a:gd name="connsiteX645" fmla="*/ 552551 w 577158"/>
                  <a:gd name="connsiteY645" fmla="*/ 213835 h 698705"/>
                  <a:gd name="connsiteX646" fmla="*/ 553957 w 577158"/>
                  <a:gd name="connsiteY646" fmla="*/ 211740 h 698705"/>
                  <a:gd name="connsiteX647" fmla="*/ 555826 w 577158"/>
                  <a:gd name="connsiteY647" fmla="*/ 210102 h 698705"/>
                  <a:gd name="connsiteX648" fmla="*/ 556995 w 577158"/>
                  <a:gd name="connsiteY648" fmla="*/ 207993 h 698705"/>
                  <a:gd name="connsiteX649" fmla="*/ 558864 w 577158"/>
                  <a:gd name="connsiteY649" fmla="*/ 206355 h 698705"/>
                  <a:gd name="connsiteX650" fmla="*/ 560501 w 577158"/>
                  <a:gd name="connsiteY650" fmla="*/ 204717 h 698705"/>
                  <a:gd name="connsiteX651" fmla="*/ 562138 w 577158"/>
                  <a:gd name="connsiteY651" fmla="*/ 203091 h 698705"/>
                  <a:gd name="connsiteX652" fmla="*/ 564245 w 577158"/>
                  <a:gd name="connsiteY652" fmla="*/ 201681 h 698705"/>
                  <a:gd name="connsiteX653" fmla="*/ 566113 w 577158"/>
                  <a:gd name="connsiteY653" fmla="*/ 200043 h 698705"/>
                  <a:gd name="connsiteX654" fmla="*/ 567751 w 577158"/>
                  <a:gd name="connsiteY654" fmla="*/ 198176 h 698705"/>
                  <a:gd name="connsiteX655" fmla="*/ 569389 w 577158"/>
                  <a:gd name="connsiteY655" fmla="*/ 196538 h 698705"/>
                  <a:gd name="connsiteX656" fmla="*/ 570788 w 577158"/>
                  <a:gd name="connsiteY656" fmla="*/ 194671 h 698705"/>
                  <a:gd name="connsiteX657" fmla="*/ 571071 w 577158"/>
                  <a:gd name="connsiteY657" fmla="*/ 194049 h 698705"/>
                  <a:gd name="connsiteX658" fmla="*/ 571110 w 577158"/>
                  <a:gd name="connsiteY658" fmla="*/ 193973 h 698705"/>
                  <a:gd name="connsiteX659" fmla="*/ 571957 w 577158"/>
                  <a:gd name="connsiteY659" fmla="*/ 192093 h 698705"/>
                  <a:gd name="connsiteX660" fmla="*/ 572895 w 577158"/>
                  <a:gd name="connsiteY660" fmla="*/ 189756 h 698705"/>
                  <a:gd name="connsiteX661" fmla="*/ 573832 w 577158"/>
                  <a:gd name="connsiteY661" fmla="*/ 187419 h 698705"/>
                  <a:gd name="connsiteX662" fmla="*/ 574532 w 577158"/>
                  <a:gd name="connsiteY662" fmla="*/ 184854 h 698705"/>
                  <a:gd name="connsiteX663" fmla="*/ 575232 w 577158"/>
                  <a:gd name="connsiteY663" fmla="*/ 182047 h 698705"/>
                  <a:gd name="connsiteX664" fmla="*/ 575932 w 577158"/>
                  <a:gd name="connsiteY664" fmla="*/ 179469 h 698705"/>
                  <a:gd name="connsiteX665" fmla="*/ 576638 w 577158"/>
                  <a:gd name="connsiteY665" fmla="*/ 176662 h 698705"/>
                  <a:gd name="connsiteX666" fmla="*/ 577338 w 577158"/>
                  <a:gd name="connsiteY666" fmla="*/ 174097 h 698705"/>
                  <a:gd name="connsiteX667" fmla="*/ 577338 w 577158"/>
                  <a:gd name="connsiteY667" fmla="*/ 170579 h 698705"/>
                  <a:gd name="connsiteX668" fmla="*/ 576870 w 577158"/>
                  <a:gd name="connsiteY668" fmla="*/ 167544 h 698705"/>
                  <a:gd name="connsiteX669" fmla="*/ 575932 w 577158"/>
                  <a:gd name="connsiteY669" fmla="*/ 165207 h 698705"/>
                  <a:gd name="connsiteX670" fmla="*/ 574532 w 577158"/>
                  <a:gd name="connsiteY670" fmla="*/ 163340 h 698705"/>
                  <a:gd name="connsiteX671" fmla="*/ 573126 w 577158"/>
                  <a:gd name="connsiteY671" fmla="*/ 161232 h 698705"/>
                  <a:gd name="connsiteX672" fmla="*/ 571257 w 577158"/>
                  <a:gd name="connsiteY672" fmla="*/ 159835 h 698705"/>
                  <a:gd name="connsiteX673" fmla="*/ 569389 w 577158"/>
                  <a:gd name="connsiteY673" fmla="*/ 158197 h 698705"/>
                  <a:gd name="connsiteX674" fmla="*/ 567051 w 577158"/>
                  <a:gd name="connsiteY674" fmla="*/ 157257 h 698705"/>
                  <a:gd name="connsiteX675" fmla="*/ 564714 w 577158"/>
                  <a:gd name="connsiteY675" fmla="*/ 156317 h 698705"/>
                  <a:gd name="connsiteX676" fmla="*/ 562138 w 577158"/>
                  <a:gd name="connsiteY676" fmla="*/ 155149 h 698705"/>
                  <a:gd name="connsiteX677" fmla="*/ 559801 w 577158"/>
                  <a:gd name="connsiteY677" fmla="*/ 154222 h 698705"/>
                  <a:gd name="connsiteX678" fmla="*/ 557464 w 577158"/>
                  <a:gd name="connsiteY678" fmla="*/ 153282 h 698705"/>
                  <a:gd name="connsiteX679" fmla="*/ 555126 w 577158"/>
                  <a:gd name="connsiteY679" fmla="*/ 152113 h 698705"/>
                  <a:gd name="connsiteX680" fmla="*/ 553020 w 577158"/>
                  <a:gd name="connsiteY680" fmla="*/ 150945 h 698705"/>
                  <a:gd name="connsiteX681" fmla="*/ 550920 w 577158"/>
                  <a:gd name="connsiteY681" fmla="*/ 149548 h 698705"/>
                  <a:gd name="connsiteX682" fmla="*/ 548576 w 577158"/>
                  <a:gd name="connsiteY682" fmla="*/ 148608 h 698705"/>
                  <a:gd name="connsiteX683" fmla="*/ 546239 w 577158"/>
                  <a:gd name="connsiteY683" fmla="*/ 147440 h 698705"/>
                  <a:gd name="connsiteX684" fmla="*/ 543670 w 577158"/>
                  <a:gd name="connsiteY684" fmla="*/ 146500 h 698705"/>
                  <a:gd name="connsiteX685" fmla="*/ 541801 w 577158"/>
                  <a:gd name="connsiteY685" fmla="*/ 145103 h 698705"/>
                  <a:gd name="connsiteX686" fmla="*/ 539226 w 577158"/>
                  <a:gd name="connsiteY686" fmla="*/ 144163 h 698705"/>
                  <a:gd name="connsiteX687" fmla="*/ 536889 w 577158"/>
                  <a:gd name="connsiteY687" fmla="*/ 143223 h 698705"/>
                  <a:gd name="connsiteX688" fmla="*/ 534551 w 577158"/>
                  <a:gd name="connsiteY688" fmla="*/ 142055 h 698705"/>
                  <a:gd name="connsiteX689" fmla="*/ 532445 w 577158"/>
                  <a:gd name="connsiteY689" fmla="*/ 140658 h 698705"/>
                  <a:gd name="connsiteX690" fmla="*/ 530339 w 577158"/>
                  <a:gd name="connsiteY690" fmla="*/ 139490 h 698705"/>
                  <a:gd name="connsiteX691" fmla="*/ 528008 w 577158"/>
                  <a:gd name="connsiteY691" fmla="*/ 138321 h 698705"/>
                  <a:gd name="connsiteX692" fmla="*/ 525902 w 577158"/>
                  <a:gd name="connsiteY692" fmla="*/ 137153 h 698705"/>
                  <a:gd name="connsiteX693" fmla="*/ 523564 w 577158"/>
                  <a:gd name="connsiteY693" fmla="*/ 135984 h 698705"/>
                  <a:gd name="connsiteX694" fmla="*/ 521227 w 577158"/>
                  <a:gd name="connsiteY694" fmla="*/ 135045 h 698705"/>
                  <a:gd name="connsiteX695" fmla="*/ 518652 w 577158"/>
                  <a:gd name="connsiteY695" fmla="*/ 134105 h 698705"/>
                  <a:gd name="connsiteX696" fmla="*/ 516783 w 577158"/>
                  <a:gd name="connsiteY696" fmla="*/ 132708 h 698705"/>
                  <a:gd name="connsiteX697" fmla="*/ 514677 w 577158"/>
                  <a:gd name="connsiteY697" fmla="*/ 131311 h 698705"/>
                  <a:gd name="connsiteX698" fmla="*/ 512108 w 577158"/>
                  <a:gd name="connsiteY698" fmla="*/ 130371 h 698705"/>
                  <a:gd name="connsiteX699" fmla="*/ 510233 w 577158"/>
                  <a:gd name="connsiteY699" fmla="*/ 128961 h 698705"/>
                  <a:gd name="connsiteX700" fmla="*/ 507664 w 577158"/>
                  <a:gd name="connsiteY700" fmla="*/ 128034 h 698705"/>
                  <a:gd name="connsiteX701" fmla="*/ 505796 w 577158"/>
                  <a:gd name="connsiteY701" fmla="*/ 126637 h 698705"/>
                  <a:gd name="connsiteX702" fmla="*/ 503221 w 577158"/>
                  <a:gd name="connsiteY702" fmla="*/ 125697 h 698705"/>
                  <a:gd name="connsiteX703" fmla="*/ 500883 w 577158"/>
                  <a:gd name="connsiteY703" fmla="*/ 124529 h 698705"/>
                  <a:gd name="connsiteX704" fmla="*/ 498777 w 577158"/>
                  <a:gd name="connsiteY704" fmla="*/ 123361 h 698705"/>
                  <a:gd name="connsiteX705" fmla="*/ 496439 w 577158"/>
                  <a:gd name="connsiteY705" fmla="*/ 122192 h 698705"/>
                  <a:gd name="connsiteX706" fmla="*/ 494339 w 577158"/>
                  <a:gd name="connsiteY706" fmla="*/ 121024 h 698705"/>
                  <a:gd name="connsiteX707" fmla="*/ 493402 w 577158"/>
                  <a:gd name="connsiteY707" fmla="*/ 120554 h 698705"/>
                  <a:gd name="connsiteX708" fmla="*/ 492002 w 577158"/>
                  <a:gd name="connsiteY708" fmla="*/ 119855 h 698705"/>
                  <a:gd name="connsiteX709" fmla="*/ 489896 w 577158"/>
                  <a:gd name="connsiteY709" fmla="*/ 118674 h 698705"/>
                  <a:gd name="connsiteX710" fmla="*/ 487558 w 577158"/>
                  <a:gd name="connsiteY710" fmla="*/ 117506 h 698705"/>
                  <a:gd name="connsiteX711" fmla="*/ 485452 w 577158"/>
                  <a:gd name="connsiteY711" fmla="*/ 116109 h 698705"/>
                  <a:gd name="connsiteX712" fmla="*/ 483115 w 577158"/>
                  <a:gd name="connsiteY712" fmla="*/ 115169 h 698705"/>
                  <a:gd name="connsiteX713" fmla="*/ 481008 w 577158"/>
                  <a:gd name="connsiteY713" fmla="*/ 113772 h 698705"/>
                  <a:gd name="connsiteX714" fmla="*/ 478908 w 577158"/>
                  <a:gd name="connsiteY714" fmla="*/ 112604 h 698705"/>
                  <a:gd name="connsiteX715" fmla="*/ 476571 w 577158"/>
                  <a:gd name="connsiteY715" fmla="*/ 111435 h 698705"/>
                  <a:gd name="connsiteX716" fmla="*/ 474921 w 577158"/>
                  <a:gd name="connsiteY716" fmla="*/ 110521 h 698705"/>
                  <a:gd name="connsiteX717" fmla="*/ 474465 w 577158"/>
                  <a:gd name="connsiteY717" fmla="*/ 110267 h 698705"/>
                  <a:gd name="connsiteX718" fmla="*/ 472596 w 577158"/>
                  <a:gd name="connsiteY718" fmla="*/ 108857 h 698705"/>
                  <a:gd name="connsiteX719" fmla="*/ 470490 w 577158"/>
                  <a:gd name="connsiteY719" fmla="*/ 107460 h 698705"/>
                  <a:gd name="connsiteX720" fmla="*/ 468383 w 577158"/>
                  <a:gd name="connsiteY720" fmla="*/ 106050 h 698705"/>
                  <a:gd name="connsiteX721" fmla="*/ 466515 w 577158"/>
                  <a:gd name="connsiteY721" fmla="*/ 104425 h 698705"/>
                  <a:gd name="connsiteX722" fmla="*/ 464646 w 577158"/>
                  <a:gd name="connsiteY722" fmla="*/ 103015 h 698705"/>
                  <a:gd name="connsiteX723" fmla="*/ 462771 w 577158"/>
                  <a:gd name="connsiteY723" fmla="*/ 101377 h 698705"/>
                  <a:gd name="connsiteX724" fmla="*/ 460902 w 577158"/>
                  <a:gd name="connsiteY724" fmla="*/ 99980 h 698705"/>
                  <a:gd name="connsiteX725" fmla="*/ 459034 w 577158"/>
                  <a:gd name="connsiteY725" fmla="*/ 98341 h 698705"/>
                  <a:gd name="connsiteX726" fmla="*/ 457396 w 577158"/>
                  <a:gd name="connsiteY726" fmla="*/ 96703 h 698705"/>
                  <a:gd name="connsiteX727" fmla="*/ 455759 w 577158"/>
                  <a:gd name="connsiteY727" fmla="*/ 95065 h 698705"/>
                  <a:gd name="connsiteX728" fmla="*/ 454121 w 577158"/>
                  <a:gd name="connsiteY728" fmla="*/ 93427 h 698705"/>
                  <a:gd name="connsiteX729" fmla="*/ 452252 w 577158"/>
                  <a:gd name="connsiteY729" fmla="*/ 91560 h 698705"/>
                  <a:gd name="connsiteX730" fmla="*/ 450846 w 577158"/>
                  <a:gd name="connsiteY730" fmla="*/ 89693 h 698705"/>
                  <a:gd name="connsiteX731" fmla="*/ 449215 w 577158"/>
                  <a:gd name="connsiteY731" fmla="*/ 88054 h 698705"/>
                  <a:gd name="connsiteX732" fmla="*/ 447809 w 577158"/>
                  <a:gd name="connsiteY732" fmla="*/ 85946 h 698705"/>
                  <a:gd name="connsiteX733" fmla="*/ 446409 w 577158"/>
                  <a:gd name="connsiteY733" fmla="*/ 83851 h 698705"/>
                  <a:gd name="connsiteX734" fmla="*/ 445002 w 577158"/>
                  <a:gd name="connsiteY734" fmla="*/ 81971 h 698705"/>
                  <a:gd name="connsiteX735" fmla="*/ 443834 w 577158"/>
                  <a:gd name="connsiteY735" fmla="*/ 79876 h 698705"/>
                  <a:gd name="connsiteX736" fmla="*/ 442196 w 577158"/>
                  <a:gd name="connsiteY736" fmla="*/ 77767 h 698705"/>
                  <a:gd name="connsiteX737" fmla="*/ 441265 w 577158"/>
                  <a:gd name="connsiteY737" fmla="*/ 75431 h 698705"/>
                  <a:gd name="connsiteX738" fmla="*/ 439859 w 577158"/>
                  <a:gd name="connsiteY738" fmla="*/ 73564 h 698705"/>
                  <a:gd name="connsiteX739" fmla="*/ 438928 w 577158"/>
                  <a:gd name="connsiteY739" fmla="*/ 71214 h 698705"/>
                  <a:gd name="connsiteX740" fmla="*/ 437521 w 577158"/>
                  <a:gd name="connsiteY740" fmla="*/ 69119 h 698705"/>
                  <a:gd name="connsiteX741" fmla="*/ 436590 w 577158"/>
                  <a:gd name="connsiteY741" fmla="*/ 66782 h 698705"/>
                  <a:gd name="connsiteX742" fmla="*/ 435184 w 577158"/>
                  <a:gd name="connsiteY742" fmla="*/ 64674 h 698705"/>
                  <a:gd name="connsiteX743" fmla="*/ 434246 w 577158"/>
                  <a:gd name="connsiteY743" fmla="*/ 62337 h 698705"/>
                  <a:gd name="connsiteX744" fmla="*/ 432846 w 577158"/>
                  <a:gd name="connsiteY744" fmla="*/ 60229 h 698705"/>
                  <a:gd name="connsiteX745" fmla="*/ 431446 w 577158"/>
                  <a:gd name="connsiteY745" fmla="*/ 58362 h 698705"/>
                  <a:gd name="connsiteX746" fmla="*/ 430040 w 577158"/>
                  <a:gd name="connsiteY746" fmla="*/ 56254 h 698705"/>
                  <a:gd name="connsiteX747" fmla="*/ 428640 w 577158"/>
                  <a:gd name="connsiteY747" fmla="*/ 54387 h 698705"/>
                  <a:gd name="connsiteX748" fmla="*/ 427234 w 577158"/>
                  <a:gd name="connsiteY748" fmla="*/ 52279 h 698705"/>
                  <a:gd name="connsiteX749" fmla="*/ 425834 w 577158"/>
                  <a:gd name="connsiteY749" fmla="*/ 50183 h 698705"/>
                  <a:gd name="connsiteX750" fmla="*/ 424665 w 577158"/>
                  <a:gd name="connsiteY750" fmla="*/ 48303 h 698705"/>
                  <a:gd name="connsiteX751" fmla="*/ 422797 w 577158"/>
                  <a:gd name="connsiteY751" fmla="*/ 46436 h 698705"/>
                  <a:gd name="connsiteX752" fmla="*/ 421159 w 577158"/>
                  <a:gd name="connsiteY752" fmla="*/ 44798 h 698705"/>
                  <a:gd name="connsiteX753" fmla="*/ 419753 w 577158"/>
                  <a:gd name="connsiteY753" fmla="*/ 42931 h 698705"/>
                  <a:gd name="connsiteX754" fmla="*/ 418353 w 577158"/>
                  <a:gd name="connsiteY754" fmla="*/ 40823 h 698705"/>
                  <a:gd name="connsiteX755" fmla="*/ 416947 w 577158"/>
                  <a:gd name="connsiteY755" fmla="*/ 38728 h 698705"/>
                  <a:gd name="connsiteX756" fmla="*/ 415547 w 577158"/>
                  <a:gd name="connsiteY756" fmla="*/ 36848 h 698705"/>
                  <a:gd name="connsiteX757" fmla="*/ 414140 w 577158"/>
                  <a:gd name="connsiteY757" fmla="*/ 34752 h 698705"/>
                  <a:gd name="connsiteX758" fmla="*/ 412972 w 577158"/>
                  <a:gd name="connsiteY758" fmla="*/ 32644 h 698705"/>
                  <a:gd name="connsiteX759" fmla="*/ 411572 w 577158"/>
                  <a:gd name="connsiteY759" fmla="*/ 30777 h 698705"/>
                  <a:gd name="connsiteX760" fmla="*/ 410165 w 577158"/>
                  <a:gd name="connsiteY760" fmla="*/ 28669 h 698705"/>
                  <a:gd name="connsiteX761" fmla="*/ 408766 w 577158"/>
                  <a:gd name="connsiteY761" fmla="*/ 26802 h 698705"/>
                  <a:gd name="connsiteX762" fmla="*/ 407828 w 577158"/>
                  <a:gd name="connsiteY762" fmla="*/ 24224 h 698705"/>
                  <a:gd name="connsiteX763" fmla="*/ 406190 w 577158"/>
                  <a:gd name="connsiteY763" fmla="*/ 22586 h 698705"/>
                  <a:gd name="connsiteX764" fmla="*/ 404791 w 577158"/>
                  <a:gd name="connsiteY764" fmla="*/ 20719 h 698705"/>
                  <a:gd name="connsiteX765" fmla="*/ 402922 w 577158"/>
                  <a:gd name="connsiteY765" fmla="*/ 18852 h 698705"/>
                  <a:gd name="connsiteX766" fmla="*/ 401284 w 577158"/>
                  <a:gd name="connsiteY766" fmla="*/ 17214 h 698705"/>
                  <a:gd name="connsiteX767" fmla="*/ 399178 w 577158"/>
                  <a:gd name="connsiteY767" fmla="*/ 15804 h 698705"/>
                  <a:gd name="connsiteX768" fmla="*/ 397541 w 577158"/>
                  <a:gd name="connsiteY768" fmla="*/ 14166 h 698705"/>
                  <a:gd name="connsiteX769" fmla="*/ 395672 w 577158"/>
                  <a:gd name="connsiteY769" fmla="*/ 12540 h 698705"/>
                  <a:gd name="connsiteX770" fmla="*/ 393803 w 577158"/>
                  <a:gd name="connsiteY770" fmla="*/ 11130 h 698705"/>
                  <a:gd name="connsiteX771" fmla="*/ 391697 w 577158"/>
                  <a:gd name="connsiteY771" fmla="*/ 9962 h 698705"/>
                  <a:gd name="connsiteX772" fmla="*/ 389591 w 577158"/>
                  <a:gd name="connsiteY772" fmla="*/ 8565 h 698705"/>
                  <a:gd name="connsiteX773" fmla="*/ 387722 w 577158"/>
                  <a:gd name="connsiteY773" fmla="*/ 7155 h 698705"/>
                  <a:gd name="connsiteX774" fmla="*/ 385622 w 577158"/>
                  <a:gd name="connsiteY774" fmla="*/ 5758 h 698705"/>
                  <a:gd name="connsiteX775" fmla="*/ 383047 w 577158"/>
                  <a:gd name="connsiteY775" fmla="*/ 4819 h 698705"/>
                  <a:gd name="connsiteX776" fmla="*/ 380478 w 577158"/>
                  <a:gd name="connsiteY776" fmla="*/ 4120 h 698705"/>
                  <a:gd name="connsiteX777" fmla="*/ 377903 w 577158"/>
                  <a:gd name="connsiteY777" fmla="*/ 3180 h 698705"/>
                  <a:gd name="connsiteX778" fmla="*/ 374866 w 577158"/>
                  <a:gd name="connsiteY778" fmla="*/ 2710 h 698705"/>
                  <a:gd name="connsiteX779" fmla="*/ 372291 w 577158"/>
                  <a:gd name="connsiteY779" fmla="*/ 2012 h 698705"/>
                  <a:gd name="connsiteX780" fmla="*/ 369016 w 577158"/>
                  <a:gd name="connsiteY780" fmla="*/ 1783 h 698705"/>
                  <a:gd name="connsiteX781" fmla="*/ 365979 w 577158"/>
                  <a:gd name="connsiteY781" fmla="*/ 1542 h 698705"/>
                  <a:gd name="connsiteX782" fmla="*/ 362941 w 577158"/>
                  <a:gd name="connsiteY782" fmla="*/ 1072 h 698705"/>
                  <a:gd name="connsiteX783" fmla="*/ 359435 w 577158"/>
                  <a:gd name="connsiteY783" fmla="*/ 1072 h 698705"/>
                  <a:gd name="connsiteX784" fmla="*/ 356391 w 577158"/>
                  <a:gd name="connsiteY784" fmla="*/ 843 h 698705"/>
                  <a:gd name="connsiteX785" fmla="*/ 352885 w 577158"/>
                  <a:gd name="connsiteY785" fmla="*/ 843 h 698705"/>
                  <a:gd name="connsiteX786" fmla="*/ 349609 w 577158"/>
                  <a:gd name="connsiteY786" fmla="*/ 843 h 698705"/>
                  <a:gd name="connsiteX787" fmla="*/ 346104 w 577158"/>
                  <a:gd name="connsiteY787" fmla="*/ 843 h 698705"/>
                  <a:gd name="connsiteX788" fmla="*/ 343066 w 577158"/>
                  <a:gd name="connsiteY788" fmla="*/ 374 h 698705"/>
                  <a:gd name="connsiteX789" fmla="*/ 339560 w 577158"/>
                  <a:gd name="connsiteY789" fmla="*/ 374 h 698705"/>
                  <a:gd name="connsiteX790" fmla="*/ 336285 w 577158"/>
                  <a:gd name="connsiteY790" fmla="*/ 374 h 698705"/>
                  <a:gd name="connsiteX791" fmla="*/ 332779 w 577158"/>
                  <a:gd name="connsiteY791" fmla="*/ 374 h 698705"/>
                  <a:gd name="connsiteX792" fmla="*/ 329504 w 577158"/>
                  <a:gd name="connsiteY792" fmla="*/ 374 h 698705"/>
                  <a:gd name="connsiteX793" fmla="*/ 325998 w 577158"/>
                  <a:gd name="connsiteY793" fmla="*/ 374 h 698705"/>
                  <a:gd name="connsiteX794" fmla="*/ 322961 w 577158"/>
                  <a:gd name="connsiteY794" fmla="*/ 843 h 698705"/>
                  <a:gd name="connsiteX795" fmla="*/ 319454 w 577158"/>
                  <a:gd name="connsiteY795" fmla="*/ 843 h 698705"/>
                  <a:gd name="connsiteX796" fmla="*/ 316410 w 577158"/>
                  <a:gd name="connsiteY796" fmla="*/ 1072 h 698705"/>
                  <a:gd name="connsiteX797" fmla="*/ 312904 w 577158"/>
                  <a:gd name="connsiteY797" fmla="*/ 1072 h 698705"/>
                  <a:gd name="connsiteX798" fmla="*/ 309867 w 577158"/>
                  <a:gd name="connsiteY798" fmla="*/ 1313 h 698705"/>
                  <a:gd name="connsiteX799" fmla="*/ 306829 w 577158"/>
                  <a:gd name="connsiteY799" fmla="*/ 1783 h 698705"/>
                  <a:gd name="connsiteX800" fmla="*/ 303317 w 577158"/>
                  <a:gd name="connsiteY800" fmla="*/ 1783 h 698705"/>
                  <a:gd name="connsiteX801" fmla="*/ 300279 w 577158"/>
                  <a:gd name="connsiteY801" fmla="*/ 2012 h 698705"/>
                  <a:gd name="connsiteX802" fmla="*/ 297242 w 577158"/>
                  <a:gd name="connsiteY802" fmla="*/ 2482 h 698705"/>
                  <a:gd name="connsiteX803" fmla="*/ 294204 w 577158"/>
                  <a:gd name="connsiteY803" fmla="*/ 2710 h 698705"/>
                  <a:gd name="connsiteX804" fmla="*/ 290929 w 577158"/>
                  <a:gd name="connsiteY804" fmla="*/ 2952 h 698705"/>
                  <a:gd name="connsiteX805" fmla="*/ 287892 w 577158"/>
                  <a:gd name="connsiteY805" fmla="*/ 3422 h 698705"/>
                  <a:gd name="connsiteX806" fmla="*/ 284617 w 577158"/>
                  <a:gd name="connsiteY806" fmla="*/ 3422 h 698705"/>
                  <a:gd name="connsiteX807" fmla="*/ 281810 w 577158"/>
                  <a:gd name="connsiteY807" fmla="*/ 4120 h 698705"/>
                  <a:gd name="connsiteX808" fmla="*/ 278774 w 577158"/>
                  <a:gd name="connsiteY808" fmla="*/ 4349 h 698705"/>
                  <a:gd name="connsiteX809" fmla="*/ 275730 w 577158"/>
                  <a:gd name="connsiteY809" fmla="*/ 4590 h 698705"/>
                  <a:gd name="connsiteX810" fmla="*/ 272223 w 577158"/>
                  <a:gd name="connsiteY810" fmla="*/ 4590 h 698705"/>
                  <a:gd name="connsiteX811" fmla="*/ 268717 w 577158"/>
                  <a:gd name="connsiteY811" fmla="*/ 4590 h 698705"/>
                  <a:gd name="connsiteX812" fmla="*/ 265680 w 577158"/>
                  <a:gd name="connsiteY812" fmla="*/ 5047 h 698705"/>
                  <a:gd name="connsiteX813" fmla="*/ 262873 w 577158"/>
                  <a:gd name="connsiteY813" fmla="*/ 5758 h 698705"/>
                  <a:gd name="connsiteX814" fmla="*/ 259837 w 577158"/>
                  <a:gd name="connsiteY814" fmla="*/ 5987 h 698705"/>
                  <a:gd name="connsiteX815" fmla="*/ 257261 w 577158"/>
                  <a:gd name="connsiteY815" fmla="*/ 6685 h 698705"/>
                  <a:gd name="connsiteX816" fmla="*/ 255209 w 577158"/>
                  <a:gd name="connsiteY816" fmla="*/ 7206 h 698705"/>
                  <a:gd name="connsiteX817" fmla="*/ 255730 w 577158"/>
                  <a:gd name="connsiteY817" fmla="*/ 7790 h 698705"/>
                  <a:gd name="connsiteX818" fmla="*/ 256346 w 577158"/>
                  <a:gd name="connsiteY818" fmla="*/ 8133 h 698705"/>
                  <a:gd name="connsiteX819" fmla="*/ 256837 w 577158"/>
                  <a:gd name="connsiteY819" fmla="*/ 8768 h 698705"/>
                  <a:gd name="connsiteX820" fmla="*/ 257316 w 577158"/>
                  <a:gd name="connsiteY820" fmla="*/ 9175 h 698705"/>
                  <a:gd name="connsiteX821" fmla="*/ 258129 w 577158"/>
                  <a:gd name="connsiteY821" fmla="*/ 9505 h 698705"/>
                  <a:gd name="connsiteX822" fmla="*/ 258793 w 577158"/>
                  <a:gd name="connsiteY822" fmla="*/ 9302 h 698705"/>
                  <a:gd name="connsiteX823" fmla="*/ 259390 w 577158"/>
                  <a:gd name="connsiteY823" fmla="*/ 9543 h 698705"/>
                  <a:gd name="connsiteX824" fmla="*/ 259667 w 577158"/>
                  <a:gd name="connsiteY824" fmla="*/ 10038 h 698705"/>
                  <a:gd name="connsiteX825" fmla="*/ 259843 w 577158"/>
                  <a:gd name="connsiteY825" fmla="*/ 10673 h 698705"/>
                  <a:gd name="connsiteX826" fmla="*/ 259936 w 577158"/>
                  <a:gd name="connsiteY826" fmla="*/ 11499 h 698705"/>
                  <a:gd name="connsiteX827" fmla="*/ 259625 w 577158"/>
                  <a:gd name="connsiteY827" fmla="*/ 11816 h 698705"/>
                  <a:gd name="connsiteX828" fmla="*/ 259293 w 577158"/>
                  <a:gd name="connsiteY828" fmla="*/ 12324 h 698705"/>
                  <a:gd name="connsiteX829" fmla="*/ 259570 w 577158"/>
                  <a:gd name="connsiteY829" fmla="*/ 12921 h 698705"/>
                  <a:gd name="connsiteX830" fmla="*/ 259474 w 577158"/>
                  <a:gd name="connsiteY830" fmla="*/ 13569 h 698705"/>
                  <a:gd name="connsiteX831" fmla="*/ 258722 w 577158"/>
                  <a:gd name="connsiteY831" fmla="*/ 13975 h 698705"/>
                  <a:gd name="connsiteX832" fmla="*/ 258199 w 577158"/>
                  <a:gd name="connsiteY832" fmla="*/ 14521 h 698705"/>
                  <a:gd name="connsiteX833" fmla="*/ 257826 w 577158"/>
                  <a:gd name="connsiteY833" fmla="*/ 14255 h 698705"/>
                  <a:gd name="connsiteX834" fmla="*/ 257257 w 577158"/>
                  <a:gd name="connsiteY834" fmla="*/ 14305 h 698705"/>
                  <a:gd name="connsiteX835" fmla="*/ 256616 w 577158"/>
                  <a:gd name="connsiteY835" fmla="*/ 14801 h 698705"/>
                  <a:gd name="connsiteX836" fmla="*/ 256385 w 577158"/>
                  <a:gd name="connsiteY836" fmla="*/ 15449 h 698705"/>
                  <a:gd name="connsiteX837" fmla="*/ 256005 w 577158"/>
                  <a:gd name="connsiteY837" fmla="*/ 15982 h 698705"/>
                  <a:gd name="connsiteX838" fmla="*/ 255509 w 577158"/>
                  <a:gd name="connsiteY838" fmla="*/ 16388 h 698705"/>
                  <a:gd name="connsiteX839" fmla="*/ 255196 w 577158"/>
                  <a:gd name="connsiteY839" fmla="*/ 16757 h 698705"/>
                  <a:gd name="connsiteX840" fmla="*/ 255530 w 577158"/>
                  <a:gd name="connsiteY840" fmla="*/ 17608 h 698705"/>
                  <a:gd name="connsiteX841" fmla="*/ 255556 w 577158"/>
                  <a:gd name="connsiteY841" fmla="*/ 18382 h 698705"/>
                  <a:gd name="connsiteX842" fmla="*/ 255440 w 577158"/>
                  <a:gd name="connsiteY842" fmla="*/ 19030 h 698705"/>
                  <a:gd name="connsiteX843" fmla="*/ 255181 w 577158"/>
                  <a:gd name="connsiteY843" fmla="*/ 19982 h 698705"/>
                  <a:gd name="connsiteX844" fmla="*/ 254937 w 577158"/>
                  <a:gd name="connsiteY844" fmla="*/ 20503 h 698705"/>
                  <a:gd name="connsiteX845" fmla="*/ 254561 w 577158"/>
                  <a:gd name="connsiteY845" fmla="*/ 21151 h 698705"/>
                  <a:gd name="connsiteX846" fmla="*/ 254044 w 577158"/>
                  <a:gd name="connsiteY846" fmla="*/ 22129 h 698705"/>
                  <a:gd name="connsiteX847" fmla="*/ 254028 w 577158"/>
                  <a:gd name="connsiteY847" fmla="*/ 22980 h 698705"/>
                  <a:gd name="connsiteX848" fmla="*/ 254297 w 577158"/>
                  <a:gd name="connsiteY848" fmla="*/ 23932 h 698705"/>
                  <a:gd name="connsiteX849" fmla="*/ 254564 w 577158"/>
                  <a:gd name="connsiteY849" fmla="*/ 24605 h 698705"/>
                  <a:gd name="connsiteX850" fmla="*/ 254644 w 577158"/>
                  <a:gd name="connsiteY850" fmla="*/ 25062 h 698705"/>
                  <a:gd name="connsiteX851" fmla="*/ 254439 w 577158"/>
                  <a:gd name="connsiteY851" fmla="*/ 25608 h 698705"/>
                  <a:gd name="connsiteX852" fmla="*/ 254481 w 577158"/>
                  <a:gd name="connsiteY852" fmla="*/ 26053 h 698705"/>
                  <a:gd name="connsiteX853" fmla="*/ 254503 w 577158"/>
                  <a:gd name="connsiteY853" fmla="*/ 26866 h 698705"/>
                  <a:gd name="connsiteX854" fmla="*/ 254230 w 577158"/>
                  <a:gd name="connsiteY854" fmla="*/ 27323 h 698705"/>
                  <a:gd name="connsiteX855" fmla="*/ 253874 w 577158"/>
                  <a:gd name="connsiteY855" fmla="*/ 27983 h 698705"/>
                  <a:gd name="connsiteX856" fmla="*/ 254060 w 577158"/>
                  <a:gd name="connsiteY856" fmla="*/ 28606 h 698705"/>
                  <a:gd name="connsiteX857" fmla="*/ 253938 w 577158"/>
                  <a:gd name="connsiteY857" fmla="*/ 29419 h 698705"/>
                  <a:gd name="connsiteX858" fmla="*/ 253765 w 577158"/>
                  <a:gd name="connsiteY858" fmla="*/ 30054 h 698705"/>
                  <a:gd name="connsiteX859" fmla="*/ 253787 w 577158"/>
                  <a:gd name="connsiteY859" fmla="*/ 31044 h 698705"/>
                  <a:gd name="connsiteX860" fmla="*/ 253780 w 577158"/>
                  <a:gd name="connsiteY860" fmla="*/ 31793 h 698705"/>
                  <a:gd name="connsiteX861" fmla="*/ 253726 w 577158"/>
                  <a:gd name="connsiteY861" fmla="*/ 32975 h 698705"/>
                  <a:gd name="connsiteX862" fmla="*/ 253759 w 577158"/>
                  <a:gd name="connsiteY862" fmla="*/ 33686 h 698705"/>
                  <a:gd name="connsiteX863" fmla="*/ 254038 w 577158"/>
                  <a:gd name="connsiteY863" fmla="*/ 35057 h 698705"/>
                  <a:gd name="connsiteX864" fmla="*/ 254185 w 577158"/>
                  <a:gd name="connsiteY864" fmla="*/ 35934 h 698705"/>
                  <a:gd name="connsiteX865" fmla="*/ 254131 w 577158"/>
                  <a:gd name="connsiteY865" fmla="*/ 36645 h 698705"/>
                  <a:gd name="connsiteX866" fmla="*/ 254066 w 577158"/>
                  <a:gd name="connsiteY866" fmla="*/ 37305 h 698705"/>
                  <a:gd name="connsiteX867" fmla="*/ 254057 w 577158"/>
                  <a:gd name="connsiteY867" fmla="*/ 37826 h 698705"/>
                  <a:gd name="connsiteX868" fmla="*/ 254080 w 577158"/>
                  <a:gd name="connsiteY868" fmla="*/ 38626 h 698705"/>
                  <a:gd name="connsiteX869" fmla="*/ 254288 w 577158"/>
                  <a:gd name="connsiteY869" fmla="*/ 39426 h 698705"/>
                  <a:gd name="connsiteX870" fmla="*/ 254660 w 577158"/>
                  <a:gd name="connsiteY870" fmla="*/ 40048 h 698705"/>
                  <a:gd name="connsiteX871" fmla="*/ 254908 w 577158"/>
                  <a:gd name="connsiteY871" fmla="*/ 40493 h 698705"/>
                  <a:gd name="connsiteX872" fmla="*/ 255107 w 577158"/>
                  <a:gd name="connsiteY872" fmla="*/ 41166 h 698705"/>
                  <a:gd name="connsiteX873" fmla="*/ 255158 w 577158"/>
                  <a:gd name="connsiteY873" fmla="*/ 41636 h 698705"/>
                  <a:gd name="connsiteX874" fmla="*/ 255209 w 577158"/>
                  <a:gd name="connsiteY874" fmla="*/ 42754 h 698705"/>
                  <a:gd name="connsiteX875" fmla="*/ 255154 w 577158"/>
                  <a:gd name="connsiteY875" fmla="*/ 43300 h 698705"/>
                  <a:gd name="connsiteX876" fmla="*/ 255154 w 577158"/>
                  <a:gd name="connsiteY876" fmla="*/ 43909 h 698705"/>
                  <a:gd name="connsiteX877" fmla="*/ 255181 w 577158"/>
                  <a:gd name="connsiteY877" fmla="*/ 44874 h 698705"/>
                  <a:gd name="connsiteX878" fmla="*/ 254780 w 577158"/>
                  <a:gd name="connsiteY878" fmla="*/ 45306 h 698705"/>
                  <a:gd name="connsiteX879" fmla="*/ 254439 w 577158"/>
                  <a:gd name="connsiteY879" fmla="*/ 45827 h 698705"/>
                  <a:gd name="connsiteX880" fmla="*/ 254375 w 577158"/>
                  <a:gd name="connsiteY880" fmla="*/ 46386 h 698705"/>
                  <a:gd name="connsiteX881" fmla="*/ 254747 w 577158"/>
                  <a:gd name="connsiteY881" fmla="*/ 47287 h 698705"/>
                  <a:gd name="connsiteX882" fmla="*/ 254860 w 577158"/>
                  <a:gd name="connsiteY882" fmla="*/ 47833 h 698705"/>
                  <a:gd name="connsiteX883" fmla="*/ 254333 w 577158"/>
                  <a:gd name="connsiteY883" fmla="*/ 48253 h 698705"/>
                  <a:gd name="connsiteX884" fmla="*/ 253759 w 577158"/>
                  <a:gd name="connsiteY884" fmla="*/ 48761 h 698705"/>
                  <a:gd name="connsiteX885" fmla="*/ 253078 w 577158"/>
                  <a:gd name="connsiteY885" fmla="*/ 49523 h 698705"/>
                  <a:gd name="connsiteX886" fmla="*/ 252561 w 577158"/>
                  <a:gd name="connsiteY886" fmla="*/ 49980 h 698705"/>
                  <a:gd name="connsiteX887" fmla="*/ 251655 w 577158"/>
                  <a:gd name="connsiteY887" fmla="*/ 50640 h 698705"/>
                  <a:gd name="connsiteX888" fmla="*/ 250817 w 577158"/>
                  <a:gd name="connsiteY888" fmla="*/ 51110 h 698705"/>
                  <a:gd name="connsiteX889" fmla="*/ 249928 w 577158"/>
                  <a:gd name="connsiteY889" fmla="*/ 51555 h 698705"/>
                  <a:gd name="connsiteX890" fmla="*/ 249764 w 577158"/>
                  <a:gd name="connsiteY890" fmla="*/ 52139 h 698705"/>
                  <a:gd name="connsiteX891" fmla="*/ 249662 w 577158"/>
                  <a:gd name="connsiteY891" fmla="*/ 53015 h 698705"/>
                  <a:gd name="connsiteX892" fmla="*/ 249655 w 577158"/>
                  <a:gd name="connsiteY892" fmla="*/ 54082 h 698705"/>
                  <a:gd name="connsiteX893" fmla="*/ 249610 w 577158"/>
                  <a:gd name="connsiteY893" fmla="*/ 55301 h 698705"/>
                  <a:gd name="connsiteX894" fmla="*/ 249613 w 577158"/>
                  <a:gd name="connsiteY894" fmla="*/ 55911 h 698705"/>
                  <a:gd name="connsiteX895" fmla="*/ 249636 w 577158"/>
                  <a:gd name="connsiteY895" fmla="*/ 56711 h 698705"/>
                  <a:gd name="connsiteX896" fmla="*/ 249601 w 577158"/>
                  <a:gd name="connsiteY896" fmla="*/ 57854 h 698705"/>
                  <a:gd name="connsiteX897" fmla="*/ 249664 w 577158"/>
                  <a:gd name="connsiteY897" fmla="*/ 58857 h 698705"/>
                  <a:gd name="connsiteX898" fmla="*/ 249725 w 577158"/>
                  <a:gd name="connsiteY898" fmla="*/ 59899 h 698705"/>
                  <a:gd name="connsiteX899" fmla="*/ 249908 w 577158"/>
                  <a:gd name="connsiteY899" fmla="*/ 61384 h 698705"/>
                  <a:gd name="connsiteX900" fmla="*/ 250175 w 577158"/>
                  <a:gd name="connsiteY900" fmla="*/ 62388 h 698705"/>
                  <a:gd name="connsiteX901" fmla="*/ 250512 w 577158"/>
                  <a:gd name="connsiteY901" fmla="*/ 63150 h 698705"/>
                  <a:gd name="connsiteX902" fmla="*/ 250914 w 577158"/>
                  <a:gd name="connsiteY902" fmla="*/ 63950 h 698705"/>
                  <a:gd name="connsiteX903" fmla="*/ 251542 w 577158"/>
                  <a:gd name="connsiteY903" fmla="*/ 65106 h 698705"/>
                  <a:gd name="connsiteX904" fmla="*/ 252153 w 577158"/>
                  <a:gd name="connsiteY904" fmla="*/ 65944 h 698705"/>
                  <a:gd name="connsiteX905" fmla="*/ 252654 w 577158"/>
                  <a:gd name="connsiteY905" fmla="*/ 66731 h 698705"/>
                  <a:gd name="connsiteX906" fmla="*/ 253097 w 577158"/>
                  <a:gd name="connsiteY906" fmla="*/ 67620 h 698705"/>
                  <a:gd name="connsiteX907" fmla="*/ 253385 w 577158"/>
                  <a:gd name="connsiteY907" fmla="*/ 68382 h 698705"/>
                  <a:gd name="connsiteX908" fmla="*/ 253729 w 577158"/>
                  <a:gd name="connsiteY908" fmla="*/ 69119 h 698705"/>
                  <a:gd name="connsiteX909" fmla="*/ 253828 w 577158"/>
                  <a:gd name="connsiteY909" fmla="*/ 69779 h 698705"/>
                  <a:gd name="connsiteX910" fmla="*/ 253881 w 577158"/>
                  <a:gd name="connsiteY910" fmla="*/ 70503 h 698705"/>
                  <a:gd name="connsiteX911" fmla="*/ 253922 w 577158"/>
                  <a:gd name="connsiteY911" fmla="*/ 71087 h 698705"/>
                  <a:gd name="connsiteX912" fmla="*/ 254063 w 577158"/>
                  <a:gd name="connsiteY912" fmla="*/ 72065 h 698705"/>
                  <a:gd name="connsiteX913" fmla="*/ 253999 w 577158"/>
                  <a:gd name="connsiteY913" fmla="*/ 72865 h 698705"/>
                  <a:gd name="connsiteX914" fmla="*/ 253950 w 577158"/>
                  <a:gd name="connsiteY914" fmla="*/ 73627 h 698705"/>
                  <a:gd name="connsiteX915" fmla="*/ 253780 w 577158"/>
                  <a:gd name="connsiteY915" fmla="*/ 74885 h 698705"/>
                  <a:gd name="connsiteX916" fmla="*/ 253572 w 577158"/>
                  <a:gd name="connsiteY916" fmla="*/ 76040 h 698705"/>
                  <a:gd name="connsiteX917" fmla="*/ 253290 w 577158"/>
                  <a:gd name="connsiteY917" fmla="*/ 77044 h 698705"/>
                  <a:gd name="connsiteX918" fmla="*/ 253097 w 577158"/>
                  <a:gd name="connsiteY918" fmla="*/ 77780 h 698705"/>
                  <a:gd name="connsiteX919" fmla="*/ 253013 w 577158"/>
                  <a:gd name="connsiteY919" fmla="*/ 78339 h 698705"/>
                  <a:gd name="connsiteX920" fmla="*/ 252705 w 577158"/>
                  <a:gd name="connsiteY920" fmla="*/ 79355 h 698705"/>
                  <a:gd name="connsiteX921" fmla="*/ 252433 w 577158"/>
                  <a:gd name="connsiteY921" fmla="*/ 80041 h 698705"/>
                  <a:gd name="connsiteX922" fmla="*/ 251421 w 577158"/>
                  <a:gd name="connsiteY922" fmla="*/ 81057 h 698705"/>
                  <a:gd name="connsiteX923" fmla="*/ 251010 w 577158"/>
                  <a:gd name="connsiteY923" fmla="*/ 81298 h 698705"/>
                  <a:gd name="connsiteX924" fmla="*/ 250464 w 577158"/>
                  <a:gd name="connsiteY924" fmla="*/ 81400 h 698705"/>
                  <a:gd name="connsiteX925" fmla="*/ 249603 w 577158"/>
                  <a:gd name="connsiteY925" fmla="*/ 81539 h 698705"/>
                  <a:gd name="connsiteX926" fmla="*/ 248637 w 577158"/>
                  <a:gd name="connsiteY926" fmla="*/ 81666 h 698705"/>
                  <a:gd name="connsiteX927" fmla="*/ 247485 w 577158"/>
                  <a:gd name="connsiteY927" fmla="*/ 81781 h 698705"/>
                  <a:gd name="connsiteX928" fmla="*/ 245151 w 577158"/>
                  <a:gd name="connsiteY928" fmla="*/ 81997 h 698705"/>
                  <a:gd name="connsiteX929" fmla="*/ 243949 w 577158"/>
                  <a:gd name="connsiteY929" fmla="*/ 82035 h 698705"/>
                  <a:gd name="connsiteX930" fmla="*/ 242726 w 577158"/>
                  <a:gd name="connsiteY930" fmla="*/ 82136 h 698705"/>
                  <a:gd name="connsiteX931" fmla="*/ 241165 w 577158"/>
                  <a:gd name="connsiteY931" fmla="*/ 82289 h 698705"/>
                  <a:gd name="connsiteX932" fmla="*/ 239856 w 577158"/>
                  <a:gd name="connsiteY932" fmla="*/ 82352 h 698705"/>
                  <a:gd name="connsiteX933" fmla="*/ 238350 w 577158"/>
                  <a:gd name="connsiteY933" fmla="*/ 82428 h 698705"/>
                  <a:gd name="connsiteX934" fmla="*/ 236863 w 577158"/>
                  <a:gd name="connsiteY934" fmla="*/ 82466 h 698705"/>
                  <a:gd name="connsiteX935" fmla="*/ 235145 w 577158"/>
                  <a:gd name="connsiteY935" fmla="*/ 82593 h 698705"/>
                  <a:gd name="connsiteX936" fmla="*/ 232936 w 577158"/>
                  <a:gd name="connsiteY936" fmla="*/ 82771 h 698705"/>
                  <a:gd name="connsiteX937" fmla="*/ 231227 w 577158"/>
                  <a:gd name="connsiteY937" fmla="*/ 82835 h 698705"/>
                  <a:gd name="connsiteX938" fmla="*/ 229369 w 577158"/>
                  <a:gd name="connsiteY938" fmla="*/ 82873 h 698705"/>
                  <a:gd name="connsiteX939" fmla="*/ 227279 w 577158"/>
                  <a:gd name="connsiteY939" fmla="*/ 83076 h 698705"/>
                  <a:gd name="connsiteX940" fmla="*/ 225561 w 577158"/>
                  <a:gd name="connsiteY940" fmla="*/ 83051 h 698705"/>
                  <a:gd name="connsiteX941" fmla="*/ 224485 w 577158"/>
                  <a:gd name="connsiteY941" fmla="*/ 83101 h 698705"/>
                  <a:gd name="connsiteX942" fmla="*/ 222619 w 577158"/>
                  <a:gd name="connsiteY942" fmla="*/ 83355 h 698705"/>
                  <a:gd name="connsiteX943" fmla="*/ 221917 w 577158"/>
                  <a:gd name="connsiteY943" fmla="*/ 83203 h 698705"/>
                  <a:gd name="connsiteX944" fmla="*/ 222016 w 577158"/>
                  <a:gd name="connsiteY944" fmla="*/ 83762 h 698705"/>
                  <a:gd name="connsiteX945" fmla="*/ 222241 w 577158"/>
                  <a:gd name="connsiteY945" fmla="*/ 84346 h 698705"/>
                  <a:gd name="connsiteX946" fmla="*/ 222694 w 577158"/>
                  <a:gd name="connsiteY946" fmla="*/ 85159 h 698705"/>
                  <a:gd name="connsiteX947" fmla="*/ 222915 w 577158"/>
                  <a:gd name="connsiteY947" fmla="*/ 86429 h 698705"/>
                  <a:gd name="connsiteX948" fmla="*/ 223144 w 577158"/>
                  <a:gd name="connsiteY948" fmla="*/ 87547 h 698705"/>
                  <a:gd name="connsiteX949" fmla="*/ 223481 w 577158"/>
                  <a:gd name="connsiteY949" fmla="*/ 89096 h 698705"/>
                  <a:gd name="connsiteX950" fmla="*/ 223541 w 577158"/>
                  <a:gd name="connsiteY950" fmla="*/ 89782 h 698705"/>
                  <a:gd name="connsiteX951" fmla="*/ 223430 w 577158"/>
                  <a:gd name="connsiteY951" fmla="*/ 90671 h 698705"/>
                  <a:gd name="connsiteX952" fmla="*/ 223558 w 577158"/>
                  <a:gd name="connsiteY952" fmla="*/ 91369 h 698705"/>
                  <a:gd name="connsiteX953" fmla="*/ 223924 w 577158"/>
                  <a:gd name="connsiteY953" fmla="*/ 92233 h 698705"/>
                  <a:gd name="connsiteX954" fmla="*/ 224296 w 577158"/>
                  <a:gd name="connsiteY954" fmla="*/ 92982 h 698705"/>
                  <a:gd name="connsiteX955" fmla="*/ 224386 w 577158"/>
                  <a:gd name="connsiteY955" fmla="*/ 93515 h 698705"/>
                  <a:gd name="connsiteX956" fmla="*/ 224264 w 577158"/>
                  <a:gd name="connsiteY956" fmla="*/ 94150 h 698705"/>
                  <a:gd name="connsiteX957" fmla="*/ 224665 w 577158"/>
                  <a:gd name="connsiteY957" fmla="*/ 94938 h 698705"/>
                  <a:gd name="connsiteX958" fmla="*/ 224697 w 577158"/>
                  <a:gd name="connsiteY958" fmla="*/ 95509 h 698705"/>
                  <a:gd name="connsiteX959" fmla="*/ 224457 w 577158"/>
                  <a:gd name="connsiteY959" fmla="*/ 96576 h 698705"/>
                  <a:gd name="connsiteX960" fmla="*/ 224334 w 577158"/>
                  <a:gd name="connsiteY960" fmla="*/ 97668 h 698705"/>
                  <a:gd name="connsiteX961" fmla="*/ 224161 w 577158"/>
                  <a:gd name="connsiteY961" fmla="*/ 98456 h 698705"/>
                  <a:gd name="connsiteX962" fmla="*/ 223997 w 577158"/>
                  <a:gd name="connsiteY962" fmla="*/ 99142 h 698705"/>
                  <a:gd name="connsiteX963" fmla="*/ 223933 w 577158"/>
                  <a:gd name="connsiteY963" fmla="*/ 99802 h 698705"/>
                  <a:gd name="connsiteX964" fmla="*/ 223888 w 577158"/>
                  <a:gd name="connsiteY964" fmla="*/ 100691 h 698705"/>
                  <a:gd name="connsiteX965" fmla="*/ 223859 w 577158"/>
                  <a:gd name="connsiteY965" fmla="*/ 101453 h 698705"/>
                  <a:gd name="connsiteX966" fmla="*/ 223561 w 577158"/>
                  <a:gd name="connsiteY966" fmla="*/ 102761 h 698705"/>
                  <a:gd name="connsiteX967" fmla="*/ 223420 w 577158"/>
                  <a:gd name="connsiteY967" fmla="*/ 103726 h 698705"/>
                  <a:gd name="connsiteX968" fmla="*/ 223218 w 577158"/>
                  <a:gd name="connsiteY968" fmla="*/ 104526 h 698705"/>
                  <a:gd name="connsiteX969" fmla="*/ 223037 w 577158"/>
                  <a:gd name="connsiteY969" fmla="*/ 105784 h 698705"/>
                  <a:gd name="connsiteX970" fmla="*/ 222980 w 577158"/>
                  <a:gd name="connsiteY970" fmla="*/ 106381 h 698705"/>
                  <a:gd name="connsiteX971" fmla="*/ 222710 w 577158"/>
                  <a:gd name="connsiteY971" fmla="*/ 107028 h 698705"/>
                  <a:gd name="connsiteX972" fmla="*/ 222164 w 577158"/>
                  <a:gd name="connsiteY972" fmla="*/ 107600 h 698705"/>
                  <a:gd name="connsiteX973" fmla="*/ 221753 w 577158"/>
                  <a:gd name="connsiteY973" fmla="*/ 108019 h 698705"/>
                  <a:gd name="connsiteX974" fmla="*/ 221541 w 577158"/>
                  <a:gd name="connsiteY974" fmla="*/ 108590 h 698705"/>
                  <a:gd name="connsiteX975" fmla="*/ 221663 w 577158"/>
                  <a:gd name="connsiteY975" fmla="*/ 109708 h 698705"/>
                  <a:gd name="connsiteX976" fmla="*/ 221904 w 577158"/>
                  <a:gd name="connsiteY976" fmla="*/ 111016 h 698705"/>
                  <a:gd name="connsiteX977" fmla="*/ 222257 w 577158"/>
                  <a:gd name="connsiteY977" fmla="*/ 111727 h 698705"/>
                  <a:gd name="connsiteX978" fmla="*/ 222729 w 577158"/>
                  <a:gd name="connsiteY978" fmla="*/ 112146 h 698705"/>
                  <a:gd name="connsiteX979" fmla="*/ 222993 w 577158"/>
                  <a:gd name="connsiteY979" fmla="*/ 112680 h 698705"/>
                  <a:gd name="connsiteX980" fmla="*/ 223054 w 577158"/>
                  <a:gd name="connsiteY980" fmla="*/ 113454 h 698705"/>
                  <a:gd name="connsiteX981" fmla="*/ 223086 w 577158"/>
                  <a:gd name="connsiteY981" fmla="*/ 114191 h 698705"/>
                  <a:gd name="connsiteX982" fmla="*/ 222993 w 577158"/>
                  <a:gd name="connsiteY982" fmla="*/ 114712 h 698705"/>
                  <a:gd name="connsiteX983" fmla="*/ 223092 w 577158"/>
                  <a:gd name="connsiteY983" fmla="*/ 115359 h 698705"/>
                  <a:gd name="connsiteX984" fmla="*/ 223006 w 577158"/>
                  <a:gd name="connsiteY984" fmla="*/ 115969 h 698705"/>
                  <a:gd name="connsiteX985" fmla="*/ 223086 w 577158"/>
                  <a:gd name="connsiteY985" fmla="*/ 116769 h 698705"/>
                  <a:gd name="connsiteX986" fmla="*/ 223207 w 577158"/>
                  <a:gd name="connsiteY986" fmla="*/ 117772 h 698705"/>
                  <a:gd name="connsiteX987" fmla="*/ 222877 w 577158"/>
                  <a:gd name="connsiteY987" fmla="*/ 118331 h 698705"/>
                  <a:gd name="connsiteX988" fmla="*/ 222741 w 577158"/>
                  <a:gd name="connsiteY988" fmla="*/ 118789 h 698705"/>
                  <a:gd name="connsiteX989" fmla="*/ 222659 w 577158"/>
                  <a:gd name="connsiteY989" fmla="*/ 119373 h 698705"/>
                  <a:gd name="connsiteX990" fmla="*/ 222491 w 577158"/>
                  <a:gd name="connsiteY990" fmla="*/ 119931 h 698705"/>
                  <a:gd name="connsiteX991" fmla="*/ 222212 w 577158"/>
                  <a:gd name="connsiteY991" fmla="*/ 120884 h 698705"/>
                  <a:gd name="connsiteX992" fmla="*/ 222478 w 577158"/>
                  <a:gd name="connsiteY992" fmla="*/ 121595 h 698705"/>
                  <a:gd name="connsiteX993" fmla="*/ 222572 w 577158"/>
                  <a:gd name="connsiteY993" fmla="*/ 122383 h 698705"/>
                  <a:gd name="connsiteX994" fmla="*/ 222485 w 577158"/>
                  <a:gd name="connsiteY994" fmla="*/ 122916 h 698705"/>
                  <a:gd name="connsiteX995" fmla="*/ 222321 w 577158"/>
                  <a:gd name="connsiteY995" fmla="*/ 123754 h 698705"/>
                  <a:gd name="connsiteX996" fmla="*/ 222129 w 577158"/>
                  <a:gd name="connsiteY996" fmla="*/ 124554 h 698705"/>
                  <a:gd name="connsiteX997" fmla="*/ 221974 w 577158"/>
                  <a:gd name="connsiteY997" fmla="*/ 125418 h 698705"/>
                  <a:gd name="connsiteX998" fmla="*/ 221930 w 577158"/>
                  <a:gd name="connsiteY998" fmla="*/ 126078 h 698705"/>
                  <a:gd name="connsiteX999" fmla="*/ 222235 w 577158"/>
                  <a:gd name="connsiteY999" fmla="*/ 126726 h 698705"/>
                  <a:gd name="connsiteX1000" fmla="*/ 222247 w 577158"/>
                  <a:gd name="connsiteY1000" fmla="*/ 127323 h 698705"/>
                  <a:gd name="connsiteX1001" fmla="*/ 222199 w 577158"/>
                  <a:gd name="connsiteY1001" fmla="*/ 128021 h 698705"/>
                  <a:gd name="connsiteX1002" fmla="*/ 222703 w 577158"/>
                  <a:gd name="connsiteY1002" fmla="*/ 128758 h 698705"/>
                  <a:gd name="connsiteX1003" fmla="*/ 222804 w 577158"/>
                  <a:gd name="connsiteY1003" fmla="*/ 129507 h 698705"/>
                  <a:gd name="connsiteX1004" fmla="*/ 222787 w 577158"/>
                  <a:gd name="connsiteY1004" fmla="*/ 130434 h 698705"/>
                  <a:gd name="connsiteX1005" fmla="*/ 222633 w 577158"/>
                  <a:gd name="connsiteY1005" fmla="*/ 131082 h 698705"/>
                  <a:gd name="connsiteX1006" fmla="*/ 222449 w 577158"/>
                  <a:gd name="connsiteY1006" fmla="*/ 131628 h 698705"/>
                  <a:gd name="connsiteX1007" fmla="*/ 222148 w 577158"/>
                  <a:gd name="connsiteY1007" fmla="*/ 132225 h 698705"/>
                  <a:gd name="connsiteX1008" fmla="*/ 222033 w 577158"/>
                  <a:gd name="connsiteY1008" fmla="*/ 132924 h 698705"/>
                  <a:gd name="connsiteX1009" fmla="*/ 222155 w 577158"/>
                  <a:gd name="connsiteY1009" fmla="*/ 133673 h 698705"/>
                  <a:gd name="connsiteX1010" fmla="*/ 222224 w 577158"/>
                  <a:gd name="connsiteY1010" fmla="*/ 134232 h 698705"/>
                  <a:gd name="connsiteX1011" fmla="*/ 222684 w 577158"/>
                  <a:gd name="connsiteY1011" fmla="*/ 134765 h 698705"/>
                  <a:gd name="connsiteX1012" fmla="*/ 222835 w 577158"/>
                  <a:gd name="connsiteY1012" fmla="*/ 135362 h 698705"/>
                  <a:gd name="connsiteX1013" fmla="*/ 222581 w 577158"/>
                  <a:gd name="connsiteY1013" fmla="*/ 136035 h 698705"/>
                  <a:gd name="connsiteX1014" fmla="*/ 222565 w 577158"/>
                  <a:gd name="connsiteY1014" fmla="*/ 136823 h 698705"/>
                  <a:gd name="connsiteX1015" fmla="*/ 222411 w 577158"/>
                  <a:gd name="connsiteY1015" fmla="*/ 137521 h 698705"/>
                  <a:gd name="connsiteX1016" fmla="*/ 221993 w 577158"/>
                  <a:gd name="connsiteY1016" fmla="*/ 138194 h 698705"/>
                  <a:gd name="connsiteX1017" fmla="*/ 222106 w 577158"/>
                  <a:gd name="connsiteY1017" fmla="*/ 139045 h 698705"/>
                  <a:gd name="connsiteX1018" fmla="*/ 222077 w 577158"/>
                  <a:gd name="connsiteY1018" fmla="*/ 139667 h 698705"/>
                  <a:gd name="connsiteX1019" fmla="*/ 221981 w 577158"/>
                  <a:gd name="connsiteY1019" fmla="*/ 140125 h 698705"/>
                  <a:gd name="connsiteX1020" fmla="*/ 222142 w 577158"/>
                  <a:gd name="connsiteY1020" fmla="*/ 140544 h 698705"/>
                  <a:gd name="connsiteX1021" fmla="*/ 221965 w 577158"/>
                  <a:gd name="connsiteY1021" fmla="*/ 141014 h 698705"/>
                  <a:gd name="connsiteX1022" fmla="*/ 221810 w 577158"/>
                  <a:gd name="connsiteY1022" fmla="*/ 141687 h 698705"/>
                  <a:gd name="connsiteX1023" fmla="*/ 221628 w 577158"/>
                  <a:gd name="connsiteY1023" fmla="*/ 142271 h 698705"/>
                  <a:gd name="connsiteX1024" fmla="*/ 221054 w 577158"/>
                  <a:gd name="connsiteY1024" fmla="*/ 142677 h 698705"/>
                  <a:gd name="connsiteX1025" fmla="*/ 220810 w 577158"/>
                  <a:gd name="connsiteY1025" fmla="*/ 143071 h 698705"/>
                  <a:gd name="connsiteX1026" fmla="*/ 220831 w 577158"/>
                  <a:gd name="connsiteY1026" fmla="*/ 143693 h 698705"/>
                  <a:gd name="connsiteX1027" fmla="*/ 220386 w 577158"/>
                  <a:gd name="connsiteY1027" fmla="*/ 144506 h 698705"/>
                  <a:gd name="connsiteX1028" fmla="*/ 220083 w 577158"/>
                  <a:gd name="connsiteY1028" fmla="*/ 144849 h 698705"/>
                  <a:gd name="connsiteX1029" fmla="*/ 219598 w 577158"/>
                  <a:gd name="connsiteY1029" fmla="*/ 145509 h 698705"/>
                  <a:gd name="connsiteX1030" fmla="*/ 219326 w 577158"/>
                  <a:gd name="connsiteY1030" fmla="*/ 146144 h 698705"/>
                  <a:gd name="connsiteX1031" fmla="*/ 220119 w 577158"/>
                  <a:gd name="connsiteY1031" fmla="*/ 146525 h 698705"/>
                  <a:gd name="connsiteX1032" fmla="*/ 220537 w 577158"/>
                  <a:gd name="connsiteY1032" fmla="*/ 147960 h 698705"/>
                  <a:gd name="connsiteX1033" fmla="*/ 220812 w 577158"/>
                  <a:gd name="connsiteY1033" fmla="*/ 148405 h 698705"/>
                  <a:gd name="connsiteX1034" fmla="*/ 220999 w 577158"/>
                  <a:gd name="connsiteY1034" fmla="*/ 149154 h 698705"/>
                  <a:gd name="connsiteX1035" fmla="*/ 221236 w 577158"/>
                  <a:gd name="connsiteY1035" fmla="*/ 149599 h 698705"/>
                  <a:gd name="connsiteX1036" fmla="*/ 221647 w 577158"/>
                  <a:gd name="connsiteY1036" fmla="*/ 150094 h 698705"/>
                  <a:gd name="connsiteX1037" fmla="*/ 221962 w 577158"/>
                  <a:gd name="connsiteY1037" fmla="*/ 150437 h 698705"/>
                  <a:gd name="connsiteX1038" fmla="*/ 222373 w 577158"/>
                  <a:gd name="connsiteY1038" fmla="*/ 150805 h 698705"/>
                  <a:gd name="connsiteX1039" fmla="*/ 222768 w 577158"/>
                  <a:gd name="connsiteY1039" fmla="*/ 151377 h 698705"/>
                  <a:gd name="connsiteX1040" fmla="*/ 223416 w 577158"/>
                  <a:gd name="connsiteY1040" fmla="*/ 152075 h 698705"/>
                  <a:gd name="connsiteX1041" fmla="*/ 223985 w 577158"/>
                  <a:gd name="connsiteY1041" fmla="*/ 152329 h 698705"/>
                  <a:gd name="connsiteX1042" fmla="*/ 224678 w 577158"/>
                  <a:gd name="connsiteY1042" fmla="*/ 152571 h 698705"/>
                  <a:gd name="connsiteX1043" fmla="*/ 225208 w 577158"/>
                  <a:gd name="connsiteY1043" fmla="*/ 153040 h 698705"/>
                  <a:gd name="connsiteX1044" fmla="*/ 225834 w 577158"/>
                  <a:gd name="connsiteY1044" fmla="*/ 153574 h 698705"/>
                  <a:gd name="connsiteX1045" fmla="*/ 226178 w 577158"/>
                  <a:gd name="connsiteY1045" fmla="*/ 153866 h 698705"/>
                  <a:gd name="connsiteX1046" fmla="*/ 226804 w 577158"/>
                  <a:gd name="connsiteY1046" fmla="*/ 154158 h 698705"/>
                  <a:gd name="connsiteX1047" fmla="*/ 227414 w 577158"/>
                  <a:gd name="connsiteY1047" fmla="*/ 154666 h 698705"/>
                  <a:gd name="connsiteX1048" fmla="*/ 228097 w 577158"/>
                  <a:gd name="connsiteY1048" fmla="*/ 154945 h 698705"/>
                  <a:gd name="connsiteX1049" fmla="*/ 228637 w 577158"/>
                  <a:gd name="connsiteY1049" fmla="*/ 154857 h 698705"/>
                  <a:gd name="connsiteX1050" fmla="*/ 228756 w 577158"/>
                  <a:gd name="connsiteY1050" fmla="*/ 155365 h 698705"/>
                  <a:gd name="connsiteX1051" fmla="*/ 229071 w 577158"/>
                  <a:gd name="connsiteY1051" fmla="*/ 156215 h 698705"/>
                  <a:gd name="connsiteX1052" fmla="*/ 229366 w 577158"/>
                  <a:gd name="connsiteY1052" fmla="*/ 156635 h 698705"/>
                  <a:gd name="connsiteX1053" fmla="*/ 229231 w 577158"/>
                  <a:gd name="connsiteY1053" fmla="*/ 157333 h 698705"/>
                  <a:gd name="connsiteX1054" fmla="*/ 229450 w 577158"/>
                  <a:gd name="connsiteY1054" fmla="*/ 157752 h 698705"/>
                  <a:gd name="connsiteX1055" fmla="*/ 229937 w 577158"/>
                  <a:gd name="connsiteY1055" fmla="*/ 157968 h 698705"/>
                  <a:gd name="connsiteX1056" fmla="*/ 230145 w 577158"/>
                  <a:gd name="connsiteY1056" fmla="*/ 158755 h 698705"/>
                  <a:gd name="connsiteX1057" fmla="*/ 230246 w 577158"/>
                  <a:gd name="connsiteY1057" fmla="*/ 159238 h 698705"/>
                  <a:gd name="connsiteX1058" fmla="*/ 230181 w 577158"/>
                  <a:gd name="connsiteY1058" fmla="*/ 160203 h 698705"/>
                  <a:gd name="connsiteX1059" fmla="*/ 229969 w 577158"/>
                  <a:gd name="connsiteY1059" fmla="*/ 160775 h 698705"/>
                  <a:gd name="connsiteX1060" fmla="*/ 230313 w 577158"/>
                  <a:gd name="connsiteY1060" fmla="*/ 161270 h 698705"/>
                  <a:gd name="connsiteX1061" fmla="*/ 230782 w 577158"/>
                  <a:gd name="connsiteY1061" fmla="*/ 161308 h 698705"/>
                  <a:gd name="connsiteX1062" fmla="*/ 230987 w 577158"/>
                  <a:gd name="connsiteY1062" fmla="*/ 161727 h 698705"/>
                  <a:gd name="connsiteX1063" fmla="*/ 231215 w 577158"/>
                  <a:gd name="connsiteY1063" fmla="*/ 162489 h 698705"/>
                  <a:gd name="connsiteX1064" fmla="*/ 231462 w 577158"/>
                  <a:gd name="connsiteY1064" fmla="*/ 163010 h 698705"/>
                  <a:gd name="connsiteX1065" fmla="*/ 232078 w 577158"/>
                  <a:gd name="connsiteY1065" fmla="*/ 163404 h 698705"/>
                  <a:gd name="connsiteX1066" fmla="*/ 232561 w 577158"/>
                  <a:gd name="connsiteY1066" fmla="*/ 163899 h 698705"/>
                  <a:gd name="connsiteX1067" fmla="*/ 232904 w 577158"/>
                  <a:gd name="connsiteY1067" fmla="*/ 164242 h 698705"/>
                  <a:gd name="connsiteX1068" fmla="*/ 233200 w 577158"/>
                  <a:gd name="connsiteY1068" fmla="*/ 164610 h 698705"/>
                  <a:gd name="connsiteX1069" fmla="*/ 233446 w 577158"/>
                  <a:gd name="connsiteY1069" fmla="*/ 165372 h 698705"/>
                  <a:gd name="connsiteX1070" fmla="*/ 233341 w 577158"/>
                  <a:gd name="connsiteY1070" fmla="*/ 165829 h 698705"/>
                  <a:gd name="connsiteX1071" fmla="*/ 233244 w 577158"/>
                  <a:gd name="connsiteY1071" fmla="*/ 166566 h 698705"/>
                  <a:gd name="connsiteX1072" fmla="*/ 233324 w 577158"/>
                  <a:gd name="connsiteY1072" fmla="*/ 166998 h 698705"/>
                  <a:gd name="connsiteX1073" fmla="*/ 233601 w 577158"/>
                  <a:gd name="connsiteY1073" fmla="*/ 167353 h 698705"/>
                  <a:gd name="connsiteX1074" fmla="*/ 234051 w 577158"/>
                  <a:gd name="connsiteY1074" fmla="*/ 167671 h 698705"/>
                  <a:gd name="connsiteX1075" fmla="*/ 234786 w 577158"/>
                  <a:gd name="connsiteY1075" fmla="*/ 167811 h 698705"/>
                  <a:gd name="connsiteX1076" fmla="*/ 235129 w 577158"/>
                  <a:gd name="connsiteY1076" fmla="*/ 168611 h 698705"/>
                  <a:gd name="connsiteX1077" fmla="*/ 235579 w 577158"/>
                  <a:gd name="connsiteY1077" fmla="*/ 168573 h 698705"/>
                  <a:gd name="connsiteX1078" fmla="*/ 236060 w 577158"/>
                  <a:gd name="connsiteY1078" fmla="*/ 168928 h 698705"/>
                  <a:gd name="connsiteX1079" fmla="*/ 236297 w 577158"/>
                  <a:gd name="connsiteY1079" fmla="*/ 169474 h 698705"/>
                  <a:gd name="connsiteX1080" fmla="*/ 236551 w 577158"/>
                  <a:gd name="connsiteY1080" fmla="*/ 170071 h 698705"/>
                  <a:gd name="connsiteX1081" fmla="*/ 236741 w 577158"/>
                  <a:gd name="connsiteY1081" fmla="*/ 170693 h 698705"/>
                  <a:gd name="connsiteX1082" fmla="*/ 237017 w 577158"/>
                  <a:gd name="connsiteY1082" fmla="*/ 171087 h 698705"/>
                  <a:gd name="connsiteX1083" fmla="*/ 237614 w 577158"/>
                  <a:gd name="connsiteY1083" fmla="*/ 171544 h 698705"/>
                  <a:gd name="connsiteX1084" fmla="*/ 237999 w 577158"/>
                  <a:gd name="connsiteY1084" fmla="*/ 172319 h 698705"/>
                  <a:gd name="connsiteX1085" fmla="*/ 238362 w 577158"/>
                  <a:gd name="connsiteY1085" fmla="*/ 172637 h 698705"/>
                  <a:gd name="connsiteX1086" fmla="*/ 238850 w 577158"/>
                  <a:gd name="connsiteY1086" fmla="*/ 173056 h 698705"/>
                  <a:gd name="connsiteX1087" fmla="*/ 239293 w 577158"/>
                  <a:gd name="connsiteY1087" fmla="*/ 173386 h 698705"/>
                  <a:gd name="connsiteX1088" fmla="*/ 239618 w 577158"/>
                  <a:gd name="connsiteY1088" fmla="*/ 173716 h 698705"/>
                  <a:gd name="connsiteX1089" fmla="*/ 239980 w 577158"/>
                  <a:gd name="connsiteY1089" fmla="*/ 174199 h 698705"/>
                  <a:gd name="connsiteX1090" fmla="*/ 240257 w 577158"/>
                  <a:gd name="connsiteY1090" fmla="*/ 175011 h 698705"/>
                  <a:gd name="connsiteX1091" fmla="*/ 240552 w 577158"/>
                  <a:gd name="connsiteY1091" fmla="*/ 175659 h 698705"/>
                  <a:gd name="connsiteX1092" fmla="*/ 241014 w 577158"/>
                  <a:gd name="connsiteY1092" fmla="*/ 176078 h 698705"/>
                  <a:gd name="connsiteX1093" fmla="*/ 241859 w 577158"/>
                  <a:gd name="connsiteY1093" fmla="*/ 176866 h 698705"/>
                  <a:gd name="connsiteX1094" fmla="*/ 242321 w 577158"/>
                  <a:gd name="connsiteY1094" fmla="*/ 177793 h 698705"/>
                  <a:gd name="connsiteX1095" fmla="*/ 242449 w 577158"/>
                  <a:gd name="connsiteY1095" fmla="*/ 178606 h 698705"/>
                  <a:gd name="connsiteX1096" fmla="*/ 242774 w 577158"/>
                  <a:gd name="connsiteY1096" fmla="*/ 179050 h 698705"/>
                  <a:gd name="connsiteX1097" fmla="*/ 243044 w 577158"/>
                  <a:gd name="connsiteY1097" fmla="*/ 179812 h 698705"/>
                  <a:gd name="connsiteX1098" fmla="*/ 243025 w 577158"/>
                  <a:gd name="connsiteY1098" fmla="*/ 180549 h 698705"/>
                  <a:gd name="connsiteX1099" fmla="*/ 243214 w 577158"/>
                  <a:gd name="connsiteY1099" fmla="*/ 181311 h 698705"/>
                  <a:gd name="connsiteX1100" fmla="*/ 243632 w 577158"/>
                  <a:gd name="connsiteY1100" fmla="*/ 182682 h 698705"/>
                  <a:gd name="connsiteX1101" fmla="*/ 244335 w 577158"/>
                  <a:gd name="connsiteY1101" fmla="*/ 182860 h 698705"/>
                  <a:gd name="connsiteX1102" fmla="*/ 245090 w 577158"/>
                  <a:gd name="connsiteY1102" fmla="*/ 182924 h 698705"/>
                  <a:gd name="connsiteX1103" fmla="*/ 245930 w 577158"/>
                  <a:gd name="connsiteY1103" fmla="*/ 183101 h 698705"/>
                  <a:gd name="connsiteX1104" fmla="*/ 246029 w 577158"/>
                  <a:gd name="connsiteY1104" fmla="*/ 183635 h 698705"/>
                  <a:gd name="connsiteX1105" fmla="*/ 246158 w 577158"/>
                  <a:gd name="connsiteY1105" fmla="*/ 184181 h 698705"/>
                  <a:gd name="connsiteX1106" fmla="*/ 245975 w 577158"/>
                  <a:gd name="connsiteY1106" fmla="*/ 184727 h 698705"/>
                  <a:gd name="connsiteX1107" fmla="*/ 245516 w 577158"/>
                  <a:gd name="connsiteY1107" fmla="*/ 185286 h 698705"/>
                  <a:gd name="connsiteX1108" fmla="*/ 244543 w 577158"/>
                  <a:gd name="connsiteY1108" fmla="*/ 186111 h 698705"/>
                  <a:gd name="connsiteX1109" fmla="*/ 244566 w 577158"/>
                  <a:gd name="connsiteY1109" fmla="*/ 186657 h 698705"/>
                  <a:gd name="connsiteX1110" fmla="*/ 244254 w 577158"/>
                  <a:gd name="connsiteY1110" fmla="*/ 187127 h 698705"/>
                  <a:gd name="connsiteX1111" fmla="*/ 244119 w 577158"/>
                  <a:gd name="connsiteY1111" fmla="*/ 187813 h 698705"/>
                  <a:gd name="connsiteX1112" fmla="*/ 243846 w 577158"/>
                  <a:gd name="connsiteY1112" fmla="*/ 188296 h 698705"/>
                  <a:gd name="connsiteX1113" fmla="*/ 243535 w 577158"/>
                  <a:gd name="connsiteY1113" fmla="*/ 188829 h 698705"/>
                  <a:gd name="connsiteX1114" fmla="*/ 243567 w 577158"/>
                  <a:gd name="connsiteY1114" fmla="*/ 189388 h 698705"/>
                  <a:gd name="connsiteX1115" fmla="*/ 243590 w 577158"/>
                  <a:gd name="connsiteY1115" fmla="*/ 189870 h 698705"/>
                  <a:gd name="connsiteX1116" fmla="*/ 243924 w 577158"/>
                  <a:gd name="connsiteY1116" fmla="*/ 190277 h 698705"/>
                  <a:gd name="connsiteX1117" fmla="*/ 244363 w 577158"/>
                  <a:gd name="connsiteY1117" fmla="*/ 190696 h 698705"/>
                  <a:gd name="connsiteX1118" fmla="*/ 244611 w 577158"/>
                  <a:gd name="connsiteY1118" fmla="*/ 191090 h 698705"/>
                  <a:gd name="connsiteX1119" fmla="*/ 244056 w 577158"/>
                  <a:gd name="connsiteY1119" fmla="*/ 191483 h 698705"/>
                  <a:gd name="connsiteX1120" fmla="*/ 243705 w 577158"/>
                  <a:gd name="connsiteY1120" fmla="*/ 191852 h 698705"/>
                  <a:gd name="connsiteX1121" fmla="*/ 243422 w 577158"/>
                  <a:gd name="connsiteY1121" fmla="*/ 192588 h 698705"/>
                  <a:gd name="connsiteX1122" fmla="*/ 243529 w 577158"/>
                  <a:gd name="connsiteY1122" fmla="*/ 193211 h 698705"/>
                  <a:gd name="connsiteX1123" fmla="*/ 243640 w 577158"/>
                  <a:gd name="connsiteY1123" fmla="*/ 194239 h 698705"/>
                  <a:gd name="connsiteX1124" fmla="*/ 243686 w 577158"/>
                  <a:gd name="connsiteY1124" fmla="*/ 195230 h 698705"/>
                  <a:gd name="connsiteX1125" fmla="*/ 244199 w 577158"/>
                  <a:gd name="connsiteY1125" fmla="*/ 195725 h 698705"/>
                  <a:gd name="connsiteX1126" fmla="*/ 244775 w 577158"/>
                  <a:gd name="connsiteY1126" fmla="*/ 195941 h 698705"/>
                  <a:gd name="connsiteX1127" fmla="*/ 245741 w 577158"/>
                  <a:gd name="connsiteY1127" fmla="*/ 196259 h 698705"/>
                  <a:gd name="connsiteX1128" fmla="*/ 246168 w 577158"/>
                  <a:gd name="connsiteY1128" fmla="*/ 196525 h 698705"/>
                  <a:gd name="connsiteX1129" fmla="*/ 246226 w 577158"/>
                  <a:gd name="connsiteY1129" fmla="*/ 197033 h 698705"/>
                  <a:gd name="connsiteX1130" fmla="*/ 246344 w 577158"/>
                  <a:gd name="connsiteY1130" fmla="*/ 198430 h 698705"/>
                  <a:gd name="connsiteX1131" fmla="*/ 246294 w 577158"/>
                  <a:gd name="connsiteY1131" fmla="*/ 199484 h 698705"/>
                  <a:gd name="connsiteX1132" fmla="*/ 246315 w 577158"/>
                  <a:gd name="connsiteY1132" fmla="*/ 200945 h 698705"/>
                  <a:gd name="connsiteX1133" fmla="*/ 246376 w 577158"/>
                  <a:gd name="connsiteY1133" fmla="*/ 202329 h 698705"/>
                  <a:gd name="connsiteX1134" fmla="*/ 246987 w 577158"/>
                  <a:gd name="connsiteY1134" fmla="*/ 203294 h 698705"/>
                  <a:gd name="connsiteX1135" fmla="*/ 247677 w 577158"/>
                  <a:gd name="connsiteY1135" fmla="*/ 204387 h 698705"/>
                  <a:gd name="connsiteX1136" fmla="*/ 249311 w 577158"/>
                  <a:gd name="connsiteY1136" fmla="*/ 205504 h 698705"/>
                  <a:gd name="connsiteX1137" fmla="*/ 250868 w 577158"/>
                  <a:gd name="connsiteY1137" fmla="*/ 206457 h 698705"/>
                  <a:gd name="connsiteX1138" fmla="*/ 251488 w 577158"/>
                  <a:gd name="connsiteY1138" fmla="*/ 207079 h 698705"/>
                  <a:gd name="connsiteX1139" fmla="*/ 252853 w 577158"/>
                  <a:gd name="connsiteY1139" fmla="*/ 208146 h 698705"/>
                  <a:gd name="connsiteX1140" fmla="*/ 253931 w 577158"/>
                  <a:gd name="connsiteY1140" fmla="*/ 209098 h 698705"/>
                  <a:gd name="connsiteX1141" fmla="*/ 255457 w 577158"/>
                  <a:gd name="connsiteY1141" fmla="*/ 210076 h 698705"/>
                  <a:gd name="connsiteX1142" fmla="*/ 256802 w 577158"/>
                  <a:gd name="connsiteY1142" fmla="*/ 210864 h 698705"/>
                  <a:gd name="connsiteX1143" fmla="*/ 258799 w 577158"/>
                  <a:gd name="connsiteY1143" fmla="*/ 211841 h 698705"/>
                  <a:gd name="connsiteX1144" fmla="*/ 260543 w 577158"/>
                  <a:gd name="connsiteY1144" fmla="*/ 212375 h 698705"/>
                  <a:gd name="connsiteX1145" fmla="*/ 261699 w 577158"/>
                  <a:gd name="connsiteY1145" fmla="*/ 212819 h 698705"/>
                  <a:gd name="connsiteX1146" fmla="*/ 262947 w 577158"/>
                  <a:gd name="connsiteY1146" fmla="*/ 213289 h 698705"/>
                  <a:gd name="connsiteX1147" fmla="*/ 264117 w 577158"/>
                  <a:gd name="connsiteY1147" fmla="*/ 213912 h 698705"/>
                  <a:gd name="connsiteX1148" fmla="*/ 265243 w 577158"/>
                  <a:gd name="connsiteY1148" fmla="*/ 215309 h 698705"/>
                  <a:gd name="connsiteX1149" fmla="*/ 266913 w 577158"/>
                  <a:gd name="connsiteY1149" fmla="*/ 217252 h 698705"/>
                  <a:gd name="connsiteX1150" fmla="*/ 265895 w 577158"/>
                  <a:gd name="connsiteY1150" fmla="*/ 218014 h 698705"/>
                  <a:gd name="connsiteX1151" fmla="*/ 264672 w 577158"/>
                  <a:gd name="connsiteY1151" fmla="*/ 218814 h 698705"/>
                  <a:gd name="connsiteX1152" fmla="*/ 263625 w 577158"/>
                  <a:gd name="connsiteY1152" fmla="*/ 219639 h 698705"/>
                  <a:gd name="connsiteX1153" fmla="*/ 263436 w 577158"/>
                  <a:gd name="connsiteY1153" fmla="*/ 220363 h 698705"/>
                  <a:gd name="connsiteX1154" fmla="*/ 263539 w 577158"/>
                  <a:gd name="connsiteY1154" fmla="*/ 221252 h 698705"/>
                  <a:gd name="connsiteX1155" fmla="*/ 263436 w 577158"/>
                  <a:gd name="connsiteY1155" fmla="*/ 222268 h 698705"/>
                  <a:gd name="connsiteX1156" fmla="*/ 262886 w 577158"/>
                  <a:gd name="connsiteY1156" fmla="*/ 222903 h 698705"/>
                  <a:gd name="connsiteX1157" fmla="*/ 262640 w 577158"/>
                  <a:gd name="connsiteY1157" fmla="*/ 223627 h 698705"/>
                  <a:gd name="connsiteX1158" fmla="*/ 262491 w 577158"/>
                  <a:gd name="connsiteY1158" fmla="*/ 224110 h 698705"/>
                  <a:gd name="connsiteX1159" fmla="*/ 262312 w 577158"/>
                  <a:gd name="connsiteY1159" fmla="*/ 224948 h 698705"/>
                  <a:gd name="connsiteX1160" fmla="*/ 261079 w 577158"/>
                  <a:gd name="connsiteY1160" fmla="*/ 225926 h 698705"/>
                  <a:gd name="connsiteX1161" fmla="*/ 260090 w 577158"/>
                  <a:gd name="connsiteY1161" fmla="*/ 226446 h 698705"/>
                  <a:gd name="connsiteX1162" fmla="*/ 259463 w 577158"/>
                  <a:gd name="connsiteY1162" fmla="*/ 226878 h 698705"/>
                  <a:gd name="connsiteX1163" fmla="*/ 258484 w 577158"/>
                  <a:gd name="connsiteY1163" fmla="*/ 227589 h 698705"/>
                  <a:gd name="connsiteX1164" fmla="*/ 257801 w 577158"/>
                  <a:gd name="connsiteY1164" fmla="*/ 228237 h 698705"/>
                  <a:gd name="connsiteX1165" fmla="*/ 257482 w 577158"/>
                  <a:gd name="connsiteY1165" fmla="*/ 229266 h 698705"/>
                  <a:gd name="connsiteX1166" fmla="*/ 257091 w 577158"/>
                  <a:gd name="connsiteY1166" fmla="*/ 229799 h 698705"/>
                  <a:gd name="connsiteX1167" fmla="*/ 256551 w 577158"/>
                  <a:gd name="connsiteY1167" fmla="*/ 230472 h 698705"/>
                  <a:gd name="connsiteX1168" fmla="*/ 256507 w 577158"/>
                  <a:gd name="connsiteY1168" fmla="*/ 231222 h 698705"/>
                  <a:gd name="connsiteX1169" fmla="*/ 255530 w 577158"/>
                  <a:gd name="connsiteY1169" fmla="*/ 231679 h 698705"/>
                  <a:gd name="connsiteX1170" fmla="*/ 254465 w 577158"/>
                  <a:gd name="connsiteY1170" fmla="*/ 232339 h 698705"/>
                  <a:gd name="connsiteX1171" fmla="*/ 253950 w 577158"/>
                  <a:gd name="connsiteY1171" fmla="*/ 233393 h 698705"/>
                  <a:gd name="connsiteX1172" fmla="*/ 253235 w 577158"/>
                  <a:gd name="connsiteY1172" fmla="*/ 234397 h 698705"/>
                  <a:gd name="connsiteX1173" fmla="*/ 252593 w 577158"/>
                  <a:gd name="connsiteY1173" fmla="*/ 235692 h 698705"/>
                  <a:gd name="connsiteX1174" fmla="*/ 251498 w 577158"/>
                  <a:gd name="connsiteY1174" fmla="*/ 236759 h 698705"/>
                  <a:gd name="connsiteX1175" fmla="*/ 250731 w 577158"/>
                  <a:gd name="connsiteY1175" fmla="*/ 237749 h 698705"/>
                  <a:gd name="connsiteX1176" fmla="*/ 249446 w 577158"/>
                  <a:gd name="connsiteY1176" fmla="*/ 238867 h 698705"/>
                  <a:gd name="connsiteX1177" fmla="*/ 249126 w 577158"/>
                  <a:gd name="connsiteY1177" fmla="*/ 239235 h 698705"/>
                  <a:gd name="connsiteX1178" fmla="*/ 249969 w 577158"/>
                  <a:gd name="connsiteY1178" fmla="*/ 240201 h 698705"/>
                  <a:gd name="connsiteX1179" fmla="*/ 250130 w 577158"/>
                  <a:gd name="connsiteY1179" fmla="*/ 241013 h 698705"/>
                  <a:gd name="connsiteX1180" fmla="*/ 249954 w 577158"/>
                  <a:gd name="connsiteY1180" fmla="*/ 241763 h 698705"/>
                  <a:gd name="connsiteX1181" fmla="*/ 249347 w 577158"/>
                  <a:gd name="connsiteY1181" fmla="*/ 241902 h 698705"/>
                  <a:gd name="connsiteX1182" fmla="*/ 248515 w 577158"/>
                  <a:gd name="connsiteY1182" fmla="*/ 242321 h 698705"/>
                  <a:gd name="connsiteX1183" fmla="*/ 248265 w 577158"/>
                  <a:gd name="connsiteY1183" fmla="*/ 243947 h 698705"/>
                  <a:gd name="connsiteX1184" fmla="*/ 248454 w 577158"/>
                  <a:gd name="connsiteY1184" fmla="*/ 245408 h 698705"/>
                  <a:gd name="connsiteX1185" fmla="*/ 248300 w 577158"/>
                  <a:gd name="connsiteY1185" fmla="*/ 246932 h 698705"/>
                  <a:gd name="connsiteX1186" fmla="*/ 248500 w 577158"/>
                  <a:gd name="connsiteY1186" fmla="*/ 247960 h 698705"/>
                  <a:gd name="connsiteX1187" fmla="*/ 248785 w 577158"/>
                  <a:gd name="connsiteY1187" fmla="*/ 249586 h 698705"/>
                  <a:gd name="connsiteX1188" fmla="*/ 248193 w 577158"/>
                  <a:gd name="connsiteY1188" fmla="*/ 250792 h 698705"/>
                  <a:gd name="connsiteX1189" fmla="*/ 248153 w 577158"/>
                  <a:gd name="connsiteY1189" fmla="*/ 251719 h 698705"/>
                  <a:gd name="connsiteX1190" fmla="*/ 248191 w 577158"/>
                  <a:gd name="connsiteY1190" fmla="*/ 252367 h 698705"/>
                  <a:gd name="connsiteX1191" fmla="*/ 248281 w 577158"/>
                  <a:gd name="connsiteY1191" fmla="*/ 253777 h 698705"/>
                  <a:gd name="connsiteX1192" fmla="*/ 248181 w 577158"/>
                  <a:gd name="connsiteY1192" fmla="*/ 256317 h 698705"/>
                  <a:gd name="connsiteX1193" fmla="*/ 247594 w 577158"/>
                  <a:gd name="connsiteY1193" fmla="*/ 258425 h 698705"/>
                  <a:gd name="connsiteX1194" fmla="*/ 247304 w 577158"/>
                  <a:gd name="connsiteY1194" fmla="*/ 260165 h 698705"/>
                  <a:gd name="connsiteX1195" fmla="*/ 248277 w 577158"/>
                  <a:gd name="connsiteY1195" fmla="*/ 260927 h 698705"/>
                  <a:gd name="connsiteX1196" fmla="*/ 249385 w 577158"/>
                  <a:gd name="connsiteY1196" fmla="*/ 262324 h 698705"/>
                  <a:gd name="connsiteX1197" fmla="*/ 249914 w 577158"/>
                  <a:gd name="connsiteY1197" fmla="*/ 263772 h 698705"/>
                  <a:gd name="connsiteX1198" fmla="*/ 249620 w 577158"/>
                  <a:gd name="connsiteY1198" fmla="*/ 266375 h 698705"/>
                  <a:gd name="connsiteX1199" fmla="*/ 249138 w 577158"/>
                  <a:gd name="connsiteY1199" fmla="*/ 266934 h 698705"/>
                  <a:gd name="connsiteX1200" fmla="*/ 247992 w 577158"/>
                  <a:gd name="connsiteY1200" fmla="*/ 267836 h 698705"/>
                  <a:gd name="connsiteX1201" fmla="*/ 246932 w 577158"/>
                  <a:gd name="connsiteY1201" fmla="*/ 271658 h 698705"/>
                  <a:gd name="connsiteX1202" fmla="*/ 245777 w 577158"/>
                  <a:gd name="connsiteY1202" fmla="*/ 274516 h 698705"/>
                  <a:gd name="connsiteX1203" fmla="*/ 244909 w 577158"/>
                  <a:gd name="connsiteY1203" fmla="*/ 276739 h 698705"/>
                  <a:gd name="connsiteX1204" fmla="*/ 244014 w 577158"/>
                  <a:gd name="connsiteY1204" fmla="*/ 278174 h 698705"/>
                  <a:gd name="connsiteX1205" fmla="*/ 243246 w 577158"/>
                  <a:gd name="connsiteY1205" fmla="*/ 279431 h 698705"/>
                  <a:gd name="connsiteX1206" fmla="*/ 243089 w 577158"/>
                  <a:gd name="connsiteY1206" fmla="*/ 280053 h 698705"/>
                  <a:gd name="connsiteX1207" fmla="*/ 242640 w 577158"/>
                  <a:gd name="connsiteY1207" fmla="*/ 282695 h 698705"/>
                  <a:gd name="connsiteX1208" fmla="*/ 242575 w 577158"/>
                  <a:gd name="connsiteY1208" fmla="*/ 283622 h 698705"/>
                  <a:gd name="connsiteX1209" fmla="*/ 241699 w 577158"/>
                  <a:gd name="connsiteY1209" fmla="*/ 285387 h 698705"/>
                  <a:gd name="connsiteX1210" fmla="*/ 237257 w 577158"/>
                  <a:gd name="connsiteY1210" fmla="*/ 293820 h 698705"/>
                  <a:gd name="connsiteX1211" fmla="*/ 235993 w 577158"/>
                  <a:gd name="connsiteY1211" fmla="*/ 295217 h 698705"/>
                  <a:gd name="connsiteX1212" fmla="*/ 235591 w 577158"/>
                  <a:gd name="connsiteY1212" fmla="*/ 295890 h 698705"/>
                  <a:gd name="connsiteX1213" fmla="*/ 235049 w 577158"/>
                  <a:gd name="connsiteY1213" fmla="*/ 296347 h 698705"/>
                  <a:gd name="connsiteX1214" fmla="*/ 234597 w 577158"/>
                  <a:gd name="connsiteY1214" fmla="*/ 297084 h 698705"/>
                  <a:gd name="connsiteX1215" fmla="*/ 233713 w 577158"/>
                  <a:gd name="connsiteY1215" fmla="*/ 300526 h 698705"/>
                  <a:gd name="connsiteX1216" fmla="*/ 232969 w 577158"/>
                  <a:gd name="connsiteY1216" fmla="*/ 301161 h 698705"/>
                  <a:gd name="connsiteX1217" fmla="*/ 232351 w 577158"/>
                  <a:gd name="connsiteY1217" fmla="*/ 301770 h 698705"/>
                  <a:gd name="connsiteX1218" fmla="*/ 225410 w 577158"/>
                  <a:gd name="connsiteY1218" fmla="*/ 312393 h 698705"/>
                  <a:gd name="connsiteX1219" fmla="*/ 222531 w 577158"/>
                  <a:gd name="connsiteY1219" fmla="*/ 312817 h 698705"/>
                  <a:gd name="connsiteX1220" fmla="*/ 222350 w 577158"/>
                  <a:gd name="connsiteY1220" fmla="*/ 315815 h 698705"/>
                  <a:gd name="connsiteX1221" fmla="*/ 221926 w 577158"/>
                  <a:gd name="connsiteY1221" fmla="*/ 316664 h 698705"/>
                  <a:gd name="connsiteX1222" fmla="*/ 221230 w 577158"/>
                  <a:gd name="connsiteY1222" fmla="*/ 317279 h 698705"/>
                  <a:gd name="connsiteX1223" fmla="*/ 217896 w 577158"/>
                  <a:gd name="connsiteY1223" fmla="*/ 318224 h 698705"/>
                  <a:gd name="connsiteX1224" fmla="*/ 216937 w 577158"/>
                  <a:gd name="connsiteY1224" fmla="*/ 318851 h 698705"/>
                  <a:gd name="connsiteX1225" fmla="*/ 210275 w 577158"/>
                  <a:gd name="connsiteY1225" fmla="*/ 322295 h 698705"/>
                  <a:gd name="connsiteX1226" fmla="*/ 208406 w 577158"/>
                  <a:gd name="connsiteY1226" fmla="*/ 323188 h 698705"/>
                  <a:gd name="connsiteX1227" fmla="*/ 206422 w 577158"/>
                  <a:gd name="connsiteY1227" fmla="*/ 323519 h 698705"/>
                  <a:gd name="connsiteX1228" fmla="*/ 205443 w 577158"/>
                  <a:gd name="connsiteY1228" fmla="*/ 323679 h 698705"/>
                  <a:gd name="connsiteX1229" fmla="*/ 203619 w 577158"/>
                  <a:gd name="connsiteY1229" fmla="*/ 323817 h 698705"/>
                  <a:gd name="connsiteX1230" fmla="*/ 203002 w 577158"/>
                  <a:gd name="connsiteY1230" fmla="*/ 323740 h 698705"/>
                  <a:gd name="connsiteX1231" fmla="*/ 201802 w 577158"/>
                  <a:gd name="connsiteY1231" fmla="*/ 323589 h 698705"/>
                  <a:gd name="connsiteX1232" fmla="*/ 199011 w 577158"/>
                  <a:gd name="connsiteY1232" fmla="*/ 323268 h 698705"/>
                  <a:gd name="connsiteX1233" fmla="*/ 197129 w 577158"/>
                  <a:gd name="connsiteY1233" fmla="*/ 323059 h 698705"/>
                  <a:gd name="connsiteX1234" fmla="*/ 195196 w 577158"/>
                  <a:gd name="connsiteY1234" fmla="*/ 323091 h 698705"/>
                  <a:gd name="connsiteX1235" fmla="*/ 189420 w 577158"/>
                  <a:gd name="connsiteY1235" fmla="*/ 322064 h 698705"/>
                  <a:gd name="connsiteX1236" fmla="*/ 188865 w 577158"/>
                  <a:gd name="connsiteY1236" fmla="*/ 321906 h 698705"/>
                  <a:gd name="connsiteX1237" fmla="*/ 186550 w 577158"/>
                  <a:gd name="connsiteY1237" fmla="*/ 321958 h 698705"/>
                  <a:gd name="connsiteX1238" fmla="*/ 185712 w 577158"/>
                  <a:gd name="connsiteY1238" fmla="*/ 321692 h 698705"/>
                  <a:gd name="connsiteX1239" fmla="*/ 185237 w 577158"/>
                  <a:gd name="connsiteY1239" fmla="*/ 320908 h 698705"/>
                  <a:gd name="connsiteX1240" fmla="*/ 181730 w 577158"/>
                  <a:gd name="connsiteY1240" fmla="*/ 318901 h 698705"/>
                  <a:gd name="connsiteX1241" fmla="*/ 180777 w 577158"/>
                  <a:gd name="connsiteY1241" fmla="*/ 318783 h 698705"/>
                  <a:gd name="connsiteX1242" fmla="*/ 179965 w 577158"/>
                  <a:gd name="connsiteY1242" fmla="*/ 318731 h 698705"/>
                  <a:gd name="connsiteX1243" fmla="*/ 179066 w 577158"/>
                  <a:gd name="connsiteY1243" fmla="*/ 318972 h 698705"/>
                  <a:gd name="connsiteX1244" fmla="*/ 176144 w 577158"/>
                  <a:gd name="connsiteY1244" fmla="*/ 319559 h 698705"/>
                  <a:gd name="connsiteX1245" fmla="*/ 175236 w 577158"/>
                  <a:gd name="connsiteY1245" fmla="*/ 319769 h 698705"/>
                  <a:gd name="connsiteX1246" fmla="*/ 174759 w 577158"/>
                  <a:gd name="connsiteY1246" fmla="*/ 319534 h 698705"/>
                  <a:gd name="connsiteX1247" fmla="*/ 174089 w 577158"/>
                  <a:gd name="connsiteY1247" fmla="*/ 319171 h 698705"/>
                  <a:gd name="connsiteX1248" fmla="*/ 158125 w 577158"/>
                  <a:gd name="connsiteY1248" fmla="*/ 311003 h 698705"/>
                  <a:gd name="connsiteX1249" fmla="*/ 148082 w 577158"/>
                  <a:gd name="connsiteY1249" fmla="*/ 306253 h 698705"/>
                  <a:gd name="connsiteX1250" fmla="*/ 147067 w 577158"/>
                  <a:gd name="connsiteY1250" fmla="*/ 306050 h 698705"/>
                  <a:gd name="connsiteX1251" fmla="*/ 143279 w 577158"/>
                  <a:gd name="connsiteY1251" fmla="*/ 306228 h 698705"/>
                  <a:gd name="connsiteX1252" fmla="*/ 138453 w 577158"/>
                  <a:gd name="connsiteY1252" fmla="*/ 306711 h 698705"/>
                  <a:gd name="connsiteX1253" fmla="*/ 128981 w 577158"/>
                  <a:gd name="connsiteY1253" fmla="*/ 307727 h 698705"/>
                  <a:gd name="connsiteX1254" fmla="*/ 127969 w 577158"/>
                  <a:gd name="connsiteY1254" fmla="*/ 307676 h 698705"/>
                  <a:gd name="connsiteX1255" fmla="*/ 126258 w 577158"/>
                  <a:gd name="connsiteY1255" fmla="*/ 307460 h 698705"/>
                  <a:gd name="connsiteX1256" fmla="*/ 125176 w 577158"/>
                  <a:gd name="connsiteY1256" fmla="*/ 307282 h 698705"/>
                  <a:gd name="connsiteX1257" fmla="*/ 121329 w 577158"/>
                  <a:gd name="connsiteY1257" fmla="*/ 306888 h 698705"/>
                  <a:gd name="connsiteX1258" fmla="*/ 117720 w 577158"/>
                  <a:gd name="connsiteY1258" fmla="*/ 306393 h 698705"/>
                  <a:gd name="connsiteX1259" fmla="*/ 115662 w 577158"/>
                  <a:gd name="connsiteY1259" fmla="*/ 306164 h 698705"/>
                  <a:gd name="connsiteX1260" fmla="*/ 114041 w 577158"/>
                  <a:gd name="connsiteY1260" fmla="*/ 306215 h 698705"/>
                  <a:gd name="connsiteX1261" fmla="*/ 106569 w 577158"/>
                  <a:gd name="connsiteY1261" fmla="*/ 306787 h 698705"/>
                  <a:gd name="connsiteX1262" fmla="*/ 105966 w 577158"/>
                  <a:gd name="connsiteY1262" fmla="*/ 306812 h 698705"/>
                  <a:gd name="connsiteX1263" fmla="*/ 105536 w 577158"/>
                  <a:gd name="connsiteY1263" fmla="*/ 307041 h 698705"/>
                  <a:gd name="connsiteX1264" fmla="*/ 95459 w 577158"/>
                  <a:gd name="connsiteY1264" fmla="*/ 312464 h 698705"/>
                  <a:gd name="connsiteX1265" fmla="*/ 94541 w 577158"/>
                  <a:gd name="connsiteY1265" fmla="*/ 312932 h 698705"/>
                  <a:gd name="connsiteX1266" fmla="*/ 99201 w 577158"/>
                  <a:gd name="connsiteY1266" fmla="*/ 321756 h 698705"/>
                  <a:gd name="connsiteX1267" fmla="*/ 110133 w 577158"/>
                  <a:gd name="connsiteY1267" fmla="*/ 342452 h 698705"/>
                  <a:gd name="connsiteX1268" fmla="*/ 110297 w 577158"/>
                  <a:gd name="connsiteY1268" fmla="*/ 342975 h 698705"/>
                  <a:gd name="connsiteX1269" fmla="*/ 110381 w 577158"/>
                  <a:gd name="connsiteY1269" fmla="*/ 343431 h 698705"/>
                  <a:gd name="connsiteX1270" fmla="*/ 110301 w 577158"/>
                  <a:gd name="connsiteY1270" fmla="*/ 344379 h 698705"/>
                  <a:gd name="connsiteX1271" fmla="*/ 110085 w 577158"/>
                  <a:gd name="connsiteY1271" fmla="*/ 348425 h 698705"/>
                  <a:gd name="connsiteX1272" fmla="*/ 109160 w 577158"/>
                  <a:gd name="connsiteY1272" fmla="*/ 357636 h 698705"/>
                  <a:gd name="connsiteX1273" fmla="*/ 109015 w 577158"/>
                  <a:gd name="connsiteY1273" fmla="*/ 360641 h 698705"/>
                  <a:gd name="connsiteX1274" fmla="*/ 109253 w 577158"/>
                  <a:gd name="connsiteY1274" fmla="*/ 362410 h 698705"/>
                  <a:gd name="connsiteX1275" fmla="*/ 110069 w 577158"/>
                  <a:gd name="connsiteY1275" fmla="*/ 366870 h 698705"/>
                  <a:gd name="connsiteX1276" fmla="*/ 110740 w 577158"/>
                  <a:gd name="connsiteY1276" fmla="*/ 371575 h 698705"/>
                  <a:gd name="connsiteX1277" fmla="*/ 110599 w 577158"/>
                  <a:gd name="connsiteY1277" fmla="*/ 372646 h 698705"/>
                  <a:gd name="connsiteX1278" fmla="*/ 110082 w 577158"/>
                  <a:gd name="connsiteY1278" fmla="*/ 374413 h 698705"/>
                  <a:gd name="connsiteX1279" fmla="*/ 109799 w 577158"/>
                  <a:gd name="connsiteY1279" fmla="*/ 376493 h 698705"/>
                  <a:gd name="connsiteX1280" fmla="*/ 109179 w 577158"/>
                  <a:gd name="connsiteY1280" fmla="*/ 381046 h 698705"/>
                  <a:gd name="connsiteX1281" fmla="*/ 108511 w 577158"/>
                  <a:gd name="connsiteY1281" fmla="*/ 385948 h 698705"/>
                  <a:gd name="connsiteX1282" fmla="*/ 108030 w 577158"/>
                  <a:gd name="connsiteY1282" fmla="*/ 390142 h 698705"/>
                  <a:gd name="connsiteX1283" fmla="*/ 107899 w 577158"/>
                  <a:gd name="connsiteY1283" fmla="*/ 391215 h 698705"/>
                  <a:gd name="connsiteX1284" fmla="*/ 107273 w 577158"/>
                  <a:gd name="connsiteY1284" fmla="*/ 391501 h 698705"/>
                  <a:gd name="connsiteX1285" fmla="*/ 106620 w 577158"/>
                  <a:gd name="connsiteY1285" fmla="*/ 392823 h 698705"/>
                  <a:gd name="connsiteX1286" fmla="*/ 105696 w 577158"/>
                  <a:gd name="connsiteY1286" fmla="*/ 394358 h 698705"/>
                  <a:gd name="connsiteX1287" fmla="*/ 104777 w 577158"/>
                  <a:gd name="connsiteY1287" fmla="*/ 396182 h 698705"/>
                  <a:gd name="connsiteX1288" fmla="*/ 104382 w 577158"/>
                  <a:gd name="connsiteY1288" fmla="*/ 400145 h 698705"/>
                  <a:gd name="connsiteX1289" fmla="*/ 104315 w 577158"/>
                  <a:gd name="connsiteY1289" fmla="*/ 400809 h 698705"/>
                  <a:gd name="connsiteX1290" fmla="*/ 103557 w 577158"/>
                  <a:gd name="connsiteY1290" fmla="*/ 403830 h 698705"/>
                  <a:gd name="connsiteX1291" fmla="*/ 103021 w 577158"/>
                  <a:gd name="connsiteY1291" fmla="*/ 404771 h 698705"/>
                  <a:gd name="connsiteX1292" fmla="*/ 102270 w 577158"/>
                  <a:gd name="connsiteY1292" fmla="*/ 405779 h 698705"/>
                  <a:gd name="connsiteX1293" fmla="*/ 101432 w 577158"/>
                  <a:gd name="connsiteY1293" fmla="*/ 407133 h 698705"/>
                  <a:gd name="connsiteX1294" fmla="*/ 100781 w 577158"/>
                  <a:gd name="connsiteY1294" fmla="*/ 408772 h 698705"/>
                  <a:gd name="connsiteX1295" fmla="*/ 100331 w 577158"/>
                  <a:gd name="connsiteY1295" fmla="*/ 410348 h 698705"/>
                  <a:gd name="connsiteX1296" fmla="*/ 99592 w 577158"/>
                  <a:gd name="connsiteY1296" fmla="*/ 412304 h 698705"/>
                  <a:gd name="connsiteX1297" fmla="*/ 98625 w 577158"/>
                  <a:gd name="connsiteY1297" fmla="*/ 413970 h 698705"/>
                  <a:gd name="connsiteX1298" fmla="*/ 97367 w 577158"/>
                  <a:gd name="connsiteY1298" fmla="*/ 416006 h 698705"/>
                  <a:gd name="connsiteX1299" fmla="*/ 96371 w 577158"/>
                  <a:gd name="connsiteY1299" fmla="*/ 417605 h 698705"/>
                  <a:gd name="connsiteX1300" fmla="*/ 95663 w 577158"/>
                  <a:gd name="connsiteY1300" fmla="*/ 419046 h 698705"/>
                  <a:gd name="connsiteX1301" fmla="*/ 95459 w 577158"/>
                  <a:gd name="connsiteY1301" fmla="*/ 420924 h 698705"/>
                  <a:gd name="connsiteX1302" fmla="*/ 94975 w 577158"/>
                  <a:gd name="connsiteY1302" fmla="*/ 422530 h 698705"/>
                  <a:gd name="connsiteX1303" fmla="*/ 93900 w 577158"/>
                  <a:gd name="connsiteY1303" fmla="*/ 424418 h 698705"/>
                  <a:gd name="connsiteX1304" fmla="*/ 92066 w 577158"/>
                  <a:gd name="connsiteY1304" fmla="*/ 426813 h 698705"/>
                  <a:gd name="connsiteX1305" fmla="*/ 90798 w 577158"/>
                  <a:gd name="connsiteY1305" fmla="*/ 428614 h 698705"/>
                  <a:gd name="connsiteX1306" fmla="*/ 89401 w 577158"/>
                  <a:gd name="connsiteY1306" fmla="*/ 430765 h 698705"/>
                  <a:gd name="connsiteX1307" fmla="*/ 88961 w 577158"/>
                  <a:gd name="connsiteY1307" fmla="*/ 431472 h 698705"/>
                  <a:gd name="connsiteX1308" fmla="*/ 87879 w 577158"/>
                  <a:gd name="connsiteY1308" fmla="*/ 433205 h 698705"/>
                  <a:gd name="connsiteX1309" fmla="*/ 86769 w 577158"/>
                  <a:gd name="connsiteY1309" fmla="*/ 435312 h 698705"/>
                  <a:gd name="connsiteX1310" fmla="*/ 85458 w 577158"/>
                  <a:gd name="connsiteY1310" fmla="*/ 436975 h 698705"/>
                  <a:gd name="connsiteX1311" fmla="*/ 84338 w 577158"/>
                  <a:gd name="connsiteY1311" fmla="*/ 438594 h 698705"/>
                  <a:gd name="connsiteX1312" fmla="*/ 83468 w 577158"/>
                  <a:gd name="connsiteY1312" fmla="*/ 439920 h 698705"/>
                  <a:gd name="connsiteX1313" fmla="*/ 82754 w 577158"/>
                  <a:gd name="connsiteY1313" fmla="*/ 440674 h 698705"/>
                  <a:gd name="connsiteX1314" fmla="*/ 82325 w 577158"/>
                  <a:gd name="connsiteY1314" fmla="*/ 440920 h 698705"/>
                  <a:gd name="connsiteX1315" fmla="*/ 79373 w 577158"/>
                  <a:gd name="connsiteY1315" fmla="*/ 444979 h 698705"/>
                  <a:gd name="connsiteX1316" fmla="*/ 75405 w 577158"/>
                  <a:gd name="connsiteY1316" fmla="*/ 451045 h 698705"/>
                  <a:gd name="connsiteX1317" fmla="*/ 72615 w 577158"/>
                  <a:gd name="connsiteY1317" fmla="*/ 451877 h 698705"/>
                  <a:gd name="connsiteX1318" fmla="*/ 64704 w 577158"/>
                  <a:gd name="connsiteY1318" fmla="*/ 452142 h 698705"/>
                  <a:gd name="connsiteX1319" fmla="*/ 65388 w 577158"/>
                  <a:gd name="connsiteY1319" fmla="*/ 461586 h 698705"/>
                  <a:gd name="connsiteX1320" fmla="*/ 49198 w 577158"/>
                  <a:gd name="connsiteY1320" fmla="*/ 449879 h 698705"/>
                  <a:gd name="connsiteX1321" fmla="*/ 42954 w 577158"/>
                  <a:gd name="connsiteY1321" fmla="*/ 455491 h 698705"/>
                  <a:gd name="connsiteX1322" fmla="*/ 37999 w 577158"/>
                  <a:gd name="connsiteY1322" fmla="*/ 450652 h 698705"/>
                  <a:gd name="connsiteX1323" fmla="*/ 37964 w 577158"/>
                  <a:gd name="connsiteY1323" fmla="*/ 457945 h 698705"/>
                  <a:gd name="connsiteX1324" fmla="*/ 37951 w 577158"/>
                  <a:gd name="connsiteY1324" fmla="*/ 460748 h 698705"/>
                  <a:gd name="connsiteX1325" fmla="*/ 36814 w 577158"/>
                  <a:gd name="connsiteY1325" fmla="*/ 461094 h 698705"/>
                  <a:gd name="connsiteX1326" fmla="*/ 34686 w 577158"/>
                  <a:gd name="connsiteY1326" fmla="*/ 461914 h 698705"/>
                  <a:gd name="connsiteX1327" fmla="*/ 31585 w 577158"/>
                  <a:gd name="connsiteY1327" fmla="*/ 462876 h 698705"/>
                  <a:gd name="connsiteX1328" fmla="*/ 28653 w 577158"/>
                  <a:gd name="connsiteY1328" fmla="*/ 463483 h 698705"/>
                  <a:gd name="connsiteX1329" fmla="*/ 26328 w 577158"/>
                  <a:gd name="connsiteY1329" fmla="*/ 464164 h 698705"/>
                  <a:gd name="connsiteX1330" fmla="*/ 24219 w 577158"/>
                  <a:gd name="connsiteY1330" fmla="*/ 465082 h 698705"/>
                  <a:gd name="connsiteX1331" fmla="*/ 22575 w 577158"/>
                  <a:gd name="connsiteY1331" fmla="*/ 466223 h 698705"/>
                  <a:gd name="connsiteX1332" fmla="*/ 20848 w 577158"/>
                  <a:gd name="connsiteY1332" fmla="*/ 468206 h 698705"/>
                  <a:gd name="connsiteX1333" fmla="*/ 20510 w 577158"/>
                  <a:gd name="connsiteY1333" fmla="*/ 468726 h 698705"/>
                  <a:gd name="connsiteX1334" fmla="*/ 20263 w 577158"/>
                  <a:gd name="connsiteY1334" fmla="*/ 469276 h 698705"/>
                  <a:gd name="connsiteX1335" fmla="*/ 19888 w 577158"/>
                  <a:gd name="connsiteY1335" fmla="*/ 469629 h 698705"/>
                  <a:gd name="connsiteX1336" fmla="*/ 19258 w 577158"/>
                  <a:gd name="connsiteY1336" fmla="*/ 469885 h 698705"/>
                  <a:gd name="connsiteX1337" fmla="*/ 18806 w 577158"/>
                  <a:gd name="connsiteY1337" fmla="*/ 470316 h 698705"/>
                  <a:gd name="connsiteX1338" fmla="*/ 18344 w 577158"/>
                  <a:gd name="connsiteY1338" fmla="*/ 470583 h 698705"/>
                  <a:gd name="connsiteX1339" fmla="*/ 17344 w 577158"/>
                  <a:gd name="connsiteY1339" fmla="*/ 470768 h 698705"/>
                  <a:gd name="connsiteX1340" fmla="*/ 16888 w 577158"/>
                  <a:gd name="connsiteY1340" fmla="*/ 470341 h 698705"/>
                  <a:gd name="connsiteX1341" fmla="*/ 16070 w 577158"/>
                  <a:gd name="connsiteY1341" fmla="*/ 470782 h 698705"/>
                  <a:gd name="connsiteX1342" fmla="*/ 15541 w 577158"/>
                  <a:gd name="connsiteY1342" fmla="*/ 471028 h 698705"/>
                  <a:gd name="connsiteX1343" fmla="*/ 15209 w 577158"/>
                  <a:gd name="connsiteY1343" fmla="*/ 470736 h 698705"/>
                  <a:gd name="connsiteX1344" fmla="*/ 14619 w 577158"/>
                  <a:gd name="connsiteY1344" fmla="*/ 470257 h 698705"/>
                  <a:gd name="connsiteX1345" fmla="*/ 13598 w 577158"/>
                  <a:gd name="connsiteY1345" fmla="*/ 470396 h 698705"/>
                  <a:gd name="connsiteX1346" fmla="*/ 13055 w 577158"/>
                  <a:gd name="connsiteY1346" fmla="*/ 470835 h 698705"/>
                  <a:gd name="connsiteX1347" fmla="*/ 12287 w 577158"/>
                  <a:gd name="connsiteY1347" fmla="*/ 471440 h 698705"/>
                  <a:gd name="connsiteX1348" fmla="*/ 11700 w 577158"/>
                  <a:gd name="connsiteY1348" fmla="*/ 471455 h 698705"/>
                  <a:gd name="connsiteX1349" fmla="*/ 10509 w 577158"/>
                  <a:gd name="connsiteY1349" fmla="*/ 471320 h 698705"/>
                  <a:gd name="connsiteX1350" fmla="*/ 9620 w 577158"/>
                  <a:gd name="connsiteY1350" fmla="*/ 470978 h 698705"/>
                  <a:gd name="connsiteX1351" fmla="*/ 9103 w 577158"/>
                  <a:gd name="connsiteY1351" fmla="*/ 470965 h 698705"/>
                  <a:gd name="connsiteX1352" fmla="*/ 8406 w 577158"/>
                  <a:gd name="connsiteY1352" fmla="*/ 471251 h 698705"/>
                  <a:gd name="connsiteX1353" fmla="*/ 7143 w 577158"/>
                  <a:gd name="connsiteY1353" fmla="*/ 471009 h 698705"/>
                  <a:gd name="connsiteX1354" fmla="*/ 6027 w 577158"/>
                  <a:gd name="connsiteY1354" fmla="*/ 470114 h 698705"/>
                  <a:gd name="connsiteX1355" fmla="*/ 5278 w 577158"/>
                  <a:gd name="connsiteY1355" fmla="*/ 470219 h 698705"/>
                  <a:gd name="connsiteX1356" fmla="*/ 4469 w 577158"/>
                  <a:gd name="connsiteY1356" fmla="*/ 469786 h 698705"/>
                  <a:gd name="connsiteX1357" fmla="*/ 2957 w 577158"/>
                  <a:gd name="connsiteY1357" fmla="*/ 468919 h 698705"/>
                  <a:gd name="connsiteX1358" fmla="*/ 1586 w 577158"/>
                  <a:gd name="connsiteY1358" fmla="*/ 467780 h 698705"/>
                  <a:gd name="connsiteX1359" fmla="*/ 893 w 577158"/>
                  <a:gd name="connsiteY1359" fmla="*/ 467339 h 698705"/>
                  <a:gd name="connsiteX1360" fmla="*/ 270 w 577158"/>
                  <a:gd name="connsiteY1360" fmla="*/ 467163 h 698705"/>
                  <a:gd name="connsiteX1361" fmla="*/ 180 w 577158"/>
                  <a:gd name="connsiteY1361" fmla="*/ 495357 h 698705"/>
                  <a:gd name="connsiteX1362" fmla="*/ 279 w 577158"/>
                  <a:gd name="connsiteY1362" fmla="*/ 517764 h 698705"/>
                  <a:gd name="connsiteX1363" fmla="*/ 790 w 577158"/>
                  <a:gd name="connsiteY1363" fmla="*/ 517096 h 698705"/>
                  <a:gd name="connsiteX1364" fmla="*/ 1031 w 577158"/>
                  <a:gd name="connsiteY1364" fmla="*/ 516632 h 698705"/>
                  <a:gd name="connsiteX1365" fmla="*/ 1705 w 577158"/>
                  <a:gd name="connsiteY1365" fmla="*/ 516403 h 698705"/>
                  <a:gd name="connsiteX1366" fmla="*/ 2315 w 577158"/>
                  <a:gd name="connsiteY1366" fmla="*/ 515671 h 698705"/>
                  <a:gd name="connsiteX1367" fmla="*/ 2344 w 577158"/>
                  <a:gd name="connsiteY1367" fmla="*/ 515102 h 698705"/>
                  <a:gd name="connsiteX1368" fmla="*/ 3098 w 577158"/>
                  <a:gd name="connsiteY1368" fmla="*/ 515155 h 698705"/>
                  <a:gd name="connsiteX1369" fmla="*/ 3834 w 577158"/>
                  <a:gd name="connsiteY1369" fmla="*/ 514541 h 698705"/>
                  <a:gd name="connsiteX1370" fmla="*/ 5009 w 577158"/>
                  <a:gd name="connsiteY1370" fmla="*/ 513963 h 698705"/>
                  <a:gd name="connsiteX1371" fmla="*/ 5628 w 577158"/>
                  <a:gd name="connsiteY1371" fmla="*/ 513838 h 698705"/>
                  <a:gd name="connsiteX1372" fmla="*/ 6248 w 577158"/>
                  <a:gd name="connsiteY1372" fmla="*/ 513192 h 698705"/>
                  <a:gd name="connsiteX1373" fmla="*/ 6515 w 577158"/>
                  <a:gd name="connsiteY1373" fmla="*/ 512524 h 698705"/>
                  <a:gd name="connsiteX1374" fmla="*/ 7198 w 577158"/>
                  <a:gd name="connsiteY1374" fmla="*/ 512816 h 698705"/>
                  <a:gd name="connsiteX1375" fmla="*/ 7786 w 577158"/>
                  <a:gd name="connsiteY1375" fmla="*/ 512856 h 698705"/>
                  <a:gd name="connsiteX1376" fmla="*/ 9074 w 577158"/>
                  <a:gd name="connsiteY1376" fmla="*/ 512965 h 698705"/>
                  <a:gd name="connsiteX1377" fmla="*/ 9694 w 577158"/>
                  <a:gd name="connsiteY1377" fmla="*/ 513787 h 698705"/>
                  <a:gd name="connsiteX1378" fmla="*/ 10204 w 577158"/>
                  <a:gd name="connsiteY1378" fmla="*/ 513783 h 698705"/>
                  <a:gd name="connsiteX1379" fmla="*/ 10339 w 577158"/>
                  <a:gd name="connsiteY1379" fmla="*/ 512949 h 698705"/>
                  <a:gd name="connsiteX1380" fmla="*/ 10766 w 577158"/>
                  <a:gd name="connsiteY1380" fmla="*/ 512162 h 698705"/>
                  <a:gd name="connsiteX1381" fmla="*/ 11867 w 577158"/>
                  <a:gd name="connsiteY1381" fmla="*/ 511850 h 698705"/>
                  <a:gd name="connsiteX1382" fmla="*/ 13547 w 577158"/>
                  <a:gd name="connsiteY1382" fmla="*/ 511597 h 698705"/>
                  <a:gd name="connsiteX1383" fmla="*/ 14831 w 577158"/>
                  <a:gd name="connsiteY1383" fmla="*/ 510971 h 698705"/>
                  <a:gd name="connsiteX1384" fmla="*/ 15357 w 577158"/>
                  <a:gd name="connsiteY1384" fmla="*/ 509870 h 698705"/>
                  <a:gd name="connsiteX1385" fmla="*/ 15778 w 577158"/>
                  <a:gd name="connsiteY1385" fmla="*/ 509536 h 698705"/>
                  <a:gd name="connsiteX1386" fmla="*/ 16295 w 577158"/>
                  <a:gd name="connsiteY1386" fmla="*/ 509898 h 698705"/>
                  <a:gd name="connsiteX1387" fmla="*/ 17171 w 577158"/>
                  <a:gd name="connsiteY1387" fmla="*/ 510419 h 698705"/>
                  <a:gd name="connsiteX1388" fmla="*/ 17630 w 577158"/>
                  <a:gd name="connsiteY1388" fmla="*/ 509809 h 698705"/>
                  <a:gd name="connsiteX1389" fmla="*/ 18485 w 577158"/>
                  <a:gd name="connsiteY1389" fmla="*/ 509478 h 698705"/>
                  <a:gd name="connsiteX1390" fmla="*/ 19098 w 577158"/>
                  <a:gd name="connsiteY1390" fmla="*/ 510162 h 698705"/>
                  <a:gd name="connsiteX1391" fmla="*/ 19579 w 577158"/>
                  <a:gd name="connsiteY1391" fmla="*/ 509793 h 698705"/>
                  <a:gd name="connsiteX1392" fmla="*/ 20054 w 577158"/>
                  <a:gd name="connsiteY1392" fmla="*/ 509914 h 698705"/>
                  <a:gd name="connsiteX1393" fmla="*/ 21031 w 577158"/>
                  <a:gd name="connsiteY1393" fmla="*/ 510621 h 698705"/>
                  <a:gd name="connsiteX1394" fmla="*/ 21502 w 577158"/>
                  <a:gd name="connsiteY1394" fmla="*/ 511167 h 698705"/>
                  <a:gd name="connsiteX1395" fmla="*/ 21239 w 577158"/>
                  <a:gd name="connsiteY1395" fmla="*/ 511764 h 698705"/>
                  <a:gd name="connsiteX1396" fmla="*/ 21901 w 577158"/>
                  <a:gd name="connsiteY1396" fmla="*/ 512769 h 698705"/>
                  <a:gd name="connsiteX1397" fmla="*/ 22359 w 577158"/>
                  <a:gd name="connsiteY1397" fmla="*/ 513102 h 698705"/>
                  <a:gd name="connsiteX1398" fmla="*/ 22726 w 577158"/>
                  <a:gd name="connsiteY1398" fmla="*/ 512653 h 698705"/>
                  <a:gd name="connsiteX1399" fmla="*/ 23407 w 577158"/>
                  <a:gd name="connsiteY1399" fmla="*/ 512782 h 698705"/>
                  <a:gd name="connsiteX1400" fmla="*/ 24097 w 577158"/>
                  <a:gd name="connsiteY1400" fmla="*/ 513026 h 698705"/>
                  <a:gd name="connsiteX1401" fmla="*/ 24916 w 577158"/>
                  <a:gd name="connsiteY1401" fmla="*/ 513081 h 698705"/>
                  <a:gd name="connsiteX1402" fmla="*/ 25798 w 577158"/>
                  <a:gd name="connsiteY1402" fmla="*/ 512749 h 698705"/>
                  <a:gd name="connsiteX1403" fmla="*/ 26935 w 577158"/>
                  <a:gd name="connsiteY1403" fmla="*/ 513228 h 698705"/>
                  <a:gd name="connsiteX1404" fmla="*/ 27994 w 577158"/>
                  <a:gd name="connsiteY1404" fmla="*/ 513016 h 698705"/>
                  <a:gd name="connsiteX1405" fmla="*/ 28852 w 577158"/>
                  <a:gd name="connsiteY1405" fmla="*/ 513119 h 698705"/>
                  <a:gd name="connsiteX1406" fmla="*/ 29744 w 577158"/>
                  <a:gd name="connsiteY1406" fmla="*/ 512791 h 698705"/>
                  <a:gd name="connsiteX1407" fmla="*/ 29654 w 577158"/>
                  <a:gd name="connsiteY1407" fmla="*/ 511911 h 698705"/>
                  <a:gd name="connsiteX1408" fmla="*/ 29700 w 577158"/>
                  <a:gd name="connsiteY1408" fmla="*/ 511469 h 698705"/>
                  <a:gd name="connsiteX1409" fmla="*/ 30467 w 577158"/>
                  <a:gd name="connsiteY1409" fmla="*/ 511318 h 698705"/>
                  <a:gd name="connsiteX1410" fmla="*/ 30967 w 577158"/>
                  <a:gd name="connsiteY1410" fmla="*/ 511035 h 698705"/>
                  <a:gd name="connsiteX1411" fmla="*/ 31555 w 577158"/>
                  <a:gd name="connsiteY1411" fmla="*/ 510091 h 698705"/>
                  <a:gd name="connsiteX1412" fmla="*/ 32390 w 577158"/>
                  <a:gd name="connsiteY1412" fmla="*/ 509423 h 698705"/>
                  <a:gd name="connsiteX1413" fmla="*/ 32830 w 577158"/>
                  <a:gd name="connsiteY1413" fmla="*/ 509822 h 698705"/>
                  <a:gd name="connsiteX1414" fmla="*/ 33335 w 577158"/>
                  <a:gd name="connsiteY1414" fmla="*/ 510534 h 698705"/>
                  <a:gd name="connsiteX1415" fmla="*/ 34005 w 577158"/>
                  <a:gd name="connsiteY1415" fmla="*/ 510354 h 698705"/>
                  <a:gd name="connsiteX1416" fmla="*/ 34522 w 577158"/>
                  <a:gd name="connsiteY1416" fmla="*/ 509885 h 698705"/>
                  <a:gd name="connsiteX1417" fmla="*/ 35064 w 577158"/>
                  <a:gd name="connsiteY1417" fmla="*/ 509751 h 698705"/>
                  <a:gd name="connsiteX1418" fmla="*/ 36182 w 577158"/>
                  <a:gd name="connsiteY1418" fmla="*/ 509410 h 698705"/>
                  <a:gd name="connsiteX1419" fmla="*/ 36673 w 577158"/>
                  <a:gd name="connsiteY1419" fmla="*/ 509076 h 698705"/>
                  <a:gd name="connsiteX1420" fmla="*/ 37714 w 577158"/>
                  <a:gd name="connsiteY1420" fmla="*/ 508967 h 698705"/>
                  <a:gd name="connsiteX1421" fmla="*/ 38086 w 577158"/>
                  <a:gd name="connsiteY1421" fmla="*/ 508379 h 698705"/>
                  <a:gd name="connsiteX1422" fmla="*/ 37759 w 577158"/>
                  <a:gd name="connsiteY1422" fmla="*/ 507937 h 698705"/>
                  <a:gd name="connsiteX1423" fmla="*/ 37983 w 577158"/>
                  <a:gd name="connsiteY1423" fmla="*/ 507355 h 698705"/>
                  <a:gd name="connsiteX1424" fmla="*/ 38594 w 577158"/>
                  <a:gd name="connsiteY1424" fmla="*/ 507587 h 698705"/>
                  <a:gd name="connsiteX1425" fmla="*/ 39367 w 577158"/>
                  <a:gd name="connsiteY1425" fmla="*/ 507208 h 698705"/>
                  <a:gd name="connsiteX1426" fmla="*/ 39724 w 577158"/>
                  <a:gd name="connsiteY1426" fmla="*/ 506870 h 698705"/>
                  <a:gd name="connsiteX1427" fmla="*/ 40658 w 577158"/>
                  <a:gd name="connsiteY1427" fmla="*/ 507034 h 698705"/>
                  <a:gd name="connsiteX1428" fmla="*/ 41569 w 577158"/>
                  <a:gd name="connsiteY1428" fmla="*/ 506620 h 698705"/>
                  <a:gd name="connsiteX1429" fmla="*/ 42086 w 577158"/>
                  <a:gd name="connsiteY1429" fmla="*/ 505828 h 698705"/>
                  <a:gd name="connsiteX1430" fmla="*/ 42819 w 577158"/>
                  <a:gd name="connsiteY1430" fmla="*/ 506160 h 698705"/>
                  <a:gd name="connsiteX1431" fmla="*/ 43416 w 577158"/>
                  <a:gd name="connsiteY1431" fmla="*/ 506835 h 698705"/>
                  <a:gd name="connsiteX1432" fmla="*/ 43747 w 577158"/>
                  <a:gd name="connsiteY1432" fmla="*/ 506546 h 698705"/>
                  <a:gd name="connsiteX1433" fmla="*/ 44197 w 577158"/>
                  <a:gd name="connsiteY1433" fmla="*/ 506572 h 698705"/>
                  <a:gd name="connsiteX1434" fmla="*/ 44720 w 577158"/>
                  <a:gd name="connsiteY1434" fmla="*/ 506444 h 698705"/>
                  <a:gd name="connsiteX1435" fmla="*/ 45198 w 577158"/>
                  <a:gd name="connsiteY1435" fmla="*/ 506555 h 698705"/>
                  <a:gd name="connsiteX1436" fmla="*/ 45632 w 577158"/>
                  <a:gd name="connsiteY1436" fmla="*/ 506454 h 698705"/>
                  <a:gd name="connsiteX1437" fmla="*/ 45805 w 577158"/>
                  <a:gd name="connsiteY1437" fmla="*/ 507124 h 698705"/>
                  <a:gd name="connsiteX1438" fmla="*/ 46418 w 577158"/>
                  <a:gd name="connsiteY1438" fmla="*/ 507490 h 698705"/>
                  <a:gd name="connsiteX1439" fmla="*/ 47019 w 577158"/>
                  <a:gd name="connsiteY1439" fmla="*/ 507135 h 698705"/>
                  <a:gd name="connsiteX1440" fmla="*/ 47899 w 577158"/>
                  <a:gd name="connsiteY1440" fmla="*/ 507818 h 698705"/>
                  <a:gd name="connsiteX1441" fmla="*/ 48467 w 577158"/>
                  <a:gd name="connsiteY1441" fmla="*/ 508068 h 698705"/>
                  <a:gd name="connsiteX1442" fmla="*/ 49462 w 577158"/>
                  <a:gd name="connsiteY1442" fmla="*/ 507288 h 698705"/>
                  <a:gd name="connsiteX1443" fmla="*/ 49931 w 577158"/>
                  <a:gd name="connsiteY1443" fmla="*/ 507053 h 698705"/>
                  <a:gd name="connsiteX1444" fmla="*/ 50532 w 577158"/>
                  <a:gd name="connsiteY1444" fmla="*/ 506668 h 698705"/>
                  <a:gd name="connsiteX1445" fmla="*/ 50612 w 577158"/>
                  <a:gd name="connsiteY1445" fmla="*/ 507143 h 698705"/>
                  <a:gd name="connsiteX1446" fmla="*/ 51433 w 577158"/>
                  <a:gd name="connsiteY1446" fmla="*/ 506861 h 698705"/>
                  <a:gd name="connsiteX1447" fmla="*/ 51684 w 577158"/>
                  <a:gd name="connsiteY1447" fmla="*/ 506433 h 698705"/>
                  <a:gd name="connsiteX1448" fmla="*/ 52213 w 577158"/>
                  <a:gd name="connsiteY1448" fmla="*/ 506964 h 698705"/>
                  <a:gd name="connsiteX1449" fmla="*/ 52648 w 577158"/>
                  <a:gd name="connsiteY1449" fmla="*/ 507179 h 698705"/>
                  <a:gd name="connsiteX1450" fmla="*/ 53186 w 577158"/>
                  <a:gd name="connsiteY1450" fmla="*/ 506578 h 698705"/>
                  <a:gd name="connsiteX1451" fmla="*/ 53688 w 577158"/>
                  <a:gd name="connsiteY1451" fmla="*/ 506296 h 698705"/>
                  <a:gd name="connsiteX1452" fmla="*/ 54631 w 577158"/>
                  <a:gd name="connsiteY1452" fmla="*/ 506759 h 698705"/>
                  <a:gd name="connsiteX1453" fmla="*/ 55383 w 577158"/>
                  <a:gd name="connsiteY1453" fmla="*/ 506803 h 698705"/>
                  <a:gd name="connsiteX1454" fmla="*/ 56703 w 577158"/>
                  <a:gd name="connsiteY1454" fmla="*/ 506555 h 698705"/>
                  <a:gd name="connsiteX1455" fmla="*/ 57711 w 577158"/>
                  <a:gd name="connsiteY1455" fmla="*/ 506569 h 698705"/>
                  <a:gd name="connsiteX1456" fmla="*/ 58272 w 577158"/>
                  <a:gd name="connsiteY1456" fmla="*/ 506801 h 698705"/>
                  <a:gd name="connsiteX1457" fmla="*/ 58854 w 577158"/>
                  <a:gd name="connsiteY1457" fmla="*/ 506681 h 698705"/>
                  <a:gd name="connsiteX1458" fmla="*/ 60550 w 577158"/>
                  <a:gd name="connsiteY1458" fmla="*/ 506440 h 698705"/>
                  <a:gd name="connsiteX1459" fmla="*/ 61811 w 577158"/>
                  <a:gd name="connsiteY1459" fmla="*/ 506364 h 698705"/>
                  <a:gd name="connsiteX1460" fmla="*/ 62848 w 577158"/>
                  <a:gd name="connsiteY1460" fmla="*/ 506318 h 698705"/>
                  <a:gd name="connsiteX1461" fmla="*/ 63857 w 577158"/>
                  <a:gd name="connsiteY1461" fmla="*/ 506277 h 698705"/>
                  <a:gd name="connsiteX1462" fmla="*/ 63609 w 577158"/>
                  <a:gd name="connsiteY1462" fmla="*/ 505473 h 698705"/>
                  <a:gd name="connsiteX1463" fmla="*/ 64418 w 577158"/>
                  <a:gd name="connsiteY1463" fmla="*/ 505651 h 698705"/>
                  <a:gd name="connsiteX1464" fmla="*/ 65844 w 577158"/>
                  <a:gd name="connsiteY1464" fmla="*/ 506065 h 698705"/>
                  <a:gd name="connsiteX1465" fmla="*/ 66794 w 577158"/>
                  <a:gd name="connsiteY1465" fmla="*/ 506324 h 698705"/>
                  <a:gd name="connsiteX1466" fmla="*/ 67183 w 577158"/>
                  <a:gd name="connsiteY1466" fmla="*/ 506431 h 698705"/>
                  <a:gd name="connsiteX1467" fmla="*/ 68200 w 577158"/>
                  <a:gd name="connsiteY1467" fmla="*/ 506505 h 698705"/>
                  <a:gd name="connsiteX1468" fmla="*/ 69032 w 577158"/>
                  <a:gd name="connsiteY1468" fmla="*/ 506305 h 698705"/>
                  <a:gd name="connsiteX1469" fmla="*/ 70223 w 577158"/>
                  <a:gd name="connsiteY1469" fmla="*/ 506707 h 698705"/>
                  <a:gd name="connsiteX1470" fmla="*/ 71135 w 577158"/>
                  <a:gd name="connsiteY1470" fmla="*/ 506578 h 698705"/>
                  <a:gd name="connsiteX1471" fmla="*/ 72089 w 577158"/>
                  <a:gd name="connsiteY1471" fmla="*/ 507047 h 698705"/>
                  <a:gd name="connsiteX1472" fmla="*/ 72635 w 577158"/>
                  <a:gd name="connsiteY1472" fmla="*/ 506880 h 698705"/>
                  <a:gd name="connsiteX1473" fmla="*/ 73322 w 577158"/>
                  <a:gd name="connsiteY1473" fmla="*/ 507093 h 698705"/>
                  <a:gd name="connsiteX1474" fmla="*/ 75358 w 577158"/>
                  <a:gd name="connsiteY1474" fmla="*/ 507725 h 698705"/>
                  <a:gd name="connsiteX1475" fmla="*/ 76875 w 577158"/>
                  <a:gd name="connsiteY1475" fmla="*/ 508322 h 698705"/>
                  <a:gd name="connsiteX1476" fmla="*/ 78394 w 577158"/>
                  <a:gd name="connsiteY1476" fmla="*/ 509362 h 698705"/>
                  <a:gd name="connsiteX1477" fmla="*/ 79827 w 577158"/>
                  <a:gd name="connsiteY1477" fmla="*/ 510579 h 698705"/>
                  <a:gd name="connsiteX1478" fmla="*/ 81384 w 577158"/>
                  <a:gd name="connsiteY1478" fmla="*/ 511745 h 698705"/>
                  <a:gd name="connsiteX1479" fmla="*/ 82783 w 577158"/>
                  <a:gd name="connsiteY1479" fmla="*/ 512592 h 698705"/>
                  <a:gd name="connsiteX1480" fmla="*/ 84292 w 577158"/>
                  <a:gd name="connsiteY1480" fmla="*/ 512482 h 698705"/>
                  <a:gd name="connsiteX1481" fmla="*/ 86300 w 577158"/>
                  <a:gd name="connsiteY1481" fmla="*/ 512335 h 698705"/>
                  <a:gd name="connsiteX1482" fmla="*/ 87738 w 577158"/>
                  <a:gd name="connsiteY1482" fmla="*/ 512381 h 698705"/>
                  <a:gd name="connsiteX1483" fmla="*/ 88589 w 577158"/>
                  <a:gd name="connsiteY1483" fmla="*/ 512156 h 698705"/>
                  <a:gd name="connsiteX1484" fmla="*/ 88920 w 577158"/>
                  <a:gd name="connsiteY1484" fmla="*/ 511353 h 698705"/>
                  <a:gd name="connsiteX1485" fmla="*/ 88987 w 577158"/>
                  <a:gd name="connsiteY1485" fmla="*/ 510085 h 698705"/>
                  <a:gd name="connsiteX1486" fmla="*/ 89227 w 577158"/>
                  <a:gd name="connsiteY1486" fmla="*/ 508509 h 698705"/>
                  <a:gd name="connsiteX1487" fmla="*/ 89774 w 577158"/>
                  <a:gd name="connsiteY1487" fmla="*/ 507275 h 698705"/>
                  <a:gd name="connsiteX1488" fmla="*/ 90635 w 577158"/>
                  <a:gd name="connsiteY1488" fmla="*/ 506074 h 698705"/>
                  <a:gd name="connsiteX1489" fmla="*/ 91883 w 577158"/>
                  <a:gd name="connsiteY1489" fmla="*/ 504786 h 698705"/>
                  <a:gd name="connsiteX1490" fmla="*/ 92969 w 577158"/>
                  <a:gd name="connsiteY1490" fmla="*/ 503634 h 698705"/>
                  <a:gd name="connsiteX1491" fmla="*/ 93799 w 577158"/>
                  <a:gd name="connsiteY1491" fmla="*/ 502876 h 698705"/>
                  <a:gd name="connsiteX1492" fmla="*/ 94558 w 577158"/>
                  <a:gd name="connsiteY1492" fmla="*/ 502122 h 698705"/>
                  <a:gd name="connsiteX1493" fmla="*/ 95929 w 577158"/>
                  <a:gd name="connsiteY1493" fmla="*/ 501451 h 698705"/>
                  <a:gd name="connsiteX1494" fmla="*/ 96632 w 577158"/>
                  <a:gd name="connsiteY1494" fmla="*/ 500779 h 698705"/>
                  <a:gd name="connsiteX1495" fmla="*/ 97560 w 577158"/>
                  <a:gd name="connsiteY1495" fmla="*/ 499868 h 698705"/>
                  <a:gd name="connsiteX1496" fmla="*/ 98243 w 577158"/>
                  <a:gd name="connsiteY1496" fmla="*/ 499191 h 698705"/>
                  <a:gd name="connsiteX1497" fmla="*/ 98783 w 577158"/>
                  <a:gd name="connsiteY1497" fmla="*/ 498201 h 698705"/>
                  <a:gd name="connsiteX1498" fmla="*/ 99544 w 577158"/>
                  <a:gd name="connsiteY1498" fmla="*/ 497283 h 698705"/>
                  <a:gd name="connsiteX1499" fmla="*/ 100295 w 577158"/>
                  <a:gd name="connsiteY1499" fmla="*/ 496516 h 698705"/>
                  <a:gd name="connsiteX1500" fmla="*/ 101184 w 577158"/>
                  <a:gd name="connsiteY1500" fmla="*/ 496108 h 698705"/>
                  <a:gd name="connsiteX1501" fmla="*/ 102838 w 577158"/>
                  <a:gd name="connsiteY1501" fmla="*/ 495832 h 698705"/>
                  <a:gd name="connsiteX1502" fmla="*/ 103474 w 577158"/>
                  <a:gd name="connsiteY1502" fmla="*/ 495649 h 698705"/>
                  <a:gd name="connsiteX1503" fmla="*/ 104639 w 577158"/>
                  <a:gd name="connsiteY1503" fmla="*/ 495055 h 698705"/>
                  <a:gd name="connsiteX1504" fmla="*/ 105118 w 577158"/>
                  <a:gd name="connsiteY1504" fmla="*/ 494551 h 698705"/>
                  <a:gd name="connsiteX1505" fmla="*/ 105811 w 577158"/>
                  <a:gd name="connsiteY1505" fmla="*/ 493921 h 698705"/>
                  <a:gd name="connsiteX1506" fmla="*/ 106836 w 577158"/>
                  <a:gd name="connsiteY1506" fmla="*/ 493039 h 698705"/>
                  <a:gd name="connsiteX1507" fmla="*/ 108233 w 577158"/>
                  <a:gd name="connsiteY1507" fmla="*/ 491680 h 698705"/>
                  <a:gd name="connsiteX1508" fmla="*/ 110425 w 577158"/>
                  <a:gd name="connsiteY1508" fmla="*/ 490717 h 698705"/>
                  <a:gd name="connsiteX1509" fmla="*/ 112362 w 577158"/>
                  <a:gd name="connsiteY1509" fmla="*/ 490402 h 698705"/>
                  <a:gd name="connsiteX1510" fmla="*/ 114535 w 577158"/>
                  <a:gd name="connsiteY1510" fmla="*/ 490059 h 698705"/>
                  <a:gd name="connsiteX1511" fmla="*/ 116988 w 577158"/>
                  <a:gd name="connsiteY1511" fmla="*/ 489417 h 698705"/>
                  <a:gd name="connsiteX1512" fmla="*/ 118917 w 577158"/>
                  <a:gd name="connsiteY1512" fmla="*/ 488877 h 698705"/>
                  <a:gd name="connsiteX1513" fmla="*/ 120922 w 577158"/>
                  <a:gd name="connsiteY1513" fmla="*/ 488024 h 698705"/>
                  <a:gd name="connsiteX1514" fmla="*/ 122476 w 577158"/>
                  <a:gd name="connsiteY1514" fmla="*/ 486973 h 698705"/>
                  <a:gd name="connsiteX1515" fmla="*/ 124058 w 577158"/>
                  <a:gd name="connsiteY1515" fmla="*/ 486061 h 698705"/>
                  <a:gd name="connsiteX1516" fmla="*/ 125420 w 577158"/>
                  <a:gd name="connsiteY1516" fmla="*/ 486126 h 698705"/>
                  <a:gd name="connsiteX1517" fmla="*/ 126858 w 577158"/>
                  <a:gd name="connsiteY1517" fmla="*/ 486501 h 698705"/>
                  <a:gd name="connsiteX1518" fmla="*/ 128191 w 577158"/>
                  <a:gd name="connsiteY1518" fmla="*/ 486370 h 698705"/>
                  <a:gd name="connsiteX1519" fmla="*/ 129500 w 577158"/>
                  <a:gd name="connsiteY1519" fmla="*/ 485294 h 698705"/>
                  <a:gd name="connsiteX1520" fmla="*/ 130868 w 577158"/>
                  <a:gd name="connsiteY1520" fmla="*/ 484950 h 698705"/>
                  <a:gd name="connsiteX1521" fmla="*/ 132364 w 577158"/>
                  <a:gd name="connsiteY1521" fmla="*/ 484755 h 698705"/>
                  <a:gd name="connsiteX1522" fmla="*/ 133616 w 577158"/>
                  <a:gd name="connsiteY1522" fmla="*/ 484433 h 698705"/>
                  <a:gd name="connsiteX1523" fmla="*/ 135537 w 577158"/>
                  <a:gd name="connsiteY1523" fmla="*/ 484282 h 698705"/>
                  <a:gd name="connsiteX1524" fmla="*/ 137033 w 577158"/>
                  <a:gd name="connsiteY1524" fmla="*/ 484280 h 698705"/>
                  <a:gd name="connsiteX1525" fmla="*/ 138558 w 577158"/>
                  <a:gd name="connsiteY1525" fmla="*/ 483916 h 698705"/>
                  <a:gd name="connsiteX1526" fmla="*/ 140035 w 577158"/>
                  <a:gd name="connsiteY1526" fmla="*/ 483653 h 698705"/>
                  <a:gd name="connsiteX1527" fmla="*/ 142071 w 577158"/>
                  <a:gd name="connsiteY1527" fmla="*/ 482941 h 698705"/>
                  <a:gd name="connsiteX1528" fmla="*/ 143577 w 577158"/>
                  <a:gd name="connsiteY1528" fmla="*/ 482096 h 698705"/>
                  <a:gd name="connsiteX1529" fmla="*/ 144829 w 577158"/>
                  <a:gd name="connsiteY1529" fmla="*/ 481670 h 698705"/>
                  <a:gd name="connsiteX1530" fmla="*/ 146334 w 577158"/>
                  <a:gd name="connsiteY1530" fmla="*/ 480989 h 698705"/>
                  <a:gd name="connsiteX1531" fmla="*/ 147635 w 577158"/>
                  <a:gd name="connsiteY1531" fmla="*/ 480308 h 698705"/>
                  <a:gd name="connsiteX1532" fmla="*/ 148807 w 577158"/>
                  <a:gd name="connsiteY1532" fmla="*/ 479907 h 698705"/>
                  <a:gd name="connsiteX1533" fmla="*/ 150351 w 577158"/>
                  <a:gd name="connsiteY1533" fmla="*/ 478783 h 698705"/>
                  <a:gd name="connsiteX1534" fmla="*/ 152425 w 577158"/>
                  <a:gd name="connsiteY1534" fmla="*/ 477556 h 698705"/>
                  <a:gd name="connsiteX1535" fmla="*/ 153881 w 577158"/>
                  <a:gd name="connsiteY1535" fmla="*/ 476865 h 698705"/>
                  <a:gd name="connsiteX1536" fmla="*/ 155219 w 577158"/>
                  <a:gd name="connsiteY1536" fmla="*/ 476253 h 698705"/>
                  <a:gd name="connsiteX1537" fmla="*/ 156648 w 577158"/>
                  <a:gd name="connsiteY1537" fmla="*/ 475854 h 698705"/>
                  <a:gd name="connsiteX1538" fmla="*/ 158382 w 577158"/>
                  <a:gd name="connsiteY1538" fmla="*/ 475665 h 698705"/>
                  <a:gd name="connsiteX1539" fmla="*/ 160652 w 577158"/>
                  <a:gd name="connsiteY1539" fmla="*/ 475350 h 698705"/>
                  <a:gd name="connsiteX1540" fmla="*/ 161766 w 577158"/>
                  <a:gd name="connsiteY1540" fmla="*/ 475155 h 698705"/>
                  <a:gd name="connsiteX1541" fmla="*/ 162890 w 577158"/>
                  <a:gd name="connsiteY1541" fmla="*/ 474802 h 698705"/>
                  <a:gd name="connsiteX1542" fmla="*/ 163468 w 577158"/>
                  <a:gd name="connsiteY1542" fmla="*/ 474445 h 698705"/>
                  <a:gd name="connsiteX1543" fmla="*/ 165384 w 577158"/>
                  <a:gd name="connsiteY1543" fmla="*/ 473829 h 698705"/>
                  <a:gd name="connsiteX1544" fmla="*/ 168506 w 577158"/>
                  <a:gd name="connsiteY1544" fmla="*/ 473822 h 698705"/>
                  <a:gd name="connsiteX1545" fmla="*/ 170962 w 577158"/>
                  <a:gd name="connsiteY1545" fmla="*/ 473940 h 698705"/>
                  <a:gd name="connsiteX1546" fmla="*/ 173135 w 577158"/>
                  <a:gd name="connsiteY1546" fmla="*/ 473604 h 698705"/>
                  <a:gd name="connsiteX1547" fmla="*/ 174631 w 577158"/>
                  <a:gd name="connsiteY1547" fmla="*/ 473100 h 698705"/>
                  <a:gd name="connsiteX1548" fmla="*/ 175383 w 577158"/>
                  <a:gd name="connsiteY1548" fmla="*/ 472836 h 698705"/>
                  <a:gd name="connsiteX1549" fmla="*/ 176304 w 577158"/>
                  <a:gd name="connsiteY1549" fmla="*/ 472602 h 698705"/>
                  <a:gd name="connsiteX1550" fmla="*/ 177938 w 577158"/>
                  <a:gd name="connsiteY1550" fmla="*/ 472656 h 698705"/>
                  <a:gd name="connsiteX1551" fmla="*/ 179621 w 577158"/>
                  <a:gd name="connsiteY1551" fmla="*/ 472766 h 698705"/>
                  <a:gd name="connsiteX1552" fmla="*/ 181667 w 577158"/>
                  <a:gd name="connsiteY1552" fmla="*/ 472316 h 698705"/>
                  <a:gd name="connsiteX1553" fmla="*/ 182966 w 577158"/>
                  <a:gd name="connsiteY1553" fmla="*/ 471549 h 698705"/>
                  <a:gd name="connsiteX1554" fmla="*/ 183197 w 577158"/>
                  <a:gd name="connsiteY1554" fmla="*/ 470271 h 698705"/>
                  <a:gd name="connsiteX1555" fmla="*/ 183538 w 577158"/>
                  <a:gd name="connsiteY1555" fmla="*/ 469757 h 698705"/>
                  <a:gd name="connsiteX1556" fmla="*/ 183968 w 577158"/>
                  <a:gd name="connsiteY1556" fmla="*/ 469282 h 698705"/>
                  <a:gd name="connsiteX1557" fmla="*/ 184428 w 577158"/>
                  <a:gd name="connsiteY1557" fmla="*/ 469066 h 698705"/>
                  <a:gd name="connsiteX1558" fmla="*/ 185073 w 577158"/>
                  <a:gd name="connsiteY1558" fmla="*/ 468794 h 698705"/>
                  <a:gd name="connsiteX1559" fmla="*/ 187494 w 577158"/>
                  <a:gd name="connsiteY1559" fmla="*/ 468123 h 698705"/>
                  <a:gd name="connsiteX1560" fmla="*/ 189096 w 577158"/>
                  <a:gd name="connsiteY1560" fmla="*/ 467589 h 698705"/>
                  <a:gd name="connsiteX1561" fmla="*/ 189989 w 577158"/>
                  <a:gd name="connsiteY1561" fmla="*/ 467515 h 698705"/>
                  <a:gd name="connsiteX1562" fmla="*/ 190916 w 577158"/>
                  <a:gd name="connsiteY1562" fmla="*/ 467651 h 698705"/>
                  <a:gd name="connsiteX1563" fmla="*/ 192030 w 577158"/>
                  <a:gd name="connsiteY1563" fmla="*/ 468116 h 698705"/>
                  <a:gd name="connsiteX1564" fmla="*/ 192689 w 577158"/>
                  <a:gd name="connsiteY1564" fmla="*/ 468476 h 698705"/>
                  <a:gd name="connsiteX1565" fmla="*/ 193501 w 577158"/>
                  <a:gd name="connsiteY1565" fmla="*/ 468883 h 698705"/>
                  <a:gd name="connsiteX1566" fmla="*/ 193498 w 577158"/>
                  <a:gd name="connsiteY1566" fmla="*/ 469330 h 698705"/>
                  <a:gd name="connsiteX1567" fmla="*/ 194194 w 577158"/>
                  <a:gd name="connsiteY1567" fmla="*/ 470659 h 698705"/>
                  <a:gd name="connsiteX1568" fmla="*/ 194631 w 577158"/>
                  <a:gd name="connsiteY1568" fmla="*/ 471478 h 698705"/>
                  <a:gd name="connsiteX1569" fmla="*/ 194984 w 577158"/>
                  <a:gd name="connsiteY1569" fmla="*/ 471931 h 698705"/>
                  <a:gd name="connsiteX1570" fmla="*/ 195322 w 577158"/>
                  <a:gd name="connsiteY1570" fmla="*/ 472659 h 698705"/>
                  <a:gd name="connsiteX1571" fmla="*/ 195293 w 577158"/>
                  <a:gd name="connsiteY1571" fmla="*/ 473222 h 698705"/>
                  <a:gd name="connsiteX1572" fmla="*/ 196102 w 577158"/>
                  <a:gd name="connsiteY1572" fmla="*/ 473892 h 698705"/>
                  <a:gd name="connsiteX1573" fmla="*/ 196805 w 577158"/>
                  <a:gd name="connsiteY1573" fmla="*/ 473443 h 698705"/>
                  <a:gd name="connsiteX1574" fmla="*/ 197774 w 577158"/>
                  <a:gd name="connsiteY1574" fmla="*/ 472782 h 698705"/>
                  <a:gd name="connsiteX1575" fmla="*/ 198398 w 577158"/>
                  <a:gd name="connsiteY1575" fmla="*/ 472367 h 698705"/>
                  <a:gd name="connsiteX1576" fmla="*/ 199701 w 577158"/>
                  <a:gd name="connsiteY1576" fmla="*/ 471789 h 698705"/>
                  <a:gd name="connsiteX1577" fmla="*/ 200363 w 577158"/>
                  <a:gd name="connsiteY1577" fmla="*/ 471938 h 698705"/>
                  <a:gd name="connsiteX1578" fmla="*/ 201027 w 577158"/>
                  <a:gd name="connsiteY1578" fmla="*/ 472047 h 698705"/>
                  <a:gd name="connsiteX1579" fmla="*/ 202109 w 577158"/>
                  <a:gd name="connsiteY1579" fmla="*/ 472249 h 698705"/>
                  <a:gd name="connsiteX1580" fmla="*/ 203018 w 577158"/>
                  <a:gd name="connsiteY1580" fmla="*/ 472303 h 698705"/>
                  <a:gd name="connsiteX1581" fmla="*/ 203625 w 577158"/>
                  <a:gd name="connsiteY1581" fmla="*/ 472220 h 698705"/>
                  <a:gd name="connsiteX1582" fmla="*/ 204598 w 577158"/>
                  <a:gd name="connsiteY1582" fmla="*/ 472014 h 698705"/>
                  <a:gd name="connsiteX1583" fmla="*/ 205294 w 577158"/>
                  <a:gd name="connsiteY1583" fmla="*/ 471802 h 698705"/>
                  <a:gd name="connsiteX1584" fmla="*/ 206040 w 577158"/>
                  <a:gd name="connsiteY1584" fmla="*/ 471747 h 698705"/>
                  <a:gd name="connsiteX1585" fmla="*/ 207513 w 577158"/>
                  <a:gd name="connsiteY1585" fmla="*/ 472480 h 698705"/>
                  <a:gd name="connsiteX1586" fmla="*/ 208723 w 577158"/>
                  <a:gd name="connsiteY1586" fmla="*/ 473148 h 698705"/>
                  <a:gd name="connsiteX1587" fmla="*/ 209565 w 577158"/>
                  <a:gd name="connsiteY1587" fmla="*/ 473755 h 698705"/>
                  <a:gd name="connsiteX1588" fmla="*/ 210307 w 577158"/>
                  <a:gd name="connsiteY1588" fmla="*/ 473825 h 698705"/>
                  <a:gd name="connsiteX1589" fmla="*/ 212143 w 577158"/>
                  <a:gd name="connsiteY1589" fmla="*/ 473838 h 698705"/>
                  <a:gd name="connsiteX1590" fmla="*/ 213807 w 577158"/>
                  <a:gd name="connsiteY1590" fmla="*/ 473838 h 698705"/>
                  <a:gd name="connsiteX1591" fmla="*/ 215245 w 577158"/>
                  <a:gd name="connsiteY1591" fmla="*/ 473902 h 698705"/>
                  <a:gd name="connsiteX1592" fmla="*/ 216814 w 577158"/>
                  <a:gd name="connsiteY1592" fmla="*/ 474115 h 698705"/>
                  <a:gd name="connsiteX1593" fmla="*/ 218060 w 577158"/>
                  <a:gd name="connsiteY1593" fmla="*/ 474455 h 698705"/>
                  <a:gd name="connsiteX1594" fmla="*/ 219069 w 577158"/>
                  <a:gd name="connsiteY1594" fmla="*/ 475023 h 698705"/>
                  <a:gd name="connsiteX1595" fmla="*/ 219923 w 577158"/>
                  <a:gd name="connsiteY1595" fmla="*/ 475331 h 698705"/>
                  <a:gd name="connsiteX1596" fmla="*/ 221027 w 577158"/>
                  <a:gd name="connsiteY1596" fmla="*/ 475851 h 698705"/>
                  <a:gd name="connsiteX1597" fmla="*/ 222138 w 577158"/>
                  <a:gd name="connsiteY1597" fmla="*/ 476735 h 698705"/>
                  <a:gd name="connsiteX1598" fmla="*/ 222508 w 577158"/>
                  <a:gd name="connsiteY1598" fmla="*/ 477386 h 698705"/>
                  <a:gd name="connsiteX1599" fmla="*/ 222537 w 577158"/>
                  <a:gd name="connsiteY1599" fmla="*/ 478491 h 698705"/>
                  <a:gd name="connsiteX1600" fmla="*/ 222819 w 577158"/>
                  <a:gd name="connsiteY1600" fmla="*/ 479008 h 698705"/>
                  <a:gd name="connsiteX1601" fmla="*/ 223741 w 577158"/>
                  <a:gd name="connsiteY1601" fmla="*/ 478859 h 698705"/>
                  <a:gd name="connsiteX1602" fmla="*/ 224264 w 577158"/>
                  <a:gd name="connsiteY1602" fmla="*/ 478558 h 698705"/>
                  <a:gd name="connsiteX1603" fmla="*/ 225163 w 577158"/>
                  <a:gd name="connsiteY1603" fmla="*/ 478641 h 698705"/>
                  <a:gd name="connsiteX1604" fmla="*/ 225872 w 577158"/>
                  <a:gd name="connsiteY1604" fmla="*/ 478918 h 698705"/>
                  <a:gd name="connsiteX1605" fmla="*/ 226662 w 577158"/>
                  <a:gd name="connsiteY1605" fmla="*/ 479075 h 698705"/>
                  <a:gd name="connsiteX1606" fmla="*/ 227863 w 577158"/>
                  <a:gd name="connsiteY1606" fmla="*/ 478641 h 698705"/>
                  <a:gd name="connsiteX1607" fmla="*/ 228473 w 577158"/>
                  <a:gd name="connsiteY1607" fmla="*/ 478382 h 698705"/>
                  <a:gd name="connsiteX1608" fmla="*/ 229048 w 577158"/>
                  <a:gd name="connsiteY1608" fmla="*/ 478083 h 698705"/>
                  <a:gd name="connsiteX1609" fmla="*/ 229668 w 577158"/>
                  <a:gd name="connsiteY1609" fmla="*/ 477842 h 698705"/>
                  <a:gd name="connsiteX1610" fmla="*/ 230336 w 577158"/>
                  <a:gd name="connsiteY1610" fmla="*/ 477716 h 698705"/>
                  <a:gd name="connsiteX1611" fmla="*/ 231530 w 577158"/>
                  <a:gd name="connsiteY1611" fmla="*/ 477594 h 698705"/>
                  <a:gd name="connsiteX1612" fmla="*/ 231922 w 577158"/>
                  <a:gd name="connsiteY1612" fmla="*/ 483500 h 698705"/>
                  <a:gd name="connsiteX1613" fmla="*/ 232433 w 577158"/>
                  <a:gd name="connsiteY1613" fmla="*/ 492612 h 698705"/>
                  <a:gd name="connsiteX1614" fmla="*/ 232875 w 577158"/>
                  <a:gd name="connsiteY1614" fmla="*/ 499342 h 698705"/>
                  <a:gd name="connsiteX1615" fmla="*/ 233385 w 577158"/>
                  <a:gd name="connsiteY1615" fmla="*/ 505952 h 698705"/>
                  <a:gd name="connsiteX1616" fmla="*/ 233437 w 577158"/>
                  <a:gd name="connsiteY1616" fmla="*/ 509372 h 698705"/>
                  <a:gd name="connsiteX1617" fmla="*/ 233030 w 577158"/>
                  <a:gd name="connsiteY1617" fmla="*/ 512461 h 698705"/>
                  <a:gd name="connsiteX1618" fmla="*/ 231990 w 577158"/>
                  <a:gd name="connsiteY1618" fmla="*/ 521248 h 698705"/>
                  <a:gd name="connsiteX1619" fmla="*/ 231874 w 577158"/>
                  <a:gd name="connsiteY1619" fmla="*/ 522247 h 698705"/>
                  <a:gd name="connsiteX1620" fmla="*/ 230881 w 577158"/>
                  <a:gd name="connsiteY1620" fmla="*/ 533167 h 698705"/>
                  <a:gd name="connsiteX1621" fmla="*/ 231135 w 577158"/>
                  <a:gd name="connsiteY1621" fmla="*/ 536491 h 698705"/>
                  <a:gd name="connsiteX1622" fmla="*/ 231732 w 577158"/>
                  <a:gd name="connsiteY1622" fmla="*/ 541772 h 698705"/>
                  <a:gd name="connsiteX1623" fmla="*/ 231983 w 577158"/>
                  <a:gd name="connsiteY1623" fmla="*/ 544639 h 698705"/>
                  <a:gd name="connsiteX1624" fmla="*/ 232580 w 577158"/>
                  <a:gd name="connsiteY1624" fmla="*/ 546816 h 698705"/>
                  <a:gd name="connsiteX1625" fmla="*/ 235177 w 577158"/>
                  <a:gd name="connsiteY1625" fmla="*/ 554060 h 698705"/>
                  <a:gd name="connsiteX1626" fmla="*/ 235700 w 577158"/>
                  <a:gd name="connsiteY1626" fmla="*/ 556438 h 698705"/>
                  <a:gd name="connsiteX1627" fmla="*/ 235999 w 577158"/>
                  <a:gd name="connsiteY1627" fmla="*/ 560494 h 698705"/>
                  <a:gd name="connsiteX1628" fmla="*/ 236677 w 577158"/>
                  <a:gd name="connsiteY1628" fmla="*/ 567908 h 698705"/>
                  <a:gd name="connsiteX1629" fmla="*/ 237509 w 577158"/>
                  <a:gd name="connsiteY1629" fmla="*/ 575001 h 698705"/>
                  <a:gd name="connsiteX1630" fmla="*/ 237887 w 577158"/>
                  <a:gd name="connsiteY1630" fmla="*/ 577281 h 698705"/>
                  <a:gd name="connsiteX1631" fmla="*/ 239146 w 577158"/>
                  <a:gd name="connsiteY1631" fmla="*/ 582353 h 698705"/>
                  <a:gd name="connsiteX1632" fmla="*/ 240537 w 577158"/>
                  <a:gd name="connsiteY1632" fmla="*/ 589253 h 698705"/>
                  <a:gd name="connsiteX1633" fmla="*/ 241438 w 577158"/>
                  <a:gd name="connsiteY1633" fmla="*/ 594018 h 698705"/>
                  <a:gd name="connsiteX1634" fmla="*/ 242138 w 577158"/>
                  <a:gd name="connsiteY1634" fmla="*/ 597520 h 698705"/>
                  <a:gd name="connsiteX1635" fmla="*/ 242829 w 577158"/>
                  <a:gd name="connsiteY1635" fmla="*/ 600918 h 698705"/>
                  <a:gd name="connsiteX1636" fmla="*/ 243667 w 577158"/>
                  <a:gd name="connsiteY1636" fmla="*/ 604481 h 698705"/>
                  <a:gd name="connsiteX1637" fmla="*/ 243689 w 577158"/>
                  <a:gd name="connsiteY1637" fmla="*/ 605570 h 698705"/>
                  <a:gd name="connsiteX1638" fmla="*/ 245031 w 577158"/>
                  <a:gd name="connsiteY1638" fmla="*/ 611761 h 698705"/>
                  <a:gd name="connsiteX1639" fmla="*/ 245382 w 577158"/>
                  <a:gd name="connsiteY1639" fmla="*/ 614114 h 698705"/>
                  <a:gd name="connsiteX1640" fmla="*/ 245911 w 577158"/>
                  <a:gd name="connsiteY1640" fmla="*/ 616696 h 698705"/>
                  <a:gd name="connsiteX1641" fmla="*/ 246338 w 577158"/>
                  <a:gd name="connsiteY1641" fmla="*/ 619248 h 698705"/>
                  <a:gd name="connsiteX1642" fmla="*/ 250236 w 577158"/>
                  <a:gd name="connsiteY1642" fmla="*/ 640703 h 698705"/>
                  <a:gd name="connsiteX1643" fmla="*/ 249969 w 577158"/>
                  <a:gd name="connsiteY1643" fmla="*/ 644758 h 698705"/>
                  <a:gd name="connsiteX1644" fmla="*/ 249914 w 577158"/>
                  <a:gd name="connsiteY1644" fmla="*/ 646210 h 698705"/>
                  <a:gd name="connsiteX1645" fmla="*/ 249546 w 577158"/>
                  <a:gd name="connsiteY1645" fmla="*/ 651876 h 698705"/>
                  <a:gd name="connsiteX1646" fmla="*/ 249706 w 577158"/>
                  <a:gd name="connsiteY1646" fmla="*/ 653347 h 698705"/>
                  <a:gd name="connsiteX1647" fmla="*/ 251023 w 577158"/>
                  <a:gd name="connsiteY1647" fmla="*/ 660333 h 698705"/>
                  <a:gd name="connsiteX1648" fmla="*/ 253360 w 577158"/>
                  <a:gd name="connsiteY1648" fmla="*/ 672240 h 698705"/>
                  <a:gd name="connsiteX1649" fmla="*/ 254670 w 577158"/>
                  <a:gd name="connsiteY1649" fmla="*/ 674972 h 698705"/>
                  <a:gd name="connsiteX1650" fmla="*/ 256774 w 577158"/>
                  <a:gd name="connsiteY1650" fmla="*/ 677724 h 698705"/>
                  <a:gd name="connsiteX1651" fmla="*/ 258825 w 577158"/>
                  <a:gd name="connsiteY1651" fmla="*/ 680298 h 698705"/>
                  <a:gd name="connsiteX1652" fmla="*/ 260799 w 577158"/>
                  <a:gd name="connsiteY1652" fmla="*/ 682815 h 698705"/>
                  <a:gd name="connsiteX1653" fmla="*/ 264023 w 577158"/>
                  <a:gd name="connsiteY1653" fmla="*/ 687233 h 698705"/>
                  <a:gd name="connsiteX1654" fmla="*/ 266636 w 577158"/>
                  <a:gd name="connsiteY1654" fmla="*/ 690695 h 698705"/>
                  <a:gd name="connsiteX1655" fmla="*/ 268955 w 577158"/>
                  <a:gd name="connsiteY1655" fmla="*/ 693803 h 698705"/>
                  <a:gd name="connsiteX1656" fmla="*/ 270592 w 577158"/>
                  <a:gd name="connsiteY1656" fmla="*/ 695780 h 698705"/>
                  <a:gd name="connsiteX1657" fmla="*/ 271765 w 577158"/>
                  <a:gd name="connsiteY1657" fmla="*/ 697197 h 698705"/>
                  <a:gd name="connsiteX1658" fmla="*/ 273042 w 577158"/>
                  <a:gd name="connsiteY1658" fmla="*/ 696362 h 698705"/>
                  <a:gd name="connsiteX1659" fmla="*/ 281770 w 577158"/>
                  <a:gd name="connsiteY1659" fmla="*/ 691009 h 698705"/>
                  <a:gd name="connsiteX1660" fmla="*/ 282970 w 577158"/>
                  <a:gd name="connsiteY1660" fmla="*/ 690126 h 698705"/>
                  <a:gd name="connsiteX1661" fmla="*/ 283580 w 577158"/>
                  <a:gd name="connsiteY1661" fmla="*/ 689857 h 698705"/>
                  <a:gd name="connsiteX1662" fmla="*/ 284239 w 577158"/>
                  <a:gd name="connsiteY1662" fmla="*/ 689504 h 698705"/>
                  <a:gd name="connsiteX1663" fmla="*/ 285928 w 577158"/>
                  <a:gd name="connsiteY1663" fmla="*/ 688216 h 698705"/>
                  <a:gd name="connsiteX1664" fmla="*/ 287737 w 577158"/>
                  <a:gd name="connsiteY1664" fmla="*/ 686939 h 698705"/>
                  <a:gd name="connsiteX1665" fmla="*/ 288592 w 577158"/>
                  <a:gd name="connsiteY1665" fmla="*/ 686363 h 698705"/>
                  <a:gd name="connsiteX1666" fmla="*/ 289613 w 577158"/>
                  <a:gd name="connsiteY1666" fmla="*/ 685786 h 698705"/>
                  <a:gd name="connsiteX1667" fmla="*/ 290290 w 577158"/>
                  <a:gd name="connsiteY1667" fmla="*/ 685374 h 698705"/>
                  <a:gd name="connsiteX1668" fmla="*/ 291507 w 577158"/>
                  <a:gd name="connsiteY1668" fmla="*/ 685349 h 698705"/>
                  <a:gd name="connsiteX1669" fmla="*/ 292712 w 577158"/>
                  <a:gd name="connsiteY1669" fmla="*/ 685615 h 698705"/>
                  <a:gd name="connsiteX1670" fmla="*/ 293543 w 577158"/>
                  <a:gd name="connsiteY1670" fmla="*/ 685956 h 698705"/>
                  <a:gd name="connsiteX1671" fmla="*/ 294625 w 577158"/>
                  <a:gd name="connsiteY1671" fmla="*/ 686511 h 698705"/>
                  <a:gd name="connsiteX1672" fmla="*/ 295839 w 577158"/>
                  <a:gd name="connsiteY1672" fmla="*/ 687263 h 698705"/>
                  <a:gd name="connsiteX1673" fmla="*/ 296940 w 577158"/>
                  <a:gd name="connsiteY1673" fmla="*/ 688107 h 698705"/>
                  <a:gd name="connsiteX1674" fmla="*/ 298623 w 577158"/>
                  <a:gd name="connsiteY1674" fmla="*/ 689340 h 698705"/>
                  <a:gd name="connsiteX1675" fmla="*/ 299900 w 577158"/>
                  <a:gd name="connsiteY1675" fmla="*/ 690015 h 698705"/>
                  <a:gd name="connsiteX1676" fmla="*/ 300810 w 577158"/>
                  <a:gd name="connsiteY1676" fmla="*/ 690605 h 698705"/>
                  <a:gd name="connsiteX1677" fmla="*/ 301995 w 577158"/>
                  <a:gd name="connsiteY1677" fmla="*/ 691151 h 698705"/>
                  <a:gd name="connsiteX1678" fmla="*/ 302951 w 577158"/>
                  <a:gd name="connsiteY1678" fmla="*/ 691812 h 698705"/>
                  <a:gd name="connsiteX1679" fmla="*/ 303281 w 577158"/>
                  <a:gd name="connsiteY1679" fmla="*/ 692200 h 698705"/>
                  <a:gd name="connsiteX1680" fmla="*/ 304180 w 577158"/>
                  <a:gd name="connsiteY1680" fmla="*/ 692997 h 698705"/>
                  <a:gd name="connsiteX1681" fmla="*/ 305481 w 577158"/>
                  <a:gd name="connsiteY1681" fmla="*/ 693234 h 698705"/>
                  <a:gd name="connsiteX1682" fmla="*/ 306235 w 577158"/>
                  <a:gd name="connsiteY1682" fmla="*/ 693324 h 698705"/>
                  <a:gd name="connsiteX1683" fmla="*/ 307041 w 577158"/>
                  <a:gd name="connsiteY1683" fmla="*/ 693212 h 698705"/>
                  <a:gd name="connsiteX1684" fmla="*/ 307892 w 577158"/>
                  <a:gd name="connsiteY1684" fmla="*/ 693061 h 698705"/>
                  <a:gd name="connsiteX1685" fmla="*/ 309048 w 577158"/>
                  <a:gd name="connsiteY1685" fmla="*/ 693135 h 698705"/>
                  <a:gd name="connsiteX1686" fmla="*/ 310448 w 577158"/>
                  <a:gd name="connsiteY1686" fmla="*/ 693700 h 698705"/>
                  <a:gd name="connsiteX1687" fmla="*/ 311279 w 577158"/>
                  <a:gd name="connsiteY1687" fmla="*/ 693963 h 698705"/>
                  <a:gd name="connsiteX1688" fmla="*/ 313488 w 577158"/>
                  <a:gd name="connsiteY1688" fmla="*/ 694738 h 698705"/>
                  <a:gd name="connsiteX1689" fmla="*/ 314664 w 577158"/>
                  <a:gd name="connsiteY1689" fmla="*/ 695312 h 698705"/>
                  <a:gd name="connsiteX1690" fmla="*/ 315496 w 577158"/>
                  <a:gd name="connsiteY1690" fmla="*/ 695758 h 698705"/>
                  <a:gd name="connsiteX1691" fmla="*/ 316356 w 577158"/>
                  <a:gd name="connsiteY1691" fmla="*/ 695938 h 698705"/>
                  <a:gd name="connsiteX1692" fmla="*/ 318452 w 577158"/>
                  <a:gd name="connsiteY1692" fmla="*/ 696108 h 698705"/>
                  <a:gd name="connsiteX1693" fmla="*/ 319715 w 577158"/>
                  <a:gd name="connsiteY1693" fmla="*/ 696173 h 698705"/>
                  <a:gd name="connsiteX1694" fmla="*/ 321018 w 577158"/>
                  <a:gd name="connsiteY1694" fmla="*/ 696478 h 698705"/>
                  <a:gd name="connsiteX1695" fmla="*/ 322690 w 577158"/>
                  <a:gd name="connsiteY1695" fmla="*/ 697007 h 698705"/>
                  <a:gd name="connsiteX1696" fmla="*/ 323522 w 577158"/>
                  <a:gd name="connsiteY1696" fmla="*/ 697415 h 698705"/>
                  <a:gd name="connsiteX1697" fmla="*/ 324813 w 577158"/>
                  <a:gd name="connsiteY1697" fmla="*/ 697865 h 698705"/>
                  <a:gd name="connsiteX1698" fmla="*/ 326155 w 577158"/>
                  <a:gd name="connsiteY1698" fmla="*/ 698211 h 698705"/>
                  <a:gd name="connsiteX1699" fmla="*/ 326615 w 577158"/>
                  <a:gd name="connsiteY1699" fmla="*/ 698327 h 698705"/>
                  <a:gd name="connsiteX1700" fmla="*/ 328746 w 577158"/>
                  <a:gd name="connsiteY1700" fmla="*/ 699079 h 698705"/>
                  <a:gd name="connsiteX1701" fmla="*/ 329902 w 577158"/>
                  <a:gd name="connsiteY1701" fmla="*/ 699008 h 698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</a:cxnLst>
                <a:rect l="l" t="t" r="r" b="b"/>
                <a:pathLst>
                  <a:path w="577158" h="698705">
                    <a:moveTo>
                      <a:pt x="329902" y="699008"/>
                    </a:moveTo>
                    <a:lnTo>
                      <a:pt x="331372" y="698712"/>
                    </a:lnTo>
                    <a:lnTo>
                      <a:pt x="332519" y="698718"/>
                    </a:lnTo>
                    <a:lnTo>
                      <a:pt x="333129" y="698722"/>
                    </a:lnTo>
                    <a:lnTo>
                      <a:pt x="334706" y="698705"/>
                    </a:lnTo>
                    <a:lnTo>
                      <a:pt x="335303" y="698642"/>
                    </a:lnTo>
                    <a:lnTo>
                      <a:pt x="337906" y="696904"/>
                    </a:lnTo>
                    <a:lnTo>
                      <a:pt x="338755" y="696327"/>
                    </a:lnTo>
                    <a:lnTo>
                      <a:pt x="340844" y="695322"/>
                    </a:lnTo>
                    <a:lnTo>
                      <a:pt x="341593" y="694839"/>
                    </a:lnTo>
                    <a:lnTo>
                      <a:pt x="343022" y="694952"/>
                    </a:lnTo>
                    <a:lnTo>
                      <a:pt x="344110" y="694782"/>
                    </a:lnTo>
                    <a:lnTo>
                      <a:pt x="344524" y="694406"/>
                    </a:lnTo>
                    <a:lnTo>
                      <a:pt x="345789" y="694112"/>
                    </a:lnTo>
                    <a:lnTo>
                      <a:pt x="346499" y="693138"/>
                    </a:lnTo>
                    <a:lnTo>
                      <a:pt x="347224" y="692910"/>
                    </a:lnTo>
                    <a:lnTo>
                      <a:pt x="349693" y="692631"/>
                    </a:lnTo>
                    <a:lnTo>
                      <a:pt x="350958" y="692772"/>
                    </a:lnTo>
                    <a:lnTo>
                      <a:pt x="352606" y="692641"/>
                    </a:lnTo>
                    <a:lnTo>
                      <a:pt x="354208" y="692484"/>
                    </a:lnTo>
                    <a:lnTo>
                      <a:pt x="355287" y="691280"/>
                    </a:lnTo>
                    <a:lnTo>
                      <a:pt x="356927" y="690107"/>
                    </a:lnTo>
                    <a:lnTo>
                      <a:pt x="357711" y="689773"/>
                    </a:lnTo>
                    <a:lnTo>
                      <a:pt x="359859" y="689735"/>
                    </a:lnTo>
                    <a:lnTo>
                      <a:pt x="361464" y="689809"/>
                    </a:lnTo>
                    <a:lnTo>
                      <a:pt x="364001" y="690358"/>
                    </a:lnTo>
                    <a:lnTo>
                      <a:pt x="365487" y="690614"/>
                    </a:lnTo>
                    <a:lnTo>
                      <a:pt x="368290" y="690830"/>
                    </a:lnTo>
                    <a:lnTo>
                      <a:pt x="370005" y="690322"/>
                    </a:lnTo>
                    <a:lnTo>
                      <a:pt x="371870" y="689538"/>
                    </a:lnTo>
                    <a:lnTo>
                      <a:pt x="372901" y="689523"/>
                    </a:lnTo>
                    <a:lnTo>
                      <a:pt x="374905" y="690702"/>
                    </a:lnTo>
                    <a:lnTo>
                      <a:pt x="375431" y="691408"/>
                    </a:lnTo>
                    <a:lnTo>
                      <a:pt x="376667" y="693055"/>
                    </a:lnTo>
                    <a:lnTo>
                      <a:pt x="377309" y="693751"/>
                    </a:lnTo>
                    <a:lnTo>
                      <a:pt x="378764" y="695119"/>
                    </a:lnTo>
                    <a:lnTo>
                      <a:pt x="379271" y="695463"/>
                    </a:lnTo>
                    <a:lnTo>
                      <a:pt x="379830" y="695841"/>
                    </a:lnTo>
                    <a:lnTo>
                      <a:pt x="380925" y="696134"/>
                    </a:lnTo>
                    <a:lnTo>
                      <a:pt x="381843" y="696766"/>
                    </a:lnTo>
                    <a:lnTo>
                      <a:pt x="383108" y="696612"/>
                    </a:lnTo>
                    <a:lnTo>
                      <a:pt x="383808" y="696390"/>
                    </a:lnTo>
                    <a:lnTo>
                      <a:pt x="384290" y="697085"/>
                    </a:lnTo>
                    <a:lnTo>
                      <a:pt x="384884" y="697636"/>
                    </a:lnTo>
                    <a:lnTo>
                      <a:pt x="385786" y="697774"/>
                    </a:lnTo>
                    <a:lnTo>
                      <a:pt x="386133" y="697466"/>
                    </a:lnTo>
                    <a:lnTo>
                      <a:pt x="386566" y="696988"/>
                    </a:lnTo>
                    <a:lnTo>
                      <a:pt x="387125" y="697203"/>
                    </a:lnTo>
                    <a:lnTo>
                      <a:pt x="387793" y="697039"/>
                    </a:lnTo>
                    <a:lnTo>
                      <a:pt x="388181" y="697331"/>
                    </a:lnTo>
                    <a:lnTo>
                      <a:pt x="388380" y="698201"/>
                    </a:lnTo>
                    <a:lnTo>
                      <a:pt x="388811" y="697976"/>
                    </a:lnTo>
                    <a:lnTo>
                      <a:pt x="388878" y="697338"/>
                    </a:lnTo>
                    <a:lnTo>
                      <a:pt x="389000" y="696898"/>
                    </a:lnTo>
                    <a:lnTo>
                      <a:pt x="389472" y="696921"/>
                    </a:lnTo>
                    <a:lnTo>
                      <a:pt x="390175" y="697623"/>
                    </a:lnTo>
                    <a:lnTo>
                      <a:pt x="390608" y="697774"/>
                    </a:lnTo>
                    <a:lnTo>
                      <a:pt x="391479" y="697787"/>
                    </a:lnTo>
                    <a:lnTo>
                      <a:pt x="391489" y="697719"/>
                    </a:lnTo>
                    <a:lnTo>
                      <a:pt x="391546" y="697358"/>
                    </a:lnTo>
                    <a:lnTo>
                      <a:pt x="391315" y="696785"/>
                    </a:lnTo>
                    <a:lnTo>
                      <a:pt x="391225" y="696224"/>
                    </a:lnTo>
                    <a:lnTo>
                      <a:pt x="390987" y="695751"/>
                    </a:lnTo>
                    <a:lnTo>
                      <a:pt x="390979" y="695692"/>
                    </a:lnTo>
                    <a:lnTo>
                      <a:pt x="390917" y="695238"/>
                    </a:lnTo>
                    <a:lnTo>
                      <a:pt x="391350" y="694908"/>
                    </a:lnTo>
                    <a:lnTo>
                      <a:pt x="391870" y="694343"/>
                    </a:lnTo>
                    <a:lnTo>
                      <a:pt x="392220" y="693839"/>
                    </a:lnTo>
                    <a:lnTo>
                      <a:pt x="392885" y="693976"/>
                    </a:lnTo>
                    <a:lnTo>
                      <a:pt x="393062" y="694596"/>
                    </a:lnTo>
                    <a:lnTo>
                      <a:pt x="393395" y="695016"/>
                    </a:lnTo>
                    <a:lnTo>
                      <a:pt x="393916" y="695164"/>
                    </a:lnTo>
                    <a:lnTo>
                      <a:pt x="394362" y="694872"/>
                    </a:lnTo>
                    <a:lnTo>
                      <a:pt x="394869" y="694547"/>
                    </a:lnTo>
                    <a:lnTo>
                      <a:pt x="395367" y="694711"/>
                    </a:lnTo>
                    <a:lnTo>
                      <a:pt x="395351" y="695206"/>
                    </a:lnTo>
                    <a:lnTo>
                      <a:pt x="395348" y="695299"/>
                    </a:lnTo>
                    <a:lnTo>
                      <a:pt x="395363" y="695336"/>
                    </a:lnTo>
                    <a:lnTo>
                      <a:pt x="395527" y="695736"/>
                    </a:lnTo>
                    <a:lnTo>
                      <a:pt x="395971" y="695579"/>
                    </a:lnTo>
                    <a:lnTo>
                      <a:pt x="396256" y="694971"/>
                    </a:lnTo>
                    <a:lnTo>
                      <a:pt x="396998" y="694824"/>
                    </a:lnTo>
                    <a:lnTo>
                      <a:pt x="397508" y="694480"/>
                    </a:lnTo>
                    <a:lnTo>
                      <a:pt x="398077" y="694303"/>
                    </a:lnTo>
                    <a:lnTo>
                      <a:pt x="398321" y="694734"/>
                    </a:lnTo>
                    <a:lnTo>
                      <a:pt x="398472" y="695270"/>
                    </a:lnTo>
                    <a:lnTo>
                      <a:pt x="398578" y="696079"/>
                    </a:lnTo>
                    <a:lnTo>
                      <a:pt x="399229" y="696243"/>
                    </a:lnTo>
                    <a:lnTo>
                      <a:pt x="400854" y="695880"/>
                    </a:lnTo>
                    <a:lnTo>
                      <a:pt x="401169" y="695520"/>
                    </a:lnTo>
                    <a:lnTo>
                      <a:pt x="401169" y="695043"/>
                    </a:lnTo>
                    <a:lnTo>
                      <a:pt x="401493" y="694406"/>
                    </a:lnTo>
                    <a:lnTo>
                      <a:pt x="402206" y="694465"/>
                    </a:lnTo>
                    <a:lnTo>
                      <a:pt x="402585" y="695071"/>
                    </a:lnTo>
                    <a:lnTo>
                      <a:pt x="403095" y="695726"/>
                    </a:lnTo>
                    <a:lnTo>
                      <a:pt x="403558" y="696012"/>
                    </a:lnTo>
                    <a:lnTo>
                      <a:pt x="404489" y="696266"/>
                    </a:lnTo>
                    <a:lnTo>
                      <a:pt x="405028" y="696060"/>
                    </a:lnTo>
                    <a:lnTo>
                      <a:pt x="405227" y="695299"/>
                    </a:lnTo>
                    <a:lnTo>
                      <a:pt x="405670" y="695024"/>
                    </a:lnTo>
                    <a:lnTo>
                      <a:pt x="406139" y="695335"/>
                    </a:lnTo>
                    <a:lnTo>
                      <a:pt x="406287" y="695829"/>
                    </a:lnTo>
                    <a:lnTo>
                      <a:pt x="406759" y="696230"/>
                    </a:lnTo>
                    <a:lnTo>
                      <a:pt x="407234" y="696221"/>
                    </a:lnTo>
                    <a:lnTo>
                      <a:pt x="407680" y="696108"/>
                    </a:lnTo>
                    <a:lnTo>
                      <a:pt x="408127" y="695935"/>
                    </a:lnTo>
                    <a:lnTo>
                      <a:pt x="408637" y="695826"/>
                    </a:lnTo>
                    <a:lnTo>
                      <a:pt x="409022" y="695547"/>
                    </a:lnTo>
                    <a:lnTo>
                      <a:pt x="409375" y="694706"/>
                    </a:lnTo>
                    <a:lnTo>
                      <a:pt x="409392" y="694667"/>
                    </a:lnTo>
                    <a:lnTo>
                      <a:pt x="409383" y="694434"/>
                    </a:lnTo>
                    <a:lnTo>
                      <a:pt x="409366" y="693944"/>
                    </a:lnTo>
                    <a:lnTo>
                      <a:pt x="409963" y="693578"/>
                    </a:lnTo>
                    <a:lnTo>
                      <a:pt x="410689" y="693129"/>
                    </a:lnTo>
                    <a:lnTo>
                      <a:pt x="411186" y="693077"/>
                    </a:lnTo>
                    <a:lnTo>
                      <a:pt x="411752" y="693196"/>
                    </a:lnTo>
                    <a:lnTo>
                      <a:pt x="412308" y="693139"/>
                    </a:lnTo>
                    <a:lnTo>
                      <a:pt x="412529" y="693116"/>
                    </a:lnTo>
                    <a:lnTo>
                      <a:pt x="412323" y="692647"/>
                    </a:lnTo>
                    <a:lnTo>
                      <a:pt x="411809" y="692341"/>
                    </a:lnTo>
                    <a:lnTo>
                      <a:pt x="411779" y="692232"/>
                    </a:lnTo>
                    <a:lnTo>
                      <a:pt x="411655" y="691780"/>
                    </a:lnTo>
                    <a:lnTo>
                      <a:pt x="412182" y="691572"/>
                    </a:lnTo>
                    <a:lnTo>
                      <a:pt x="412741" y="692021"/>
                    </a:lnTo>
                    <a:lnTo>
                      <a:pt x="413373" y="692499"/>
                    </a:lnTo>
                    <a:lnTo>
                      <a:pt x="413893" y="692075"/>
                    </a:lnTo>
                    <a:lnTo>
                      <a:pt x="413951" y="692028"/>
                    </a:lnTo>
                    <a:lnTo>
                      <a:pt x="413887" y="691523"/>
                    </a:lnTo>
                    <a:lnTo>
                      <a:pt x="413887" y="691269"/>
                    </a:lnTo>
                    <a:lnTo>
                      <a:pt x="413887" y="690769"/>
                    </a:lnTo>
                    <a:lnTo>
                      <a:pt x="414471" y="690198"/>
                    </a:lnTo>
                    <a:lnTo>
                      <a:pt x="415011" y="690242"/>
                    </a:lnTo>
                    <a:lnTo>
                      <a:pt x="415672" y="689979"/>
                    </a:lnTo>
                    <a:lnTo>
                      <a:pt x="416324" y="689792"/>
                    </a:lnTo>
                    <a:lnTo>
                      <a:pt x="416982" y="689561"/>
                    </a:lnTo>
                    <a:lnTo>
                      <a:pt x="417531" y="689536"/>
                    </a:lnTo>
                    <a:lnTo>
                      <a:pt x="417685" y="690524"/>
                    </a:lnTo>
                    <a:lnTo>
                      <a:pt x="418456" y="690572"/>
                    </a:lnTo>
                    <a:lnTo>
                      <a:pt x="419001" y="690242"/>
                    </a:lnTo>
                    <a:lnTo>
                      <a:pt x="419393" y="690547"/>
                    </a:lnTo>
                    <a:lnTo>
                      <a:pt x="420010" y="691045"/>
                    </a:lnTo>
                    <a:lnTo>
                      <a:pt x="420051" y="690313"/>
                    </a:lnTo>
                    <a:lnTo>
                      <a:pt x="420363" y="689891"/>
                    </a:lnTo>
                    <a:lnTo>
                      <a:pt x="420883" y="689414"/>
                    </a:lnTo>
                    <a:lnTo>
                      <a:pt x="421220" y="689725"/>
                    </a:lnTo>
                    <a:lnTo>
                      <a:pt x="421269" y="689637"/>
                    </a:lnTo>
                    <a:lnTo>
                      <a:pt x="421477" y="689269"/>
                    </a:lnTo>
                    <a:lnTo>
                      <a:pt x="421389" y="689213"/>
                    </a:lnTo>
                    <a:lnTo>
                      <a:pt x="420999" y="688964"/>
                    </a:lnTo>
                    <a:lnTo>
                      <a:pt x="421506" y="688637"/>
                    </a:lnTo>
                    <a:lnTo>
                      <a:pt x="422662" y="688723"/>
                    </a:lnTo>
                    <a:lnTo>
                      <a:pt x="422803" y="688023"/>
                    </a:lnTo>
                    <a:lnTo>
                      <a:pt x="423490" y="688534"/>
                    </a:lnTo>
                    <a:lnTo>
                      <a:pt x="423500" y="687828"/>
                    </a:lnTo>
                    <a:lnTo>
                      <a:pt x="424014" y="687981"/>
                    </a:lnTo>
                    <a:lnTo>
                      <a:pt x="424457" y="687638"/>
                    </a:lnTo>
                    <a:lnTo>
                      <a:pt x="424540" y="686582"/>
                    </a:lnTo>
                    <a:lnTo>
                      <a:pt x="424583" y="686546"/>
                    </a:lnTo>
                    <a:lnTo>
                      <a:pt x="424884" y="686292"/>
                    </a:lnTo>
                    <a:lnTo>
                      <a:pt x="424549" y="686017"/>
                    </a:lnTo>
                    <a:lnTo>
                      <a:pt x="424319" y="685827"/>
                    </a:lnTo>
                    <a:lnTo>
                      <a:pt x="424595" y="685455"/>
                    </a:lnTo>
                    <a:lnTo>
                      <a:pt x="425291" y="685474"/>
                    </a:lnTo>
                    <a:lnTo>
                      <a:pt x="425863" y="685313"/>
                    </a:lnTo>
                    <a:lnTo>
                      <a:pt x="426839" y="685445"/>
                    </a:lnTo>
                    <a:lnTo>
                      <a:pt x="427254" y="684585"/>
                    </a:lnTo>
                    <a:lnTo>
                      <a:pt x="427308" y="684472"/>
                    </a:lnTo>
                    <a:lnTo>
                      <a:pt x="427276" y="684245"/>
                    </a:lnTo>
                    <a:lnTo>
                      <a:pt x="427205" y="683737"/>
                    </a:lnTo>
                    <a:lnTo>
                      <a:pt x="427873" y="683811"/>
                    </a:lnTo>
                    <a:lnTo>
                      <a:pt x="428261" y="683557"/>
                    </a:lnTo>
                    <a:lnTo>
                      <a:pt x="428322" y="682890"/>
                    </a:lnTo>
                    <a:lnTo>
                      <a:pt x="428946" y="682743"/>
                    </a:lnTo>
                    <a:lnTo>
                      <a:pt x="429112" y="682703"/>
                    </a:lnTo>
                    <a:lnTo>
                      <a:pt x="428871" y="682035"/>
                    </a:lnTo>
                    <a:lnTo>
                      <a:pt x="428351" y="681592"/>
                    </a:lnTo>
                    <a:lnTo>
                      <a:pt x="427980" y="681407"/>
                    </a:lnTo>
                    <a:lnTo>
                      <a:pt x="427786" y="681310"/>
                    </a:lnTo>
                    <a:lnTo>
                      <a:pt x="428017" y="680827"/>
                    </a:lnTo>
                    <a:lnTo>
                      <a:pt x="428399" y="680433"/>
                    </a:lnTo>
                    <a:lnTo>
                      <a:pt x="428457" y="679980"/>
                    </a:lnTo>
                    <a:lnTo>
                      <a:pt x="428641" y="679576"/>
                    </a:lnTo>
                    <a:lnTo>
                      <a:pt x="428695" y="679457"/>
                    </a:lnTo>
                    <a:lnTo>
                      <a:pt x="428681" y="679363"/>
                    </a:lnTo>
                    <a:lnTo>
                      <a:pt x="428611" y="678869"/>
                    </a:lnTo>
                    <a:lnTo>
                      <a:pt x="429202" y="678806"/>
                    </a:lnTo>
                    <a:lnTo>
                      <a:pt x="429559" y="679409"/>
                    </a:lnTo>
                    <a:lnTo>
                      <a:pt x="429963" y="679165"/>
                    </a:lnTo>
                    <a:lnTo>
                      <a:pt x="430509" y="679281"/>
                    </a:lnTo>
                    <a:lnTo>
                      <a:pt x="431170" y="679213"/>
                    </a:lnTo>
                    <a:lnTo>
                      <a:pt x="431437" y="678806"/>
                    </a:lnTo>
                    <a:lnTo>
                      <a:pt x="432407" y="678459"/>
                    </a:lnTo>
                    <a:lnTo>
                      <a:pt x="432715" y="677896"/>
                    </a:lnTo>
                    <a:lnTo>
                      <a:pt x="432952" y="677499"/>
                    </a:lnTo>
                    <a:lnTo>
                      <a:pt x="433373" y="677245"/>
                    </a:lnTo>
                    <a:lnTo>
                      <a:pt x="433729" y="676921"/>
                    </a:lnTo>
                    <a:lnTo>
                      <a:pt x="434089" y="677200"/>
                    </a:lnTo>
                    <a:lnTo>
                      <a:pt x="434789" y="677100"/>
                    </a:lnTo>
                    <a:lnTo>
                      <a:pt x="435454" y="676898"/>
                    </a:lnTo>
                    <a:lnTo>
                      <a:pt x="436105" y="677197"/>
                    </a:lnTo>
                    <a:lnTo>
                      <a:pt x="436542" y="677527"/>
                    </a:lnTo>
                    <a:lnTo>
                      <a:pt x="436661" y="677980"/>
                    </a:lnTo>
                    <a:lnTo>
                      <a:pt x="437152" y="677713"/>
                    </a:lnTo>
                    <a:lnTo>
                      <a:pt x="437778" y="677514"/>
                    </a:lnTo>
                    <a:lnTo>
                      <a:pt x="438501" y="677749"/>
                    </a:lnTo>
                    <a:lnTo>
                      <a:pt x="438581" y="678346"/>
                    </a:lnTo>
                    <a:lnTo>
                      <a:pt x="439082" y="678766"/>
                    </a:lnTo>
                    <a:lnTo>
                      <a:pt x="439676" y="679030"/>
                    </a:lnTo>
                    <a:lnTo>
                      <a:pt x="440154" y="679174"/>
                    </a:lnTo>
                    <a:lnTo>
                      <a:pt x="440549" y="678869"/>
                    </a:lnTo>
                    <a:lnTo>
                      <a:pt x="441146" y="678625"/>
                    </a:lnTo>
                    <a:lnTo>
                      <a:pt x="441824" y="678921"/>
                    </a:lnTo>
                    <a:lnTo>
                      <a:pt x="442508" y="678478"/>
                    </a:lnTo>
                    <a:lnTo>
                      <a:pt x="443721" y="678333"/>
                    </a:lnTo>
                    <a:lnTo>
                      <a:pt x="444874" y="678199"/>
                    </a:lnTo>
                    <a:lnTo>
                      <a:pt x="445327" y="677743"/>
                    </a:lnTo>
                    <a:lnTo>
                      <a:pt x="445507" y="676833"/>
                    </a:lnTo>
                    <a:lnTo>
                      <a:pt x="445523" y="675539"/>
                    </a:lnTo>
                    <a:lnTo>
                      <a:pt x="445613" y="672583"/>
                    </a:lnTo>
                    <a:lnTo>
                      <a:pt x="445751" y="667250"/>
                    </a:lnTo>
                    <a:lnTo>
                      <a:pt x="445754" y="662038"/>
                    </a:lnTo>
                    <a:lnTo>
                      <a:pt x="445754" y="661537"/>
                    </a:lnTo>
                    <a:lnTo>
                      <a:pt x="445757" y="660333"/>
                    </a:lnTo>
                    <a:lnTo>
                      <a:pt x="445757" y="659833"/>
                    </a:lnTo>
                    <a:lnTo>
                      <a:pt x="445763" y="656898"/>
                    </a:lnTo>
                    <a:lnTo>
                      <a:pt x="445763" y="656860"/>
                    </a:lnTo>
                    <a:lnTo>
                      <a:pt x="445763" y="656398"/>
                    </a:lnTo>
                    <a:lnTo>
                      <a:pt x="445690" y="653122"/>
                    </a:lnTo>
                    <a:lnTo>
                      <a:pt x="444742" y="649610"/>
                    </a:lnTo>
                    <a:lnTo>
                      <a:pt x="443737" y="645971"/>
                    </a:lnTo>
                    <a:lnTo>
                      <a:pt x="443127" y="644145"/>
                    </a:lnTo>
                    <a:lnTo>
                      <a:pt x="442469" y="642674"/>
                    </a:lnTo>
                    <a:lnTo>
                      <a:pt x="441349" y="640716"/>
                    </a:lnTo>
                    <a:lnTo>
                      <a:pt x="440340" y="638365"/>
                    </a:lnTo>
                    <a:lnTo>
                      <a:pt x="437403" y="633341"/>
                    </a:lnTo>
                    <a:lnTo>
                      <a:pt x="436372" y="631626"/>
                    </a:lnTo>
                    <a:lnTo>
                      <a:pt x="435486" y="630339"/>
                    </a:lnTo>
                    <a:lnTo>
                      <a:pt x="435248" y="629538"/>
                    </a:lnTo>
                    <a:lnTo>
                      <a:pt x="435209" y="628616"/>
                    </a:lnTo>
                    <a:lnTo>
                      <a:pt x="435190" y="628190"/>
                    </a:lnTo>
                    <a:lnTo>
                      <a:pt x="435479" y="627012"/>
                    </a:lnTo>
                    <a:lnTo>
                      <a:pt x="435845" y="625952"/>
                    </a:lnTo>
                    <a:lnTo>
                      <a:pt x="436134" y="624966"/>
                    </a:lnTo>
                    <a:lnTo>
                      <a:pt x="436529" y="623933"/>
                    </a:lnTo>
                    <a:lnTo>
                      <a:pt x="436963" y="622931"/>
                    </a:lnTo>
                    <a:lnTo>
                      <a:pt x="437605" y="621579"/>
                    </a:lnTo>
                    <a:lnTo>
                      <a:pt x="438164" y="619390"/>
                    </a:lnTo>
                    <a:lnTo>
                      <a:pt x="438818" y="617392"/>
                    </a:lnTo>
                    <a:lnTo>
                      <a:pt x="439384" y="615915"/>
                    </a:lnTo>
                    <a:lnTo>
                      <a:pt x="439856" y="615165"/>
                    </a:lnTo>
                    <a:lnTo>
                      <a:pt x="440074" y="614747"/>
                    </a:lnTo>
                    <a:lnTo>
                      <a:pt x="440466" y="614053"/>
                    </a:lnTo>
                    <a:lnTo>
                      <a:pt x="440828" y="612900"/>
                    </a:lnTo>
                    <a:lnTo>
                      <a:pt x="442058" y="610717"/>
                    </a:lnTo>
                    <a:lnTo>
                      <a:pt x="443143" y="609128"/>
                    </a:lnTo>
                    <a:lnTo>
                      <a:pt x="444543" y="607343"/>
                    </a:lnTo>
                    <a:lnTo>
                      <a:pt x="445645" y="606421"/>
                    </a:lnTo>
                    <a:lnTo>
                      <a:pt x="446807" y="605339"/>
                    </a:lnTo>
                    <a:lnTo>
                      <a:pt x="448114" y="604530"/>
                    </a:lnTo>
                    <a:lnTo>
                      <a:pt x="449976" y="603910"/>
                    </a:lnTo>
                    <a:lnTo>
                      <a:pt x="451296" y="603399"/>
                    </a:lnTo>
                    <a:lnTo>
                      <a:pt x="453396" y="602504"/>
                    </a:lnTo>
                    <a:lnTo>
                      <a:pt x="456375" y="601187"/>
                    </a:lnTo>
                    <a:lnTo>
                      <a:pt x="458841" y="600106"/>
                    </a:lnTo>
                    <a:lnTo>
                      <a:pt x="461516" y="598792"/>
                    </a:lnTo>
                    <a:lnTo>
                      <a:pt x="463660" y="597601"/>
                    </a:lnTo>
                    <a:lnTo>
                      <a:pt x="465738" y="596320"/>
                    </a:lnTo>
                    <a:lnTo>
                      <a:pt x="468168" y="594859"/>
                    </a:lnTo>
                    <a:lnTo>
                      <a:pt x="470275" y="593587"/>
                    </a:lnTo>
                    <a:lnTo>
                      <a:pt x="472121" y="592627"/>
                    </a:lnTo>
                    <a:lnTo>
                      <a:pt x="473980" y="591671"/>
                    </a:lnTo>
                    <a:lnTo>
                      <a:pt x="475598" y="590769"/>
                    </a:lnTo>
                    <a:lnTo>
                      <a:pt x="477306" y="589879"/>
                    </a:lnTo>
                    <a:lnTo>
                      <a:pt x="479226" y="588730"/>
                    </a:lnTo>
                    <a:lnTo>
                      <a:pt x="480238" y="587973"/>
                    </a:lnTo>
                    <a:lnTo>
                      <a:pt x="480639" y="586691"/>
                    </a:lnTo>
                    <a:lnTo>
                      <a:pt x="480854" y="583699"/>
                    </a:lnTo>
                    <a:lnTo>
                      <a:pt x="481509" y="581290"/>
                    </a:lnTo>
                    <a:lnTo>
                      <a:pt x="481994" y="579897"/>
                    </a:lnTo>
                    <a:lnTo>
                      <a:pt x="482273" y="578857"/>
                    </a:lnTo>
                    <a:lnTo>
                      <a:pt x="482312" y="578275"/>
                    </a:lnTo>
                    <a:lnTo>
                      <a:pt x="482781" y="577239"/>
                    </a:lnTo>
                    <a:lnTo>
                      <a:pt x="483458" y="575228"/>
                    </a:lnTo>
                    <a:lnTo>
                      <a:pt x="484174" y="573549"/>
                    </a:lnTo>
                    <a:lnTo>
                      <a:pt x="484203" y="573482"/>
                    </a:lnTo>
                    <a:lnTo>
                      <a:pt x="484100" y="571925"/>
                    </a:lnTo>
                    <a:lnTo>
                      <a:pt x="483561" y="569517"/>
                    </a:lnTo>
                    <a:lnTo>
                      <a:pt x="483041" y="567101"/>
                    </a:lnTo>
                    <a:lnTo>
                      <a:pt x="482553" y="564597"/>
                    </a:lnTo>
                    <a:lnTo>
                      <a:pt x="482033" y="562385"/>
                    </a:lnTo>
                    <a:lnTo>
                      <a:pt x="481281" y="560411"/>
                    </a:lnTo>
                    <a:lnTo>
                      <a:pt x="480337" y="558096"/>
                    </a:lnTo>
                    <a:lnTo>
                      <a:pt x="479753" y="556856"/>
                    </a:lnTo>
                    <a:lnTo>
                      <a:pt x="479544" y="556357"/>
                    </a:lnTo>
                    <a:lnTo>
                      <a:pt x="479432" y="556089"/>
                    </a:lnTo>
                    <a:lnTo>
                      <a:pt x="480071" y="554763"/>
                    </a:lnTo>
                    <a:lnTo>
                      <a:pt x="481734" y="552952"/>
                    </a:lnTo>
                    <a:lnTo>
                      <a:pt x="483394" y="550795"/>
                    </a:lnTo>
                    <a:lnTo>
                      <a:pt x="484726" y="548938"/>
                    </a:lnTo>
                    <a:lnTo>
                      <a:pt x="485320" y="548103"/>
                    </a:lnTo>
                    <a:lnTo>
                      <a:pt x="485789" y="548007"/>
                    </a:lnTo>
                    <a:lnTo>
                      <a:pt x="487115" y="547712"/>
                    </a:lnTo>
                    <a:lnTo>
                      <a:pt x="487809" y="547769"/>
                    </a:lnTo>
                    <a:lnTo>
                      <a:pt x="489241" y="547648"/>
                    </a:lnTo>
                    <a:lnTo>
                      <a:pt x="489857" y="547629"/>
                    </a:lnTo>
                    <a:lnTo>
                      <a:pt x="490416" y="547587"/>
                    </a:lnTo>
                    <a:lnTo>
                      <a:pt x="491671" y="547454"/>
                    </a:lnTo>
                    <a:lnTo>
                      <a:pt x="492721" y="547246"/>
                    </a:lnTo>
                    <a:lnTo>
                      <a:pt x="493370" y="547141"/>
                    </a:lnTo>
                    <a:lnTo>
                      <a:pt x="494930" y="547461"/>
                    </a:lnTo>
                    <a:lnTo>
                      <a:pt x="496979" y="547427"/>
                    </a:lnTo>
                    <a:lnTo>
                      <a:pt x="499856" y="547481"/>
                    </a:lnTo>
                    <a:lnTo>
                      <a:pt x="511443" y="547631"/>
                    </a:lnTo>
                    <a:lnTo>
                      <a:pt x="512227" y="547150"/>
                    </a:lnTo>
                    <a:lnTo>
                      <a:pt x="512542" y="546309"/>
                    </a:lnTo>
                    <a:lnTo>
                      <a:pt x="512805" y="545351"/>
                    </a:lnTo>
                    <a:lnTo>
                      <a:pt x="513081" y="544429"/>
                    </a:lnTo>
                    <a:lnTo>
                      <a:pt x="513248" y="543926"/>
                    </a:lnTo>
                    <a:lnTo>
                      <a:pt x="512082" y="543943"/>
                    </a:lnTo>
                    <a:lnTo>
                      <a:pt x="511615" y="543295"/>
                    </a:lnTo>
                    <a:lnTo>
                      <a:pt x="511556" y="543214"/>
                    </a:lnTo>
                    <a:lnTo>
                      <a:pt x="511651" y="542537"/>
                    </a:lnTo>
                    <a:lnTo>
                      <a:pt x="511703" y="542160"/>
                    </a:lnTo>
                    <a:lnTo>
                      <a:pt x="511456" y="541576"/>
                    </a:lnTo>
                    <a:lnTo>
                      <a:pt x="510914" y="541187"/>
                    </a:lnTo>
                    <a:lnTo>
                      <a:pt x="510358" y="540960"/>
                    </a:lnTo>
                    <a:lnTo>
                      <a:pt x="509559" y="541252"/>
                    </a:lnTo>
                    <a:lnTo>
                      <a:pt x="508961" y="541640"/>
                    </a:lnTo>
                    <a:lnTo>
                      <a:pt x="508352" y="541012"/>
                    </a:lnTo>
                    <a:lnTo>
                      <a:pt x="508271" y="540928"/>
                    </a:lnTo>
                    <a:lnTo>
                      <a:pt x="508377" y="540386"/>
                    </a:lnTo>
                    <a:lnTo>
                      <a:pt x="508435" y="540086"/>
                    </a:lnTo>
                    <a:lnTo>
                      <a:pt x="508271" y="539518"/>
                    </a:lnTo>
                    <a:lnTo>
                      <a:pt x="508027" y="538998"/>
                    </a:lnTo>
                    <a:lnTo>
                      <a:pt x="507754" y="538554"/>
                    </a:lnTo>
                    <a:lnTo>
                      <a:pt x="507086" y="538054"/>
                    </a:lnTo>
                    <a:lnTo>
                      <a:pt x="506931" y="537824"/>
                    </a:lnTo>
                    <a:lnTo>
                      <a:pt x="506762" y="537575"/>
                    </a:lnTo>
                    <a:lnTo>
                      <a:pt x="507025" y="537184"/>
                    </a:lnTo>
                    <a:lnTo>
                      <a:pt x="507500" y="537296"/>
                    </a:lnTo>
                    <a:lnTo>
                      <a:pt x="508059" y="537621"/>
                    </a:lnTo>
                    <a:lnTo>
                      <a:pt x="508782" y="538302"/>
                    </a:lnTo>
                    <a:lnTo>
                      <a:pt x="509783" y="538773"/>
                    </a:lnTo>
                    <a:lnTo>
                      <a:pt x="511145" y="539193"/>
                    </a:lnTo>
                    <a:lnTo>
                      <a:pt x="513723" y="539100"/>
                    </a:lnTo>
                    <a:lnTo>
                      <a:pt x="514612" y="539329"/>
                    </a:lnTo>
                    <a:lnTo>
                      <a:pt x="515604" y="539676"/>
                    </a:lnTo>
                    <a:lnTo>
                      <a:pt x="516545" y="539758"/>
                    </a:lnTo>
                    <a:lnTo>
                      <a:pt x="517659" y="539213"/>
                    </a:lnTo>
                    <a:lnTo>
                      <a:pt x="518340" y="538493"/>
                    </a:lnTo>
                    <a:lnTo>
                      <a:pt x="518960" y="537734"/>
                    </a:lnTo>
                    <a:lnTo>
                      <a:pt x="519091" y="537573"/>
                    </a:lnTo>
                    <a:lnTo>
                      <a:pt x="518854" y="536959"/>
                    </a:lnTo>
                    <a:lnTo>
                      <a:pt x="518745" y="536407"/>
                    </a:lnTo>
                    <a:lnTo>
                      <a:pt x="518135" y="535549"/>
                    </a:lnTo>
                    <a:lnTo>
                      <a:pt x="517252" y="535186"/>
                    </a:lnTo>
                    <a:lnTo>
                      <a:pt x="516250" y="534814"/>
                    </a:lnTo>
                    <a:lnTo>
                      <a:pt x="515213" y="534539"/>
                    </a:lnTo>
                    <a:lnTo>
                      <a:pt x="514516" y="534278"/>
                    </a:lnTo>
                    <a:lnTo>
                      <a:pt x="513585" y="533934"/>
                    </a:lnTo>
                    <a:lnTo>
                      <a:pt x="513220" y="533780"/>
                    </a:lnTo>
                    <a:lnTo>
                      <a:pt x="512908" y="533648"/>
                    </a:lnTo>
                    <a:lnTo>
                      <a:pt x="513277" y="533211"/>
                    </a:lnTo>
                    <a:lnTo>
                      <a:pt x="513832" y="532486"/>
                    </a:lnTo>
                    <a:lnTo>
                      <a:pt x="513903" y="532250"/>
                    </a:lnTo>
                    <a:lnTo>
                      <a:pt x="513999" y="531931"/>
                    </a:lnTo>
                    <a:lnTo>
                      <a:pt x="513656" y="531282"/>
                    </a:lnTo>
                    <a:lnTo>
                      <a:pt x="513428" y="530778"/>
                    </a:lnTo>
                    <a:lnTo>
                      <a:pt x="513164" y="530181"/>
                    </a:lnTo>
                    <a:lnTo>
                      <a:pt x="513164" y="530097"/>
                    </a:lnTo>
                    <a:lnTo>
                      <a:pt x="513164" y="529597"/>
                    </a:lnTo>
                    <a:lnTo>
                      <a:pt x="513800" y="528698"/>
                    </a:lnTo>
                    <a:lnTo>
                      <a:pt x="514517" y="527938"/>
                    </a:lnTo>
                    <a:lnTo>
                      <a:pt x="514558" y="527895"/>
                    </a:lnTo>
                    <a:lnTo>
                      <a:pt x="514494" y="527181"/>
                    </a:lnTo>
                    <a:lnTo>
                      <a:pt x="513524" y="526759"/>
                    </a:lnTo>
                    <a:lnTo>
                      <a:pt x="512785" y="526242"/>
                    </a:lnTo>
                    <a:lnTo>
                      <a:pt x="512500" y="525630"/>
                    </a:lnTo>
                    <a:lnTo>
                      <a:pt x="512490" y="525609"/>
                    </a:lnTo>
                    <a:lnTo>
                      <a:pt x="512511" y="524639"/>
                    </a:lnTo>
                    <a:lnTo>
                      <a:pt x="512514" y="524125"/>
                    </a:lnTo>
                    <a:lnTo>
                      <a:pt x="512516" y="523624"/>
                    </a:lnTo>
                    <a:lnTo>
                      <a:pt x="512590" y="522935"/>
                    </a:lnTo>
                    <a:lnTo>
                      <a:pt x="512654" y="521798"/>
                    </a:lnTo>
                    <a:lnTo>
                      <a:pt x="512712" y="521157"/>
                    </a:lnTo>
                    <a:lnTo>
                      <a:pt x="512737" y="520876"/>
                    </a:lnTo>
                    <a:lnTo>
                      <a:pt x="512670" y="520292"/>
                    </a:lnTo>
                    <a:lnTo>
                      <a:pt x="512506" y="519739"/>
                    </a:lnTo>
                    <a:lnTo>
                      <a:pt x="512031" y="519027"/>
                    </a:lnTo>
                    <a:lnTo>
                      <a:pt x="511604" y="518346"/>
                    </a:lnTo>
                    <a:lnTo>
                      <a:pt x="510412" y="516623"/>
                    </a:lnTo>
                    <a:lnTo>
                      <a:pt x="510371" y="516564"/>
                    </a:lnTo>
                    <a:lnTo>
                      <a:pt x="510454" y="515655"/>
                    </a:lnTo>
                    <a:lnTo>
                      <a:pt x="511103" y="514907"/>
                    </a:lnTo>
                    <a:lnTo>
                      <a:pt x="511912" y="513995"/>
                    </a:lnTo>
                    <a:lnTo>
                      <a:pt x="512423" y="512949"/>
                    </a:lnTo>
                    <a:lnTo>
                      <a:pt x="512686" y="512251"/>
                    </a:lnTo>
                    <a:lnTo>
                      <a:pt x="512702" y="511423"/>
                    </a:lnTo>
                    <a:lnTo>
                      <a:pt x="512769" y="509818"/>
                    </a:lnTo>
                    <a:lnTo>
                      <a:pt x="512785" y="509414"/>
                    </a:lnTo>
                    <a:lnTo>
                      <a:pt x="512638" y="508572"/>
                    </a:lnTo>
                    <a:lnTo>
                      <a:pt x="512307" y="507776"/>
                    </a:lnTo>
                    <a:lnTo>
                      <a:pt x="511209" y="506999"/>
                    </a:lnTo>
                    <a:lnTo>
                      <a:pt x="509880" y="507063"/>
                    </a:lnTo>
                    <a:lnTo>
                      <a:pt x="509663" y="506585"/>
                    </a:lnTo>
                    <a:lnTo>
                      <a:pt x="509600" y="506446"/>
                    </a:lnTo>
                    <a:lnTo>
                      <a:pt x="509748" y="505590"/>
                    </a:lnTo>
                    <a:lnTo>
                      <a:pt x="510573" y="504515"/>
                    </a:lnTo>
                    <a:lnTo>
                      <a:pt x="510901" y="503422"/>
                    </a:lnTo>
                    <a:lnTo>
                      <a:pt x="511084" y="502418"/>
                    </a:lnTo>
                    <a:lnTo>
                      <a:pt x="511431" y="501403"/>
                    </a:lnTo>
                    <a:lnTo>
                      <a:pt x="511931" y="500953"/>
                    </a:lnTo>
                    <a:lnTo>
                      <a:pt x="513245" y="500905"/>
                    </a:lnTo>
                    <a:lnTo>
                      <a:pt x="513477" y="500569"/>
                    </a:lnTo>
                    <a:lnTo>
                      <a:pt x="513505" y="500529"/>
                    </a:lnTo>
                    <a:lnTo>
                      <a:pt x="513450" y="499617"/>
                    </a:lnTo>
                    <a:lnTo>
                      <a:pt x="512830" y="499615"/>
                    </a:lnTo>
                    <a:lnTo>
                      <a:pt x="512028" y="498943"/>
                    </a:lnTo>
                    <a:lnTo>
                      <a:pt x="511601" y="498147"/>
                    </a:lnTo>
                    <a:lnTo>
                      <a:pt x="511543" y="497056"/>
                    </a:lnTo>
                    <a:lnTo>
                      <a:pt x="511392" y="496613"/>
                    </a:lnTo>
                    <a:lnTo>
                      <a:pt x="511282" y="496231"/>
                    </a:lnTo>
                    <a:lnTo>
                      <a:pt x="511190" y="495913"/>
                    </a:lnTo>
                    <a:lnTo>
                      <a:pt x="511305" y="495684"/>
                    </a:lnTo>
                    <a:lnTo>
                      <a:pt x="511418" y="495463"/>
                    </a:lnTo>
                    <a:lnTo>
                      <a:pt x="511161" y="494823"/>
                    </a:lnTo>
                    <a:lnTo>
                      <a:pt x="510962" y="493478"/>
                    </a:lnTo>
                    <a:lnTo>
                      <a:pt x="510899" y="492616"/>
                    </a:lnTo>
                    <a:lnTo>
                      <a:pt x="510878" y="492329"/>
                    </a:lnTo>
                    <a:lnTo>
                      <a:pt x="510962" y="491469"/>
                    </a:lnTo>
                    <a:lnTo>
                      <a:pt x="511386" y="490339"/>
                    </a:lnTo>
                    <a:lnTo>
                      <a:pt x="511533" y="489442"/>
                    </a:lnTo>
                    <a:lnTo>
                      <a:pt x="511633" y="488293"/>
                    </a:lnTo>
                    <a:lnTo>
                      <a:pt x="511665" y="487400"/>
                    </a:lnTo>
                    <a:lnTo>
                      <a:pt x="511665" y="487156"/>
                    </a:lnTo>
                    <a:lnTo>
                      <a:pt x="511665" y="486656"/>
                    </a:lnTo>
                    <a:lnTo>
                      <a:pt x="511453" y="485651"/>
                    </a:lnTo>
                    <a:lnTo>
                      <a:pt x="511142" y="485082"/>
                    </a:lnTo>
                    <a:lnTo>
                      <a:pt x="510647" y="484498"/>
                    </a:lnTo>
                    <a:lnTo>
                      <a:pt x="510239" y="484093"/>
                    </a:lnTo>
                    <a:lnTo>
                      <a:pt x="509581" y="483624"/>
                    </a:lnTo>
                    <a:lnTo>
                      <a:pt x="508188" y="482764"/>
                    </a:lnTo>
                    <a:lnTo>
                      <a:pt x="506823" y="482700"/>
                    </a:lnTo>
                    <a:lnTo>
                      <a:pt x="505988" y="482472"/>
                    </a:lnTo>
                    <a:lnTo>
                      <a:pt x="505677" y="482067"/>
                    </a:lnTo>
                    <a:lnTo>
                      <a:pt x="505561" y="481191"/>
                    </a:lnTo>
                    <a:lnTo>
                      <a:pt x="505442" y="480547"/>
                    </a:lnTo>
                    <a:lnTo>
                      <a:pt x="505436" y="480513"/>
                    </a:lnTo>
                    <a:lnTo>
                      <a:pt x="505449" y="479826"/>
                    </a:lnTo>
                    <a:lnTo>
                      <a:pt x="505454" y="479325"/>
                    </a:lnTo>
                    <a:lnTo>
                      <a:pt x="505460" y="478645"/>
                    </a:lnTo>
                    <a:lnTo>
                      <a:pt x="505462" y="478144"/>
                    </a:lnTo>
                    <a:lnTo>
                      <a:pt x="505494" y="477010"/>
                    </a:lnTo>
                    <a:lnTo>
                      <a:pt x="505862" y="475895"/>
                    </a:lnTo>
                    <a:lnTo>
                      <a:pt x="505879" y="475844"/>
                    </a:lnTo>
                    <a:lnTo>
                      <a:pt x="505840" y="474804"/>
                    </a:lnTo>
                    <a:lnTo>
                      <a:pt x="505741" y="474012"/>
                    </a:lnTo>
                    <a:lnTo>
                      <a:pt x="505494" y="473151"/>
                    </a:lnTo>
                    <a:lnTo>
                      <a:pt x="505166" y="472098"/>
                    </a:lnTo>
                    <a:lnTo>
                      <a:pt x="505083" y="471190"/>
                    </a:lnTo>
                    <a:lnTo>
                      <a:pt x="504935" y="470364"/>
                    </a:lnTo>
                    <a:lnTo>
                      <a:pt x="504575" y="469455"/>
                    </a:lnTo>
                    <a:lnTo>
                      <a:pt x="504065" y="468935"/>
                    </a:lnTo>
                    <a:lnTo>
                      <a:pt x="503394" y="468579"/>
                    </a:lnTo>
                    <a:lnTo>
                      <a:pt x="502787" y="468045"/>
                    </a:lnTo>
                    <a:lnTo>
                      <a:pt x="502328" y="467658"/>
                    </a:lnTo>
                    <a:lnTo>
                      <a:pt x="501933" y="466700"/>
                    </a:lnTo>
                    <a:lnTo>
                      <a:pt x="501872" y="466193"/>
                    </a:lnTo>
                    <a:lnTo>
                      <a:pt x="501849" y="466004"/>
                    </a:lnTo>
                    <a:lnTo>
                      <a:pt x="501942" y="464733"/>
                    </a:lnTo>
                    <a:lnTo>
                      <a:pt x="501949" y="464639"/>
                    </a:lnTo>
                    <a:lnTo>
                      <a:pt x="501923" y="463111"/>
                    </a:lnTo>
                    <a:lnTo>
                      <a:pt x="501374" y="462193"/>
                    </a:lnTo>
                    <a:lnTo>
                      <a:pt x="500684" y="460928"/>
                    </a:lnTo>
                    <a:lnTo>
                      <a:pt x="500193" y="459971"/>
                    </a:lnTo>
                    <a:lnTo>
                      <a:pt x="499782" y="459130"/>
                    </a:lnTo>
                    <a:lnTo>
                      <a:pt x="499207" y="458076"/>
                    </a:lnTo>
                    <a:lnTo>
                      <a:pt x="498912" y="457088"/>
                    </a:lnTo>
                    <a:lnTo>
                      <a:pt x="498864" y="455626"/>
                    </a:lnTo>
                    <a:lnTo>
                      <a:pt x="498866" y="455040"/>
                    </a:lnTo>
                    <a:lnTo>
                      <a:pt x="498867" y="454544"/>
                    </a:lnTo>
                    <a:lnTo>
                      <a:pt x="498716" y="453491"/>
                    </a:lnTo>
                    <a:lnTo>
                      <a:pt x="498607" y="452837"/>
                    </a:lnTo>
                    <a:lnTo>
                      <a:pt x="498385" y="451745"/>
                    </a:lnTo>
                    <a:lnTo>
                      <a:pt x="497810" y="450142"/>
                    </a:lnTo>
                    <a:lnTo>
                      <a:pt x="497313" y="449741"/>
                    </a:lnTo>
                    <a:lnTo>
                      <a:pt x="496305" y="449898"/>
                    </a:lnTo>
                    <a:lnTo>
                      <a:pt x="495540" y="450383"/>
                    </a:lnTo>
                    <a:lnTo>
                      <a:pt x="494436" y="450476"/>
                    </a:lnTo>
                    <a:lnTo>
                      <a:pt x="493591" y="449658"/>
                    </a:lnTo>
                    <a:lnTo>
                      <a:pt x="493248" y="449379"/>
                    </a:lnTo>
                    <a:lnTo>
                      <a:pt x="493082" y="448702"/>
                    </a:lnTo>
                    <a:lnTo>
                      <a:pt x="493062" y="448617"/>
                    </a:lnTo>
                    <a:lnTo>
                      <a:pt x="493090" y="448039"/>
                    </a:lnTo>
                    <a:lnTo>
                      <a:pt x="493277" y="447433"/>
                    </a:lnTo>
                    <a:lnTo>
                      <a:pt x="494381" y="446524"/>
                    </a:lnTo>
                    <a:lnTo>
                      <a:pt x="495152" y="445971"/>
                    </a:lnTo>
                    <a:lnTo>
                      <a:pt x="495531" y="445179"/>
                    </a:lnTo>
                    <a:lnTo>
                      <a:pt x="495560" y="444324"/>
                    </a:lnTo>
                    <a:lnTo>
                      <a:pt x="495576" y="443874"/>
                    </a:lnTo>
                    <a:lnTo>
                      <a:pt x="495229" y="442725"/>
                    </a:lnTo>
                    <a:lnTo>
                      <a:pt x="494323" y="441531"/>
                    </a:lnTo>
                    <a:lnTo>
                      <a:pt x="493890" y="440597"/>
                    </a:lnTo>
                    <a:lnTo>
                      <a:pt x="493367" y="439662"/>
                    </a:lnTo>
                    <a:lnTo>
                      <a:pt x="493107" y="439151"/>
                    </a:lnTo>
                    <a:lnTo>
                      <a:pt x="492480" y="437903"/>
                    </a:lnTo>
                    <a:lnTo>
                      <a:pt x="491748" y="436674"/>
                    </a:lnTo>
                    <a:lnTo>
                      <a:pt x="491007" y="435318"/>
                    </a:lnTo>
                    <a:lnTo>
                      <a:pt x="490538" y="434085"/>
                    </a:lnTo>
                    <a:lnTo>
                      <a:pt x="490432" y="433289"/>
                    </a:lnTo>
                    <a:lnTo>
                      <a:pt x="490351" y="432644"/>
                    </a:lnTo>
                    <a:lnTo>
                      <a:pt x="490320" y="432396"/>
                    </a:lnTo>
                    <a:lnTo>
                      <a:pt x="490400" y="431741"/>
                    </a:lnTo>
                    <a:lnTo>
                      <a:pt x="490833" y="431421"/>
                    </a:lnTo>
                    <a:lnTo>
                      <a:pt x="491639" y="431228"/>
                    </a:lnTo>
                    <a:lnTo>
                      <a:pt x="491954" y="430014"/>
                    </a:lnTo>
                    <a:lnTo>
                      <a:pt x="492297" y="429247"/>
                    </a:lnTo>
                    <a:lnTo>
                      <a:pt x="492891" y="428871"/>
                    </a:lnTo>
                    <a:lnTo>
                      <a:pt x="493444" y="428665"/>
                    </a:lnTo>
                    <a:lnTo>
                      <a:pt x="494086" y="428126"/>
                    </a:lnTo>
                    <a:lnTo>
                      <a:pt x="494574" y="427458"/>
                    </a:lnTo>
                    <a:lnTo>
                      <a:pt x="494805" y="426408"/>
                    </a:lnTo>
                    <a:lnTo>
                      <a:pt x="494824" y="426233"/>
                    </a:lnTo>
                    <a:lnTo>
                      <a:pt x="494863" y="425872"/>
                    </a:lnTo>
                    <a:lnTo>
                      <a:pt x="494545" y="424723"/>
                    </a:lnTo>
                    <a:lnTo>
                      <a:pt x="494256" y="423740"/>
                    </a:lnTo>
                    <a:lnTo>
                      <a:pt x="494038" y="423005"/>
                    </a:lnTo>
                    <a:lnTo>
                      <a:pt x="493761" y="422215"/>
                    </a:lnTo>
                    <a:lnTo>
                      <a:pt x="493463" y="421435"/>
                    </a:lnTo>
                    <a:lnTo>
                      <a:pt x="493296" y="420943"/>
                    </a:lnTo>
                    <a:lnTo>
                      <a:pt x="492744" y="419941"/>
                    </a:lnTo>
                    <a:lnTo>
                      <a:pt x="492201" y="418292"/>
                    </a:lnTo>
                    <a:lnTo>
                      <a:pt x="491687" y="416262"/>
                    </a:lnTo>
                    <a:lnTo>
                      <a:pt x="491318" y="414843"/>
                    </a:lnTo>
                    <a:lnTo>
                      <a:pt x="491113" y="413652"/>
                    </a:lnTo>
                    <a:lnTo>
                      <a:pt x="490747" y="412718"/>
                    </a:lnTo>
                    <a:lnTo>
                      <a:pt x="490576" y="412310"/>
                    </a:lnTo>
                    <a:lnTo>
                      <a:pt x="490352" y="411696"/>
                    </a:lnTo>
                    <a:lnTo>
                      <a:pt x="489883" y="410364"/>
                    </a:lnTo>
                    <a:lnTo>
                      <a:pt x="489183" y="408854"/>
                    </a:lnTo>
                    <a:lnTo>
                      <a:pt x="488771" y="407803"/>
                    </a:lnTo>
                    <a:lnTo>
                      <a:pt x="488714" y="407657"/>
                    </a:lnTo>
                    <a:lnTo>
                      <a:pt x="488933" y="406286"/>
                    </a:lnTo>
                    <a:lnTo>
                      <a:pt x="489398" y="405307"/>
                    </a:lnTo>
                    <a:lnTo>
                      <a:pt x="489815" y="404250"/>
                    </a:lnTo>
                    <a:lnTo>
                      <a:pt x="490268" y="403544"/>
                    </a:lnTo>
                    <a:lnTo>
                      <a:pt x="490377" y="402880"/>
                    </a:lnTo>
                    <a:lnTo>
                      <a:pt x="490641" y="402465"/>
                    </a:lnTo>
                    <a:lnTo>
                      <a:pt x="491244" y="401641"/>
                    </a:lnTo>
                    <a:lnTo>
                      <a:pt x="491633" y="401227"/>
                    </a:lnTo>
                    <a:lnTo>
                      <a:pt x="492044" y="401002"/>
                    </a:lnTo>
                    <a:lnTo>
                      <a:pt x="492423" y="400498"/>
                    </a:lnTo>
                    <a:lnTo>
                      <a:pt x="493264" y="399945"/>
                    </a:lnTo>
                    <a:lnTo>
                      <a:pt x="494314" y="400706"/>
                    </a:lnTo>
                    <a:lnTo>
                      <a:pt x="495049" y="400494"/>
                    </a:lnTo>
                    <a:lnTo>
                      <a:pt x="496658" y="399714"/>
                    </a:lnTo>
                    <a:lnTo>
                      <a:pt x="498767" y="398689"/>
                    </a:lnTo>
                    <a:lnTo>
                      <a:pt x="501105" y="398057"/>
                    </a:lnTo>
                    <a:lnTo>
                      <a:pt x="503869" y="397697"/>
                    </a:lnTo>
                    <a:lnTo>
                      <a:pt x="506451" y="397252"/>
                    </a:lnTo>
                    <a:lnTo>
                      <a:pt x="509212" y="396382"/>
                    </a:lnTo>
                    <a:lnTo>
                      <a:pt x="512384" y="395636"/>
                    </a:lnTo>
                    <a:lnTo>
                      <a:pt x="514975" y="395292"/>
                    </a:lnTo>
                    <a:lnTo>
                      <a:pt x="517110" y="395061"/>
                    </a:lnTo>
                    <a:lnTo>
                      <a:pt x="519904" y="394917"/>
                    </a:lnTo>
                    <a:lnTo>
                      <a:pt x="521644" y="394894"/>
                    </a:lnTo>
                    <a:lnTo>
                      <a:pt x="522444" y="393890"/>
                    </a:lnTo>
                    <a:lnTo>
                      <a:pt x="522723" y="392676"/>
                    </a:lnTo>
                    <a:lnTo>
                      <a:pt x="522803" y="391209"/>
                    </a:lnTo>
                    <a:lnTo>
                      <a:pt x="523089" y="388967"/>
                    </a:lnTo>
                    <a:lnTo>
                      <a:pt x="523285" y="386862"/>
                    </a:lnTo>
                    <a:lnTo>
                      <a:pt x="523365" y="384649"/>
                    </a:lnTo>
                    <a:lnTo>
                      <a:pt x="523561" y="381907"/>
                    </a:lnTo>
                    <a:lnTo>
                      <a:pt x="523624" y="378768"/>
                    </a:lnTo>
                    <a:lnTo>
                      <a:pt x="523632" y="378368"/>
                    </a:lnTo>
                    <a:lnTo>
                      <a:pt x="523349" y="374766"/>
                    </a:lnTo>
                    <a:lnTo>
                      <a:pt x="522973" y="372226"/>
                    </a:lnTo>
                    <a:lnTo>
                      <a:pt x="522806" y="369880"/>
                    </a:lnTo>
                    <a:lnTo>
                      <a:pt x="522777" y="369478"/>
                    </a:lnTo>
                    <a:lnTo>
                      <a:pt x="523323" y="367619"/>
                    </a:lnTo>
                    <a:lnTo>
                      <a:pt x="524270" y="365574"/>
                    </a:lnTo>
                    <a:lnTo>
                      <a:pt x="525279" y="363490"/>
                    </a:lnTo>
                    <a:lnTo>
                      <a:pt x="526746" y="360744"/>
                    </a:lnTo>
                    <a:lnTo>
                      <a:pt x="528085" y="358111"/>
                    </a:lnTo>
                    <a:lnTo>
                      <a:pt x="528676" y="355161"/>
                    </a:lnTo>
                    <a:lnTo>
                      <a:pt x="529211" y="351831"/>
                    </a:lnTo>
                    <a:lnTo>
                      <a:pt x="529221" y="351764"/>
                    </a:lnTo>
                    <a:lnTo>
                      <a:pt x="529180" y="350098"/>
                    </a:lnTo>
                    <a:lnTo>
                      <a:pt x="529153" y="349077"/>
                    </a:lnTo>
                    <a:lnTo>
                      <a:pt x="529141" y="348621"/>
                    </a:lnTo>
                    <a:lnTo>
                      <a:pt x="529658" y="346675"/>
                    </a:lnTo>
                    <a:lnTo>
                      <a:pt x="530926" y="344797"/>
                    </a:lnTo>
                    <a:lnTo>
                      <a:pt x="532256" y="342158"/>
                    </a:lnTo>
                    <a:lnTo>
                      <a:pt x="532417" y="341013"/>
                    </a:lnTo>
                    <a:lnTo>
                      <a:pt x="532474" y="340613"/>
                    </a:lnTo>
                    <a:lnTo>
                      <a:pt x="531289" y="338506"/>
                    </a:lnTo>
                    <a:lnTo>
                      <a:pt x="529857" y="335924"/>
                    </a:lnTo>
                    <a:lnTo>
                      <a:pt x="528175" y="333077"/>
                    </a:lnTo>
                    <a:lnTo>
                      <a:pt x="526460" y="329696"/>
                    </a:lnTo>
                    <a:lnTo>
                      <a:pt x="524733" y="326675"/>
                    </a:lnTo>
                    <a:lnTo>
                      <a:pt x="523846" y="324322"/>
                    </a:lnTo>
                    <a:lnTo>
                      <a:pt x="523770" y="324118"/>
                    </a:lnTo>
                    <a:lnTo>
                      <a:pt x="524039" y="323069"/>
                    </a:lnTo>
                    <a:lnTo>
                      <a:pt x="524611" y="321509"/>
                    </a:lnTo>
                    <a:lnTo>
                      <a:pt x="525796" y="319206"/>
                    </a:lnTo>
                    <a:lnTo>
                      <a:pt x="527022" y="316712"/>
                    </a:lnTo>
                    <a:lnTo>
                      <a:pt x="526370" y="315074"/>
                    </a:lnTo>
                    <a:lnTo>
                      <a:pt x="525664" y="312271"/>
                    </a:lnTo>
                    <a:lnTo>
                      <a:pt x="524964" y="309699"/>
                    </a:lnTo>
                    <a:lnTo>
                      <a:pt x="524733" y="306660"/>
                    </a:lnTo>
                    <a:lnTo>
                      <a:pt x="524733" y="303383"/>
                    </a:lnTo>
                    <a:lnTo>
                      <a:pt x="525433" y="300576"/>
                    </a:lnTo>
                    <a:lnTo>
                      <a:pt x="525902" y="298011"/>
                    </a:lnTo>
                    <a:lnTo>
                      <a:pt x="526602" y="295204"/>
                    </a:lnTo>
                    <a:lnTo>
                      <a:pt x="527770" y="292868"/>
                    </a:lnTo>
                    <a:lnTo>
                      <a:pt x="528708" y="290531"/>
                    </a:lnTo>
                    <a:lnTo>
                      <a:pt x="529645" y="288181"/>
                    </a:lnTo>
                    <a:lnTo>
                      <a:pt x="530808" y="285844"/>
                    </a:lnTo>
                    <a:lnTo>
                      <a:pt x="531745" y="283508"/>
                    </a:lnTo>
                    <a:lnTo>
                      <a:pt x="532445" y="280701"/>
                    </a:lnTo>
                    <a:lnTo>
                      <a:pt x="533151" y="278136"/>
                    </a:lnTo>
                    <a:lnTo>
                      <a:pt x="533851" y="275329"/>
                    </a:lnTo>
                    <a:lnTo>
                      <a:pt x="534783" y="272992"/>
                    </a:lnTo>
                    <a:lnTo>
                      <a:pt x="536189" y="270884"/>
                    </a:lnTo>
                    <a:lnTo>
                      <a:pt x="537120" y="268547"/>
                    </a:lnTo>
                    <a:lnTo>
                      <a:pt x="538526" y="266680"/>
                    </a:lnTo>
                    <a:lnTo>
                      <a:pt x="539695" y="264343"/>
                    </a:lnTo>
                    <a:lnTo>
                      <a:pt x="541095" y="262235"/>
                    </a:lnTo>
                    <a:lnTo>
                      <a:pt x="542270" y="260127"/>
                    </a:lnTo>
                    <a:lnTo>
                      <a:pt x="543439" y="257790"/>
                    </a:lnTo>
                    <a:lnTo>
                      <a:pt x="544839" y="255923"/>
                    </a:lnTo>
                    <a:lnTo>
                      <a:pt x="545770" y="253358"/>
                    </a:lnTo>
                    <a:lnTo>
                      <a:pt x="546945" y="251008"/>
                    </a:lnTo>
                    <a:lnTo>
                      <a:pt x="547876" y="248671"/>
                    </a:lnTo>
                    <a:lnTo>
                      <a:pt x="548345" y="245636"/>
                    </a:lnTo>
                    <a:lnTo>
                      <a:pt x="548576" y="242588"/>
                    </a:lnTo>
                    <a:lnTo>
                      <a:pt x="548576" y="239324"/>
                    </a:lnTo>
                    <a:lnTo>
                      <a:pt x="548576" y="236048"/>
                    </a:lnTo>
                    <a:lnTo>
                      <a:pt x="548345" y="233012"/>
                    </a:lnTo>
                    <a:lnTo>
                      <a:pt x="548345" y="229507"/>
                    </a:lnTo>
                    <a:lnTo>
                      <a:pt x="548345" y="226231"/>
                    </a:lnTo>
                    <a:lnTo>
                      <a:pt x="548576" y="223195"/>
                    </a:lnTo>
                    <a:lnTo>
                      <a:pt x="549283" y="220389"/>
                    </a:lnTo>
                    <a:lnTo>
                      <a:pt x="550214" y="218052"/>
                    </a:lnTo>
                    <a:lnTo>
                      <a:pt x="551382" y="215715"/>
                    </a:lnTo>
                    <a:lnTo>
                      <a:pt x="552551" y="213835"/>
                    </a:lnTo>
                    <a:lnTo>
                      <a:pt x="553957" y="211740"/>
                    </a:lnTo>
                    <a:lnTo>
                      <a:pt x="555826" y="210102"/>
                    </a:lnTo>
                    <a:lnTo>
                      <a:pt x="556995" y="207993"/>
                    </a:lnTo>
                    <a:lnTo>
                      <a:pt x="558864" y="206355"/>
                    </a:lnTo>
                    <a:lnTo>
                      <a:pt x="560501" y="204717"/>
                    </a:lnTo>
                    <a:lnTo>
                      <a:pt x="562138" y="203091"/>
                    </a:lnTo>
                    <a:lnTo>
                      <a:pt x="564245" y="201681"/>
                    </a:lnTo>
                    <a:lnTo>
                      <a:pt x="566113" y="200043"/>
                    </a:lnTo>
                    <a:lnTo>
                      <a:pt x="567751" y="198176"/>
                    </a:lnTo>
                    <a:lnTo>
                      <a:pt x="569389" y="196538"/>
                    </a:lnTo>
                    <a:lnTo>
                      <a:pt x="570788" y="194671"/>
                    </a:lnTo>
                    <a:lnTo>
                      <a:pt x="571071" y="194049"/>
                    </a:lnTo>
                    <a:lnTo>
                      <a:pt x="571110" y="193973"/>
                    </a:lnTo>
                    <a:lnTo>
                      <a:pt x="571957" y="192093"/>
                    </a:lnTo>
                    <a:lnTo>
                      <a:pt x="572895" y="189756"/>
                    </a:lnTo>
                    <a:lnTo>
                      <a:pt x="573832" y="187419"/>
                    </a:lnTo>
                    <a:lnTo>
                      <a:pt x="574532" y="184854"/>
                    </a:lnTo>
                    <a:lnTo>
                      <a:pt x="575232" y="182047"/>
                    </a:lnTo>
                    <a:lnTo>
                      <a:pt x="575932" y="179469"/>
                    </a:lnTo>
                    <a:lnTo>
                      <a:pt x="576638" y="176662"/>
                    </a:lnTo>
                    <a:lnTo>
                      <a:pt x="577338" y="174097"/>
                    </a:lnTo>
                    <a:lnTo>
                      <a:pt x="577338" y="170579"/>
                    </a:lnTo>
                    <a:lnTo>
                      <a:pt x="576870" y="167544"/>
                    </a:lnTo>
                    <a:lnTo>
                      <a:pt x="575932" y="165207"/>
                    </a:lnTo>
                    <a:lnTo>
                      <a:pt x="574532" y="163340"/>
                    </a:lnTo>
                    <a:lnTo>
                      <a:pt x="573126" y="161232"/>
                    </a:lnTo>
                    <a:lnTo>
                      <a:pt x="571257" y="159835"/>
                    </a:lnTo>
                    <a:lnTo>
                      <a:pt x="569389" y="158197"/>
                    </a:lnTo>
                    <a:lnTo>
                      <a:pt x="567051" y="157257"/>
                    </a:lnTo>
                    <a:lnTo>
                      <a:pt x="564714" y="156317"/>
                    </a:lnTo>
                    <a:lnTo>
                      <a:pt x="562138" y="155149"/>
                    </a:lnTo>
                    <a:lnTo>
                      <a:pt x="559801" y="154222"/>
                    </a:lnTo>
                    <a:lnTo>
                      <a:pt x="557464" y="153282"/>
                    </a:lnTo>
                    <a:lnTo>
                      <a:pt x="555126" y="152113"/>
                    </a:lnTo>
                    <a:lnTo>
                      <a:pt x="553020" y="150945"/>
                    </a:lnTo>
                    <a:lnTo>
                      <a:pt x="550920" y="149548"/>
                    </a:lnTo>
                    <a:lnTo>
                      <a:pt x="548576" y="148608"/>
                    </a:lnTo>
                    <a:lnTo>
                      <a:pt x="546239" y="147440"/>
                    </a:lnTo>
                    <a:lnTo>
                      <a:pt x="543670" y="146500"/>
                    </a:lnTo>
                    <a:lnTo>
                      <a:pt x="541801" y="145103"/>
                    </a:lnTo>
                    <a:lnTo>
                      <a:pt x="539226" y="144163"/>
                    </a:lnTo>
                    <a:lnTo>
                      <a:pt x="536889" y="143223"/>
                    </a:lnTo>
                    <a:lnTo>
                      <a:pt x="534551" y="142055"/>
                    </a:lnTo>
                    <a:lnTo>
                      <a:pt x="532445" y="140658"/>
                    </a:lnTo>
                    <a:lnTo>
                      <a:pt x="530339" y="139490"/>
                    </a:lnTo>
                    <a:lnTo>
                      <a:pt x="528008" y="138321"/>
                    </a:lnTo>
                    <a:lnTo>
                      <a:pt x="525902" y="137153"/>
                    </a:lnTo>
                    <a:lnTo>
                      <a:pt x="523564" y="135984"/>
                    </a:lnTo>
                    <a:lnTo>
                      <a:pt x="521227" y="135045"/>
                    </a:lnTo>
                    <a:lnTo>
                      <a:pt x="518652" y="134105"/>
                    </a:lnTo>
                    <a:lnTo>
                      <a:pt x="516783" y="132708"/>
                    </a:lnTo>
                    <a:lnTo>
                      <a:pt x="514677" y="131311"/>
                    </a:lnTo>
                    <a:lnTo>
                      <a:pt x="512108" y="130371"/>
                    </a:lnTo>
                    <a:lnTo>
                      <a:pt x="510233" y="128961"/>
                    </a:lnTo>
                    <a:lnTo>
                      <a:pt x="507664" y="128034"/>
                    </a:lnTo>
                    <a:lnTo>
                      <a:pt x="505796" y="126637"/>
                    </a:lnTo>
                    <a:lnTo>
                      <a:pt x="503221" y="125697"/>
                    </a:lnTo>
                    <a:lnTo>
                      <a:pt x="500883" y="124529"/>
                    </a:lnTo>
                    <a:lnTo>
                      <a:pt x="498777" y="123361"/>
                    </a:lnTo>
                    <a:lnTo>
                      <a:pt x="496439" y="122192"/>
                    </a:lnTo>
                    <a:lnTo>
                      <a:pt x="494339" y="121024"/>
                    </a:lnTo>
                    <a:lnTo>
                      <a:pt x="493402" y="120554"/>
                    </a:lnTo>
                    <a:lnTo>
                      <a:pt x="492002" y="119855"/>
                    </a:lnTo>
                    <a:lnTo>
                      <a:pt x="489896" y="118674"/>
                    </a:lnTo>
                    <a:lnTo>
                      <a:pt x="487558" y="117506"/>
                    </a:lnTo>
                    <a:lnTo>
                      <a:pt x="485452" y="116109"/>
                    </a:lnTo>
                    <a:lnTo>
                      <a:pt x="483115" y="115169"/>
                    </a:lnTo>
                    <a:lnTo>
                      <a:pt x="481008" y="113772"/>
                    </a:lnTo>
                    <a:lnTo>
                      <a:pt x="478908" y="112604"/>
                    </a:lnTo>
                    <a:lnTo>
                      <a:pt x="476571" y="111435"/>
                    </a:lnTo>
                    <a:lnTo>
                      <a:pt x="474921" y="110521"/>
                    </a:lnTo>
                    <a:lnTo>
                      <a:pt x="474465" y="110267"/>
                    </a:lnTo>
                    <a:lnTo>
                      <a:pt x="472596" y="108857"/>
                    </a:lnTo>
                    <a:lnTo>
                      <a:pt x="470490" y="107460"/>
                    </a:lnTo>
                    <a:lnTo>
                      <a:pt x="468383" y="106050"/>
                    </a:lnTo>
                    <a:lnTo>
                      <a:pt x="466515" y="104425"/>
                    </a:lnTo>
                    <a:lnTo>
                      <a:pt x="464646" y="103015"/>
                    </a:lnTo>
                    <a:lnTo>
                      <a:pt x="462771" y="101377"/>
                    </a:lnTo>
                    <a:lnTo>
                      <a:pt x="460902" y="99980"/>
                    </a:lnTo>
                    <a:lnTo>
                      <a:pt x="459034" y="98341"/>
                    </a:lnTo>
                    <a:lnTo>
                      <a:pt x="457396" y="96703"/>
                    </a:lnTo>
                    <a:lnTo>
                      <a:pt x="455759" y="95065"/>
                    </a:lnTo>
                    <a:lnTo>
                      <a:pt x="454121" y="93427"/>
                    </a:lnTo>
                    <a:lnTo>
                      <a:pt x="452252" y="91560"/>
                    </a:lnTo>
                    <a:lnTo>
                      <a:pt x="450846" y="89693"/>
                    </a:lnTo>
                    <a:lnTo>
                      <a:pt x="449215" y="88054"/>
                    </a:lnTo>
                    <a:lnTo>
                      <a:pt x="447809" y="85946"/>
                    </a:lnTo>
                    <a:lnTo>
                      <a:pt x="446409" y="83851"/>
                    </a:lnTo>
                    <a:lnTo>
                      <a:pt x="445002" y="81971"/>
                    </a:lnTo>
                    <a:lnTo>
                      <a:pt x="443834" y="79876"/>
                    </a:lnTo>
                    <a:lnTo>
                      <a:pt x="442196" y="77767"/>
                    </a:lnTo>
                    <a:lnTo>
                      <a:pt x="441265" y="75431"/>
                    </a:lnTo>
                    <a:lnTo>
                      <a:pt x="439859" y="73564"/>
                    </a:lnTo>
                    <a:lnTo>
                      <a:pt x="438928" y="71214"/>
                    </a:lnTo>
                    <a:lnTo>
                      <a:pt x="437521" y="69119"/>
                    </a:lnTo>
                    <a:lnTo>
                      <a:pt x="436590" y="66782"/>
                    </a:lnTo>
                    <a:lnTo>
                      <a:pt x="435184" y="64674"/>
                    </a:lnTo>
                    <a:lnTo>
                      <a:pt x="434246" y="62337"/>
                    </a:lnTo>
                    <a:lnTo>
                      <a:pt x="432846" y="60229"/>
                    </a:lnTo>
                    <a:lnTo>
                      <a:pt x="431446" y="58362"/>
                    </a:lnTo>
                    <a:lnTo>
                      <a:pt x="430040" y="56254"/>
                    </a:lnTo>
                    <a:lnTo>
                      <a:pt x="428640" y="54387"/>
                    </a:lnTo>
                    <a:lnTo>
                      <a:pt x="427234" y="52279"/>
                    </a:lnTo>
                    <a:lnTo>
                      <a:pt x="425834" y="50183"/>
                    </a:lnTo>
                    <a:lnTo>
                      <a:pt x="424665" y="48303"/>
                    </a:lnTo>
                    <a:lnTo>
                      <a:pt x="422797" y="46436"/>
                    </a:lnTo>
                    <a:lnTo>
                      <a:pt x="421159" y="44798"/>
                    </a:lnTo>
                    <a:lnTo>
                      <a:pt x="419753" y="42931"/>
                    </a:lnTo>
                    <a:lnTo>
                      <a:pt x="418353" y="40823"/>
                    </a:lnTo>
                    <a:lnTo>
                      <a:pt x="416947" y="38728"/>
                    </a:lnTo>
                    <a:lnTo>
                      <a:pt x="415547" y="36848"/>
                    </a:lnTo>
                    <a:lnTo>
                      <a:pt x="414140" y="34752"/>
                    </a:lnTo>
                    <a:lnTo>
                      <a:pt x="412972" y="32644"/>
                    </a:lnTo>
                    <a:lnTo>
                      <a:pt x="411572" y="30777"/>
                    </a:lnTo>
                    <a:lnTo>
                      <a:pt x="410165" y="28669"/>
                    </a:lnTo>
                    <a:lnTo>
                      <a:pt x="408766" y="26802"/>
                    </a:lnTo>
                    <a:lnTo>
                      <a:pt x="407828" y="24224"/>
                    </a:lnTo>
                    <a:lnTo>
                      <a:pt x="406190" y="22586"/>
                    </a:lnTo>
                    <a:lnTo>
                      <a:pt x="404791" y="20719"/>
                    </a:lnTo>
                    <a:lnTo>
                      <a:pt x="402922" y="18852"/>
                    </a:lnTo>
                    <a:lnTo>
                      <a:pt x="401284" y="17214"/>
                    </a:lnTo>
                    <a:lnTo>
                      <a:pt x="399178" y="15804"/>
                    </a:lnTo>
                    <a:lnTo>
                      <a:pt x="397541" y="14166"/>
                    </a:lnTo>
                    <a:lnTo>
                      <a:pt x="395672" y="12540"/>
                    </a:lnTo>
                    <a:lnTo>
                      <a:pt x="393803" y="11130"/>
                    </a:lnTo>
                    <a:lnTo>
                      <a:pt x="391697" y="9962"/>
                    </a:lnTo>
                    <a:lnTo>
                      <a:pt x="389591" y="8565"/>
                    </a:lnTo>
                    <a:lnTo>
                      <a:pt x="387722" y="7155"/>
                    </a:lnTo>
                    <a:lnTo>
                      <a:pt x="385622" y="5758"/>
                    </a:lnTo>
                    <a:lnTo>
                      <a:pt x="383047" y="4819"/>
                    </a:lnTo>
                    <a:lnTo>
                      <a:pt x="380478" y="4120"/>
                    </a:lnTo>
                    <a:lnTo>
                      <a:pt x="377903" y="3180"/>
                    </a:lnTo>
                    <a:lnTo>
                      <a:pt x="374866" y="2710"/>
                    </a:lnTo>
                    <a:lnTo>
                      <a:pt x="372291" y="2012"/>
                    </a:lnTo>
                    <a:lnTo>
                      <a:pt x="369016" y="1783"/>
                    </a:lnTo>
                    <a:lnTo>
                      <a:pt x="365979" y="1542"/>
                    </a:lnTo>
                    <a:lnTo>
                      <a:pt x="362941" y="1072"/>
                    </a:lnTo>
                    <a:lnTo>
                      <a:pt x="359435" y="1072"/>
                    </a:lnTo>
                    <a:lnTo>
                      <a:pt x="356391" y="843"/>
                    </a:lnTo>
                    <a:lnTo>
                      <a:pt x="352885" y="843"/>
                    </a:lnTo>
                    <a:lnTo>
                      <a:pt x="349609" y="843"/>
                    </a:lnTo>
                    <a:lnTo>
                      <a:pt x="346104" y="843"/>
                    </a:lnTo>
                    <a:lnTo>
                      <a:pt x="343066" y="374"/>
                    </a:lnTo>
                    <a:lnTo>
                      <a:pt x="339560" y="374"/>
                    </a:lnTo>
                    <a:lnTo>
                      <a:pt x="336285" y="374"/>
                    </a:lnTo>
                    <a:lnTo>
                      <a:pt x="332779" y="374"/>
                    </a:lnTo>
                    <a:lnTo>
                      <a:pt x="329504" y="374"/>
                    </a:lnTo>
                    <a:lnTo>
                      <a:pt x="325998" y="374"/>
                    </a:lnTo>
                    <a:lnTo>
                      <a:pt x="322961" y="843"/>
                    </a:lnTo>
                    <a:lnTo>
                      <a:pt x="319454" y="843"/>
                    </a:lnTo>
                    <a:lnTo>
                      <a:pt x="316410" y="1072"/>
                    </a:lnTo>
                    <a:lnTo>
                      <a:pt x="312904" y="1072"/>
                    </a:lnTo>
                    <a:lnTo>
                      <a:pt x="309867" y="1313"/>
                    </a:lnTo>
                    <a:lnTo>
                      <a:pt x="306829" y="1783"/>
                    </a:lnTo>
                    <a:lnTo>
                      <a:pt x="303317" y="1783"/>
                    </a:lnTo>
                    <a:lnTo>
                      <a:pt x="300279" y="2012"/>
                    </a:lnTo>
                    <a:lnTo>
                      <a:pt x="297242" y="2482"/>
                    </a:lnTo>
                    <a:lnTo>
                      <a:pt x="294204" y="2710"/>
                    </a:lnTo>
                    <a:lnTo>
                      <a:pt x="290929" y="2952"/>
                    </a:lnTo>
                    <a:lnTo>
                      <a:pt x="287892" y="3422"/>
                    </a:lnTo>
                    <a:lnTo>
                      <a:pt x="284617" y="3422"/>
                    </a:lnTo>
                    <a:lnTo>
                      <a:pt x="281810" y="4120"/>
                    </a:lnTo>
                    <a:lnTo>
                      <a:pt x="278774" y="4349"/>
                    </a:lnTo>
                    <a:lnTo>
                      <a:pt x="275730" y="4590"/>
                    </a:lnTo>
                    <a:lnTo>
                      <a:pt x="272223" y="4590"/>
                    </a:lnTo>
                    <a:lnTo>
                      <a:pt x="268717" y="4590"/>
                    </a:lnTo>
                    <a:lnTo>
                      <a:pt x="265680" y="5047"/>
                    </a:lnTo>
                    <a:lnTo>
                      <a:pt x="262873" y="5758"/>
                    </a:lnTo>
                    <a:lnTo>
                      <a:pt x="259837" y="5987"/>
                    </a:lnTo>
                    <a:lnTo>
                      <a:pt x="257261" y="6685"/>
                    </a:lnTo>
                    <a:lnTo>
                      <a:pt x="255209" y="7206"/>
                    </a:lnTo>
                    <a:lnTo>
                      <a:pt x="255730" y="7790"/>
                    </a:lnTo>
                    <a:lnTo>
                      <a:pt x="256346" y="8133"/>
                    </a:lnTo>
                    <a:lnTo>
                      <a:pt x="256837" y="8768"/>
                    </a:lnTo>
                    <a:lnTo>
                      <a:pt x="257316" y="9175"/>
                    </a:lnTo>
                    <a:lnTo>
                      <a:pt x="258129" y="9505"/>
                    </a:lnTo>
                    <a:lnTo>
                      <a:pt x="258793" y="9302"/>
                    </a:lnTo>
                    <a:lnTo>
                      <a:pt x="259390" y="9543"/>
                    </a:lnTo>
                    <a:lnTo>
                      <a:pt x="259667" y="10038"/>
                    </a:lnTo>
                    <a:lnTo>
                      <a:pt x="259843" y="10673"/>
                    </a:lnTo>
                    <a:lnTo>
                      <a:pt x="259936" y="11499"/>
                    </a:lnTo>
                    <a:lnTo>
                      <a:pt x="259625" y="11816"/>
                    </a:lnTo>
                    <a:lnTo>
                      <a:pt x="259293" y="12324"/>
                    </a:lnTo>
                    <a:lnTo>
                      <a:pt x="259570" y="12921"/>
                    </a:lnTo>
                    <a:lnTo>
                      <a:pt x="259474" y="13569"/>
                    </a:lnTo>
                    <a:lnTo>
                      <a:pt x="258722" y="13975"/>
                    </a:lnTo>
                    <a:lnTo>
                      <a:pt x="258199" y="14521"/>
                    </a:lnTo>
                    <a:lnTo>
                      <a:pt x="257826" y="14255"/>
                    </a:lnTo>
                    <a:lnTo>
                      <a:pt x="257257" y="14305"/>
                    </a:lnTo>
                    <a:lnTo>
                      <a:pt x="256616" y="14801"/>
                    </a:lnTo>
                    <a:lnTo>
                      <a:pt x="256385" y="15449"/>
                    </a:lnTo>
                    <a:lnTo>
                      <a:pt x="256005" y="15982"/>
                    </a:lnTo>
                    <a:lnTo>
                      <a:pt x="255509" y="16388"/>
                    </a:lnTo>
                    <a:lnTo>
                      <a:pt x="255196" y="16757"/>
                    </a:lnTo>
                    <a:lnTo>
                      <a:pt x="255530" y="17608"/>
                    </a:lnTo>
                    <a:lnTo>
                      <a:pt x="255556" y="18382"/>
                    </a:lnTo>
                    <a:lnTo>
                      <a:pt x="255440" y="19030"/>
                    </a:lnTo>
                    <a:lnTo>
                      <a:pt x="255181" y="19982"/>
                    </a:lnTo>
                    <a:lnTo>
                      <a:pt x="254937" y="20503"/>
                    </a:lnTo>
                    <a:lnTo>
                      <a:pt x="254561" y="21151"/>
                    </a:lnTo>
                    <a:lnTo>
                      <a:pt x="254044" y="22129"/>
                    </a:lnTo>
                    <a:lnTo>
                      <a:pt x="254028" y="22980"/>
                    </a:lnTo>
                    <a:lnTo>
                      <a:pt x="254297" y="23932"/>
                    </a:lnTo>
                    <a:lnTo>
                      <a:pt x="254564" y="24605"/>
                    </a:lnTo>
                    <a:lnTo>
                      <a:pt x="254644" y="25062"/>
                    </a:lnTo>
                    <a:lnTo>
                      <a:pt x="254439" y="25608"/>
                    </a:lnTo>
                    <a:lnTo>
                      <a:pt x="254481" y="26053"/>
                    </a:lnTo>
                    <a:lnTo>
                      <a:pt x="254503" y="26866"/>
                    </a:lnTo>
                    <a:lnTo>
                      <a:pt x="254230" y="27323"/>
                    </a:lnTo>
                    <a:lnTo>
                      <a:pt x="253874" y="27983"/>
                    </a:lnTo>
                    <a:lnTo>
                      <a:pt x="254060" y="28606"/>
                    </a:lnTo>
                    <a:lnTo>
                      <a:pt x="253938" y="29419"/>
                    </a:lnTo>
                    <a:lnTo>
                      <a:pt x="253765" y="30054"/>
                    </a:lnTo>
                    <a:lnTo>
                      <a:pt x="253787" y="31044"/>
                    </a:lnTo>
                    <a:lnTo>
                      <a:pt x="253780" y="31793"/>
                    </a:lnTo>
                    <a:lnTo>
                      <a:pt x="253726" y="32975"/>
                    </a:lnTo>
                    <a:lnTo>
                      <a:pt x="253759" y="33686"/>
                    </a:lnTo>
                    <a:lnTo>
                      <a:pt x="254038" y="35057"/>
                    </a:lnTo>
                    <a:lnTo>
                      <a:pt x="254185" y="35934"/>
                    </a:lnTo>
                    <a:lnTo>
                      <a:pt x="254131" y="36645"/>
                    </a:lnTo>
                    <a:lnTo>
                      <a:pt x="254066" y="37305"/>
                    </a:lnTo>
                    <a:lnTo>
                      <a:pt x="254057" y="37826"/>
                    </a:lnTo>
                    <a:lnTo>
                      <a:pt x="254080" y="38626"/>
                    </a:lnTo>
                    <a:lnTo>
                      <a:pt x="254288" y="39426"/>
                    </a:lnTo>
                    <a:lnTo>
                      <a:pt x="254660" y="40048"/>
                    </a:lnTo>
                    <a:lnTo>
                      <a:pt x="254908" y="40493"/>
                    </a:lnTo>
                    <a:lnTo>
                      <a:pt x="255107" y="41166"/>
                    </a:lnTo>
                    <a:lnTo>
                      <a:pt x="255158" y="41636"/>
                    </a:lnTo>
                    <a:lnTo>
                      <a:pt x="255209" y="42754"/>
                    </a:lnTo>
                    <a:lnTo>
                      <a:pt x="255154" y="43300"/>
                    </a:lnTo>
                    <a:lnTo>
                      <a:pt x="255154" y="43909"/>
                    </a:lnTo>
                    <a:lnTo>
                      <a:pt x="255181" y="44874"/>
                    </a:lnTo>
                    <a:lnTo>
                      <a:pt x="254780" y="45306"/>
                    </a:lnTo>
                    <a:lnTo>
                      <a:pt x="254439" y="45827"/>
                    </a:lnTo>
                    <a:lnTo>
                      <a:pt x="254375" y="46386"/>
                    </a:lnTo>
                    <a:lnTo>
                      <a:pt x="254747" y="47287"/>
                    </a:lnTo>
                    <a:lnTo>
                      <a:pt x="254860" y="47833"/>
                    </a:lnTo>
                    <a:lnTo>
                      <a:pt x="254333" y="48253"/>
                    </a:lnTo>
                    <a:lnTo>
                      <a:pt x="253759" y="48761"/>
                    </a:lnTo>
                    <a:lnTo>
                      <a:pt x="253078" y="49523"/>
                    </a:lnTo>
                    <a:lnTo>
                      <a:pt x="252561" y="49980"/>
                    </a:lnTo>
                    <a:lnTo>
                      <a:pt x="251655" y="50640"/>
                    </a:lnTo>
                    <a:lnTo>
                      <a:pt x="250817" y="51110"/>
                    </a:lnTo>
                    <a:lnTo>
                      <a:pt x="249928" y="51555"/>
                    </a:lnTo>
                    <a:lnTo>
                      <a:pt x="249764" y="52139"/>
                    </a:lnTo>
                    <a:lnTo>
                      <a:pt x="249662" y="53015"/>
                    </a:lnTo>
                    <a:lnTo>
                      <a:pt x="249655" y="54082"/>
                    </a:lnTo>
                    <a:lnTo>
                      <a:pt x="249610" y="55301"/>
                    </a:lnTo>
                    <a:lnTo>
                      <a:pt x="249613" y="55911"/>
                    </a:lnTo>
                    <a:lnTo>
                      <a:pt x="249636" y="56711"/>
                    </a:lnTo>
                    <a:lnTo>
                      <a:pt x="249601" y="57854"/>
                    </a:lnTo>
                    <a:lnTo>
                      <a:pt x="249664" y="58857"/>
                    </a:lnTo>
                    <a:lnTo>
                      <a:pt x="249725" y="59899"/>
                    </a:lnTo>
                    <a:lnTo>
                      <a:pt x="249908" y="61384"/>
                    </a:lnTo>
                    <a:lnTo>
                      <a:pt x="250175" y="62388"/>
                    </a:lnTo>
                    <a:lnTo>
                      <a:pt x="250512" y="63150"/>
                    </a:lnTo>
                    <a:lnTo>
                      <a:pt x="250914" y="63950"/>
                    </a:lnTo>
                    <a:lnTo>
                      <a:pt x="251542" y="65106"/>
                    </a:lnTo>
                    <a:lnTo>
                      <a:pt x="252153" y="65944"/>
                    </a:lnTo>
                    <a:lnTo>
                      <a:pt x="252654" y="66731"/>
                    </a:lnTo>
                    <a:lnTo>
                      <a:pt x="253097" y="67620"/>
                    </a:lnTo>
                    <a:lnTo>
                      <a:pt x="253385" y="68382"/>
                    </a:lnTo>
                    <a:lnTo>
                      <a:pt x="253729" y="69119"/>
                    </a:lnTo>
                    <a:lnTo>
                      <a:pt x="253828" y="69779"/>
                    </a:lnTo>
                    <a:lnTo>
                      <a:pt x="253881" y="70503"/>
                    </a:lnTo>
                    <a:lnTo>
                      <a:pt x="253922" y="71087"/>
                    </a:lnTo>
                    <a:lnTo>
                      <a:pt x="254063" y="72065"/>
                    </a:lnTo>
                    <a:lnTo>
                      <a:pt x="253999" y="72865"/>
                    </a:lnTo>
                    <a:lnTo>
                      <a:pt x="253950" y="73627"/>
                    </a:lnTo>
                    <a:lnTo>
                      <a:pt x="253780" y="74885"/>
                    </a:lnTo>
                    <a:lnTo>
                      <a:pt x="253572" y="76040"/>
                    </a:lnTo>
                    <a:lnTo>
                      <a:pt x="253290" y="77044"/>
                    </a:lnTo>
                    <a:lnTo>
                      <a:pt x="253097" y="77780"/>
                    </a:lnTo>
                    <a:lnTo>
                      <a:pt x="253013" y="78339"/>
                    </a:lnTo>
                    <a:lnTo>
                      <a:pt x="252705" y="79355"/>
                    </a:lnTo>
                    <a:lnTo>
                      <a:pt x="252433" y="80041"/>
                    </a:lnTo>
                    <a:lnTo>
                      <a:pt x="251421" y="81057"/>
                    </a:lnTo>
                    <a:lnTo>
                      <a:pt x="251010" y="81298"/>
                    </a:lnTo>
                    <a:lnTo>
                      <a:pt x="250464" y="81400"/>
                    </a:lnTo>
                    <a:lnTo>
                      <a:pt x="249603" y="81539"/>
                    </a:lnTo>
                    <a:lnTo>
                      <a:pt x="248637" y="81666"/>
                    </a:lnTo>
                    <a:lnTo>
                      <a:pt x="247485" y="81781"/>
                    </a:lnTo>
                    <a:lnTo>
                      <a:pt x="245151" y="81997"/>
                    </a:lnTo>
                    <a:lnTo>
                      <a:pt x="243949" y="82035"/>
                    </a:lnTo>
                    <a:lnTo>
                      <a:pt x="242726" y="82136"/>
                    </a:lnTo>
                    <a:lnTo>
                      <a:pt x="241165" y="82289"/>
                    </a:lnTo>
                    <a:lnTo>
                      <a:pt x="239856" y="82352"/>
                    </a:lnTo>
                    <a:lnTo>
                      <a:pt x="238350" y="82428"/>
                    </a:lnTo>
                    <a:lnTo>
                      <a:pt x="236863" y="82466"/>
                    </a:lnTo>
                    <a:lnTo>
                      <a:pt x="235145" y="82593"/>
                    </a:lnTo>
                    <a:lnTo>
                      <a:pt x="232936" y="82771"/>
                    </a:lnTo>
                    <a:lnTo>
                      <a:pt x="231227" y="82835"/>
                    </a:lnTo>
                    <a:lnTo>
                      <a:pt x="229369" y="82873"/>
                    </a:lnTo>
                    <a:lnTo>
                      <a:pt x="227279" y="83076"/>
                    </a:lnTo>
                    <a:lnTo>
                      <a:pt x="225561" y="83051"/>
                    </a:lnTo>
                    <a:lnTo>
                      <a:pt x="224485" y="83101"/>
                    </a:lnTo>
                    <a:lnTo>
                      <a:pt x="222619" y="83355"/>
                    </a:lnTo>
                    <a:lnTo>
                      <a:pt x="221917" y="83203"/>
                    </a:lnTo>
                    <a:lnTo>
                      <a:pt x="222016" y="83762"/>
                    </a:lnTo>
                    <a:lnTo>
                      <a:pt x="222241" y="84346"/>
                    </a:lnTo>
                    <a:lnTo>
                      <a:pt x="222694" y="85159"/>
                    </a:lnTo>
                    <a:lnTo>
                      <a:pt x="222915" y="86429"/>
                    </a:lnTo>
                    <a:lnTo>
                      <a:pt x="223144" y="87547"/>
                    </a:lnTo>
                    <a:lnTo>
                      <a:pt x="223481" y="89096"/>
                    </a:lnTo>
                    <a:lnTo>
                      <a:pt x="223541" y="89782"/>
                    </a:lnTo>
                    <a:lnTo>
                      <a:pt x="223430" y="90671"/>
                    </a:lnTo>
                    <a:lnTo>
                      <a:pt x="223558" y="91369"/>
                    </a:lnTo>
                    <a:lnTo>
                      <a:pt x="223924" y="92233"/>
                    </a:lnTo>
                    <a:lnTo>
                      <a:pt x="224296" y="92982"/>
                    </a:lnTo>
                    <a:lnTo>
                      <a:pt x="224386" y="93515"/>
                    </a:lnTo>
                    <a:lnTo>
                      <a:pt x="224264" y="94150"/>
                    </a:lnTo>
                    <a:lnTo>
                      <a:pt x="224665" y="94938"/>
                    </a:lnTo>
                    <a:lnTo>
                      <a:pt x="224697" y="95509"/>
                    </a:lnTo>
                    <a:lnTo>
                      <a:pt x="224457" y="96576"/>
                    </a:lnTo>
                    <a:lnTo>
                      <a:pt x="224334" y="97668"/>
                    </a:lnTo>
                    <a:lnTo>
                      <a:pt x="224161" y="98456"/>
                    </a:lnTo>
                    <a:lnTo>
                      <a:pt x="223997" y="99142"/>
                    </a:lnTo>
                    <a:lnTo>
                      <a:pt x="223933" y="99802"/>
                    </a:lnTo>
                    <a:lnTo>
                      <a:pt x="223888" y="100691"/>
                    </a:lnTo>
                    <a:lnTo>
                      <a:pt x="223859" y="101453"/>
                    </a:lnTo>
                    <a:lnTo>
                      <a:pt x="223561" y="102761"/>
                    </a:lnTo>
                    <a:lnTo>
                      <a:pt x="223420" y="103726"/>
                    </a:lnTo>
                    <a:lnTo>
                      <a:pt x="223218" y="104526"/>
                    </a:lnTo>
                    <a:lnTo>
                      <a:pt x="223037" y="105784"/>
                    </a:lnTo>
                    <a:lnTo>
                      <a:pt x="222980" y="106381"/>
                    </a:lnTo>
                    <a:lnTo>
                      <a:pt x="222710" y="107028"/>
                    </a:lnTo>
                    <a:lnTo>
                      <a:pt x="222164" y="107600"/>
                    </a:lnTo>
                    <a:lnTo>
                      <a:pt x="221753" y="108019"/>
                    </a:lnTo>
                    <a:lnTo>
                      <a:pt x="221541" y="108590"/>
                    </a:lnTo>
                    <a:lnTo>
                      <a:pt x="221663" y="109708"/>
                    </a:lnTo>
                    <a:lnTo>
                      <a:pt x="221904" y="111016"/>
                    </a:lnTo>
                    <a:lnTo>
                      <a:pt x="222257" y="111727"/>
                    </a:lnTo>
                    <a:lnTo>
                      <a:pt x="222729" y="112146"/>
                    </a:lnTo>
                    <a:lnTo>
                      <a:pt x="222993" y="112680"/>
                    </a:lnTo>
                    <a:lnTo>
                      <a:pt x="223054" y="113454"/>
                    </a:lnTo>
                    <a:lnTo>
                      <a:pt x="223086" y="114191"/>
                    </a:lnTo>
                    <a:lnTo>
                      <a:pt x="222993" y="114712"/>
                    </a:lnTo>
                    <a:lnTo>
                      <a:pt x="223092" y="115359"/>
                    </a:lnTo>
                    <a:lnTo>
                      <a:pt x="223006" y="115969"/>
                    </a:lnTo>
                    <a:lnTo>
                      <a:pt x="223086" y="116769"/>
                    </a:lnTo>
                    <a:lnTo>
                      <a:pt x="223207" y="117772"/>
                    </a:lnTo>
                    <a:lnTo>
                      <a:pt x="222877" y="118331"/>
                    </a:lnTo>
                    <a:lnTo>
                      <a:pt x="222741" y="118789"/>
                    </a:lnTo>
                    <a:lnTo>
                      <a:pt x="222659" y="119373"/>
                    </a:lnTo>
                    <a:lnTo>
                      <a:pt x="222491" y="119931"/>
                    </a:lnTo>
                    <a:lnTo>
                      <a:pt x="222212" y="120884"/>
                    </a:lnTo>
                    <a:lnTo>
                      <a:pt x="222478" y="121595"/>
                    </a:lnTo>
                    <a:lnTo>
                      <a:pt x="222572" y="122383"/>
                    </a:lnTo>
                    <a:lnTo>
                      <a:pt x="222485" y="122916"/>
                    </a:lnTo>
                    <a:lnTo>
                      <a:pt x="222321" y="123754"/>
                    </a:lnTo>
                    <a:lnTo>
                      <a:pt x="222129" y="124554"/>
                    </a:lnTo>
                    <a:lnTo>
                      <a:pt x="221974" y="125418"/>
                    </a:lnTo>
                    <a:lnTo>
                      <a:pt x="221930" y="126078"/>
                    </a:lnTo>
                    <a:lnTo>
                      <a:pt x="222235" y="126726"/>
                    </a:lnTo>
                    <a:lnTo>
                      <a:pt x="222247" y="127323"/>
                    </a:lnTo>
                    <a:lnTo>
                      <a:pt x="222199" y="128021"/>
                    </a:lnTo>
                    <a:lnTo>
                      <a:pt x="222703" y="128758"/>
                    </a:lnTo>
                    <a:lnTo>
                      <a:pt x="222804" y="129507"/>
                    </a:lnTo>
                    <a:lnTo>
                      <a:pt x="222787" y="130434"/>
                    </a:lnTo>
                    <a:lnTo>
                      <a:pt x="222633" y="131082"/>
                    </a:lnTo>
                    <a:lnTo>
                      <a:pt x="222449" y="131628"/>
                    </a:lnTo>
                    <a:lnTo>
                      <a:pt x="222148" y="132225"/>
                    </a:lnTo>
                    <a:lnTo>
                      <a:pt x="222033" y="132924"/>
                    </a:lnTo>
                    <a:lnTo>
                      <a:pt x="222155" y="133673"/>
                    </a:lnTo>
                    <a:lnTo>
                      <a:pt x="222224" y="134232"/>
                    </a:lnTo>
                    <a:lnTo>
                      <a:pt x="222684" y="134765"/>
                    </a:lnTo>
                    <a:lnTo>
                      <a:pt x="222835" y="135362"/>
                    </a:lnTo>
                    <a:lnTo>
                      <a:pt x="222581" y="136035"/>
                    </a:lnTo>
                    <a:lnTo>
                      <a:pt x="222565" y="136823"/>
                    </a:lnTo>
                    <a:lnTo>
                      <a:pt x="222411" y="137521"/>
                    </a:lnTo>
                    <a:lnTo>
                      <a:pt x="221993" y="138194"/>
                    </a:lnTo>
                    <a:lnTo>
                      <a:pt x="222106" y="139045"/>
                    </a:lnTo>
                    <a:lnTo>
                      <a:pt x="222077" y="139667"/>
                    </a:lnTo>
                    <a:lnTo>
                      <a:pt x="221981" y="140125"/>
                    </a:lnTo>
                    <a:lnTo>
                      <a:pt x="222142" y="140544"/>
                    </a:lnTo>
                    <a:lnTo>
                      <a:pt x="221965" y="141014"/>
                    </a:lnTo>
                    <a:lnTo>
                      <a:pt x="221810" y="141687"/>
                    </a:lnTo>
                    <a:lnTo>
                      <a:pt x="221628" y="142271"/>
                    </a:lnTo>
                    <a:lnTo>
                      <a:pt x="221054" y="142677"/>
                    </a:lnTo>
                    <a:lnTo>
                      <a:pt x="220810" y="143071"/>
                    </a:lnTo>
                    <a:lnTo>
                      <a:pt x="220831" y="143693"/>
                    </a:lnTo>
                    <a:lnTo>
                      <a:pt x="220386" y="144506"/>
                    </a:lnTo>
                    <a:lnTo>
                      <a:pt x="220083" y="144849"/>
                    </a:lnTo>
                    <a:lnTo>
                      <a:pt x="219598" y="145509"/>
                    </a:lnTo>
                    <a:lnTo>
                      <a:pt x="219326" y="146144"/>
                    </a:lnTo>
                    <a:lnTo>
                      <a:pt x="220119" y="146525"/>
                    </a:lnTo>
                    <a:lnTo>
                      <a:pt x="220537" y="147960"/>
                    </a:lnTo>
                    <a:lnTo>
                      <a:pt x="220812" y="148405"/>
                    </a:lnTo>
                    <a:lnTo>
                      <a:pt x="220999" y="149154"/>
                    </a:lnTo>
                    <a:lnTo>
                      <a:pt x="221236" y="149599"/>
                    </a:lnTo>
                    <a:lnTo>
                      <a:pt x="221647" y="150094"/>
                    </a:lnTo>
                    <a:lnTo>
                      <a:pt x="221962" y="150437"/>
                    </a:lnTo>
                    <a:lnTo>
                      <a:pt x="222373" y="150805"/>
                    </a:lnTo>
                    <a:lnTo>
                      <a:pt x="222768" y="151377"/>
                    </a:lnTo>
                    <a:lnTo>
                      <a:pt x="223416" y="152075"/>
                    </a:lnTo>
                    <a:lnTo>
                      <a:pt x="223985" y="152329"/>
                    </a:lnTo>
                    <a:lnTo>
                      <a:pt x="224678" y="152571"/>
                    </a:lnTo>
                    <a:lnTo>
                      <a:pt x="225208" y="153040"/>
                    </a:lnTo>
                    <a:lnTo>
                      <a:pt x="225834" y="153574"/>
                    </a:lnTo>
                    <a:lnTo>
                      <a:pt x="226178" y="153866"/>
                    </a:lnTo>
                    <a:lnTo>
                      <a:pt x="226804" y="154158"/>
                    </a:lnTo>
                    <a:lnTo>
                      <a:pt x="227414" y="154666"/>
                    </a:lnTo>
                    <a:lnTo>
                      <a:pt x="228097" y="154945"/>
                    </a:lnTo>
                    <a:lnTo>
                      <a:pt x="228637" y="154857"/>
                    </a:lnTo>
                    <a:lnTo>
                      <a:pt x="228756" y="155365"/>
                    </a:lnTo>
                    <a:lnTo>
                      <a:pt x="229071" y="156215"/>
                    </a:lnTo>
                    <a:lnTo>
                      <a:pt x="229366" y="156635"/>
                    </a:lnTo>
                    <a:lnTo>
                      <a:pt x="229231" y="157333"/>
                    </a:lnTo>
                    <a:lnTo>
                      <a:pt x="229450" y="157752"/>
                    </a:lnTo>
                    <a:lnTo>
                      <a:pt x="229937" y="157968"/>
                    </a:lnTo>
                    <a:lnTo>
                      <a:pt x="230145" y="158755"/>
                    </a:lnTo>
                    <a:lnTo>
                      <a:pt x="230246" y="159238"/>
                    </a:lnTo>
                    <a:lnTo>
                      <a:pt x="230181" y="160203"/>
                    </a:lnTo>
                    <a:lnTo>
                      <a:pt x="229969" y="160775"/>
                    </a:lnTo>
                    <a:lnTo>
                      <a:pt x="230313" y="161270"/>
                    </a:lnTo>
                    <a:lnTo>
                      <a:pt x="230782" y="161308"/>
                    </a:lnTo>
                    <a:lnTo>
                      <a:pt x="230987" y="161727"/>
                    </a:lnTo>
                    <a:lnTo>
                      <a:pt x="231215" y="162489"/>
                    </a:lnTo>
                    <a:lnTo>
                      <a:pt x="231462" y="163010"/>
                    </a:lnTo>
                    <a:lnTo>
                      <a:pt x="232078" y="163404"/>
                    </a:lnTo>
                    <a:lnTo>
                      <a:pt x="232561" y="163899"/>
                    </a:lnTo>
                    <a:lnTo>
                      <a:pt x="232904" y="164242"/>
                    </a:lnTo>
                    <a:lnTo>
                      <a:pt x="233200" y="164610"/>
                    </a:lnTo>
                    <a:lnTo>
                      <a:pt x="233446" y="165372"/>
                    </a:lnTo>
                    <a:lnTo>
                      <a:pt x="233341" y="165829"/>
                    </a:lnTo>
                    <a:lnTo>
                      <a:pt x="233244" y="166566"/>
                    </a:lnTo>
                    <a:lnTo>
                      <a:pt x="233324" y="166998"/>
                    </a:lnTo>
                    <a:lnTo>
                      <a:pt x="233601" y="167353"/>
                    </a:lnTo>
                    <a:lnTo>
                      <a:pt x="234051" y="167671"/>
                    </a:lnTo>
                    <a:lnTo>
                      <a:pt x="234786" y="167811"/>
                    </a:lnTo>
                    <a:lnTo>
                      <a:pt x="235129" y="168611"/>
                    </a:lnTo>
                    <a:lnTo>
                      <a:pt x="235579" y="168573"/>
                    </a:lnTo>
                    <a:lnTo>
                      <a:pt x="236060" y="168928"/>
                    </a:lnTo>
                    <a:lnTo>
                      <a:pt x="236297" y="169474"/>
                    </a:lnTo>
                    <a:lnTo>
                      <a:pt x="236551" y="170071"/>
                    </a:lnTo>
                    <a:lnTo>
                      <a:pt x="236741" y="170693"/>
                    </a:lnTo>
                    <a:lnTo>
                      <a:pt x="237017" y="171087"/>
                    </a:lnTo>
                    <a:lnTo>
                      <a:pt x="237614" y="171544"/>
                    </a:lnTo>
                    <a:lnTo>
                      <a:pt x="237999" y="172319"/>
                    </a:lnTo>
                    <a:lnTo>
                      <a:pt x="238362" y="172637"/>
                    </a:lnTo>
                    <a:lnTo>
                      <a:pt x="238850" y="173056"/>
                    </a:lnTo>
                    <a:lnTo>
                      <a:pt x="239293" y="173386"/>
                    </a:lnTo>
                    <a:lnTo>
                      <a:pt x="239618" y="173716"/>
                    </a:lnTo>
                    <a:lnTo>
                      <a:pt x="239980" y="174199"/>
                    </a:lnTo>
                    <a:lnTo>
                      <a:pt x="240257" y="175011"/>
                    </a:lnTo>
                    <a:lnTo>
                      <a:pt x="240552" y="175659"/>
                    </a:lnTo>
                    <a:lnTo>
                      <a:pt x="241014" y="176078"/>
                    </a:lnTo>
                    <a:lnTo>
                      <a:pt x="241859" y="176866"/>
                    </a:lnTo>
                    <a:lnTo>
                      <a:pt x="242321" y="177793"/>
                    </a:lnTo>
                    <a:lnTo>
                      <a:pt x="242449" y="178606"/>
                    </a:lnTo>
                    <a:lnTo>
                      <a:pt x="242774" y="179050"/>
                    </a:lnTo>
                    <a:lnTo>
                      <a:pt x="243044" y="179812"/>
                    </a:lnTo>
                    <a:lnTo>
                      <a:pt x="243025" y="180549"/>
                    </a:lnTo>
                    <a:lnTo>
                      <a:pt x="243214" y="181311"/>
                    </a:lnTo>
                    <a:lnTo>
                      <a:pt x="243632" y="182682"/>
                    </a:lnTo>
                    <a:lnTo>
                      <a:pt x="244335" y="182860"/>
                    </a:lnTo>
                    <a:lnTo>
                      <a:pt x="245090" y="182924"/>
                    </a:lnTo>
                    <a:lnTo>
                      <a:pt x="245930" y="183101"/>
                    </a:lnTo>
                    <a:lnTo>
                      <a:pt x="246029" y="183635"/>
                    </a:lnTo>
                    <a:lnTo>
                      <a:pt x="246158" y="184181"/>
                    </a:lnTo>
                    <a:lnTo>
                      <a:pt x="245975" y="184727"/>
                    </a:lnTo>
                    <a:lnTo>
                      <a:pt x="245516" y="185286"/>
                    </a:lnTo>
                    <a:lnTo>
                      <a:pt x="244543" y="186111"/>
                    </a:lnTo>
                    <a:lnTo>
                      <a:pt x="244566" y="186657"/>
                    </a:lnTo>
                    <a:lnTo>
                      <a:pt x="244254" y="187127"/>
                    </a:lnTo>
                    <a:lnTo>
                      <a:pt x="244119" y="187813"/>
                    </a:lnTo>
                    <a:lnTo>
                      <a:pt x="243846" y="188296"/>
                    </a:lnTo>
                    <a:lnTo>
                      <a:pt x="243535" y="188829"/>
                    </a:lnTo>
                    <a:lnTo>
                      <a:pt x="243567" y="189388"/>
                    </a:lnTo>
                    <a:lnTo>
                      <a:pt x="243590" y="189870"/>
                    </a:lnTo>
                    <a:lnTo>
                      <a:pt x="243924" y="190277"/>
                    </a:lnTo>
                    <a:lnTo>
                      <a:pt x="244363" y="190696"/>
                    </a:lnTo>
                    <a:lnTo>
                      <a:pt x="244611" y="191090"/>
                    </a:lnTo>
                    <a:lnTo>
                      <a:pt x="244056" y="191483"/>
                    </a:lnTo>
                    <a:lnTo>
                      <a:pt x="243705" y="191852"/>
                    </a:lnTo>
                    <a:lnTo>
                      <a:pt x="243422" y="192588"/>
                    </a:lnTo>
                    <a:lnTo>
                      <a:pt x="243529" y="193211"/>
                    </a:lnTo>
                    <a:lnTo>
                      <a:pt x="243640" y="194239"/>
                    </a:lnTo>
                    <a:lnTo>
                      <a:pt x="243686" y="195230"/>
                    </a:lnTo>
                    <a:lnTo>
                      <a:pt x="244199" y="195725"/>
                    </a:lnTo>
                    <a:lnTo>
                      <a:pt x="244775" y="195941"/>
                    </a:lnTo>
                    <a:lnTo>
                      <a:pt x="245741" y="196259"/>
                    </a:lnTo>
                    <a:lnTo>
                      <a:pt x="246168" y="196525"/>
                    </a:lnTo>
                    <a:lnTo>
                      <a:pt x="246226" y="197033"/>
                    </a:lnTo>
                    <a:lnTo>
                      <a:pt x="246344" y="198430"/>
                    </a:lnTo>
                    <a:lnTo>
                      <a:pt x="246294" y="199484"/>
                    </a:lnTo>
                    <a:lnTo>
                      <a:pt x="246315" y="200945"/>
                    </a:lnTo>
                    <a:lnTo>
                      <a:pt x="246376" y="202329"/>
                    </a:lnTo>
                    <a:lnTo>
                      <a:pt x="246987" y="203294"/>
                    </a:lnTo>
                    <a:lnTo>
                      <a:pt x="247677" y="204387"/>
                    </a:lnTo>
                    <a:lnTo>
                      <a:pt x="249311" y="205504"/>
                    </a:lnTo>
                    <a:lnTo>
                      <a:pt x="250868" y="206457"/>
                    </a:lnTo>
                    <a:lnTo>
                      <a:pt x="251488" y="207079"/>
                    </a:lnTo>
                    <a:lnTo>
                      <a:pt x="252853" y="208146"/>
                    </a:lnTo>
                    <a:lnTo>
                      <a:pt x="253931" y="209098"/>
                    </a:lnTo>
                    <a:lnTo>
                      <a:pt x="255457" y="210076"/>
                    </a:lnTo>
                    <a:lnTo>
                      <a:pt x="256802" y="210864"/>
                    </a:lnTo>
                    <a:lnTo>
                      <a:pt x="258799" y="211841"/>
                    </a:lnTo>
                    <a:lnTo>
                      <a:pt x="260543" y="212375"/>
                    </a:lnTo>
                    <a:lnTo>
                      <a:pt x="261699" y="212819"/>
                    </a:lnTo>
                    <a:lnTo>
                      <a:pt x="262947" y="213289"/>
                    </a:lnTo>
                    <a:lnTo>
                      <a:pt x="264117" y="213912"/>
                    </a:lnTo>
                    <a:lnTo>
                      <a:pt x="265243" y="215309"/>
                    </a:lnTo>
                    <a:lnTo>
                      <a:pt x="266913" y="217252"/>
                    </a:lnTo>
                    <a:lnTo>
                      <a:pt x="265895" y="218014"/>
                    </a:lnTo>
                    <a:lnTo>
                      <a:pt x="264672" y="218814"/>
                    </a:lnTo>
                    <a:lnTo>
                      <a:pt x="263625" y="219639"/>
                    </a:lnTo>
                    <a:lnTo>
                      <a:pt x="263436" y="220363"/>
                    </a:lnTo>
                    <a:lnTo>
                      <a:pt x="263539" y="221252"/>
                    </a:lnTo>
                    <a:lnTo>
                      <a:pt x="263436" y="222268"/>
                    </a:lnTo>
                    <a:lnTo>
                      <a:pt x="262886" y="222903"/>
                    </a:lnTo>
                    <a:lnTo>
                      <a:pt x="262640" y="223627"/>
                    </a:lnTo>
                    <a:lnTo>
                      <a:pt x="262491" y="224110"/>
                    </a:lnTo>
                    <a:lnTo>
                      <a:pt x="262312" y="224948"/>
                    </a:lnTo>
                    <a:lnTo>
                      <a:pt x="261079" y="225926"/>
                    </a:lnTo>
                    <a:lnTo>
                      <a:pt x="260090" y="226446"/>
                    </a:lnTo>
                    <a:lnTo>
                      <a:pt x="259463" y="226878"/>
                    </a:lnTo>
                    <a:lnTo>
                      <a:pt x="258484" y="227589"/>
                    </a:lnTo>
                    <a:lnTo>
                      <a:pt x="257801" y="228237"/>
                    </a:lnTo>
                    <a:lnTo>
                      <a:pt x="257482" y="229266"/>
                    </a:lnTo>
                    <a:lnTo>
                      <a:pt x="257091" y="229799"/>
                    </a:lnTo>
                    <a:lnTo>
                      <a:pt x="256551" y="230472"/>
                    </a:lnTo>
                    <a:lnTo>
                      <a:pt x="256507" y="231222"/>
                    </a:lnTo>
                    <a:lnTo>
                      <a:pt x="255530" y="231679"/>
                    </a:lnTo>
                    <a:lnTo>
                      <a:pt x="254465" y="232339"/>
                    </a:lnTo>
                    <a:lnTo>
                      <a:pt x="253950" y="233393"/>
                    </a:lnTo>
                    <a:lnTo>
                      <a:pt x="253235" y="234397"/>
                    </a:lnTo>
                    <a:lnTo>
                      <a:pt x="252593" y="235692"/>
                    </a:lnTo>
                    <a:lnTo>
                      <a:pt x="251498" y="236759"/>
                    </a:lnTo>
                    <a:lnTo>
                      <a:pt x="250731" y="237749"/>
                    </a:lnTo>
                    <a:lnTo>
                      <a:pt x="249446" y="238867"/>
                    </a:lnTo>
                    <a:lnTo>
                      <a:pt x="249126" y="239235"/>
                    </a:lnTo>
                    <a:lnTo>
                      <a:pt x="249969" y="240201"/>
                    </a:lnTo>
                    <a:lnTo>
                      <a:pt x="250130" y="241013"/>
                    </a:lnTo>
                    <a:lnTo>
                      <a:pt x="249954" y="241763"/>
                    </a:lnTo>
                    <a:lnTo>
                      <a:pt x="249347" y="241902"/>
                    </a:lnTo>
                    <a:lnTo>
                      <a:pt x="248515" y="242321"/>
                    </a:lnTo>
                    <a:lnTo>
                      <a:pt x="248265" y="243947"/>
                    </a:lnTo>
                    <a:lnTo>
                      <a:pt x="248454" y="245408"/>
                    </a:lnTo>
                    <a:lnTo>
                      <a:pt x="248300" y="246932"/>
                    </a:lnTo>
                    <a:lnTo>
                      <a:pt x="248500" y="247960"/>
                    </a:lnTo>
                    <a:lnTo>
                      <a:pt x="248785" y="249586"/>
                    </a:lnTo>
                    <a:lnTo>
                      <a:pt x="248193" y="250792"/>
                    </a:lnTo>
                    <a:lnTo>
                      <a:pt x="248153" y="251719"/>
                    </a:lnTo>
                    <a:lnTo>
                      <a:pt x="248191" y="252367"/>
                    </a:lnTo>
                    <a:lnTo>
                      <a:pt x="248281" y="253777"/>
                    </a:lnTo>
                    <a:lnTo>
                      <a:pt x="248181" y="256317"/>
                    </a:lnTo>
                    <a:lnTo>
                      <a:pt x="247594" y="258425"/>
                    </a:lnTo>
                    <a:lnTo>
                      <a:pt x="247304" y="260165"/>
                    </a:lnTo>
                    <a:lnTo>
                      <a:pt x="248277" y="260927"/>
                    </a:lnTo>
                    <a:lnTo>
                      <a:pt x="249385" y="262324"/>
                    </a:lnTo>
                    <a:lnTo>
                      <a:pt x="249914" y="263772"/>
                    </a:lnTo>
                    <a:lnTo>
                      <a:pt x="249620" y="266375"/>
                    </a:lnTo>
                    <a:lnTo>
                      <a:pt x="249138" y="266934"/>
                    </a:lnTo>
                    <a:lnTo>
                      <a:pt x="247992" y="267836"/>
                    </a:lnTo>
                    <a:lnTo>
                      <a:pt x="246932" y="271658"/>
                    </a:lnTo>
                    <a:lnTo>
                      <a:pt x="245777" y="274516"/>
                    </a:lnTo>
                    <a:lnTo>
                      <a:pt x="244909" y="276739"/>
                    </a:lnTo>
                    <a:lnTo>
                      <a:pt x="244014" y="278174"/>
                    </a:lnTo>
                    <a:lnTo>
                      <a:pt x="243246" y="279431"/>
                    </a:lnTo>
                    <a:lnTo>
                      <a:pt x="243089" y="280053"/>
                    </a:lnTo>
                    <a:lnTo>
                      <a:pt x="242640" y="282695"/>
                    </a:lnTo>
                    <a:lnTo>
                      <a:pt x="242575" y="283622"/>
                    </a:lnTo>
                    <a:lnTo>
                      <a:pt x="241699" y="285387"/>
                    </a:lnTo>
                    <a:lnTo>
                      <a:pt x="237257" y="293820"/>
                    </a:lnTo>
                    <a:lnTo>
                      <a:pt x="235993" y="295217"/>
                    </a:lnTo>
                    <a:lnTo>
                      <a:pt x="235591" y="295890"/>
                    </a:lnTo>
                    <a:lnTo>
                      <a:pt x="235049" y="296347"/>
                    </a:lnTo>
                    <a:lnTo>
                      <a:pt x="234597" y="297084"/>
                    </a:lnTo>
                    <a:lnTo>
                      <a:pt x="233713" y="300526"/>
                    </a:lnTo>
                    <a:lnTo>
                      <a:pt x="232969" y="301161"/>
                    </a:lnTo>
                    <a:lnTo>
                      <a:pt x="232351" y="301770"/>
                    </a:lnTo>
                    <a:lnTo>
                      <a:pt x="225410" y="312393"/>
                    </a:lnTo>
                    <a:lnTo>
                      <a:pt x="222531" y="312817"/>
                    </a:lnTo>
                    <a:lnTo>
                      <a:pt x="222350" y="315815"/>
                    </a:lnTo>
                    <a:lnTo>
                      <a:pt x="221926" y="316664"/>
                    </a:lnTo>
                    <a:lnTo>
                      <a:pt x="221230" y="317279"/>
                    </a:lnTo>
                    <a:lnTo>
                      <a:pt x="217896" y="318224"/>
                    </a:lnTo>
                    <a:lnTo>
                      <a:pt x="216937" y="318851"/>
                    </a:lnTo>
                    <a:lnTo>
                      <a:pt x="210275" y="322295"/>
                    </a:lnTo>
                    <a:lnTo>
                      <a:pt x="208406" y="323188"/>
                    </a:lnTo>
                    <a:lnTo>
                      <a:pt x="206422" y="323519"/>
                    </a:lnTo>
                    <a:lnTo>
                      <a:pt x="205443" y="323679"/>
                    </a:lnTo>
                    <a:lnTo>
                      <a:pt x="203619" y="323817"/>
                    </a:lnTo>
                    <a:lnTo>
                      <a:pt x="203002" y="323740"/>
                    </a:lnTo>
                    <a:lnTo>
                      <a:pt x="201802" y="323589"/>
                    </a:lnTo>
                    <a:lnTo>
                      <a:pt x="199011" y="323268"/>
                    </a:lnTo>
                    <a:lnTo>
                      <a:pt x="197129" y="323059"/>
                    </a:lnTo>
                    <a:lnTo>
                      <a:pt x="195196" y="323091"/>
                    </a:lnTo>
                    <a:lnTo>
                      <a:pt x="189420" y="322064"/>
                    </a:lnTo>
                    <a:lnTo>
                      <a:pt x="188865" y="321906"/>
                    </a:lnTo>
                    <a:lnTo>
                      <a:pt x="186550" y="321958"/>
                    </a:lnTo>
                    <a:lnTo>
                      <a:pt x="185712" y="321692"/>
                    </a:lnTo>
                    <a:lnTo>
                      <a:pt x="185237" y="320908"/>
                    </a:lnTo>
                    <a:lnTo>
                      <a:pt x="181730" y="318901"/>
                    </a:lnTo>
                    <a:lnTo>
                      <a:pt x="180777" y="318783"/>
                    </a:lnTo>
                    <a:lnTo>
                      <a:pt x="179965" y="318731"/>
                    </a:lnTo>
                    <a:lnTo>
                      <a:pt x="179066" y="318972"/>
                    </a:lnTo>
                    <a:lnTo>
                      <a:pt x="176144" y="319559"/>
                    </a:lnTo>
                    <a:lnTo>
                      <a:pt x="175236" y="319769"/>
                    </a:lnTo>
                    <a:lnTo>
                      <a:pt x="174759" y="319534"/>
                    </a:lnTo>
                    <a:lnTo>
                      <a:pt x="174089" y="319171"/>
                    </a:lnTo>
                    <a:lnTo>
                      <a:pt x="158125" y="311003"/>
                    </a:lnTo>
                    <a:lnTo>
                      <a:pt x="148082" y="306253"/>
                    </a:lnTo>
                    <a:lnTo>
                      <a:pt x="147067" y="306050"/>
                    </a:lnTo>
                    <a:lnTo>
                      <a:pt x="143279" y="306228"/>
                    </a:lnTo>
                    <a:lnTo>
                      <a:pt x="138453" y="306711"/>
                    </a:lnTo>
                    <a:lnTo>
                      <a:pt x="128981" y="307727"/>
                    </a:lnTo>
                    <a:lnTo>
                      <a:pt x="127969" y="307676"/>
                    </a:lnTo>
                    <a:lnTo>
                      <a:pt x="126258" y="307460"/>
                    </a:lnTo>
                    <a:lnTo>
                      <a:pt x="125176" y="307282"/>
                    </a:lnTo>
                    <a:lnTo>
                      <a:pt x="121329" y="306888"/>
                    </a:lnTo>
                    <a:lnTo>
                      <a:pt x="117720" y="306393"/>
                    </a:lnTo>
                    <a:lnTo>
                      <a:pt x="115662" y="306164"/>
                    </a:lnTo>
                    <a:lnTo>
                      <a:pt x="114041" y="306215"/>
                    </a:lnTo>
                    <a:lnTo>
                      <a:pt x="106569" y="306787"/>
                    </a:lnTo>
                    <a:lnTo>
                      <a:pt x="105966" y="306812"/>
                    </a:lnTo>
                    <a:lnTo>
                      <a:pt x="105536" y="307041"/>
                    </a:lnTo>
                    <a:lnTo>
                      <a:pt x="95459" y="312464"/>
                    </a:lnTo>
                    <a:lnTo>
                      <a:pt x="94541" y="312932"/>
                    </a:lnTo>
                    <a:lnTo>
                      <a:pt x="99201" y="321756"/>
                    </a:lnTo>
                    <a:lnTo>
                      <a:pt x="110133" y="342452"/>
                    </a:lnTo>
                    <a:lnTo>
                      <a:pt x="110297" y="342975"/>
                    </a:lnTo>
                    <a:lnTo>
                      <a:pt x="110381" y="343431"/>
                    </a:lnTo>
                    <a:lnTo>
                      <a:pt x="110301" y="344379"/>
                    </a:lnTo>
                    <a:lnTo>
                      <a:pt x="110085" y="348425"/>
                    </a:lnTo>
                    <a:lnTo>
                      <a:pt x="109160" y="357636"/>
                    </a:lnTo>
                    <a:lnTo>
                      <a:pt x="109015" y="360641"/>
                    </a:lnTo>
                    <a:lnTo>
                      <a:pt x="109253" y="362410"/>
                    </a:lnTo>
                    <a:lnTo>
                      <a:pt x="110069" y="366870"/>
                    </a:lnTo>
                    <a:lnTo>
                      <a:pt x="110740" y="371575"/>
                    </a:lnTo>
                    <a:lnTo>
                      <a:pt x="110599" y="372646"/>
                    </a:lnTo>
                    <a:lnTo>
                      <a:pt x="110082" y="374413"/>
                    </a:lnTo>
                    <a:lnTo>
                      <a:pt x="109799" y="376493"/>
                    </a:lnTo>
                    <a:lnTo>
                      <a:pt x="109179" y="381046"/>
                    </a:lnTo>
                    <a:lnTo>
                      <a:pt x="108511" y="385948"/>
                    </a:lnTo>
                    <a:lnTo>
                      <a:pt x="108030" y="390142"/>
                    </a:lnTo>
                    <a:lnTo>
                      <a:pt x="107899" y="391215"/>
                    </a:lnTo>
                    <a:lnTo>
                      <a:pt x="107273" y="391501"/>
                    </a:lnTo>
                    <a:lnTo>
                      <a:pt x="106620" y="392823"/>
                    </a:lnTo>
                    <a:lnTo>
                      <a:pt x="105696" y="394358"/>
                    </a:lnTo>
                    <a:lnTo>
                      <a:pt x="104777" y="396182"/>
                    </a:lnTo>
                    <a:lnTo>
                      <a:pt x="104382" y="400145"/>
                    </a:lnTo>
                    <a:lnTo>
                      <a:pt x="104315" y="400809"/>
                    </a:lnTo>
                    <a:lnTo>
                      <a:pt x="103557" y="403830"/>
                    </a:lnTo>
                    <a:lnTo>
                      <a:pt x="103021" y="404771"/>
                    </a:lnTo>
                    <a:lnTo>
                      <a:pt x="102270" y="405779"/>
                    </a:lnTo>
                    <a:lnTo>
                      <a:pt x="101432" y="407133"/>
                    </a:lnTo>
                    <a:lnTo>
                      <a:pt x="100781" y="408772"/>
                    </a:lnTo>
                    <a:lnTo>
                      <a:pt x="100331" y="410348"/>
                    </a:lnTo>
                    <a:lnTo>
                      <a:pt x="99592" y="412304"/>
                    </a:lnTo>
                    <a:lnTo>
                      <a:pt x="98625" y="413970"/>
                    </a:lnTo>
                    <a:lnTo>
                      <a:pt x="97367" y="416006"/>
                    </a:lnTo>
                    <a:lnTo>
                      <a:pt x="96371" y="417605"/>
                    </a:lnTo>
                    <a:lnTo>
                      <a:pt x="95663" y="419046"/>
                    </a:lnTo>
                    <a:lnTo>
                      <a:pt x="95459" y="420924"/>
                    </a:lnTo>
                    <a:lnTo>
                      <a:pt x="94975" y="422530"/>
                    </a:lnTo>
                    <a:lnTo>
                      <a:pt x="93900" y="424418"/>
                    </a:lnTo>
                    <a:lnTo>
                      <a:pt x="92066" y="426813"/>
                    </a:lnTo>
                    <a:lnTo>
                      <a:pt x="90798" y="428614"/>
                    </a:lnTo>
                    <a:lnTo>
                      <a:pt x="89401" y="430765"/>
                    </a:lnTo>
                    <a:lnTo>
                      <a:pt x="88961" y="431472"/>
                    </a:lnTo>
                    <a:lnTo>
                      <a:pt x="87879" y="433205"/>
                    </a:lnTo>
                    <a:lnTo>
                      <a:pt x="86769" y="435312"/>
                    </a:lnTo>
                    <a:lnTo>
                      <a:pt x="85458" y="436975"/>
                    </a:lnTo>
                    <a:lnTo>
                      <a:pt x="84338" y="438594"/>
                    </a:lnTo>
                    <a:lnTo>
                      <a:pt x="83468" y="439920"/>
                    </a:lnTo>
                    <a:lnTo>
                      <a:pt x="82754" y="440674"/>
                    </a:lnTo>
                    <a:lnTo>
                      <a:pt x="82325" y="440920"/>
                    </a:lnTo>
                    <a:lnTo>
                      <a:pt x="79373" y="444979"/>
                    </a:lnTo>
                    <a:lnTo>
                      <a:pt x="75405" y="451045"/>
                    </a:lnTo>
                    <a:lnTo>
                      <a:pt x="72615" y="451877"/>
                    </a:lnTo>
                    <a:lnTo>
                      <a:pt x="64704" y="452142"/>
                    </a:lnTo>
                    <a:lnTo>
                      <a:pt x="65388" y="461586"/>
                    </a:lnTo>
                    <a:lnTo>
                      <a:pt x="49198" y="449879"/>
                    </a:lnTo>
                    <a:lnTo>
                      <a:pt x="42954" y="455491"/>
                    </a:lnTo>
                    <a:lnTo>
                      <a:pt x="37999" y="450652"/>
                    </a:lnTo>
                    <a:lnTo>
                      <a:pt x="37964" y="457945"/>
                    </a:lnTo>
                    <a:lnTo>
                      <a:pt x="37951" y="460748"/>
                    </a:lnTo>
                    <a:lnTo>
                      <a:pt x="36814" y="461094"/>
                    </a:lnTo>
                    <a:lnTo>
                      <a:pt x="34686" y="461914"/>
                    </a:lnTo>
                    <a:lnTo>
                      <a:pt x="31585" y="462876"/>
                    </a:lnTo>
                    <a:lnTo>
                      <a:pt x="28653" y="463483"/>
                    </a:lnTo>
                    <a:lnTo>
                      <a:pt x="26328" y="464164"/>
                    </a:lnTo>
                    <a:lnTo>
                      <a:pt x="24219" y="465082"/>
                    </a:lnTo>
                    <a:lnTo>
                      <a:pt x="22575" y="466223"/>
                    </a:lnTo>
                    <a:lnTo>
                      <a:pt x="20848" y="468206"/>
                    </a:lnTo>
                    <a:lnTo>
                      <a:pt x="20510" y="468726"/>
                    </a:lnTo>
                    <a:lnTo>
                      <a:pt x="20263" y="469276"/>
                    </a:lnTo>
                    <a:lnTo>
                      <a:pt x="19888" y="469629"/>
                    </a:lnTo>
                    <a:lnTo>
                      <a:pt x="19258" y="469885"/>
                    </a:lnTo>
                    <a:lnTo>
                      <a:pt x="18806" y="470316"/>
                    </a:lnTo>
                    <a:lnTo>
                      <a:pt x="18344" y="470583"/>
                    </a:lnTo>
                    <a:lnTo>
                      <a:pt x="17344" y="470768"/>
                    </a:lnTo>
                    <a:lnTo>
                      <a:pt x="16888" y="470341"/>
                    </a:lnTo>
                    <a:lnTo>
                      <a:pt x="16070" y="470782"/>
                    </a:lnTo>
                    <a:lnTo>
                      <a:pt x="15541" y="471028"/>
                    </a:lnTo>
                    <a:lnTo>
                      <a:pt x="15209" y="470736"/>
                    </a:lnTo>
                    <a:lnTo>
                      <a:pt x="14619" y="470257"/>
                    </a:lnTo>
                    <a:lnTo>
                      <a:pt x="13598" y="470396"/>
                    </a:lnTo>
                    <a:lnTo>
                      <a:pt x="13055" y="470835"/>
                    </a:lnTo>
                    <a:lnTo>
                      <a:pt x="12287" y="471440"/>
                    </a:lnTo>
                    <a:lnTo>
                      <a:pt x="11700" y="471455"/>
                    </a:lnTo>
                    <a:lnTo>
                      <a:pt x="10509" y="471320"/>
                    </a:lnTo>
                    <a:lnTo>
                      <a:pt x="9620" y="470978"/>
                    </a:lnTo>
                    <a:lnTo>
                      <a:pt x="9103" y="470965"/>
                    </a:lnTo>
                    <a:lnTo>
                      <a:pt x="8406" y="471251"/>
                    </a:lnTo>
                    <a:lnTo>
                      <a:pt x="7143" y="471009"/>
                    </a:lnTo>
                    <a:lnTo>
                      <a:pt x="6027" y="470114"/>
                    </a:lnTo>
                    <a:lnTo>
                      <a:pt x="5278" y="470219"/>
                    </a:lnTo>
                    <a:lnTo>
                      <a:pt x="4469" y="469786"/>
                    </a:lnTo>
                    <a:lnTo>
                      <a:pt x="2957" y="468919"/>
                    </a:lnTo>
                    <a:lnTo>
                      <a:pt x="1586" y="467780"/>
                    </a:lnTo>
                    <a:lnTo>
                      <a:pt x="893" y="467339"/>
                    </a:lnTo>
                    <a:lnTo>
                      <a:pt x="270" y="467163"/>
                    </a:lnTo>
                    <a:lnTo>
                      <a:pt x="180" y="495357"/>
                    </a:lnTo>
                    <a:lnTo>
                      <a:pt x="279" y="517764"/>
                    </a:lnTo>
                    <a:lnTo>
                      <a:pt x="790" y="517096"/>
                    </a:lnTo>
                    <a:lnTo>
                      <a:pt x="1031" y="516632"/>
                    </a:lnTo>
                    <a:lnTo>
                      <a:pt x="1705" y="516403"/>
                    </a:lnTo>
                    <a:lnTo>
                      <a:pt x="2315" y="515671"/>
                    </a:lnTo>
                    <a:lnTo>
                      <a:pt x="2344" y="515102"/>
                    </a:lnTo>
                    <a:lnTo>
                      <a:pt x="3098" y="515155"/>
                    </a:lnTo>
                    <a:lnTo>
                      <a:pt x="3834" y="514541"/>
                    </a:lnTo>
                    <a:lnTo>
                      <a:pt x="5009" y="513963"/>
                    </a:lnTo>
                    <a:lnTo>
                      <a:pt x="5628" y="513838"/>
                    </a:lnTo>
                    <a:lnTo>
                      <a:pt x="6248" y="513192"/>
                    </a:lnTo>
                    <a:lnTo>
                      <a:pt x="6515" y="512524"/>
                    </a:lnTo>
                    <a:lnTo>
                      <a:pt x="7198" y="512816"/>
                    </a:lnTo>
                    <a:lnTo>
                      <a:pt x="7786" y="512856"/>
                    </a:lnTo>
                    <a:lnTo>
                      <a:pt x="9074" y="512965"/>
                    </a:lnTo>
                    <a:lnTo>
                      <a:pt x="9694" y="513787"/>
                    </a:lnTo>
                    <a:lnTo>
                      <a:pt x="10204" y="513783"/>
                    </a:lnTo>
                    <a:lnTo>
                      <a:pt x="10339" y="512949"/>
                    </a:lnTo>
                    <a:lnTo>
                      <a:pt x="10766" y="512162"/>
                    </a:lnTo>
                    <a:lnTo>
                      <a:pt x="11867" y="511850"/>
                    </a:lnTo>
                    <a:lnTo>
                      <a:pt x="13547" y="511597"/>
                    </a:lnTo>
                    <a:lnTo>
                      <a:pt x="14831" y="510971"/>
                    </a:lnTo>
                    <a:lnTo>
                      <a:pt x="15357" y="509870"/>
                    </a:lnTo>
                    <a:lnTo>
                      <a:pt x="15778" y="509536"/>
                    </a:lnTo>
                    <a:lnTo>
                      <a:pt x="16295" y="509898"/>
                    </a:lnTo>
                    <a:lnTo>
                      <a:pt x="17171" y="510419"/>
                    </a:lnTo>
                    <a:lnTo>
                      <a:pt x="17630" y="509809"/>
                    </a:lnTo>
                    <a:lnTo>
                      <a:pt x="18485" y="509478"/>
                    </a:lnTo>
                    <a:lnTo>
                      <a:pt x="19098" y="510162"/>
                    </a:lnTo>
                    <a:lnTo>
                      <a:pt x="19579" y="509793"/>
                    </a:lnTo>
                    <a:lnTo>
                      <a:pt x="20054" y="509914"/>
                    </a:lnTo>
                    <a:lnTo>
                      <a:pt x="21031" y="510621"/>
                    </a:lnTo>
                    <a:lnTo>
                      <a:pt x="21502" y="511167"/>
                    </a:lnTo>
                    <a:lnTo>
                      <a:pt x="21239" y="511764"/>
                    </a:lnTo>
                    <a:lnTo>
                      <a:pt x="21901" y="512769"/>
                    </a:lnTo>
                    <a:lnTo>
                      <a:pt x="22359" y="513102"/>
                    </a:lnTo>
                    <a:lnTo>
                      <a:pt x="22726" y="512653"/>
                    </a:lnTo>
                    <a:lnTo>
                      <a:pt x="23407" y="512782"/>
                    </a:lnTo>
                    <a:lnTo>
                      <a:pt x="24097" y="513026"/>
                    </a:lnTo>
                    <a:lnTo>
                      <a:pt x="24916" y="513081"/>
                    </a:lnTo>
                    <a:lnTo>
                      <a:pt x="25798" y="512749"/>
                    </a:lnTo>
                    <a:lnTo>
                      <a:pt x="26935" y="513228"/>
                    </a:lnTo>
                    <a:lnTo>
                      <a:pt x="27994" y="513016"/>
                    </a:lnTo>
                    <a:lnTo>
                      <a:pt x="28852" y="513119"/>
                    </a:lnTo>
                    <a:lnTo>
                      <a:pt x="29744" y="512791"/>
                    </a:lnTo>
                    <a:lnTo>
                      <a:pt x="29654" y="511911"/>
                    </a:lnTo>
                    <a:lnTo>
                      <a:pt x="29700" y="511469"/>
                    </a:lnTo>
                    <a:lnTo>
                      <a:pt x="30467" y="511318"/>
                    </a:lnTo>
                    <a:lnTo>
                      <a:pt x="30967" y="511035"/>
                    </a:lnTo>
                    <a:lnTo>
                      <a:pt x="31555" y="510091"/>
                    </a:lnTo>
                    <a:lnTo>
                      <a:pt x="32390" y="509423"/>
                    </a:lnTo>
                    <a:lnTo>
                      <a:pt x="32830" y="509822"/>
                    </a:lnTo>
                    <a:lnTo>
                      <a:pt x="33335" y="510534"/>
                    </a:lnTo>
                    <a:lnTo>
                      <a:pt x="34005" y="510354"/>
                    </a:lnTo>
                    <a:lnTo>
                      <a:pt x="34522" y="509885"/>
                    </a:lnTo>
                    <a:lnTo>
                      <a:pt x="35064" y="509751"/>
                    </a:lnTo>
                    <a:lnTo>
                      <a:pt x="36182" y="509410"/>
                    </a:lnTo>
                    <a:lnTo>
                      <a:pt x="36673" y="509076"/>
                    </a:lnTo>
                    <a:lnTo>
                      <a:pt x="37714" y="508967"/>
                    </a:lnTo>
                    <a:lnTo>
                      <a:pt x="38086" y="508379"/>
                    </a:lnTo>
                    <a:lnTo>
                      <a:pt x="37759" y="507937"/>
                    </a:lnTo>
                    <a:lnTo>
                      <a:pt x="37983" y="507355"/>
                    </a:lnTo>
                    <a:lnTo>
                      <a:pt x="38594" y="507587"/>
                    </a:lnTo>
                    <a:lnTo>
                      <a:pt x="39367" y="507208"/>
                    </a:lnTo>
                    <a:lnTo>
                      <a:pt x="39724" y="506870"/>
                    </a:lnTo>
                    <a:lnTo>
                      <a:pt x="40658" y="507034"/>
                    </a:lnTo>
                    <a:lnTo>
                      <a:pt x="41569" y="506620"/>
                    </a:lnTo>
                    <a:lnTo>
                      <a:pt x="42086" y="505828"/>
                    </a:lnTo>
                    <a:lnTo>
                      <a:pt x="42819" y="506160"/>
                    </a:lnTo>
                    <a:lnTo>
                      <a:pt x="43416" y="506835"/>
                    </a:lnTo>
                    <a:lnTo>
                      <a:pt x="43747" y="506546"/>
                    </a:lnTo>
                    <a:lnTo>
                      <a:pt x="44197" y="506572"/>
                    </a:lnTo>
                    <a:lnTo>
                      <a:pt x="44720" y="506444"/>
                    </a:lnTo>
                    <a:lnTo>
                      <a:pt x="45198" y="506555"/>
                    </a:lnTo>
                    <a:lnTo>
                      <a:pt x="45632" y="506454"/>
                    </a:lnTo>
                    <a:lnTo>
                      <a:pt x="45805" y="507124"/>
                    </a:lnTo>
                    <a:lnTo>
                      <a:pt x="46418" y="507490"/>
                    </a:lnTo>
                    <a:lnTo>
                      <a:pt x="47019" y="507135"/>
                    </a:lnTo>
                    <a:lnTo>
                      <a:pt x="47899" y="507818"/>
                    </a:lnTo>
                    <a:lnTo>
                      <a:pt x="48467" y="508068"/>
                    </a:lnTo>
                    <a:lnTo>
                      <a:pt x="49462" y="507288"/>
                    </a:lnTo>
                    <a:lnTo>
                      <a:pt x="49931" y="507053"/>
                    </a:lnTo>
                    <a:lnTo>
                      <a:pt x="50532" y="506668"/>
                    </a:lnTo>
                    <a:lnTo>
                      <a:pt x="50612" y="507143"/>
                    </a:lnTo>
                    <a:lnTo>
                      <a:pt x="51433" y="506861"/>
                    </a:lnTo>
                    <a:lnTo>
                      <a:pt x="51684" y="506433"/>
                    </a:lnTo>
                    <a:lnTo>
                      <a:pt x="52213" y="506964"/>
                    </a:lnTo>
                    <a:lnTo>
                      <a:pt x="52648" y="507179"/>
                    </a:lnTo>
                    <a:lnTo>
                      <a:pt x="53186" y="506578"/>
                    </a:lnTo>
                    <a:lnTo>
                      <a:pt x="53688" y="506296"/>
                    </a:lnTo>
                    <a:lnTo>
                      <a:pt x="54631" y="506759"/>
                    </a:lnTo>
                    <a:lnTo>
                      <a:pt x="55383" y="506803"/>
                    </a:lnTo>
                    <a:lnTo>
                      <a:pt x="56703" y="506555"/>
                    </a:lnTo>
                    <a:lnTo>
                      <a:pt x="57711" y="506569"/>
                    </a:lnTo>
                    <a:lnTo>
                      <a:pt x="58272" y="506801"/>
                    </a:lnTo>
                    <a:lnTo>
                      <a:pt x="58854" y="506681"/>
                    </a:lnTo>
                    <a:lnTo>
                      <a:pt x="60550" y="506440"/>
                    </a:lnTo>
                    <a:lnTo>
                      <a:pt x="61811" y="506364"/>
                    </a:lnTo>
                    <a:lnTo>
                      <a:pt x="62848" y="506318"/>
                    </a:lnTo>
                    <a:lnTo>
                      <a:pt x="63857" y="506277"/>
                    </a:lnTo>
                    <a:lnTo>
                      <a:pt x="63609" y="505473"/>
                    </a:lnTo>
                    <a:lnTo>
                      <a:pt x="64418" y="505651"/>
                    </a:lnTo>
                    <a:lnTo>
                      <a:pt x="65844" y="506065"/>
                    </a:lnTo>
                    <a:lnTo>
                      <a:pt x="66794" y="506324"/>
                    </a:lnTo>
                    <a:lnTo>
                      <a:pt x="67183" y="506431"/>
                    </a:lnTo>
                    <a:lnTo>
                      <a:pt x="68200" y="506505"/>
                    </a:lnTo>
                    <a:lnTo>
                      <a:pt x="69032" y="506305"/>
                    </a:lnTo>
                    <a:lnTo>
                      <a:pt x="70223" y="506707"/>
                    </a:lnTo>
                    <a:lnTo>
                      <a:pt x="71135" y="506578"/>
                    </a:lnTo>
                    <a:lnTo>
                      <a:pt x="72089" y="507047"/>
                    </a:lnTo>
                    <a:lnTo>
                      <a:pt x="72635" y="506880"/>
                    </a:lnTo>
                    <a:lnTo>
                      <a:pt x="73322" y="507093"/>
                    </a:lnTo>
                    <a:lnTo>
                      <a:pt x="75358" y="507725"/>
                    </a:lnTo>
                    <a:lnTo>
                      <a:pt x="76875" y="508322"/>
                    </a:lnTo>
                    <a:lnTo>
                      <a:pt x="78394" y="509362"/>
                    </a:lnTo>
                    <a:lnTo>
                      <a:pt x="79827" y="510579"/>
                    </a:lnTo>
                    <a:lnTo>
                      <a:pt x="81384" y="511745"/>
                    </a:lnTo>
                    <a:lnTo>
                      <a:pt x="82783" y="512592"/>
                    </a:lnTo>
                    <a:lnTo>
                      <a:pt x="84292" y="512482"/>
                    </a:lnTo>
                    <a:lnTo>
                      <a:pt x="86300" y="512335"/>
                    </a:lnTo>
                    <a:lnTo>
                      <a:pt x="87738" y="512381"/>
                    </a:lnTo>
                    <a:lnTo>
                      <a:pt x="88589" y="512156"/>
                    </a:lnTo>
                    <a:lnTo>
                      <a:pt x="88920" y="511353"/>
                    </a:lnTo>
                    <a:lnTo>
                      <a:pt x="88987" y="510085"/>
                    </a:lnTo>
                    <a:lnTo>
                      <a:pt x="89227" y="508509"/>
                    </a:lnTo>
                    <a:lnTo>
                      <a:pt x="89774" y="507275"/>
                    </a:lnTo>
                    <a:lnTo>
                      <a:pt x="90635" y="506074"/>
                    </a:lnTo>
                    <a:lnTo>
                      <a:pt x="91883" y="504786"/>
                    </a:lnTo>
                    <a:lnTo>
                      <a:pt x="92969" y="503634"/>
                    </a:lnTo>
                    <a:lnTo>
                      <a:pt x="93799" y="502876"/>
                    </a:lnTo>
                    <a:lnTo>
                      <a:pt x="94558" y="502122"/>
                    </a:lnTo>
                    <a:lnTo>
                      <a:pt x="95929" y="501451"/>
                    </a:lnTo>
                    <a:lnTo>
                      <a:pt x="96632" y="500779"/>
                    </a:lnTo>
                    <a:lnTo>
                      <a:pt x="97560" y="499868"/>
                    </a:lnTo>
                    <a:lnTo>
                      <a:pt x="98243" y="499191"/>
                    </a:lnTo>
                    <a:lnTo>
                      <a:pt x="98783" y="498201"/>
                    </a:lnTo>
                    <a:lnTo>
                      <a:pt x="99544" y="497283"/>
                    </a:lnTo>
                    <a:lnTo>
                      <a:pt x="100295" y="496516"/>
                    </a:lnTo>
                    <a:lnTo>
                      <a:pt x="101184" y="496108"/>
                    </a:lnTo>
                    <a:lnTo>
                      <a:pt x="102838" y="495832"/>
                    </a:lnTo>
                    <a:lnTo>
                      <a:pt x="103474" y="495649"/>
                    </a:lnTo>
                    <a:lnTo>
                      <a:pt x="104639" y="495055"/>
                    </a:lnTo>
                    <a:lnTo>
                      <a:pt x="105118" y="494551"/>
                    </a:lnTo>
                    <a:lnTo>
                      <a:pt x="105811" y="493921"/>
                    </a:lnTo>
                    <a:lnTo>
                      <a:pt x="106836" y="493039"/>
                    </a:lnTo>
                    <a:lnTo>
                      <a:pt x="108233" y="491680"/>
                    </a:lnTo>
                    <a:lnTo>
                      <a:pt x="110425" y="490717"/>
                    </a:lnTo>
                    <a:lnTo>
                      <a:pt x="112362" y="490402"/>
                    </a:lnTo>
                    <a:lnTo>
                      <a:pt x="114535" y="490059"/>
                    </a:lnTo>
                    <a:lnTo>
                      <a:pt x="116988" y="489417"/>
                    </a:lnTo>
                    <a:lnTo>
                      <a:pt x="118917" y="488877"/>
                    </a:lnTo>
                    <a:lnTo>
                      <a:pt x="120922" y="488024"/>
                    </a:lnTo>
                    <a:lnTo>
                      <a:pt x="122476" y="486973"/>
                    </a:lnTo>
                    <a:lnTo>
                      <a:pt x="124058" y="486061"/>
                    </a:lnTo>
                    <a:lnTo>
                      <a:pt x="125420" y="486126"/>
                    </a:lnTo>
                    <a:lnTo>
                      <a:pt x="126858" y="486501"/>
                    </a:lnTo>
                    <a:lnTo>
                      <a:pt x="128191" y="486370"/>
                    </a:lnTo>
                    <a:lnTo>
                      <a:pt x="129500" y="485294"/>
                    </a:lnTo>
                    <a:lnTo>
                      <a:pt x="130868" y="484950"/>
                    </a:lnTo>
                    <a:lnTo>
                      <a:pt x="132364" y="484755"/>
                    </a:lnTo>
                    <a:lnTo>
                      <a:pt x="133616" y="484433"/>
                    </a:lnTo>
                    <a:lnTo>
                      <a:pt x="135537" y="484282"/>
                    </a:lnTo>
                    <a:lnTo>
                      <a:pt x="137033" y="484280"/>
                    </a:lnTo>
                    <a:lnTo>
                      <a:pt x="138558" y="483916"/>
                    </a:lnTo>
                    <a:lnTo>
                      <a:pt x="140035" y="483653"/>
                    </a:lnTo>
                    <a:lnTo>
                      <a:pt x="142071" y="482941"/>
                    </a:lnTo>
                    <a:lnTo>
                      <a:pt x="143577" y="482096"/>
                    </a:lnTo>
                    <a:lnTo>
                      <a:pt x="144829" y="481670"/>
                    </a:lnTo>
                    <a:lnTo>
                      <a:pt x="146334" y="480989"/>
                    </a:lnTo>
                    <a:lnTo>
                      <a:pt x="147635" y="480308"/>
                    </a:lnTo>
                    <a:lnTo>
                      <a:pt x="148807" y="479907"/>
                    </a:lnTo>
                    <a:lnTo>
                      <a:pt x="150351" y="478783"/>
                    </a:lnTo>
                    <a:lnTo>
                      <a:pt x="152425" y="477556"/>
                    </a:lnTo>
                    <a:lnTo>
                      <a:pt x="153881" y="476865"/>
                    </a:lnTo>
                    <a:lnTo>
                      <a:pt x="155219" y="476253"/>
                    </a:lnTo>
                    <a:lnTo>
                      <a:pt x="156648" y="475854"/>
                    </a:lnTo>
                    <a:lnTo>
                      <a:pt x="158382" y="475665"/>
                    </a:lnTo>
                    <a:lnTo>
                      <a:pt x="160652" y="475350"/>
                    </a:lnTo>
                    <a:lnTo>
                      <a:pt x="161766" y="475155"/>
                    </a:lnTo>
                    <a:lnTo>
                      <a:pt x="162890" y="474802"/>
                    </a:lnTo>
                    <a:lnTo>
                      <a:pt x="163468" y="474445"/>
                    </a:lnTo>
                    <a:lnTo>
                      <a:pt x="165384" y="473829"/>
                    </a:lnTo>
                    <a:lnTo>
                      <a:pt x="168506" y="473822"/>
                    </a:lnTo>
                    <a:lnTo>
                      <a:pt x="170962" y="473940"/>
                    </a:lnTo>
                    <a:lnTo>
                      <a:pt x="173135" y="473604"/>
                    </a:lnTo>
                    <a:lnTo>
                      <a:pt x="174631" y="473100"/>
                    </a:lnTo>
                    <a:lnTo>
                      <a:pt x="175383" y="472836"/>
                    </a:lnTo>
                    <a:lnTo>
                      <a:pt x="176304" y="472602"/>
                    </a:lnTo>
                    <a:lnTo>
                      <a:pt x="177938" y="472656"/>
                    </a:lnTo>
                    <a:lnTo>
                      <a:pt x="179621" y="472766"/>
                    </a:lnTo>
                    <a:lnTo>
                      <a:pt x="181667" y="472316"/>
                    </a:lnTo>
                    <a:lnTo>
                      <a:pt x="182966" y="471549"/>
                    </a:lnTo>
                    <a:lnTo>
                      <a:pt x="183197" y="470271"/>
                    </a:lnTo>
                    <a:lnTo>
                      <a:pt x="183538" y="469757"/>
                    </a:lnTo>
                    <a:lnTo>
                      <a:pt x="183968" y="469282"/>
                    </a:lnTo>
                    <a:lnTo>
                      <a:pt x="184428" y="469066"/>
                    </a:lnTo>
                    <a:lnTo>
                      <a:pt x="185073" y="468794"/>
                    </a:lnTo>
                    <a:lnTo>
                      <a:pt x="187494" y="468123"/>
                    </a:lnTo>
                    <a:lnTo>
                      <a:pt x="189096" y="467589"/>
                    </a:lnTo>
                    <a:lnTo>
                      <a:pt x="189989" y="467515"/>
                    </a:lnTo>
                    <a:lnTo>
                      <a:pt x="190916" y="467651"/>
                    </a:lnTo>
                    <a:lnTo>
                      <a:pt x="192030" y="468116"/>
                    </a:lnTo>
                    <a:lnTo>
                      <a:pt x="192689" y="468476"/>
                    </a:lnTo>
                    <a:lnTo>
                      <a:pt x="193501" y="468883"/>
                    </a:lnTo>
                    <a:lnTo>
                      <a:pt x="193498" y="469330"/>
                    </a:lnTo>
                    <a:lnTo>
                      <a:pt x="194194" y="470659"/>
                    </a:lnTo>
                    <a:lnTo>
                      <a:pt x="194631" y="471478"/>
                    </a:lnTo>
                    <a:lnTo>
                      <a:pt x="194984" y="471931"/>
                    </a:lnTo>
                    <a:lnTo>
                      <a:pt x="195322" y="472659"/>
                    </a:lnTo>
                    <a:lnTo>
                      <a:pt x="195293" y="473222"/>
                    </a:lnTo>
                    <a:lnTo>
                      <a:pt x="196102" y="473892"/>
                    </a:lnTo>
                    <a:lnTo>
                      <a:pt x="196805" y="473443"/>
                    </a:lnTo>
                    <a:lnTo>
                      <a:pt x="197774" y="472782"/>
                    </a:lnTo>
                    <a:lnTo>
                      <a:pt x="198398" y="472367"/>
                    </a:lnTo>
                    <a:lnTo>
                      <a:pt x="199701" y="471789"/>
                    </a:lnTo>
                    <a:lnTo>
                      <a:pt x="200363" y="471938"/>
                    </a:lnTo>
                    <a:lnTo>
                      <a:pt x="201027" y="472047"/>
                    </a:lnTo>
                    <a:lnTo>
                      <a:pt x="202109" y="472249"/>
                    </a:lnTo>
                    <a:lnTo>
                      <a:pt x="203018" y="472303"/>
                    </a:lnTo>
                    <a:lnTo>
                      <a:pt x="203625" y="472220"/>
                    </a:lnTo>
                    <a:lnTo>
                      <a:pt x="204598" y="472014"/>
                    </a:lnTo>
                    <a:lnTo>
                      <a:pt x="205294" y="471802"/>
                    </a:lnTo>
                    <a:lnTo>
                      <a:pt x="206040" y="471747"/>
                    </a:lnTo>
                    <a:lnTo>
                      <a:pt x="207513" y="472480"/>
                    </a:lnTo>
                    <a:lnTo>
                      <a:pt x="208723" y="473148"/>
                    </a:lnTo>
                    <a:lnTo>
                      <a:pt x="209565" y="473755"/>
                    </a:lnTo>
                    <a:lnTo>
                      <a:pt x="210307" y="473825"/>
                    </a:lnTo>
                    <a:lnTo>
                      <a:pt x="212143" y="473838"/>
                    </a:lnTo>
                    <a:lnTo>
                      <a:pt x="213807" y="473838"/>
                    </a:lnTo>
                    <a:lnTo>
                      <a:pt x="215245" y="473902"/>
                    </a:lnTo>
                    <a:lnTo>
                      <a:pt x="216814" y="474115"/>
                    </a:lnTo>
                    <a:lnTo>
                      <a:pt x="218060" y="474455"/>
                    </a:lnTo>
                    <a:lnTo>
                      <a:pt x="219069" y="475023"/>
                    </a:lnTo>
                    <a:lnTo>
                      <a:pt x="219923" y="475331"/>
                    </a:lnTo>
                    <a:lnTo>
                      <a:pt x="221027" y="475851"/>
                    </a:lnTo>
                    <a:lnTo>
                      <a:pt x="222138" y="476735"/>
                    </a:lnTo>
                    <a:lnTo>
                      <a:pt x="222508" y="477386"/>
                    </a:lnTo>
                    <a:lnTo>
                      <a:pt x="222537" y="478491"/>
                    </a:lnTo>
                    <a:lnTo>
                      <a:pt x="222819" y="479008"/>
                    </a:lnTo>
                    <a:lnTo>
                      <a:pt x="223741" y="478859"/>
                    </a:lnTo>
                    <a:lnTo>
                      <a:pt x="224264" y="478558"/>
                    </a:lnTo>
                    <a:lnTo>
                      <a:pt x="225163" y="478641"/>
                    </a:lnTo>
                    <a:lnTo>
                      <a:pt x="225872" y="478918"/>
                    </a:lnTo>
                    <a:lnTo>
                      <a:pt x="226662" y="479075"/>
                    </a:lnTo>
                    <a:lnTo>
                      <a:pt x="227863" y="478641"/>
                    </a:lnTo>
                    <a:lnTo>
                      <a:pt x="228473" y="478382"/>
                    </a:lnTo>
                    <a:lnTo>
                      <a:pt x="229048" y="478083"/>
                    </a:lnTo>
                    <a:lnTo>
                      <a:pt x="229668" y="477842"/>
                    </a:lnTo>
                    <a:lnTo>
                      <a:pt x="230336" y="477716"/>
                    </a:lnTo>
                    <a:lnTo>
                      <a:pt x="231530" y="477594"/>
                    </a:lnTo>
                    <a:lnTo>
                      <a:pt x="231922" y="483500"/>
                    </a:lnTo>
                    <a:lnTo>
                      <a:pt x="232433" y="492612"/>
                    </a:lnTo>
                    <a:lnTo>
                      <a:pt x="232875" y="499342"/>
                    </a:lnTo>
                    <a:lnTo>
                      <a:pt x="233385" y="505952"/>
                    </a:lnTo>
                    <a:lnTo>
                      <a:pt x="233437" y="509372"/>
                    </a:lnTo>
                    <a:lnTo>
                      <a:pt x="233030" y="512461"/>
                    </a:lnTo>
                    <a:lnTo>
                      <a:pt x="231990" y="521248"/>
                    </a:lnTo>
                    <a:lnTo>
                      <a:pt x="231874" y="522247"/>
                    </a:lnTo>
                    <a:lnTo>
                      <a:pt x="230881" y="533167"/>
                    </a:lnTo>
                    <a:lnTo>
                      <a:pt x="231135" y="536491"/>
                    </a:lnTo>
                    <a:lnTo>
                      <a:pt x="231732" y="541772"/>
                    </a:lnTo>
                    <a:lnTo>
                      <a:pt x="231983" y="544639"/>
                    </a:lnTo>
                    <a:lnTo>
                      <a:pt x="232580" y="546816"/>
                    </a:lnTo>
                    <a:lnTo>
                      <a:pt x="235177" y="554060"/>
                    </a:lnTo>
                    <a:lnTo>
                      <a:pt x="235700" y="556438"/>
                    </a:lnTo>
                    <a:lnTo>
                      <a:pt x="235999" y="560494"/>
                    </a:lnTo>
                    <a:lnTo>
                      <a:pt x="236677" y="567908"/>
                    </a:lnTo>
                    <a:lnTo>
                      <a:pt x="237509" y="575001"/>
                    </a:lnTo>
                    <a:lnTo>
                      <a:pt x="237887" y="577281"/>
                    </a:lnTo>
                    <a:lnTo>
                      <a:pt x="239146" y="582353"/>
                    </a:lnTo>
                    <a:lnTo>
                      <a:pt x="240537" y="589253"/>
                    </a:lnTo>
                    <a:lnTo>
                      <a:pt x="241438" y="594018"/>
                    </a:lnTo>
                    <a:lnTo>
                      <a:pt x="242138" y="597520"/>
                    </a:lnTo>
                    <a:lnTo>
                      <a:pt x="242829" y="600918"/>
                    </a:lnTo>
                    <a:lnTo>
                      <a:pt x="243667" y="604481"/>
                    </a:lnTo>
                    <a:lnTo>
                      <a:pt x="243689" y="605570"/>
                    </a:lnTo>
                    <a:lnTo>
                      <a:pt x="245031" y="611761"/>
                    </a:lnTo>
                    <a:lnTo>
                      <a:pt x="245382" y="614114"/>
                    </a:lnTo>
                    <a:lnTo>
                      <a:pt x="245911" y="616696"/>
                    </a:lnTo>
                    <a:lnTo>
                      <a:pt x="246338" y="619248"/>
                    </a:lnTo>
                    <a:lnTo>
                      <a:pt x="250236" y="640703"/>
                    </a:lnTo>
                    <a:lnTo>
                      <a:pt x="249969" y="644758"/>
                    </a:lnTo>
                    <a:lnTo>
                      <a:pt x="249914" y="646210"/>
                    </a:lnTo>
                    <a:lnTo>
                      <a:pt x="249546" y="651876"/>
                    </a:lnTo>
                    <a:lnTo>
                      <a:pt x="249706" y="653347"/>
                    </a:lnTo>
                    <a:lnTo>
                      <a:pt x="251023" y="660333"/>
                    </a:lnTo>
                    <a:lnTo>
                      <a:pt x="253360" y="672240"/>
                    </a:lnTo>
                    <a:lnTo>
                      <a:pt x="254670" y="674972"/>
                    </a:lnTo>
                    <a:lnTo>
                      <a:pt x="256774" y="677724"/>
                    </a:lnTo>
                    <a:lnTo>
                      <a:pt x="258825" y="680298"/>
                    </a:lnTo>
                    <a:lnTo>
                      <a:pt x="260799" y="682815"/>
                    </a:lnTo>
                    <a:lnTo>
                      <a:pt x="264023" y="687233"/>
                    </a:lnTo>
                    <a:lnTo>
                      <a:pt x="266636" y="690695"/>
                    </a:lnTo>
                    <a:lnTo>
                      <a:pt x="268955" y="693803"/>
                    </a:lnTo>
                    <a:lnTo>
                      <a:pt x="270592" y="695780"/>
                    </a:lnTo>
                    <a:lnTo>
                      <a:pt x="271765" y="697197"/>
                    </a:lnTo>
                    <a:lnTo>
                      <a:pt x="273042" y="696362"/>
                    </a:lnTo>
                    <a:lnTo>
                      <a:pt x="281770" y="691009"/>
                    </a:lnTo>
                    <a:lnTo>
                      <a:pt x="282970" y="690126"/>
                    </a:lnTo>
                    <a:lnTo>
                      <a:pt x="283580" y="689857"/>
                    </a:lnTo>
                    <a:lnTo>
                      <a:pt x="284239" y="689504"/>
                    </a:lnTo>
                    <a:lnTo>
                      <a:pt x="285928" y="688216"/>
                    </a:lnTo>
                    <a:lnTo>
                      <a:pt x="287737" y="686939"/>
                    </a:lnTo>
                    <a:lnTo>
                      <a:pt x="288592" y="686363"/>
                    </a:lnTo>
                    <a:lnTo>
                      <a:pt x="289613" y="685786"/>
                    </a:lnTo>
                    <a:lnTo>
                      <a:pt x="290290" y="685374"/>
                    </a:lnTo>
                    <a:lnTo>
                      <a:pt x="291507" y="685349"/>
                    </a:lnTo>
                    <a:lnTo>
                      <a:pt x="292712" y="685615"/>
                    </a:lnTo>
                    <a:lnTo>
                      <a:pt x="293543" y="685956"/>
                    </a:lnTo>
                    <a:lnTo>
                      <a:pt x="294625" y="686511"/>
                    </a:lnTo>
                    <a:lnTo>
                      <a:pt x="295839" y="687263"/>
                    </a:lnTo>
                    <a:lnTo>
                      <a:pt x="296940" y="688107"/>
                    </a:lnTo>
                    <a:lnTo>
                      <a:pt x="298623" y="689340"/>
                    </a:lnTo>
                    <a:lnTo>
                      <a:pt x="299900" y="690015"/>
                    </a:lnTo>
                    <a:lnTo>
                      <a:pt x="300810" y="690605"/>
                    </a:lnTo>
                    <a:lnTo>
                      <a:pt x="301995" y="691151"/>
                    </a:lnTo>
                    <a:lnTo>
                      <a:pt x="302951" y="691812"/>
                    </a:lnTo>
                    <a:lnTo>
                      <a:pt x="303281" y="692200"/>
                    </a:lnTo>
                    <a:lnTo>
                      <a:pt x="304180" y="692997"/>
                    </a:lnTo>
                    <a:lnTo>
                      <a:pt x="305481" y="693234"/>
                    </a:lnTo>
                    <a:lnTo>
                      <a:pt x="306235" y="693324"/>
                    </a:lnTo>
                    <a:lnTo>
                      <a:pt x="307041" y="693212"/>
                    </a:lnTo>
                    <a:lnTo>
                      <a:pt x="307892" y="693061"/>
                    </a:lnTo>
                    <a:lnTo>
                      <a:pt x="309048" y="693135"/>
                    </a:lnTo>
                    <a:lnTo>
                      <a:pt x="310448" y="693700"/>
                    </a:lnTo>
                    <a:lnTo>
                      <a:pt x="311279" y="693963"/>
                    </a:lnTo>
                    <a:lnTo>
                      <a:pt x="313488" y="694738"/>
                    </a:lnTo>
                    <a:lnTo>
                      <a:pt x="314664" y="695312"/>
                    </a:lnTo>
                    <a:lnTo>
                      <a:pt x="315496" y="695758"/>
                    </a:lnTo>
                    <a:lnTo>
                      <a:pt x="316356" y="695938"/>
                    </a:lnTo>
                    <a:lnTo>
                      <a:pt x="318452" y="696108"/>
                    </a:lnTo>
                    <a:lnTo>
                      <a:pt x="319715" y="696173"/>
                    </a:lnTo>
                    <a:lnTo>
                      <a:pt x="321018" y="696478"/>
                    </a:lnTo>
                    <a:lnTo>
                      <a:pt x="322690" y="697007"/>
                    </a:lnTo>
                    <a:lnTo>
                      <a:pt x="323522" y="697415"/>
                    </a:lnTo>
                    <a:lnTo>
                      <a:pt x="324813" y="697865"/>
                    </a:lnTo>
                    <a:lnTo>
                      <a:pt x="326155" y="698211"/>
                    </a:lnTo>
                    <a:lnTo>
                      <a:pt x="326615" y="698327"/>
                    </a:lnTo>
                    <a:lnTo>
                      <a:pt x="328746" y="699079"/>
                    </a:lnTo>
                    <a:lnTo>
                      <a:pt x="329902" y="699008"/>
                    </a:lnTo>
                    <a:close/>
                  </a:path>
                </a:pathLst>
              </a:custGeom>
              <a:solidFill>
                <a:srgbClr val="ABFFD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E978B757-63B9-7169-1890-A30CE86C7447}"/>
                  </a:ext>
                </a:extLst>
              </p:cNvPr>
              <p:cNvSpPr/>
              <p:nvPr/>
            </p:nvSpPr>
            <p:spPr>
              <a:xfrm flipV="1">
                <a:off x="5149818" y="2250550"/>
                <a:ext cx="1070680" cy="1252533"/>
              </a:xfrm>
              <a:custGeom>
                <a:avLst/>
                <a:gdLst>
                  <a:gd name="connsiteX0" fmla="*/ 17461 w 1070680"/>
                  <a:gd name="connsiteY0" fmla="*/ 282674 h 1252533"/>
                  <a:gd name="connsiteX1" fmla="*/ 19779 w 1070680"/>
                  <a:gd name="connsiteY1" fmla="*/ 290062 h 1252533"/>
                  <a:gd name="connsiteX2" fmla="*/ 19540 w 1070680"/>
                  <a:gd name="connsiteY2" fmla="*/ 291670 h 1252533"/>
                  <a:gd name="connsiteX3" fmla="*/ 19586 w 1070680"/>
                  <a:gd name="connsiteY3" fmla="*/ 293404 h 1252533"/>
                  <a:gd name="connsiteX4" fmla="*/ 20497 w 1070680"/>
                  <a:gd name="connsiteY4" fmla="*/ 294801 h 1252533"/>
                  <a:gd name="connsiteX5" fmla="*/ 21884 w 1070680"/>
                  <a:gd name="connsiteY5" fmla="*/ 296273 h 1252533"/>
                  <a:gd name="connsiteX6" fmla="*/ 23374 w 1070680"/>
                  <a:gd name="connsiteY6" fmla="*/ 297680 h 1252533"/>
                  <a:gd name="connsiteX7" fmla="*/ 24967 w 1070680"/>
                  <a:gd name="connsiteY7" fmla="*/ 299405 h 1252533"/>
                  <a:gd name="connsiteX8" fmla="*/ 26309 w 1070680"/>
                  <a:gd name="connsiteY8" fmla="*/ 301467 h 1252533"/>
                  <a:gd name="connsiteX9" fmla="*/ 27189 w 1070680"/>
                  <a:gd name="connsiteY9" fmla="*/ 303141 h 1252533"/>
                  <a:gd name="connsiteX10" fmla="*/ 27921 w 1070680"/>
                  <a:gd name="connsiteY10" fmla="*/ 304817 h 1252533"/>
                  <a:gd name="connsiteX11" fmla="*/ 29057 w 1070680"/>
                  <a:gd name="connsiteY11" fmla="*/ 306744 h 1252533"/>
                  <a:gd name="connsiteX12" fmla="*/ 30367 w 1070680"/>
                  <a:gd name="connsiteY12" fmla="*/ 308166 h 1252533"/>
                  <a:gd name="connsiteX13" fmla="*/ 32474 w 1070680"/>
                  <a:gd name="connsiteY13" fmla="*/ 309750 h 1252533"/>
                  <a:gd name="connsiteX14" fmla="*/ 34451 w 1070680"/>
                  <a:gd name="connsiteY14" fmla="*/ 311137 h 1252533"/>
                  <a:gd name="connsiteX15" fmla="*/ 36102 w 1070680"/>
                  <a:gd name="connsiteY15" fmla="*/ 312560 h 1252533"/>
                  <a:gd name="connsiteX16" fmla="*/ 37482 w 1070680"/>
                  <a:gd name="connsiteY16" fmla="*/ 314034 h 1252533"/>
                  <a:gd name="connsiteX17" fmla="*/ 38594 w 1070680"/>
                  <a:gd name="connsiteY17" fmla="*/ 315842 h 1252533"/>
                  <a:gd name="connsiteX18" fmla="*/ 39332 w 1070680"/>
                  <a:gd name="connsiteY18" fmla="*/ 317604 h 1252533"/>
                  <a:gd name="connsiteX19" fmla="*/ 39248 w 1070680"/>
                  <a:gd name="connsiteY19" fmla="*/ 319050 h 1252533"/>
                  <a:gd name="connsiteX20" fmla="*/ 39165 w 1070680"/>
                  <a:gd name="connsiteY20" fmla="*/ 320700 h 1252533"/>
                  <a:gd name="connsiteX21" fmla="*/ 39139 w 1070680"/>
                  <a:gd name="connsiteY21" fmla="*/ 322846 h 1252533"/>
                  <a:gd name="connsiteX22" fmla="*/ 38947 w 1070680"/>
                  <a:gd name="connsiteY22" fmla="*/ 324236 h 1252533"/>
                  <a:gd name="connsiteX23" fmla="*/ 38657 w 1070680"/>
                  <a:gd name="connsiteY23" fmla="*/ 325741 h 1252533"/>
                  <a:gd name="connsiteX24" fmla="*/ 38497 w 1070680"/>
                  <a:gd name="connsiteY24" fmla="*/ 327181 h 1252533"/>
                  <a:gd name="connsiteX25" fmla="*/ 38382 w 1070680"/>
                  <a:gd name="connsiteY25" fmla="*/ 327628 h 1252533"/>
                  <a:gd name="connsiteX26" fmla="*/ 38247 w 1070680"/>
                  <a:gd name="connsiteY26" fmla="*/ 327997 h 1252533"/>
                  <a:gd name="connsiteX27" fmla="*/ 38594 w 1070680"/>
                  <a:gd name="connsiteY27" fmla="*/ 328343 h 1252533"/>
                  <a:gd name="connsiteX28" fmla="*/ 38548 w 1070680"/>
                  <a:gd name="connsiteY28" fmla="*/ 329647 h 1252533"/>
                  <a:gd name="connsiteX29" fmla="*/ 38542 w 1070680"/>
                  <a:gd name="connsiteY29" fmla="*/ 330522 h 1252533"/>
                  <a:gd name="connsiteX30" fmla="*/ 38529 w 1070680"/>
                  <a:gd name="connsiteY30" fmla="*/ 331455 h 1252533"/>
                  <a:gd name="connsiteX31" fmla="*/ 38554 w 1070680"/>
                  <a:gd name="connsiteY31" fmla="*/ 332719 h 1252533"/>
                  <a:gd name="connsiteX32" fmla="*/ 38516 w 1070680"/>
                  <a:gd name="connsiteY32" fmla="*/ 333552 h 1252533"/>
                  <a:gd name="connsiteX33" fmla="*/ 38554 w 1070680"/>
                  <a:gd name="connsiteY33" fmla="*/ 334342 h 1252533"/>
                  <a:gd name="connsiteX34" fmla="*/ 38516 w 1070680"/>
                  <a:gd name="connsiteY34" fmla="*/ 336196 h 1252533"/>
                  <a:gd name="connsiteX35" fmla="*/ 38632 w 1070680"/>
                  <a:gd name="connsiteY35" fmla="*/ 337324 h 1252533"/>
                  <a:gd name="connsiteX36" fmla="*/ 38785 w 1070680"/>
                  <a:gd name="connsiteY36" fmla="*/ 338258 h 1252533"/>
                  <a:gd name="connsiteX37" fmla="*/ 38876 w 1070680"/>
                  <a:gd name="connsiteY37" fmla="*/ 339360 h 1252533"/>
                  <a:gd name="connsiteX38" fmla="*/ 38863 w 1070680"/>
                  <a:gd name="connsiteY38" fmla="*/ 339758 h 1252533"/>
                  <a:gd name="connsiteX39" fmla="*/ 38664 w 1070680"/>
                  <a:gd name="connsiteY39" fmla="*/ 341421 h 1252533"/>
                  <a:gd name="connsiteX40" fmla="*/ 38689 w 1070680"/>
                  <a:gd name="connsiteY40" fmla="*/ 342289 h 1252533"/>
                  <a:gd name="connsiteX41" fmla="*/ 38594 w 1070680"/>
                  <a:gd name="connsiteY41" fmla="*/ 343038 h 1252533"/>
                  <a:gd name="connsiteX42" fmla="*/ 38573 w 1070680"/>
                  <a:gd name="connsiteY42" fmla="*/ 344284 h 1252533"/>
                  <a:gd name="connsiteX43" fmla="*/ 38458 w 1070680"/>
                  <a:gd name="connsiteY43" fmla="*/ 345429 h 1252533"/>
                  <a:gd name="connsiteX44" fmla="*/ 38304 w 1070680"/>
                  <a:gd name="connsiteY44" fmla="*/ 346271 h 1252533"/>
                  <a:gd name="connsiteX45" fmla="*/ 38279 w 1070680"/>
                  <a:gd name="connsiteY45" fmla="*/ 347121 h 1252533"/>
                  <a:gd name="connsiteX46" fmla="*/ 38214 w 1070680"/>
                  <a:gd name="connsiteY46" fmla="*/ 347953 h 1252533"/>
                  <a:gd name="connsiteX47" fmla="*/ 38054 w 1070680"/>
                  <a:gd name="connsiteY47" fmla="*/ 348728 h 1252533"/>
                  <a:gd name="connsiteX48" fmla="*/ 36442 w 1070680"/>
                  <a:gd name="connsiteY48" fmla="*/ 359257 h 1252533"/>
                  <a:gd name="connsiteX49" fmla="*/ 36333 w 1070680"/>
                  <a:gd name="connsiteY49" fmla="*/ 360133 h 1252533"/>
                  <a:gd name="connsiteX50" fmla="*/ 36346 w 1070680"/>
                  <a:gd name="connsiteY50" fmla="*/ 360916 h 1252533"/>
                  <a:gd name="connsiteX51" fmla="*/ 36320 w 1070680"/>
                  <a:gd name="connsiteY51" fmla="*/ 361649 h 1252533"/>
                  <a:gd name="connsiteX52" fmla="*/ 36243 w 1070680"/>
                  <a:gd name="connsiteY52" fmla="*/ 362261 h 1252533"/>
                  <a:gd name="connsiteX53" fmla="*/ 36409 w 1070680"/>
                  <a:gd name="connsiteY53" fmla="*/ 362953 h 1252533"/>
                  <a:gd name="connsiteX54" fmla="*/ 36673 w 1070680"/>
                  <a:gd name="connsiteY54" fmla="*/ 363834 h 1252533"/>
                  <a:gd name="connsiteX55" fmla="*/ 38253 w 1070680"/>
                  <a:gd name="connsiteY55" fmla="*/ 368406 h 1252533"/>
                  <a:gd name="connsiteX56" fmla="*/ 38600 w 1070680"/>
                  <a:gd name="connsiteY56" fmla="*/ 369332 h 1252533"/>
                  <a:gd name="connsiteX57" fmla="*/ 38798 w 1070680"/>
                  <a:gd name="connsiteY57" fmla="*/ 370225 h 1252533"/>
                  <a:gd name="connsiteX58" fmla="*/ 39120 w 1070680"/>
                  <a:gd name="connsiteY58" fmla="*/ 371142 h 1252533"/>
                  <a:gd name="connsiteX59" fmla="*/ 39313 w 1070680"/>
                  <a:gd name="connsiteY59" fmla="*/ 371825 h 1252533"/>
                  <a:gd name="connsiteX60" fmla="*/ 39268 w 1070680"/>
                  <a:gd name="connsiteY60" fmla="*/ 372305 h 1252533"/>
                  <a:gd name="connsiteX61" fmla="*/ 39313 w 1070680"/>
                  <a:gd name="connsiteY61" fmla="*/ 372944 h 1252533"/>
                  <a:gd name="connsiteX62" fmla="*/ 39434 w 1070680"/>
                  <a:gd name="connsiteY62" fmla="*/ 373852 h 1252533"/>
                  <a:gd name="connsiteX63" fmla="*/ 39434 w 1070680"/>
                  <a:gd name="connsiteY63" fmla="*/ 375165 h 1252533"/>
                  <a:gd name="connsiteX64" fmla="*/ 39460 w 1070680"/>
                  <a:gd name="connsiteY64" fmla="*/ 376883 h 1252533"/>
                  <a:gd name="connsiteX65" fmla="*/ 39376 w 1070680"/>
                  <a:gd name="connsiteY65" fmla="*/ 377792 h 1252533"/>
                  <a:gd name="connsiteX66" fmla="*/ 39544 w 1070680"/>
                  <a:gd name="connsiteY66" fmla="*/ 379138 h 1252533"/>
                  <a:gd name="connsiteX67" fmla="*/ 39678 w 1070680"/>
                  <a:gd name="connsiteY67" fmla="*/ 380174 h 1252533"/>
                  <a:gd name="connsiteX68" fmla="*/ 39794 w 1070680"/>
                  <a:gd name="connsiteY68" fmla="*/ 380991 h 1252533"/>
                  <a:gd name="connsiteX69" fmla="*/ 39922 w 1070680"/>
                  <a:gd name="connsiteY69" fmla="*/ 382412 h 1252533"/>
                  <a:gd name="connsiteX70" fmla="*/ 40109 w 1070680"/>
                  <a:gd name="connsiteY70" fmla="*/ 383708 h 1252533"/>
                  <a:gd name="connsiteX71" fmla="*/ 40193 w 1070680"/>
                  <a:gd name="connsiteY71" fmla="*/ 384627 h 1252533"/>
                  <a:gd name="connsiteX72" fmla="*/ 40340 w 1070680"/>
                  <a:gd name="connsiteY72" fmla="*/ 385568 h 1252533"/>
                  <a:gd name="connsiteX73" fmla="*/ 40558 w 1070680"/>
                  <a:gd name="connsiteY73" fmla="*/ 386511 h 1252533"/>
                  <a:gd name="connsiteX74" fmla="*/ 40706 w 1070680"/>
                  <a:gd name="connsiteY74" fmla="*/ 387244 h 1252533"/>
                  <a:gd name="connsiteX75" fmla="*/ 40853 w 1070680"/>
                  <a:gd name="connsiteY75" fmla="*/ 388145 h 1252533"/>
                  <a:gd name="connsiteX76" fmla="*/ 40976 w 1070680"/>
                  <a:gd name="connsiteY76" fmla="*/ 389187 h 1252533"/>
                  <a:gd name="connsiteX77" fmla="*/ 41033 w 1070680"/>
                  <a:gd name="connsiteY77" fmla="*/ 389868 h 1252533"/>
                  <a:gd name="connsiteX78" fmla="*/ 41065 w 1070680"/>
                  <a:gd name="connsiteY78" fmla="*/ 390575 h 1252533"/>
                  <a:gd name="connsiteX79" fmla="*/ 41149 w 1070680"/>
                  <a:gd name="connsiteY79" fmla="*/ 391081 h 1252533"/>
                  <a:gd name="connsiteX80" fmla="*/ 41174 w 1070680"/>
                  <a:gd name="connsiteY80" fmla="*/ 391873 h 1252533"/>
                  <a:gd name="connsiteX81" fmla="*/ 41252 w 1070680"/>
                  <a:gd name="connsiteY81" fmla="*/ 392630 h 1252533"/>
                  <a:gd name="connsiteX82" fmla="*/ 41342 w 1070680"/>
                  <a:gd name="connsiteY82" fmla="*/ 393555 h 1252533"/>
                  <a:gd name="connsiteX83" fmla="*/ 41380 w 1070680"/>
                  <a:gd name="connsiteY83" fmla="*/ 394172 h 1252533"/>
                  <a:gd name="connsiteX84" fmla="*/ 41380 w 1070680"/>
                  <a:gd name="connsiteY84" fmla="*/ 394760 h 1252533"/>
                  <a:gd name="connsiteX85" fmla="*/ 41554 w 1070680"/>
                  <a:gd name="connsiteY85" fmla="*/ 395593 h 1252533"/>
                  <a:gd name="connsiteX86" fmla="*/ 41689 w 1070680"/>
                  <a:gd name="connsiteY86" fmla="*/ 396207 h 1252533"/>
                  <a:gd name="connsiteX87" fmla="*/ 41964 w 1070680"/>
                  <a:gd name="connsiteY87" fmla="*/ 397554 h 1252533"/>
                  <a:gd name="connsiteX88" fmla="*/ 42170 w 1070680"/>
                  <a:gd name="connsiteY88" fmla="*/ 398228 h 1252533"/>
                  <a:gd name="connsiteX89" fmla="*/ 42555 w 1070680"/>
                  <a:gd name="connsiteY89" fmla="*/ 399953 h 1252533"/>
                  <a:gd name="connsiteX90" fmla="*/ 42754 w 1070680"/>
                  <a:gd name="connsiteY90" fmla="*/ 400930 h 1252533"/>
                  <a:gd name="connsiteX91" fmla="*/ 42954 w 1070680"/>
                  <a:gd name="connsiteY91" fmla="*/ 401889 h 1252533"/>
                  <a:gd name="connsiteX92" fmla="*/ 43210 w 1070680"/>
                  <a:gd name="connsiteY92" fmla="*/ 402925 h 1252533"/>
                  <a:gd name="connsiteX93" fmla="*/ 43500 w 1070680"/>
                  <a:gd name="connsiteY93" fmla="*/ 403640 h 1252533"/>
                  <a:gd name="connsiteX94" fmla="*/ 43782 w 1070680"/>
                  <a:gd name="connsiteY94" fmla="*/ 404650 h 1252533"/>
                  <a:gd name="connsiteX95" fmla="*/ 43968 w 1070680"/>
                  <a:gd name="connsiteY95" fmla="*/ 405481 h 1252533"/>
                  <a:gd name="connsiteX96" fmla="*/ 44090 w 1070680"/>
                  <a:gd name="connsiteY96" fmla="*/ 406199 h 1252533"/>
                  <a:gd name="connsiteX97" fmla="*/ 44019 w 1070680"/>
                  <a:gd name="connsiteY97" fmla="*/ 406889 h 1252533"/>
                  <a:gd name="connsiteX98" fmla="*/ 44109 w 1070680"/>
                  <a:gd name="connsiteY98" fmla="*/ 407588 h 1252533"/>
                  <a:gd name="connsiteX99" fmla="*/ 44161 w 1070680"/>
                  <a:gd name="connsiteY99" fmla="*/ 408959 h 1252533"/>
                  <a:gd name="connsiteX100" fmla="*/ 44225 w 1070680"/>
                  <a:gd name="connsiteY100" fmla="*/ 409768 h 1252533"/>
                  <a:gd name="connsiteX101" fmla="*/ 44372 w 1070680"/>
                  <a:gd name="connsiteY101" fmla="*/ 410743 h 1252533"/>
                  <a:gd name="connsiteX102" fmla="*/ 44443 w 1070680"/>
                  <a:gd name="connsiteY102" fmla="*/ 411770 h 1252533"/>
                  <a:gd name="connsiteX103" fmla="*/ 44481 w 1070680"/>
                  <a:gd name="connsiteY103" fmla="*/ 413000 h 1252533"/>
                  <a:gd name="connsiteX104" fmla="*/ 44534 w 1070680"/>
                  <a:gd name="connsiteY104" fmla="*/ 414135 h 1252533"/>
                  <a:gd name="connsiteX105" fmla="*/ 44617 w 1070680"/>
                  <a:gd name="connsiteY105" fmla="*/ 415171 h 1252533"/>
                  <a:gd name="connsiteX106" fmla="*/ 44617 w 1070680"/>
                  <a:gd name="connsiteY106" fmla="*/ 415979 h 1252533"/>
                  <a:gd name="connsiteX107" fmla="*/ 44687 w 1070680"/>
                  <a:gd name="connsiteY107" fmla="*/ 416803 h 1252533"/>
                  <a:gd name="connsiteX108" fmla="*/ 44758 w 1070680"/>
                  <a:gd name="connsiteY108" fmla="*/ 417974 h 1252533"/>
                  <a:gd name="connsiteX109" fmla="*/ 44868 w 1070680"/>
                  <a:gd name="connsiteY109" fmla="*/ 418957 h 1252533"/>
                  <a:gd name="connsiteX110" fmla="*/ 44912 w 1070680"/>
                  <a:gd name="connsiteY110" fmla="*/ 419724 h 1252533"/>
                  <a:gd name="connsiteX111" fmla="*/ 44989 w 1070680"/>
                  <a:gd name="connsiteY111" fmla="*/ 420599 h 1252533"/>
                  <a:gd name="connsiteX112" fmla="*/ 45053 w 1070680"/>
                  <a:gd name="connsiteY112" fmla="*/ 421576 h 1252533"/>
                  <a:gd name="connsiteX113" fmla="*/ 45080 w 1070680"/>
                  <a:gd name="connsiteY113" fmla="*/ 422603 h 1252533"/>
                  <a:gd name="connsiteX114" fmla="*/ 45175 w 1070680"/>
                  <a:gd name="connsiteY114" fmla="*/ 423503 h 1252533"/>
                  <a:gd name="connsiteX115" fmla="*/ 45156 w 1070680"/>
                  <a:gd name="connsiteY115" fmla="*/ 424436 h 1252533"/>
                  <a:gd name="connsiteX116" fmla="*/ 45189 w 1070680"/>
                  <a:gd name="connsiteY116" fmla="*/ 425381 h 1252533"/>
                  <a:gd name="connsiteX117" fmla="*/ 45175 w 1070680"/>
                  <a:gd name="connsiteY117" fmla="*/ 426281 h 1252533"/>
                  <a:gd name="connsiteX118" fmla="*/ 45149 w 1070680"/>
                  <a:gd name="connsiteY118" fmla="*/ 427746 h 1252533"/>
                  <a:gd name="connsiteX119" fmla="*/ 45149 w 1070680"/>
                  <a:gd name="connsiteY119" fmla="*/ 428606 h 1252533"/>
                  <a:gd name="connsiteX120" fmla="*/ 45040 w 1070680"/>
                  <a:gd name="connsiteY120" fmla="*/ 429783 h 1252533"/>
                  <a:gd name="connsiteX121" fmla="*/ 44912 w 1070680"/>
                  <a:gd name="connsiteY121" fmla="*/ 430936 h 1252533"/>
                  <a:gd name="connsiteX122" fmla="*/ 44828 w 1070680"/>
                  <a:gd name="connsiteY122" fmla="*/ 432013 h 1252533"/>
                  <a:gd name="connsiteX123" fmla="*/ 43622 w 1070680"/>
                  <a:gd name="connsiteY123" fmla="*/ 436330 h 1252533"/>
                  <a:gd name="connsiteX124" fmla="*/ 43153 w 1070680"/>
                  <a:gd name="connsiteY124" fmla="*/ 437846 h 1252533"/>
                  <a:gd name="connsiteX125" fmla="*/ 43050 w 1070680"/>
                  <a:gd name="connsiteY125" fmla="*/ 438453 h 1252533"/>
                  <a:gd name="connsiteX126" fmla="*/ 42960 w 1070680"/>
                  <a:gd name="connsiteY126" fmla="*/ 439083 h 1252533"/>
                  <a:gd name="connsiteX127" fmla="*/ 42889 w 1070680"/>
                  <a:gd name="connsiteY127" fmla="*/ 439807 h 1252533"/>
                  <a:gd name="connsiteX128" fmla="*/ 42889 w 1070680"/>
                  <a:gd name="connsiteY128" fmla="*/ 440574 h 1252533"/>
                  <a:gd name="connsiteX129" fmla="*/ 42979 w 1070680"/>
                  <a:gd name="connsiteY129" fmla="*/ 441255 h 1252533"/>
                  <a:gd name="connsiteX130" fmla="*/ 42966 w 1070680"/>
                  <a:gd name="connsiteY130" fmla="*/ 441684 h 1252533"/>
                  <a:gd name="connsiteX131" fmla="*/ 43288 w 1070680"/>
                  <a:gd name="connsiteY131" fmla="*/ 442239 h 1252533"/>
                  <a:gd name="connsiteX132" fmla="*/ 43622 w 1070680"/>
                  <a:gd name="connsiteY132" fmla="*/ 442812 h 1252533"/>
                  <a:gd name="connsiteX133" fmla="*/ 43943 w 1070680"/>
                  <a:gd name="connsiteY133" fmla="*/ 443208 h 1252533"/>
                  <a:gd name="connsiteX134" fmla="*/ 44238 w 1070680"/>
                  <a:gd name="connsiteY134" fmla="*/ 443679 h 1252533"/>
                  <a:gd name="connsiteX135" fmla="*/ 44393 w 1070680"/>
                  <a:gd name="connsiteY135" fmla="*/ 444074 h 1252533"/>
                  <a:gd name="connsiteX136" fmla="*/ 44964 w 1070680"/>
                  <a:gd name="connsiteY136" fmla="*/ 444917 h 1252533"/>
                  <a:gd name="connsiteX137" fmla="*/ 44964 w 1070680"/>
                  <a:gd name="connsiteY137" fmla="*/ 445422 h 1252533"/>
                  <a:gd name="connsiteX138" fmla="*/ 44944 w 1070680"/>
                  <a:gd name="connsiteY138" fmla="*/ 445630 h 1252533"/>
                  <a:gd name="connsiteX139" fmla="*/ 45175 w 1070680"/>
                  <a:gd name="connsiteY139" fmla="*/ 448763 h 1252533"/>
                  <a:gd name="connsiteX140" fmla="*/ 45149 w 1070680"/>
                  <a:gd name="connsiteY140" fmla="*/ 449158 h 1252533"/>
                  <a:gd name="connsiteX141" fmla="*/ 45342 w 1070680"/>
                  <a:gd name="connsiteY141" fmla="*/ 449428 h 1252533"/>
                  <a:gd name="connsiteX142" fmla="*/ 45637 w 1070680"/>
                  <a:gd name="connsiteY142" fmla="*/ 449716 h 1252533"/>
                  <a:gd name="connsiteX143" fmla="*/ 47757 w 1070680"/>
                  <a:gd name="connsiteY143" fmla="*/ 452558 h 1252533"/>
                  <a:gd name="connsiteX144" fmla="*/ 48103 w 1070680"/>
                  <a:gd name="connsiteY144" fmla="*/ 453156 h 1252533"/>
                  <a:gd name="connsiteX145" fmla="*/ 48387 w 1070680"/>
                  <a:gd name="connsiteY145" fmla="*/ 453755 h 1252533"/>
                  <a:gd name="connsiteX146" fmla="*/ 48598 w 1070680"/>
                  <a:gd name="connsiteY146" fmla="*/ 454393 h 1252533"/>
                  <a:gd name="connsiteX147" fmla="*/ 48559 w 1070680"/>
                  <a:gd name="connsiteY147" fmla="*/ 454949 h 1252533"/>
                  <a:gd name="connsiteX148" fmla="*/ 48515 w 1070680"/>
                  <a:gd name="connsiteY148" fmla="*/ 455479 h 1252533"/>
                  <a:gd name="connsiteX149" fmla="*/ 48380 w 1070680"/>
                  <a:gd name="connsiteY149" fmla="*/ 456135 h 1252533"/>
                  <a:gd name="connsiteX150" fmla="*/ 47301 w 1070680"/>
                  <a:gd name="connsiteY150" fmla="*/ 460530 h 1252533"/>
                  <a:gd name="connsiteX151" fmla="*/ 47223 w 1070680"/>
                  <a:gd name="connsiteY151" fmla="*/ 460958 h 1252533"/>
                  <a:gd name="connsiteX152" fmla="*/ 47211 w 1070680"/>
                  <a:gd name="connsiteY152" fmla="*/ 461387 h 1252533"/>
                  <a:gd name="connsiteX153" fmla="*/ 47179 w 1070680"/>
                  <a:gd name="connsiteY153" fmla="*/ 461725 h 1252533"/>
                  <a:gd name="connsiteX154" fmla="*/ 47295 w 1070680"/>
                  <a:gd name="connsiteY154" fmla="*/ 467338 h 1252533"/>
                  <a:gd name="connsiteX155" fmla="*/ 47275 w 1070680"/>
                  <a:gd name="connsiteY155" fmla="*/ 467743 h 1252533"/>
                  <a:gd name="connsiteX156" fmla="*/ 47154 w 1070680"/>
                  <a:gd name="connsiteY156" fmla="*/ 468063 h 1252533"/>
                  <a:gd name="connsiteX157" fmla="*/ 46999 w 1070680"/>
                  <a:gd name="connsiteY157" fmla="*/ 468325 h 1252533"/>
                  <a:gd name="connsiteX158" fmla="*/ 46691 w 1070680"/>
                  <a:gd name="connsiteY158" fmla="*/ 468719 h 1252533"/>
                  <a:gd name="connsiteX159" fmla="*/ 46042 w 1070680"/>
                  <a:gd name="connsiteY159" fmla="*/ 469519 h 1252533"/>
                  <a:gd name="connsiteX160" fmla="*/ 45561 w 1070680"/>
                  <a:gd name="connsiteY160" fmla="*/ 469949 h 1252533"/>
                  <a:gd name="connsiteX161" fmla="*/ 45368 w 1070680"/>
                  <a:gd name="connsiteY161" fmla="*/ 470150 h 1252533"/>
                  <a:gd name="connsiteX162" fmla="*/ 45214 w 1070680"/>
                  <a:gd name="connsiteY162" fmla="*/ 470401 h 1252533"/>
                  <a:gd name="connsiteX163" fmla="*/ 45130 w 1070680"/>
                  <a:gd name="connsiteY163" fmla="*/ 471050 h 1252533"/>
                  <a:gd name="connsiteX164" fmla="*/ 42889 w 1070680"/>
                  <a:gd name="connsiteY164" fmla="*/ 476194 h 1252533"/>
                  <a:gd name="connsiteX165" fmla="*/ 42780 w 1070680"/>
                  <a:gd name="connsiteY165" fmla="*/ 476481 h 1252533"/>
                  <a:gd name="connsiteX166" fmla="*/ 42767 w 1070680"/>
                  <a:gd name="connsiteY166" fmla="*/ 476817 h 1252533"/>
                  <a:gd name="connsiteX167" fmla="*/ 42806 w 1070680"/>
                  <a:gd name="connsiteY167" fmla="*/ 477145 h 1252533"/>
                  <a:gd name="connsiteX168" fmla="*/ 43011 w 1070680"/>
                  <a:gd name="connsiteY168" fmla="*/ 485401 h 1252533"/>
                  <a:gd name="connsiteX169" fmla="*/ 42998 w 1070680"/>
                  <a:gd name="connsiteY169" fmla="*/ 485714 h 1252533"/>
                  <a:gd name="connsiteX170" fmla="*/ 38195 w 1070680"/>
                  <a:gd name="connsiteY170" fmla="*/ 501258 h 1252533"/>
                  <a:gd name="connsiteX171" fmla="*/ 28120 w 1070680"/>
                  <a:gd name="connsiteY171" fmla="*/ 515256 h 1252533"/>
                  <a:gd name="connsiteX172" fmla="*/ 27542 w 1070680"/>
                  <a:gd name="connsiteY172" fmla="*/ 516374 h 1252533"/>
                  <a:gd name="connsiteX173" fmla="*/ 27272 w 1070680"/>
                  <a:gd name="connsiteY173" fmla="*/ 516864 h 1252533"/>
                  <a:gd name="connsiteX174" fmla="*/ 27169 w 1070680"/>
                  <a:gd name="connsiteY174" fmla="*/ 517335 h 1252533"/>
                  <a:gd name="connsiteX175" fmla="*/ 26849 w 1070680"/>
                  <a:gd name="connsiteY175" fmla="*/ 518565 h 1252533"/>
                  <a:gd name="connsiteX176" fmla="*/ 24954 w 1070680"/>
                  <a:gd name="connsiteY176" fmla="*/ 527098 h 1252533"/>
                  <a:gd name="connsiteX177" fmla="*/ 22643 w 1070680"/>
                  <a:gd name="connsiteY177" fmla="*/ 529371 h 1252533"/>
                  <a:gd name="connsiteX178" fmla="*/ 22180 w 1070680"/>
                  <a:gd name="connsiteY178" fmla="*/ 529572 h 1252533"/>
                  <a:gd name="connsiteX179" fmla="*/ 21595 w 1070680"/>
                  <a:gd name="connsiteY179" fmla="*/ 529522 h 1252533"/>
                  <a:gd name="connsiteX180" fmla="*/ 20677 w 1070680"/>
                  <a:gd name="connsiteY180" fmla="*/ 529557 h 1252533"/>
                  <a:gd name="connsiteX181" fmla="*/ 20151 w 1070680"/>
                  <a:gd name="connsiteY181" fmla="*/ 529724 h 1252533"/>
                  <a:gd name="connsiteX182" fmla="*/ 19771 w 1070680"/>
                  <a:gd name="connsiteY182" fmla="*/ 530171 h 1252533"/>
                  <a:gd name="connsiteX183" fmla="*/ 19399 w 1070680"/>
                  <a:gd name="connsiteY183" fmla="*/ 530608 h 1252533"/>
                  <a:gd name="connsiteX184" fmla="*/ 18905 w 1070680"/>
                  <a:gd name="connsiteY184" fmla="*/ 531138 h 1252533"/>
                  <a:gd name="connsiteX185" fmla="*/ 18693 w 1070680"/>
                  <a:gd name="connsiteY185" fmla="*/ 531450 h 1252533"/>
                  <a:gd name="connsiteX186" fmla="*/ 18186 w 1070680"/>
                  <a:gd name="connsiteY186" fmla="*/ 531787 h 1252533"/>
                  <a:gd name="connsiteX187" fmla="*/ 17737 w 1070680"/>
                  <a:gd name="connsiteY187" fmla="*/ 532005 h 1252533"/>
                  <a:gd name="connsiteX188" fmla="*/ 17126 w 1070680"/>
                  <a:gd name="connsiteY188" fmla="*/ 532198 h 1252533"/>
                  <a:gd name="connsiteX189" fmla="*/ 16741 w 1070680"/>
                  <a:gd name="connsiteY189" fmla="*/ 532509 h 1252533"/>
                  <a:gd name="connsiteX190" fmla="*/ 16439 w 1070680"/>
                  <a:gd name="connsiteY190" fmla="*/ 532780 h 1252533"/>
                  <a:gd name="connsiteX191" fmla="*/ 16014 w 1070680"/>
                  <a:gd name="connsiteY191" fmla="*/ 532864 h 1252533"/>
                  <a:gd name="connsiteX192" fmla="*/ 15193 w 1070680"/>
                  <a:gd name="connsiteY192" fmla="*/ 533294 h 1252533"/>
                  <a:gd name="connsiteX193" fmla="*/ 14455 w 1070680"/>
                  <a:gd name="connsiteY193" fmla="*/ 533445 h 1252533"/>
                  <a:gd name="connsiteX194" fmla="*/ 13780 w 1070680"/>
                  <a:gd name="connsiteY194" fmla="*/ 534018 h 1252533"/>
                  <a:gd name="connsiteX195" fmla="*/ 13305 w 1070680"/>
                  <a:gd name="connsiteY195" fmla="*/ 534387 h 1252533"/>
                  <a:gd name="connsiteX196" fmla="*/ 12585 w 1070680"/>
                  <a:gd name="connsiteY196" fmla="*/ 534599 h 1252533"/>
                  <a:gd name="connsiteX197" fmla="*/ 12085 w 1070680"/>
                  <a:gd name="connsiteY197" fmla="*/ 534969 h 1252533"/>
                  <a:gd name="connsiteX198" fmla="*/ 11816 w 1070680"/>
                  <a:gd name="connsiteY198" fmla="*/ 535617 h 1252533"/>
                  <a:gd name="connsiteX199" fmla="*/ 11738 w 1070680"/>
                  <a:gd name="connsiteY199" fmla="*/ 536399 h 1252533"/>
                  <a:gd name="connsiteX200" fmla="*/ 11591 w 1070680"/>
                  <a:gd name="connsiteY200" fmla="*/ 537231 h 1252533"/>
                  <a:gd name="connsiteX201" fmla="*/ 11475 w 1070680"/>
                  <a:gd name="connsiteY201" fmla="*/ 537838 h 1252533"/>
                  <a:gd name="connsiteX202" fmla="*/ 10884 w 1070680"/>
                  <a:gd name="connsiteY202" fmla="*/ 537829 h 1252533"/>
                  <a:gd name="connsiteX203" fmla="*/ 10749 w 1070680"/>
                  <a:gd name="connsiteY203" fmla="*/ 538748 h 1252533"/>
                  <a:gd name="connsiteX204" fmla="*/ 10543 w 1070680"/>
                  <a:gd name="connsiteY204" fmla="*/ 539926 h 1252533"/>
                  <a:gd name="connsiteX205" fmla="*/ 10236 w 1070680"/>
                  <a:gd name="connsiteY205" fmla="*/ 541241 h 1252533"/>
                  <a:gd name="connsiteX206" fmla="*/ 10345 w 1070680"/>
                  <a:gd name="connsiteY206" fmla="*/ 542502 h 1252533"/>
                  <a:gd name="connsiteX207" fmla="*/ 10261 w 1070680"/>
                  <a:gd name="connsiteY207" fmla="*/ 543546 h 1252533"/>
                  <a:gd name="connsiteX208" fmla="*/ 10345 w 1070680"/>
                  <a:gd name="connsiteY208" fmla="*/ 544908 h 1252533"/>
                  <a:gd name="connsiteX209" fmla="*/ 8643 w 1070680"/>
                  <a:gd name="connsiteY209" fmla="*/ 545463 h 1252533"/>
                  <a:gd name="connsiteX210" fmla="*/ 7044 w 1070680"/>
                  <a:gd name="connsiteY210" fmla="*/ 546567 h 1252533"/>
                  <a:gd name="connsiteX211" fmla="*/ 6427 w 1070680"/>
                  <a:gd name="connsiteY211" fmla="*/ 547829 h 1252533"/>
                  <a:gd name="connsiteX212" fmla="*/ 5086 w 1070680"/>
                  <a:gd name="connsiteY212" fmla="*/ 548511 h 1252533"/>
                  <a:gd name="connsiteX213" fmla="*/ 4283 w 1070680"/>
                  <a:gd name="connsiteY213" fmla="*/ 548957 h 1252533"/>
                  <a:gd name="connsiteX214" fmla="*/ 4116 w 1070680"/>
                  <a:gd name="connsiteY214" fmla="*/ 550818 h 1252533"/>
                  <a:gd name="connsiteX215" fmla="*/ 4038 w 1070680"/>
                  <a:gd name="connsiteY215" fmla="*/ 552366 h 1252533"/>
                  <a:gd name="connsiteX216" fmla="*/ 4315 w 1070680"/>
                  <a:gd name="connsiteY216" fmla="*/ 553821 h 1252533"/>
                  <a:gd name="connsiteX217" fmla="*/ 4174 w 1070680"/>
                  <a:gd name="connsiteY217" fmla="*/ 554900 h 1252533"/>
                  <a:gd name="connsiteX218" fmla="*/ 4122 w 1070680"/>
                  <a:gd name="connsiteY218" fmla="*/ 556314 h 1252533"/>
                  <a:gd name="connsiteX219" fmla="*/ 3147 w 1070680"/>
                  <a:gd name="connsiteY219" fmla="*/ 557291 h 1252533"/>
                  <a:gd name="connsiteX220" fmla="*/ 2568 w 1070680"/>
                  <a:gd name="connsiteY220" fmla="*/ 558383 h 1252533"/>
                  <a:gd name="connsiteX221" fmla="*/ 2691 w 1070680"/>
                  <a:gd name="connsiteY221" fmla="*/ 559780 h 1252533"/>
                  <a:gd name="connsiteX222" fmla="*/ 2510 w 1070680"/>
                  <a:gd name="connsiteY222" fmla="*/ 560589 h 1252533"/>
                  <a:gd name="connsiteX223" fmla="*/ 2716 w 1070680"/>
                  <a:gd name="connsiteY223" fmla="*/ 561104 h 1252533"/>
                  <a:gd name="connsiteX224" fmla="*/ 3609 w 1070680"/>
                  <a:gd name="connsiteY224" fmla="*/ 561937 h 1252533"/>
                  <a:gd name="connsiteX225" fmla="*/ 4443 w 1070680"/>
                  <a:gd name="connsiteY225" fmla="*/ 562501 h 1252533"/>
                  <a:gd name="connsiteX226" fmla="*/ 4366 w 1070680"/>
                  <a:gd name="connsiteY226" fmla="*/ 563612 h 1252533"/>
                  <a:gd name="connsiteX227" fmla="*/ 4977 w 1070680"/>
                  <a:gd name="connsiteY227" fmla="*/ 564083 h 1252533"/>
                  <a:gd name="connsiteX228" fmla="*/ 5548 w 1070680"/>
                  <a:gd name="connsiteY228" fmla="*/ 564679 h 1252533"/>
                  <a:gd name="connsiteX229" fmla="*/ 6549 w 1070680"/>
                  <a:gd name="connsiteY229" fmla="*/ 564908 h 1252533"/>
                  <a:gd name="connsiteX230" fmla="*/ 6916 w 1070680"/>
                  <a:gd name="connsiteY230" fmla="*/ 565480 h 1252533"/>
                  <a:gd name="connsiteX231" fmla="*/ 6883 w 1070680"/>
                  <a:gd name="connsiteY231" fmla="*/ 566093 h 1252533"/>
                  <a:gd name="connsiteX232" fmla="*/ 6851 w 1070680"/>
                  <a:gd name="connsiteY232" fmla="*/ 566666 h 1252533"/>
                  <a:gd name="connsiteX233" fmla="*/ 7236 w 1070680"/>
                  <a:gd name="connsiteY233" fmla="*/ 567550 h 1252533"/>
                  <a:gd name="connsiteX234" fmla="*/ 7872 w 1070680"/>
                  <a:gd name="connsiteY234" fmla="*/ 568416 h 1252533"/>
                  <a:gd name="connsiteX235" fmla="*/ 8566 w 1070680"/>
                  <a:gd name="connsiteY235" fmla="*/ 569291 h 1252533"/>
                  <a:gd name="connsiteX236" fmla="*/ 8225 w 1070680"/>
                  <a:gd name="connsiteY236" fmla="*/ 569798 h 1252533"/>
                  <a:gd name="connsiteX237" fmla="*/ 7757 w 1070680"/>
                  <a:gd name="connsiteY237" fmla="*/ 570876 h 1252533"/>
                  <a:gd name="connsiteX238" fmla="*/ 7686 w 1070680"/>
                  <a:gd name="connsiteY238" fmla="*/ 571539 h 1252533"/>
                  <a:gd name="connsiteX239" fmla="*/ 8065 w 1070680"/>
                  <a:gd name="connsiteY239" fmla="*/ 572398 h 1252533"/>
                  <a:gd name="connsiteX240" fmla="*/ 8072 w 1070680"/>
                  <a:gd name="connsiteY240" fmla="*/ 573105 h 1252533"/>
                  <a:gd name="connsiteX241" fmla="*/ 7673 w 1070680"/>
                  <a:gd name="connsiteY241" fmla="*/ 573812 h 1252533"/>
                  <a:gd name="connsiteX242" fmla="*/ 6883 w 1070680"/>
                  <a:gd name="connsiteY242" fmla="*/ 574451 h 1252533"/>
                  <a:gd name="connsiteX243" fmla="*/ 6331 w 1070680"/>
                  <a:gd name="connsiteY243" fmla="*/ 575295 h 1252533"/>
                  <a:gd name="connsiteX244" fmla="*/ 5746 w 1070680"/>
                  <a:gd name="connsiteY244" fmla="*/ 575428 h 1252533"/>
                  <a:gd name="connsiteX245" fmla="*/ 5875 w 1070680"/>
                  <a:gd name="connsiteY245" fmla="*/ 575992 h 1252533"/>
                  <a:gd name="connsiteX246" fmla="*/ 5330 w 1070680"/>
                  <a:gd name="connsiteY246" fmla="*/ 576220 h 1252533"/>
                  <a:gd name="connsiteX247" fmla="*/ 4912 w 1070680"/>
                  <a:gd name="connsiteY247" fmla="*/ 576220 h 1252533"/>
                  <a:gd name="connsiteX248" fmla="*/ 4790 w 1070680"/>
                  <a:gd name="connsiteY248" fmla="*/ 577221 h 1252533"/>
                  <a:gd name="connsiteX249" fmla="*/ 4013 w 1070680"/>
                  <a:gd name="connsiteY249" fmla="*/ 577212 h 1252533"/>
                  <a:gd name="connsiteX250" fmla="*/ 4283 w 1070680"/>
                  <a:gd name="connsiteY250" fmla="*/ 578021 h 1252533"/>
                  <a:gd name="connsiteX251" fmla="*/ 4559 w 1070680"/>
                  <a:gd name="connsiteY251" fmla="*/ 579418 h 1252533"/>
                  <a:gd name="connsiteX252" fmla="*/ 4630 w 1070680"/>
                  <a:gd name="connsiteY252" fmla="*/ 580124 h 1252533"/>
                  <a:gd name="connsiteX253" fmla="*/ 5624 w 1070680"/>
                  <a:gd name="connsiteY253" fmla="*/ 580875 h 1252533"/>
                  <a:gd name="connsiteX254" fmla="*/ 6505 w 1070680"/>
                  <a:gd name="connsiteY254" fmla="*/ 581606 h 1252533"/>
                  <a:gd name="connsiteX255" fmla="*/ 7019 w 1070680"/>
                  <a:gd name="connsiteY255" fmla="*/ 581883 h 1252533"/>
                  <a:gd name="connsiteX256" fmla="*/ 7770 w 1070680"/>
                  <a:gd name="connsiteY256" fmla="*/ 582221 h 1252533"/>
                  <a:gd name="connsiteX257" fmla="*/ 7507 w 1070680"/>
                  <a:gd name="connsiteY257" fmla="*/ 582869 h 1252533"/>
                  <a:gd name="connsiteX258" fmla="*/ 7994 w 1070680"/>
                  <a:gd name="connsiteY258" fmla="*/ 583165 h 1252533"/>
                  <a:gd name="connsiteX259" fmla="*/ 7583 w 1070680"/>
                  <a:gd name="connsiteY259" fmla="*/ 584049 h 1252533"/>
                  <a:gd name="connsiteX260" fmla="*/ 7288 w 1070680"/>
                  <a:gd name="connsiteY260" fmla="*/ 584577 h 1252533"/>
                  <a:gd name="connsiteX261" fmla="*/ 6942 w 1070680"/>
                  <a:gd name="connsiteY261" fmla="*/ 584611 h 1252533"/>
                  <a:gd name="connsiteX262" fmla="*/ 6671 w 1070680"/>
                  <a:gd name="connsiteY262" fmla="*/ 585394 h 1252533"/>
                  <a:gd name="connsiteX263" fmla="*/ 6588 w 1070680"/>
                  <a:gd name="connsiteY263" fmla="*/ 586126 h 1252533"/>
                  <a:gd name="connsiteX264" fmla="*/ 6113 w 1070680"/>
                  <a:gd name="connsiteY264" fmla="*/ 586976 h 1252533"/>
                  <a:gd name="connsiteX265" fmla="*/ 5978 w 1070680"/>
                  <a:gd name="connsiteY265" fmla="*/ 587347 h 1252533"/>
                  <a:gd name="connsiteX266" fmla="*/ 6049 w 1070680"/>
                  <a:gd name="connsiteY266" fmla="*/ 587541 h 1252533"/>
                  <a:gd name="connsiteX267" fmla="*/ 6248 w 1070680"/>
                  <a:gd name="connsiteY267" fmla="*/ 588063 h 1252533"/>
                  <a:gd name="connsiteX268" fmla="*/ 6427 w 1070680"/>
                  <a:gd name="connsiteY268" fmla="*/ 588736 h 1252533"/>
                  <a:gd name="connsiteX269" fmla="*/ 5773 w 1070680"/>
                  <a:gd name="connsiteY269" fmla="*/ 589021 h 1252533"/>
                  <a:gd name="connsiteX270" fmla="*/ 4868 w 1070680"/>
                  <a:gd name="connsiteY270" fmla="*/ 589258 h 1252533"/>
                  <a:gd name="connsiteX271" fmla="*/ 5252 w 1070680"/>
                  <a:gd name="connsiteY271" fmla="*/ 590344 h 1252533"/>
                  <a:gd name="connsiteX272" fmla="*/ 5548 w 1070680"/>
                  <a:gd name="connsiteY272" fmla="*/ 590992 h 1252533"/>
                  <a:gd name="connsiteX273" fmla="*/ 4925 w 1070680"/>
                  <a:gd name="connsiteY273" fmla="*/ 591689 h 1252533"/>
                  <a:gd name="connsiteX274" fmla="*/ 4231 w 1070680"/>
                  <a:gd name="connsiteY274" fmla="*/ 592893 h 1252533"/>
                  <a:gd name="connsiteX275" fmla="*/ 2710 w 1070680"/>
                  <a:gd name="connsiteY275" fmla="*/ 593356 h 1252533"/>
                  <a:gd name="connsiteX276" fmla="*/ 1508 w 1070680"/>
                  <a:gd name="connsiteY276" fmla="*/ 593709 h 1252533"/>
                  <a:gd name="connsiteX277" fmla="*/ 2029 w 1070680"/>
                  <a:gd name="connsiteY277" fmla="*/ 594408 h 1252533"/>
                  <a:gd name="connsiteX278" fmla="*/ 2742 w 1070680"/>
                  <a:gd name="connsiteY278" fmla="*/ 594964 h 1252533"/>
                  <a:gd name="connsiteX279" fmla="*/ 2195 w 1070680"/>
                  <a:gd name="connsiteY279" fmla="*/ 595554 h 1252533"/>
                  <a:gd name="connsiteX280" fmla="*/ 1727 w 1070680"/>
                  <a:gd name="connsiteY280" fmla="*/ 595486 h 1252533"/>
                  <a:gd name="connsiteX281" fmla="*/ 1303 w 1070680"/>
                  <a:gd name="connsiteY281" fmla="*/ 595444 h 1252533"/>
                  <a:gd name="connsiteX282" fmla="*/ 1431 w 1070680"/>
                  <a:gd name="connsiteY282" fmla="*/ 596227 h 1252533"/>
                  <a:gd name="connsiteX283" fmla="*/ 1508 w 1070680"/>
                  <a:gd name="connsiteY283" fmla="*/ 596512 h 1252533"/>
                  <a:gd name="connsiteX284" fmla="*/ 1187 w 1070680"/>
                  <a:gd name="connsiteY284" fmla="*/ 597227 h 1252533"/>
                  <a:gd name="connsiteX285" fmla="*/ 1508 w 1070680"/>
                  <a:gd name="connsiteY285" fmla="*/ 597278 h 1252533"/>
                  <a:gd name="connsiteX286" fmla="*/ 1033 w 1070680"/>
                  <a:gd name="connsiteY286" fmla="*/ 598323 h 1252533"/>
                  <a:gd name="connsiteX287" fmla="*/ 1271 w 1070680"/>
                  <a:gd name="connsiteY287" fmla="*/ 599131 h 1252533"/>
                  <a:gd name="connsiteX288" fmla="*/ 950 w 1070680"/>
                  <a:gd name="connsiteY288" fmla="*/ 599939 h 1252533"/>
                  <a:gd name="connsiteX289" fmla="*/ 180 w 1070680"/>
                  <a:gd name="connsiteY289" fmla="*/ 600461 h 1252533"/>
                  <a:gd name="connsiteX290" fmla="*/ 764 w 1070680"/>
                  <a:gd name="connsiteY290" fmla="*/ 601487 h 1252533"/>
                  <a:gd name="connsiteX291" fmla="*/ 1008 w 1070680"/>
                  <a:gd name="connsiteY291" fmla="*/ 602169 h 1252533"/>
                  <a:gd name="connsiteX292" fmla="*/ 622 w 1070680"/>
                  <a:gd name="connsiteY292" fmla="*/ 602935 h 1252533"/>
                  <a:gd name="connsiteX293" fmla="*/ 468 w 1070680"/>
                  <a:gd name="connsiteY293" fmla="*/ 603506 h 1252533"/>
                  <a:gd name="connsiteX294" fmla="*/ 546 w 1070680"/>
                  <a:gd name="connsiteY294" fmla="*/ 604003 h 1252533"/>
                  <a:gd name="connsiteX295" fmla="*/ 430 w 1070680"/>
                  <a:gd name="connsiteY295" fmla="*/ 604381 h 1252533"/>
                  <a:gd name="connsiteX296" fmla="*/ 783 w 1070680"/>
                  <a:gd name="connsiteY296" fmla="*/ 604585 h 1252533"/>
                  <a:gd name="connsiteX297" fmla="*/ 1670 w 1070680"/>
                  <a:gd name="connsiteY297" fmla="*/ 604727 h 1252533"/>
                  <a:gd name="connsiteX298" fmla="*/ 1708 w 1070680"/>
                  <a:gd name="connsiteY298" fmla="*/ 605174 h 1252533"/>
                  <a:gd name="connsiteX299" fmla="*/ 2241 w 1070680"/>
                  <a:gd name="connsiteY299" fmla="*/ 605653 h 1252533"/>
                  <a:gd name="connsiteX300" fmla="*/ 2298 w 1070680"/>
                  <a:gd name="connsiteY300" fmla="*/ 605879 h 1252533"/>
                  <a:gd name="connsiteX301" fmla="*/ 1733 w 1070680"/>
                  <a:gd name="connsiteY301" fmla="*/ 606587 h 1252533"/>
                  <a:gd name="connsiteX302" fmla="*/ 2273 w 1070680"/>
                  <a:gd name="connsiteY302" fmla="*/ 607371 h 1252533"/>
                  <a:gd name="connsiteX303" fmla="*/ 2568 w 1070680"/>
                  <a:gd name="connsiteY303" fmla="*/ 608356 h 1252533"/>
                  <a:gd name="connsiteX304" fmla="*/ 2677 w 1070680"/>
                  <a:gd name="connsiteY304" fmla="*/ 608819 h 1252533"/>
                  <a:gd name="connsiteX305" fmla="*/ 1355 w 1070680"/>
                  <a:gd name="connsiteY305" fmla="*/ 608952 h 1252533"/>
                  <a:gd name="connsiteX306" fmla="*/ 975 w 1070680"/>
                  <a:gd name="connsiteY306" fmla="*/ 609248 h 1252533"/>
                  <a:gd name="connsiteX307" fmla="*/ 1592 w 1070680"/>
                  <a:gd name="connsiteY307" fmla="*/ 609936 h 1252533"/>
                  <a:gd name="connsiteX308" fmla="*/ 2357 w 1070680"/>
                  <a:gd name="connsiteY308" fmla="*/ 610014 h 1252533"/>
                  <a:gd name="connsiteX309" fmla="*/ 2594 w 1070680"/>
                  <a:gd name="connsiteY309" fmla="*/ 609996 h 1252533"/>
                  <a:gd name="connsiteX310" fmla="*/ 3519 w 1070680"/>
                  <a:gd name="connsiteY310" fmla="*/ 610679 h 1252533"/>
                  <a:gd name="connsiteX311" fmla="*/ 3519 w 1070680"/>
                  <a:gd name="connsiteY311" fmla="*/ 611074 h 1252533"/>
                  <a:gd name="connsiteX312" fmla="*/ 3500 w 1070680"/>
                  <a:gd name="connsiteY312" fmla="*/ 611848 h 1252533"/>
                  <a:gd name="connsiteX313" fmla="*/ 4276 w 1070680"/>
                  <a:gd name="connsiteY313" fmla="*/ 612051 h 1252533"/>
                  <a:gd name="connsiteX314" fmla="*/ 4656 w 1070680"/>
                  <a:gd name="connsiteY314" fmla="*/ 612337 h 1252533"/>
                  <a:gd name="connsiteX315" fmla="*/ 4578 w 1070680"/>
                  <a:gd name="connsiteY315" fmla="*/ 612598 h 1252533"/>
                  <a:gd name="connsiteX316" fmla="*/ 4527 w 1070680"/>
                  <a:gd name="connsiteY316" fmla="*/ 613295 h 1252533"/>
                  <a:gd name="connsiteX317" fmla="*/ 5317 w 1070680"/>
                  <a:gd name="connsiteY317" fmla="*/ 613937 h 1252533"/>
                  <a:gd name="connsiteX318" fmla="*/ 6061 w 1070680"/>
                  <a:gd name="connsiteY318" fmla="*/ 614532 h 1252533"/>
                  <a:gd name="connsiteX319" fmla="*/ 6446 w 1070680"/>
                  <a:gd name="connsiteY319" fmla="*/ 614753 h 1252533"/>
                  <a:gd name="connsiteX320" fmla="*/ 6466 w 1070680"/>
                  <a:gd name="connsiteY320" fmla="*/ 615005 h 1252533"/>
                  <a:gd name="connsiteX321" fmla="*/ 6093 w 1070680"/>
                  <a:gd name="connsiteY321" fmla="*/ 615467 h 1252533"/>
                  <a:gd name="connsiteX322" fmla="*/ 5696 w 1070680"/>
                  <a:gd name="connsiteY322" fmla="*/ 615940 h 1252533"/>
                  <a:gd name="connsiteX323" fmla="*/ 5740 w 1070680"/>
                  <a:gd name="connsiteY323" fmla="*/ 616418 h 1252533"/>
                  <a:gd name="connsiteX324" fmla="*/ 6099 w 1070680"/>
                  <a:gd name="connsiteY324" fmla="*/ 616605 h 1252533"/>
                  <a:gd name="connsiteX325" fmla="*/ 6395 w 1070680"/>
                  <a:gd name="connsiteY325" fmla="*/ 616722 h 1252533"/>
                  <a:gd name="connsiteX326" fmla="*/ 6536 w 1070680"/>
                  <a:gd name="connsiteY326" fmla="*/ 617075 h 1252533"/>
                  <a:gd name="connsiteX327" fmla="*/ 6414 w 1070680"/>
                  <a:gd name="connsiteY327" fmla="*/ 618339 h 1252533"/>
                  <a:gd name="connsiteX328" fmla="*/ 7051 w 1070680"/>
                  <a:gd name="connsiteY328" fmla="*/ 619734 h 1252533"/>
                  <a:gd name="connsiteX329" fmla="*/ 7173 w 1070680"/>
                  <a:gd name="connsiteY329" fmla="*/ 620551 h 1252533"/>
                  <a:gd name="connsiteX330" fmla="*/ 7263 w 1070680"/>
                  <a:gd name="connsiteY330" fmla="*/ 621503 h 1252533"/>
                  <a:gd name="connsiteX331" fmla="*/ 7635 w 1070680"/>
                  <a:gd name="connsiteY331" fmla="*/ 622740 h 1252533"/>
                  <a:gd name="connsiteX332" fmla="*/ 8393 w 1070680"/>
                  <a:gd name="connsiteY332" fmla="*/ 623396 h 1252533"/>
                  <a:gd name="connsiteX333" fmla="*/ 9015 w 1070680"/>
                  <a:gd name="connsiteY333" fmla="*/ 623726 h 1252533"/>
                  <a:gd name="connsiteX334" fmla="*/ 9530 w 1070680"/>
                  <a:gd name="connsiteY334" fmla="*/ 623858 h 1252533"/>
                  <a:gd name="connsiteX335" fmla="*/ 10203 w 1070680"/>
                  <a:gd name="connsiteY335" fmla="*/ 624195 h 1252533"/>
                  <a:gd name="connsiteX336" fmla="*/ 10589 w 1070680"/>
                  <a:gd name="connsiteY336" fmla="*/ 624651 h 1252533"/>
                  <a:gd name="connsiteX337" fmla="*/ 11230 w 1070680"/>
                  <a:gd name="connsiteY337" fmla="*/ 624734 h 1252533"/>
                  <a:gd name="connsiteX338" fmla="*/ 11867 w 1070680"/>
                  <a:gd name="connsiteY338" fmla="*/ 624692 h 1252533"/>
                  <a:gd name="connsiteX339" fmla="*/ 12316 w 1070680"/>
                  <a:gd name="connsiteY339" fmla="*/ 624946 h 1252533"/>
                  <a:gd name="connsiteX340" fmla="*/ 13144 w 1070680"/>
                  <a:gd name="connsiteY340" fmla="*/ 625358 h 1252533"/>
                  <a:gd name="connsiteX341" fmla="*/ 13510 w 1070680"/>
                  <a:gd name="connsiteY341" fmla="*/ 625989 h 1252533"/>
                  <a:gd name="connsiteX342" fmla="*/ 13986 w 1070680"/>
                  <a:gd name="connsiteY342" fmla="*/ 626300 h 1252533"/>
                  <a:gd name="connsiteX343" fmla="*/ 14545 w 1070680"/>
                  <a:gd name="connsiteY343" fmla="*/ 626562 h 1252533"/>
                  <a:gd name="connsiteX344" fmla="*/ 14949 w 1070680"/>
                  <a:gd name="connsiteY344" fmla="*/ 627386 h 1252533"/>
                  <a:gd name="connsiteX345" fmla="*/ 15476 w 1070680"/>
                  <a:gd name="connsiteY345" fmla="*/ 628363 h 1252533"/>
                  <a:gd name="connsiteX346" fmla="*/ 15945 w 1070680"/>
                  <a:gd name="connsiteY346" fmla="*/ 628784 h 1252533"/>
                  <a:gd name="connsiteX347" fmla="*/ 16439 w 1070680"/>
                  <a:gd name="connsiteY347" fmla="*/ 629187 h 1252533"/>
                  <a:gd name="connsiteX348" fmla="*/ 17203 w 1070680"/>
                  <a:gd name="connsiteY348" fmla="*/ 629423 h 1252533"/>
                  <a:gd name="connsiteX349" fmla="*/ 18077 w 1070680"/>
                  <a:gd name="connsiteY349" fmla="*/ 628916 h 1252533"/>
                  <a:gd name="connsiteX350" fmla="*/ 19309 w 1070680"/>
                  <a:gd name="connsiteY350" fmla="*/ 629725 h 1252533"/>
                  <a:gd name="connsiteX351" fmla="*/ 19361 w 1070680"/>
                  <a:gd name="connsiteY351" fmla="*/ 630340 h 1252533"/>
                  <a:gd name="connsiteX352" fmla="*/ 20073 w 1070680"/>
                  <a:gd name="connsiteY352" fmla="*/ 630829 h 1252533"/>
                  <a:gd name="connsiteX353" fmla="*/ 20998 w 1070680"/>
                  <a:gd name="connsiteY353" fmla="*/ 631586 h 1252533"/>
                  <a:gd name="connsiteX354" fmla="*/ 22032 w 1070680"/>
                  <a:gd name="connsiteY354" fmla="*/ 631764 h 1252533"/>
                  <a:gd name="connsiteX355" fmla="*/ 22719 w 1070680"/>
                  <a:gd name="connsiteY355" fmla="*/ 632064 h 1252533"/>
                  <a:gd name="connsiteX356" fmla="*/ 22977 w 1070680"/>
                  <a:gd name="connsiteY356" fmla="*/ 632470 h 1252533"/>
                  <a:gd name="connsiteX357" fmla="*/ 23246 w 1070680"/>
                  <a:gd name="connsiteY357" fmla="*/ 633252 h 1252533"/>
                  <a:gd name="connsiteX358" fmla="*/ 24351 w 1070680"/>
                  <a:gd name="connsiteY358" fmla="*/ 633185 h 1252533"/>
                  <a:gd name="connsiteX359" fmla="*/ 24549 w 1070680"/>
                  <a:gd name="connsiteY359" fmla="*/ 633572 h 1252533"/>
                  <a:gd name="connsiteX360" fmla="*/ 25326 w 1070680"/>
                  <a:gd name="connsiteY360" fmla="*/ 633328 h 1252533"/>
                  <a:gd name="connsiteX361" fmla="*/ 26630 w 1070680"/>
                  <a:gd name="connsiteY361" fmla="*/ 632579 h 1252533"/>
                  <a:gd name="connsiteX362" fmla="*/ 27336 w 1070680"/>
                  <a:gd name="connsiteY362" fmla="*/ 632925 h 1252533"/>
                  <a:gd name="connsiteX363" fmla="*/ 27709 w 1070680"/>
                  <a:gd name="connsiteY363" fmla="*/ 633177 h 1252533"/>
                  <a:gd name="connsiteX364" fmla="*/ 28274 w 1070680"/>
                  <a:gd name="connsiteY364" fmla="*/ 632419 h 1252533"/>
                  <a:gd name="connsiteX365" fmla="*/ 28897 w 1070680"/>
                  <a:gd name="connsiteY365" fmla="*/ 631888 h 1252533"/>
                  <a:gd name="connsiteX366" fmla="*/ 29339 w 1070680"/>
                  <a:gd name="connsiteY366" fmla="*/ 632967 h 1252533"/>
                  <a:gd name="connsiteX367" fmla="*/ 29339 w 1070680"/>
                  <a:gd name="connsiteY367" fmla="*/ 633951 h 1252533"/>
                  <a:gd name="connsiteX368" fmla="*/ 29520 w 1070680"/>
                  <a:gd name="connsiteY368" fmla="*/ 634733 h 1252533"/>
                  <a:gd name="connsiteX369" fmla="*/ 29937 w 1070680"/>
                  <a:gd name="connsiteY369" fmla="*/ 635255 h 1252533"/>
                  <a:gd name="connsiteX370" fmla="*/ 30066 w 1070680"/>
                  <a:gd name="connsiteY370" fmla="*/ 635802 h 1252533"/>
                  <a:gd name="connsiteX371" fmla="*/ 30605 w 1070680"/>
                  <a:gd name="connsiteY371" fmla="*/ 635734 h 1252533"/>
                  <a:gd name="connsiteX372" fmla="*/ 31369 w 1070680"/>
                  <a:gd name="connsiteY372" fmla="*/ 635771 h 1252533"/>
                  <a:gd name="connsiteX373" fmla="*/ 31684 w 1070680"/>
                  <a:gd name="connsiteY373" fmla="*/ 636089 h 1252533"/>
                  <a:gd name="connsiteX374" fmla="*/ 31446 w 1070680"/>
                  <a:gd name="connsiteY374" fmla="*/ 636671 h 1252533"/>
                  <a:gd name="connsiteX375" fmla="*/ 31639 w 1070680"/>
                  <a:gd name="connsiteY375" fmla="*/ 637310 h 1252533"/>
                  <a:gd name="connsiteX376" fmla="*/ 31587 w 1070680"/>
                  <a:gd name="connsiteY376" fmla="*/ 637832 h 1252533"/>
                  <a:gd name="connsiteX377" fmla="*/ 32402 w 1070680"/>
                  <a:gd name="connsiteY377" fmla="*/ 638100 h 1252533"/>
                  <a:gd name="connsiteX378" fmla="*/ 32717 w 1070680"/>
                  <a:gd name="connsiteY378" fmla="*/ 638909 h 1252533"/>
                  <a:gd name="connsiteX379" fmla="*/ 33020 w 1070680"/>
                  <a:gd name="connsiteY379" fmla="*/ 639035 h 1252533"/>
                  <a:gd name="connsiteX380" fmla="*/ 33667 w 1070680"/>
                  <a:gd name="connsiteY380" fmla="*/ 638445 h 1252533"/>
                  <a:gd name="connsiteX381" fmla="*/ 34554 w 1070680"/>
                  <a:gd name="connsiteY381" fmla="*/ 638874 h 1252533"/>
                  <a:gd name="connsiteX382" fmla="*/ 35890 w 1070680"/>
                  <a:gd name="connsiteY382" fmla="*/ 639407 h 1252533"/>
                  <a:gd name="connsiteX383" fmla="*/ 37117 w 1070680"/>
                  <a:gd name="connsiteY383" fmla="*/ 639245 h 1252533"/>
                  <a:gd name="connsiteX384" fmla="*/ 37707 w 1070680"/>
                  <a:gd name="connsiteY384" fmla="*/ 639489 h 1252533"/>
                  <a:gd name="connsiteX385" fmla="*/ 37907 w 1070680"/>
                  <a:gd name="connsiteY385" fmla="*/ 639598 h 1252533"/>
                  <a:gd name="connsiteX386" fmla="*/ 38819 w 1070680"/>
                  <a:gd name="connsiteY386" fmla="*/ 639936 h 1252533"/>
                  <a:gd name="connsiteX387" fmla="*/ 39518 w 1070680"/>
                  <a:gd name="connsiteY387" fmla="*/ 640810 h 1252533"/>
                  <a:gd name="connsiteX388" fmla="*/ 39384 w 1070680"/>
                  <a:gd name="connsiteY388" fmla="*/ 641921 h 1252533"/>
                  <a:gd name="connsiteX389" fmla="*/ 39813 w 1070680"/>
                  <a:gd name="connsiteY389" fmla="*/ 642587 h 1252533"/>
                  <a:gd name="connsiteX390" fmla="*/ 40462 w 1070680"/>
                  <a:gd name="connsiteY390" fmla="*/ 643303 h 1252533"/>
                  <a:gd name="connsiteX391" fmla="*/ 41534 w 1070680"/>
                  <a:gd name="connsiteY391" fmla="*/ 643303 h 1252533"/>
                  <a:gd name="connsiteX392" fmla="*/ 41901 w 1070680"/>
                  <a:gd name="connsiteY392" fmla="*/ 643842 h 1252533"/>
                  <a:gd name="connsiteX393" fmla="*/ 42620 w 1070680"/>
                  <a:gd name="connsiteY393" fmla="*/ 644480 h 1252533"/>
                  <a:gd name="connsiteX394" fmla="*/ 43487 w 1070680"/>
                  <a:gd name="connsiteY394" fmla="*/ 644582 h 1252533"/>
                  <a:gd name="connsiteX395" fmla="*/ 43532 w 1070680"/>
                  <a:gd name="connsiteY395" fmla="*/ 645449 h 1252533"/>
                  <a:gd name="connsiteX396" fmla="*/ 43929 w 1070680"/>
                  <a:gd name="connsiteY396" fmla="*/ 645910 h 1252533"/>
                  <a:gd name="connsiteX397" fmla="*/ 44617 w 1070680"/>
                  <a:gd name="connsiteY397" fmla="*/ 646323 h 1252533"/>
                  <a:gd name="connsiteX398" fmla="*/ 45624 w 1070680"/>
                  <a:gd name="connsiteY398" fmla="*/ 646829 h 1252533"/>
                  <a:gd name="connsiteX399" fmla="*/ 46800 w 1070680"/>
                  <a:gd name="connsiteY399" fmla="*/ 647140 h 1252533"/>
                  <a:gd name="connsiteX400" fmla="*/ 47345 w 1070680"/>
                  <a:gd name="connsiteY400" fmla="*/ 648040 h 1252533"/>
                  <a:gd name="connsiteX401" fmla="*/ 47847 w 1070680"/>
                  <a:gd name="connsiteY401" fmla="*/ 648739 h 1252533"/>
                  <a:gd name="connsiteX402" fmla="*/ 48156 w 1070680"/>
                  <a:gd name="connsiteY402" fmla="*/ 649598 h 1252533"/>
                  <a:gd name="connsiteX403" fmla="*/ 48765 w 1070680"/>
                  <a:gd name="connsiteY403" fmla="*/ 650145 h 1252533"/>
                  <a:gd name="connsiteX404" fmla="*/ 50268 w 1070680"/>
                  <a:gd name="connsiteY404" fmla="*/ 650474 h 1252533"/>
                  <a:gd name="connsiteX405" fmla="*/ 50936 w 1070680"/>
                  <a:gd name="connsiteY405" fmla="*/ 651415 h 1252533"/>
                  <a:gd name="connsiteX406" fmla="*/ 51096 w 1070680"/>
                  <a:gd name="connsiteY406" fmla="*/ 652158 h 1252533"/>
                  <a:gd name="connsiteX407" fmla="*/ 51976 w 1070680"/>
                  <a:gd name="connsiteY407" fmla="*/ 652274 h 1252533"/>
                  <a:gd name="connsiteX408" fmla="*/ 53048 w 1070680"/>
                  <a:gd name="connsiteY408" fmla="*/ 651558 h 1252533"/>
                  <a:gd name="connsiteX409" fmla="*/ 54153 w 1070680"/>
                  <a:gd name="connsiteY409" fmla="*/ 651248 h 1252533"/>
                  <a:gd name="connsiteX410" fmla="*/ 54749 w 1070680"/>
                  <a:gd name="connsiteY410" fmla="*/ 650752 h 1252533"/>
                  <a:gd name="connsiteX411" fmla="*/ 55476 w 1070680"/>
                  <a:gd name="connsiteY411" fmla="*/ 650447 h 1252533"/>
                  <a:gd name="connsiteX412" fmla="*/ 55906 w 1070680"/>
                  <a:gd name="connsiteY412" fmla="*/ 649919 h 1252533"/>
                  <a:gd name="connsiteX413" fmla="*/ 56593 w 1070680"/>
                  <a:gd name="connsiteY413" fmla="*/ 649489 h 1252533"/>
                  <a:gd name="connsiteX414" fmla="*/ 57350 w 1070680"/>
                  <a:gd name="connsiteY414" fmla="*/ 649051 h 1252533"/>
                  <a:gd name="connsiteX415" fmla="*/ 57691 w 1070680"/>
                  <a:gd name="connsiteY415" fmla="*/ 648361 h 1252533"/>
                  <a:gd name="connsiteX416" fmla="*/ 58205 w 1070680"/>
                  <a:gd name="connsiteY416" fmla="*/ 648107 h 1252533"/>
                  <a:gd name="connsiteX417" fmla="*/ 58995 w 1070680"/>
                  <a:gd name="connsiteY417" fmla="*/ 648159 h 1252533"/>
                  <a:gd name="connsiteX418" fmla="*/ 59720 w 1070680"/>
                  <a:gd name="connsiteY418" fmla="*/ 648890 h 1252533"/>
                  <a:gd name="connsiteX419" fmla="*/ 60722 w 1070680"/>
                  <a:gd name="connsiteY419" fmla="*/ 648993 h 1252533"/>
                  <a:gd name="connsiteX420" fmla="*/ 61357 w 1070680"/>
                  <a:gd name="connsiteY420" fmla="*/ 648520 h 1252533"/>
                  <a:gd name="connsiteX421" fmla="*/ 62199 w 1070680"/>
                  <a:gd name="connsiteY421" fmla="*/ 647663 h 1252533"/>
                  <a:gd name="connsiteX422" fmla="*/ 62783 w 1070680"/>
                  <a:gd name="connsiteY422" fmla="*/ 647074 h 1252533"/>
                  <a:gd name="connsiteX423" fmla="*/ 63252 w 1070680"/>
                  <a:gd name="connsiteY423" fmla="*/ 646778 h 1252533"/>
                  <a:gd name="connsiteX424" fmla="*/ 63548 w 1070680"/>
                  <a:gd name="connsiteY424" fmla="*/ 646897 h 1252533"/>
                  <a:gd name="connsiteX425" fmla="*/ 64170 w 1070680"/>
                  <a:gd name="connsiteY425" fmla="*/ 646803 h 1252533"/>
                  <a:gd name="connsiteX426" fmla="*/ 64569 w 1070680"/>
                  <a:gd name="connsiteY426" fmla="*/ 647089 h 1252533"/>
                  <a:gd name="connsiteX427" fmla="*/ 65044 w 1070680"/>
                  <a:gd name="connsiteY427" fmla="*/ 646879 h 1252533"/>
                  <a:gd name="connsiteX428" fmla="*/ 65468 w 1070680"/>
                  <a:gd name="connsiteY428" fmla="*/ 646474 h 1252533"/>
                  <a:gd name="connsiteX429" fmla="*/ 65847 w 1070680"/>
                  <a:gd name="connsiteY429" fmla="*/ 645920 h 1252533"/>
                  <a:gd name="connsiteX430" fmla="*/ 66643 w 1070680"/>
                  <a:gd name="connsiteY430" fmla="*/ 645701 h 1252533"/>
                  <a:gd name="connsiteX431" fmla="*/ 67593 w 1070680"/>
                  <a:gd name="connsiteY431" fmla="*/ 645801 h 1252533"/>
                  <a:gd name="connsiteX432" fmla="*/ 67914 w 1070680"/>
                  <a:gd name="connsiteY432" fmla="*/ 645364 h 1252533"/>
                  <a:gd name="connsiteX433" fmla="*/ 68068 w 1070680"/>
                  <a:gd name="connsiteY433" fmla="*/ 644504 h 1252533"/>
                  <a:gd name="connsiteX434" fmla="*/ 68813 w 1070680"/>
                  <a:gd name="connsiteY434" fmla="*/ 644295 h 1252533"/>
                  <a:gd name="connsiteX435" fmla="*/ 69885 w 1070680"/>
                  <a:gd name="connsiteY435" fmla="*/ 643916 h 1252533"/>
                  <a:gd name="connsiteX436" fmla="*/ 70560 w 1070680"/>
                  <a:gd name="connsiteY436" fmla="*/ 643058 h 1252533"/>
                  <a:gd name="connsiteX437" fmla="*/ 71183 w 1070680"/>
                  <a:gd name="connsiteY437" fmla="*/ 642057 h 1252533"/>
                  <a:gd name="connsiteX438" fmla="*/ 71549 w 1070680"/>
                  <a:gd name="connsiteY438" fmla="*/ 641181 h 1252533"/>
                  <a:gd name="connsiteX439" fmla="*/ 71259 w 1070680"/>
                  <a:gd name="connsiteY439" fmla="*/ 640122 h 1252533"/>
                  <a:gd name="connsiteX440" fmla="*/ 71503 w 1070680"/>
                  <a:gd name="connsiteY440" fmla="*/ 638892 h 1252533"/>
                  <a:gd name="connsiteX441" fmla="*/ 72493 w 1070680"/>
                  <a:gd name="connsiteY441" fmla="*/ 638405 h 1252533"/>
                  <a:gd name="connsiteX442" fmla="*/ 72955 w 1070680"/>
                  <a:gd name="connsiteY442" fmla="*/ 637866 h 1252533"/>
                  <a:gd name="connsiteX443" fmla="*/ 74188 w 1070680"/>
                  <a:gd name="connsiteY443" fmla="*/ 637881 h 1252533"/>
                  <a:gd name="connsiteX444" fmla="*/ 75325 w 1070680"/>
                  <a:gd name="connsiteY444" fmla="*/ 637662 h 1252533"/>
                  <a:gd name="connsiteX445" fmla="*/ 76224 w 1070680"/>
                  <a:gd name="connsiteY445" fmla="*/ 637084 h 1252533"/>
                  <a:gd name="connsiteX446" fmla="*/ 76545 w 1070680"/>
                  <a:gd name="connsiteY446" fmla="*/ 636728 h 1252533"/>
                  <a:gd name="connsiteX447" fmla="*/ 76146 w 1070680"/>
                  <a:gd name="connsiteY447" fmla="*/ 636073 h 1252533"/>
                  <a:gd name="connsiteX448" fmla="*/ 76352 w 1070680"/>
                  <a:gd name="connsiteY448" fmla="*/ 635517 h 1252533"/>
                  <a:gd name="connsiteX449" fmla="*/ 76731 w 1070680"/>
                  <a:gd name="connsiteY449" fmla="*/ 634969 h 1252533"/>
                  <a:gd name="connsiteX450" fmla="*/ 77289 w 1070680"/>
                  <a:gd name="connsiteY450" fmla="*/ 634549 h 1252533"/>
                  <a:gd name="connsiteX451" fmla="*/ 78060 w 1070680"/>
                  <a:gd name="connsiteY451" fmla="*/ 634784 h 1252533"/>
                  <a:gd name="connsiteX452" fmla="*/ 78330 w 1070680"/>
                  <a:gd name="connsiteY452" fmla="*/ 634196 h 1252533"/>
                  <a:gd name="connsiteX453" fmla="*/ 78882 w 1070680"/>
                  <a:gd name="connsiteY453" fmla="*/ 633759 h 1252533"/>
                  <a:gd name="connsiteX454" fmla="*/ 78959 w 1070680"/>
                  <a:gd name="connsiteY454" fmla="*/ 633361 h 1252533"/>
                  <a:gd name="connsiteX455" fmla="*/ 78394 w 1070680"/>
                  <a:gd name="connsiteY455" fmla="*/ 633050 h 1252533"/>
                  <a:gd name="connsiteX456" fmla="*/ 78009 w 1070680"/>
                  <a:gd name="connsiteY456" fmla="*/ 632881 h 1252533"/>
                  <a:gd name="connsiteX457" fmla="*/ 77804 w 1070680"/>
                  <a:gd name="connsiteY457" fmla="*/ 632546 h 1252533"/>
                  <a:gd name="connsiteX458" fmla="*/ 78478 w 1070680"/>
                  <a:gd name="connsiteY458" fmla="*/ 632192 h 1252533"/>
                  <a:gd name="connsiteX459" fmla="*/ 79634 w 1070680"/>
                  <a:gd name="connsiteY459" fmla="*/ 631930 h 1252533"/>
                  <a:gd name="connsiteX460" fmla="*/ 80462 w 1070680"/>
                  <a:gd name="connsiteY460" fmla="*/ 632133 h 1252533"/>
                  <a:gd name="connsiteX461" fmla="*/ 81002 w 1070680"/>
                  <a:gd name="connsiteY461" fmla="*/ 631881 h 1252533"/>
                  <a:gd name="connsiteX462" fmla="*/ 81310 w 1070680"/>
                  <a:gd name="connsiteY462" fmla="*/ 630811 h 1252533"/>
                  <a:gd name="connsiteX463" fmla="*/ 82004 w 1070680"/>
                  <a:gd name="connsiteY463" fmla="*/ 630222 h 1252533"/>
                  <a:gd name="connsiteX464" fmla="*/ 82639 w 1070680"/>
                  <a:gd name="connsiteY464" fmla="*/ 630214 h 1252533"/>
                  <a:gd name="connsiteX465" fmla="*/ 83107 w 1070680"/>
                  <a:gd name="connsiteY465" fmla="*/ 630137 h 1252533"/>
                  <a:gd name="connsiteX466" fmla="*/ 83467 w 1070680"/>
                  <a:gd name="connsiteY466" fmla="*/ 629869 h 1252533"/>
                  <a:gd name="connsiteX467" fmla="*/ 84084 w 1070680"/>
                  <a:gd name="connsiteY467" fmla="*/ 628784 h 1252533"/>
                  <a:gd name="connsiteX468" fmla="*/ 84193 w 1070680"/>
                  <a:gd name="connsiteY468" fmla="*/ 627629 h 1252533"/>
                  <a:gd name="connsiteX469" fmla="*/ 84328 w 1070680"/>
                  <a:gd name="connsiteY469" fmla="*/ 626544 h 1252533"/>
                  <a:gd name="connsiteX470" fmla="*/ 85246 w 1070680"/>
                  <a:gd name="connsiteY470" fmla="*/ 626342 h 1252533"/>
                  <a:gd name="connsiteX471" fmla="*/ 86645 w 1070680"/>
                  <a:gd name="connsiteY471" fmla="*/ 626426 h 1252533"/>
                  <a:gd name="connsiteX472" fmla="*/ 87962 w 1070680"/>
                  <a:gd name="connsiteY472" fmla="*/ 626333 h 1252533"/>
                  <a:gd name="connsiteX473" fmla="*/ 89612 w 1070680"/>
                  <a:gd name="connsiteY473" fmla="*/ 626048 h 1252533"/>
                  <a:gd name="connsiteX474" fmla="*/ 90223 w 1070680"/>
                  <a:gd name="connsiteY474" fmla="*/ 626233 h 1252533"/>
                  <a:gd name="connsiteX475" fmla="*/ 90640 w 1070680"/>
                  <a:gd name="connsiteY475" fmla="*/ 626779 h 1252533"/>
                  <a:gd name="connsiteX476" fmla="*/ 91051 w 1070680"/>
                  <a:gd name="connsiteY476" fmla="*/ 626797 h 1252533"/>
                  <a:gd name="connsiteX477" fmla="*/ 91757 w 1070680"/>
                  <a:gd name="connsiteY477" fmla="*/ 627326 h 1252533"/>
                  <a:gd name="connsiteX478" fmla="*/ 91757 w 1070680"/>
                  <a:gd name="connsiteY478" fmla="*/ 628285 h 1252533"/>
                  <a:gd name="connsiteX479" fmla="*/ 91526 w 1070680"/>
                  <a:gd name="connsiteY479" fmla="*/ 629068 h 1252533"/>
                  <a:gd name="connsiteX480" fmla="*/ 91270 w 1070680"/>
                  <a:gd name="connsiteY480" fmla="*/ 629769 h 1252533"/>
                  <a:gd name="connsiteX481" fmla="*/ 91423 w 1070680"/>
                  <a:gd name="connsiteY481" fmla="*/ 630087 h 1252533"/>
                  <a:gd name="connsiteX482" fmla="*/ 92259 w 1070680"/>
                  <a:gd name="connsiteY482" fmla="*/ 630358 h 1252533"/>
                  <a:gd name="connsiteX483" fmla="*/ 92444 w 1070680"/>
                  <a:gd name="connsiteY483" fmla="*/ 631535 h 1252533"/>
                  <a:gd name="connsiteX484" fmla="*/ 92688 w 1070680"/>
                  <a:gd name="connsiteY484" fmla="*/ 632620 h 1252533"/>
                  <a:gd name="connsiteX485" fmla="*/ 93491 w 1070680"/>
                  <a:gd name="connsiteY485" fmla="*/ 633058 h 1252533"/>
                  <a:gd name="connsiteX486" fmla="*/ 95071 w 1070680"/>
                  <a:gd name="connsiteY486" fmla="*/ 633118 h 1252533"/>
                  <a:gd name="connsiteX487" fmla="*/ 95791 w 1070680"/>
                  <a:gd name="connsiteY487" fmla="*/ 634069 h 1252533"/>
                  <a:gd name="connsiteX488" fmla="*/ 95803 w 1070680"/>
                  <a:gd name="connsiteY488" fmla="*/ 634793 h 1252533"/>
                  <a:gd name="connsiteX489" fmla="*/ 96728 w 1070680"/>
                  <a:gd name="connsiteY489" fmla="*/ 635719 h 1252533"/>
                  <a:gd name="connsiteX490" fmla="*/ 97768 w 1070680"/>
                  <a:gd name="connsiteY490" fmla="*/ 636105 h 1252533"/>
                  <a:gd name="connsiteX491" fmla="*/ 98873 w 1070680"/>
                  <a:gd name="connsiteY491" fmla="*/ 635651 h 1252533"/>
                  <a:gd name="connsiteX492" fmla="*/ 99842 w 1070680"/>
                  <a:gd name="connsiteY492" fmla="*/ 635456 h 1252533"/>
                  <a:gd name="connsiteX493" fmla="*/ 100857 w 1070680"/>
                  <a:gd name="connsiteY493" fmla="*/ 636039 h 1252533"/>
                  <a:gd name="connsiteX494" fmla="*/ 101609 w 1070680"/>
                  <a:gd name="connsiteY494" fmla="*/ 636501 h 1252533"/>
                  <a:gd name="connsiteX495" fmla="*/ 102617 w 1070680"/>
                  <a:gd name="connsiteY495" fmla="*/ 636519 h 1252533"/>
                  <a:gd name="connsiteX496" fmla="*/ 103676 w 1070680"/>
                  <a:gd name="connsiteY496" fmla="*/ 636224 h 1252533"/>
                  <a:gd name="connsiteX497" fmla="*/ 104613 w 1070680"/>
                  <a:gd name="connsiteY497" fmla="*/ 635971 h 1252533"/>
                  <a:gd name="connsiteX498" fmla="*/ 105641 w 1070680"/>
                  <a:gd name="connsiteY498" fmla="*/ 635719 h 1252533"/>
                  <a:gd name="connsiteX499" fmla="*/ 106399 w 1070680"/>
                  <a:gd name="connsiteY499" fmla="*/ 635726 h 1252533"/>
                  <a:gd name="connsiteX500" fmla="*/ 106893 w 1070680"/>
                  <a:gd name="connsiteY500" fmla="*/ 636216 h 1252533"/>
                  <a:gd name="connsiteX501" fmla="*/ 107131 w 1070680"/>
                  <a:gd name="connsiteY501" fmla="*/ 636999 h 1252533"/>
                  <a:gd name="connsiteX502" fmla="*/ 107124 w 1070680"/>
                  <a:gd name="connsiteY502" fmla="*/ 637705 h 1252533"/>
                  <a:gd name="connsiteX503" fmla="*/ 107517 w 1070680"/>
                  <a:gd name="connsiteY503" fmla="*/ 638201 h 1252533"/>
                  <a:gd name="connsiteX504" fmla="*/ 108223 w 1070680"/>
                  <a:gd name="connsiteY504" fmla="*/ 638118 h 1252533"/>
                  <a:gd name="connsiteX505" fmla="*/ 108942 w 1070680"/>
                  <a:gd name="connsiteY505" fmla="*/ 637427 h 1252533"/>
                  <a:gd name="connsiteX506" fmla="*/ 109391 w 1070680"/>
                  <a:gd name="connsiteY506" fmla="*/ 636467 h 1252533"/>
                  <a:gd name="connsiteX507" fmla="*/ 110309 w 1070680"/>
                  <a:gd name="connsiteY507" fmla="*/ 635988 h 1252533"/>
                  <a:gd name="connsiteX508" fmla="*/ 111555 w 1070680"/>
                  <a:gd name="connsiteY508" fmla="*/ 635988 h 1252533"/>
                  <a:gd name="connsiteX509" fmla="*/ 112467 w 1070680"/>
                  <a:gd name="connsiteY509" fmla="*/ 636383 h 1252533"/>
                  <a:gd name="connsiteX510" fmla="*/ 113058 w 1070680"/>
                  <a:gd name="connsiteY510" fmla="*/ 636627 h 1252533"/>
                  <a:gd name="connsiteX511" fmla="*/ 113398 w 1070680"/>
                  <a:gd name="connsiteY511" fmla="*/ 636763 h 1252533"/>
                  <a:gd name="connsiteX512" fmla="*/ 114259 w 1070680"/>
                  <a:gd name="connsiteY512" fmla="*/ 637042 h 1252533"/>
                  <a:gd name="connsiteX513" fmla="*/ 115043 w 1070680"/>
                  <a:gd name="connsiteY513" fmla="*/ 637394 h 1252533"/>
                  <a:gd name="connsiteX514" fmla="*/ 115640 w 1070680"/>
                  <a:gd name="connsiteY514" fmla="*/ 637856 h 1252533"/>
                  <a:gd name="connsiteX515" fmla="*/ 116121 w 1070680"/>
                  <a:gd name="connsiteY515" fmla="*/ 638361 h 1252533"/>
                  <a:gd name="connsiteX516" fmla="*/ 116499 w 1070680"/>
                  <a:gd name="connsiteY516" fmla="*/ 639210 h 1252533"/>
                  <a:gd name="connsiteX517" fmla="*/ 117026 w 1070680"/>
                  <a:gd name="connsiteY517" fmla="*/ 639692 h 1252533"/>
                  <a:gd name="connsiteX518" fmla="*/ 117694 w 1070680"/>
                  <a:gd name="connsiteY518" fmla="*/ 639667 h 1252533"/>
                  <a:gd name="connsiteX519" fmla="*/ 118888 w 1070680"/>
                  <a:gd name="connsiteY519" fmla="*/ 639280 h 1252533"/>
                  <a:gd name="connsiteX520" fmla="*/ 119922 w 1070680"/>
                  <a:gd name="connsiteY520" fmla="*/ 639422 h 1252533"/>
                  <a:gd name="connsiteX521" fmla="*/ 120808 w 1070680"/>
                  <a:gd name="connsiteY521" fmla="*/ 639489 h 1252533"/>
                  <a:gd name="connsiteX522" fmla="*/ 121489 w 1070680"/>
                  <a:gd name="connsiteY522" fmla="*/ 640104 h 1252533"/>
                  <a:gd name="connsiteX523" fmla="*/ 122106 w 1070680"/>
                  <a:gd name="connsiteY523" fmla="*/ 640835 h 1252533"/>
                  <a:gd name="connsiteX524" fmla="*/ 122678 w 1070680"/>
                  <a:gd name="connsiteY524" fmla="*/ 641509 h 1252533"/>
                  <a:gd name="connsiteX525" fmla="*/ 123359 w 1070680"/>
                  <a:gd name="connsiteY525" fmla="*/ 641586 h 1252533"/>
                  <a:gd name="connsiteX526" fmla="*/ 123949 w 1070680"/>
                  <a:gd name="connsiteY526" fmla="*/ 641299 h 1252533"/>
                  <a:gd name="connsiteX527" fmla="*/ 124206 w 1070680"/>
                  <a:gd name="connsiteY527" fmla="*/ 640810 h 1252533"/>
                  <a:gd name="connsiteX528" fmla="*/ 125195 w 1070680"/>
                  <a:gd name="connsiteY528" fmla="*/ 640104 h 1252533"/>
                  <a:gd name="connsiteX529" fmla="*/ 125734 w 1070680"/>
                  <a:gd name="connsiteY529" fmla="*/ 639675 h 1252533"/>
                  <a:gd name="connsiteX530" fmla="*/ 126261 w 1070680"/>
                  <a:gd name="connsiteY530" fmla="*/ 639069 h 1252533"/>
                  <a:gd name="connsiteX531" fmla="*/ 127313 w 1070680"/>
                  <a:gd name="connsiteY531" fmla="*/ 639160 h 1252533"/>
                  <a:gd name="connsiteX532" fmla="*/ 128290 w 1070680"/>
                  <a:gd name="connsiteY532" fmla="*/ 638918 h 1252533"/>
                  <a:gd name="connsiteX533" fmla="*/ 129843 w 1070680"/>
                  <a:gd name="connsiteY533" fmla="*/ 638378 h 1252533"/>
                  <a:gd name="connsiteX534" fmla="*/ 130871 w 1070680"/>
                  <a:gd name="connsiteY534" fmla="*/ 637678 h 1252533"/>
                  <a:gd name="connsiteX535" fmla="*/ 131141 w 1070680"/>
                  <a:gd name="connsiteY535" fmla="*/ 636299 h 1252533"/>
                  <a:gd name="connsiteX536" fmla="*/ 131353 w 1070680"/>
                  <a:gd name="connsiteY536" fmla="*/ 635719 h 1252533"/>
                  <a:gd name="connsiteX537" fmla="*/ 131835 w 1070680"/>
                  <a:gd name="connsiteY537" fmla="*/ 635247 h 1252533"/>
                  <a:gd name="connsiteX538" fmla="*/ 132406 w 1070680"/>
                  <a:gd name="connsiteY538" fmla="*/ 634616 h 1252533"/>
                  <a:gd name="connsiteX539" fmla="*/ 132971 w 1070680"/>
                  <a:gd name="connsiteY539" fmla="*/ 633523 h 1252533"/>
                  <a:gd name="connsiteX540" fmla="*/ 133825 w 1070680"/>
                  <a:gd name="connsiteY540" fmla="*/ 632681 h 1252533"/>
                  <a:gd name="connsiteX541" fmla="*/ 135001 w 1070680"/>
                  <a:gd name="connsiteY541" fmla="*/ 631586 h 1252533"/>
                  <a:gd name="connsiteX542" fmla="*/ 135854 w 1070680"/>
                  <a:gd name="connsiteY542" fmla="*/ 631291 h 1252533"/>
                  <a:gd name="connsiteX543" fmla="*/ 136651 w 1070680"/>
                  <a:gd name="connsiteY543" fmla="*/ 631620 h 1252533"/>
                  <a:gd name="connsiteX544" fmla="*/ 137409 w 1070680"/>
                  <a:gd name="connsiteY544" fmla="*/ 631224 h 1252533"/>
                  <a:gd name="connsiteX545" fmla="*/ 138384 w 1070680"/>
                  <a:gd name="connsiteY545" fmla="*/ 631249 h 1252533"/>
                  <a:gd name="connsiteX546" fmla="*/ 138751 w 1070680"/>
                  <a:gd name="connsiteY546" fmla="*/ 631914 h 1252533"/>
                  <a:gd name="connsiteX547" fmla="*/ 138917 w 1070680"/>
                  <a:gd name="connsiteY547" fmla="*/ 632723 h 1252533"/>
                  <a:gd name="connsiteX548" fmla="*/ 139271 w 1070680"/>
                  <a:gd name="connsiteY548" fmla="*/ 633287 h 1252533"/>
                  <a:gd name="connsiteX549" fmla="*/ 139958 w 1070680"/>
                  <a:gd name="connsiteY549" fmla="*/ 633741 h 1252533"/>
                  <a:gd name="connsiteX550" fmla="*/ 140363 w 1070680"/>
                  <a:gd name="connsiteY550" fmla="*/ 633826 h 1252533"/>
                  <a:gd name="connsiteX551" fmla="*/ 141344 w 1070680"/>
                  <a:gd name="connsiteY551" fmla="*/ 634076 h 1252533"/>
                  <a:gd name="connsiteX552" fmla="*/ 141916 w 1070680"/>
                  <a:gd name="connsiteY552" fmla="*/ 633866 h 1252533"/>
                  <a:gd name="connsiteX553" fmla="*/ 142462 w 1070680"/>
                  <a:gd name="connsiteY553" fmla="*/ 633328 h 1252533"/>
                  <a:gd name="connsiteX554" fmla="*/ 143349 w 1070680"/>
                  <a:gd name="connsiteY554" fmla="*/ 633167 h 1252533"/>
                  <a:gd name="connsiteX555" fmla="*/ 143740 w 1070680"/>
                  <a:gd name="connsiteY555" fmla="*/ 633699 h 1252533"/>
                  <a:gd name="connsiteX556" fmla="*/ 143567 w 1070680"/>
                  <a:gd name="connsiteY556" fmla="*/ 634558 h 1252533"/>
                  <a:gd name="connsiteX557" fmla="*/ 143535 w 1070680"/>
                  <a:gd name="connsiteY557" fmla="*/ 635131 h 1252533"/>
                  <a:gd name="connsiteX558" fmla="*/ 143766 w 1070680"/>
                  <a:gd name="connsiteY558" fmla="*/ 635406 h 1252533"/>
                  <a:gd name="connsiteX559" fmla="*/ 144434 w 1070680"/>
                  <a:gd name="connsiteY559" fmla="*/ 635230 h 1252533"/>
                  <a:gd name="connsiteX560" fmla="*/ 145063 w 1070680"/>
                  <a:gd name="connsiteY560" fmla="*/ 634784 h 1252533"/>
                  <a:gd name="connsiteX561" fmla="*/ 146013 w 1070680"/>
                  <a:gd name="connsiteY561" fmla="*/ 633925 h 1252533"/>
                  <a:gd name="connsiteX562" fmla="*/ 147407 w 1070680"/>
                  <a:gd name="connsiteY562" fmla="*/ 632824 h 1252533"/>
                  <a:gd name="connsiteX563" fmla="*/ 148357 w 1070680"/>
                  <a:gd name="connsiteY563" fmla="*/ 631888 h 1252533"/>
                  <a:gd name="connsiteX564" fmla="*/ 148858 w 1070680"/>
                  <a:gd name="connsiteY564" fmla="*/ 630753 h 1252533"/>
                  <a:gd name="connsiteX565" fmla="*/ 149526 w 1070680"/>
                  <a:gd name="connsiteY565" fmla="*/ 630432 h 1252533"/>
                  <a:gd name="connsiteX566" fmla="*/ 150521 w 1070680"/>
                  <a:gd name="connsiteY566" fmla="*/ 630608 h 1252533"/>
                  <a:gd name="connsiteX567" fmla="*/ 151292 w 1070680"/>
                  <a:gd name="connsiteY567" fmla="*/ 631863 h 1252533"/>
                  <a:gd name="connsiteX568" fmla="*/ 151780 w 1070680"/>
                  <a:gd name="connsiteY568" fmla="*/ 633033 h 1252533"/>
                  <a:gd name="connsiteX569" fmla="*/ 152185 w 1070680"/>
                  <a:gd name="connsiteY569" fmla="*/ 633379 h 1252533"/>
                  <a:gd name="connsiteX570" fmla="*/ 152994 w 1070680"/>
                  <a:gd name="connsiteY570" fmla="*/ 633589 h 1252533"/>
                  <a:gd name="connsiteX571" fmla="*/ 154356 w 1070680"/>
                  <a:gd name="connsiteY571" fmla="*/ 633530 h 1252533"/>
                  <a:gd name="connsiteX572" fmla="*/ 155440 w 1070680"/>
                  <a:gd name="connsiteY572" fmla="*/ 633572 h 1252533"/>
                  <a:gd name="connsiteX573" fmla="*/ 156731 w 1070680"/>
                  <a:gd name="connsiteY573" fmla="*/ 634076 h 1252533"/>
                  <a:gd name="connsiteX574" fmla="*/ 157867 w 1070680"/>
                  <a:gd name="connsiteY574" fmla="*/ 634558 h 1252533"/>
                  <a:gd name="connsiteX575" fmla="*/ 159165 w 1070680"/>
                  <a:gd name="connsiteY575" fmla="*/ 634758 h 1252533"/>
                  <a:gd name="connsiteX576" fmla="*/ 160353 w 1070680"/>
                  <a:gd name="connsiteY576" fmla="*/ 634574 h 1252533"/>
                  <a:gd name="connsiteX577" fmla="*/ 161374 w 1070680"/>
                  <a:gd name="connsiteY577" fmla="*/ 634844 h 1252533"/>
                  <a:gd name="connsiteX578" fmla="*/ 162420 w 1070680"/>
                  <a:gd name="connsiteY578" fmla="*/ 635264 h 1252533"/>
                  <a:gd name="connsiteX579" fmla="*/ 162966 w 1070680"/>
                  <a:gd name="connsiteY579" fmla="*/ 636248 h 1252533"/>
                  <a:gd name="connsiteX580" fmla="*/ 163256 w 1070680"/>
                  <a:gd name="connsiteY580" fmla="*/ 637359 h 1252533"/>
                  <a:gd name="connsiteX581" fmla="*/ 163994 w 1070680"/>
                  <a:gd name="connsiteY581" fmla="*/ 638405 h 1252533"/>
                  <a:gd name="connsiteX582" fmla="*/ 164109 w 1070680"/>
                  <a:gd name="connsiteY582" fmla="*/ 639051 h 1252533"/>
                  <a:gd name="connsiteX583" fmla="*/ 164283 w 1070680"/>
                  <a:gd name="connsiteY583" fmla="*/ 639869 h 1252533"/>
                  <a:gd name="connsiteX584" fmla="*/ 164366 w 1070680"/>
                  <a:gd name="connsiteY584" fmla="*/ 640288 h 1252533"/>
                  <a:gd name="connsiteX585" fmla="*/ 163930 w 1070680"/>
                  <a:gd name="connsiteY585" fmla="*/ 640592 h 1252533"/>
                  <a:gd name="connsiteX586" fmla="*/ 163268 w 1070680"/>
                  <a:gd name="connsiteY586" fmla="*/ 641450 h 1252533"/>
                  <a:gd name="connsiteX587" fmla="*/ 163121 w 1070680"/>
                  <a:gd name="connsiteY587" fmla="*/ 642057 h 1252533"/>
                  <a:gd name="connsiteX588" fmla="*/ 163338 w 1070680"/>
                  <a:gd name="connsiteY588" fmla="*/ 642478 h 1252533"/>
                  <a:gd name="connsiteX589" fmla="*/ 163910 w 1070680"/>
                  <a:gd name="connsiteY589" fmla="*/ 642756 h 1252533"/>
                  <a:gd name="connsiteX590" fmla="*/ 164886 w 1070680"/>
                  <a:gd name="connsiteY590" fmla="*/ 643041 h 1252533"/>
                  <a:gd name="connsiteX591" fmla="*/ 165079 w 1070680"/>
                  <a:gd name="connsiteY591" fmla="*/ 643471 h 1252533"/>
                  <a:gd name="connsiteX592" fmla="*/ 164617 w 1070680"/>
                  <a:gd name="connsiteY592" fmla="*/ 643765 h 1252533"/>
                  <a:gd name="connsiteX593" fmla="*/ 163840 w 1070680"/>
                  <a:gd name="connsiteY593" fmla="*/ 644169 h 1252533"/>
                  <a:gd name="connsiteX594" fmla="*/ 163731 w 1070680"/>
                  <a:gd name="connsiteY594" fmla="*/ 644598 h 1252533"/>
                  <a:gd name="connsiteX595" fmla="*/ 164366 w 1070680"/>
                  <a:gd name="connsiteY595" fmla="*/ 645146 h 1252533"/>
                  <a:gd name="connsiteX596" fmla="*/ 164424 w 1070680"/>
                  <a:gd name="connsiteY596" fmla="*/ 645759 h 1252533"/>
                  <a:gd name="connsiteX597" fmla="*/ 164693 w 1070680"/>
                  <a:gd name="connsiteY597" fmla="*/ 646442 h 1252533"/>
                  <a:gd name="connsiteX598" fmla="*/ 164706 w 1070680"/>
                  <a:gd name="connsiteY598" fmla="*/ 647250 h 1252533"/>
                  <a:gd name="connsiteX599" fmla="*/ 164431 w 1070680"/>
                  <a:gd name="connsiteY599" fmla="*/ 647494 h 1252533"/>
                  <a:gd name="connsiteX600" fmla="*/ 163782 w 1070680"/>
                  <a:gd name="connsiteY600" fmla="*/ 647991 h 1252533"/>
                  <a:gd name="connsiteX601" fmla="*/ 163441 w 1070680"/>
                  <a:gd name="connsiteY601" fmla="*/ 648763 h 1252533"/>
                  <a:gd name="connsiteX602" fmla="*/ 162767 w 1070680"/>
                  <a:gd name="connsiteY602" fmla="*/ 649564 h 1252533"/>
                  <a:gd name="connsiteX603" fmla="*/ 162042 w 1070680"/>
                  <a:gd name="connsiteY603" fmla="*/ 649313 h 1252533"/>
                  <a:gd name="connsiteX604" fmla="*/ 161046 w 1070680"/>
                  <a:gd name="connsiteY604" fmla="*/ 648622 h 1252533"/>
                  <a:gd name="connsiteX605" fmla="*/ 160577 w 1070680"/>
                  <a:gd name="connsiteY605" fmla="*/ 648393 h 1252533"/>
                  <a:gd name="connsiteX606" fmla="*/ 160173 w 1070680"/>
                  <a:gd name="connsiteY606" fmla="*/ 648638 h 1252533"/>
                  <a:gd name="connsiteX607" fmla="*/ 159575 w 1070680"/>
                  <a:gd name="connsiteY607" fmla="*/ 648993 h 1252533"/>
                  <a:gd name="connsiteX608" fmla="*/ 158953 w 1070680"/>
                  <a:gd name="connsiteY608" fmla="*/ 649496 h 1252533"/>
                  <a:gd name="connsiteX609" fmla="*/ 158407 w 1070680"/>
                  <a:gd name="connsiteY609" fmla="*/ 649926 h 1252533"/>
                  <a:gd name="connsiteX610" fmla="*/ 157726 w 1070680"/>
                  <a:gd name="connsiteY610" fmla="*/ 650070 h 1252533"/>
                  <a:gd name="connsiteX611" fmla="*/ 157373 w 1070680"/>
                  <a:gd name="connsiteY611" fmla="*/ 650221 h 1252533"/>
                  <a:gd name="connsiteX612" fmla="*/ 157457 w 1070680"/>
                  <a:gd name="connsiteY612" fmla="*/ 650617 h 1252533"/>
                  <a:gd name="connsiteX613" fmla="*/ 157656 w 1070680"/>
                  <a:gd name="connsiteY613" fmla="*/ 651097 h 1252533"/>
                  <a:gd name="connsiteX614" fmla="*/ 157997 w 1070680"/>
                  <a:gd name="connsiteY614" fmla="*/ 651820 h 1252533"/>
                  <a:gd name="connsiteX615" fmla="*/ 158253 w 1070680"/>
                  <a:gd name="connsiteY615" fmla="*/ 653789 h 1252533"/>
                  <a:gd name="connsiteX616" fmla="*/ 157758 w 1070680"/>
                  <a:gd name="connsiteY616" fmla="*/ 653875 h 1252533"/>
                  <a:gd name="connsiteX617" fmla="*/ 156577 w 1070680"/>
                  <a:gd name="connsiteY617" fmla="*/ 653285 h 1252533"/>
                  <a:gd name="connsiteX618" fmla="*/ 155408 w 1070680"/>
                  <a:gd name="connsiteY618" fmla="*/ 653209 h 1252533"/>
                  <a:gd name="connsiteX619" fmla="*/ 154843 w 1070680"/>
                  <a:gd name="connsiteY619" fmla="*/ 653478 h 1252533"/>
                  <a:gd name="connsiteX620" fmla="*/ 154869 w 1070680"/>
                  <a:gd name="connsiteY620" fmla="*/ 653948 h 1252533"/>
                  <a:gd name="connsiteX621" fmla="*/ 155165 w 1070680"/>
                  <a:gd name="connsiteY621" fmla="*/ 654624 h 1252533"/>
                  <a:gd name="connsiteX622" fmla="*/ 155030 w 1070680"/>
                  <a:gd name="connsiteY622" fmla="*/ 655665 h 1252533"/>
                  <a:gd name="connsiteX623" fmla="*/ 155087 w 1070680"/>
                  <a:gd name="connsiteY623" fmla="*/ 656660 h 1252533"/>
                  <a:gd name="connsiteX624" fmla="*/ 155787 w 1070680"/>
                  <a:gd name="connsiteY624" fmla="*/ 657273 h 1252533"/>
                  <a:gd name="connsiteX625" fmla="*/ 156031 w 1070680"/>
                  <a:gd name="connsiteY625" fmla="*/ 657629 h 1252533"/>
                  <a:gd name="connsiteX626" fmla="*/ 156173 w 1070680"/>
                  <a:gd name="connsiteY626" fmla="*/ 658016 h 1252533"/>
                  <a:gd name="connsiteX627" fmla="*/ 156268 w 1070680"/>
                  <a:gd name="connsiteY627" fmla="*/ 658957 h 1252533"/>
                  <a:gd name="connsiteX628" fmla="*/ 156268 w 1070680"/>
                  <a:gd name="connsiteY628" fmla="*/ 660203 h 1252533"/>
                  <a:gd name="connsiteX629" fmla="*/ 155505 w 1070680"/>
                  <a:gd name="connsiteY629" fmla="*/ 660851 h 1252533"/>
                  <a:gd name="connsiteX630" fmla="*/ 154516 w 1070680"/>
                  <a:gd name="connsiteY630" fmla="*/ 660895 h 1252533"/>
                  <a:gd name="connsiteX631" fmla="*/ 153886 w 1070680"/>
                  <a:gd name="connsiteY631" fmla="*/ 660794 h 1252533"/>
                  <a:gd name="connsiteX632" fmla="*/ 153148 w 1070680"/>
                  <a:gd name="connsiteY632" fmla="*/ 661407 h 1252533"/>
                  <a:gd name="connsiteX633" fmla="*/ 153450 w 1070680"/>
                  <a:gd name="connsiteY633" fmla="*/ 662081 h 1252533"/>
                  <a:gd name="connsiteX634" fmla="*/ 153989 w 1070680"/>
                  <a:gd name="connsiteY634" fmla="*/ 662947 h 1252533"/>
                  <a:gd name="connsiteX635" fmla="*/ 153559 w 1070680"/>
                  <a:gd name="connsiteY635" fmla="*/ 663942 h 1252533"/>
                  <a:gd name="connsiteX636" fmla="*/ 152621 w 1070680"/>
                  <a:gd name="connsiteY636" fmla="*/ 664859 h 1252533"/>
                  <a:gd name="connsiteX637" fmla="*/ 152692 w 1070680"/>
                  <a:gd name="connsiteY637" fmla="*/ 665583 h 1252533"/>
                  <a:gd name="connsiteX638" fmla="*/ 152814 w 1070680"/>
                  <a:gd name="connsiteY638" fmla="*/ 666103 h 1252533"/>
                  <a:gd name="connsiteX639" fmla="*/ 152589 w 1070680"/>
                  <a:gd name="connsiteY639" fmla="*/ 666903 h 1252533"/>
                  <a:gd name="connsiteX640" fmla="*/ 152724 w 1070680"/>
                  <a:gd name="connsiteY640" fmla="*/ 667644 h 1252533"/>
                  <a:gd name="connsiteX641" fmla="*/ 152885 w 1070680"/>
                  <a:gd name="connsiteY641" fmla="*/ 668650 h 1252533"/>
                  <a:gd name="connsiteX642" fmla="*/ 153020 w 1070680"/>
                  <a:gd name="connsiteY642" fmla="*/ 669437 h 1252533"/>
                  <a:gd name="connsiteX643" fmla="*/ 153545 w 1070680"/>
                  <a:gd name="connsiteY643" fmla="*/ 670288 h 1252533"/>
                  <a:gd name="connsiteX644" fmla="*/ 154110 w 1070680"/>
                  <a:gd name="connsiteY644" fmla="*/ 670466 h 1252533"/>
                  <a:gd name="connsiteX645" fmla="*/ 155152 w 1070680"/>
                  <a:gd name="connsiteY645" fmla="*/ 670682 h 1252533"/>
                  <a:gd name="connsiteX646" fmla="*/ 155974 w 1070680"/>
                  <a:gd name="connsiteY646" fmla="*/ 671101 h 1252533"/>
                  <a:gd name="connsiteX647" fmla="*/ 156564 w 1070680"/>
                  <a:gd name="connsiteY647" fmla="*/ 671787 h 1252533"/>
                  <a:gd name="connsiteX648" fmla="*/ 156955 w 1070680"/>
                  <a:gd name="connsiteY648" fmla="*/ 672422 h 1252533"/>
                  <a:gd name="connsiteX649" fmla="*/ 157514 w 1070680"/>
                  <a:gd name="connsiteY649" fmla="*/ 672637 h 1252533"/>
                  <a:gd name="connsiteX650" fmla="*/ 158459 w 1070680"/>
                  <a:gd name="connsiteY650" fmla="*/ 672841 h 1252533"/>
                  <a:gd name="connsiteX651" fmla="*/ 158869 w 1070680"/>
                  <a:gd name="connsiteY651" fmla="*/ 673082 h 1252533"/>
                  <a:gd name="connsiteX652" fmla="*/ 159505 w 1070680"/>
                  <a:gd name="connsiteY652" fmla="*/ 674022 h 1252533"/>
                  <a:gd name="connsiteX653" fmla="*/ 159846 w 1070680"/>
                  <a:gd name="connsiteY653" fmla="*/ 674644 h 1252533"/>
                  <a:gd name="connsiteX654" fmla="*/ 160411 w 1070680"/>
                  <a:gd name="connsiteY654" fmla="*/ 675520 h 1252533"/>
                  <a:gd name="connsiteX655" fmla="*/ 160911 w 1070680"/>
                  <a:gd name="connsiteY655" fmla="*/ 676130 h 1252533"/>
                  <a:gd name="connsiteX656" fmla="*/ 161720 w 1070680"/>
                  <a:gd name="connsiteY656" fmla="*/ 676562 h 1252533"/>
                  <a:gd name="connsiteX657" fmla="*/ 162819 w 1070680"/>
                  <a:gd name="connsiteY657" fmla="*/ 676740 h 1252533"/>
                  <a:gd name="connsiteX658" fmla="*/ 164180 w 1070680"/>
                  <a:gd name="connsiteY658" fmla="*/ 676816 h 1252533"/>
                  <a:gd name="connsiteX659" fmla="*/ 165027 w 1070680"/>
                  <a:gd name="connsiteY659" fmla="*/ 676943 h 1252533"/>
                  <a:gd name="connsiteX660" fmla="*/ 165979 w 1070680"/>
                  <a:gd name="connsiteY660" fmla="*/ 677197 h 1252533"/>
                  <a:gd name="connsiteX661" fmla="*/ 166941 w 1070680"/>
                  <a:gd name="connsiteY661" fmla="*/ 677502 h 1252533"/>
                  <a:gd name="connsiteX662" fmla="*/ 168387 w 1070680"/>
                  <a:gd name="connsiteY662" fmla="*/ 677959 h 1252533"/>
                  <a:gd name="connsiteX663" fmla="*/ 169876 w 1070680"/>
                  <a:gd name="connsiteY663" fmla="*/ 678429 h 1252533"/>
                  <a:gd name="connsiteX664" fmla="*/ 171308 w 1070680"/>
                  <a:gd name="connsiteY664" fmla="*/ 678861 h 1252533"/>
                  <a:gd name="connsiteX665" fmla="*/ 172990 w 1070680"/>
                  <a:gd name="connsiteY665" fmla="*/ 679127 h 1252533"/>
                  <a:gd name="connsiteX666" fmla="*/ 174474 w 1070680"/>
                  <a:gd name="connsiteY666" fmla="*/ 679280 h 1252533"/>
                  <a:gd name="connsiteX667" fmla="*/ 175751 w 1070680"/>
                  <a:gd name="connsiteY667" fmla="*/ 679432 h 1252533"/>
                  <a:gd name="connsiteX668" fmla="*/ 177004 w 1070680"/>
                  <a:gd name="connsiteY668" fmla="*/ 679445 h 1252533"/>
                  <a:gd name="connsiteX669" fmla="*/ 178487 w 1070680"/>
                  <a:gd name="connsiteY669" fmla="*/ 679534 h 1252533"/>
                  <a:gd name="connsiteX670" fmla="*/ 179926 w 1070680"/>
                  <a:gd name="connsiteY670" fmla="*/ 679584 h 1252533"/>
                  <a:gd name="connsiteX671" fmla="*/ 181814 w 1070680"/>
                  <a:gd name="connsiteY671" fmla="*/ 679762 h 1252533"/>
                  <a:gd name="connsiteX672" fmla="*/ 184094 w 1070680"/>
                  <a:gd name="connsiteY672" fmla="*/ 679876 h 1252533"/>
                  <a:gd name="connsiteX673" fmla="*/ 186502 w 1070680"/>
                  <a:gd name="connsiteY673" fmla="*/ 680067 h 1252533"/>
                  <a:gd name="connsiteX674" fmla="*/ 188486 w 1070680"/>
                  <a:gd name="connsiteY674" fmla="*/ 680296 h 1252533"/>
                  <a:gd name="connsiteX675" fmla="*/ 189763 w 1070680"/>
                  <a:gd name="connsiteY675" fmla="*/ 680346 h 1252533"/>
                  <a:gd name="connsiteX676" fmla="*/ 190913 w 1070680"/>
                  <a:gd name="connsiteY676" fmla="*/ 680435 h 1252533"/>
                  <a:gd name="connsiteX677" fmla="*/ 192005 w 1070680"/>
                  <a:gd name="connsiteY677" fmla="*/ 681020 h 1252533"/>
                  <a:gd name="connsiteX678" fmla="*/ 193456 w 1070680"/>
                  <a:gd name="connsiteY678" fmla="*/ 681172 h 1252533"/>
                  <a:gd name="connsiteX679" fmla="*/ 195055 w 1070680"/>
                  <a:gd name="connsiteY679" fmla="*/ 681362 h 1252533"/>
                  <a:gd name="connsiteX680" fmla="*/ 196661 w 1070680"/>
                  <a:gd name="connsiteY680" fmla="*/ 681489 h 1252533"/>
                  <a:gd name="connsiteX681" fmla="*/ 198684 w 1070680"/>
                  <a:gd name="connsiteY681" fmla="*/ 681680 h 1252533"/>
                  <a:gd name="connsiteX682" fmla="*/ 200667 w 1070680"/>
                  <a:gd name="connsiteY682" fmla="*/ 681870 h 1252533"/>
                  <a:gd name="connsiteX683" fmla="*/ 202298 w 1070680"/>
                  <a:gd name="connsiteY683" fmla="*/ 681845 h 1252533"/>
                  <a:gd name="connsiteX684" fmla="*/ 204065 w 1070680"/>
                  <a:gd name="connsiteY684" fmla="*/ 681743 h 1252533"/>
                  <a:gd name="connsiteX685" fmla="*/ 205027 w 1070680"/>
                  <a:gd name="connsiteY685" fmla="*/ 681616 h 1252533"/>
                  <a:gd name="connsiteX686" fmla="*/ 206441 w 1070680"/>
                  <a:gd name="connsiteY686" fmla="*/ 681350 h 1252533"/>
                  <a:gd name="connsiteX687" fmla="*/ 208097 w 1070680"/>
                  <a:gd name="connsiteY687" fmla="*/ 681020 h 1252533"/>
                  <a:gd name="connsiteX688" fmla="*/ 209639 w 1070680"/>
                  <a:gd name="connsiteY688" fmla="*/ 680804 h 1252533"/>
                  <a:gd name="connsiteX689" fmla="*/ 211725 w 1070680"/>
                  <a:gd name="connsiteY689" fmla="*/ 680664 h 1252533"/>
                  <a:gd name="connsiteX690" fmla="*/ 212920 w 1070680"/>
                  <a:gd name="connsiteY690" fmla="*/ 680600 h 1252533"/>
                  <a:gd name="connsiteX691" fmla="*/ 214166 w 1070680"/>
                  <a:gd name="connsiteY691" fmla="*/ 680677 h 1252533"/>
                  <a:gd name="connsiteX692" fmla="*/ 215572 w 1070680"/>
                  <a:gd name="connsiteY692" fmla="*/ 680791 h 1252533"/>
                  <a:gd name="connsiteX693" fmla="*/ 217865 w 1070680"/>
                  <a:gd name="connsiteY693" fmla="*/ 680829 h 1252533"/>
                  <a:gd name="connsiteX694" fmla="*/ 221184 w 1070680"/>
                  <a:gd name="connsiteY694" fmla="*/ 680931 h 1252533"/>
                  <a:gd name="connsiteX695" fmla="*/ 223155 w 1070680"/>
                  <a:gd name="connsiteY695" fmla="*/ 681032 h 1252533"/>
                  <a:gd name="connsiteX696" fmla="*/ 226495 w 1070680"/>
                  <a:gd name="connsiteY696" fmla="*/ 681502 h 1252533"/>
                  <a:gd name="connsiteX697" fmla="*/ 228409 w 1070680"/>
                  <a:gd name="connsiteY697" fmla="*/ 681654 h 1252533"/>
                  <a:gd name="connsiteX698" fmla="*/ 231337 w 1070680"/>
                  <a:gd name="connsiteY698" fmla="*/ 681820 h 1252533"/>
                  <a:gd name="connsiteX699" fmla="*/ 235152 w 1070680"/>
                  <a:gd name="connsiteY699" fmla="*/ 681502 h 1252533"/>
                  <a:gd name="connsiteX700" fmla="*/ 239133 w 1070680"/>
                  <a:gd name="connsiteY700" fmla="*/ 681502 h 1252533"/>
                  <a:gd name="connsiteX701" fmla="*/ 243802 w 1070680"/>
                  <a:gd name="connsiteY701" fmla="*/ 681273 h 1252533"/>
                  <a:gd name="connsiteX702" fmla="*/ 249131 w 1070680"/>
                  <a:gd name="connsiteY702" fmla="*/ 681235 h 1252533"/>
                  <a:gd name="connsiteX703" fmla="*/ 253851 w 1070680"/>
                  <a:gd name="connsiteY703" fmla="*/ 681350 h 1252533"/>
                  <a:gd name="connsiteX704" fmla="*/ 258154 w 1070680"/>
                  <a:gd name="connsiteY704" fmla="*/ 681629 h 1252533"/>
                  <a:gd name="connsiteX705" fmla="*/ 261480 w 1070680"/>
                  <a:gd name="connsiteY705" fmla="*/ 681934 h 1252533"/>
                  <a:gd name="connsiteX706" fmla="*/ 265340 w 1070680"/>
                  <a:gd name="connsiteY706" fmla="*/ 681820 h 1252533"/>
                  <a:gd name="connsiteX707" fmla="*/ 268557 w 1070680"/>
                  <a:gd name="connsiteY707" fmla="*/ 681680 h 1252533"/>
                  <a:gd name="connsiteX708" fmla="*/ 272191 w 1070680"/>
                  <a:gd name="connsiteY708" fmla="*/ 681401 h 1252533"/>
                  <a:gd name="connsiteX709" fmla="*/ 275344 w 1070680"/>
                  <a:gd name="connsiteY709" fmla="*/ 681489 h 1252533"/>
                  <a:gd name="connsiteX710" fmla="*/ 278522 w 1070680"/>
                  <a:gd name="connsiteY710" fmla="*/ 681540 h 1252533"/>
                  <a:gd name="connsiteX711" fmla="*/ 281033 w 1070680"/>
                  <a:gd name="connsiteY711" fmla="*/ 681058 h 1252533"/>
                  <a:gd name="connsiteX712" fmla="*/ 283621 w 1070680"/>
                  <a:gd name="connsiteY712" fmla="*/ 680575 h 1252533"/>
                  <a:gd name="connsiteX713" fmla="*/ 288002 w 1070680"/>
                  <a:gd name="connsiteY713" fmla="*/ 680270 h 1252533"/>
                  <a:gd name="connsiteX714" fmla="*/ 290486 w 1070680"/>
                  <a:gd name="connsiteY714" fmla="*/ 680346 h 1252533"/>
                  <a:gd name="connsiteX715" fmla="*/ 294589 w 1070680"/>
                  <a:gd name="connsiteY715" fmla="*/ 680715 h 1252533"/>
                  <a:gd name="connsiteX716" fmla="*/ 297453 w 1070680"/>
                  <a:gd name="connsiteY716" fmla="*/ 681147 h 1252533"/>
                  <a:gd name="connsiteX717" fmla="*/ 301197 w 1070680"/>
                  <a:gd name="connsiteY717" fmla="*/ 682099 h 1252533"/>
                  <a:gd name="connsiteX718" fmla="*/ 303689 w 1070680"/>
                  <a:gd name="connsiteY718" fmla="*/ 682988 h 1252533"/>
                  <a:gd name="connsiteX719" fmla="*/ 306405 w 1070680"/>
                  <a:gd name="connsiteY719" fmla="*/ 684296 h 1252533"/>
                  <a:gd name="connsiteX720" fmla="*/ 308987 w 1070680"/>
                  <a:gd name="connsiteY720" fmla="*/ 685744 h 1252533"/>
                  <a:gd name="connsiteX721" fmla="*/ 312544 w 1070680"/>
                  <a:gd name="connsiteY721" fmla="*/ 687801 h 1252533"/>
                  <a:gd name="connsiteX722" fmla="*/ 315203 w 1070680"/>
                  <a:gd name="connsiteY722" fmla="*/ 689275 h 1252533"/>
                  <a:gd name="connsiteX723" fmla="*/ 316616 w 1070680"/>
                  <a:gd name="connsiteY723" fmla="*/ 690354 h 1252533"/>
                  <a:gd name="connsiteX724" fmla="*/ 319698 w 1070680"/>
                  <a:gd name="connsiteY724" fmla="*/ 693656 h 1252533"/>
                  <a:gd name="connsiteX725" fmla="*/ 320473 w 1070680"/>
                  <a:gd name="connsiteY725" fmla="*/ 694647 h 1252533"/>
                  <a:gd name="connsiteX726" fmla="*/ 322397 w 1070680"/>
                  <a:gd name="connsiteY726" fmla="*/ 693415 h 1252533"/>
                  <a:gd name="connsiteX727" fmla="*/ 325902 w 1070680"/>
                  <a:gd name="connsiteY727" fmla="*/ 689922 h 1252533"/>
                  <a:gd name="connsiteX728" fmla="*/ 328908 w 1070680"/>
                  <a:gd name="connsiteY728" fmla="*/ 688411 h 1252533"/>
                  <a:gd name="connsiteX729" fmla="*/ 340422 w 1070680"/>
                  <a:gd name="connsiteY729" fmla="*/ 687916 h 1252533"/>
                  <a:gd name="connsiteX730" fmla="*/ 346433 w 1070680"/>
                  <a:gd name="connsiteY730" fmla="*/ 689414 h 1252533"/>
                  <a:gd name="connsiteX731" fmla="*/ 354440 w 1070680"/>
                  <a:gd name="connsiteY731" fmla="*/ 689414 h 1252533"/>
                  <a:gd name="connsiteX732" fmla="*/ 357947 w 1070680"/>
                  <a:gd name="connsiteY732" fmla="*/ 690926 h 1252533"/>
                  <a:gd name="connsiteX733" fmla="*/ 360952 w 1070680"/>
                  <a:gd name="connsiteY733" fmla="*/ 689414 h 1252533"/>
                  <a:gd name="connsiteX734" fmla="*/ 367957 w 1070680"/>
                  <a:gd name="connsiteY734" fmla="*/ 689922 h 1252533"/>
                  <a:gd name="connsiteX735" fmla="*/ 371464 w 1070680"/>
                  <a:gd name="connsiteY735" fmla="*/ 688411 h 1252533"/>
                  <a:gd name="connsiteX736" fmla="*/ 382984 w 1070680"/>
                  <a:gd name="connsiteY736" fmla="*/ 683915 h 1252533"/>
                  <a:gd name="connsiteX737" fmla="*/ 393997 w 1070680"/>
                  <a:gd name="connsiteY737" fmla="*/ 682404 h 1252533"/>
                  <a:gd name="connsiteX738" fmla="*/ 394999 w 1070680"/>
                  <a:gd name="connsiteY738" fmla="*/ 683915 h 1252533"/>
                  <a:gd name="connsiteX739" fmla="*/ 396502 w 1070680"/>
                  <a:gd name="connsiteY739" fmla="*/ 687408 h 1252533"/>
                  <a:gd name="connsiteX740" fmla="*/ 399506 w 1070680"/>
                  <a:gd name="connsiteY740" fmla="*/ 689414 h 1252533"/>
                  <a:gd name="connsiteX741" fmla="*/ 411522 w 1070680"/>
                  <a:gd name="connsiteY741" fmla="*/ 688919 h 1252533"/>
                  <a:gd name="connsiteX742" fmla="*/ 416531 w 1070680"/>
                  <a:gd name="connsiteY742" fmla="*/ 686417 h 1252533"/>
                  <a:gd name="connsiteX743" fmla="*/ 418527 w 1070680"/>
                  <a:gd name="connsiteY743" fmla="*/ 686912 h 1252533"/>
                  <a:gd name="connsiteX744" fmla="*/ 422534 w 1070680"/>
                  <a:gd name="connsiteY744" fmla="*/ 685414 h 1252533"/>
                  <a:gd name="connsiteX745" fmla="*/ 429547 w 1070680"/>
                  <a:gd name="connsiteY745" fmla="*/ 683915 h 1252533"/>
                  <a:gd name="connsiteX746" fmla="*/ 437054 w 1070680"/>
                  <a:gd name="connsiteY746" fmla="*/ 680905 h 1252533"/>
                  <a:gd name="connsiteX747" fmla="*/ 453577 w 1070680"/>
                  <a:gd name="connsiteY747" fmla="*/ 680410 h 1252533"/>
                  <a:gd name="connsiteX748" fmla="*/ 491129 w 1070680"/>
                  <a:gd name="connsiteY748" fmla="*/ 672396 h 1252533"/>
                  <a:gd name="connsiteX749" fmla="*/ 492633 w 1070680"/>
                  <a:gd name="connsiteY749" fmla="*/ 674403 h 1252533"/>
                  <a:gd name="connsiteX750" fmla="*/ 491631 w 1070680"/>
                  <a:gd name="connsiteY750" fmla="*/ 685909 h 1252533"/>
                  <a:gd name="connsiteX751" fmla="*/ 491129 w 1070680"/>
                  <a:gd name="connsiteY751" fmla="*/ 690926 h 1252533"/>
                  <a:gd name="connsiteX752" fmla="*/ 490629 w 1070680"/>
                  <a:gd name="connsiteY752" fmla="*/ 695421 h 1252533"/>
                  <a:gd name="connsiteX753" fmla="*/ 493133 w 1070680"/>
                  <a:gd name="connsiteY753" fmla="*/ 701936 h 1252533"/>
                  <a:gd name="connsiteX754" fmla="*/ 490629 w 1070680"/>
                  <a:gd name="connsiteY754" fmla="*/ 706445 h 1252533"/>
                  <a:gd name="connsiteX755" fmla="*/ 491129 w 1070680"/>
                  <a:gd name="connsiteY755" fmla="*/ 712947 h 1252533"/>
                  <a:gd name="connsiteX756" fmla="*/ 489627 w 1070680"/>
                  <a:gd name="connsiteY756" fmla="*/ 718459 h 1252533"/>
                  <a:gd name="connsiteX757" fmla="*/ 493133 w 1070680"/>
                  <a:gd name="connsiteY757" fmla="*/ 721456 h 1252533"/>
                  <a:gd name="connsiteX758" fmla="*/ 493133 w 1070680"/>
                  <a:gd name="connsiteY758" fmla="*/ 722460 h 1252533"/>
                  <a:gd name="connsiteX759" fmla="*/ 490629 w 1070680"/>
                  <a:gd name="connsiteY759" fmla="*/ 723971 h 1252533"/>
                  <a:gd name="connsiteX760" fmla="*/ 490129 w 1070680"/>
                  <a:gd name="connsiteY760" fmla="*/ 726968 h 1252533"/>
                  <a:gd name="connsiteX761" fmla="*/ 488125 w 1070680"/>
                  <a:gd name="connsiteY761" fmla="*/ 729978 h 1252533"/>
                  <a:gd name="connsiteX762" fmla="*/ 487123 w 1070680"/>
                  <a:gd name="connsiteY762" fmla="*/ 733483 h 1252533"/>
                  <a:gd name="connsiteX763" fmla="*/ 490629 w 1070680"/>
                  <a:gd name="connsiteY763" fmla="*/ 742488 h 1252533"/>
                  <a:gd name="connsiteX764" fmla="*/ 503145 w 1070680"/>
                  <a:gd name="connsiteY764" fmla="*/ 742488 h 1252533"/>
                  <a:gd name="connsiteX765" fmla="*/ 506150 w 1070680"/>
                  <a:gd name="connsiteY765" fmla="*/ 744990 h 1252533"/>
                  <a:gd name="connsiteX766" fmla="*/ 506651 w 1070680"/>
                  <a:gd name="connsiteY766" fmla="*/ 747491 h 1252533"/>
                  <a:gd name="connsiteX767" fmla="*/ 510658 w 1070680"/>
                  <a:gd name="connsiteY767" fmla="*/ 747999 h 1252533"/>
                  <a:gd name="connsiteX768" fmla="*/ 511660 w 1070680"/>
                  <a:gd name="connsiteY768" fmla="*/ 749498 h 1252533"/>
                  <a:gd name="connsiteX769" fmla="*/ 510658 w 1070680"/>
                  <a:gd name="connsiteY769" fmla="*/ 754007 h 1252533"/>
                  <a:gd name="connsiteX770" fmla="*/ 518165 w 1070680"/>
                  <a:gd name="connsiteY770" fmla="*/ 762020 h 1252533"/>
                  <a:gd name="connsiteX771" fmla="*/ 521670 w 1070680"/>
                  <a:gd name="connsiteY771" fmla="*/ 762515 h 1252533"/>
                  <a:gd name="connsiteX772" fmla="*/ 525679 w 1070680"/>
                  <a:gd name="connsiteY772" fmla="*/ 761017 h 1252533"/>
                  <a:gd name="connsiteX773" fmla="*/ 542201 w 1070680"/>
                  <a:gd name="connsiteY773" fmla="*/ 764522 h 1252533"/>
                  <a:gd name="connsiteX774" fmla="*/ 544706 w 1070680"/>
                  <a:gd name="connsiteY774" fmla="*/ 765017 h 1252533"/>
                  <a:gd name="connsiteX775" fmla="*/ 546208 w 1070680"/>
                  <a:gd name="connsiteY775" fmla="*/ 768027 h 1252533"/>
                  <a:gd name="connsiteX776" fmla="*/ 550715 w 1070680"/>
                  <a:gd name="connsiteY776" fmla="*/ 771024 h 1252533"/>
                  <a:gd name="connsiteX777" fmla="*/ 549715 w 1070680"/>
                  <a:gd name="connsiteY777" fmla="*/ 775533 h 1252533"/>
                  <a:gd name="connsiteX778" fmla="*/ 552213 w 1070680"/>
                  <a:gd name="connsiteY778" fmla="*/ 776041 h 1252533"/>
                  <a:gd name="connsiteX779" fmla="*/ 552713 w 1070680"/>
                  <a:gd name="connsiteY779" fmla="*/ 782048 h 1252533"/>
                  <a:gd name="connsiteX780" fmla="*/ 552713 w 1070680"/>
                  <a:gd name="connsiteY780" fmla="*/ 787052 h 1252533"/>
                  <a:gd name="connsiteX781" fmla="*/ 556220 w 1070680"/>
                  <a:gd name="connsiteY781" fmla="*/ 789058 h 1252533"/>
                  <a:gd name="connsiteX782" fmla="*/ 556220 w 1070680"/>
                  <a:gd name="connsiteY782" fmla="*/ 791560 h 1252533"/>
                  <a:gd name="connsiteX783" fmla="*/ 561228 w 1070680"/>
                  <a:gd name="connsiteY783" fmla="*/ 801568 h 1252533"/>
                  <a:gd name="connsiteX784" fmla="*/ 551217 w 1070680"/>
                  <a:gd name="connsiteY784" fmla="*/ 808578 h 1252533"/>
                  <a:gd name="connsiteX785" fmla="*/ 543704 w 1070680"/>
                  <a:gd name="connsiteY785" fmla="*/ 812592 h 1252533"/>
                  <a:gd name="connsiteX786" fmla="*/ 527681 w 1070680"/>
                  <a:gd name="connsiteY786" fmla="*/ 821101 h 1252533"/>
                  <a:gd name="connsiteX787" fmla="*/ 524176 w 1070680"/>
                  <a:gd name="connsiteY787" fmla="*/ 824098 h 1252533"/>
                  <a:gd name="connsiteX788" fmla="*/ 519668 w 1070680"/>
                  <a:gd name="connsiteY788" fmla="*/ 831616 h 1252533"/>
                  <a:gd name="connsiteX789" fmla="*/ 516669 w 1070680"/>
                  <a:gd name="connsiteY789" fmla="*/ 834118 h 1252533"/>
                  <a:gd name="connsiteX790" fmla="*/ 509656 w 1070680"/>
                  <a:gd name="connsiteY790" fmla="*/ 837115 h 1252533"/>
                  <a:gd name="connsiteX791" fmla="*/ 505149 w 1070680"/>
                  <a:gd name="connsiteY791" fmla="*/ 841129 h 1252533"/>
                  <a:gd name="connsiteX792" fmla="*/ 504647 w 1070680"/>
                  <a:gd name="connsiteY792" fmla="*/ 846132 h 1252533"/>
                  <a:gd name="connsiteX793" fmla="*/ 504147 w 1070680"/>
                  <a:gd name="connsiteY793" fmla="*/ 853143 h 1252533"/>
                  <a:gd name="connsiteX794" fmla="*/ 502143 w 1070680"/>
                  <a:gd name="connsiteY794" fmla="*/ 857651 h 1252533"/>
                  <a:gd name="connsiteX795" fmla="*/ 497642 w 1070680"/>
                  <a:gd name="connsiteY795" fmla="*/ 866668 h 1252533"/>
                  <a:gd name="connsiteX796" fmla="*/ 497140 w 1070680"/>
                  <a:gd name="connsiteY796" fmla="*/ 876181 h 1252533"/>
                  <a:gd name="connsiteX797" fmla="*/ 498643 w 1070680"/>
                  <a:gd name="connsiteY797" fmla="*/ 884690 h 1252533"/>
                  <a:gd name="connsiteX798" fmla="*/ 498643 w 1070680"/>
                  <a:gd name="connsiteY798" fmla="*/ 895700 h 1252533"/>
                  <a:gd name="connsiteX799" fmla="*/ 497140 w 1070680"/>
                  <a:gd name="connsiteY799" fmla="*/ 902216 h 1252533"/>
                  <a:gd name="connsiteX800" fmla="*/ 494135 w 1070680"/>
                  <a:gd name="connsiteY800" fmla="*/ 906711 h 1252533"/>
                  <a:gd name="connsiteX801" fmla="*/ 488125 w 1070680"/>
                  <a:gd name="connsiteY801" fmla="*/ 907715 h 1252533"/>
                  <a:gd name="connsiteX802" fmla="*/ 481620 w 1070680"/>
                  <a:gd name="connsiteY802" fmla="*/ 907715 h 1252533"/>
                  <a:gd name="connsiteX803" fmla="*/ 475108 w 1070680"/>
                  <a:gd name="connsiteY803" fmla="*/ 908718 h 1252533"/>
                  <a:gd name="connsiteX804" fmla="*/ 470600 w 1070680"/>
                  <a:gd name="connsiteY804" fmla="*/ 910725 h 1252533"/>
                  <a:gd name="connsiteX805" fmla="*/ 465597 w 1070680"/>
                  <a:gd name="connsiteY805" fmla="*/ 911220 h 1252533"/>
                  <a:gd name="connsiteX806" fmla="*/ 460588 w 1070680"/>
                  <a:gd name="connsiteY806" fmla="*/ 913722 h 1252533"/>
                  <a:gd name="connsiteX807" fmla="*/ 455079 w 1070680"/>
                  <a:gd name="connsiteY807" fmla="*/ 914230 h 1252533"/>
                  <a:gd name="connsiteX808" fmla="*/ 446570 w 1070680"/>
                  <a:gd name="connsiteY808" fmla="*/ 919234 h 1252533"/>
                  <a:gd name="connsiteX809" fmla="*/ 446570 w 1070680"/>
                  <a:gd name="connsiteY809" fmla="*/ 921736 h 1252533"/>
                  <a:gd name="connsiteX810" fmla="*/ 447072 w 1070680"/>
                  <a:gd name="connsiteY810" fmla="*/ 925241 h 1252533"/>
                  <a:gd name="connsiteX811" fmla="*/ 445068 w 1070680"/>
                  <a:gd name="connsiteY811" fmla="*/ 929241 h 1252533"/>
                  <a:gd name="connsiteX812" fmla="*/ 440560 w 1070680"/>
                  <a:gd name="connsiteY812" fmla="*/ 934753 h 1252533"/>
                  <a:gd name="connsiteX813" fmla="*/ 434056 w 1070680"/>
                  <a:gd name="connsiteY813" fmla="*/ 938766 h 1252533"/>
                  <a:gd name="connsiteX814" fmla="*/ 432552 w 1070680"/>
                  <a:gd name="connsiteY814" fmla="*/ 941763 h 1252533"/>
                  <a:gd name="connsiteX815" fmla="*/ 432572 w 1070680"/>
                  <a:gd name="connsiteY815" fmla="*/ 947097 h 1252533"/>
                  <a:gd name="connsiteX816" fmla="*/ 431898 w 1070680"/>
                  <a:gd name="connsiteY816" fmla="*/ 948113 h 1252533"/>
                  <a:gd name="connsiteX817" fmla="*/ 431011 w 1070680"/>
                  <a:gd name="connsiteY817" fmla="*/ 949104 h 1252533"/>
                  <a:gd name="connsiteX818" fmla="*/ 430293 w 1070680"/>
                  <a:gd name="connsiteY818" fmla="*/ 949358 h 1252533"/>
                  <a:gd name="connsiteX819" fmla="*/ 429797 w 1070680"/>
                  <a:gd name="connsiteY819" fmla="*/ 950349 h 1252533"/>
                  <a:gd name="connsiteX820" fmla="*/ 429984 w 1070680"/>
                  <a:gd name="connsiteY820" fmla="*/ 951022 h 1252533"/>
                  <a:gd name="connsiteX821" fmla="*/ 430375 w 1070680"/>
                  <a:gd name="connsiteY821" fmla="*/ 952978 h 1252533"/>
                  <a:gd name="connsiteX822" fmla="*/ 427236 w 1070680"/>
                  <a:gd name="connsiteY822" fmla="*/ 954159 h 1252533"/>
                  <a:gd name="connsiteX823" fmla="*/ 426060 w 1070680"/>
                  <a:gd name="connsiteY823" fmla="*/ 955340 h 1252533"/>
                  <a:gd name="connsiteX824" fmla="*/ 427236 w 1070680"/>
                  <a:gd name="connsiteY824" fmla="*/ 959658 h 1252533"/>
                  <a:gd name="connsiteX825" fmla="*/ 425277 w 1070680"/>
                  <a:gd name="connsiteY825" fmla="*/ 964750 h 1252533"/>
                  <a:gd name="connsiteX826" fmla="*/ 426060 w 1070680"/>
                  <a:gd name="connsiteY826" fmla="*/ 965932 h 1252533"/>
                  <a:gd name="connsiteX827" fmla="*/ 426452 w 1070680"/>
                  <a:gd name="connsiteY827" fmla="*/ 969462 h 1252533"/>
                  <a:gd name="connsiteX828" fmla="*/ 431949 w 1070680"/>
                  <a:gd name="connsiteY828" fmla="*/ 973386 h 1252533"/>
                  <a:gd name="connsiteX829" fmla="*/ 432732 w 1070680"/>
                  <a:gd name="connsiteY829" fmla="*/ 976523 h 1252533"/>
                  <a:gd name="connsiteX830" fmla="*/ 430768 w 1070680"/>
                  <a:gd name="connsiteY830" fmla="*/ 980067 h 1252533"/>
                  <a:gd name="connsiteX831" fmla="*/ 430768 w 1070680"/>
                  <a:gd name="connsiteY831" fmla="*/ 982416 h 1252533"/>
                  <a:gd name="connsiteX832" fmla="*/ 428417 w 1070680"/>
                  <a:gd name="connsiteY832" fmla="*/ 986340 h 1252533"/>
                  <a:gd name="connsiteX833" fmla="*/ 427236 w 1070680"/>
                  <a:gd name="connsiteY833" fmla="*/ 992614 h 1252533"/>
                  <a:gd name="connsiteX834" fmla="*/ 426060 w 1070680"/>
                  <a:gd name="connsiteY834" fmla="*/ 993795 h 1252533"/>
                  <a:gd name="connsiteX835" fmla="*/ 423704 w 1070680"/>
                  <a:gd name="connsiteY835" fmla="*/ 998901 h 1252533"/>
                  <a:gd name="connsiteX836" fmla="*/ 423311 w 1070680"/>
                  <a:gd name="connsiteY836" fmla="*/ 1003613 h 1252533"/>
                  <a:gd name="connsiteX837" fmla="*/ 423311 w 1070680"/>
                  <a:gd name="connsiteY837" fmla="*/ 1005568 h 1252533"/>
                  <a:gd name="connsiteX838" fmla="*/ 425668 w 1070680"/>
                  <a:gd name="connsiteY838" fmla="*/ 1007143 h 1252533"/>
                  <a:gd name="connsiteX839" fmla="*/ 425277 w 1070680"/>
                  <a:gd name="connsiteY839" fmla="*/ 1009099 h 1252533"/>
                  <a:gd name="connsiteX840" fmla="*/ 422920 w 1070680"/>
                  <a:gd name="connsiteY840" fmla="*/ 1011461 h 1252533"/>
                  <a:gd name="connsiteX841" fmla="*/ 418996 w 1070680"/>
                  <a:gd name="connsiteY841" fmla="*/ 1013023 h 1252533"/>
                  <a:gd name="connsiteX842" fmla="*/ 416640 w 1070680"/>
                  <a:gd name="connsiteY842" fmla="*/ 1013023 h 1252533"/>
                  <a:gd name="connsiteX843" fmla="*/ 412325 w 1070680"/>
                  <a:gd name="connsiteY843" fmla="*/ 1010280 h 1252533"/>
                  <a:gd name="connsiteX844" fmla="*/ 408400 w 1070680"/>
                  <a:gd name="connsiteY844" fmla="*/ 1010280 h 1252533"/>
                  <a:gd name="connsiteX845" fmla="*/ 406828 w 1070680"/>
                  <a:gd name="connsiteY845" fmla="*/ 1011067 h 1252533"/>
                  <a:gd name="connsiteX846" fmla="*/ 406044 w 1070680"/>
                  <a:gd name="connsiteY846" fmla="*/ 1012629 h 1252533"/>
                  <a:gd name="connsiteX847" fmla="*/ 405652 w 1070680"/>
                  <a:gd name="connsiteY847" fmla="*/ 1015779 h 1252533"/>
                  <a:gd name="connsiteX848" fmla="*/ 405261 w 1070680"/>
                  <a:gd name="connsiteY848" fmla="*/ 1017341 h 1252533"/>
                  <a:gd name="connsiteX849" fmla="*/ 402513 w 1070680"/>
                  <a:gd name="connsiteY849" fmla="*/ 1018916 h 1252533"/>
                  <a:gd name="connsiteX850" fmla="*/ 400547 w 1070680"/>
                  <a:gd name="connsiteY850" fmla="*/ 1023234 h 1252533"/>
                  <a:gd name="connsiteX851" fmla="*/ 400155 w 1070680"/>
                  <a:gd name="connsiteY851" fmla="*/ 1026765 h 1252533"/>
                  <a:gd name="connsiteX852" fmla="*/ 401336 w 1070680"/>
                  <a:gd name="connsiteY852" fmla="*/ 1032264 h 1252533"/>
                  <a:gd name="connsiteX853" fmla="*/ 404078 w 1070680"/>
                  <a:gd name="connsiteY853" fmla="*/ 1036963 h 1252533"/>
                  <a:gd name="connsiteX854" fmla="*/ 403296 w 1070680"/>
                  <a:gd name="connsiteY854" fmla="*/ 1038537 h 1252533"/>
                  <a:gd name="connsiteX855" fmla="*/ 402120 w 1070680"/>
                  <a:gd name="connsiteY855" fmla="*/ 1039325 h 1252533"/>
                  <a:gd name="connsiteX856" fmla="*/ 401729 w 1070680"/>
                  <a:gd name="connsiteY856" fmla="*/ 1040100 h 1252533"/>
                  <a:gd name="connsiteX857" fmla="*/ 399764 w 1070680"/>
                  <a:gd name="connsiteY857" fmla="*/ 1041281 h 1252533"/>
                  <a:gd name="connsiteX858" fmla="*/ 399764 w 1070680"/>
                  <a:gd name="connsiteY858" fmla="*/ 1044024 h 1252533"/>
                  <a:gd name="connsiteX859" fmla="*/ 402120 w 1070680"/>
                  <a:gd name="connsiteY859" fmla="*/ 1048736 h 1252533"/>
                  <a:gd name="connsiteX860" fmla="*/ 401729 w 1070680"/>
                  <a:gd name="connsiteY860" fmla="*/ 1050310 h 1252533"/>
                  <a:gd name="connsiteX861" fmla="*/ 403296 w 1070680"/>
                  <a:gd name="connsiteY861" fmla="*/ 1054235 h 1252533"/>
                  <a:gd name="connsiteX862" fmla="*/ 404868 w 1070680"/>
                  <a:gd name="connsiteY862" fmla="*/ 1056190 h 1252533"/>
                  <a:gd name="connsiteX863" fmla="*/ 404868 w 1070680"/>
                  <a:gd name="connsiteY863" fmla="*/ 1058553 h 1252533"/>
                  <a:gd name="connsiteX864" fmla="*/ 404868 w 1070680"/>
                  <a:gd name="connsiteY864" fmla="*/ 1060509 h 1252533"/>
                  <a:gd name="connsiteX865" fmla="*/ 406044 w 1070680"/>
                  <a:gd name="connsiteY865" fmla="*/ 1060902 h 1252533"/>
                  <a:gd name="connsiteX866" fmla="*/ 409184 w 1070680"/>
                  <a:gd name="connsiteY866" fmla="*/ 1057372 h 1252533"/>
                  <a:gd name="connsiteX867" fmla="*/ 410751 w 1070680"/>
                  <a:gd name="connsiteY867" fmla="*/ 1057372 h 1252533"/>
                  <a:gd name="connsiteX868" fmla="*/ 412325 w 1070680"/>
                  <a:gd name="connsiteY868" fmla="*/ 1054628 h 1252533"/>
                  <a:gd name="connsiteX869" fmla="*/ 414682 w 1070680"/>
                  <a:gd name="connsiteY869" fmla="*/ 1052266 h 1252533"/>
                  <a:gd name="connsiteX870" fmla="*/ 417031 w 1070680"/>
                  <a:gd name="connsiteY870" fmla="*/ 1050704 h 1252533"/>
                  <a:gd name="connsiteX871" fmla="*/ 418996 w 1070680"/>
                  <a:gd name="connsiteY871" fmla="*/ 1046386 h 1252533"/>
                  <a:gd name="connsiteX872" fmla="*/ 421347 w 1070680"/>
                  <a:gd name="connsiteY872" fmla="*/ 1044418 h 1252533"/>
                  <a:gd name="connsiteX873" fmla="*/ 424885 w 1070680"/>
                  <a:gd name="connsiteY873" fmla="*/ 1042462 h 1252533"/>
                  <a:gd name="connsiteX874" fmla="*/ 426060 w 1070680"/>
                  <a:gd name="connsiteY874" fmla="*/ 1040100 h 1252533"/>
                  <a:gd name="connsiteX875" fmla="*/ 426843 w 1070680"/>
                  <a:gd name="connsiteY875" fmla="*/ 1038931 h 1252533"/>
                  <a:gd name="connsiteX876" fmla="*/ 430768 w 1070680"/>
                  <a:gd name="connsiteY876" fmla="*/ 1038537 h 1252533"/>
                  <a:gd name="connsiteX877" fmla="*/ 432732 w 1070680"/>
                  <a:gd name="connsiteY877" fmla="*/ 1038537 h 1252533"/>
                  <a:gd name="connsiteX878" fmla="*/ 440580 w 1070680"/>
                  <a:gd name="connsiteY878" fmla="*/ 1038537 h 1252533"/>
                  <a:gd name="connsiteX879" fmla="*/ 442544 w 1070680"/>
                  <a:gd name="connsiteY879" fmla="*/ 1040100 h 1252533"/>
                  <a:gd name="connsiteX880" fmla="*/ 445685 w 1070680"/>
                  <a:gd name="connsiteY880" fmla="*/ 1041674 h 1252533"/>
                  <a:gd name="connsiteX881" fmla="*/ 447643 w 1070680"/>
                  <a:gd name="connsiteY881" fmla="*/ 1041281 h 1252533"/>
                  <a:gd name="connsiteX882" fmla="*/ 448824 w 1070680"/>
                  <a:gd name="connsiteY882" fmla="*/ 1039719 h 1252533"/>
                  <a:gd name="connsiteX883" fmla="*/ 453140 w 1070680"/>
                  <a:gd name="connsiteY883" fmla="*/ 1037750 h 1252533"/>
                  <a:gd name="connsiteX884" fmla="*/ 453140 w 1070680"/>
                  <a:gd name="connsiteY884" fmla="*/ 1042068 h 1252533"/>
                  <a:gd name="connsiteX885" fmla="*/ 455497 w 1070680"/>
                  <a:gd name="connsiteY885" fmla="*/ 1042462 h 1252533"/>
                  <a:gd name="connsiteX886" fmla="*/ 459029 w 1070680"/>
                  <a:gd name="connsiteY886" fmla="*/ 1044418 h 1252533"/>
                  <a:gd name="connsiteX887" fmla="*/ 462168 w 1070680"/>
                  <a:gd name="connsiteY887" fmla="*/ 1043643 h 1252533"/>
                  <a:gd name="connsiteX888" fmla="*/ 463344 w 1070680"/>
                  <a:gd name="connsiteY888" fmla="*/ 1041281 h 1252533"/>
                  <a:gd name="connsiteX889" fmla="*/ 465303 w 1070680"/>
                  <a:gd name="connsiteY889" fmla="*/ 1039719 h 1252533"/>
                  <a:gd name="connsiteX890" fmla="*/ 469232 w 1070680"/>
                  <a:gd name="connsiteY890" fmla="*/ 1034613 h 1252533"/>
                  <a:gd name="connsiteX891" fmla="*/ 470016 w 1070680"/>
                  <a:gd name="connsiteY891" fmla="*/ 1032264 h 1252533"/>
                  <a:gd name="connsiteX892" fmla="*/ 470408 w 1070680"/>
                  <a:gd name="connsiteY892" fmla="*/ 1032264 h 1252533"/>
                  <a:gd name="connsiteX893" fmla="*/ 471190 w 1070680"/>
                  <a:gd name="connsiteY893" fmla="*/ 1033432 h 1252533"/>
                  <a:gd name="connsiteX894" fmla="*/ 473156 w 1070680"/>
                  <a:gd name="connsiteY894" fmla="*/ 1035007 h 1252533"/>
                  <a:gd name="connsiteX895" fmla="*/ 473940 w 1070680"/>
                  <a:gd name="connsiteY895" fmla="*/ 1036963 h 1252533"/>
                  <a:gd name="connsiteX896" fmla="*/ 473548 w 1070680"/>
                  <a:gd name="connsiteY896" fmla="*/ 1038537 h 1252533"/>
                  <a:gd name="connsiteX897" fmla="*/ 475506 w 1070680"/>
                  <a:gd name="connsiteY897" fmla="*/ 1041674 h 1252533"/>
                  <a:gd name="connsiteX898" fmla="*/ 475115 w 1070680"/>
                  <a:gd name="connsiteY898" fmla="*/ 1045599 h 1252533"/>
                  <a:gd name="connsiteX899" fmla="*/ 473940 w 1070680"/>
                  <a:gd name="connsiteY899" fmla="*/ 1046780 h 1252533"/>
                  <a:gd name="connsiteX900" fmla="*/ 473548 w 1070680"/>
                  <a:gd name="connsiteY900" fmla="*/ 1047961 h 1252533"/>
                  <a:gd name="connsiteX901" fmla="*/ 473940 w 1070680"/>
                  <a:gd name="connsiteY901" fmla="*/ 1051885 h 1252533"/>
                  <a:gd name="connsiteX902" fmla="*/ 472764 w 1070680"/>
                  <a:gd name="connsiteY902" fmla="*/ 1054628 h 1252533"/>
                  <a:gd name="connsiteX903" fmla="*/ 472764 w 1070680"/>
                  <a:gd name="connsiteY903" fmla="*/ 1055809 h 1252533"/>
                  <a:gd name="connsiteX904" fmla="*/ 476688 w 1070680"/>
                  <a:gd name="connsiteY904" fmla="*/ 1056190 h 1252533"/>
                  <a:gd name="connsiteX905" fmla="*/ 478254 w 1070680"/>
                  <a:gd name="connsiteY905" fmla="*/ 1059340 h 1252533"/>
                  <a:gd name="connsiteX906" fmla="*/ 479437 w 1070680"/>
                  <a:gd name="connsiteY906" fmla="*/ 1060902 h 1252533"/>
                  <a:gd name="connsiteX907" fmla="*/ 483360 w 1070680"/>
                  <a:gd name="connsiteY907" fmla="*/ 1060902 h 1252533"/>
                  <a:gd name="connsiteX908" fmla="*/ 484536 w 1070680"/>
                  <a:gd name="connsiteY908" fmla="*/ 1062083 h 1252533"/>
                  <a:gd name="connsiteX909" fmla="*/ 488850 w 1070680"/>
                  <a:gd name="connsiteY909" fmla="*/ 1060128 h 1252533"/>
                  <a:gd name="connsiteX910" fmla="*/ 490423 w 1070680"/>
                  <a:gd name="connsiteY910" fmla="*/ 1063658 h 1252533"/>
                  <a:gd name="connsiteX911" fmla="*/ 491207 w 1070680"/>
                  <a:gd name="connsiteY911" fmla="*/ 1063658 h 1252533"/>
                  <a:gd name="connsiteX912" fmla="*/ 492382 w 1070680"/>
                  <a:gd name="connsiteY912" fmla="*/ 1057372 h 1252533"/>
                  <a:gd name="connsiteX913" fmla="*/ 495914 w 1070680"/>
                  <a:gd name="connsiteY913" fmla="*/ 1057372 h 1252533"/>
                  <a:gd name="connsiteX914" fmla="*/ 497487 w 1070680"/>
                  <a:gd name="connsiteY914" fmla="*/ 1055022 h 1252533"/>
                  <a:gd name="connsiteX915" fmla="*/ 499844 w 1070680"/>
                  <a:gd name="connsiteY915" fmla="*/ 1054235 h 1252533"/>
                  <a:gd name="connsiteX916" fmla="*/ 502939 w 1070680"/>
                  <a:gd name="connsiteY916" fmla="*/ 1050882 h 1252533"/>
                  <a:gd name="connsiteX917" fmla="*/ 504121 w 1070680"/>
                  <a:gd name="connsiteY917" fmla="*/ 1050285 h 1252533"/>
                  <a:gd name="connsiteX918" fmla="*/ 504859 w 1070680"/>
                  <a:gd name="connsiteY918" fmla="*/ 1050209 h 1252533"/>
                  <a:gd name="connsiteX919" fmla="*/ 505219 w 1070680"/>
                  <a:gd name="connsiteY919" fmla="*/ 1050018 h 1252533"/>
                  <a:gd name="connsiteX920" fmla="*/ 505662 w 1070680"/>
                  <a:gd name="connsiteY920" fmla="*/ 1049269 h 1252533"/>
                  <a:gd name="connsiteX921" fmla="*/ 506407 w 1070680"/>
                  <a:gd name="connsiteY921" fmla="*/ 1048571 h 1252533"/>
                  <a:gd name="connsiteX922" fmla="*/ 506317 w 1070680"/>
                  <a:gd name="connsiteY922" fmla="*/ 1048977 h 1252533"/>
                  <a:gd name="connsiteX923" fmla="*/ 506067 w 1070680"/>
                  <a:gd name="connsiteY923" fmla="*/ 1049840 h 1252533"/>
                  <a:gd name="connsiteX924" fmla="*/ 506047 w 1070680"/>
                  <a:gd name="connsiteY924" fmla="*/ 1050603 h 1252533"/>
                  <a:gd name="connsiteX925" fmla="*/ 506298 w 1070680"/>
                  <a:gd name="connsiteY925" fmla="*/ 1050717 h 1252533"/>
                  <a:gd name="connsiteX926" fmla="*/ 507396 w 1070680"/>
                  <a:gd name="connsiteY926" fmla="*/ 1050945 h 1252533"/>
                  <a:gd name="connsiteX927" fmla="*/ 508083 w 1070680"/>
                  <a:gd name="connsiteY927" fmla="*/ 1051885 h 1252533"/>
                  <a:gd name="connsiteX928" fmla="*/ 511615 w 1070680"/>
                  <a:gd name="connsiteY928" fmla="*/ 1052660 h 1252533"/>
                  <a:gd name="connsiteX929" fmla="*/ 517895 w 1070680"/>
                  <a:gd name="connsiteY929" fmla="*/ 1058159 h 1252533"/>
                  <a:gd name="connsiteX930" fmla="*/ 520252 w 1070680"/>
                  <a:gd name="connsiteY930" fmla="*/ 1058159 h 1252533"/>
                  <a:gd name="connsiteX931" fmla="*/ 522210 w 1070680"/>
                  <a:gd name="connsiteY931" fmla="*/ 1060509 h 1252533"/>
                  <a:gd name="connsiteX932" fmla="*/ 523784 w 1070680"/>
                  <a:gd name="connsiteY932" fmla="*/ 1061296 h 1252533"/>
                  <a:gd name="connsiteX933" fmla="*/ 527708 w 1070680"/>
                  <a:gd name="connsiteY933" fmla="*/ 1060902 h 1252533"/>
                  <a:gd name="connsiteX934" fmla="*/ 528490 w 1070680"/>
                  <a:gd name="connsiteY934" fmla="*/ 1059734 h 1252533"/>
                  <a:gd name="connsiteX935" fmla="*/ 529666 w 1070680"/>
                  <a:gd name="connsiteY935" fmla="*/ 1059340 h 1252533"/>
                  <a:gd name="connsiteX936" fmla="*/ 533988 w 1070680"/>
                  <a:gd name="connsiteY936" fmla="*/ 1054628 h 1252533"/>
                  <a:gd name="connsiteX937" fmla="*/ 533988 w 1070680"/>
                  <a:gd name="connsiteY937" fmla="*/ 1052660 h 1252533"/>
                  <a:gd name="connsiteX938" fmla="*/ 535946 w 1070680"/>
                  <a:gd name="connsiteY938" fmla="*/ 1049917 h 1252533"/>
                  <a:gd name="connsiteX939" fmla="*/ 535946 w 1070680"/>
                  <a:gd name="connsiteY939" fmla="*/ 1048736 h 1252533"/>
                  <a:gd name="connsiteX940" fmla="*/ 537128 w 1070680"/>
                  <a:gd name="connsiteY940" fmla="*/ 1048342 h 1252533"/>
                  <a:gd name="connsiteX941" fmla="*/ 538302 w 1070680"/>
                  <a:gd name="connsiteY941" fmla="*/ 1046386 h 1252533"/>
                  <a:gd name="connsiteX942" fmla="*/ 547332 w 1070680"/>
                  <a:gd name="connsiteY942" fmla="*/ 1043643 h 1252533"/>
                  <a:gd name="connsiteX943" fmla="*/ 553213 w 1070680"/>
                  <a:gd name="connsiteY943" fmla="*/ 1043643 h 1252533"/>
                  <a:gd name="connsiteX944" fmla="*/ 556354 w 1070680"/>
                  <a:gd name="connsiteY944" fmla="*/ 1044024 h 1252533"/>
                  <a:gd name="connsiteX945" fmla="*/ 560676 w 1070680"/>
                  <a:gd name="connsiteY945" fmla="*/ 1044024 h 1252533"/>
                  <a:gd name="connsiteX946" fmla="*/ 562243 w 1070680"/>
                  <a:gd name="connsiteY946" fmla="*/ 1044418 h 1252533"/>
                  <a:gd name="connsiteX947" fmla="*/ 568914 w 1070680"/>
                  <a:gd name="connsiteY947" fmla="*/ 1052660 h 1252533"/>
                  <a:gd name="connsiteX948" fmla="*/ 572839 w 1070680"/>
                  <a:gd name="connsiteY948" fmla="*/ 1059340 h 1252533"/>
                  <a:gd name="connsiteX949" fmla="*/ 574411 w 1070680"/>
                  <a:gd name="connsiteY949" fmla="*/ 1061296 h 1252533"/>
                  <a:gd name="connsiteX950" fmla="*/ 576371 w 1070680"/>
                  <a:gd name="connsiteY950" fmla="*/ 1061690 h 1252533"/>
                  <a:gd name="connsiteX951" fmla="*/ 579119 w 1070680"/>
                  <a:gd name="connsiteY951" fmla="*/ 1059734 h 1252533"/>
                  <a:gd name="connsiteX952" fmla="*/ 582258 w 1070680"/>
                  <a:gd name="connsiteY952" fmla="*/ 1056190 h 1252533"/>
                  <a:gd name="connsiteX953" fmla="*/ 585790 w 1070680"/>
                  <a:gd name="connsiteY953" fmla="*/ 1056190 h 1252533"/>
                  <a:gd name="connsiteX954" fmla="*/ 588931 w 1070680"/>
                  <a:gd name="connsiteY954" fmla="*/ 1057765 h 1252533"/>
                  <a:gd name="connsiteX955" fmla="*/ 592070 w 1070680"/>
                  <a:gd name="connsiteY955" fmla="*/ 1062083 h 1252533"/>
                  <a:gd name="connsiteX956" fmla="*/ 594030 w 1070680"/>
                  <a:gd name="connsiteY956" fmla="*/ 1066008 h 1252533"/>
                  <a:gd name="connsiteX957" fmla="*/ 593246 w 1070680"/>
                  <a:gd name="connsiteY957" fmla="*/ 1069538 h 1252533"/>
                  <a:gd name="connsiteX958" fmla="*/ 596386 w 1070680"/>
                  <a:gd name="connsiteY958" fmla="*/ 1075037 h 1252533"/>
                  <a:gd name="connsiteX959" fmla="*/ 599526 w 1070680"/>
                  <a:gd name="connsiteY959" fmla="*/ 1082099 h 1252533"/>
                  <a:gd name="connsiteX960" fmla="*/ 603842 w 1070680"/>
                  <a:gd name="connsiteY960" fmla="*/ 1084067 h 1252533"/>
                  <a:gd name="connsiteX961" fmla="*/ 603450 w 1070680"/>
                  <a:gd name="connsiteY961" fmla="*/ 1087979 h 1252533"/>
                  <a:gd name="connsiteX962" fmla="*/ 602666 w 1070680"/>
                  <a:gd name="connsiteY962" fmla="*/ 1089160 h 1252533"/>
                  <a:gd name="connsiteX963" fmla="*/ 602666 w 1070680"/>
                  <a:gd name="connsiteY963" fmla="*/ 1095840 h 1252533"/>
                  <a:gd name="connsiteX964" fmla="*/ 603450 w 1070680"/>
                  <a:gd name="connsiteY964" fmla="*/ 1096627 h 1252533"/>
                  <a:gd name="connsiteX965" fmla="*/ 604632 w 1070680"/>
                  <a:gd name="connsiteY965" fmla="*/ 1097796 h 1252533"/>
                  <a:gd name="connsiteX966" fmla="*/ 603450 w 1070680"/>
                  <a:gd name="connsiteY966" fmla="*/ 1100933 h 1252533"/>
                  <a:gd name="connsiteX967" fmla="*/ 603450 w 1070680"/>
                  <a:gd name="connsiteY967" fmla="*/ 1108388 h 1252533"/>
                  <a:gd name="connsiteX968" fmla="*/ 605023 w 1070680"/>
                  <a:gd name="connsiteY968" fmla="*/ 1109962 h 1252533"/>
                  <a:gd name="connsiteX969" fmla="*/ 606981 w 1070680"/>
                  <a:gd name="connsiteY969" fmla="*/ 1109962 h 1252533"/>
                  <a:gd name="connsiteX970" fmla="*/ 608946 w 1070680"/>
                  <a:gd name="connsiteY970" fmla="*/ 1112325 h 1252533"/>
                  <a:gd name="connsiteX971" fmla="*/ 608946 w 1070680"/>
                  <a:gd name="connsiteY971" fmla="*/ 1115068 h 1252533"/>
                  <a:gd name="connsiteX972" fmla="*/ 610513 w 1070680"/>
                  <a:gd name="connsiteY972" fmla="*/ 1117811 h 1252533"/>
                  <a:gd name="connsiteX973" fmla="*/ 613654 w 1070680"/>
                  <a:gd name="connsiteY973" fmla="*/ 1117024 h 1252533"/>
                  <a:gd name="connsiteX974" fmla="*/ 615619 w 1070680"/>
                  <a:gd name="connsiteY974" fmla="*/ 1121342 h 1252533"/>
                  <a:gd name="connsiteX975" fmla="*/ 615619 w 1070680"/>
                  <a:gd name="connsiteY975" fmla="*/ 1123310 h 1252533"/>
                  <a:gd name="connsiteX976" fmla="*/ 614045 w 1070680"/>
                  <a:gd name="connsiteY976" fmla="*/ 1124872 h 1252533"/>
                  <a:gd name="connsiteX977" fmla="*/ 613654 w 1070680"/>
                  <a:gd name="connsiteY977" fmla="*/ 1128022 h 1252533"/>
                  <a:gd name="connsiteX978" fmla="*/ 610513 w 1070680"/>
                  <a:gd name="connsiteY978" fmla="*/ 1129190 h 1252533"/>
                  <a:gd name="connsiteX979" fmla="*/ 608946 w 1070680"/>
                  <a:gd name="connsiteY979" fmla="*/ 1131946 h 1252533"/>
                  <a:gd name="connsiteX980" fmla="*/ 608164 w 1070680"/>
                  <a:gd name="connsiteY980" fmla="*/ 1135477 h 1252533"/>
                  <a:gd name="connsiteX981" fmla="*/ 606590 w 1070680"/>
                  <a:gd name="connsiteY981" fmla="*/ 1137432 h 1252533"/>
                  <a:gd name="connsiteX982" fmla="*/ 607374 w 1070680"/>
                  <a:gd name="connsiteY982" fmla="*/ 1140189 h 1252533"/>
                  <a:gd name="connsiteX983" fmla="*/ 609730 w 1070680"/>
                  <a:gd name="connsiteY983" fmla="*/ 1140963 h 1252533"/>
                  <a:gd name="connsiteX984" fmla="*/ 612870 w 1070680"/>
                  <a:gd name="connsiteY984" fmla="*/ 1145675 h 1252533"/>
                  <a:gd name="connsiteX985" fmla="*/ 613654 w 1070680"/>
                  <a:gd name="connsiteY985" fmla="*/ 1149993 h 1252533"/>
                  <a:gd name="connsiteX986" fmla="*/ 614835 w 1070680"/>
                  <a:gd name="connsiteY986" fmla="*/ 1152749 h 1252533"/>
                  <a:gd name="connsiteX987" fmla="*/ 614835 w 1070680"/>
                  <a:gd name="connsiteY987" fmla="*/ 1156673 h 1252533"/>
                  <a:gd name="connsiteX988" fmla="*/ 617577 w 1070680"/>
                  <a:gd name="connsiteY988" fmla="*/ 1159022 h 1252533"/>
                  <a:gd name="connsiteX989" fmla="*/ 621508 w 1070680"/>
                  <a:gd name="connsiteY989" fmla="*/ 1158235 h 1252533"/>
                  <a:gd name="connsiteX990" fmla="*/ 626605 w 1070680"/>
                  <a:gd name="connsiteY990" fmla="*/ 1146856 h 1252533"/>
                  <a:gd name="connsiteX991" fmla="*/ 628173 w 1070680"/>
                  <a:gd name="connsiteY991" fmla="*/ 1146856 h 1252533"/>
                  <a:gd name="connsiteX992" fmla="*/ 630137 w 1070680"/>
                  <a:gd name="connsiteY992" fmla="*/ 1150780 h 1252533"/>
                  <a:gd name="connsiteX993" fmla="*/ 635635 w 1070680"/>
                  <a:gd name="connsiteY993" fmla="*/ 1150387 h 1252533"/>
                  <a:gd name="connsiteX994" fmla="*/ 638775 w 1070680"/>
                  <a:gd name="connsiteY994" fmla="*/ 1144887 h 1252533"/>
                  <a:gd name="connsiteX995" fmla="*/ 645048 w 1070680"/>
                  <a:gd name="connsiteY995" fmla="*/ 1146069 h 1252533"/>
                  <a:gd name="connsiteX996" fmla="*/ 648979 w 1070680"/>
                  <a:gd name="connsiteY996" fmla="*/ 1143325 h 1252533"/>
                  <a:gd name="connsiteX997" fmla="*/ 652119 w 1070680"/>
                  <a:gd name="connsiteY997" fmla="*/ 1141750 h 1252533"/>
                  <a:gd name="connsiteX998" fmla="*/ 652119 w 1070680"/>
                  <a:gd name="connsiteY998" fmla="*/ 1132327 h 1252533"/>
                  <a:gd name="connsiteX999" fmla="*/ 655253 w 1070680"/>
                  <a:gd name="connsiteY999" fmla="*/ 1128797 h 1252533"/>
                  <a:gd name="connsiteX1000" fmla="*/ 660749 w 1070680"/>
                  <a:gd name="connsiteY1000" fmla="*/ 1129190 h 1252533"/>
                  <a:gd name="connsiteX1001" fmla="*/ 664674 w 1070680"/>
                  <a:gd name="connsiteY1001" fmla="*/ 1128022 h 1252533"/>
                  <a:gd name="connsiteX1002" fmla="*/ 665855 w 1070680"/>
                  <a:gd name="connsiteY1002" fmla="*/ 1122916 h 1252533"/>
                  <a:gd name="connsiteX1003" fmla="*/ 669387 w 1070680"/>
                  <a:gd name="connsiteY1003" fmla="*/ 1119779 h 1252533"/>
                  <a:gd name="connsiteX1004" fmla="*/ 676842 w 1070680"/>
                  <a:gd name="connsiteY1004" fmla="*/ 1119779 h 1252533"/>
                  <a:gd name="connsiteX1005" fmla="*/ 681941 w 1070680"/>
                  <a:gd name="connsiteY1005" fmla="*/ 1118205 h 1252533"/>
                  <a:gd name="connsiteX1006" fmla="*/ 686654 w 1070680"/>
                  <a:gd name="connsiteY1006" fmla="*/ 1121342 h 1252533"/>
                  <a:gd name="connsiteX1007" fmla="*/ 693339 w 1070680"/>
                  <a:gd name="connsiteY1007" fmla="*/ 1125241 h 1252533"/>
                  <a:gd name="connsiteX1008" fmla="*/ 694925 w 1070680"/>
                  <a:gd name="connsiteY1008" fmla="*/ 1126041 h 1252533"/>
                  <a:gd name="connsiteX1009" fmla="*/ 697732 w 1070680"/>
                  <a:gd name="connsiteY1009" fmla="*/ 1126739 h 1252533"/>
                  <a:gd name="connsiteX1010" fmla="*/ 700300 w 1070680"/>
                  <a:gd name="connsiteY1010" fmla="*/ 1127679 h 1252533"/>
                  <a:gd name="connsiteX1011" fmla="*/ 702644 w 1070680"/>
                  <a:gd name="connsiteY1011" fmla="*/ 1128606 h 1252533"/>
                  <a:gd name="connsiteX1012" fmla="*/ 705212 w 1070680"/>
                  <a:gd name="connsiteY1012" fmla="*/ 1129546 h 1252533"/>
                  <a:gd name="connsiteX1013" fmla="*/ 707550 w 1070680"/>
                  <a:gd name="connsiteY1013" fmla="*/ 1130486 h 1252533"/>
                  <a:gd name="connsiteX1014" fmla="*/ 710356 w 1070680"/>
                  <a:gd name="connsiteY1014" fmla="*/ 1131184 h 1252533"/>
                  <a:gd name="connsiteX1015" fmla="*/ 713162 w 1070680"/>
                  <a:gd name="connsiteY1015" fmla="*/ 1131883 h 1252533"/>
                  <a:gd name="connsiteX1016" fmla="*/ 715969 w 1070680"/>
                  <a:gd name="connsiteY1016" fmla="*/ 1132581 h 1252533"/>
                  <a:gd name="connsiteX1017" fmla="*/ 719476 w 1070680"/>
                  <a:gd name="connsiteY1017" fmla="*/ 1132581 h 1252533"/>
                  <a:gd name="connsiteX1018" fmla="*/ 722281 w 1070680"/>
                  <a:gd name="connsiteY1018" fmla="*/ 1131883 h 1252533"/>
                  <a:gd name="connsiteX1019" fmla="*/ 725088 w 1070680"/>
                  <a:gd name="connsiteY1019" fmla="*/ 1131184 h 1252533"/>
                  <a:gd name="connsiteX1020" fmla="*/ 727424 w 1070680"/>
                  <a:gd name="connsiteY1020" fmla="*/ 1130244 h 1252533"/>
                  <a:gd name="connsiteX1021" fmla="*/ 730231 w 1070680"/>
                  <a:gd name="connsiteY1021" fmla="*/ 1129546 h 1252533"/>
                  <a:gd name="connsiteX1022" fmla="*/ 733038 w 1070680"/>
                  <a:gd name="connsiteY1022" fmla="*/ 1129546 h 1252533"/>
                  <a:gd name="connsiteX1023" fmla="*/ 736306 w 1070680"/>
                  <a:gd name="connsiteY1023" fmla="*/ 1129774 h 1252533"/>
                  <a:gd name="connsiteX1024" fmla="*/ 739350 w 1070680"/>
                  <a:gd name="connsiteY1024" fmla="*/ 1130016 h 1252533"/>
                  <a:gd name="connsiteX1025" fmla="*/ 741687 w 1070680"/>
                  <a:gd name="connsiteY1025" fmla="*/ 1130943 h 1252533"/>
                  <a:gd name="connsiteX1026" fmla="*/ 744725 w 1070680"/>
                  <a:gd name="connsiteY1026" fmla="*/ 1131654 h 1252533"/>
                  <a:gd name="connsiteX1027" fmla="*/ 747063 w 1070680"/>
                  <a:gd name="connsiteY1027" fmla="*/ 1132581 h 1252533"/>
                  <a:gd name="connsiteX1028" fmla="*/ 749168 w 1070680"/>
                  <a:gd name="connsiteY1028" fmla="*/ 1133991 h 1252533"/>
                  <a:gd name="connsiteX1029" fmla="*/ 750805 w 1070680"/>
                  <a:gd name="connsiteY1029" fmla="*/ 1135858 h 1252533"/>
                  <a:gd name="connsiteX1030" fmla="*/ 752675 w 1070680"/>
                  <a:gd name="connsiteY1030" fmla="*/ 1137496 h 1252533"/>
                  <a:gd name="connsiteX1031" fmla="*/ 754074 w 1070680"/>
                  <a:gd name="connsiteY1031" fmla="*/ 1139363 h 1252533"/>
                  <a:gd name="connsiteX1032" fmla="*/ 755481 w 1070680"/>
                  <a:gd name="connsiteY1032" fmla="*/ 1141471 h 1252533"/>
                  <a:gd name="connsiteX1033" fmla="*/ 756881 w 1070680"/>
                  <a:gd name="connsiteY1033" fmla="*/ 1143567 h 1252533"/>
                  <a:gd name="connsiteX1034" fmla="*/ 758049 w 1070680"/>
                  <a:gd name="connsiteY1034" fmla="*/ 1145916 h 1252533"/>
                  <a:gd name="connsiteX1035" fmla="*/ 759218 w 1070680"/>
                  <a:gd name="connsiteY1035" fmla="*/ 1147783 h 1252533"/>
                  <a:gd name="connsiteX1036" fmla="*/ 760387 w 1070680"/>
                  <a:gd name="connsiteY1036" fmla="*/ 1150120 h 1252533"/>
                  <a:gd name="connsiteX1037" fmla="*/ 761793 w 1070680"/>
                  <a:gd name="connsiteY1037" fmla="*/ 1152228 h 1252533"/>
                  <a:gd name="connsiteX1038" fmla="*/ 763193 w 1070680"/>
                  <a:gd name="connsiteY1038" fmla="*/ 1154324 h 1252533"/>
                  <a:gd name="connsiteX1039" fmla="*/ 765069 w 1070680"/>
                  <a:gd name="connsiteY1039" fmla="*/ 1155962 h 1252533"/>
                  <a:gd name="connsiteX1040" fmla="*/ 767168 w 1070680"/>
                  <a:gd name="connsiteY1040" fmla="*/ 1157130 h 1252533"/>
                  <a:gd name="connsiteX1041" fmla="*/ 769975 w 1070680"/>
                  <a:gd name="connsiteY1041" fmla="*/ 1157842 h 1252533"/>
                  <a:gd name="connsiteX1042" fmla="*/ 772311 w 1070680"/>
                  <a:gd name="connsiteY1042" fmla="*/ 1158769 h 1252533"/>
                  <a:gd name="connsiteX1043" fmla="*/ 773719 w 1070680"/>
                  <a:gd name="connsiteY1043" fmla="*/ 1160877 h 1252533"/>
                  <a:gd name="connsiteX1044" fmla="*/ 774418 w 1070680"/>
                  <a:gd name="connsiteY1044" fmla="*/ 1163683 h 1252533"/>
                  <a:gd name="connsiteX1045" fmla="*/ 774181 w 1070680"/>
                  <a:gd name="connsiteY1045" fmla="*/ 1166719 h 1252533"/>
                  <a:gd name="connsiteX1046" fmla="*/ 773018 w 1070680"/>
                  <a:gd name="connsiteY1046" fmla="*/ 1169056 h 1252533"/>
                  <a:gd name="connsiteX1047" fmla="*/ 772883 w 1070680"/>
                  <a:gd name="connsiteY1047" fmla="*/ 1169297 h 1252533"/>
                  <a:gd name="connsiteX1048" fmla="*/ 772826 w 1070680"/>
                  <a:gd name="connsiteY1048" fmla="*/ 1169398 h 1252533"/>
                  <a:gd name="connsiteX1049" fmla="*/ 771843 w 1070680"/>
                  <a:gd name="connsiteY1049" fmla="*/ 1171164 h 1252533"/>
                  <a:gd name="connsiteX1050" fmla="*/ 769975 w 1070680"/>
                  <a:gd name="connsiteY1050" fmla="*/ 1172802 h 1252533"/>
                  <a:gd name="connsiteX1051" fmla="*/ 768336 w 1070680"/>
                  <a:gd name="connsiteY1051" fmla="*/ 1174440 h 1252533"/>
                  <a:gd name="connsiteX1052" fmla="*/ 766468 w 1070680"/>
                  <a:gd name="connsiteY1052" fmla="*/ 1176079 h 1252533"/>
                  <a:gd name="connsiteX1053" fmla="*/ 765531 w 1070680"/>
                  <a:gd name="connsiteY1053" fmla="*/ 1178403 h 1252533"/>
                  <a:gd name="connsiteX1054" fmla="*/ 765069 w 1070680"/>
                  <a:gd name="connsiteY1054" fmla="*/ 1181679 h 1252533"/>
                  <a:gd name="connsiteX1055" fmla="*/ 765531 w 1070680"/>
                  <a:gd name="connsiteY1055" fmla="*/ 1184727 h 1252533"/>
                  <a:gd name="connsiteX1056" fmla="*/ 766699 w 1070680"/>
                  <a:gd name="connsiteY1056" fmla="*/ 1187064 h 1252533"/>
                  <a:gd name="connsiteX1057" fmla="*/ 768105 w 1070680"/>
                  <a:gd name="connsiteY1057" fmla="*/ 1188931 h 1252533"/>
                  <a:gd name="connsiteX1058" fmla="*/ 770212 w 1070680"/>
                  <a:gd name="connsiteY1058" fmla="*/ 1190328 h 1252533"/>
                  <a:gd name="connsiteX1059" fmla="*/ 772311 w 1070680"/>
                  <a:gd name="connsiteY1059" fmla="*/ 1191738 h 1252533"/>
                  <a:gd name="connsiteX1060" fmla="*/ 775118 w 1070680"/>
                  <a:gd name="connsiteY1060" fmla="*/ 1192208 h 1252533"/>
                  <a:gd name="connsiteX1061" fmla="*/ 778625 w 1070680"/>
                  <a:gd name="connsiteY1061" fmla="*/ 1192208 h 1252533"/>
                  <a:gd name="connsiteX1062" fmla="*/ 781430 w 1070680"/>
                  <a:gd name="connsiteY1062" fmla="*/ 1191738 h 1252533"/>
                  <a:gd name="connsiteX1063" fmla="*/ 784237 w 1070680"/>
                  <a:gd name="connsiteY1063" fmla="*/ 1190798 h 1252533"/>
                  <a:gd name="connsiteX1064" fmla="*/ 786574 w 1070680"/>
                  <a:gd name="connsiteY1064" fmla="*/ 1189871 h 1252533"/>
                  <a:gd name="connsiteX1065" fmla="*/ 788912 w 1070680"/>
                  <a:gd name="connsiteY1065" fmla="*/ 1188931 h 1252533"/>
                  <a:gd name="connsiteX1066" fmla="*/ 791718 w 1070680"/>
                  <a:gd name="connsiteY1066" fmla="*/ 1188233 h 1252533"/>
                  <a:gd name="connsiteX1067" fmla="*/ 794293 w 1070680"/>
                  <a:gd name="connsiteY1067" fmla="*/ 1187064 h 1252533"/>
                  <a:gd name="connsiteX1068" fmla="*/ 796631 w 1070680"/>
                  <a:gd name="connsiteY1068" fmla="*/ 1186124 h 1252533"/>
                  <a:gd name="connsiteX1069" fmla="*/ 799199 w 1070680"/>
                  <a:gd name="connsiteY1069" fmla="*/ 1184956 h 1252533"/>
                  <a:gd name="connsiteX1070" fmla="*/ 802005 w 1070680"/>
                  <a:gd name="connsiteY1070" fmla="*/ 1184257 h 1252533"/>
                  <a:gd name="connsiteX1071" fmla="*/ 804580 w 1070680"/>
                  <a:gd name="connsiteY1071" fmla="*/ 1184257 h 1252533"/>
                  <a:gd name="connsiteX1072" fmla="*/ 807849 w 1070680"/>
                  <a:gd name="connsiteY1072" fmla="*/ 1184727 h 1252533"/>
                  <a:gd name="connsiteX1073" fmla="*/ 809956 w 1070680"/>
                  <a:gd name="connsiteY1073" fmla="*/ 1186124 h 1252533"/>
                  <a:gd name="connsiteX1074" fmla="*/ 809956 w 1070680"/>
                  <a:gd name="connsiteY1074" fmla="*/ 1189401 h 1252533"/>
                  <a:gd name="connsiteX1075" fmla="*/ 809017 w 1070680"/>
                  <a:gd name="connsiteY1075" fmla="*/ 1191738 h 1252533"/>
                  <a:gd name="connsiteX1076" fmla="*/ 807149 w 1070680"/>
                  <a:gd name="connsiteY1076" fmla="*/ 1193376 h 1252533"/>
                  <a:gd name="connsiteX1077" fmla="*/ 805512 w 1070680"/>
                  <a:gd name="connsiteY1077" fmla="*/ 1195243 h 1252533"/>
                  <a:gd name="connsiteX1078" fmla="*/ 803642 w 1070680"/>
                  <a:gd name="connsiteY1078" fmla="*/ 1196881 h 1252533"/>
                  <a:gd name="connsiteX1079" fmla="*/ 802005 w 1070680"/>
                  <a:gd name="connsiteY1079" fmla="*/ 1198519 h 1252533"/>
                  <a:gd name="connsiteX1080" fmla="*/ 799905 w 1070680"/>
                  <a:gd name="connsiteY1080" fmla="*/ 1199917 h 1252533"/>
                  <a:gd name="connsiteX1081" fmla="*/ 798499 w 1070680"/>
                  <a:gd name="connsiteY1081" fmla="*/ 1202025 h 1252533"/>
                  <a:gd name="connsiteX1082" fmla="*/ 797562 w 1070680"/>
                  <a:gd name="connsiteY1082" fmla="*/ 1204362 h 1252533"/>
                  <a:gd name="connsiteX1083" fmla="*/ 796862 w 1070680"/>
                  <a:gd name="connsiteY1083" fmla="*/ 1206927 h 1252533"/>
                  <a:gd name="connsiteX1084" fmla="*/ 796862 w 1070680"/>
                  <a:gd name="connsiteY1084" fmla="*/ 1210445 h 1252533"/>
                  <a:gd name="connsiteX1085" fmla="*/ 796862 w 1070680"/>
                  <a:gd name="connsiteY1085" fmla="*/ 1213721 h 1252533"/>
                  <a:gd name="connsiteX1086" fmla="*/ 797562 w 1070680"/>
                  <a:gd name="connsiteY1086" fmla="*/ 1216516 h 1252533"/>
                  <a:gd name="connsiteX1087" fmla="*/ 798268 w 1070680"/>
                  <a:gd name="connsiteY1087" fmla="*/ 1219094 h 1252533"/>
                  <a:gd name="connsiteX1088" fmla="*/ 799667 w 1070680"/>
                  <a:gd name="connsiteY1088" fmla="*/ 1221189 h 1252533"/>
                  <a:gd name="connsiteX1089" fmla="*/ 801537 w 1070680"/>
                  <a:gd name="connsiteY1089" fmla="*/ 1222827 h 1252533"/>
                  <a:gd name="connsiteX1090" fmla="*/ 803642 w 1070680"/>
                  <a:gd name="connsiteY1090" fmla="*/ 1224237 h 1252533"/>
                  <a:gd name="connsiteX1091" fmla="*/ 805749 w 1070680"/>
                  <a:gd name="connsiteY1091" fmla="*/ 1225634 h 1252533"/>
                  <a:gd name="connsiteX1092" fmla="*/ 808086 w 1070680"/>
                  <a:gd name="connsiteY1092" fmla="*/ 1226574 h 1252533"/>
                  <a:gd name="connsiteX1093" fmla="*/ 810655 w 1070680"/>
                  <a:gd name="connsiteY1093" fmla="*/ 1227514 h 1252533"/>
                  <a:gd name="connsiteX1094" fmla="*/ 812992 w 1070680"/>
                  <a:gd name="connsiteY1094" fmla="*/ 1228441 h 1252533"/>
                  <a:gd name="connsiteX1095" fmla="*/ 815799 w 1070680"/>
                  <a:gd name="connsiteY1095" fmla="*/ 1229139 h 1252533"/>
                  <a:gd name="connsiteX1096" fmla="*/ 818600 w 1070680"/>
                  <a:gd name="connsiteY1096" fmla="*/ 1229851 h 1252533"/>
                  <a:gd name="connsiteX1097" fmla="*/ 820937 w 1070680"/>
                  <a:gd name="connsiteY1097" fmla="*/ 1230778 h 1252533"/>
                  <a:gd name="connsiteX1098" fmla="*/ 823515 w 1070680"/>
                  <a:gd name="connsiteY1098" fmla="*/ 1232416 h 1252533"/>
                  <a:gd name="connsiteX1099" fmla="*/ 824214 w 1070680"/>
                  <a:gd name="connsiteY1099" fmla="*/ 1232657 h 1252533"/>
                  <a:gd name="connsiteX1100" fmla="*/ 825624 w 1070680"/>
                  <a:gd name="connsiteY1100" fmla="*/ 1233114 h 1252533"/>
                  <a:gd name="connsiteX1101" fmla="*/ 825890 w 1070680"/>
                  <a:gd name="connsiteY1101" fmla="*/ 1233356 h 1252533"/>
                  <a:gd name="connsiteX1102" fmla="*/ 827490 w 1070680"/>
                  <a:gd name="connsiteY1102" fmla="*/ 1234753 h 1252533"/>
                  <a:gd name="connsiteX1103" fmla="*/ 829129 w 1070680"/>
                  <a:gd name="connsiteY1103" fmla="*/ 1236620 h 1252533"/>
                  <a:gd name="connsiteX1104" fmla="*/ 830996 w 1070680"/>
                  <a:gd name="connsiteY1104" fmla="*/ 1238258 h 1252533"/>
                  <a:gd name="connsiteX1105" fmla="*/ 832393 w 1070680"/>
                  <a:gd name="connsiteY1105" fmla="*/ 1240138 h 1252533"/>
                  <a:gd name="connsiteX1106" fmla="*/ 834031 w 1070680"/>
                  <a:gd name="connsiteY1106" fmla="*/ 1242004 h 1252533"/>
                  <a:gd name="connsiteX1107" fmla="*/ 835911 w 1070680"/>
                  <a:gd name="connsiteY1107" fmla="*/ 1243643 h 1252533"/>
                  <a:gd name="connsiteX1108" fmla="*/ 837536 w 1070680"/>
                  <a:gd name="connsiteY1108" fmla="*/ 1245281 h 1252533"/>
                  <a:gd name="connsiteX1109" fmla="*/ 839416 w 1070680"/>
                  <a:gd name="connsiteY1109" fmla="*/ 1246919 h 1252533"/>
                  <a:gd name="connsiteX1110" fmla="*/ 841511 w 1070680"/>
                  <a:gd name="connsiteY1110" fmla="*/ 1248316 h 1252533"/>
                  <a:gd name="connsiteX1111" fmla="*/ 843150 w 1070680"/>
                  <a:gd name="connsiteY1111" fmla="*/ 1249955 h 1252533"/>
                  <a:gd name="connsiteX1112" fmla="*/ 845728 w 1070680"/>
                  <a:gd name="connsiteY1112" fmla="*/ 1250882 h 1252533"/>
                  <a:gd name="connsiteX1113" fmla="*/ 848534 w 1070680"/>
                  <a:gd name="connsiteY1113" fmla="*/ 1251593 h 1252533"/>
                  <a:gd name="connsiteX1114" fmla="*/ 850871 w 1070680"/>
                  <a:gd name="connsiteY1114" fmla="*/ 1252520 h 1252533"/>
                  <a:gd name="connsiteX1115" fmla="*/ 851570 w 1070680"/>
                  <a:gd name="connsiteY1115" fmla="*/ 1252520 h 1252533"/>
                  <a:gd name="connsiteX1116" fmla="*/ 854376 w 1070680"/>
                  <a:gd name="connsiteY1116" fmla="*/ 1252520 h 1252533"/>
                  <a:gd name="connsiteX1117" fmla="*/ 855075 w 1070680"/>
                  <a:gd name="connsiteY1117" fmla="*/ 1252520 h 1252533"/>
                  <a:gd name="connsiteX1118" fmla="*/ 855316 w 1070680"/>
                  <a:gd name="connsiteY1118" fmla="*/ 1252520 h 1252533"/>
                  <a:gd name="connsiteX1119" fmla="*/ 857183 w 1070680"/>
                  <a:gd name="connsiteY1119" fmla="*/ 1252291 h 1252533"/>
                  <a:gd name="connsiteX1120" fmla="*/ 857653 w 1070680"/>
                  <a:gd name="connsiteY1120" fmla="*/ 1252291 h 1252533"/>
                  <a:gd name="connsiteX1121" fmla="*/ 858580 w 1070680"/>
                  <a:gd name="connsiteY1121" fmla="*/ 1252291 h 1252533"/>
                  <a:gd name="connsiteX1122" fmla="*/ 860460 w 1070680"/>
                  <a:gd name="connsiteY1122" fmla="*/ 1250183 h 1252533"/>
                  <a:gd name="connsiteX1123" fmla="*/ 861387 w 1070680"/>
                  <a:gd name="connsiteY1123" fmla="*/ 1247846 h 1252533"/>
                  <a:gd name="connsiteX1124" fmla="*/ 861488 w 1070680"/>
                  <a:gd name="connsiteY1124" fmla="*/ 1247465 h 1252533"/>
                  <a:gd name="connsiteX1125" fmla="*/ 862098 w 1070680"/>
                  <a:gd name="connsiteY1125" fmla="*/ 1245040 h 1252533"/>
                  <a:gd name="connsiteX1126" fmla="*/ 863495 w 1070680"/>
                  <a:gd name="connsiteY1126" fmla="*/ 1242932 h 1252533"/>
                  <a:gd name="connsiteX1127" fmla="*/ 864435 w 1070680"/>
                  <a:gd name="connsiteY1127" fmla="*/ 1240595 h 1252533"/>
                  <a:gd name="connsiteX1128" fmla="*/ 865832 w 1070680"/>
                  <a:gd name="connsiteY1128" fmla="*/ 1238728 h 1252533"/>
                  <a:gd name="connsiteX1129" fmla="*/ 867241 w 1070680"/>
                  <a:gd name="connsiteY1129" fmla="*/ 1236620 h 1252533"/>
                  <a:gd name="connsiteX1130" fmla="*/ 868638 w 1070680"/>
                  <a:gd name="connsiteY1130" fmla="*/ 1234524 h 1252533"/>
                  <a:gd name="connsiteX1131" fmla="*/ 869578 w 1070680"/>
                  <a:gd name="connsiteY1131" fmla="*/ 1232187 h 1252533"/>
                  <a:gd name="connsiteX1132" fmla="*/ 870975 w 1070680"/>
                  <a:gd name="connsiteY1132" fmla="*/ 1230079 h 1252533"/>
                  <a:gd name="connsiteX1133" fmla="*/ 872385 w 1070680"/>
                  <a:gd name="connsiteY1133" fmla="*/ 1228212 h 1252533"/>
                  <a:gd name="connsiteX1134" fmla="*/ 873312 w 1070680"/>
                  <a:gd name="connsiteY1134" fmla="*/ 1225634 h 1252533"/>
                  <a:gd name="connsiteX1135" fmla="*/ 874950 w 1070680"/>
                  <a:gd name="connsiteY1135" fmla="*/ 1223767 h 1252533"/>
                  <a:gd name="connsiteX1136" fmla="*/ 876360 w 1070680"/>
                  <a:gd name="connsiteY1136" fmla="*/ 1221659 h 1252533"/>
                  <a:gd name="connsiteX1137" fmla="*/ 877287 w 1070680"/>
                  <a:gd name="connsiteY1137" fmla="*/ 1219322 h 1252533"/>
                  <a:gd name="connsiteX1138" fmla="*/ 878227 w 1070680"/>
                  <a:gd name="connsiteY1138" fmla="*/ 1216985 h 1252533"/>
                  <a:gd name="connsiteX1139" fmla="*/ 879395 w 1070680"/>
                  <a:gd name="connsiteY1139" fmla="*/ 1214649 h 1252533"/>
                  <a:gd name="connsiteX1140" fmla="*/ 880335 w 1070680"/>
                  <a:gd name="connsiteY1140" fmla="*/ 1212070 h 1252533"/>
                  <a:gd name="connsiteX1141" fmla="*/ 881262 w 1070680"/>
                  <a:gd name="connsiteY1141" fmla="*/ 1209734 h 1252533"/>
                  <a:gd name="connsiteX1142" fmla="*/ 881961 w 1070680"/>
                  <a:gd name="connsiteY1142" fmla="*/ 1207168 h 1252533"/>
                  <a:gd name="connsiteX1143" fmla="*/ 882672 w 1070680"/>
                  <a:gd name="connsiteY1143" fmla="*/ 1204362 h 1252533"/>
                  <a:gd name="connsiteX1144" fmla="*/ 882901 w 1070680"/>
                  <a:gd name="connsiteY1144" fmla="*/ 1201326 h 1252533"/>
                  <a:gd name="connsiteX1145" fmla="*/ 883371 w 1070680"/>
                  <a:gd name="connsiteY1145" fmla="*/ 1198278 h 1252533"/>
                  <a:gd name="connsiteX1146" fmla="*/ 883371 w 1070680"/>
                  <a:gd name="connsiteY1146" fmla="*/ 1195014 h 1252533"/>
                  <a:gd name="connsiteX1147" fmla="*/ 882901 w 1070680"/>
                  <a:gd name="connsiteY1147" fmla="*/ 1191966 h 1252533"/>
                  <a:gd name="connsiteX1148" fmla="*/ 882431 w 1070680"/>
                  <a:gd name="connsiteY1148" fmla="*/ 1188931 h 1252533"/>
                  <a:gd name="connsiteX1149" fmla="*/ 882431 w 1070680"/>
                  <a:gd name="connsiteY1149" fmla="*/ 1185426 h 1252533"/>
                  <a:gd name="connsiteX1150" fmla="*/ 883129 w 1070680"/>
                  <a:gd name="connsiteY1150" fmla="*/ 1182848 h 1252533"/>
                  <a:gd name="connsiteX1151" fmla="*/ 884539 w 1070680"/>
                  <a:gd name="connsiteY1151" fmla="*/ 1180752 h 1252533"/>
                  <a:gd name="connsiteX1152" fmla="*/ 887346 w 1070680"/>
                  <a:gd name="connsiteY1152" fmla="*/ 1180041 h 1252533"/>
                  <a:gd name="connsiteX1153" fmla="*/ 890152 w 1070680"/>
                  <a:gd name="connsiteY1153" fmla="*/ 1179343 h 1252533"/>
                  <a:gd name="connsiteX1154" fmla="*/ 893658 w 1070680"/>
                  <a:gd name="connsiteY1154" fmla="*/ 1179343 h 1252533"/>
                  <a:gd name="connsiteX1155" fmla="*/ 896693 w 1070680"/>
                  <a:gd name="connsiteY1155" fmla="*/ 1178873 h 1252533"/>
                  <a:gd name="connsiteX1156" fmla="*/ 899969 w 1070680"/>
                  <a:gd name="connsiteY1156" fmla="*/ 1178644 h 1252533"/>
                  <a:gd name="connsiteX1157" fmla="*/ 903005 w 1070680"/>
                  <a:gd name="connsiteY1157" fmla="*/ 1178174 h 1252533"/>
                  <a:gd name="connsiteX1158" fmla="*/ 905811 w 1070680"/>
                  <a:gd name="connsiteY1158" fmla="*/ 1177476 h 1252533"/>
                  <a:gd name="connsiteX1159" fmla="*/ 909088 w 1070680"/>
                  <a:gd name="connsiteY1159" fmla="*/ 1177247 h 1252533"/>
                  <a:gd name="connsiteX1160" fmla="*/ 911425 w 1070680"/>
                  <a:gd name="connsiteY1160" fmla="*/ 1176066 h 1252533"/>
                  <a:gd name="connsiteX1161" fmla="*/ 913533 w 1070680"/>
                  <a:gd name="connsiteY1161" fmla="*/ 1174897 h 1252533"/>
                  <a:gd name="connsiteX1162" fmla="*/ 915400 w 1070680"/>
                  <a:gd name="connsiteY1162" fmla="*/ 1172802 h 1252533"/>
                  <a:gd name="connsiteX1163" fmla="*/ 917038 w 1070680"/>
                  <a:gd name="connsiteY1163" fmla="*/ 1171164 h 1252533"/>
                  <a:gd name="connsiteX1164" fmla="*/ 918169 w 1070680"/>
                  <a:gd name="connsiteY1164" fmla="*/ 1169462 h 1252533"/>
                  <a:gd name="connsiteX1165" fmla="*/ 918219 w 1070680"/>
                  <a:gd name="connsiteY1165" fmla="*/ 1169386 h 1252533"/>
                  <a:gd name="connsiteX1166" fmla="*/ 918283 w 1070680"/>
                  <a:gd name="connsiteY1166" fmla="*/ 1169297 h 1252533"/>
                  <a:gd name="connsiteX1167" fmla="*/ 918435 w 1070680"/>
                  <a:gd name="connsiteY1167" fmla="*/ 1169056 h 1252533"/>
                  <a:gd name="connsiteX1168" fmla="*/ 919375 w 1070680"/>
                  <a:gd name="connsiteY1168" fmla="*/ 1166719 h 1252533"/>
                  <a:gd name="connsiteX1169" fmla="*/ 920543 w 1070680"/>
                  <a:gd name="connsiteY1169" fmla="*/ 1164153 h 1252533"/>
                  <a:gd name="connsiteX1170" fmla="*/ 921483 w 1070680"/>
                  <a:gd name="connsiteY1170" fmla="*/ 1161804 h 1252533"/>
                  <a:gd name="connsiteX1171" fmla="*/ 922410 w 1070680"/>
                  <a:gd name="connsiteY1171" fmla="*/ 1159467 h 1252533"/>
                  <a:gd name="connsiteX1172" fmla="*/ 923579 w 1070680"/>
                  <a:gd name="connsiteY1172" fmla="*/ 1157130 h 1252533"/>
                  <a:gd name="connsiteX1173" fmla="*/ 924519 w 1070680"/>
                  <a:gd name="connsiteY1173" fmla="*/ 1154793 h 1252533"/>
                  <a:gd name="connsiteX1174" fmla="*/ 919972 w 1070680"/>
                  <a:gd name="connsiteY1174" fmla="*/ 1151288 h 1252533"/>
                  <a:gd name="connsiteX1175" fmla="*/ 919972 w 1070680"/>
                  <a:gd name="connsiteY1175" fmla="*/ 1146780 h 1252533"/>
                  <a:gd name="connsiteX1176" fmla="*/ 921420 w 1070680"/>
                  <a:gd name="connsiteY1176" fmla="*/ 1141014 h 1252533"/>
                  <a:gd name="connsiteX1177" fmla="*/ 925916 w 1070680"/>
                  <a:gd name="connsiteY1177" fmla="*/ 1137051 h 1252533"/>
                  <a:gd name="connsiteX1178" fmla="*/ 925560 w 1070680"/>
                  <a:gd name="connsiteY1178" fmla="*/ 1134893 h 1252533"/>
                  <a:gd name="connsiteX1179" fmla="*/ 932037 w 1070680"/>
                  <a:gd name="connsiteY1179" fmla="*/ 1134169 h 1252533"/>
                  <a:gd name="connsiteX1180" fmla="*/ 934564 w 1070680"/>
                  <a:gd name="connsiteY1180" fmla="*/ 1122104 h 1252533"/>
                  <a:gd name="connsiteX1181" fmla="*/ 941943 w 1070680"/>
                  <a:gd name="connsiteY1181" fmla="*/ 1125710 h 1252533"/>
                  <a:gd name="connsiteX1182" fmla="*/ 953475 w 1070680"/>
                  <a:gd name="connsiteY1182" fmla="*/ 1124809 h 1252533"/>
                  <a:gd name="connsiteX1183" fmla="*/ 955278 w 1070680"/>
                  <a:gd name="connsiteY1183" fmla="*/ 1126244 h 1252533"/>
                  <a:gd name="connsiteX1184" fmla="*/ 961945 w 1070680"/>
                  <a:gd name="connsiteY1184" fmla="*/ 1125888 h 1252533"/>
                  <a:gd name="connsiteX1185" fmla="*/ 959240 w 1070680"/>
                  <a:gd name="connsiteY1185" fmla="*/ 1122281 h 1252533"/>
                  <a:gd name="connsiteX1186" fmla="*/ 961044 w 1070680"/>
                  <a:gd name="connsiteY1186" fmla="*/ 1116884 h 1252533"/>
                  <a:gd name="connsiteX1187" fmla="*/ 962479 w 1070680"/>
                  <a:gd name="connsiteY1187" fmla="*/ 1118141 h 1252533"/>
                  <a:gd name="connsiteX1188" fmla="*/ 971496 w 1070680"/>
                  <a:gd name="connsiteY1188" fmla="*/ 1115436 h 1252533"/>
                  <a:gd name="connsiteX1189" fmla="*/ 973464 w 1070680"/>
                  <a:gd name="connsiteY1189" fmla="*/ 1112553 h 1252533"/>
                  <a:gd name="connsiteX1190" fmla="*/ 980132 w 1070680"/>
                  <a:gd name="connsiteY1190" fmla="*/ 1113455 h 1252533"/>
                  <a:gd name="connsiteX1191" fmla="*/ 981935 w 1070680"/>
                  <a:gd name="connsiteY1191" fmla="*/ 1110572 h 1252533"/>
                  <a:gd name="connsiteX1192" fmla="*/ 986977 w 1070680"/>
                  <a:gd name="connsiteY1192" fmla="*/ 1108959 h 1252533"/>
                  <a:gd name="connsiteX1193" fmla="*/ 993289 w 1070680"/>
                  <a:gd name="connsiteY1193" fmla="*/ 1110940 h 1252533"/>
                  <a:gd name="connsiteX1194" fmla="*/ 996350 w 1070680"/>
                  <a:gd name="connsiteY1194" fmla="*/ 1110039 h 1252533"/>
                  <a:gd name="connsiteX1195" fmla="*/ 997607 w 1070680"/>
                  <a:gd name="connsiteY1195" fmla="*/ 1105352 h 1252533"/>
                  <a:gd name="connsiteX1196" fmla="*/ 1008593 w 1070680"/>
                  <a:gd name="connsiteY1196" fmla="*/ 1104095 h 1252533"/>
                  <a:gd name="connsiteX1197" fmla="*/ 1014358 w 1070680"/>
                  <a:gd name="connsiteY1197" fmla="*/ 1114903 h 1252533"/>
                  <a:gd name="connsiteX1198" fmla="*/ 1025522 w 1070680"/>
                  <a:gd name="connsiteY1198" fmla="*/ 1110940 h 1252533"/>
                  <a:gd name="connsiteX1199" fmla="*/ 1028405 w 1070680"/>
                  <a:gd name="connsiteY1199" fmla="*/ 1108235 h 1252533"/>
                  <a:gd name="connsiteX1200" fmla="*/ 1029497 w 1070680"/>
                  <a:gd name="connsiteY1200" fmla="*/ 1105695 h 1252533"/>
                  <a:gd name="connsiteX1201" fmla="*/ 1030907 w 1070680"/>
                  <a:gd name="connsiteY1201" fmla="*/ 1103587 h 1252533"/>
                  <a:gd name="connsiteX1202" fmla="*/ 1031834 w 1070680"/>
                  <a:gd name="connsiteY1202" fmla="*/ 1101250 h 1252533"/>
                  <a:gd name="connsiteX1203" fmla="*/ 1033231 w 1070680"/>
                  <a:gd name="connsiteY1203" fmla="*/ 1099155 h 1252533"/>
                  <a:gd name="connsiteX1204" fmla="*/ 1034412 w 1070680"/>
                  <a:gd name="connsiteY1204" fmla="*/ 1096805 h 1252533"/>
                  <a:gd name="connsiteX1205" fmla="*/ 1035809 w 1070680"/>
                  <a:gd name="connsiteY1205" fmla="*/ 1094710 h 1252533"/>
                  <a:gd name="connsiteX1206" fmla="*/ 1036749 w 1070680"/>
                  <a:gd name="connsiteY1206" fmla="*/ 1093071 h 1252533"/>
                  <a:gd name="connsiteX1207" fmla="*/ 1038615 w 1070680"/>
                  <a:gd name="connsiteY1207" fmla="*/ 1090735 h 1252533"/>
                  <a:gd name="connsiteX1208" fmla="*/ 1039555 w 1070680"/>
                  <a:gd name="connsiteY1208" fmla="*/ 1088398 h 1252533"/>
                  <a:gd name="connsiteX1209" fmla="*/ 1040952 w 1070680"/>
                  <a:gd name="connsiteY1209" fmla="*/ 1086290 h 1252533"/>
                  <a:gd name="connsiteX1210" fmla="*/ 1042362 w 1070680"/>
                  <a:gd name="connsiteY1210" fmla="*/ 1084181 h 1252533"/>
                  <a:gd name="connsiteX1211" fmla="*/ 1043759 w 1070680"/>
                  <a:gd name="connsiteY1211" fmla="*/ 1082314 h 1252533"/>
                  <a:gd name="connsiteX1212" fmla="*/ 1044699 w 1070680"/>
                  <a:gd name="connsiteY1212" fmla="*/ 1079978 h 1252533"/>
                  <a:gd name="connsiteX1213" fmla="*/ 1046096 w 1070680"/>
                  <a:gd name="connsiteY1213" fmla="*/ 1077869 h 1252533"/>
                  <a:gd name="connsiteX1214" fmla="*/ 1042921 w 1070680"/>
                  <a:gd name="connsiteY1214" fmla="*/ 1071304 h 1252533"/>
                  <a:gd name="connsiteX1215" fmla="*/ 1042298 w 1070680"/>
                  <a:gd name="connsiteY1215" fmla="*/ 1068967 h 1252533"/>
                  <a:gd name="connsiteX1216" fmla="*/ 1040292 w 1070680"/>
                  <a:gd name="connsiteY1216" fmla="*/ 1063950 h 1252533"/>
                  <a:gd name="connsiteX1217" fmla="*/ 1037498 w 1070680"/>
                  <a:gd name="connsiteY1217" fmla="*/ 1057651 h 1252533"/>
                  <a:gd name="connsiteX1218" fmla="*/ 1037358 w 1070680"/>
                  <a:gd name="connsiteY1218" fmla="*/ 1056597 h 1252533"/>
                  <a:gd name="connsiteX1219" fmla="*/ 1037510 w 1070680"/>
                  <a:gd name="connsiteY1219" fmla="*/ 1054311 h 1252533"/>
                  <a:gd name="connsiteX1220" fmla="*/ 1037510 w 1070680"/>
                  <a:gd name="connsiteY1220" fmla="*/ 1052762 h 1252533"/>
                  <a:gd name="connsiteX1221" fmla="*/ 1036825 w 1070680"/>
                  <a:gd name="connsiteY1221" fmla="*/ 1052190 h 1252533"/>
                  <a:gd name="connsiteX1222" fmla="*/ 1036291 w 1070680"/>
                  <a:gd name="connsiteY1222" fmla="*/ 1051593 h 1252533"/>
                  <a:gd name="connsiteX1223" fmla="*/ 1035936 w 1070680"/>
                  <a:gd name="connsiteY1223" fmla="*/ 1050895 h 1252533"/>
                  <a:gd name="connsiteX1224" fmla="*/ 1035618 w 1070680"/>
                  <a:gd name="connsiteY1224" fmla="*/ 1050018 h 1252533"/>
                  <a:gd name="connsiteX1225" fmla="*/ 1035491 w 1070680"/>
                  <a:gd name="connsiteY1225" fmla="*/ 1037966 h 1252533"/>
                  <a:gd name="connsiteX1226" fmla="*/ 1035453 w 1070680"/>
                  <a:gd name="connsiteY1226" fmla="*/ 1034740 h 1252533"/>
                  <a:gd name="connsiteX1227" fmla="*/ 1035339 w 1070680"/>
                  <a:gd name="connsiteY1227" fmla="*/ 1026600 h 1252533"/>
                  <a:gd name="connsiteX1228" fmla="*/ 1035491 w 1070680"/>
                  <a:gd name="connsiteY1228" fmla="*/ 1017036 h 1252533"/>
                  <a:gd name="connsiteX1229" fmla="*/ 1035796 w 1070680"/>
                  <a:gd name="connsiteY1229" fmla="*/ 1011347 h 1252533"/>
                  <a:gd name="connsiteX1230" fmla="*/ 1036025 w 1070680"/>
                  <a:gd name="connsiteY1230" fmla="*/ 1009937 h 1252533"/>
                  <a:gd name="connsiteX1231" fmla="*/ 1036228 w 1070680"/>
                  <a:gd name="connsiteY1231" fmla="*/ 1007956 h 1252533"/>
                  <a:gd name="connsiteX1232" fmla="*/ 1036228 w 1070680"/>
                  <a:gd name="connsiteY1232" fmla="*/ 1005924 h 1252533"/>
                  <a:gd name="connsiteX1233" fmla="*/ 1036088 w 1070680"/>
                  <a:gd name="connsiteY1233" fmla="*/ 1004171 h 1252533"/>
                  <a:gd name="connsiteX1234" fmla="*/ 1036139 w 1070680"/>
                  <a:gd name="connsiteY1234" fmla="*/ 1002368 h 1252533"/>
                  <a:gd name="connsiteX1235" fmla="*/ 1036507 w 1070680"/>
                  <a:gd name="connsiteY1235" fmla="*/ 996843 h 1252533"/>
                  <a:gd name="connsiteX1236" fmla="*/ 1036533 w 1070680"/>
                  <a:gd name="connsiteY1236" fmla="*/ 994875 h 1252533"/>
                  <a:gd name="connsiteX1237" fmla="*/ 1036939 w 1070680"/>
                  <a:gd name="connsiteY1237" fmla="*/ 991586 h 1252533"/>
                  <a:gd name="connsiteX1238" fmla="*/ 1037307 w 1070680"/>
                  <a:gd name="connsiteY1238" fmla="*/ 988423 h 1252533"/>
                  <a:gd name="connsiteX1239" fmla="*/ 1037879 w 1070680"/>
                  <a:gd name="connsiteY1239" fmla="*/ 983000 h 1252533"/>
                  <a:gd name="connsiteX1240" fmla="*/ 1037993 w 1070680"/>
                  <a:gd name="connsiteY1240" fmla="*/ 979584 h 1252533"/>
                  <a:gd name="connsiteX1241" fmla="*/ 1038209 w 1070680"/>
                  <a:gd name="connsiteY1241" fmla="*/ 977565 h 1252533"/>
                  <a:gd name="connsiteX1242" fmla="*/ 1038323 w 1070680"/>
                  <a:gd name="connsiteY1242" fmla="*/ 975431 h 1252533"/>
                  <a:gd name="connsiteX1243" fmla="*/ 1038717 w 1070680"/>
                  <a:gd name="connsiteY1243" fmla="*/ 973285 h 1252533"/>
                  <a:gd name="connsiteX1244" fmla="*/ 1039289 w 1070680"/>
                  <a:gd name="connsiteY1244" fmla="*/ 970021 h 1252533"/>
                  <a:gd name="connsiteX1245" fmla="*/ 1039720 w 1070680"/>
                  <a:gd name="connsiteY1245" fmla="*/ 966846 h 1252533"/>
                  <a:gd name="connsiteX1246" fmla="*/ 1040101 w 1070680"/>
                  <a:gd name="connsiteY1246" fmla="*/ 963696 h 1252533"/>
                  <a:gd name="connsiteX1247" fmla="*/ 1040432 w 1070680"/>
                  <a:gd name="connsiteY1247" fmla="*/ 961537 h 1252533"/>
                  <a:gd name="connsiteX1248" fmla="*/ 1040559 w 1070680"/>
                  <a:gd name="connsiteY1248" fmla="*/ 959378 h 1252533"/>
                  <a:gd name="connsiteX1249" fmla="*/ 1041155 w 1070680"/>
                  <a:gd name="connsiteY1249" fmla="*/ 957943 h 1252533"/>
                  <a:gd name="connsiteX1250" fmla="*/ 1041193 w 1070680"/>
                  <a:gd name="connsiteY1250" fmla="*/ 957435 h 1252533"/>
                  <a:gd name="connsiteX1251" fmla="*/ 1041193 w 1070680"/>
                  <a:gd name="connsiteY1251" fmla="*/ 956000 h 1252533"/>
                  <a:gd name="connsiteX1252" fmla="*/ 1041092 w 1070680"/>
                  <a:gd name="connsiteY1252" fmla="*/ 954121 h 1252533"/>
                  <a:gd name="connsiteX1253" fmla="*/ 1041574 w 1070680"/>
                  <a:gd name="connsiteY1253" fmla="*/ 951606 h 1252533"/>
                  <a:gd name="connsiteX1254" fmla="*/ 1041854 w 1070680"/>
                  <a:gd name="connsiteY1254" fmla="*/ 950209 h 1252533"/>
                  <a:gd name="connsiteX1255" fmla="*/ 1042603 w 1070680"/>
                  <a:gd name="connsiteY1255" fmla="*/ 948939 h 1252533"/>
                  <a:gd name="connsiteX1256" fmla="*/ 1043759 w 1070680"/>
                  <a:gd name="connsiteY1256" fmla="*/ 947555 h 1252533"/>
                  <a:gd name="connsiteX1257" fmla="*/ 1044902 w 1070680"/>
                  <a:gd name="connsiteY1257" fmla="*/ 946069 h 1252533"/>
                  <a:gd name="connsiteX1258" fmla="*/ 1045765 w 1070680"/>
                  <a:gd name="connsiteY1258" fmla="*/ 944862 h 1252533"/>
                  <a:gd name="connsiteX1259" fmla="*/ 1046083 w 1070680"/>
                  <a:gd name="connsiteY1259" fmla="*/ 943440 h 1252533"/>
                  <a:gd name="connsiteX1260" fmla="*/ 1045854 w 1070680"/>
                  <a:gd name="connsiteY1260" fmla="*/ 941192 h 1252533"/>
                  <a:gd name="connsiteX1261" fmla="*/ 1045346 w 1070680"/>
                  <a:gd name="connsiteY1261" fmla="*/ 939427 h 1252533"/>
                  <a:gd name="connsiteX1262" fmla="*/ 1044800 w 1070680"/>
                  <a:gd name="connsiteY1262" fmla="*/ 936823 h 1252533"/>
                  <a:gd name="connsiteX1263" fmla="*/ 1044153 w 1070680"/>
                  <a:gd name="connsiteY1263" fmla="*/ 933369 h 1252533"/>
                  <a:gd name="connsiteX1264" fmla="*/ 1043429 w 1070680"/>
                  <a:gd name="connsiteY1264" fmla="*/ 929787 h 1252533"/>
                  <a:gd name="connsiteX1265" fmla="*/ 1042743 w 1070680"/>
                  <a:gd name="connsiteY1265" fmla="*/ 927717 h 1252533"/>
                  <a:gd name="connsiteX1266" fmla="*/ 1041422 w 1070680"/>
                  <a:gd name="connsiteY1266" fmla="*/ 925393 h 1252533"/>
                  <a:gd name="connsiteX1267" fmla="*/ 1040533 w 1070680"/>
                  <a:gd name="connsiteY1267" fmla="*/ 924009 h 1252533"/>
                  <a:gd name="connsiteX1268" fmla="*/ 1040178 w 1070680"/>
                  <a:gd name="connsiteY1268" fmla="*/ 922942 h 1252533"/>
                  <a:gd name="connsiteX1269" fmla="*/ 1040381 w 1070680"/>
                  <a:gd name="connsiteY1269" fmla="*/ 921774 h 1252533"/>
                  <a:gd name="connsiteX1270" fmla="*/ 1040559 w 1070680"/>
                  <a:gd name="connsiteY1270" fmla="*/ 919551 h 1252533"/>
                  <a:gd name="connsiteX1271" fmla="*/ 1040457 w 1070680"/>
                  <a:gd name="connsiteY1271" fmla="*/ 916630 h 1252533"/>
                  <a:gd name="connsiteX1272" fmla="*/ 1040101 w 1070680"/>
                  <a:gd name="connsiteY1272" fmla="*/ 913862 h 1252533"/>
                  <a:gd name="connsiteX1273" fmla="*/ 1039860 w 1070680"/>
                  <a:gd name="connsiteY1273" fmla="*/ 910814 h 1252533"/>
                  <a:gd name="connsiteX1274" fmla="*/ 1039784 w 1070680"/>
                  <a:gd name="connsiteY1274" fmla="*/ 907804 h 1252533"/>
                  <a:gd name="connsiteX1275" fmla="*/ 1039771 w 1070680"/>
                  <a:gd name="connsiteY1275" fmla="*/ 905861 h 1252533"/>
                  <a:gd name="connsiteX1276" fmla="*/ 1039670 w 1070680"/>
                  <a:gd name="connsiteY1276" fmla="*/ 904159 h 1252533"/>
                  <a:gd name="connsiteX1277" fmla="*/ 1039657 w 1070680"/>
                  <a:gd name="connsiteY1277" fmla="*/ 900768 h 1252533"/>
                  <a:gd name="connsiteX1278" fmla="*/ 1039403 w 1070680"/>
                  <a:gd name="connsiteY1278" fmla="*/ 898139 h 1252533"/>
                  <a:gd name="connsiteX1279" fmla="*/ 1039149 w 1070680"/>
                  <a:gd name="connsiteY1279" fmla="*/ 895421 h 1252533"/>
                  <a:gd name="connsiteX1280" fmla="*/ 1039060 w 1070680"/>
                  <a:gd name="connsiteY1280" fmla="*/ 893199 h 1252533"/>
                  <a:gd name="connsiteX1281" fmla="*/ 1038933 w 1070680"/>
                  <a:gd name="connsiteY1281" fmla="*/ 891103 h 1252533"/>
                  <a:gd name="connsiteX1282" fmla="*/ 1039708 w 1070680"/>
                  <a:gd name="connsiteY1282" fmla="*/ 889058 h 1252533"/>
                  <a:gd name="connsiteX1283" fmla="*/ 1040546 w 1070680"/>
                  <a:gd name="connsiteY1283" fmla="*/ 887001 h 1252533"/>
                  <a:gd name="connsiteX1284" fmla="*/ 1041600 w 1070680"/>
                  <a:gd name="connsiteY1284" fmla="*/ 885248 h 1252533"/>
                  <a:gd name="connsiteX1285" fmla="*/ 1042908 w 1070680"/>
                  <a:gd name="connsiteY1285" fmla="*/ 884042 h 1252533"/>
                  <a:gd name="connsiteX1286" fmla="*/ 1044216 w 1070680"/>
                  <a:gd name="connsiteY1286" fmla="*/ 883064 h 1252533"/>
                  <a:gd name="connsiteX1287" fmla="*/ 1045219 w 1070680"/>
                  <a:gd name="connsiteY1287" fmla="*/ 882264 h 1252533"/>
                  <a:gd name="connsiteX1288" fmla="*/ 1045969 w 1070680"/>
                  <a:gd name="connsiteY1288" fmla="*/ 880333 h 1252533"/>
                  <a:gd name="connsiteX1289" fmla="*/ 1047607 w 1070680"/>
                  <a:gd name="connsiteY1289" fmla="*/ 876104 h 1252533"/>
                  <a:gd name="connsiteX1290" fmla="*/ 1050376 w 1070680"/>
                  <a:gd name="connsiteY1290" fmla="*/ 869284 h 1252533"/>
                  <a:gd name="connsiteX1291" fmla="*/ 1054160 w 1070680"/>
                  <a:gd name="connsiteY1291" fmla="*/ 860509 h 1252533"/>
                  <a:gd name="connsiteX1292" fmla="*/ 1057869 w 1070680"/>
                  <a:gd name="connsiteY1292" fmla="*/ 851555 h 1252533"/>
                  <a:gd name="connsiteX1293" fmla="*/ 1062987 w 1070680"/>
                  <a:gd name="connsiteY1293" fmla="*/ 838322 h 1252533"/>
                  <a:gd name="connsiteX1294" fmla="*/ 1064066 w 1070680"/>
                  <a:gd name="connsiteY1294" fmla="*/ 835617 h 1252533"/>
                  <a:gd name="connsiteX1295" fmla="*/ 1066187 w 1070680"/>
                  <a:gd name="connsiteY1295" fmla="*/ 829813 h 1252533"/>
                  <a:gd name="connsiteX1296" fmla="*/ 1068422 w 1070680"/>
                  <a:gd name="connsiteY1296" fmla="*/ 822841 h 1252533"/>
                  <a:gd name="connsiteX1297" fmla="*/ 1069756 w 1070680"/>
                  <a:gd name="connsiteY1297" fmla="*/ 818942 h 1252533"/>
                  <a:gd name="connsiteX1298" fmla="*/ 1070810 w 1070680"/>
                  <a:gd name="connsiteY1298" fmla="*/ 815690 h 1252533"/>
                  <a:gd name="connsiteX1299" fmla="*/ 1070861 w 1070680"/>
                  <a:gd name="connsiteY1299" fmla="*/ 811283 h 1252533"/>
                  <a:gd name="connsiteX1300" fmla="*/ 1070251 w 1070680"/>
                  <a:gd name="connsiteY1300" fmla="*/ 807042 h 1252533"/>
                  <a:gd name="connsiteX1301" fmla="*/ 1068702 w 1070680"/>
                  <a:gd name="connsiteY1301" fmla="*/ 803664 h 1252533"/>
                  <a:gd name="connsiteX1302" fmla="*/ 1066860 w 1070680"/>
                  <a:gd name="connsiteY1302" fmla="*/ 800476 h 1252533"/>
                  <a:gd name="connsiteX1303" fmla="*/ 1064092 w 1070680"/>
                  <a:gd name="connsiteY1303" fmla="*/ 796488 h 1252533"/>
                  <a:gd name="connsiteX1304" fmla="*/ 1061691 w 1070680"/>
                  <a:gd name="connsiteY1304" fmla="*/ 793415 h 1252533"/>
                  <a:gd name="connsiteX1305" fmla="*/ 1059456 w 1070680"/>
                  <a:gd name="connsiteY1305" fmla="*/ 789795 h 1252533"/>
                  <a:gd name="connsiteX1306" fmla="*/ 1056180 w 1070680"/>
                  <a:gd name="connsiteY1306" fmla="*/ 785121 h 1252533"/>
                  <a:gd name="connsiteX1307" fmla="*/ 1052801 w 1070680"/>
                  <a:gd name="connsiteY1307" fmla="*/ 780461 h 1252533"/>
                  <a:gd name="connsiteX1308" fmla="*/ 1050820 w 1070680"/>
                  <a:gd name="connsiteY1308" fmla="*/ 778187 h 1252533"/>
                  <a:gd name="connsiteX1309" fmla="*/ 1048077 w 1070680"/>
                  <a:gd name="connsiteY1309" fmla="*/ 774250 h 1252533"/>
                  <a:gd name="connsiteX1310" fmla="*/ 1044838 w 1070680"/>
                  <a:gd name="connsiteY1310" fmla="*/ 769627 h 1252533"/>
                  <a:gd name="connsiteX1311" fmla="*/ 1042540 w 1070680"/>
                  <a:gd name="connsiteY1311" fmla="*/ 767456 h 1252533"/>
                  <a:gd name="connsiteX1312" fmla="*/ 1039974 w 1070680"/>
                  <a:gd name="connsiteY1312" fmla="*/ 765373 h 1252533"/>
                  <a:gd name="connsiteX1313" fmla="*/ 1037333 w 1070680"/>
                  <a:gd name="connsiteY1313" fmla="*/ 763697 h 1252533"/>
                  <a:gd name="connsiteX1314" fmla="*/ 1034551 w 1070680"/>
                  <a:gd name="connsiteY1314" fmla="*/ 762833 h 1252533"/>
                  <a:gd name="connsiteX1315" fmla="*/ 1033802 w 1070680"/>
                  <a:gd name="connsiteY1315" fmla="*/ 762363 h 1252533"/>
                  <a:gd name="connsiteX1316" fmla="*/ 1033269 w 1070680"/>
                  <a:gd name="connsiteY1316" fmla="*/ 762604 h 1252533"/>
                  <a:gd name="connsiteX1317" fmla="*/ 1032469 w 1070680"/>
                  <a:gd name="connsiteY1317" fmla="*/ 762693 h 1252533"/>
                  <a:gd name="connsiteX1318" fmla="*/ 1031249 w 1070680"/>
                  <a:gd name="connsiteY1318" fmla="*/ 762820 h 1252533"/>
                  <a:gd name="connsiteX1319" fmla="*/ 1031173 w 1070680"/>
                  <a:gd name="connsiteY1319" fmla="*/ 763328 h 1252533"/>
                  <a:gd name="connsiteX1320" fmla="*/ 1030881 w 1070680"/>
                  <a:gd name="connsiteY1320" fmla="*/ 763709 h 1252533"/>
                  <a:gd name="connsiteX1321" fmla="*/ 1030018 w 1070680"/>
                  <a:gd name="connsiteY1321" fmla="*/ 763417 h 1252533"/>
                  <a:gd name="connsiteX1322" fmla="*/ 1030056 w 1070680"/>
                  <a:gd name="connsiteY1322" fmla="*/ 762643 h 1252533"/>
                  <a:gd name="connsiteX1323" fmla="*/ 1029078 w 1070680"/>
                  <a:gd name="connsiteY1323" fmla="*/ 762261 h 1252533"/>
                  <a:gd name="connsiteX1324" fmla="*/ 1028278 w 1070680"/>
                  <a:gd name="connsiteY1324" fmla="*/ 762782 h 1252533"/>
                  <a:gd name="connsiteX1325" fmla="*/ 1027401 w 1070680"/>
                  <a:gd name="connsiteY1325" fmla="*/ 762312 h 1252533"/>
                  <a:gd name="connsiteX1326" fmla="*/ 1027846 w 1070680"/>
                  <a:gd name="connsiteY1326" fmla="*/ 761715 h 1252533"/>
                  <a:gd name="connsiteX1327" fmla="*/ 1027503 w 1070680"/>
                  <a:gd name="connsiteY1327" fmla="*/ 760915 h 1252533"/>
                  <a:gd name="connsiteX1328" fmla="*/ 1026804 w 1070680"/>
                  <a:gd name="connsiteY1328" fmla="*/ 761703 h 1252533"/>
                  <a:gd name="connsiteX1329" fmla="*/ 1026246 w 1070680"/>
                  <a:gd name="connsiteY1329" fmla="*/ 761880 h 1252533"/>
                  <a:gd name="connsiteX1330" fmla="*/ 1025192 w 1070680"/>
                  <a:gd name="connsiteY1330" fmla="*/ 762249 h 1252533"/>
                  <a:gd name="connsiteX1331" fmla="*/ 1023858 w 1070680"/>
                  <a:gd name="connsiteY1331" fmla="*/ 761906 h 1252533"/>
                  <a:gd name="connsiteX1332" fmla="*/ 1023147 w 1070680"/>
                  <a:gd name="connsiteY1332" fmla="*/ 762401 h 1252533"/>
                  <a:gd name="connsiteX1333" fmla="*/ 1022956 w 1070680"/>
                  <a:gd name="connsiteY1333" fmla="*/ 763316 h 1252533"/>
                  <a:gd name="connsiteX1334" fmla="*/ 1022169 w 1070680"/>
                  <a:gd name="connsiteY1334" fmla="*/ 762681 h 1252533"/>
                  <a:gd name="connsiteX1335" fmla="*/ 1021470 w 1070680"/>
                  <a:gd name="connsiteY1335" fmla="*/ 761754 h 1252533"/>
                  <a:gd name="connsiteX1336" fmla="*/ 1019984 w 1070680"/>
                  <a:gd name="connsiteY1336" fmla="*/ 760687 h 1252533"/>
                  <a:gd name="connsiteX1337" fmla="*/ 1018753 w 1070680"/>
                  <a:gd name="connsiteY1337" fmla="*/ 759480 h 1252533"/>
                  <a:gd name="connsiteX1338" fmla="*/ 1018079 w 1070680"/>
                  <a:gd name="connsiteY1338" fmla="*/ 758490 h 1252533"/>
                  <a:gd name="connsiteX1339" fmla="*/ 1017419 w 1070680"/>
                  <a:gd name="connsiteY1339" fmla="*/ 757588 h 1252533"/>
                  <a:gd name="connsiteX1340" fmla="*/ 1016022 w 1070680"/>
                  <a:gd name="connsiteY1340" fmla="*/ 757537 h 1252533"/>
                  <a:gd name="connsiteX1341" fmla="*/ 1014549 w 1070680"/>
                  <a:gd name="connsiteY1341" fmla="*/ 757232 h 1252533"/>
                  <a:gd name="connsiteX1342" fmla="*/ 1012911 w 1070680"/>
                  <a:gd name="connsiteY1342" fmla="*/ 756966 h 1252533"/>
                  <a:gd name="connsiteX1343" fmla="*/ 1011526 w 1070680"/>
                  <a:gd name="connsiteY1343" fmla="*/ 756508 h 1252533"/>
                  <a:gd name="connsiteX1344" fmla="*/ 1011603 w 1070680"/>
                  <a:gd name="connsiteY1344" fmla="*/ 755543 h 1252533"/>
                  <a:gd name="connsiteX1345" fmla="*/ 1010993 w 1070680"/>
                  <a:gd name="connsiteY1345" fmla="*/ 755251 h 1252533"/>
                  <a:gd name="connsiteX1346" fmla="*/ 1009888 w 1070680"/>
                  <a:gd name="connsiteY1346" fmla="*/ 755302 h 1252533"/>
                  <a:gd name="connsiteX1347" fmla="*/ 1009190 w 1070680"/>
                  <a:gd name="connsiteY1347" fmla="*/ 755099 h 1252533"/>
                  <a:gd name="connsiteX1348" fmla="*/ 1008212 w 1070680"/>
                  <a:gd name="connsiteY1348" fmla="*/ 754680 h 1252533"/>
                  <a:gd name="connsiteX1349" fmla="*/ 1007678 w 1070680"/>
                  <a:gd name="connsiteY1349" fmla="*/ 753867 h 1252533"/>
                  <a:gd name="connsiteX1350" fmla="*/ 1006395 w 1070680"/>
                  <a:gd name="connsiteY1350" fmla="*/ 752749 h 1252533"/>
                  <a:gd name="connsiteX1351" fmla="*/ 1005100 w 1070680"/>
                  <a:gd name="connsiteY1351" fmla="*/ 751936 h 1252533"/>
                  <a:gd name="connsiteX1352" fmla="*/ 1005303 w 1070680"/>
                  <a:gd name="connsiteY1352" fmla="*/ 750908 h 1252533"/>
                  <a:gd name="connsiteX1353" fmla="*/ 1004414 w 1070680"/>
                  <a:gd name="connsiteY1353" fmla="*/ 751085 h 1252533"/>
                  <a:gd name="connsiteX1354" fmla="*/ 1003525 w 1070680"/>
                  <a:gd name="connsiteY1354" fmla="*/ 751174 h 1252533"/>
                  <a:gd name="connsiteX1355" fmla="*/ 1002522 w 1070680"/>
                  <a:gd name="connsiteY1355" fmla="*/ 751060 h 1252533"/>
                  <a:gd name="connsiteX1356" fmla="*/ 1001671 w 1070680"/>
                  <a:gd name="connsiteY1356" fmla="*/ 750641 h 1252533"/>
                  <a:gd name="connsiteX1357" fmla="*/ 1002382 w 1070680"/>
                  <a:gd name="connsiteY1357" fmla="*/ 749765 h 1252533"/>
                  <a:gd name="connsiteX1358" fmla="*/ 1002192 w 1070680"/>
                  <a:gd name="connsiteY1358" fmla="*/ 749333 h 1252533"/>
                  <a:gd name="connsiteX1359" fmla="*/ 1001709 w 1070680"/>
                  <a:gd name="connsiteY1359" fmla="*/ 748025 h 1252533"/>
                  <a:gd name="connsiteX1360" fmla="*/ 1001455 w 1070680"/>
                  <a:gd name="connsiteY1360" fmla="*/ 747517 h 1252533"/>
                  <a:gd name="connsiteX1361" fmla="*/ 1000642 w 1070680"/>
                  <a:gd name="connsiteY1361" fmla="*/ 746806 h 1252533"/>
                  <a:gd name="connsiteX1362" fmla="*/ 999906 w 1070680"/>
                  <a:gd name="connsiteY1362" fmla="*/ 747225 h 1252533"/>
                  <a:gd name="connsiteX1363" fmla="*/ 999487 w 1070680"/>
                  <a:gd name="connsiteY1363" fmla="*/ 746437 h 1252533"/>
                  <a:gd name="connsiteX1364" fmla="*/ 999258 w 1070680"/>
                  <a:gd name="connsiteY1364" fmla="*/ 745485 h 1252533"/>
                  <a:gd name="connsiteX1365" fmla="*/ 998877 w 1070680"/>
                  <a:gd name="connsiteY1365" fmla="*/ 745091 h 1252533"/>
                  <a:gd name="connsiteX1366" fmla="*/ 998674 w 1070680"/>
                  <a:gd name="connsiteY1366" fmla="*/ 744685 h 1252533"/>
                  <a:gd name="connsiteX1367" fmla="*/ 998445 w 1070680"/>
                  <a:gd name="connsiteY1367" fmla="*/ 743999 h 1252533"/>
                  <a:gd name="connsiteX1368" fmla="*/ 998966 w 1070680"/>
                  <a:gd name="connsiteY1368" fmla="*/ 743567 h 1252533"/>
                  <a:gd name="connsiteX1369" fmla="*/ 997937 w 1070680"/>
                  <a:gd name="connsiteY1369" fmla="*/ 743338 h 1252533"/>
                  <a:gd name="connsiteX1370" fmla="*/ 997467 w 1070680"/>
                  <a:gd name="connsiteY1370" fmla="*/ 742830 h 1252533"/>
                  <a:gd name="connsiteX1371" fmla="*/ 996502 w 1070680"/>
                  <a:gd name="connsiteY1371" fmla="*/ 742957 h 1252533"/>
                  <a:gd name="connsiteX1372" fmla="*/ 995943 w 1070680"/>
                  <a:gd name="connsiteY1372" fmla="*/ 743364 h 1252533"/>
                  <a:gd name="connsiteX1373" fmla="*/ 995524 w 1070680"/>
                  <a:gd name="connsiteY1373" fmla="*/ 743135 h 1252533"/>
                  <a:gd name="connsiteX1374" fmla="*/ 994927 w 1070680"/>
                  <a:gd name="connsiteY1374" fmla="*/ 742361 h 1252533"/>
                  <a:gd name="connsiteX1375" fmla="*/ 994140 w 1070680"/>
                  <a:gd name="connsiteY1375" fmla="*/ 742729 h 1252533"/>
                  <a:gd name="connsiteX1376" fmla="*/ 993962 w 1070680"/>
                  <a:gd name="connsiteY1376" fmla="*/ 741954 h 1252533"/>
                  <a:gd name="connsiteX1377" fmla="*/ 993492 w 1070680"/>
                  <a:gd name="connsiteY1377" fmla="*/ 741764 h 1252533"/>
                  <a:gd name="connsiteX1378" fmla="*/ 992883 w 1070680"/>
                  <a:gd name="connsiteY1378" fmla="*/ 741649 h 1252533"/>
                  <a:gd name="connsiteX1379" fmla="*/ 992197 w 1070680"/>
                  <a:gd name="connsiteY1379" fmla="*/ 741865 h 1252533"/>
                  <a:gd name="connsiteX1380" fmla="*/ 991448 w 1070680"/>
                  <a:gd name="connsiteY1380" fmla="*/ 742208 h 1252533"/>
                  <a:gd name="connsiteX1381" fmla="*/ 991028 w 1070680"/>
                  <a:gd name="connsiteY1381" fmla="*/ 743135 h 1252533"/>
                  <a:gd name="connsiteX1382" fmla="*/ 990711 w 1070680"/>
                  <a:gd name="connsiteY1382" fmla="*/ 743478 h 1252533"/>
                  <a:gd name="connsiteX1383" fmla="*/ 990127 w 1070680"/>
                  <a:gd name="connsiteY1383" fmla="*/ 743084 h 1252533"/>
                  <a:gd name="connsiteX1384" fmla="*/ 989555 w 1070680"/>
                  <a:gd name="connsiteY1384" fmla="*/ 743008 h 1252533"/>
                  <a:gd name="connsiteX1385" fmla="*/ 989187 w 1070680"/>
                  <a:gd name="connsiteY1385" fmla="*/ 743377 h 1252533"/>
                  <a:gd name="connsiteX1386" fmla="*/ 988247 w 1070680"/>
                  <a:gd name="connsiteY1386" fmla="*/ 743669 h 1252533"/>
                  <a:gd name="connsiteX1387" fmla="*/ 987396 w 1070680"/>
                  <a:gd name="connsiteY1387" fmla="*/ 744253 h 1252533"/>
                  <a:gd name="connsiteX1388" fmla="*/ 986736 w 1070680"/>
                  <a:gd name="connsiteY1388" fmla="*/ 744380 h 1252533"/>
                  <a:gd name="connsiteX1389" fmla="*/ 986190 w 1070680"/>
                  <a:gd name="connsiteY1389" fmla="*/ 744850 h 1252533"/>
                  <a:gd name="connsiteX1390" fmla="*/ 985263 w 1070680"/>
                  <a:gd name="connsiteY1390" fmla="*/ 744812 h 1252533"/>
                  <a:gd name="connsiteX1391" fmla="*/ 983929 w 1070680"/>
                  <a:gd name="connsiteY1391" fmla="*/ 744824 h 1252533"/>
                  <a:gd name="connsiteX1392" fmla="*/ 983421 w 1070680"/>
                  <a:gd name="connsiteY1392" fmla="*/ 744088 h 1252533"/>
                  <a:gd name="connsiteX1393" fmla="*/ 982532 w 1070680"/>
                  <a:gd name="connsiteY1393" fmla="*/ 744266 h 1252533"/>
                  <a:gd name="connsiteX1394" fmla="*/ 981681 w 1070680"/>
                  <a:gd name="connsiteY1394" fmla="*/ 743491 h 1252533"/>
                  <a:gd name="connsiteX1395" fmla="*/ 980856 w 1070680"/>
                  <a:gd name="connsiteY1395" fmla="*/ 743516 h 1252533"/>
                  <a:gd name="connsiteX1396" fmla="*/ 979548 w 1070680"/>
                  <a:gd name="connsiteY1396" fmla="*/ 743237 h 1252533"/>
                  <a:gd name="connsiteX1397" fmla="*/ 978176 w 1070680"/>
                  <a:gd name="connsiteY1397" fmla="*/ 742526 h 1252533"/>
                  <a:gd name="connsiteX1398" fmla="*/ 977147 w 1070680"/>
                  <a:gd name="connsiteY1398" fmla="*/ 741421 h 1252533"/>
                  <a:gd name="connsiteX1399" fmla="*/ 976474 w 1070680"/>
                  <a:gd name="connsiteY1399" fmla="*/ 741586 h 1252533"/>
                  <a:gd name="connsiteX1400" fmla="*/ 976881 w 1070680"/>
                  <a:gd name="connsiteY1400" fmla="*/ 742386 h 1252533"/>
                  <a:gd name="connsiteX1401" fmla="*/ 977058 w 1070680"/>
                  <a:gd name="connsiteY1401" fmla="*/ 743046 h 1252533"/>
                  <a:gd name="connsiteX1402" fmla="*/ 976335 w 1070680"/>
                  <a:gd name="connsiteY1402" fmla="*/ 743034 h 1252533"/>
                  <a:gd name="connsiteX1403" fmla="*/ 975573 w 1070680"/>
                  <a:gd name="connsiteY1403" fmla="*/ 742538 h 1252533"/>
                  <a:gd name="connsiteX1404" fmla="*/ 975039 w 1070680"/>
                  <a:gd name="connsiteY1404" fmla="*/ 742043 h 1252533"/>
                  <a:gd name="connsiteX1405" fmla="*/ 973972 w 1070680"/>
                  <a:gd name="connsiteY1405" fmla="*/ 742500 h 1252533"/>
                  <a:gd name="connsiteX1406" fmla="*/ 973185 w 1070680"/>
                  <a:gd name="connsiteY1406" fmla="*/ 741624 h 1252533"/>
                  <a:gd name="connsiteX1407" fmla="*/ 972245 w 1070680"/>
                  <a:gd name="connsiteY1407" fmla="*/ 741815 h 1252533"/>
                  <a:gd name="connsiteX1408" fmla="*/ 970874 w 1070680"/>
                  <a:gd name="connsiteY1408" fmla="*/ 743288 h 1252533"/>
                  <a:gd name="connsiteX1409" fmla="*/ 970073 w 1070680"/>
                  <a:gd name="connsiteY1409" fmla="*/ 743135 h 1252533"/>
                  <a:gd name="connsiteX1410" fmla="*/ 969515 w 1070680"/>
                  <a:gd name="connsiteY1410" fmla="*/ 743237 h 1252533"/>
                  <a:gd name="connsiteX1411" fmla="*/ 969032 w 1070680"/>
                  <a:gd name="connsiteY1411" fmla="*/ 743453 h 1252533"/>
                  <a:gd name="connsiteX1412" fmla="*/ 968778 w 1070680"/>
                  <a:gd name="connsiteY1412" fmla="*/ 742881 h 1252533"/>
                  <a:gd name="connsiteX1413" fmla="*/ 967978 w 1070680"/>
                  <a:gd name="connsiteY1413" fmla="*/ 742157 h 1252533"/>
                  <a:gd name="connsiteX1414" fmla="*/ 967699 w 1070680"/>
                  <a:gd name="connsiteY1414" fmla="*/ 741433 h 1252533"/>
                  <a:gd name="connsiteX1415" fmla="*/ 966708 w 1070680"/>
                  <a:gd name="connsiteY1415" fmla="*/ 740710 h 1252533"/>
                  <a:gd name="connsiteX1416" fmla="*/ 965222 w 1070680"/>
                  <a:gd name="connsiteY1416" fmla="*/ 739808 h 1252533"/>
                  <a:gd name="connsiteX1417" fmla="*/ 964816 w 1070680"/>
                  <a:gd name="connsiteY1417" fmla="*/ 738893 h 1252533"/>
                  <a:gd name="connsiteX1418" fmla="*/ 964612 w 1070680"/>
                  <a:gd name="connsiteY1418" fmla="*/ 738157 h 1252533"/>
                  <a:gd name="connsiteX1419" fmla="*/ 964016 w 1070680"/>
                  <a:gd name="connsiteY1419" fmla="*/ 738055 h 1252533"/>
                  <a:gd name="connsiteX1420" fmla="*/ 963698 w 1070680"/>
                  <a:gd name="connsiteY1420" fmla="*/ 737547 h 1252533"/>
                  <a:gd name="connsiteX1421" fmla="*/ 962784 w 1070680"/>
                  <a:gd name="connsiteY1421" fmla="*/ 737662 h 1252533"/>
                  <a:gd name="connsiteX1422" fmla="*/ 961641 w 1070680"/>
                  <a:gd name="connsiteY1422" fmla="*/ 736722 h 1252533"/>
                  <a:gd name="connsiteX1423" fmla="*/ 960739 w 1070680"/>
                  <a:gd name="connsiteY1423" fmla="*/ 735845 h 1252533"/>
                  <a:gd name="connsiteX1424" fmla="*/ 958745 w 1070680"/>
                  <a:gd name="connsiteY1424" fmla="*/ 734842 h 1252533"/>
                  <a:gd name="connsiteX1425" fmla="*/ 958199 w 1070680"/>
                  <a:gd name="connsiteY1425" fmla="*/ 734334 h 1252533"/>
                  <a:gd name="connsiteX1426" fmla="*/ 957196 w 1070680"/>
                  <a:gd name="connsiteY1426" fmla="*/ 734766 h 1252533"/>
                  <a:gd name="connsiteX1427" fmla="*/ 955024 w 1070680"/>
                  <a:gd name="connsiteY1427" fmla="*/ 735045 h 1252533"/>
                  <a:gd name="connsiteX1428" fmla="*/ 954186 w 1070680"/>
                  <a:gd name="connsiteY1428" fmla="*/ 734626 h 1252533"/>
                  <a:gd name="connsiteX1429" fmla="*/ 952700 w 1070680"/>
                  <a:gd name="connsiteY1429" fmla="*/ 735020 h 1252533"/>
                  <a:gd name="connsiteX1430" fmla="*/ 952344 w 1070680"/>
                  <a:gd name="connsiteY1430" fmla="*/ 735503 h 1252533"/>
                  <a:gd name="connsiteX1431" fmla="*/ 951798 w 1070680"/>
                  <a:gd name="connsiteY1431" fmla="*/ 735947 h 1252533"/>
                  <a:gd name="connsiteX1432" fmla="*/ 951074 w 1070680"/>
                  <a:gd name="connsiteY1432" fmla="*/ 736061 h 1252533"/>
                  <a:gd name="connsiteX1433" fmla="*/ 949893 w 1070680"/>
                  <a:gd name="connsiteY1433" fmla="*/ 736658 h 1252533"/>
                  <a:gd name="connsiteX1434" fmla="*/ 948877 w 1070680"/>
                  <a:gd name="connsiteY1434" fmla="*/ 737103 h 1252533"/>
                  <a:gd name="connsiteX1435" fmla="*/ 948547 w 1070680"/>
                  <a:gd name="connsiteY1435" fmla="*/ 737636 h 1252533"/>
                  <a:gd name="connsiteX1436" fmla="*/ 947366 w 1070680"/>
                  <a:gd name="connsiteY1436" fmla="*/ 737014 h 1252533"/>
                  <a:gd name="connsiteX1437" fmla="*/ 946667 w 1070680"/>
                  <a:gd name="connsiteY1437" fmla="*/ 737192 h 1252533"/>
                  <a:gd name="connsiteX1438" fmla="*/ 946032 w 1070680"/>
                  <a:gd name="connsiteY1438" fmla="*/ 737763 h 1252533"/>
                  <a:gd name="connsiteX1439" fmla="*/ 945067 w 1070680"/>
                  <a:gd name="connsiteY1439" fmla="*/ 737852 h 1252533"/>
                  <a:gd name="connsiteX1440" fmla="*/ 944089 w 1070680"/>
                  <a:gd name="connsiteY1440" fmla="*/ 738373 h 1252533"/>
                  <a:gd name="connsiteX1441" fmla="*/ 942438 w 1070680"/>
                  <a:gd name="connsiteY1441" fmla="*/ 738385 h 1252533"/>
                  <a:gd name="connsiteX1442" fmla="*/ 941028 w 1070680"/>
                  <a:gd name="connsiteY1442" fmla="*/ 738322 h 1252533"/>
                  <a:gd name="connsiteX1443" fmla="*/ 940724 w 1070680"/>
                  <a:gd name="connsiteY1443" fmla="*/ 738868 h 1252533"/>
                  <a:gd name="connsiteX1444" fmla="*/ 940571 w 1070680"/>
                  <a:gd name="connsiteY1444" fmla="*/ 739554 h 1252533"/>
                  <a:gd name="connsiteX1445" fmla="*/ 939517 w 1070680"/>
                  <a:gd name="connsiteY1445" fmla="*/ 739427 h 1252533"/>
                  <a:gd name="connsiteX1446" fmla="*/ 938984 w 1070680"/>
                  <a:gd name="connsiteY1446" fmla="*/ 739782 h 1252533"/>
                  <a:gd name="connsiteX1447" fmla="*/ 938450 w 1070680"/>
                  <a:gd name="connsiteY1447" fmla="*/ 740202 h 1252533"/>
                  <a:gd name="connsiteX1448" fmla="*/ 937422 w 1070680"/>
                  <a:gd name="connsiteY1448" fmla="*/ 740735 h 1252533"/>
                  <a:gd name="connsiteX1449" fmla="*/ 936304 w 1070680"/>
                  <a:gd name="connsiteY1449" fmla="*/ 740913 h 1252533"/>
                  <a:gd name="connsiteX1450" fmla="*/ 934069 w 1070680"/>
                  <a:gd name="connsiteY1450" fmla="*/ 740710 h 1252533"/>
                  <a:gd name="connsiteX1451" fmla="*/ 932240 w 1070680"/>
                  <a:gd name="connsiteY1451" fmla="*/ 740468 h 1252533"/>
                  <a:gd name="connsiteX1452" fmla="*/ 929535 w 1070680"/>
                  <a:gd name="connsiteY1452" fmla="*/ 740303 h 1252533"/>
                  <a:gd name="connsiteX1453" fmla="*/ 926195 w 1070680"/>
                  <a:gd name="connsiteY1453" fmla="*/ 740075 h 1252533"/>
                  <a:gd name="connsiteX1454" fmla="*/ 923998 w 1070680"/>
                  <a:gd name="connsiteY1454" fmla="*/ 739808 h 1252533"/>
                  <a:gd name="connsiteX1455" fmla="*/ 923769 w 1070680"/>
                  <a:gd name="connsiteY1455" fmla="*/ 738754 h 1252533"/>
                  <a:gd name="connsiteX1456" fmla="*/ 924811 w 1070680"/>
                  <a:gd name="connsiteY1456" fmla="*/ 738081 h 1252533"/>
                  <a:gd name="connsiteX1457" fmla="*/ 925979 w 1070680"/>
                  <a:gd name="connsiteY1457" fmla="*/ 737369 h 1252533"/>
                  <a:gd name="connsiteX1458" fmla="*/ 926411 w 1070680"/>
                  <a:gd name="connsiteY1458" fmla="*/ 735922 h 1252533"/>
                  <a:gd name="connsiteX1459" fmla="*/ 926360 w 1070680"/>
                  <a:gd name="connsiteY1459" fmla="*/ 735388 h 1252533"/>
                  <a:gd name="connsiteX1460" fmla="*/ 925661 w 1070680"/>
                  <a:gd name="connsiteY1460" fmla="*/ 734461 h 1252533"/>
                  <a:gd name="connsiteX1461" fmla="*/ 925141 w 1070680"/>
                  <a:gd name="connsiteY1461" fmla="*/ 734156 h 1252533"/>
                  <a:gd name="connsiteX1462" fmla="*/ 924861 w 1070680"/>
                  <a:gd name="connsiteY1462" fmla="*/ 733648 h 1252533"/>
                  <a:gd name="connsiteX1463" fmla="*/ 925052 w 1070680"/>
                  <a:gd name="connsiteY1463" fmla="*/ 733229 h 1252533"/>
                  <a:gd name="connsiteX1464" fmla="*/ 926093 w 1070680"/>
                  <a:gd name="connsiteY1464" fmla="*/ 732632 h 1252533"/>
                  <a:gd name="connsiteX1465" fmla="*/ 926360 w 1070680"/>
                  <a:gd name="connsiteY1465" fmla="*/ 732061 h 1252533"/>
                  <a:gd name="connsiteX1466" fmla="*/ 925750 w 1070680"/>
                  <a:gd name="connsiteY1466" fmla="*/ 731667 h 1252533"/>
                  <a:gd name="connsiteX1467" fmla="*/ 924950 w 1070680"/>
                  <a:gd name="connsiteY1467" fmla="*/ 730626 h 1252533"/>
                  <a:gd name="connsiteX1468" fmla="*/ 924353 w 1070680"/>
                  <a:gd name="connsiteY1468" fmla="*/ 729191 h 1252533"/>
                  <a:gd name="connsiteX1469" fmla="*/ 924455 w 1070680"/>
                  <a:gd name="connsiteY1469" fmla="*/ 728162 h 1252533"/>
                  <a:gd name="connsiteX1470" fmla="*/ 923934 w 1070680"/>
                  <a:gd name="connsiteY1470" fmla="*/ 728124 h 1252533"/>
                  <a:gd name="connsiteX1471" fmla="*/ 923083 w 1070680"/>
                  <a:gd name="connsiteY1471" fmla="*/ 728581 h 1252533"/>
                  <a:gd name="connsiteX1472" fmla="*/ 922563 w 1070680"/>
                  <a:gd name="connsiteY1472" fmla="*/ 728670 h 1252533"/>
                  <a:gd name="connsiteX1473" fmla="*/ 922067 w 1070680"/>
                  <a:gd name="connsiteY1473" fmla="*/ 727895 h 1252533"/>
                  <a:gd name="connsiteX1474" fmla="*/ 922880 w 1070680"/>
                  <a:gd name="connsiteY1474" fmla="*/ 727082 h 1252533"/>
                  <a:gd name="connsiteX1475" fmla="*/ 922448 w 1070680"/>
                  <a:gd name="connsiteY1475" fmla="*/ 726359 h 1252533"/>
                  <a:gd name="connsiteX1476" fmla="*/ 921483 w 1070680"/>
                  <a:gd name="connsiteY1476" fmla="*/ 725558 h 1252533"/>
                  <a:gd name="connsiteX1477" fmla="*/ 922080 w 1070680"/>
                  <a:gd name="connsiteY1477" fmla="*/ 724898 h 1252533"/>
                  <a:gd name="connsiteX1478" fmla="*/ 922614 w 1070680"/>
                  <a:gd name="connsiteY1478" fmla="*/ 724174 h 1252533"/>
                  <a:gd name="connsiteX1479" fmla="*/ 922563 w 1070680"/>
                  <a:gd name="connsiteY1479" fmla="*/ 723272 h 1252533"/>
                  <a:gd name="connsiteX1480" fmla="*/ 922360 w 1070680"/>
                  <a:gd name="connsiteY1480" fmla="*/ 722155 h 1252533"/>
                  <a:gd name="connsiteX1481" fmla="*/ 922677 w 1070680"/>
                  <a:gd name="connsiteY1481" fmla="*/ 720428 h 1252533"/>
                  <a:gd name="connsiteX1482" fmla="*/ 922410 w 1070680"/>
                  <a:gd name="connsiteY1482" fmla="*/ 719780 h 1252533"/>
                  <a:gd name="connsiteX1483" fmla="*/ 922829 w 1070680"/>
                  <a:gd name="connsiteY1483" fmla="*/ 719424 h 1252533"/>
                  <a:gd name="connsiteX1484" fmla="*/ 923363 w 1070680"/>
                  <a:gd name="connsiteY1484" fmla="*/ 719640 h 1252533"/>
                  <a:gd name="connsiteX1485" fmla="*/ 923858 w 1070680"/>
                  <a:gd name="connsiteY1485" fmla="*/ 719399 h 1252533"/>
                  <a:gd name="connsiteX1486" fmla="*/ 924150 w 1070680"/>
                  <a:gd name="connsiteY1486" fmla="*/ 718345 h 1252533"/>
                  <a:gd name="connsiteX1487" fmla="*/ 924519 w 1070680"/>
                  <a:gd name="connsiteY1487" fmla="*/ 717011 h 1252533"/>
                  <a:gd name="connsiteX1488" fmla="*/ 925217 w 1070680"/>
                  <a:gd name="connsiteY1488" fmla="*/ 716313 h 1252533"/>
                  <a:gd name="connsiteX1489" fmla="*/ 925204 w 1070680"/>
                  <a:gd name="connsiteY1489" fmla="*/ 715233 h 1252533"/>
                  <a:gd name="connsiteX1490" fmla="*/ 925077 w 1070680"/>
                  <a:gd name="connsiteY1490" fmla="*/ 714484 h 1252533"/>
                  <a:gd name="connsiteX1491" fmla="*/ 925649 w 1070680"/>
                  <a:gd name="connsiteY1491" fmla="*/ 713532 h 1252533"/>
                  <a:gd name="connsiteX1492" fmla="*/ 925344 w 1070680"/>
                  <a:gd name="connsiteY1492" fmla="*/ 712693 h 1252533"/>
                  <a:gd name="connsiteX1493" fmla="*/ 925255 w 1070680"/>
                  <a:gd name="connsiteY1493" fmla="*/ 712160 h 1252533"/>
                  <a:gd name="connsiteX1494" fmla="*/ 925509 w 1070680"/>
                  <a:gd name="connsiteY1494" fmla="*/ 711258 h 1252533"/>
                  <a:gd name="connsiteX1495" fmla="*/ 926157 w 1070680"/>
                  <a:gd name="connsiteY1495" fmla="*/ 710153 h 1252533"/>
                  <a:gd name="connsiteX1496" fmla="*/ 926843 w 1070680"/>
                  <a:gd name="connsiteY1496" fmla="*/ 708198 h 1252533"/>
                  <a:gd name="connsiteX1497" fmla="*/ 926843 w 1070680"/>
                  <a:gd name="connsiteY1497" fmla="*/ 707118 h 1252533"/>
                  <a:gd name="connsiteX1498" fmla="*/ 926487 w 1070680"/>
                  <a:gd name="connsiteY1498" fmla="*/ 706153 h 1252533"/>
                  <a:gd name="connsiteX1499" fmla="*/ 926970 w 1070680"/>
                  <a:gd name="connsiteY1499" fmla="*/ 704438 h 1252533"/>
                  <a:gd name="connsiteX1500" fmla="*/ 927414 w 1070680"/>
                  <a:gd name="connsiteY1500" fmla="*/ 702825 h 1252533"/>
                  <a:gd name="connsiteX1501" fmla="*/ 927465 w 1070680"/>
                  <a:gd name="connsiteY1501" fmla="*/ 701390 h 1252533"/>
                  <a:gd name="connsiteX1502" fmla="*/ 927211 w 1070680"/>
                  <a:gd name="connsiteY1502" fmla="*/ 699803 h 1252533"/>
                  <a:gd name="connsiteX1503" fmla="*/ 926817 w 1070680"/>
                  <a:gd name="connsiteY1503" fmla="*/ 698838 h 1252533"/>
                  <a:gd name="connsiteX1504" fmla="*/ 927198 w 1070680"/>
                  <a:gd name="connsiteY1504" fmla="*/ 697352 h 1252533"/>
                  <a:gd name="connsiteX1505" fmla="*/ 928125 w 1070680"/>
                  <a:gd name="connsiteY1505" fmla="*/ 696945 h 1252533"/>
                  <a:gd name="connsiteX1506" fmla="*/ 928621 w 1070680"/>
                  <a:gd name="connsiteY1506" fmla="*/ 696196 h 1252533"/>
                  <a:gd name="connsiteX1507" fmla="*/ 929268 w 1070680"/>
                  <a:gd name="connsiteY1507" fmla="*/ 695078 h 1252533"/>
                  <a:gd name="connsiteX1508" fmla="*/ 930043 w 1070680"/>
                  <a:gd name="connsiteY1508" fmla="*/ 694354 h 1252533"/>
                  <a:gd name="connsiteX1509" fmla="*/ 931364 w 1070680"/>
                  <a:gd name="connsiteY1509" fmla="*/ 693123 h 1252533"/>
                  <a:gd name="connsiteX1510" fmla="*/ 932939 w 1070680"/>
                  <a:gd name="connsiteY1510" fmla="*/ 691954 h 1252533"/>
                  <a:gd name="connsiteX1511" fmla="*/ 933612 w 1070680"/>
                  <a:gd name="connsiteY1511" fmla="*/ 691395 h 1252533"/>
                  <a:gd name="connsiteX1512" fmla="*/ 934171 w 1070680"/>
                  <a:gd name="connsiteY1512" fmla="*/ 690646 h 1252533"/>
                  <a:gd name="connsiteX1513" fmla="*/ 933370 w 1070680"/>
                  <a:gd name="connsiteY1513" fmla="*/ 689389 h 1252533"/>
                  <a:gd name="connsiteX1514" fmla="*/ 932672 w 1070680"/>
                  <a:gd name="connsiteY1514" fmla="*/ 688157 h 1252533"/>
                  <a:gd name="connsiteX1515" fmla="*/ 932875 w 1070680"/>
                  <a:gd name="connsiteY1515" fmla="*/ 687077 h 1252533"/>
                  <a:gd name="connsiteX1516" fmla="*/ 933548 w 1070680"/>
                  <a:gd name="connsiteY1516" fmla="*/ 685795 h 1252533"/>
                  <a:gd name="connsiteX1517" fmla="*/ 933434 w 1070680"/>
                  <a:gd name="connsiteY1517" fmla="*/ 684588 h 1252533"/>
                  <a:gd name="connsiteX1518" fmla="*/ 933434 w 1070680"/>
                  <a:gd name="connsiteY1518" fmla="*/ 683140 h 1252533"/>
                  <a:gd name="connsiteX1519" fmla="*/ 934082 w 1070680"/>
                  <a:gd name="connsiteY1519" fmla="*/ 681756 h 1252533"/>
                  <a:gd name="connsiteX1520" fmla="*/ 934552 w 1070680"/>
                  <a:gd name="connsiteY1520" fmla="*/ 680918 h 1252533"/>
                  <a:gd name="connsiteX1521" fmla="*/ 934463 w 1070680"/>
                  <a:gd name="connsiteY1521" fmla="*/ 680308 h 1252533"/>
                  <a:gd name="connsiteX1522" fmla="*/ 934475 w 1070680"/>
                  <a:gd name="connsiteY1522" fmla="*/ 679381 h 1252533"/>
                  <a:gd name="connsiteX1523" fmla="*/ 934132 w 1070680"/>
                  <a:gd name="connsiteY1523" fmla="*/ 678479 h 1252533"/>
                  <a:gd name="connsiteX1524" fmla="*/ 933358 w 1070680"/>
                  <a:gd name="connsiteY1524" fmla="*/ 678111 h 1252533"/>
                  <a:gd name="connsiteX1525" fmla="*/ 933116 w 1070680"/>
                  <a:gd name="connsiteY1525" fmla="*/ 677197 h 1252533"/>
                  <a:gd name="connsiteX1526" fmla="*/ 933675 w 1070680"/>
                  <a:gd name="connsiteY1526" fmla="*/ 676549 h 1252533"/>
                  <a:gd name="connsiteX1527" fmla="*/ 933866 w 1070680"/>
                  <a:gd name="connsiteY1527" fmla="*/ 675978 h 1252533"/>
                  <a:gd name="connsiteX1528" fmla="*/ 933142 w 1070680"/>
                  <a:gd name="connsiteY1528" fmla="*/ 675330 h 1252533"/>
                  <a:gd name="connsiteX1529" fmla="*/ 932354 w 1070680"/>
                  <a:gd name="connsiteY1529" fmla="*/ 675076 h 1252533"/>
                  <a:gd name="connsiteX1530" fmla="*/ 932151 w 1070680"/>
                  <a:gd name="connsiteY1530" fmla="*/ 674162 h 1252533"/>
                  <a:gd name="connsiteX1531" fmla="*/ 932062 w 1070680"/>
                  <a:gd name="connsiteY1531" fmla="*/ 672180 h 1252533"/>
                  <a:gd name="connsiteX1532" fmla="*/ 932126 w 1070680"/>
                  <a:gd name="connsiteY1532" fmla="*/ 670212 h 1252533"/>
                  <a:gd name="connsiteX1533" fmla="*/ 932291 w 1070680"/>
                  <a:gd name="connsiteY1533" fmla="*/ 668256 h 1252533"/>
                  <a:gd name="connsiteX1534" fmla="*/ 932888 w 1070680"/>
                  <a:gd name="connsiteY1534" fmla="*/ 666039 h 1252533"/>
                  <a:gd name="connsiteX1535" fmla="*/ 933574 w 1070680"/>
                  <a:gd name="connsiteY1535" fmla="*/ 663612 h 1252533"/>
                  <a:gd name="connsiteX1536" fmla="*/ 934031 w 1070680"/>
                  <a:gd name="connsiteY1536" fmla="*/ 662424 h 1252533"/>
                  <a:gd name="connsiteX1537" fmla="*/ 935415 w 1070680"/>
                  <a:gd name="connsiteY1537" fmla="*/ 660838 h 1252533"/>
                  <a:gd name="connsiteX1538" fmla="*/ 937536 w 1070680"/>
                  <a:gd name="connsiteY1538" fmla="*/ 658972 h 1252533"/>
                  <a:gd name="connsiteX1539" fmla="*/ 939670 w 1070680"/>
                  <a:gd name="connsiteY1539" fmla="*/ 657222 h 1252533"/>
                  <a:gd name="connsiteX1540" fmla="*/ 940990 w 1070680"/>
                  <a:gd name="connsiteY1540" fmla="*/ 655993 h 1252533"/>
                  <a:gd name="connsiteX1541" fmla="*/ 941879 w 1070680"/>
                  <a:gd name="connsiteY1541" fmla="*/ 655058 h 1252533"/>
                  <a:gd name="connsiteX1542" fmla="*/ 942286 w 1070680"/>
                  <a:gd name="connsiteY1542" fmla="*/ 654516 h 1252533"/>
                  <a:gd name="connsiteX1543" fmla="*/ 942692 w 1070680"/>
                  <a:gd name="connsiteY1543" fmla="*/ 653918 h 1252533"/>
                  <a:gd name="connsiteX1544" fmla="*/ 942870 w 1070680"/>
                  <a:gd name="connsiteY1544" fmla="*/ 653144 h 1252533"/>
                  <a:gd name="connsiteX1545" fmla="*/ 942959 w 1070680"/>
                  <a:gd name="connsiteY1545" fmla="*/ 652566 h 1252533"/>
                  <a:gd name="connsiteX1546" fmla="*/ 943022 w 1070680"/>
                  <a:gd name="connsiteY1546" fmla="*/ 651957 h 1252533"/>
                  <a:gd name="connsiteX1547" fmla="*/ 943111 w 1070680"/>
                  <a:gd name="connsiteY1547" fmla="*/ 651442 h 1252533"/>
                  <a:gd name="connsiteX1548" fmla="*/ 942934 w 1070680"/>
                  <a:gd name="connsiteY1548" fmla="*/ 650421 h 1252533"/>
                  <a:gd name="connsiteX1549" fmla="*/ 942616 w 1070680"/>
                  <a:gd name="connsiteY1549" fmla="*/ 649713 h 1252533"/>
                  <a:gd name="connsiteX1550" fmla="*/ 941994 w 1070680"/>
                  <a:gd name="connsiteY1550" fmla="*/ 648106 h 1252533"/>
                  <a:gd name="connsiteX1551" fmla="*/ 941295 w 1070680"/>
                  <a:gd name="connsiteY1551" fmla="*/ 646530 h 1252533"/>
                  <a:gd name="connsiteX1552" fmla="*/ 940902 w 1070680"/>
                  <a:gd name="connsiteY1552" fmla="*/ 645606 h 1252533"/>
                  <a:gd name="connsiteX1553" fmla="*/ 940457 w 1070680"/>
                  <a:gd name="connsiteY1553" fmla="*/ 644671 h 1252533"/>
                  <a:gd name="connsiteX1554" fmla="*/ 939733 w 1070680"/>
                  <a:gd name="connsiteY1554" fmla="*/ 643111 h 1252533"/>
                  <a:gd name="connsiteX1555" fmla="*/ 939314 w 1070680"/>
                  <a:gd name="connsiteY1555" fmla="*/ 642074 h 1252533"/>
                  <a:gd name="connsiteX1556" fmla="*/ 938730 w 1070680"/>
                  <a:gd name="connsiteY1556" fmla="*/ 640647 h 1252533"/>
                  <a:gd name="connsiteX1557" fmla="*/ 938603 w 1070680"/>
                  <a:gd name="connsiteY1557" fmla="*/ 640128 h 1252533"/>
                  <a:gd name="connsiteX1558" fmla="*/ 938184 w 1070680"/>
                  <a:gd name="connsiteY1558" fmla="*/ 638403 h 1252533"/>
                  <a:gd name="connsiteX1559" fmla="*/ 938120 w 1070680"/>
                  <a:gd name="connsiteY1559" fmla="*/ 637485 h 1252533"/>
                  <a:gd name="connsiteX1560" fmla="*/ 938260 w 1070680"/>
                  <a:gd name="connsiteY1560" fmla="*/ 636911 h 1252533"/>
                  <a:gd name="connsiteX1561" fmla="*/ 938616 w 1070680"/>
                  <a:gd name="connsiteY1561" fmla="*/ 635016 h 1252533"/>
                  <a:gd name="connsiteX1562" fmla="*/ 939098 w 1070680"/>
                  <a:gd name="connsiteY1562" fmla="*/ 633594 h 1252533"/>
                  <a:gd name="connsiteX1563" fmla="*/ 939238 w 1070680"/>
                  <a:gd name="connsiteY1563" fmla="*/ 632785 h 1252533"/>
                  <a:gd name="connsiteX1564" fmla="*/ 939454 w 1070680"/>
                  <a:gd name="connsiteY1564" fmla="*/ 632264 h 1252533"/>
                  <a:gd name="connsiteX1565" fmla="*/ 939847 w 1070680"/>
                  <a:gd name="connsiteY1565" fmla="*/ 631157 h 1252533"/>
                  <a:gd name="connsiteX1566" fmla="*/ 940254 w 1070680"/>
                  <a:gd name="connsiteY1566" fmla="*/ 630085 h 1252533"/>
                  <a:gd name="connsiteX1567" fmla="*/ 940940 w 1070680"/>
                  <a:gd name="connsiteY1567" fmla="*/ 629745 h 1252533"/>
                  <a:gd name="connsiteX1568" fmla="*/ 942083 w 1070680"/>
                  <a:gd name="connsiteY1568" fmla="*/ 629297 h 1252533"/>
                  <a:gd name="connsiteX1569" fmla="*/ 942832 w 1070680"/>
                  <a:gd name="connsiteY1569" fmla="*/ 628810 h 1252533"/>
                  <a:gd name="connsiteX1570" fmla="*/ 943950 w 1070680"/>
                  <a:gd name="connsiteY1570" fmla="*/ 628408 h 1252533"/>
                  <a:gd name="connsiteX1571" fmla="*/ 945601 w 1070680"/>
                  <a:gd name="connsiteY1571" fmla="*/ 628495 h 1252533"/>
                  <a:gd name="connsiteX1572" fmla="*/ 946147 w 1070680"/>
                  <a:gd name="connsiteY1572" fmla="*/ 627780 h 1252533"/>
                  <a:gd name="connsiteX1573" fmla="*/ 946528 w 1070680"/>
                  <a:gd name="connsiteY1573" fmla="*/ 626139 h 1252533"/>
                  <a:gd name="connsiteX1574" fmla="*/ 947112 w 1070680"/>
                  <a:gd name="connsiteY1574" fmla="*/ 625194 h 1252533"/>
                  <a:gd name="connsiteX1575" fmla="*/ 948750 w 1070680"/>
                  <a:gd name="connsiteY1575" fmla="*/ 625018 h 1252533"/>
                  <a:gd name="connsiteX1576" fmla="*/ 949385 w 1070680"/>
                  <a:gd name="connsiteY1576" fmla="*/ 625101 h 1252533"/>
                  <a:gd name="connsiteX1577" fmla="*/ 950147 w 1070680"/>
                  <a:gd name="connsiteY1577" fmla="*/ 624941 h 1252533"/>
                  <a:gd name="connsiteX1578" fmla="*/ 951227 w 1070680"/>
                  <a:gd name="connsiteY1578" fmla="*/ 624209 h 1252533"/>
                  <a:gd name="connsiteX1579" fmla="*/ 952738 w 1070680"/>
                  <a:gd name="connsiteY1579" fmla="*/ 622893 h 1252533"/>
                  <a:gd name="connsiteX1580" fmla="*/ 953792 w 1070680"/>
                  <a:gd name="connsiteY1580" fmla="*/ 621422 h 1252533"/>
                  <a:gd name="connsiteX1581" fmla="*/ 954071 w 1070680"/>
                  <a:gd name="connsiteY1581" fmla="*/ 620895 h 1252533"/>
                  <a:gd name="connsiteX1582" fmla="*/ 953792 w 1070680"/>
                  <a:gd name="connsiteY1582" fmla="*/ 620096 h 1252533"/>
                  <a:gd name="connsiteX1583" fmla="*/ 952941 w 1070680"/>
                  <a:gd name="connsiteY1583" fmla="*/ 619107 h 1252533"/>
                  <a:gd name="connsiteX1584" fmla="*/ 952560 w 1070680"/>
                  <a:gd name="connsiteY1584" fmla="*/ 618668 h 1252533"/>
                  <a:gd name="connsiteX1585" fmla="*/ 952674 w 1070680"/>
                  <a:gd name="connsiteY1585" fmla="*/ 617817 h 1252533"/>
                  <a:gd name="connsiteX1586" fmla="*/ 952738 w 1070680"/>
                  <a:gd name="connsiteY1586" fmla="*/ 617325 h 1252533"/>
                  <a:gd name="connsiteX1587" fmla="*/ 953068 w 1070680"/>
                  <a:gd name="connsiteY1587" fmla="*/ 616211 h 1252533"/>
                  <a:gd name="connsiteX1588" fmla="*/ 953817 w 1070680"/>
                  <a:gd name="connsiteY1588" fmla="*/ 614842 h 1252533"/>
                  <a:gd name="connsiteX1589" fmla="*/ 953944 w 1070680"/>
                  <a:gd name="connsiteY1589" fmla="*/ 613539 h 1252533"/>
                  <a:gd name="connsiteX1590" fmla="*/ 954249 w 1070680"/>
                  <a:gd name="connsiteY1590" fmla="*/ 612659 h 1252533"/>
                  <a:gd name="connsiteX1591" fmla="*/ 954757 w 1070680"/>
                  <a:gd name="connsiteY1591" fmla="*/ 611228 h 1252533"/>
                  <a:gd name="connsiteX1592" fmla="*/ 954846 w 1070680"/>
                  <a:gd name="connsiteY1592" fmla="*/ 610692 h 1252533"/>
                  <a:gd name="connsiteX1593" fmla="*/ 955075 w 1070680"/>
                  <a:gd name="connsiteY1593" fmla="*/ 609417 h 1252533"/>
                  <a:gd name="connsiteX1594" fmla="*/ 955875 w 1070680"/>
                  <a:gd name="connsiteY1594" fmla="*/ 609051 h 1252533"/>
                  <a:gd name="connsiteX1595" fmla="*/ 956523 w 1070680"/>
                  <a:gd name="connsiteY1595" fmla="*/ 609259 h 1252533"/>
                  <a:gd name="connsiteX1596" fmla="*/ 957704 w 1070680"/>
                  <a:gd name="connsiteY1596" fmla="*/ 608961 h 1252533"/>
                  <a:gd name="connsiteX1597" fmla="*/ 958161 w 1070680"/>
                  <a:gd name="connsiteY1597" fmla="*/ 609041 h 1252533"/>
                  <a:gd name="connsiteX1598" fmla="*/ 959101 w 1070680"/>
                  <a:gd name="connsiteY1598" fmla="*/ 609314 h 1252533"/>
                  <a:gd name="connsiteX1599" fmla="*/ 959748 w 1070680"/>
                  <a:gd name="connsiteY1599" fmla="*/ 609863 h 1252533"/>
                  <a:gd name="connsiteX1600" fmla="*/ 960206 w 1070680"/>
                  <a:gd name="connsiteY1600" fmla="*/ 609835 h 1252533"/>
                  <a:gd name="connsiteX1601" fmla="*/ 960460 w 1070680"/>
                  <a:gd name="connsiteY1601" fmla="*/ 609474 h 1252533"/>
                  <a:gd name="connsiteX1602" fmla="*/ 961209 w 1070680"/>
                  <a:gd name="connsiteY1602" fmla="*/ 609583 h 1252533"/>
                  <a:gd name="connsiteX1603" fmla="*/ 961882 w 1070680"/>
                  <a:gd name="connsiteY1603" fmla="*/ 609221 h 1252533"/>
                  <a:gd name="connsiteX1604" fmla="*/ 962022 w 1070680"/>
                  <a:gd name="connsiteY1604" fmla="*/ 608251 h 1252533"/>
                  <a:gd name="connsiteX1605" fmla="*/ 961818 w 1070680"/>
                  <a:gd name="connsiteY1605" fmla="*/ 607465 h 1252533"/>
                  <a:gd name="connsiteX1606" fmla="*/ 962530 w 1070680"/>
                  <a:gd name="connsiteY1606" fmla="*/ 607127 h 1252533"/>
                  <a:gd name="connsiteX1607" fmla="*/ 963088 w 1070680"/>
                  <a:gd name="connsiteY1607" fmla="*/ 606597 h 1252533"/>
                  <a:gd name="connsiteX1608" fmla="*/ 962873 w 1070680"/>
                  <a:gd name="connsiteY1608" fmla="*/ 606042 h 1252533"/>
                  <a:gd name="connsiteX1609" fmla="*/ 962949 w 1070680"/>
                  <a:gd name="connsiteY1609" fmla="*/ 605352 h 1252533"/>
                  <a:gd name="connsiteX1610" fmla="*/ 963533 w 1070680"/>
                  <a:gd name="connsiteY1610" fmla="*/ 604694 h 1252533"/>
                  <a:gd name="connsiteX1611" fmla="*/ 965044 w 1070680"/>
                  <a:gd name="connsiteY1611" fmla="*/ 603582 h 1252533"/>
                  <a:gd name="connsiteX1612" fmla="*/ 965806 w 1070680"/>
                  <a:gd name="connsiteY1612" fmla="*/ 602221 h 1252533"/>
                  <a:gd name="connsiteX1613" fmla="*/ 965590 w 1070680"/>
                  <a:gd name="connsiteY1613" fmla="*/ 601284 h 1252533"/>
                  <a:gd name="connsiteX1614" fmla="*/ 963673 w 1070680"/>
                  <a:gd name="connsiteY1614" fmla="*/ 599219 h 1252533"/>
                  <a:gd name="connsiteX1615" fmla="*/ 961907 w 1070680"/>
                  <a:gd name="connsiteY1615" fmla="*/ 598275 h 1252533"/>
                  <a:gd name="connsiteX1616" fmla="*/ 961044 w 1070680"/>
                  <a:gd name="connsiteY1616" fmla="*/ 597363 h 1252533"/>
                  <a:gd name="connsiteX1617" fmla="*/ 960218 w 1070680"/>
                  <a:gd name="connsiteY1617" fmla="*/ 596891 h 1252533"/>
                  <a:gd name="connsiteX1618" fmla="*/ 959647 w 1070680"/>
                  <a:gd name="connsiteY1618" fmla="*/ 595540 h 1252533"/>
                  <a:gd name="connsiteX1619" fmla="*/ 958948 w 1070680"/>
                  <a:gd name="connsiteY1619" fmla="*/ 594226 h 1252533"/>
                  <a:gd name="connsiteX1620" fmla="*/ 958275 w 1070680"/>
                  <a:gd name="connsiteY1620" fmla="*/ 592556 h 1252533"/>
                  <a:gd name="connsiteX1621" fmla="*/ 956954 w 1070680"/>
                  <a:gd name="connsiteY1621" fmla="*/ 589417 h 1252533"/>
                  <a:gd name="connsiteX1622" fmla="*/ 956599 w 1070680"/>
                  <a:gd name="connsiteY1622" fmla="*/ 586228 h 1252533"/>
                  <a:gd name="connsiteX1623" fmla="*/ 956662 w 1070680"/>
                  <a:gd name="connsiteY1623" fmla="*/ 582956 h 1252533"/>
                  <a:gd name="connsiteX1624" fmla="*/ 957246 w 1070680"/>
                  <a:gd name="connsiteY1624" fmla="*/ 580401 h 1252533"/>
                  <a:gd name="connsiteX1625" fmla="*/ 958174 w 1070680"/>
                  <a:gd name="connsiteY1625" fmla="*/ 577842 h 1252533"/>
                  <a:gd name="connsiteX1626" fmla="*/ 959507 w 1070680"/>
                  <a:gd name="connsiteY1626" fmla="*/ 575241 h 1252533"/>
                  <a:gd name="connsiteX1627" fmla="*/ 960675 w 1070680"/>
                  <a:gd name="connsiteY1627" fmla="*/ 573161 h 1252533"/>
                  <a:gd name="connsiteX1628" fmla="*/ 961183 w 1070680"/>
                  <a:gd name="connsiteY1628" fmla="*/ 572039 h 1252533"/>
                  <a:gd name="connsiteX1629" fmla="*/ 961831 w 1070680"/>
                  <a:gd name="connsiteY1629" fmla="*/ 570560 h 1252533"/>
                  <a:gd name="connsiteX1630" fmla="*/ 962187 w 1070680"/>
                  <a:gd name="connsiteY1630" fmla="*/ 569480 h 1252533"/>
                  <a:gd name="connsiteX1631" fmla="*/ 962873 w 1070680"/>
                  <a:gd name="connsiteY1631" fmla="*/ 567484 h 1252533"/>
                  <a:gd name="connsiteX1632" fmla="*/ 963266 w 1070680"/>
                  <a:gd name="connsiteY1632" fmla="*/ 565089 h 1252533"/>
                  <a:gd name="connsiteX1633" fmla="*/ 963825 w 1070680"/>
                  <a:gd name="connsiteY1633" fmla="*/ 562732 h 1252533"/>
                  <a:gd name="connsiteX1634" fmla="*/ 964828 w 1070680"/>
                  <a:gd name="connsiteY1634" fmla="*/ 560198 h 1252533"/>
                  <a:gd name="connsiteX1635" fmla="*/ 964066 w 1070680"/>
                  <a:gd name="connsiteY1635" fmla="*/ 556714 h 1252533"/>
                  <a:gd name="connsiteX1636" fmla="*/ 963228 w 1070680"/>
                  <a:gd name="connsiteY1636" fmla="*/ 554380 h 1252533"/>
                  <a:gd name="connsiteX1637" fmla="*/ 961526 w 1070680"/>
                  <a:gd name="connsiteY1637" fmla="*/ 551051 h 1252533"/>
                  <a:gd name="connsiteX1638" fmla="*/ 959786 w 1070680"/>
                  <a:gd name="connsiteY1638" fmla="*/ 547917 h 1252533"/>
                  <a:gd name="connsiteX1639" fmla="*/ 956472 w 1070680"/>
                  <a:gd name="connsiteY1639" fmla="*/ 543688 h 1252533"/>
                  <a:gd name="connsiteX1640" fmla="*/ 951277 w 1070680"/>
                  <a:gd name="connsiteY1640" fmla="*/ 538735 h 1252533"/>
                  <a:gd name="connsiteX1641" fmla="*/ 950808 w 1070680"/>
                  <a:gd name="connsiteY1641" fmla="*/ 537174 h 1252533"/>
                  <a:gd name="connsiteX1642" fmla="*/ 950566 w 1070680"/>
                  <a:gd name="connsiteY1642" fmla="*/ 536481 h 1252533"/>
                  <a:gd name="connsiteX1643" fmla="*/ 950198 w 1070680"/>
                  <a:gd name="connsiteY1643" fmla="*/ 535241 h 1252533"/>
                  <a:gd name="connsiteX1644" fmla="*/ 949817 w 1070680"/>
                  <a:gd name="connsiteY1644" fmla="*/ 534040 h 1252533"/>
                  <a:gd name="connsiteX1645" fmla="*/ 949169 w 1070680"/>
                  <a:gd name="connsiteY1645" fmla="*/ 532926 h 1252533"/>
                  <a:gd name="connsiteX1646" fmla="*/ 948522 w 1070680"/>
                  <a:gd name="connsiteY1646" fmla="*/ 532528 h 1252533"/>
                  <a:gd name="connsiteX1647" fmla="*/ 947620 w 1070680"/>
                  <a:gd name="connsiteY1647" fmla="*/ 532222 h 1252533"/>
                  <a:gd name="connsiteX1648" fmla="*/ 946617 w 1070680"/>
                  <a:gd name="connsiteY1648" fmla="*/ 532111 h 1252533"/>
                  <a:gd name="connsiteX1649" fmla="*/ 945423 w 1070680"/>
                  <a:gd name="connsiteY1649" fmla="*/ 531623 h 1252533"/>
                  <a:gd name="connsiteX1650" fmla="*/ 944432 w 1070680"/>
                  <a:gd name="connsiteY1650" fmla="*/ 530630 h 1252533"/>
                  <a:gd name="connsiteX1651" fmla="*/ 943124 w 1070680"/>
                  <a:gd name="connsiteY1651" fmla="*/ 529978 h 1252533"/>
                  <a:gd name="connsiteX1652" fmla="*/ 942464 w 1070680"/>
                  <a:gd name="connsiteY1652" fmla="*/ 528961 h 1252533"/>
                  <a:gd name="connsiteX1653" fmla="*/ 941905 w 1070680"/>
                  <a:gd name="connsiteY1653" fmla="*/ 527991 h 1252533"/>
                  <a:gd name="connsiteX1654" fmla="*/ 941333 w 1070680"/>
                  <a:gd name="connsiteY1654" fmla="*/ 526867 h 1252533"/>
                  <a:gd name="connsiteX1655" fmla="*/ 940965 w 1070680"/>
                  <a:gd name="connsiteY1655" fmla="*/ 525801 h 1252533"/>
                  <a:gd name="connsiteX1656" fmla="*/ 940101 w 1070680"/>
                  <a:gd name="connsiteY1656" fmla="*/ 524437 h 1252533"/>
                  <a:gd name="connsiteX1657" fmla="*/ 939746 w 1070680"/>
                  <a:gd name="connsiteY1657" fmla="*/ 523669 h 1252533"/>
                  <a:gd name="connsiteX1658" fmla="*/ 940063 w 1070680"/>
                  <a:gd name="connsiteY1658" fmla="*/ 522774 h 1252533"/>
                  <a:gd name="connsiteX1659" fmla="*/ 940825 w 1070680"/>
                  <a:gd name="connsiteY1659" fmla="*/ 521736 h 1252533"/>
                  <a:gd name="connsiteX1660" fmla="*/ 940990 w 1070680"/>
                  <a:gd name="connsiteY1660" fmla="*/ 520914 h 1252533"/>
                  <a:gd name="connsiteX1661" fmla="*/ 940355 w 1070680"/>
                  <a:gd name="connsiteY1661" fmla="*/ 519395 h 1252533"/>
                  <a:gd name="connsiteX1662" fmla="*/ 939479 w 1070680"/>
                  <a:gd name="connsiteY1662" fmla="*/ 517315 h 1252533"/>
                  <a:gd name="connsiteX1663" fmla="*/ 939162 w 1070680"/>
                  <a:gd name="connsiteY1663" fmla="*/ 514917 h 1252533"/>
                  <a:gd name="connsiteX1664" fmla="*/ 938666 w 1070680"/>
                  <a:gd name="connsiteY1664" fmla="*/ 512422 h 1252533"/>
                  <a:gd name="connsiteX1665" fmla="*/ 938184 w 1070680"/>
                  <a:gd name="connsiteY1665" fmla="*/ 510634 h 1252533"/>
                  <a:gd name="connsiteX1666" fmla="*/ 936850 w 1070680"/>
                  <a:gd name="connsiteY1666" fmla="*/ 509119 h 1252533"/>
                  <a:gd name="connsiteX1667" fmla="*/ 935656 w 1070680"/>
                  <a:gd name="connsiteY1667" fmla="*/ 507827 h 1252533"/>
                  <a:gd name="connsiteX1668" fmla="*/ 933993 w 1070680"/>
                  <a:gd name="connsiteY1668" fmla="*/ 506331 h 1252533"/>
                  <a:gd name="connsiteX1669" fmla="*/ 932024 w 1070680"/>
                  <a:gd name="connsiteY1669" fmla="*/ 504533 h 1252533"/>
                  <a:gd name="connsiteX1670" fmla="*/ 929776 w 1070680"/>
                  <a:gd name="connsiteY1670" fmla="*/ 502658 h 1252533"/>
                  <a:gd name="connsiteX1671" fmla="*/ 929078 w 1070680"/>
                  <a:gd name="connsiteY1671" fmla="*/ 500924 h 1252533"/>
                  <a:gd name="connsiteX1672" fmla="*/ 928303 w 1070680"/>
                  <a:gd name="connsiteY1672" fmla="*/ 498525 h 1252533"/>
                  <a:gd name="connsiteX1673" fmla="*/ 926424 w 1070680"/>
                  <a:gd name="connsiteY1673" fmla="*/ 496040 h 1252533"/>
                  <a:gd name="connsiteX1674" fmla="*/ 924544 w 1070680"/>
                  <a:gd name="connsiteY1674" fmla="*/ 494544 h 1252533"/>
                  <a:gd name="connsiteX1675" fmla="*/ 922779 w 1070680"/>
                  <a:gd name="connsiteY1675" fmla="*/ 493722 h 1252533"/>
                  <a:gd name="connsiteX1676" fmla="*/ 920607 w 1070680"/>
                  <a:gd name="connsiteY1676" fmla="*/ 492550 h 1252533"/>
                  <a:gd name="connsiteX1677" fmla="*/ 917876 w 1070680"/>
                  <a:gd name="connsiteY1677" fmla="*/ 491657 h 1252533"/>
                  <a:gd name="connsiteX1678" fmla="*/ 917000 w 1070680"/>
                  <a:gd name="connsiteY1678" fmla="*/ 490987 h 1252533"/>
                  <a:gd name="connsiteX1679" fmla="*/ 916403 w 1070680"/>
                  <a:gd name="connsiteY1679" fmla="*/ 489949 h 1252533"/>
                  <a:gd name="connsiteX1680" fmla="*/ 915375 w 1070680"/>
                  <a:gd name="connsiteY1680" fmla="*/ 487856 h 1252533"/>
                  <a:gd name="connsiteX1681" fmla="*/ 913724 w 1070680"/>
                  <a:gd name="connsiteY1681" fmla="*/ 486730 h 1252533"/>
                  <a:gd name="connsiteX1682" fmla="*/ 911564 w 1070680"/>
                  <a:gd name="connsiteY1682" fmla="*/ 485875 h 1252533"/>
                  <a:gd name="connsiteX1683" fmla="*/ 909786 w 1070680"/>
                  <a:gd name="connsiteY1683" fmla="*/ 484707 h 1252533"/>
                  <a:gd name="connsiteX1684" fmla="*/ 907818 w 1070680"/>
                  <a:gd name="connsiteY1684" fmla="*/ 483837 h 1252533"/>
                  <a:gd name="connsiteX1685" fmla="*/ 905824 w 1070680"/>
                  <a:gd name="connsiteY1685" fmla="*/ 483120 h 1252533"/>
                  <a:gd name="connsiteX1686" fmla="*/ 903614 w 1070680"/>
                  <a:gd name="connsiteY1686" fmla="*/ 482982 h 1252533"/>
                  <a:gd name="connsiteX1687" fmla="*/ 902713 w 1070680"/>
                  <a:gd name="connsiteY1687" fmla="*/ 482889 h 1252533"/>
                  <a:gd name="connsiteX1688" fmla="*/ 902065 w 1070680"/>
                  <a:gd name="connsiteY1688" fmla="*/ 482266 h 1252533"/>
                  <a:gd name="connsiteX1689" fmla="*/ 901341 w 1070680"/>
                  <a:gd name="connsiteY1689" fmla="*/ 481252 h 1252533"/>
                  <a:gd name="connsiteX1690" fmla="*/ 900757 w 1070680"/>
                  <a:gd name="connsiteY1690" fmla="*/ 480000 h 1252533"/>
                  <a:gd name="connsiteX1691" fmla="*/ 900211 w 1070680"/>
                  <a:gd name="connsiteY1691" fmla="*/ 479033 h 1252533"/>
                  <a:gd name="connsiteX1692" fmla="*/ 899042 w 1070680"/>
                  <a:gd name="connsiteY1692" fmla="*/ 478696 h 1252533"/>
                  <a:gd name="connsiteX1693" fmla="*/ 897328 w 1070680"/>
                  <a:gd name="connsiteY1693" fmla="*/ 478830 h 1252533"/>
                  <a:gd name="connsiteX1694" fmla="*/ 896083 w 1070680"/>
                  <a:gd name="connsiteY1694" fmla="*/ 478920 h 1252533"/>
                  <a:gd name="connsiteX1695" fmla="*/ 894356 w 1070680"/>
                  <a:gd name="connsiteY1695" fmla="*/ 478939 h 1252533"/>
                  <a:gd name="connsiteX1696" fmla="*/ 892832 w 1070680"/>
                  <a:gd name="connsiteY1696" fmla="*/ 479000 h 1252533"/>
                  <a:gd name="connsiteX1697" fmla="*/ 890800 w 1070680"/>
                  <a:gd name="connsiteY1697" fmla="*/ 479084 h 1252533"/>
                  <a:gd name="connsiteX1698" fmla="*/ 888743 w 1070680"/>
                  <a:gd name="connsiteY1698" fmla="*/ 478821 h 1252533"/>
                  <a:gd name="connsiteX1699" fmla="*/ 886850 w 1070680"/>
                  <a:gd name="connsiteY1699" fmla="*/ 478336 h 1252533"/>
                  <a:gd name="connsiteX1700" fmla="*/ 885568 w 1070680"/>
                  <a:gd name="connsiteY1700" fmla="*/ 478089 h 1252533"/>
                  <a:gd name="connsiteX1701" fmla="*/ 884260 w 1070680"/>
                  <a:gd name="connsiteY1701" fmla="*/ 477366 h 1252533"/>
                  <a:gd name="connsiteX1702" fmla="*/ 882634 w 1070680"/>
                  <a:gd name="connsiteY1702" fmla="*/ 476645 h 1252533"/>
                  <a:gd name="connsiteX1703" fmla="*/ 880653 w 1070680"/>
                  <a:gd name="connsiteY1703" fmla="*/ 475433 h 1252533"/>
                  <a:gd name="connsiteX1704" fmla="*/ 878837 w 1070680"/>
                  <a:gd name="connsiteY1704" fmla="*/ 474265 h 1252533"/>
                  <a:gd name="connsiteX1705" fmla="*/ 877008 w 1070680"/>
                  <a:gd name="connsiteY1705" fmla="*/ 472949 h 1252533"/>
                  <a:gd name="connsiteX1706" fmla="*/ 874506 w 1070680"/>
                  <a:gd name="connsiteY1706" fmla="*/ 471430 h 1252533"/>
                  <a:gd name="connsiteX1707" fmla="*/ 872461 w 1070680"/>
                  <a:gd name="connsiteY1707" fmla="*/ 470653 h 1252533"/>
                  <a:gd name="connsiteX1708" fmla="*/ 870289 w 1070680"/>
                  <a:gd name="connsiteY1708" fmla="*/ 470371 h 1252533"/>
                  <a:gd name="connsiteX1709" fmla="*/ 868880 w 1070680"/>
                  <a:gd name="connsiteY1709" fmla="*/ 470749 h 1252533"/>
                  <a:gd name="connsiteX1710" fmla="*/ 867000 w 1070680"/>
                  <a:gd name="connsiteY1710" fmla="*/ 470052 h 1252533"/>
                  <a:gd name="connsiteX1711" fmla="*/ 865260 w 1070680"/>
                  <a:gd name="connsiteY1711" fmla="*/ 469423 h 1252533"/>
                  <a:gd name="connsiteX1712" fmla="*/ 862365 w 1070680"/>
                  <a:gd name="connsiteY1712" fmla="*/ 468926 h 1252533"/>
                  <a:gd name="connsiteX1713" fmla="*/ 860155 w 1070680"/>
                  <a:gd name="connsiteY1713" fmla="*/ 468871 h 1252533"/>
                  <a:gd name="connsiteX1714" fmla="*/ 857132 w 1070680"/>
                  <a:gd name="connsiteY1714" fmla="*/ 468778 h 1252533"/>
                  <a:gd name="connsiteX1715" fmla="*/ 853437 w 1070680"/>
                  <a:gd name="connsiteY1715" fmla="*/ 468409 h 1252533"/>
                  <a:gd name="connsiteX1716" fmla="*/ 853297 w 1070680"/>
                  <a:gd name="connsiteY1716" fmla="*/ 426951 h 1252533"/>
                  <a:gd name="connsiteX1717" fmla="*/ 853106 w 1070680"/>
                  <a:gd name="connsiteY1717" fmla="*/ 408703 h 1252533"/>
                  <a:gd name="connsiteX1718" fmla="*/ 852903 w 1070680"/>
                  <a:gd name="connsiteY1718" fmla="*/ 388928 h 1252533"/>
                  <a:gd name="connsiteX1719" fmla="*/ 852865 w 1070680"/>
                  <a:gd name="connsiteY1719" fmla="*/ 369812 h 1252533"/>
                  <a:gd name="connsiteX1720" fmla="*/ 855265 w 1070680"/>
                  <a:gd name="connsiteY1720" fmla="*/ 369798 h 1252533"/>
                  <a:gd name="connsiteX1721" fmla="*/ 859393 w 1070680"/>
                  <a:gd name="connsiteY1721" fmla="*/ 369523 h 1252533"/>
                  <a:gd name="connsiteX1722" fmla="*/ 862288 w 1070680"/>
                  <a:gd name="connsiteY1722" fmla="*/ 368825 h 1252533"/>
                  <a:gd name="connsiteX1723" fmla="*/ 865921 w 1070680"/>
                  <a:gd name="connsiteY1723" fmla="*/ 366913 h 1252533"/>
                  <a:gd name="connsiteX1724" fmla="*/ 868524 w 1070680"/>
                  <a:gd name="connsiteY1724" fmla="*/ 365047 h 1252533"/>
                  <a:gd name="connsiteX1725" fmla="*/ 871560 w 1070680"/>
                  <a:gd name="connsiteY1725" fmla="*/ 362841 h 1252533"/>
                  <a:gd name="connsiteX1726" fmla="*/ 873515 w 1070680"/>
                  <a:gd name="connsiteY1726" fmla="*/ 360555 h 1252533"/>
                  <a:gd name="connsiteX1727" fmla="*/ 874099 w 1070680"/>
                  <a:gd name="connsiteY1727" fmla="*/ 359158 h 1252533"/>
                  <a:gd name="connsiteX1728" fmla="*/ 874595 w 1070680"/>
                  <a:gd name="connsiteY1728" fmla="*/ 357595 h 1252533"/>
                  <a:gd name="connsiteX1729" fmla="*/ 875116 w 1070680"/>
                  <a:gd name="connsiteY1729" fmla="*/ 356153 h 1252533"/>
                  <a:gd name="connsiteX1730" fmla="*/ 875763 w 1070680"/>
                  <a:gd name="connsiteY1730" fmla="*/ 354528 h 1252533"/>
                  <a:gd name="connsiteX1731" fmla="*/ 876005 w 1070680"/>
                  <a:gd name="connsiteY1731" fmla="*/ 353815 h 1252533"/>
                  <a:gd name="connsiteX1732" fmla="*/ 876614 w 1070680"/>
                  <a:gd name="connsiteY1732" fmla="*/ 352403 h 1252533"/>
                  <a:gd name="connsiteX1733" fmla="*/ 877655 w 1070680"/>
                  <a:gd name="connsiteY1733" fmla="*/ 350685 h 1252533"/>
                  <a:gd name="connsiteX1734" fmla="*/ 878481 w 1070680"/>
                  <a:gd name="connsiteY1734" fmla="*/ 349525 h 1252533"/>
                  <a:gd name="connsiteX1735" fmla="*/ 879459 w 1070680"/>
                  <a:gd name="connsiteY1735" fmla="*/ 348212 h 1252533"/>
                  <a:gd name="connsiteX1736" fmla="*/ 880234 w 1070680"/>
                  <a:gd name="connsiteY1736" fmla="*/ 347484 h 1252533"/>
                  <a:gd name="connsiteX1737" fmla="*/ 881046 w 1070680"/>
                  <a:gd name="connsiteY1737" fmla="*/ 346701 h 1252533"/>
                  <a:gd name="connsiteX1738" fmla="*/ 881872 w 1070680"/>
                  <a:gd name="connsiteY1738" fmla="*/ 346014 h 1252533"/>
                  <a:gd name="connsiteX1739" fmla="*/ 882697 w 1070680"/>
                  <a:gd name="connsiteY1739" fmla="*/ 345102 h 1252533"/>
                  <a:gd name="connsiteX1740" fmla="*/ 883777 w 1070680"/>
                  <a:gd name="connsiteY1740" fmla="*/ 344100 h 1252533"/>
                  <a:gd name="connsiteX1741" fmla="*/ 884768 w 1070680"/>
                  <a:gd name="connsiteY1741" fmla="*/ 343152 h 1252533"/>
                  <a:gd name="connsiteX1742" fmla="*/ 885974 w 1070680"/>
                  <a:gd name="connsiteY1742" fmla="*/ 341734 h 1252533"/>
                  <a:gd name="connsiteX1743" fmla="*/ 886888 w 1070680"/>
                  <a:gd name="connsiteY1743" fmla="*/ 340314 h 1252533"/>
                  <a:gd name="connsiteX1744" fmla="*/ 887447 w 1070680"/>
                  <a:gd name="connsiteY1744" fmla="*/ 339248 h 1252533"/>
                  <a:gd name="connsiteX1745" fmla="*/ 887866 w 1070680"/>
                  <a:gd name="connsiteY1745" fmla="*/ 338082 h 1252533"/>
                  <a:gd name="connsiteX1746" fmla="*/ 888133 w 1070680"/>
                  <a:gd name="connsiteY1746" fmla="*/ 337084 h 1252533"/>
                  <a:gd name="connsiteX1747" fmla="*/ 888374 w 1070680"/>
                  <a:gd name="connsiteY1747" fmla="*/ 336101 h 1252533"/>
                  <a:gd name="connsiteX1748" fmla="*/ 888692 w 1070680"/>
                  <a:gd name="connsiteY1748" fmla="*/ 335090 h 1252533"/>
                  <a:gd name="connsiteX1749" fmla="*/ 889124 w 1070680"/>
                  <a:gd name="connsiteY1749" fmla="*/ 333943 h 1252533"/>
                  <a:gd name="connsiteX1750" fmla="*/ 889466 w 1070680"/>
                  <a:gd name="connsiteY1750" fmla="*/ 332560 h 1252533"/>
                  <a:gd name="connsiteX1751" fmla="*/ 889822 w 1070680"/>
                  <a:gd name="connsiteY1751" fmla="*/ 331292 h 1252533"/>
                  <a:gd name="connsiteX1752" fmla="*/ 889873 w 1070680"/>
                  <a:gd name="connsiteY1752" fmla="*/ 330046 h 1252533"/>
                  <a:gd name="connsiteX1753" fmla="*/ 889797 w 1070680"/>
                  <a:gd name="connsiteY1753" fmla="*/ 329410 h 1252533"/>
                  <a:gd name="connsiteX1754" fmla="*/ 889517 w 1070680"/>
                  <a:gd name="connsiteY1754" fmla="*/ 328396 h 1252533"/>
                  <a:gd name="connsiteX1755" fmla="*/ 889339 w 1070680"/>
                  <a:gd name="connsiteY1755" fmla="*/ 327911 h 1252533"/>
                  <a:gd name="connsiteX1756" fmla="*/ 889187 w 1070680"/>
                  <a:gd name="connsiteY1756" fmla="*/ 327449 h 1252533"/>
                  <a:gd name="connsiteX1757" fmla="*/ 888946 w 1070680"/>
                  <a:gd name="connsiteY1757" fmla="*/ 326886 h 1252533"/>
                  <a:gd name="connsiteX1758" fmla="*/ 889187 w 1070680"/>
                  <a:gd name="connsiteY1758" fmla="*/ 325188 h 1252533"/>
                  <a:gd name="connsiteX1759" fmla="*/ 889708 w 1070680"/>
                  <a:gd name="connsiteY1759" fmla="*/ 322944 h 1252533"/>
                  <a:gd name="connsiteX1760" fmla="*/ 889936 w 1070680"/>
                  <a:gd name="connsiteY1760" fmla="*/ 321788 h 1252533"/>
                  <a:gd name="connsiteX1761" fmla="*/ 890000 w 1070680"/>
                  <a:gd name="connsiteY1761" fmla="*/ 321135 h 1252533"/>
                  <a:gd name="connsiteX1762" fmla="*/ 890114 w 1070680"/>
                  <a:gd name="connsiteY1762" fmla="*/ 320358 h 1252533"/>
                  <a:gd name="connsiteX1763" fmla="*/ 890813 w 1070680"/>
                  <a:gd name="connsiteY1763" fmla="*/ 319215 h 1252533"/>
                  <a:gd name="connsiteX1764" fmla="*/ 891867 w 1070680"/>
                  <a:gd name="connsiteY1764" fmla="*/ 317614 h 1252533"/>
                  <a:gd name="connsiteX1765" fmla="*/ 892730 w 1070680"/>
                  <a:gd name="connsiteY1765" fmla="*/ 316072 h 1252533"/>
                  <a:gd name="connsiteX1766" fmla="*/ 893721 w 1070680"/>
                  <a:gd name="connsiteY1766" fmla="*/ 314024 h 1252533"/>
                  <a:gd name="connsiteX1767" fmla="*/ 894737 w 1070680"/>
                  <a:gd name="connsiteY1767" fmla="*/ 312168 h 1252533"/>
                  <a:gd name="connsiteX1768" fmla="*/ 895715 w 1070680"/>
                  <a:gd name="connsiteY1768" fmla="*/ 310139 h 1252533"/>
                  <a:gd name="connsiteX1769" fmla="*/ 896566 w 1070680"/>
                  <a:gd name="connsiteY1769" fmla="*/ 308132 h 1252533"/>
                  <a:gd name="connsiteX1770" fmla="*/ 897201 w 1070680"/>
                  <a:gd name="connsiteY1770" fmla="*/ 306216 h 1252533"/>
                  <a:gd name="connsiteX1771" fmla="*/ 897874 w 1070680"/>
                  <a:gd name="connsiteY1771" fmla="*/ 304199 h 1252533"/>
                  <a:gd name="connsiteX1772" fmla="*/ 898344 w 1070680"/>
                  <a:gd name="connsiteY1772" fmla="*/ 302896 h 1252533"/>
                  <a:gd name="connsiteX1773" fmla="*/ 898979 w 1070680"/>
                  <a:gd name="connsiteY1773" fmla="*/ 301528 h 1252533"/>
                  <a:gd name="connsiteX1774" fmla="*/ 900046 w 1070680"/>
                  <a:gd name="connsiteY1774" fmla="*/ 299993 h 1252533"/>
                  <a:gd name="connsiteX1775" fmla="*/ 901252 w 1070680"/>
                  <a:gd name="connsiteY1775" fmla="*/ 298862 h 1252533"/>
                  <a:gd name="connsiteX1776" fmla="*/ 902078 w 1070680"/>
                  <a:gd name="connsiteY1776" fmla="*/ 298118 h 1252533"/>
                  <a:gd name="connsiteX1777" fmla="*/ 903081 w 1070680"/>
                  <a:gd name="connsiteY1777" fmla="*/ 296776 h 1252533"/>
                  <a:gd name="connsiteX1778" fmla="*/ 903957 w 1070680"/>
                  <a:gd name="connsiteY1778" fmla="*/ 295280 h 1252533"/>
                  <a:gd name="connsiteX1779" fmla="*/ 904846 w 1070680"/>
                  <a:gd name="connsiteY1779" fmla="*/ 293622 h 1252533"/>
                  <a:gd name="connsiteX1780" fmla="*/ 905786 w 1070680"/>
                  <a:gd name="connsiteY1780" fmla="*/ 291603 h 1252533"/>
                  <a:gd name="connsiteX1781" fmla="*/ 906472 w 1070680"/>
                  <a:gd name="connsiteY1781" fmla="*/ 290042 h 1252533"/>
                  <a:gd name="connsiteX1782" fmla="*/ 907323 w 1070680"/>
                  <a:gd name="connsiteY1782" fmla="*/ 288415 h 1252533"/>
                  <a:gd name="connsiteX1783" fmla="*/ 908351 w 1070680"/>
                  <a:gd name="connsiteY1783" fmla="*/ 286790 h 1252533"/>
                  <a:gd name="connsiteX1784" fmla="*/ 909050 w 1070680"/>
                  <a:gd name="connsiteY1784" fmla="*/ 285688 h 1252533"/>
                  <a:gd name="connsiteX1785" fmla="*/ 909939 w 1070680"/>
                  <a:gd name="connsiteY1785" fmla="*/ 284385 h 1252533"/>
                  <a:gd name="connsiteX1786" fmla="*/ 910574 w 1070680"/>
                  <a:gd name="connsiteY1786" fmla="*/ 283457 h 1252533"/>
                  <a:gd name="connsiteX1787" fmla="*/ 910688 w 1070680"/>
                  <a:gd name="connsiteY1787" fmla="*/ 282613 h 1252533"/>
                  <a:gd name="connsiteX1788" fmla="*/ 909850 w 1070680"/>
                  <a:gd name="connsiteY1788" fmla="*/ 281755 h 1252533"/>
                  <a:gd name="connsiteX1789" fmla="*/ 909253 w 1070680"/>
                  <a:gd name="connsiteY1789" fmla="*/ 280835 h 1252533"/>
                  <a:gd name="connsiteX1790" fmla="*/ 909278 w 1070680"/>
                  <a:gd name="connsiteY1790" fmla="*/ 280108 h 1252533"/>
                  <a:gd name="connsiteX1791" fmla="*/ 909672 w 1070680"/>
                  <a:gd name="connsiteY1791" fmla="*/ 279379 h 1252533"/>
                  <a:gd name="connsiteX1792" fmla="*/ 910371 w 1070680"/>
                  <a:gd name="connsiteY1792" fmla="*/ 278635 h 1252533"/>
                  <a:gd name="connsiteX1793" fmla="*/ 910714 w 1070680"/>
                  <a:gd name="connsiteY1793" fmla="*/ 278272 h 1252533"/>
                  <a:gd name="connsiteX1794" fmla="*/ 910180 w 1070680"/>
                  <a:gd name="connsiteY1794" fmla="*/ 277385 h 1252533"/>
                  <a:gd name="connsiteX1795" fmla="*/ 910282 w 1070680"/>
                  <a:gd name="connsiteY1795" fmla="*/ 276374 h 1252533"/>
                  <a:gd name="connsiteX1796" fmla="*/ 910422 w 1070680"/>
                  <a:gd name="connsiteY1796" fmla="*/ 275591 h 1252533"/>
                  <a:gd name="connsiteX1797" fmla="*/ 910752 w 1070680"/>
                  <a:gd name="connsiteY1797" fmla="*/ 275132 h 1252533"/>
                  <a:gd name="connsiteX1798" fmla="*/ 911387 w 1070680"/>
                  <a:gd name="connsiteY1798" fmla="*/ 275459 h 1252533"/>
                  <a:gd name="connsiteX1799" fmla="*/ 911780 w 1070680"/>
                  <a:gd name="connsiteY1799" fmla="*/ 275921 h 1252533"/>
                  <a:gd name="connsiteX1800" fmla="*/ 912466 w 1070680"/>
                  <a:gd name="connsiteY1800" fmla="*/ 275847 h 1252533"/>
                  <a:gd name="connsiteX1801" fmla="*/ 912898 w 1070680"/>
                  <a:gd name="connsiteY1801" fmla="*/ 275459 h 1252533"/>
                  <a:gd name="connsiteX1802" fmla="*/ 913089 w 1070680"/>
                  <a:gd name="connsiteY1802" fmla="*/ 274662 h 1252533"/>
                  <a:gd name="connsiteX1803" fmla="*/ 912682 w 1070680"/>
                  <a:gd name="connsiteY1803" fmla="*/ 273969 h 1252533"/>
                  <a:gd name="connsiteX1804" fmla="*/ 912250 w 1070680"/>
                  <a:gd name="connsiteY1804" fmla="*/ 273613 h 1252533"/>
                  <a:gd name="connsiteX1805" fmla="*/ 911539 w 1070680"/>
                  <a:gd name="connsiteY1805" fmla="*/ 273561 h 1252533"/>
                  <a:gd name="connsiteX1806" fmla="*/ 911031 w 1070680"/>
                  <a:gd name="connsiteY1806" fmla="*/ 272935 h 1252533"/>
                  <a:gd name="connsiteX1807" fmla="*/ 911234 w 1070680"/>
                  <a:gd name="connsiteY1807" fmla="*/ 272496 h 1252533"/>
                  <a:gd name="connsiteX1808" fmla="*/ 911819 w 1070680"/>
                  <a:gd name="connsiteY1808" fmla="*/ 272380 h 1252533"/>
                  <a:gd name="connsiteX1809" fmla="*/ 912669 w 1070680"/>
                  <a:gd name="connsiteY1809" fmla="*/ 272887 h 1252533"/>
                  <a:gd name="connsiteX1810" fmla="*/ 913216 w 1070680"/>
                  <a:gd name="connsiteY1810" fmla="*/ 273038 h 1252533"/>
                  <a:gd name="connsiteX1811" fmla="*/ 913876 w 1070680"/>
                  <a:gd name="connsiteY1811" fmla="*/ 272437 h 1252533"/>
                  <a:gd name="connsiteX1812" fmla="*/ 914689 w 1070680"/>
                  <a:gd name="connsiteY1812" fmla="*/ 271962 h 1252533"/>
                  <a:gd name="connsiteX1813" fmla="*/ 915679 w 1070680"/>
                  <a:gd name="connsiteY1813" fmla="*/ 271388 h 1252533"/>
                  <a:gd name="connsiteX1814" fmla="*/ 916340 w 1070680"/>
                  <a:gd name="connsiteY1814" fmla="*/ 271111 h 1252533"/>
                  <a:gd name="connsiteX1815" fmla="*/ 916276 w 1070680"/>
                  <a:gd name="connsiteY1815" fmla="*/ 270659 h 1252533"/>
                  <a:gd name="connsiteX1816" fmla="*/ 915806 w 1070680"/>
                  <a:gd name="connsiteY1816" fmla="*/ 270120 h 1252533"/>
                  <a:gd name="connsiteX1817" fmla="*/ 915730 w 1070680"/>
                  <a:gd name="connsiteY1817" fmla="*/ 269506 h 1252533"/>
                  <a:gd name="connsiteX1818" fmla="*/ 916848 w 1070680"/>
                  <a:gd name="connsiteY1818" fmla="*/ 269273 h 1252533"/>
                  <a:gd name="connsiteX1819" fmla="*/ 917597 w 1070680"/>
                  <a:gd name="connsiteY1819" fmla="*/ 269182 h 1252533"/>
                  <a:gd name="connsiteX1820" fmla="*/ 918080 w 1070680"/>
                  <a:gd name="connsiteY1820" fmla="*/ 268781 h 1252533"/>
                  <a:gd name="connsiteX1821" fmla="*/ 918359 w 1070680"/>
                  <a:gd name="connsiteY1821" fmla="*/ 268373 h 1252533"/>
                  <a:gd name="connsiteX1822" fmla="*/ 918969 w 1070680"/>
                  <a:gd name="connsiteY1822" fmla="*/ 268027 h 1252533"/>
                  <a:gd name="connsiteX1823" fmla="*/ 919502 w 1070680"/>
                  <a:gd name="connsiteY1823" fmla="*/ 267307 h 1252533"/>
                  <a:gd name="connsiteX1824" fmla="*/ 919883 w 1070680"/>
                  <a:gd name="connsiteY1824" fmla="*/ 266812 h 1252533"/>
                  <a:gd name="connsiteX1825" fmla="*/ 920645 w 1070680"/>
                  <a:gd name="connsiteY1825" fmla="*/ 266546 h 1252533"/>
                  <a:gd name="connsiteX1826" fmla="*/ 921344 w 1070680"/>
                  <a:gd name="connsiteY1826" fmla="*/ 266199 h 1252533"/>
                  <a:gd name="connsiteX1827" fmla="*/ 921661 w 1070680"/>
                  <a:gd name="connsiteY1827" fmla="*/ 265628 h 1252533"/>
                  <a:gd name="connsiteX1828" fmla="*/ 922156 w 1070680"/>
                  <a:gd name="connsiteY1828" fmla="*/ 264770 h 1252533"/>
                  <a:gd name="connsiteX1829" fmla="*/ 922423 w 1070680"/>
                  <a:gd name="connsiteY1829" fmla="*/ 264285 h 1252533"/>
                  <a:gd name="connsiteX1830" fmla="*/ 922436 w 1070680"/>
                  <a:gd name="connsiteY1830" fmla="*/ 263762 h 1252533"/>
                  <a:gd name="connsiteX1831" fmla="*/ 921775 w 1070680"/>
                  <a:gd name="connsiteY1831" fmla="*/ 263394 h 1252533"/>
                  <a:gd name="connsiteX1832" fmla="*/ 921394 w 1070680"/>
                  <a:gd name="connsiteY1832" fmla="*/ 262854 h 1252533"/>
                  <a:gd name="connsiteX1833" fmla="*/ 921051 w 1070680"/>
                  <a:gd name="connsiteY1833" fmla="*/ 261903 h 1252533"/>
                  <a:gd name="connsiteX1834" fmla="*/ 921089 w 1070680"/>
                  <a:gd name="connsiteY1834" fmla="*/ 261261 h 1252533"/>
                  <a:gd name="connsiteX1835" fmla="*/ 921407 w 1070680"/>
                  <a:gd name="connsiteY1835" fmla="*/ 260471 h 1252533"/>
                  <a:gd name="connsiteX1836" fmla="*/ 921813 w 1070680"/>
                  <a:gd name="connsiteY1836" fmla="*/ 259585 h 1252533"/>
                  <a:gd name="connsiteX1837" fmla="*/ 922347 w 1070680"/>
                  <a:gd name="connsiteY1837" fmla="*/ 258998 h 1252533"/>
                  <a:gd name="connsiteX1838" fmla="*/ 921978 w 1070680"/>
                  <a:gd name="connsiteY1838" fmla="*/ 257559 h 1252533"/>
                  <a:gd name="connsiteX1839" fmla="*/ 922334 w 1070680"/>
                  <a:gd name="connsiteY1839" fmla="*/ 256914 h 1252533"/>
                  <a:gd name="connsiteX1840" fmla="*/ 922906 w 1070680"/>
                  <a:gd name="connsiteY1840" fmla="*/ 256490 h 1252533"/>
                  <a:gd name="connsiteX1841" fmla="*/ 923731 w 1070680"/>
                  <a:gd name="connsiteY1841" fmla="*/ 256278 h 1252533"/>
                  <a:gd name="connsiteX1842" fmla="*/ 924290 w 1070680"/>
                  <a:gd name="connsiteY1842" fmla="*/ 256105 h 1252533"/>
                  <a:gd name="connsiteX1843" fmla="*/ 924011 w 1070680"/>
                  <a:gd name="connsiteY1843" fmla="*/ 255280 h 1252533"/>
                  <a:gd name="connsiteX1844" fmla="*/ 923680 w 1070680"/>
                  <a:gd name="connsiteY1844" fmla="*/ 254727 h 1252533"/>
                  <a:gd name="connsiteX1845" fmla="*/ 922893 w 1070680"/>
                  <a:gd name="connsiteY1845" fmla="*/ 254391 h 1252533"/>
                  <a:gd name="connsiteX1846" fmla="*/ 922410 w 1070680"/>
                  <a:gd name="connsiteY1846" fmla="*/ 254452 h 1252533"/>
                  <a:gd name="connsiteX1847" fmla="*/ 921610 w 1070680"/>
                  <a:gd name="connsiteY1847" fmla="*/ 254399 h 1252533"/>
                  <a:gd name="connsiteX1848" fmla="*/ 921064 w 1070680"/>
                  <a:gd name="connsiteY1848" fmla="*/ 254105 h 1252533"/>
                  <a:gd name="connsiteX1849" fmla="*/ 920759 w 1070680"/>
                  <a:gd name="connsiteY1849" fmla="*/ 253607 h 1252533"/>
                  <a:gd name="connsiteX1850" fmla="*/ 921178 w 1070680"/>
                  <a:gd name="connsiteY1850" fmla="*/ 252765 h 1252533"/>
                  <a:gd name="connsiteX1851" fmla="*/ 921471 w 1070680"/>
                  <a:gd name="connsiteY1851" fmla="*/ 251912 h 1252533"/>
                  <a:gd name="connsiteX1852" fmla="*/ 921051 w 1070680"/>
                  <a:gd name="connsiteY1852" fmla="*/ 251641 h 1252533"/>
                  <a:gd name="connsiteX1853" fmla="*/ 920264 w 1070680"/>
                  <a:gd name="connsiteY1853" fmla="*/ 251702 h 1252533"/>
                  <a:gd name="connsiteX1854" fmla="*/ 919769 w 1070680"/>
                  <a:gd name="connsiteY1854" fmla="*/ 251607 h 1252533"/>
                  <a:gd name="connsiteX1855" fmla="*/ 919794 w 1070680"/>
                  <a:gd name="connsiteY1855" fmla="*/ 250454 h 1252533"/>
                  <a:gd name="connsiteX1856" fmla="*/ 919604 w 1070680"/>
                  <a:gd name="connsiteY1856" fmla="*/ 250059 h 1252533"/>
                  <a:gd name="connsiteX1857" fmla="*/ 918753 w 1070680"/>
                  <a:gd name="connsiteY1857" fmla="*/ 249592 h 1252533"/>
                  <a:gd name="connsiteX1858" fmla="*/ 918245 w 1070680"/>
                  <a:gd name="connsiteY1858" fmla="*/ 248771 h 1252533"/>
                  <a:gd name="connsiteX1859" fmla="*/ 918130 w 1070680"/>
                  <a:gd name="connsiteY1859" fmla="*/ 247947 h 1252533"/>
                  <a:gd name="connsiteX1860" fmla="*/ 917775 w 1070680"/>
                  <a:gd name="connsiteY1860" fmla="*/ 247082 h 1252533"/>
                  <a:gd name="connsiteX1861" fmla="*/ 917407 w 1070680"/>
                  <a:gd name="connsiteY1861" fmla="*/ 246783 h 1252533"/>
                  <a:gd name="connsiteX1862" fmla="*/ 916073 w 1070680"/>
                  <a:gd name="connsiteY1862" fmla="*/ 246964 h 1252533"/>
                  <a:gd name="connsiteX1863" fmla="*/ 915082 w 1070680"/>
                  <a:gd name="connsiteY1863" fmla="*/ 247157 h 1252533"/>
                  <a:gd name="connsiteX1864" fmla="*/ 914625 w 1070680"/>
                  <a:gd name="connsiteY1864" fmla="*/ 246802 h 1252533"/>
                  <a:gd name="connsiteX1865" fmla="*/ 914994 w 1070680"/>
                  <a:gd name="connsiteY1865" fmla="*/ 245837 h 1252533"/>
                  <a:gd name="connsiteX1866" fmla="*/ 915997 w 1070680"/>
                  <a:gd name="connsiteY1866" fmla="*/ 245285 h 1252533"/>
                  <a:gd name="connsiteX1867" fmla="*/ 916111 w 1070680"/>
                  <a:gd name="connsiteY1867" fmla="*/ 244516 h 1252533"/>
                  <a:gd name="connsiteX1868" fmla="*/ 915730 w 1070680"/>
                  <a:gd name="connsiteY1868" fmla="*/ 243364 h 1252533"/>
                  <a:gd name="connsiteX1869" fmla="*/ 915870 w 1070680"/>
                  <a:gd name="connsiteY1869" fmla="*/ 242709 h 1252533"/>
                  <a:gd name="connsiteX1870" fmla="*/ 916098 w 1070680"/>
                  <a:gd name="connsiteY1870" fmla="*/ 242138 h 1252533"/>
                  <a:gd name="connsiteX1871" fmla="*/ 916200 w 1070680"/>
                  <a:gd name="connsiteY1871" fmla="*/ 241454 h 1252533"/>
                  <a:gd name="connsiteX1872" fmla="*/ 916441 w 1070680"/>
                  <a:gd name="connsiteY1872" fmla="*/ 240883 h 1252533"/>
                  <a:gd name="connsiteX1873" fmla="*/ 916949 w 1070680"/>
                  <a:gd name="connsiteY1873" fmla="*/ 240083 h 1252533"/>
                  <a:gd name="connsiteX1874" fmla="*/ 917394 w 1070680"/>
                  <a:gd name="connsiteY1874" fmla="*/ 239621 h 1252533"/>
                  <a:gd name="connsiteX1875" fmla="*/ 916949 w 1070680"/>
                  <a:gd name="connsiteY1875" fmla="*/ 239113 h 1252533"/>
                  <a:gd name="connsiteX1876" fmla="*/ 916467 w 1070680"/>
                  <a:gd name="connsiteY1876" fmla="*/ 238336 h 1252533"/>
                  <a:gd name="connsiteX1877" fmla="*/ 916962 w 1070680"/>
                  <a:gd name="connsiteY1877" fmla="*/ 237688 h 1252533"/>
                  <a:gd name="connsiteX1878" fmla="*/ 917343 w 1070680"/>
                  <a:gd name="connsiteY1878" fmla="*/ 238156 h 1252533"/>
                  <a:gd name="connsiteX1879" fmla="*/ 917953 w 1070680"/>
                  <a:gd name="connsiteY1879" fmla="*/ 238538 h 1252533"/>
                  <a:gd name="connsiteX1880" fmla="*/ 918422 w 1070680"/>
                  <a:gd name="connsiteY1880" fmla="*/ 238570 h 1252533"/>
                  <a:gd name="connsiteX1881" fmla="*/ 918550 w 1070680"/>
                  <a:gd name="connsiteY1881" fmla="*/ 237996 h 1252533"/>
                  <a:gd name="connsiteX1882" fmla="*/ 919210 w 1070680"/>
                  <a:gd name="connsiteY1882" fmla="*/ 238425 h 1252533"/>
                  <a:gd name="connsiteX1883" fmla="*/ 920086 w 1070680"/>
                  <a:gd name="connsiteY1883" fmla="*/ 238635 h 1252533"/>
                  <a:gd name="connsiteX1884" fmla="*/ 920670 w 1070680"/>
                  <a:gd name="connsiteY1884" fmla="*/ 238336 h 1252533"/>
                  <a:gd name="connsiteX1885" fmla="*/ 920734 w 1070680"/>
                  <a:gd name="connsiteY1885" fmla="*/ 237553 h 1252533"/>
                  <a:gd name="connsiteX1886" fmla="*/ 921001 w 1070680"/>
                  <a:gd name="connsiteY1886" fmla="*/ 236259 h 1252533"/>
                  <a:gd name="connsiteX1887" fmla="*/ 921648 w 1070680"/>
                  <a:gd name="connsiteY1887" fmla="*/ 235360 h 1252533"/>
                  <a:gd name="connsiteX1888" fmla="*/ 921686 w 1070680"/>
                  <a:gd name="connsiteY1888" fmla="*/ 234601 h 1252533"/>
                  <a:gd name="connsiteX1889" fmla="*/ 921432 w 1070680"/>
                  <a:gd name="connsiteY1889" fmla="*/ 233979 h 1252533"/>
                  <a:gd name="connsiteX1890" fmla="*/ 921496 w 1070680"/>
                  <a:gd name="connsiteY1890" fmla="*/ 233318 h 1252533"/>
                  <a:gd name="connsiteX1891" fmla="*/ 922944 w 1070680"/>
                  <a:gd name="connsiteY1891" fmla="*/ 233655 h 1252533"/>
                  <a:gd name="connsiteX1892" fmla="*/ 923477 w 1070680"/>
                  <a:gd name="connsiteY1892" fmla="*/ 233540 h 1252533"/>
                  <a:gd name="connsiteX1893" fmla="*/ 923591 w 1070680"/>
                  <a:gd name="connsiteY1893" fmla="*/ 233025 h 1252533"/>
                  <a:gd name="connsiteX1894" fmla="*/ 923401 w 1070680"/>
                  <a:gd name="connsiteY1894" fmla="*/ 232628 h 1252533"/>
                  <a:gd name="connsiteX1895" fmla="*/ 923287 w 1070680"/>
                  <a:gd name="connsiteY1895" fmla="*/ 232149 h 1252533"/>
                  <a:gd name="connsiteX1896" fmla="*/ 923909 w 1070680"/>
                  <a:gd name="connsiteY1896" fmla="*/ 231998 h 1252533"/>
                  <a:gd name="connsiteX1897" fmla="*/ 924684 w 1070680"/>
                  <a:gd name="connsiteY1897" fmla="*/ 231879 h 1252533"/>
                  <a:gd name="connsiteX1898" fmla="*/ 925382 w 1070680"/>
                  <a:gd name="connsiteY1898" fmla="*/ 231134 h 1252533"/>
                  <a:gd name="connsiteX1899" fmla="*/ 925814 w 1070680"/>
                  <a:gd name="connsiteY1899" fmla="*/ 230797 h 1252533"/>
                  <a:gd name="connsiteX1900" fmla="*/ 926576 w 1070680"/>
                  <a:gd name="connsiteY1900" fmla="*/ 231443 h 1252533"/>
                  <a:gd name="connsiteX1901" fmla="*/ 926957 w 1070680"/>
                  <a:gd name="connsiteY1901" fmla="*/ 231895 h 1252533"/>
                  <a:gd name="connsiteX1902" fmla="*/ 927058 w 1070680"/>
                  <a:gd name="connsiteY1902" fmla="*/ 232448 h 1252533"/>
                  <a:gd name="connsiteX1903" fmla="*/ 927490 w 1070680"/>
                  <a:gd name="connsiteY1903" fmla="*/ 232647 h 1252533"/>
                  <a:gd name="connsiteX1904" fmla="*/ 928303 w 1070680"/>
                  <a:gd name="connsiteY1904" fmla="*/ 232422 h 1252533"/>
                  <a:gd name="connsiteX1905" fmla="*/ 928684 w 1070680"/>
                  <a:gd name="connsiteY1905" fmla="*/ 231941 h 1252533"/>
                  <a:gd name="connsiteX1906" fmla="*/ 929675 w 1070680"/>
                  <a:gd name="connsiteY1906" fmla="*/ 231080 h 1252533"/>
                  <a:gd name="connsiteX1907" fmla="*/ 930335 w 1070680"/>
                  <a:gd name="connsiteY1907" fmla="*/ 230662 h 1252533"/>
                  <a:gd name="connsiteX1908" fmla="*/ 930449 w 1070680"/>
                  <a:gd name="connsiteY1908" fmla="*/ 230203 h 1252533"/>
                  <a:gd name="connsiteX1909" fmla="*/ 929687 w 1070680"/>
                  <a:gd name="connsiteY1909" fmla="*/ 229458 h 1252533"/>
                  <a:gd name="connsiteX1910" fmla="*/ 928989 w 1070680"/>
                  <a:gd name="connsiteY1910" fmla="*/ 229163 h 1252533"/>
                  <a:gd name="connsiteX1911" fmla="*/ 929129 w 1070680"/>
                  <a:gd name="connsiteY1911" fmla="*/ 228466 h 1252533"/>
                  <a:gd name="connsiteX1912" fmla="*/ 929459 w 1070680"/>
                  <a:gd name="connsiteY1912" fmla="*/ 227783 h 1252533"/>
                  <a:gd name="connsiteX1913" fmla="*/ 929599 w 1070680"/>
                  <a:gd name="connsiteY1913" fmla="*/ 227037 h 1252533"/>
                  <a:gd name="connsiteX1914" fmla="*/ 929560 w 1070680"/>
                  <a:gd name="connsiteY1914" fmla="*/ 226228 h 1252533"/>
                  <a:gd name="connsiteX1915" fmla="*/ 929586 w 1070680"/>
                  <a:gd name="connsiteY1915" fmla="*/ 225586 h 1252533"/>
                  <a:gd name="connsiteX1916" fmla="*/ 929192 w 1070680"/>
                  <a:gd name="connsiteY1916" fmla="*/ 225348 h 1252533"/>
                  <a:gd name="connsiteX1917" fmla="*/ 929091 w 1070680"/>
                  <a:gd name="connsiteY1917" fmla="*/ 224922 h 1252533"/>
                  <a:gd name="connsiteX1918" fmla="*/ 929472 w 1070680"/>
                  <a:gd name="connsiteY1918" fmla="*/ 224033 h 1252533"/>
                  <a:gd name="connsiteX1919" fmla="*/ 929383 w 1070680"/>
                  <a:gd name="connsiteY1919" fmla="*/ 223098 h 1252533"/>
                  <a:gd name="connsiteX1920" fmla="*/ 929218 w 1070680"/>
                  <a:gd name="connsiteY1920" fmla="*/ 222417 h 1252533"/>
                  <a:gd name="connsiteX1921" fmla="*/ 928836 w 1070680"/>
                  <a:gd name="connsiteY1921" fmla="*/ 221791 h 1252533"/>
                  <a:gd name="connsiteX1922" fmla="*/ 928786 w 1070680"/>
                  <a:gd name="connsiteY1922" fmla="*/ 221322 h 1252533"/>
                  <a:gd name="connsiteX1923" fmla="*/ 929281 w 1070680"/>
                  <a:gd name="connsiteY1923" fmla="*/ 220978 h 1252533"/>
                  <a:gd name="connsiteX1924" fmla="*/ 929573 w 1070680"/>
                  <a:gd name="connsiteY1924" fmla="*/ 220539 h 1252533"/>
                  <a:gd name="connsiteX1925" fmla="*/ 929751 w 1070680"/>
                  <a:gd name="connsiteY1925" fmla="*/ 219765 h 1252533"/>
                  <a:gd name="connsiteX1926" fmla="*/ 930500 w 1070680"/>
                  <a:gd name="connsiteY1926" fmla="*/ 219518 h 1252533"/>
                  <a:gd name="connsiteX1927" fmla="*/ 930843 w 1070680"/>
                  <a:gd name="connsiteY1927" fmla="*/ 218692 h 1252533"/>
                  <a:gd name="connsiteX1928" fmla="*/ 931377 w 1070680"/>
                  <a:gd name="connsiteY1928" fmla="*/ 218146 h 1252533"/>
                  <a:gd name="connsiteX1929" fmla="*/ 931948 w 1070680"/>
                  <a:gd name="connsiteY1929" fmla="*/ 217868 h 1252533"/>
                  <a:gd name="connsiteX1930" fmla="*/ 933497 w 1070680"/>
                  <a:gd name="connsiteY1930" fmla="*/ 217091 h 1252533"/>
                  <a:gd name="connsiteX1931" fmla="*/ 934475 w 1070680"/>
                  <a:gd name="connsiteY1931" fmla="*/ 216763 h 1252533"/>
                  <a:gd name="connsiteX1932" fmla="*/ 934818 w 1070680"/>
                  <a:gd name="connsiteY1932" fmla="*/ 216419 h 1252533"/>
                  <a:gd name="connsiteX1933" fmla="*/ 935275 w 1070680"/>
                  <a:gd name="connsiteY1933" fmla="*/ 215748 h 1252533"/>
                  <a:gd name="connsiteX1934" fmla="*/ 934653 w 1070680"/>
                  <a:gd name="connsiteY1934" fmla="*/ 215482 h 1252533"/>
                  <a:gd name="connsiteX1935" fmla="*/ 934018 w 1070680"/>
                  <a:gd name="connsiteY1935" fmla="*/ 215427 h 1252533"/>
                  <a:gd name="connsiteX1936" fmla="*/ 933129 w 1070680"/>
                  <a:gd name="connsiteY1936" fmla="*/ 214046 h 1252533"/>
                  <a:gd name="connsiteX1937" fmla="*/ 932774 w 1070680"/>
                  <a:gd name="connsiteY1937" fmla="*/ 213349 h 1252533"/>
                  <a:gd name="connsiteX1938" fmla="*/ 932735 w 1070680"/>
                  <a:gd name="connsiteY1938" fmla="*/ 212769 h 1252533"/>
                  <a:gd name="connsiteX1939" fmla="*/ 932888 w 1070680"/>
                  <a:gd name="connsiteY1939" fmla="*/ 212021 h 1252533"/>
                  <a:gd name="connsiteX1940" fmla="*/ 932481 w 1070680"/>
                  <a:gd name="connsiteY1940" fmla="*/ 211668 h 1252533"/>
                  <a:gd name="connsiteX1941" fmla="*/ 932227 w 1070680"/>
                  <a:gd name="connsiteY1941" fmla="*/ 211090 h 1252533"/>
                  <a:gd name="connsiteX1942" fmla="*/ 931707 w 1070680"/>
                  <a:gd name="connsiteY1942" fmla="*/ 210155 h 1252533"/>
                  <a:gd name="connsiteX1943" fmla="*/ 932050 w 1070680"/>
                  <a:gd name="connsiteY1943" fmla="*/ 209015 h 1252533"/>
                  <a:gd name="connsiteX1944" fmla="*/ 933155 w 1070680"/>
                  <a:gd name="connsiteY1944" fmla="*/ 209147 h 1252533"/>
                  <a:gd name="connsiteX1945" fmla="*/ 933637 w 1070680"/>
                  <a:gd name="connsiteY1945" fmla="*/ 209905 h 1252533"/>
                  <a:gd name="connsiteX1946" fmla="*/ 934259 w 1070680"/>
                  <a:gd name="connsiteY1946" fmla="*/ 209878 h 1252533"/>
                  <a:gd name="connsiteX1947" fmla="*/ 934272 w 1070680"/>
                  <a:gd name="connsiteY1947" fmla="*/ 209214 h 1252533"/>
                  <a:gd name="connsiteX1948" fmla="*/ 934196 w 1070680"/>
                  <a:gd name="connsiteY1948" fmla="*/ 207888 h 1252533"/>
                  <a:gd name="connsiteX1949" fmla="*/ 934094 w 1070680"/>
                  <a:gd name="connsiteY1949" fmla="*/ 206905 h 1252533"/>
                  <a:gd name="connsiteX1950" fmla="*/ 934450 w 1070680"/>
                  <a:gd name="connsiteY1950" fmla="*/ 206346 h 1252533"/>
                  <a:gd name="connsiteX1951" fmla="*/ 934856 w 1070680"/>
                  <a:gd name="connsiteY1951" fmla="*/ 205830 h 1252533"/>
                  <a:gd name="connsiteX1952" fmla="*/ 935021 w 1070680"/>
                  <a:gd name="connsiteY1952" fmla="*/ 204861 h 1252533"/>
                  <a:gd name="connsiteX1953" fmla="*/ 934298 w 1070680"/>
                  <a:gd name="connsiteY1953" fmla="*/ 203525 h 1252533"/>
                  <a:gd name="connsiteX1954" fmla="*/ 934005 w 1070680"/>
                  <a:gd name="connsiteY1954" fmla="*/ 202873 h 1252533"/>
                  <a:gd name="connsiteX1955" fmla="*/ 933307 w 1070680"/>
                  <a:gd name="connsiteY1955" fmla="*/ 202176 h 1252533"/>
                  <a:gd name="connsiteX1956" fmla="*/ 933028 w 1070680"/>
                  <a:gd name="connsiteY1956" fmla="*/ 201194 h 1252533"/>
                  <a:gd name="connsiteX1957" fmla="*/ 932850 w 1070680"/>
                  <a:gd name="connsiteY1957" fmla="*/ 200282 h 1252533"/>
                  <a:gd name="connsiteX1958" fmla="*/ 933218 w 1070680"/>
                  <a:gd name="connsiteY1958" fmla="*/ 199803 h 1252533"/>
                  <a:gd name="connsiteX1959" fmla="*/ 933104 w 1070680"/>
                  <a:gd name="connsiteY1959" fmla="*/ 199274 h 1252533"/>
                  <a:gd name="connsiteX1960" fmla="*/ 932900 w 1070680"/>
                  <a:gd name="connsiteY1960" fmla="*/ 198827 h 1252533"/>
                  <a:gd name="connsiteX1961" fmla="*/ 932037 w 1070680"/>
                  <a:gd name="connsiteY1961" fmla="*/ 198118 h 1252533"/>
                  <a:gd name="connsiteX1962" fmla="*/ 932240 w 1070680"/>
                  <a:gd name="connsiteY1962" fmla="*/ 197530 h 1252533"/>
                  <a:gd name="connsiteX1963" fmla="*/ 932583 w 1070680"/>
                  <a:gd name="connsiteY1963" fmla="*/ 196788 h 1252533"/>
                  <a:gd name="connsiteX1964" fmla="*/ 932926 w 1070680"/>
                  <a:gd name="connsiteY1964" fmla="*/ 196018 h 1252533"/>
                  <a:gd name="connsiteX1965" fmla="*/ 932647 w 1070680"/>
                  <a:gd name="connsiteY1965" fmla="*/ 195376 h 1252533"/>
                  <a:gd name="connsiteX1966" fmla="*/ 932139 w 1070680"/>
                  <a:gd name="connsiteY1966" fmla="*/ 195087 h 1252533"/>
                  <a:gd name="connsiteX1967" fmla="*/ 931440 w 1070680"/>
                  <a:gd name="connsiteY1967" fmla="*/ 195057 h 1252533"/>
                  <a:gd name="connsiteX1968" fmla="*/ 930640 w 1070680"/>
                  <a:gd name="connsiteY1968" fmla="*/ 194698 h 1252533"/>
                  <a:gd name="connsiteX1969" fmla="*/ 929980 w 1070680"/>
                  <a:gd name="connsiteY1969" fmla="*/ 194534 h 1252533"/>
                  <a:gd name="connsiteX1970" fmla="*/ 929408 w 1070680"/>
                  <a:gd name="connsiteY1970" fmla="*/ 194149 h 1252533"/>
                  <a:gd name="connsiteX1971" fmla="*/ 929116 w 1070680"/>
                  <a:gd name="connsiteY1971" fmla="*/ 193494 h 1252533"/>
                  <a:gd name="connsiteX1972" fmla="*/ 928163 w 1070680"/>
                  <a:gd name="connsiteY1972" fmla="*/ 193246 h 1252533"/>
                  <a:gd name="connsiteX1973" fmla="*/ 927122 w 1070680"/>
                  <a:gd name="connsiteY1973" fmla="*/ 193591 h 1252533"/>
                  <a:gd name="connsiteX1974" fmla="*/ 926131 w 1070680"/>
                  <a:gd name="connsiteY1974" fmla="*/ 193124 h 1252533"/>
                  <a:gd name="connsiteX1975" fmla="*/ 925192 w 1070680"/>
                  <a:gd name="connsiteY1975" fmla="*/ 192456 h 1252533"/>
                  <a:gd name="connsiteX1976" fmla="*/ 924303 w 1070680"/>
                  <a:gd name="connsiteY1976" fmla="*/ 192246 h 1252533"/>
                  <a:gd name="connsiteX1977" fmla="*/ 923007 w 1070680"/>
                  <a:gd name="connsiteY1977" fmla="*/ 192082 h 1252533"/>
                  <a:gd name="connsiteX1978" fmla="*/ 922067 w 1070680"/>
                  <a:gd name="connsiteY1978" fmla="*/ 192223 h 1252533"/>
                  <a:gd name="connsiteX1979" fmla="*/ 921280 w 1070680"/>
                  <a:gd name="connsiteY1979" fmla="*/ 191992 h 1252533"/>
                  <a:gd name="connsiteX1980" fmla="*/ 920442 w 1070680"/>
                  <a:gd name="connsiteY1980" fmla="*/ 191439 h 1252533"/>
                  <a:gd name="connsiteX1981" fmla="*/ 919972 w 1070680"/>
                  <a:gd name="connsiteY1981" fmla="*/ 191443 h 1252533"/>
                  <a:gd name="connsiteX1982" fmla="*/ 919273 w 1070680"/>
                  <a:gd name="connsiteY1982" fmla="*/ 192088 h 1252533"/>
                  <a:gd name="connsiteX1983" fmla="*/ 918308 w 1070680"/>
                  <a:gd name="connsiteY1983" fmla="*/ 191725 h 1252533"/>
                  <a:gd name="connsiteX1984" fmla="*/ 918105 w 1070680"/>
                  <a:gd name="connsiteY1984" fmla="*/ 191118 h 1252533"/>
                  <a:gd name="connsiteX1985" fmla="*/ 918511 w 1070680"/>
                  <a:gd name="connsiteY1985" fmla="*/ 190546 h 1252533"/>
                  <a:gd name="connsiteX1986" fmla="*/ 919654 w 1070680"/>
                  <a:gd name="connsiteY1986" fmla="*/ 190637 h 1252533"/>
                  <a:gd name="connsiteX1987" fmla="*/ 920404 w 1070680"/>
                  <a:gd name="connsiteY1987" fmla="*/ 189840 h 1252533"/>
                  <a:gd name="connsiteX1988" fmla="*/ 920061 w 1070680"/>
                  <a:gd name="connsiteY1988" fmla="*/ 188578 h 1252533"/>
                  <a:gd name="connsiteX1989" fmla="*/ 919426 w 1070680"/>
                  <a:gd name="connsiteY1989" fmla="*/ 188665 h 1252533"/>
                  <a:gd name="connsiteX1990" fmla="*/ 918931 w 1070680"/>
                  <a:gd name="connsiteY1990" fmla="*/ 188380 h 1252533"/>
                  <a:gd name="connsiteX1991" fmla="*/ 918562 w 1070680"/>
                  <a:gd name="connsiteY1991" fmla="*/ 188081 h 1252533"/>
                  <a:gd name="connsiteX1992" fmla="*/ 918778 w 1070680"/>
                  <a:gd name="connsiteY1992" fmla="*/ 187538 h 1252533"/>
                  <a:gd name="connsiteX1993" fmla="*/ 918346 w 1070680"/>
                  <a:gd name="connsiteY1993" fmla="*/ 187220 h 1252533"/>
                  <a:gd name="connsiteX1994" fmla="*/ 918499 w 1070680"/>
                  <a:gd name="connsiteY1994" fmla="*/ 186462 h 1252533"/>
                  <a:gd name="connsiteX1995" fmla="*/ 918537 w 1070680"/>
                  <a:gd name="connsiteY1995" fmla="*/ 185651 h 1252533"/>
                  <a:gd name="connsiteX1996" fmla="*/ 918943 w 1070680"/>
                  <a:gd name="connsiteY1996" fmla="*/ 184815 h 1252533"/>
                  <a:gd name="connsiteX1997" fmla="*/ 920289 w 1070680"/>
                  <a:gd name="connsiteY1997" fmla="*/ 184308 h 1252533"/>
                  <a:gd name="connsiteX1998" fmla="*/ 919959 w 1070680"/>
                  <a:gd name="connsiteY1998" fmla="*/ 183535 h 1252533"/>
                  <a:gd name="connsiteX1999" fmla="*/ 919121 w 1070680"/>
                  <a:gd name="connsiteY1999" fmla="*/ 182831 h 1252533"/>
                  <a:gd name="connsiteX2000" fmla="*/ 918880 w 1070680"/>
                  <a:gd name="connsiteY2000" fmla="*/ 182022 h 1252533"/>
                  <a:gd name="connsiteX2001" fmla="*/ 919629 w 1070680"/>
                  <a:gd name="connsiteY2001" fmla="*/ 181360 h 1252533"/>
                  <a:gd name="connsiteX2002" fmla="*/ 919743 w 1070680"/>
                  <a:gd name="connsiteY2002" fmla="*/ 180651 h 1252533"/>
                  <a:gd name="connsiteX2003" fmla="*/ 919985 w 1070680"/>
                  <a:gd name="connsiteY2003" fmla="*/ 179976 h 1252533"/>
                  <a:gd name="connsiteX2004" fmla="*/ 920239 w 1070680"/>
                  <a:gd name="connsiteY2004" fmla="*/ 179367 h 1252533"/>
                  <a:gd name="connsiteX2005" fmla="*/ 920670 w 1070680"/>
                  <a:gd name="connsiteY2005" fmla="*/ 179058 h 1252533"/>
                  <a:gd name="connsiteX2006" fmla="*/ 920035 w 1070680"/>
                  <a:gd name="connsiteY2006" fmla="*/ 177948 h 1252533"/>
                  <a:gd name="connsiteX2007" fmla="*/ 918854 w 1070680"/>
                  <a:gd name="connsiteY2007" fmla="*/ 176955 h 1252533"/>
                  <a:gd name="connsiteX2008" fmla="*/ 918448 w 1070680"/>
                  <a:gd name="connsiteY2008" fmla="*/ 176002 h 1252533"/>
                  <a:gd name="connsiteX2009" fmla="*/ 917648 w 1070680"/>
                  <a:gd name="connsiteY2009" fmla="*/ 175090 h 1252533"/>
                  <a:gd name="connsiteX2010" fmla="*/ 916606 w 1070680"/>
                  <a:gd name="connsiteY2010" fmla="*/ 174127 h 1252533"/>
                  <a:gd name="connsiteX2011" fmla="*/ 915921 w 1070680"/>
                  <a:gd name="connsiteY2011" fmla="*/ 173494 h 1252533"/>
                  <a:gd name="connsiteX2012" fmla="*/ 914930 w 1070680"/>
                  <a:gd name="connsiteY2012" fmla="*/ 172859 h 1252533"/>
                  <a:gd name="connsiteX2013" fmla="*/ 914003 w 1070680"/>
                  <a:gd name="connsiteY2013" fmla="*/ 172483 h 1252533"/>
                  <a:gd name="connsiteX2014" fmla="*/ 912288 w 1070680"/>
                  <a:gd name="connsiteY2014" fmla="*/ 172865 h 1252533"/>
                  <a:gd name="connsiteX2015" fmla="*/ 910383 w 1070680"/>
                  <a:gd name="connsiteY2015" fmla="*/ 174294 h 1252533"/>
                  <a:gd name="connsiteX2016" fmla="*/ 908199 w 1070680"/>
                  <a:gd name="connsiteY2016" fmla="*/ 176233 h 1252533"/>
                  <a:gd name="connsiteX2017" fmla="*/ 905621 w 1070680"/>
                  <a:gd name="connsiteY2017" fmla="*/ 178234 h 1252533"/>
                  <a:gd name="connsiteX2018" fmla="*/ 902776 w 1070680"/>
                  <a:gd name="connsiteY2018" fmla="*/ 180169 h 1252533"/>
                  <a:gd name="connsiteX2019" fmla="*/ 899372 w 1070680"/>
                  <a:gd name="connsiteY2019" fmla="*/ 181890 h 1252533"/>
                  <a:gd name="connsiteX2020" fmla="*/ 897201 w 1070680"/>
                  <a:gd name="connsiteY2020" fmla="*/ 183325 h 1252533"/>
                  <a:gd name="connsiteX2021" fmla="*/ 895334 w 1070680"/>
                  <a:gd name="connsiteY2021" fmla="*/ 184308 h 1252533"/>
                  <a:gd name="connsiteX2022" fmla="*/ 892680 w 1070680"/>
                  <a:gd name="connsiteY2022" fmla="*/ 184632 h 1252533"/>
                  <a:gd name="connsiteX2023" fmla="*/ 889784 w 1070680"/>
                  <a:gd name="connsiteY2023" fmla="*/ 185224 h 1252533"/>
                  <a:gd name="connsiteX2024" fmla="*/ 888590 w 1070680"/>
                  <a:gd name="connsiteY2024" fmla="*/ 186084 h 1252533"/>
                  <a:gd name="connsiteX2025" fmla="*/ 888285 w 1070680"/>
                  <a:gd name="connsiteY2025" fmla="*/ 186928 h 1252533"/>
                  <a:gd name="connsiteX2026" fmla="*/ 886952 w 1070680"/>
                  <a:gd name="connsiteY2026" fmla="*/ 188624 h 1252533"/>
                  <a:gd name="connsiteX2027" fmla="*/ 885174 w 1070680"/>
                  <a:gd name="connsiteY2027" fmla="*/ 190344 h 1252533"/>
                  <a:gd name="connsiteX2028" fmla="*/ 883421 w 1070680"/>
                  <a:gd name="connsiteY2028" fmla="*/ 192178 h 1252533"/>
                  <a:gd name="connsiteX2029" fmla="*/ 881745 w 1070680"/>
                  <a:gd name="connsiteY2029" fmla="*/ 193559 h 1252533"/>
                  <a:gd name="connsiteX2030" fmla="*/ 880145 w 1070680"/>
                  <a:gd name="connsiteY2030" fmla="*/ 195090 h 1252533"/>
                  <a:gd name="connsiteX2031" fmla="*/ 878659 w 1070680"/>
                  <a:gd name="connsiteY2031" fmla="*/ 196805 h 1252533"/>
                  <a:gd name="connsiteX2032" fmla="*/ 877008 w 1070680"/>
                  <a:gd name="connsiteY2032" fmla="*/ 198561 h 1252533"/>
                  <a:gd name="connsiteX2033" fmla="*/ 875624 w 1070680"/>
                  <a:gd name="connsiteY2033" fmla="*/ 199665 h 1252533"/>
                  <a:gd name="connsiteX2034" fmla="*/ 873185 w 1070680"/>
                  <a:gd name="connsiteY2034" fmla="*/ 199814 h 1252533"/>
                  <a:gd name="connsiteX2035" fmla="*/ 871267 w 1070680"/>
                  <a:gd name="connsiteY2035" fmla="*/ 199701 h 1252533"/>
                  <a:gd name="connsiteX2036" fmla="*/ 869159 w 1070680"/>
                  <a:gd name="connsiteY2036" fmla="*/ 199486 h 1252533"/>
                  <a:gd name="connsiteX2037" fmla="*/ 866149 w 1070680"/>
                  <a:gd name="connsiteY2037" fmla="*/ 199534 h 1252533"/>
                  <a:gd name="connsiteX2038" fmla="*/ 864574 w 1070680"/>
                  <a:gd name="connsiteY2038" fmla="*/ 199283 h 1252533"/>
                  <a:gd name="connsiteX2039" fmla="*/ 862517 w 1070680"/>
                  <a:gd name="connsiteY2039" fmla="*/ 198641 h 1252533"/>
                  <a:gd name="connsiteX2040" fmla="*/ 860015 w 1070680"/>
                  <a:gd name="connsiteY2040" fmla="*/ 197925 h 1252533"/>
                  <a:gd name="connsiteX2041" fmla="*/ 856688 w 1070680"/>
                  <a:gd name="connsiteY2041" fmla="*/ 197234 h 1252533"/>
                  <a:gd name="connsiteX2042" fmla="*/ 855037 w 1070680"/>
                  <a:gd name="connsiteY2042" fmla="*/ 196975 h 1252533"/>
                  <a:gd name="connsiteX2043" fmla="*/ 853018 w 1070680"/>
                  <a:gd name="connsiteY2043" fmla="*/ 197938 h 1252533"/>
                  <a:gd name="connsiteX2044" fmla="*/ 850439 w 1070680"/>
                  <a:gd name="connsiteY2044" fmla="*/ 198166 h 1252533"/>
                  <a:gd name="connsiteX2045" fmla="*/ 848509 w 1070680"/>
                  <a:gd name="connsiteY2045" fmla="*/ 198114 h 1252533"/>
                  <a:gd name="connsiteX2046" fmla="*/ 847252 w 1070680"/>
                  <a:gd name="connsiteY2046" fmla="*/ 198352 h 1252533"/>
                  <a:gd name="connsiteX2047" fmla="*/ 845143 w 1070680"/>
                  <a:gd name="connsiteY2047" fmla="*/ 199396 h 1252533"/>
                  <a:gd name="connsiteX2048" fmla="*/ 844064 w 1070680"/>
                  <a:gd name="connsiteY2048" fmla="*/ 200215 h 1252533"/>
                  <a:gd name="connsiteX2049" fmla="*/ 843734 w 1070680"/>
                  <a:gd name="connsiteY2049" fmla="*/ 200711 h 1252533"/>
                  <a:gd name="connsiteX2050" fmla="*/ 842832 w 1070680"/>
                  <a:gd name="connsiteY2050" fmla="*/ 201171 h 1252533"/>
                  <a:gd name="connsiteX2051" fmla="*/ 842045 w 1070680"/>
                  <a:gd name="connsiteY2051" fmla="*/ 202121 h 1252533"/>
                  <a:gd name="connsiteX2052" fmla="*/ 841384 w 1070680"/>
                  <a:gd name="connsiteY2052" fmla="*/ 202362 h 1252533"/>
                  <a:gd name="connsiteX2053" fmla="*/ 840584 w 1070680"/>
                  <a:gd name="connsiteY2053" fmla="*/ 202180 h 1252533"/>
                  <a:gd name="connsiteX2054" fmla="*/ 838844 w 1070680"/>
                  <a:gd name="connsiteY2054" fmla="*/ 202298 h 1252533"/>
                  <a:gd name="connsiteX2055" fmla="*/ 838120 w 1070680"/>
                  <a:gd name="connsiteY2055" fmla="*/ 202909 h 1252533"/>
                  <a:gd name="connsiteX2056" fmla="*/ 836723 w 1070680"/>
                  <a:gd name="connsiteY2056" fmla="*/ 203856 h 1252533"/>
                  <a:gd name="connsiteX2057" fmla="*/ 836419 w 1070680"/>
                  <a:gd name="connsiteY2057" fmla="*/ 205615 h 1252533"/>
                  <a:gd name="connsiteX2058" fmla="*/ 835923 w 1070680"/>
                  <a:gd name="connsiteY2058" fmla="*/ 206491 h 1252533"/>
                  <a:gd name="connsiteX2059" fmla="*/ 834907 w 1070680"/>
                  <a:gd name="connsiteY2059" fmla="*/ 207368 h 1252533"/>
                  <a:gd name="connsiteX2060" fmla="*/ 833777 w 1070680"/>
                  <a:gd name="connsiteY2060" fmla="*/ 208594 h 1252533"/>
                  <a:gd name="connsiteX2061" fmla="*/ 832850 w 1070680"/>
                  <a:gd name="connsiteY2061" fmla="*/ 209789 h 1252533"/>
                  <a:gd name="connsiteX2062" fmla="*/ 830894 w 1070680"/>
                  <a:gd name="connsiteY2062" fmla="*/ 212332 h 1252533"/>
                  <a:gd name="connsiteX2063" fmla="*/ 829040 w 1070680"/>
                  <a:gd name="connsiteY2063" fmla="*/ 214441 h 1252533"/>
                  <a:gd name="connsiteX2064" fmla="*/ 827160 w 1070680"/>
                  <a:gd name="connsiteY2064" fmla="*/ 216702 h 1252533"/>
                  <a:gd name="connsiteX2065" fmla="*/ 825166 w 1070680"/>
                  <a:gd name="connsiteY2065" fmla="*/ 219152 h 1252533"/>
                  <a:gd name="connsiteX2066" fmla="*/ 824023 w 1070680"/>
                  <a:gd name="connsiteY2066" fmla="*/ 220015 h 1252533"/>
                  <a:gd name="connsiteX2067" fmla="*/ 823426 w 1070680"/>
                  <a:gd name="connsiteY2067" fmla="*/ 220631 h 1252533"/>
                  <a:gd name="connsiteX2068" fmla="*/ 822639 w 1070680"/>
                  <a:gd name="connsiteY2068" fmla="*/ 221373 h 1252533"/>
                  <a:gd name="connsiteX2069" fmla="*/ 822080 w 1070680"/>
                  <a:gd name="connsiteY2069" fmla="*/ 221932 h 1252533"/>
                  <a:gd name="connsiteX2070" fmla="*/ 821534 w 1070680"/>
                  <a:gd name="connsiteY2070" fmla="*/ 222440 h 1252533"/>
                  <a:gd name="connsiteX2071" fmla="*/ 821115 w 1070680"/>
                  <a:gd name="connsiteY2071" fmla="*/ 222795 h 1252533"/>
                  <a:gd name="connsiteX2072" fmla="*/ 820607 w 1070680"/>
                  <a:gd name="connsiteY2072" fmla="*/ 223268 h 1252533"/>
                  <a:gd name="connsiteX2073" fmla="*/ 819959 w 1070680"/>
                  <a:gd name="connsiteY2073" fmla="*/ 223942 h 1252533"/>
                  <a:gd name="connsiteX2074" fmla="*/ 819286 w 1070680"/>
                  <a:gd name="connsiteY2074" fmla="*/ 224401 h 1252533"/>
                  <a:gd name="connsiteX2075" fmla="*/ 818791 w 1070680"/>
                  <a:gd name="connsiteY2075" fmla="*/ 224728 h 1252533"/>
                  <a:gd name="connsiteX2076" fmla="*/ 818029 w 1070680"/>
                  <a:gd name="connsiteY2076" fmla="*/ 225216 h 1252533"/>
                  <a:gd name="connsiteX2077" fmla="*/ 817292 w 1070680"/>
                  <a:gd name="connsiteY2077" fmla="*/ 225695 h 1252533"/>
                  <a:gd name="connsiteX2078" fmla="*/ 816708 w 1070680"/>
                  <a:gd name="connsiteY2078" fmla="*/ 226090 h 1252533"/>
                  <a:gd name="connsiteX2079" fmla="*/ 816120 w 1070680"/>
                  <a:gd name="connsiteY2079" fmla="*/ 226504 h 1252533"/>
                  <a:gd name="connsiteX2080" fmla="*/ 815488 w 1070680"/>
                  <a:gd name="connsiteY2080" fmla="*/ 226896 h 1252533"/>
                  <a:gd name="connsiteX2081" fmla="*/ 814765 w 1070680"/>
                  <a:gd name="connsiteY2081" fmla="*/ 227300 h 1252533"/>
                  <a:gd name="connsiteX2082" fmla="*/ 814181 w 1070680"/>
                  <a:gd name="connsiteY2082" fmla="*/ 227644 h 1252533"/>
                  <a:gd name="connsiteX2083" fmla="*/ 813153 w 1070680"/>
                  <a:gd name="connsiteY2083" fmla="*/ 228103 h 1252533"/>
                  <a:gd name="connsiteX2084" fmla="*/ 812242 w 1070680"/>
                  <a:gd name="connsiteY2084" fmla="*/ 228544 h 1252533"/>
                  <a:gd name="connsiteX2085" fmla="*/ 811461 w 1070680"/>
                  <a:gd name="connsiteY2085" fmla="*/ 228945 h 1252533"/>
                  <a:gd name="connsiteX2086" fmla="*/ 810363 w 1070680"/>
                  <a:gd name="connsiteY2086" fmla="*/ 229471 h 1252533"/>
                  <a:gd name="connsiteX2087" fmla="*/ 809601 w 1070680"/>
                  <a:gd name="connsiteY2087" fmla="*/ 229777 h 1252533"/>
                  <a:gd name="connsiteX2088" fmla="*/ 808632 w 1070680"/>
                  <a:gd name="connsiteY2088" fmla="*/ 230197 h 1252533"/>
                  <a:gd name="connsiteX2089" fmla="*/ 808038 w 1070680"/>
                  <a:gd name="connsiteY2089" fmla="*/ 230504 h 1252533"/>
                  <a:gd name="connsiteX2090" fmla="*/ 807515 w 1070680"/>
                  <a:gd name="connsiteY2090" fmla="*/ 230714 h 1252533"/>
                  <a:gd name="connsiteX2091" fmla="*/ 807069 w 1070680"/>
                  <a:gd name="connsiteY2091" fmla="*/ 230817 h 1252533"/>
                  <a:gd name="connsiteX2092" fmla="*/ 806269 w 1070680"/>
                  <a:gd name="connsiteY2092" fmla="*/ 231025 h 1252533"/>
                  <a:gd name="connsiteX2093" fmla="*/ 805479 w 1070680"/>
                  <a:gd name="connsiteY2093" fmla="*/ 231214 h 1252533"/>
                  <a:gd name="connsiteX2094" fmla="*/ 804590 w 1070680"/>
                  <a:gd name="connsiteY2094" fmla="*/ 231491 h 1252533"/>
                  <a:gd name="connsiteX2095" fmla="*/ 804096 w 1070680"/>
                  <a:gd name="connsiteY2095" fmla="*/ 231664 h 1252533"/>
                  <a:gd name="connsiteX2096" fmla="*/ 803550 w 1070680"/>
                  <a:gd name="connsiteY2096" fmla="*/ 231834 h 1252533"/>
                  <a:gd name="connsiteX2097" fmla="*/ 802850 w 1070680"/>
                  <a:gd name="connsiteY2097" fmla="*/ 231985 h 1252533"/>
                  <a:gd name="connsiteX2098" fmla="*/ 802217 w 1070680"/>
                  <a:gd name="connsiteY2098" fmla="*/ 232126 h 1252533"/>
                  <a:gd name="connsiteX2099" fmla="*/ 801604 w 1070680"/>
                  <a:gd name="connsiteY2099" fmla="*/ 232309 h 1252533"/>
                  <a:gd name="connsiteX2100" fmla="*/ 800667 w 1070680"/>
                  <a:gd name="connsiteY2100" fmla="*/ 232553 h 1252533"/>
                  <a:gd name="connsiteX2101" fmla="*/ 799755 w 1070680"/>
                  <a:gd name="connsiteY2101" fmla="*/ 232839 h 1252533"/>
                  <a:gd name="connsiteX2102" fmla="*/ 799321 w 1070680"/>
                  <a:gd name="connsiteY2102" fmla="*/ 232983 h 1252533"/>
                  <a:gd name="connsiteX2103" fmla="*/ 798360 w 1070680"/>
                  <a:gd name="connsiteY2103" fmla="*/ 233443 h 1252533"/>
                  <a:gd name="connsiteX2104" fmla="*/ 797549 w 1070680"/>
                  <a:gd name="connsiteY2104" fmla="*/ 233834 h 1252533"/>
                  <a:gd name="connsiteX2105" fmla="*/ 796509 w 1070680"/>
                  <a:gd name="connsiteY2105" fmla="*/ 234467 h 1252533"/>
                  <a:gd name="connsiteX2106" fmla="*/ 795618 w 1070680"/>
                  <a:gd name="connsiteY2106" fmla="*/ 234849 h 1252533"/>
                  <a:gd name="connsiteX2107" fmla="*/ 794916 w 1070680"/>
                  <a:gd name="connsiteY2107" fmla="*/ 235183 h 1252533"/>
                  <a:gd name="connsiteX2108" fmla="*/ 794045 w 1070680"/>
                  <a:gd name="connsiteY2108" fmla="*/ 235555 h 1252533"/>
                  <a:gd name="connsiteX2109" fmla="*/ 792957 w 1070680"/>
                  <a:gd name="connsiteY2109" fmla="*/ 236072 h 1252533"/>
                  <a:gd name="connsiteX2110" fmla="*/ 792167 w 1070680"/>
                  <a:gd name="connsiteY2110" fmla="*/ 236496 h 1252533"/>
                  <a:gd name="connsiteX2111" fmla="*/ 791317 w 1070680"/>
                  <a:gd name="connsiteY2111" fmla="*/ 237051 h 1252533"/>
                  <a:gd name="connsiteX2112" fmla="*/ 790533 w 1070680"/>
                  <a:gd name="connsiteY2112" fmla="*/ 237425 h 1252533"/>
                  <a:gd name="connsiteX2113" fmla="*/ 789573 w 1070680"/>
                  <a:gd name="connsiteY2113" fmla="*/ 237922 h 1252533"/>
                  <a:gd name="connsiteX2114" fmla="*/ 788741 w 1070680"/>
                  <a:gd name="connsiteY2114" fmla="*/ 238352 h 1252533"/>
                  <a:gd name="connsiteX2115" fmla="*/ 788090 w 1070680"/>
                  <a:gd name="connsiteY2115" fmla="*/ 238705 h 1252533"/>
                  <a:gd name="connsiteX2116" fmla="*/ 787396 w 1070680"/>
                  <a:gd name="connsiteY2116" fmla="*/ 239158 h 1252533"/>
                  <a:gd name="connsiteX2117" fmla="*/ 786365 w 1070680"/>
                  <a:gd name="connsiteY2117" fmla="*/ 239772 h 1252533"/>
                  <a:gd name="connsiteX2118" fmla="*/ 785594 w 1070680"/>
                  <a:gd name="connsiteY2118" fmla="*/ 240249 h 1252533"/>
                  <a:gd name="connsiteX2119" fmla="*/ 784959 w 1070680"/>
                  <a:gd name="connsiteY2119" fmla="*/ 240703 h 1252533"/>
                  <a:gd name="connsiteX2120" fmla="*/ 784227 w 1070680"/>
                  <a:gd name="connsiteY2120" fmla="*/ 241161 h 1252533"/>
                  <a:gd name="connsiteX2121" fmla="*/ 783058 w 1070680"/>
                  <a:gd name="connsiteY2121" fmla="*/ 241833 h 1252533"/>
                  <a:gd name="connsiteX2122" fmla="*/ 781951 w 1070680"/>
                  <a:gd name="connsiteY2122" fmla="*/ 242522 h 1252533"/>
                  <a:gd name="connsiteX2123" fmla="*/ 773541 w 1070680"/>
                  <a:gd name="connsiteY2123" fmla="*/ 247827 h 1252533"/>
                  <a:gd name="connsiteX2124" fmla="*/ 766086 w 1070680"/>
                  <a:gd name="connsiteY2124" fmla="*/ 252399 h 1252533"/>
                  <a:gd name="connsiteX2125" fmla="*/ 765315 w 1070680"/>
                  <a:gd name="connsiteY2125" fmla="*/ 252695 h 1252533"/>
                  <a:gd name="connsiteX2126" fmla="*/ 764523 w 1070680"/>
                  <a:gd name="connsiteY2126" fmla="*/ 253048 h 1252533"/>
                  <a:gd name="connsiteX2127" fmla="*/ 763741 w 1070680"/>
                  <a:gd name="connsiteY2127" fmla="*/ 253458 h 1252533"/>
                  <a:gd name="connsiteX2128" fmla="*/ 762901 w 1070680"/>
                  <a:gd name="connsiteY2128" fmla="*/ 253902 h 1252533"/>
                  <a:gd name="connsiteX2129" fmla="*/ 761741 w 1070680"/>
                  <a:gd name="connsiteY2129" fmla="*/ 254377 h 1252533"/>
                  <a:gd name="connsiteX2130" fmla="*/ 760634 w 1070680"/>
                  <a:gd name="connsiteY2130" fmla="*/ 254866 h 1252533"/>
                  <a:gd name="connsiteX2131" fmla="*/ 760069 w 1070680"/>
                  <a:gd name="connsiteY2131" fmla="*/ 255132 h 1252533"/>
                  <a:gd name="connsiteX2132" fmla="*/ 759298 w 1070680"/>
                  <a:gd name="connsiteY2132" fmla="*/ 255389 h 1252533"/>
                  <a:gd name="connsiteX2133" fmla="*/ 758576 w 1070680"/>
                  <a:gd name="connsiteY2133" fmla="*/ 255694 h 1252533"/>
                  <a:gd name="connsiteX2134" fmla="*/ 748282 w 1070680"/>
                  <a:gd name="connsiteY2134" fmla="*/ 253822 h 1252533"/>
                  <a:gd name="connsiteX2135" fmla="*/ 747040 w 1070680"/>
                  <a:gd name="connsiteY2135" fmla="*/ 253439 h 1252533"/>
                  <a:gd name="connsiteX2136" fmla="*/ 745848 w 1070680"/>
                  <a:gd name="connsiteY2136" fmla="*/ 252958 h 1252533"/>
                  <a:gd name="connsiteX2137" fmla="*/ 738868 w 1070680"/>
                  <a:gd name="connsiteY2137" fmla="*/ 249702 h 1252533"/>
                  <a:gd name="connsiteX2138" fmla="*/ 736916 w 1070680"/>
                  <a:gd name="connsiteY2138" fmla="*/ 248983 h 1252533"/>
                  <a:gd name="connsiteX2139" fmla="*/ 734938 w 1070680"/>
                  <a:gd name="connsiteY2139" fmla="*/ 248142 h 1252533"/>
                  <a:gd name="connsiteX2140" fmla="*/ 732877 w 1070680"/>
                  <a:gd name="connsiteY2140" fmla="*/ 247310 h 1252533"/>
                  <a:gd name="connsiteX2141" fmla="*/ 731715 w 1070680"/>
                  <a:gd name="connsiteY2141" fmla="*/ 246964 h 1252533"/>
                  <a:gd name="connsiteX2142" fmla="*/ 729971 w 1070680"/>
                  <a:gd name="connsiteY2142" fmla="*/ 246453 h 1252533"/>
                  <a:gd name="connsiteX2143" fmla="*/ 726796 w 1070680"/>
                  <a:gd name="connsiteY2143" fmla="*/ 245592 h 1252533"/>
                  <a:gd name="connsiteX2144" fmla="*/ 724166 w 1070680"/>
                  <a:gd name="connsiteY2144" fmla="*/ 244768 h 1252533"/>
                  <a:gd name="connsiteX2145" fmla="*/ 721848 w 1070680"/>
                  <a:gd name="connsiteY2145" fmla="*/ 244251 h 1252533"/>
                  <a:gd name="connsiteX2146" fmla="*/ 718919 w 1070680"/>
                  <a:gd name="connsiteY2146" fmla="*/ 243625 h 1252533"/>
                  <a:gd name="connsiteX2147" fmla="*/ 715854 w 1070680"/>
                  <a:gd name="connsiteY2147" fmla="*/ 243117 h 1252533"/>
                  <a:gd name="connsiteX2148" fmla="*/ 713507 w 1070680"/>
                  <a:gd name="connsiteY2148" fmla="*/ 242802 h 1252533"/>
                  <a:gd name="connsiteX2149" fmla="*/ 708555 w 1070680"/>
                  <a:gd name="connsiteY2149" fmla="*/ 242003 h 1252533"/>
                  <a:gd name="connsiteX2150" fmla="*/ 701135 w 1070680"/>
                  <a:gd name="connsiteY2150" fmla="*/ 241354 h 1252533"/>
                  <a:gd name="connsiteX2151" fmla="*/ 691210 w 1070680"/>
                  <a:gd name="connsiteY2151" fmla="*/ 240407 h 1252533"/>
                  <a:gd name="connsiteX2152" fmla="*/ 689220 w 1070680"/>
                  <a:gd name="connsiteY2152" fmla="*/ 240318 h 1252533"/>
                  <a:gd name="connsiteX2153" fmla="*/ 687601 w 1070680"/>
                  <a:gd name="connsiteY2153" fmla="*/ 240240 h 1252533"/>
                  <a:gd name="connsiteX2154" fmla="*/ 686061 w 1070680"/>
                  <a:gd name="connsiteY2154" fmla="*/ 240263 h 1252533"/>
                  <a:gd name="connsiteX2155" fmla="*/ 684201 w 1070680"/>
                  <a:gd name="connsiteY2155" fmla="*/ 240529 h 1252533"/>
                  <a:gd name="connsiteX2156" fmla="*/ 682731 w 1070680"/>
                  <a:gd name="connsiteY2156" fmla="*/ 240802 h 1252533"/>
                  <a:gd name="connsiteX2157" fmla="*/ 681495 w 1070680"/>
                  <a:gd name="connsiteY2157" fmla="*/ 240978 h 1252533"/>
                  <a:gd name="connsiteX2158" fmla="*/ 680033 w 1070680"/>
                  <a:gd name="connsiteY2158" fmla="*/ 241117 h 1252533"/>
                  <a:gd name="connsiteX2159" fmla="*/ 678207 w 1070680"/>
                  <a:gd name="connsiteY2159" fmla="*/ 241310 h 1252533"/>
                  <a:gd name="connsiteX2160" fmla="*/ 677012 w 1070680"/>
                  <a:gd name="connsiteY2160" fmla="*/ 241621 h 1252533"/>
                  <a:gd name="connsiteX2161" fmla="*/ 675885 w 1070680"/>
                  <a:gd name="connsiteY2161" fmla="*/ 241759 h 1252533"/>
                  <a:gd name="connsiteX2162" fmla="*/ 674078 w 1070680"/>
                  <a:gd name="connsiteY2162" fmla="*/ 241990 h 1252533"/>
                  <a:gd name="connsiteX2163" fmla="*/ 672931 w 1070680"/>
                  <a:gd name="connsiteY2163" fmla="*/ 242400 h 1252533"/>
                  <a:gd name="connsiteX2164" fmla="*/ 671811 w 1070680"/>
                  <a:gd name="connsiteY2164" fmla="*/ 242995 h 1252533"/>
                  <a:gd name="connsiteX2165" fmla="*/ 670574 w 1070680"/>
                  <a:gd name="connsiteY2165" fmla="*/ 243470 h 1252533"/>
                  <a:gd name="connsiteX2166" fmla="*/ 669553 w 1070680"/>
                  <a:gd name="connsiteY2166" fmla="*/ 243911 h 1252533"/>
                  <a:gd name="connsiteX2167" fmla="*/ 668603 w 1070680"/>
                  <a:gd name="connsiteY2167" fmla="*/ 244476 h 1252533"/>
                  <a:gd name="connsiteX2168" fmla="*/ 667286 w 1070680"/>
                  <a:gd name="connsiteY2168" fmla="*/ 245075 h 1252533"/>
                  <a:gd name="connsiteX2169" fmla="*/ 666307 w 1070680"/>
                  <a:gd name="connsiteY2169" fmla="*/ 245737 h 1252533"/>
                  <a:gd name="connsiteX2170" fmla="*/ 665017 w 1070680"/>
                  <a:gd name="connsiteY2170" fmla="*/ 246745 h 1252533"/>
                  <a:gd name="connsiteX2171" fmla="*/ 664394 w 1070680"/>
                  <a:gd name="connsiteY2171" fmla="*/ 247002 h 1252533"/>
                  <a:gd name="connsiteX2172" fmla="*/ 663653 w 1070680"/>
                  <a:gd name="connsiteY2172" fmla="*/ 247115 h 1252533"/>
                  <a:gd name="connsiteX2173" fmla="*/ 662233 w 1070680"/>
                  <a:gd name="connsiteY2173" fmla="*/ 246768 h 1252533"/>
                  <a:gd name="connsiteX2174" fmla="*/ 660531 w 1070680"/>
                  <a:gd name="connsiteY2174" fmla="*/ 246138 h 1252533"/>
                  <a:gd name="connsiteX2175" fmla="*/ 659712 w 1070680"/>
                  <a:gd name="connsiteY2175" fmla="*/ 245785 h 1252533"/>
                  <a:gd name="connsiteX2176" fmla="*/ 659035 w 1070680"/>
                  <a:gd name="connsiteY2176" fmla="*/ 245224 h 1252533"/>
                  <a:gd name="connsiteX2177" fmla="*/ 658348 w 1070680"/>
                  <a:gd name="connsiteY2177" fmla="*/ 244453 h 1252533"/>
                  <a:gd name="connsiteX2178" fmla="*/ 657921 w 1070680"/>
                  <a:gd name="connsiteY2178" fmla="*/ 243425 h 1252533"/>
                  <a:gd name="connsiteX2179" fmla="*/ 657256 w 1070680"/>
                  <a:gd name="connsiteY2179" fmla="*/ 241932 h 1252533"/>
                  <a:gd name="connsiteX2180" fmla="*/ 656663 w 1070680"/>
                  <a:gd name="connsiteY2180" fmla="*/ 240799 h 1252533"/>
                  <a:gd name="connsiteX2181" fmla="*/ 656113 w 1070680"/>
                  <a:gd name="connsiteY2181" fmla="*/ 240012 h 1252533"/>
                  <a:gd name="connsiteX2182" fmla="*/ 652646 w 1070680"/>
                  <a:gd name="connsiteY2182" fmla="*/ 242108 h 1252533"/>
                  <a:gd name="connsiteX2183" fmla="*/ 651301 w 1070680"/>
                  <a:gd name="connsiteY2183" fmla="*/ 242799 h 1252533"/>
                  <a:gd name="connsiteX2184" fmla="*/ 650311 w 1070680"/>
                  <a:gd name="connsiteY2184" fmla="*/ 243345 h 1252533"/>
                  <a:gd name="connsiteX2185" fmla="*/ 649528 w 1070680"/>
                  <a:gd name="connsiteY2185" fmla="*/ 243646 h 1252533"/>
                  <a:gd name="connsiteX2186" fmla="*/ 648790 w 1070680"/>
                  <a:gd name="connsiteY2186" fmla="*/ 243537 h 1252533"/>
                  <a:gd name="connsiteX2187" fmla="*/ 647319 w 1070680"/>
                  <a:gd name="connsiteY2187" fmla="*/ 243171 h 1252533"/>
                  <a:gd name="connsiteX2188" fmla="*/ 645880 w 1070680"/>
                  <a:gd name="connsiteY2188" fmla="*/ 242642 h 1252533"/>
                  <a:gd name="connsiteX2189" fmla="*/ 644689 w 1070680"/>
                  <a:gd name="connsiteY2189" fmla="*/ 242392 h 1252533"/>
                  <a:gd name="connsiteX2190" fmla="*/ 643909 w 1070680"/>
                  <a:gd name="connsiteY2190" fmla="*/ 242312 h 1252533"/>
                  <a:gd name="connsiteX2191" fmla="*/ 642981 w 1070680"/>
                  <a:gd name="connsiteY2191" fmla="*/ 242604 h 1252533"/>
                  <a:gd name="connsiteX2192" fmla="*/ 641903 w 1070680"/>
                  <a:gd name="connsiteY2192" fmla="*/ 243033 h 1252533"/>
                  <a:gd name="connsiteX2193" fmla="*/ 641090 w 1070680"/>
                  <a:gd name="connsiteY2193" fmla="*/ 243339 h 1252533"/>
                  <a:gd name="connsiteX2194" fmla="*/ 640172 w 1070680"/>
                  <a:gd name="connsiteY2194" fmla="*/ 243659 h 1252533"/>
                  <a:gd name="connsiteX2195" fmla="*/ 639568 w 1070680"/>
                  <a:gd name="connsiteY2195" fmla="*/ 243930 h 1252533"/>
                  <a:gd name="connsiteX2196" fmla="*/ 639032 w 1070680"/>
                  <a:gd name="connsiteY2196" fmla="*/ 244138 h 1252533"/>
                  <a:gd name="connsiteX2197" fmla="*/ 638432 w 1070680"/>
                  <a:gd name="connsiteY2197" fmla="*/ 244106 h 1252533"/>
                  <a:gd name="connsiteX2198" fmla="*/ 637623 w 1070680"/>
                  <a:gd name="connsiteY2198" fmla="*/ 244013 h 1252533"/>
                  <a:gd name="connsiteX2199" fmla="*/ 636527 w 1070680"/>
                  <a:gd name="connsiteY2199" fmla="*/ 243911 h 1252533"/>
                  <a:gd name="connsiteX2200" fmla="*/ 635461 w 1070680"/>
                  <a:gd name="connsiteY2200" fmla="*/ 243808 h 1252533"/>
                  <a:gd name="connsiteX2201" fmla="*/ 634473 w 1070680"/>
                  <a:gd name="connsiteY2201" fmla="*/ 243858 h 1252533"/>
                  <a:gd name="connsiteX2202" fmla="*/ 633702 w 1070680"/>
                  <a:gd name="connsiteY2202" fmla="*/ 244251 h 1252533"/>
                  <a:gd name="connsiteX2203" fmla="*/ 632604 w 1070680"/>
                  <a:gd name="connsiteY2203" fmla="*/ 244787 h 1252533"/>
                  <a:gd name="connsiteX2204" fmla="*/ 631583 w 1070680"/>
                  <a:gd name="connsiteY2204" fmla="*/ 245165 h 1252533"/>
                  <a:gd name="connsiteX2205" fmla="*/ 630780 w 1070680"/>
                  <a:gd name="connsiteY2205" fmla="*/ 245577 h 1252533"/>
                  <a:gd name="connsiteX2206" fmla="*/ 630228 w 1070680"/>
                  <a:gd name="connsiteY2206" fmla="*/ 245904 h 1252533"/>
                  <a:gd name="connsiteX2207" fmla="*/ 626458 w 1070680"/>
                  <a:gd name="connsiteY2207" fmla="*/ 240417 h 1252533"/>
                  <a:gd name="connsiteX2208" fmla="*/ 625842 w 1070680"/>
                  <a:gd name="connsiteY2208" fmla="*/ 239631 h 1252533"/>
                  <a:gd name="connsiteX2209" fmla="*/ 624586 w 1070680"/>
                  <a:gd name="connsiteY2209" fmla="*/ 238471 h 1252533"/>
                  <a:gd name="connsiteX2210" fmla="*/ 620325 w 1070680"/>
                  <a:gd name="connsiteY2210" fmla="*/ 234492 h 1252533"/>
                  <a:gd name="connsiteX2211" fmla="*/ 619902 w 1070680"/>
                  <a:gd name="connsiteY2211" fmla="*/ 234101 h 1252533"/>
                  <a:gd name="connsiteX2212" fmla="*/ 613535 w 1070680"/>
                  <a:gd name="connsiteY2212" fmla="*/ 235729 h 1252533"/>
                  <a:gd name="connsiteX2213" fmla="*/ 612950 w 1070680"/>
                  <a:gd name="connsiteY2213" fmla="*/ 234843 h 1252533"/>
                  <a:gd name="connsiteX2214" fmla="*/ 611490 w 1070680"/>
                  <a:gd name="connsiteY2214" fmla="*/ 233321 h 1252533"/>
                  <a:gd name="connsiteX2215" fmla="*/ 610353 w 1070680"/>
                  <a:gd name="connsiteY2215" fmla="*/ 231821 h 1252533"/>
                  <a:gd name="connsiteX2216" fmla="*/ 609692 w 1070680"/>
                  <a:gd name="connsiteY2216" fmla="*/ 231021 h 1252533"/>
                  <a:gd name="connsiteX2217" fmla="*/ 609139 w 1070680"/>
                  <a:gd name="connsiteY2217" fmla="*/ 230233 h 1252533"/>
                  <a:gd name="connsiteX2218" fmla="*/ 608831 w 1070680"/>
                  <a:gd name="connsiteY2218" fmla="*/ 229349 h 1252533"/>
                  <a:gd name="connsiteX2219" fmla="*/ 608559 w 1070680"/>
                  <a:gd name="connsiteY2219" fmla="*/ 228157 h 1252533"/>
                  <a:gd name="connsiteX2220" fmla="*/ 608164 w 1070680"/>
                  <a:gd name="connsiteY2220" fmla="*/ 227166 h 1252533"/>
                  <a:gd name="connsiteX2221" fmla="*/ 608034 w 1070680"/>
                  <a:gd name="connsiteY2221" fmla="*/ 226244 h 1252533"/>
                  <a:gd name="connsiteX2222" fmla="*/ 607964 w 1070680"/>
                  <a:gd name="connsiteY2222" fmla="*/ 225297 h 1252533"/>
                  <a:gd name="connsiteX2223" fmla="*/ 607893 w 1070680"/>
                  <a:gd name="connsiteY2223" fmla="*/ 223573 h 1252533"/>
                  <a:gd name="connsiteX2224" fmla="*/ 607933 w 1070680"/>
                  <a:gd name="connsiteY2224" fmla="*/ 219238 h 1252533"/>
                  <a:gd name="connsiteX2225" fmla="*/ 607971 w 1070680"/>
                  <a:gd name="connsiteY2225" fmla="*/ 216297 h 1252533"/>
                  <a:gd name="connsiteX2226" fmla="*/ 607823 w 1070680"/>
                  <a:gd name="connsiteY2226" fmla="*/ 215395 h 1252533"/>
                  <a:gd name="connsiteX2227" fmla="*/ 607082 w 1070680"/>
                  <a:gd name="connsiteY2227" fmla="*/ 214654 h 1252533"/>
                  <a:gd name="connsiteX2228" fmla="*/ 605576 w 1070680"/>
                  <a:gd name="connsiteY2228" fmla="*/ 213866 h 1252533"/>
                  <a:gd name="connsiteX2229" fmla="*/ 597249 w 1070680"/>
                  <a:gd name="connsiteY2229" fmla="*/ 210078 h 1252533"/>
                  <a:gd name="connsiteX2230" fmla="*/ 595520 w 1070680"/>
                  <a:gd name="connsiteY2230" fmla="*/ 209076 h 1252533"/>
                  <a:gd name="connsiteX2231" fmla="*/ 593696 w 1070680"/>
                  <a:gd name="connsiteY2231" fmla="*/ 208357 h 1252533"/>
                  <a:gd name="connsiteX2232" fmla="*/ 591843 w 1070680"/>
                  <a:gd name="connsiteY2232" fmla="*/ 207718 h 1252533"/>
                  <a:gd name="connsiteX2233" fmla="*/ 590459 w 1070680"/>
                  <a:gd name="connsiteY2233" fmla="*/ 207573 h 1252533"/>
                  <a:gd name="connsiteX2234" fmla="*/ 589681 w 1070680"/>
                  <a:gd name="connsiteY2234" fmla="*/ 207817 h 1252533"/>
                  <a:gd name="connsiteX2235" fmla="*/ 589059 w 1070680"/>
                  <a:gd name="connsiteY2235" fmla="*/ 207840 h 1252533"/>
                  <a:gd name="connsiteX2236" fmla="*/ 587826 w 1070680"/>
                  <a:gd name="connsiteY2236" fmla="*/ 208081 h 1252533"/>
                  <a:gd name="connsiteX2237" fmla="*/ 586744 w 1070680"/>
                  <a:gd name="connsiteY2237" fmla="*/ 208363 h 1252533"/>
                  <a:gd name="connsiteX2238" fmla="*/ 585511 w 1070680"/>
                  <a:gd name="connsiteY2238" fmla="*/ 208585 h 1252533"/>
                  <a:gd name="connsiteX2239" fmla="*/ 584410 w 1070680"/>
                  <a:gd name="connsiteY2239" fmla="*/ 208681 h 1252533"/>
                  <a:gd name="connsiteX2240" fmla="*/ 583187 w 1070680"/>
                  <a:gd name="connsiteY2240" fmla="*/ 208787 h 1252533"/>
                  <a:gd name="connsiteX2241" fmla="*/ 581976 w 1070680"/>
                  <a:gd name="connsiteY2241" fmla="*/ 209019 h 1252533"/>
                  <a:gd name="connsiteX2242" fmla="*/ 581016 w 1070680"/>
                  <a:gd name="connsiteY2242" fmla="*/ 209474 h 1252533"/>
                  <a:gd name="connsiteX2243" fmla="*/ 580325 w 1070680"/>
                  <a:gd name="connsiteY2243" fmla="*/ 209722 h 1252533"/>
                  <a:gd name="connsiteX2244" fmla="*/ 579546 w 1070680"/>
                  <a:gd name="connsiteY2244" fmla="*/ 209124 h 1252533"/>
                  <a:gd name="connsiteX2245" fmla="*/ 578476 w 1070680"/>
                  <a:gd name="connsiteY2245" fmla="*/ 207634 h 1252533"/>
                  <a:gd name="connsiteX2246" fmla="*/ 577241 w 1070680"/>
                  <a:gd name="connsiteY2246" fmla="*/ 207458 h 1252533"/>
                  <a:gd name="connsiteX2247" fmla="*/ 576440 w 1070680"/>
                  <a:gd name="connsiteY2247" fmla="*/ 207782 h 1252533"/>
                  <a:gd name="connsiteX2248" fmla="*/ 575314 w 1070680"/>
                  <a:gd name="connsiteY2248" fmla="*/ 208460 h 1252533"/>
                  <a:gd name="connsiteX2249" fmla="*/ 574264 w 1070680"/>
                  <a:gd name="connsiteY2249" fmla="*/ 209050 h 1252533"/>
                  <a:gd name="connsiteX2250" fmla="*/ 572854 w 1070680"/>
                  <a:gd name="connsiteY2250" fmla="*/ 209307 h 1252533"/>
                  <a:gd name="connsiteX2251" fmla="*/ 572148 w 1070680"/>
                  <a:gd name="connsiteY2251" fmla="*/ 210290 h 1252533"/>
                  <a:gd name="connsiteX2252" fmla="*/ 570957 w 1070680"/>
                  <a:gd name="connsiteY2252" fmla="*/ 211237 h 1252533"/>
                  <a:gd name="connsiteX2253" fmla="*/ 569572 w 1070680"/>
                  <a:gd name="connsiteY2253" fmla="*/ 211950 h 1252533"/>
                  <a:gd name="connsiteX2254" fmla="*/ 568478 w 1070680"/>
                  <a:gd name="connsiteY2254" fmla="*/ 212464 h 1252533"/>
                  <a:gd name="connsiteX2255" fmla="*/ 567473 w 1070680"/>
                  <a:gd name="connsiteY2255" fmla="*/ 212492 h 1252533"/>
                  <a:gd name="connsiteX2256" fmla="*/ 566317 w 1070680"/>
                  <a:gd name="connsiteY2256" fmla="*/ 213103 h 1252533"/>
                  <a:gd name="connsiteX2257" fmla="*/ 565036 w 1070680"/>
                  <a:gd name="connsiteY2257" fmla="*/ 213420 h 1252533"/>
                  <a:gd name="connsiteX2258" fmla="*/ 564107 w 1070680"/>
                  <a:gd name="connsiteY2258" fmla="*/ 213683 h 1252533"/>
                  <a:gd name="connsiteX2259" fmla="*/ 563319 w 1070680"/>
                  <a:gd name="connsiteY2259" fmla="*/ 213927 h 1252533"/>
                  <a:gd name="connsiteX2260" fmla="*/ 562429 w 1070680"/>
                  <a:gd name="connsiteY2260" fmla="*/ 213536 h 1252533"/>
                  <a:gd name="connsiteX2261" fmla="*/ 561527 w 1070680"/>
                  <a:gd name="connsiteY2261" fmla="*/ 213286 h 1252533"/>
                  <a:gd name="connsiteX2262" fmla="*/ 560689 w 1070680"/>
                  <a:gd name="connsiteY2262" fmla="*/ 213353 h 1252533"/>
                  <a:gd name="connsiteX2263" fmla="*/ 559228 w 1070680"/>
                  <a:gd name="connsiteY2263" fmla="*/ 212771 h 1252533"/>
                  <a:gd name="connsiteX2264" fmla="*/ 557629 w 1070680"/>
                  <a:gd name="connsiteY2264" fmla="*/ 212505 h 1252533"/>
                  <a:gd name="connsiteX2265" fmla="*/ 556161 w 1070680"/>
                  <a:gd name="connsiteY2265" fmla="*/ 212771 h 1252533"/>
                  <a:gd name="connsiteX2266" fmla="*/ 554669 w 1070680"/>
                  <a:gd name="connsiteY2266" fmla="*/ 213485 h 1252533"/>
                  <a:gd name="connsiteX2267" fmla="*/ 553471 w 1070680"/>
                  <a:gd name="connsiteY2267" fmla="*/ 214085 h 1252533"/>
                  <a:gd name="connsiteX2268" fmla="*/ 552408 w 1070680"/>
                  <a:gd name="connsiteY2268" fmla="*/ 214328 h 1252533"/>
                  <a:gd name="connsiteX2269" fmla="*/ 551284 w 1070680"/>
                  <a:gd name="connsiteY2269" fmla="*/ 214336 h 1252533"/>
                  <a:gd name="connsiteX2270" fmla="*/ 550696 w 1070680"/>
                  <a:gd name="connsiteY2270" fmla="*/ 214274 h 1252533"/>
                  <a:gd name="connsiteX2271" fmla="*/ 550398 w 1070680"/>
                  <a:gd name="connsiteY2271" fmla="*/ 213622 h 1252533"/>
                  <a:gd name="connsiteX2272" fmla="*/ 549858 w 1070680"/>
                  <a:gd name="connsiteY2272" fmla="*/ 213452 h 1252533"/>
                  <a:gd name="connsiteX2273" fmla="*/ 548822 w 1070680"/>
                  <a:gd name="connsiteY2273" fmla="*/ 213956 h 1252533"/>
                  <a:gd name="connsiteX2274" fmla="*/ 548154 w 1070680"/>
                  <a:gd name="connsiteY2274" fmla="*/ 214704 h 1252533"/>
                  <a:gd name="connsiteX2275" fmla="*/ 547425 w 1070680"/>
                  <a:gd name="connsiteY2275" fmla="*/ 214904 h 1252533"/>
                  <a:gd name="connsiteX2276" fmla="*/ 546410 w 1070680"/>
                  <a:gd name="connsiteY2276" fmla="*/ 215106 h 1252533"/>
                  <a:gd name="connsiteX2277" fmla="*/ 545563 w 1070680"/>
                  <a:gd name="connsiteY2277" fmla="*/ 215254 h 1252533"/>
                  <a:gd name="connsiteX2278" fmla="*/ 544516 w 1070680"/>
                  <a:gd name="connsiteY2278" fmla="*/ 214635 h 1252533"/>
                  <a:gd name="connsiteX2279" fmla="*/ 543697 w 1070680"/>
                  <a:gd name="connsiteY2279" fmla="*/ 214452 h 1252533"/>
                  <a:gd name="connsiteX2280" fmla="*/ 543006 w 1070680"/>
                  <a:gd name="connsiteY2280" fmla="*/ 214072 h 1252533"/>
                  <a:gd name="connsiteX2281" fmla="*/ 542548 w 1070680"/>
                  <a:gd name="connsiteY2281" fmla="*/ 213652 h 1252533"/>
                  <a:gd name="connsiteX2282" fmla="*/ 541880 w 1070680"/>
                  <a:gd name="connsiteY2282" fmla="*/ 213626 h 1252533"/>
                  <a:gd name="connsiteX2283" fmla="*/ 541353 w 1070680"/>
                  <a:gd name="connsiteY2283" fmla="*/ 214143 h 1252533"/>
                  <a:gd name="connsiteX2284" fmla="*/ 540397 w 1070680"/>
                  <a:gd name="connsiteY2284" fmla="*/ 214406 h 1252533"/>
                  <a:gd name="connsiteX2285" fmla="*/ 539941 w 1070680"/>
                  <a:gd name="connsiteY2285" fmla="*/ 214654 h 1252533"/>
                  <a:gd name="connsiteX2286" fmla="*/ 538724 w 1070680"/>
                  <a:gd name="connsiteY2286" fmla="*/ 214438 h 1252533"/>
                  <a:gd name="connsiteX2287" fmla="*/ 538078 w 1070680"/>
                  <a:gd name="connsiteY2287" fmla="*/ 214017 h 1252533"/>
                  <a:gd name="connsiteX2288" fmla="*/ 537850 w 1070680"/>
                  <a:gd name="connsiteY2288" fmla="*/ 213288 h 1252533"/>
                  <a:gd name="connsiteX2289" fmla="*/ 537189 w 1070680"/>
                  <a:gd name="connsiteY2289" fmla="*/ 212431 h 1252533"/>
                  <a:gd name="connsiteX2290" fmla="*/ 536495 w 1070680"/>
                  <a:gd name="connsiteY2290" fmla="*/ 212069 h 1252533"/>
                  <a:gd name="connsiteX2291" fmla="*/ 535333 w 1070680"/>
                  <a:gd name="connsiteY2291" fmla="*/ 212164 h 1252533"/>
                  <a:gd name="connsiteX2292" fmla="*/ 534440 w 1070680"/>
                  <a:gd name="connsiteY2292" fmla="*/ 211760 h 1252533"/>
                  <a:gd name="connsiteX2293" fmla="*/ 533737 w 1070680"/>
                  <a:gd name="connsiteY2293" fmla="*/ 211437 h 1252533"/>
                  <a:gd name="connsiteX2294" fmla="*/ 531978 w 1070680"/>
                  <a:gd name="connsiteY2294" fmla="*/ 211439 h 1252533"/>
                  <a:gd name="connsiteX2295" fmla="*/ 531352 w 1070680"/>
                  <a:gd name="connsiteY2295" fmla="*/ 211073 h 1252533"/>
                  <a:gd name="connsiteX2296" fmla="*/ 530444 w 1070680"/>
                  <a:gd name="connsiteY2296" fmla="*/ 211172 h 1252533"/>
                  <a:gd name="connsiteX2297" fmla="*/ 529791 w 1070680"/>
                  <a:gd name="connsiteY2297" fmla="*/ 211670 h 1252533"/>
                  <a:gd name="connsiteX2298" fmla="*/ 529579 w 1070680"/>
                  <a:gd name="connsiteY2298" fmla="*/ 212200 h 1252533"/>
                  <a:gd name="connsiteX2299" fmla="*/ 528494 w 1070680"/>
                  <a:gd name="connsiteY2299" fmla="*/ 212387 h 1252533"/>
                  <a:gd name="connsiteX2300" fmla="*/ 527916 w 1070680"/>
                  <a:gd name="connsiteY2300" fmla="*/ 212265 h 1252533"/>
                  <a:gd name="connsiteX2301" fmla="*/ 527084 w 1070680"/>
                  <a:gd name="connsiteY2301" fmla="*/ 212788 h 1252533"/>
                  <a:gd name="connsiteX2302" fmla="*/ 525967 w 1070680"/>
                  <a:gd name="connsiteY2302" fmla="*/ 213321 h 1252533"/>
                  <a:gd name="connsiteX2303" fmla="*/ 525328 w 1070680"/>
                  <a:gd name="connsiteY2303" fmla="*/ 213315 h 1252533"/>
                  <a:gd name="connsiteX2304" fmla="*/ 524105 w 1070680"/>
                  <a:gd name="connsiteY2304" fmla="*/ 212830 h 1252533"/>
                  <a:gd name="connsiteX2305" fmla="*/ 523168 w 1070680"/>
                  <a:gd name="connsiteY2305" fmla="*/ 213093 h 1252533"/>
                  <a:gd name="connsiteX2306" fmla="*/ 522056 w 1070680"/>
                  <a:gd name="connsiteY2306" fmla="*/ 214040 h 1252533"/>
                  <a:gd name="connsiteX2307" fmla="*/ 521392 w 1070680"/>
                  <a:gd name="connsiteY2307" fmla="*/ 214480 h 1252533"/>
                  <a:gd name="connsiteX2308" fmla="*/ 520939 w 1070680"/>
                  <a:gd name="connsiteY2308" fmla="*/ 214669 h 1252533"/>
                  <a:gd name="connsiteX2309" fmla="*/ 520351 w 1070680"/>
                  <a:gd name="connsiteY2309" fmla="*/ 214393 h 1252533"/>
                  <a:gd name="connsiteX2310" fmla="*/ 519754 w 1070680"/>
                  <a:gd name="connsiteY2310" fmla="*/ 214900 h 1252533"/>
                  <a:gd name="connsiteX2311" fmla="*/ 519083 w 1070680"/>
                  <a:gd name="connsiteY2311" fmla="*/ 215408 h 1252533"/>
                  <a:gd name="connsiteX2312" fmla="*/ 518621 w 1070680"/>
                  <a:gd name="connsiteY2312" fmla="*/ 215404 h 1252533"/>
                  <a:gd name="connsiteX2313" fmla="*/ 518132 w 1070680"/>
                  <a:gd name="connsiteY2313" fmla="*/ 214849 h 1252533"/>
                  <a:gd name="connsiteX2314" fmla="*/ 518088 w 1070680"/>
                  <a:gd name="connsiteY2314" fmla="*/ 214326 h 1252533"/>
                  <a:gd name="connsiteX2315" fmla="*/ 517777 w 1070680"/>
                  <a:gd name="connsiteY2315" fmla="*/ 213093 h 1252533"/>
                  <a:gd name="connsiteX2316" fmla="*/ 517298 w 1070680"/>
                  <a:gd name="connsiteY2316" fmla="*/ 212586 h 1252533"/>
                  <a:gd name="connsiteX2317" fmla="*/ 516755 w 1070680"/>
                  <a:gd name="connsiteY2317" fmla="*/ 212069 h 1252533"/>
                  <a:gd name="connsiteX2318" fmla="*/ 516264 w 1070680"/>
                  <a:gd name="connsiteY2318" fmla="*/ 211735 h 1252533"/>
                  <a:gd name="connsiteX2319" fmla="*/ 515692 w 1070680"/>
                  <a:gd name="connsiteY2319" fmla="*/ 211838 h 1252533"/>
                  <a:gd name="connsiteX2320" fmla="*/ 514854 w 1070680"/>
                  <a:gd name="connsiteY2320" fmla="*/ 212332 h 1252533"/>
                  <a:gd name="connsiteX2321" fmla="*/ 514270 w 1070680"/>
                  <a:gd name="connsiteY2321" fmla="*/ 212743 h 1252533"/>
                  <a:gd name="connsiteX2322" fmla="*/ 513737 w 1070680"/>
                  <a:gd name="connsiteY2322" fmla="*/ 212794 h 1252533"/>
                  <a:gd name="connsiteX2323" fmla="*/ 513673 w 1070680"/>
                  <a:gd name="connsiteY2323" fmla="*/ 212204 h 1252533"/>
                  <a:gd name="connsiteX2324" fmla="*/ 512755 w 1070680"/>
                  <a:gd name="connsiteY2324" fmla="*/ 211760 h 1252533"/>
                  <a:gd name="connsiteX2325" fmla="*/ 512049 w 1070680"/>
                  <a:gd name="connsiteY2325" fmla="*/ 211532 h 1252533"/>
                  <a:gd name="connsiteX2326" fmla="*/ 511287 w 1070680"/>
                  <a:gd name="connsiteY2326" fmla="*/ 211815 h 1252533"/>
                  <a:gd name="connsiteX2327" fmla="*/ 510751 w 1070680"/>
                  <a:gd name="connsiteY2327" fmla="*/ 212364 h 1252533"/>
                  <a:gd name="connsiteX2328" fmla="*/ 510150 w 1070680"/>
                  <a:gd name="connsiteY2328" fmla="*/ 212839 h 1252533"/>
                  <a:gd name="connsiteX2329" fmla="*/ 509769 w 1070680"/>
                  <a:gd name="connsiteY2329" fmla="*/ 212152 h 1252533"/>
                  <a:gd name="connsiteX2330" fmla="*/ 509360 w 1070680"/>
                  <a:gd name="connsiteY2330" fmla="*/ 212794 h 1252533"/>
                  <a:gd name="connsiteX2331" fmla="*/ 508353 w 1070680"/>
                  <a:gd name="connsiteY2331" fmla="*/ 213009 h 1252533"/>
                  <a:gd name="connsiteX2332" fmla="*/ 507810 w 1070680"/>
                  <a:gd name="connsiteY2332" fmla="*/ 213295 h 1252533"/>
                  <a:gd name="connsiteX2333" fmla="*/ 507206 w 1070680"/>
                  <a:gd name="connsiteY2333" fmla="*/ 213578 h 1252533"/>
                  <a:gd name="connsiteX2334" fmla="*/ 506240 w 1070680"/>
                  <a:gd name="connsiteY2334" fmla="*/ 213841 h 1252533"/>
                  <a:gd name="connsiteX2335" fmla="*/ 505496 w 1070680"/>
                  <a:gd name="connsiteY2335" fmla="*/ 213796 h 1252533"/>
                  <a:gd name="connsiteX2336" fmla="*/ 504792 w 1070680"/>
                  <a:gd name="connsiteY2336" fmla="*/ 213160 h 1252533"/>
                  <a:gd name="connsiteX2337" fmla="*/ 504134 w 1070680"/>
                  <a:gd name="connsiteY2337" fmla="*/ 212971 h 1252533"/>
                  <a:gd name="connsiteX2338" fmla="*/ 503328 w 1070680"/>
                  <a:gd name="connsiteY2338" fmla="*/ 212975 h 1252533"/>
                  <a:gd name="connsiteX2339" fmla="*/ 502683 w 1070680"/>
                  <a:gd name="connsiteY2339" fmla="*/ 212544 h 1252533"/>
                  <a:gd name="connsiteX2340" fmla="*/ 502236 w 1070680"/>
                  <a:gd name="connsiteY2340" fmla="*/ 212143 h 1252533"/>
                  <a:gd name="connsiteX2341" fmla="*/ 501684 w 1070680"/>
                  <a:gd name="connsiteY2341" fmla="*/ 212349 h 1252533"/>
                  <a:gd name="connsiteX2342" fmla="*/ 501189 w 1070680"/>
                  <a:gd name="connsiteY2342" fmla="*/ 212508 h 1252533"/>
                  <a:gd name="connsiteX2343" fmla="*/ 499548 w 1070680"/>
                  <a:gd name="connsiteY2343" fmla="*/ 212223 h 1252533"/>
                  <a:gd name="connsiteX2344" fmla="*/ 498781 w 1070680"/>
                  <a:gd name="connsiteY2344" fmla="*/ 212393 h 1252533"/>
                  <a:gd name="connsiteX2345" fmla="*/ 498342 w 1070680"/>
                  <a:gd name="connsiteY2345" fmla="*/ 212011 h 1252533"/>
                  <a:gd name="connsiteX2346" fmla="*/ 497716 w 1070680"/>
                  <a:gd name="connsiteY2346" fmla="*/ 211559 h 1252533"/>
                  <a:gd name="connsiteX2347" fmla="*/ 497064 w 1070680"/>
                  <a:gd name="connsiteY2347" fmla="*/ 210836 h 1252533"/>
                  <a:gd name="connsiteX2348" fmla="*/ 496842 w 1070680"/>
                  <a:gd name="connsiteY2348" fmla="*/ 210370 h 1252533"/>
                  <a:gd name="connsiteX2349" fmla="*/ 496392 w 1070680"/>
                  <a:gd name="connsiteY2349" fmla="*/ 210142 h 1252533"/>
                  <a:gd name="connsiteX2350" fmla="*/ 495169 w 1070680"/>
                  <a:gd name="connsiteY2350" fmla="*/ 210393 h 1252533"/>
                  <a:gd name="connsiteX2351" fmla="*/ 494621 w 1070680"/>
                  <a:gd name="connsiteY2351" fmla="*/ 210456 h 1252533"/>
                  <a:gd name="connsiteX2352" fmla="*/ 494058 w 1070680"/>
                  <a:gd name="connsiteY2352" fmla="*/ 210363 h 1252533"/>
                  <a:gd name="connsiteX2353" fmla="*/ 493314 w 1070680"/>
                  <a:gd name="connsiteY2353" fmla="*/ 210097 h 1252533"/>
                  <a:gd name="connsiteX2354" fmla="*/ 493037 w 1070680"/>
                  <a:gd name="connsiteY2354" fmla="*/ 209349 h 1252533"/>
                  <a:gd name="connsiteX2355" fmla="*/ 492770 w 1070680"/>
                  <a:gd name="connsiteY2355" fmla="*/ 208485 h 1252533"/>
                  <a:gd name="connsiteX2356" fmla="*/ 492244 w 1070680"/>
                  <a:gd name="connsiteY2356" fmla="*/ 208084 h 1252533"/>
                  <a:gd name="connsiteX2357" fmla="*/ 491589 w 1070680"/>
                  <a:gd name="connsiteY2357" fmla="*/ 207622 h 1252533"/>
                  <a:gd name="connsiteX2358" fmla="*/ 491573 w 1070680"/>
                  <a:gd name="connsiteY2358" fmla="*/ 207159 h 1252533"/>
                  <a:gd name="connsiteX2359" fmla="*/ 491470 w 1070680"/>
                  <a:gd name="connsiteY2359" fmla="*/ 206584 h 1252533"/>
                  <a:gd name="connsiteX2360" fmla="*/ 490950 w 1070680"/>
                  <a:gd name="connsiteY2360" fmla="*/ 206562 h 1252533"/>
                  <a:gd name="connsiteX2361" fmla="*/ 490251 w 1070680"/>
                  <a:gd name="connsiteY2361" fmla="*/ 206672 h 1252533"/>
                  <a:gd name="connsiteX2362" fmla="*/ 489839 w 1070680"/>
                  <a:gd name="connsiteY2362" fmla="*/ 206321 h 1252533"/>
                  <a:gd name="connsiteX2363" fmla="*/ 489470 w 1070680"/>
                  <a:gd name="connsiteY2363" fmla="*/ 206934 h 1252533"/>
                  <a:gd name="connsiteX2364" fmla="*/ 488645 w 1070680"/>
                  <a:gd name="connsiteY2364" fmla="*/ 207025 h 1252533"/>
                  <a:gd name="connsiteX2365" fmla="*/ 488205 w 1070680"/>
                  <a:gd name="connsiteY2365" fmla="*/ 206642 h 1252533"/>
                  <a:gd name="connsiteX2366" fmla="*/ 487627 w 1070680"/>
                  <a:gd name="connsiteY2366" fmla="*/ 206251 h 1252533"/>
                  <a:gd name="connsiteX2367" fmla="*/ 487097 w 1070680"/>
                  <a:gd name="connsiteY2367" fmla="*/ 206205 h 1252533"/>
                  <a:gd name="connsiteX2368" fmla="*/ 486747 w 1070680"/>
                  <a:gd name="connsiteY2368" fmla="*/ 205769 h 1252533"/>
                  <a:gd name="connsiteX2369" fmla="*/ 486526 w 1070680"/>
                  <a:gd name="connsiteY2369" fmla="*/ 205245 h 1252533"/>
                  <a:gd name="connsiteX2370" fmla="*/ 485967 w 1070680"/>
                  <a:gd name="connsiteY2370" fmla="*/ 205134 h 1252533"/>
                  <a:gd name="connsiteX2371" fmla="*/ 485717 w 1070680"/>
                  <a:gd name="connsiteY2371" fmla="*/ 204735 h 1252533"/>
                  <a:gd name="connsiteX2372" fmla="*/ 485116 w 1070680"/>
                  <a:gd name="connsiteY2372" fmla="*/ 204796 h 1252533"/>
                  <a:gd name="connsiteX2373" fmla="*/ 484734 w 1070680"/>
                  <a:gd name="connsiteY2373" fmla="*/ 204504 h 1252533"/>
                  <a:gd name="connsiteX2374" fmla="*/ 484221 w 1070680"/>
                  <a:gd name="connsiteY2374" fmla="*/ 203878 h 1252533"/>
                  <a:gd name="connsiteX2375" fmla="*/ 483809 w 1070680"/>
                  <a:gd name="connsiteY2375" fmla="*/ 203682 h 1252533"/>
                  <a:gd name="connsiteX2376" fmla="*/ 483338 w 1070680"/>
                  <a:gd name="connsiteY2376" fmla="*/ 203676 h 1252533"/>
                  <a:gd name="connsiteX2377" fmla="*/ 482451 w 1070680"/>
                  <a:gd name="connsiteY2377" fmla="*/ 203688 h 1252533"/>
                  <a:gd name="connsiteX2378" fmla="*/ 481947 w 1070680"/>
                  <a:gd name="connsiteY2378" fmla="*/ 203926 h 1252533"/>
                  <a:gd name="connsiteX2379" fmla="*/ 480579 w 1070680"/>
                  <a:gd name="connsiteY2379" fmla="*/ 203014 h 1252533"/>
                  <a:gd name="connsiteX2380" fmla="*/ 480002 w 1070680"/>
                  <a:gd name="connsiteY2380" fmla="*/ 202873 h 1252533"/>
                  <a:gd name="connsiteX2381" fmla="*/ 479138 w 1070680"/>
                  <a:gd name="connsiteY2381" fmla="*/ 202575 h 1252533"/>
                  <a:gd name="connsiteX2382" fmla="*/ 478739 w 1070680"/>
                  <a:gd name="connsiteY2382" fmla="*/ 202087 h 1252533"/>
                  <a:gd name="connsiteX2383" fmla="*/ 477979 w 1070680"/>
                  <a:gd name="connsiteY2383" fmla="*/ 201576 h 1252533"/>
                  <a:gd name="connsiteX2384" fmla="*/ 477943 w 1070680"/>
                  <a:gd name="connsiteY2384" fmla="*/ 201004 h 1252533"/>
                  <a:gd name="connsiteX2385" fmla="*/ 476916 w 1070680"/>
                  <a:gd name="connsiteY2385" fmla="*/ 200581 h 1252533"/>
                  <a:gd name="connsiteX2386" fmla="*/ 476216 w 1070680"/>
                  <a:gd name="connsiteY2386" fmla="*/ 200513 h 1252533"/>
                  <a:gd name="connsiteX2387" fmla="*/ 475760 w 1070680"/>
                  <a:gd name="connsiteY2387" fmla="*/ 200035 h 1252533"/>
                  <a:gd name="connsiteX2388" fmla="*/ 475394 w 1070680"/>
                  <a:gd name="connsiteY2388" fmla="*/ 199415 h 1252533"/>
                  <a:gd name="connsiteX2389" fmla="*/ 475272 w 1070680"/>
                  <a:gd name="connsiteY2389" fmla="*/ 198580 h 1252533"/>
                  <a:gd name="connsiteX2390" fmla="*/ 475693 w 1070680"/>
                  <a:gd name="connsiteY2390" fmla="*/ 197896 h 1252533"/>
                  <a:gd name="connsiteX2391" fmla="*/ 476216 w 1070680"/>
                  <a:gd name="connsiteY2391" fmla="*/ 197620 h 1252533"/>
                  <a:gd name="connsiteX2392" fmla="*/ 476842 w 1070680"/>
                  <a:gd name="connsiteY2392" fmla="*/ 197161 h 1252533"/>
                  <a:gd name="connsiteX2393" fmla="*/ 476877 w 1070680"/>
                  <a:gd name="connsiteY2393" fmla="*/ 196669 h 1252533"/>
                  <a:gd name="connsiteX2394" fmla="*/ 477201 w 1070680"/>
                  <a:gd name="connsiteY2394" fmla="*/ 195694 h 1252533"/>
                  <a:gd name="connsiteX2395" fmla="*/ 477716 w 1070680"/>
                  <a:gd name="connsiteY2395" fmla="*/ 195341 h 1252533"/>
                  <a:gd name="connsiteX2396" fmla="*/ 478088 w 1070680"/>
                  <a:gd name="connsiteY2396" fmla="*/ 194406 h 1252533"/>
                  <a:gd name="connsiteX2397" fmla="*/ 478174 w 1070680"/>
                  <a:gd name="connsiteY2397" fmla="*/ 193632 h 1252533"/>
                  <a:gd name="connsiteX2398" fmla="*/ 477821 w 1070680"/>
                  <a:gd name="connsiteY2398" fmla="*/ 192679 h 1252533"/>
                  <a:gd name="connsiteX2399" fmla="*/ 478152 w 1070680"/>
                  <a:gd name="connsiteY2399" fmla="*/ 191918 h 1252533"/>
                  <a:gd name="connsiteX2400" fmla="*/ 478868 w 1070680"/>
                  <a:gd name="connsiteY2400" fmla="*/ 192197 h 1252533"/>
                  <a:gd name="connsiteX2401" fmla="*/ 479683 w 1070680"/>
                  <a:gd name="connsiteY2401" fmla="*/ 193199 h 1252533"/>
                  <a:gd name="connsiteX2402" fmla="*/ 479861 w 1070680"/>
                  <a:gd name="connsiteY2402" fmla="*/ 192233 h 1252533"/>
                  <a:gd name="connsiteX2403" fmla="*/ 479376 w 1070680"/>
                  <a:gd name="connsiteY2403" fmla="*/ 190624 h 1252533"/>
                  <a:gd name="connsiteX2404" fmla="*/ 479321 w 1070680"/>
                  <a:gd name="connsiteY2404" fmla="*/ 189374 h 1252533"/>
                  <a:gd name="connsiteX2405" fmla="*/ 478647 w 1070680"/>
                  <a:gd name="connsiteY2405" fmla="*/ 188758 h 1252533"/>
                  <a:gd name="connsiteX2406" fmla="*/ 478676 w 1070680"/>
                  <a:gd name="connsiteY2406" fmla="*/ 187926 h 1252533"/>
                  <a:gd name="connsiteX2407" fmla="*/ 478466 w 1070680"/>
                  <a:gd name="connsiteY2407" fmla="*/ 187044 h 1252533"/>
                  <a:gd name="connsiteX2408" fmla="*/ 478104 w 1070680"/>
                  <a:gd name="connsiteY2408" fmla="*/ 186228 h 1252533"/>
                  <a:gd name="connsiteX2409" fmla="*/ 477289 w 1070680"/>
                  <a:gd name="connsiteY2409" fmla="*/ 185920 h 1252533"/>
                  <a:gd name="connsiteX2410" fmla="*/ 476110 w 1070680"/>
                  <a:gd name="connsiteY2410" fmla="*/ 185882 h 1252533"/>
                  <a:gd name="connsiteX2411" fmla="*/ 475571 w 1070680"/>
                  <a:gd name="connsiteY2411" fmla="*/ 185672 h 1252533"/>
                  <a:gd name="connsiteX2412" fmla="*/ 474865 w 1070680"/>
                  <a:gd name="connsiteY2412" fmla="*/ 184687 h 1252533"/>
                  <a:gd name="connsiteX2413" fmla="*/ 474331 w 1070680"/>
                  <a:gd name="connsiteY2413" fmla="*/ 184693 h 1252533"/>
                  <a:gd name="connsiteX2414" fmla="*/ 473673 w 1070680"/>
                  <a:gd name="connsiteY2414" fmla="*/ 184610 h 1252533"/>
                  <a:gd name="connsiteX2415" fmla="*/ 473194 w 1070680"/>
                  <a:gd name="connsiteY2415" fmla="*/ 184295 h 1252533"/>
                  <a:gd name="connsiteX2416" fmla="*/ 472427 w 1070680"/>
                  <a:gd name="connsiteY2416" fmla="*/ 183516 h 1252533"/>
                  <a:gd name="connsiteX2417" fmla="*/ 472003 w 1070680"/>
                  <a:gd name="connsiteY2417" fmla="*/ 182953 h 1252533"/>
                  <a:gd name="connsiteX2418" fmla="*/ 471596 w 1070680"/>
                  <a:gd name="connsiteY2418" fmla="*/ 182006 h 1252533"/>
                  <a:gd name="connsiteX2419" fmla="*/ 471239 w 1070680"/>
                  <a:gd name="connsiteY2419" fmla="*/ 181297 h 1252533"/>
                  <a:gd name="connsiteX2420" fmla="*/ 471265 w 1070680"/>
                  <a:gd name="connsiteY2420" fmla="*/ 180715 h 1252533"/>
                  <a:gd name="connsiteX2421" fmla="*/ 470892 w 1070680"/>
                  <a:gd name="connsiteY2421" fmla="*/ 180404 h 1252533"/>
                  <a:gd name="connsiteX2422" fmla="*/ 470179 w 1070680"/>
                  <a:gd name="connsiteY2422" fmla="*/ 179951 h 1252533"/>
                  <a:gd name="connsiteX2423" fmla="*/ 470472 w 1070680"/>
                  <a:gd name="connsiteY2423" fmla="*/ 179325 h 1252533"/>
                  <a:gd name="connsiteX2424" fmla="*/ 470169 w 1070680"/>
                  <a:gd name="connsiteY2424" fmla="*/ 178946 h 1252533"/>
                  <a:gd name="connsiteX2425" fmla="*/ 469762 w 1070680"/>
                  <a:gd name="connsiteY2425" fmla="*/ 178459 h 1252533"/>
                  <a:gd name="connsiteX2426" fmla="*/ 469669 w 1070680"/>
                  <a:gd name="connsiteY2426" fmla="*/ 177954 h 1252533"/>
                  <a:gd name="connsiteX2427" fmla="*/ 469053 w 1070680"/>
                  <a:gd name="connsiteY2427" fmla="*/ 177639 h 1252533"/>
                  <a:gd name="connsiteX2428" fmla="*/ 468375 w 1070680"/>
                  <a:gd name="connsiteY2428" fmla="*/ 177629 h 1252533"/>
                  <a:gd name="connsiteX2429" fmla="*/ 467855 w 1070680"/>
                  <a:gd name="connsiteY2429" fmla="*/ 177434 h 1252533"/>
                  <a:gd name="connsiteX2430" fmla="*/ 467855 w 1070680"/>
                  <a:gd name="connsiteY2430" fmla="*/ 176551 h 1252533"/>
                  <a:gd name="connsiteX2431" fmla="*/ 467881 w 1070680"/>
                  <a:gd name="connsiteY2431" fmla="*/ 176021 h 1252533"/>
                  <a:gd name="connsiteX2432" fmla="*/ 467559 w 1070680"/>
                  <a:gd name="connsiteY2432" fmla="*/ 175524 h 1252533"/>
                  <a:gd name="connsiteX2433" fmla="*/ 467299 w 1070680"/>
                  <a:gd name="connsiteY2433" fmla="*/ 174969 h 1252533"/>
                  <a:gd name="connsiteX2434" fmla="*/ 466773 w 1070680"/>
                  <a:gd name="connsiteY2434" fmla="*/ 174557 h 1252533"/>
                  <a:gd name="connsiteX2435" fmla="*/ 466461 w 1070680"/>
                  <a:gd name="connsiteY2435" fmla="*/ 174120 h 1252533"/>
                  <a:gd name="connsiteX2436" fmla="*/ 466587 w 1070680"/>
                  <a:gd name="connsiteY2436" fmla="*/ 173549 h 1252533"/>
                  <a:gd name="connsiteX2437" fmla="*/ 466246 w 1070680"/>
                  <a:gd name="connsiteY2437" fmla="*/ 173055 h 1252533"/>
                  <a:gd name="connsiteX2438" fmla="*/ 466381 w 1070680"/>
                  <a:gd name="connsiteY2438" fmla="*/ 172454 h 1252533"/>
                  <a:gd name="connsiteX2439" fmla="*/ 467309 w 1070680"/>
                  <a:gd name="connsiteY2439" fmla="*/ 171950 h 1252533"/>
                  <a:gd name="connsiteX2440" fmla="*/ 467196 w 1070680"/>
                  <a:gd name="connsiteY2440" fmla="*/ 171523 h 1252533"/>
                  <a:gd name="connsiteX2441" fmla="*/ 466551 w 1070680"/>
                  <a:gd name="connsiteY2441" fmla="*/ 171063 h 1252533"/>
                  <a:gd name="connsiteX2442" fmla="*/ 466481 w 1070680"/>
                  <a:gd name="connsiteY2442" fmla="*/ 170325 h 1252533"/>
                  <a:gd name="connsiteX2443" fmla="*/ 466773 w 1070680"/>
                  <a:gd name="connsiteY2443" fmla="*/ 169718 h 1252533"/>
                  <a:gd name="connsiteX2444" fmla="*/ 466406 w 1070680"/>
                  <a:gd name="connsiteY2444" fmla="*/ 168970 h 1252533"/>
                  <a:gd name="connsiteX2445" fmla="*/ 465373 w 1070680"/>
                  <a:gd name="connsiteY2445" fmla="*/ 169163 h 1252533"/>
                  <a:gd name="connsiteX2446" fmla="*/ 464849 w 1070680"/>
                  <a:gd name="connsiteY2446" fmla="*/ 168376 h 1252533"/>
                  <a:gd name="connsiteX2447" fmla="*/ 464689 w 1070680"/>
                  <a:gd name="connsiteY2447" fmla="*/ 167773 h 1252533"/>
                  <a:gd name="connsiteX2448" fmla="*/ 463807 w 1070680"/>
                  <a:gd name="connsiteY2448" fmla="*/ 167340 h 1252533"/>
                  <a:gd name="connsiteX2449" fmla="*/ 463321 w 1070680"/>
                  <a:gd name="connsiteY2449" fmla="*/ 166851 h 1252533"/>
                  <a:gd name="connsiteX2450" fmla="*/ 462872 w 1070680"/>
                  <a:gd name="connsiteY2450" fmla="*/ 166655 h 1252533"/>
                  <a:gd name="connsiteX2451" fmla="*/ 462134 w 1070680"/>
                  <a:gd name="connsiteY2451" fmla="*/ 166462 h 1252533"/>
                  <a:gd name="connsiteX2452" fmla="*/ 461529 w 1070680"/>
                  <a:gd name="connsiteY2452" fmla="*/ 166912 h 1252533"/>
                  <a:gd name="connsiteX2453" fmla="*/ 461004 w 1070680"/>
                  <a:gd name="connsiteY2453" fmla="*/ 166414 h 1252533"/>
                  <a:gd name="connsiteX2454" fmla="*/ 460132 w 1070680"/>
                  <a:gd name="connsiteY2454" fmla="*/ 166155 h 1252533"/>
                  <a:gd name="connsiteX2455" fmla="*/ 459327 w 1070680"/>
                  <a:gd name="connsiteY2455" fmla="*/ 166000 h 1252533"/>
                  <a:gd name="connsiteX2456" fmla="*/ 458949 w 1070680"/>
                  <a:gd name="connsiteY2456" fmla="*/ 165640 h 1252533"/>
                  <a:gd name="connsiteX2457" fmla="*/ 458579 w 1070680"/>
                  <a:gd name="connsiteY2457" fmla="*/ 164979 h 1252533"/>
                  <a:gd name="connsiteX2458" fmla="*/ 458159 w 1070680"/>
                  <a:gd name="connsiteY2458" fmla="*/ 164732 h 1252533"/>
                  <a:gd name="connsiteX2459" fmla="*/ 457424 w 1070680"/>
                  <a:gd name="connsiteY2459" fmla="*/ 164590 h 1252533"/>
                  <a:gd name="connsiteX2460" fmla="*/ 456874 w 1070680"/>
                  <a:gd name="connsiteY2460" fmla="*/ 164613 h 1252533"/>
                  <a:gd name="connsiteX2461" fmla="*/ 456531 w 1070680"/>
                  <a:gd name="connsiteY2461" fmla="*/ 163577 h 1252533"/>
                  <a:gd name="connsiteX2462" fmla="*/ 456027 w 1070680"/>
                  <a:gd name="connsiteY2462" fmla="*/ 162690 h 1252533"/>
                  <a:gd name="connsiteX2463" fmla="*/ 456563 w 1070680"/>
                  <a:gd name="connsiteY2463" fmla="*/ 162134 h 1252533"/>
                  <a:gd name="connsiteX2464" fmla="*/ 456697 w 1070680"/>
                  <a:gd name="connsiteY2464" fmla="*/ 161621 h 1252533"/>
                  <a:gd name="connsiteX2465" fmla="*/ 456341 w 1070680"/>
                  <a:gd name="connsiteY2465" fmla="*/ 160982 h 1252533"/>
                  <a:gd name="connsiteX2466" fmla="*/ 456800 w 1070680"/>
                  <a:gd name="connsiteY2466" fmla="*/ 160259 h 1252533"/>
                  <a:gd name="connsiteX2467" fmla="*/ 456932 w 1070680"/>
                  <a:gd name="connsiteY2467" fmla="*/ 159726 h 1252533"/>
                  <a:gd name="connsiteX2468" fmla="*/ 456813 w 1070680"/>
                  <a:gd name="connsiteY2468" fmla="*/ 158779 h 1252533"/>
                  <a:gd name="connsiteX2469" fmla="*/ 456199 w 1070680"/>
                  <a:gd name="connsiteY2469" fmla="*/ 158278 h 1252533"/>
                  <a:gd name="connsiteX2470" fmla="*/ 455773 w 1070680"/>
                  <a:gd name="connsiteY2470" fmla="*/ 157848 h 1252533"/>
                  <a:gd name="connsiteX2471" fmla="*/ 455661 w 1070680"/>
                  <a:gd name="connsiteY2471" fmla="*/ 157161 h 1252533"/>
                  <a:gd name="connsiteX2472" fmla="*/ 455442 w 1070680"/>
                  <a:gd name="connsiteY2472" fmla="*/ 156413 h 1252533"/>
                  <a:gd name="connsiteX2473" fmla="*/ 455644 w 1070680"/>
                  <a:gd name="connsiteY2473" fmla="*/ 155738 h 1252533"/>
                  <a:gd name="connsiteX2474" fmla="*/ 455533 w 1070680"/>
                  <a:gd name="connsiteY2474" fmla="*/ 155186 h 1252533"/>
                  <a:gd name="connsiteX2475" fmla="*/ 455846 w 1070680"/>
                  <a:gd name="connsiteY2475" fmla="*/ 154425 h 1252533"/>
                  <a:gd name="connsiteX2476" fmla="*/ 455526 w 1070680"/>
                  <a:gd name="connsiteY2476" fmla="*/ 154091 h 1252533"/>
                  <a:gd name="connsiteX2477" fmla="*/ 454552 w 1070680"/>
                  <a:gd name="connsiteY2477" fmla="*/ 154024 h 1252533"/>
                  <a:gd name="connsiteX2478" fmla="*/ 454273 w 1070680"/>
                  <a:gd name="connsiteY2478" fmla="*/ 153391 h 1252533"/>
                  <a:gd name="connsiteX2479" fmla="*/ 453718 w 1070680"/>
                  <a:gd name="connsiteY2479" fmla="*/ 152885 h 1252533"/>
                  <a:gd name="connsiteX2480" fmla="*/ 452957 w 1070680"/>
                  <a:gd name="connsiteY2480" fmla="*/ 153128 h 1252533"/>
                  <a:gd name="connsiteX2481" fmla="*/ 452032 w 1070680"/>
                  <a:gd name="connsiteY2481" fmla="*/ 153324 h 1252533"/>
                  <a:gd name="connsiteX2482" fmla="*/ 451323 w 1070680"/>
                  <a:gd name="connsiteY2482" fmla="*/ 153530 h 1252533"/>
                  <a:gd name="connsiteX2483" fmla="*/ 450497 w 1070680"/>
                  <a:gd name="connsiteY2483" fmla="*/ 153299 h 1252533"/>
                  <a:gd name="connsiteX2484" fmla="*/ 449190 w 1070680"/>
                  <a:gd name="connsiteY2484" fmla="*/ 153269 h 1252533"/>
                  <a:gd name="connsiteX2485" fmla="*/ 448600 w 1070680"/>
                  <a:gd name="connsiteY2485" fmla="*/ 153301 h 1252533"/>
                  <a:gd name="connsiteX2486" fmla="*/ 448122 w 1070680"/>
                  <a:gd name="connsiteY2486" fmla="*/ 152891 h 1252533"/>
                  <a:gd name="connsiteX2487" fmla="*/ 447965 w 1070680"/>
                  <a:gd name="connsiteY2487" fmla="*/ 151988 h 1252533"/>
                  <a:gd name="connsiteX2488" fmla="*/ 447460 w 1070680"/>
                  <a:gd name="connsiteY2488" fmla="*/ 151443 h 1252533"/>
                  <a:gd name="connsiteX2489" fmla="*/ 446971 w 1070680"/>
                  <a:gd name="connsiteY2489" fmla="*/ 151061 h 1252533"/>
                  <a:gd name="connsiteX2490" fmla="*/ 446841 w 1070680"/>
                  <a:gd name="connsiteY2490" fmla="*/ 150422 h 1252533"/>
                  <a:gd name="connsiteX2491" fmla="*/ 446458 w 1070680"/>
                  <a:gd name="connsiteY2491" fmla="*/ 149313 h 1252533"/>
                  <a:gd name="connsiteX2492" fmla="*/ 445919 w 1070680"/>
                  <a:gd name="connsiteY2492" fmla="*/ 148283 h 1252533"/>
                  <a:gd name="connsiteX2493" fmla="*/ 446162 w 1070680"/>
                  <a:gd name="connsiteY2493" fmla="*/ 147500 h 1252533"/>
                  <a:gd name="connsiteX2494" fmla="*/ 446263 w 1070680"/>
                  <a:gd name="connsiteY2494" fmla="*/ 146428 h 1252533"/>
                  <a:gd name="connsiteX2495" fmla="*/ 446185 w 1070680"/>
                  <a:gd name="connsiteY2495" fmla="*/ 145332 h 1252533"/>
                  <a:gd name="connsiteX2496" fmla="*/ 446439 w 1070680"/>
                  <a:gd name="connsiteY2496" fmla="*/ 144283 h 1252533"/>
                  <a:gd name="connsiteX2497" fmla="*/ 446673 w 1070680"/>
                  <a:gd name="connsiteY2497" fmla="*/ 143634 h 1252533"/>
                  <a:gd name="connsiteX2498" fmla="*/ 446227 w 1070680"/>
                  <a:gd name="connsiteY2498" fmla="*/ 143107 h 1252533"/>
                  <a:gd name="connsiteX2499" fmla="*/ 444969 w 1070680"/>
                  <a:gd name="connsiteY2499" fmla="*/ 143008 h 1252533"/>
                  <a:gd name="connsiteX2500" fmla="*/ 444311 w 1070680"/>
                  <a:gd name="connsiteY2500" fmla="*/ 142838 h 1252533"/>
                  <a:gd name="connsiteX2501" fmla="*/ 443874 w 1070680"/>
                  <a:gd name="connsiteY2501" fmla="*/ 142465 h 1252533"/>
                  <a:gd name="connsiteX2502" fmla="*/ 443861 w 1070680"/>
                  <a:gd name="connsiteY2502" fmla="*/ 141778 h 1252533"/>
                  <a:gd name="connsiteX2503" fmla="*/ 443887 w 1070680"/>
                  <a:gd name="connsiteY2503" fmla="*/ 141159 h 1252533"/>
                  <a:gd name="connsiteX2504" fmla="*/ 443527 w 1070680"/>
                  <a:gd name="connsiteY2504" fmla="*/ 140692 h 1252533"/>
                  <a:gd name="connsiteX2505" fmla="*/ 442544 w 1070680"/>
                  <a:gd name="connsiteY2505" fmla="*/ 140616 h 1252533"/>
                  <a:gd name="connsiteX2506" fmla="*/ 441780 w 1070680"/>
                  <a:gd name="connsiteY2506" fmla="*/ 140356 h 1252533"/>
                  <a:gd name="connsiteX2507" fmla="*/ 440830 w 1070680"/>
                  <a:gd name="connsiteY2507" fmla="*/ 140096 h 1252533"/>
                  <a:gd name="connsiteX2508" fmla="*/ 440011 w 1070680"/>
                  <a:gd name="connsiteY2508" fmla="*/ 140407 h 1252533"/>
                  <a:gd name="connsiteX2509" fmla="*/ 439208 w 1070680"/>
                  <a:gd name="connsiteY2509" fmla="*/ 139925 h 1252533"/>
                  <a:gd name="connsiteX2510" fmla="*/ 439080 w 1070680"/>
                  <a:gd name="connsiteY2510" fmla="*/ 139062 h 1252533"/>
                  <a:gd name="connsiteX2511" fmla="*/ 439132 w 1070680"/>
                  <a:gd name="connsiteY2511" fmla="*/ 138057 h 1252533"/>
                  <a:gd name="connsiteX2512" fmla="*/ 438178 w 1070680"/>
                  <a:gd name="connsiteY2512" fmla="*/ 137110 h 1252533"/>
                  <a:gd name="connsiteX2513" fmla="*/ 437098 w 1070680"/>
                  <a:gd name="connsiteY2513" fmla="*/ 136769 h 1252533"/>
                  <a:gd name="connsiteX2514" fmla="*/ 436267 w 1070680"/>
                  <a:gd name="connsiteY2514" fmla="*/ 136355 h 1252533"/>
                  <a:gd name="connsiteX2515" fmla="*/ 436270 w 1070680"/>
                  <a:gd name="connsiteY2515" fmla="*/ 135845 h 1252533"/>
                  <a:gd name="connsiteX2516" fmla="*/ 436573 w 1070680"/>
                  <a:gd name="connsiteY2516" fmla="*/ 135315 h 1252533"/>
                  <a:gd name="connsiteX2517" fmla="*/ 436270 w 1070680"/>
                  <a:gd name="connsiteY2517" fmla="*/ 134904 h 1252533"/>
                  <a:gd name="connsiteX2518" fmla="*/ 435426 w 1070680"/>
                  <a:gd name="connsiteY2518" fmla="*/ 134091 h 1252533"/>
                  <a:gd name="connsiteX2519" fmla="*/ 434411 w 1070680"/>
                  <a:gd name="connsiteY2519" fmla="*/ 133269 h 1252533"/>
                  <a:gd name="connsiteX2520" fmla="*/ 433640 w 1070680"/>
                  <a:gd name="connsiteY2520" fmla="*/ 132566 h 1252533"/>
                  <a:gd name="connsiteX2521" fmla="*/ 433470 w 1070680"/>
                  <a:gd name="connsiteY2521" fmla="*/ 132023 h 1252533"/>
                  <a:gd name="connsiteX2522" fmla="*/ 434144 w 1070680"/>
                  <a:gd name="connsiteY2522" fmla="*/ 131263 h 1252533"/>
                  <a:gd name="connsiteX2523" fmla="*/ 434627 w 1070680"/>
                  <a:gd name="connsiteY2523" fmla="*/ 130361 h 1252533"/>
                  <a:gd name="connsiteX2524" fmla="*/ 434604 w 1070680"/>
                  <a:gd name="connsiteY2524" fmla="*/ 129895 h 1252533"/>
                  <a:gd name="connsiteX2525" fmla="*/ 434106 w 1070680"/>
                  <a:gd name="connsiteY2525" fmla="*/ 129464 h 1252533"/>
                  <a:gd name="connsiteX2526" fmla="*/ 432980 w 1070680"/>
                  <a:gd name="connsiteY2526" fmla="*/ 129115 h 1252533"/>
                  <a:gd name="connsiteX2527" fmla="*/ 432415 w 1070680"/>
                  <a:gd name="connsiteY2527" fmla="*/ 128489 h 1252533"/>
                  <a:gd name="connsiteX2528" fmla="*/ 432167 w 1070680"/>
                  <a:gd name="connsiteY2528" fmla="*/ 127724 h 1252533"/>
                  <a:gd name="connsiteX2529" fmla="*/ 431858 w 1070680"/>
                  <a:gd name="connsiteY2529" fmla="*/ 127006 h 1252533"/>
                  <a:gd name="connsiteX2530" fmla="*/ 431509 w 1070680"/>
                  <a:gd name="connsiteY2530" fmla="*/ 126604 h 1252533"/>
                  <a:gd name="connsiteX2531" fmla="*/ 430816 w 1070680"/>
                  <a:gd name="connsiteY2531" fmla="*/ 126376 h 1252533"/>
                  <a:gd name="connsiteX2532" fmla="*/ 430427 w 1070680"/>
                  <a:gd name="connsiteY2532" fmla="*/ 125811 h 1252533"/>
                  <a:gd name="connsiteX2533" fmla="*/ 430354 w 1070680"/>
                  <a:gd name="connsiteY2533" fmla="*/ 125182 h 1252533"/>
                  <a:gd name="connsiteX2534" fmla="*/ 430282 w 1070680"/>
                  <a:gd name="connsiteY2534" fmla="*/ 124607 h 1252533"/>
                  <a:gd name="connsiteX2535" fmla="*/ 429585 w 1070680"/>
                  <a:gd name="connsiteY2535" fmla="*/ 124331 h 1252533"/>
                  <a:gd name="connsiteX2536" fmla="*/ 428469 w 1070680"/>
                  <a:gd name="connsiteY2536" fmla="*/ 123991 h 1252533"/>
                  <a:gd name="connsiteX2537" fmla="*/ 427958 w 1070680"/>
                  <a:gd name="connsiteY2537" fmla="*/ 123075 h 1252533"/>
                  <a:gd name="connsiteX2538" fmla="*/ 427761 w 1070680"/>
                  <a:gd name="connsiteY2538" fmla="*/ 122157 h 1252533"/>
                  <a:gd name="connsiteX2539" fmla="*/ 427803 w 1070680"/>
                  <a:gd name="connsiteY2539" fmla="*/ 121691 h 1252533"/>
                  <a:gd name="connsiteX2540" fmla="*/ 428244 w 1070680"/>
                  <a:gd name="connsiteY2540" fmla="*/ 121094 h 1252533"/>
                  <a:gd name="connsiteX2541" fmla="*/ 428822 w 1070680"/>
                  <a:gd name="connsiteY2541" fmla="*/ 120499 h 1252533"/>
                  <a:gd name="connsiteX2542" fmla="*/ 429062 w 1070680"/>
                  <a:gd name="connsiteY2542" fmla="*/ 119864 h 1252533"/>
                  <a:gd name="connsiteX2543" fmla="*/ 428549 w 1070680"/>
                  <a:gd name="connsiteY2543" fmla="*/ 119142 h 1252533"/>
                  <a:gd name="connsiteX2544" fmla="*/ 427618 w 1070680"/>
                  <a:gd name="connsiteY2544" fmla="*/ 118959 h 1252533"/>
                  <a:gd name="connsiteX2545" fmla="*/ 426994 w 1070680"/>
                  <a:gd name="connsiteY2545" fmla="*/ 118545 h 1252533"/>
                  <a:gd name="connsiteX2546" fmla="*/ 427730 w 1070680"/>
                  <a:gd name="connsiteY2546" fmla="*/ 117665 h 1252533"/>
                  <a:gd name="connsiteX2547" fmla="*/ 427097 w 1070680"/>
                  <a:gd name="connsiteY2547" fmla="*/ 116942 h 1252533"/>
                  <a:gd name="connsiteX2548" fmla="*/ 426330 w 1070680"/>
                  <a:gd name="connsiteY2548" fmla="*/ 116827 h 1252533"/>
                  <a:gd name="connsiteX2549" fmla="*/ 426549 w 1070680"/>
                  <a:gd name="connsiteY2549" fmla="*/ 116060 h 1252533"/>
                  <a:gd name="connsiteX2550" fmla="*/ 426982 w 1070680"/>
                  <a:gd name="connsiteY2550" fmla="*/ 115812 h 1252533"/>
                  <a:gd name="connsiteX2551" fmla="*/ 427290 w 1070680"/>
                  <a:gd name="connsiteY2551" fmla="*/ 115158 h 1252533"/>
                  <a:gd name="connsiteX2552" fmla="*/ 426767 w 1070680"/>
                  <a:gd name="connsiteY2552" fmla="*/ 114490 h 1252533"/>
                  <a:gd name="connsiteX2553" fmla="*/ 426404 w 1070680"/>
                  <a:gd name="connsiteY2553" fmla="*/ 113866 h 1252533"/>
                  <a:gd name="connsiteX2554" fmla="*/ 427194 w 1070680"/>
                  <a:gd name="connsiteY2554" fmla="*/ 113170 h 1252533"/>
                  <a:gd name="connsiteX2555" fmla="*/ 427919 w 1070680"/>
                  <a:gd name="connsiteY2555" fmla="*/ 112852 h 1252533"/>
                  <a:gd name="connsiteX2556" fmla="*/ 428436 w 1070680"/>
                  <a:gd name="connsiteY2556" fmla="*/ 112284 h 1252533"/>
                  <a:gd name="connsiteX2557" fmla="*/ 428276 w 1070680"/>
                  <a:gd name="connsiteY2557" fmla="*/ 111292 h 1252533"/>
                  <a:gd name="connsiteX2558" fmla="*/ 428372 w 1070680"/>
                  <a:gd name="connsiteY2558" fmla="*/ 110361 h 1252533"/>
                  <a:gd name="connsiteX2559" fmla="*/ 428648 w 1070680"/>
                  <a:gd name="connsiteY2559" fmla="*/ 109699 h 1252533"/>
                  <a:gd name="connsiteX2560" fmla="*/ 429499 w 1070680"/>
                  <a:gd name="connsiteY2560" fmla="*/ 109050 h 1252533"/>
                  <a:gd name="connsiteX2561" fmla="*/ 428921 w 1070680"/>
                  <a:gd name="connsiteY2561" fmla="*/ 108748 h 1252533"/>
                  <a:gd name="connsiteX2562" fmla="*/ 427883 w 1070680"/>
                  <a:gd name="connsiteY2562" fmla="*/ 108473 h 1252533"/>
                  <a:gd name="connsiteX2563" fmla="*/ 427408 w 1070680"/>
                  <a:gd name="connsiteY2563" fmla="*/ 107676 h 1252533"/>
                  <a:gd name="connsiteX2564" fmla="*/ 427759 w 1070680"/>
                  <a:gd name="connsiteY2564" fmla="*/ 106601 h 1252533"/>
                  <a:gd name="connsiteX2565" fmla="*/ 427582 w 1070680"/>
                  <a:gd name="connsiteY2565" fmla="*/ 105808 h 1252533"/>
                  <a:gd name="connsiteX2566" fmla="*/ 428115 w 1070680"/>
                  <a:gd name="connsiteY2566" fmla="*/ 105098 h 1252533"/>
                  <a:gd name="connsiteX2567" fmla="*/ 428574 w 1070680"/>
                  <a:gd name="connsiteY2567" fmla="*/ 104687 h 1252533"/>
                  <a:gd name="connsiteX2568" fmla="*/ 428102 w 1070680"/>
                  <a:gd name="connsiteY2568" fmla="*/ 104025 h 1252533"/>
                  <a:gd name="connsiteX2569" fmla="*/ 427858 w 1070680"/>
                  <a:gd name="connsiteY2569" fmla="*/ 103438 h 1252533"/>
                  <a:gd name="connsiteX2570" fmla="*/ 427967 w 1070680"/>
                  <a:gd name="connsiteY2570" fmla="*/ 102170 h 1252533"/>
                  <a:gd name="connsiteX2571" fmla="*/ 428324 w 1070680"/>
                  <a:gd name="connsiteY2571" fmla="*/ 100715 h 1252533"/>
                  <a:gd name="connsiteX2572" fmla="*/ 428125 w 1070680"/>
                  <a:gd name="connsiteY2572" fmla="*/ 99839 h 1252533"/>
                  <a:gd name="connsiteX2573" fmla="*/ 427864 w 1070680"/>
                  <a:gd name="connsiteY2573" fmla="*/ 98596 h 1252533"/>
                  <a:gd name="connsiteX2574" fmla="*/ 427078 w 1070680"/>
                  <a:gd name="connsiteY2574" fmla="*/ 98247 h 1252533"/>
                  <a:gd name="connsiteX2575" fmla="*/ 426564 w 1070680"/>
                  <a:gd name="connsiteY2575" fmla="*/ 97289 h 1252533"/>
                  <a:gd name="connsiteX2576" fmla="*/ 426564 w 1070680"/>
                  <a:gd name="connsiteY2576" fmla="*/ 95654 h 1252533"/>
                  <a:gd name="connsiteX2577" fmla="*/ 426387 w 1070680"/>
                  <a:gd name="connsiteY2577" fmla="*/ 94419 h 1252533"/>
                  <a:gd name="connsiteX2578" fmla="*/ 425713 w 1070680"/>
                  <a:gd name="connsiteY2578" fmla="*/ 94034 h 1252533"/>
                  <a:gd name="connsiteX2579" fmla="*/ 424914 w 1070680"/>
                  <a:gd name="connsiteY2579" fmla="*/ 94082 h 1252533"/>
                  <a:gd name="connsiteX2580" fmla="*/ 423868 w 1070680"/>
                  <a:gd name="connsiteY2580" fmla="*/ 93969 h 1252533"/>
                  <a:gd name="connsiteX2581" fmla="*/ 422885 w 1070680"/>
                  <a:gd name="connsiteY2581" fmla="*/ 93626 h 1252533"/>
                  <a:gd name="connsiteX2582" fmla="*/ 421983 w 1070680"/>
                  <a:gd name="connsiteY2582" fmla="*/ 93299 h 1252533"/>
                  <a:gd name="connsiteX2583" fmla="*/ 421025 w 1070680"/>
                  <a:gd name="connsiteY2583" fmla="*/ 92431 h 1252533"/>
                  <a:gd name="connsiteX2584" fmla="*/ 419889 w 1070680"/>
                  <a:gd name="connsiteY2584" fmla="*/ 91439 h 1252533"/>
                  <a:gd name="connsiteX2585" fmla="*/ 418758 w 1070680"/>
                  <a:gd name="connsiteY2585" fmla="*/ 90437 h 1252533"/>
                  <a:gd name="connsiteX2586" fmla="*/ 417295 w 1070680"/>
                  <a:gd name="connsiteY2586" fmla="*/ 89365 h 1252533"/>
                  <a:gd name="connsiteX2587" fmla="*/ 415461 w 1070680"/>
                  <a:gd name="connsiteY2587" fmla="*/ 87949 h 1252533"/>
                  <a:gd name="connsiteX2588" fmla="*/ 413898 w 1070680"/>
                  <a:gd name="connsiteY2588" fmla="*/ 86781 h 1252533"/>
                  <a:gd name="connsiteX2589" fmla="*/ 412627 w 1070680"/>
                  <a:gd name="connsiteY2589" fmla="*/ 85936 h 1252533"/>
                  <a:gd name="connsiteX2590" fmla="*/ 411936 w 1070680"/>
                  <a:gd name="connsiteY2590" fmla="*/ 85403 h 1252533"/>
                  <a:gd name="connsiteX2591" fmla="*/ 411598 w 1070680"/>
                  <a:gd name="connsiteY2591" fmla="*/ 85117 h 1252533"/>
                  <a:gd name="connsiteX2592" fmla="*/ 410767 w 1070680"/>
                  <a:gd name="connsiteY2592" fmla="*/ 84947 h 1252533"/>
                  <a:gd name="connsiteX2593" fmla="*/ 409713 w 1070680"/>
                  <a:gd name="connsiteY2593" fmla="*/ 85153 h 1252533"/>
                  <a:gd name="connsiteX2594" fmla="*/ 408045 w 1070680"/>
                  <a:gd name="connsiteY2594" fmla="*/ 85743 h 1252533"/>
                  <a:gd name="connsiteX2595" fmla="*/ 407120 w 1070680"/>
                  <a:gd name="connsiteY2595" fmla="*/ 86006 h 1252533"/>
                  <a:gd name="connsiteX2596" fmla="*/ 406246 w 1070680"/>
                  <a:gd name="connsiteY2596" fmla="*/ 86319 h 1252533"/>
                  <a:gd name="connsiteX2597" fmla="*/ 405406 w 1070680"/>
                  <a:gd name="connsiteY2597" fmla="*/ 86784 h 1252533"/>
                  <a:gd name="connsiteX2598" fmla="*/ 404679 w 1070680"/>
                  <a:gd name="connsiteY2598" fmla="*/ 87294 h 1252533"/>
                  <a:gd name="connsiteX2599" fmla="*/ 403931 w 1070680"/>
                  <a:gd name="connsiteY2599" fmla="*/ 88241 h 1252533"/>
                  <a:gd name="connsiteX2600" fmla="*/ 403485 w 1070680"/>
                  <a:gd name="connsiteY2600" fmla="*/ 88710 h 1252533"/>
                  <a:gd name="connsiteX2601" fmla="*/ 402996 w 1070680"/>
                  <a:gd name="connsiteY2601" fmla="*/ 89057 h 1252533"/>
                  <a:gd name="connsiteX2602" fmla="*/ 402364 w 1070680"/>
                  <a:gd name="connsiteY2602" fmla="*/ 89487 h 1252533"/>
                  <a:gd name="connsiteX2603" fmla="*/ 401552 w 1070680"/>
                  <a:gd name="connsiteY2603" fmla="*/ 90042 h 1252533"/>
                  <a:gd name="connsiteX2604" fmla="*/ 400702 w 1070680"/>
                  <a:gd name="connsiteY2604" fmla="*/ 90582 h 1252533"/>
                  <a:gd name="connsiteX2605" fmla="*/ 398374 w 1070680"/>
                  <a:gd name="connsiteY2605" fmla="*/ 92187 h 1252533"/>
                  <a:gd name="connsiteX2606" fmla="*/ 397485 w 1070680"/>
                  <a:gd name="connsiteY2606" fmla="*/ 92656 h 1252533"/>
                  <a:gd name="connsiteX2607" fmla="*/ 396662 w 1070680"/>
                  <a:gd name="connsiteY2607" fmla="*/ 93095 h 1252533"/>
                  <a:gd name="connsiteX2608" fmla="*/ 395770 w 1070680"/>
                  <a:gd name="connsiteY2608" fmla="*/ 93536 h 1252533"/>
                  <a:gd name="connsiteX2609" fmla="*/ 395037 w 1070680"/>
                  <a:gd name="connsiteY2609" fmla="*/ 93979 h 1252533"/>
                  <a:gd name="connsiteX2610" fmla="*/ 394167 w 1070680"/>
                  <a:gd name="connsiteY2610" fmla="*/ 94390 h 1252533"/>
                  <a:gd name="connsiteX2611" fmla="*/ 393297 w 1070680"/>
                  <a:gd name="connsiteY2611" fmla="*/ 94852 h 1252533"/>
                  <a:gd name="connsiteX2612" fmla="*/ 392476 w 1070680"/>
                  <a:gd name="connsiteY2612" fmla="*/ 95341 h 1252533"/>
                  <a:gd name="connsiteX2613" fmla="*/ 391438 w 1070680"/>
                  <a:gd name="connsiteY2613" fmla="*/ 95607 h 1252533"/>
                  <a:gd name="connsiteX2614" fmla="*/ 390646 w 1070680"/>
                  <a:gd name="connsiteY2614" fmla="*/ 95845 h 1252533"/>
                  <a:gd name="connsiteX2615" fmla="*/ 389589 w 1070680"/>
                  <a:gd name="connsiteY2615" fmla="*/ 96198 h 1252533"/>
                  <a:gd name="connsiteX2616" fmla="*/ 388738 w 1070680"/>
                  <a:gd name="connsiteY2616" fmla="*/ 96435 h 1252533"/>
                  <a:gd name="connsiteX2617" fmla="*/ 387858 w 1070680"/>
                  <a:gd name="connsiteY2617" fmla="*/ 96673 h 1252533"/>
                  <a:gd name="connsiteX2618" fmla="*/ 386911 w 1070680"/>
                  <a:gd name="connsiteY2618" fmla="*/ 96940 h 1252533"/>
                  <a:gd name="connsiteX2619" fmla="*/ 385902 w 1070680"/>
                  <a:gd name="connsiteY2619" fmla="*/ 97186 h 1252533"/>
                  <a:gd name="connsiteX2620" fmla="*/ 385004 w 1070680"/>
                  <a:gd name="connsiteY2620" fmla="*/ 97453 h 1252533"/>
                  <a:gd name="connsiteX2621" fmla="*/ 384053 w 1070680"/>
                  <a:gd name="connsiteY2621" fmla="*/ 97739 h 1252533"/>
                  <a:gd name="connsiteX2622" fmla="*/ 383221 w 1070680"/>
                  <a:gd name="connsiteY2622" fmla="*/ 98034 h 1252533"/>
                  <a:gd name="connsiteX2623" fmla="*/ 382370 w 1070680"/>
                  <a:gd name="connsiteY2623" fmla="*/ 98320 h 1252533"/>
                  <a:gd name="connsiteX2624" fmla="*/ 381296 w 1070680"/>
                  <a:gd name="connsiteY2624" fmla="*/ 98528 h 1252533"/>
                  <a:gd name="connsiteX2625" fmla="*/ 380174 w 1070680"/>
                  <a:gd name="connsiteY2625" fmla="*/ 98532 h 1252533"/>
                  <a:gd name="connsiteX2626" fmla="*/ 379500 w 1070680"/>
                  <a:gd name="connsiteY2626" fmla="*/ 98240 h 1252533"/>
                  <a:gd name="connsiteX2627" fmla="*/ 379128 w 1070680"/>
                  <a:gd name="connsiteY2627" fmla="*/ 97980 h 1252533"/>
                  <a:gd name="connsiteX2628" fmla="*/ 378653 w 1070680"/>
                  <a:gd name="connsiteY2628" fmla="*/ 97658 h 1252533"/>
                  <a:gd name="connsiteX2629" fmla="*/ 378203 w 1070680"/>
                  <a:gd name="connsiteY2629" fmla="*/ 97045 h 1252533"/>
                  <a:gd name="connsiteX2630" fmla="*/ 377805 w 1070680"/>
                  <a:gd name="connsiteY2630" fmla="*/ 95816 h 1252533"/>
                  <a:gd name="connsiteX2631" fmla="*/ 377513 w 1070680"/>
                  <a:gd name="connsiteY2631" fmla="*/ 94763 h 1252533"/>
                  <a:gd name="connsiteX2632" fmla="*/ 377233 w 1070680"/>
                  <a:gd name="connsiteY2632" fmla="*/ 93831 h 1252533"/>
                  <a:gd name="connsiteX2633" fmla="*/ 377138 w 1070680"/>
                  <a:gd name="connsiteY2633" fmla="*/ 92942 h 1252533"/>
                  <a:gd name="connsiteX2634" fmla="*/ 377102 w 1070680"/>
                  <a:gd name="connsiteY2634" fmla="*/ 92082 h 1252533"/>
                  <a:gd name="connsiteX2635" fmla="*/ 377109 w 1070680"/>
                  <a:gd name="connsiteY2635" fmla="*/ 91115 h 1252533"/>
                  <a:gd name="connsiteX2636" fmla="*/ 376771 w 1070680"/>
                  <a:gd name="connsiteY2636" fmla="*/ 89115 h 1252533"/>
                  <a:gd name="connsiteX2637" fmla="*/ 376825 w 1070680"/>
                  <a:gd name="connsiteY2637" fmla="*/ 88149 h 1252533"/>
                  <a:gd name="connsiteX2638" fmla="*/ 376771 w 1070680"/>
                  <a:gd name="connsiteY2638" fmla="*/ 87025 h 1252533"/>
                  <a:gd name="connsiteX2639" fmla="*/ 376643 w 1070680"/>
                  <a:gd name="connsiteY2639" fmla="*/ 85265 h 1252533"/>
                  <a:gd name="connsiteX2640" fmla="*/ 376588 w 1070680"/>
                  <a:gd name="connsiteY2640" fmla="*/ 84588 h 1252533"/>
                  <a:gd name="connsiteX2641" fmla="*/ 376483 w 1070680"/>
                  <a:gd name="connsiteY2641" fmla="*/ 83544 h 1252533"/>
                  <a:gd name="connsiteX2642" fmla="*/ 376418 w 1070680"/>
                  <a:gd name="connsiteY2642" fmla="*/ 82751 h 1252533"/>
                  <a:gd name="connsiteX2643" fmla="*/ 376563 w 1070680"/>
                  <a:gd name="connsiteY2643" fmla="*/ 81737 h 1252533"/>
                  <a:gd name="connsiteX2644" fmla="*/ 376605 w 1070680"/>
                  <a:gd name="connsiteY2644" fmla="*/ 80741 h 1252533"/>
                  <a:gd name="connsiteX2645" fmla="*/ 376777 w 1070680"/>
                  <a:gd name="connsiteY2645" fmla="*/ 79833 h 1252533"/>
                  <a:gd name="connsiteX2646" fmla="*/ 376903 w 1070680"/>
                  <a:gd name="connsiteY2646" fmla="*/ 78596 h 1252533"/>
                  <a:gd name="connsiteX2647" fmla="*/ 377189 w 1070680"/>
                  <a:gd name="connsiteY2647" fmla="*/ 76743 h 1252533"/>
                  <a:gd name="connsiteX2648" fmla="*/ 377361 w 1070680"/>
                  <a:gd name="connsiteY2648" fmla="*/ 75797 h 1252533"/>
                  <a:gd name="connsiteX2649" fmla="*/ 377365 w 1070680"/>
                  <a:gd name="connsiteY2649" fmla="*/ 75051 h 1252533"/>
                  <a:gd name="connsiteX2650" fmla="*/ 377529 w 1070680"/>
                  <a:gd name="connsiteY2650" fmla="*/ 73845 h 1252533"/>
                  <a:gd name="connsiteX2651" fmla="*/ 377574 w 1070680"/>
                  <a:gd name="connsiteY2651" fmla="*/ 72450 h 1252533"/>
                  <a:gd name="connsiteX2652" fmla="*/ 377561 w 1070680"/>
                  <a:gd name="connsiteY2652" fmla="*/ 71253 h 1252533"/>
                  <a:gd name="connsiteX2653" fmla="*/ 377554 w 1070680"/>
                  <a:gd name="connsiteY2653" fmla="*/ 70393 h 1252533"/>
                  <a:gd name="connsiteX2654" fmla="*/ 377491 w 1070680"/>
                  <a:gd name="connsiteY2654" fmla="*/ 69870 h 1252533"/>
                  <a:gd name="connsiteX2655" fmla="*/ 377304 w 1070680"/>
                  <a:gd name="connsiteY2655" fmla="*/ 68998 h 1252533"/>
                  <a:gd name="connsiteX2656" fmla="*/ 376974 w 1070680"/>
                  <a:gd name="connsiteY2656" fmla="*/ 68542 h 1252533"/>
                  <a:gd name="connsiteX2657" fmla="*/ 376573 w 1070680"/>
                  <a:gd name="connsiteY2657" fmla="*/ 67836 h 1252533"/>
                  <a:gd name="connsiteX2658" fmla="*/ 376119 w 1070680"/>
                  <a:gd name="connsiteY2658" fmla="*/ 67178 h 1252533"/>
                  <a:gd name="connsiteX2659" fmla="*/ 375590 w 1070680"/>
                  <a:gd name="connsiteY2659" fmla="*/ 66662 h 1252533"/>
                  <a:gd name="connsiteX2660" fmla="*/ 375208 w 1070680"/>
                  <a:gd name="connsiteY2660" fmla="*/ 66263 h 1252533"/>
                  <a:gd name="connsiteX2661" fmla="*/ 375121 w 1070680"/>
                  <a:gd name="connsiteY2661" fmla="*/ 65752 h 1252533"/>
                  <a:gd name="connsiteX2662" fmla="*/ 375571 w 1070680"/>
                  <a:gd name="connsiteY2662" fmla="*/ 64912 h 1252533"/>
                  <a:gd name="connsiteX2663" fmla="*/ 375827 w 1070680"/>
                  <a:gd name="connsiteY2663" fmla="*/ 64392 h 1252533"/>
                  <a:gd name="connsiteX2664" fmla="*/ 375407 w 1070680"/>
                  <a:gd name="connsiteY2664" fmla="*/ 63964 h 1252533"/>
                  <a:gd name="connsiteX2665" fmla="*/ 374970 w 1070680"/>
                  <a:gd name="connsiteY2665" fmla="*/ 64157 h 1252533"/>
                  <a:gd name="connsiteX2666" fmla="*/ 374613 w 1070680"/>
                  <a:gd name="connsiteY2666" fmla="*/ 64523 h 1252533"/>
                  <a:gd name="connsiteX2667" fmla="*/ 374081 w 1070680"/>
                  <a:gd name="connsiteY2667" fmla="*/ 64934 h 1252533"/>
                  <a:gd name="connsiteX2668" fmla="*/ 373592 w 1070680"/>
                  <a:gd name="connsiteY2668" fmla="*/ 65300 h 1252533"/>
                  <a:gd name="connsiteX2669" fmla="*/ 372822 w 1070680"/>
                  <a:gd name="connsiteY2669" fmla="*/ 65432 h 1252533"/>
                  <a:gd name="connsiteX2670" fmla="*/ 372539 w 1070680"/>
                  <a:gd name="connsiteY2670" fmla="*/ 65082 h 1252533"/>
                  <a:gd name="connsiteX2671" fmla="*/ 372877 w 1070680"/>
                  <a:gd name="connsiteY2671" fmla="*/ 64398 h 1252533"/>
                  <a:gd name="connsiteX2672" fmla="*/ 373375 w 1070680"/>
                  <a:gd name="connsiteY2672" fmla="*/ 63636 h 1252533"/>
                  <a:gd name="connsiteX2673" fmla="*/ 373487 w 1070680"/>
                  <a:gd name="connsiteY2673" fmla="*/ 63210 h 1252533"/>
                  <a:gd name="connsiteX2674" fmla="*/ 373558 w 1070680"/>
                  <a:gd name="connsiteY2674" fmla="*/ 62709 h 1252533"/>
                  <a:gd name="connsiteX2675" fmla="*/ 373817 w 1070680"/>
                  <a:gd name="connsiteY2675" fmla="*/ 62260 h 1252533"/>
                  <a:gd name="connsiteX2676" fmla="*/ 373762 w 1070680"/>
                  <a:gd name="connsiteY2676" fmla="*/ 61676 h 1252533"/>
                  <a:gd name="connsiteX2677" fmla="*/ 373814 w 1070680"/>
                  <a:gd name="connsiteY2677" fmla="*/ 61088 h 1252533"/>
                  <a:gd name="connsiteX2678" fmla="*/ 373953 w 1070680"/>
                  <a:gd name="connsiteY2678" fmla="*/ 60554 h 1252533"/>
                  <a:gd name="connsiteX2679" fmla="*/ 373422 w 1070680"/>
                  <a:gd name="connsiteY2679" fmla="*/ 59955 h 1252533"/>
                  <a:gd name="connsiteX2680" fmla="*/ 373156 w 1070680"/>
                  <a:gd name="connsiteY2680" fmla="*/ 59524 h 1252533"/>
                  <a:gd name="connsiteX2681" fmla="*/ 372838 w 1070680"/>
                  <a:gd name="connsiteY2681" fmla="*/ 58888 h 1252533"/>
                  <a:gd name="connsiteX2682" fmla="*/ 372537 w 1070680"/>
                  <a:gd name="connsiteY2682" fmla="*/ 58304 h 1252533"/>
                  <a:gd name="connsiteX2683" fmla="*/ 372161 w 1070680"/>
                  <a:gd name="connsiteY2683" fmla="*/ 57148 h 1252533"/>
                  <a:gd name="connsiteX2684" fmla="*/ 371932 w 1070680"/>
                  <a:gd name="connsiteY2684" fmla="*/ 56702 h 1252533"/>
                  <a:gd name="connsiteX2685" fmla="*/ 371486 w 1070680"/>
                  <a:gd name="connsiteY2685" fmla="*/ 56416 h 1252533"/>
                  <a:gd name="connsiteX2686" fmla="*/ 370886 w 1070680"/>
                  <a:gd name="connsiteY2686" fmla="*/ 56220 h 1252533"/>
                  <a:gd name="connsiteX2687" fmla="*/ 370442 w 1070680"/>
                  <a:gd name="connsiteY2687" fmla="*/ 56095 h 1252533"/>
                  <a:gd name="connsiteX2688" fmla="*/ 370366 w 1070680"/>
                  <a:gd name="connsiteY2688" fmla="*/ 55456 h 1252533"/>
                  <a:gd name="connsiteX2689" fmla="*/ 370488 w 1070680"/>
                  <a:gd name="connsiteY2689" fmla="*/ 54682 h 1252533"/>
                  <a:gd name="connsiteX2690" fmla="*/ 370382 w 1070680"/>
                  <a:gd name="connsiteY2690" fmla="*/ 54129 h 1252533"/>
                  <a:gd name="connsiteX2691" fmla="*/ 369795 w 1070680"/>
                  <a:gd name="connsiteY2691" fmla="*/ 53606 h 1252533"/>
                  <a:gd name="connsiteX2692" fmla="*/ 369352 w 1070680"/>
                  <a:gd name="connsiteY2692" fmla="*/ 53102 h 1252533"/>
                  <a:gd name="connsiteX2693" fmla="*/ 368850 w 1070680"/>
                  <a:gd name="connsiteY2693" fmla="*/ 52849 h 1252533"/>
                  <a:gd name="connsiteX2694" fmla="*/ 368089 w 1070680"/>
                  <a:gd name="connsiteY2694" fmla="*/ 52933 h 1252533"/>
                  <a:gd name="connsiteX2695" fmla="*/ 367801 w 1070680"/>
                  <a:gd name="connsiteY2695" fmla="*/ 52515 h 1252533"/>
                  <a:gd name="connsiteX2696" fmla="*/ 367570 w 1070680"/>
                  <a:gd name="connsiteY2696" fmla="*/ 51946 h 1252533"/>
                  <a:gd name="connsiteX2697" fmla="*/ 367585 w 1070680"/>
                  <a:gd name="connsiteY2697" fmla="*/ 51067 h 1252533"/>
                  <a:gd name="connsiteX2698" fmla="*/ 367598 w 1070680"/>
                  <a:gd name="connsiteY2698" fmla="*/ 50223 h 1252533"/>
                  <a:gd name="connsiteX2699" fmla="*/ 367316 w 1070680"/>
                  <a:gd name="connsiteY2699" fmla="*/ 49330 h 1252533"/>
                  <a:gd name="connsiteX2700" fmla="*/ 366738 w 1070680"/>
                  <a:gd name="connsiteY2700" fmla="*/ 48883 h 1252533"/>
                  <a:gd name="connsiteX2701" fmla="*/ 366433 w 1070680"/>
                  <a:gd name="connsiteY2701" fmla="*/ 48523 h 1252533"/>
                  <a:gd name="connsiteX2702" fmla="*/ 366166 w 1070680"/>
                  <a:gd name="connsiteY2702" fmla="*/ 47991 h 1252533"/>
                  <a:gd name="connsiteX2703" fmla="*/ 365479 w 1070680"/>
                  <a:gd name="connsiteY2703" fmla="*/ 47319 h 1252533"/>
                  <a:gd name="connsiteX2704" fmla="*/ 364843 w 1070680"/>
                  <a:gd name="connsiteY2704" fmla="*/ 47185 h 1252533"/>
                  <a:gd name="connsiteX2705" fmla="*/ 363822 w 1070680"/>
                  <a:gd name="connsiteY2705" fmla="*/ 46825 h 1252533"/>
                  <a:gd name="connsiteX2706" fmla="*/ 363209 w 1070680"/>
                  <a:gd name="connsiteY2706" fmla="*/ 46603 h 1252533"/>
                  <a:gd name="connsiteX2707" fmla="*/ 362731 w 1070680"/>
                  <a:gd name="connsiteY2707" fmla="*/ 45936 h 1252533"/>
                  <a:gd name="connsiteX2708" fmla="*/ 362586 w 1070680"/>
                  <a:gd name="connsiteY2708" fmla="*/ 44970 h 1252533"/>
                  <a:gd name="connsiteX2709" fmla="*/ 362198 w 1070680"/>
                  <a:gd name="connsiteY2709" fmla="*/ 44283 h 1252533"/>
                  <a:gd name="connsiteX2710" fmla="*/ 361825 w 1070680"/>
                  <a:gd name="connsiteY2710" fmla="*/ 43733 h 1252533"/>
                  <a:gd name="connsiteX2711" fmla="*/ 361594 w 1070680"/>
                  <a:gd name="connsiteY2711" fmla="*/ 43302 h 1252533"/>
                  <a:gd name="connsiteX2712" fmla="*/ 361662 w 1070680"/>
                  <a:gd name="connsiteY2712" fmla="*/ 42699 h 1252533"/>
                  <a:gd name="connsiteX2713" fmla="*/ 361853 w 1070680"/>
                  <a:gd name="connsiteY2713" fmla="*/ 41871 h 1252533"/>
                  <a:gd name="connsiteX2714" fmla="*/ 361847 w 1070680"/>
                  <a:gd name="connsiteY2714" fmla="*/ 40770 h 1252533"/>
                  <a:gd name="connsiteX2715" fmla="*/ 361363 w 1070680"/>
                  <a:gd name="connsiteY2715" fmla="*/ 40411 h 1252533"/>
                  <a:gd name="connsiteX2716" fmla="*/ 360929 w 1070680"/>
                  <a:gd name="connsiteY2716" fmla="*/ 40054 h 1252533"/>
                  <a:gd name="connsiteX2717" fmla="*/ 360323 w 1070680"/>
                  <a:gd name="connsiteY2717" fmla="*/ 39556 h 1252533"/>
                  <a:gd name="connsiteX2718" fmla="*/ 359712 w 1070680"/>
                  <a:gd name="connsiteY2718" fmla="*/ 38991 h 1252533"/>
                  <a:gd name="connsiteX2719" fmla="*/ 359330 w 1070680"/>
                  <a:gd name="connsiteY2719" fmla="*/ 38490 h 1252533"/>
                  <a:gd name="connsiteX2720" fmla="*/ 359077 w 1070680"/>
                  <a:gd name="connsiteY2720" fmla="*/ 37867 h 1252533"/>
                  <a:gd name="connsiteX2721" fmla="*/ 359388 w 1070680"/>
                  <a:gd name="connsiteY2721" fmla="*/ 36961 h 1252533"/>
                  <a:gd name="connsiteX2722" fmla="*/ 359607 w 1070680"/>
                  <a:gd name="connsiteY2722" fmla="*/ 36451 h 1252533"/>
                  <a:gd name="connsiteX2723" fmla="*/ 359670 w 1070680"/>
                  <a:gd name="connsiteY2723" fmla="*/ 35667 h 1252533"/>
                  <a:gd name="connsiteX2724" fmla="*/ 359584 w 1070680"/>
                  <a:gd name="connsiteY2724" fmla="*/ 35125 h 1252533"/>
                  <a:gd name="connsiteX2725" fmla="*/ 360107 w 1070680"/>
                  <a:gd name="connsiteY2725" fmla="*/ 34858 h 1252533"/>
                  <a:gd name="connsiteX2726" fmla="*/ 360534 w 1070680"/>
                  <a:gd name="connsiteY2726" fmla="*/ 34335 h 1252533"/>
                  <a:gd name="connsiteX2727" fmla="*/ 360567 w 1070680"/>
                  <a:gd name="connsiteY2727" fmla="*/ 33700 h 1252533"/>
                  <a:gd name="connsiteX2728" fmla="*/ 360492 w 1070680"/>
                  <a:gd name="connsiteY2728" fmla="*/ 32791 h 1252533"/>
                  <a:gd name="connsiteX2729" fmla="*/ 360467 w 1070680"/>
                  <a:gd name="connsiteY2729" fmla="*/ 32219 h 1252533"/>
                  <a:gd name="connsiteX2730" fmla="*/ 360717 w 1070680"/>
                  <a:gd name="connsiteY2730" fmla="*/ 31469 h 1252533"/>
                  <a:gd name="connsiteX2731" fmla="*/ 360759 w 1070680"/>
                  <a:gd name="connsiteY2731" fmla="*/ 30925 h 1252533"/>
                  <a:gd name="connsiteX2732" fmla="*/ 359649 w 1070680"/>
                  <a:gd name="connsiteY2732" fmla="*/ 31112 h 1252533"/>
                  <a:gd name="connsiteX2733" fmla="*/ 358525 w 1070680"/>
                  <a:gd name="connsiteY2733" fmla="*/ 30858 h 1252533"/>
                  <a:gd name="connsiteX2734" fmla="*/ 357817 w 1070680"/>
                  <a:gd name="connsiteY2734" fmla="*/ 30258 h 1252533"/>
                  <a:gd name="connsiteX2735" fmla="*/ 357254 w 1070680"/>
                  <a:gd name="connsiteY2735" fmla="*/ 29779 h 1252533"/>
                  <a:gd name="connsiteX2736" fmla="*/ 356373 w 1070680"/>
                  <a:gd name="connsiteY2736" fmla="*/ 29631 h 1252533"/>
                  <a:gd name="connsiteX2737" fmla="*/ 355300 w 1070680"/>
                  <a:gd name="connsiteY2737" fmla="*/ 29818 h 1252533"/>
                  <a:gd name="connsiteX2738" fmla="*/ 354716 w 1070680"/>
                  <a:gd name="connsiteY2738" fmla="*/ 29815 h 1252533"/>
                  <a:gd name="connsiteX2739" fmla="*/ 354232 w 1070680"/>
                  <a:gd name="connsiteY2739" fmla="*/ 29757 h 1252533"/>
                  <a:gd name="connsiteX2740" fmla="*/ 353663 w 1070680"/>
                  <a:gd name="connsiteY2740" fmla="*/ 29481 h 1252533"/>
                  <a:gd name="connsiteX2741" fmla="*/ 352915 w 1070680"/>
                  <a:gd name="connsiteY2741" fmla="*/ 28697 h 1252533"/>
                  <a:gd name="connsiteX2742" fmla="*/ 352276 w 1070680"/>
                  <a:gd name="connsiteY2742" fmla="*/ 28122 h 1252533"/>
                  <a:gd name="connsiteX2743" fmla="*/ 351528 w 1070680"/>
                  <a:gd name="connsiteY2743" fmla="*/ 27888 h 1252533"/>
                  <a:gd name="connsiteX2744" fmla="*/ 350623 w 1070680"/>
                  <a:gd name="connsiteY2744" fmla="*/ 27563 h 1252533"/>
                  <a:gd name="connsiteX2745" fmla="*/ 349598 w 1070680"/>
                  <a:gd name="connsiteY2745" fmla="*/ 27250 h 1252533"/>
                  <a:gd name="connsiteX2746" fmla="*/ 348860 w 1070680"/>
                  <a:gd name="connsiteY2746" fmla="*/ 26764 h 1252533"/>
                  <a:gd name="connsiteX2747" fmla="*/ 348240 w 1070680"/>
                  <a:gd name="connsiteY2747" fmla="*/ 26151 h 1252533"/>
                  <a:gd name="connsiteX2748" fmla="*/ 347543 w 1070680"/>
                  <a:gd name="connsiteY2748" fmla="*/ 25412 h 1252533"/>
                  <a:gd name="connsiteX2749" fmla="*/ 346917 w 1070680"/>
                  <a:gd name="connsiteY2749" fmla="*/ 24832 h 1252533"/>
                  <a:gd name="connsiteX2750" fmla="*/ 346102 w 1070680"/>
                  <a:gd name="connsiteY2750" fmla="*/ 24092 h 1252533"/>
                  <a:gd name="connsiteX2751" fmla="*/ 345669 w 1070680"/>
                  <a:gd name="connsiteY2751" fmla="*/ 23609 h 1252533"/>
                  <a:gd name="connsiteX2752" fmla="*/ 345694 w 1070680"/>
                  <a:gd name="connsiteY2752" fmla="*/ 22728 h 1252533"/>
                  <a:gd name="connsiteX2753" fmla="*/ 346079 w 1070680"/>
                  <a:gd name="connsiteY2753" fmla="*/ 22275 h 1252533"/>
                  <a:gd name="connsiteX2754" fmla="*/ 346015 w 1070680"/>
                  <a:gd name="connsiteY2754" fmla="*/ 21685 h 1252533"/>
                  <a:gd name="connsiteX2755" fmla="*/ 345383 w 1070680"/>
                  <a:gd name="connsiteY2755" fmla="*/ 21672 h 1252533"/>
                  <a:gd name="connsiteX2756" fmla="*/ 344827 w 1070680"/>
                  <a:gd name="connsiteY2756" fmla="*/ 22173 h 1252533"/>
                  <a:gd name="connsiteX2757" fmla="*/ 344284 w 1070680"/>
                  <a:gd name="connsiteY2757" fmla="*/ 22478 h 1252533"/>
                  <a:gd name="connsiteX2758" fmla="*/ 343562 w 1070680"/>
                  <a:gd name="connsiteY2758" fmla="*/ 22642 h 1252533"/>
                  <a:gd name="connsiteX2759" fmla="*/ 342782 w 1070680"/>
                  <a:gd name="connsiteY2759" fmla="*/ 22684 h 1252533"/>
                  <a:gd name="connsiteX2760" fmla="*/ 342261 w 1070680"/>
                  <a:gd name="connsiteY2760" fmla="*/ 22112 h 1252533"/>
                  <a:gd name="connsiteX2761" fmla="*/ 341751 w 1070680"/>
                  <a:gd name="connsiteY2761" fmla="*/ 21800 h 1252533"/>
                  <a:gd name="connsiteX2762" fmla="*/ 341414 w 1070680"/>
                  <a:gd name="connsiteY2762" fmla="*/ 22205 h 1252533"/>
                  <a:gd name="connsiteX2763" fmla="*/ 340744 w 1070680"/>
                  <a:gd name="connsiteY2763" fmla="*/ 22134 h 1252533"/>
                  <a:gd name="connsiteX2764" fmla="*/ 340014 w 1070680"/>
                  <a:gd name="connsiteY2764" fmla="*/ 21823 h 1252533"/>
                  <a:gd name="connsiteX2765" fmla="*/ 339214 w 1070680"/>
                  <a:gd name="connsiteY2765" fmla="*/ 22050 h 1252533"/>
                  <a:gd name="connsiteX2766" fmla="*/ 338762 w 1070680"/>
                  <a:gd name="connsiteY2766" fmla="*/ 21865 h 1252533"/>
                  <a:gd name="connsiteX2767" fmla="*/ 338248 w 1070680"/>
                  <a:gd name="connsiteY2767" fmla="*/ 21573 h 1252533"/>
                  <a:gd name="connsiteX2768" fmla="*/ 336987 w 1070680"/>
                  <a:gd name="connsiteY2768" fmla="*/ 21287 h 1252533"/>
                  <a:gd name="connsiteX2769" fmla="*/ 335876 w 1070680"/>
                  <a:gd name="connsiteY2769" fmla="*/ 20844 h 1252533"/>
                  <a:gd name="connsiteX2770" fmla="*/ 335702 w 1070680"/>
                  <a:gd name="connsiteY2770" fmla="*/ 19934 h 1252533"/>
                  <a:gd name="connsiteX2771" fmla="*/ 335388 w 1070680"/>
                  <a:gd name="connsiteY2771" fmla="*/ 19499 h 1252533"/>
                  <a:gd name="connsiteX2772" fmla="*/ 334354 w 1070680"/>
                  <a:gd name="connsiteY2772" fmla="*/ 19165 h 1252533"/>
                  <a:gd name="connsiteX2773" fmla="*/ 333686 w 1070680"/>
                  <a:gd name="connsiteY2773" fmla="*/ 18988 h 1252533"/>
                  <a:gd name="connsiteX2774" fmla="*/ 332728 w 1070680"/>
                  <a:gd name="connsiteY2774" fmla="*/ 18619 h 1252533"/>
                  <a:gd name="connsiteX2775" fmla="*/ 332020 w 1070680"/>
                  <a:gd name="connsiteY2775" fmla="*/ 18438 h 1252533"/>
                  <a:gd name="connsiteX2776" fmla="*/ 331760 w 1070680"/>
                  <a:gd name="connsiteY2776" fmla="*/ 19338 h 1252533"/>
                  <a:gd name="connsiteX2777" fmla="*/ 331285 w 1070680"/>
                  <a:gd name="connsiteY2777" fmla="*/ 19655 h 1252533"/>
                  <a:gd name="connsiteX2778" fmla="*/ 330808 w 1070680"/>
                  <a:gd name="connsiteY2778" fmla="*/ 19797 h 1252533"/>
                  <a:gd name="connsiteX2779" fmla="*/ 330305 w 1070680"/>
                  <a:gd name="connsiteY2779" fmla="*/ 19726 h 1252533"/>
                  <a:gd name="connsiteX2780" fmla="*/ 329747 w 1070680"/>
                  <a:gd name="connsiteY2780" fmla="*/ 19357 h 1252533"/>
                  <a:gd name="connsiteX2781" fmla="*/ 329200 w 1070680"/>
                  <a:gd name="connsiteY2781" fmla="*/ 19614 h 1252533"/>
                  <a:gd name="connsiteX2782" fmla="*/ 328667 w 1070680"/>
                  <a:gd name="connsiteY2782" fmla="*/ 20047 h 1252533"/>
                  <a:gd name="connsiteX2783" fmla="*/ 328289 w 1070680"/>
                  <a:gd name="connsiteY2783" fmla="*/ 20491 h 1252533"/>
                  <a:gd name="connsiteX2784" fmla="*/ 327431 w 1070680"/>
                  <a:gd name="connsiteY2784" fmla="*/ 20487 h 1252533"/>
                  <a:gd name="connsiteX2785" fmla="*/ 327055 w 1070680"/>
                  <a:gd name="connsiteY2785" fmla="*/ 20195 h 1252533"/>
                  <a:gd name="connsiteX2786" fmla="*/ 326658 w 1070680"/>
                  <a:gd name="connsiteY2786" fmla="*/ 19447 h 1252533"/>
                  <a:gd name="connsiteX2787" fmla="*/ 326541 w 1070680"/>
                  <a:gd name="connsiteY2787" fmla="*/ 18587 h 1252533"/>
                  <a:gd name="connsiteX2788" fmla="*/ 325954 w 1070680"/>
                  <a:gd name="connsiteY2788" fmla="*/ 18083 h 1252533"/>
                  <a:gd name="connsiteX2789" fmla="*/ 326064 w 1070680"/>
                  <a:gd name="connsiteY2789" fmla="*/ 17587 h 1252533"/>
                  <a:gd name="connsiteX2790" fmla="*/ 324824 w 1070680"/>
                  <a:gd name="connsiteY2790" fmla="*/ 17032 h 1252533"/>
                  <a:gd name="connsiteX2791" fmla="*/ 324005 w 1070680"/>
                  <a:gd name="connsiteY2791" fmla="*/ 16711 h 1252533"/>
                  <a:gd name="connsiteX2792" fmla="*/ 323257 w 1070680"/>
                  <a:gd name="connsiteY2792" fmla="*/ 16387 h 1252533"/>
                  <a:gd name="connsiteX2793" fmla="*/ 322737 w 1070680"/>
                  <a:gd name="connsiteY2793" fmla="*/ 15980 h 1252533"/>
                  <a:gd name="connsiteX2794" fmla="*/ 322188 w 1070680"/>
                  <a:gd name="connsiteY2794" fmla="*/ 15427 h 1252533"/>
                  <a:gd name="connsiteX2795" fmla="*/ 321398 w 1070680"/>
                  <a:gd name="connsiteY2795" fmla="*/ 15257 h 1252533"/>
                  <a:gd name="connsiteX2796" fmla="*/ 320859 w 1070680"/>
                  <a:gd name="connsiteY2796" fmla="*/ 15148 h 1252533"/>
                  <a:gd name="connsiteX2797" fmla="*/ 320326 w 1070680"/>
                  <a:gd name="connsiteY2797" fmla="*/ 15068 h 1252533"/>
                  <a:gd name="connsiteX2798" fmla="*/ 319773 w 1070680"/>
                  <a:gd name="connsiteY2798" fmla="*/ 14929 h 1252533"/>
                  <a:gd name="connsiteX2799" fmla="*/ 319895 w 1070680"/>
                  <a:gd name="connsiteY2799" fmla="*/ 14293 h 1252533"/>
                  <a:gd name="connsiteX2800" fmla="*/ 320103 w 1070680"/>
                  <a:gd name="connsiteY2800" fmla="*/ 13755 h 1252533"/>
                  <a:gd name="connsiteX2801" fmla="*/ 319853 w 1070680"/>
                  <a:gd name="connsiteY2801" fmla="*/ 12736 h 1252533"/>
                  <a:gd name="connsiteX2802" fmla="*/ 319244 w 1070680"/>
                  <a:gd name="connsiteY2802" fmla="*/ 12175 h 1252533"/>
                  <a:gd name="connsiteX2803" fmla="*/ 318634 w 1070680"/>
                  <a:gd name="connsiteY2803" fmla="*/ 12055 h 1252533"/>
                  <a:gd name="connsiteX2804" fmla="*/ 317689 w 1070680"/>
                  <a:gd name="connsiteY2804" fmla="*/ 11673 h 1252533"/>
                  <a:gd name="connsiteX2805" fmla="*/ 316819 w 1070680"/>
                  <a:gd name="connsiteY2805" fmla="*/ 11523 h 1252533"/>
                  <a:gd name="connsiteX2806" fmla="*/ 316062 w 1070680"/>
                  <a:gd name="connsiteY2806" fmla="*/ 11240 h 1252533"/>
                  <a:gd name="connsiteX2807" fmla="*/ 315365 w 1070680"/>
                  <a:gd name="connsiteY2807" fmla="*/ 10954 h 1252533"/>
                  <a:gd name="connsiteX2808" fmla="*/ 314748 w 1070680"/>
                  <a:gd name="connsiteY2808" fmla="*/ 9754 h 1252533"/>
                  <a:gd name="connsiteX2809" fmla="*/ 314216 w 1070680"/>
                  <a:gd name="connsiteY2809" fmla="*/ 9616 h 1252533"/>
                  <a:gd name="connsiteX2810" fmla="*/ 313625 w 1070680"/>
                  <a:gd name="connsiteY2810" fmla="*/ 9217 h 1252533"/>
                  <a:gd name="connsiteX2811" fmla="*/ 313134 w 1070680"/>
                  <a:gd name="connsiteY2811" fmla="*/ 8977 h 1252533"/>
                  <a:gd name="connsiteX2812" fmla="*/ 312466 w 1070680"/>
                  <a:gd name="connsiteY2812" fmla="*/ 8624 h 1252533"/>
                  <a:gd name="connsiteX2813" fmla="*/ 311707 w 1070680"/>
                  <a:gd name="connsiteY2813" fmla="*/ 8347 h 1252533"/>
                  <a:gd name="connsiteX2814" fmla="*/ 311512 w 1070680"/>
                  <a:gd name="connsiteY2814" fmla="*/ 7660 h 1252533"/>
                  <a:gd name="connsiteX2815" fmla="*/ 311367 w 1070680"/>
                  <a:gd name="connsiteY2815" fmla="*/ 7050 h 1252533"/>
                  <a:gd name="connsiteX2816" fmla="*/ 311027 w 1070680"/>
                  <a:gd name="connsiteY2816" fmla="*/ 6411 h 1252533"/>
                  <a:gd name="connsiteX2817" fmla="*/ 310488 w 1070680"/>
                  <a:gd name="connsiteY2817" fmla="*/ 6157 h 1252533"/>
                  <a:gd name="connsiteX2818" fmla="*/ 310006 w 1070680"/>
                  <a:gd name="connsiteY2818" fmla="*/ 5830 h 1252533"/>
                  <a:gd name="connsiteX2819" fmla="*/ 309364 w 1070680"/>
                  <a:gd name="connsiteY2819" fmla="*/ 5630 h 1252533"/>
                  <a:gd name="connsiteX2820" fmla="*/ 308478 w 1070680"/>
                  <a:gd name="connsiteY2820" fmla="*/ 5817 h 1252533"/>
                  <a:gd name="connsiteX2821" fmla="*/ 308041 w 1070680"/>
                  <a:gd name="connsiteY2821" fmla="*/ 6042 h 1252533"/>
                  <a:gd name="connsiteX2822" fmla="*/ 306429 w 1070680"/>
                  <a:gd name="connsiteY2822" fmla="*/ 5926 h 1252533"/>
                  <a:gd name="connsiteX2823" fmla="*/ 305610 w 1070680"/>
                  <a:gd name="connsiteY2823" fmla="*/ 5663 h 1252533"/>
                  <a:gd name="connsiteX2824" fmla="*/ 304866 w 1070680"/>
                  <a:gd name="connsiteY2824" fmla="*/ 4960 h 1252533"/>
                  <a:gd name="connsiteX2825" fmla="*/ 304179 w 1070680"/>
                  <a:gd name="connsiteY2825" fmla="*/ 4437 h 1252533"/>
                  <a:gd name="connsiteX2826" fmla="*/ 303778 w 1070680"/>
                  <a:gd name="connsiteY2826" fmla="*/ 3833 h 1252533"/>
                  <a:gd name="connsiteX2827" fmla="*/ 303366 w 1070680"/>
                  <a:gd name="connsiteY2827" fmla="*/ 3659 h 1252533"/>
                  <a:gd name="connsiteX2828" fmla="*/ 302506 w 1070680"/>
                  <a:gd name="connsiteY2828" fmla="*/ 3336 h 1252533"/>
                  <a:gd name="connsiteX2829" fmla="*/ 302252 w 1070680"/>
                  <a:gd name="connsiteY2829" fmla="*/ 2918 h 1252533"/>
                  <a:gd name="connsiteX2830" fmla="*/ 301809 w 1070680"/>
                  <a:gd name="connsiteY2830" fmla="*/ 2838 h 1252533"/>
                  <a:gd name="connsiteX2831" fmla="*/ 301713 w 1070680"/>
                  <a:gd name="connsiteY2831" fmla="*/ 2413 h 1252533"/>
                  <a:gd name="connsiteX2832" fmla="*/ 301832 w 1070680"/>
                  <a:gd name="connsiteY2832" fmla="*/ 1922 h 1252533"/>
                  <a:gd name="connsiteX2833" fmla="*/ 301385 w 1070680"/>
                  <a:gd name="connsiteY2833" fmla="*/ 1752 h 1252533"/>
                  <a:gd name="connsiteX2834" fmla="*/ 300836 w 1070680"/>
                  <a:gd name="connsiteY2834" fmla="*/ 1531 h 1252533"/>
                  <a:gd name="connsiteX2835" fmla="*/ 300111 w 1070680"/>
                  <a:gd name="connsiteY2835" fmla="*/ 1241 h 1252533"/>
                  <a:gd name="connsiteX2836" fmla="*/ 299536 w 1070680"/>
                  <a:gd name="connsiteY2836" fmla="*/ 1363 h 1252533"/>
                  <a:gd name="connsiteX2837" fmla="*/ 299051 w 1070680"/>
                  <a:gd name="connsiteY2837" fmla="*/ 1524 h 1252533"/>
                  <a:gd name="connsiteX2838" fmla="*/ 298599 w 1070680"/>
                  <a:gd name="connsiteY2838" fmla="*/ 1878 h 1252533"/>
                  <a:gd name="connsiteX2839" fmla="*/ 298023 w 1070680"/>
                  <a:gd name="connsiteY2839" fmla="*/ 2314 h 1252533"/>
                  <a:gd name="connsiteX2840" fmla="*/ 297647 w 1070680"/>
                  <a:gd name="connsiteY2840" fmla="*/ 2632 h 1252533"/>
                  <a:gd name="connsiteX2841" fmla="*/ 297221 w 1070680"/>
                  <a:gd name="connsiteY2841" fmla="*/ 2921 h 1252533"/>
                  <a:gd name="connsiteX2842" fmla="*/ 296605 w 1070680"/>
                  <a:gd name="connsiteY2842" fmla="*/ 3214 h 1252533"/>
                  <a:gd name="connsiteX2843" fmla="*/ 296071 w 1070680"/>
                  <a:gd name="connsiteY2843" fmla="*/ 3596 h 1252533"/>
                  <a:gd name="connsiteX2844" fmla="*/ 295349 w 1070680"/>
                  <a:gd name="connsiteY2844" fmla="*/ 3704 h 1252533"/>
                  <a:gd name="connsiteX2845" fmla="*/ 294447 w 1070680"/>
                  <a:gd name="connsiteY2845" fmla="*/ 3313 h 1252533"/>
                  <a:gd name="connsiteX2846" fmla="*/ 294126 w 1070680"/>
                  <a:gd name="connsiteY2846" fmla="*/ 2880 h 1252533"/>
                  <a:gd name="connsiteX2847" fmla="*/ 294129 w 1070680"/>
                  <a:gd name="connsiteY2847" fmla="*/ 1903 h 1252533"/>
                  <a:gd name="connsiteX2848" fmla="*/ 294094 w 1070680"/>
                  <a:gd name="connsiteY2848" fmla="*/ 1329 h 1252533"/>
                  <a:gd name="connsiteX2849" fmla="*/ 294010 w 1070680"/>
                  <a:gd name="connsiteY2849" fmla="*/ 856 h 1252533"/>
                  <a:gd name="connsiteX2850" fmla="*/ 293673 w 1070680"/>
                  <a:gd name="connsiteY2850" fmla="*/ 529 h 1252533"/>
                  <a:gd name="connsiteX2851" fmla="*/ 293258 w 1070680"/>
                  <a:gd name="connsiteY2851" fmla="*/ 333 h 1252533"/>
                  <a:gd name="connsiteX2852" fmla="*/ 292569 w 1070680"/>
                  <a:gd name="connsiteY2852" fmla="*/ 455 h 1252533"/>
                  <a:gd name="connsiteX2853" fmla="*/ 292064 w 1070680"/>
                  <a:gd name="connsiteY2853" fmla="*/ 365 h 1252533"/>
                  <a:gd name="connsiteX2854" fmla="*/ 291483 w 1070680"/>
                  <a:gd name="connsiteY2854" fmla="*/ 73 h 1252533"/>
                  <a:gd name="connsiteX2855" fmla="*/ 290806 w 1070680"/>
                  <a:gd name="connsiteY2855" fmla="*/ 186 h 1252533"/>
                  <a:gd name="connsiteX2856" fmla="*/ 289993 w 1070680"/>
                  <a:gd name="connsiteY2856" fmla="*/ 356 h 1252533"/>
                  <a:gd name="connsiteX2857" fmla="*/ 288474 w 1070680"/>
                  <a:gd name="connsiteY2857" fmla="*/ 310 h 1252533"/>
                  <a:gd name="connsiteX2858" fmla="*/ 287640 w 1070680"/>
                  <a:gd name="connsiteY2858" fmla="*/ -13 h 1252533"/>
                  <a:gd name="connsiteX2859" fmla="*/ 286812 w 1070680"/>
                  <a:gd name="connsiteY2859" fmla="*/ -13 h 1252533"/>
                  <a:gd name="connsiteX2860" fmla="*/ 286060 w 1070680"/>
                  <a:gd name="connsiteY2860" fmla="*/ 188 h 1252533"/>
                  <a:gd name="connsiteX2861" fmla="*/ 285511 w 1070680"/>
                  <a:gd name="connsiteY2861" fmla="*/ 308 h 1252533"/>
                  <a:gd name="connsiteX2862" fmla="*/ 284963 w 1070680"/>
                  <a:gd name="connsiteY2862" fmla="*/ 493 h 1252533"/>
                  <a:gd name="connsiteX2863" fmla="*/ 284425 w 1070680"/>
                  <a:gd name="connsiteY2863" fmla="*/ 587 h 1252533"/>
                  <a:gd name="connsiteX2864" fmla="*/ 283530 w 1070680"/>
                  <a:gd name="connsiteY2864" fmla="*/ 696 h 1252533"/>
                  <a:gd name="connsiteX2865" fmla="*/ 282994 w 1070680"/>
                  <a:gd name="connsiteY2865" fmla="*/ 682 h 1252533"/>
                  <a:gd name="connsiteX2866" fmla="*/ 282412 w 1070680"/>
                  <a:gd name="connsiteY2866" fmla="*/ 1033 h 1252533"/>
                  <a:gd name="connsiteX2867" fmla="*/ 281887 w 1070680"/>
                  <a:gd name="connsiteY2867" fmla="*/ 1254 h 1252533"/>
                  <a:gd name="connsiteX2868" fmla="*/ 280907 w 1070680"/>
                  <a:gd name="connsiteY2868" fmla="*/ 1846 h 1252533"/>
                  <a:gd name="connsiteX2869" fmla="*/ 280303 w 1070680"/>
                  <a:gd name="connsiteY2869" fmla="*/ 2346 h 1252533"/>
                  <a:gd name="connsiteX2870" fmla="*/ 279689 w 1070680"/>
                  <a:gd name="connsiteY2870" fmla="*/ 2615 h 1252533"/>
                  <a:gd name="connsiteX2871" fmla="*/ 278727 w 1070680"/>
                  <a:gd name="connsiteY2871" fmla="*/ 3126 h 1252533"/>
                  <a:gd name="connsiteX2872" fmla="*/ 277586 w 1070680"/>
                  <a:gd name="connsiteY2872" fmla="*/ 2989 h 1252533"/>
                  <a:gd name="connsiteX2873" fmla="*/ 276649 w 1070680"/>
                  <a:gd name="connsiteY2873" fmla="*/ 3201 h 1252533"/>
                  <a:gd name="connsiteX2874" fmla="*/ 275686 w 1070680"/>
                  <a:gd name="connsiteY2874" fmla="*/ 3743 h 1252533"/>
                  <a:gd name="connsiteX2875" fmla="*/ 274896 w 1070680"/>
                  <a:gd name="connsiteY2875" fmla="*/ 4244 h 1252533"/>
                  <a:gd name="connsiteX2876" fmla="*/ 274254 w 1070680"/>
                  <a:gd name="connsiteY2876" fmla="*/ 4468 h 1252533"/>
                  <a:gd name="connsiteX2877" fmla="*/ 273625 w 1070680"/>
                  <a:gd name="connsiteY2877" fmla="*/ 4854 h 1252533"/>
                  <a:gd name="connsiteX2878" fmla="*/ 273143 w 1070680"/>
                  <a:gd name="connsiteY2878" fmla="*/ 5065 h 1252533"/>
                  <a:gd name="connsiteX2879" fmla="*/ 272636 w 1070680"/>
                  <a:gd name="connsiteY2879" fmla="*/ 5368 h 1252533"/>
                  <a:gd name="connsiteX2880" fmla="*/ 272196 w 1070680"/>
                  <a:gd name="connsiteY2880" fmla="*/ 5515 h 1252533"/>
                  <a:gd name="connsiteX2881" fmla="*/ 271827 w 1070680"/>
                  <a:gd name="connsiteY2881" fmla="*/ 5910 h 1252533"/>
                  <a:gd name="connsiteX2882" fmla="*/ 271018 w 1070680"/>
                  <a:gd name="connsiteY2882" fmla="*/ 6334 h 1252533"/>
                  <a:gd name="connsiteX2883" fmla="*/ 270562 w 1070680"/>
                  <a:gd name="connsiteY2883" fmla="*/ 6754 h 1252533"/>
                  <a:gd name="connsiteX2884" fmla="*/ 270041 w 1070680"/>
                  <a:gd name="connsiteY2884" fmla="*/ 7099 h 1252533"/>
                  <a:gd name="connsiteX2885" fmla="*/ 269615 w 1070680"/>
                  <a:gd name="connsiteY2885" fmla="*/ 7412 h 1252533"/>
                  <a:gd name="connsiteX2886" fmla="*/ 268866 w 1070680"/>
                  <a:gd name="connsiteY2886" fmla="*/ 7801 h 1252533"/>
                  <a:gd name="connsiteX2887" fmla="*/ 268549 w 1070680"/>
                  <a:gd name="connsiteY2887" fmla="*/ 8225 h 1252533"/>
                  <a:gd name="connsiteX2888" fmla="*/ 267875 w 1070680"/>
                  <a:gd name="connsiteY2888" fmla="*/ 8248 h 1252533"/>
                  <a:gd name="connsiteX2889" fmla="*/ 267444 w 1070680"/>
                  <a:gd name="connsiteY2889" fmla="*/ 7855 h 1252533"/>
                  <a:gd name="connsiteX2890" fmla="*/ 266879 w 1070680"/>
                  <a:gd name="connsiteY2890" fmla="*/ 7817 h 1252533"/>
                  <a:gd name="connsiteX2891" fmla="*/ 266346 w 1070680"/>
                  <a:gd name="connsiteY2891" fmla="*/ 8029 h 1252533"/>
                  <a:gd name="connsiteX2892" fmla="*/ 265742 w 1070680"/>
                  <a:gd name="connsiteY2892" fmla="*/ 8046 h 1252533"/>
                  <a:gd name="connsiteX2893" fmla="*/ 265274 w 1070680"/>
                  <a:gd name="connsiteY2893" fmla="*/ 8353 h 1252533"/>
                  <a:gd name="connsiteX2894" fmla="*/ 264698 w 1070680"/>
                  <a:gd name="connsiteY2894" fmla="*/ 8515 h 1252533"/>
                  <a:gd name="connsiteX2895" fmla="*/ 264175 w 1070680"/>
                  <a:gd name="connsiteY2895" fmla="*/ 8588 h 1252533"/>
                  <a:gd name="connsiteX2896" fmla="*/ 263595 w 1070680"/>
                  <a:gd name="connsiteY2896" fmla="*/ 8637 h 1252533"/>
                  <a:gd name="connsiteX2897" fmla="*/ 262711 w 1070680"/>
                  <a:gd name="connsiteY2897" fmla="*/ 9355 h 1252533"/>
                  <a:gd name="connsiteX2898" fmla="*/ 262185 w 1070680"/>
                  <a:gd name="connsiteY2898" fmla="*/ 10000 h 1252533"/>
                  <a:gd name="connsiteX2899" fmla="*/ 261553 w 1070680"/>
                  <a:gd name="connsiteY2899" fmla="*/ 10296 h 1252533"/>
                  <a:gd name="connsiteX2900" fmla="*/ 260744 w 1070680"/>
                  <a:gd name="connsiteY2900" fmla="*/ 10187 h 1252533"/>
                  <a:gd name="connsiteX2901" fmla="*/ 259918 w 1070680"/>
                  <a:gd name="connsiteY2901" fmla="*/ 10190 h 1252533"/>
                  <a:gd name="connsiteX2902" fmla="*/ 259288 w 1070680"/>
                  <a:gd name="connsiteY2902" fmla="*/ 10023 h 1252533"/>
                  <a:gd name="connsiteX2903" fmla="*/ 258418 w 1070680"/>
                  <a:gd name="connsiteY2903" fmla="*/ 10248 h 1252533"/>
                  <a:gd name="connsiteX2904" fmla="*/ 257334 w 1070680"/>
                  <a:gd name="connsiteY2904" fmla="*/ 10475 h 1252533"/>
                  <a:gd name="connsiteX2905" fmla="*/ 256544 w 1070680"/>
                  <a:gd name="connsiteY2905" fmla="*/ 10727 h 1252533"/>
                  <a:gd name="connsiteX2906" fmla="*/ 255754 w 1070680"/>
                  <a:gd name="connsiteY2906" fmla="*/ 10916 h 1252533"/>
                  <a:gd name="connsiteX2907" fmla="*/ 254748 w 1070680"/>
                  <a:gd name="connsiteY2907" fmla="*/ 11442 h 1252533"/>
                  <a:gd name="connsiteX2908" fmla="*/ 254065 w 1070680"/>
                  <a:gd name="connsiteY2908" fmla="*/ 11773 h 1252533"/>
                  <a:gd name="connsiteX2909" fmla="*/ 253599 w 1070680"/>
                  <a:gd name="connsiteY2909" fmla="*/ 11959 h 1252533"/>
                  <a:gd name="connsiteX2910" fmla="*/ 253130 w 1070680"/>
                  <a:gd name="connsiteY2910" fmla="*/ 12146 h 1252533"/>
                  <a:gd name="connsiteX2911" fmla="*/ 252312 w 1070680"/>
                  <a:gd name="connsiteY2911" fmla="*/ 12251 h 1252533"/>
                  <a:gd name="connsiteX2912" fmla="*/ 251319 w 1070680"/>
                  <a:gd name="connsiteY2912" fmla="*/ 12204 h 1252533"/>
                  <a:gd name="connsiteX2913" fmla="*/ 250556 w 1070680"/>
                  <a:gd name="connsiteY2913" fmla="*/ 11994 h 1252533"/>
                  <a:gd name="connsiteX2914" fmla="*/ 250087 w 1070680"/>
                  <a:gd name="connsiteY2914" fmla="*/ 11959 h 1252533"/>
                  <a:gd name="connsiteX2915" fmla="*/ 248896 w 1070680"/>
                  <a:gd name="connsiteY2915" fmla="*/ 11654 h 1252533"/>
                  <a:gd name="connsiteX2916" fmla="*/ 248215 w 1070680"/>
                  <a:gd name="connsiteY2916" fmla="*/ 11478 h 1252533"/>
                  <a:gd name="connsiteX2917" fmla="*/ 247495 w 1070680"/>
                  <a:gd name="connsiteY2917" fmla="*/ 11366 h 1252533"/>
                  <a:gd name="connsiteX2918" fmla="*/ 246365 w 1070680"/>
                  <a:gd name="connsiteY2918" fmla="*/ 11988 h 1252533"/>
                  <a:gd name="connsiteX2919" fmla="*/ 244862 w 1070680"/>
                  <a:gd name="connsiteY2919" fmla="*/ 12803 h 1252533"/>
                  <a:gd name="connsiteX2920" fmla="*/ 244268 w 1070680"/>
                  <a:gd name="connsiteY2920" fmla="*/ 13295 h 1252533"/>
                  <a:gd name="connsiteX2921" fmla="*/ 243562 w 1070680"/>
                  <a:gd name="connsiteY2921" fmla="*/ 14284 h 1252533"/>
                  <a:gd name="connsiteX2922" fmla="*/ 242541 w 1070680"/>
                  <a:gd name="connsiteY2922" fmla="*/ 14686 h 1252533"/>
                  <a:gd name="connsiteX2923" fmla="*/ 242028 w 1070680"/>
                  <a:gd name="connsiteY2923" fmla="*/ 14820 h 1252533"/>
                  <a:gd name="connsiteX2924" fmla="*/ 241238 w 1070680"/>
                  <a:gd name="connsiteY2924" fmla="*/ 14971 h 1252533"/>
                  <a:gd name="connsiteX2925" fmla="*/ 240072 w 1070680"/>
                  <a:gd name="connsiteY2925" fmla="*/ 15148 h 1252533"/>
                  <a:gd name="connsiteX2926" fmla="*/ 239131 w 1070680"/>
                  <a:gd name="connsiteY2926" fmla="*/ 15837 h 1252533"/>
                  <a:gd name="connsiteX2927" fmla="*/ 238338 w 1070680"/>
                  <a:gd name="connsiteY2927" fmla="*/ 16192 h 1252533"/>
                  <a:gd name="connsiteX2928" fmla="*/ 237340 w 1070680"/>
                  <a:gd name="connsiteY2928" fmla="*/ 16688 h 1252533"/>
                  <a:gd name="connsiteX2929" fmla="*/ 236447 w 1070680"/>
                  <a:gd name="connsiteY2929" fmla="*/ 17411 h 1252533"/>
                  <a:gd name="connsiteX2930" fmla="*/ 235786 w 1070680"/>
                  <a:gd name="connsiteY2930" fmla="*/ 17880 h 1252533"/>
                  <a:gd name="connsiteX2931" fmla="*/ 234745 w 1070680"/>
                  <a:gd name="connsiteY2931" fmla="*/ 18589 h 1252533"/>
                  <a:gd name="connsiteX2932" fmla="*/ 233724 w 1070680"/>
                  <a:gd name="connsiteY2932" fmla="*/ 19125 h 1252533"/>
                  <a:gd name="connsiteX2933" fmla="*/ 233098 w 1070680"/>
                  <a:gd name="connsiteY2933" fmla="*/ 20266 h 1252533"/>
                  <a:gd name="connsiteX2934" fmla="*/ 232934 w 1070680"/>
                  <a:gd name="connsiteY2934" fmla="*/ 20863 h 1252533"/>
                  <a:gd name="connsiteX2935" fmla="*/ 232428 w 1070680"/>
                  <a:gd name="connsiteY2935" fmla="*/ 21951 h 1252533"/>
                  <a:gd name="connsiteX2936" fmla="*/ 232106 w 1070680"/>
                  <a:gd name="connsiteY2936" fmla="*/ 22648 h 1252533"/>
                  <a:gd name="connsiteX2937" fmla="*/ 231367 w 1070680"/>
                  <a:gd name="connsiteY2937" fmla="*/ 23949 h 1252533"/>
                  <a:gd name="connsiteX2938" fmla="*/ 231384 w 1070680"/>
                  <a:gd name="connsiteY2938" fmla="*/ 24741 h 1252533"/>
                  <a:gd name="connsiteX2939" fmla="*/ 230657 w 1070680"/>
                  <a:gd name="connsiteY2939" fmla="*/ 25541 h 1252533"/>
                  <a:gd name="connsiteX2940" fmla="*/ 230426 w 1070680"/>
                  <a:gd name="connsiteY2940" fmla="*/ 26244 h 1252533"/>
                  <a:gd name="connsiteX2941" fmla="*/ 229842 w 1070680"/>
                  <a:gd name="connsiteY2941" fmla="*/ 26687 h 1252533"/>
                  <a:gd name="connsiteX2942" fmla="*/ 229270 w 1070680"/>
                  <a:gd name="connsiteY2942" fmla="*/ 26559 h 1252533"/>
                  <a:gd name="connsiteX2943" fmla="*/ 228596 w 1070680"/>
                  <a:gd name="connsiteY2943" fmla="*/ 27278 h 1252533"/>
                  <a:gd name="connsiteX2944" fmla="*/ 228205 w 1070680"/>
                  <a:gd name="connsiteY2944" fmla="*/ 26958 h 1252533"/>
                  <a:gd name="connsiteX2945" fmla="*/ 227682 w 1070680"/>
                  <a:gd name="connsiteY2945" fmla="*/ 27092 h 1252533"/>
                  <a:gd name="connsiteX2946" fmla="*/ 227392 w 1070680"/>
                  <a:gd name="connsiteY2946" fmla="*/ 27454 h 1252533"/>
                  <a:gd name="connsiteX2947" fmla="*/ 225858 w 1070680"/>
                  <a:gd name="connsiteY2947" fmla="*/ 28087 h 1252533"/>
                  <a:gd name="connsiteX2948" fmla="*/ 224375 w 1070680"/>
                  <a:gd name="connsiteY2948" fmla="*/ 28784 h 1252533"/>
                  <a:gd name="connsiteX2949" fmla="*/ 213997 w 1070680"/>
                  <a:gd name="connsiteY2949" fmla="*/ 36734 h 1252533"/>
                  <a:gd name="connsiteX2950" fmla="*/ 208577 w 1070680"/>
                  <a:gd name="connsiteY2950" fmla="*/ 40575 h 1252533"/>
                  <a:gd name="connsiteX2951" fmla="*/ 204692 w 1070680"/>
                  <a:gd name="connsiteY2951" fmla="*/ 43172 h 1252533"/>
                  <a:gd name="connsiteX2952" fmla="*/ 202484 w 1070680"/>
                  <a:gd name="connsiteY2952" fmla="*/ 44407 h 1252533"/>
                  <a:gd name="connsiteX2953" fmla="*/ 200274 w 1070680"/>
                  <a:gd name="connsiteY2953" fmla="*/ 45865 h 1252533"/>
                  <a:gd name="connsiteX2954" fmla="*/ 199719 w 1070680"/>
                  <a:gd name="connsiteY2954" fmla="*/ 46289 h 1252533"/>
                  <a:gd name="connsiteX2955" fmla="*/ 199103 w 1070680"/>
                  <a:gd name="connsiteY2955" fmla="*/ 47118 h 1252533"/>
                  <a:gd name="connsiteX2956" fmla="*/ 198694 w 1070680"/>
                  <a:gd name="connsiteY2956" fmla="*/ 47811 h 1252533"/>
                  <a:gd name="connsiteX2957" fmla="*/ 198197 w 1070680"/>
                  <a:gd name="connsiteY2957" fmla="*/ 48678 h 1252533"/>
                  <a:gd name="connsiteX2958" fmla="*/ 197715 w 1070680"/>
                  <a:gd name="connsiteY2958" fmla="*/ 49612 h 1252533"/>
                  <a:gd name="connsiteX2959" fmla="*/ 197574 w 1070680"/>
                  <a:gd name="connsiteY2959" fmla="*/ 50357 h 1252533"/>
                  <a:gd name="connsiteX2960" fmla="*/ 197557 w 1070680"/>
                  <a:gd name="connsiteY2960" fmla="*/ 51757 h 1252533"/>
                  <a:gd name="connsiteX2961" fmla="*/ 197622 w 1070680"/>
                  <a:gd name="connsiteY2961" fmla="*/ 52358 h 1252533"/>
                  <a:gd name="connsiteX2962" fmla="*/ 197391 w 1070680"/>
                  <a:gd name="connsiteY2962" fmla="*/ 53141 h 1252533"/>
                  <a:gd name="connsiteX2963" fmla="*/ 196161 w 1070680"/>
                  <a:gd name="connsiteY2963" fmla="*/ 53957 h 1252533"/>
                  <a:gd name="connsiteX2964" fmla="*/ 195111 w 1070680"/>
                  <a:gd name="connsiteY2964" fmla="*/ 54637 h 1252533"/>
                  <a:gd name="connsiteX2965" fmla="*/ 194359 w 1070680"/>
                  <a:gd name="connsiteY2965" fmla="*/ 55068 h 1252533"/>
                  <a:gd name="connsiteX2966" fmla="*/ 193300 w 1070680"/>
                  <a:gd name="connsiteY2966" fmla="*/ 55623 h 1252533"/>
                  <a:gd name="connsiteX2967" fmla="*/ 192947 w 1070680"/>
                  <a:gd name="connsiteY2967" fmla="*/ 55919 h 1252533"/>
                  <a:gd name="connsiteX2968" fmla="*/ 192510 w 1070680"/>
                  <a:gd name="connsiteY2968" fmla="*/ 56352 h 1252533"/>
                  <a:gd name="connsiteX2969" fmla="*/ 190873 w 1070680"/>
                  <a:gd name="connsiteY2969" fmla="*/ 57858 h 1252533"/>
                  <a:gd name="connsiteX2970" fmla="*/ 189615 w 1070680"/>
                  <a:gd name="connsiteY2970" fmla="*/ 58747 h 1252533"/>
                  <a:gd name="connsiteX2971" fmla="*/ 188953 w 1070680"/>
                  <a:gd name="connsiteY2971" fmla="*/ 59129 h 1252533"/>
                  <a:gd name="connsiteX2972" fmla="*/ 187739 w 1070680"/>
                  <a:gd name="connsiteY2972" fmla="*/ 59354 h 1252533"/>
                  <a:gd name="connsiteX2973" fmla="*/ 184253 w 1070680"/>
                  <a:gd name="connsiteY2973" fmla="*/ 59691 h 1252533"/>
                  <a:gd name="connsiteX2974" fmla="*/ 182948 w 1070680"/>
                  <a:gd name="connsiteY2974" fmla="*/ 60281 h 1252533"/>
                  <a:gd name="connsiteX2975" fmla="*/ 180502 w 1070680"/>
                  <a:gd name="connsiteY2975" fmla="*/ 61733 h 1252533"/>
                  <a:gd name="connsiteX2976" fmla="*/ 177442 w 1070680"/>
                  <a:gd name="connsiteY2976" fmla="*/ 63415 h 1252533"/>
                  <a:gd name="connsiteX2977" fmla="*/ 175019 w 1070680"/>
                  <a:gd name="connsiteY2977" fmla="*/ 64751 h 1252533"/>
                  <a:gd name="connsiteX2978" fmla="*/ 172305 w 1070680"/>
                  <a:gd name="connsiteY2978" fmla="*/ 66289 h 1252533"/>
                  <a:gd name="connsiteX2979" fmla="*/ 170215 w 1070680"/>
                  <a:gd name="connsiteY2979" fmla="*/ 67641 h 1252533"/>
                  <a:gd name="connsiteX2980" fmla="*/ 167672 w 1070680"/>
                  <a:gd name="connsiteY2980" fmla="*/ 68986 h 1252533"/>
                  <a:gd name="connsiteX2981" fmla="*/ 165148 w 1070680"/>
                  <a:gd name="connsiteY2981" fmla="*/ 70284 h 1252533"/>
                  <a:gd name="connsiteX2982" fmla="*/ 162702 w 1070680"/>
                  <a:gd name="connsiteY2982" fmla="*/ 71610 h 1252533"/>
                  <a:gd name="connsiteX2983" fmla="*/ 159780 w 1070680"/>
                  <a:gd name="connsiteY2983" fmla="*/ 73311 h 1252533"/>
                  <a:gd name="connsiteX2984" fmla="*/ 157385 w 1070680"/>
                  <a:gd name="connsiteY2984" fmla="*/ 74618 h 1252533"/>
                  <a:gd name="connsiteX2985" fmla="*/ 154632 w 1070680"/>
                  <a:gd name="connsiteY2985" fmla="*/ 75925 h 1252533"/>
                  <a:gd name="connsiteX2986" fmla="*/ 152317 w 1070680"/>
                  <a:gd name="connsiteY2986" fmla="*/ 76971 h 1252533"/>
                  <a:gd name="connsiteX2987" fmla="*/ 149894 w 1070680"/>
                  <a:gd name="connsiteY2987" fmla="*/ 77999 h 1252533"/>
                  <a:gd name="connsiteX2988" fmla="*/ 147493 w 1070680"/>
                  <a:gd name="connsiteY2988" fmla="*/ 78625 h 1252533"/>
                  <a:gd name="connsiteX2989" fmla="*/ 145113 w 1070680"/>
                  <a:gd name="connsiteY2989" fmla="*/ 79022 h 1252533"/>
                  <a:gd name="connsiteX2990" fmla="*/ 142438 w 1070680"/>
                  <a:gd name="connsiteY2990" fmla="*/ 79113 h 1252533"/>
                  <a:gd name="connsiteX2991" fmla="*/ 139898 w 1070680"/>
                  <a:gd name="connsiteY2991" fmla="*/ 78730 h 1252533"/>
                  <a:gd name="connsiteX2992" fmla="*/ 136675 w 1070680"/>
                  <a:gd name="connsiteY2992" fmla="*/ 78526 h 1252533"/>
                  <a:gd name="connsiteX2993" fmla="*/ 133542 w 1070680"/>
                  <a:gd name="connsiteY2993" fmla="*/ 78098 h 1252533"/>
                  <a:gd name="connsiteX2994" fmla="*/ 130712 w 1070680"/>
                  <a:gd name="connsiteY2994" fmla="*/ 77694 h 1252533"/>
                  <a:gd name="connsiteX2995" fmla="*/ 128180 w 1070680"/>
                  <a:gd name="connsiteY2995" fmla="*/ 77293 h 1252533"/>
                  <a:gd name="connsiteX2996" fmla="*/ 125774 w 1070680"/>
                  <a:gd name="connsiteY2996" fmla="*/ 77064 h 1252533"/>
                  <a:gd name="connsiteX2997" fmla="*/ 124423 w 1070680"/>
                  <a:gd name="connsiteY2997" fmla="*/ 77228 h 1252533"/>
                  <a:gd name="connsiteX2998" fmla="*/ 122557 w 1070680"/>
                  <a:gd name="connsiteY2998" fmla="*/ 77469 h 1252533"/>
                  <a:gd name="connsiteX2999" fmla="*/ 120326 w 1070680"/>
                  <a:gd name="connsiteY2999" fmla="*/ 77829 h 1252533"/>
                  <a:gd name="connsiteX3000" fmla="*/ 119131 w 1070680"/>
                  <a:gd name="connsiteY3000" fmla="*/ 78043 h 1252533"/>
                  <a:gd name="connsiteX3001" fmla="*/ 117564 w 1070680"/>
                  <a:gd name="connsiteY3001" fmla="*/ 79068 h 1252533"/>
                  <a:gd name="connsiteX3002" fmla="*/ 114960 w 1070680"/>
                  <a:gd name="connsiteY3002" fmla="*/ 80587 h 1252533"/>
                  <a:gd name="connsiteX3003" fmla="*/ 111916 w 1070680"/>
                  <a:gd name="connsiteY3003" fmla="*/ 82596 h 1252533"/>
                  <a:gd name="connsiteX3004" fmla="*/ 108484 w 1070680"/>
                  <a:gd name="connsiteY3004" fmla="*/ 83781 h 1252533"/>
                  <a:gd name="connsiteX3005" fmla="*/ 105144 w 1070680"/>
                  <a:gd name="connsiteY3005" fmla="*/ 84918 h 1252533"/>
                  <a:gd name="connsiteX3006" fmla="*/ 102583 w 1070680"/>
                  <a:gd name="connsiteY3006" fmla="*/ 85720 h 1252533"/>
                  <a:gd name="connsiteX3007" fmla="*/ 99135 w 1070680"/>
                  <a:gd name="connsiteY3007" fmla="*/ 86491 h 1252533"/>
                  <a:gd name="connsiteX3008" fmla="*/ 96242 w 1070680"/>
                  <a:gd name="connsiteY3008" fmla="*/ 87050 h 1252533"/>
                  <a:gd name="connsiteX3009" fmla="*/ 93326 w 1070680"/>
                  <a:gd name="connsiteY3009" fmla="*/ 87756 h 1252533"/>
                  <a:gd name="connsiteX3010" fmla="*/ 90668 w 1070680"/>
                  <a:gd name="connsiteY3010" fmla="*/ 88357 h 1252533"/>
                  <a:gd name="connsiteX3011" fmla="*/ 88552 w 1070680"/>
                  <a:gd name="connsiteY3011" fmla="*/ 88941 h 1252533"/>
                  <a:gd name="connsiteX3012" fmla="*/ 86654 w 1070680"/>
                  <a:gd name="connsiteY3012" fmla="*/ 89442 h 1252533"/>
                  <a:gd name="connsiteX3013" fmla="*/ 84696 w 1070680"/>
                  <a:gd name="connsiteY3013" fmla="*/ 90376 h 1252533"/>
                  <a:gd name="connsiteX3014" fmla="*/ 82634 w 1070680"/>
                  <a:gd name="connsiteY3014" fmla="*/ 91830 h 1252533"/>
                  <a:gd name="connsiteX3015" fmla="*/ 81135 w 1070680"/>
                  <a:gd name="connsiteY3015" fmla="*/ 93250 h 1252533"/>
                  <a:gd name="connsiteX3016" fmla="*/ 79850 w 1070680"/>
                  <a:gd name="connsiteY3016" fmla="*/ 94784 h 1252533"/>
                  <a:gd name="connsiteX3017" fmla="*/ 78399 w 1070680"/>
                  <a:gd name="connsiteY3017" fmla="*/ 96169 h 1252533"/>
                  <a:gd name="connsiteX3018" fmla="*/ 77250 w 1070680"/>
                  <a:gd name="connsiteY3018" fmla="*/ 96971 h 1252533"/>
                  <a:gd name="connsiteX3019" fmla="*/ 75991 w 1070680"/>
                  <a:gd name="connsiteY3019" fmla="*/ 97524 h 1252533"/>
                  <a:gd name="connsiteX3020" fmla="*/ 72555 w 1070680"/>
                  <a:gd name="connsiteY3020" fmla="*/ 98301 h 1252533"/>
                  <a:gd name="connsiteX3021" fmla="*/ 70649 w 1070680"/>
                  <a:gd name="connsiteY3021" fmla="*/ 98375 h 1252533"/>
                  <a:gd name="connsiteX3022" fmla="*/ 68330 w 1070680"/>
                  <a:gd name="connsiteY3022" fmla="*/ 98381 h 1252533"/>
                  <a:gd name="connsiteX3023" fmla="*/ 65607 w 1070680"/>
                  <a:gd name="connsiteY3023" fmla="*/ 98381 h 1252533"/>
                  <a:gd name="connsiteX3024" fmla="*/ 63655 w 1070680"/>
                  <a:gd name="connsiteY3024" fmla="*/ 98281 h 1252533"/>
                  <a:gd name="connsiteX3025" fmla="*/ 61988 w 1070680"/>
                  <a:gd name="connsiteY3025" fmla="*/ 98230 h 1252533"/>
                  <a:gd name="connsiteX3026" fmla="*/ 61232 w 1070680"/>
                  <a:gd name="connsiteY3026" fmla="*/ 98188 h 1252533"/>
                  <a:gd name="connsiteX3027" fmla="*/ 60704 w 1070680"/>
                  <a:gd name="connsiteY3027" fmla="*/ 98165 h 1252533"/>
                  <a:gd name="connsiteX3028" fmla="*/ 60759 w 1070680"/>
                  <a:gd name="connsiteY3028" fmla="*/ 98856 h 1252533"/>
                  <a:gd name="connsiteX3029" fmla="*/ 60823 w 1070680"/>
                  <a:gd name="connsiteY3029" fmla="*/ 100554 h 1252533"/>
                  <a:gd name="connsiteX3030" fmla="*/ 60946 w 1070680"/>
                  <a:gd name="connsiteY3030" fmla="*/ 101695 h 1252533"/>
                  <a:gd name="connsiteX3031" fmla="*/ 60955 w 1070680"/>
                  <a:gd name="connsiteY3031" fmla="*/ 102176 h 1252533"/>
                  <a:gd name="connsiteX3032" fmla="*/ 60929 w 1070680"/>
                  <a:gd name="connsiteY3032" fmla="*/ 102657 h 1252533"/>
                  <a:gd name="connsiteX3033" fmla="*/ 60919 w 1070680"/>
                  <a:gd name="connsiteY3033" fmla="*/ 103644 h 1252533"/>
                  <a:gd name="connsiteX3034" fmla="*/ 60891 w 1070680"/>
                  <a:gd name="connsiteY3034" fmla="*/ 104086 h 1252533"/>
                  <a:gd name="connsiteX3035" fmla="*/ 60904 w 1070680"/>
                  <a:gd name="connsiteY3035" fmla="*/ 104712 h 1252533"/>
                  <a:gd name="connsiteX3036" fmla="*/ 60807 w 1070680"/>
                  <a:gd name="connsiteY3036" fmla="*/ 105621 h 1252533"/>
                  <a:gd name="connsiteX3037" fmla="*/ 60759 w 1070680"/>
                  <a:gd name="connsiteY3037" fmla="*/ 106122 h 1252533"/>
                  <a:gd name="connsiteX3038" fmla="*/ 60730 w 1070680"/>
                  <a:gd name="connsiteY3038" fmla="*/ 106973 h 1252533"/>
                  <a:gd name="connsiteX3039" fmla="*/ 60704 w 1070680"/>
                  <a:gd name="connsiteY3039" fmla="*/ 107725 h 1252533"/>
                  <a:gd name="connsiteX3040" fmla="*/ 60576 w 1070680"/>
                  <a:gd name="connsiteY3040" fmla="*/ 108412 h 1252533"/>
                  <a:gd name="connsiteX3041" fmla="*/ 60412 w 1070680"/>
                  <a:gd name="connsiteY3041" fmla="*/ 109346 h 1252533"/>
                  <a:gd name="connsiteX3042" fmla="*/ 60236 w 1070680"/>
                  <a:gd name="connsiteY3042" fmla="*/ 110052 h 1252533"/>
                  <a:gd name="connsiteX3043" fmla="*/ 60101 w 1070680"/>
                  <a:gd name="connsiteY3043" fmla="*/ 110933 h 1252533"/>
                  <a:gd name="connsiteX3044" fmla="*/ 59972 w 1070680"/>
                  <a:gd name="connsiteY3044" fmla="*/ 111462 h 1252533"/>
                  <a:gd name="connsiteX3045" fmla="*/ 59815 w 1070680"/>
                  <a:gd name="connsiteY3045" fmla="*/ 112130 h 1252533"/>
                  <a:gd name="connsiteX3046" fmla="*/ 59671 w 1070680"/>
                  <a:gd name="connsiteY3046" fmla="*/ 112669 h 1252533"/>
                  <a:gd name="connsiteX3047" fmla="*/ 59593 w 1070680"/>
                  <a:gd name="connsiteY3047" fmla="*/ 113257 h 1252533"/>
                  <a:gd name="connsiteX3048" fmla="*/ 59513 w 1070680"/>
                  <a:gd name="connsiteY3048" fmla="*/ 113729 h 1252533"/>
                  <a:gd name="connsiteX3049" fmla="*/ 59368 w 1070680"/>
                  <a:gd name="connsiteY3049" fmla="*/ 114503 h 1252533"/>
                  <a:gd name="connsiteX3050" fmla="*/ 59122 w 1070680"/>
                  <a:gd name="connsiteY3050" fmla="*/ 115295 h 1252533"/>
                  <a:gd name="connsiteX3051" fmla="*/ 58688 w 1070680"/>
                  <a:gd name="connsiteY3051" fmla="*/ 115719 h 1252533"/>
                  <a:gd name="connsiteX3052" fmla="*/ 58123 w 1070680"/>
                  <a:gd name="connsiteY3052" fmla="*/ 115635 h 1252533"/>
                  <a:gd name="connsiteX3053" fmla="*/ 53998 w 1070680"/>
                  <a:gd name="connsiteY3053" fmla="*/ 120150 h 1252533"/>
                  <a:gd name="connsiteX3054" fmla="*/ 52099 w 1070680"/>
                  <a:gd name="connsiteY3054" fmla="*/ 122276 h 1252533"/>
                  <a:gd name="connsiteX3055" fmla="*/ 49457 w 1070680"/>
                  <a:gd name="connsiteY3055" fmla="*/ 125162 h 1252533"/>
                  <a:gd name="connsiteX3056" fmla="*/ 44342 w 1070680"/>
                  <a:gd name="connsiteY3056" fmla="*/ 130769 h 1252533"/>
                  <a:gd name="connsiteX3057" fmla="*/ 43629 w 1070680"/>
                  <a:gd name="connsiteY3057" fmla="*/ 131484 h 1252533"/>
                  <a:gd name="connsiteX3058" fmla="*/ 43203 w 1070680"/>
                  <a:gd name="connsiteY3058" fmla="*/ 131744 h 1252533"/>
                  <a:gd name="connsiteX3059" fmla="*/ 42759 w 1070680"/>
                  <a:gd name="connsiteY3059" fmla="*/ 131975 h 1252533"/>
                  <a:gd name="connsiteX3060" fmla="*/ 40087 w 1070680"/>
                  <a:gd name="connsiteY3060" fmla="*/ 133038 h 1252533"/>
                  <a:gd name="connsiteX3061" fmla="*/ 36466 w 1070680"/>
                  <a:gd name="connsiteY3061" fmla="*/ 134410 h 1252533"/>
                  <a:gd name="connsiteX3062" fmla="*/ 30147 w 1070680"/>
                  <a:gd name="connsiteY3062" fmla="*/ 136728 h 1252533"/>
                  <a:gd name="connsiteX3063" fmla="*/ 28493 w 1070680"/>
                  <a:gd name="connsiteY3063" fmla="*/ 137646 h 1252533"/>
                  <a:gd name="connsiteX3064" fmla="*/ 27476 w 1070680"/>
                  <a:gd name="connsiteY3064" fmla="*/ 137935 h 1252533"/>
                  <a:gd name="connsiteX3065" fmla="*/ 26934 w 1070680"/>
                  <a:gd name="connsiteY3065" fmla="*/ 138272 h 1252533"/>
                  <a:gd name="connsiteX3066" fmla="*/ 26901 w 1070680"/>
                  <a:gd name="connsiteY3066" fmla="*/ 138824 h 1252533"/>
                  <a:gd name="connsiteX3067" fmla="*/ 27001 w 1070680"/>
                  <a:gd name="connsiteY3067" fmla="*/ 139665 h 1252533"/>
                  <a:gd name="connsiteX3068" fmla="*/ 27424 w 1070680"/>
                  <a:gd name="connsiteY3068" fmla="*/ 140554 h 1252533"/>
                  <a:gd name="connsiteX3069" fmla="*/ 27582 w 1070680"/>
                  <a:gd name="connsiteY3069" fmla="*/ 141007 h 1252533"/>
                  <a:gd name="connsiteX3070" fmla="*/ 27463 w 1070680"/>
                  <a:gd name="connsiteY3070" fmla="*/ 141589 h 1252533"/>
                  <a:gd name="connsiteX3071" fmla="*/ 27197 w 1070680"/>
                  <a:gd name="connsiteY3071" fmla="*/ 141955 h 1252533"/>
                  <a:gd name="connsiteX3072" fmla="*/ 26869 w 1070680"/>
                  <a:gd name="connsiteY3072" fmla="*/ 142324 h 1252533"/>
                  <a:gd name="connsiteX3073" fmla="*/ 26770 w 1070680"/>
                  <a:gd name="connsiteY3073" fmla="*/ 142978 h 1252533"/>
                  <a:gd name="connsiteX3074" fmla="*/ 26750 w 1070680"/>
                  <a:gd name="connsiteY3074" fmla="*/ 143464 h 1252533"/>
                  <a:gd name="connsiteX3075" fmla="*/ 26750 w 1070680"/>
                  <a:gd name="connsiteY3075" fmla="*/ 144041 h 1252533"/>
                  <a:gd name="connsiteX3076" fmla="*/ 26978 w 1070680"/>
                  <a:gd name="connsiteY3076" fmla="*/ 144623 h 1252533"/>
                  <a:gd name="connsiteX3077" fmla="*/ 27560 w 1070680"/>
                  <a:gd name="connsiteY3077" fmla="*/ 144970 h 1252533"/>
                  <a:gd name="connsiteX3078" fmla="*/ 27777 w 1070680"/>
                  <a:gd name="connsiteY3078" fmla="*/ 145374 h 1252533"/>
                  <a:gd name="connsiteX3079" fmla="*/ 27736 w 1070680"/>
                  <a:gd name="connsiteY3079" fmla="*/ 146254 h 1252533"/>
                  <a:gd name="connsiteX3080" fmla="*/ 27726 w 1070680"/>
                  <a:gd name="connsiteY3080" fmla="*/ 147095 h 1252533"/>
                  <a:gd name="connsiteX3081" fmla="*/ 27598 w 1070680"/>
                  <a:gd name="connsiteY3081" fmla="*/ 147994 h 1252533"/>
                  <a:gd name="connsiteX3082" fmla="*/ 27607 w 1070680"/>
                  <a:gd name="connsiteY3082" fmla="*/ 148729 h 1252533"/>
                  <a:gd name="connsiteX3083" fmla="*/ 27665 w 1070680"/>
                  <a:gd name="connsiteY3083" fmla="*/ 149191 h 1252533"/>
                  <a:gd name="connsiteX3084" fmla="*/ 27775 w 1070680"/>
                  <a:gd name="connsiteY3084" fmla="*/ 149878 h 1252533"/>
                  <a:gd name="connsiteX3085" fmla="*/ 27775 w 1070680"/>
                  <a:gd name="connsiteY3085" fmla="*/ 150544 h 1252533"/>
                  <a:gd name="connsiteX3086" fmla="*/ 27941 w 1070680"/>
                  <a:gd name="connsiteY3086" fmla="*/ 151336 h 1252533"/>
                  <a:gd name="connsiteX3087" fmla="*/ 28384 w 1070680"/>
                  <a:gd name="connsiteY3087" fmla="*/ 151769 h 1252533"/>
                  <a:gd name="connsiteX3088" fmla="*/ 28594 w 1070680"/>
                  <a:gd name="connsiteY3088" fmla="*/ 152313 h 1252533"/>
                  <a:gd name="connsiteX3089" fmla="*/ 28789 w 1070680"/>
                  <a:gd name="connsiteY3089" fmla="*/ 153057 h 1252533"/>
                  <a:gd name="connsiteX3090" fmla="*/ 28956 w 1070680"/>
                  <a:gd name="connsiteY3090" fmla="*/ 153702 h 1252533"/>
                  <a:gd name="connsiteX3091" fmla="*/ 28888 w 1070680"/>
                  <a:gd name="connsiteY3091" fmla="*/ 154448 h 1252533"/>
                  <a:gd name="connsiteX3092" fmla="*/ 28224 w 1070680"/>
                  <a:gd name="connsiteY3092" fmla="*/ 154990 h 1252533"/>
                  <a:gd name="connsiteX3093" fmla="*/ 27886 w 1070680"/>
                  <a:gd name="connsiteY3093" fmla="*/ 155616 h 1252533"/>
                  <a:gd name="connsiteX3094" fmla="*/ 27758 w 1070680"/>
                  <a:gd name="connsiteY3094" fmla="*/ 156236 h 1252533"/>
                  <a:gd name="connsiteX3095" fmla="*/ 27512 w 1070680"/>
                  <a:gd name="connsiteY3095" fmla="*/ 156736 h 1252533"/>
                  <a:gd name="connsiteX3096" fmla="*/ 27335 w 1070680"/>
                  <a:gd name="connsiteY3096" fmla="*/ 157261 h 1252533"/>
                  <a:gd name="connsiteX3097" fmla="*/ 27302 w 1070680"/>
                  <a:gd name="connsiteY3097" fmla="*/ 157732 h 1252533"/>
                  <a:gd name="connsiteX3098" fmla="*/ 27649 w 1070680"/>
                  <a:gd name="connsiteY3098" fmla="*/ 158121 h 1252533"/>
                  <a:gd name="connsiteX3099" fmla="*/ 27935 w 1070680"/>
                  <a:gd name="connsiteY3099" fmla="*/ 158833 h 1252533"/>
                  <a:gd name="connsiteX3100" fmla="*/ 27874 w 1070680"/>
                  <a:gd name="connsiteY3100" fmla="*/ 160247 h 1252533"/>
                  <a:gd name="connsiteX3101" fmla="*/ 27886 w 1070680"/>
                  <a:gd name="connsiteY3101" fmla="*/ 161018 h 1252533"/>
                  <a:gd name="connsiteX3102" fmla="*/ 28850 w 1070680"/>
                  <a:gd name="connsiteY3102" fmla="*/ 162583 h 1252533"/>
                  <a:gd name="connsiteX3103" fmla="*/ 28725 w 1070680"/>
                  <a:gd name="connsiteY3103" fmla="*/ 163762 h 1252533"/>
                  <a:gd name="connsiteX3104" fmla="*/ 28349 w 1070680"/>
                  <a:gd name="connsiteY3104" fmla="*/ 164729 h 1252533"/>
                  <a:gd name="connsiteX3105" fmla="*/ 28063 w 1070680"/>
                  <a:gd name="connsiteY3105" fmla="*/ 165386 h 1252533"/>
                  <a:gd name="connsiteX3106" fmla="*/ 28048 w 1070680"/>
                  <a:gd name="connsiteY3106" fmla="*/ 166945 h 1252533"/>
                  <a:gd name="connsiteX3107" fmla="*/ 27434 w 1070680"/>
                  <a:gd name="connsiteY3107" fmla="*/ 168678 h 1252533"/>
                  <a:gd name="connsiteX3108" fmla="*/ 26962 w 1070680"/>
                  <a:gd name="connsiteY3108" fmla="*/ 170242 h 1252533"/>
                  <a:gd name="connsiteX3109" fmla="*/ 27001 w 1070680"/>
                  <a:gd name="connsiteY3109" fmla="*/ 171908 h 1252533"/>
                  <a:gd name="connsiteX3110" fmla="*/ 27463 w 1070680"/>
                  <a:gd name="connsiteY3110" fmla="*/ 174017 h 1252533"/>
                  <a:gd name="connsiteX3111" fmla="*/ 27919 w 1070680"/>
                  <a:gd name="connsiteY3111" fmla="*/ 176246 h 1252533"/>
                  <a:gd name="connsiteX3112" fmla="*/ 27993 w 1070680"/>
                  <a:gd name="connsiteY3112" fmla="*/ 178425 h 1252533"/>
                  <a:gd name="connsiteX3113" fmla="*/ 27938 w 1070680"/>
                  <a:gd name="connsiteY3113" fmla="*/ 180272 h 1252533"/>
                  <a:gd name="connsiteX3114" fmla="*/ 27508 w 1070680"/>
                  <a:gd name="connsiteY3114" fmla="*/ 182796 h 1252533"/>
                  <a:gd name="connsiteX3115" fmla="*/ 26959 w 1070680"/>
                  <a:gd name="connsiteY3115" fmla="*/ 184665 h 1252533"/>
                  <a:gd name="connsiteX3116" fmla="*/ 26301 w 1070680"/>
                  <a:gd name="connsiteY3116" fmla="*/ 186225 h 1252533"/>
                  <a:gd name="connsiteX3117" fmla="*/ 25539 w 1070680"/>
                  <a:gd name="connsiteY3117" fmla="*/ 187884 h 1252533"/>
                  <a:gd name="connsiteX3118" fmla="*/ 25110 w 1070680"/>
                  <a:gd name="connsiteY3118" fmla="*/ 189342 h 1252533"/>
                  <a:gd name="connsiteX3119" fmla="*/ 25417 w 1070680"/>
                  <a:gd name="connsiteY3119" fmla="*/ 190929 h 1252533"/>
                  <a:gd name="connsiteX3120" fmla="*/ 26416 w 1070680"/>
                  <a:gd name="connsiteY3120" fmla="*/ 192592 h 1252533"/>
                  <a:gd name="connsiteX3121" fmla="*/ 27434 w 1070680"/>
                  <a:gd name="connsiteY3121" fmla="*/ 193996 h 1252533"/>
                  <a:gd name="connsiteX3122" fmla="*/ 27970 w 1070680"/>
                  <a:gd name="connsiteY3122" fmla="*/ 195587 h 1252533"/>
                  <a:gd name="connsiteX3123" fmla="*/ 27999 w 1070680"/>
                  <a:gd name="connsiteY3123" fmla="*/ 197242 h 1252533"/>
                  <a:gd name="connsiteX3124" fmla="*/ 27787 w 1070680"/>
                  <a:gd name="connsiteY3124" fmla="*/ 199045 h 1252533"/>
                  <a:gd name="connsiteX3125" fmla="*/ 27573 w 1070680"/>
                  <a:gd name="connsiteY3125" fmla="*/ 200635 h 1252533"/>
                  <a:gd name="connsiteX3126" fmla="*/ 27199 w 1070680"/>
                  <a:gd name="connsiteY3126" fmla="*/ 202831 h 1252533"/>
                  <a:gd name="connsiteX3127" fmla="*/ 26753 w 1070680"/>
                  <a:gd name="connsiteY3127" fmla="*/ 204928 h 1252533"/>
                  <a:gd name="connsiteX3128" fmla="*/ 26127 w 1070680"/>
                  <a:gd name="connsiteY3128" fmla="*/ 207018 h 1252533"/>
                  <a:gd name="connsiteX3129" fmla="*/ 25411 w 1070680"/>
                  <a:gd name="connsiteY3129" fmla="*/ 209166 h 1252533"/>
                  <a:gd name="connsiteX3130" fmla="*/ 24804 w 1070680"/>
                  <a:gd name="connsiteY3130" fmla="*/ 210626 h 1252533"/>
                  <a:gd name="connsiteX3131" fmla="*/ 24287 w 1070680"/>
                  <a:gd name="connsiteY3131" fmla="*/ 212393 h 1252533"/>
                  <a:gd name="connsiteX3132" fmla="*/ 24266 w 1070680"/>
                  <a:gd name="connsiteY3132" fmla="*/ 214473 h 1252533"/>
                  <a:gd name="connsiteX3133" fmla="*/ 24608 w 1070680"/>
                  <a:gd name="connsiteY3133" fmla="*/ 215877 h 1252533"/>
                  <a:gd name="connsiteX3134" fmla="*/ 25633 w 1070680"/>
                  <a:gd name="connsiteY3134" fmla="*/ 218093 h 1252533"/>
                  <a:gd name="connsiteX3135" fmla="*/ 26455 w 1070680"/>
                  <a:gd name="connsiteY3135" fmla="*/ 219999 h 1252533"/>
                  <a:gd name="connsiteX3136" fmla="*/ 27203 w 1070680"/>
                  <a:gd name="connsiteY3136" fmla="*/ 221463 h 1252533"/>
                  <a:gd name="connsiteX3137" fmla="*/ 27512 w 1070680"/>
                  <a:gd name="connsiteY3137" fmla="*/ 223030 h 1252533"/>
                  <a:gd name="connsiteX3138" fmla="*/ 27678 w 1070680"/>
                  <a:gd name="connsiteY3138" fmla="*/ 224476 h 1252533"/>
                  <a:gd name="connsiteX3139" fmla="*/ 27736 w 1070680"/>
                  <a:gd name="connsiteY3139" fmla="*/ 225850 h 1252533"/>
                  <a:gd name="connsiteX3140" fmla="*/ 27672 w 1070680"/>
                  <a:gd name="connsiteY3140" fmla="*/ 227319 h 1252533"/>
                  <a:gd name="connsiteX3141" fmla="*/ 28031 w 1070680"/>
                  <a:gd name="connsiteY3141" fmla="*/ 228819 h 1252533"/>
                  <a:gd name="connsiteX3142" fmla="*/ 28722 w 1070680"/>
                  <a:gd name="connsiteY3142" fmla="*/ 230222 h 1252533"/>
                  <a:gd name="connsiteX3143" fmla="*/ 29040 w 1070680"/>
                  <a:gd name="connsiteY3143" fmla="*/ 231895 h 1252533"/>
                  <a:gd name="connsiteX3144" fmla="*/ 28838 w 1070680"/>
                  <a:gd name="connsiteY3144" fmla="*/ 233687 h 1252533"/>
                  <a:gd name="connsiteX3145" fmla="*/ 28327 w 1070680"/>
                  <a:gd name="connsiteY3145" fmla="*/ 235280 h 1252533"/>
                  <a:gd name="connsiteX3146" fmla="*/ 28214 w 1070680"/>
                  <a:gd name="connsiteY3146" fmla="*/ 236371 h 1252533"/>
                  <a:gd name="connsiteX3147" fmla="*/ 28468 w 1070680"/>
                  <a:gd name="connsiteY3147" fmla="*/ 237868 h 1252533"/>
                  <a:gd name="connsiteX3148" fmla="*/ 28819 w 1070680"/>
                  <a:gd name="connsiteY3148" fmla="*/ 239066 h 1252533"/>
                  <a:gd name="connsiteX3149" fmla="*/ 28600 w 1070680"/>
                  <a:gd name="connsiteY3149" fmla="*/ 240028 h 1252533"/>
                  <a:gd name="connsiteX3150" fmla="*/ 28182 w 1070680"/>
                  <a:gd name="connsiteY3150" fmla="*/ 241158 h 1252533"/>
                  <a:gd name="connsiteX3151" fmla="*/ 28275 w 1070680"/>
                  <a:gd name="connsiteY3151" fmla="*/ 242671 h 1252533"/>
                  <a:gd name="connsiteX3152" fmla="*/ 28596 w 1070680"/>
                  <a:gd name="connsiteY3152" fmla="*/ 244546 h 1252533"/>
                  <a:gd name="connsiteX3153" fmla="*/ 28989 w 1070680"/>
                  <a:gd name="connsiteY3153" fmla="*/ 246966 h 1252533"/>
                  <a:gd name="connsiteX3154" fmla="*/ 29149 w 1070680"/>
                  <a:gd name="connsiteY3154" fmla="*/ 248537 h 1252533"/>
                  <a:gd name="connsiteX3155" fmla="*/ 28831 w 1070680"/>
                  <a:gd name="connsiteY3155" fmla="*/ 249901 h 1252533"/>
                  <a:gd name="connsiteX3156" fmla="*/ 28262 w 1070680"/>
                  <a:gd name="connsiteY3156" fmla="*/ 251086 h 1252533"/>
                  <a:gd name="connsiteX3157" fmla="*/ 27550 w 1070680"/>
                  <a:gd name="connsiteY3157" fmla="*/ 252130 h 1252533"/>
                  <a:gd name="connsiteX3158" fmla="*/ 26814 w 1070680"/>
                  <a:gd name="connsiteY3158" fmla="*/ 252942 h 1252533"/>
                  <a:gd name="connsiteX3159" fmla="*/ 25825 w 1070680"/>
                  <a:gd name="connsiteY3159" fmla="*/ 253937 h 1252533"/>
                  <a:gd name="connsiteX3160" fmla="*/ 25125 w 1070680"/>
                  <a:gd name="connsiteY3160" fmla="*/ 254855 h 1252533"/>
                  <a:gd name="connsiteX3161" fmla="*/ 24734 w 1070680"/>
                  <a:gd name="connsiteY3161" fmla="*/ 255989 h 1252533"/>
                  <a:gd name="connsiteX3162" fmla="*/ 24365 w 1070680"/>
                  <a:gd name="connsiteY3162" fmla="*/ 257129 h 1252533"/>
                  <a:gd name="connsiteX3163" fmla="*/ 23973 w 1070680"/>
                  <a:gd name="connsiteY3163" fmla="*/ 258385 h 1252533"/>
                  <a:gd name="connsiteX3164" fmla="*/ 23742 w 1070680"/>
                  <a:gd name="connsiteY3164" fmla="*/ 259453 h 1252533"/>
                  <a:gd name="connsiteX3165" fmla="*/ 23421 w 1070680"/>
                  <a:gd name="connsiteY3165" fmla="*/ 261242 h 1252533"/>
                  <a:gd name="connsiteX3166" fmla="*/ 23266 w 1070680"/>
                  <a:gd name="connsiteY3166" fmla="*/ 262526 h 1252533"/>
                  <a:gd name="connsiteX3167" fmla="*/ 23241 w 1070680"/>
                  <a:gd name="connsiteY3167" fmla="*/ 264012 h 1252533"/>
                  <a:gd name="connsiteX3168" fmla="*/ 23161 w 1070680"/>
                  <a:gd name="connsiteY3168" fmla="*/ 264728 h 1252533"/>
                  <a:gd name="connsiteX3169" fmla="*/ 23253 w 1070680"/>
                  <a:gd name="connsiteY3169" fmla="*/ 266277 h 1252533"/>
                  <a:gd name="connsiteX3170" fmla="*/ 23719 w 1070680"/>
                  <a:gd name="connsiteY3170" fmla="*/ 268264 h 1252533"/>
                  <a:gd name="connsiteX3171" fmla="*/ 24092 w 1070680"/>
                  <a:gd name="connsiteY3171" fmla="*/ 269687 h 1252533"/>
                  <a:gd name="connsiteX3172" fmla="*/ 24484 w 1070680"/>
                  <a:gd name="connsiteY3172" fmla="*/ 270838 h 1252533"/>
                  <a:gd name="connsiteX3173" fmla="*/ 24638 w 1070680"/>
                  <a:gd name="connsiteY3173" fmla="*/ 272248 h 1252533"/>
                  <a:gd name="connsiteX3174" fmla="*/ 24548 w 1070680"/>
                  <a:gd name="connsiteY3174" fmla="*/ 273269 h 1252533"/>
                  <a:gd name="connsiteX3175" fmla="*/ 24165 w 1070680"/>
                  <a:gd name="connsiteY3175" fmla="*/ 274206 h 1252533"/>
                  <a:gd name="connsiteX3176" fmla="*/ 23562 w 1070680"/>
                  <a:gd name="connsiteY3176" fmla="*/ 275234 h 1252533"/>
                  <a:gd name="connsiteX3177" fmla="*/ 22516 w 1070680"/>
                  <a:gd name="connsiteY3177" fmla="*/ 276153 h 1252533"/>
                  <a:gd name="connsiteX3178" fmla="*/ 21183 w 1070680"/>
                  <a:gd name="connsiteY3178" fmla="*/ 276988 h 1252533"/>
                  <a:gd name="connsiteX3179" fmla="*/ 19915 w 1070680"/>
                  <a:gd name="connsiteY3179" fmla="*/ 277746 h 1252533"/>
                  <a:gd name="connsiteX3180" fmla="*/ 18406 w 1070680"/>
                  <a:gd name="connsiteY3180" fmla="*/ 278670 h 1252533"/>
                  <a:gd name="connsiteX3181" fmla="*/ 17815 w 1070680"/>
                  <a:gd name="connsiteY3181" fmla="*/ 279486 h 1252533"/>
                  <a:gd name="connsiteX3182" fmla="*/ 17484 w 1070680"/>
                  <a:gd name="connsiteY3182" fmla="*/ 280673 h 1252533"/>
                  <a:gd name="connsiteX3183" fmla="*/ 17461 w 1070680"/>
                  <a:gd name="connsiteY3183" fmla="*/ 282674 h 1252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</a:cxnLst>
                <a:rect l="l" t="t" r="r" b="b"/>
                <a:pathLst>
                  <a:path w="1070680" h="1252533">
                    <a:moveTo>
                      <a:pt x="17461" y="282674"/>
                    </a:moveTo>
                    <a:lnTo>
                      <a:pt x="19779" y="290062"/>
                    </a:lnTo>
                    <a:lnTo>
                      <a:pt x="19540" y="291670"/>
                    </a:lnTo>
                    <a:lnTo>
                      <a:pt x="19586" y="293404"/>
                    </a:lnTo>
                    <a:lnTo>
                      <a:pt x="20497" y="294801"/>
                    </a:lnTo>
                    <a:lnTo>
                      <a:pt x="21884" y="296273"/>
                    </a:lnTo>
                    <a:lnTo>
                      <a:pt x="23374" y="297680"/>
                    </a:lnTo>
                    <a:lnTo>
                      <a:pt x="24967" y="299405"/>
                    </a:lnTo>
                    <a:lnTo>
                      <a:pt x="26309" y="301467"/>
                    </a:lnTo>
                    <a:lnTo>
                      <a:pt x="27189" y="303141"/>
                    </a:lnTo>
                    <a:lnTo>
                      <a:pt x="27921" y="304817"/>
                    </a:lnTo>
                    <a:lnTo>
                      <a:pt x="29057" y="306744"/>
                    </a:lnTo>
                    <a:lnTo>
                      <a:pt x="30367" y="308166"/>
                    </a:lnTo>
                    <a:lnTo>
                      <a:pt x="32474" y="309750"/>
                    </a:lnTo>
                    <a:lnTo>
                      <a:pt x="34451" y="311137"/>
                    </a:lnTo>
                    <a:lnTo>
                      <a:pt x="36102" y="312560"/>
                    </a:lnTo>
                    <a:lnTo>
                      <a:pt x="37482" y="314034"/>
                    </a:lnTo>
                    <a:lnTo>
                      <a:pt x="38594" y="315842"/>
                    </a:lnTo>
                    <a:lnTo>
                      <a:pt x="39332" y="317604"/>
                    </a:lnTo>
                    <a:lnTo>
                      <a:pt x="39248" y="319050"/>
                    </a:lnTo>
                    <a:lnTo>
                      <a:pt x="39165" y="320700"/>
                    </a:lnTo>
                    <a:lnTo>
                      <a:pt x="39139" y="322846"/>
                    </a:lnTo>
                    <a:lnTo>
                      <a:pt x="38947" y="324236"/>
                    </a:lnTo>
                    <a:lnTo>
                      <a:pt x="38657" y="325741"/>
                    </a:lnTo>
                    <a:lnTo>
                      <a:pt x="38497" y="327181"/>
                    </a:lnTo>
                    <a:lnTo>
                      <a:pt x="38382" y="327628"/>
                    </a:lnTo>
                    <a:lnTo>
                      <a:pt x="38247" y="327997"/>
                    </a:lnTo>
                    <a:lnTo>
                      <a:pt x="38594" y="328343"/>
                    </a:lnTo>
                    <a:lnTo>
                      <a:pt x="38548" y="329647"/>
                    </a:lnTo>
                    <a:lnTo>
                      <a:pt x="38542" y="330522"/>
                    </a:lnTo>
                    <a:lnTo>
                      <a:pt x="38529" y="331455"/>
                    </a:lnTo>
                    <a:lnTo>
                      <a:pt x="38554" y="332719"/>
                    </a:lnTo>
                    <a:lnTo>
                      <a:pt x="38516" y="333552"/>
                    </a:lnTo>
                    <a:lnTo>
                      <a:pt x="38554" y="334342"/>
                    </a:lnTo>
                    <a:lnTo>
                      <a:pt x="38516" y="336196"/>
                    </a:lnTo>
                    <a:lnTo>
                      <a:pt x="38632" y="337324"/>
                    </a:lnTo>
                    <a:lnTo>
                      <a:pt x="38785" y="338258"/>
                    </a:lnTo>
                    <a:lnTo>
                      <a:pt x="38876" y="339360"/>
                    </a:lnTo>
                    <a:lnTo>
                      <a:pt x="38863" y="339758"/>
                    </a:lnTo>
                    <a:lnTo>
                      <a:pt x="38664" y="341421"/>
                    </a:lnTo>
                    <a:lnTo>
                      <a:pt x="38689" y="342289"/>
                    </a:lnTo>
                    <a:lnTo>
                      <a:pt x="38594" y="343038"/>
                    </a:lnTo>
                    <a:lnTo>
                      <a:pt x="38573" y="344284"/>
                    </a:lnTo>
                    <a:lnTo>
                      <a:pt x="38458" y="345429"/>
                    </a:lnTo>
                    <a:lnTo>
                      <a:pt x="38304" y="346271"/>
                    </a:lnTo>
                    <a:lnTo>
                      <a:pt x="38279" y="347121"/>
                    </a:lnTo>
                    <a:lnTo>
                      <a:pt x="38214" y="347953"/>
                    </a:lnTo>
                    <a:lnTo>
                      <a:pt x="38054" y="348728"/>
                    </a:lnTo>
                    <a:lnTo>
                      <a:pt x="36442" y="359257"/>
                    </a:lnTo>
                    <a:lnTo>
                      <a:pt x="36333" y="360133"/>
                    </a:lnTo>
                    <a:lnTo>
                      <a:pt x="36346" y="360916"/>
                    </a:lnTo>
                    <a:lnTo>
                      <a:pt x="36320" y="361649"/>
                    </a:lnTo>
                    <a:lnTo>
                      <a:pt x="36243" y="362261"/>
                    </a:lnTo>
                    <a:lnTo>
                      <a:pt x="36409" y="362953"/>
                    </a:lnTo>
                    <a:lnTo>
                      <a:pt x="36673" y="363834"/>
                    </a:lnTo>
                    <a:lnTo>
                      <a:pt x="38253" y="368406"/>
                    </a:lnTo>
                    <a:lnTo>
                      <a:pt x="38600" y="369332"/>
                    </a:lnTo>
                    <a:lnTo>
                      <a:pt x="38798" y="370225"/>
                    </a:lnTo>
                    <a:lnTo>
                      <a:pt x="39120" y="371142"/>
                    </a:lnTo>
                    <a:lnTo>
                      <a:pt x="39313" y="371825"/>
                    </a:lnTo>
                    <a:lnTo>
                      <a:pt x="39268" y="372305"/>
                    </a:lnTo>
                    <a:lnTo>
                      <a:pt x="39313" y="372944"/>
                    </a:lnTo>
                    <a:lnTo>
                      <a:pt x="39434" y="373852"/>
                    </a:lnTo>
                    <a:lnTo>
                      <a:pt x="39434" y="375165"/>
                    </a:lnTo>
                    <a:lnTo>
                      <a:pt x="39460" y="376883"/>
                    </a:lnTo>
                    <a:lnTo>
                      <a:pt x="39376" y="377792"/>
                    </a:lnTo>
                    <a:lnTo>
                      <a:pt x="39544" y="379138"/>
                    </a:lnTo>
                    <a:lnTo>
                      <a:pt x="39678" y="380174"/>
                    </a:lnTo>
                    <a:lnTo>
                      <a:pt x="39794" y="380991"/>
                    </a:lnTo>
                    <a:lnTo>
                      <a:pt x="39922" y="382412"/>
                    </a:lnTo>
                    <a:lnTo>
                      <a:pt x="40109" y="383708"/>
                    </a:lnTo>
                    <a:lnTo>
                      <a:pt x="40193" y="384627"/>
                    </a:lnTo>
                    <a:lnTo>
                      <a:pt x="40340" y="385568"/>
                    </a:lnTo>
                    <a:lnTo>
                      <a:pt x="40558" y="386511"/>
                    </a:lnTo>
                    <a:lnTo>
                      <a:pt x="40706" y="387244"/>
                    </a:lnTo>
                    <a:lnTo>
                      <a:pt x="40853" y="388145"/>
                    </a:lnTo>
                    <a:lnTo>
                      <a:pt x="40976" y="389187"/>
                    </a:lnTo>
                    <a:lnTo>
                      <a:pt x="41033" y="389868"/>
                    </a:lnTo>
                    <a:lnTo>
                      <a:pt x="41065" y="390575"/>
                    </a:lnTo>
                    <a:lnTo>
                      <a:pt x="41149" y="391081"/>
                    </a:lnTo>
                    <a:lnTo>
                      <a:pt x="41174" y="391873"/>
                    </a:lnTo>
                    <a:lnTo>
                      <a:pt x="41252" y="392630"/>
                    </a:lnTo>
                    <a:lnTo>
                      <a:pt x="41342" y="393555"/>
                    </a:lnTo>
                    <a:lnTo>
                      <a:pt x="41380" y="394172"/>
                    </a:lnTo>
                    <a:lnTo>
                      <a:pt x="41380" y="394760"/>
                    </a:lnTo>
                    <a:lnTo>
                      <a:pt x="41554" y="395593"/>
                    </a:lnTo>
                    <a:lnTo>
                      <a:pt x="41689" y="396207"/>
                    </a:lnTo>
                    <a:lnTo>
                      <a:pt x="41964" y="397554"/>
                    </a:lnTo>
                    <a:lnTo>
                      <a:pt x="42170" y="398228"/>
                    </a:lnTo>
                    <a:lnTo>
                      <a:pt x="42555" y="399953"/>
                    </a:lnTo>
                    <a:lnTo>
                      <a:pt x="42754" y="400930"/>
                    </a:lnTo>
                    <a:lnTo>
                      <a:pt x="42954" y="401889"/>
                    </a:lnTo>
                    <a:lnTo>
                      <a:pt x="43210" y="402925"/>
                    </a:lnTo>
                    <a:lnTo>
                      <a:pt x="43500" y="403640"/>
                    </a:lnTo>
                    <a:lnTo>
                      <a:pt x="43782" y="404650"/>
                    </a:lnTo>
                    <a:lnTo>
                      <a:pt x="43968" y="405481"/>
                    </a:lnTo>
                    <a:lnTo>
                      <a:pt x="44090" y="406199"/>
                    </a:lnTo>
                    <a:lnTo>
                      <a:pt x="44019" y="406889"/>
                    </a:lnTo>
                    <a:lnTo>
                      <a:pt x="44109" y="407588"/>
                    </a:lnTo>
                    <a:lnTo>
                      <a:pt x="44161" y="408959"/>
                    </a:lnTo>
                    <a:lnTo>
                      <a:pt x="44225" y="409768"/>
                    </a:lnTo>
                    <a:lnTo>
                      <a:pt x="44372" y="410743"/>
                    </a:lnTo>
                    <a:lnTo>
                      <a:pt x="44443" y="411770"/>
                    </a:lnTo>
                    <a:lnTo>
                      <a:pt x="44481" y="413000"/>
                    </a:lnTo>
                    <a:lnTo>
                      <a:pt x="44534" y="414135"/>
                    </a:lnTo>
                    <a:lnTo>
                      <a:pt x="44617" y="415171"/>
                    </a:lnTo>
                    <a:lnTo>
                      <a:pt x="44617" y="415979"/>
                    </a:lnTo>
                    <a:lnTo>
                      <a:pt x="44687" y="416803"/>
                    </a:lnTo>
                    <a:lnTo>
                      <a:pt x="44758" y="417974"/>
                    </a:lnTo>
                    <a:lnTo>
                      <a:pt x="44868" y="418957"/>
                    </a:lnTo>
                    <a:lnTo>
                      <a:pt x="44912" y="419724"/>
                    </a:lnTo>
                    <a:lnTo>
                      <a:pt x="44989" y="420599"/>
                    </a:lnTo>
                    <a:lnTo>
                      <a:pt x="45053" y="421576"/>
                    </a:lnTo>
                    <a:lnTo>
                      <a:pt x="45080" y="422603"/>
                    </a:lnTo>
                    <a:lnTo>
                      <a:pt x="45175" y="423503"/>
                    </a:lnTo>
                    <a:lnTo>
                      <a:pt x="45156" y="424436"/>
                    </a:lnTo>
                    <a:lnTo>
                      <a:pt x="45189" y="425381"/>
                    </a:lnTo>
                    <a:lnTo>
                      <a:pt x="45175" y="426281"/>
                    </a:lnTo>
                    <a:lnTo>
                      <a:pt x="45149" y="427746"/>
                    </a:lnTo>
                    <a:lnTo>
                      <a:pt x="45149" y="428606"/>
                    </a:lnTo>
                    <a:lnTo>
                      <a:pt x="45040" y="429783"/>
                    </a:lnTo>
                    <a:lnTo>
                      <a:pt x="44912" y="430936"/>
                    </a:lnTo>
                    <a:lnTo>
                      <a:pt x="44828" y="432013"/>
                    </a:lnTo>
                    <a:lnTo>
                      <a:pt x="43622" y="436330"/>
                    </a:lnTo>
                    <a:lnTo>
                      <a:pt x="43153" y="437846"/>
                    </a:lnTo>
                    <a:lnTo>
                      <a:pt x="43050" y="438453"/>
                    </a:lnTo>
                    <a:lnTo>
                      <a:pt x="42960" y="439083"/>
                    </a:lnTo>
                    <a:lnTo>
                      <a:pt x="42889" y="439807"/>
                    </a:lnTo>
                    <a:lnTo>
                      <a:pt x="42889" y="440574"/>
                    </a:lnTo>
                    <a:lnTo>
                      <a:pt x="42979" y="441255"/>
                    </a:lnTo>
                    <a:lnTo>
                      <a:pt x="42966" y="441684"/>
                    </a:lnTo>
                    <a:lnTo>
                      <a:pt x="43288" y="442239"/>
                    </a:lnTo>
                    <a:lnTo>
                      <a:pt x="43622" y="442812"/>
                    </a:lnTo>
                    <a:lnTo>
                      <a:pt x="43943" y="443208"/>
                    </a:lnTo>
                    <a:lnTo>
                      <a:pt x="44238" y="443679"/>
                    </a:lnTo>
                    <a:lnTo>
                      <a:pt x="44393" y="444074"/>
                    </a:lnTo>
                    <a:lnTo>
                      <a:pt x="44964" y="444917"/>
                    </a:lnTo>
                    <a:lnTo>
                      <a:pt x="44964" y="445422"/>
                    </a:lnTo>
                    <a:lnTo>
                      <a:pt x="44944" y="445630"/>
                    </a:lnTo>
                    <a:lnTo>
                      <a:pt x="45175" y="448763"/>
                    </a:lnTo>
                    <a:lnTo>
                      <a:pt x="45149" y="449158"/>
                    </a:lnTo>
                    <a:lnTo>
                      <a:pt x="45342" y="449428"/>
                    </a:lnTo>
                    <a:lnTo>
                      <a:pt x="45637" y="449716"/>
                    </a:lnTo>
                    <a:lnTo>
                      <a:pt x="47757" y="452558"/>
                    </a:lnTo>
                    <a:lnTo>
                      <a:pt x="48103" y="453156"/>
                    </a:lnTo>
                    <a:lnTo>
                      <a:pt x="48387" y="453755"/>
                    </a:lnTo>
                    <a:lnTo>
                      <a:pt x="48598" y="454393"/>
                    </a:lnTo>
                    <a:lnTo>
                      <a:pt x="48559" y="454949"/>
                    </a:lnTo>
                    <a:lnTo>
                      <a:pt x="48515" y="455479"/>
                    </a:lnTo>
                    <a:lnTo>
                      <a:pt x="48380" y="456135"/>
                    </a:lnTo>
                    <a:lnTo>
                      <a:pt x="47301" y="460530"/>
                    </a:lnTo>
                    <a:lnTo>
                      <a:pt x="47223" y="460958"/>
                    </a:lnTo>
                    <a:lnTo>
                      <a:pt x="47211" y="461387"/>
                    </a:lnTo>
                    <a:lnTo>
                      <a:pt x="47179" y="461725"/>
                    </a:lnTo>
                    <a:lnTo>
                      <a:pt x="47295" y="467338"/>
                    </a:lnTo>
                    <a:lnTo>
                      <a:pt x="47275" y="467743"/>
                    </a:lnTo>
                    <a:lnTo>
                      <a:pt x="47154" y="468063"/>
                    </a:lnTo>
                    <a:lnTo>
                      <a:pt x="46999" y="468325"/>
                    </a:lnTo>
                    <a:lnTo>
                      <a:pt x="46691" y="468719"/>
                    </a:lnTo>
                    <a:lnTo>
                      <a:pt x="46042" y="469519"/>
                    </a:lnTo>
                    <a:lnTo>
                      <a:pt x="45561" y="469949"/>
                    </a:lnTo>
                    <a:lnTo>
                      <a:pt x="45368" y="470150"/>
                    </a:lnTo>
                    <a:lnTo>
                      <a:pt x="45214" y="470401"/>
                    </a:lnTo>
                    <a:lnTo>
                      <a:pt x="45130" y="471050"/>
                    </a:lnTo>
                    <a:lnTo>
                      <a:pt x="42889" y="476194"/>
                    </a:lnTo>
                    <a:lnTo>
                      <a:pt x="42780" y="476481"/>
                    </a:lnTo>
                    <a:lnTo>
                      <a:pt x="42767" y="476817"/>
                    </a:lnTo>
                    <a:lnTo>
                      <a:pt x="42806" y="477145"/>
                    </a:lnTo>
                    <a:lnTo>
                      <a:pt x="43011" y="485401"/>
                    </a:lnTo>
                    <a:lnTo>
                      <a:pt x="42998" y="485714"/>
                    </a:lnTo>
                    <a:lnTo>
                      <a:pt x="38195" y="501258"/>
                    </a:lnTo>
                    <a:lnTo>
                      <a:pt x="28120" y="515256"/>
                    </a:lnTo>
                    <a:lnTo>
                      <a:pt x="27542" y="516374"/>
                    </a:lnTo>
                    <a:lnTo>
                      <a:pt x="27272" y="516864"/>
                    </a:lnTo>
                    <a:lnTo>
                      <a:pt x="27169" y="517335"/>
                    </a:lnTo>
                    <a:lnTo>
                      <a:pt x="26849" y="518565"/>
                    </a:lnTo>
                    <a:lnTo>
                      <a:pt x="24954" y="527098"/>
                    </a:lnTo>
                    <a:lnTo>
                      <a:pt x="22643" y="529371"/>
                    </a:lnTo>
                    <a:lnTo>
                      <a:pt x="22180" y="529572"/>
                    </a:lnTo>
                    <a:lnTo>
                      <a:pt x="21595" y="529522"/>
                    </a:lnTo>
                    <a:lnTo>
                      <a:pt x="20677" y="529557"/>
                    </a:lnTo>
                    <a:lnTo>
                      <a:pt x="20151" y="529724"/>
                    </a:lnTo>
                    <a:lnTo>
                      <a:pt x="19771" y="530171"/>
                    </a:lnTo>
                    <a:lnTo>
                      <a:pt x="19399" y="530608"/>
                    </a:lnTo>
                    <a:lnTo>
                      <a:pt x="18905" y="531138"/>
                    </a:lnTo>
                    <a:lnTo>
                      <a:pt x="18693" y="531450"/>
                    </a:lnTo>
                    <a:lnTo>
                      <a:pt x="18186" y="531787"/>
                    </a:lnTo>
                    <a:lnTo>
                      <a:pt x="17737" y="532005"/>
                    </a:lnTo>
                    <a:lnTo>
                      <a:pt x="17126" y="532198"/>
                    </a:lnTo>
                    <a:lnTo>
                      <a:pt x="16741" y="532509"/>
                    </a:lnTo>
                    <a:lnTo>
                      <a:pt x="16439" y="532780"/>
                    </a:lnTo>
                    <a:lnTo>
                      <a:pt x="16014" y="532864"/>
                    </a:lnTo>
                    <a:lnTo>
                      <a:pt x="15193" y="533294"/>
                    </a:lnTo>
                    <a:lnTo>
                      <a:pt x="14455" y="533445"/>
                    </a:lnTo>
                    <a:lnTo>
                      <a:pt x="13780" y="534018"/>
                    </a:lnTo>
                    <a:lnTo>
                      <a:pt x="13305" y="534387"/>
                    </a:lnTo>
                    <a:lnTo>
                      <a:pt x="12585" y="534599"/>
                    </a:lnTo>
                    <a:lnTo>
                      <a:pt x="12085" y="534969"/>
                    </a:lnTo>
                    <a:lnTo>
                      <a:pt x="11816" y="535617"/>
                    </a:lnTo>
                    <a:lnTo>
                      <a:pt x="11738" y="536399"/>
                    </a:lnTo>
                    <a:lnTo>
                      <a:pt x="11591" y="537231"/>
                    </a:lnTo>
                    <a:lnTo>
                      <a:pt x="11475" y="537838"/>
                    </a:lnTo>
                    <a:lnTo>
                      <a:pt x="10884" y="537829"/>
                    </a:lnTo>
                    <a:lnTo>
                      <a:pt x="10749" y="538748"/>
                    </a:lnTo>
                    <a:lnTo>
                      <a:pt x="10543" y="539926"/>
                    </a:lnTo>
                    <a:lnTo>
                      <a:pt x="10236" y="541241"/>
                    </a:lnTo>
                    <a:lnTo>
                      <a:pt x="10345" y="542502"/>
                    </a:lnTo>
                    <a:lnTo>
                      <a:pt x="10261" y="543546"/>
                    </a:lnTo>
                    <a:lnTo>
                      <a:pt x="10345" y="544908"/>
                    </a:lnTo>
                    <a:lnTo>
                      <a:pt x="8643" y="545463"/>
                    </a:lnTo>
                    <a:lnTo>
                      <a:pt x="7044" y="546567"/>
                    </a:lnTo>
                    <a:lnTo>
                      <a:pt x="6427" y="547829"/>
                    </a:lnTo>
                    <a:lnTo>
                      <a:pt x="5086" y="548511"/>
                    </a:lnTo>
                    <a:lnTo>
                      <a:pt x="4283" y="548957"/>
                    </a:lnTo>
                    <a:lnTo>
                      <a:pt x="4116" y="550818"/>
                    </a:lnTo>
                    <a:lnTo>
                      <a:pt x="4038" y="552366"/>
                    </a:lnTo>
                    <a:lnTo>
                      <a:pt x="4315" y="553821"/>
                    </a:lnTo>
                    <a:lnTo>
                      <a:pt x="4174" y="554900"/>
                    </a:lnTo>
                    <a:lnTo>
                      <a:pt x="4122" y="556314"/>
                    </a:lnTo>
                    <a:lnTo>
                      <a:pt x="3147" y="557291"/>
                    </a:lnTo>
                    <a:lnTo>
                      <a:pt x="2568" y="558383"/>
                    </a:lnTo>
                    <a:lnTo>
                      <a:pt x="2691" y="559780"/>
                    </a:lnTo>
                    <a:lnTo>
                      <a:pt x="2510" y="560589"/>
                    </a:lnTo>
                    <a:lnTo>
                      <a:pt x="2716" y="561104"/>
                    </a:lnTo>
                    <a:lnTo>
                      <a:pt x="3609" y="561937"/>
                    </a:lnTo>
                    <a:lnTo>
                      <a:pt x="4443" y="562501"/>
                    </a:lnTo>
                    <a:lnTo>
                      <a:pt x="4366" y="563612"/>
                    </a:lnTo>
                    <a:lnTo>
                      <a:pt x="4977" y="564083"/>
                    </a:lnTo>
                    <a:lnTo>
                      <a:pt x="5548" y="564679"/>
                    </a:lnTo>
                    <a:lnTo>
                      <a:pt x="6549" y="564908"/>
                    </a:lnTo>
                    <a:lnTo>
                      <a:pt x="6916" y="565480"/>
                    </a:lnTo>
                    <a:lnTo>
                      <a:pt x="6883" y="566093"/>
                    </a:lnTo>
                    <a:lnTo>
                      <a:pt x="6851" y="566666"/>
                    </a:lnTo>
                    <a:lnTo>
                      <a:pt x="7236" y="567550"/>
                    </a:lnTo>
                    <a:lnTo>
                      <a:pt x="7872" y="568416"/>
                    </a:lnTo>
                    <a:lnTo>
                      <a:pt x="8566" y="569291"/>
                    </a:lnTo>
                    <a:lnTo>
                      <a:pt x="8225" y="569798"/>
                    </a:lnTo>
                    <a:lnTo>
                      <a:pt x="7757" y="570876"/>
                    </a:lnTo>
                    <a:lnTo>
                      <a:pt x="7686" y="571539"/>
                    </a:lnTo>
                    <a:lnTo>
                      <a:pt x="8065" y="572398"/>
                    </a:lnTo>
                    <a:lnTo>
                      <a:pt x="8072" y="573105"/>
                    </a:lnTo>
                    <a:lnTo>
                      <a:pt x="7673" y="573812"/>
                    </a:lnTo>
                    <a:lnTo>
                      <a:pt x="6883" y="574451"/>
                    </a:lnTo>
                    <a:lnTo>
                      <a:pt x="6331" y="575295"/>
                    </a:lnTo>
                    <a:lnTo>
                      <a:pt x="5746" y="575428"/>
                    </a:lnTo>
                    <a:lnTo>
                      <a:pt x="5875" y="575992"/>
                    </a:lnTo>
                    <a:lnTo>
                      <a:pt x="5330" y="576220"/>
                    </a:lnTo>
                    <a:lnTo>
                      <a:pt x="4912" y="576220"/>
                    </a:lnTo>
                    <a:lnTo>
                      <a:pt x="4790" y="577221"/>
                    </a:lnTo>
                    <a:lnTo>
                      <a:pt x="4013" y="577212"/>
                    </a:lnTo>
                    <a:lnTo>
                      <a:pt x="4283" y="578021"/>
                    </a:lnTo>
                    <a:lnTo>
                      <a:pt x="4559" y="579418"/>
                    </a:lnTo>
                    <a:lnTo>
                      <a:pt x="4630" y="580124"/>
                    </a:lnTo>
                    <a:lnTo>
                      <a:pt x="5624" y="580875"/>
                    </a:lnTo>
                    <a:lnTo>
                      <a:pt x="6505" y="581606"/>
                    </a:lnTo>
                    <a:lnTo>
                      <a:pt x="7019" y="581883"/>
                    </a:lnTo>
                    <a:lnTo>
                      <a:pt x="7770" y="582221"/>
                    </a:lnTo>
                    <a:lnTo>
                      <a:pt x="7507" y="582869"/>
                    </a:lnTo>
                    <a:lnTo>
                      <a:pt x="7994" y="583165"/>
                    </a:lnTo>
                    <a:lnTo>
                      <a:pt x="7583" y="584049"/>
                    </a:lnTo>
                    <a:lnTo>
                      <a:pt x="7288" y="584577"/>
                    </a:lnTo>
                    <a:lnTo>
                      <a:pt x="6942" y="584611"/>
                    </a:lnTo>
                    <a:lnTo>
                      <a:pt x="6671" y="585394"/>
                    </a:lnTo>
                    <a:lnTo>
                      <a:pt x="6588" y="586126"/>
                    </a:lnTo>
                    <a:lnTo>
                      <a:pt x="6113" y="586976"/>
                    </a:lnTo>
                    <a:lnTo>
                      <a:pt x="5978" y="587347"/>
                    </a:lnTo>
                    <a:lnTo>
                      <a:pt x="6049" y="587541"/>
                    </a:lnTo>
                    <a:lnTo>
                      <a:pt x="6248" y="588063"/>
                    </a:lnTo>
                    <a:lnTo>
                      <a:pt x="6427" y="588736"/>
                    </a:lnTo>
                    <a:lnTo>
                      <a:pt x="5773" y="589021"/>
                    </a:lnTo>
                    <a:lnTo>
                      <a:pt x="4868" y="589258"/>
                    </a:lnTo>
                    <a:lnTo>
                      <a:pt x="5252" y="590344"/>
                    </a:lnTo>
                    <a:lnTo>
                      <a:pt x="5548" y="590992"/>
                    </a:lnTo>
                    <a:lnTo>
                      <a:pt x="4925" y="591689"/>
                    </a:lnTo>
                    <a:lnTo>
                      <a:pt x="4231" y="592893"/>
                    </a:lnTo>
                    <a:lnTo>
                      <a:pt x="2710" y="593356"/>
                    </a:lnTo>
                    <a:lnTo>
                      <a:pt x="1508" y="593709"/>
                    </a:lnTo>
                    <a:lnTo>
                      <a:pt x="2029" y="594408"/>
                    </a:lnTo>
                    <a:lnTo>
                      <a:pt x="2742" y="594964"/>
                    </a:lnTo>
                    <a:lnTo>
                      <a:pt x="2195" y="595554"/>
                    </a:lnTo>
                    <a:lnTo>
                      <a:pt x="1727" y="595486"/>
                    </a:lnTo>
                    <a:lnTo>
                      <a:pt x="1303" y="595444"/>
                    </a:lnTo>
                    <a:lnTo>
                      <a:pt x="1431" y="596227"/>
                    </a:lnTo>
                    <a:lnTo>
                      <a:pt x="1508" y="596512"/>
                    </a:lnTo>
                    <a:lnTo>
                      <a:pt x="1187" y="597227"/>
                    </a:lnTo>
                    <a:lnTo>
                      <a:pt x="1508" y="597278"/>
                    </a:lnTo>
                    <a:lnTo>
                      <a:pt x="1033" y="598323"/>
                    </a:lnTo>
                    <a:lnTo>
                      <a:pt x="1271" y="599131"/>
                    </a:lnTo>
                    <a:lnTo>
                      <a:pt x="950" y="599939"/>
                    </a:lnTo>
                    <a:lnTo>
                      <a:pt x="180" y="600461"/>
                    </a:lnTo>
                    <a:lnTo>
                      <a:pt x="764" y="601487"/>
                    </a:lnTo>
                    <a:lnTo>
                      <a:pt x="1008" y="602169"/>
                    </a:lnTo>
                    <a:lnTo>
                      <a:pt x="622" y="602935"/>
                    </a:lnTo>
                    <a:lnTo>
                      <a:pt x="468" y="603506"/>
                    </a:lnTo>
                    <a:lnTo>
                      <a:pt x="546" y="604003"/>
                    </a:lnTo>
                    <a:lnTo>
                      <a:pt x="430" y="604381"/>
                    </a:lnTo>
                    <a:lnTo>
                      <a:pt x="783" y="604585"/>
                    </a:lnTo>
                    <a:lnTo>
                      <a:pt x="1670" y="604727"/>
                    </a:lnTo>
                    <a:lnTo>
                      <a:pt x="1708" y="605174"/>
                    </a:lnTo>
                    <a:lnTo>
                      <a:pt x="2241" y="605653"/>
                    </a:lnTo>
                    <a:lnTo>
                      <a:pt x="2298" y="605879"/>
                    </a:lnTo>
                    <a:lnTo>
                      <a:pt x="1733" y="606587"/>
                    </a:lnTo>
                    <a:lnTo>
                      <a:pt x="2273" y="607371"/>
                    </a:lnTo>
                    <a:lnTo>
                      <a:pt x="2568" y="608356"/>
                    </a:lnTo>
                    <a:lnTo>
                      <a:pt x="2677" y="608819"/>
                    </a:lnTo>
                    <a:lnTo>
                      <a:pt x="1355" y="608952"/>
                    </a:lnTo>
                    <a:lnTo>
                      <a:pt x="975" y="609248"/>
                    </a:lnTo>
                    <a:lnTo>
                      <a:pt x="1592" y="609936"/>
                    </a:lnTo>
                    <a:lnTo>
                      <a:pt x="2357" y="610014"/>
                    </a:lnTo>
                    <a:lnTo>
                      <a:pt x="2594" y="609996"/>
                    </a:lnTo>
                    <a:lnTo>
                      <a:pt x="3519" y="610679"/>
                    </a:lnTo>
                    <a:lnTo>
                      <a:pt x="3519" y="611074"/>
                    </a:lnTo>
                    <a:lnTo>
                      <a:pt x="3500" y="611848"/>
                    </a:lnTo>
                    <a:lnTo>
                      <a:pt x="4276" y="612051"/>
                    </a:lnTo>
                    <a:lnTo>
                      <a:pt x="4656" y="612337"/>
                    </a:lnTo>
                    <a:lnTo>
                      <a:pt x="4578" y="612598"/>
                    </a:lnTo>
                    <a:lnTo>
                      <a:pt x="4527" y="613295"/>
                    </a:lnTo>
                    <a:lnTo>
                      <a:pt x="5317" y="613937"/>
                    </a:lnTo>
                    <a:lnTo>
                      <a:pt x="6061" y="614532"/>
                    </a:lnTo>
                    <a:lnTo>
                      <a:pt x="6446" y="614753"/>
                    </a:lnTo>
                    <a:lnTo>
                      <a:pt x="6466" y="615005"/>
                    </a:lnTo>
                    <a:lnTo>
                      <a:pt x="6093" y="615467"/>
                    </a:lnTo>
                    <a:lnTo>
                      <a:pt x="5696" y="615940"/>
                    </a:lnTo>
                    <a:lnTo>
                      <a:pt x="5740" y="616418"/>
                    </a:lnTo>
                    <a:lnTo>
                      <a:pt x="6099" y="616605"/>
                    </a:lnTo>
                    <a:lnTo>
                      <a:pt x="6395" y="616722"/>
                    </a:lnTo>
                    <a:lnTo>
                      <a:pt x="6536" y="617075"/>
                    </a:lnTo>
                    <a:lnTo>
                      <a:pt x="6414" y="618339"/>
                    </a:lnTo>
                    <a:lnTo>
                      <a:pt x="7051" y="619734"/>
                    </a:lnTo>
                    <a:lnTo>
                      <a:pt x="7173" y="620551"/>
                    </a:lnTo>
                    <a:lnTo>
                      <a:pt x="7263" y="621503"/>
                    </a:lnTo>
                    <a:lnTo>
                      <a:pt x="7635" y="622740"/>
                    </a:lnTo>
                    <a:lnTo>
                      <a:pt x="8393" y="623396"/>
                    </a:lnTo>
                    <a:lnTo>
                      <a:pt x="9015" y="623726"/>
                    </a:lnTo>
                    <a:lnTo>
                      <a:pt x="9530" y="623858"/>
                    </a:lnTo>
                    <a:lnTo>
                      <a:pt x="10203" y="624195"/>
                    </a:lnTo>
                    <a:lnTo>
                      <a:pt x="10589" y="624651"/>
                    </a:lnTo>
                    <a:lnTo>
                      <a:pt x="11230" y="624734"/>
                    </a:lnTo>
                    <a:lnTo>
                      <a:pt x="11867" y="624692"/>
                    </a:lnTo>
                    <a:lnTo>
                      <a:pt x="12316" y="624946"/>
                    </a:lnTo>
                    <a:lnTo>
                      <a:pt x="13144" y="625358"/>
                    </a:lnTo>
                    <a:lnTo>
                      <a:pt x="13510" y="625989"/>
                    </a:lnTo>
                    <a:lnTo>
                      <a:pt x="13986" y="626300"/>
                    </a:lnTo>
                    <a:lnTo>
                      <a:pt x="14545" y="626562"/>
                    </a:lnTo>
                    <a:lnTo>
                      <a:pt x="14949" y="627386"/>
                    </a:lnTo>
                    <a:lnTo>
                      <a:pt x="15476" y="628363"/>
                    </a:lnTo>
                    <a:lnTo>
                      <a:pt x="15945" y="628784"/>
                    </a:lnTo>
                    <a:lnTo>
                      <a:pt x="16439" y="629187"/>
                    </a:lnTo>
                    <a:lnTo>
                      <a:pt x="17203" y="629423"/>
                    </a:lnTo>
                    <a:lnTo>
                      <a:pt x="18077" y="628916"/>
                    </a:lnTo>
                    <a:lnTo>
                      <a:pt x="19309" y="629725"/>
                    </a:lnTo>
                    <a:lnTo>
                      <a:pt x="19361" y="630340"/>
                    </a:lnTo>
                    <a:lnTo>
                      <a:pt x="20073" y="630829"/>
                    </a:lnTo>
                    <a:lnTo>
                      <a:pt x="20998" y="631586"/>
                    </a:lnTo>
                    <a:lnTo>
                      <a:pt x="22032" y="631764"/>
                    </a:lnTo>
                    <a:lnTo>
                      <a:pt x="22719" y="632064"/>
                    </a:lnTo>
                    <a:lnTo>
                      <a:pt x="22977" y="632470"/>
                    </a:lnTo>
                    <a:lnTo>
                      <a:pt x="23246" y="633252"/>
                    </a:lnTo>
                    <a:lnTo>
                      <a:pt x="24351" y="633185"/>
                    </a:lnTo>
                    <a:lnTo>
                      <a:pt x="24549" y="633572"/>
                    </a:lnTo>
                    <a:lnTo>
                      <a:pt x="25326" y="633328"/>
                    </a:lnTo>
                    <a:lnTo>
                      <a:pt x="26630" y="632579"/>
                    </a:lnTo>
                    <a:lnTo>
                      <a:pt x="27336" y="632925"/>
                    </a:lnTo>
                    <a:lnTo>
                      <a:pt x="27709" y="633177"/>
                    </a:lnTo>
                    <a:lnTo>
                      <a:pt x="28274" y="632419"/>
                    </a:lnTo>
                    <a:lnTo>
                      <a:pt x="28897" y="631888"/>
                    </a:lnTo>
                    <a:lnTo>
                      <a:pt x="29339" y="632967"/>
                    </a:lnTo>
                    <a:lnTo>
                      <a:pt x="29339" y="633951"/>
                    </a:lnTo>
                    <a:lnTo>
                      <a:pt x="29520" y="634733"/>
                    </a:lnTo>
                    <a:lnTo>
                      <a:pt x="29937" y="635255"/>
                    </a:lnTo>
                    <a:lnTo>
                      <a:pt x="30066" y="635802"/>
                    </a:lnTo>
                    <a:lnTo>
                      <a:pt x="30605" y="635734"/>
                    </a:lnTo>
                    <a:lnTo>
                      <a:pt x="31369" y="635771"/>
                    </a:lnTo>
                    <a:lnTo>
                      <a:pt x="31684" y="636089"/>
                    </a:lnTo>
                    <a:lnTo>
                      <a:pt x="31446" y="636671"/>
                    </a:lnTo>
                    <a:lnTo>
                      <a:pt x="31639" y="637310"/>
                    </a:lnTo>
                    <a:lnTo>
                      <a:pt x="31587" y="637832"/>
                    </a:lnTo>
                    <a:lnTo>
                      <a:pt x="32402" y="638100"/>
                    </a:lnTo>
                    <a:lnTo>
                      <a:pt x="32717" y="638909"/>
                    </a:lnTo>
                    <a:lnTo>
                      <a:pt x="33020" y="639035"/>
                    </a:lnTo>
                    <a:lnTo>
                      <a:pt x="33667" y="638445"/>
                    </a:lnTo>
                    <a:lnTo>
                      <a:pt x="34554" y="638874"/>
                    </a:lnTo>
                    <a:lnTo>
                      <a:pt x="35890" y="639407"/>
                    </a:lnTo>
                    <a:lnTo>
                      <a:pt x="37117" y="639245"/>
                    </a:lnTo>
                    <a:lnTo>
                      <a:pt x="37707" y="639489"/>
                    </a:lnTo>
                    <a:lnTo>
                      <a:pt x="37907" y="639598"/>
                    </a:lnTo>
                    <a:lnTo>
                      <a:pt x="38819" y="639936"/>
                    </a:lnTo>
                    <a:lnTo>
                      <a:pt x="39518" y="640810"/>
                    </a:lnTo>
                    <a:lnTo>
                      <a:pt x="39384" y="641921"/>
                    </a:lnTo>
                    <a:lnTo>
                      <a:pt x="39813" y="642587"/>
                    </a:lnTo>
                    <a:lnTo>
                      <a:pt x="40462" y="643303"/>
                    </a:lnTo>
                    <a:lnTo>
                      <a:pt x="41534" y="643303"/>
                    </a:lnTo>
                    <a:lnTo>
                      <a:pt x="41901" y="643842"/>
                    </a:lnTo>
                    <a:lnTo>
                      <a:pt x="42620" y="644480"/>
                    </a:lnTo>
                    <a:lnTo>
                      <a:pt x="43487" y="644582"/>
                    </a:lnTo>
                    <a:lnTo>
                      <a:pt x="43532" y="645449"/>
                    </a:lnTo>
                    <a:lnTo>
                      <a:pt x="43929" y="645910"/>
                    </a:lnTo>
                    <a:lnTo>
                      <a:pt x="44617" y="646323"/>
                    </a:lnTo>
                    <a:lnTo>
                      <a:pt x="45624" y="646829"/>
                    </a:lnTo>
                    <a:lnTo>
                      <a:pt x="46800" y="647140"/>
                    </a:lnTo>
                    <a:lnTo>
                      <a:pt x="47345" y="648040"/>
                    </a:lnTo>
                    <a:lnTo>
                      <a:pt x="47847" y="648739"/>
                    </a:lnTo>
                    <a:lnTo>
                      <a:pt x="48156" y="649598"/>
                    </a:lnTo>
                    <a:lnTo>
                      <a:pt x="48765" y="650145"/>
                    </a:lnTo>
                    <a:lnTo>
                      <a:pt x="50268" y="650474"/>
                    </a:lnTo>
                    <a:lnTo>
                      <a:pt x="50936" y="651415"/>
                    </a:lnTo>
                    <a:lnTo>
                      <a:pt x="51096" y="652158"/>
                    </a:lnTo>
                    <a:lnTo>
                      <a:pt x="51976" y="652274"/>
                    </a:lnTo>
                    <a:lnTo>
                      <a:pt x="53048" y="651558"/>
                    </a:lnTo>
                    <a:lnTo>
                      <a:pt x="54153" y="651248"/>
                    </a:lnTo>
                    <a:lnTo>
                      <a:pt x="54749" y="650752"/>
                    </a:lnTo>
                    <a:lnTo>
                      <a:pt x="55476" y="650447"/>
                    </a:lnTo>
                    <a:lnTo>
                      <a:pt x="55906" y="649919"/>
                    </a:lnTo>
                    <a:lnTo>
                      <a:pt x="56593" y="649489"/>
                    </a:lnTo>
                    <a:lnTo>
                      <a:pt x="57350" y="649051"/>
                    </a:lnTo>
                    <a:lnTo>
                      <a:pt x="57691" y="648361"/>
                    </a:lnTo>
                    <a:lnTo>
                      <a:pt x="58205" y="648107"/>
                    </a:lnTo>
                    <a:lnTo>
                      <a:pt x="58995" y="648159"/>
                    </a:lnTo>
                    <a:lnTo>
                      <a:pt x="59720" y="648890"/>
                    </a:lnTo>
                    <a:lnTo>
                      <a:pt x="60722" y="648993"/>
                    </a:lnTo>
                    <a:lnTo>
                      <a:pt x="61357" y="648520"/>
                    </a:lnTo>
                    <a:lnTo>
                      <a:pt x="62199" y="647663"/>
                    </a:lnTo>
                    <a:lnTo>
                      <a:pt x="62783" y="647074"/>
                    </a:lnTo>
                    <a:lnTo>
                      <a:pt x="63252" y="646778"/>
                    </a:lnTo>
                    <a:lnTo>
                      <a:pt x="63548" y="646897"/>
                    </a:lnTo>
                    <a:lnTo>
                      <a:pt x="64170" y="646803"/>
                    </a:lnTo>
                    <a:lnTo>
                      <a:pt x="64569" y="647089"/>
                    </a:lnTo>
                    <a:lnTo>
                      <a:pt x="65044" y="646879"/>
                    </a:lnTo>
                    <a:lnTo>
                      <a:pt x="65468" y="646474"/>
                    </a:lnTo>
                    <a:lnTo>
                      <a:pt x="65847" y="645920"/>
                    </a:lnTo>
                    <a:lnTo>
                      <a:pt x="66643" y="645701"/>
                    </a:lnTo>
                    <a:lnTo>
                      <a:pt x="67593" y="645801"/>
                    </a:lnTo>
                    <a:lnTo>
                      <a:pt x="67914" y="645364"/>
                    </a:lnTo>
                    <a:lnTo>
                      <a:pt x="68068" y="644504"/>
                    </a:lnTo>
                    <a:lnTo>
                      <a:pt x="68813" y="644295"/>
                    </a:lnTo>
                    <a:lnTo>
                      <a:pt x="69885" y="643916"/>
                    </a:lnTo>
                    <a:lnTo>
                      <a:pt x="70560" y="643058"/>
                    </a:lnTo>
                    <a:lnTo>
                      <a:pt x="71183" y="642057"/>
                    </a:lnTo>
                    <a:lnTo>
                      <a:pt x="71549" y="641181"/>
                    </a:lnTo>
                    <a:lnTo>
                      <a:pt x="71259" y="640122"/>
                    </a:lnTo>
                    <a:lnTo>
                      <a:pt x="71503" y="638892"/>
                    </a:lnTo>
                    <a:lnTo>
                      <a:pt x="72493" y="638405"/>
                    </a:lnTo>
                    <a:lnTo>
                      <a:pt x="72955" y="637866"/>
                    </a:lnTo>
                    <a:lnTo>
                      <a:pt x="74188" y="637881"/>
                    </a:lnTo>
                    <a:lnTo>
                      <a:pt x="75325" y="637662"/>
                    </a:lnTo>
                    <a:lnTo>
                      <a:pt x="76224" y="637084"/>
                    </a:lnTo>
                    <a:lnTo>
                      <a:pt x="76545" y="636728"/>
                    </a:lnTo>
                    <a:lnTo>
                      <a:pt x="76146" y="636073"/>
                    </a:lnTo>
                    <a:lnTo>
                      <a:pt x="76352" y="635517"/>
                    </a:lnTo>
                    <a:lnTo>
                      <a:pt x="76731" y="634969"/>
                    </a:lnTo>
                    <a:lnTo>
                      <a:pt x="77289" y="634549"/>
                    </a:lnTo>
                    <a:lnTo>
                      <a:pt x="78060" y="634784"/>
                    </a:lnTo>
                    <a:lnTo>
                      <a:pt x="78330" y="634196"/>
                    </a:lnTo>
                    <a:lnTo>
                      <a:pt x="78882" y="633759"/>
                    </a:lnTo>
                    <a:lnTo>
                      <a:pt x="78959" y="633361"/>
                    </a:lnTo>
                    <a:lnTo>
                      <a:pt x="78394" y="633050"/>
                    </a:lnTo>
                    <a:lnTo>
                      <a:pt x="78009" y="632881"/>
                    </a:lnTo>
                    <a:lnTo>
                      <a:pt x="77804" y="632546"/>
                    </a:lnTo>
                    <a:lnTo>
                      <a:pt x="78478" y="632192"/>
                    </a:lnTo>
                    <a:lnTo>
                      <a:pt x="79634" y="631930"/>
                    </a:lnTo>
                    <a:lnTo>
                      <a:pt x="80462" y="632133"/>
                    </a:lnTo>
                    <a:lnTo>
                      <a:pt x="81002" y="631881"/>
                    </a:lnTo>
                    <a:lnTo>
                      <a:pt x="81310" y="630811"/>
                    </a:lnTo>
                    <a:lnTo>
                      <a:pt x="82004" y="630222"/>
                    </a:lnTo>
                    <a:lnTo>
                      <a:pt x="82639" y="630214"/>
                    </a:lnTo>
                    <a:lnTo>
                      <a:pt x="83107" y="630137"/>
                    </a:lnTo>
                    <a:lnTo>
                      <a:pt x="83467" y="629869"/>
                    </a:lnTo>
                    <a:lnTo>
                      <a:pt x="84084" y="628784"/>
                    </a:lnTo>
                    <a:lnTo>
                      <a:pt x="84193" y="627629"/>
                    </a:lnTo>
                    <a:lnTo>
                      <a:pt x="84328" y="626544"/>
                    </a:lnTo>
                    <a:lnTo>
                      <a:pt x="85246" y="626342"/>
                    </a:lnTo>
                    <a:lnTo>
                      <a:pt x="86645" y="626426"/>
                    </a:lnTo>
                    <a:lnTo>
                      <a:pt x="87962" y="626333"/>
                    </a:lnTo>
                    <a:lnTo>
                      <a:pt x="89612" y="626048"/>
                    </a:lnTo>
                    <a:lnTo>
                      <a:pt x="90223" y="626233"/>
                    </a:lnTo>
                    <a:lnTo>
                      <a:pt x="90640" y="626779"/>
                    </a:lnTo>
                    <a:lnTo>
                      <a:pt x="91051" y="626797"/>
                    </a:lnTo>
                    <a:lnTo>
                      <a:pt x="91757" y="627326"/>
                    </a:lnTo>
                    <a:lnTo>
                      <a:pt x="91757" y="628285"/>
                    </a:lnTo>
                    <a:lnTo>
                      <a:pt x="91526" y="629068"/>
                    </a:lnTo>
                    <a:lnTo>
                      <a:pt x="91270" y="629769"/>
                    </a:lnTo>
                    <a:lnTo>
                      <a:pt x="91423" y="630087"/>
                    </a:lnTo>
                    <a:lnTo>
                      <a:pt x="92259" y="630358"/>
                    </a:lnTo>
                    <a:lnTo>
                      <a:pt x="92444" y="631535"/>
                    </a:lnTo>
                    <a:lnTo>
                      <a:pt x="92688" y="632620"/>
                    </a:lnTo>
                    <a:lnTo>
                      <a:pt x="93491" y="633058"/>
                    </a:lnTo>
                    <a:lnTo>
                      <a:pt x="95071" y="633118"/>
                    </a:lnTo>
                    <a:lnTo>
                      <a:pt x="95791" y="634069"/>
                    </a:lnTo>
                    <a:lnTo>
                      <a:pt x="95803" y="634793"/>
                    </a:lnTo>
                    <a:lnTo>
                      <a:pt x="96728" y="635719"/>
                    </a:lnTo>
                    <a:lnTo>
                      <a:pt x="97768" y="636105"/>
                    </a:lnTo>
                    <a:lnTo>
                      <a:pt x="98873" y="635651"/>
                    </a:lnTo>
                    <a:lnTo>
                      <a:pt x="99842" y="635456"/>
                    </a:lnTo>
                    <a:lnTo>
                      <a:pt x="100857" y="636039"/>
                    </a:lnTo>
                    <a:lnTo>
                      <a:pt x="101609" y="636501"/>
                    </a:lnTo>
                    <a:lnTo>
                      <a:pt x="102617" y="636519"/>
                    </a:lnTo>
                    <a:lnTo>
                      <a:pt x="103676" y="636224"/>
                    </a:lnTo>
                    <a:lnTo>
                      <a:pt x="104613" y="635971"/>
                    </a:lnTo>
                    <a:lnTo>
                      <a:pt x="105641" y="635719"/>
                    </a:lnTo>
                    <a:lnTo>
                      <a:pt x="106399" y="635726"/>
                    </a:lnTo>
                    <a:lnTo>
                      <a:pt x="106893" y="636216"/>
                    </a:lnTo>
                    <a:lnTo>
                      <a:pt x="107131" y="636999"/>
                    </a:lnTo>
                    <a:lnTo>
                      <a:pt x="107124" y="637705"/>
                    </a:lnTo>
                    <a:lnTo>
                      <a:pt x="107517" y="638201"/>
                    </a:lnTo>
                    <a:lnTo>
                      <a:pt x="108223" y="638118"/>
                    </a:lnTo>
                    <a:lnTo>
                      <a:pt x="108942" y="637427"/>
                    </a:lnTo>
                    <a:lnTo>
                      <a:pt x="109391" y="636467"/>
                    </a:lnTo>
                    <a:lnTo>
                      <a:pt x="110309" y="635988"/>
                    </a:lnTo>
                    <a:lnTo>
                      <a:pt x="111555" y="635988"/>
                    </a:lnTo>
                    <a:lnTo>
                      <a:pt x="112467" y="636383"/>
                    </a:lnTo>
                    <a:lnTo>
                      <a:pt x="113058" y="636627"/>
                    </a:lnTo>
                    <a:lnTo>
                      <a:pt x="113398" y="636763"/>
                    </a:lnTo>
                    <a:lnTo>
                      <a:pt x="114259" y="637042"/>
                    </a:lnTo>
                    <a:lnTo>
                      <a:pt x="115043" y="637394"/>
                    </a:lnTo>
                    <a:lnTo>
                      <a:pt x="115640" y="637856"/>
                    </a:lnTo>
                    <a:lnTo>
                      <a:pt x="116121" y="638361"/>
                    </a:lnTo>
                    <a:lnTo>
                      <a:pt x="116499" y="639210"/>
                    </a:lnTo>
                    <a:lnTo>
                      <a:pt x="117026" y="639692"/>
                    </a:lnTo>
                    <a:lnTo>
                      <a:pt x="117694" y="639667"/>
                    </a:lnTo>
                    <a:lnTo>
                      <a:pt x="118888" y="639280"/>
                    </a:lnTo>
                    <a:lnTo>
                      <a:pt x="119922" y="639422"/>
                    </a:lnTo>
                    <a:lnTo>
                      <a:pt x="120808" y="639489"/>
                    </a:lnTo>
                    <a:lnTo>
                      <a:pt x="121489" y="640104"/>
                    </a:lnTo>
                    <a:lnTo>
                      <a:pt x="122106" y="640835"/>
                    </a:lnTo>
                    <a:lnTo>
                      <a:pt x="122678" y="641509"/>
                    </a:lnTo>
                    <a:lnTo>
                      <a:pt x="123359" y="641586"/>
                    </a:lnTo>
                    <a:lnTo>
                      <a:pt x="123949" y="641299"/>
                    </a:lnTo>
                    <a:lnTo>
                      <a:pt x="124206" y="640810"/>
                    </a:lnTo>
                    <a:lnTo>
                      <a:pt x="125195" y="640104"/>
                    </a:lnTo>
                    <a:lnTo>
                      <a:pt x="125734" y="639675"/>
                    </a:lnTo>
                    <a:lnTo>
                      <a:pt x="126261" y="639069"/>
                    </a:lnTo>
                    <a:lnTo>
                      <a:pt x="127313" y="639160"/>
                    </a:lnTo>
                    <a:lnTo>
                      <a:pt x="128290" y="638918"/>
                    </a:lnTo>
                    <a:lnTo>
                      <a:pt x="129843" y="638378"/>
                    </a:lnTo>
                    <a:lnTo>
                      <a:pt x="130871" y="637678"/>
                    </a:lnTo>
                    <a:lnTo>
                      <a:pt x="131141" y="636299"/>
                    </a:lnTo>
                    <a:lnTo>
                      <a:pt x="131353" y="635719"/>
                    </a:lnTo>
                    <a:lnTo>
                      <a:pt x="131835" y="635247"/>
                    </a:lnTo>
                    <a:lnTo>
                      <a:pt x="132406" y="634616"/>
                    </a:lnTo>
                    <a:lnTo>
                      <a:pt x="132971" y="633523"/>
                    </a:lnTo>
                    <a:lnTo>
                      <a:pt x="133825" y="632681"/>
                    </a:lnTo>
                    <a:lnTo>
                      <a:pt x="135001" y="631586"/>
                    </a:lnTo>
                    <a:lnTo>
                      <a:pt x="135854" y="631291"/>
                    </a:lnTo>
                    <a:lnTo>
                      <a:pt x="136651" y="631620"/>
                    </a:lnTo>
                    <a:lnTo>
                      <a:pt x="137409" y="631224"/>
                    </a:lnTo>
                    <a:lnTo>
                      <a:pt x="138384" y="631249"/>
                    </a:lnTo>
                    <a:lnTo>
                      <a:pt x="138751" y="631914"/>
                    </a:lnTo>
                    <a:lnTo>
                      <a:pt x="138917" y="632723"/>
                    </a:lnTo>
                    <a:lnTo>
                      <a:pt x="139271" y="633287"/>
                    </a:lnTo>
                    <a:lnTo>
                      <a:pt x="139958" y="633741"/>
                    </a:lnTo>
                    <a:lnTo>
                      <a:pt x="140363" y="633826"/>
                    </a:lnTo>
                    <a:lnTo>
                      <a:pt x="141344" y="634076"/>
                    </a:lnTo>
                    <a:lnTo>
                      <a:pt x="141916" y="633866"/>
                    </a:lnTo>
                    <a:lnTo>
                      <a:pt x="142462" y="633328"/>
                    </a:lnTo>
                    <a:lnTo>
                      <a:pt x="143349" y="633167"/>
                    </a:lnTo>
                    <a:lnTo>
                      <a:pt x="143740" y="633699"/>
                    </a:lnTo>
                    <a:lnTo>
                      <a:pt x="143567" y="634558"/>
                    </a:lnTo>
                    <a:lnTo>
                      <a:pt x="143535" y="635131"/>
                    </a:lnTo>
                    <a:lnTo>
                      <a:pt x="143766" y="635406"/>
                    </a:lnTo>
                    <a:lnTo>
                      <a:pt x="144434" y="635230"/>
                    </a:lnTo>
                    <a:lnTo>
                      <a:pt x="145063" y="634784"/>
                    </a:lnTo>
                    <a:lnTo>
                      <a:pt x="146013" y="633925"/>
                    </a:lnTo>
                    <a:lnTo>
                      <a:pt x="147407" y="632824"/>
                    </a:lnTo>
                    <a:lnTo>
                      <a:pt x="148357" y="631888"/>
                    </a:lnTo>
                    <a:lnTo>
                      <a:pt x="148858" y="630753"/>
                    </a:lnTo>
                    <a:lnTo>
                      <a:pt x="149526" y="630432"/>
                    </a:lnTo>
                    <a:lnTo>
                      <a:pt x="150521" y="630608"/>
                    </a:lnTo>
                    <a:lnTo>
                      <a:pt x="151292" y="631863"/>
                    </a:lnTo>
                    <a:lnTo>
                      <a:pt x="151780" y="633033"/>
                    </a:lnTo>
                    <a:lnTo>
                      <a:pt x="152185" y="633379"/>
                    </a:lnTo>
                    <a:lnTo>
                      <a:pt x="152994" y="633589"/>
                    </a:lnTo>
                    <a:lnTo>
                      <a:pt x="154356" y="633530"/>
                    </a:lnTo>
                    <a:lnTo>
                      <a:pt x="155440" y="633572"/>
                    </a:lnTo>
                    <a:lnTo>
                      <a:pt x="156731" y="634076"/>
                    </a:lnTo>
                    <a:lnTo>
                      <a:pt x="157867" y="634558"/>
                    </a:lnTo>
                    <a:lnTo>
                      <a:pt x="159165" y="634758"/>
                    </a:lnTo>
                    <a:lnTo>
                      <a:pt x="160353" y="634574"/>
                    </a:lnTo>
                    <a:lnTo>
                      <a:pt x="161374" y="634844"/>
                    </a:lnTo>
                    <a:lnTo>
                      <a:pt x="162420" y="635264"/>
                    </a:lnTo>
                    <a:lnTo>
                      <a:pt x="162966" y="636248"/>
                    </a:lnTo>
                    <a:lnTo>
                      <a:pt x="163256" y="637359"/>
                    </a:lnTo>
                    <a:lnTo>
                      <a:pt x="163994" y="638405"/>
                    </a:lnTo>
                    <a:lnTo>
                      <a:pt x="164109" y="639051"/>
                    </a:lnTo>
                    <a:lnTo>
                      <a:pt x="164283" y="639869"/>
                    </a:lnTo>
                    <a:lnTo>
                      <a:pt x="164366" y="640288"/>
                    </a:lnTo>
                    <a:lnTo>
                      <a:pt x="163930" y="640592"/>
                    </a:lnTo>
                    <a:lnTo>
                      <a:pt x="163268" y="641450"/>
                    </a:lnTo>
                    <a:lnTo>
                      <a:pt x="163121" y="642057"/>
                    </a:lnTo>
                    <a:lnTo>
                      <a:pt x="163338" y="642478"/>
                    </a:lnTo>
                    <a:lnTo>
                      <a:pt x="163910" y="642756"/>
                    </a:lnTo>
                    <a:lnTo>
                      <a:pt x="164886" y="643041"/>
                    </a:lnTo>
                    <a:lnTo>
                      <a:pt x="165079" y="643471"/>
                    </a:lnTo>
                    <a:lnTo>
                      <a:pt x="164617" y="643765"/>
                    </a:lnTo>
                    <a:lnTo>
                      <a:pt x="163840" y="644169"/>
                    </a:lnTo>
                    <a:lnTo>
                      <a:pt x="163731" y="644598"/>
                    </a:lnTo>
                    <a:lnTo>
                      <a:pt x="164366" y="645146"/>
                    </a:lnTo>
                    <a:lnTo>
                      <a:pt x="164424" y="645759"/>
                    </a:lnTo>
                    <a:lnTo>
                      <a:pt x="164693" y="646442"/>
                    </a:lnTo>
                    <a:lnTo>
                      <a:pt x="164706" y="647250"/>
                    </a:lnTo>
                    <a:lnTo>
                      <a:pt x="164431" y="647494"/>
                    </a:lnTo>
                    <a:lnTo>
                      <a:pt x="163782" y="647991"/>
                    </a:lnTo>
                    <a:lnTo>
                      <a:pt x="163441" y="648763"/>
                    </a:lnTo>
                    <a:lnTo>
                      <a:pt x="162767" y="649564"/>
                    </a:lnTo>
                    <a:lnTo>
                      <a:pt x="162042" y="649313"/>
                    </a:lnTo>
                    <a:lnTo>
                      <a:pt x="161046" y="648622"/>
                    </a:lnTo>
                    <a:lnTo>
                      <a:pt x="160577" y="648393"/>
                    </a:lnTo>
                    <a:lnTo>
                      <a:pt x="160173" y="648638"/>
                    </a:lnTo>
                    <a:lnTo>
                      <a:pt x="159575" y="648993"/>
                    </a:lnTo>
                    <a:lnTo>
                      <a:pt x="158953" y="649496"/>
                    </a:lnTo>
                    <a:lnTo>
                      <a:pt x="158407" y="649926"/>
                    </a:lnTo>
                    <a:lnTo>
                      <a:pt x="157726" y="650070"/>
                    </a:lnTo>
                    <a:lnTo>
                      <a:pt x="157373" y="650221"/>
                    </a:lnTo>
                    <a:lnTo>
                      <a:pt x="157457" y="650617"/>
                    </a:lnTo>
                    <a:lnTo>
                      <a:pt x="157656" y="651097"/>
                    </a:lnTo>
                    <a:lnTo>
                      <a:pt x="157997" y="651820"/>
                    </a:lnTo>
                    <a:lnTo>
                      <a:pt x="158253" y="653789"/>
                    </a:lnTo>
                    <a:lnTo>
                      <a:pt x="157758" y="653875"/>
                    </a:lnTo>
                    <a:lnTo>
                      <a:pt x="156577" y="653285"/>
                    </a:lnTo>
                    <a:lnTo>
                      <a:pt x="155408" y="653209"/>
                    </a:lnTo>
                    <a:lnTo>
                      <a:pt x="154843" y="653478"/>
                    </a:lnTo>
                    <a:lnTo>
                      <a:pt x="154869" y="653948"/>
                    </a:lnTo>
                    <a:lnTo>
                      <a:pt x="155165" y="654624"/>
                    </a:lnTo>
                    <a:lnTo>
                      <a:pt x="155030" y="655665"/>
                    </a:lnTo>
                    <a:lnTo>
                      <a:pt x="155087" y="656660"/>
                    </a:lnTo>
                    <a:lnTo>
                      <a:pt x="155787" y="657273"/>
                    </a:lnTo>
                    <a:lnTo>
                      <a:pt x="156031" y="657629"/>
                    </a:lnTo>
                    <a:lnTo>
                      <a:pt x="156173" y="658016"/>
                    </a:lnTo>
                    <a:lnTo>
                      <a:pt x="156268" y="658957"/>
                    </a:lnTo>
                    <a:lnTo>
                      <a:pt x="156268" y="660203"/>
                    </a:lnTo>
                    <a:lnTo>
                      <a:pt x="155505" y="660851"/>
                    </a:lnTo>
                    <a:lnTo>
                      <a:pt x="154516" y="660895"/>
                    </a:lnTo>
                    <a:lnTo>
                      <a:pt x="153886" y="660794"/>
                    </a:lnTo>
                    <a:lnTo>
                      <a:pt x="153148" y="661407"/>
                    </a:lnTo>
                    <a:lnTo>
                      <a:pt x="153450" y="662081"/>
                    </a:lnTo>
                    <a:lnTo>
                      <a:pt x="153989" y="662947"/>
                    </a:lnTo>
                    <a:lnTo>
                      <a:pt x="153559" y="663942"/>
                    </a:lnTo>
                    <a:lnTo>
                      <a:pt x="152621" y="664859"/>
                    </a:lnTo>
                    <a:lnTo>
                      <a:pt x="152692" y="665583"/>
                    </a:lnTo>
                    <a:lnTo>
                      <a:pt x="152814" y="666103"/>
                    </a:lnTo>
                    <a:lnTo>
                      <a:pt x="152589" y="666903"/>
                    </a:lnTo>
                    <a:lnTo>
                      <a:pt x="152724" y="667644"/>
                    </a:lnTo>
                    <a:lnTo>
                      <a:pt x="152885" y="668650"/>
                    </a:lnTo>
                    <a:lnTo>
                      <a:pt x="153020" y="669437"/>
                    </a:lnTo>
                    <a:lnTo>
                      <a:pt x="153545" y="670288"/>
                    </a:lnTo>
                    <a:lnTo>
                      <a:pt x="154110" y="670466"/>
                    </a:lnTo>
                    <a:lnTo>
                      <a:pt x="155152" y="670682"/>
                    </a:lnTo>
                    <a:lnTo>
                      <a:pt x="155974" y="671101"/>
                    </a:lnTo>
                    <a:lnTo>
                      <a:pt x="156564" y="671787"/>
                    </a:lnTo>
                    <a:lnTo>
                      <a:pt x="156955" y="672422"/>
                    </a:lnTo>
                    <a:lnTo>
                      <a:pt x="157514" y="672637"/>
                    </a:lnTo>
                    <a:lnTo>
                      <a:pt x="158459" y="672841"/>
                    </a:lnTo>
                    <a:lnTo>
                      <a:pt x="158869" y="673082"/>
                    </a:lnTo>
                    <a:lnTo>
                      <a:pt x="159505" y="674022"/>
                    </a:lnTo>
                    <a:lnTo>
                      <a:pt x="159846" y="674644"/>
                    </a:lnTo>
                    <a:lnTo>
                      <a:pt x="160411" y="675520"/>
                    </a:lnTo>
                    <a:lnTo>
                      <a:pt x="160911" y="676130"/>
                    </a:lnTo>
                    <a:lnTo>
                      <a:pt x="161720" y="676562"/>
                    </a:lnTo>
                    <a:lnTo>
                      <a:pt x="162819" y="676740"/>
                    </a:lnTo>
                    <a:lnTo>
                      <a:pt x="164180" y="676816"/>
                    </a:lnTo>
                    <a:lnTo>
                      <a:pt x="165027" y="676943"/>
                    </a:lnTo>
                    <a:lnTo>
                      <a:pt x="165979" y="677197"/>
                    </a:lnTo>
                    <a:lnTo>
                      <a:pt x="166941" y="677502"/>
                    </a:lnTo>
                    <a:lnTo>
                      <a:pt x="168387" y="677959"/>
                    </a:lnTo>
                    <a:lnTo>
                      <a:pt x="169876" y="678429"/>
                    </a:lnTo>
                    <a:lnTo>
                      <a:pt x="171308" y="678861"/>
                    </a:lnTo>
                    <a:lnTo>
                      <a:pt x="172990" y="679127"/>
                    </a:lnTo>
                    <a:lnTo>
                      <a:pt x="174474" y="679280"/>
                    </a:lnTo>
                    <a:lnTo>
                      <a:pt x="175751" y="679432"/>
                    </a:lnTo>
                    <a:lnTo>
                      <a:pt x="177004" y="679445"/>
                    </a:lnTo>
                    <a:lnTo>
                      <a:pt x="178487" y="679534"/>
                    </a:lnTo>
                    <a:lnTo>
                      <a:pt x="179926" y="679584"/>
                    </a:lnTo>
                    <a:lnTo>
                      <a:pt x="181814" y="679762"/>
                    </a:lnTo>
                    <a:lnTo>
                      <a:pt x="184094" y="679876"/>
                    </a:lnTo>
                    <a:lnTo>
                      <a:pt x="186502" y="680067"/>
                    </a:lnTo>
                    <a:lnTo>
                      <a:pt x="188486" y="680296"/>
                    </a:lnTo>
                    <a:lnTo>
                      <a:pt x="189763" y="680346"/>
                    </a:lnTo>
                    <a:lnTo>
                      <a:pt x="190913" y="680435"/>
                    </a:lnTo>
                    <a:lnTo>
                      <a:pt x="192005" y="681020"/>
                    </a:lnTo>
                    <a:lnTo>
                      <a:pt x="193456" y="681172"/>
                    </a:lnTo>
                    <a:lnTo>
                      <a:pt x="195055" y="681362"/>
                    </a:lnTo>
                    <a:lnTo>
                      <a:pt x="196661" y="681489"/>
                    </a:lnTo>
                    <a:lnTo>
                      <a:pt x="198684" y="681680"/>
                    </a:lnTo>
                    <a:lnTo>
                      <a:pt x="200667" y="681870"/>
                    </a:lnTo>
                    <a:lnTo>
                      <a:pt x="202298" y="681845"/>
                    </a:lnTo>
                    <a:lnTo>
                      <a:pt x="204065" y="681743"/>
                    </a:lnTo>
                    <a:lnTo>
                      <a:pt x="205027" y="681616"/>
                    </a:lnTo>
                    <a:lnTo>
                      <a:pt x="206441" y="681350"/>
                    </a:lnTo>
                    <a:lnTo>
                      <a:pt x="208097" y="681020"/>
                    </a:lnTo>
                    <a:lnTo>
                      <a:pt x="209639" y="680804"/>
                    </a:lnTo>
                    <a:lnTo>
                      <a:pt x="211725" y="680664"/>
                    </a:lnTo>
                    <a:lnTo>
                      <a:pt x="212920" y="680600"/>
                    </a:lnTo>
                    <a:lnTo>
                      <a:pt x="214166" y="680677"/>
                    </a:lnTo>
                    <a:lnTo>
                      <a:pt x="215572" y="680791"/>
                    </a:lnTo>
                    <a:lnTo>
                      <a:pt x="217865" y="680829"/>
                    </a:lnTo>
                    <a:lnTo>
                      <a:pt x="221184" y="680931"/>
                    </a:lnTo>
                    <a:lnTo>
                      <a:pt x="223155" y="681032"/>
                    </a:lnTo>
                    <a:lnTo>
                      <a:pt x="226495" y="681502"/>
                    </a:lnTo>
                    <a:lnTo>
                      <a:pt x="228409" y="681654"/>
                    </a:lnTo>
                    <a:lnTo>
                      <a:pt x="231337" y="681820"/>
                    </a:lnTo>
                    <a:lnTo>
                      <a:pt x="235152" y="681502"/>
                    </a:lnTo>
                    <a:lnTo>
                      <a:pt x="239133" y="681502"/>
                    </a:lnTo>
                    <a:lnTo>
                      <a:pt x="243802" y="681273"/>
                    </a:lnTo>
                    <a:lnTo>
                      <a:pt x="249131" y="681235"/>
                    </a:lnTo>
                    <a:lnTo>
                      <a:pt x="253851" y="681350"/>
                    </a:lnTo>
                    <a:lnTo>
                      <a:pt x="258154" y="681629"/>
                    </a:lnTo>
                    <a:lnTo>
                      <a:pt x="261480" y="681934"/>
                    </a:lnTo>
                    <a:lnTo>
                      <a:pt x="265340" y="681820"/>
                    </a:lnTo>
                    <a:lnTo>
                      <a:pt x="268557" y="681680"/>
                    </a:lnTo>
                    <a:lnTo>
                      <a:pt x="272191" y="681401"/>
                    </a:lnTo>
                    <a:lnTo>
                      <a:pt x="275344" y="681489"/>
                    </a:lnTo>
                    <a:lnTo>
                      <a:pt x="278522" y="681540"/>
                    </a:lnTo>
                    <a:lnTo>
                      <a:pt x="281033" y="681058"/>
                    </a:lnTo>
                    <a:lnTo>
                      <a:pt x="283621" y="680575"/>
                    </a:lnTo>
                    <a:lnTo>
                      <a:pt x="288002" y="680270"/>
                    </a:lnTo>
                    <a:lnTo>
                      <a:pt x="290486" y="680346"/>
                    </a:lnTo>
                    <a:lnTo>
                      <a:pt x="294589" y="680715"/>
                    </a:lnTo>
                    <a:lnTo>
                      <a:pt x="297453" y="681147"/>
                    </a:lnTo>
                    <a:lnTo>
                      <a:pt x="301197" y="682099"/>
                    </a:lnTo>
                    <a:lnTo>
                      <a:pt x="303689" y="682988"/>
                    </a:lnTo>
                    <a:lnTo>
                      <a:pt x="306405" y="684296"/>
                    </a:lnTo>
                    <a:lnTo>
                      <a:pt x="308987" y="685744"/>
                    </a:lnTo>
                    <a:lnTo>
                      <a:pt x="312544" y="687801"/>
                    </a:lnTo>
                    <a:lnTo>
                      <a:pt x="315203" y="689275"/>
                    </a:lnTo>
                    <a:lnTo>
                      <a:pt x="316616" y="690354"/>
                    </a:lnTo>
                    <a:lnTo>
                      <a:pt x="319698" y="693656"/>
                    </a:lnTo>
                    <a:lnTo>
                      <a:pt x="320473" y="694647"/>
                    </a:lnTo>
                    <a:lnTo>
                      <a:pt x="322397" y="693415"/>
                    </a:lnTo>
                    <a:lnTo>
                      <a:pt x="325902" y="689922"/>
                    </a:lnTo>
                    <a:lnTo>
                      <a:pt x="328908" y="688411"/>
                    </a:lnTo>
                    <a:lnTo>
                      <a:pt x="340422" y="687916"/>
                    </a:lnTo>
                    <a:lnTo>
                      <a:pt x="346433" y="689414"/>
                    </a:lnTo>
                    <a:lnTo>
                      <a:pt x="354440" y="689414"/>
                    </a:lnTo>
                    <a:lnTo>
                      <a:pt x="357947" y="690926"/>
                    </a:lnTo>
                    <a:lnTo>
                      <a:pt x="360952" y="689414"/>
                    </a:lnTo>
                    <a:lnTo>
                      <a:pt x="367957" y="689922"/>
                    </a:lnTo>
                    <a:lnTo>
                      <a:pt x="371464" y="688411"/>
                    </a:lnTo>
                    <a:lnTo>
                      <a:pt x="382984" y="683915"/>
                    </a:lnTo>
                    <a:lnTo>
                      <a:pt x="393997" y="682404"/>
                    </a:lnTo>
                    <a:lnTo>
                      <a:pt x="394999" y="683915"/>
                    </a:lnTo>
                    <a:lnTo>
                      <a:pt x="396502" y="687408"/>
                    </a:lnTo>
                    <a:lnTo>
                      <a:pt x="399506" y="689414"/>
                    </a:lnTo>
                    <a:lnTo>
                      <a:pt x="411522" y="688919"/>
                    </a:lnTo>
                    <a:lnTo>
                      <a:pt x="416531" y="686417"/>
                    </a:lnTo>
                    <a:lnTo>
                      <a:pt x="418527" y="686912"/>
                    </a:lnTo>
                    <a:lnTo>
                      <a:pt x="422534" y="685414"/>
                    </a:lnTo>
                    <a:lnTo>
                      <a:pt x="429547" y="683915"/>
                    </a:lnTo>
                    <a:lnTo>
                      <a:pt x="437054" y="680905"/>
                    </a:lnTo>
                    <a:lnTo>
                      <a:pt x="453577" y="680410"/>
                    </a:lnTo>
                    <a:lnTo>
                      <a:pt x="491129" y="672396"/>
                    </a:lnTo>
                    <a:lnTo>
                      <a:pt x="492633" y="674403"/>
                    </a:lnTo>
                    <a:lnTo>
                      <a:pt x="491631" y="685909"/>
                    </a:lnTo>
                    <a:lnTo>
                      <a:pt x="491129" y="690926"/>
                    </a:lnTo>
                    <a:lnTo>
                      <a:pt x="490629" y="695421"/>
                    </a:lnTo>
                    <a:lnTo>
                      <a:pt x="493133" y="701936"/>
                    </a:lnTo>
                    <a:lnTo>
                      <a:pt x="490629" y="706445"/>
                    </a:lnTo>
                    <a:lnTo>
                      <a:pt x="491129" y="712947"/>
                    </a:lnTo>
                    <a:lnTo>
                      <a:pt x="489627" y="718459"/>
                    </a:lnTo>
                    <a:lnTo>
                      <a:pt x="493133" y="721456"/>
                    </a:lnTo>
                    <a:lnTo>
                      <a:pt x="493133" y="722460"/>
                    </a:lnTo>
                    <a:lnTo>
                      <a:pt x="490629" y="723971"/>
                    </a:lnTo>
                    <a:lnTo>
                      <a:pt x="490129" y="726968"/>
                    </a:lnTo>
                    <a:lnTo>
                      <a:pt x="488125" y="729978"/>
                    </a:lnTo>
                    <a:lnTo>
                      <a:pt x="487123" y="733483"/>
                    </a:lnTo>
                    <a:lnTo>
                      <a:pt x="490629" y="742488"/>
                    </a:lnTo>
                    <a:lnTo>
                      <a:pt x="503145" y="742488"/>
                    </a:lnTo>
                    <a:lnTo>
                      <a:pt x="506150" y="744990"/>
                    </a:lnTo>
                    <a:lnTo>
                      <a:pt x="506651" y="747491"/>
                    </a:lnTo>
                    <a:lnTo>
                      <a:pt x="510658" y="747999"/>
                    </a:lnTo>
                    <a:lnTo>
                      <a:pt x="511660" y="749498"/>
                    </a:lnTo>
                    <a:lnTo>
                      <a:pt x="510658" y="754007"/>
                    </a:lnTo>
                    <a:lnTo>
                      <a:pt x="518165" y="762020"/>
                    </a:lnTo>
                    <a:lnTo>
                      <a:pt x="521670" y="762515"/>
                    </a:lnTo>
                    <a:lnTo>
                      <a:pt x="525679" y="761017"/>
                    </a:lnTo>
                    <a:lnTo>
                      <a:pt x="542201" y="764522"/>
                    </a:lnTo>
                    <a:lnTo>
                      <a:pt x="544706" y="765017"/>
                    </a:lnTo>
                    <a:lnTo>
                      <a:pt x="546208" y="768027"/>
                    </a:lnTo>
                    <a:lnTo>
                      <a:pt x="550715" y="771024"/>
                    </a:lnTo>
                    <a:lnTo>
                      <a:pt x="549715" y="775533"/>
                    </a:lnTo>
                    <a:lnTo>
                      <a:pt x="552213" y="776041"/>
                    </a:lnTo>
                    <a:lnTo>
                      <a:pt x="552713" y="782048"/>
                    </a:lnTo>
                    <a:lnTo>
                      <a:pt x="552713" y="787052"/>
                    </a:lnTo>
                    <a:lnTo>
                      <a:pt x="556220" y="789058"/>
                    </a:lnTo>
                    <a:lnTo>
                      <a:pt x="556220" y="791560"/>
                    </a:lnTo>
                    <a:lnTo>
                      <a:pt x="561228" y="801568"/>
                    </a:lnTo>
                    <a:lnTo>
                      <a:pt x="551217" y="808578"/>
                    </a:lnTo>
                    <a:lnTo>
                      <a:pt x="543704" y="812592"/>
                    </a:lnTo>
                    <a:lnTo>
                      <a:pt x="527681" y="821101"/>
                    </a:lnTo>
                    <a:lnTo>
                      <a:pt x="524176" y="824098"/>
                    </a:lnTo>
                    <a:lnTo>
                      <a:pt x="519668" y="831616"/>
                    </a:lnTo>
                    <a:lnTo>
                      <a:pt x="516669" y="834118"/>
                    </a:lnTo>
                    <a:lnTo>
                      <a:pt x="509656" y="837115"/>
                    </a:lnTo>
                    <a:lnTo>
                      <a:pt x="505149" y="841129"/>
                    </a:lnTo>
                    <a:lnTo>
                      <a:pt x="504647" y="846132"/>
                    </a:lnTo>
                    <a:lnTo>
                      <a:pt x="504147" y="853143"/>
                    </a:lnTo>
                    <a:lnTo>
                      <a:pt x="502143" y="857651"/>
                    </a:lnTo>
                    <a:lnTo>
                      <a:pt x="497642" y="866668"/>
                    </a:lnTo>
                    <a:lnTo>
                      <a:pt x="497140" y="876181"/>
                    </a:lnTo>
                    <a:lnTo>
                      <a:pt x="498643" y="884690"/>
                    </a:lnTo>
                    <a:lnTo>
                      <a:pt x="498643" y="895700"/>
                    </a:lnTo>
                    <a:lnTo>
                      <a:pt x="497140" y="902216"/>
                    </a:lnTo>
                    <a:lnTo>
                      <a:pt x="494135" y="906711"/>
                    </a:lnTo>
                    <a:lnTo>
                      <a:pt x="488125" y="907715"/>
                    </a:lnTo>
                    <a:lnTo>
                      <a:pt x="481620" y="907715"/>
                    </a:lnTo>
                    <a:lnTo>
                      <a:pt x="475108" y="908718"/>
                    </a:lnTo>
                    <a:lnTo>
                      <a:pt x="470600" y="910725"/>
                    </a:lnTo>
                    <a:lnTo>
                      <a:pt x="465597" y="911220"/>
                    </a:lnTo>
                    <a:lnTo>
                      <a:pt x="460588" y="913722"/>
                    </a:lnTo>
                    <a:lnTo>
                      <a:pt x="455079" y="914230"/>
                    </a:lnTo>
                    <a:lnTo>
                      <a:pt x="446570" y="919234"/>
                    </a:lnTo>
                    <a:lnTo>
                      <a:pt x="446570" y="921736"/>
                    </a:lnTo>
                    <a:lnTo>
                      <a:pt x="447072" y="925241"/>
                    </a:lnTo>
                    <a:lnTo>
                      <a:pt x="445068" y="929241"/>
                    </a:lnTo>
                    <a:lnTo>
                      <a:pt x="440560" y="934753"/>
                    </a:lnTo>
                    <a:lnTo>
                      <a:pt x="434056" y="938766"/>
                    </a:lnTo>
                    <a:lnTo>
                      <a:pt x="432552" y="941763"/>
                    </a:lnTo>
                    <a:lnTo>
                      <a:pt x="432572" y="947097"/>
                    </a:lnTo>
                    <a:lnTo>
                      <a:pt x="431898" y="948113"/>
                    </a:lnTo>
                    <a:lnTo>
                      <a:pt x="431011" y="949104"/>
                    </a:lnTo>
                    <a:lnTo>
                      <a:pt x="430293" y="949358"/>
                    </a:lnTo>
                    <a:lnTo>
                      <a:pt x="429797" y="950349"/>
                    </a:lnTo>
                    <a:lnTo>
                      <a:pt x="429984" y="951022"/>
                    </a:lnTo>
                    <a:lnTo>
                      <a:pt x="430375" y="952978"/>
                    </a:lnTo>
                    <a:lnTo>
                      <a:pt x="427236" y="954159"/>
                    </a:lnTo>
                    <a:lnTo>
                      <a:pt x="426060" y="955340"/>
                    </a:lnTo>
                    <a:lnTo>
                      <a:pt x="427236" y="959658"/>
                    </a:lnTo>
                    <a:lnTo>
                      <a:pt x="425277" y="964750"/>
                    </a:lnTo>
                    <a:lnTo>
                      <a:pt x="426060" y="965932"/>
                    </a:lnTo>
                    <a:lnTo>
                      <a:pt x="426452" y="969462"/>
                    </a:lnTo>
                    <a:lnTo>
                      <a:pt x="431949" y="973386"/>
                    </a:lnTo>
                    <a:lnTo>
                      <a:pt x="432732" y="976523"/>
                    </a:lnTo>
                    <a:lnTo>
                      <a:pt x="430768" y="980067"/>
                    </a:lnTo>
                    <a:lnTo>
                      <a:pt x="430768" y="982416"/>
                    </a:lnTo>
                    <a:lnTo>
                      <a:pt x="428417" y="986340"/>
                    </a:lnTo>
                    <a:lnTo>
                      <a:pt x="427236" y="992614"/>
                    </a:lnTo>
                    <a:lnTo>
                      <a:pt x="426060" y="993795"/>
                    </a:lnTo>
                    <a:lnTo>
                      <a:pt x="423704" y="998901"/>
                    </a:lnTo>
                    <a:lnTo>
                      <a:pt x="423311" y="1003613"/>
                    </a:lnTo>
                    <a:lnTo>
                      <a:pt x="423311" y="1005568"/>
                    </a:lnTo>
                    <a:lnTo>
                      <a:pt x="425668" y="1007143"/>
                    </a:lnTo>
                    <a:lnTo>
                      <a:pt x="425277" y="1009099"/>
                    </a:lnTo>
                    <a:lnTo>
                      <a:pt x="422920" y="1011461"/>
                    </a:lnTo>
                    <a:lnTo>
                      <a:pt x="418996" y="1013023"/>
                    </a:lnTo>
                    <a:lnTo>
                      <a:pt x="416640" y="1013023"/>
                    </a:lnTo>
                    <a:lnTo>
                      <a:pt x="412325" y="1010280"/>
                    </a:lnTo>
                    <a:lnTo>
                      <a:pt x="408400" y="1010280"/>
                    </a:lnTo>
                    <a:lnTo>
                      <a:pt x="406828" y="1011067"/>
                    </a:lnTo>
                    <a:lnTo>
                      <a:pt x="406044" y="1012629"/>
                    </a:lnTo>
                    <a:lnTo>
                      <a:pt x="405652" y="1015779"/>
                    </a:lnTo>
                    <a:lnTo>
                      <a:pt x="405261" y="1017341"/>
                    </a:lnTo>
                    <a:lnTo>
                      <a:pt x="402513" y="1018916"/>
                    </a:lnTo>
                    <a:lnTo>
                      <a:pt x="400547" y="1023234"/>
                    </a:lnTo>
                    <a:lnTo>
                      <a:pt x="400155" y="1026765"/>
                    </a:lnTo>
                    <a:lnTo>
                      <a:pt x="401336" y="1032264"/>
                    </a:lnTo>
                    <a:lnTo>
                      <a:pt x="404078" y="1036963"/>
                    </a:lnTo>
                    <a:lnTo>
                      <a:pt x="403296" y="1038537"/>
                    </a:lnTo>
                    <a:lnTo>
                      <a:pt x="402120" y="1039325"/>
                    </a:lnTo>
                    <a:lnTo>
                      <a:pt x="401729" y="1040100"/>
                    </a:lnTo>
                    <a:lnTo>
                      <a:pt x="399764" y="1041281"/>
                    </a:lnTo>
                    <a:lnTo>
                      <a:pt x="399764" y="1044024"/>
                    </a:lnTo>
                    <a:lnTo>
                      <a:pt x="402120" y="1048736"/>
                    </a:lnTo>
                    <a:lnTo>
                      <a:pt x="401729" y="1050310"/>
                    </a:lnTo>
                    <a:lnTo>
                      <a:pt x="403296" y="1054235"/>
                    </a:lnTo>
                    <a:lnTo>
                      <a:pt x="404868" y="1056190"/>
                    </a:lnTo>
                    <a:lnTo>
                      <a:pt x="404868" y="1058553"/>
                    </a:lnTo>
                    <a:lnTo>
                      <a:pt x="404868" y="1060509"/>
                    </a:lnTo>
                    <a:lnTo>
                      <a:pt x="406044" y="1060902"/>
                    </a:lnTo>
                    <a:lnTo>
                      <a:pt x="409184" y="1057372"/>
                    </a:lnTo>
                    <a:lnTo>
                      <a:pt x="410751" y="1057372"/>
                    </a:lnTo>
                    <a:lnTo>
                      <a:pt x="412325" y="1054628"/>
                    </a:lnTo>
                    <a:lnTo>
                      <a:pt x="414682" y="1052266"/>
                    </a:lnTo>
                    <a:lnTo>
                      <a:pt x="417031" y="1050704"/>
                    </a:lnTo>
                    <a:lnTo>
                      <a:pt x="418996" y="1046386"/>
                    </a:lnTo>
                    <a:lnTo>
                      <a:pt x="421347" y="1044418"/>
                    </a:lnTo>
                    <a:lnTo>
                      <a:pt x="424885" y="1042462"/>
                    </a:lnTo>
                    <a:lnTo>
                      <a:pt x="426060" y="1040100"/>
                    </a:lnTo>
                    <a:lnTo>
                      <a:pt x="426843" y="1038931"/>
                    </a:lnTo>
                    <a:lnTo>
                      <a:pt x="430768" y="1038537"/>
                    </a:lnTo>
                    <a:lnTo>
                      <a:pt x="432732" y="1038537"/>
                    </a:lnTo>
                    <a:lnTo>
                      <a:pt x="440580" y="1038537"/>
                    </a:lnTo>
                    <a:lnTo>
                      <a:pt x="442544" y="1040100"/>
                    </a:lnTo>
                    <a:lnTo>
                      <a:pt x="445685" y="1041674"/>
                    </a:lnTo>
                    <a:lnTo>
                      <a:pt x="447643" y="1041281"/>
                    </a:lnTo>
                    <a:lnTo>
                      <a:pt x="448824" y="1039719"/>
                    </a:lnTo>
                    <a:lnTo>
                      <a:pt x="453140" y="1037750"/>
                    </a:lnTo>
                    <a:lnTo>
                      <a:pt x="453140" y="1042068"/>
                    </a:lnTo>
                    <a:lnTo>
                      <a:pt x="455497" y="1042462"/>
                    </a:lnTo>
                    <a:lnTo>
                      <a:pt x="459029" y="1044418"/>
                    </a:lnTo>
                    <a:lnTo>
                      <a:pt x="462168" y="1043643"/>
                    </a:lnTo>
                    <a:lnTo>
                      <a:pt x="463344" y="1041281"/>
                    </a:lnTo>
                    <a:lnTo>
                      <a:pt x="465303" y="1039719"/>
                    </a:lnTo>
                    <a:lnTo>
                      <a:pt x="469232" y="1034613"/>
                    </a:lnTo>
                    <a:lnTo>
                      <a:pt x="470016" y="1032264"/>
                    </a:lnTo>
                    <a:lnTo>
                      <a:pt x="470408" y="1032264"/>
                    </a:lnTo>
                    <a:lnTo>
                      <a:pt x="471190" y="1033432"/>
                    </a:lnTo>
                    <a:lnTo>
                      <a:pt x="473156" y="1035007"/>
                    </a:lnTo>
                    <a:lnTo>
                      <a:pt x="473940" y="1036963"/>
                    </a:lnTo>
                    <a:lnTo>
                      <a:pt x="473548" y="1038537"/>
                    </a:lnTo>
                    <a:lnTo>
                      <a:pt x="475506" y="1041674"/>
                    </a:lnTo>
                    <a:lnTo>
                      <a:pt x="475115" y="1045599"/>
                    </a:lnTo>
                    <a:lnTo>
                      <a:pt x="473940" y="1046780"/>
                    </a:lnTo>
                    <a:lnTo>
                      <a:pt x="473548" y="1047961"/>
                    </a:lnTo>
                    <a:lnTo>
                      <a:pt x="473940" y="1051885"/>
                    </a:lnTo>
                    <a:lnTo>
                      <a:pt x="472764" y="1054628"/>
                    </a:lnTo>
                    <a:lnTo>
                      <a:pt x="472764" y="1055809"/>
                    </a:lnTo>
                    <a:lnTo>
                      <a:pt x="476688" y="1056190"/>
                    </a:lnTo>
                    <a:lnTo>
                      <a:pt x="478254" y="1059340"/>
                    </a:lnTo>
                    <a:lnTo>
                      <a:pt x="479437" y="1060902"/>
                    </a:lnTo>
                    <a:lnTo>
                      <a:pt x="483360" y="1060902"/>
                    </a:lnTo>
                    <a:lnTo>
                      <a:pt x="484536" y="1062083"/>
                    </a:lnTo>
                    <a:lnTo>
                      <a:pt x="488850" y="1060128"/>
                    </a:lnTo>
                    <a:lnTo>
                      <a:pt x="490423" y="1063658"/>
                    </a:lnTo>
                    <a:lnTo>
                      <a:pt x="491207" y="1063658"/>
                    </a:lnTo>
                    <a:lnTo>
                      <a:pt x="492382" y="1057372"/>
                    </a:lnTo>
                    <a:lnTo>
                      <a:pt x="495914" y="1057372"/>
                    </a:lnTo>
                    <a:lnTo>
                      <a:pt x="497487" y="1055022"/>
                    </a:lnTo>
                    <a:lnTo>
                      <a:pt x="499844" y="1054235"/>
                    </a:lnTo>
                    <a:lnTo>
                      <a:pt x="502939" y="1050882"/>
                    </a:lnTo>
                    <a:lnTo>
                      <a:pt x="504121" y="1050285"/>
                    </a:lnTo>
                    <a:lnTo>
                      <a:pt x="504859" y="1050209"/>
                    </a:lnTo>
                    <a:lnTo>
                      <a:pt x="505219" y="1050018"/>
                    </a:lnTo>
                    <a:lnTo>
                      <a:pt x="505662" y="1049269"/>
                    </a:lnTo>
                    <a:lnTo>
                      <a:pt x="506407" y="1048571"/>
                    </a:lnTo>
                    <a:lnTo>
                      <a:pt x="506317" y="1048977"/>
                    </a:lnTo>
                    <a:lnTo>
                      <a:pt x="506067" y="1049840"/>
                    </a:lnTo>
                    <a:lnTo>
                      <a:pt x="506047" y="1050603"/>
                    </a:lnTo>
                    <a:lnTo>
                      <a:pt x="506298" y="1050717"/>
                    </a:lnTo>
                    <a:lnTo>
                      <a:pt x="507396" y="1050945"/>
                    </a:lnTo>
                    <a:lnTo>
                      <a:pt x="508083" y="1051885"/>
                    </a:lnTo>
                    <a:lnTo>
                      <a:pt x="511615" y="1052660"/>
                    </a:lnTo>
                    <a:lnTo>
                      <a:pt x="517895" y="1058159"/>
                    </a:lnTo>
                    <a:lnTo>
                      <a:pt x="520252" y="1058159"/>
                    </a:lnTo>
                    <a:lnTo>
                      <a:pt x="522210" y="1060509"/>
                    </a:lnTo>
                    <a:lnTo>
                      <a:pt x="523784" y="1061296"/>
                    </a:lnTo>
                    <a:lnTo>
                      <a:pt x="527708" y="1060902"/>
                    </a:lnTo>
                    <a:lnTo>
                      <a:pt x="528490" y="1059734"/>
                    </a:lnTo>
                    <a:lnTo>
                      <a:pt x="529666" y="1059340"/>
                    </a:lnTo>
                    <a:lnTo>
                      <a:pt x="533988" y="1054628"/>
                    </a:lnTo>
                    <a:lnTo>
                      <a:pt x="533988" y="1052660"/>
                    </a:lnTo>
                    <a:lnTo>
                      <a:pt x="535946" y="1049917"/>
                    </a:lnTo>
                    <a:lnTo>
                      <a:pt x="535946" y="1048736"/>
                    </a:lnTo>
                    <a:lnTo>
                      <a:pt x="537128" y="1048342"/>
                    </a:lnTo>
                    <a:lnTo>
                      <a:pt x="538302" y="1046386"/>
                    </a:lnTo>
                    <a:lnTo>
                      <a:pt x="547332" y="1043643"/>
                    </a:lnTo>
                    <a:lnTo>
                      <a:pt x="553213" y="1043643"/>
                    </a:lnTo>
                    <a:lnTo>
                      <a:pt x="556354" y="1044024"/>
                    </a:lnTo>
                    <a:lnTo>
                      <a:pt x="560676" y="1044024"/>
                    </a:lnTo>
                    <a:lnTo>
                      <a:pt x="562243" y="1044418"/>
                    </a:lnTo>
                    <a:lnTo>
                      <a:pt x="568914" y="1052660"/>
                    </a:lnTo>
                    <a:lnTo>
                      <a:pt x="572839" y="1059340"/>
                    </a:lnTo>
                    <a:lnTo>
                      <a:pt x="574411" y="1061296"/>
                    </a:lnTo>
                    <a:lnTo>
                      <a:pt x="576371" y="1061690"/>
                    </a:lnTo>
                    <a:lnTo>
                      <a:pt x="579119" y="1059734"/>
                    </a:lnTo>
                    <a:lnTo>
                      <a:pt x="582258" y="1056190"/>
                    </a:lnTo>
                    <a:lnTo>
                      <a:pt x="585790" y="1056190"/>
                    </a:lnTo>
                    <a:lnTo>
                      <a:pt x="588931" y="1057765"/>
                    </a:lnTo>
                    <a:lnTo>
                      <a:pt x="592070" y="1062083"/>
                    </a:lnTo>
                    <a:lnTo>
                      <a:pt x="594030" y="1066008"/>
                    </a:lnTo>
                    <a:lnTo>
                      <a:pt x="593246" y="1069538"/>
                    </a:lnTo>
                    <a:lnTo>
                      <a:pt x="596386" y="1075037"/>
                    </a:lnTo>
                    <a:lnTo>
                      <a:pt x="599526" y="1082099"/>
                    </a:lnTo>
                    <a:lnTo>
                      <a:pt x="603842" y="1084067"/>
                    </a:lnTo>
                    <a:lnTo>
                      <a:pt x="603450" y="1087979"/>
                    </a:lnTo>
                    <a:lnTo>
                      <a:pt x="602666" y="1089160"/>
                    </a:lnTo>
                    <a:lnTo>
                      <a:pt x="602666" y="1095840"/>
                    </a:lnTo>
                    <a:lnTo>
                      <a:pt x="603450" y="1096627"/>
                    </a:lnTo>
                    <a:lnTo>
                      <a:pt x="604632" y="1097796"/>
                    </a:lnTo>
                    <a:lnTo>
                      <a:pt x="603450" y="1100933"/>
                    </a:lnTo>
                    <a:lnTo>
                      <a:pt x="603450" y="1108388"/>
                    </a:lnTo>
                    <a:lnTo>
                      <a:pt x="605023" y="1109962"/>
                    </a:lnTo>
                    <a:lnTo>
                      <a:pt x="606981" y="1109962"/>
                    </a:lnTo>
                    <a:lnTo>
                      <a:pt x="608946" y="1112325"/>
                    </a:lnTo>
                    <a:lnTo>
                      <a:pt x="608946" y="1115068"/>
                    </a:lnTo>
                    <a:lnTo>
                      <a:pt x="610513" y="1117811"/>
                    </a:lnTo>
                    <a:lnTo>
                      <a:pt x="613654" y="1117024"/>
                    </a:lnTo>
                    <a:lnTo>
                      <a:pt x="615619" y="1121342"/>
                    </a:lnTo>
                    <a:lnTo>
                      <a:pt x="615619" y="1123310"/>
                    </a:lnTo>
                    <a:lnTo>
                      <a:pt x="614045" y="1124872"/>
                    </a:lnTo>
                    <a:lnTo>
                      <a:pt x="613654" y="1128022"/>
                    </a:lnTo>
                    <a:lnTo>
                      <a:pt x="610513" y="1129190"/>
                    </a:lnTo>
                    <a:lnTo>
                      <a:pt x="608946" y="1131946"/>
                    </a:lnTo>
                    <a:lnTo>
                      <a:pt x="608164" y="1135477"/>
                    </a:lnTo>
                    <a:lnTo>
                      <a:pt x="606590" y="1137432"/>
                    </a:lnTo>
                    <a:lnTo>
                      <a:pt x="607374" y="1140189"/>
                    </a:lnTo>
                    <a:lnTo>
                      <a:pt x="609730" y="1140963"/>
                    </a:lnTo>
                    <a:lnTo>
                      <a:pt x="612870" y="1145675"/>
                    </a:lnTo>
                    <a:lnTo>
                      <a:pt x="613654" y="1149993"/>
                    </a:lnTo>
                    <a:lnTo>
                      <a:pt x="614835" y="1152749"/>
                    </a:lnTo>
                    <a:lnTo>
                      <a:pt x="614835" y="1156673"/>
                    </a:lnTo>
                    <a:lnTo>
                      <a:pt x="617577" y="1159022"/>
                    </a:lnTo>
                    <a:lnTo>
                      <a:pt x="621508" y="1158235"/>
                    </a:lnTo>
                    <a:lnTo>
                      <a:pt x="626605" y="1146856"/>
                    </a:lnTo>
                    <a:lnTo>
                      <a:pt x="628173" y="1146856"/>
                    </a:lnTo>
                    <a:lnTo>
                      <a:pt x="630137" y="1150780"/>
                    </a:lnTo>
                    <a:lnTo>
                      <a:pt x="635635" y="1150387"/>
                    </a:lnTo>
                    <a:lnTo>
                      <a:pt x="638775" y="1144887"/>
                    </a:lnTo>
                    <a:lnTo>
                      <a:pt x="645048" y="1146069"/>
                    </a:lnTo>
                    <a:lnTo>
                      <a:pt x="648979" y="1143325"/>
                    </a:lnTo>
                    <a:lnTo>
                      <a:pt x="652119" y="1141750"/>
                    </a:lnTo>
                    <a:lnTo>
                      <a:pt x="652119" y="1132327"/>
                    </a:lnTo>
                    <a:lnTo>
                      <a:pt x="655253" y="1128797"/>
                    </a:lnTo>
                    <a:lnTo>
                      <a:pt x="660749" y="1129190"/>
                    </a:lnTo>
                    <a:lnTo>
                      <a:pt x="664674" y="1128022"/>
                    </a:lnTo>
                    <a:lnTo>
                      <a:pt x="665855" y="1122916"/>
                    </a:lnTo>
                    <a:lnTo>
                      <a:pt x="669387" y="1119779"/>
                    </a:lnTo>
                    <a:lnTo>
                      <a:pt x="676842" y="1119779"/>
                    </a:lnTo>
                    <a:lnTo>
                      <a:pt x="681941" y="1118205"/>
                    </a:lnTo>
                    <a:lnTo>
                      <a:pt x="686654" y="1121342"/>
                    </a:lnTo>
                    <a:lnTo>
                      <a:pt x="693339" y="1125241"/>
                    </a:lnTo>
                    <a:lnTo>
                      <a:pt x="694925" y="1126041"/>
                    </a:lnTo>
                    <a:lnTo>
                      <a:pt x="697732" y="1126739"/>
                    </a:lnTo>
                    <a:lnTo>
                      <a:pt x="700300" y="1127679"/>
                    </a:lnTo>
                    <a:lnTo>
                      <a:pt x="702644" y="1128606"/>
                    </a:lnTo>
                    <a:lnTo>
                      <a:pt x="705212" y="1129546"/>
                    </a:lnTo>
                    <a:lnTo>
                      <a:pt x="707550" y="1130486"/>
                    </a:lnTo>
                    <a:lnTo>
                      <a:pt x="710356" y="1131184"/>
                    </a:lnTo>
                    <a:lnTo>
                      <a:pt x="713162" y="1131883"/>
                    </a:lnTo>
                    <a:lnTo>
                      <a:pt x="715969" y="1132581"/>
                    </a:lnTo>
                    <a:lnTo>
                      <a:pt x="719476" y="1132581"/>
                    </a:lnTo>
                    <a:lnTo>
                      <a:pt x="722281" y="1131883"/>
                    </a:lnTo>
                    <a:lnTo>
                      <a:pt x="725088" y="1131184"/>
                    </a:lnTo>
                    <a:lnTo>
                      <a:pt x="727424" y="1130244"/>
                    </a:lnTo>
                    <a:lnTo>
                      <a:pt x="730231" y="1129546"/>
                    </a:lnTo>
                    <a:lnTo>
                      <a:pt x="733038" y="1129546"/>
                    </a:lnTo>
                    <a:lnTo>
                      <a:pt x="736306" y="1129774"/>
                    </a:lnTo>
                    <a:lnTo>
                      <a:pt x="739350" y="1130016"/>
                    </a:lnTo>
                    <a:lnTo>
                      <a:pt x="741687" y="1130943"/>
                    </a:lnTo>
                    <a:lnTo>
                      <a:pt x="744725" y="1131654"/>
                    </a:lnTo>
                    <a:lnTo>
                      <a:pt x="747063" y="1132581"/>
                    </a:lnTo>
                    <a:lnTo>
                      <a:pt x="749168" y="1133991"/>
                    </a:lnTo>
                    <a:lnTo>
                      <a:pt x="750805" y="1135858"/>
                    </a:lnTo>
                    <a:lnTo>
                      <a:pt x="752675" y="1137496"/>
                    </a:lnTo>
                    <a:lnTo>
                      <a:pt x="754074" y="1139363"/>
                    </a:lnTo>
                    <a:lnTo>
                      <a:pt x="755481" y="1141471"/>
                    </a:lnTo>
                    <a:lnTo>
                      <a:pt x="756881" y="1143567"/>
                    </a:lnTo>
                    <a:lnTo>
                      <a:pt x="758049" y="1145916"/>
                    </a:lnTo>
                    <a:lnTo>
                      <a:pt x="759218" y="1147783"/>
                    </a:lnTo>
                    <a:lnTo>
                      <a:pt x="760387" y="1150120"/>
                    </a:lnTo>
                    <a:lnTo>
                      <a:pt x="761793" y="1152228"/>
                    </a:lnTo>
                    <a:lnTo>
                      <a:pt x="763193" y="1154324"/>
                    </a:lnTo>
                    <a:lnTo>
                      <a:pt x="765069" y="1155962"/>
                    </a:lnTo>
                    <a:lnTo>
                      <a:pt x="767168" y="1157130"/>
                    </a:lnTo>
                    <a:lnTo>
                      <a:pt x="769975" y="1157842"/>
                    </a:lnTo>
                    <a:lnTo>
                      <a:pt x="772311" y="1158769"/>
                    </a:lnTo>
                    <a:lnTo>
                      <a:pt x="773719" y="1160877"/>
                    </a:lnTo>
                    <a:lnTo>
                      <a:pt x="774418" y="1163683"/>
                    </a:lnTo>
                    <a:lnTo>
                      <a:pt x="774181" y="1166719"/>
                    </a:lnTo>
                    <a:lnTo>
                      <a:pt x="773018" y="1169056"/>
                    </a:lnTo>
                    <a:lnTo>
                      <a:pt x="772883" y="1169297"/>
                    </a:lnTo>
                    <a:lnTo>
                      <a:pt x="772826" y="1169398"/>
                    </a:lnTo>
                    <a:lnTo>
                      <a:pt x="771843" y="1171164"/>
                    </a:lnTo>
                    <a:lnTo>
                      <a:pt x="769975" y="1172802"/>
                    </a:lnTo>
                    <a:lnTo>
                      <a:pt x="768336" y="1174440"/>
                    </a:lnTo>
                    <a:lnTo>
                      <a:pt x="766468" y="1176079"/>
                    </a:lnTo>
                    <a:lnTo>
                      <a:pt x="765531" y="1178403"/>
                    </a:lnTo>
                    <a:lnTo>
                      <a:pt x="765069" y="1181679"/>
                    </a:lnTo>
                    <a:lnTo>
                      <a:pt x="765531" y="1184727"/>
                    </a:lnTo>
                    <a:lnTo>
                      <a:pt x="766699" y="1187064"/>
                    </a:lnTo>
                    <a:lnTo>
                      <a:pt x="768105" y="1188931"/>
                    </a:lnTo>
                    <a:lnTo>
                      <a:pt x="770212" y="1190328"/>
                    </a:lnTo>
                    <a:lnTo>
                      <a:pt x="772311" y="1191738"/>
                    </a:lnTo>
                    <a:lnTo>
                      <a:pt x="775118" y="1192208"/>
                    </a:lnTo>
                    <a:lnTo>
                      <a:pt x="778625" y="1192208"/>
                    </a:lnTo>
                    <a:lnTo>
                      <a:pt x="781430" y="1191738"/>
                    </a:lnTo>
                    <a:lnTo>
                      <a:pt x="784237" y="1190798"/>
                    </a:lnTo>
                    <a:lnTo>
                      <a:pt x="786574" y="1189871"/>
                    </a:lnTo>
                    <a:lnTo>
                      <a:pt x="788912" y="1188931"/>
                    </a:lnTo>
                    <a:lnTo>
                      <a:pt x="791718" y="1188233"/>
                    </a:lnTo>
                    <a:lnTo>
                      <a:pt x="794293" y="1187064"/>
                    </a:lnTo>
                    <a:lnTo>
                      <a:pt x="796631" y="1186124"/>
                    </a:lnTo>
                    <a:lnTo>
                      <a:pt x="799199" y="1184956"/>
                    </a:lnTo>
                    <a:lnTo>
                      <a:pt x="802005" y="1184257"/>
                    </a:lnTo>
                    <a:lnTo>
                      <a:pt x="804580" y="1184257"/>
                    </a:lnTo>
                    <a:lnTo>
                      <a:pt x="807849" y="1184727"/>
                    </a:lnTo>
                    <a:lnTo>
                      <a:pt x="809956" y="1186124"/>
                    </a:lnTo>
                    <a:lnTo>
                      <a:pt x="809956" y="1189401"/>
                    </a:lnTo>
                    <a:lnTo>
                      <a:pt x="809017" y="1191738"/>
                    </a:lnTo>
                    <a:lnTo>
                      <a:pt x="807149" y="1193376"/>
                    </a:lnTo>
                    <a:lnTo>
                      <a:pt x="805512" y="1195243"/>
                    </a:lnTo>
                    <a:lnTo>
                      <a:pt x="803642" y="1196881"/>
                    </a:lnTo>
                    <a:lnTo>
                      <a:pt x="802005" y="1198519"/>
                    </a:lnTo>
                    <a:lnTo>
                      <a:pt x="799905" y="1199917"/>
                    </a:lnTo>
                    <a:lnTo>
                      <a:pt x="798499" y="1202025"/>
                    </a:lnTo>
                    <a:lnTo>
                      <a:pt x="797562" y="1204362"/>
                    </a:lnTo>
                    <a:lnTo>
                      <a:pt x="796862" y="1206927"/>
                    </a:lnTo>
                    <a:lnTo>
                      <a:pt x="796862" y="1210445"/>
                    </a:lnTo>
                    <a:lnTo>
                      <a:pt x="796862" y="1213721"/>
                    </a:lnTo>
                    <a:lnTo>
                      <a:pt x="797562" y="1216516"/>
                    </a:lnTo>
                    <a:lnTo>
                      <a:pt x="798268" y="1219094"/>
                    </a:lnTo>
                    <a:lnTo>
                      <a:pt x="799667" y="1221189"/>
                    </a:lnTo>
                    <a:lnTo>
                      <a:pt x="801537" y="1222827"/>
                    </a:lnTo>
                    <a:lnTo>
                      <a:pt x="803642" y="1224237"/>
                    </a:lnTo>
                    <a:lnTo>
                      <a:pt x="805749" y="1225634"/>
                    </a:lnTo>
                    <a:lnTo>
                      <a:pt x="808086" y="1226574"/>
                    </a:lnTo>
                    <a:lnTo>
                      <a:pt x="810655" y="1227514"/>
                    </a:lnTo>
                    <a:lnTo>
                      <a:pt x="812992" y="1228441"/>
                    </a:lnTo>
                    <a:lnTo>
                      <a:pt x="815799" y="1229139"/>
                    </a:lnTo>
                    <a:lnTo>
                      <a:pt x="818600" y="1229851"/>
                    </a:lnTo>
                    <a:lnTo>
                      <a:pt x="820937" y="1230778"/>
                    </a:lnTo>
                    <a:lnTo>
                      <a:pt x="823515" y="1232416"/>
                    </a:lnTo>
                    <a:lnTo>
                      <a:pt x="824214" y="1232657"/>
                    </a:lnTo>
                    <a:lnTo>
                      <a:pt x="825624" y="1233114"/>
                    </a:lnTo>
                    <a:lnTo>
                      <a:pt x="825890" y="1233356"/>
                    </a:lnTo>
                    <a:lnTo>
                      <a:pt x="827490" y="1234753"/>
                    </a:lnTo>
                    <a:lnTo>
                      <a:pt x="829129" y="1236620"/>
                    </a:lnTo>
                    <a:lnTo>
                      <a:pt x="830996" y="1238258"/>
                    </a:lnTo>
                    <a:lnTo>
                      <a:pt x="832393" y="1240138"/>
                    </a:lnTo>
                    <a:lnTo>
                      <a:pt x="834031" y="1242004"/>
                    </a:lnTo>
                    <a:lnTo>
                      <a:pt x="835911" y="1243643"/>
                    </a:lnTo>
                    <a:lnTo>
                      <a:pt x="837536" y="1245281"/>
                    </a:lnTo>
                    <a:lnTo>
                      <a:pt x="839416" y="1246919"/>
                    </a:lnTo>
                    <a:lnTo>
                      <a:pt x="841511" y="1248316"/>
                    </a:lnTo>
                    <a:lnTo>
                      <a:pt x="843150" y="1249955"/>
                    </a:lnTo>
                    <a:lnTo>
                      <a:pt x="845728" y="1250882"/>
                    </a:lnTo>
                    <a:lnTo>
                      <a:pt x="848534" y="1251593"/>
                    </a:lnTo>
                    <a:lnTo>
                      <a:pt x="850871" y="1252520"/>
                    </a:lnTo>
                    <a:lnTo>
                      <a:pt x="851570" y="1252520"/>
                    </a:lnTo>
                    <a:lnTo>
                      <a:pt x="854376" y="1252520"/>
                    </a:lnTo>
                    <a:lnTo>
                      <a:pt x="855075" y="1252520"/>
                    </a:lnTo>
                    <a:lnTo>
                      <a:pt x="855316" y="1252520"/>
                    </a:lnTo>
                    <a:lnTo>
                      <a:pt x="857183" y="1252291"/>
                    </a:lnTo>
                    <a:lnTo>
                      <a:pt x="857653" y="1252291"/>
                    </a:lnTo>
                    <a:lnTo>
                      <a:pt x="858580" y="1252291"/>
                    </a:lnTo>
                    <a:lnTo>
                      <a:pt x="860460" y="1250183"/>
                    </a:lnTo>
                    <a:lnTo>
                      <a:pt x="861387" y="1247846"/>
                    </a:lnTo>
                    <a:lnTo>
                      <a:pt x="861488" y="1247465"/>
                    </a:lnTo>
                    <a:lnTo>
                      <a:pt x="862098" y="1245040"/>
                    </a:lnTo>
                    <a:lnTo>
                      <a:pt x="863495" y="1242932"/>
                    </a:lnTo>
                    <a:lnTo>
                      <a:pt x="864435" y="1240595"/>
                    </a:lnTo>
                    <a:lnTo>
                      <a:pt x="865832" y="1238728"/>
                    </a:lnTo>
                    <a:lnTo>
                      <a:pt x="867241" y="1236620"/>
                    </a:lnTo>
                    <a:lnTo>
                      <a:pt x="868638" y="1234524"/>
                    </a:lnTo>
                    <a:lnTo>
                      <a:pt x="869578" y="1232187"/>
                    </a:lnTo>
                    <a:lnTo>
                      <a:pt x="870975" y="1230079"/>
                    </a:lnTo>
                    <a:lnTo>
                      <a:pt x="872385" y="1228212"/>
                    </a:lnTo>
                    <a:lnTo>
                      <a:pt x="873312" y="1225634"/>
                    </a:lnTo>
                    <a:lnTo>
                      <a:pt x="874950" y="1223767"/>
                    </a:lnTo>
                    <a:lnTo>
                      <a:pt x="876360" y="1221659"/>
                    </a:lnTo>
                    <a:lnTo>
                      <a:pt x="877287" y="1219322"/>
                    </a:lnTo>
                    <a:lnTo>
                      <a:pt x="878227" y="1216985"/>
                    </a:lnTo>
                    <a:lnTo>
                      <a:pt x="879395" y="1214649"/>
                    </a:lnTo>
                    <a:lnTo>
                      <a:pt x="880335" y="1212070"/>
                    </a:lnTo>
                    <a:lnTo>
                      <a:pt x="881262" y="1209734"/>
                    </a:lnTo>
                    <a:lnTo>
                      <a:pt x="881961" y="1207168"/>
                    </a:lnTo>
                    <a:lnTo>
                      <a:pt x="882672" y="1204362"/>
                    </a:lnTo>
                    <a:lnTo>
                      <a:pt x="882901" y="1201326"/>
                    </a:lnTo>
                    <a:lnTo>
                      <a:pt x="883371" y="1198278"/>
                    </a:lnTo>
                    <a:lnTo>
                      <a:pt x="883371" y="1195014"/>
                    </a:lnTo>
                    <a:lnTo>
                      <a:pt x="882901" y="1191966"/>
                    </a:lnTo>
                    <a:lnTo>
                      <a:pt x="882431" y="1188931"/>
                    </a:lnTo>
                    <a:lnTo>
                      <a:pt x="882431" y="1185426"/>
                    </a:lnTo>
                    <a:lnTo>
                      <a:pt x="883129" y="1182848"/>
                    </a:lnTo>
                    <a:lnTo>
                      <a:pt x="884539" y="1180752"/>
                    </a:lnTo>
                    <a:lnTo>
                      <a:pt x="887346" y="1180041"/>
                    </a:lnTo>
                    <a:lnTo>
                      <a:pt x="890152" y="1179343"/>
                    </a:lnTo>
                    <a:lnTo>
                      <a:pt x="893658" y="1179343"/>
                    </a:lnTo>
                    <a:lnTo>
                      <a:pt x="896693" y="1178873"/>
                    </a:lnTo>
                    <a:lnTo>
                      <a:pt x="899969" y="1178644"/>
                    </a:lnTo>
                    <a:lnTo>
                      <a:pt x="903005" y="1178174"/>
                    </a:lnTo>
                    <a:lnTo>
                      <a:pt x="905811" y="1177476"/>
                    </a:lnTo>
                    <a:lnTo>
                      <a:pt x="909088" y="1177247"/>
                    </a:lnTo>
                    <a:lnTo>
                      <a:pt x="911425" y="1176066"/>
                    </a:lnTo>
                    <a:lnTo>
                      <a:pt x="913533" y="1174897"/>
                    </a:lnTo>
                    <a:lnTo>
                      <a:pt x="915400" y="1172802"/>
                    </a:lnTo>
                    <a:lnTo>
                      <a:pt x="917038" y="1171164"/>
                    </a:lnTo>
                    <a:lnTo>
                      <a:pt x="918169" y="1169462"/>
                    </a:lnTo>
                    <a:lnTo>
                      <a:pt x="918219" y="1169386"/>
                    </a:lnTo>
                    <a:lnTo>
                      <a:pt x="918283" y="1169297"/>
                    </a:lnTo>
                    <a:lnTo>
                      <a:pt x="918435" y="1169056"/>
                    </a:lnTo>
                    <a:lnTo>
                      <a:pt x="919375" y="1166719"/>
                    </a:lnTo>
                    <a:lnTo>
                      <a:pt x="920543" y="1164153"/>
                    </a:lnTo>
                    <a:lnTo>
                      <a:pt x="921483" y="1161804"/>
                    </a:lnTo>
                    <a:lnTo>
                      <a:pt x="922410" y="1159467"/>
                    </a:lnTo>
                    <a:lnTo>
                      <a:pt x="923579" y="1157130"/>
                    </a:lnTo>
                    <a:lnTo>
                      <a:pt x="924519" y="1154793"/>
                    </a:lnTo>
                    <a:lnTo>
                      <a:pt x="919972" y="1151288"/>
                    </a:lnTo>
                    <a:lnTo>
                      <a:pt x="919972" y="1146780"/>
                    </a:lnTo>
                    <a:lnTo>
                      <a:pt x="921420" y="1141014"/>
                    </a:lnTo>
                    <a:lnTo>
                      <a:pt x="925916" y="1137051"/>
                    </a:lnTo>
                    <a:lnTo>
                      <a:pt x="925560" y="1134893"/>
                    </a:lnTo>
                    <a:lnTo>
                      <a:pt x="932037" y="1134169"/>
                    </a:lnTo>
                    <a:lnTo>
                      <a:pt x="934564" y="1122104"/>
                    </a:lnTo>
                    <a:lnTo>
                      <a:pt x="941943" y="1125710"/>
                    </a:lnTo>
                    <a:lnTo>
                      <a:pt x="953475" y="1124809"/>
                    </a:lnTo>
                    <a:lnTo>
                      <a:pt x="955278" y="1126244"/>
                    </a:lnTo>
                    <a:lnTo>
                      <a:pt x="961945" y="1125888"/>
                    </a:lnTo>
                    <a:lnTo>
                      <a:pt x="959240" y="1122281"/>
                    </a:lnTo>
                    <a:lnTo>
                      <a:pt x="961044" y="1116884"/>
                    </a:lnTo>
                    <a:lnTo>
                      <a:pt x="962479" y="1118141"/>
                    </a:lnTo>
                    <a:lnTo>
                      <a:pt x="971496" y="1115436"/>
                    </a:lnTo>
                    <a:lnTo>
                      <a:pt x="973464" y="1112553"/>
                    </a:lnTo>
                    <a:lnTo>
                      <a:pt x="980132" y="1113455"/>
                    </a:lnTo>
                    <a:lnTo>
                      <a:pt x="981935" y="1110572"/>
                    </a:lnTo>
                    <a:lnTo>
                      <a:pt x="986977" y="1108959"/>
                    </a:lnTo>
                    <a:lnTo>
                      <a:pt x="993289" y="1110940"/>
                    </a:lnTo>
                    <a:lnTo>
                      <a:pt x="996350" y="1110039"/>
                    </a:lnTo>
                    <a:lnTo>
                      <a:pt x="997607" y="1105352"/>
                    </a:lnTo>
                    <a:lnTo>
                      <a:pt x="1008593" y="1104095"/>
                    </a:lnTo>
                    <a:lnTo>
                      <a:pt x="1014358" y="1114903"/>
                    </a:lnTo>
                    <a:lnTo>
                      <a:pt x="1025522" y="1110940"/>
                    </a:lnTo>
                    <a:lnTo>
                      <a:pt x="1028405" y="1108235"/>
                    </a:lnTo>
                    <a:lnTo>
                      <a:pt x="1029497" y="1105695"/>
                    </a:lnTo>
                    <a:lnTo>
                      <a:pt x="1030907" y="1103587"/>
                    </a:lnTo>
                    <a:lnTo>
                      <a:pt x="1031834" y="1101250"/>
                    </a:lnTo>
                    <a:lnTo>
                      <a:pt x="1033231" y="1099155"/>
                    </a:lnTo>
                    <a:lnTo>
                      <a:pt x="1034412" y="1096805"/>
                    </a:lnTo>
                    <a:lnTo>
                      <a:pt x="1035809" y="1094710"/>
                    </a:lnTo>
                    <a:lnTo>
                      <a:pt x="1036749" y="1093071"/>
                    </a:lnTo>
                    <a:lnTo>
                      <a:pt x="1038615" y="1090735"/>
                    </a:lnTo>
                    <a:lnTo>
                      <a:pt x="1039555" y="1088398"/>
                    </a:lnTo>
                    <a:lnTo>
                      <a:pt x="1040952" y="1086290"/>
                    </a:lnTo>
                    <a:lnTo>
                      <a:pt x="1042362" y="1084181"/>
                    </a:lnTo>
                    <a:lnTo>
                      <a:pt x="1043759" y="1082314"/>
                    </a:lnTo>
                    <a:lnTo>
                      <a:pt x="1044699" y="1079978"/>
                    </a:lnTo>
                    <a:lnTo>
                      <a:pt x="1046096" y="1077869"/>
                    </a:lnTo>
                    <a:lnTo>
                      <a:pt x="1042921" y="1071304"/>
                    </a:lnTo>
                    <a:lnTo>
                      <a:pt x="1042298" y="1068967"/>
                    </a:lnTo>
                    <a:lnTo>
                      <a:pt x="1040292" y="1063950"/>
                    </a:lnTo>
                    <a:lnTo>
                      <a:pt x="1037498" y="1057651"/>
                    </a:lnTo>
                    <a:lnTo>
                      <a:pt x="1037358" y="1056597"/>
                    </a:lnTo>
                    <a:lnTo>
                      <a:pt x="1037510" y="1054311"/>
                    </a:lnTo>
                    <a:lnTo>
                      <a:pt x="1037510" y="1052762"/>
                    </a:lnTo>
                    <a:lnTo>
                      <a:pt x="1036825" y="1052190"/>
                    </a:lnTo>
                    <a:lnTo>
                      <a:pt x="1036291" y="1051593"/>
                    </a:lnTo>
                    <a:lnTo>
                      <a:pt x="1035936" y="1050895"/>
                    </a:lnTo>
                    <a:lnTo>
                      <a:pt x="1035618" y="1050018"/>
                    </a:lnTo>
                    <a:lnTo>
                      <a:pt x="1035491" y="1037966"/>
                    </a:lnTo>
                    <a:lnTo>
                      <a:pt x="1035453" y="1034740"/>
                    </a:lnTo>
                    <a:lnTo>
                      <a:pt x="1035339" y="1026600"/>
                    </a:lnTo>
                    <a:lnTo>
                      <a:pt x="1035491" y="1017036"/>
                    </a:lnTo>
                    <a:lnTo>
                      <a:pt x="1035796" y="1011347"/>
                    </a:lnTo>
                    <a:lnTo>
                      <a:pt x="1036025" y="1009937"/>
                    </a:lnTo>
                    <a:lnTo>
                      <a:pt x="1036228" y="1007956"/>
                    </a:lnTo>
                    <a:lnTo>
                      <a:pt x="1036228" y="1005924"/>
                    </a:lnTo>
                    <a:lnTo>
                      <a:pt x="1036088" y="1004171"/>
                    </a:lnTo>
                    <a:lnTo>
                      <a:pt x="1036139" y="1002368"/>
                    </a:lnTo>
                    <a:lnTo>
                      <a:pt x="1036507" y="996843"/>
                    </a:lnTo>
                    <a:lnTo>
                      <a:pt x="1036533" y="994875"/>
                    </a:lnTo>
                    <a:lnTo>
                      <a:pt x="1036939" y="991586"/>
                    </a:lnTo>
                    <a:lnTo>
                      <a:pt x="1037307" y="988423"/>
                    </a:lnTo>
                    <a:lnTo>
                      <a:pt x="1037879" y="983000"/>
                    </a:lnTo>
                    <a:lnTo>
                      <a:pt x="1037993" y="979584"/>
                    </a:lnTo>
                    <a:lnTo>
                      <a:pt x="1038209" y="977565"/>
                    </a:lnTo>
                    <a:lnTo>
                      <a:pt x="1038323" y="975431"/>
                    </a:lnTo>
                    <a:lnTo>
                      <a:pt x="1038717" y="973285"/>
                    </a:lnTo>
                    <a:lnTo>
                      <a:pt x="1039289" y="970021"/>
                    </a:lnTo>
                    <a:lnTo>
                      <a:pt x="1039720" y="966846"/>
                    </a:lnTo>
                    <a:lnTo>
                      <a:pt x="1040101" y="963696"/>
                    </a:lnTo>
                    <a:lnTo>
                      <a:pt x="1040432" y="961537"/>
                    </a:lnTo>
                    <a:lnTo>
                      <a:pt x="1040559" y="959378"/>
                    </a:lnTo>
                    <a:lnTo>
                      <a:pt x="1041155" y="957943"/>
                    </a:lnTo>
                    <a:lnTo>
                      <a:pt x="1041193" y="957435"/>
                    </a:lnTo>
                    <a:lnTo>
                      <a:pt x="1041193" y="956000"/>
                    </a:lnTo>
                    <a:lnTo>
                      <a:pt x="1041092" y="954121"/>
                    </a:lnTo>
                    <a:lnTo>
                      <a:pt x="1041574" y="951606"/>
                    </a:lnTo>
                    <a:lnTo>
                      <a:pt x="1041854" y="950209"/>
                    </a:lnTo>
                    <a:lnTo>
                      <a:pt x="1042603" y="948939"/>
                    </a:lnTo>
                    <a:lnTo>
                      <a:pt x="1043759" y="947555"/>
                    </a:lnTo>
                    <a:lnTo>
                      <a:pt x="1044902" y="946069"/>
                    </a:lnTo>
                    <a:lnTo>
                      <a:pt x="1045765" y="944862"/>
                    </a:lnTo>
                    <a:lnTo>
                      <a:pt x="1046083" y="943440"/>
                    </a:lnTo>
                    <a:lnTo>
                      <a:pt x="1045854" y="941192"/>
                    </a:lnTo>
                    <a:lnTo>
                      <a:pt x="1045346" y="939427"/>
                    </a:lnTo>
                    <a:lnTo>
                      <a:pt x="1044800" y="936823"/>
                    </a:lnTo>
                    <a:lnTo>
                      <a:pt x="1044153" y="933369"/>
                    </a:lnTo>
                    <a:lnTo>
                      <a:pt x="1043429" y="929787"/>
                    </a:lnTo>
                    <a:lnTo>
                      <a:pt x="1042743" y="927717"/>
                    </a:lnTo>
                    <a:lnTo>
                      <a:pt x="1041422" y="925393"/>
                    </a:lnTo>
                    <a:lnTo>
                      <a:pt x="1040533" y="924009"/>
                    </a:lnTo>
                    <a:lnTo>
                      <a:pt x="1040178" y="922942"/>
                    </a:lnTo>
                    <a:lnTo>
                      <a:pt x="1040381" y="921774"/>
                    </a:lnTo>
                    <a:lnTo>
                      <a:pt x="1040559" y="919551"/>
                    </a:lnTo>
                    <a:lnTo>
                      <a:pt x="1040457" y="916630"/>
                    </a:lnTo>
                    <a:lnTo>
                      <a:pt x="1040101" y="913862"/>
                    </a:lnTo>
                    <a:lnTo>
                      <a:pt x="1039860" y="910814"/>
                    </a:lnTo>
                    <a:lnTo>
                      <a:pt x="1039784" y="907804"/>
                    </a:lnTo>
                    <a:lnTo>
                      <a:pt x="1039771" y="905861"/>
                    </a:lnTo>
                    <a:lnTo>
                      <a:pt x="1039670" y="904159"/>
                    </a:lnTo>
                    <a:lnTo>
                      <a:pt x="1039657" y="900768"/>
                    </a:lnTo>
                    <a:lnTo>
                      <a:pt x="1039403" y="898139"/>
                    </a:lnTo>
                    <a:lnTo>
                      <a:pt x="1039149" y="895421"/>
                    </a:lnTo>
                    <a:lnTo>
                      <a:pt x="1039060" y="893199"/>
                    </a:lnTo>
                    <a:lnTo>
                      <a:pt x="1038933" y="891103"/>
                    </a:lnTo>
                    <a:lnTo>
                      <a:pt x="1039708" y="889058"/>
                    </a:lnTo>
                    <a:lnTo>
                      <a:pt x="1040546" y="887001"/>
                    </a:lnTo>
                    <a:lnTo>
                      <a:pt x="1041600" y="885248"/>
                    </a:lnTo>
                    <a:lnTo>
                      <a:pt x="1042908" y="884042"/>
                    </a:lnTo>
                    <a:lnTo>
                      <a:pt x="1044216" y="883064"/>
                    </a:lnTo>
                    <a:lnTo>
                      <a:pt x="1045219" y="882264"/>
                    </a:lnTo>
                    <a:lnTo>
                      <a:pt x="1045969" y="880333"/>
                    </a:lnTo>
                    <a:lnTo>
                      <a:pt x="1047607" y="876104"/>
                    </a:lnTo>
                    <a:lnTo>
                      <a:pt x="1050376" y="869284"/>
                    </a:lnTo>
                    <a:lnTo>
                      <a:pt x="1054160" y="860509"/>
                    </a:lnTo>
                    <a:lnTo>
                      <a:pt x="1057869" y="851555"/>
                    </a:lnTo>
                    <a:lnTo>
                      <a:pt x="1062987" y="838322"/>
                    </a:lnTo>
                    <a:lnTo>
                      <a:pt x="1064066" y="835617"/>
                    </a:lnTo>
                    <a:lnTo>
                      <a:pt x="1066187" y="829813"/>
                    </a:lnTo>
                    <a:lnTo>
                      <a:pt x="1068422" y="822841"/>
                    </a:lnTo>
                    <a:lnTo>
                      <a:pt x="1069756" y="818942"/>
                    </a:lnTo>
                    <a:lnTo>
                      <a:pt x="1070810" y="815690"/>
                    </a:lnTo>
                    <a:lnTo>
                      <a:pt x="1070861" y="811283"/>
                    </a:lnTo>
                    <a:lnTo>
                      <a:pt x="1070251" y="807042"/>
                    </a:lnTo>
                    <a:lnTo>
                      <a:pt x="1068702" y="803664"/>
                    </a:lnTo>
                    <a:lnTo>
                      <a:pt x="1066860" y="800476"/>
                    </a:lnTo>
                    <a:lnTo>
                      <a:pt x="1064092" y="796488"/>
                    </a:lnTo>
                    <a:lnTo>
                      <a:pt x="1061691" y="793415"/>
                    </a:lnTo>
                    <a:lnTo>
                      <a:pt x="1059456" y="789795"/>
                    </a:lnTo>
                    <a:lnTo>
                      <a:pt x="1056180" y="785121"/>
                    </a:lnTo>
                    <a:lnTo>
                      <a:pt x="1052801" y="780461"/>
                    </a:lnTo>
                    <a:lnTo>
                      <a:pt x="1050820" y="778187"/>
                    </a:lnTo>
                    <a:lnTo>
                      <a:pt x="1048077" y="774250"/>
                    </a:lnTo>
                    <a:lnTo>
                      <a:pt x="1044838" y="769627"/>
                    </a:lnTo>
                    <a:lnTo>
                      <a:pt x="1042540" y="767456"/>
                    </a:lnTo>
                    <a:lnTo>
                      <a:pt x="1039974" y="765373"/>
                    </a:lnTo>
                    <a:lnTo>
                      <a:pt x="1037333" y="763697"/>
                    </a:lnTo>
                    <a:lnTo>
                      <a:pt x="1034551" y="762833"/>
                    </a:lnTo>
                    <a:lnTo>
                      <a:pt x="1033802" y="762363"/>
                    </a:lnTo>
                    <a:lnTo>
                      <a:pt x="1033269" y="762604"/>
                    </a:lnTo>
                    <a:lnTo>
                      <a:pt x="1032469" y="762693"/>
                    </a:lnTo>
                    <a:lnTo>
                      <a:pt x="1031249" y="762820"/>
                    </a:lnTo>
                    <a:lnTo>
                      <a:pt x="1031173" y="763328"/>
                    </a:lnTo>
                    <a:lnTo>
                      <a:pt x="1030881" y="763709"/>
                    </a:lnTo>
                    <a:lnTo>
                      <a:pt x="1030018" y="763417"/>
                    </a:lnTo>
                    <a:lnTo>
                      <a:pt x="1030056" y="762643"/>
                    </a:lnTo>
                    <a:lnTo>
                      <a:pt x="1029078" y="762261"/>
                    </a:lnTo>
                    <a:lnTo>
                      <a:pt x="1028278" y="762782"/>
                    </a:lnTo>
                    <a:lnTo>
                      <a:pt x="1027401" y="762312"/>
                    </a:lnTo>
                    <a:lnTo>
                      <a:pt x="1027846" y="761715"/>
                    </a:lnTo>
                    <a:lnTo>
                      <a:pt x="1027503" y="760915"/>
                    </a:lnTo>
                    <a:lnTo>
                      <a:pt x="1026804" y="761703"/>
                    </a:lnTo>
                    <a:lnTo>
                      <a:pt x="1026246" y="761880"/>
                    </a:lnTo>
                    <a:lnTo>
                      <a:pt x="1025192" y="762249"/>
                    </a:lnTo>
                    <a:lnTo>
                      <a:pt x="1023858" y="761906"/>
                    </a:lnTo>
                    <a:lnTo>
                      <a:pt x="1023147" y="762401"/>
                    </a:lnTo>
                    <a:lnTo>
                      <a:pt x="1022956" y="763316"/>
                    </a:lnTo>
                    <a:lnTo>
                      <a:pt x="1022169" y="762681"/>
                    </a:lnTo>
                    <a:lnTo>
                      <a:pt x="1021470" y="761754"/>
                    </a:lnTo>
                    <a:lnTo>
                      <a:pt x="1019984" y="760687"/>
                    </a:lnTo>
                    <a:lnTo>
                      <a:pt x="1018753" y="759480"/>
                    </a:lnTo>
                    <a:lnTo>
                      <a:pt x="1018079" y="758490"/>
                    </a:lnTo>
                    <a:lnTo>
                      <a:pt x="1017419" y="757588"/>
                    </a:lnTo>
                    <a:lnTo>
                      <a:pt x="1016022" y="757537"/>
                    </a:lnTo>
                    <a:lnTo>
                      <a:pt x="1014549" y="757232"/>
                    </a:lnTo>
                    <a:lnTo>
                      <a:pt x="1012911" y="756966"/>
                    </a:lnTo>
                    <a:lnTo>
                      <a:pt x="1011526" y="756508"/>
                    </a:lnTo>
                    <a:lnTo>
                      <a:pt x="1011603" y="755543"/>
                    </a:lnTo>
                    <a:lnTo>
                      <a:pt x="1010993" y="755251"/>
                    </a:lnTo>
                    <a:lnTo>
                      <a:pt x="1009888" y="755302"/>
                    </a:lnTo>
                    <a:lnTo>
                      <a:pt x="1009190" y="755099"/>
                    </a:lnTo>
                    <a:lnTo>
                      <a:pt x="1008212" y="754680"/>
                    </a:lnTo>
                    <a:lnTo>
                      <a:pt x="1007678" y="753867"/>
                    </a:lnTo>
                    <a:lnTo>
                      <a:pt x="1006395" y="752749"/>
                    </a:lnTo>
                    <a:lnTo>
                      <a:pt x="1005100" y="751936"/>
                    </a:lnTo>
                    <a:lnTo>
                      <a:pt x="1005303" y="750908"/>
                    </a:lnTo>
                    <a:lnTo>
                      <a:pt x="1004414" y="751085"/>
                    </a:lnTo>
                    <a:lnTo>
                      <a:pt x="1003525" y="751174"/>
                    </a:lnTo>
                    <a:lnTo>
                      <a:pt x="1002522" y="751060"/>
                    </a:lnTo>
                    <a:lnTo>
                      <a:pt x="1001671" y="750641"/>
                    </a:lnTo>
                    <a:lnTo>
                      <a:pt x="1002382" y="749765"/>
                    </a:lnTo>
                    <a:lnTo>
                      <a:pt x="1002192" y="749333"/>
                    </a:lnTo>
                    <a:lnTo>
                      <a:pt x="1001709" y="748025"/>
                    </a:lnTo>
                    <a:lnTo>
                      <a:pt x="1001455" y="747517"/>
                    </a:lnTo>
                    <a:lnTo>
                      <a:pt x="1000642" y="746806"/>
                    </a:lnTo>
                    <a:lnTo>
                      <a:pt x="999906" y="747225"/>
                    </a:lnTo>
                    <a:lnTo>
                      <a:pt x="999487" y="746437"/>
                    </a:lnTo>
                    <a:lnTo>
                      <a:pt x="999258" y="745485"/>
                    </a:lnTo>
                    <a:lnTo>
                      <a:pt x="998877" y="745091"/>
                    </a:lnTo>
                    <a:lnTo>
                      <a:pt x="998674" y="744685"/>
                    </a:lnTo>
                    <a:lnTo>
                      <a:pt x="998445" y="743999"/>
                    </a:lnTo>
                    <a:lnTo>
                      <a:pt x="998966" y="743567"/>
                    </a:lnTo>
                    <a:lnTo>
                      <a:pt x="997937" y="743338"/>
                    </a:lnTo>
                    <a:lnTo>
                      <a:pt x="997467" y="742830"/>
                    </a:lnTo>
                    <a:lnTo>
                      <a:pt x="996502" y="742957"/>
                    </a:lnTo>
                    <a:lnTo>
                      <a:pt x="995943" y="743364"/>
                    </a:lnTo>
                    <a:lnTo>
                      <a:pt x="995524" y="743135"/>
                    </a:lnTo>
                    <a:lnTo>
                      <a:pt x="994927" y="742361"/>
                    </a:lnTo>
                    <a:lnTo>
                      <a:pt x="994140" y="742729"/>
                    </a:lnTo>
                    <a:lnTo>
                      <a:pt x="993962" y="741954"/>
                    </a:lnTo>
                    <a:lnTo>
                      <a:pt x="993492" y="741764"/>
                    </a:lnTo>
                    <a:lnTo>
                      <a:pt x="992883" y="741649"/>
                    </a:lnTo>
                    <a:lnTo>
                      <a:pt x="992197" y="741865"/>
                    </a:lnTo>
                    <a:lnTo>
                      <a:pt x="991448" y="742208"/>
                    </a:lnTo>
                    <a:lnTo>
                      <a:pt x="991028" y="743135"/>
                    </a:lnTo>
                    <a:lnTo>
                      <a:pt x="990711" y="743478"/>
                    </a:lnTo>
                    <a:lnTo>
                      <a:pt x="990127" y="743084"/>
                    </a:lnTo>
                    <a:lnTo>
                      <a:pt x="989555" y="743008"/>
                    </a:lnTo>
                    <a:lnTo>
                      <a:pt x="989187" y="743377"/>
                    </a:lnTo>
                    <a:lnTo>
                      <a:pt x="988247" y="743669"/>
                    </a:lnTo>
                    <a:lnTo>
                      <a:pt x="987396" y="744253"/>
                    </a:lnTo>
                    <a:lnTo>
                      <a:pt x="986736" y="744380"/>
                    </a:lnTo>
                    <a:lnTo>
                      <a:pt x="986190" y="744850"/>
                    </a:lnTo>
                    <a:lnTo>
                      <a:pt x="985263" y="744812"/>
                    </a:lnTo>
                    <a:lnTo>
                      <a:pt x="983929" y="744824"/>
                    </a:lnTo>
                    <a:lnTo>
                      <a:pt x="983421" y="744088"/>
                    </a:lnTo>
                    <a:lnTo>
                      <a:pt x="982532" y="744266"/>
                    </a:lnTo>
                    <a:lnTo>
                      <a:pt x="981681" y="743491"/>
                    </a:lnTo>
                    <a:lnTo>
                      <a:pt x="980856" y="743516"/>
                    </a:lnTo>
                    <a:lnTo>
                      <a:pt x="979548" y="743237"/>
                    </a:lnTo>
                    <a:lnTo>
                      <a:pt x="978176" y="742526"/>
                    </a:lnTo>
                    <a:lnTo>
                      <a:pt x="977147" y="741421"/>
                    </a:lnTo>
                    <a:lnTo>
                      <a:pt x="976474" y="741586"/>
                    </a:lnTo>
                    <a:lnTo>
                      <a:pt x="976881" y="742386"/>
                    </a:lnTo>
                    <a:lnTo>
                      <a:pt x="977058" y="743046"/>
                    </a:lnTo>
                    <a:lnTo>
                      <a:pt x="976335" y="743034"/>
                    </a:lnTo>
                    <a:lnTo>
                      <a:pt x="975573" y="742538"/>
                    </a:lnTo>
                    <a:lnTo>
                      <a:pt x="975039" y="742043"/>
                    </a:lnTo>
                    <a:lnTo>
                      <a:pt x="973972" y="742500"/>
                    </a:lnTo>
                    <a:lnTo>
                      <a:pt x="973185" y="741624"/>
                    </a:lnTo>
                    <a:lnTo>
                      <a:pt x="972245" y="741815"/>
                    </a:lnTo>
                    <a:lnTo>
                      <a:pt x="970874" y="743288"/>
                    </a:lnTo>
                    <a:lnTo>
                      <a:pt x="970073" y="743135"/>
                    </a:lnTo>
                    <a:lnTo>
                      <a:pt x="969515" y="743237"/>
                    </a:lnTo>
                    <a:lnTo>
                      <a:pt x="969032" y="743453"/>
                    </a:lnTo>
                    <a:lnTo>
                      <a:pt x="968778" y="742881"/>
                    </a:lnTo>
                    <a:lnTo>
                      <a:pt x="967978" y="742157"/>
                    </a:lnTo>
                    <a:lnTo>
                      <a:pt x="967699" y="741433"/>
                    </a:lnTo>
                    <a:lnTo>
                      <a:pt x="966708" y="740710"/>
                    </a:lnTo>
                    <a:lnTo>
                      <a:pt x="965222" y="739808"/>
                    </a:lnTo>
                    <a:lnTo>
                      <a:pt x="964816" y="738893"/>
                    </a:lnTo>
                    <a:lnTo>
                      <a:pt x="964612" y="738157"/>
                    </a:lnTo>
                    <a:lnTo>
                      <a:pt x="964016" y="738055"/>
                    </a:lnTo>
                    <a:lnTo>
                      <a:pt x="963698" y="737547"/>
                    </a:lnTo>
                    <a:lnTo>
                      <a:pt x="962784" y="737662"/>
                    </a:lnTo>
                    <a:lnTo>
                      <a:pt x="961641" y="736722"/>
                    </a:lnTo>
                    <a:lnTo>
                      <a:pt x="960739" y="735845"/>
                    </a:lnTo>
                    <a:lnTo>
                      <a:pt x="958745" y="734842"/>
                    </a:lnTo>
                    <a:lnTo>
                      <a:pt x="958199" y="734334"/>
                    </a:lnTo>
                    <a:lnTo>
                      <a:pt x="957196" y="734766"/>
                    </a:lnTo>
                    <a:lnTo>
                      <a:pt x="955024" y="735045"/>
                    </a:lnTo>
                    <a:lnTo>
                      <a:pt x="954186" y="734626"/>
                    </a:lnTo>
                    <a:lnTo>
                      <a:pt x="952700" y="735020"/>
                    </a:lnTo>
                    <a:lnTo>
                      <a:pt x="952344" y="735503"/>
                    </a:lnTo>
                    <a:lnTo>
                      <a:pt x="951798" y="735947"/>
                    </a:lnTo>
                    <a:lnTo>
                      <a:pt x="951074" y="736061"/>
                    </a:lnTo>
                    <a:lnTo>
                      <a:pt x="949893" y="736658"/>
                    </a:lnTo>
                    <a:lnTo>
                      <a:pt x="948877" y="737103"/>
                    </a:lnTo>
                    <a:lnTo>
                      <a:pt x="948547" y="737636"/>
                    </a:lnTo>
                    <a:lnTo>
                      <a:pt x="947366" y="737014"/>
                    </a:lnTo>
                    <a:lnTo>
                      <a:pt x="946667" y="737192"/>
                    </a:lnTo>
                    <a:lnTo>
                      <a:pt x="946032" y="737763"/>
                    </a:lnTo>
                    <a:lnTo>
                      <a:pt x="945067" y="737852"/>
                    </a:lnTo>
                    <a:lnTo>
                      <a:pt x="944089" y="738373"/>
                    </a:lnTo>
                    <a:lnTo>
                      <a:pt x="942438" y="738385"/>
                    </a:lnTo>
                    <a:lnTo>
                      <a:pt x="941028" y="738322"/>
                    </a:lnTo>
                    <a:lnTo>
                      <a:pt x="940724" y="738868"/>
                    </a:lnTo>
                    <a:lnTo>
                      <a:pt x="940571" y="739554"/>
                    </a:lnTo>
                    <a:lnTo>
                      <a:pt x="939517" y="739427"/>
                    </a:lnTo>
                    <a:lnTo>
                      <a:pt x="938984" y="739782"/>
                    </a:lnTo>
                    <a:lnTo>
                      <a:pt x="938450" y="740202"/>
                    </a:lnTo>
                    <a:lnTo>
                      <a:pt x="937422" y="740735"/>
                    </a:lnTo>
                    <a:lnTo>
                      <a:pt x="936304" y="740913"/>
                    </a:lnTo>
                    <a:lnTo>
                      <a:pt x="934069" y="740710"/>
                    </a:lnTo>
                    <a:lnTo>
                      <a:pt x="932240" y="740468"/>
                    </a:lnTo>
                    <a:lnTo>
                      <a:pt x="929535" y="740303"/>
                    </a:lnTo>
                    <a:lnTo>
                      <a:pt x="926195" y="740075"/>
                    </a:lnTo>
                    <a:lnTo>
                      <a:pt x="923998" y="739808"/>
                    </a:lnTo>
                    <a:lnTo>
                      <a:pt x="923769" y="738754"/>
                    </a:lnTo>
                    <a:lnTo>
                      <a:pt x="924811" y="738081"/>
                    </a:lnTo>
                    <a:lnTo>
                      <a:pt x="925979" y="737369"/>
                    </a:lnTo>
                    <a:lnTo>
                      <a:pt x="926411" y="735922"/>
                    </a:lnTo>
                    <a:lnTo>
                      <a:pt x="926360" y="735388"/>
                    </a:lnTo>
                    <a:lnTo>
                      <a:pt x="925661" y="734461"/>
                    </a:lnTo>
                    <a:lnTo>
                      <a:pt x="925141" y="734156"/>
                    </a:lnTo>
                    <a:lnTo>
                      <a:pt x="924861" y="733648"/>
                    </a:lnTo>
                    <a:lnTo>
                      <a:pt x="925052" y="733229"/>
                    </a:lnTo>
                    <a:lnTo>
                      <a:pt x="926093" y="732632"/>
                    </a:lnTo>
                    <a:lnTo>
                      <a:pt x="926360" y="732061"/>
                    </a:lnTo>
                    <a:lnTo>
                      <a:pt x="925750" y="731667"/>
                    </a:lnTo>
                    <a:lnTo>
                      <a:pt x="924950" y="730626"/>
                    </a:lnTo>
                    <a:lnTo>
                      <a:pt x="924353" y="729191"/>
                    </a:lnTo>
                    <a:lnTo>
                      <a:pt x="924455" y="728162"/>
                    </a:lnTo>
                    <a:lnTo>
                      <a:pt x="923934" y="728124"/>
                    </a:lnTo>
                    <a:lnTo>
                      <a:pt x="923083" y="728581"/>
                    </a:lnTo>
                    <a:lnTo>
                      <a:pt x="922563" y="728670"/>
                    </a:lnTo>
                    <a:lnTo>
                      <a:pt x="922067" y="727895"/>
                    </a:lnTo>
                    <a:lnTo>
                      <a:pt x="922880" y="727082"/>
                    </a:lnTo>
                    <a:lnTo>
                      <a:pt x="922448" y="726359"/>
                    </a:lnTo>
                    <a:lnTo>
                      <a:pt x="921483" y="725558"/>
                    </a:lnTo>
                    <a:lnTo>
                      <a:pt x="922080" y="724898"/>
                    </a:lnTo>
                    <a:lnTo>
                      <a:pt x="922614" y="724174"/>
                    </a:lnTo>
                    <a:lnTo>
                      <a:pt x="922563" y="723272"/>
                    </a:lnTo>
                    <a:lnTo>
                      <a:pt x="922360" y="722155"/>
                    </a:lnTo>
                    <a:lnTo>
                      <a:pt x="922677" y="720428"/>
                    </a:lnTo>
                    <a:lnTo>
                      <a:pt x="922410" y="719780"/>
                    </a:lnTo>
                    <a:lnTo>
                      <a:pt x="922829" y="719424"/>
                    </a:lnTo>
                    <a:lnTo>
                      <a:pt x="923363" y="719640"/>
                    </a:lnTo>
                    <a:lnTo>
                      <a:pt x="923858" y="719399"/>
                    </a:lnTo>
                    <a:lnTo>
                      <a:pt x="924150" y="718345"/>
                    </a:lnTo>
                    <a:lnTo>
                      <a:pt x="924519" y="717011"/>
                    </a:lnTo>
                    <a:lnTo>
                      <a:pt x="925217" y="716313"/>
                    </a:lnTo>
                    <a:lnTo>
                      <a:pt x="925204" y="715233"/>
                    </a:lnTo>
                    <a:lnTo>
                      <a:pt x="925077" y="714484"/>
                    </a:lnTo>
                    <a:lnTo>
                      <a:pt x="925649" y="713532"/>
                    </a:lnTo>
                    <a:lnTo>
                      <a:pt x="925344" y="712693"/>
                    </a:lnTo>
                    <a:lnTo>
                      <a:pt x="925255" y="712160"/>
                    </a:lnTo>
                    <a:lnTo>
                      <a:pt x="925509" y="711258"/>
                    </a:lnTo>
                    <a:lnTo>
                      <a:pt x="926157" y="710153"/>
                    </a:lnTo>
                    <a:lnTo>
                      <a:pt x="926843" y="708198"/>
                    </a:lnTo>
                    <a:lnTo>
                      <a:pt x="926843" y="707118"/>
                    </a:lnTo>
                    <a:lnTo>
                      <a:pt x="926487" y="706153"/>
                    </a:lnTo>
                    <a:lnTo>
                      <a:pt x="926970" y="704438"/>
                    </a:lnTo>
                    <a:lnTo>
                      <a:pt x="927414" y="702825"/>
                    </a:lnTo>
                    <a:lnTo>
                      <a:pt x="927465" y="701390"/>
                    </a:lnTo>
                    <a:lnTo>
                      <a:pt x="927211" y="699803"/>
                    </a:lnTo>
                    <a:lnTo>
                      <a:pt x="926817" y="698838"/>
                    </a:lnTo>
                    <a:lnTo>
                      <a:pt x="927198" y="697352"/>
                    </a:lnTo>
                    <a:lnTo>
                      <a:pt x="928125" y="696945"/>
                    </a:lnTo>
                    <a:lnTo>
                      <a:pt x="928621" y="696196"/>
                    </a:lnTo>
                    <a:lnTo>
                      <a:pt x="929268" y="695078"/>
                    </a:lnTo>
                    <a:lnTo>
                      <a:pt x="930043" y="694354"/>
                    </a:lnTo>
                    <a:lnTo>
                      <a:pt x="931364" y="693123"/>
                    </a:lnTo>
                    <a:lnTo>
                      <a:pt x="932939" y="691954"/>
                    </a:lnTo>
                    <a:lnTo>
                      <a:pt x="933612" y="691395"/>
                    </a:lnTo>
                    <a:lnTo>
                      <a:pt x="934171" y="690646"/>
                    </a:lnTo>
                    <a:lnTo>
                      <a:pt x="933370" y="689389"/>
                    </a:lnTo>
                    <a:lnTo>
                      <a:pt x="932672" y="688157"/>
                    </a:lnTo>
                    <a:lnTo>
                      <a:pt x="932875" y="687077"/>
                    </a:lnTo>
                    <a:lnTo>
                      <a:pt x="933548" y="685795"/>
                    </a:lnTo>
                    <a:lnTo>
                      <a:pt x="933434" y="684588"/>
                    </a:lnTo>
                    <a:lnTo>
                      <a:pt x="933434" y="683140"/>
                    </a:lnTo>
                    <a:lnTo>
                      <a:pt x="934082" y="681756"/>
                    </a:lnTo>
                    <a:lnTo>
                      <a:pt x="934552" y="680918"/>
                    </a:lnTo>
                    <a:lnTo>
                      <a:pt x="934463" y="680308"/>
                    </a:lnTo>
                    <a:lnTo>
                      <a:pt x="934475" y="679381"/>
                    </a:lnTo>
                    <a:lnTo>
                      <a:pt x="934132" y="678479"/>
                    </a:lnTo>
                    <a:lnTo>
                      <a:pt x="933358" y="678111"/>
                    </a:lnTo>
                    <a:lnTo>
                      <a:pt x="933116" y="677197"/>
                    </a:lnTo>
                    <a:lnTo>
                      <a:pt x="933675" y="676549"/>
                    </a:lnTo>
                    <a:lnTo>
                      <a:pt x="933866" y="675978"/>
                    </a:lnTo>
                    <a:lnTo>
                      <a:pt x="933142" y="675330"/>
                    </a:lnTo>
                    <a:lnTo>
                      <a:pt x="932354" y="675076"/>
                    </a:lnTo>
                    <a:lnTo>
                      <a:pt x="932151" y="674162"/>
                    </a:lnTo>
                    <a:lnTo>
                      <a:pt x="932062" y="672180"/>
                    </a:lnTo>
                    <a:lnTo>
                      <a:pt x="932126" y="670212"/>
                    </a:lnTo>
                    <a:lnTo>
                      <a:pt x="932291" y="668256"/>
                    </a:lnTo>
                    <a:lnTo>
                      <a:pt x="932888" y="666039"/>
                    </a:lnTo>
                    <a:lnTo>
                      <a:pt x="933574" y="663612"/>
                    </a:lnTo>
                    <a:lnTo>
                      <a:pt x="934031" y="662424"/>
                    </a:lnTo>
                    <a:lnTo>
                      <a:pt x="935415" y="660838"/>
                    </a:lnTo>
                    <a:lnTo>
                      <a:pt x="937536" y="658972"/>
                    </a:lnTo>
                    <a:lnTo>
                      <a:pt x="939670" y="657222"/>
                    </a:lnTo>
                    <a:lnTo>
                      <a:pt x="940990" y="655993"/>
                    </a:lnTo>
                    <a:lnTo>
                      <a:pt x="941879" y="655058"/>
                    </a:lnTo>
                    <a:lnTo>
                      <a:pt x="942286" y="654516"/>
                    </a:lnTo>
                    <a:lnTo>
                      <a:pt x="942692" y="653918"/>
                    </a:lnTo>
                    <a:lnTo>
                      <a:pt x="942870" y="653144"/>
                    </a:lnTo>
                    <a:lnTo>
                      <a:pt x="942959" y="652566"/>
                    </a:lnTo>
                    <a:lnTo>
                      <a:pt x="943022" y="651957"/>
                    </a:lnTo>
                    <a:lnTo>
                      <a:pt x="943111" y="651442"/>
                    </a:lnTo>
                    <a:lnTo>
                      <a:pt x="942934" y="650421"/>
                    </a:lnTo>
                    <a:lnTo>
                      <a:pt x="942616" y="649713"/>
                    </a:lnTo>
                    <a:lnTo>
                      <a:pt x="941994" y="648106"/>
                    </a:lnTo>
                    <a:lnTo>
                      <a:pt x="941295" y="646530"/>
                    </a:lnTo>
                    <a:lnTo>
                      <a:pt x="940902" y="645606"/>
                    </a:lnTo>
                    <a:lnTo>
                      <a:pt x="940457" y="644671"/>
                    </a:lnTo>
                    <a:lnTo>
                      <a:pt x="939733" y="643111"/>
                    </a:lnTo>
                    <a:lnTo>
                      <a:pt x="939314" y="642074"/>
                    </a:lnTo>
                    <a:lnTo>
                      <a:pt x="938730" y="640647"/>
                    </a:lnTo>
                    <a:lnTo>
                      <a:pt x="938603" y="640128"/>
                    </a:lnTo>
                    <a:lnTo>
                      <a:pt x="938184" y="638403"/>
                    </a:lnTo>
                    <a:lnTo>
                      <a:pt x="938120" y="637485"/>
                    </a:lnTo>
                    <a:lnTo>
                      <a:pt x="938260" y="636911"/>
                    </a:lnTo>
                    <a:lnTo>
                      <a:pt x="938616" y="635016"/>
                    </a:lnTo>
                    <a:lnTo>
                      <a:pt x="939098" y="633594"/>
                    </a:lnTo>
                    <a:lnTo>
                      <a:pt x="939238" y="632785"/>
                    </a:lnTo>
                    <a:lnTo>
                      <a:pt x="939454" y="632264"/>
                    </a:lnTo>
                    <a:lnTo>
                      <a:pt x="939847" y="631157"/>
                    </a:lnTo>
                    <a:lnTo>
                      <a:pt x="940254" y="630085"/>
                    </a:lnTo>
                    <a:lnTo>
                      <a:pt x="940940" y="629745"/>
                    </a:lnTo>
                    <a:lnTo>
                      <a:pt x="942083" y="629297"/>
                    </a:lnTo>
                    <a:lnTo>
                      <a:pt x="942832" y="628810"/>
                    </a:lnTo>
                    <a:lnTo>
                      <a:pt x="943950" y="628408"/>
                    </a:lnTo>
                    <a:lnTo>
                      <a:pt x="945601" y="628495"/>
                    </a:lnTo>
                    <a:lnTo>
                      <a:pt x="946147" y="627780"/>
                    </a:lnTo>
                    <a:lnTo>
                      <a:pt x="946528" y="626139"/>
                    </a:lnTo>
                    <a:lnTo>
                      <a:pt x="947112" y="625194"/>
                    </a:lnTo>
                    <a:lnTo>
                      <a:pt x="948750" y="625018"/>
                    </a:lnTo>
                    <a:lnTo>
                      <a:pt x="949385" y="625101"/>
                    </a:lnTo>
                    <a:lnTo>
                      <a:pt x="950147" y="624941"/>
                    </a:lnTo>
                    <a:lnTo>
                      <a:pt x="951227" y="624209"/>
                    </a:lnTo>
                    <a:lnTo>
                      <a:pt x="952738" y="622893"/>
                    </a:lnTo>
                    <a:lnTo>
                      <a:pt x="953792" y="621422"/>
                    </a:lnTo>
                    <a:lnTo>
                      <a:pt x="954071" y="620895"/>
                    </a:lnTo>
                    <a:lnTo>
                      <a:pt x="953792" y="620096"/>
                    </a:lnTo>
                    <a:lnTo>
                      <a:pt x="952941" y="619107"/>
                    </a:lnTo>
                    <a:lnTo>
                      <a:pt x="952560" y="618668"/>
                    </a:lnTo>
                    <a:lnTo>
                      <a:pt x="952674" y="617817"/>
                    </a:lnTo>
                    <a:lnTo>
                      <a:pt x="952738" y="617325"/>
                    </a:lnTo>
                    <a:lnTo>
                      <a:pt x="953068" y="616211"/>
                    </a:lnTo>
                    <a:lnTo>
                      <a:pt x="953817" y="614842"/>
                    </a:lnTo>
                    <a:lnTo>
                      <a:pt x="953944" y="613539"/>
                    </a:lnTo>
                    <a:lnTo>
                      <a:pt x="954249" y="612659"/>
                    </a:lnTo>
                    <a:lnTo>
                      <a:pt x="954757" y="611228"/>
                    </a:lnTo>
                    <a:lnTo>
                      <a:pt x="954846" y="610692"/>
                    </a:lnTo>
                    <a:lnTo>
                      <a:pt x="955075" y="609417"/>
                    </a:lnTo>
                    <a:lnTo>
                      <a:pt x="955875" y="609051"/>
                    </a:lnTo>
                    <a:lnTo>
                      <a:pt x="956523" y="609259"/>
                    </a:lnTo>
                    <a:lnTo>
                      <a:pt x="957704" y="608961"/>
                    </a:lnTo>
                    <a:lnTo>
                      <a:pt x="958161" y="609041"/>
                    </a:lnTo>
                    <a:lnTo>
                      <a:pt x="959101" y="609314"/>
                    </a:lnTo>
                    <a:lnTo>
                      <a:pt x="959748" y="609863"/>
                    </a:lnTo>
                    <a:lnTo>
                      <a:pt x="960206" y="609835"/>
                    </a:lnTo>
                    <a:lnTo>
                      <a:pt x="960460" y="609474"/>
                    </a:lnTo>
                    <a:lnTo>
                      <a:pt x="961209" y="609583"/>
                    </a:lnTo>
                    <a:lnTo>
                      <a:pt x="961882" y="609221"/>
                    </a:lnTo>
                    <a:lnTo>
                      <a:pt x="962022" y="608251"/>
                    </a:lnTo>
                    <a:lnTo>
                      <a:pt x="961818" y="607465"/>
                    </a:lnTo>
                    <a:lnTo>
                      <a:pt x="962530" y="607127"/>
                    </a:lnTo>
                    <a:lnTo>
                      <a:pt x="963088" y="606597"/>
                    </a:lnTo>
                    <a:lnTo>
                      <a:pt x="962873" y="606042"/>
                    </a:lnTo>
                    <a:lnTo>
                      <a:pt x="962949" y="605352"/>
                    </a:lnTo>
                    <a:lnTo>
                      <a:pt x="963533" y="604694"/>
                    </a:lnTo>
                    <a:lnTo>
                      <a:pt x="965044" y="603582"/>
                    </a:lnTo>
                    <a:lnTo>
                      <a:pt x="965806" y="602221"/>
                    </a:lnTo>
                    <a:lnTo>
                      <a:pt x="965590" y="601284"/>
                    </a:lnTo>
                    <a:lnTo>
                      <a:pt x="963673" y="599219"/>
                    </a:lnTo>
                    <a:lnTo>
                      <a:pt x="961907" y="598275"/>
                    </a:lnTo>
                    <a:lnTo>
                      <a:pt x="961044" y="597363"/>
                    </a:lnTo>
                    <a:lnTo>
                      <a:pt x="960218" y="596891"/>
                    </a:lnTo>
                    <a:lnTo>
                      <a:pt x="959647" y="595540"/>
                    </a:lnTo>
                    <a:lnTo>
                      <a:pt x="958948" y="594226"/>
                    </a:lnTo>
                    <a:lnTo>
                      <a:pt x="958275" y="592556"/>
                    </a:lnTo>
                    <a:lnTo>
                      <a:pt x="956954" y="589417"/>
                    </a:lnTo>
                    <a:lnTo>
                      <a:pt x="956599" y="586228"/>
                    </a:lnTo>
                    <a:lnTo>
                      <a:pt x="956662" y="582956"/>
                    </a:lnTo>
                    <a:lnTo>
                      <a:pt x="957246" y="580401"/>
                    </a:lnTo>
                    <a:lnTo>
                      <a:pt x="958174" y="577842"/>
                    </a:lnTo>
                    <a:lnTo>
                      <a:pt x="959507" y="575241"/>
                    </a:lnTo>
                    <a:lnTo>
                      <a:pt x="960675" y="573161"/>
                    </a:lnTo>
                    <a:lnTo>
                      <a:pt x="961183" y="572039"/>
                    </a:lnTo>
                    <a:lnTo>
                      <a:pt x="961831" y="570560"/>
                    </a:lnTo>
                    <a:lnTo>
                      <a:pt x="962187" y="569480"/>
                    </a:lnTo>
                    <a:lnTo>
                      <a:pt x="962873" y="567484"/>
                    </a:lnTo>
                    <a:lnTo>
                      <a:pt x="963266" y="565089"/>
                    </a:lnTo>
                    <a:lnTo>
                      <a:pt x="963825" y="562732"/>
                    </a:lnTo>
                    <a:lnTo>
                      <a:pt x="964828" y="560198"/>
                    </a:lnTo>
                    <a:lnTo>
                      <a:pt x="964066" y="556714"/>
                    </a:lnTo>
                    <a:lnTo>
                      <a:pt x="963228" y="554380"/>
                    </a:lnTo>
                    <a:lnTo>
                      <a:pt x="961526" y="551051"/>
                    </a:lnTo>
                    <a:lnTo>
                      <a:pt x="959786" y="547917"/>
                    </a:lnTo>
                    <a:lnTo>
                      <a:pt x="956472" y="543688"/>
                    </a:lnTo>
                    <a:lnTo>
                      <a:pt x="951277" y="538735"/>
                    </a:lnTo>
                    <a:lnTo>
                      <a:pt x="950808" y="537174"/>
                    </a:lnTo>
                    <a:lnTo>
                      <a:pt x="950566" y="536481"/>
                    </a:lnTo>
                    <a:lnTo>
                      <a:pt x="950198" y="535241"/>
                    </a:lnTo>
                    <a:lnTo>
                      <a:pt x="949817" y="534040"/>
                    </a:lnTo>
                    <a:lnTo>
                      <a:pt x="949169" y="532926"/>
                    </a:lnTo>
                    <a:lnTo>
                      <a:pt x="948522" y="532528"/>
                    </a:lnTo>
                    <a:lnTo>
                      <a:pt x="947620" y="532222"/>
                    </a:lnTo>
                    <a:lnTo>
                      <a:pt x="946617" y="532111"/>
                    </a:lnTo>
                    <a:lnTo>
                      <a:pt x="945423" y="531623"/>
                    </a:lnTo>
                    <a:lnTo>
                      <a:pt x="944432" y="530630"/>
                    </a:lnTo>
                    <a:lnTo>
                      <a:pt x="943124" y="529978"/>
                    </a:lnTo>
                    <a:lnTo>
                      <a:pt x="942464" y="528961"/>
                    </a:lnTo>
                    <a:lnTo>
                      <a:pt x="941905" y="527991"/>
                    </a:lnTo>
                    <a:lnTo>
                      <a:pt x="941333" y="526867"/>
                    </a:lnTo>
                    <a:lnTo>
                      <a:pt x="940965" y="525801"/>
                    </a:lnTo>
                    <a:lnTo>
                      <a:pt x="940101" y="524437"/>
                    </a:lnTo>
                    <a:lnTo>
                      <a:pt x="939746" y="523669"/>
                    </a:lnTo>
                    <a:lnTo>
                      <a:pt x="940063" y="522774"/>
                    </a:lnTo>
                    <a:lnTo>
                      <a:pt x="940825" y="521736"/>
                    </a:lnTo>
                    <a:lnTo>
                      <a:pt x="940990" y="520914"/>
                    </a:lnTo>
                    <a:lnTo>
                      <a:pt x="940355" y="519395"/>
                    </a:lnTo>
                    <a:lnTo>
                      <a:pt x="939479" y="517315"/>
                    </a:lnTo>
                    <a:lnTo>
                      <a:pt x="939162" y="514917"/>
                    </a:lnTo>
                    <a:lnTo>
                      <a:pt x="938666" y="512422"/>
                    </a:lnTo>
                    <a:lnTo>
                      <a:pt x="938184" y="510634"/>
                    </a:lnTo>
                    <a:lnTo>
                      <a:pt x="936850" y="509119"/>
                    </a:lnTo>
                    <a:lnTo>
                      <a:pt x="935656" y="507827"/>
                    </a:lnTo>
                    <a:lnTo>
                      <a:pt x="933993" y="506331"/>
                    </a:lnTo>
                    <a:lnTo>
                      <a:pt x="932024" y="504533"/>
                    </a:lnTo>
                    <a:lnTo>
                      <a:pt x="929776" y="502658"/>
                    </a:lnTo>
                    <a:lnTo>
                      <a:pt x="929078" y="500924"/>
                    </a:lnTo>
                    <a:lnTo>
                      <a:pt x="928303" y="498525"/>
                    </a:lnTo>
                    <a:lnTo>
                      <a:pt x="926424" y="496040"/>
                    </a:lnTo>
                    <a:lnTo>
                      <a:pt x="924544" y="494544"/>
                    </a:lnTo>
                    <a:lnTo>
                      <a:pt x="922779" y="493722"/>
                    </a:lnTo>
                    <a:lnTo>
                      <a:pt x="920607" y="492550"/>
                    </a:lnTo>
                    <a:lnTo>
                      <a:pt x="917876" y="491657"/>
                    </a:lnTo>
                    <a:lnTo>
                      <a:pt x="917000" y="490987"/>
                    </a:lnTo>
                    <a:lnTo>
                      <a:pt x="916403" y="489949"/>
                    </a:lnTo>
                    <a:lnTo>
                      <a:pt x="915375" y="487856"/>
                    </a:lnTo>
                    <a:lnTo>
                      <a:pt x="913724" y="486730"/>
                    </a:lnTo>
                    <a:lnTo>
                      <a:pt x="911564" y="485875"/>
                    </a:lnTo>
                    <a:lnTo>
                      <a:pt x="909786" y="484707"/>
                    </a:lnTo>
                    <a:lnTo>
                      <a:pt x="907818" y="483837"/>
                    </a:lnTo>
                    <a:lnTo>
                      <a:pt x="905824" y="483120"/>
                    </a:lnTo>
                    <a:lnTo>
                      <a:pt x="903614" y="482982"/>
                    </a:lnTo>
                    <a:lnTo>
                      <a:pt x="902713" y="482889"/>
                    </a:lnTo>
                    <a:lnTo>
                      <a:pt x="902065" y="482266"/>
                    </a:lnTo>
                    <a:lnTo>
                      <a:pt x="901341" y="481252"/>
                    </a:lnTo>
                    <a:lnTo>
                      <a:pt x="900757" y="480000"/>
                    </a:lnTo>
                    <a:lnTo>
                      <a:pt x="900211" y="479033"/>
                    </a:lnTo>
                    <a:lnTo>
                      <a:pt x="899042" y="478696"/>
                    </a:lnTo>
                    <a:lnTo>
                      <a:pt x="897328" y="478830"/>
                    </a:lnTo>
                    <a:lnTo>
                      <a:pt x="896083" y="478920"/>
                    </a:lnTo>
                    <a:lnTo>
                      <a:pt x="894356" y="478939"/>
                    </a:lnTo>
                    <a:lnTo>
                      <a:pt x="892832" y="479000"/>
                    </a:lnTo>
                    <a:lnTo>
                      <a:pt x="890800" y="479084"/>
                    </a:lnTo>
                    <a:lnTo>
                      <a:pt x="888743" y="478821"/>
                    </a:lnTo>
                    <a:lnTo>
                      <a:pt x="886850" y="478336"/>
                    </a:lnTo>
                    <a:lnTo>
                      <a:pt x="885568" y="478089"/>
                    </a:lnTo>
                    <a:lnTo>
                      <a:pt x="884260" y="477366"/>
                    </a:lnTo>
                    <a:lnTo>
                      <a:pt x="882634" y="476645"/>
                    </a:lnTo>
                    <a:lnTo>
                      <a:pt x="880653" y="475433"/>
                    </a:lnTo>
                    <a:lnTo>
                      <a:pt x="878837" y="474265"/>
                    </a:lnTo>
                    <a:lnTo>
                      <a:pt x="877008" y="472949"/>
                    </a:lnTo>
                    <a:lnTo>
                      <a:pt x="874506" y="471430"/>
                    </a:lnTo>
                    <a:lnTo>
                      <a:pt x="872461" y="470653"/>
                    </a:lnTo>
                    <a:lnTo>
                      <a:pt x="870289" y="470371"/>
                    </a:lnTo>
                    <a:lnTo>
                      <a:pt x="868880" y="470749"/>
                    </a:lnTo>
                    <a:lnTo>
                      <a:pt x="867000" y="470052"/>
                    </a:lnTo>
                    <a:lnTo>
                      <a:pt x="865260" y="469423"/>
                    </a:lnTo>
                    <a:lnTo>
                      <a:pt x="862365" y="468926"/>
                    </a:lnTo>
                    <a:lnTo>
                      <a:pt x="860155" y="468871"/>
                    </a:lnTo>
                    <a:lnTo>
                      <a:pt x="857132" y="468778"/>
                    </a:lnTo>
                    <a:lnTo>
                      <a:pt x="853437" y="468409"/>
                    </a:lnTo>
                    <a:lnTo>
                      <a:pt x="853297" y="426951"/>
                    </a:lnTo>
                    <a:lnTo>
                      <a:pt x="853106" y="408703"/>
                    </a:lnTo>
                    <a:lnTo>
                      <a:pt x="852903" y="388928"/>
                    </a:lnTo>
                    <a:lnTo>
                      <a:pt x="852865" y="369812"/>
                    </a:lnTo>
                    <a:lnTo>
                      <a:pt x="855265" y="369798"/>
                    </a:lnTo>
                    <a:lnTo>
                      <a:pt x="859393" y="369523"/>
                    </a:lnTo>
                    <a:lnTo>
                      <a:pt x="862288" y="368825"/>
                    </a:lnTo>
                    <a:lnTo>
                      <a:pt x="865921" y="366913"/>
                    </a:lnTo>
                    <a:lnTo>
                      <a:pt x="868524" y="365047"/>
                    </a:lnTo>
                    <a:lnTo>
                      <a:pt x="871560" y="362841"/>
                    </a:lnTo>
                    <a:lnTo>
                      <a:pt x="873515" y="360555"/>
                    </a:lnTo>
                    <a:lnTo>
                      <a:pt x="874099" y="359158"/>
                    </a:lnTo>
                    <a:lnTo>
                      <a:pt x="874595" y="357595"/>
                    </a:lnTo>
                    <a:lnTo>
                      <a:pt x="875116" y="356153"/>
                    </a:lnTo>
                    <a:lnTo>
                      <a:pt x="875763" y="354528"/>
                    </a:lnTo>
                    <a:lnTo>
                      <a:pt x="876005" y="353815"/>
                    </a:lnTo>
                    <a:lnTo>
                      <a:pt x="876614" y="352403"/>
                    </a:lnTo>
                    <a:lnTo>
                      <a:pt x="877655" y="350685"/>
                    </a:lnTo>
                    <a:lnTo>
                      <a:pt x="878481" y="349525"/>
                    </a:lnTo>
                    <a:lnTo>
                      <a:pt x="879459" y="348212"/>
                    </a:lnTo>
                    <a:lnTo>
                      <a:pt x="880234" y="347484"/>
                    </a:lnTo>
                    <a:lnTo>
                      <a:pt x="881046" y="346701"/>
                    </a:lnTo>
                    <a:lnTo>
                      <a:pt x="881872" y="346014"/>
                    </a:lnTo>
                    <a:lnTo>
                      <a:pt x="882697" y="345102"/>
                    </a:lnTo>
                    <a:lnTo>
                      <a:pt x="883777" y="344100"/>
                    </a:lnTo>
                    <a:lnTo>
                      <a:pt x="884768" y="343152"/>
                    </a:lnTo>
                    <a:lnTo>
                      <a:pt x="885974" y="341734"/>
                    </a:lnTo>
                    <a:lnTo>
                      <a:pt x="886888" y="340314"/>
                    </a:lnTo>
                    <a:lnTo>
                      <a:pt x="887447" y="339248"/>
                    </a:lnTo>
                    <a:lnTo>
                      <a:pt x="887866" y="338082"/>
                    </a:lnTo>
                    <a:lnTo>
                      <a:pt x="888133" y="337084"/>
                    </a:lnTo>
                    <a:lnTo>
                      <a:pt x="888374" y="336101"/>
                    </a:lnTo>
                    <a:lnTo>
                      <a:pt x="888692" y="335090"/>
                    </a:lnTo>
                    <a:lnTo>
                      <a:pt x="889124" y="333943"/>
                    </a:lnTo>
                    <a:lnTo>
                      <a:pt x="889466" y="332560"/>
                    </a:lnTo>
                    <a:lnTo>
                      <a:pt x="889822" y="331292"/>
                    </a:lnTo>
                    <a:lnTo>
                      <a:pt x="889873" y="330046"/>
                    </a:lnTo>
                    <a:lnTo>
                      <a:pt x="889797" y="329410"/>
                    </a:lnTo>
                    <a:lnTo>
                      <a:pt x="889517" y="328396"/>
                    </a:lnTo>
                    <a:lnTo>
                      <a:pt x="889339" y="327911"/>
                    </a:lnTo>
                    <a:lnTo>
                      <a:pt x="889187" y="327449"/>
                    </a:lnTo>
                    <a:lnTo>
                      <a:pt x="888946" y="326886"/>
                    </a:lnTo>
                    <a:lnTo>
                      <a:pt x="889187" y="325188"/>
                    </a:lnTo>
                    <a:lnTo>
                      <a:pt x="889708" y="322944"/>
                    </a:lnTo>
                    <a:lnTo>
                      <a:pt x="889936" y="321788"/>
                    </a:lnTo>
                    <a:lnTo>
                      <a:pt x="890000" y="321135"/>
                    </a:lnTo>
                    <a:lnTo>
                      <a:pt x="890114" y="320358"/>
                    </a:lnTo>
                    <a:lnTo>
                      <a:pt x="890813" y="319215"/>
                    </a:lnTo>
                    <a:lnTo>
                      <a:pt x="891867" y="317614"/>
                    </a:lnTo>
                    <a:lnTo>
                      <a:pt x="892730" y="316072"/>
                    </a:lnTo>
                    <a:lnTo>
                      <a:pt x="893721" y="314024"/>
                    </a:lnTo>
                    <a:lnTo>
                      <a:pt x="894737" y="312168"/>
                    </a:lnTo>
                    <a:lnTo>
                      <a:pt x="895715" y="310139"/>
                    </a:lnTo>
                    <a:lnTo>
                      <a:pt x="896566" y="308132"/>
                    </a:lnTo>
                    <a:lnTo>
                      <a:pt x="897201" y="306216"/>
                    </a:lnTo>
                    <a:lnTo>
                      <a:pt x="897874" y="304199"/>
                    </a:lnTo>
                    <a:lnTo>
                      <a:pt x="898344" y="302896"/>
                    </a:lnTo>
                    <a:lnTo>
                      <a:pt x="898979" y="301528"/>
                    </a:lnTo>
                    <a:lnTo>
                      <a:pt x="900046" y="299993"/>
                    </a:lnTo>
                    <a:lnTo>
                      <a:pt x="901252" y="298862"/>
                    </a:lnTo>
                    <a:lnTo>
                      <a:pt x="902078" y="298118"/>
                    </a:lnTo>
                    <a:lnTo>
                      <a:pt x="903081" y="296776"/>
                    </a:lnTo>
                    <a:lnTo>
                      <a:pt x="903957" y="295280"/>
                    </a:lnTo>
                    <a:lnTo>
                      <a:pt x="904846" y="293622"/>
                    </a:lnTo>
                    <a:lnTo>
                      <a:pt x="905786" y="291603"/>
                    </a:lnTo>
                    <a:lnTo>
                      <a:pt x="906472" y="290042"/>
                    </a:lnTo>
                    <a:lnTo>
                      <a:pt x="907323" y="288415"/>
                    </a:lnTo>
                    <a:lnTo>
                      <a:pt x="908351" y="286790"/>
                    </a:lnTo>
                    <a:lnTo>
                      <a:pt x="909050" y="285688"/>
                    </a:lnTo>
                    <a:lnTo>
                      <a:pt x="909939" y="284385"/>
                    </a:lnTo>
                    <a:lnTo>
                      <a:pt x="910574" y="283457"/>
                    </a:lnTo>
                    <a:lnTo>
                      <a:pt x="910688" y="282613"/>
                    </a:lnTo>
                    <a:lnTo>
                      <a:pt x="909850" y="281755"/>
                    </a:lnTo>
                    <a:lnTo>
                      <a:pt x="909253" y="280835"/>
                    </a:lnTo>
                    <a:lnTo>
                      <a:pt x="909278" y="280108"/>
                    </a:lnTo>
                    <a:lnTo>
                      <a:pt x="909672" y="279379"/>
                    </a:lnTo>
                    <a:lnTo>
                      <a:pt x="910371" y="278635"/>
                    </a:lnTo>
                    <a:lnTo>
                      <a:pt x="910714" y="278272"/>
                    </a:lnTo>
                    <a:lnTo>
                      <a:pt x="910180" y="277385"/>
                    </a:lnTo>
                    <a:lnTo>
                      <a:pt x="910282" y="276374"/>
                    </a:lnTo>
                    <a:lnTo>
                      <a:pt x="910422" y="275591"/>
                    </a:lnTo>
                    <a:lnTo>
                      <a:pt x="910752" y="275132"/>
                    </a:lnTo>
                    <a:lnTo>
                      <a:pt x="911387" y="275459"/>
                    </a:lnTo>
                    <a:lnTo>
                      <a:pt x="911780" y="275921"/>
                    </a:lnTo>
                    <a:lnTo>
                      <a:pt x="912466" y="275847"/>
                    </a:lnTo>
                    <a:lnTo>
                      <a:pt x="912898" y="275459"/>
                    </a:lnTo>
                    <a:lnTo>
                      <a:pt x="913089" y="274662"/>
                    </a:lnTo>
                    <a:lnTo>
                      <a:pt x="912682" y="273969"/>
                    </a:lnTo>
                    <a:lnTo>
                      <a:pt x="912250" y="273613"/>
                    </a:lnTo>
                    <a:lnTo>
                      <a:pt x="911539" y="273561"/>
                    </a:lnTo>
                    <a:lnTo>
                      <a:pt x="911031" y="272935"/>
                    </a:lnTo>
                    <a:lnTo>
                      <a:pt x="911234" y="272496"/>
                    </a:lnTo>
                    <a:lnTo>
                      <a:pt x="911819" y="272380"/>
                    </a:lnTo>
                    <a:lnTo>
                      <a:pt x="912669" y="272887"/>
                    </a:lnTo>
                    <a:lnTo>
                      <a:pt x="913216" y="273038"/>
                    </a:lnTo>
                    <a:lnTo>
                      <a:pt x="913876" y="272437"/>
                    </a:lnTo>
                    <a:lnTo>
                      <a:pt x="914689" y="271962"/>
                    </a:lnTo>
                    <a:lnTo>
                      <a:pt x="915679" y="271388"/>
                    </a:lnTo>
                    <a:lnTo>
                      <a:pt x="916340" y="271111"/>
                    </a:lnTo>
                    <a:lnTo>
                      <a:pt x="916276" y="270659"/>
                    </a:lnTo>
                    <a:lnTo>
                      <a:pt x="915806" y="270120"/>
                    </a:lnTo>
                    <a:lnTo>
                      <a:pt x="915730" y="269506"/>
                    </a:lnTo>
                    <a:lnTo>
                      <a:pt x="916848" y="269273"/>
                    </a:lnTo>
                    <a:lnTo>
                      <a:pt x="917597" y="269182"/>
                    </a:lnTo>
                    <a:lnTo>
                      <a:pt x="918080" y="268781"/>
                    </a:lnTo>
                    <a:lnTo>
                      <a:pt x="918359" y="268373"/>
                    </a:lnTo>
                    <a:lnTo>
                      <a:pt x="918969" y="268027"/>
                    </a:lnTo>
                    <a:lnTo>
                      <a:pt x="919502" y="267307"/>
                    </a:lnTo>
                    <a:lnTo>
                      <a:pt x="919883" y="266812"/>
                    </a:lnTo>
                    <a:lnTo>
                      <a:pt x="920645" y="266546"/>
                    </a:lnTo>
                    <a:lnTo>
                      <a:pt x="921344" y="266199"/>
                    </a:lnTo>
                    <a:lnTo>
                      <a:pt x="921661" y="265628"/>
                    </a:lnTo>
                    <a:lnTo>
                      <a:pt x="922156" y="264770"/>
                    </a:lnTo>
                    <a:lnTo>
                      <a:pt x="922423" y="264285"/>
                    </a:lnTo>
                    <a:lnTo>
                      <a:pt x="922436" y="263762"/>
                    </a:lnTo>
                    <a:lnTo>
                      <a:pt x="921775" y="263394"/>
                    </a:lnTo>
                    <a:lnTo>
                      <a:pt x="921394" y="262854"/>
                    </a:lnTo>
                    <a:lnTo>
                      <a:pt x="921051" y="261903"/>
                    </a:lnTo>
                    <a:lnTo>
                      <a:pt x="921089" y="261261"/>
                    </a:lnTo>
                    <a:lnTo>
                      <a:pt x="921407" y="260471"/>
                    </a:lnTo>
                    <a:lnTo>
                      <a:pt x="921813" y="259585"/>
                    </a:lnTo>
                    <a:lnTo>
                      <a:pt x="922347" y="258998"/>
                    </a:lnTo>
                    <a:lnTo>
                      <a:pt x="921978" y="257559"/>
                    </a:lnTo>
                    <a:lnTo>
                      <a:pt x="922334" y="256914"/>
                    </a:lnTo>
                    <a:lnTo>
                      <a:pt x="922906" y="256490"/>
                    </a:lnTo>
                    <a:lnTo>
                      <a:pt x="923731" y="256278"/>
                    </a:lnTo>
                    <a:lnTo>
                      <a:pt x="924290" y="256105"/>
                    </a:lnTo>
                    <a:lnTo>
                      <a:pt x="924011" y="255280"/>
                    </a:lnTo>
                    <a:lnTo>
                      <a:pt x="923680" y="254727"/>
                    </a:lnTo>
                    <a:lnTo>
                      <a:pt x="922893" y="254391"/>
                    </a:lnTo>
                    <a:lnTo>
                      <a:pt x="922410" y="254452"/>
                    </a:lnTo>
                    <a:lnTo>
                      <a:pt x="921610" y="254399"/>
                    </a:lnTo>
                    <a:lnTo>
                      <a:pt x="921064" y="254105"/>
                    </a:lnTo>
                    <a:lnTo>
                      <a:pt x="920759" y="253607"/>
                    </a:lnTo>
                    <a:lnTo>
                      <a:pt x="921178" y="252765"/>
                    </a:lnTo>
                    <a:lnTo>
                      <a:pt x="921471" y="251912"/>
                    </a:lnTo>
                    <a:lnTo>
                      <a:pt x="921051" y="251641"/>
                    </a:lnTo>
                    <a:lnTo>
                      <a:pt x="920264" y="251702"/>
                    </a:lnTo>
                    <a:lnTo>
                      <a:pt x="919769" y="251607"/>
                    </a:lnTo>
                    <a:lnTo>
                      <a:pt x="919794" y="250454"/>
                    </a:lnTo>
                    <a:lnTo>
                      <a:pt x="919604" y="250059"/>
                    </a:lnTo>
                    <a:lnTo>
                      <a:pt x="918753" y="249592"/>
                    </a:lnTo>
                    <a:lnTo>
                      <a:pt x="918245" y="248771"/>
                    </a:lnTo>
                    <a:lnTo>
                      <a:pt x="918130" y="247947"/>
                    </a:lnTo>
                    <a:lnTo>
                      <a:pt x="917775" y="247082"/>
                    </a:lnTo>
                    <a:lnTo>
                      <a:pt x="917407" y="246783"/>
                    </a:lnTo>
                    <a:lnTo>
                      <a:pt x="916073" y="246964"/>
                    </a:lnTo>
                    <a:lnTo>
                      <a:pt x="915082" y="247157"/>
                    </a:lnTo>
                    <a:lnTo>
                      <a:pt x="914625" y="246802"/>
                    </a:lnTo>
                    <a:lnTo>
                      <a:pt x="914994" y="245837"/>
                    </a:lnTo>
                    <a:lnTo>
                      <a:pt x="915997" y="245285"/>
                    </a:lnTo>
                    <a:lnTo>
                      <a:pt x="916111" y="244516"/>
                    </a:lnTo>
                    <a:lnTo>
                      <a:pt x="915730" y="243364"/>
                    </a:lnTo>
                    <a:lnTo>
                      <a:pt x="915870" y="242709"/>
                    </a:lnTo>
                    <a:lnTo>
                      <a:pt x="916098" y="242138"/>
                    </a:lnTo>
                    <a:lnTo>
                      <a:pt x="916200" y="241454"/>
                    </a:lnTo>
                    <a:lnTo>
                      <a:pt x="916441" y="240883"/>
                    </a:lnTo>
                    <a:lnTo>
                      <a:pt x="916949" y="240083"/>
                    </a:lnTo>
                    <a:lnTo>
                      <a:pt x="917394" y="239621"/>
                    </a:lnTo>
                    <a:lnTo>
                      <a:pt x="916949" y="239113"/>
                    </a:lnTo>
                    <a:lnTo>
                      <a:pt x="916467" y="238336"/>
                    </a:lnTo>
                    <a:lnTo>
                      <a:pt x="916962" y="237688"/>
                    </a:lnTo>
                    <a:lnTo>
                      <a:pt x="917343" y="238156"/>
                    </a:lnTo>
                    <a:lnTo>
                      <a:pt x="917953" y="238538"/>
                    </a:lnTo>
                    <a:lnTo>
                      <a:pt x="918422" y="238570"/>
                    </a:lnTo>
                    <a:lnTo>
                      <a:pt x="918550" y="237996"/>
                    </a:lnTo>
                    <a:lnTo>
                      <a:pt x="919210" y="238425"/>
                    </a:lnTo>
                    <a:lnTo>
                      <a:pt x="920086" y="238635"/>
                    </a:lnTo>
                    <a:lnTo>
                      <a:pt x="920670" y="238336"/>
                    </a:lnTo>
                    <a:lnTo>
                      <a:pt x="920734" y="237553"/>
                    </a:lnTo>
                    <a:lnTo>
                      <a:pt x="921001" y="236259"/>
                    </a:lnTo>
                    <a:lnTo>
                      <a:pt x="921648" y="235360"/>
                    </a:lnTo>
                    <a:lnTo>
                      <a:pt x="921686" y="234601"/>
                    </a:lnTo>
                    <a:lnTo>
                      <a:pt x="921432" y="233979"/>
                    </a:lnTo>
                    <a:lnTo>
                      <a:pt x="921496" y="233318"/>
                    </a:lnTo>
                    <a:lnTo>
                      <a:pt x="922944" y="233655"/>
                    </a:lnTo>
                    <a:lnTo>
                      <a:pt x="923477" y="233540"/>
                    </a:lnTo>
                    <a:lnTo>
                      <a:pt x="923591" y="233025"/>
                    </a:lnTo>
                    <a:lnTo>
                      <a:pt x="923401" y="232628"/>
                    </a:lnTo>
                    <a:lnTo>
                      <a:pt x="923287" y="232149"/>
                    </a:lnTo>
                    <a:lnTo>
                      <a:pt x="923909" y="231998"/>
                    </a:lnTo>
                    <a:lnTo>
                      <a:pt x="924684" y="231879"/>
                    </a:lnTo>
                    <a:lnTo>
                      <a:pt x="925382" y="231134"/>
                    </a:lnTo>
                    <a:lnTo>
                      <a:pt x="925814" y="230797"/>
                    </a:lnTo>
                    <a:lnTo>
                      <a:pt x="926576" y="231443"/>
                    </a:lnTo>
                    <a:lnTo>
                      <a:pt x="926957" y="231895"/>
                    </a:lnTo>
                    <a:lnTo>
                      <a:pt x="927058" y="232448"/>
                    </a:lnTo>
                    <a:lnTo>
                      <a:pt x="927490" y="232647"/>
                    </a:lnTo>
                    <a:lnTo>
                      <a:pt x="928303" y="232422"/>
                    </a:lnTo>
                    <a:lnTo>
                      <a:pt x="928684" y="231941"/>
                    </a:lnTo>
                    <a:lnTo>
                      <a:pt x="929675" y="231080"/>
                    </a:lnTo>
                    <a:lnTo>
                      <a:pt x="930335" y="230662"/>
                    </a:lnTo>
                    <a:lnTo>
                      <a:pt x="930449" y="230203"/>
                    </a:lnTo>
                    <a:lnTo>
                      <a:pt x="929687" y="229458"/>
                    </a:lnTo>
                    <a:lnTo>
                      <a:pt x="928989" y="229163"/>
                    </a:lnTo>
                    <a:lnTo>
                      <a:pt x="929129" y="228466"/>
                    </a:lnTo>
                    <a:lnTo>
                      <a:pt x="929459" y="227783"/>
                    </a:lnTo>
                    <a:lnTo>
                      <a:pt x="929599" y="227037"/>
                    </a:lnTo>
                    <a:lnTo>
                      <a:pt x="929560" y="226228"/>
                    </a:lnTo>
                    <a:lnTo>
                      <a:pt x="929586" y="225586"/>
                    </a:lnTo>
                    <a:lnTo>
                      <a:pt x="929192" y="225348"/>
                    </a:lnTo>
                    <a:lnTo>
                      <a:pt x="929091" y="224922"/>
                    </a:lnTo>
                    <a:lnTo>
                      <a:pt x="929472" y="224033"/>
                    </a:lnTo>
                    <a:lnTo>
                      <a:pt x="929383" y="223098"/>
                    </a:lnTo>
                    <a:lnTo>
                      <a:pt x="929218" y="222417"/>
                    </a:lnTo>
                    <a:lnTo>
                      <a:pt x="928836" y="221791"/>
                    </a:lnTo>
                    <a:lnTo>
                      <a:pt x="928786" y="221322"/>
                    </a:lnTo>
                    <a:lnTo>
                      <a:pt x="929281" y="220978"/>
                    </a:lnTo>
                    <a:lnTo>
                      <a:pt x="929573" y="220539"/>
                    </a:lnTo>
                    <a:lnTo>
                      <a:pt x="929751" y="219765"/>
                    </a:lnTo>
                    <a:lnTo>
                      <a:pt x="930500" y="219518"/>
                    </a:lnTo>
                    <a:lnTo>
                      <a:pt x="930843" y="218692"/>
                    </a:lnTo>
                    <a:lnTo>
                      <a:pt x="931377" y="218146"/>
                    </a:lnTo>
                    <a:lnTo>
                      <a:pt x="931948" y="217868"/>
                    </a:lnTo>
                    <a:lnTo>
                      <a:pt x="933497" y="217091"/>
                    </a:lnTo>
                    <a:lnTo>
                      <a:pt x="934475" y="216763"/>
                    </a:lnTo>
                    <a:lnTo>
                      <a:pt x="934818" y="216419"/>
                    </a:lnTo>
                    <a:lnTo>
                      <a:pt x="935275" y="215748"/>
                    </a:lnTo>
                    <a:lnTo>
                      <a:pt x="934653" y="215482"/>
                    </a:lnTo>
                    <a:lnTo>
                      <a:pt x="934018" y="215427"/>
                    </a:lnTo>
                    <a:lnTo>
                      <a:pt x="933129" y="214046"/>
                    </a:lnTo>
                    <a:lnTo>
                      <a:pt x="932774" y="213349"/>
                    </a:lnTo>
                    <a:lnTo>
                      <a:pt x="932735" y="212769"/>
                    </a:lnTo>
                    <a:lnTo>
                      <a:pt x="932888" y="212021"/>
                    </a:lnTo>
                    <a:lnTo>
                      <a:pt x="932481" y="211668"/>
                    </a:lnTo>
                    <a:lnTo>
                      <a:pt x="932227" y="211090"/>
                    </a:lnTo>
                    <a:lnTo>
                      <a:pt x="931707" y="210155"/>
                    </a:lnTo>
                    <a:lnTo>
                      <a:pt x="932050" y="209015"/>
                    </a:lnTo>
                    <a:lnTo>
                      <a:pt x="933155" y="209147"/>
                    </a:lnTo>
                    <a:lnTo>
                      <a:pt x="933637" y="209905"/>
                    </a:lnTo>
                    <a:lnTo>
                      <a:pt x="934259" y="209878"/>
                    </a:lnTo>
                    <a:lnTo>
                      <a:pt x="934272" y="209214"/>
                    </a:lnTo>
                    <a:lnTo>
                      <a:pt x="934196" y="207888"/>
                    </a:lnTo>
                    <a:lnTo>
                      <a:pt x="934094" y="206905"/>
                    </a:lnTo>
                    <a:lnTo>
                      <a:pt x="934450" y="206346"/>
                    </a:lnTo>
                    <a:lnTo>
                      <a:pt x="934856" y="205830"/>
                    </a:lnTo>
                    <a:lnTo>
                      <a:pt x="935021" y="204861"/>
                    </a:lnTo>
                    <a:lnTo>
                      <a:pt x="934298" y="203525"/>
                    </a:lnTo>
                    <a:lnTo>
                      <a:pt x="934005" y="202873"/>
                    </a:lnTo>
                    <a:lnTo>
                      <a:pt x="933307" y="202176"/>
                    </a:lnTo>
                    <a:lnTo>
                      <a:pt x="933028" y="201194"/>
                    </a:lnTo>
                    <a:lnTo>
                      <a:pt x="932850" y="200282"/>
                    </a:lnTo>
                    <a:lnTo>
                      <a:pt x="933218" y="199803"/>
                    </a:lnTo>
                    <a:lnTo>
                      <a:pt x="933104" y="199274"/>
                    </a:lnTo>
                    <a:lnTo>
                      <a:pt x="932900" y="198827"/>
                    </a:lnTo>
                    <a:lnTo>
                      <a:pt x="932037" y="198118"/>
                    </a:lnTo>
                    <a:lnTo>
                      <a:pt x="932240" y="197530"/>
                    </a:lnTo>
                    <a:lnTo>
                      <a:pt x="932583" y="196788"/>
                    </a:lnTo>
                    <a:lnTo>
                      <a:pt x="932926" y="196018"/>
                    </a:lnTo>
                    <a:lnTo>
                      <a:pt x="932647" y="195376"/>
                    </a:lnTo>
                    <a:lnTo>
                      <a:pt x="932139" y="195087"/>
                    </a:lnTo>
                    <a:lnTo>
                      <a:pt x="931440" y="195057"/>
                    </a:lnTo>
                    <a:lnTo>
                      <a:pt x="930640" y="194698"/>
                    </a:lnTo>
                    <a:lnTo>
                      <a:pt x="929980" y="194534"/>
                    </a:lnTo>
                    <a:lnTo>
                      <a:pt x="929408" y="194149"/>
                    </a:lnTo>
                    <a:lnTo>
                      <a:pt x="929116" y="193494"/>
                    </a:lnTo>
                    <a:lnTo>
                      <a:pt x="928163" y="193246"/>
                    </a:lnTo>
                    <a:lnTo>
                      <a:pt x="927122" y="193591"/>
                    </a:lnTo>
                    <a:lnTo>
                      <a:pt x="926131" y="193124"/>
                    </a:lnTo>
                    <a:lnTo>
                      <a:pt x="925192" y="192456"/>
                    </a:lnTo>
                    <a:lnTo>
                      <a:pt x="924303" y="192246"/>
                    </a:lnTo>
                    <a:lnTo>
                      <a:pt x="923007" y="192082"/>
                    </a:lnTo>
                    <a:lnTo>
                      <a:pt x="922067" y="192223"/>
                    </a:lnTo>
                    <a:lnTo>
                      <a:pt x="921280" y="191992"/>
                    </a:lnTo>
                    <a:lnTo>
                      <a:pt x="920442" y="191439"/>
                    </a:lnTo>
                    <a:lnTo>
                      <a:pt x="919972" y="191443"/>
                    </a:lnTo>
                    <a:lnTo>
                      <a:pt x="919273" y="192088"/>
                    </a:lnTo>
                    <a:lnTo>
                      <a:pt x="918308" y="191725"/>
                    </a:lnTo>
                    <a:lnTo>
                      <a:pt x="918105" y="191118"/>
                    </a:lnTo>
                    <a:lnTo>
                      <a:pt x="918511" y="190546"/>
                    </a:lnTo>
                    <a:lnTo>
                      <a:pt x="919654" y="190637"/>
                    </a:lnTo>
                    <a:lnTo>
                      <a:pt x="920404" y="189840"/>
                    </a:lnTo>
                    <a:lnTo>
                      <a:pt x="920061" y="188578"/>
                    </a:lnTo>
                    <a:lnTo>
                      <a:pt x="919426" y="188665"/>
                    </a:lnTo>
                    <a:lnTo>
                      <a:pt x="918931" y="188380"/>
                    </a:lnTo>
                    <a:lnTo>
                      <a:pt x="918562" y="188081"/>
                    </a:lnTo>
                    <a:lnTo>
                      <a:pt x="918778" y="187538"/>
                    </a:lnTo>
                    <a:lnTo>
                      <a:pt x="918346" y="187220"/>
                    </a:lnTo>
                    <a:lnTo>
                      <a:pt x="918499" y="186462"/>
                    </a:lnTo>
                    <a:lnTo>
                      <a:pt x="918537" y="185651"/>
                    </a:lnTo>
                    <a:lnTo>
                      <a:pt x="918943" y="184815"/>
                    </a:lnTo>
                    <a:lnTo>
                      <a:pt x="920289" y="184308"/>
                    </a:lnTo>
                    <a:lnTo>
                      <a:pt x="919959" y="183535"/>
                    </a:lnTo>
                    <a:lnTo>
                      <a:pt x="919121" y="182831"/>
                    </a:lnTo>
                    <a:lnTo>
                      <a:pt x="918880" y="182022"/>
                    </a:lnTo>
                    <a:lnTo>
                      <a:pt x="919629" y="181360"/>
                    </a:lnTo>
                    <a:lnTo>
                      <a:pt x="919743" y="180651"/>
                    </a:lnTo>
                    <a:lnTo>
                      <a:pt x="919985" y="179976"/>
                    </a:lnTo>
                    <a:lnTo>
                      <a:pt x="920239" y="179367"/>
                    </a:lnTo>
                    <a:lnTo>
                      <a:pt x="920670" y="179058"/>
                    </a:lnTo>
                    <a:lnTo>
                      <a:pt x="920035" y="177948"/>
                    </a:lnTo>
                    <a:lnTo>
                      <a:pt x="918854" y="176955"/>
                    </a:lnTo>
                    <a:lnTo>
                      <a:pt x="918448" y="176002"/>
                    </a:lnTo>
                    <a:lnTo>
                      <a:pt x="917648" y="175090"/>
                    </a:lnTo>
                    <a:lnTo>
                      <a:pt x="916606" y="174127"/>
                    </a:lnTo>
                    <a:lnTo>
                      <a:pt x="915921" y="173494"/>
                    </a:lnTo>
                    <a:lnTo>
                      <a:pt x="914930" y="172859"/>
                    </a:lnTo>
                    <a:lnTo>
                      <a:pt x="914003" y="172483"/>
                    </a:lnTo>
                    <a:lnTo>
                      <a:pt x="912288" y="172865"/>
                    </a:lnTo>
                    <a:lnTo>
                      <a:pt x="910383" y="174294"/>
                    </a:lnTo>
                    <a:lnTo>
                      <a:pt x="908199" y="176233"/>
                    </a:lnTo>
                    <a:lnTo>
                      <a:pt x="905621" y="178234"/>
                    </a:lnTo>
                    <a:lnTo>
                      <a:pt x="902776" y="180169"/>
                    </a:lnTo>
                    <a:lnTo>
                      <a:pt x="899372" y="181890"/>
                    </a:lnTo>
                    <a:lnTo>
                      <a:pt x="897201" y="183325"/>
                    </a:lnTo>
                    <a:lnTo>
                      <a:pt x="895334" y="184308"/>
                    </a:lnTo>
                    <a:lnTo>
                      <a:pt x="892680" y="184632"/>
                    </a:lnTo>
                    <a:lnTo>
                      <a:pt x="889784" y="185224"/>
                    </a:lnTo>
                    <a:lnTo>
                      <a:pt x="888590" y="186084"/>
                    </a:lnTo>
                    <a:lnTo>
                      <a:pt x="888285" y="186928"/>
                    </a:lnTo>
                    <a:lnTo>
                      <a:pt x="886952" y="188624"/>
                    </a:lnTo>
                    <a:lnTo>
                      <a:pt x="885174" y="190344"/>
                    </a:lnTo>
                    <a:lnTo>
                      <a:pt x="883421" y="192178"/>
                    </a:lnTo>
                    <a:lnTo>
                      <a:pt x="881745" y="193559"/>
                    </a:lnTo>
                    <a:lnTo>
                      <a:pt x="880145" y="195090"/>
                    </a:lnTo>
                    <a:lnTo>
                      <a:pt x="878659" y="196805"/>
                    </a:lnTo>
                    <a:lnTo>
                      <a:pt x="877008" y="198561"/>
                    </a:lnTo>
                    <a:lnTo>
                      <a:pt x="875624" y="199665"/>
                    </a:lnTo>
                    <a:lnTo>
                      <a:pt x="873185" y="199814"/>
                    </a:lnTo>
                    <a:lnTo>
                      <a:pt x="871267" y="199701"/>
                    </a:lnTo>
                    <a:lnTo>
                      <a:pt x="869159" y="199486"/>
                    </a:lnTo>
                    <a:lnTo>
                      <a:pt x="866149" y="199534"/>
                    </a:lnTo>
                    <a:lnTo>
                      <a:pt x="864574" y="199283"/>
                    </a:lnTo>
                    <a:lnTo>
                      <a:pt x="862517" y="198641"/>
                    </a:lnTo>
                    <a:lnTo>
                      <a:pt x="860015" y="197925"/>
                    </a:lnTo>
                    <a:lnTo>
                      <a:pt x="856688" y="197234"/>
                    </a:lnTo>
                    <a:lnTo>
                      <a:pt x="855037" y="196975"/>
                    </a:lnTo>
                    <a:lnTo>
                      <a:pt x="853018" y="197938"/>
                    </a:lnTo>
                    <a:lnTo>
                      <a:pt x="850439" y="198166"/>
                    </a:lnTo>
                    <a:lnTo>
                      <a:pt x="848509" y="198114"/>
                    </a:lnTo>
                    <a:lnTo>
                      <a:pt x="847252" y="198352"/>
                    </a:lnTo>
                    <a:lnTo>
                      <a:pt x="845143" y="199396"/>
                    </a:lnTo>
                    <a:lnTo>
                      <a:pt x="844064" y="200215"/>
                    </a:lnTo>
                    <a:lnTo>
                      <a:pt x="843734" y="200711"/>
                    </a:lnTo>
                    <a:lnTo>
                      <a:pt x="842832" y="201171"/>
                    </a:lnTo>
                    <a:lnTo>
                      <a:pt x="842045" y="202121"/>
                    </a:lnTo>
                    <a:lnTo>
                      <a:pt x="841384" y="202362"/>
                    </a:lnTo>
                    <a:lnTo>
                      <a:pt x="840584" y="202180"/>
                    </a:lnTo>
                    <a:lnTo>
                      <a:pt x="838844" y="202298"/>
                    </a:lnTo>
                    <a:lnTo>
                      <a:pt x="838120" y="202909"/>
                    </a:lnTo>
                    <a:lnTo>
                      <a:pt x="836723" y="203856"/>
                    </a:lnTo>
                    <a:lnTo>
                      <a:pt x="836419" y="205615"/>
                    </a:lnTo>
                    <a:lnTo>
                      <a:pt x="835923" y="206491"/>
                    </a:lnTo>
                    <a:lnTo>
                      <a:pt x="834907" y="207368"/>
                    </a:lnTo>
                    <a:lnTo>
                      <a:pt x="833777" y="208594"/>
                    </a:lnTo>
                    <a:lnTo>
                      <a:pt x="832850" y="209789"/>
                    </a:lnTo>
                    <a:lnTo>
                      <a:pt x="830894" y="212332"/>
                    </a:lnTo>
                    <a:lnTo>
                      <a:pt x="829040" y="214441"/>
                    </a:lnTo>
                    <a:lnTo>
                      <a:pt x="827160" y="216702"/>
                    </a:lnTo>
                    <a:lnTo>
                      <a:pt x="825166" y="219152"/>
                    </a:lnTo>
                    <a:lnTo>
                      <a:pt x="824023" y="220015"/>
                    </a:lnTo>
                    <a:lnTo>
                      <a:pt x="823426" y="220631"/>
                    </a:lnTo>
                    <a:lnTo>
                      <a:pt x="822639" y="221373"/>
                    </a:lnTo>
                    <a:lnTo>
                      <a:pt x="822080" y="221932"/>
                    </a:lnTo>
                    <a:lnTo>
                      <a:pt x="821534" y="222440"/>
                    </a:lnTo>
                    <a:lnTo>
                      <a:pt x="821115" y="222795"/>
                    </a:lnTo>
                    <a:lnTo>
                      <a:pt x="820607" y="223268"/>
                    </a:lnTo>
                    <a:lnTo>
                      <a:pt x="819959" y="223942"/>
                    </a:lnTo>
                    <a:lnTo>
                      <a:pt x="819286" y="224401"/>
                    </a:lnTo>
                    <a:lnTo>
                      <a:pt x="818791" y="224728"/>
                    </a:lnTo>
                    <a:lnTo>
                      <a:pt x="818029" y="225216"/>
                    </a:lnTo>
                    <a:lnTo>
                      <a:pt x="817292" y="225695"/>
                    </a:lnTo>
                    <a:lnTo>
                      <a:pt x="816708" y="226090"/>
                    </a:lnTo>
                    <a:lnTo>
                      <a:pt x="816120" y="226504"/>
                    </a:lnTo>
                    <a:lnTo>
                      <a:pt x="815488" y="226896"/>
                    </a:lnTo>
                    <a:lnTo>
                      <a:pt x="814765" y="227300"/>
                    </a:lnTo>
                    <a:lnTo>
                      <a:pt x="814181" y="227644"/>
                    </a:lnTo>
                    <a:lnTo>
                      <a:pt x="813153" y="228103"/>
                    </a:lnTo>
                    <a:lnTo>
                      <a:pt x="812242" y="228544"/>
                    </a:lnTo>
                    <a:lnTo>
                      <a:pt x="811461" y="228945"/>
                    </a:lnTo>
                    <a:lnTo>
                      <a:pt x="810363" y="229471"/>
                    </a:lnTo>
                    <a:lnTo>
                      <a:pt x="809601" y="229777"/>
                    </a:lnTo>
                    <a:lnTo>
                      <a:pt x="808632" y="230197"/>
                    </a:lnTo>
                    <a:lnTo>
                      <a:pt x="808038" y="230504"/>
                    </a:lnTo>
                    <a:lnTo>
                      <a:pt x="807515" y="230714"/>
                    </a:lnTo>
                    <a:lnTo>
                      <a:pt x="807069" y="230817"/>
                    </a:lnTo>
                    <a:lnTo>
                      <a:pt x="806269" y="231025"/>
                    </a:lnTo>
                    <a:lnTo>
                      <a:pt x="805479" y="231214"/>
                    </a:lnTo>
                    <a:lnTo>
                      <a:pt x="804590" y="231491"/>
                    </a:lnTo>
                    <a:lnTo>
                      <a:pt x="804096" y="231664"/>
                    </a:lnTo>
                    <a:lnTo>
                      <a:pt x="803550" y="231834"/>
                    </a:lnTo>
                    <a:lnTo>
                      <a:pt x="802850" y="231985"/>
                    </a:lnTo>
                    <a:lnTo>
                      <a:pt x="802217" y="232126"/>
                    </a:lnTo>
                    <a:lnTo>
                      <a:pt x="801604" y="232309"/>
                    </a:lnTo>
                    <a:lnTo>
                      <a:pt x="800667" y="232553"/>
                    </a:lnTo>
                    <a:lnTo>
                      <a:pt x="799755" y="232839"/>
                    </a:lnTo>
                    <a:lnTo>
                      <a:pt x="799321" y="232983"/>
                    </a:lnTo>
                    <a:lnTo>
                      <a:pt x="798360" y="233443"/>
                    </a:lnTo>
                    <a:lnTo>
                      <a:pt x="797549" y="233834"/>
                    </a:lnTo>
                    <a:lnTo>
                      <a:pt x="796509" y="234467"/>
                    </a:lnTo>
                    <a:lnTo>
                      <a:pt x="795618" y="234849"/>
                    </a:lnTo>
                    <a:lnTo>
                      <a:pt x="794916" y="235183"/>
                    </a:lnTo>
                    <a:lnTo>
                      <a:pt x="794045" y="235555"/>
                    </a:lnTo>
                    <a:lnTo>
                      <a:pt x="792957" y="236072"/>
                    </a:lnTo>
                    <a:lnTo>
                      <a:pt x="792167" y="236496"/>
                    </a:lnTo>
                    <a:lnTo>
                      <a:pt x="791317" y="237051"/>
                    </a:lnTo>
                    <a:lnTo>
                      <a:pt x="790533" y="237425"/>
                    </a:lnTo>
                    <a:lnTo>
                      <a:pt x="789573" y="237922"/>
                    </a:lnTo>
                    <a:lnTo>
                      <a:pt x="788741" y="238352"/>
                    </a:lnTo>
                    <a:lnTo>
                      <a:pt x="788090" y="238705"/>
                    </a:lnTo>
                    <a:lnTo>
                      <a:pt x="787396" y="239158"/>
                    </a:lnTo>
                    <a:lnTo>
                      <a:pt x="786365" y="239772"/>
                    </a:lnTo>
                    <a:lnTo>
                      <a:pt x="785594" y="240249"/>
                    </a:lnTo>
                    <a:lnTo>
                      <a:pt x="784959" y="240703"/>
                    </a:lnTo>
                    <a:lnTo>
                      <a:pt x="784227" y="241161"/>
                    </a:lnTo>
                    <a:lnTo>
                      <a:pt x="783058" y="241833"/>
                    </a:lnTo>
                    <a:lnTo>
                      <a:pt x="781951" y="242522"/>
                    </a:lnTo>
                    <a:lnTo>
                      <a:pt x="773541" y="247827"/>
                    </a:lnTo>
                    <a:lnTo>
                      <a:pt x="766086" y="252399"/>
                    </a:lnTo>
                    <a:lnTo>
                      <a:pt x="765315" y="252695"/>
                    </a:lnTo>
                    <a:lnTo>
                      <a:pt x="764523" y="253048"/>
                    </a:lnTo>
                    <a:lnTo>
                      <a:pt x="763741" y="253458"/>
                    </a:lnTo>
                    <a:lnTo>
                      <a:pt x="762901" y="253902"/>
                    </a:lnTo>
                    <a:lnTo>
                      <a:pt x="761741" y="254377"/>
                    </a:lnTo>
                    <a:lnTo>
                      <a:pt x="760634" y="254866"/>
                    </a:lnTo>
                    <a:lnTo>
                      <a:pt x="760069" y="255132"/>
                    </a:lnTo>
                    <a:lnTo>
                      <a:pt x="759298" y="255389"/>
                    </a:lnTo>
                    <a:lnTo>
                      <a:pt x="758576" y="255694"/>
                    </a:lnTo>
                    <a:lnTo>
                      <a:pt x="748282" y="253822"/>
                    </a:lnTo>
                    <a:lnTo>
                      <a:pt x="747040" y="253439"/>
                    </a:lnTo>
                    <a:lnTo>
                      <a:pt x="745848" y="252958"/>
                    </a:lnTo>
                    <a:lnTo>
                      <a:pt x="738868" y="249702"/>
                    </a:lnTo>
                    <a:lnTo>
                      <a:pt x="736916" y="248983"/>
                    </a:lnTo>
                    <a:lnTo>
                      <a:pt x="734938" y="248142"/>
                    </a:lnTo>
                    <a:lnTo>
                      <a:pt x="732877" y="247310"/>
                    </a:lnTo>
                    <a:lnTo>
                      <a:pt x="731715" y="246964"/>
                    </a:lnTo>
                    <a:lnTo>
                      <a:pt x="729971" y="246453"/>
                    </a:lnTo>
                    <a:lnTo>
                      <a:pt x="726796" y="245592"/>
                    </a:lnTo>
                    <a:lnTo>
                      <a:pt x="724166" y="244768"/>
                    </a:lnTo>
                    <a:lnTo>
                      <a:pt x="721848" y="244251"/>
                    </a:lnTo>
                    <a:lnTo>
                      <a:pt x="718919" y="243625"/>
                    </a:lnTo>
                    <a:lnTo>
                      <a:pt x="715854" y="243117"/>
                    </a:lnTo>
                    <a:lnTo>
                      <a:pt x="713507" y="242802"/>
                    </a:lnTo>
                    <a:lnTo>
                      <a:pt x="708555" y="242003"/>
                    </a:lnTo>
                    <a:lnTo>
                      <a:pt x="701135" y="241354"/>
                    </a:lnTo>
                    <a:lnTo>
                      <a:pt x="691210" y="240407"/>
                    </a:lnTo>
                    <a:lnTo>
                      <a:pt x="689220" y="240318"/>
                    </a:lnTo>
                    <a:lnTo>
                      <a:pt x="687601" y="240240"/>
                    </a:lnTo>
                    <a:lnTo>
                      <a:pt x="686061" y="240263"/>
                    </a:lnTo>
                    <a:lnTo>
                      <a:pt x="684201" y="240529"/>
                    </a:lnTo>
                    <a:lnTo>
                      <a:pt x="682731" y="240802"/>
                    </a:lnTo>
                    <a:lnTo>
                      <a:pt x="681495" y="240978"/>
                    </a:lnTo>
                    <a:lnTo>
                      <a:pt x="680033" y="241117"/>
                    </a:lnTo>
                    <a:lnTo>
                      <a:pt x="678207" y="241310"/>
                    </a:lnTo>
                    <a:lnTo>
                      <a:pt x="677012" y="241621"/>
                    </a:lnTo>
                    <a:lnTo>
                      <a:pt x="675885" y="241759"/>
                    </a:lnTo>
                    <a:lnTo>
                      <a:pt x="674078" y="241990"/>
                    </a:lnTo>
                    <a:lnTo>
                      <a:pt x="672931" y="242400"/>
                    </a:lnTo>
                    <a:lnTo>
                      <a:pt x="671811" y="242995"/>
                    </a:lnTo>
                    <a:lnTo>
                      <a:pt x="670574" y="243470"/>
                    </a:lnTo>
                    <a:lnTo>
                      <a:pt x="669553" y="243911"/>
                    </a:lnTo>
                    <a:lnTo>
                      <a:pt x="668603" y="244476"/>
                    </a:lnTo>
                    <a:lnTo>
                      <a:pt x="667286" y="245075"/>
                    </a:lnTo>
                    <a:lnTo>
                      <a:pt x="666307" y="245737"/>
                    </a:lnTo>
                    <a:lnTo>
                      <a:pt x="665017" y="246745"/>
                    </a:lnTo>
                    <a:lnTo>
                      <a:pt x="664394" y="247002"/>
                    </a:lnTo>
                    <a:lnTo>
                      <a:pt x="663653" y="247115"/>
                    </a:lnTo>
                    <a:lnTo>
                      <a:pt x="662233" y="246768"/>
                    </a:lnTo>
                    <a:lnTo>
                      <a:pt x="660531" y="246138"/>
                    </a:lnTo>
                    <a:lnTo>
                      <a:pt x="659712" y="245785"/>
                    </a:lnTo>
                    <a:lnTo>
                      <a:pt x="659035" y="245224"/>
                    </a:lnTo>
                    <a:lnTo>
                      <a:pt x="658348" y="244453"/>
                    </a:lnTo>
                    <a:lnTo>
                      <a:pt x="657921" y="243425"/>
                    </a:lnTo>
                    <a:lnTo>
                      <a:pt x="657256" y="241932"/>
                    </a:lnTo>
                    <a:lnTo>
                      <a:pt x="656663" y="240799"/>
                    </a:lnTo>
                    <a:lnTo>
                      <a:pt x="656113" y="240012"/>
                    </a:lnTo>
                    <a:lnTo>
                      <a:pt x="652646" y="242108"/>
                    </a:lnTo>
                    <a:lnTo>
                      <a:pt x="651301" y="242799"/>
                    </a:lnTo>
                    <a:lnTo>
                      <a:pt x="650311" y="243345"/>
                    </a:lnTo>
                    <a:lnTo>
                      <a:pt x="649528" y="243646"/>
                    </a:lnTo>
                    <a:lnTo>
                      <a:pt x="648790" y="243537"/>
                    </a:lnTo>
                    <a:lnTo>
                      <a:pt x="647319" y="243171"/>
                    </a:lnTo>
                    <a:lnTo>
                      <a:pt x="645880" y="242642"/>
                    </a:lnTo>
                    <a:lnTo>
                      <a:pt x="644689" y="242392"/>
                    </a:lnTo>
                    <a:lnTo>
                      <a:pt x="643909" y="242312"/>
                    </a:lnTo>
                    <a:lnTo>
                      <a:pt x="642981" y="242604"/>
                    </a:lnTo>
                    <a:lnTo>
                      <a:pt x="641903" y="243033"/>
                    </a:lnTo>
                    <a:lnTo>
                      <a:pt x="641090" y="243339"/>
                    </a:lnTo>
                    <a:lnTo>
                      <a:pt x="640172" y="243659"/>
                    </a:lnTo>
                    <a:lnTo>
                      <a:pt x="639568" y="243930"/>
                    </a:lnTo>
                    <a:lnTo>
                      <a:pt x="639032" y="244138"/>
                    </a:lnTo>
                    <a:lnTo>
                      <a:pt x="638432" y="244106"/>
                    </a:lnTo>
                    <a:lnTo>
                      <a:pt x="637623" y="244013"/>
                    </a:lnTo>
                    <a:lnTo>
                      <a:pt x="636527" y="243911"/>
                    </a:lnTo>
                    <a:lnTo>
                      <a:pt x="635461" y="243808"/>
                    </a:lnTo>
                    <a:lnTo>
                      <a:pt x="634473" y="243858"/>
                    </a:lnTo>
                    <a:lnTo>
                      <a:pt x="633702" y="244251"/>
                    </a:lnTo>
                    <a:lnTo>
                      <a:pt x="632604" y="244787"/>
                    </a:lnTo>
                    <a:lnTo>
                      <a:pt x="631583" y="245165"/>
                    </a:lnTo>
                    <a:lnTo>
                      <a:pt x="630780" y="245577"/>
                    </a:lnTo>
                    <a:lnTo>
                      <a:pt x="630228" y="245904"/>
                    </a:lnTo>
                    <a:lnTo>
                      <a:pt x="626458" y="240417"/>
                    </a:lnTo>
                    <a:lnTo>
                      <a:pt x="625842" y="239631"/>
                    </a:lnTo>
                    <a:lnTo>
                      <a:pt x="624586" y="238471"/>
                    </a:lnTo>
                    <a:lnTo>
                      <a:pt x="620325" y="234492"/>
                    </a:lnTo>
                    <a:lnTo>
                      <a:pt x="619902" y="234101"/>
                    </a:lnTo>
                    <a:lnTo>
                      <a:pt x="613535" y="235729"/>
                    </a:lnTo>
                    <a:lnTo>
                      <a:pt x="612950" y="234843"/>
                    </a:lnTo>
                    <a:lnTo>
                      <a:pt x="611490" y="233321"/>
                    </a:lnTo>
                    <a:lnTo>
                      <a:pt x="610353" y="231821"/>
                    </a:lnTo>
                    <a:lnTo>
                      <a:pt x="609692" y="231021"/>
                    </a:lnTo>
                    <a:lnTo>
                      <a:pt x="609139" y="230233"/>
                    </a:lnTo>
                    <a:lnTo>
                      <a:pt x="608831" y="229349"/>
                    </a:lnTo>
                    <a:lnTo>
                      <a:pt x="608559" y="228157"/>
                    </a:lnTo>
                    <a:lnTo>
                      <a:pt x="608164" y="227166"/>
                    </a:lnTo>
                    <a:lnTo>
                      <a:pt x="608034" y="226244"/>
                    </a:lnTo>
                    <a:lnTo>
                      <a:pt x="607964" y="225297"/>
                    </a:lnTo>
                    <a:lnTo>
                      <a:pt x="607893" y="223573"/>
                    </a:lnTo>
                    <a:lnTo>
                      <a:pt x="607933" y="219238"/>
                    </a:lnTo>
                    <a:lnTo>
                      <a:pt x="607971" y="216297"/>
                    </a:lnTo>
                    <a:lnTo>
                      <a:pt x="607823" y="215395"/>
                    </a:lnTo>
                    <a:lnTo>
                      <a:pt x="607082" y="214654"/>
                    </a:lnTo>
                    <a:lnTo>
                      <a:pt x="605576" y="213866"/>
                    </a:lnTo>
                    <a:lnTo>
                      <a:pt x="597249" y="210078"/>
                    </a:lnTo>
                    <a:lnTo>
                      <a:pt x="595520" y="209076"/>
                    </a:lnTo>
                    <a:lnTo>
                      <a:pt x="593696" y="208357"/>
                    </a:lnTo>
                    <a:lnTo>
                      <a:pt x="591843" y="207718"/>
                    </a:lnTo>
                    <a:lnTo>
                      <a:pt x="590459" y="207573"/>
                    </a:lnTo>
                    <a:lnTo>
                      <a:pt x="589681" y="207817"/>
                    </a:lnTo>
                    <a:lnTo>
                      <a:pt x="589059" y="207840"/>
                    </a:lnTo>
                    <a:lnTo>
                      <a:pt x="587826" y="208081"/>
                    </a:lnTo>
                    <a:lnTo>
                      <a:pt x="586744" y="208363"/>
                    </a:lnTo>
                    <a:lnTo>
                      <a:pt x="585511" y="208585"/>
                    </a:lnTo>
                    <a:lnTo>
                      <a:pt x="584410" y="208681"/>
                    </a:lnTo>
                    <a:lnTo>
                      <a:pt x="583187" y="208787"/>
                    </a:lnTo>
                    <a:lnTo>
                      <a:pt x="581976" y="209019"/>
                    </a:lnTo>
                    <a:lnTo>
                      <a:pt x="581016" y="209474"/>
                    </a:lnTo>
                    <a:lnTo>
                      <a:pt x="580325" y="209722"/>
                    </a:lnTo>
                    <a:lnTo>
                      <a:pt x="579546" y="209124"/>
                    </a:lnTo>
                    <a:lnTo>
                      <a:pt x="578476" y="207634"/>
                    </a:lnTo>
                    <a:lnTo>
                      <a:pt x="577241" y="207458"/>
                    </a:lnTo>
                    <a:lnTo>
                      <a:pt x="576440" y="207782"/>
                    </a:lnTo>
                    <a:lnTo>
                      <a:pt x="575314" y="208460"/>
                    </a:lnTo>
                    <a:lnTo>
                      <a:pt x="574264" y="209050"/>
                    </a:lnTo>
                    <a:lnTo>
                      <a:pt x="572854" y="209307"/>
                    </a:lnTo>
                    <a:lnTo>
                      <a:pt x="572148" y="210290"/>
                    </a:lnTo>
                    <a:lnTo>
                      <a:pt x="570957" y="211237"/>
                    </a:lnTo>
                    <a:lnTo>
                      <a:pt x="569572" y="211950"/>
                    </a:lnTo>
                    <a:lnTo>
                      <a:pt x="568478" y="212464"/>
                    </a:lnTo>
                    <a:lnTo>
                      <a:pt x="567473" y="212492"/>
                    </a:lnTo>
                    <a:lnTo>
                      <a:pt x="566317" y="213103"/>
                    </a:lnTo>
                    <a:lnTo>
                      <a:pt x="565036" y="213420"/>
                    </a:lnTo>
                    <a:lnTo>
                      <a:pt x="564107" y="213683"/>
                    </a:lnTo>
                    <a:lnTo>
                      <a:pt x="563319" y="213927"/>
                    </a:lnTo>
                    <a:lnTo>
                      <a:pt x="562429" y="213536"/>
                    </a:lnTo>
                    <a:lnTo>
                      <a:pt x="561527" y="213286"/>
                    </a:lnTo>
                    <a:lnTo>
                      <a:pt x="560689" y="213353"/>
                    </a:lnTo>
                    <a:lnTo>
                      <a:pt x="559228" y="212771"/>
                    </a:lnTo>
                    <a:lnTo>
                      <a:pt x="557629" y="212505"/>
                    </a:lnTo>
                    <a:lnTo>
                      <a:pt x="556161" y="212771"/>
                    </a:lnTo>
                    <a:lnTo>
                      <a:pt x="554669" y="213485"/>
                    </a:lnTo>
                    <a:lnTo>
                      <a:pt x="553471" y="214085"/>
                    </a:lnTo>
                    <a:lnTo>
                      <a:pt x="552408" y="214328"/>
                    </a:lnTo>
                    <a:lnTo>
                      <a:pt x="551284" y="214336"/>
                    </a:lnTo>
                    <a:lnTo>
                      <a:pt x="550696" y="214274"/>
                    </a:lnTo>
                    <a:lnTo>
                      <a:pt x="550398" y="213622"/>
                    </a:lnTo>
                    <a:lnTo>
                      <a:pt x="549858" y="213452"/>
                    </a:lnTo>
                    <a:lnTo>
                      <a:pt x="548822" y="213956"/>
                    </a:lnTo>
                    <a:lnTo>
                      <a:pt x="548154" y="214704"/>
                    </a:lnTo>
                    <a:lnTo>
                      <a:pt x="547425" y="214904"/>
                    </a:lnTo>
                    <a:lnTo>
                      <a:pt x="546410" y="215106"/>
                    </a:lnTo>
                    <a:lnTo>
                      <a:pt x="545563" y="215254"/>
                    </a:lnTo>
                    <a:lnTo>
                      <a:pt x="544516" y="214635"/>
                    </a:lnTo>
                    <a:lnTo>
                      <a:pt x="543697" y="214452"/>
                    </a:lnTo>
                    <a:lnTo>
                      <a:pt x="543006" y="214072"/>
                    </a:lnTo>
                    <a:lnTo>
                      <a:pt x="542548" y="213652"/>
                    </a:lnTo>
                    <a:lnTo>
                      <a:pt x="541880" y="213626"/>
                    </a:lnTo>
                    <a:lnTo>
                      <a:pt x="541353" y="214143"/>
                    </a:lnTo>
                    <a:lnTo>
                      <a:pt x="540397" y="214406"/>
                    </a:lnTo>
                    <a:lnTo>
                      <a:pt x="539941" y="214654"/>
                    </a:lnTo>
                    <a:lnTo>
                      <a:pt x="538724" y="214438"/>
                    </a:lnTo>
                    <a:lnTo>
                      <a:pt x="538078" y="214017"/>
                    </a:lnTo>
                    <a:lnTo>
                      <a:pt x="537850" y="213288"/>
                    </a:lnTo>
                    <a:lnTo>
                      <a:pt x="537189" y="212431"/>
                    </a:lnTo>
                    <a:lnTo>
                      <a:pt x="536495" y="212069"/>
                    </a:lnTo>
                    <a:lnTo>
                      <a:pt x="535333" y="212164"/>
                    </a:lnTo>
                    <a:lnTo>
                      <a:pt x="534440" y="211760"/>
                    </a:lnTo>
                    <a:lnTo>
                      <a:pt x="533737" y="211437"/>
                    </a:lnTo>
                    <a:lnTo>
                      <a:pt x="531978" y="211439"/>
                    </a:lnTo>
                    <a:lnTo>
                      <a:pt x="531352" y="211073"/>
                    </a:lnTo>
                    <a:lnTo>
                      <a:pt x="530444" y="211172"/>
                    </a:lnTo>
                    <a:lnTo>
                      <a:pt x="529791" y="211670"/>
                    </a:lnTo>
                    <a:lnTo>
                      <a:pt x="529579" y="212200"/>
                    </a:lnTo>
                    <a:lnTo>
                      <a:pt x="528494" y="212387"/>
                    </a:lnTo>
                    <a:lnTo>
                      <a:pt x="527916" y="212265"/>
                    </a:lnTo>
                    <a:lnTo>
                      <a:pt x="527084" y="212788"/>
                    </a:lnTo>
                    <a:lnTo>
                      <a:pt x="525967" y="213321"/>
                    </a:lnTo>
                    <a:lnTo>
                      <a:pt x="525328" y="213315"/>
                    </a:lnTo>
                    <a:lnTo>
                      <a:pt x="524105" y="212830"/>
                    </a:lnTo>
                    <a:lnTo>
                      <a:pt x="523168" y="213093"/>
                    </a:lnTo>
                    <a:lnTo>
                      <a:pt x="522056" y="214040"/>
                    </a:lnTo>
                    <a:lnTo>
                      <a:pt x="521392" y="214480"/>
                    </a:lnTo>
                    <a:lnTo>
                      <a:pt x="520939" y="214669"/>
                    </a:lnTo>
                    <a:lnTo>
                      <a:pt x="520351" y="214393"/>
                    </a:lnTo>
                    <a:lnTo>
                      <a:pt x="519754" y="214900"/>
                    </a:lnTo>
                    <a:lnTo>
                      <a:pt x="519083" y="215408"/>
                    </a:lnTo>
                    <a:lnTo>
                      <a:pt x="518621" y="215404"/>
                    </a:lnTo>
                    <a:lnTo>
                      <a:pt x="518132" y="214849"/>
                    </a:lnTo>
                    <a:lnTo>
                      <a:pt x="518088" y="214326"/>
                    </a:lnTo>
                    <a:lnTo>
                      <a:pt x="517777" y="213093"/>
                    </a:lnTo>
                    <a:lnTo>
                      <a:pt x="517298" y="212586"/>
                    </a:lnTo>
                    <a:lnTo>
                      <a:pt x="516755" y="212069"/>
                    </a:lnTo>
                    <a:lnTo>
                      <a:pt x="516264" y="211735"/>
                    </a:lnTo>
                    <a:lnTo>
                      <a:pt x="515692" y="211838"/>
                    </a:lnTo>
                    <a:lnTo>
                      <a:pt x="514854" y="212332"/>
                    </a:lnTo>
                    <a:lnTo>
                      <a:pt x="514270" y="212743"/>
                    </a:lnTo>
                    <a:lnTo>
                      <a:pt x="513737" y="212794"/>
                    </a:lnTo>
                    <a:lnTo>
                      <a:pt x="513673" y="212204"/>
                    </a:lnTo>
                    <a:lnTo>
                      <a:pt x="512755" y="211760"/>
                    </a:lnTo>
                    <a:lnTo>
                      <a:pt x="512049" y="211532"/>
                    </a:lnTo>
                    <a:lnTo>
                      <a:pt x="511287" y="211815"/>
                    </a:lnTo>
                    <a:lnTo>
                      <a:pt x="510751" y="212364"/>
                    </a:lnTo>
                    <a:lnTo>
                      <a:pt x="510150" y="212839"/>
                    </a:lnTo>
                    <a:lnTo>
                      <a:pt x="509769" y="212152"/>
                    </a:lnTo>
                    <a:lnTo>
                      <a:pt x="509360" y="212794"/>
                    </a:lnTo>
                    <a:lnTo>
                      <a:pt x="508353" y="213009"/>
                    </a:lnTo>
                    <a:lnTo>
                      <a:pt x="507810" y="213295"/>
                    </a:lnTo>
                    <a:lnTo>
                      <a:pt x="507206" y="213578"/>
                    </a:lnTo>
                    <a:lnTo>
                      <a:pt x="506240" y="213841"/>
                    </a:lnTo>
                    <a:lnTo>
                      <a:pt x="505496" y="213796"/>
                    </a:lnTo>
                    <a:lnTo>
                      <a:pt x="504792" y="213160"/>
                    </a:lnTo>
                    <a:lnTo>
                      <a:pt x="504134" y="212971"/>
                    </a:lnTo>
                    <a:lnTo>
                      <a:pt x="503328" y="212975"/>
                    </a:lnTo>
                    <a:lnTo>
                      <a:pt x="502683" y="212544"/>
                    </a:lnTo>
                    <a:lnTo>
                      <a:pt x="502236" y="212143"/>
                    </a:lnTo>
                    <a:lnTo>
                      <a:pt x="501684" y="212349"/>
                    </a:lnTo>
                    <a:lnTo>
                      <a:pt x="501189" y="212508"/>
                    </a:lnTo>
                    <a:lnTo>
                      <a:pt x="499548" y="212223"/>
                    </a:lnTo>
                    <a:lnTo>
                      <a:pt x="498781" y="212393"/>
                    </a:lnTo>
                    <a:lnTo>
                      <a:pt x="498342" y="212011"/>
                    </a:lnTo>
                    <a:lnTo>
                      <a:pt x="497716" y="211559"/>
                    </a:lnTo>
                    <a:lnTo>
                      <a:pt x="497064" y="210836"/>
                    </a:lnTo>
                    <a:lnTo>
                      <a:pt x="496842" y="210370"/>
                    </a:lnTo>
                    <a:lnTo>
                      <a:pt x="496392" y="210142"/>
                    </a:lnTo>
                    <a:lnTo>
                      <a:pt x="495169" y="210393"/>
                    </a:lnTo>
                    <a:lnTo>
                      <a:pt x="494621" y="210456"/>
                    </a:lnTo>
                    <a:lnTo>
                      <a:pt x="494058" y="210363"/>
                    </a:lnTo>
                    <a:lnTo>
                      <a:pt x="493314" y="210097"/>
                    </a:lnTo>
                    <a:lnTo>
                      <a:pt x="493037" y="209349"/>
                    </a:lnTo>
                    <a:lnTo>
                      <a:pt x="492770" y="208485"/>
                    </a:lnTo>
                    <a:lnTo>
                      <a:pt x="492244" y="208084"/>
                    </a:lnTo>
                    <a:lnTo>
                      <a:pt x="491589" y="207622"/>
                    </a:lnTo>
                    <a:lnTo>
                      <a:pt x="491573" y="207159"/>
                    </a:lnTo>
                    <a:lnTo>
                      <a:pt x="491470" y="206584"/>
                    </a:lnTo>
                    <a:lnTo>
                      <a:pt x="490950" y="206562"/>
                    </a:lnTo>
                    <a:lnTo>
                      <a:pt x="490251" y="206672"/>
                    </a:lnTo>
                    <a:lnTo>
                      <a:pt x="489839" y="206321"/>
                    </a:lnTo>
                    <a:lnTo>
                      <a:pt x="489470" y="206934"/>
                    </a:lnTo>
                    <a:lnTo>
                      <a:pt x="488645" y="207025"/>
                    </a:lnTo>
                    <a:lnTo>
                      <a:pt x="488205" y="206642"/>
                    </a:lnTo>
                    <a:lnTo>
                      <a:pt x="487627" y="206251"/>
                    </a:lnTo>
                    <a:lnTo>
                      <a:pt x="487097" y="206205"/>
                    </a:lnTo>
                    <a:lnTo>
                      <a:pt x="486747" y="205769"/>
                    </a:lnTo>
                    <a:lnTo>
                      <a:pt x="486526" y="205245"/>
                    </a:lnTo>
                    <a:lnTo>
                      <a:pt x="485967" y="205134"/>
                    </a:lnTo>
                    <a:lnTo>
                      <a:pt x="485717" y="204735"/>
                    </a:lnTo>
                    <a:lnTo>
                      <a:pt x="485116" y="204796"/>
                    </a:lnTo>
                    <a:lnTo>
                      <a:pt x="484734" y="204504"/>
                    </a:lnTo>
                    <a:lnTo>
                      <a:pt x="484221" y="203878"/>
                    </a:lnTo>
                    <a:lnTo>
                      <a:pt x="483809" y="203682"/>
                    </a:lnTo>
                    <a:lnTo>
                      <a:pt x="483338" y="203676"/>
                    </a:lnTo>
                    <a:lnTo>
                      <a:pt x="482451" y="203688"/>
                    </a:lnTo>
                    <a:lnTo>
                      <a:pt x="481947" y="203926"/>
                    </a:lnTo>
                    <a:lnTo>
                      <a:pt x="480579" y="203014"/>
                    </a:lnTo>
                    <a:lnTo>
                      <a:pt x="480002" y="202873"/>
                    </a:lnTo>
                    <a:lnTo>
                      <a:pt x="479138" y="202575"/>
                    </a:lnTo>
                    <a:lnTo>
                      <a:pt x="478739" y="202087"/>
                    </a:lnTo>
                    <a:lnTo>
                      <a:pt x="477979" y="201576"/>
                    </a:lnTo>
                    <a:lnTo>
                      <a:pt x="477943" y="201004"/>
                    </a:lnTo>
                    <a:lnTo>
                      <a:pt x="476916" y="200581"/>
                    </a:lnTo>
                    <a:lnTo>
                      <a:pt x="476216" y="200513"/>
                    </a:lnTo>
                    <a:lnTo>
                      <a:pt x="475760" y="200035"/>
                    </a:lnTo>
                    <a:lnTo>
                      <a:pt x="475394" y="199415"/>
                    </a:lnTo>
                    <a:lnTo>
                      <a:pt x="475272" y="198580"/>
                    </a:lnTo>
                    <a:lnTo>
                      <a:pt x="475693" y="197896"/>
                    </a:lnTo>
                    <a:lnTo>
                      <a:pt x="476216" y="197620"/>
                    </a:lnTo>
                    <a:lnTo>
                      <a:pt x="476842" y="197161"/>
                    </a:lnTo>
                    <a:lnTo>
                      <a:pt x="476877" y="196669"/>
                    </a:lnTo>
                    <a:lnTo>
                      <a:pt x="477201" y="195694"/>
                    </a:lnTo>
                    <a:lnTo>
                      <a:pt x="477716" y="195341"/>
                    </a:lnTo>
                    <a:lnTo>
                      <a:pt x="478088" y="194406"/>
                    </a:lnTo>
                    <a:lnTo>
                      <a:pt x="478174" y="193632"/>
                    </a:lnTo>
                    <a:lnTo>
                      <a:pt x="477821" y="192679"/>
                    </a:lnTo>
                    <a:lnTo>
                      <a:pt x="478152" y="191918"/>
                    </a:lnTo>
                    <a:lnTo>
                      <a:pt x="478868" y="192197"/>
                    </a:lnTo>
                    <a:lnTo>
                      <a:pt x="479683" y="193199"/>
                    </a:lnTo>
                    <a:lnTo>
                      <a:pt x="479861" y="192233"/>
                    </a:lnTo>
                    <a:lnTo>
                      <a:pt x="479376" y="190624"/>
                    </a:lnTo>
                    <a:lnTo>
                      <a:pt x="479321" y="189374"/>
                    </a:lnTo>
                    <a:lnTo>
                      <a:pt x="478647" y="188758"/>
                    </a:lnTo>
                    <a:lnTo>
                      <a:pt x="478676" y="187926"/>
                    </a:lnTo>
                    <a:lnTo>
                      <a:pt x="478466" y="187044"/>
                    </a:lnTo>
                    <a:lnTo>
                      <a:pt x="478104" y="186228"/>
                    </a:lnTo>
                    <a:lnTo>
                      <a:pt x="477289" y="185920"/>
                    </a:lnTo>
                    <a:lnTo>
                      <a:pt x="476110" y="185882"/>
                    </a:lnTo>
                    <a:lnTo>
                      <a:pt x="475571" y="185672"/>
                    </a:lnTo>
                    <a:lnTo>
                      <a:pt x="474865" y="184687"/>
                    </a:lnTo>
                    <a:lnTo>
                      <a:pt x="474331" y="184693"/>
                    </a:lnTo>
                    <a:lnTo>
                      <a:pt x="473673" y="184610"/>
                    </a:lnTo>
                    <a:lnTo>
                      <a:pt x="473194" y="184295"/>
                    </a:lnTo>
                    <a:lnTo>
                      <a:pt x="472427" y="183516"/>
                    </a:lnTo>
                    <a:lnTo>
                      <a:pt x="472003" y="182953"/>
                    </a:lnTo>
                    <a:lnTo>
                      <a:pt x="471596" y="182006"/>
                    </a:lnTo>
                    <a:lnTo>
                      <a:pt x="471239" y="181297"/>
                    </a:lnTo>
                    <a:lnTo>
                      <a:pt x="471265" y="180715"/>
                    </a:lnTo>
                    <a:lnTo>
                      <a:pt x="470892" y="180404"/>
                    </a:lnTo>
                    <a:lnTo>
                      <a:pt x="470179" y="179951"/>
                    </a:lnTo>
                    <a:lnTo>
                      <a:pt x="470472" y="179325"/>
                    </a:lnTo>
                    <a:lnTo>
                      <a:pt x="470169" y="178946"/>
                    </a:lnTo>
                    <a:lnTo>
                      <a:pt x="469762" y="178459"/>
                    </a:lnTo>
                    <a:lnTo>
                      <a:pt x="469669" y="177954"/>
                    </a:lnTo>
                    <a:lnTo>
                      <a:pt x="469053" y="177639"/>
                    </a:lnTo>
                    <a:lnTo>
                      <a:pt x="468375" y="177629"/>
                    </a:lnTo>
                    <a:lnTo>
                      <a:pt x="467855" y="177434"/>
                    </a:lnTo>
                    <a:lnTo>
                      <a:pt x="467855" y="176551"/>
                    </a:lnTo>
                    <a:lnTo>
                      <a:pt x="467881" y="176021"/>
                    </a:lnTo>
                    <a:lnTo>
                      <a:pt x="467559" y="175524"/>
                    </a:lnTo>
                    <a:lnTo>
                      <a:pt x="467299" y="174969"/>
                    </a:lnTo>
                    <a:lnTo>
                      <a:pt x="466773" y="174557"/>
                    </a:lnTo>
                    <a:lnTo>
                      <a:pt x="466461" y="174120"/>
                    </a:lnTo>
                    <a:lnTo>
                      <a:pt x="466587" y="173549"/>
                    </a:lnTo>
                    <a:lnTo>
                      <a:pt x="466246" y="173055"/>
                    </a:lnTo>
                    <a:lnTo>
                      <a:pt x="466381" y="172454"/>
                    </a:lnTo>
                    <a:lnTo>
                      <a:pt x="467309" y="171950"/>
                    </a:lnTo>
                    <a:lnTo>
                      <a:pt x="467196" y="171523"/>
                    </a:lnTo>
                    <a:lnTo>
                      <a:pt x="466551" y="171063"/>
                    </a:lnTo>
                    <a:lnTo>
                      <a:pt x="466481" y="170325"/>
                    </a:lnTo>
                    <a:lnTo>
                      <a:pt x="466773" y="169718"/>
                    </a:lnTo>
                    <a:lnTo>
                      <a:pt x="466406" y="168970"/>
                    </a:lnTo>
                    <a:lnTo>
                      <a:pt x="465373" y="169163"/>
                    </a:lnTo>
                    <a:lnTo>
                      <a:pt x="464849" y="168376"/>
                    </a:lnTo>
                    <a:lnTo>
                      <a:pt x="464689" y="167773"/>
                    </a:lnTo>
                    <a:lnTo>
                      <a:pt x="463807" y="167340"/>
                    </a:lnTo>
                    <a:lnTo>
                      <a:pt x="463321" y="166851"/>
                    </a:lnTo>
                    <a:lnTo>
                      <a:pt x="462872" y="166655"/>
                    </a:lnTo>
                    <a:lnTo>
                      <a:pt x="462134" y="166462"/>
                    </a:lnTo>
                    <a:lnTo>
                      <a:pt x="461529" y="166912"/>
                    </a:lnTo>
                    <a:lnTo>
                      <a:pt x="461004" y="166414"/>
                    </a:lnTo>
                    <a:lnTo>
                      <a:pt x="460132" y="166155"/>
                    </a:lnTo>
                    <a:lnTo>
                      <a:pt x="459327" y="166000"/>
                    </a:lnTo>
                    <a:lnTo>
                      <a:pt x="458949" y="165640"/>
                    </a:lnTo>
                    <a:lnTo>
                      <a:pt x="458579" y="164979"/>
                    </a:lnTo>
                    <a:lnTo>
                      <a:pt x="458159" y="164732"/>
                    </a:lnTo>
                    <a:lnTo>
                      <a:pt x="457424" y="164590"/>
                    </a:lnTo>
                    <a:lnTo>
                      <a:pt x="456874" y="164613"/>
                    </a:lnTo>
                    <a:lnTo>
                      <a:pt x="456531" y="163577"/>
                    </a:lnTo>
                    <a:lnTo>
                      <a:pt x="456027" y="162690"/>
                    </a:lnTo>
                    <a:lnTo>
                      <a:pt x="456563" y="162134"/>
                    </a:lnTo>
                    <a:lnTo>
                      <a:pt x="456697" y="161621"/>
                    </a:lnTo>
                    <a:lnTo>
                      <a:pt x="456341" y="160982"/>
                    </a:lnTo>
                    <a:lnTo>
                      <a:pt x="456800" y="160259"/>
                    </a:lnTo>
                    <a:lnTo>
                      <a:pt x="456932" y="159726"/>
                    </a:lnTo>
                    <a:lnTo>
                      <a:pt x="456813" y="158779"/>
                    </a:lnTo>
                    <a:lnTo>
                      <a:pt x="456199" y="158278"/>
                    </a:lnTo>
                    <a:lnTo>
                      <a:pt x="455773" y="157848"/>
                    </a:lnTo>
                    <a:lnTo>
                      <a:pt x="455661" y="157161"/>
                    </a:lnTo>
                    <a:lnTo>
                      <a:pt x="455442" y="156413"/>
                    </a:lnTo>
                    <a:lnTo>
                      <a:pt x="455644" y="155738"/>
                    </a:lnTo>
                    <a:lnTo>
                      <a:pt x="455533" y="155186"/>
                    </a:lnTo>
                    <a:lnTo>
                      <a:pt x="455846" y="154425"/>
                    </a:lnTo>
                    <a:lnTo>
                      <a:pt x="455526" y="154091"/>
                    </a:lnTo>
                    <a:lnTo>
                      <a:pt x="454552" y="154024"/>
                    </a:lnTo>
                    <a:lnTo>
                      <a:pt x="454273" y="153391"/>
                    </a:lnTo>
                    <a:lnTo>
                      <a:pt x="453718" y="152885"/>
                    </a:lnTo>
                    <a:lnTo>
                      <a:pt x="452957" y="153128"/>
                    </a:lnTo>
                    <a:lnTo>
                      <a:pt x="452032" y="153324"/>
                    </a:lnTo>
                    <a:lnTo>
                      <a:pt x="451323" y="153530"/>
                    </a:lnTo>
                    <a:lnTo>
                      <a:pt x="450497" y="153299"/>
                    </a:lnTo>
                    <a:lnTo>
                      <a:pt x="449190" y="153269"/>
                    </a:lnTo>
                    <a:lnTo>
                      <a:pt x="448600" y="153301"/>
                    </a:lnTo>
                    <a:lnTo>
                      <a:pt x="448122" y="152891"/>
                    </a:lnTo>
                    <a:lnTo>
                      <a:pt x="447965" y="151988"/>
                    </a:lnTo>
                    <a:lnTo>
                      <a:pt x="447460" y="151443"/>
                    </a:lnTo>
                    <a:lnTo>
                      <a:pt x="446971" y="151061"/>
                    </a:lnTo>
                    <a:lnTo>
                      <a:pt x="446841" y="150422"/>
                    </a:lnTo>
                    <a:lnTo>
                      <a:pt x="446458" y="149313"/>
                    </a:lnTo>
                    <a:lnTo>
                      <a:pt x="445919" y="148283"/>
                    </a:lnTo>
                    <a:lnTo>
                      <a:pt x="446162" y="147500"/>
                    </a:lnTo>
                    <a:lnTo>
                      <a:pt x="446263" y="146428"/>
                    </a:lnTo>
                    <a:lnTo>
                      <a:pt x="446185" y="145332"/>
                    </a:lnTo>
                    <a:lnTo>
                      <a:pt x="446439" y="144283"/>
                    </a:lnTo>
                    <a:lnTo>
                      <a:pt x="446673" y="143634"/>
                    </a:lnTo>
                    <a:lnTo>
                      <a:pt x="446227" y="143107"/>
                    </a:lnTo>
                    <a:lnTo>
                      <a:pt x="444969" y="143008"/>
                    </a:lnTo>
                    <a:lnTo>
                      <a:pt x="444311" y="142838"/>
                    </a:lnTo>
                    <a:lnTo>
                      <a:pt x="443874" y="142465"/>
                    </a:lnTo>
                    <a:lnTo>
                      <a:pt x="443861" y="141778"/>
                    </a:lnTo>
                    <a:lnTo>
                      <a:pt x="443887" y="141159"/>
                    </a:lnTo>
                    <a:lnTo>
                      <a:pt x="443527" y="140692"/>
                    </a:lnTo>
                    <a:lnTo>
                      <a:pt x="442544" y="140616"/>
                    </a:lnTo>
                    <a:lnTo>
                      <a:pt x="441780" y="140356"/>
                    </a:lnTo>
                    <a:lnTo>
                      <a:pt x="440830" y="140096"/>
                    </a:lnTo>
                    <a:lnTo>
                      <a:pt x="440011" y="140407"/>
                    </a:lnTo>
                    <a:lnTo>
                      <a:pt x="439208" y="139925"/>
                    </a:lnTo>
                    <a:lnTo>
                      <a:pt x="439080" y="139062"/>
                    </a:lnTo>
                    <a:lnTo>
                      <a:pt x="439132" y="138057"/>
                    </a:lnTo>
                    <a:lnTo>
                      <a:pt x="438178" y="137110"/>
                    </a:lnTo>
                    <a:lnTo>
                      <a:pt x="437098" y="136769"/>
                    </a:lnTo>
                    <a:lnTo>
                      <a:pt x="436267" y="136355"/>
                    </a:lnTo>
                    <a:lnTo>
                      <a:pt x="436270" y="135845"/>
                    </a:lnTo>
                    <a:lnTo>
                      <a:pt x="436573" y="135315"/>
                    </a:lnTo>
                    <a:lnTo>
                      <a:pt x="436270" y="134904"/>
                    </a:lnTo>
                    <a:lnTo>
                      <a:pt x="435426" y="134091"/>
                    </a:lnTo>
                    <a:lnTo>
                      <a:pt x="434411" y="133269"/>
                    </a:lnTo>
                    <a:lnTo>
                      <a:pt x="433640" y="132566"/>
                    </a:lnTo>
                    <a:lnTo>
                      <a:pt x="433470" y="132023"/>
                    </a:lnTo>
                    <a:lnTo>
                      <a:pt x="434144" y="131263"/>
                    </a:lnTo>
                    <a:lnTo>
                      <a:pt x="434627" y="130361"/>
                    </a:lnTo>
                    <a:lnTo>
                      <a:pt x="434604" y="129895"/>
                    </a:lnTo>
                    <a:lnTo>
                      <a:pt x="434106" y="129464"/>
                    </a:lnTo>
                    <a:lnTo>
                      <a:pt x="432980" y="129115"/>
                    </a:lnTo>
                    <a:lnTo>
                      <a:pt x="432415" y="128489"/>
                    </a:lnTo>
                    <a:lnTo>
                      <a:pt x="432167" y="127724"/>
                    </a:lnTo>
                    <a:lnTo>
                      <a:pt x="431858" y="127006"/>
                    </a:lnTo>
                    <a:lnTo>
                      <a:pt x="431509" y="126604"/>
                    </a:lnTo>
                    <a:lnTo>
                      <a:pt x="430816" y="126376"/>
                    </a:lnTo>
                    <a:lnTo>
                      <a:pt x="430427" y="125811"/>
                    </a:lnTo>
                    <a:lnTo>
                      <a:pt x="430354" y="125182"/>
                    </a:lnTo>
                    <a:lnTo>
                      <a:pt x="430282" y="124607"/>
                    </a:lnTo>
                    <a:lnTo>
                      <a:pt x="429585" y="124331"/>
                    </a:lnTo>
                    <a:lnTo>
                      <a:pt x="428469" y="123991"/>
                    </a:lnTo>
                    <a:lnTo>
                      <a:pt x="427958" y="123075"/>
                    </a:lnTo>
                    <a:lnTo>
                      <a:pt x="427761" y="122157"/>
                    </a:lnTo>
                    <a:lnTo>
                      <a:pt x="427803" y="121691"/>
                    </a:lnTo>
                    <a:lnTo>
                      <a:pt x="428244" y="121094"/>
                    </a:lnTo>
                    <a:lnTo>
                      <a:pt x="428822" y="120499"/>
                    </a:lnTo>
                    <a:lnTo>
                      <a:pt x="429062" y="119864"/>
                    </a:lnTo>
                    <a:lnTo>
                      <a:pt x="428549" y="119142"/>
                    </a:lnTo>
                    <a:lnTo>
                      <a:pt x="427618" y="118959"/>
                    </a:lnTo>
                    <a:lnTo>
                      <a:pt x="426994" y="118545"/>
                    </a:lnTo>
                    <a:lnTo>
                      <a:pt x="427730" y="117665"/>
                    </a:lnTo>
                    <a:lnTo>
                      <a:pt x="427097" y="116942"/>
                    </a:lnTo>
                    <a:lnTo>
                      <a:pt x="426330" y="116827"/>
                    </a:lnTo>
                    <a:lnTo>
                      <a:pt x="426549" y="116060"/>
                    </a:lnTo>
                    <a:lnTo>
                      <a:pt x="426982" y="115812"/>
                    </a:lnTo>
                    <a:lnTo>
                      <a:pt x="427290" y="115158"/>
                    </a:lnTo>
                    <a:lnTo>
                      <a:pt x="426767" y="114490"/>
                    </a:lnTo>
                    <a:lnTo>
                      <a:pt x="426404" y="113866"/>
                    </a:lnTo>
                    <a:lnTo>
                      <a:pt x="427194" y="113170"/>
                    </a:lnTo>
                    <a:lnTo>
                      <a:pt x="427919" y="112852"/>
                    </a:lnTo>
                    <a:lnTo>
                      <a:pt x="428436" y="112284"/>
                    </a:lnTo>
                    <a:lnTo>
                      <a:pt x="428276" y="111292"/>
                    </a:lnTo>
                    <a:lnTo>
                      <a:pt x="428372" y="110361"/>
                    </a:lnTo>
                    <a:lnTo>
                      <a:pt x="428648" y="109699"/>
                    </a:lnTo>
                    <a:lnTo>
                      <a:pt x="429499" y="109050"/>
                    </a:lnTo>
                    <a:lnTo>
                      <a:pt x="428921" y="108748"/>
                    </a:lnTo>
                    <a:lnTo>
                      <a:pt x="427883" y="108473"/>
                    </a:lnTo>
                    <a:lnTo>
                      <a:pt x="427408" y="107676"/>
                    </a:lnTo>
                    <a:lnTo>
                      <a:pt x="427759" y="106601"/>
                    </a:lnTo>
                    <a:lnTo>
                      <a:pt x="427582" y="105808"/>
                    </a:lnTo>
                    <a:lnTo>
                      <a:pt x="428115" y="105098"/>
                    </a:lnTo>
                    <a:lnTo>
                      <a:pt x="428574" y="104687"/>
                    </a:lnTo>
                    <a:lnTo>
                      <a:pt x="428102" y="104025"/>
                    </a:lnTo>
                    <a:lnTo>
                      <a:pt x="427858" y="103438"/>
                    </a:lnTo>
                    <a:lnTo>
                      <a:pt x="427967" y="102170"/>
                    </a:lnTo>
                    <a:lnTo>
                      <a:pt x="428324" y="100715"/>
                    </a:lnTo>
                    <a:lnTo>
                      <a:pt x="428125" y="99839"/>
                    </a:lnTo>
                    <a:lnTo>
                      <a:pt x="427864" y="98596"/>
                    </a:lnTo>
                    <a:lnTo>
                      <a:pt x="427078" y="98247"/>
                    </a:lnTo>
                    <a:lnTo>
                      <a:pt x="426564" y="97289"/>
                    </a:lnTo>
                    <a:lnTo>
                      <a:pt x="426564" y="95654"/>
                    </a:lnTo>
                    <a:lnTo>
                      <a:pt x="426387" y="94419"/>
                    </a:lnTo>
                    <a:lnTo>
                      <a:pt x="425713" y="94034"/>
                    </a:lnTo>
                    <a:lnTo>
                      <a:pt x="424914" y="94082"/>
                    </a:lnTo>
                    <a:lnTo>
                      <a:pt x="423868" y="93969"/>
                    </a:lnTo>
                    <a:lnTo>
                      <a:pt x="422885" y="93626"/>
                    </a:lnTo>
                    <a:lnTo>
                      <a:pt x="421983" y="93299"/>
                    </a:lnTo>
                    <a:lnTo>
                      <a:pt x="421025" y="92431"/>
                    </a:lnTo>
                    <a:lnTo>
                      <a:pt x="419889" y="91439"/>
                    </a:lnTo>
                    <a:lnTo>
                      <a:pt x="418758" y="90437"/>
                    </a:lnTo>
                    <a:lnTo>
                      <a:pt x="417295" y="89365"/>
                    </a:lnTo>
                    <a:lnTo>
                      <a:pt x="415461" y="87949"/>
                    </a:lnTo>
                    <a:lnTo>
                      <a:pt x="413898" y="86781"/>
                    </a:lnTo>
                    <a:lnTo>
                      <a:pt x="412627" y="85936"/>
                    </a:lnTo>
                    <a:lnTo>
                      <a:pt x="411936" y="85403"/>
                    </a:lnTo>
                    <a:lnTo>
                      <a:pt x="411598" y="85117"/>
                    </a:lnTo>
                    <a:lnTo>
                      <a:pt x="410767" y="84947"/>
                    </a:lnTo>
                    <a:lnTo>
                      <a:pt x="409713" y="85153"/>
                    </a:lnTo>
                    <a:lnTo>
                      <a:pt x="408045" y="85743"/>
                    </a:lnTo>
                    <a:lnTo>
                      <a:pt x="407120" y="86006"/>
                    </a:lnTo>
                    <a:lnTo>
                      <a:pt x="406246" y="86319"/>
                    </a:lnTo>
                    <a:lnTo>
                      <a:pt x="405406" y="86784"/>
                    </a:lnTo>
                    <a:lnTo>
                      <a:pt x="404679" y="87294"/>
                    </a:lnTo>
                    <a:lnTo>
                      <a:pt x="403931" y="88241"/>
                    </a:lnTo>
                    <a:lnTo>
                      <a:pt x="403485" y="88710"/>
                    </a:lnTo>
                    <a:lnTo>
                      <a:pt x="402996" y="89057"/>
                    </a:lnTo>
                    <a:lnTo>
                      <a:pt x="402364" y="89487"/>
                    </a:lnTo>
                    <a:lnTo>
                      <a:pt x="401552" y="90042"/>
                    </a:lnTo>
                    <a:lnTo>
                      <a:pt x="400702" y="90582"/>
                    </a:lnTo>
                    <a:lnTo>
                      <a:pt x="398374" y="92187"/>
                    </a:lnTo>
                    <a:lnTo>
                      <a:pt x="397485" y="92656"/>
                    </a:lnTo>
                    <a:lnTo>
                      <a:pt x="396662" y="93095"/>
                    </a:lnTo>
                    <a:lnTo>
                      <a:pt x="395770" y="93536"/>
                    </a:lnTo>
                    <a:lnTo>
                      <a:pt x="395037" y="93979"/>
                    </a:lnTo>
                    <a:lnTo>
                      <a:pt x="394167" y="94390"/>
                    </a:lnTo>
                    <a:lnTo>
                      <a:pt x="393297" y="94852"/>
                    </a:lnTo>
                    <a:lnTo>
                      <a:pt x="392476" y="95341"/>
                    </a:lnTo>
                    <a:lnTo>
                      <a:pt x="391438" y="95607"/>
                    </a:lnTo>
                    <a:lnTo>
                      <a:pt x="390646" y="95845"/>
                    </a:lnTo>
                    <a:lnTo>
                      <a:pt x="389589" y="96198"/>
                    </a:lnTo>
                    <a:lnTo>
                      <a:pt x="388738" y="96435"/>
                    </a:lnTo>
                    <a:lnTo>
                      <a:pt x="387858" y="96673"/>
                    </a:lnTo>
                    <a:lnTo>
                      <a:pt x="386911" y="96940"/>
                    </a:lnTo>
                    <a:lnTo>
                      <a:pt x="385902" y="97186"/>
                    </a:lnTo>
                    <a:lnTo>
                      <a:pt x="385004" y="97453"/>
                    </a:lnTo>
                    <a:lnTo>
                      <a:pt x="384053" y="97739"/>
                    </a:lnTo>
                    <a:lnTo>
                      <a:pt x="383221" y="98034"/>
                    </a:lnTo>
                    <a:lnTo>
                      <a:pt x="382370" y="98320"/>
                    </a:lnTo>
                    <a:lnTo>
                      <a:pt x="381296" y="98528"/>
                    </a:lnTo>
                    <a:lnTo>
                      <a:pt x="380174" y="98532"/>
                    </a:lnTo>
                    <a:lnTo>
                      <a:pt x="379500" y="98240"/>
                    </a:lnTo>
                    <a:lnTo>
                      <a:pt x="379128" y="97980"/>
                    </a:lnTo>
                    <a:lnTo>
                      <a:pt x="378653" y="97658"/>
                    </a:lnTo>
                    <a:lnTo>
                      <a:pt x="378203" y="97045"/>
                    </a:lnTo>
                    <a:lnTo>
                      <a:pt x="377805" y="95816"/>
                    </a:lnTo>
                    <a:lnTo>
                      <a:pt x="377513" y="94763"/>
                    </a:lnTo>
                    <a:lnTo>
                      <a:pt x="377233" y="93831"/>
                    </a:lnTo>
                    <a:lnTo>
                      <a:pt x="377138" y="92942"/>
                    </a:lnTo>
                    <a:lnTo>
                      <a:pt x="377102" y="92082"/>
                    </a:lnTo>
                    <a:lnTo>
                      <a:pt x="377109" y="91115"/>
                    </a:lnTo>
                    <a:lnTo>
                      <a:pt x="376771" y="89115"/>
                    </a:lnTo>
                    <a:lnTo>
                      <a:pt x="376825" y="88149"/>
                    </a:lnTo>
                    <a:lnTo>
                      <a:pt x="376771" y="87025"/>
                    </a:lnTo>
                    <a:lnTo>
                      <a:pt x="376643" y="85265"/>
                    </a:lnTo>
                    <a:lnTo>
                      <a:pt x="376588" y="84588"/>
                    </a:lnTo>
                    <a:lnTo>
                      <a:pt x="376483" y="83544"/>
                    </a:lnTo>
                    <a:lnTo>
                      <a:pt x="376418" y="82751"/>
                    </a:lnTo>
                    <a:lnTo>
                      <a:pt x="376563" y="81737"/>
                    </a:lnTo>
                    <a:lnTo>
                      <a:pt x="376605" y="80741"/>
                    </a:lnTo>
                    <a:lnTo>
                      <a:pt x="376777" y="79833"/>
                    </a:lnTo>
                    <a:lnTo>
                      <a:pt x="376903" y="78596"/>
                    </a:lnTo>
                    <a:lnTo>
                      <a:pt x="377189" y="76743"/>
                    </a:lnTo>
                    <a:lnTo>
                      <a:pt x="377361" y="75797"/>
                    </a:lnTo>
                    <a:lnTo>
                      <a:pt x="377365" y="75051"/>
                    </a:lnTo>
                    <a:lnTo>
                      <a:pt x="377529" y="73845"/>
                    </a:lnTo>
                    <a:lnTo>
                      <a:pt x="377574" y="72450"/>
                    </a:lnTo>
                    <a:lnTo>
                      <a:pt x="377561" y="71253"/>
                    </a:lnTo>
                    <a:lnTo>
                      <a:pt x="377554" y="70393"/>
                    </a:lnTo>
                    <a:lnTo>
                      <a:pt x="377491" y="69870"/>
                    </a:lnTo>
                    <a:lnTo>
                      <a:pt x="377304" y="68998"/>
                    </a:lnTo>
                    <a:lnTo>
                      <a:pt x="376974" y="68542"/>
                    </a:lnTo>
                    <a:lnTo>
                      <a:pt x="376573" y="67836"/>
                    </a:lnTo>
                    <a:lnTo>
                      <a:pt x="376119" y="67178"/>
                    </a:lnTo>
                    <a:lnTo>
                      <a:pt x="375590" y="66662"/>
                    </a:lnTo>
                    <a:lnTo>
                      <a:pt x="375208" y="66263"/>
                    </a:lnTo>
                    <a:lnTo>
                      <a:pt x="375121" y="65752"/>
                    </a:lnTo>
                    <a:lnTo>
                      <a:pt x="375571" y="64912"/>
                    </a:lnTo>
                    <a:lnTo>
                      <a:pt x="375827" y="64392"/>
                    </a:lnTo>
                    <a:lnTo>
                      <a:pt x="375407" y="63964"/>
                    </a:lnTo>
                    <a:lnTo>
                      <a:pt x="374970" y="64157"/>
                    </a:lnTo>
                    <a:lnTo>
                      <a:pt x="374613" y="64523"/>
                    </a:lnTo>
                    <a:lnTo>
                      <a:pt x="374081" y="64934"/>
                    </a:lnTo>
                    <a:lnTo>
                      <a:pt x="373592" y="65300"/>
                    </a:lnTo>
                    <a:lnTo>
                      <a:pt x="372822" y="65432"/>
                    </a:lnTo>
                    <a:lnTo>
                      <a:pt x="372539" y="65082"/>
                    </a:lnTo>
                    <a:lnTo>
                      <a:pt x="372877" y="64398"/>
                    </a:lnTo>
                    <a:lnTo>
                      <a:pt x="373375" y="63636"/>
                    </a:lnTo>
                    <a:lnTo>
                      <a:pt x="373487" y="63210"/>
                    </a:lnTo>
                    <a:lnTo>
                      <a:pt x="373558" y="62709"/>
                    </a:lnTo>
                    <a:lnTo>
                      <a:pt x="373817" y="62260"/>
                    </a:lnTo>
                    <a:lnTo>
                      <a:pt x="373762" y="61676"/>
                    </a:lnTo>
                    <a:lnTo>
                      <a:pt x="373814" y="61088"/>
                    </a:lnTo>
                    <a:lnTo>
                      <a:pt x="373953" y="60554"/>
                    </a:lnTo>
                    <a:lnTo>
                      <a:pt x="373422" y="59955"/>
                    </a:lnTo>
                    <a:lnTo>
                      <a:pt x="373156" y="59524"/>
                    </a:lnTo>
                    <a:lnTo>
                      <a:pt x="372838" y="58888"/>
                    </a:lnTo>
                    <a:lnTo>
                      <a:pt x="372537" y="58304"/>
                    </a:lnTo>
                    <a:lnTo>
                      <a:pt x="372161" y="57148"/>
                    </a:lnTo>
                    <a:lnTo>
                      <a:pt x="371932" y="56702"/>
                    </a:lnTo>
                    <a:lnTo>
                      <a:pt x="371486" y="56416"/>
                    </a:lnTo>
                    <a:lnTo>
                      <a:pt x="370886" y="56220"/>
                    </a:lnTo>
                    <a:lnTo>
                      <a:pt x="370442" y="56095"/>
                    </a:lnTo>
                    <a:lnTo>
                      <a:pt x="370366" y="55456"/>
                    </a:lnTo>
                    <a:lnTo>
                      <a:pt x="370488" y="54682"/>
                    </a:lnTo>
                    <a:lnTo>
                      <a:pt x="370382" y="54129"/>
                    </a:lnTo>
                    <a:lnTo>
                      <a:pt x="369795" y="53606"/>
                    </a:lnTo>
                    <a:lnTo>
                      <a:pt x="369352" y="53102"/>
                    </a:lnTo>
                    <a:lnTo>
                      <a:pt x="368850" y="52849"/>
                    </a:lnTo>
                    <a:lnTo>
                      <a:pt x="368089" y="52933"/>
                    </a:lnTo>
                    <a:lnTo>
                      <a:pt x="367801" y="52515"/>
                    </a:lnTo>
                    <a:lnTo>
                      <a:pt x="367570" y="51946"/>
                    </a:lnTo>
                    <a:lnTo>
                      <a:pt x="367585" y="51067"/>
                    </a:lnTo>
                    <a:lnTo>
                      <a:pt x="367598" y="50223"/>
                    </a:lnTo>
                    <a:lnTo>
                      <a:pt x="367316" y="49330"/>
                    </a:lnTo>
                    <a:lnTo>
                      <a:pt x="366738" y="48883"/>
                    </a:lnTo>
                    <a:lnTo>
                      <a:pt x="366433" y="48523"/>
                    </a:lnTo>
                    <a:lnTo>
                      <a:pt x="366166" y="47991"/>
                    </a:lnTo>
                    <a:lnTo>
                      <a:pt x="365479" y="47319"/>
                    </a:lnTo>
                    <a:lnTo>
                      <a:pt x="364843" y="47185"/>
                    </a:lnTo>
                    <a:lnTo>
                      <a:pt x="363822" y="46825"/>
                    </a:lnTo>
                    <a:lnTo>
                      <a:pt x="363209" y="46603"/>
                    </a:lnTo>
                    <a:lnTo>
                      <a:pt x="362731" y="45936"/>
                    </a:lnTo>
                    <a:lnTo>
                      <a:pt x="362586" y="44970"/>
                    </a:lnTo>
                    <a:lnTo>
                      <a:pt x="362198" y="44283"/>
                    </a:lnTo>
                    <a:lnTo>
                      <a:pt x="361825" y="43733"/>
                    </a:lnTo>
                    <a:lnTo>
                      <a:pt x="361594" y="43302"/>
                    </a:lnTo>
                    <a:lnTo>
                      <a:pt x="361662" y="42699"/>
                    </a:lnTo>
                    <a:lnTo>
                      <a:pt x="361853" y="41871"/>
                    </a:lnTo>
                    <a:lnTo>
                      <a:pt x="361847" y="40770"/>
                    </a:lnTo>
                    <a:lnTo>
                      <a:pt x="361363" y="40411"/>
                    </a:lnTo>
                    <a:lnTo>
                      <a:pt x="360929" y="40054"/>
                    </a:lnTo>
                    <a:lnTo>
                      <a:pt x="360323" y="39556"/>
                    </a:lnTo>
                    <a:lnTo>
                      <a:pt x="359712" y="38991"/>
                    </a:lnTo>
                    <a:lnTo>
                      <a:pt x="359330" y="38490"/>
                    </a:lnTo>
                    <a:lnTo>
                      <a:pt x="359077" y="37867"/>
                    </a:lnTo>
                    <a:lnTo>
                      <a:pt x="359388" y="36961"/>
                    </a:lnTo>
                    <a:lnTo>
                      <a:pt x="359607" y="36451"/>
                    </a:lnTo>
                    <a:lnTo>
                      <a:pt x="359670" y="35667"/>
                    </a:lnTo>
                    <a:lnTo>
                      <a:pt x="359584" y="35125"/>
                    </a:lnTo>
                    <a:lnTo>
                      <a:pt x="360107" y="34858"/>
                    </a:lnTo>
                    <a:lnTo>
                      <a:pt x="360534" y="34335"/>
                    </a:lnTo>
                    <a:lnTo>
                      <a:pt x="360567" y="33700"/>
                    </a:lnTo>
                    <a:lnTo>
                      <a:pt x="360492" y="32791"/>
                    </a:lnTo>
                    <a:lnTo>
                      <a:pt x="360467" y="32219"/>
                    </a:lnTo>
                    <a:lnTo>
                      <a:pt x="360717" y="31469"/>
                    </a:lnTo>
                    <a:lnTo>
                      <a:pt x="360759" y="30925"/>
                    </a:lnTo>
                    <a:lnTo>
                      <a:pt x="359649" y="31112"/>
                    </a:lnTo>
                    <a:lnTo>
                      <a:pt x="358525" y="30858"/>
                    </a:lnTo>
                    <a:lnTo>
                      <a:pt x="357817" y="30258"/>
                    </a:lnTo>
                    <a:lnTo>
                      <a:pt x="357254" y="29779"/>
                    </a:lnTo>
                    <a:lnTo>
                      <a:pt x="356373" y="29631"/>
                    </a:lnTo>
                    <a:lnTo>
                      <a:pt x="355300" y="29818"/>
                    </a:lnTo>
                    <a:lnTo>
                      <a:pt x="354716" y="29815"/>
                    </a:lnTo>
                    <a:lnTo>
                      <a:pt x="354232" y="29757"/>
                    </a:lnTo>
                    <a:lnTo>
                      <a:pt x="353663" y="29481"/>
                    </a:lnTo>
                    <a:lnTo>
                      <a:pt x="352915" y="28697"/>
                    </a:lnTo>
                    <a:lnTo>
                      <a:pt x="352276" y="28122"/>
                    </a:lnTo>
                    <a:lnTo>
                      <a:pt x="351528" y="27888"/>
                    </a:lnTo>
                    <a:lnTo>
                      <a:pt x="350623" y="27563"/>
                    </a:lnTo>
                    <a:lnTo>
                      <a:pt x="349598" y="27250"/>
                    </a:lnTo>
                    <a:lnTo>
                      <a:pt x="348860" y="26764"/>
                    </a:lnTo>
                    <a:lnTo>
                      <a:pt x="348240" y="26151"/>
                    </a:lnTo>
                    <a:lnTo>
                      <a:pt x="347543" y="25412"/>
                    </a:lnTo>
                    <a:lnTo>
                      <a:pt x="346917" y="24832"/>
                    </a:lnTo>
                    <a:lnTo>
                      <a:pt x="346102" y="24092"/>
                    </a:lnTo>
                    <a:lnTo>
                      <a:pt x="345669" y="23609"/>
                    </a:lnTo>
                    <a:lnTo>
                      <a:pt x="345694" y="22728"/>
                    </a:lnTo>
                    <a:lnTo>
                      <a:pt x="346079" y="22275"/>
                    </a:lnTo>
                    <a:lnTo>
                      <a:pt x="346015" y="21685"/>
                    </a:lnTo>
                    <a:lnTo>
                      <a:pt x="345383" y="21672"/>
                    </a:lnTo>
                    <a:lnTo>
                      <a:pt x="344827" y="22173"/>
                    </a:lnTo>
                    <a:lnTo>
                      <a:pt x="344284" y="22478"/>
                    </a:lnTo>
                    <a:lnTo>
                      <a:pt x="343562" y="22642"/>
                    </a:lnTo>
                    <a:lnTo>
                      <a:pt x="342782" y="22684"/>
                    </a:lnTo>
                    <a:lnTo>
                      <a:pt x="342261" y="22112"/>
                    </a:lnTo>
                    <a:lnTo>
                      <a:pt x="341751" y="21800"/>
                    </a:lnTo>
                    <a:lnTo>
                      <a:pt x="341414" y="22205"/>
                    </a:lnTo>
                    <a:lnTo>
                      <a:pt x="340744" y="22134"/>
                    </a:lnTo>
                    <a:lnTo>
                      <a:pt x="340014" y="21823"/>
                    </a:lnTo>
                    <a:lnTo>
                      <a:pt x="339214" y="22050"/>
                    </a:lnTo>
                    <a:lnTo>
                      <a:pt x="338762" y="21865"/>
                    </a:lnTo>
                    <a:lnTo>
                      <a:pt x="338248" y="21573"/>
                    </a:lnTo>
                    <a:lnTo>
                      <a:pt x="336987" y="21287"/>
                    </a:lnTo>
                    <a:lnTo>
                      <a:pt x="335876" y="20844"/>
                    </a:lnTo>
                    <a:lnTo>
                      <a:pt x="335702" y="19934"/>
                    </a:lnTo>
                    <a:lnTo>
                      <a:pt x="335388" y="19499"/>
                    </a:lnTo>
                    <a:lnTo>
                      <a:pt x="334354" y="19165"/>
                    </a:lnTo>
                    <a:lnTo>
                      <a:pt x="333686" y="18988"/>
                    </a:lnTo>
                    <a:lnTo>
                      <a:pt x="332728" y="18619"/>
                    </a:lnTo>
                    <a:lnTo>
                      <a:pt x="332020" y="18438"/>
                    </a:lnTo>
                    <a:lnTo>
                      <a:pt x="331760" y="19338"/>
                    </a:lnTo>
                    <a:lnTo>
                      <a:pt x="331285" y="19655"/>
                    </a:lnTo>
                    <a:lnTo>
                      <a:pt x="330808" y="19797"/>
                    </a:lnTo>
                    <a:lnTo>
                      <a:pt x="330305" y="19726"/>
                    </a:lnTo>
                    <a:lnTo>
                      <a:pt x="329747" y="19357"/>
                    </a:lnTo>
                    <a:lnTo>
                      <a:pt x="329200" y="19614"/>
                    </a:lnTo>
                    <a:lnTo>
                      <a:pt x="328667" y="20047"/>
                    </a:lnTo>
                    <a:lnTo>
                      <a:pt x="328289" y="20491"/>
                    </a:lnTo>
                    <a:lnTo>
                      <a:pt x="327431" y="20487"/>
                    </a:lnTo>
                    <a:lnTo>
                      <a:pt x="327055" y="20195"/>
                    </a:lnTo>
                    <a:lnTo>
                      <a:pt x="326658" y="19447"/>
                    </a:lnTo>
                    <a:lnTo>
                      <a:pt x="326541" y="18587"/>
                    </a:lnTo>
                    <a:lnTo>
                      <a:pt x="325954" y="18083"/>
                    </a:lnTo>
                    <a:lnTo>
                      <a:pt x="326064" y="17587"/>
                    </a:lnTo>
                    <a:lnTo>
                      <a:pt x="324824" y="17032"/>
                    </a:lnTo>
                    <a:lnTo>
                      <a:pt x="324005" y="16711"/>
                    </a:lnTo>
                    <a:lnTo>
                      <a:pt x="323257" y="16387"/>
                    </a:lnTo>
                    <a:lnTo>
                      <a:pt x="322737" y="15980"/>
                    </a:lnTo>
                    <a:lnTo>
                      <a:pt x="322188" y="15427"/>
                    </a:lnTo>
                    <a:lnTo>
                      <a:pt x="321398" y="15257"/>
                    </a:lnTo>
                    <a:lnTo>
                      <a:pt x="320859" y="15148"/>
                    </a:lnTo>
                    <a:lnTo>
                      <a:pt x="320326" y="15068"/>
                    </a:lnTo>
                    <a:lnTo>
                      <a:pt x="319773" y="14929"/>
                    </a:lnTo>
                    <a:lnTo>
                      <a:pt x="319895" y="14293"/>
                    </a:lnTo>
                    <a:lnTo>
                      <a:pt x="320103" y="13755"/>
                    </a:lnTo>
                    <a:lnTo>
                      <a:pt x="319853" y="12736"/>
                    </a:lnTo>
                    <a:lnTo>
                      <a:pt x="319244" y="12175"/>
                    </a:lnTo>
                    <a:lnTo>
                      <a:pt x="318634" y="12055"/>
                    </a:lnTo>
                    <a:lnTo>
                      <a:pt x="317689" y="11673"/>
                    </a:lnTo>
                    <a:lnTo>
                      <a:pt x="316819" y="11523"/>
                    </a:lnTo>
                    <a:lnTo>
                      <a:pt x="316062" y="11240"/>
                    </a:lnTo>
                    <a:lnTo>
                      <a:pt x="315365" y="10954"/>
                    </a:lnTo>
                    <a:lnTo>
                      <a:pt x="314748" y="9754"/>
                    </a:lnTo>
                    <a:lnTo>
                      <a:pt x="314216" y="9616"/>
                    </a:lnTo>
                    <a:lnTo>
                      <a:pt x="313625" y="9217"/>
                    </a:lnTo>
                    <a:lnTo>
                      <a:pt x="313134" y="8977"/>
                    </a:lnTo>
                    <a:lnTo>
                      <a:pt x="312466" y="8624"/>
                    </a:lnTo>
                    <a:lnTo>
                      <a:pt x="311707" y="8347"/>
                    </a:lnTo>
                    <a:lnTo>
                      <a:pt x="311512" y="7660"/>
                    </a:lnTo>
                    <a:lnTo>
                      <a:pt x="311367" y="7050"/>
                    </a:lnTo>
                    <a:lnTo>
                      <a:pt x="311027" y="6411"/>
                    </a:lnTo>
                    <a:lnTo>
                      <a:pt x="310488" y="6157"/>
                    </a:lnTo>
                    <a:lnTo>
                      <a:pt x="310006" y="5830"/>
                    </a:lnTo>
                    <a:lnTo>
                      <a:pt x="309364" y="5630"/>
                    </a:lnTo>
                    <a:lnTo>
                      <a:pt x="308478" y="5817"/>
                    </a:lnTo>
                    <a:lnTo>
                      <a:pt x="308041" y="6042"/>
                    </a:lnTo>
                    <a:lnTo>
                      <a:pt x="306429" y="5926"/>
                    </a:lnTo>
                    <a:lnTo>
                      <a:pt x="305610" y="5663"/>
                    </a:lnTo>
                    <a:lnTo>
                      <a:pt x="304866" y="4960"/>
                    </a:lnTo>
                    <a:lnTo>
                      <a:pt x="304179" y="4437"/>
                    </a:lnTo>
                    <a:lnTo>
                      <a:pt x="303778" y="3833"/>
                    </a:lnTo>
                    <a:lnTo>
                      <a:pt x="303366" y="3659"/>
                    </a:lnTo>
                    <a:lnTo>
                      <a:pt x="302506" y="3336"/>
                    </a:lnTo>
                    <a:lnTo>
                      <a:pt x="302252" y="2918"/>
                    </a:lnTo>
                    <a:lnTo>
                      <a:pt x="301809" y="2838"/>
                    </a:lnTo>
                    <a:lnTo>
                      <a:pt x="301713" y="2413"/>
                    </a:lnTo>
                    <a:lnTo>
                      <a:pt x="301832" y="1922"/>
                    </a:lnTo>
                    <a:lnTo>
                      <a:pt x="301385" y="1752"/>
                    </a:lnTo>
                    <a:lnTo>
                      <a:pt x="300836" y="1531"/>
                    </a:lnTo>
                    <a:lnTo>
                      <a:pt x="300111" y="1241"/>
                    </a:lnTo>
                    <a:lnTo>
                      <a:pt x="299536" y="1363"/>
                    </a:lnTo>
                    <a:lnTo>
                      <a:pt x="299051" y="1524"/>
                    </a:lnTo>
                    <a:lnTo>
                      <a:pt x="298599" y="1878"/>
                    </a:lnTo>
                    <a:lnTo>
                      <a:pt x="298023" y="2314"/>
                    </a:lnTo>
                    <a:lnTo>
                      <a:pt x="297647" y="2632"/>
                    </a:lnTo>
                    <a:lnTo>
                      <a:pt x="297221" y="2921"/>
                    </a:lnTo>
                    <a:lnTo>
                      <a:pt x="296605" y="3214"/>
                    </a:lnTo>
                    <a:lnTo>
                      <a:pt x="296071" y="3596"/>
                    </a:lnTo>
                    <a:lnTo>
                      <a:pt x="295349" y="3704"/>
                    </a:lnTo>
                    <a:lnTo>
                      <a:pt x="294447" y="3313"/>
                    </a:lnTo>
                    <a:lnTo>
                      <a:pt x="294126" y="2880"/>
                    </a:lnTo>
                    <a:lnTo>
                      <a:pt x="294129" y="1903"/>
                    </a:lnTo>
                    <a:lnTo>
                      <a:pt x="294094" y="1329"/>
                    </a:lnTo>
                    <a:lnTo>
                      <a:pt x="294010" y="856"/>
                    </a:lnTo>
                    <a:lnTo>
                      <a:pt x="293673" y="529"/>
                    </a:lnTo>
                    <a:lnTo>
                      <a:pt x="293258" y="333"/>
                    </a:lnTo>
                    <a:lnTo>
                      <a:pt x="292569" y="455"/>
                    </a:lnTo>
                    <a:lnTo>
                      <a:pt x="292064" y="365"/>
                    </a:lnTo>
                    <a:lnTo>
                      <a:pt x="291483" y="73"/>
                    </a:lnTo>
                    <a:lnTo>
                      <a:pt x="290806" y="186"/>
                    </a:lnTo>
                    <a:lnTo>
                      <a:pt x="289993" y="356"/>
                    </a:lnTo>
                    <a:lnTo>
                      <a:pt x="288474" y="310"/>
                    </a:lnTo>
                    <a:lnTo>
                      <a:pt x="287640" y="-13"/>
                    </a:lnTo>
                    <a:lnTo>
                      <a:pt x="286812" y="-13"/>
                    </a:lnTo>
                    <a:lnTo>
                      <a:pt x="286060" y="188"/>
                    </a:lnTo>
                    <a:lnTo>
                      <a:pt x="285511" y="308"/>
                    </a:lnTo>
                    <a:lnTo>
                      <a:pt x="284963" y="493"/>
                    </a:lnTo>
                    <a:lnTo>
                      <a:pt x="284425" y="587"/>
                    </a:lnTo>
                    <a:lnTo>
                      <a:pt x="283530" y="696"/>
                    </a:lnTo>
                    <a:lnTo>
                      <a:pt x="282994" y="682"/>
                    </a:lnTo>
                    <a:lnTo>
                      <a:pt x="282412" y="1033"/>
                    </a:lnTo>
                    <a:lnTo>
                      <a:pt x="281887" y="1254"/>
                    </a:lnTo>
                    <a:lnTo>
                      <a:pt x="280907" y="1846"/>
                    </a:lnTo>
                    <a:lnTo>
                      <a:pt x="280303" y="2346"/>
                    </a:lnTo>
                    <a:lnTo>
                      <a:pt x="279689" y="2615"/>
                    </a:lnTo>
                    <a:lnTo>
                      <a:pt x="278727" y="3126"/>
                    </a:lnTo>
                    <a:lnTo>
                      <a:pt x="277586" y="2989"/>
                    </a:lnTo>
                    <a:lnTo>
                      <a:pt x="276649" y="3201"/>
                    </a:lnTo>
                    <a:lnTo>
                      <a:pt x="275686" y="3743"/>
                    </a:lnTo>
                    <a:lnTo>
                      <a:pt x="274896" y="4244"/>
                    </a:lnTo>
                    <a:lnTo>
                      <a:pt x="274254" y="4468"/>
                    </a:lnTo>
                    <a:lnTo>
                      <a:pt x="273625" y="4854"/>
                    </a:lnTo>
                    <a:lnTo>
                      <a:pt x="273143" y="5065"/>
                    </a:lnTo>
                    <a:lnTo>
                      <a:pt x="272636" y="5368"/>
                    </a:lnTo>
                    <a:lnTo>
                      <a:pt x="272196" y="5515"/>
                    </a:lnTo>
                    <a:lnTo>
                      <a:pt x="271827" y="5910"/>
                    </a:lnTo>
                    <a:lnTo>
                      <a:pt x="271018" y="6334"/>
                    </a:lnTo>
                    <a:lnTo>
                      <a:pt x="270562" y="6754"/>
                    </a:lnTo>
                    <a:lnTo>
                      <a:pt x="270041" y="7099"/>
                    </a:lnTo>
                    <a:lnTo>
                      <a:pt x="269615" y="7412"/>
                    </a:lnTo>
                    <a:lnTo>
                      <a:pt x="268866" y="7801"/>
                    </a:lnTo>
                    <a:lnTo>
                      <a:pt x="268549" y="8225"/>
                    </a:lnTo>
                    <a:lnTo>
                      <a:pt x="267875" y="8248"/>
                    </a:lnTo>
                    <a:lnTo>
                      <a:pt x="267444" y="7855"/>
                    </a:lnTo>
                    <a:lnTo>
                      <a:pt x="266879" y="7817"/>
                    </a:lnTo>
                    <a:lnTo>
                      <a:pt x="266346" y="8029"/>
                    </a:lnTo>
                    <a:lnTo>
                      <a:pt x="265742" y="8046"/>
                    </a:lnTo>
                    <a:lnTo>
                      <a:pt x="265274" y="8353"/>
                    </a:lnTo>
                    <a:lnTo>
                      <a:pt x="264698" y="8515"/>
                    </a:lnTo>
                    <a:lnTo>
                      <a:pt x="264175" y="8588"/>
                    </a:lnTo>
                    <a:lnTo>
                      <a:pt x="263595" y="8637"/>
                    </a:lnTo>
                    <a:lnTo>
                      <a:pt x="262711" y="9355"/>
                    </a:lnTo>
                    <a:lnTo>
                      <a:pt x="262185" y="10000"/>
                    </a:lnTo>
                    <a:lnTo>
                      <a:pt x="261553" y="10296"/>
                    </a:lnTo>
                    <a:lnTo>
                      <a:pt x="260744" y="10187"/>
                    </a:lnTo>
                    <a:lnTo>
                      <a:pt x="259918" y="10190"/>
                    </a:lnTo>
                    <a:lnTo>
                      <a:pt x="259288" y="10023"/>
                    </a:lnTo>
                    <a:lnTo>
                      <a:pt x="258418" y="10248"/>
                    </a:lnTo>
                    <a:lnTo>
                      <a:pt x="257334" y="10475"/>
                    </a:lnTo>
                    <a:lnTo>
                      <a:pt x="256544" y="10727"/>
                    </a:lnTo>
                    <a:lnTo>
                      <a:pt x="255754" y="10916"/>
                    </a:lnTo>
                    <a:lnTo>
                      <a:pt x="254748" y="11442"/>
                    </a:lnTo>
                    <a:lnTo>
                      <a:pt x="254065" y="11773"/>
                    </a:lnTo>
                    <a:lnTo>
                      <a:pt x="253599" y="11959"/>
                    </a:lnTo>
                    <a:lnTo>
                      <a:pt x="253130" y="12146"/>
                    </a:lnTo>
                    <a:lnTo>
                      <a:pt x="252312" y="12251"/>
                    </a:lnTo>
                    <a:lnTo>
                      <a:pt x="251319" y="12204"/>
                    </a:lnTo>
                    <a:lnTo>
                      <a:pt x="250556" y="11994"/>
                    </a:lnTo>
                    <a:lnTo>
                      <a:pt x="250087" y="11959"/>
                    </a:lnTo>
                    <a:lnTo>
                      <a:pt x="248896" y="11654"/>
                    </a:lnTo>
                    <a:lnTo>
                      <a:pt x="248215" y="11478"/>
                    </a:lnTo>
                    <a:lnTo>
                      <a:pt x="247495" y="11366"/>
                    </a:lnTo>
                    <a:lnTo>
                      <a:pt x="246365" y="11988"/>
                    </a:lnTo>
                    <a:lnTo>
                      <a:pt x="244862" y="12803"/>
                    </a:lnTo>
                    <a:lnTo>
                      <a:pt x="244268" y="13295"/>
                    </a:lnTo>
                    <a:lnTo>
                      <a:pt x="243562" y="14284"/>
                    </a:lnTo>
                    <a:lnTo>
                      <a:pt x="242541" y="14686"/>
                    </a:lnTo>
                    <a:lnTo>
                      <a:pt x="242028" y="14820"/>
                    </a:lnTo>
                    <a:lnTo>
                      <a:pt x="241238" y="14971"/>
                    </a:lnTo>
                    <a:lnTo>
                      <a:pt x="240072" y="15148"/>
                    </a:lnTo>
                    <a:lnTo>
                      <a:pt x="239131" y="15837"/>
                    </a:lnTo>
                    <a:lnTo>
                      <a:pt x="238338" y="16192"/>
                    </a:lnTo>
                    <a:lnTo>
                      <a:pt x="237340" y="16688"/>
                    </a:lnTo>
                    <a:lnTo>
                      <a:pt x="236447" y="17411"/>
                    </a:lnTo>
                    <a:lnTo>
                      <a:pt x="235786" y="17880"/>
                    </a:lnTo>
                    <a:lnTo>
                      <a:pt x="234745" y="18589"/>
                    </a:lnTo>
                    <a:lnTo>
                      <a:pt x="233724" y="19125"/>
                    </a:lnTo>
                    <a:lnTo>
                      <a:pt x="233098" y="20266"/>
                    </a:lnTo>
                    <a:lnTo>
                      <a:pt x="232934" y="20863"/>
                    </a:lnTo>
                    <a:lnTo>
                      <a:pt x="232428" y="21951"/>
                    </a:lnTo>
                    <a:lnTo>
                      <a:pt x="232106" y="22648"/>
                    </a:lnTo>
                    <a:lnTo>
                      <a:pt x="231367" y="23949"/>
                    </a:lnTo>
                    <a:lnTo>
                      <a:pt x="231384" y="24741"/>
                    </a:lnTo>
                    <a:lnTo>
                      <a:pt x="230657" y="25541"/>
                    </a:lnTo>
                    <a:lnTo>
                      <a:pt x="230426" y="26244"/>
                    </a:lnTo>
                    <a:lnTo>
                      <a:pt x="229842" y="26687"/>
                    </a:lnTo>
                    <a:lnTo>
                      <a:pt x="229270" y="26559"/>
                    </a:lnTo>
                    <a:lnTo>
                      <a:pt x="228596" y="27278"/>
                    </a:lnTo>
                    <a:lnTo>
                      <a:pt x="228205" y="26958"/>
                    </a:lnTo>
                    <a:lnTo>
                      <a:pt x="227682" y="27092"/>
                    </a:lnTo>
                    <a:lnTo>
                      <a:pt x="227392" y="27454"/>
                    </a:lnTo>
                    <a:lnTo>
                      <a:pt x="225858" y="28087"/>
                    </a:lnTo>
                    <a:lnTo>
                      <a:pt x="224375" y="28784"/>
                    </a:lnTo>
                    <a:lnTo>
                      <a:pt x="213997" y="36734"/>
                    </a:lnTo>
                    <a:lnTo>
                      <a:pt x="208577" y="40575"/>
                    </a:lnTo>
                    <a:lnTo>
                      <a:pt x="204692" y="43172"/>
                    </a:lnTo>
                    <a:lnTo>
                      <a:pt x="202484" y="44407"/>
                    </a:lnTo>
                    <a:lnTo>
                      <a:pt x="200274" y="45865"/>
                    </a:lnTo>
                    <a:lnTo>
                      <a:pt x="199719" y="46289"/>
                    </a:lnTo>
                    <a:lnTo>
                      <a:pt x="199103" y="47118"/>
                    </a:lnTo>
                    <a:lnTo>
                      <a:pt x="198694" y="47811"/>
                    </a:lnTo>
                    <a:lnTo>
                      <a:pt x="198197" y="48678"/>
                    </a:lnTo>
                    <a:lnTo>
                      <a:pt x="197715" y="49612"/>
                    </a:lnTo>
                    <a:lnTo>
                      <a:pt x="197574" y="50357"/>
                    </a:lnTo>
                    <a:lnTo>
                      <a:pt x="197557" y="51757"/>
                    </a:lnTo>
                    <a:lnTo>
                      <a:pt x="197622" y="52358"/>
                    </a:lnTo>
                    <a:lnTo>
                      <a:pt x="197391" y="53141"/>
                    </a:lnTo>
                    <a:lnTo>
                      <a:pt x="196161" y="53957"/>
                    </a:lnTo>
                    <a:lnTo>
                      <a:pt x="195111" y="54637"/>
                    </a:lnTo>
                    <a:lnTo>
                      <a:pt x="194359" y="55068"/>
                    </a:lnTo>
                    <a:lnTo>
                      <a:pt x="193300" y="55623"/>
                    </a:lnTo>
                    <a:lnTo>
                      <a:pt x="192947" y="55919"/>
                    </a:lnTo>
                    <a:lnTo>
                      <a:pt x="192510" y="56352"/>
                    </a:lnTo>
                    <a:lnTo>
                      <a:pt x="190873" y="57858"/>
                    </a:lnTo>
                    <a:lnTo>
                      <a:pt x="189615" y="58747"/>
                    </a:lnTo>
                    <a:lnTo>
                      <a:pt x="188953" y="59129"/>
                    </a:lnTo>
                    <a:lnTo>
                      <a:pt x="187739" y="59354"/>
                    </a:lnTo>
                    <a:lnTo>
                      <a:pt x="184253" y="59691"/>
                    </a:lnTo>
                    <a:lnTo>
                      <a:pt x="182948" y="60281"/>
                    </a:lnTo>
                    <a:lnTo>
                      <a:pt x="180502" y="61733"/>
                    </a:lnTo>
                    <a:lnTo>
                      <a:pt x="177442" y="63415"/>
                    </a:lnTo>
                    <a:lnTo>
                      <a:pt x="175019" y="64751"/>
                    </a:lnTo>
                    <a:lnTo>
                      <a:pt x="172305" y="66289"/>
                    </a:lnTo>
                    <a:lnTo>
                      <a:pt x="170215" y="67641"/>
                    </a:lnTo>
                    <a:lnTo>
                      <a:pt x="167672" y="68986"/>
                    </a:lnTo>
                    <a:lnTo>
                      <a:pt x="165148" y="70284"/>
                    </a:lnTo>
                    <a:lnTo>
                      <a:pt x="162702" y="71610"/>
                    </a:lnTo>
                    <a:lnTo>
                      <a:pt x="159780" y="73311"/>
                    </a:lnTo>
                    <a:lnTo>
                      <a:pt x="157385" y="74618"/>
                    </a:lnTo>
                    <a:lnTo>
                      <a:pt x="154632" y="75925"/>
                    </a:lnTo>
                    <a:lnTo>
                      <a:pt x="152317" y="76971"/>
                    </a:lnTo>
                    <a:lnTo>
                      <a:pt x="149894" y="77999"/>
                    </a:lnTo>
                    <a:lnTo>
                      <a:pt x="147493" y="78625"/>
                    </a:lnTo>
                    <a:lnTo>
                      <a:pt x="145113" y="79022"/>
                    </a:lnTo>
                    <a:lnTo>
                      <a:pt x="142438" y="79113"/>
                    </a:lnTo>
                    <a:lnTo>
                      <a:pt x="139898" y="78730"/>
                    </a:lnTo>
                    <a:lnTo>
                      <a:pt x="136675" y="78526"/>
                    </a:lnTo>
                    <a:lnTo>
                      <a:pt x="133542" y="78098"/>
                    </a:lnTo>
                    <a:lnTo>
                      <a:pt x="130712" y="77694"/>
                    </a:lnTo>
                    <a:lnTo>
                      <a:pt x="128180" y="77293"/>
                    </a:lnTo>
                    <a:lnTo>
                      <a:pt x="125774" y="77064"/>
                    </a:lnTo>
                    <a:lnTo>
                      <a:pt x="124423" y="77228"/>
                    </a:lnTo>
                    <a:lnTo>
                      <a:pt x="122557" y="77469"/>
                    </a:lnTo>
                    <a:lnTo>
                      <a:pt x="120326" y="77829"/>
                    </a:lnTo>
                    <a:lnTo>
                      <a:pt x="119131" y="78043"/>
                    </a:lnTo>
                    <a:lnTo>
                      <a:pt x="117564" y="79068"/>
                    </a:lnTo>
                    <a:lnTo>
                      <a:pt x="114960" y="80587"/>
                    </a:lnTo>
                    <a:lnTo>
                      <a:pt x="111916" y="82596"/>
                    </a:lnTo>
                    <a:lnTo>
                      <a:pt x="108484" y="83781"/>
                    </a:lnTo>
                    <a:lnTo>
                      <a:pt x="105144" y="84918"/>
                    </a:lnTo>
                    <a:lnTo>
                      <a:pt x="102583" y="85720"/>
                    </a:lnTo>
                    <a:lnTo>
                      <a:pt x="99135" y="86491"/>
                    </a:lnTo>
                    <a:lnTo>
                      <a:pt x="96242" y="87050"/>
                    </a:lnTo>
                    <a:lnTo>
                      <a:pt x="93326" y="87756"/>
                    </a:lnTo>
                    <a:lnTo>
                      <a:pt x="90668" y="88357"/>
                    </a:lnTo>
                    <a:lnTo>
                      <a:pt x="88552" y="88941"/>
                    </a:lnTo>
                    <a:lnTo>
                      <a:pt x="86654" y="89442"/>
                    </a:lnTo>
                    <a:lnTo>
                      <a:pt x="84696" y="90376"/>
                    </a:lnTo>
                    <a:lnTo>
                      <a:pt x="82634" y="91830"/>
                    </a:lnTo>
                    <a:lnTo>
                      <a:pt x="81135" y="93250"/>
                    </a:lnTo>
                    <a:lnTo>
                      <a:pt x="79850" y="94784"/>
                    </a:lnTo>
                    <a:lnTo>
                      <a:pt x="78399" y="96169"/>
                    </a:lnTo>
                    <a:lnTo>
                      <a:pt x="77250" y="96971"/>
                    </a:lnTo>
                    <a:lnTo>
                      <a:pt x="75991" y="97524"/>
                    </a:lnTo>
                    <a:lnTo>
                      <a:pt x="72555" y="98301"/>
                    </a:lnTo>
                    <a:lnTo>
                      <a:pt x="70649" y="98375"/>
                    </a:lnTo>
                    <a:lnTo>
                      <a:pt x="68330" y="98381"/>
                    </a:lnTo>
                    <a:lnTo>
                      <a:pt x="65607" y="98381"/>
                    </a:lnTo>
                    <a:lnTo>
                      <a:pt x="63655" y="98281"/>
                    </a:lnTo>
                    <a:lnTo>
                      <a:pt x="61988" y="98230"/>
                    </a:lnTo>
                    <a:lnTo>
                      <a:pt x="61232" y="98188"/>
                    </a:lnTo>
                    <a:lnTo>
                      <a:pt x="60704" y="98165"/>
                    </a:lnTo>
                    <a:lnTo>
                      <a:pt x="60759" y="98856"/>
                    </a:lnTo>
                    <a:lnTo>
                      <a:pt x="60823" y="100554"/>
                    </a:lnTo>
                    <a:lnTo>
                      <a:pt x="60946" y="101695"/>
                    </a:lnTo>
                    <a:lnTo>
                      <a:pt x="60955" y="102176"/>
                    </a:lnTo>
                    <a:lnTo>
                      <a:pt x="60929" y="102657"/>
                    </a:lnTo>
                    <a:lnTo>
                      <a:pt x="60919" y="103644"/>
                    </a:lnTo>
                    <a:lnTo>
                      <a:pt x="60891" y="104086"/>
                    </a:lnTo>
                    <a:lnTo>
                      <a:pt x="60904" y="104712"/>
                    </a:lnTo>
                    <a:lnTo>
                      <a:pt x="60807" y="105621"/>
                    </a:lnTo>
                    <a:lnTo>
                      <a:pt x="60759" y="106122"/>
                    </a:lnTo>
                    <a:lnTo>
                      <a:pt x="60730" y="106973"/>
                    </a:lnTo>
                    <a:lnTo>
                      <a:pt x="60704" y="107725"/>
                    </a:lnTo>
                    <a:lnTo>
                      <a:pt x="60576" y="108412"/>
                    </a:lnTo>
                    <a:lnTo>
                      <a:pt x="60412" y="109346"/>
                    </a:lnTo>
                    <a:lnTo>
                      <a:pt x="60236" y="110052"/>
                    </a:lnTo>
                    <a:lnTo>
                      <a:pt x="60101" y="110933"/>
                    </a:lnTo>
                    <a:lnTo>
                      <a:pt x="59972" y="111462"/>
                    </a:lnTo>
                    <a:lnTo>
                      <a:pt x="59815" y="112130"/>
                    </a:lnTo>
                    <a:lnTo>
                      <a:pt x="59671" y="112669"/>
                    </a:lnTo>
                    <a:lnTo>
                      <a:pt x="59593" y="113257"/>
                    </a:lnTo>
                    <a:lnTo>
                      <a:pt x="59513" y="113729"/>
                    </a:lnTo>
                    <a:lnTo>
                      <a:pt x="59368" y="114503"/>
                    </a:lnTo>
                    <a:lnTo>
                      <a:pt x="59122" y="115295"/>
                    </a:lnTo>
                    <a:lnTo>
                      <a:pt x="58688" y="115719"/>
                    </a:lnTo>
                    <a:lnTo>
                      <a:pt x="58123" y="115635"/>
                    </a:lnTo>
                    <a:lnTo>
                      <a:pt x="53998" y="120150"/>
                    </a:lnTo>
                    <a:lnTo>
                      <a:pt x="52099" y="122276"/>
                    </a:lnTo>
                    <a:lnTo>
                      <a:pt x="49457" y="125162"/>
                    </a:lnTo>
                    <a:lnTo>
                      <a:pt x="44342" y="130769"/>
                    </a:lnTo>
                    <a:lnTo>
                      <a:pt x="43629" y="131484"/>
                    </a:lnTo>
                    <a:lnTo>
                      <a:pt x="43203" y="131744"/>
                    </a:lnTo>
                    <a:lnTo>
                      <a:pt x="42759" y="131975"/>
                    </a:lnTo>
                    <a:lnTo>
                      <a:pt x="40087" y="133038"/>
                    </a:lnTo>
                    <a:lnTo>
                      <a:pt x="36466" y="134410"/>
                    </a:lnTo>
                    <a:lnTo>
                      <a:pt x="30147" y="136728"/>
                    </a:lnTo>
                    <a:lnTo>
                      <a:pt x="28493" y="137646"/>
                    </a:lnTo>
                    <a:lnTo>
                      <a:pt x="27476" y="137935"/>
                    </a:lnTo>
                    <a:lnTo>
                      <a:pt x="26934" y="138272"/>
                    </a:lnTo>
                    <a:lnTo>
                      <a:pt x="26901" y="138824"/>
                    </a:lnTo>
                    <a:lnTo>
                      <a:pt x="27001" y="139665"/>
                    </a:lnTo>
                    <a:lnTo>
                      <a:pt x="27424" y="140554"/>
                    </a:lnTo>
                    <a:lnTo>
                      <a:pt x="27582" y="141007"/>
                    </a:lnTo>
                    <a:lnTo>
                      <a:pt x="27463" y="141589"/>
                    </a:lnTo>
                    <a:lnTo>
                      <a:pt x="27197" y="141955"/>
                    </a:lnTo>
                    <a:lnTo>
                      <a:pt x="26869" y="142324"/>
                    </a:lnTo>
                    <a:lnTo>
                      <a:pt x="26770" y="142978"/>
                    </a:lnTo>
                    <a:lnTo>
                      <a:pt x="26750" y="143464"/>
                    </a:lnTo>
                    <a:lnTo>
                      <a:pt x="26750" y="144041"/>
                    </a:lnTo>
                    <a:lnTo>
                      <a:pt x="26978" y="144623"/>
                    </a:lnTo>
                    <a:lnTo>
                      <a:pt x="27560" y="144970"/>
                    </a:lnTo>
                    <a:lnTo>
                      <a:pt x="27777" y="145374"/>
                    </a:lnTo>
                    <a:lnTo>
                      <a:pt x="27736" y="146254"/>
                    </a:lnTo>
                    <a:lnTo>
                      <a:pt x="27726" y="147095"/>
                    </a:lnTo>
                    <a:lnTo>
                      <a:pt x="27598" y="147994"/>
                    </a:lnTo>
                    <a:lnTo>
                      <a:pt x="27607" y="148729"/>
                    </a:lnTo>
                    <a:lnTo>
                      <a:pt x="27665" y="149191"/>
                    </a:lnTo>
                    <a:lnTo>
                      <a:pt x="27775" y="149878"/>
                    </a:lnTo>
                    <a:lnTo>
                      <a:pt x="27775" y="150544"/>
                    </a:lnTo>
                    <a:lnTo>
                      <a:pt x="27941" y="151336"/>
                    </a:lnTo>
                    <a:lnTo>
                      <a:pt x="28384" y="151769"/>
                    </a:lnTo>
                    <a:lnTo>
                      <a:pt x="28594" y="152313"/>
                    </a:lnTo>
                    <a:lnTo>
                      <a:pt x="28789" y="153057"/>
                    </a:lnTo>
                    <a:lnTo>
                      <a:pt x="28956" y="153702"/>
                    </a:lnTo>
                    <a:lnTo>
                      <a:pt x="28888" y="154448"/>
                    </a:lnTo>
                    <a:lnTo>
                      <a:pt x="28224" y="154990"/>
                    </a:lnTo>
                    <a:lnTo>
                      <a:pt x="27886" y="155616"/>
                    </a:lnTo>
                    <a:lnTo>
                      <a:pt x="27758" y="156236"/>
                    </a:lnTo>
                    <a:lnTo>
                      <a:pt x="27512" y="156736"/>
                    </a:lnTo>
                    <a:lnTo>
                      <a:pt x="27335" y="157261"/>
                    </a:lnTo>
                    <a:lnTo>
                      <a:pt x="27302" y="157732"/>
                    </a:lnTo>
                    <a:lnTo>
                      <a:pt x="27649" y="158121"/>
                    </a:lnTo>
                    <a:lnTo>
                      <a:pt x="27935" y="158833"/>
                    </a:lnTo>
                    <a:lnTo>
                      <a:pt x="27874" y="160247"/>
                    </a:lnTo>
                    <a:lnTo>
                      <a:pt x="27886" y="161018"/>
                    </a:lnTo>
                    <a:lnTo>
                      <a:pt x="28850" y="162583"/>
                    </a:lnTo>
                    <a:lnTo>
                      <a:pt x="28725" y="163762"/>
                    </a:lnTo>
                    <a:lnTo>
                      <a:pt x="28349" y="164729"/>
                    </a:lnTo>
                    <a:lnTo>
                      <a:pt x="28063" y="165386"/>
                    </a:lnTo>
                    <a:lnTo>
                      <a:pt x="28048" y="166945"/>
                    </a:lnTo>
                    <a:lnTo>
                      <a:pt x="27434" y="168678"/>
                    </a:lnTo>
                    <a:lnTo>
                      <a:pt x="26962" y="170242"/>
                    </a:lnTo>
                    <a:lnTo>
                      <a:pt x="27001" y="171908"/>
                    </a:lnTo>
                    <a:lnTo>
                      <a:pt x="27463" y="174017"/>
                    </a:lnTo>
                    <a:lnTo>
                      <a:pt x="27919" y="176246"/>
                    </a:lnTo>
                    <a:lnTo>
                      <a:pt x="27993" y="178425"/>
                    </a:lnTo>
                    <a:lnTo>
                      <a:pt x="27938" y="180272"/>
                    </a:lnTo>
                    <a:lnTo>
                      <a:pt x="27508" y="182796"/>
                    </a:lnTo>
                    <a:lnTo>
                      <a:pt x="26959" y="184665"/>
                    </a:lnTo>
                    <a:lnTo>
                      <a:pt x="26301" y="186225"/>
                    </a:lnTo>
                    <a:lnTo>
                      <a:pt x="25539" y="187884"/>
                    </a:lnTo>
                    <a:lnTo>
                      <a:pt x="25110" y="189342"/>
                    </a:lnTo>
                    <a:lnTo>
                      <a:pt x="25417" y="190929"/>
                    </a:lnTo>
                    <a:lnTo>
                      <a:pt x="26416" y="192592"/>
                    </a:lnTo>
                    <a:lnTo>
                      <a:pt x="27434" y="193996"/>
                    </a:lnTo>
                    <a:lnTo>
                      <a:pt x="27970" y="195587"/>
                    </a:lnTo>
                    <a:lnTo>
                      <a:pt x="27999" y="197242"/>
                    </a:lnTo>
                    <a:lnTo>
                      <a:pt x="27787" y="199045"/>
                    </a:lnTo>
                    <a:lnTo>
                      <a:pt x="27573" y="200635"/>
                    </a:lnTo>
                    <a:lnTo>
                      <a:pt x="27199" y="202831"/>
                    </a:lnTo>
                    <a:lnTo>
                      <a:pt x="26753" y="204928"/>
                    </a:lnTo>
                    <a:lnTo>
                      <a:pt x="26127" y="207018"/>
                    </a:lnTo>
                    <a:lnTo>
                      <a:pt x="25411" y="209166"/>
                    </a:lnTo>
                    <a:lnTo>
                      <a:pt x="24804" y="210626"/>
                    </a:lnTo>
                    <a:lnTo>
                      <a:pt x="24287" y="212393"/>
                    </a:lnTo>
                    <a:lnTo>
                      <a:pt x="24266" y="214473"/>
                    </a:lnTo>
                    <a:lnTo>
                      <a:pt x="24608" y="215877"/>
                    </a:lnTo>
                    <a:lnTo>
                      <a:pt x="25633" y="218093"/>
                    </a:lnTo>
                    <a:lnTo>
                      <a:pt x="26455" y="219999"/>
                    </a:lnTo>
                    <a:lnTo>
                      <a:pt x="27203" y="221463"/>
                    </a:lnTo>
                    <a:lnTo>
                      <a:pt x="27512" y="223030"/>
                    </a:lnTo>
                    <a:lnTo>
                      <a:pt x="27678" y="224476"/>
                    </a:lnTo>
                    <a:lnTo>
                      <a:pt x="27736" y="225850"/>
                    </a:lnTo>
                    <a:lnTo>
                      <a:pt x="27672" y="227319"/>
                    </a:lnTo>
                    <a:lnTo>
                      <a:pt x="28031" y="228819"/>
                    </a:lnTo>
                    <a:lnTo>
                      <a:pt x="28722" y="230222"/>
                    </a:lnTo>
                    <a:lnTo>
                      <a:pt x="29040" y="231895"/>
                    </a:lnTo>
                    <a:lnTo>
                      <a:pt x="28838" y="233687"/>
                    </a:lnTo>
                    <a:lnTo>
                      <a:pt x="28327" y="235280"/>
                    </a:lnTo>
                    <a:lnTo>
                      <a:pt x="28214" y="236371"/>
                    </a:lnTo>
                    <a:lnTo>
                      <a:pt x="28468" y="237868"/>
                    </a:lnTo>
                    <a:lnTo>
                      <a:pt x="28819" y="239066"/>
                    </a:lnTo>
                    <a:lnTo>
                      <a:pt x="28600" y="240028"/>
                    </a:lnTo>
                    <a:lnTo>
                      <a:pt x="28182" y="241158"/>
                    </a:lnTo>
                    <a:lnTo>
                      <a:pt x="28275" y="242671"/>
                    </a:lnTo>
                    <a:lnTo>
                      <a:pt x="28596" y="244546"/>
                    </a:lnTo>
                    <a:lnTo>
                      <a:pt x="28989" y="246966"/>
                    </a:lnTo>
                    <a:lnTo>
                      <a:pt x="29149" y="248537"/>
                    </a:lnTo>
                    <a:lnTo>
                      <a:pt x="28831" y="249901"/>
                    </a:lnTo>
                    <a:lnTo>
                      <a:pt x="28262" y="251086"/>
                    </a:lnTo>
                    <a:lnTo>
                      <a:pt x="27550" y="252130"/>
                    </a:lnTo>
                    <a:lnTo>
                      <a:pt x="26814" y="252942"/>
                    </a:lnTo>
                    <a:lnTo>
                      <a:pt x="25825" y="253937"/>
                    </a:lnTo>
                    <a:lnTo>
                      <a:pt x="25125" y="254855"/>
                    </a:lnTo>
                    <a:lnTo>
                      <a:pt x="24734" y="255989"/>
                    </a:lnTo>
                    <a:lnTo>
                      <a:pt x="24365" y="257129"/>
                    </a:lnTo>
                    <a:lnTo>
                      <a:pt x="23973" y="258385"/>
                    </a:lnTo>
                    <a:lnTo>
                      <a:pt x="23742" y="259453"/>
                    </a:lnTo>
                    <a:lnTo>
                      <a:pt x="23421" y="261242"/>
                    </a:lnTo>
                    <a:lnTo>
                      <a:pt x="23266" y="262526"/>
                    </a:lnTo>
                    <a:lnTo>
                      <a:pt x="23241" y="264012"/>
                    </a:lnTo>
                    <a:lnTo>
                      <a:pt x="23161" y="264728"/>
                    </a:lnTo>
                    <a:lnTo>
                      <a:pt x="23253" y="266277"/>
                    </a:lnTo>
                    <a:lnTo>
                      <a:pt x="23719" y="268264"/>
                    </a:lnTo>
                    <a:lnTo>
                      <a:pt x="24092" y="269687"/>
                    </a:lnTo>
                    <a:lnTo>
                      <a:pt x="24484" y="270838"/>
                    </a:lnTo>
                    <a:lnTo>
                      <a:pt x="24638" y="272248"/>
                    </a:lnTo>
                    <a:lnTo>
                      <a:pt x="24548" y="273269"/>
                    </a:lnTo>
                    <a:lnTo>
                      <a:pt x="24165" y="274206"/>
                    </a:lnTo>
                    <a:lnTo>
                      <a:pt x="23562" y="275234"/>
                    </a:lnTo>
                    <a:lnTo>
                      <a:pt x="22516" y="276153"/>
                    </a:lnTo>
                    <a:lnTo>
                      <a:pt x="21183" y="276988"/>
                    </a:lnTo>
                    <a:lnTo>
                      <a:pt x="19915" y="277746"/>
                    </a:lnTo>
                    <a:lnTo>
                      <a:pt x="18406" y="278670"/>
                    </a:lnTo>
                    <a:lnTo>
                      <a:pt x="17815" y="279486"/>
                    </a:lnTo>
                    <a:lnTo>
                      <a:pt x="17484" y="280673"/>
                    </a:lnTo>
                    <a:lnTo>
                      <a:pt x="17461" y="28267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A2C492C-960A-8864-6C7D-64EA5A3A0782}"/>
                  </a:ext>
                </a:extLst>
              </p:cNvPr>
              <p:cNvSpPr/>
              <p:nvPr/>
            </p:nvSpPr>
            <p:spPr>
              <a:xfrm flipV="1">
                <a:off x="6002503" y="2173702"/>
                <a:ext cx="927837" cy="1279211"/>
              </a:xfrm>
              <a:custGeom>
                <a:avLst/>
                <a:gdLst>
                  <a:gd name="connsiteX0" fmla="*/ 899544 w 927837"/>
                  <a:gd name="connsiteY0" fmla="*/ 110256 h 1279211"/>
                  <a:gd name="connsiteX1" fmla="*/ 899201 w 927837"/>
                  <a:gd name="connsiteY1" fmla="*/ 110126 h 1279211"/>
                  <a:gd name="connsiteX2" fmla="*/ 897817 w 927837"/>
                  <a:gd name="connsiteY2" fmla="*/ 109698 h 1279211"/>
                  <a:gd name="connsiteX3" fmla="*/ 896610 w 927837"/>
                  <a:gd name="connsiteY3" fmla="*/ 109622 h 1279211"/>
                  <a:gd name="connsiteX4" fmla="*/ 895569 w 927837"/>
                  <a:gd name="connsiteY4" fmla="*/ 110373 h 1279211"/>
                  <a:gd name="connsiteX5" fmla="*/ 894756 w 927837"/>
                  <a:gd name="connsiteY5" fmla="*/ 111532 h 1279211"/>
                  <a:gd name="connsiteX6" fmla="*/ 893676 w 927837"/>
                  <a:gd name="connsiteY6" fmla="*/ 112669 h 1279211"/>
                  <a:gd name="connsiteX7" fmla="*/ 892902 w 927837"/>
                  <a:gd name="connsiteY7" fmla="*/ 112972 h 1279211"/>
                  <a:gd name="connsiteX8" fmla="*/ 891035 w 927837"/>
                  <a:gd name="connsiteY8" fmla="*/ 113245 h 1279211"/>
                  <a:gd name="connsiteX9" fmla="*/ 889498 w 927837"/>
                  <a:gd name="connsiteY9" fmla="*/ 113334 h 1279211"/>
                  <a:gd name="connsiteX10" fmla="*/ 887657 w 927837"/>
                  <a:gd name="connsiteY10" fmla="*/ 113191 h 1279211"/>
                  <a:gd name="connsiteX11" fmla="*/ 886031 w 927837"/>
                  <a:gd name="connsiteY11" fmla="*/ 112929 h 1279211"/>
                  <a:gd name="connsiteX12" fmla="*/ 884634 w 927837"/>
                  <a:gd name="connsiteY12" fmla="*/ 112534 h 1279211"/>
                  <a:gd name="connsiteX13" fmla="*/ 883491 w 927837"/>
                  <a:gd name="connsiteY13" fmla="*/ 111937 h 1279211"/>
                  <a:gd name="connsiteX14" fmla="*/ 882716 w 927837"/>
                  <a:gd name="connsiteY14" fmla="*/ 111163 h 1279211"/>
                  <a:gd name="connsiteX15" fmla="*/ 882323 w 927837"/>
                  <a:gd name="connsiteY15" fmla="*/ 110373 h 1279211"/>
                  <a:gd name="connsiteX16" fmla="*/ 882488 w 927837"/>
                  <a:gd name="connsiteY16" fmla="*/ 109025 h 1279211"/>
                  <a:gd name="connsiteX17" fmla="*/ 882589 w 927837"/>
                  <a:gd name="connsiteY17" fmla="*/ 108494 h 1279211"/>
                  <a:gd name="connsiteX18" fmla="*/ 882894 w 927837"/>
                  <a:gd name="connsiteY18" fmla="*/ 107248 h 1279211"/>
                  <a:gd name="connsiteX19" fmla="*/ 882907 w 927837"/>
                  <a:gd name="connsiteY19" fmla="*/ 106483 h 1279211"/>
                  <a:gd name="connsiteX20" fmla="*/ 882513 w 927837"/>
                  <a:gd name="connsiteY20" fmla="*/ 105084 h 1279211"/>
                  <a:gd name="connsiteX21" fmla="*/ 881878 w 927837"/>
                  <a:gd name="connsiteY21" fmla="*/ 104127 h 1279211"/>
                  <a:gd name="connsiteX22" fmla="*/ 880964 w 927837"/>
                  <a:gd name="connsiteY22" fmla="*/ 103546 h 1279211"/>
                  <a:gd name="connsiteX23" fmla="*/ 879465 w 927837"/>
                  <a:gd name="connsiteY23" fmla="*/ 103361 h 1279211"/>
                  <a:gd name="connsiteX24" fmla="*/ 878056 w 927837"/>
                  <a:gd name="connsiteY24" fmla="*/ 103411 h 1279211"/>
                  <a:gd name="connsiteX25" fmla="*/ 876252 w 927837"/>
                  <a:gd name="connsiteY25" fmla="*/ 103041 h 1279211"/>
                  <a:gd name="connsiteX26" fmla="*/ 874842 w 927837"/>
                  <a:gd name="connsiteY26" fmla="*/ 102096 h 1279211"/>
                  <a:gd name="connsiteX27" fmla="*/ 873890 w 927837"/>
                  <a:gd name="connsiteY27" fmla="*/ 100699 h 1279211"/>
                  <a:gd name="connsiteX28" fmla="*/ 873255 w 927837"/>
                  <a:gd name="connsiteY28" fmla="*/ 99439 h 1279211"/>
                  <a:gd name="connsiteX29" fmla="*/ 872201 w 927837"/>
                  <a:gd name="connsiteY29" fmla="*/ 97745 h 1279211"/>
                  <a:gd name="connsiteX30" fmla="*/ 871185 w 927837"/>
                  <a:gd name="connsiteY30" fmla="*/ 96215 h 1279211"/>
                  <a:gd name="connsiteX31" fmla="*/ 870677 w 927837"/>
                  <a:gd name="connsiteY31" fmla="*/ 95449 h 1279211"/>
                  <a:gd name="connsiteX32" fmla="*/ 869407 w 927837"/>
                  <a:gd name="connsiteY32" fmla="*/ 94498 h 1279211"/>
                  <a:gd name="connsiteX33" fmla="*/ 868378 w 927837"/>
                  <a:gd name="connsiteY33" fmla="*/ 94362 h 1279211"/>
                  <a:gd name="connsiteX34" fmla="*/ 867680 w 927837"/>
                  <a:gd name="connsiteY34" fmla="*/ 94302 h 1279211"/>
                  <a:gd name="connsiteX35" fmla="*/ 866753 w 927837"/>
                  <a:gd name="connsiteY35" fmla="*/ 94641 h 1279211"/>
                  <a:gd name="connsiteX36" fmla="*/ 865063 w 927837"/>
                  <a:gd name="connsiteY36" fmla="*/ 95591 h 1279211"/>
                  <a:gd name="connsiteX37" fmla="*/ 863171 w 927837"/>
                  <a:gd name="connsiteY37" fmla="*/ 96349 h 1279211"/>
                  <a:gd name="connsiteX38" fmla="*/ 861444 w 927837"/>
                  <a:gd name="connsiteY38" fmla="*/ 96804 h 1279211"/>
                  <a:gd name="connsiteX39" fmla="*/ 860580 w 927837"/>
                  <a:gd name="connsiteY39" fmla="*/ 97132 h 1279211"/>
                  <a:gd name="connsiteX40" fmla="*/ 859679 w 927837"/>
                  <a:gd name="connsiteY40" fmla="*/ 97713 h 1279211"/>
                  <a:gd name="connsiteX41" fmla="*/ 859247 w 927837"/>
                  <a:gd name="connsiteY41" fmla="*/ 98056 h 1279211"/>
                  <a:gd name="connsiteX42" fmla="*/ 858294 w 927837"/>
                  <a:gd name="connsiteY42" fmla="*/ 99691 h 1279211"/>
                  <a:gd name="connsiteX43" fmla="*/ 857672 w 927837"/>
                  <a:gd name="connsiteY43" fmla="*/ 100792 h 1279211"/>
                  <a:gd name="connsiteX44" fmla="*/ 856529 w 927837"/>
                  <a:gd name="connsiteY44" fmla="*/ 102190 h 1279211"/>
                  <a:gd name="connsiteX45" fmla="*/ 855526 w 927837"/>
                  <a:gd name="connsiteY45" fmla="*/ 102636 h 1279211"/>
                  <a:gd name="connsiteX46" fmla="*/ 854014 w 927837"/>
                  <a:gd name="connsiteY46" fmla="*/ 102779 h 1279211"/>
                  <a:gd name="connsiteX47" fmla="*/ 853278 w 927837"/>
                  <a:gd name="connsiteY47" fmla="*/ 102552 h 1279211"/>
                  <a:gd name="connsiteX48" fmla="*/ 851551 w 927837"/>
                  <a:gd name="connsiteY48" fmla="*/ 103115 h 1279211"/>
                  <a:gd name="connsiteX49" fmla="*/ 849265 w 927837"/>
                  <a:gd name="connsiteY49" fmla="*/ 103681 h 1279211"/>
                  <a:gd name="connsiteX50" fmla="*/ 847220 w 927837"/>
                  <a:gd name="connsiteY50" fmla="*/ 104496 h 1279211"/>
                  <a:gd name="connsiteX51" fmla="*/ 846026 w 927837"/>
                  <a:gd name="connsiteY51" fmla="*/ 105246 h 1279211"/>
                  <a:gd name="connsiteX52" fmla="*/ 844693 w 927837"/>
                  <a:gd name="connsiteY52" fmla="*/ 105961 h 1279211"/>
                  <a:gd name="connsiteX53" fmla="*/ 843626 w 927837"/>
                  <a:gd name="connsiteY53" fmla="*/ 106424 h 1279211"/>
                  <a:gd name="connsiteX54" fmla="*/ 842559 w 927837"/>
                  <a:gd name="connsiteY54" fmla="*/ 106786 h 1279211"/>
                  <a:gd name="connsiteX55" fmla="*/ 841416 w 927837"/>
                  <a:gd name="connsiteY55" fmla="*/ 107516 h 1279211"/>
                  <a:gd name="connsiteX56" fmla="*/ 840502 w 927837"/>
                  <a:gd name="connsiteY56" fmla="*/ 108050 h 1279211"/>
                  <a:gd name="connsiteX57" fmla="*/ 839943 w 927837"/>
                  <a:gd name="connsiteY57" fmla="*/ 108149 h 1279211"/>
                  <a:gd name="connsiteX58" fmla="*/ 839232 w 927837"/>
                  <a:gd name="connsiteY58" fmla="*/ 107956 h 1279211"/>
                  <a:gd name="connsiteX59" fmla="*/ 837873 w 927837"/>
                  <a:gd name="connsiteY59" fmla="*/ 107331 h 1279211"/>
                  <a:gd name="connsiteX60" fmla="*/ 836006 w 927837"/>
                  <a:gd name="connsiteY60" fmla="*/ 106710 h 1279211"/>
                  <a:gd name="connsiteX61" fmla="*/ 833415 w 927837"/>
                  <a:gd name="connsiteY61" fmla="*/ 106004 h 1279211"/>
                  <a:gd name="connsiteX62" fmla="*/ 831345 w 927837"/>
                  <a:gd name="connsiteY62" fmla="*/ 105523 h 1279211"/>
                  <a:gd name="connsiteX63" fmla="*/ 830583 w 927837"/>
                  <a:gd name="connsiteY63" fmla="*/ 105288 h 1279211"/>
                  <a:gd name="connsiteX64" fmla="*/ 829757 w 927837"/>
                  <a:gd name="connsiteY64" fmla="*/ 104933 h 1279211"/>
                  <a:gd name="connsiteX65" fmla="*/ 828348 w 927837"/>
                  <a:gd name="connsiteY65" fmla="*/ 104310 h 1279211"/>
                  <a:gd name="connsiteX66" fmla="*/ 827052 w 927837"/>
                  <a:gd name="connsiteY66" fmla="*/ 103957 h 1279211"/>
                  <a:gd name="connsiteX67" fmla="*/ 826125 w 927837"/>
                  <a:gd name="connsiteY67" fmla="*/ 104118 h 1279211"/>
                  <a:gd name="connsiteX68" fmla="*/ 825439 w 927837"/>
                  <a:gd name="connsiteY68" fmla="*/ 104444 h 1279211"/>
                  <a:gd name="connsiteX69" fmla="*/ 824779 w 927837"/>
                  <a:gd name="connsiteY69" fmla="*/ 104909 h 1279211"/>
                  <a:gd name="connsiteX70" fmla="*/ 824576 w 927837"/>
                  <a:gd name="connsiteY70" fmla="*/ 105220 h 1279211"/>
                  <a:gd name="connsiteX71" fmla="*/ 824093 w 927837"/>
                  <a:gd name="connsiteY71" fmla="*/ 106406 h 1279211"/>
                  <a:gd name="connsiteX72" fmla="*/ 823801 w 927837"/>
                  <a:gd name="connsiteY72" fmla="*/ 107410 h 1279211"/>
                  <a:gd name="connsiteX73" fmla="*/ 823458 w 927837"/>
                  <a:gd name="connsiteY73" fmla="*/ 108409 h 1279211"/>
                  <a:gd name="connsiteX74" fmla="*/ 823077 w 927837"/>
                  <a:gd name="connsiteY74" fmla="*/ 109160 h 1279211"/>
                  <a:gd name="connsiteX75" fmla="*/ 822417 w 927837"/>
                  <a:gd name="connsiteY75" fmla="*/ 109816 h 1279211"/>
                  <a:gd name="connsiteX76" fmla="*/ 821972 w 927837"/>
                  <a:gd name="connsiteY76" fmla="*/ 110017 h 1279211"/>
                  <a:gd name="connsiteX77" fmla="*/ 821261 w 927837"/>
                  <a:gd name="connsiteY77" fmla="*/ 110202 h 1279211"/>
                  <a:gd name="connsiteX78" fmla="*/ 820207 w 927837"/>
                  <a:gd name="connsiteY78" fmla="*/ 110313 h 1279211"/>
                  <a:gd name="connsiteX79" fmla="*/ 819534 w 927837"/>
                  <a:gd name="connsiteY79" fmla="*/ 110340 h 1279211"/>
                  <a:gd name="connsiteX80" fmla="*/ 818772 w 927837"/>
                  <a:gd name="connsiteY80" fmla="*/ 110069 h 1279211"/>
                  <a:gd name="connsiteX81" fmla="*/ 818073 w 927837"/>
                  <a:gd name="connsiteY81" fmla="*/ 109470 h 1279211"/>
                  <a:gd name="connsiteX82" fmla="*/ 816981 w 927837"/>
                  <a:gd name="connsiteY82" fmla="*/ 108325 h 1279211"/>
                  <a:gd name="connsiteX83" fmla="*/ 815876 w 927837"/>
                  <a:gd name="connsiteY83" fmla="*/ 107038 h 1279211"/>
                  <a:gd name="connsiteX84" fmla="*/ 814873 w 927837"/>
                  <a:gd name="connsiteY84" fmla="*/ 106011 h 1279211"/>
                  <a:gd name="connsiteX85" fmla="*/ 814098 w 927837"/>
                  <a:gd name="connsiteY85" fmla="*/ 105328 h 1279211"/>
                  <a:gd name="connsiteX86" fmla="*/ 813349 w 927837"/>
                  <a:gd name="connsiteY86" fmla="*/ 104959 h 1279211"/>
                  <a:gd name="connsiteX87" fmla="*/ 812752 w 927837"/>
                  <a:gd name="connsiteY87" fmla="*/ 104689 h 1279211"/>
                  <a:gd name="connsiteX88" fmla="*/ 812434 w 927837"/>
                  <a:gd name="connsiteY88" fmla="*/ 104698 h 1279211"/>
                  <a:gd name="connsiteX89" fmla="*/ 811799 w 927837"/>
                  <a:gd name="connsiteY89" fmla="*/ 104917 h 1279211"/>
                  <a:gd name="connsiteX90" fmla="*/ 810809 w 927837"/>
                  <a:gd name="connsiteY90" fmla="*/ 105507 h 1279211"/>
                  <a:gd name="connsiteX91" fmla="*/ 810085 w 927837"/>
                  <a:gd name="connsiteY91" fmla="*/ 105970 h 1279211"/>
                  <a:gd name="connsiteX92" fmla="*/ 809704 w 927837"/>
                  <a:gd name="connsiteY92" fmla="*/ 107331 h 1279211"/>
                  <a:gd name="connsiteX93" fmla="*/ 809298 w 927837"/>
                  <a:gd name="connsiteY93" fmla="*/ 108167 h 1279211"/>
                  <a:gd name="connsiteX94" fmla="*/ 808980 w 927837"/>
                  <a:gd name="connsiteY94" fmla="*/ 109000 h 1279211"/>
                  <a:gd name="connsiteX95" fmla="*/ 808612 w 927837"/>
                  <a:gd name="connsiteY95" fmla="*/ 109926 h 1279211"/>
                  <a:gd name="connsiteX96" fmla="*/ 808256 w 927837"/>
                  <a:gd name="connsiteY96" fmla="*/ 110699 h 1279211"/>
                  <a:gd name="connsiteX97" fmla="*/ 807507 w 927837"/>
                  <a:gd name="connsiteY97" fmla="*/ 111456 h 1279211"/>
                  <a:gd name="connsiteX98" fmla="*/ 806631 w 927837"/>
                  <a:gd name="connsiteY98" fmla="*/ 112054 h 1279211"/>
                  <a:gd name="connsiteX99" fmla="*/ 805449 w 927837"/>
                  <a:gd name="connsiteY99" fmla="*/ 112661 h 1279211"/>
                  <a:gd name="connsiteX100" fmla="*/ 804306 w 927837"/>
                  <a:gd name="connsiteY100" fmla="*/ 113342 h 1279211"/>
                  <a:gd name="connsiteX101" fmla="*/ 803113 w 927837"/>
                  <a:gd name="connsiteY101" fmla="*/ 114049 h 1279211"/>
                  <a:gd name="connsiteX102" fmla="*/ 802236 w 927837"/>
                  <a:gd name="connsiteY102" fmla="*/ 115413 h 1279211"/>
                  <a:gd name="connsiteX103" fmla="*/ 801982 w 927837"/>
                  <a:gd name="connsiteY103" fmla="*/ 116330 h 1279211"/>
                  <a:gd name="connsiteX104" fmla="*/ 801678 w 927837"/>
                  <a:gd name="connsiteY104" fmla="*/ 117265 h 1279211"/>
                  <a:gd name="connsiteX105" fmla="*/ 801144 w 927837"/>
                  <a:gd name="connsiteY105" fmla="*/ 118306 h 1279211"/>
                  <a:gd name="connsiteX106" fmla="*/ 800598 w 927837"/>
                  <a:gd name="connsiteY106" fmla="*/ 119023 h 1279211"/>
                  <a:gd name="connsiteX107" fmla="*/ 799417 w 927837"/>
                  <a:gd name="connsiteY107" fmla="*/ 120312 h 1279211"/>
                  <a:gd name="connsiteX108" fmla="*/ 798401 w 927837"/>
                  <a:gd name="connsiteY108" fmla="*/ 121464 h 1279211"/>
                  <a:gd name="connsiteX109" fmla="*/ 797233 w 927837"/>
                  <a:gd name="connsiteY109" fmla="*/ 122702 h 1279211"/>
                  <a:gd name="connsiteX110" fmla="*/ 796534 w 927837"/>
                  <a:gd name="connsiteY110" fmla="*/ 123501 h 1279211"/>
                  <a:gd name="connsiteX111" fmla="*/ 795290 w 927837"/>
                  <a:gd name="connsiteY111" fmla="*/ 124830 h 1279211"/>
                  <a:gd name="connsiteX112" fmla="*/ 794261 w 927837"/>
                  <a:gd name="connsiteY112" fmla="*/ 126254 h 1279211"/>
                  <a:gd name="connsiteX113" fmla="*/ 793372 w 927837"/>
                  <a:gd name="connsiteY113" fmla="*/ 127650 h 1279211"/>
                  <a:gd name="connsiteX114" fmla="*/ 792343 w 927837"/>
                  <a:gd name="connsiteY114" fmla="*/ 128981 h 1279211"/>
                  <a:gd name="connsiteX115" fmla="*/ 791302 w 927837"/>
                  <a:gd name="connsiteY115" fmla="*/ 130235 h 1279211"/>
                  <a:gd name="connsiteX116" fmla="*/ 789956 w 927837"/>
                  <a:gd name="connsiteY116" fmla="*/ 132078 h 1279211"/>
                  <a:gd name="connsiteX117" fmla="*/ 788965 w 927837"/>
                  <a:gd name="connsiteY117" fmla="*/ 133692 h 1279211"/>
                  <a:gd name="connsiteX118" fmla="*/ 788292 w 927837"/>
                  <a:gd name="connsiteY118" fmla="*/ 134687 h 1279211"/>
                  <a:gd name="connsiteX119" fmla="*/ 787428 w 927837"/>
                  <a:gd name="connsiteY119" fmla="*/ 135663 h 1279211"/>
                  <a:gd name="connsiteX120" fmla="*/ 786514 w 927837"/>
                  <a:gd name="connsiteY120" fmla="*/ 136555 h 1279211"/>
                  <a:gd name="connsiteX121" fmla="*/ 785244 w 927837"/>
                  <a:gd name="connsiteY121" fmla="*/ 137406 h 1279211"/>
                  <a:gd name="connsiteX122" fmla="*/ 783987 w 927837"/>
                  <a:gd name="connsiteY122" fmla="*/ 137768 h 1279211"/>
                  <a:gd name="connsiteX123" fmla="*/ 782450 w 927837"/>
                  <a:gd name="connsiteY123" fmla="*/ 137500 h 1279211"/>
                  <a:gd name="connsiteX124" fmla="*/ 781624 w 927837"/>
                  <a:gd name="connsiteY124" fmla="*/ 136875 h 1279211"/>
                  <a:gd name="connsiteX125" fmla="*/ 780507 w 927837"/>
                  <a:gd name="connsiteY125" fmla="*/ 135898 h 1279211"/>
                  <a:gd name="connsiteX126" fmla="*/ 779173 w 927837"/>
                  <a:gd name="connsiteY126" fmla="*/ 135049 h 1279211"/>
                  <a:gd name="connsiteX127" fmla="*/ 778119 w 927837"/>
                  <a:gd name="connsiteY127" fmla="*/ 134264 h 1279211"/>
                  <a:gd name="connsiteX128" fmla="*/ 777903 w 927837"/>
                  <a:gd name="connsiteY128" fmla="*/ 134108 h 1279211"/>
                  <a:gd name="connsiteX129" fmla="*/ 777306 w 927837"/>
                  <a:gd name="connsiteY129" fmla="*/ 133216 h 1279211"/>
                  <a:gd name="connsiteX130" fmla="*/ 776417 w 927837"/>
                  <a:gd name="connsiteY130" fmla="*/ 131404 h 1279211"/>
                  <a:gd name="connsiteX131" fmla="*/ 775871 w 927837"/>
                  <a:gd name="connsiteY131" fmla="*/ 129367 h 1279211"/>
                  <a:gd name="connsiteX132" fmla="*/ 775922 w 927837"/>
                  <a:gd name="connsiteY132" fmla="*/ 127753 h 1279211"/>
                  <a:gd name="connsiteX133" fmla="*/ 775592 w 927837"/>
                  <a:gd name="connsiteY133" fmla="*/ 124561 h 1279211"/>
                  <a:gd name="connsiteX134" fmla="*/ 775376 w 927837"/>
                  <a:gd name="connsiteY134" fmla="*/ 123680 h 1279211"/>
                  <a:gd name="connsiteX135" fmla="*/ 773674 w 927837"/>
                  <a:gd name="connsiteY135" fmla="*/ 123308 h 1279211"/>
                  <a:gd name="connsiteX136" fmla="*/ 772696 w 927837"/>
                  <a:gd name="connsiteY136" fmla="*/ 124418 h 1279211"/>
                  <a:gd name="connsiteX137" fmla="*/ 771782 w 927837"/>
                  <a:gd name="connsiteY137" fmla="*/ 125202 h 1279211"/>
                  <a:gd name="connsiteX138" fmla="*/ 770766 w 927837"/>
                  <a:gd name="connsiteY138" fmla="*/ 125657 h 1279211"/>
                  <a:gd name="connsiteX139" fmla="*/ 769978 w 927837"/>
                  <a:gd name="connsiteY139" fmla="*/ 125834 h 1279211"/>
                  <a:gd name="connsiteX140" fmla="*/ 768632 w 927837"/>
                  <a:gd name="connsiteY140" fmla="*/ 125689 h 1279211"/>
                  <a:gd name="connsiteX141" fmla="*/ 766930 w 927837"/>
                  <a:gd name="connsiteY141" fmla="*/ 125017 h 1279211"/>
                  <a:gd name="connsiteX142" fmla="*/ 766029 w 927837"/>
                  <a:gd name="connsiteY142" fmla="*/ 123913 h 1279211"/>
                  <a:gd name="connsiteX143" fmla="*/ 765800 w 927837"/>
                  <a:gd name="connsiteY143" fmla="*/ 123030 h 1279211"/>
                  <a:gd name="connsiteX144" fmla="*/ 765406 w 927837"/>
                  <a:gd name="connsiteY144" fmla="*/ 121357 h 1279211"/>
                  <a:gd name="connsiteX145" fmla="*/ 764873 w 927837"/>
                  <a:gd name="connsiteY145" fmla="*/ 120032 h 1279211"/>
                  <a:gd name="connsiteX146" fmla="*/ 764251 w 927837"/>
                  <a:gd name="connsiteY146" fmla="*/ 119294 h 1279211"/>
                  <a:gd name="connsiteX147" fmla="*/ 763489 w 927837"/>
                  <a:gd name="connsiteY147" fmla="*/ 118562 h 1279211"/>
                  <a:gd name="connsiteX148" fmla="*/ 762015 w 927837"/>
                  <a:gd name="connsiteY148" fmla="*/ 118182 h 1279211"/>
                  <a:gd name="connsiteX149" fmla="*/ 760352 w 927837"/>
                  <a:gd name="connsiteY149" fmla="*/ 118090 h 1279211"/>
                  <a:gd name="connsiteX150" fmla="*/ 758650 w 927837"/>
                  <a:gd name="connsiteY150" fmla="*/ 117610 h 1279211"/>
                  <a:gd name="connsiteX151" fmla="*/ 757075 w 927837"/>
                  <a:gd name="connsiteY151" fmla="*/ 117054 h 1279211"/>
                  <a:gd name="connsiteX152" fmla="*/ 755450 w 927837"/>
                  <a:gd name="connsiteY152" fmla="*/ 116666 h 1279211"/>
                  <a:gd name="connsiteX153" fmla="*/ 753519 w 927837"/>
                  <a:gd name="connsiteY153" fmla="*/ 116279 h 1279211"/>
                  <a:gd name="connsiteX154" fmla="*/ 752148 w 927837"/>
                  <a:gd name="connsiteY154" fmla="*/ 116104 h 1279211"/>
                  <a:gd name="connsiteX155" fmla="*/ 750471 w 927837"/>
                  <a:gd name="connsiteY155" fmla="*/ 115580 h 1279211"/>
                  <a:gd name="connsiteX156" fmla="*/ 748973 w 927837"/>
                  <a:gd name="connsiteY156" fmla="*/ 114966 h 1279211"/>
                  <a:gd name="connsiteX157" fmla="*/ 747499 w 927837"/>
                  <a:gd name="connsiteY157" fmla="*/ 114446 h 1279211"/>
                  <a:gd name="connsiteX158" fmla="*/ 745937 w 927837"/>
                  <a:gd name="connsiteY158" fmla="*/ 113906 h 1279211"/>
                  <a:gd name="connsiteX159" fmla="*/ 744312 w 927837"/>
                  <a:gd name="connsiteY159" fmla="*/ 113400 h 1279211"/>
                  <a:gd name="connsiteX160" fmla="*/ 742331 w 927837"/>
                  <a:gd name="connsiteY160" fmla="*/ 112443 h 1279211"/>
                  <a:gd name="connsiteX161" fmla="*/ 741264 w 927837"/>
                  <a:gd name="connsiteY161" fmla="*/ 111617 h 1279211"/>
                  <a:gd name="connsiteX162" fmla="*/ 739968 w 927837"/>
                  <a:gd name="connsiteY162" fmla="*/ 110548 h 1279211"/>
                  <a:gd name="connsiteX163" fmla="*/ 738686 w 927837"/>
                  <a:gd name="connsiteY163" fmla="*/ 109066 h 1279211"/>
                  <a:gd name="connsiteX164" fmla="*/ 737149 w 927837"/>
                  <a:gd name="connsiteY164" fmla="*/ 107534 h 1279211"/>
                  <a:gd name="connsiteX165" fmla="*/ 735892 w 927837"/>
                  <a:gd name="connsiteY165" fmla="*/ 106786 h 1279211"/>
                  <a:gd name="connsiteX166" fmla="*/ 734342 w 927837"/>
                  <a:gd name="connsiteY166" fmla="*/ 106668 h 1279211"/>
                  <a:gd name="connsiteX167" fmla="*/ 733275 w 927837"/>
                  <a:gd name="connsiteY167" fmla="*/ 106634 h 1279211"/>
                  <a:gd name="connsiteX168" fmla="*/ 731929 w 927837"/>
                  <a:gd name="connsiteY168" fmla="*/ 106053 h 1279211"/>
                  <a:gd name="connsiteX169" fmla="*/ 731396 w 927837"/>
                  <a:gd name="connsiteY169" fmla="*/ 105507 h 1279211"/>
                  <a:gd name="connsiteX170" fmla="*/ 731396 w 927837"/>
                  <a:gd name="connsiteY170" fmla="*/ 104792 h 1279211"/>
                  <a:gd name="connsiteX171" fmla="*/ 731764 w 927837"/>
                  <a:gd name="connsiteY171" fmla="*/ 103562 h 1279211"/>
                  <a:gd name="connsiteX172" fmla="*/ 732196 w 927837"/>
                  <a:gd name="connsiteY172" fmla="*/ 102443 h 1279211"/>
                  <a:gd name="connsiteX173" fmla="*/ 732882 w 927837"/>
                  <a:gd name="connsiteY173" fmla="*/ 100877 h 1279211"/>
                  <a:gd name="connsiteX174" fmla="*/ 733796 w 927837"/>
                  <a:gd name="connsiteY174" fmla="*/ 99251 h 1279211"/>
                  <a:gd name="connsiteX175" fmla="*/ 734190 w 927837"/>
                  <a:gd name="connsiteY175" fmla="*/ 98073 h 1279211"/>
                  <a:gd name="connsiteX176" fmla="*/ 734203 w 927837"/>
                  <a:gd name="connsiteY176" fmla="*/ 97207 h 1279211"/>
                  <a:gd name="connsiteX177" fmla="*/ 734114 w 927837"/>
                  <a:gd name="connsiteY177" fmla="*/ 96575 h 1279211"/>
                  <a:gd name="connsiteX178" fmla="*/ 733288 w 927837"/>
                  <a:gd name="connsiteY178" fmla="*/ 95978 h 1279211"/>
                  <a:gd name="connsiteX179" fmla="*/ 732412 w 927837"/>
                  <a:gd name="connsiteY179" fmla="*/ 95652 h 1279211"/>
                  <a:gd name="connsiteX180" fmla="*/ 730900 w 927837"/>
                  <a:gd name="connsiteY180" fmla="*/ 95843 h 1279211"/>
                  <a:gd name="connsiteX181" fmla="*/ 728970 w 927837"/>
                  <a:gd name="connsiteY181" fmla="*/ 96533 h 1279211"/>
                  <a:gd name="connsiteX182" fmla="*/ 727510 w 927837"/>
                  <a:gd name="connsiteY182" fmla="*/ 97308 h 1279211"/>
                  <a:gd name="connsiteX183" fmla="*/ 725960 w 927837"/>
                  <a:gd name="connsiteY183" fmla="*/ 97872 h 1279211"/>
                  <a:gd name="connsiteX184" fmla="*/ 724639 w 927837"/>
                  <a:gd name="connsiteY184" fmla="*/ 97812 h 1279211"/>
                  <a:gd name="connsiteX185" fmla="*/ 723433 w 927837"/>
                  <a:gd name="connsiteY185" fmla="*/ 96988 h 1279211"/>
                  <a:gd name="connsiteX186" fmla="*/ 723230 w 927837"/>
                  <a:gd name="connsiteY186" fmla="*/ 96079 h 1279211"/>
                  <a:gd name="connsiteX187" fmla="*/ 723230 w 927837"/>
                  <a:gd name="connsiteY187" fmla="*/ 94708 h 1279211"/>
                  <a:gd name="connsiteX188" fmla="*/ 723242 w 927837"/>
                  <a:gd name="connsiteY188" fmla="*/ 93336 h 1279211"/>
                  <a:gd name="connsiteX189" fmla="*/ 723179 w 927837"/>
                  <a:gd name="connsiteY189" fmla="*/ 92528 h 1279211"/>
                  <a:gd name="connsiteX190" fmla="*/ 722760 w 927837"/>
                  <a:gd name="connsiteY190" fmla="*/ 91887 h 1279211"/>
                  <a:gd name="connsiteX191" fmla="*/ 721198 w 927837"/>
                  <a:gd name="connsiteY191" fmla="*/ 91484 h 1279211"/>
                  <a:gd name="connsiteX192" fmla="*/ 719039 w 927837"/>
                  <a:gd name="connsiteY192" fmla="*/ 92031 h 1279211"/>
                  <a:gd name="connsiteX193" fmla="*/ 716994 w 927837"/>
                  <a:gd name="connsiteY193" fmla="*/ 92736 h 1279211"/>
                  <a:gd name="connsiteX194" fmla="*/ 715406 w 927837"/>
                  <a:gd name="connsiteY194" fmla="*/ 93014 h 1279211"/>
                  <a:gd name="connsiteX195" fmla="*/ 714035 w 927837"/>
                  <a:gd name="connsiteY195" fmla="*/ 93008 h 1279211"/>
                  <a:gd name="connsiteX196" fmla="*/ 712816 w 927837"/>
                  <a:gd name="connsiteY196" fmla="*/ 92425 h 1279211"/>
                  <a:gd name="connsiteX197" fmla="*/ 711012 w 927837"/>
                  <a:gd name="connsiteY197" fmla="*/ 91619 h 1279211"/>
                  <a:gd name="connsiteX198" fmla="*/ 708917 w 927837"/>
                  <a:gd name="connsiteY198" fmla="*/ 90744 h 1279211"/>
                  <a:gd name="connsiteX199" fmla="*/ 707037 w 927837"/>
                  <a:gd name="connsiteY199" fmla="*/ 90078 h 1279211"/>
                  <a:gd name="connsiteX200" fmla="*/ 705551 w 927837"/>
                  <a:gd name="connsiteY200" fmla="*/ 89194 h 1279211"/>
                  <a:gd name="connsiteX201" fmla="*/ 704332 w 927837"/>
                  <a:gd name="connsiteY201" fmla="*/ 88748 h 1279211"/>
                  <a:gd name="connsiteX202" fmla="*/ 703291 w 927837"/>
                  <a:gd name="connsiteY202" fmla="*/ 88385 h 1279211"/>
                  <a:gd name="connsiteX203" fmla="*/ 703037 w 927837"/>
                  <a:gd name="connsiteY203" fmla="*/ 88168 h 1279211"/>
                  <a:gd name="connsiteX204" fmla="*/ 702541 w 927837"/>
                  <a:gd name="connsiteY204" fmla="*/ 88597 h 1279211"/>
                  <a:gd name="connsiteX205" fmla="*/ 701043 w 927837"/>
                  <a:gd name="connsiteY205" fmla="*/ 90296 h 1279211"/>
                  <a:gd name="connsiteX206" fmla="*/ 700014 w 927837"/>
                  <a:gd name="connsiteY206" fmla="*/ 91619 h 1279211"/>
                  <a:gd name="connsiteX207" fmla="*/ 698515 w 927837"/>
                  <a:gd name="connsiteY207" fmla="*/ 93336 h 1279211"/>
                  <a:gd name="connsiteX208" fmla="*/ 697449 w 927837"/>
                  <a:gd name="connsiteY208" fmla="*/ 94616 h 1279211"/>
                  <a:gd name="connsiteX209" fmla="*/ 696115 w 927837"/>
                  <a:gd name="connsiteY209" fmla="*/ 96349 h 1279211"/>
                  <a:gd name="connsiteX210" fmla="*/ 695379 w 927837"/>
                  <a:gd name="connsiteY210" fmla="*/ 97453 h 1279211"/>
                  <a:gd name="connsiteX211" fmla="*/ 694566 w 927837"/>
                  <a:gd name="connsiteY211" fmla="*/ 99185 h 1279211"/>
                  <a:gd name="connsiteX212" fmla="*/ 693880 w 927837"/>
                  <a:gd name="connsiteY212" fmla="*/ 101559 h 1279211"/>
                  <a:gd name="connsiteX213" fmla="*/ 693651 w 927837"/>
                  <a:gd name="connsiteY213" fmla="*/ 102923 h 1279211"/>
                  <a:gd name="connsiteX214" fmla="*/ 693118 w 927837"/>
                  <a:gd name="connsiteY214" fmla="*/ 104411 h 1279211"/>
                  <a:gd name="connsiteX215" fmla="*/ 691607 w 927837"/>
                  <a:gd name="connsiteY215" fmla="*/ 105902 h 1279211"/>
                  <a:gd name="connsiteX216" fmla="*/ 690019 w 927837"/>
                  <a:gd name="connsiteY216" fmla="*/ 107105 h 1279211"/>
                  <a:gd name="connsiteX217" fmla="*/ 688800 w 927837"/>
                  <a:gd name="connsiteY217" fmla="*/ 108099 h 1279211"/>
                  <a:gd name="connsiteX218" fmla="*/ 687289 w 927837"/>
                  <a:gd name="connsiteY218" fmla="*/ 109167 h 1279211"/>
                  <a:gd name="connsiteX219" fmla="*/ 686336 w 927837"/>
                  <a:gd name="connsiteY219" fmla="*/ 109917 h 1279211"/>
                  <a:gd name="connsiteX220" fmla="*/ 684685 w 927837"/>
                  <a:gd name="connsiteY220" fmla="*/ 110934 h 1279211"/>
                  <a:gd name="connsiteX221" fmla="*/ 683796 w 927837"/>
                  <a:gd name="connsiteY221" fmla="*/ 111584 h 1279211"/>
                  <a:gd name="connsiteX222" fmla="*/ 682399 w 927837"/>
                  <a:gd name="connsiteY222" fmla="*/ 113435 h 1279211"/>
                  <a:gd name="connsiteX223" fmla="*/ 681764 w 927837"/>
                  <a:gd name="connsiteY223" fmla="*/ 114924 h 1279211"/>
                  <a:gd name="connsiteX224" fmla="*/ 681002 w 927837"/>
                  <a:gd name="connsiteY224" fmla="*/ 116136 h 1279211"/>
                  <a:gd name="connsiteX225" fmla="*/ 680202 w 927837"/>
                  <a:gd name="connsiteY225" fmla="*/ 117449 h 1279211"/>
                  <a:gd name="connsiteX226" fmla="*/ 679326 w 927837"/>
                  <a:gd name="connsiteY226" fmla="*/ 118813 h 1279211"/>
                  <a:gd name="connsiteX227" fmla="*/ 678157 w 927837"/>
                  <a:gd name="connsiteY227" fmla="*/ 120050 h 1279211"/>
                  <a:gd name="connsiteX228" fmla="*/ 676773 w 927837"/>
                  <a:gd name="connsiteY228" fmla="*/ 120801 h 1279211"/>
                  <a:gd name="connsiteX229" fmla="*/ 676455 w 927837"/>
                  <a:gd name="connsiteY229" fmla="*/ 120967 h 1279211"/>
                  <a:gd name="connsiteX230" fmla="*/ 674957 w 927837"/>
                  <a:gd name="connsiteY230" fmla="*/ 121507 h 1279211"/>
                  <a:gd name="connsiteX231" fmla="*/ 673141 w 927837"/>
                  <a:gd name="connsiteY231" fmla="*/ 121568 h 1279211"/>
                  <a:gd name="connsiteX232" fmla="*/ 670766 w 927837"/>
                  <a:gd name="connsiteY232" fmla="*/ 121321 h 1279211"/>
                  <a:gd name="connsiteX233" fmla="*/ 668340 w 927837"/>
                  <a:gd name="connsiteY233" fmla="*/ 121121 h 1279211"/>
                  <a:gd name="connsiteX234" fmla="*/ 665788 w 927837"/>
                  <a:gd name="connsiteY234" fmla="*/ 121382 h 1279211"/>
                  <a:gd name="connsiteX235" fmla="*/ 663743 w 927837"/>
                  <a:gd name="connsiteY235" fmla="*/ 121413 h 1279211"/>
                  <a:gd name="connsiteX236" fmla="*/ 661317 w 927837"/>
                  <a:gd name="connsiteY236" fmla="*/ 121212 h 1279211"/>
                  <a:gd name="connsiteX237" fmla="*/ 659311 w 927837"/>
                  <a:gd name="connsiteY237" fmla="*/ 120716 h 1279211"/>
                  <a:gd name="connsiteX238" fmla="*/ 656847 w 927837"/>
                  <a:gd name="connsiteY238" fmla="*/ 119369 h 1279211"/>
                  <a:gd name="connsiteX239" fmla="*/ 655920 w 927837"/>
                  <a:gd name="connsiteY239" fmla="*/ 118023 h 1279211"/>
                  <a:gd name="connsiteX240" fmla="*/ 655335 w 927837"/>
                  <a:gd name="connsiteY240" fmla="*/ 116767 h 1279211"/>
                  <a:gd name="connsiteX241" fmla="*/ 653888 w 927837"/>
                  <a:gd name="connsiteY241" fmla="*/ 115926 h 1279211"/>
                  <a:gd name="connsiteX242" fmla="*/ 652059 w 927837"/>
                  <a:gd name="connsiteY242" fmla="*/ 115294 h 1279211"/>
                  <a:gd name="connsiteX243" fmla="*/ 649163 w 927837"/>
                  <a:gd name="connsiteY243" fmla="*/ 114649 h 1279211"/>
                  <a:gd name="connsiteX244" fmla="*/ 646788 w 927837"/>
                  <a:gd name="connsiteY244" fmla="*/ 114209 h 1279211"/>
                  <a:gd name="connsiteX245" fmla="*/ 644439 w 927837"/>
                  <a:gd name="connsiteY245" fmla="*/ 114420 h 1279211"/>
                  <a:gd name="connsiteX246" fmla="*/ 642572 w 927837"/>
                  <a:gd name="connsiteY246" fmla="*/ 114833 h 1279211"/>
                  <a:gd name="connsiteX247" fmla="*/ 639638 w 927837"/>
                  <a:gd name="connsiteY247" fmla="*/ 115379 h 1279211"/>
                  <a:gd name="connsiteX248" fmla="*/ 638152 w 927837"/>
                  <a:gd name="connsiteY248" fmla="*/ 115926 h 1279211"/>
                  <a:gd name="connsiteX249" fmla="*/ 637365 w 927837"/>
                  <a:gd name="connsiteY249" fmla="*/ 116558 h 1279211"/>
                  <a:gd name="connsiteX250" fmla="*/ 636933 w 927837"/>
                  <a:gd name="connsiteY250" fmla="*/ 117130 h 1279211"/>
                  <a:gd name="connsiteX251" fmla="*/ 636425 w 927837"/>
                  <a:gd name="connsiteY251" fmla="*/ 118090 h 1279211"/>
                  <a:gd name="connsiteX252" fmla="*/ 635689 w 927837"/>
                  <a:gd name="connsiteY252" fmla="*/ 119757 h 1279211"/>
                  <a:gd name="connsiteX253" fmla="*/ 634901 w 927837"/>
                  <a:gd name="connsiteY253" fmla="*/ 121591 h 1279211"/>
                  <a:gd name="connsiteX254" fmla="*/ 633987 w 927837"/>
                  <a:gd name="connsiteY254" fmla="*/ 123906 h 1279211"/>
                  <a:gd name="connsiteX255" fmla="*/ 632844 w 927837"/>
                  <a:gd name="connsiteY255" fmla="*/ 126867 h 1279211"/>
                  <a:gd name="connsiteX256" fmla="*/ 631980 w 927837"/>
                  <a:gd name="connsiteY256" fmla="*/ 128846 h 1279211"/>
                  <a:gd name="connsiteX257" fmla="*/ 631053 w 927837"/>
                  <a:gd name="connsiteY257" fmla="*/ 131144 h 1279211"/>
                  <a:gd name="connsiteX258" fmla="*/ 630304 w 927837"/>
                  <a:gd name="connsiteY258" fmla="*/ 133173 h 1279211"/>
                  <a:gd name="connsiteX259" fmla="*/ 629148 w 927837"/>
                  <a:gd name="connsiteY259" fmla="*/ 135690 h 1279211"/>
                  <a:gd name="connsiteX260" fmla="*/ 628399 w 927837"/>
                  <a:gd name="connsiteY260" fmla="*/ 137457 h 1279211"/>
                  <a:gd name="connsiteX261" fmla="*/ 627687 w 927837"/>
                  <a:gd name="connsiteY261" fmla="*/ 140041 h 1279211"/>
                  <a:gd name="connsiteX262" fmla="*/ 627103 w 927837"/>
                  <a:gd name="connsiteY262" fmla="*/ 141852 h 1279211"/>
                  <a:gd name="connsiteX263" fmla="*/ 626506 w 927837"/>
                  <a:gd name="connsiteY263" fmla="*/ 143148 h 1279211"/>
                  <a:gd name="connsiteX264" fmla="*/ 626265 w 927837"/>
                  <a:gd name="connsiteY264" fmla="*/ 143619 h 1279211"/>
                  <a:gd name="connsiteX265" fmla="*/ 625363 w 927837"/>
                  <a:gd name="connsiteY265" fmla="*/ 145816 h 1279211"/>
                  <a:gd name="connsiteX266" fmla="*/ 624741 w 927837"/>
                  <a:gd name="connsiteY266" fmla="*/ 147246 h 1279211"/>
                  <a:gd name="connsiteX267" fmla="*/ 623954 w 927837"/>
                  <a:gd name="connsiteY267" fmla="*/ 148854 h 1279211"/>
                  <a:gd name="connsiteX268" fmla="*/ 623052 w 927837"/>
                  <a:gd name="connsiteY268" fmla="*/ 150578 h 1279211"/>
                  <a:gd name="connsiteX269" fmla="*/ 622277 w 927837"/>
                  <a:gd name="connsiteY269" fmla="*/ 152011 h 1279211"/>
                  <a:gd name="connsiteX270" fmla="*/ 621503 w 927837"/>
                  <a:gd name="connsiteY270" fmla="*/ 153473 h 1279211"/>
                  <a:gd name="connsiteX271" fmla="*/ 620601 w 927837"/>
                  <a:gd name="connsiteY271" fmla="*/ 155260 h 1279211"/>
                  <a:gd name="connsiteX272" fmla="*/ 619737 w 927837"/>
                  <a:gd name="connsiteY272" fmla="*/ 157044 h 1279211"/>
                  <a:gd name="connsiteX273" fmla="*/ 619102 w 927837"/>
                  <a:gd name="connsiteY273" fmla="*/ 157808 h 1279211"/>
                  <a:gd name="connsiteX274" fmla="*/ 618315 w 927837"/>
                  <a:gd name="connsiteY274" fmla="*/ 158601 h 1279211"/>
                  <a:gd name="connsiteX275" fmla="*/ 617350 w 927837"/>
                  <a:gd name="connsiteY275" fmla="*/ 159098 h 1279211"/>
                  <a:gd name="connsiteX276" fmla="*/ 616270 w 927837"/>
                  <a:gd name="connsiteY276" fmla="*/ 159609 h 1279211"/>
                  <a:gd name="connsiteX277" fmla="*/ 614975 w 927837"/>
                  <a:gd name="connsiteY277" fmla="*/ 160199 h 1279211"/>
                  <a:gd name="connsiteX278" fmla="*/ 613629 w 927837"/>
                  <a:gd name="connsiteY278" fmla="*/ 160671 h 1279211"/>
                  <a:gd name="connsiteX279" fmla="*/ 612028 w 927837"/>
                  <a:gd name="connsiteY279" fmla="*/ 160588 h 1279211"/>
                  <a:gd name="connsiteX280" fmla="*/ 610187 w 927837"/>
                  <a:gd name="connsiteY280" fmla="*/ 160729 h 1279211"/>
                  <a:gd name="connsiteX281" fmla="*/ 608358 w 927837"/>
                  <a:gd name="connsiteY281" fmla="*/ 161411 h 1279211"/>
                  <a:gd name="connsiteX282" fmla="*/ 606999 w 927837"/>
                  <a:gd name="connsiteY282" fmla="*/ 162135 h 1279211"/>
                  <a:gd name="connsiteX283" fmla="*/ 605374 w 927837"/>
                  <a:gd name="connsiteY283" fmla="*/ 162834 h 1279211"/>
                  <a:gd name="connsiteX284" fmla="*/ 603964 w 927837"/>
                  <a:gd name="connsiteY284" fmla="*/ 163356 h 1279211"/>
                  <a:gd name="connsiteX285" fmla="*/ 602313 w 927837"/>
                  <a:gd name="connsiteY285" fmla="*/ 163969 h 1279211"/>
                  <a:gd name="connsiteX286" fmla="*/ 600548 w 927837"/>
                  <a:gd name="connsiteY286" fmla="*/ 164527 h 1279211"/>
                  <a:gd name="connsiteX287" fmla="*/ 599341 w 927837"/>
                  <a:gd name="connsiteY287" fmla="*/ 164813 h 1279211"/>
                  <a:gd name="connsiteX288" fmla="*/ 599062 w 927837"/>
                  <a:gd name="connsiteY288" fmla="*/ 164838 h 1279211"/>
                  <a:gd name="connsiteX289" fmla="*/ 597665 w 927837"/>
                  <a:gd name="connsiteY289" fmla="*/ 164626 h 1279211"/>
                  <a:gd name="connsiteX290" fmla="*/ 596484 w 927837"/>
                  <a:gd name="connsiteY290" fmla="*/ 164391 h 1279211"/>
                  <a:gd name="connsiteX291" fmla="*/ 595556 w 927837"/>
                  <a:gd name="connsiteY291" fmla="*/ 163861 h 1279211"/>
                  <a:gd name="connsiteX292" fmla="*/ 593994 w 927837"/>
                  <a:gd name="connsiteY292" fmla="*/ 162758 h 1279211"/>
                  <a:gd name="connsiteX293" fmla="*/ 592813 w 927837"/>
                  <a:gd name="connsiteY293" fmla="*/ 161639 h 1279211"/>
                  <a:gd name="connsiteX294" fmla="*/ 592026 w 927837"/>
                  <a:gd name="connsiteY294" fmla="*/ 160451 h 1279211"/>
                  <a:gd name="connsiteX295" fmla="*/ 591200 w 927837"/>
                  <a:gd name="connsiteY295" fmla="*/ 158878 h 1279211"/>
                  <a:gd name="connsiteX296" fmla="*/ 590477 w 927837"/>
                  <a:gd name="connsiteY296" fmla="*/ 157455 h 1279211"/>
                  <a:gd name="connsiteX297" fmla="*/ 590273 w 927837"/>
                  <a:gd name="connsiteY297" fmla="*/ 156479 h 1279211"/>
                  <a:gd name="connsiteX298" fmla="*/ 590184 w 927837"/>
                  <a:gd name="connsiteY298" fmla="*/ 155327 h 1279211"/>
                  <a:gd name="connsiteX299" fmla="*/ 590477 w 927837"/>
                  <a:gd name="connsiteY299" fmla="*/ 153616 h 1279211"/>
                  <a:gd name="connsiteX300" fmla="*/ 591200 w 927837"/>
                  <a:gd name="connsiteY300" fmla="*/ 151168 h 1279211"/>
                  <a:gd name="connsiteX301" fmla="*/ 591912 w 927837"/>
                  <a:gd name="connsiteY301" fmla="*/ 149096 h 1279211"/>
                  <a:gd name="connsiteX302" fmla="*/ 592280 w 927837"/>
                  <a:gd name="connsiteY302" fmla="*/ 146691 h 1279211"/>
                  <a:gd name="connsiteX303" fmla="*/ 592039 w 927837"/>
                  <a:gd name="connsiteY303" fmla="*/ 143112 h 1279211"/>
                  <a:gd name="connsiteX304" fmla="*/ 591531 w 927837"/>
                  <a:gd name="connsiteY304" fmla="*/ 141540 h 1279211"/>
                  <a:gd name="connsiteX305" fmla="*/ 590515 w 927837"/>
                  <a:gd name="connsiteY305" fmla="*/ 139343 h 1279211"/>
                  <a:gd name="connsiteX306" fmla="*/ 589422 w 927837"/>
                  <a:gd name="connsiteY306" fmla="*/ 138206 h 1279211"/>
                  <a:gd name="connsiteX307" fmla="*/ 588190 w 927837"/>
                  <a:gd name="connsiteY307" fmla="*/ 137457 h 1279211"/>
                  <a:gd name="connsiteX308" fmla="*/ 586793 w 927837"/>
                  <a:gd name="connsiteY308" fmla="*/ 136950 h 1279211"/>
                  <a:gd name="connsiteX309" fmla="*/ 585269 w 927837"/>
                  <a:gd name="connsiteY309" fmla="*/ 136498 h 1279211"/>
                  <a:gd name="connsiteX310" fmla="*/ 583822 w 927837"/>
                  <a:gd name="connsiteY310" fmla="*/ 136227 h 1279211"/>
                  <a:gd name="connsiteX311" fmla="*/ 582437 w 927837"/>
                  <a:gd name="connsiteY311" fmla="*/ 136069 h 1279211"/>
                  <a:gd name="connsiteX312" fmla="*/ 580050 w 927837"/>
                  <a:gd name="connsiteY312" fmla="*/ 135412 h 1279211"/>
                  <a:gd name="connsiteX313" fmla="*/ 577357 w 927837"/>
                  <a:gd name="connsiteY313" fmla="*/ 134410 h 1279211"/>
                  <a:gd name="connsiteX314" fmla="*/ 575541 w 927837"/>
                  <a:gd name="connsiteY314" fmla="*/ 133021 h 1279211"/>
                  <a:gd name="connsiteX315" fmla="*/ 574132 w 927837"/>
                  <a:gd name="connsiteY315" fmla="*/ 131749 h 1279211"/>
                  <a:gd name="connsiteX316" fmla="*/ 573141 w 927837"/>
                  <a:gd name="connsiteY316" fmla="*/ 130285 h 1279211"/>
                  <a:gd name="connsiteX317" fmla="*/ 572163 w 927837"/>
                  <a:gd name="connsiteY317" fmla="*/ 128468 h 1279211"/>
                  <a:gd name="connsiteX318" fmla="*/ 571363 w 927837"/>
                  <a:gd name="connsiteY318" fmla="*/ 126793 h 1279211"/>
                  <a:gd name="connsiteX319" fmla="*/ 571007 w 927837"/>
                  <a:gd name="connsiteY319" fmla="*/ 125950 h 1279211"/>
                  <a:gd name="connsiteX320" fmla="*/ 570677 w 927837"/>
                  <a:gd name="connsiteY320" fmla="*/ 125144 h 1279211"/>
                  <a:gd name="connsiteX321" fmla="*/ 569826 w 927837"/>
                  <a:gd name="connsiteY321" fmla="*/ 123888 h 1279211"/>
                  <a:gd name="connsiteX322" fmla="*/ 568582 w 927837"/>
                  <a:gd name="connsiteY322" fmla="*/ 122944 h 1279211"/>
                  <a:gd name="connsiteX323" fmla="*/ 566855 w 927837"/>
                  <a:gd name="connsiteY323" fmla="*/ 122154 h 1279211"/>
                  <a:gd name="connsiteX324" fmla="*/ 565610 w 927837"/>
                  <a:gd name="connsiteY324" fmla="*/ 121591 h 1279211"/>
                  <a:gd name="connsiteX325" fmla="*/ 564010 w 927837"/>
                  <a:gd name="connsiteY325" fmla="*/ 120959 h 1279211"/>
                  <a:gd name="connsiteX326" fmla="*/ 562143 w 927837"/>
                  <a:gd name="connsiteY326" fmla="*/ 120396 h 1279211"/>
                  <a:gd name="connsiteX327" fmla="*/ 560136 w 927837"/>
                  <a:gd name="connsiteY327" fmla="*/ 119242 h 1279211"/>
                  <a:gd name="connsiteX328" fmla="*/ 558523 w 927837"/>
                  <a:gd name="connsiteY328" fmla="*/ 118242 h 1279211"/>
                  <a:gd name="connsiteX329" fmla="*/ 556694 w 927837"/>
                  <a:gd name="connsiteY329" fmla="*/ 116944 h 1279211"/>
                  <a:gd name="connsiteX330" fmla="*/ 554942 w 927837"/>
                  <a:gd name="connsiteY330" fmla="*/ 115792 h 1279211"/>
                  <a:gd name="connsiteX331" fmla="*/ 552821 w 927837"/>
                  <a:gd name="connsiteY331" fmla="*/ 114849 h 1279211"/>
                  <a:gd name="connsiteX332" fmla="*/ 551246 w 927837"/>
                  <a:gd name="connsiteY332" fmla="*/ 114462 h 1279211"/>
                  <a:gd name="connsiteX333" fmla="*/ 549138 w 927837"/>
                  <a:gd name="connsiteY333" fmla="*/ 114470 h 1279211"/>
                  <a:gd name="connsiteX334" fmla="*/ 546992 w 927837"/>
                  <a:gd name="connsiteY334" fmla="*/ 114335 h 1279211"/>
                  <a:gd name="connsiteX335" fmla="*/ 543906 w 927837"/>
                  <a:gd name="connsiteY335" fmla="*/ 113789 h 1279211"/>
                  <a:gd name="connsiteX336" fmla="*/ 541277 w 927837"/>
                  <a:gd name="connsiteY336" fmla="*/ 113597 h 1279211"/>
                  <a:gd name="connsiteX337" fmla="*/ 538673 w 927837"/>
                  <a:gd name="connsiteY337" fmla="*/ 113291 h 1279211"/>
                  <a:gd name="connsiteX338" fmla="*/ 536463 w 927837"/>
                  <a:gd name="connsiteY338" fmla="*/ 113257 h 1279211"/>
                  <a:gd name="connsiteX339" fmla="*/ 534215 w 927837"/>
                  <a:gd name="connsiteY339" fmla="*/ 113478 h 1279211"/>
                  <a:gd name="connsiteX340" fmla="*/ 531904 w 927837"/>
                  <a:gd name="connsiteY340" fmla="*/ 114209 h 1279211"/>
                  <a:gd name="connsiteX341" fmla="*/ 529288 w 927837"/>
                  <a:gd name="connsiteY341" fmla="*/ 115564 h 1279211"/>
                  <a:gd name="connsiteX342" fmla="*/ 527446 w 927837"/>
                  <a:gd name="connsiteY342" fmla="*/ 117156 h 1279211"/>
                  <a:gd name="connsiteX343" fmla="*/ 526253 w 927837"/>
                  <a:gd name="connsiteY343" fmla="*/ 118198 h 1279211"/>
                  <a:gd name="connsiteX344" fmla="*/ 525998 w 927837"/>
                  <a:gd name="connsiteY344" fmla="*/ 118745 h 1279211"/>
                  <a:gd name="connsiteX345" fmla="*/ 525973 w 927837"/>
                  <a:gd name="connsiteY345" fmla="*/ 120497 h 1279211"/>
                  <a:gd name="connsiteX346" fmla="*/ 525922 w 927837"/>
                  <a:gd name="connsiteY346" fmla="*/ 122904 h 1279211"/>
                  <a:gd name="connsiteX347" fmla="*/ 525846 w 927837"/>
                  <a:gd name="connsiteY347" fmla="*/ 125242 h 1279211"/>
                  <a:gd name="connsiteX348" fmla="*/ 525478 w 927837"/>
                  <a:gd name="connsiteY348" fmla="*/ 127036 h 1279211"/>
                  <a:gd name="connsiteX349" fmla="*/ 524475 w 927837"/>
                  <a:gd name="connsiteY349" fmla="*/ 128652 h 1279211"/>
                  <a:gd name="connsiteX350" fmla="*/ 521731 w 927837"/>
                  <a:gd name="connsiteY350" fmla="*/ 130663 h 1279211"/>
                  <a:gd name="connsiteX351" fmla="*/ 518531 w 927837"/>
                  <a:gd name="connsiteY351" fmla="*/ 132355 h 1279211"/>
                  <a:gd name="connsiteX352" fmla="*/ 515991 w 927837"/>
                  <a:gd name="connsiteY352" fmla="*/ 133643 h 1279211"/>
                  <a:gd name="connsiteX353" fmla="*/ 514238 w 927837"/>
                  <a:gd name="connsiteY353" fmla="*/ 134157 h 1279211"/>
                  <a:gd name="connsiteX354" fmla="*/ 511660 w 927837"/>
                  <a:gd name="connsiteY354" fmla="*/ 134181 h 1279211"/>
                  <a:gd name="connsiteX355" fmla="*/ 508561 w 927837"/>
                  <a:gd name="connsiteY355" fmla="*/ 133990 h 1279211"/>
                  <a:gd name="connsiteX356" fmla="*/ 506834 w 927837"/>
                  <a:gd name="connsiteY356" fmla="*/ 133720 h 1279211"/>
                  <a:gd name="connsiteX357" fmla="*/ 505348 w 927837"/>
                  <a:gd name="connsiteY357" fmla="*/ 133341 h 1279211"/>
                  <a:gd name="connsiteX358" fmla="*/ 504421 w 927837"/>
                  <a:gd name="connsiteY358" fmla="*/ 132819 h 1279211"/>
                  <a:gd name="connsiteX359" fmla="*/ 503329 w 927837"/>
                  <a:gd name="connsiteY359" fmla="*/ 131439 h 1279211"/>
                  <a:gd name="connsiteX360" fmla="*/ 502440 w 927837"/>
                  <a:gd name="connsiteY360" fmla="*/ 130202 h 1279211"/>
                  <a:gd name="connsiteX361" fmla="*/ 501221 w 927837"/>
                  <a:gd name="connsiteY361" fmla="*/ 128738 h 1279211"/>
                  <a:gd name="connsiteX362" fmla="*/ 500319 w 927837"/>
                  <a:gd name="connsiteY362" fmla="*/ 127280 h 1279211"/>
                  <a:gd name="connsiteX363" fmla="*/ 499455 w 927837"/>
                  <a:gd name="connsiteY363" fmla="*/ 125849 h 1279211"/>
                  <a:gd name="connsiteX364" fmla="*/ 498338 w 927837"/>
                  <a:gd name="connsiteY364" fmla="*/ 123838 h 1279211"/>
                  <a:gd name="connsiteX365" fmla="*/ 497144 w 927837"/>
                  <a:gd name="connsiteY365" fmla="*/ 121928 h 1279211"/>
                  <a:gd name="connsiteX366" fmla="*/ 496319 w 927837"/>
                  <a:gd name="connsiteY366" fmla="*/ 121001 h 1279211"/>
                  <a:gd name="connsiteX367" fmla="*/ 495010 w 927837"/>
                  <a:gd name="connsiteY367" fmla="*/ 120194 h 1279211"/>
                  <a:gd name="connsiteX368" fmla="*/ 493486 w 927837"/>
                  <a:gd name="connsiteY368" fmla="*/ 119453 h 1279211"/>
                  <a:gd name="connsiteX369" fmla="*/ 491251 w 927837"/>
                  <a:gd name="connsiteY369" fmla="*/ 118484 h 1279211"/>
                  <a:gd name="connsiteX370" fmla="*/ 489080 w 927837"/>
                  <a:gd name="connsiteY370" fmla="*/ 117525 h 1279211"/>
                  <a:gd name="connsiteX371" fmla="*/ 486882 w 927837"/>
                  <a:gd name="connsiteY371" fmla="*/ 116532 h 1279211"/>
                  <a:gd name="connsiteX372" fmla="*/ 485346 w 927837"/>
                  <a:gd name="connsiteY372" fmla="*/ 115926 h 1279211"/>
                  <a:gd name="connsiteX373" fmla="*/ 483936 w 927837"/>
                  <a:gd name="connsiteY373" fmla="*/ 115431 h 1279211"/>
                  <a:gd name="connsiteX374" fmla="*/ 482069 w 927837"/>
                  <a:gd name="connsiteY374" fmla="*/ 115068 h 1279211"/>
                  <a:gd name="connsiteX375" fmla="*/ 479682 w 927837"/>
                  <a:gd name="connsiteY375" fmla="*/ 114857 h 1279211"/>
                  <a:gd name="connsiteX376" fmla="*/ 477675 w 927837"/>
                  <a:gd name="connsiteY376" fmla="*/ 114799 h 1279211"/>
                  <a:gd name="connsiteX377" fmla="*/ 475732 w 927837"/>
                  <a:gd name="connsiteY377" fmla="*/ 114857 h 1279211"/>
                  <a:gd name="connsiteX378" fmla="*/ 472938 w 927837"/>
                  <a:gd name="connsiteY378" fmla="*/ 115364 h 1279211"/>
                  <a:gd name="connsiteX379" fmla="*/ 470804 w 927837"/>
                  <a:gd name="connsiteY379" fmla="*/ 115883 h 1279211"/>
                  <a:gd name="connsiteX380" fmla="*/ 468798 w 927837"/>
                  <a:gd name="connsiteY380" fmla="*/ 116759 h 1279211"/>
                  <a:gd name="connsiteX381" fmla="*/ 466842 w 927837"/>
                  <a:gd name="connsiteY381" fmla="*/ 117946 h 1279211"/>
                  <a:gd name="connsiteX382" fmla="*/ 465077 w 927837"/>
                  <a:gd name="connsiteY382" fmla="*/ 119175 h 1279211"/>
                  <a:gd name="connsiteX383" fmla="*/ 463057 w 927837"/>
                  <a:gd name="connsiteY383" fmla="*/ 120884 h 1279211"/>
                  <a:gd name="connsiteX384" fmla="*/ 461940 w 927837"/>
                  <a:gd name="connsiteY384" fmla="*/ 122382 h 1279211"/>
                  <a:gd name="connsiteX385" fmla="*/ 461101 w 927837"/>
                  <a:gd name="connsiteY385" fmla="*/ 123485 h 1279211"/>
                  <a:gd name="connsiteX386" fmla="*/ 459831 w 927837"/>
                  <a:gd name="connsiteY386" fmla="*/ 124942 h 1279211"/>
                  <a:gd name="connsiteX387" fmla="*/ 459044 w 927837"/>
                  <a:gd name="connsiteY387" fmla="*/ 125488 h 1279211"/>
                  <a:gd name="connsiteX388" fmla="*/ 458307 w 927837"/>
                  <a:gd name="connsiteY388" fmla="*/ 125556 h 1279211"/>
                  <a:gd name="connsiteX389" fmla="*/ 458193 w 927837"/>
                  <a:gd name="connsiteY389" fmla="*/ 125572 h 1279211"/>
                  <a:gd name="connsiteX390" fmla="*/ 457469 w 927837"/>
                  <a:gd name="connsiteY390" fmla="*/ 124908 h 1279211"/>
                  <a:gd name="connsiteX391" fmla="*/ 456733 w 927837"/>
                  <a:gd name="connsiteY391" fmla="*/ 123931 h 1279211"/>
                  <a:gd name="connsiteX392" fmla="*/ 456466 w 927837"/>
                  <a:gd name="connsiteY392" fmla="*/ 123441 h 1279211"/>
                  <a:gd name="connsiteX393" fmla="*/ 456060 w 927837"/>
                  <a:gd name="connsiteY393" fmla="*/ 122711 h 1279211"/>
                  <a:gd name="connsiteX394" fmla="*/ 456110 w 927837"/>
                  <a:gd name="connsiteY394" fmla="*/ 122492 h 1279211"/>
                  <a:gd name="connsiteX395" fmla="*/ 456276 w 927837"/>
                  <a:gd name="connsiteY395" fmla="*/ 121970 h 1279211"/>
                  <a:gd name="connsiteX396" fmla="*/ 456606 w 927837"/>
                  <a:gd name="connsiteY396" fmla="*/ 121439 h 1279211"/>
                  <a:gd name="connsiteX397" fmla="*/ 457037 w 927837"/>
                  <a:gd name="connsiteY397" fmla="*/ 120985 h 1279211"/>
                  <a:gd name="connsiteX398" fmla="*/ 458257 w 927837"/>
                  <a:gd name="connsiteY398" fmla="*/ 120328 h 1279211"/>
                  <a:gd name="connsiteX399" fmla="*/ 458663 w 927837"/>
                  <a:gd name="connsiteY399" fmla="*/ 120109 h 1279211"/>
                  <a:gd name="connsiteX400" fmla="*/ 458739 w 927837"/>
                  <a:gd name="connsiteY400" fmla="*/ 119790 h 1279211"/>
                  <a:gd name="connsiteX401" fmla="*/ 458803 w 927837"/>
                  <a:gd name="connsiteY401" fmla="*/ 119404 h 1279211"/>
                  <a:gd name="connsiteX402" fmla="*/ 458650 w 927837"/>
                  <a:gd name="connsiteY402" fmla="*/ 119015 h 1279211"/>
                  <a:gd name="connsiteX403" fmla="*/ 458498 w 927837"/>
                  <a:gd name="connsiteY403" fmla="*/ 118621 h 1279211"/>
                  <a:gd name="connsiteX404" fmla="*/ 458091 w 927837"/>
                  <a:gd name="connsiteY404" fmla="*/ 118040 h 1279211"/>
                  <a:gd name="connsiteX405" fmla="*/ 456771 w 927837"/>
                  <a:gd name="connsiteY405" fmla="*/ 117382 h 1279211"/>
                  <a:gd name="connsiteX406" fmla="*/ 456123 w 927837"/>
                  <a:gd name="connsiteY406" fmla="*/ 117434 h 1279211"/>
                  <a:gd name="connsiteX407" fmla="*/ 455386 w 927837"/>
                  <a:gd name="connsiteY407" fmla="*/ 117492 h 1279211"/>
                  <a:gd name="connsiteX408" fmla="*/ 454498 w 927837"/>
                  <a:gd name="connsiteY408" fmla="*/ 117685 h 1279211"/>
                  <a:gd name="connsiteX409" fmla="*/ 453558 w 927837"/>
                  <a:gd name="connsiteY409" fmla="*/ 117887 h 1279211"/>
                  <a:gd name="connsiteX410" fmla="*/ 452275 w 927837"/>
                  <a:gd name="connsiteY410" fmla="*/ 117811 h 1279211"/>
                  <a:gd name="connsiteX411" fmla="*/ 451843 w 927837"/>
                  <a:gd name="connsiteY411" fmla="*/ 117467 h 1279211"/>
                  <a:gd name="connsiteX412" fmla="*/ 451678 w 927837"/>
                  <a:gd name="connsiteY412" fmla="*/ 117021 h 1279211"/>
                  <a:gd name="connsiteX413" fmla="*/ 451488 w 927837"/>
                  <a:gd name="connsiteY413" fmla="*/ 116514 h 1279211"/>
                  <a:gd name="connsiteX414" fmla="*/ 451373 w 927837"/>
                  <a:gd name="connsiteY414" fmla="*/ 115304 h 1279211"/>
                  <a:gd name="connsiteX415" fmla="*/ 451513 w 927837"/>
                  <a:gd name="connsiteY415" fmla="*/ 114849 h 1279211"/>
                  <a:gd name="connsiteX416" fmla="*/ 451945 w 927837"/>
                  <a:gd name="connsiteY416" fmla="*/ 114353 h 1279211"/>
                  <a:gd name="connsiteX417" fmla="*/ 452427 w 927837"/>
                  <a:gd name="connsiteY417" fmla="*/ 113779 h 1279211"/>
                  <a:gd name="connsiteX418" fmla="*/ 453494 w 927837"/>
                  <a:gd name="connsiteY418" fmla="*/ 112661 h 1279211"/>
                  <a:gd name="connsiteX419" fmla="*/ 454320 w 927837"/>
                  <a:gd name="connsiteY419" fmla="*/ 111963 h 1279211"/>
                  <a:gd name="connsiteX420" fmla="*/ 454955 w 927837"/>
                  <a:gd name="connsiteY420" fmla="*/ 111474 h 1279211"/>
                  <a:gd name="connsiteX421" fmla="*/ 455628 w 927837"/>
                  <a:gd name="connsiteY421" fmla="*/ 110952 h 1279211"/>
                  <a:gd name="connsiteX422" fmla="*/ 456110 w 927837"/>
                  <a:gd name="connsiteY422" fmla="*/ 110093 h 1279211"/>
                  <a:gd name="connsiteX423" fmla="*/ 456148 w 927837"/>
                  <a:gd name="connsiteY423" fmla="*/ 109757 h 1279211"/>
                  <a:gd name="connsiteX424" fmla="*/ 455869 w 927837"/>
                  <a:gd name="connsiteY424" fmla="*/ 109253 h 1279211"/>
                  <a:gd name="connsiteX425" fmla="*/ 455082 w 927837"/>
                  <a:gd name="connsiteY425" fmla="*/ 108780 h 1279211"/>
                  <a:gd name="connsiteX426" fmla="*/ 454967 w 927837"/>
                  <a:gd name="connsiteY426" fmla="*/ 108723 h 1279211"/>
                  <a:gd name="connsiteX427" fmla="*/ 454015 w 927837"/>
                  <a:gd name="connsiteY427" fmla="*/ 108689 h 1279211"/>
                  <a:gd name="connsiteX428" fmla="*/ 452859 w 927837"/>
                  <a:gd name="connsiteY428" fmla="*/ 108663 h 1279211"/>
                  <a:gd name="connsiteX429" fmla="*/ 452402 w 927837"/>
                  <a:gd name="connsiteY429" fmla="*/ 108409 h 1279211"/>
                  <a:gd name="connsiteX430" fmla="*/ 451754 w 927837"/>
                  <a:gd name="connsiteY430" fmla="*/ 108057 h 1279211"/>
                  <a:gd name="connsiteX431" fmla="*/ 451678 w 927837"/>
                  <a:gd name="connsiteY431" fmla="*/ 106921 h 1279211"/>
                  <a:gd name="connsiteX432" fmla="*/ 452199 w 927837"/>
                  <a:gd name="connsiteY432" fmla="*/ 106541 h 1279211"/>
                  <a:gd name="connsiteX433" fmla="*/ 452707 w 927837"/>
                  <a:gd name="connsiteY433" fmla="*/ 106180 h 1279211"/>
                  <a:gd name="connsiteX434" fmla="*/ 453570 w 927837"/>
                  <a:gd name="connsiteY434" fmla="*/ 106264 h 1279211"/>
                  <a:gd name="connsiteX435" fmla="*/ 454574 w 927837"/>
                  <a:gd name="connsiteY435" fmla="*/ 106677 h 1279211"/>
                  <a:gd name="connsiteX436" fmla="*/ 455666 w 927837"/>
                  <a:gd name="connsiteY436" fmla="*/ 106978 h 1279211"/>
                  <a:gd name="connsiteX437" fmla="*/ 455996 w 927837"/>
                  <a:gd name="connsiteY437" fmla="*/ 107071 h 1279211"/>
                  <a:gd name="connsiteX438" fmla="*/ 456733 w 927837"/>
                  <a:gd name="connsiteY438" fmla="*/ 106499 h 1279211"/>
                  <a:gd name="connsiteX439" fmla="*/ 457114 w 927837"/>
                  <a:gd name="connsiteY439" fmla="*/ 106188 h 1279211"/>
                  <a:gd name="connsiteX440" fmla="*/ 458041 w 927837"/>
                  <a:gd name="connsiteY440" fmla="*/ 105169 h 1279211"/>
                  <a:gd name="connsiteX441" fmla="*/ 458689 w 927837"/>
                  <a:gd name="connsiteY441" fmla="*/ 103974 h 1279211"/>
                  <a:gd name="connsiteX442" fmla="*/ 458498 w 927837"/>
                  <a:gd name="connsiteY442" fmla="*/ 103225 h 1279211"/>
                  <a:gd name="connsiteX443" fmla="*/ 458117 w 927837"/>
                  <a:gd name="connsiteY443" fmla="*/ 102923 h 1279211"/>
                  <a:gd name="connsiteX444" fmla="*/ 457114 w 927837"/>
                  <a:gd name="connsiteY444" fmla="*/ 103192 h 1279211"/>
                  <a:gd name="connsiteX445" fmla="*/ 455323 w 927837"/>
                  <a:gd name="connsiteY445" fmla="*/ 103915 h 1279211"/>
                  <a:gd name="connsiteX446" fmla="*/ 455031 w 927837"/>
                  <a:gd name="connsiteY446" fmla="*/ 103873 h 1279211"/>
                  <a:gd name="connsiteX447" fmla="*/ 454675 w 927837"/>
                  <a:gd name="connsiteY447" fmla="*/ 103831 h 1279211"/>
                  <a:gd name="connsiteX448" fmla="*/ 454459 w 927837"/>
                  <a:gd name="connsiteY448" fmla="*/ 103385 h 1279211"/>
                  <a:gd name="connsiteX449" fmla="*/ 454421 w 927837"/>
                  <a:gd name="connsiteY449" fmla="*/ 103267 h 1279211"/>
                  <a:gd name="connsiteX450" fmla="*/ 454434 w 927837"/>
                  <a:gd name="connsiteY450" fmla="*/ 102838 h 1279211"/>
                  <a:gd name="connsiteX451" fmla="*/ 455488 w 927837"/>
                  <a:gd name="connsiteY451" fmla="*/ 102081 h 1279211"/>
                  <a:gd name="connsiteX452" fmla="*/ 455882 w 927837"/>
                  <a:gd name="connsiteY452" fmla="*/ 101795 h 1279211"/>
                  <a:gd name="connsiteX453" fmla="*/ 456822 w 927837"/>
                  <a:gd name="connsiteY453" fmla="*/ 101104 h 1279211"/>
                  <a:gd name="connsiteX454" fmla="*/ 457507 w 927837"/>
                  <a:gd name="connsiteY454" fmla="*/ 100213 h 1279211"/>
                  <a:gd name="connsiteX455" fmla="*/ 457990 w 927837"/>
                  <a:gd name="connsiteY455" fmla="*/ 99589 h 1279211"/>
                  <a:gd name="connsiteX456" fmla="*/ 458231 w 927837"/>
                  <a:gd name="connsiteY456" fmla="*/ 99185 h 1279211"/>
                  <a:gd name="connsiteX457" fmla="*/ 458549 w 927837"/>
                  <a:gd name="connsiteY457" fmla="*/ 98690 h 1279211"/>
                  <a:gd name="connsiteX458" fmla="*/ 458841 w 927837"/>
                  <a:gd name="connsiteY458" fmla="*/ 98605 h 1279211"/>
                  <a:gd name="connsiteX459" fmla="*/ 459387 w 927837"/>
                  <a:gd name="connsiteY459" fmla="*/ 98461 h 1279211"/>
                  <a:gd name="connsiteX460" fmla="*/ 460187 w 927837"/>
                  <a:gd name="connsiteY460" fmla="*/ 98546 h 1279211"/>
                  <a:gd name="connsiteX461" fmla="*/ 461038 w 927837"/>
                  <a:gd name="connsiteY461" fmla="*/ 98638 h 1279211"/>
                  <a:gd name="connsiteX462" fmla="*/ 461711 w 927837"/>
                  <a:gd name="connsiteY462" fmla="*/ 98091 h 1279211"/>
                  <a:gd name="connsiteX463" fmla="*/ 461673 w 927837"/>
                  <a:gd name="connsiteY463" fmla="*/ 96871 h 1279211"/>
                  <a:gd name="connsiteX464" fmla="*/ 461051 w 927837"/>
                  <a:gd name="connsiteY464" fmla="*/ 94715 h 1279211"/>
                  <a:gd name="connsiteX465" fmla="*/ 460733 w 927837"/>
                  <a:gd name="connsiteY465" fmla="*/ 93042 h 1279211"/>
                  <a:gd name="connsiteX466" fmla="*/ 461025 w 927837"/>
                  <a:gd name="connsiteY466" fmla="*/ 91804 h 1279211"/>
                  <a:gd name="connsiteX467" fmla="*/ 461229 w 927837"/>
                  <a:gd name="connsiteY467" fmla="*/ 90853 h 1279211"/>
                  <a:gd name="connsiteX468" fmla="*/ 462333 w 927837"/>
                  <a:gd name="connsiteY468" fmla="*/ 89187 h 1279211"/>
                  <a:gd name="connsiteX469" fmla="*/ 463642 w 927837"/>
                  <a:gd name="connsiteY469" fmla="*/ 87537 h 1279211"/>
                  <a:gd name="connsiteX470" fmla="*/ 464124 w 927837"/>
                  <a:gd name="connsiteY470" fmla="*/ 87064 h 1279211"/>
                  <a:gd name="connsiteX471" fmla="*/ 464594 w 927837"/>
                  <a:gd name="connsiteY471" fmla="*/ 86602 h 1279211"/>
                  <a:gd name="connsiteX472" fmla="*/ 465356 w 927837"/>
                  <a:gd name="connsiteY472" fmla="*/ 86796 h 1279211"/>
                  <a:gd name="connsiteX473" fmla="*/ 465737 w 927837"/>
                  <a:gd name="connsiteY473" fmla="*/ 87215 h 1279211"/>
                  <a:gd name="connsiteX474" fmla="*/ 465470 w 927837"/>
                  <a:gd name="connsiteY474" fmla="*/ 88051 h 1279211"/>
                  <a:gd name="connsiteX475" fmla="*/ 465318 w 927837"/>
                  <a:gd name="connsiteY475" fmla="*/ 88513 h 1279211"/>
                  <a:gd name="connsiteX476" fmla="*/ 465242 w 927837"/>
                  <a:gd name="connsiteY476" fmla="*/ 88739 h 1279211"/>
                  <a:gd name="connsiteX477" fmla="*/ 465521 w 927837"/>
                  <a:gd name="connsiteY477" fmla="*/ 88992 h 1279211"/>
                  <a:gd name="connsiteX478" fmla="*/ 465864 w 927837"/>
                  <a:gd name="connsiteY478" fmla="*/ 89296 h 1279211"/>
                  <a:gd name="connsiteX479" fmla="*/ 466359 w 927837"/>
                  <a:gd name="connsiteY479" fmla="*/ 88394 h 1279211"/>
                  <a:gd name="connsiteX480" fmla="*/ 466562 w 927837"/>
                  <a:gd name="connsiteY480" fmla="*/ 87881 h 1279211"/>
                  <a:gd name="connsiteX481" fmla="*/ 466804 w 927837"/>
                  <a:gd name="connsiteY481" fmla="*/ 87266 h 1279211"/>
                  <a:gd name="connsiteX482" fmla="*/ 467464 w 927837"/>
                  <a:gd name="connsiteY482" fmla="*/ 86644 h 1279211"/>
                  <a:gd name="connsiteX483" fmla="*/ 467871 w 927837"/>
                  <a:gd name="connsiteY483" fmla="*/ 86273 h 1279211"/>
                  <a:gd name="connsiteX484" fmla="*/ 468595 w 927837"/>
                  <a:gd name="connsiteY484" fmla="*/ 85280 h 1279211"/>
                  <a:gd name="connsiteX485" fmla="*/ 468683 w 927837"/>
                  <a:gd name="connsiteY485" fmla="*/ 84632 h 1279211"/>
                  <a:gd name="connsiteX486" fmla="*/ 468747 w 927837"/>
                  <a:gd name="connsiteY486" fmla="*/ 84254 h 1279211"/>
                  <a:gd name="connsiteX487" fmla="*/ 468531 w 927837"/>
                  <a:gd name="connsiteY487" fmla="*/ 83074 h 1279211"/>
                  <a:gd name="connsiteX488" fmla="*/ 468366 w 927837"/>
                  <a:gd name="connsiteY488" fmla="*/ 82596 h 1279211"/>
                  <a:gd name="connsiteX489" fmla="*/ 468074 w 927837"/>
                  <a:gd name="connsiteY489" fmla="*/ 81814 h 1279211"/>
                  <a:gd name="connsiteX490" fmla="*/ 467477 w 927837"/>
                  <a:gd name="connsiteY490" fmla="*/ 80356 h 1279211"/>
                  <a:gd name="connsiteX491" fmla="*/ 467286 w 927837"/>
                  <a:gd name="connsiteY491" fmla="*/ 79524 h 1279211"/>
                  <a:gd name="connsiteX492" fmla="*/ 467147 w 927837"/>
                  <a:gd name="connsiteY492" fmla="*/ 78892 h 1279211"/>
                  <a:gd name="connsiteX493" fmla="*/ 467680 w 927837"/>
                  <a:gd name="connsiteY493" fmla="*/ 77257 h 1279211"/>
                  <a:gd name="connsiteX494" fmla="*/ 467655 w 927837"/>
                  <a:gd name="connsiteY494" fmla="*/ 77039 h 1279211"/>
                  <a:gd name="connsiteX495" fmla="*/ 467515 w 927837"/>
                  <a:gd name="connsiteY495" fmla="*/ 76164 h 1279211"/>
                  <a:gd name="connsiteX496" fmla="*/ 466321 w 927837"/>
                  <a:gd name="connsiteY496" fmla="*/ 74895 h 1279211"/>
                  <a:gd name="connsiteX497" fmla="*/ 466105 w 927837"/>
                  <a:gd name="connsiteY497" fmla="*/ 74119 h 1279211"/>
                  <a:gd name="connsiteX498" fmla="*/ 466804 w 927837"/>
                  <a:gd name="connsiteY498" fmla="*/ 73220 h 1279211"/>
                  <a:gd name="connsiteX499" fmla="*/ 467667 w 927837"/>
                  <a:gd name="connsiteY499" fmla="*/ 72260 h 1279211"/>
                  <a:gd name="connsiteX500" fmla="*/ 468315 w 927837"/>
                  <a:gd name="connsiteY500" fmla="*/ 71544 h 1279211"/>
                  <a:gd name="connsiteX501" fmla="*/ 468582 w 927837"/>
                  <a:gd name="connsiteY501" fmla="*/ 71258 h 1279211"/>
                  <a:gd name="connsiteX502" fmla="*/ 468747 w 927837"/>
                  <a:gd name="connsiteY502" fmla="*/ 71140 h 1279211"/>
                  <a:gd name="connsiteX503" fmla="*/ 469839 w 927837"/>
                  <a:gd name="connsiteY503" fmla="*/ 70432 h 1279211"/>
                  <a:gd name="connsiteX504" fmla="*/ 470055 w 927837"/>
                  <a:gd name="connsiteY504" fmla="*/ 69928 h 1279211"/>
                  <a:gd name="connsiteX505" fmla="*/ 470157 w 927837"/>
                  <a:gd name="connsiteY505" fmla="*/ 69684 h 1279211"/>
                  <a:gd name="connsiteX506" fmla="*/ 469903 w 927837"/>
                  <a:gd name="connsiteY506" fmla="*/ 69347 h 1279211"/>
                  <a:gd name="connsiteX507" fmla="*/ 468976 w 927837"/>
                  <a:gd name="connsiteY507" fmla="*/ 69659 h 1279211"/>
                  <a:gd name="connsiteX508" fmla="*/ 468125 w 927837"/>
                  <a:gd name="connsiteY508" fmla="*/ 69945 h 1279211"/>
                  <a:gd name="connsiteX509" fmla="*/ 467363 w 927837"/>
                  <a:gd name="connsiteY509" fmla="*/ 70281 h 1279211"/>
                  <a:gd name="connsiteX510" fmla="*/ 466728 w 927837"/>
                  <a:gd name="connsiteY510" fmla="*/ 70181 h 1279211"/>
                  <a:gd name="connsiteX511" fmla="*/ 466512 w 927837"/>
                  <a:gd name="connsiteY511" fmla="*/ 70147 h 1279211"/>
                  <a:gd name="connsiteX512" fmla="*/ 465724 w 927837"/>
                  <a:gd name="connsiteY512" fmla="*/ 69575 h 1279211"/>
                  <a:gd name="connsiteX513" fmla="*/ 465673 w 927837"/>
                  <a:gd name="connsiteY513" fmla="*/ 69347 h 1279211"/>
                  <a:gd name="connsiteX514" fmla="*/ 465521 w 927837"/>
                  <a:gd name="connsiteY514" fmla="*/ 68866 h 1279211"/>
                  <a:gd name="connsiteX515" fmla="*/ 465597 w 927837"/>
                  <a:gd name="connsiteY515" fmla="*/ 68539 h 1279211"/>
                  <a:gd name="connsiteX516" fmla="*/ 465686 w 927837"/>
                  <a:gd name="connsiteY516" fmla="*/ 68077 h 1279211"/>
                  <a:gd name="connsiteX517" fmla="*/ 466093 w 927837"/>
                  <a:gd name="connsiteY517" fmla="*/ 67327 h 1279211"/>
                  <a:gd name="connsiteX518" fmla="*/ 466118 w 927837"/>
                  <a:gd name="connsiteY518" fmla="*/ 67058 h 1279211"/>
                  <a:gd name="connsiteX519" fmla="*/ 466143 w 927837"/>
                  <a:gd name="connsiteY519" fmla="*/ 66796 h 1279211"/>
                  <a:gd name="connsiteX520" fmla="*/ 466766 w 927837"/>
                  <a:gd name="connsiteY520" fmla="*/ 66258 h 1279211"/>
                  <a:gd name="connsiteX521" fmla="*/ 467629 w 927837"/>
                  <a:gd name="connsiteY521" fmla="*/ 65634 h 1279211"/>
                  <a:gd name="connsiteX522" fmla="*/ 468252 w 927837"/>
                  <a:gd name="connsiteY522" fmla="*/ 65332 h 1279211"/>
                  <a:gd name="connsiteX523" fmla="*/ 468493 w 927837"/>
                  <a:gd name="connsiteY523" fmla="*/ 65232 h 1279211"/>
                  <a:gd name="connsiteX524" fmla="*/ 469064 w 927837"/>
                  <a:gd name="connsiteY524" fmla="*/ 65106 h 1279211"/>
                  <a:gd name="connsiteX525" fmla="*/ 469649 w 927837"/>
                  <a:gd name="connsiteY525" fmla="*/ 64785 h 1279211"/>
                  <a:gd name="connsiteX526" fmla="*/ 469737 w 927837"/>
                  <a:gd name="connsiteY526" fmla="*/ 64634 h 1279211"/>
                  <a:gd name="connsiteX527" fmla="*/ 469992 w 927837"/>
                  <a:gd name="connsiteY527" fmla="*/ 64179 h 1279211"/>
                  <a:gd name="connsiteX528" fmla="*/ 470207 w 927837"/>
                  <a:gd name="connsiteY528" fmla="*/ 63488 h 1279211"/>
                  <a:gd name="connsiteX529" fmla="*/ 470220 w 927837"/>
                  <a:gd name="connsiteY529" fmla="*/ 63389 h 1279211"/>
                  <a:gd name="connsiteX530" fmla="*/ 470309 w 927837"/>
                  <a:gd name="connsiteY530" fmla="*/ 62833 h 1279211"/>
                  <a:gd name="connsiteX531" fmla="*/ 470398 w 927837"/>
                  <a:gd name="connsiteY531" fmla="*/ 62522 h 1279211"/>
                  <a:gd name="connsiteX532" fmla="*/ 470538 w 927837"/>
                  <a:gd name="connsiteY532" fmla="*/ 62109 h 1279211"/>
                  <a:gd name="connsiteX533" fmla="*/ 470766 w 927837"/>
                  <a:gd name="connsiteY533" fmla="*/ 61319 h 1279211"/>
                  <a:gd name="connsiteX534" fmla="*/ 471109 w 927837"/>
                  <a:gd name="connsiteY534" fmla="*/ 60586 h 1279211"/>
                  <a:gd name="connsiteX535" fmla="*/ 471338 w 927837"/>
                  <a:gd name="connsiteY535" fmla="*/ 60215 h 1279211"/>
                  <a:gd name="connsiteX536" fmla="*/ 471490 w 927837"/>
                  <a:gd name="connsiteY536" fmla="*/ 59963 h 1279211"/>
                  <a:gd name="connsiteX537" fmla="*/ 471528 w 927837"/>
                  <a:gd name="connsiteY537" fmla="*/ 59888 h 1279211"/>
                  <a:gd name="connsiteX538" fmla="*/ 471579 w 927837"/>
                  <a:gd name="connsiteY538" fmla="*/ 59659 h 1279211"/>
                  <a:gd name="connsiteX539" fmla="*/ 471604 w 927837"/>
                  <a:gd name="connsiteY539" fmla="*/ 59406 h 1279211"/>
                  <a:gd name="connsiteX540" fmla="*/ 471414 w 927837"/>
                  <a:gd name="connsiteY540" fmla="*/ 58859 h 1279211"/>
                  <a:gd name="connsiteX541" fmla="*/ 471211 w 927837"/>
                  <a:gd name="connsiteY541" fmla="*/ 58583 h 1279211"/>
                  <a:gd name="connsiteX542" fmla="*/ 470969 w 927837"/>
                  <a:gd name="connsiteY542" fmla="*/ 58228 h 1279211"/>
                  <a:gd name="connsiteX543" fmla="*/ 470576 w 927837"/>
                  <a:gd name="connsiteY543" fmla="*/ 57850 h 1279211"/>
                  <a:gd name="connsiteX544" fmla="*/ 470474 w 927837"/>
                  <a:gd name="connsiteY544" fmla="*/ 57774 h 1279211"/>
                  <a:gd name="connsiteX545" fmla="*/ 470169 w 927837"/>
                  <a:gd name="connsiteY545" fmla="*/ 57555 h 1279211"/>
                  <a:gd name="connsiteX546" fmla="*/ 469763 w 927837"/>
                  <a:gd name="connsiteY546" fmla="*/ 57167 h 1279211"/>
                  <a:gd name="connsiteX547" fmla="*/ 469331 w 927837"/>
                  <a:gd name="connsiteY547" fmla="*/ 56796 h 1279211"/>
                  <a:gd name="connsiteX548" fmla="*/ 468798 w 927837"/>
                  <a:gd name="connsiteY548" fmla="*/ 56225 h 1279211"/>
                  <a:gd name="connsiteX549" fmla="*/ 468302 w 927837"/>
                  <a:gd name="connsiteY549" fmla="*/ 55990 h 1279211"/>
                  <a:gd name="connsiteX550" fmla="*/ 467782 w 927837"/>
                  <a:gd name="connsiteY550" fmla="*/ 55999 h 1279211"/>
                  <a:gd name="connsiteX551" fmla="*/ 467477 w 927837"/>
                  <a:gd name="connsiteY551" fmla="*/ 56084 h 1279211"/>
                  <a:gd name="connsiteX552" fmla="*/ 467223 w 927837"/>
                  <a:gd name="connsiteY552" fmla="*/ 56149 h 1279211"/>
                  <a:gd name="connsiteX553" fmla="*/ 466842 w 927837"/>
                  <a:gd name="connsiteY553" fmla="*/ 56250 h 1279211"/>
                  <a:gd name="connsiteX554" fmla="*/ 466435 w 927837"/>
                  <a:gd name="connsiteY554" fmla="*/ 56360 h 1279211"/>
                  <a:gd name="connsiteX555" fmla="*/ 466156 w 927837"/>
                  <a:gd name="connsiteY555" fmla="*/ 56335 h 1279211"/>
                  <a:gd name="connsiteX556" fmla="*/ 465838 w 927837"/>
                  <a:gd name="connsiteY556" fmla="*/ 56310 h 1279211"/>
                  <a:gd name="connsiteX557" fmla="*/ 465496 w 927837"/>
                  <a:gd name="connsiteY557" fmla="*/ 55954 h 1279211"/>
                  <a:gd name="connsiteX558" fmla="*/ 465432 w 927837"/>
                  <a:gd name="connsiteY558" fmla="*/ 55838 h 1279211"/>
                  <a:gd name="connsiteX559" fmla="*/ 465242 w 927837"/>
                  <a:gd name="connsiteY559" fmla="*/ 55528 h 1279211"/>
                  <a:gd name="connsiteX560" fmla="*/ 465077 w 927837"/>
                  <a:gd name="connsiteY560" fmla="*/ 55055 h 1279211"/>
                  <a:gd name="connsiteX561" fmla="*/ 465102 w 927837"/>
                  <a:gd name="connsiteY561" fmla="*/ 54963 h 1279211"/>
                  <a:gd name="connsiteX562" fmla="*/ 465178 w 927837"/>
                  <a:gd name="connsiteY562" fmla="*/ 54484 h 1279211"/>
                  <a:gd name="connsiteX563" fmla="*/ 465673 w 927837"/>
                  <a:gd name="connsiteY563" fmla="*/ 54154 h 1279211"/>
                  <a:gd name="connsiteX564" fmla="*/ 466321 w 927837"/>
                  <a:gd name="connsiteY564" fmla="*/ 54071 h 1279211"/>
                  <a:gd name="connsiteX565" fmla="*/ 466842 w 927837"/>
                  <a:gd name="connsiteY565" fmla="*/ 54054 h 1279211"/>
                  <a:gd name="connsiteX566" fmla="*/ 466982 w 927837"/>
                  <a:gd name="connsiteY566" fmla="*/ 54054 h 1279211"/>
                  <a:gd name="connsiteX567" fmla="*/ 467439 w 927837"/>
                  <a:gd name="connsiteY567" fmla="*/ 54029 h 1279211"/>
                  <a:gd name="connsiteX568" fmla="*/ 467909 w 927837"/>
                  <a:gd name="connsiteY568" fmla="*/ 53465 h 1279211"/>
                  <a:gd name="connsiteX569" fmla="*/ 467871 w 927837"/>
                  <a:gd name="connsiteY569" fmla="*/ 53245 h 1279211"/>
                  <a:gd name="connsiteX570" fmla="*/ 467782 w 927837"/>
                  <a:gd name="connsiteY570" fmla="*/ 52848 h 1279211"/>
                  <a:gd name="connsiteX571" fmla="*/ 467223 w 927837"/>
                  <a:gd name="connsiteY571" fmla="*/ 52161 h 1279211"/>
                  <a:gd name="connsiteX572" fmla="*/ 466626 w 927837"/>
                  <a:gd name="connsiteY572" fmla="*/ 51798 h 1279211"/>
                  <a:gd name="connsiteX573" fmla="*/ 465953 w 927837"/>
                  <a:gd name="connsiteY573" fmla="*/ 51184 h 1279211"/>
                  <a:gd name="connsiteX574" fmla="*/ 465254 w 927837"/>
                  <a:gd name="connsiteY574" fmla="*/ 50418 h 1279211"/>
                  <a:gd name="connsiteX575" fmla="*/ 465178 w 927837"/>
                  <a:gd name="connsiteY575" fmla="*/ 50359 h 1279211"/>
                  <a:gd name="connsiteX576" fmla="*/ 464734 w 927837"/>
                  <a:gd name="connsiteY576" fmla="*/ 50036 h 1279211"/>
                  <a:gd name="connsiteX577" fmla="*/ 463946 w 927837"/>
                  <a:gd name="connsiteY577" fmla="*/ 49862 h 1279211"/>
                  <a:gd name="connsiteX578" fmla="*/ 463299 w 927837"/>
                  <a:gd name="connsiteY578" fmla="*/ 49771 h 1279211"/>
                  <a:gd name="connsiteX579" fmla="*/ 462867 w 927837"/>
                  <a:gd name="connsiteY579" fmla="*/ 49542 h 1279211"/>
                  <a:gd name="connsiteX580" fmla="*/ 462740 w 927837"/>
                  <a:gd name="connsiteY580" fmla="*/ 49013 h 1279211"/>
                  <a:gd name="connsiteX581" fmla="*/ 462702 w 927837"/>
                  <a:gd name="connsiteY581" fmla="*/ 48835 h 1279211"/>
                  <a:gd name="connsiteX582" fmla="*/ 463044 w 927837"/>
                  <a:gd name="connsiteY582" fmla="*/ 48254 h 1279211"/>
                  <a:gd name="connsiteX583" fmla="*/ 463133 w 927837"/>
                  <a:gd name="connsiteY583" fmla="*/ 48136 h 1279211"/>
                  <a:gd name="connsiteX584" fmla="*/ 463400 w 927837"/>
                  <a:gd name="connsiteY584" fmla="*/ 47724 h 1279211"/>
                  <a:gd name="connsiteX585" fmla="*/ 463756 w 927837"/>
                  <a:gd name="connsiteY585" fmla="*/ 47261 h 1279211"/>
                  <a:gd name="connsiteX586" fmla="*/ 464073 w 927837"/>
                  <a:gd name="connsiteY586" fmla="*/ 46739 h 1279211"/>
                  <a:gd name="connsiteX587" fmla="*/ 464086 w 927837"/>
                  <a:gd name="connsiteY587" fmla="*/ 46260 h 1279211"/>
                  <a:gd name="connsiteX588" fmla="*/ 464061 w 927837"/>
                  <a:gd name="connsiteY588" fmla="*/ 45755 h 1279211"/>
                  <a:gd name="connsiteX589" fmla="*/ 464086 w 927837"/>
                  <a:gd name="connsiteY589" fmla="*/ 45620 h 1279211"/>
                  <a:gd name="connsiteX590" fmla="*/ 464124 w 927837"/>
                  <a:gd name="connsiteY590" fmla="*/ 45401 h 1279211"/>
                  <a:gd name="connsiteX591" fmla="*/ 464226 w 927837"/>
                  <a:gd name="connsiteY591" fmla="*/ 44947 h 1279211"/>
                  <a:gd name="connsiteX592" fmla="*/ 464276 w 927837"/>
                  <a:gd name="connsiteY592" fmla="*/ 44695 h 1279211"/>
                  <a:gd name="connsiteX593" fmla="*/ 464238 w 927837"/>
                  <a:gd name="connsiteY593" fmla="*/ 44214 h 1279211"/>
                  <a:gd name="connsiteX594" fmla="*/ 464200 w 927837"/>
                  <a:gd name="connsiteY594" fmla="*/ 43920 h 1279211"/>
                  <a:gd name="connsiteX595" fmla="*/ 464111 w 927837"/>
                  <a:gd name="connsiteY595" fmla="*/ 43616 h 1279211"/>
                  <a:gd name="connsiteX596" fmla="*/ 463895 w 927837"/>
                  <a:gd name="connsiteY596" fmla="*/ 42876 h 1279211"/>
                  <a:gd name="connsiteX597" fmla="*/ 463451 w 927837"/>
                  <a:gd name="connsiteY597" fmla="*/ 42213 h 1279211"/>
                  <a:gd name="connsiteX598" fmla="*/ 463019 w 927837"/>
                  <a:gd name="connsiteY598" fmla="*/ 41572 h 1279211"/>
                  <a:gd name="connsiteX599" fmla="*/ 462854 w 927837"/>
                  <a:gd name="connsiteY599" fmla="*/ 41169 h 1279211"/>
                  <a:gd name="connsiteX600" fmla="*/ 462613 w 927837"/>
                  <a:gd name="connsiteY600" fmla="*/ 40510 h 1279211"/>
                  <a:gd name="connsiteX601" fmla="*/ 462295 w 927837"/>
                  <a:gd name="connsiteY601" fmla="*/ 40133 h 1279211"/>
                  <a:gd name="connsiteX602" fmla="*/ 461952 w 927837"/>
                  <a:gd name="connsiteY602" fmla="*/ 39703 h 1279211"/>
                  <a:gd name="connsiteX603" fmla="*/ 461521 w 927837"/>
                  <a:gd name="connsiteY603" fmla="*/ 39392 h 1279211"/>
                  <a:gd name="connsiteX604" fmla="*/ 461406 w 927837"/>
                  <a:gd name="connsiteY604" fmla="*/ 39315 h 1279211"/>
                  <a:gd name="connsiteX605" fmla="*/ 461241 w 927837"/>
                  <a:gd name="connsiteY605" fmla="*/ 38726 h 1279211"/>
                  <a:gd name="connsiteX606" fmla="*/ 461152 w 927837"/>
                  <a:gd name="connsiteY606" fmla="*/ 38356 h 1279211"/>
                  <a:gd name="connsiteX607" fmla="*/ 461406 w 927837"/>
                  <a:gd name="connsiteY607" fmla="*/ 37691 h 1279211"/>
                  <a:gd name="connsiteX608" fmla="*/ 461647 w 927837"/>
                  <a:gd name="connsiteY608" fmla="*/ 37489 h 1279211"/>
                  <a:gd name="connsiteX609" fmla="*/ 461965 w 927837"/>
                  <a:gd name="connsiteY609" fmla="*/ 37246 h 1279211"/>
                  <a:gd name="connsiteX610" fmla="*/ 462270 w 927837"/>
                  <a:gd name="connsiteY610" fmla="*/ 37059 h 1279211"/>
                  <a:gd name="connsiteX611" fmla="*/ 462511 w 927837"/>
                  <a:gd name="connsiteY611" fmla="*/ 36917 h 1279211"/>
                  <a:gd name="connsiteX612" fmla="*/ 463235 w 927837"/>
                  <a:gd name="connsiteY612" fmla="*/ 36470 h 1279211"/>
                  <a:gd name="connsiteX613" fmla="*/ 463565 w 927837"/>
                  <a:gd name="connsiteY613" fmla="*/ 35866 h 1279211"/>
                  <a:gd name="connsiteX614" fmla="*/ 463629 w 927837"/>
                  <a:gd name="connsiteY614" fmla="*/ 35368 h 1279211"/>
                  <a:gd name="connsiteX615" fmla="*/ 463565 w 927837"/>
                  <a:gd name="connsiteY615" fmla="*/ 34753 h 1279211"/>
                  <a:gd name="connsiteX616" fmla="*/ 463425 w 927837"/>
                  <a:gd name="connsiteY616" fmla="*/ 34349 h 1279211"/>
                  <a:gd name="connsiteX617" fmla="*/ 463349 w 927837"/>
                  <a:gd name="connsiteY617" fmla="*/ 34113 h 1279211"/>
                  <a:gd name="connsiteX618" fmla="*/ 462930 w 927837"/>
                  <a:gd name="connsiteY618" fmla="*/ 33821 h 1279211"/>
                  <a:gd name="connsiteX619" fmla="*/ 462702 w 927837"/>
                  <a:gd name="connsiteY619" fmla="*/ 33821 h 1279211"/>
                  <a:gd name="connsiteX620" fmla="*/ 462308 w 927837"/>
                  <a:gd name="connsiteY620" fmla="*/ 33812 h 1279211"/>
                  <a:gd name="connsiteX621" fmla="*/ 461876 w 927837"/>
                  <a:gd name="connsiteY621" fmla="*/ 33710 h 1279211"/>
                  <a:gd name="connsiteX622" fmla="*/ 461482 w 927837"/>
                  <a:gd name="connsiteY622" fmla="*/ 33389 h 1279211"/>
                  <a:gd name="connsiteX623" fmla="*/ 461381 w 927837"/>
                  <a:gd name="connsiteY623" fmla="*/ 32271 h 1279211"/>
                  <a:gd name="connsiteX624" fmla="*/ 461673 w 927837"/>
                  <a:gd name="connsiteY624" fmla="*/ 31690 h 1279211"/>
                  <a:gd name="connsiteX625" fmla="*/ 461978 w 927837"/>
                  <a:gd name="connsiteY625" fmla="*/ 31051 h 1279211"/>
                  <a:gd name="connsiteX626" fmla="*/ 462257 w 927837"/>
                  <a:gd name="connsiteY626" fmla="*/ 30697 h 1279211"/>
                  <a:gd name="connsiteX627" fmla="*/ 462651 w 927837"/>
                  <a:gd name="connsiteY627" fmla="*/ 30294 h 1279211"/>
                  <a:gd name="connsiteX628" fmla="*/ 462714 w 927837"/>
                  <a:gd name="connsiteY628" fmla="*/ 30218 h 1279211"/>
                  <a:gd name="connsiteX629" fmla="*/ 462803 w 927837"/>
                  <a:gd name="connsiteY629" fmla="*/ 30149 h 1279211"/>
                  <a:gd name="connsiteX630" fmla="*/ 463083 w 927837"/>
                  <a:gd name="connsiteY630" fmla="*/ 29879 h 1279211"/>
                  <a:gd name="connsiteX631" fmla="*/ 463184 w 927837"/>
                  <a:gd name="connsiteY631" fmla="*/ 29687 h 1279211"/>
                  <a:gd name="connsiteX632" fmla="*/ 463260 w 927837"/>
                  <a:gd name="connsiteY632" fmla="*/ 29578 h 1279211"/>
                  <a:gd name="connsiteX633" fmla="*/ 463133 w 927837"/>
                  <a:gd name="connsiteY633" fmla="*/ 28963 h 1279211"/>
                  <a:gd name="connsiteX634" fmla="*/ 462854 w 927837"/>
                  <a:gd name="connsiteY634" fmla="*/ 28206 h 1279211"/>
                  <a:gd name="connsiteX635" fmla="*/ 462829 w 927837"/>
                  <a:gd name="connsiteY635" fmla="*/ 28121 h 1279211"/>
                  <a:gd name="connsiteX636" fmla="*/ 462651 w 927837"/>
                  <a:gd name="connsiteY636" fmla="*/ 27558 h 1279211"/>
                  <a:gd name="connsiteX637" fmla="*/ 462460 w 927837"/>
                  <a:gd name="connsiteY637" fmla="*/ 27203 h 1279211"/>
                  <a:gd name="connsiteX638" fmla="*/ 462270 w 927837"/>
                  <a:gd name="connsiteY638" fmla="*/ 26875 h 1279211"/>
                  <a:gd name="connsiteX639" fmla="*/ 461432 w 927837"/>
                  <a:gd name="connsiteY639" fmla="*/ 26194 h 1279211"/>
                  <a:gd name="connsiteX640" fmla="*/ 460860 w 927837"/>
                  <a:gd name="connsiteY640" fmla="*/ 25631 h 1279211"/>
                  <a:gd name="connsiteX641" fmla="*/ 460479 w 927837"/>
                  <a:gd name="connsiteY641" fmla="*/ 25133 h 1279211"/>
                  <a:gd name="connsiteX642" fmla="*/ 460289 w 927837"/>
                  <a:gd name="connsiteY642" fmla="*/ 24880 h 1279211"/>
                  <a:gd name="connsiteX643" fmla="*/ 459743 w 927837"/>
                  <a:gd name="connsiteY643" fmla="*/ 24049 h 1279211"/>
                  <a:gd name="connsiteX644" fmla="*/ 459235 w 927837"/>
                  <a:gd name="connsiteY644" fmla="*/ 23392 h 1279211"/>
                  <a:gd name="connsiteX645" fmla="*/ 458739 w 927837"/>
                  <a:gd name="connsiteY645" fmla="*/ 22986 h 1279211"/>
                  <a:gd name="connsiteX646" fmla="*/ 457965 w 927837"/>
                  <a:gd name="connsiteY646" fmla="*/ 22854 h 1279211"/>
                  <a:gd name="connsiteX647" fmla="*/ 457647 w 927837"/>
                  <a:gd name="connsiteY647" fmla="*/ 22986 h 1279211"/>
                  <a:gd name="connsiteX648" fmla="*/ 457444 w 927837"/>
                  <a:gd name="connsiteY648" fmla="*/ 23063 h 1279211"/>
                  <a:gd name="connsiteX649" fmla="*/ 456961 w 927837"/>
                  <a:gd name="connsiteY649" fmla="*/ 23215 h 1279211"/>
                  <a:gd name="connsiteX650" fmla="*/ 456694 w 927837"/>
                  <a:gd name="connsiteY650" fmla="*/ 23289 h 1279211"/>
                  <a:gd name="connsiteX651" fmla="*/ 456377 w 927837"/>
                  <a:gd name="connsiteY651" fmla="*/ 23339 h 1279211"/>
                  <a:gd name="connsiteX652" fmla="*/ 456250 w 927837"/>
                  <a:gd name="connsiteY652" fmla="*/ 23374 h 1279211"/>
                  <a:gd name="connsiteX653" fmla="*/ 455780 w 927837"/>
                  <a:gd name="connsiteY653" fmla="*/ 23240 h 1279211"/>
                  <a:gd name="connsiteX654" fmla="*/ 455717 w 927837"/>
                  <a:gd name="connsiteY654" fmla="*/ 22937 h 1279211"/>
                  <a:gd name="connsiteX655" fmla="*/ 455691 w 927837"/>
                  <a:gd name="connsiteY655" fmla="*/ 22768 h 1279211"/>
                  <a:gd name="connsiteX656" fmla="*/ 455945 w 927837"/>
                  <a:gd name="connsiteY656" fmla="*/ 21893 h 1279211"/>
                  <a:gd name="connsiteX657" fmla="*/ 455996 w 927837"/>
                  <a:gd name="connsiteY657" fmla="*/ 21126 h 1279211"/>
                  <a:gd name="connsiteX658" fmla="*/ 455793 w 927837"/>
                  <a:gd name="connsiteY658" fmla="*/ 20596 h 1279211"/>
                  <a:gd name="connsiteX659" fmla="*/ 455717 w 927837"/>
                  <a:gd name="connsiteY659" fmla="*/ 20427 h 1279211"/>
                  <a:gd name="connsiteX660" fmla="*/ 455386 w 927837"/>
                  <a:gd name="connsiteY660" fmla="*/ 19975 h 1279211"/>
                  <a:gd name="connsiteX661" fmla="*/ 455120 w 927837"/>
                  <a:gd name="connsiteY661" fmla="*/ 19603 h 1279211"/>
                  <a:gd name="connsiteX662" fmla="*/ 454929 w 927837"/>
                  <a:gd name="connsiteY662" fmla="*/ 19325 h 1279211"/>
                  <a:gd name="connsiteX663" fmla="*/ 454663 w 927837"/>
                  <a:gd name="connsiteY663" fmla="*/ 18947 h 1279211"/>
                  <a:gd name="connsiteX664" fmla="*/ 453926 w 927837"/>
                  <a:gd name="connsiteY664" fmla="*/ 18534 h 1279211"/>
                  <a:gd name="connsiteX665" fmla="*/ 453291 w 927837"/>
                  <a:gd name="connsiteY665" fmla="*/ 18350 h 1279211"/>
                  <a:gd name="connsiteX666" fmla="*/ 452897 w 927837"/>
                  <a:gd name="connsiteY666" fmla="*/ 18492 h 1279211"/>
                  <a:gd name="connsiteX667" fmla="*/ 452732 w 927837"/>
                  <a:gd name="connsiteY667" fmla="*/ 18780 h 1279211"/>
                  <a:gd name="connsiteX668" fmla="*/ 452643 w 927837"/>
                  <a:gd name="connsiteY668" fmla="*/ 18957 h 1279211"/>
                  <a:gd name="connsiteX669" fmla="*/ 452453 w 927837"/>
                  <a:gd name="connsiteY669" fmla="*/ 19242 h 1279211"/>
                  <a:gd name="connsiteX670" fmla="*/ 452377 w 927837"/>
                  <a:gd name="connsiteY670" fmla="*/ 19352 h 1279211"/>
                  <a:gd name="connsiteX671" fmla="*/ 451653 w 927837"/>
                  <a:gd name="connsiteY671" fmla="*/ 19645 h 1279211"/>
                  <a:gd name="connsiteX672" fmla="*/ 450903 w 927837"/>
                  <a:gd name="connsiteY672" fmla="*/ 19705 h 1279211"/>
                  <a:gd name="connsiteX673" fmla="*/ 450472 w 927837"/>
                  <a:gd name="connsiteY673" fmla="*/ 19469 h 1279211"/>
                  <a:gd name="connsiteX674" fmla="*/ 450154 w 927837"/>
                  <a:gd name="connsiteY674" fmla="*/ 19140 h 1279211"/>
                  <a:gd name="connsiteX675" fmla="*/ 449684 w 927837"/>
                  <a:gd name="connsiteY675" fmla="*/ 18661 h 1279211"/>
                  <a:gd name="connsiteX676" fmla="*/ 449341 w 927837"/>
                  <a:gd name="connsiteY676" fmla="*/ 18332 h 1279211"/>
                  <a:gd name="connsiteX677" fmla="*/ 448935 w 927837"/>
                  <a:gd name="connsiteY677" fmla="*/ 17946 h 1279211"/>
                  <a:gd name="connsiteX678" fmla="*/ 448427 w 927837"/>
                  <a:gd name="connsiteY678" fmla="*/ 17599 h 1279211"/>
                  <a:gd name="connsiteX679" fmla="*/ 447855 w 927837"/>
                  <a:gd name="connsiteY679" fmla="*/ 17500 h 1279211"/>
                  <a:gd name="connsiteX680" fmla="*/ 447360 w 927837"/>
                  <a:gd name="connsiteY680" fmla="*/ 17346 h 1279211"/>
                  <a:gd name="connsiteX681" fmla="*/ 446979 w 927837"/>
                  <a:gd name="connsiteY681" fmla="*/ 17170 h 1279211"/>
                  <a:gd name="connsiteX682" fmla="*/ 446471 w 927837"/>
                  <a:gd name="connsiteY682" fmla="*/ 16743 h 1279211"/>
                  <a:gd name="connsiteX683" fmla="*/ 446217 w 927837"/>
                  <a:gd name="connsiteY683" fmla="*/ 16229 h 1279211"/>
                  <a:gd name="connsiteX684" fmla="*/ 446166 w 927837"/>
                  <a:gd name="connsiteY684" fmla="*/ 15951 h 1279211"/>
                  <a:gd name="connsiteX685" fmla="*/ 446141 w 927837"/>
                  <a:gd name="connsiteY685" fmla="*/ 15623 h 1279211"/>
                  <a:gd name="connsiteX686" fmla="*/ 446166 w 927837"/>
                  <a:gd name="connsiteY686" fmla="*/ 15159 h 1279211"/>
                  <a:gd name="connsiteX687" fmla="*/ 446204 w 927837"/>
                  <a:gd name="connsiteY687" fmla="*/ 14814 h 1279211"/>
                  <a:gd name="connsiteX688" fmla="*/ 446255 w 927837"/>
                  <a:gd name="connsiteY688" fmla="*/ 14688 h 1279211"/>
                  <a:gd name="connsiteX689" fmla="*/ 446446 w 927837"/>
                  <a:gd name="connsiteY689" fmla="*/ 14259 h 1279211"/>
                  <a:gd name="connsiteX690" fmla="*/ 446153 w 927837"/>
                  <a:gd name="connsiteY690" fmla="*/ 13644 h 1279211"/>
                  <a:gd name="connsiteX691" fmla="*/ 445734 w 927837"/>
                  <a:gd name="connsiteY691" fmla="*/ 13426 h 1279211"/>
                  <a:gd name="connsiteX692" fmla="*/ 445328 w 927837"/>
                  <a:gd name="connsiteY692" fmla="*/ 13191 h 1279211"/>
                  <a:gd name="connsiteX693" fmla="*/ 444960 w 927837"/>
                  <a:gd name="connsiteY693" fmla="*/ 13013 h 1279211"/>
                  <a:gd name="connsiteX694" fmla="*/ 444414 w 927837"/>
                  <a:gd name="connsiteY694" fmla="*/ 12735 h 1279211"/>
                  <a:gd name="connsiteX695" fmla="*/ 444007 w 927837"/>
                  <a:gd name="connsiteY695" fmla="*/ 12390 h 1279211"/>
                  <a:gd name="connsiteX696" fmla="*/ 443715 w 927837"/>
                  <a:gd name="connsiteY696" fmla="*/ 11716 h 1279211"/>
                  <a:gd name="connsiteX697" fmla="*/ 443575 w 927837"/>
                  <a:gd name="connsiteY697" fmla="*/ 11163 h 1279211"/>
                  <a:gd name="connsiteX698" fmla="*/ 443448 w 927837"/>
                  <a:gd name="connsiteY698" fmla="*/ 10285 h 1279211"/>
                  <a:gd name="connsiteX699" fmla="*/ 443423 w 927837"/>
                  <a:gd name="connsiteY699" fmla="*/ 10119 h 1279211"/>
                  <a:gd name="connsiteX700" fmla="*/ 443195 w 927837"/>
                  <a:gd name="connsiteY700" fmla="*/ 9174 h 1279211"/>
                  <a:gd name="connsiteX701" fmla="*/ 442877 w 927837"/>
                  <a:gd name="connsiteY701" fmla="*/ 8703 h 1279211"/>
                  <a:gd name="connsiteX702" fmla="*/ 442458 w 927837"/>
                  <a:gd name="connsiteY702" fmla="*/ 8224 h 1279211"/>
                  <a:gd name="connsiteX703" fmla="*/ 441861 w 927837"/>
                  <a:gd name="connsiteY703" fmla="*/ 8072 h 1279211"/>
                  <a:gd name="connsiteX704" fmla="*/ 441429 w 927837"/>
                  <a:gd name="connsiteY704" fmla="*/ 8131 h 1279211"/>
                  <a:gd name="connsiteX705" fmla="*/ 440540 w 927837"/>
                  <a:gd name="connsiteY705" fmla="*/ 8248 h 1279211"/>
                  <a:gd name="connsiteX706" fmla="*/ 440121 w 927837"/>
                  <a:gd name="connsiteY706" fmla="*/ 8232 h 1279211"/>
                  <a:gd name="connsiteX707" fmla="*/ 439892 w 927837"/>
                  <a:gd name="connsiteY707" fmla="*/ 8224 h 1279211"/>
                  <a:gd name="connsiteX708" fmla="*/ 439461 w 927837"/>
                  <a:gd name="connsiteY708" fmla="*/ 7929 h 1279211"/>
                  <a:gd name="connsiteX709" fmla="*/ 438889 w 927837"/>
                  <a:gd name="connsiteY709" fmla="*/ 7264 h 1279211"/>
                  <a:gd name="connsiteX710" fmla="*/ 438279 w 927837"/>
                  <a:gd name="connsiteY710" fmla="*/ 6676 h 1279211"/>
                  <a:gd name="connsiteX711" fmla="*/ 437911 w 927837"/>
                  <a:gd name="connsiteY711" fmla="*/ 6380 h 1279211"/>
                  <a:gd name="connsiteX712" fmla="*/ 437391 w 927837"/>
                  <a:gd name="connsiteY712" fmla="*/ 6163 h 1279211"/>
                  <a:gd name="connsiteX713" fmla="*/ 437010 w 927837"/>
                  <a:gd name="connsiteY713" fmla="*/ 5951 h 1279211"/>
                  <a:gd name="connsiteX714" fmla="*/ 436717 w 927837"/>
                  <a:gd name="connsiteY714" fmla="*/ 5783 h 1279211"/>
                  <a:gd name="connsiteX715" fmla="*/ 436552 w 927837"/>
                  <a:gd name="connsiteY715" fmla="*/ 5674 h 1279211"/>
                  <a:gd name="connsiteX716" fmla="*/ 436298 w 927837"/>
                  <a:gd name="connsiteY716" fmla="*/ 5497 h 1279211"/>
                  <a:gd name="connsiteX717" fmla="*/ 436146 w 927837"/>
                  <a:gd name="connsiteY717" fmla="*/ 4764 h 1279211"/>
                  <a:gd name="connsiteX718" fmla="*/ 436146 w 927837"/>
                  <a:gd name="connsiteY718" fmla="*/ 4554 h 1279211"/>
                  <a:gd name="connsiteX719" fmla="*/ 436146 w 927837"/>
                  <a:gd name="connsiteY719" fmla="*/ 4100 h 1279211"/>
                  <a:gd name="connsiteX720" fmla="*/ 436171 w 927837"/>
                  <a:gd name="connsiteY720" fmla="*/ 3879 h 1279211"/>
                  <a:gd name="connsiteX721" fmla="*/ 436146 w 927837"/>
                  <a:gd name="connsiteY721" fmla="*/ 3611 h 1279211"/>
                  <a:gd name="connsiteX722" fmla="*/ 435866 w 927837"/>
                  <a:gd name="connsiteY722" fmla="*/ 3240 h 1279211"/>
                  <a:gd name="connsiteX723" fmla="*/ 435549 w 927837"/>
                  <a:gd name="connsiteY723" fmla="*/ 3234 h 1279211"/>
                  <a:gd name="connsiteX724" fmla="*/ 435333 w 927837"/>
                  <a:gd name="connsiteY724" fmla="*/ 3216 h 1279211"/>
                  <a:gd name="connsiteX725" fmla="*/ 435295 w 927837"/>
                  <a:gd name="connsiteY725" fmla="*/ 2772 h 1279211"/>
                  <a:gd name="connsiteX726" fmla="*/ 435092 w 927837"/>
                  <a:gd name="connsiteY726" fmla="*/ 2382 h 1279211"/>
                  <a:gd name="connsiteX727" fmla="*/ 435003 w 927837"/>
                  <a:gd name="connsiteY727" fmla="*/ 2382 h 1279211"/>
                  <a:gd name="connsiteX728" fmla="*/ 434685 w 927837"/>
                  <a:gd name="connsiteY728" fmla="*/ 2431 h 1279211"/>
                  <a:gd name="connsiteX729" fmla="*/ 434343 w 927837"/>
                  <a:gd name="connsiteY729" fmla="*/ 2508 h 1279211"/>
                  <a:gd name="connsiteX730" fmla="*/ 434304 w 927837"/>
                  <a:gd name="connsiteY730" fmla="*/ 2416 h 1279211"/>
                  <a:gd name="connsiteX731" fmla="*/ 434152 w 927837"/>
                  <a:gd name="connsiteY731" fmla="*/ 2045 h 1279211"/>
                  <a:gd name="connsiteX732" fmla="*/ 433847 w 927837"/>
                  <a:gd name="connsiteY732" fmla="*/ 1567 h 1279211"/>
                  <a:gd name="connsiteX733" fmla="*/ 433657 w 927837"/>
                  <a:gd name="connsiteY733" fmla="*/ 1374 h 1279211"/>
                  <a:gd name="connsiteX734" fmla="*/ 433492 w 927837"/>
                  <a:gd name="connsiteY734" fmla="*/ 1052 h 1279211"/>
                  <a:gd name="connsiteX735" fmla="*/ 433415 w 927837"/>
                  <a:gd name="connsiteY735" fmla="*/ 935 h 1279211"/>
                  <a:gd name="connsiteX736" fmla="*/ 433225 w 927837"/>
                  <a:gd name="connsiteY736" fmla="*/ 648 h 1279211"/>
                  <a:gd name="connsiteX737" fmla="*/ 433009 w 927837"/>
                  <a:gd name="connsiteY737" fmla="*/ 690 h 1279211"/>
                  <a:gd name="connsiteX738" fmla="*/ 432806 w 927837"/>
                  <a:gd name="connsiteY738" fmla="*/ 725 h 1279211"/>
                  <a:gd name="connsiteX739" fmla="*/ 432514 w 927837"/>
                  <a:gd name="connsiteY739" fmla="*/ 900 h 1279211"/>
                  <a:gd name="connsiteX740" fmla="*/ 432196 w 927837"/>
                  <a:gd name="connsiteY740" fmla="*/ 759 h 1279211"/>
                  <a:gd name="connsiteX741" fmla="*/ 432031 w 927837"/>
                  <a:gd name="connsiteY741" fmla="*/ 909 h 1279211"/>
                  <a:gd name="connsiteX742" fmla="*/ 431764 w 927837"/>
                  <a:gd name="connsiteY742" fmla="*/ 1070 h 1279211"/>
                  <a:gd name="connsiteX743" fmla="*/ 431498 w 927837"/>
                  <a:gd name="connsiteY743" fmla="*/ 1221 h 1279211"/>
                  <a:gd name="connsiteX744" fmla="*/ 431206 w 927837"/>
                  <a:gd name="connsiteY744" fmla="*/ 1036 h 1279211"/>
                  <a:gd name="connsiteX745" fmla="*/ 431015 w 927837"/>
                  <a:gd name="connsiteY745" fmla="*/ 699 h 1279211"/>
                  <a:gd name="connsiteX746" fmla="*/ 430723 w 927837"/>
                  <a:gd name="connsiteY746" fmla="*/ 834 h 1279211"/>
                  <a:gd name="connsiteX747" fmla="*/ 430355 w 927837"/>
                  <a:gd name="connsiteY747" fmla="*/ 1036 h 1279211"/>
                  <a:gd name="connsiteX748" fmla="*/ 429948 w 927837"/>
                  <a:gd name="connsiteY748" fmla="*/ 1036 h 1279211"/>
                  <a:gd name="connsiteX749" fmla="*/ 429466 w 927837"/>
                  <a:gd name="connsiteY749" fmla="*/ 944 h 1279211"/>
                  <a:gd name="connsiteX750" fmla="*/ 429351 w 927837"/>
                  <a:gd name="connsiteY750" fmla="*/ 961 h 1279211"/>
                  <a:gd name="connsiteX751" fmla="*/ 429212 w 927837"/>
                  <a:gd name="connsiteY751" fmla="*/ 985 h 1279211"/>
                  <a:gd name="connsiteX752" fmla="*/ 429047 w 927837"/>
                  <a:gd name="connsiteY752" fmla="*/ 1187 h 1279211"/>
                  <a:gd name="connsiteX753" fmla="*/ 428983 w 927837"/>
                  <a:gd name="connsiteY753" fmla="*/ 1263 h 1279211"/>
                  <a:gd name="connsiteX754" fmla="*/ 428729 w 927837"/>
                  <a:gd name="connsiteY754" fmla="*/ 1649 h 1279211"/>
                  <a:gd name="connsiteX755" fmla="*/ 428132 w 927837"/>
                  <a:gd name="connsiteY755" fmla="*/ 1567 h 1279211"/>
                  <a:gd name="connsiteX756" fmla="*/ 427980 w 927837"/>
                  <a:gd name="connsiteY756" fmla="*/ 1559 h 1279211"/>
                  <a:gd name="connsiteX757" fmla="*/ 427866 w 927837"/>
                  <a:gd name="connsiteY757" fmla="*/ 1550 h 1279211"/>
                  <a:gd name="connsiteX758" fmla="*/ 427599 w 927837"/>
                  <a:gd name="connsiteY758" fmla="*/ 1676 h 1279211"/>
                  <a:gd name="connsiteX759" fmla="*/ 427294 w 927837"/>
                  <a:gd name="connsiteY759" fmla="*/ 1432 h 1279211"/>
                  <a:gd name="connsiteX760" fmla="*/ 427218 w 927837"/>
                  <a:gd name="connsiteY760" fmla="*/ 1052 h 1279211"/>
                  <a:gd name="connsiteX761" fmla="*/ 427065 w 927837"/>
                  <a:gd name="connsiteY761" fmla="*/ 750 h 1279211"/>
                  <a:gd name="connsiteX762" fmla="*/ 427065 w 927837"/>
                  <a:gd name="connsiteY762" fmla="*/ 548 h 1279211"/>
                  <a:gd name="connsiteX763" fmla="*/ 427065 w 927837"/>
                  <a:gd name="connsiteY763" fmla="*/ 355 h 1279211"/>
                  <a:gd name="connsiteX764" fmla="*/ 426989 w 927837"/>
                  <a:gd name="connsiteY764" fmla="*/ 76 h 1279211"/>
                  <a:gd name="connsiteX765" fmla="*/ 426951 w 927837"/>
                  <a:gd name="connsiteY765" fmla="*/ -23 h 1279211"/>
                  <a:gd name="connsiteX766" fmla="*/ 426837 w 927837"/>
                  <a:gd name="connsiteY766" fmla="*/ 86 h 1279211"/>
                  <a:gd name="connsiteX767" fmla="*/ 426596 w 927837"/>
                  <a:gd name="connsiteY767" fmla="*/ 319 h 1279211"/>
                  <a:gd name="connsiteX768" fmla="*/ 426430 w 927837"/>
                  <a:gd name="connsiteY768" fmla="*/ 270 h 1279211"/>
                  <a:gd name="connsiteX769" fmla="*/ 426329 w 927837"/>
                  <a:gd name="connsiteY769" fmla="*/ 227 h 1279211"/>
                  <a:gd name="connsiteX770" fmla="*/ 425999 w 927837"/>
                  <a:gd name="connsiteY770" fmla="*/ 86 h 1279211"/>
                  <a:gd name="connsiteX771" fmla="*/ 425910 w 927837"/>
                  <a:gd name="connsiteY771" fmla="*/ 446 h 1279211"/>
                  <a:gd name="connsiteX772" fmla="*/ 425872 w 927837"/>
                  <a:gd name="connsiteY772" fmla="*/ 631 h 1279211"/>
                  <a:gd name="connsiteX773" fmla="*/ 425287 w 927837"/>
                  <a:gd name="connsiteY773" fmla="*/ 499 h 1279211"/>
                  <a:gd name="connsiteX774" fmla="*/ 424373 w 927837"/>
                  <a:gd name="connsiteY774" fmla="*/ 86 h 1279211"/>
                  <a:gd name="connsiteX775" fmla="*/ 424170 w 927837"/>
                  <a:gd name="connsiteY775" fmla="*/ 639 h 1279211"/>
                  <a:gd name="connsiteX776" fmla="*/ 424398 w 927837"/>
                  <a:gd name="connsiteY776" fmla="*/ 1221 h 1279211"/>
                  <a:gd name="connsiteX777" fmla="*/ 424259 w 927837"/>
                  <a:gd name="connsiteY777" fmla="*/ 1600 h 1279211"/>
                  <a:gd name="connsiteX778" fmla="*/ 424068 w 927837"/>
                  <a:gd name="connsiteY778" fmla="*/ 1649 h 1279211"/>
                  <a:gd name="connsiteX779" fmla="*/ 423865 w 927837"/>
                  <a:gd name="connsiteY779" fmla="*/ 1709 h 1279211"/>
                  <a:gd name="connsiteX780" fmla="*/ 423928 w 927837"/>
                  <a:gd name="connsiteY780" fmla="*/ 2138 h 1279211"/>
                  <a:gd name="connsiteX781" fmla="*/ 423941 w 927837"/>
                  <a:gd name="connsiteY781" fmla="*/ 2282 h 1279211"/>
                  <a:gd name="connsiteX782" fmla="*/ 423967 w 927837"/>
                  <a:gd name="connsiteY782" fmla="*/ 2508 h 1279211"/>
                  <a:gd name="connsiteX783" fmla="*/ 423636 w 927837"/>
                  <a:gd name="connsiteY783" fmla="*/ 2508 h 1279211"/>
                  <a:gd name="connsiteX784" fmla="*/ 423509 w 927837"/>
                  <a:gd name="connsiteY784" fmla="*/ 2600 h 1279211"/>
                  <a:gd name="connsiteX785" fmla="*/ 423395 w 927837"/>
                  <a:gd name="connsiteY785" fmla="*/ 2678 h 1279211"/>
                  <a:gd name="connsiteX786" fmla="*/ 423408 w 927837"/>
                  <a:gd name="connsiteY786" fmla="*/ 3064 h 1279211"/>
                  <a:gd name="connsiteX787" fmla="*/ 423421 w 927837"/>
                  <a:gd name="connsiteY787" fmla="*/ 3258 h 1279211"/>
                  <a:gd name="connsiteX788" fmla="*/ 423700 w 927837"/>
                  <a:gd name="connsiteY788" fmla="*/ 3519 h 1279211"/>
                  <a:gd name="connsiteX789" fmla="*/ 423522 w 927837"/>
                  <a:gd name="connsiteY789" fmla="*/ 3795 h 1279211"/>
                  <a:gd name="connsiteX790" fmla="*/ 423471 w 927837"/>
                  <a:gd name="connsiteY790" fmla="*/ 4344 h 1279211"/>
                  <a:gd name="connsiteX791" fmla="*/ 423636 w 927837"/>
                  <a:gd name="connsiteY791" fmla="*/ 4588 h 1279211"/>
                  <a:gd name="connsiteX792" fmla="*/ 423789 w 927837"/>
                  <a:gd name="connsiteY792" fmla="*/ 4799 h 1279211"/>
                  <a:gd name="connsiteX793" fmla="*/ 423928 w 927837"/>
                  <a:gd name="connsiteY793" fmla="*/ 5017 h 1279211"/>
                  <a:gd name="connsiteX794" fmla="*/ 423446 w 927837"/>
                  <a:gd name="connsiteY794" fmla="*/ 5279 h 1279211"/>
                  <a:gd name="connsiteX795" fmla="*/ 423205 w 927837"/>
                  <a:gd name="connsiteY795" fmla="*/ 5295 h 1279211"/>
                  <a:gd name="connsiteX796" fmla="*/ 423065 w 927837"/>
                  <a:gd name="connsiteY796" fmla="*/ 5295 h 1279211"/>
                  <a:gd name="connsiteX797" fmla="*/ 422697 w 927837"/>
                  <a:gd name="connsiteY797" fmla="*/ 5596 h 1279211"/>
                  <a:gd name="connsiteX798" fmla="*/ 422303 w 927837"/>
                  <a:gd name="connsiteY798" fmla="*/ 6464 h 1279211"/>
                  <a:gd name="connsiteX799" fmla="*/ 422417 w 927837"/>
                  <a:gd name="connsiteY799" fmla="*/ 7113 h 1279211"/>
                  <a:gd name="connsiteX800" fmla="*/ 422430 w 927837"/>
                  <a:gd name="connsiteY800" fmla="*/ 7214 h 1279211"/>
                  <a:gd name="connsiteX801" fmla="*/ 422100 w 927837"/>
                  <a:gd name="connsiteY801" fmla="*/ 7508 h 1279211"/>
                  <a:gd name="connsiteX802" fmla="*/ 421554 w 927837"/>
                  <a:gd name="connsiteY802" fmla="*/ 8209 h 1279211"/>
                  <a:gd name="connsiteX803" fmla="*/ 421325 w 927837"/>
                  <a:gd name="connsiteY803" fmla="*/ 8240 h 1279211"/>
                  <a:gd name="connsiteX804" fmla="*/ 420893 w 927837"/>
                  <a:gd name="connsiteY804" fmla="*/ 8317 h 1279211"/>
                  <a:gd name="connsiteX805" fmla="*/ 420614 w 927837"/>
                  <a:gd name="connsiteY805" fmla="*/ 8265 h 1279211"/>
                  <a:gd name="connsiteX806" fmla="*/ 420576 w 927837"/>
                  <a:gd name="connsiteY806" fmla="*/ 8729 h 1279211"/>
                  <a:gd name="connsiteX807" fmla="*/ 420436 w 927837"/>
                  <a:gd name="connsiteY807" fmla="*/ 8830 h 1279211"/>
                  <a:gd name="connsiteX808" fmla="*/ 420195 w 927837"/>
                  <a:gd name="connsiteY808" fmla="*/ 8864 h 1279211"/>
                  <a:gd name="connsiteX809" fmla="*/ 419915 w 927837"/>
                  <a:gd name="connsiteY809" fmla="*/ 8906 h 1279211"/>
                  <a:gd name="connsiteX810" fmla="*/ 419547 w 927837"/>
                  <a:gd name="connsiteY810" fmla="*/ 8594 h 1279211"/>
                  <a:gd name="connsiteX811" fmla="*/ 419318 w 927837"/>
                  <a:gd name="connsiteY811" fmla="*/ 8115 h 1279211"/>
                  <a:gd name="connsiteX812" fmla="*/ 418988 w 927837"/>
                  <a:gd name="connsiteY812" fmla="*/ 8124 h 1279211"/>
                  <a:gd name="connsiteX813" fmla="*/ 419026 w 927837"/>
                  <a:gd name="connsiteY813" fmla="*/ 8526 h 1279211"/>
                  <a:gd name="connsiteX814" fmla="*/ 419229 w 927837"/>
                  <a:gd name="connsiteY814" fmla="*/ 8797 h 1279211"/>
                  <a:gd name="connsiteX815" fmla="*/ 419420 w 927837"/>
                  <a:gd name="connsiteY815" fmla="*/ 9225 h 1279211"/>
                  <a:gd name="connsiteX816" fmla="*/ 419598 w 927837"/>
                  <a:gd name="connsiteY816" fmla="*/ 9521 h 1279211"/>
                  <a:gd name="connsiteX817" fmla="*/ 419534 w 927837"/>
                  <a:gd name="connsiteY817" fmla="*/ 9883 h 1279211"/>
                  <a:gd name="connsiteX818" fmla="*/ 419610 w 927837"/>
                  <a:gd name="connsiteY818" fmla="*/ 10085 h 1279211"/>
                  <a:gd name="connsiteX819" fmla="*/ 419649 w 927837"/>
                  <a:gd name="connsiteY819" fmla="*/ 10210 h 1279211"/>
                  <a:gd name="connsiteX820" fmla="*/ 419471 w 927837"/>
                  <a:gd name="connsiteY820" fmla="*/ 10532 h 1279211"/>
                  <a:gd name="connsiteX821" fmla="*/ 419344 w 927837"/>
                  <a:gd name="connsiteY821" fmla="*/ 10782 h 1279211"/>
                  <a:gd name="connsiteX822" fmla="*/ 419141 w 927837"/>
                  <a:gd name="connsiteY822" fmla="*/ 11000 h 1279211"/>
                  <a:gd name="connsiteX823" fmla="*/ 418950 w 927837"/>
                  <a:gd name="connsiteY823" fmla="*/ 11221 h 1279211"/>
                  <a:gd name="connsiteX824" fmla="*/ 418772 w 927837"/>
                  <a:gd name="connsiteY824" fmla="*/ 11254 h 1279211"/>
                  <a:gd name="connsiteX825" fmla="*/ 418594 w 927837"/>
                  <a:gd name="connsiteY825" fmla="*/ 11296 h 1279211"/>
                  <a:gd name="connsiteX826" fmla="*/ 418188 w 927837"/>
                  <a:gd name="connsiteY826" fmla="*/ 11727 h 1279211"/>
                  <a:gd name="connsiteX827" fmla="*/ 417998 w 927837"/>
                  <a:gd name="connsiteY827" fmla="*/ 11329 h 1279211"/>
                  <a:gd name="connsiteX828" fmla="*/ 417896 w 927837"/>
                  <a:gd name="connsiteY828" fmla="*/ 11153 h 1279211"/>
                  <a:gd name="connsiteX829" fmla="*/ 417667 w 927837"/>
                  <a:gd name="connsiteY829" fmla="*/ 10984 h 1279211"/>
                  <a:gd name="connsiteX830" fmla="*/ 417515 w 927837"/>
                  <a:gd name="connsiteY830" fmla="*/ 11137 h 1279211"/>
                  <a:gd name="connsiteX831" fmla="*/ 417197 w 927837"/>
                  <a:gd name="connsiteY831" fmla="*/ 11423 h 1279211"/>
                  <a:gd name="connsiteX832" fmla="*/ 416702 w 927837"/>
                  <a:gd name="connsiteY832" fmla="*/ 11639 h 1279211"/>
                  <a:gd name="connsiteX833" fmla="*/ 416347 w 927837"/>
                  <a:gd name="connsiteY833" fmla="*/ 11498 h 1279211"/>
                  <a:gd name="connsiteX834" fmla="*/ 416080 w 927837"/>
                  <a:gd name="connsiteY834" fmla="*/ 11389 h 1279211"/>
                  <a:gd name="connsiteX835" fmla="*/ 415915 w 927837"/>
                  <a:gd name="connsiteY835" fmla="*/ 11751 h 1279211"/>
                  <a:gd name="connsiteX836" fmla="*/ 415762 w 927837"/>
                  <a:gd name="connsiteY836" fmla="*/ 12054 h 1279211"/>
                  <a:gd name="connsiteX837" fmla="*/ 415458 w 927837"/>
                  <a:gd name="connsiteY837" fmla="*/ 12012 h 1279211"/>
                  <a:gd name="connsiteX838" fmla="*/ 414810 w 927837"/>
                  <a:gd name="connsiteY838" fmla="*/ 11945 h 1279211"/>
                  <a:gd name="connsiteX839" fmla="*/ 414734 w 927837"/>
                  <a:gd name="connsiteY839" fmla="*/ 12026 h 1279211"/>
                  <a:gd name="connsiteX840" fmla="*/ 414645 w 927837"/>
                  <a:gd name="connsiteY840" fmla="*/ 12122 h 1279211"/>
                  <a:gd name="connsiteX841" fmla="*/ 414480 w 927837"/>
                  <a:gd name="connsiteY841" fmla="*/ 12280 h 1279211"/>
                  <a:gd name="connsiteX842" fmla="*/ 414340 w 927837"/>
                  <a:gd name="connsiteY842" fmla="*/ 12415 h 1279211"/>
                  <a:gd name="connsiteX843" fmla="*/ 413845 w 927837"/>
                  <a:gd name="connsiteY843" fmla="*/ 12180 h 1279211"/>
                  <a:gd name="connsiteX844" fmla="*/ 413756 w 927837"/>
                  <a:gd name="connsiteY844" fmla="*/ 12155 h 1279211"/>
                  <a:gd name="connsiteX845" fmla="*/ 413413 w 927837"/>
                  <a:gd name="connsiteY845" fmla="*/ 12054 h 1279211"/>
                  <a:gd name="connsiteX846" fmla="*/ 413273 w 927837"/>
                  <a:gd name="connsiteY846" fmla="*/ 12322 h 1279211"/>
                  <a:gd name="connsiteX847" fmla="*/ 413108 w 927837"/>
                  <a:gd name="connsiteY847" fmla="*/ 12644 h 1279211"/>
                  <a:gd name="connsiteX848" fmla="*/ 413045 w 927837"/>
                  <a:gd name="connsiteY848" fmla="*/ 12912 h 1279211"/>
                  <a:gd name="connsiteX849" fmla="*/ 412867 w 927837"/>
                  <a:gd name="connsiteY849" fmla="*/ 13191 h 1279211"/>
                  <a:gd name="connsiteX850" fmla="*/ 412410 w 927837"/>
                  <a:gd name="connsiteY850" fmla="*/ 12964 h 1279211"/>
                  <a:gd name="connsiteX851" fmla="*/ 412130 w 927837"/>
                  <a:gd name="connsiteY851" fmla="*/ 12711 h 1279211"/>
                  <a:gd name="connsiteX852" fmla="*/ 411686 w 927837"/>
                  <a:gd name="connsiteY852" fmla="*/ 12407 h 1279211"/>
                  <a:gd name="connsiteX853" fmla="*/ 411064 w 927837"/>
                  <a:gd name="connsiteY853" fmla="*/ 12558 h 1279211"/>
                  <a:gd name="connsiteX854" fmla="*/ 410873 w 927837"/>
                  <a:gd name="connsiteY854" fmla="*/ 12618 h 1279211"/>
                  <a:gd name="connsiteX855" fmla="*/ 410733 w 927837"/>
                  <a:gd name="connsiteY855" fmla="*/ 12348 h 1279211"/>
                  <a:gd name="connsiteX856" fmla="*/ 410390 w 927837"/>
                  <a:gd name="connsiteY856" fmla="*/ 11927 h 1279211"/>
                  <a:gd name="connsiteX857" fmla="*/ 410174 w 927837"/>
                  <a:gd name="connsiteY857" fmla="*/ 12002 h 1279211"/>
                  <a:gd name="connsiteX858" fmla="*/ 410009 w 927837"/>
                  <a:gd name="connsiteY858" fmla="*/ 12061 h 1279211"/>
                  <a:gd name="connsiteX859" fmla="*/ 409247 w 927837"/>
                  <a:gd name="connsiteY859" fmla="*/ 11935 h 1279211"/>
                  <a:gd name="connsiteX860" fmla="*/ 408765 w 927837"/>
                  <a:gd name="connsiteY860" fmla="*/ 11860 h 1279211"/>
                  <a:gd name="connsiteX861" fmla="*/ 408371 w 927837"/>
                  <a:gd name="connsiteY861" fmla="*/ 11607 h 1279211"/>
                  <a:gd name="connsiteX862" fmla="*/ 408015 w 927837"/>
                  <a:gd name="connsiteY862" fmla="*/ 11431 h 1279211"/>
                  <a:gd name="connsiteX863" fmla="*/ 407914 w 927837"/>
                  <a:gd name="connsiteY863" fmla="*/ 11380 h 1279211"/>
                  <a:gd name="connsiteX864" fmla="*/ 407736 w 927837"/>
                  <a:gd name="connsiteY864" fmla="*/ 11296 h 1279211"/>
                  <a:gd name="connsiteX865" fmla="*/ 407825 w 927837"/>
                  <a:gd name="connsiteY865" fmla="*/ 10960 h 1279211"/>
                  <a:gd name="connsiteX866" fmla="*/ 407863 w 927837"/>
                  <a:gd name="connsiteY866" fmla="*/ 10859 h 1279211"/>
                  <a:gd name="connsiteX867" fmla="*/ 407672 w 927837"/>
                  <a:gd name="connsiteY867" fmla="*/ 10532 h 1279211"/>
                  <a:gd name="connsiteX868" fmla="*/ 407571 w 927837"/>
                  <a:gd name="connsiteY868" fmla="*/ 10429 h 1279211"/>
                  <a:gd name="connsiteX869" fmla="*/ 407444 w 927837"/>
                  <a:gd name="connsiteY869" fmla="*/ 10345 h 1279211"/>
                  <a:gd name="connsiteX870" fmla="*/ 407317 w 927837"/>
                  <a:gd name="connsiteY870" fmla="*/ 10841 h 1279211"/>
                  <a:gd name="connsiteX871" fmla="*/ 407203 w 927837"/>
                  <a:gd name="connsiteY871" fmla="*/ 11027 h 1279211"/>
                  <a:gd name="connsiteX872" fmla="*/ 407114 w 927837"/>
                  <a:gd name="connsiteY872" fmla="*/ 11163 h 1279211"/>
                  <a:gd name="connsiteX873" fmla="*/ 406961 w 927837"/>
                  <a:gd name="connsiteY873" fmla="*/ 11009 h 1279211"/>
                  <a:gd name="connsiteX874" fmla="*/ 406745 w 927837"/>
                  <a:gd name="connsiteY874" fmla="*/ 10817 h 1279211"/>
                  <a:gd name="connsiteX875" fmla="*/ 406504 w 927837"/>
                  <a:gd name="connsiteY875" fmla="*/ 10841 h 1279211"/>
                  <a:gd name="connsiteX876" fmla="*/ 406377 w 927837"/>
                  <a:gd name="connsiteY876" fmla="*/ 11296 h 1279211"/>
                  <a:gd name="connsiteX877" fmla="*/ 406136 w 927837"/>
                  <a:gd name="connsiteY877" fmla="*/ 11776 h 1279211"/>
                  <a:gd name="connsiteX878" fmla="*/ 405907 w 927837"/>
                  <a:gd name="connsiteY878" fmla="*/ 11875 h 1279211"/>
                  <a:gd name="connsiteX879" fmla="*/ 405717 w 927837"/>
                  <a:gd name="connsiteY879" fmla="*/ 11960 h 1279211"/>
                  <a:gd name="connsiteX880" fmla="*/ 405552 w 927837"/>
                  <a:gd name="connsiteY880" fmla="*/ 11793 h 1279211"/>
                  <a:gd name="connsiteX881" fmla="*/ 405336 w 927837"/>
                  <a:gd name="connsiteY881" fmla="*/ 11589 h 1279211"/>
                  <a:gd name="connsiteX882" fmla="*/ 405082 w 927837"/>
                  <a:gd name="connsiteY882" fmla="*/ 11389 h 1279211"/>
                  <a:gd name="connsiteX883" fmla="*/ 405374 w 927837"/>
                  <a:gd name="connsiteY883" fmla="*/ 11103 h 1279211"/>
                  <a:gd name="connsiteX884" fmla="*/ 405615 w 927837"/>
                  <a:gd name="connsiteY884" fmla="*/ 10909 h 1279211"/>
                  <a:gd name="connsiteX885" fmla="*/ 405628 w 927837"/>
                  <a:gd name="connsiteY885" fmla="*/ 10598 h 1279211"/>
                  <a:gd name="connsiteX886" fmla="*/ 405425 w 927837"/>
                  <a:gd name="connsiteY886" fmla="*/ 10345 h 1279211"/>
                  <a:gd name="connsiteX887" fmla="*/ 405374 w 927837"/>
                  <a:gd name="connsiteY887" fmla="*/ 10270 h 1279211"/>
                  <a:gd name="connsiteX888" fmla="*/ 405247 w 927837"/>
                  <a:gd name="connsiteY888" fmla="*/ 10074 h 1279211"/>
                  <a:gd name="connsiteX889" fmla="*/ 405006 w 927837"/>
                  <a:gd name="connsiteY889" fmla="*/ 10134 h 1279211"/>
                  <a:gd name="connsiteX890" fmla="*/ 405044 w 927837"/>
                  <a:gd name="connsiteY890" fmla="*/ 10505 h 1279211"/>
                  <a:gd name="connsiteX891" fmla="*/ 404840 w 927837"/>
                  <a:gd name="connsiteY891" fmla="*/ 10623 h 1279211"/>
                  <a:gd name="connsiteX892" fmla="*/ 404701 w 927837"/>
                  <a:gd name="connsiteY892" fmla="*/ 10345 h 1279211"/>
                  <a:gd name="connsiteX893" fmla="*/ 404574 w 927837"/>
                  <a:gd name="connsiteY893" fmla="*/ 10134 h 1279211"/>
                  <a:gd name="connsiteX894" fmla="*/ 404383 w 927837"/>
                  <a:gd name="connsiteY894" fmla="*/ 9872 h 1279211"/>
                  <a:gd name="connsiteX895" fmla="*/ 404078 w 927837"/>
                  <a:gd name="connsiteY895" fmla="*/ 9950 h 1279211"/>
                  <a:gd name="connsiteX896" fmla="*/ 403901 w 927837"/>
                  <a:gd name="connsiteY896" fmla="*/ 10185 h 1279211"/>
                  <a:gd name="connsiteX897" fmla="*/ 403875 w 927837"/>
                  <a:gd name="connsiteY897" fmla="*/ 10370 h 1279211"/>
                  <a:gd name="connsiteX898" fmla="*/ 403863 w 927837"/>
                  <a:gd name="connsiteY898" fmla="*/ 10455 h 1279211"/>
                  <a:gd name="connsiteX899" fmla="*/ 403837 w 927837"/>
                  <a:gd name="connsiteY899" fmla="*/ 10824 h 1279211"/>
                  <a:gd name="connsiteX900" fmla="*/ 403621 w 927837"/>
                  <a:gd name="connsiteY900" fmla="*/ 10976 h 1279211"/>
                  <a:gd name="connsiteX901" fmla="*/ 403393 w 927837"/>
                  <a:gd name="connsiteY901" fmla="*/ 11070 h 1279211"/>
                  <a:gd name="connsiteX902" fmla="*/ 403316 w 927837"/>
                  <a:gd name="connsiteY902" fmla="*/ 11262 h 1279211"/>
                  <a:gd name="connsiteX903" fmla="*/ 403710 w 927837"/>
                  <a:gd name="connsiteY903" fmla="*/ 11407 h 1279211"/>
                  <a:gd name="connsiteX904" fmla="*/ 403697 w 927837"/>
                  <a:gd name="connsiteY904" fmla="*/ 11716 h 1279211"/>
                  <a:gd name="connsiteX905" fmla="*/ 403431 w 927837"/>
                  <a:gd name="connsiteY905" fmla="*/ 11727 h 1279211"/>
                  <a:gd name="connsiteX906" fmla="*/ 403050 w 927837"/>
                  <a:gd name="connsiteY906" fmla="*/ 11734 h 1279211"/>
                  <a:gd name="connsiteX907" fmla="*/ 402605 w 927837"/>
                  <a:gd name="connsiteY907" fmla="*/ 11716 h 1279211"/>
                  <a:gd name="connsiteX908" fmla="*/ 402275 w 927837"/>
                  <a:gd name="connsiteY908" fmla="*/ 11589 h 1279211"/>
                  <a:gd name="connsiteX909" fmla="*/ 402148 w 927837"/>
                  <a:gd name="connsiteY909" fmla="*/ 11902 h 1279211"/>
                  <a:gd name="connsiteX910" fmla="*/ 402085 w 927837"/>
                  <a:gd name="connsiteY910" fmla="*/ 12078 h 1279211"/>
                  <a:gd name="connsiteX911" fmla="*/ 402097 w 927837"/>
                  <a:gd name="connsiteY911" fmla="*/ 12171 h 1279211"/>
                  <a:gd name="connsiteX912" fmla="*/ 402135 w 927837"/>
                  <a:gd name="connsiteY912" fmla="*/ 12340 h 1279211"/>
                  <a:gd name="connsiteX913" fmla="*/ 401881 w 927837"/>
                  <a:gd name="connsiteY913" fmla="*/ 12298 h 1279211"/>
                  <a:gd name="connsiteX914" fmla="*/ 401716 w 927837"/>
                  <a:gd name="connsiteY914" fmla="*/ 12800 h 1279211"/>
                  <a:gd name="connsiteX915" fmla="*/ 401348 w 927837"/>
                  <a:gd name="connsiteY915" fmla="*/ 12711 h 1279211"/>
                  <a:gd name="connsiteX916" fmla="*/ 400764 w 927837"/>
                  <a:gd name="connsiteY916" fmla="*/ 12608 h 1279211"/>
                  <a:gd name="connsiteX917" fmla="*/ 400395 w 927837"/>
                  <a:gd name="connsiteY917" fmla="*/ 12644 h 1279211"/>
                  <a:gd name="connsiteX918" fmla="*/ 400129 w 927837"/>
                  <a:gd name="connsiteY918" fmla="*/ 12668 h 1279211"/>
                  <a:gd name="connsiteX919" fmla="*/ 399672 w 927837"/>
                  <a:gd name="connsiteY919" fmla="*/ 12668 h 1279211"/>
                  <a:gd name="connsiteX920" fmla="*/ 399392 w 927837"/>
                  <a:gd name="connsiteY920" fmla="*/ 12668 h 1279211"/>
                  <a:gd name="connsiteX921" fmla="*/ 399062 w 927837"/>
                  <a:gd name="connsiteY921" fmla="*/ 12693 h 1279211"/>
                  <a:gd name="connsiteX922" fmla="*/ 398440 w 927837"/>
                  <a:gd name="connsiteY922" fmla="*/ 12988 h 1279211"/>
                  <a:gd name="connsiteX923" fmla="*/ 398236 w 927837"/>
                  <a:gd name="connsiteY923" fmla="*/ 12964 h 1279211"/>
                  <a:gd name="connsiteX924" fmla="*/ 398097 w 927837"/>
                  <a:gd name="connsiteY924" fmla="*/ 12946 h 1279211"/>
                  <a:gd name="connsiteX925" fmla="*/ 397830 w 927837"/>
                  <a:gd name="connsiteY925" fmla="*/ 13359 h 1279211"/>
                  <a:gd name="connsiteX926" fmla="*/ 397525 w 927837"/>
                  <a:gd name="connsiteY926" fmla="*/ 13097 h 1279211"/>
                  <a:gd name="connsiteX927" fmla="*/ 397220 w 927837"/>
                  <a:gd name="connsiteY927" fmla="*/ 12787 h 1279211"/>
                  <a:gd name="connsiteX928" fmla="*/ 397081 w 927837"/>
                  <a:gd name="connsiteY928" fmla="*/ 12878 h 1279211"/>
                  <a:gd name="connsiteX929" fmla="*/ 396763 w 927837"/>
                  <a:gd name="connsiteY929" fmla="*/ 13080 h 1279211"/>
                  <a:gd name="connsiteX930" fmla="*/ 396763 w 927837"/>
                  <a:gd name="connsiteY930" fmla="*/ 13332 h 1279211"/>
                  <a:gd name="connsiteX931" fmla="*/ 396560 w 927837"/>
                  <a:gd name="connsiteY931" fmla="*/ 13350 h 1279211"/>
                  <a:gd name="connsiteX932" fmla="*/ 396014 w 927837"/>
                  <a:gd name="connsiteY932" fmla="*/ 13392 h 1279211"/>
                  <a:gd name="connsiteX933" fmla="*/ 395569 w 927837"/>
                  <a:gd name="connsiteY933" fmla="*/ 13332 h 1279211"/>
                  <a:gd name="connsiteX934" fmla="*/ 395442 w 927837"/>
                  <a:gd name="connsiteY934" fmla="*/ 12886 h 1279211"/>
                  <a:gd name="connsiteX935" fmla="*/ 395417 w 927837"/>
                  <a:gd name="connsiteY935" fmla="*/ 12760 h 1279211"/>
                  <a:gd name="connsiteX936" fmla="*/ 395379 w 927837"/>
                  <a:gd name="connsiteY936" fmla="*/ 12558 h 1279211"/>
                  <a:gd name="connsiteX937" fmla="*/ 395226 w 927837"/>
                  <a:gd name="connsiteY937" fmla="*/ 12633 h 1279211"/>
                  <a:gd name="connsiteX938" fmla="*/ 395138 w 927837"/>
                  <a:gd name="connsiteY938" fmla="*/ 12693 h 1279211"/>
                  <a:gd name="connsiteX939" fmla="*/ 394909 w 927837"/>
                  <a:gd name="connsiteY939" fmla="*/ 12340 h 1279211"/>
                  <a:gd name="connsiteX940" fmla="*/ 394465 w 927837"/>
                  <a:gd name="connsiteY940" fmla="*/ 12205 h 1279211"/>
                  <a:gd name="connsiteX941" fmla="*/ 394414 w 927837"/>
                  <a:gd name="connsiteY941" fmla="*/ 11766 h 1279211"/>
                  <a:gd name="connsiteX942" fmla="*/ 394274 w 927837"/>
                  <a:gd name="connsiteY942" fmla="*/ 11407 h 1279211"/>
                  <a:gd name="connsiteX943" fmla="*/ 394185 w 927837"/>
                  <a:gd name="connsiteY943" fmla="*/ 11221 h 1279211"/>
                  <a:gd name="connsiteX944" fmla="*/ 393791 w 927837"/>
                  <a:gd name="connsiteY944" fmla="*/ 10916 h 1279211"/>
                  <a:gd name="connsiteX945" fmla="*/ 393461 w 927837"/>
                  <a:gd name="connsiteY945" fmla="*/ 10859 h 1279211"/>
                  <a:gd name="connsiteX946" fmla="*/ 393283 w 927837"/>
                  <a:gd name="connsiteY946" fmla="*/ 11103 h 1279211"/>
                  <a:gd name="connsiteX947" fmla="*/ 392775 w 927837"/>
                  <a:gd name="connsiteY947" fmla="*/ 10807 h 1279211"/>
                  <a:gd name="connsiteX948" fmla="*/ 392547 w 927837"/>
                  <a:gd name="connsiteY948" fmla="*/ 10891 h 1279211"/>
                  <a:gd name="connsiteX949" fmla="*/ 392217 w 927837"/>
                  <a:gd name="connsiteY949" fmla="*/ 10951 h 1279211"/>
                  <a:gd name="connsiteX950" fmla="*/ 392090 w 927837"/>
                  <a:gd name="connsiteY950" fmla="*/ 10984 h 1279211"/>
                  <a:gd name="connsiteX951" fmla="*/ 391963 w 927837"/>
                  <a:gd name="connsiteY951" fmla="*/ 10994 h 1279211"/>
                  <a:gd name="connsiteX952" fmla="*/ 391163 w 927837"/>
                  <a:gd name="connsiteY952" fmla="*/ 11051 h 1279211"/>
                  <a:gd name="connsiteX953" fmla="*/ 390540 w 927837"/>
                  <a:gd name="connsiteY953" fmla="*/ 11061 h 1279211"/>
                  <a:gd name="connsiteX954" fmla="*/ 390223 w 927837"/>
                  <a:gd name="connsiteY954" fmla="*/ 10665 h 1279211"/>
                  <a:gd name="connsiteX955" fmla="*/ 389854 w 927837"/>
                  <a:gd name="connsiteY955" fmla="*/ 10732 h 1279211"/>
                  <a:gd name="connsiteX956" fmla="*/ 389512 w 927837"/>
                  <a:gd name="connsiteY956" fmla="*/ 10916 h 1279211"/>
                  <a:gd name="connsiteX957" fmla="*/ 389321 w 927837"/>
                  <a:gd name="connsiteY957" fmla="*/ 10807 h 1279211"/>
                  <a:gd name="connsiteX958" fmla="*/ 389245 w 927837"/>
                  <a:gd name="connsiteY958" fmla="*/ 10758 h 1279211"/>
                  <a:gd name="connsiteX959" fmla="*/ 389067 w 927837"/>
                  <a:gd name="connsiteY959" fmla="*/ 10571 h 1279211"/>
                  <a:gd name="connsiteX960" fmla="*/ 388876 w 927837"/>
                  <a:gd name="connsiteY960" fmla="*/ 10370 h 1279211"/>
                  <a:gd name="connsiteX961" fmla="*/ 388559 w 927837"/>
                  <a:gd name="connsiteY961" fmla="*/ 9899 h 1279211"/>
                  <a:gd name="connsiteX962" fmla="*/ 388013 w 927837"/>
                  <a:gd name="connsiteY962" fmla="*/ 9578 h 1279211"/>
                  <a:gd name="connsiteX963" fmla="*/ 387441 w 927837"/>
                  <a:gd name="connsiteY963" fmla="*/ 9310 h 1279211"/>
                  <a:gd name="connsiteX964" fmla="*/ 386692 w 927837"/>
                  <a:gd name="connsiteY964" fmla="*/ 8981 h 1279211"/>
                  <a:gd name="connsiteX965" fmla="*/ 386235 w 927837"/>
                  <a:gd name="connsiteY965" fmla="*/ 8755 h 1279211"/>
                  <a:gd name="connsiteX966" fmla="*/ 385651 w 927837"/>
                  <a:gd name="connsiteY966" fmla="*/ 8459 h 1279211"/>
                  <a:gd name="connsiteX967" fmla="*/ 385333 w 927837"/>
                  <a:gd name="connsiteY967" fmla="*/ 8317 h 1279211"/>
                  <a:gd name="connsiteX968" fmla="*/ 384724 w 927837"/>
                  <a:gd name="connsiteY968" fmla="*/ 8039 h 1279211"/>
                  <a:gd name="connsiteX969" fmla="*/ 384304 w 927837"/>
                  <a:gd name="connsiteY969" fmla="*/ 8056 h 1279211"/>
                  <a:gd name="connsiteX970" fmla="*/ 383758 w 927837"/>
                  <a:gd name="connsiteY970" fmla="*/ 7913 h 1279211"/>
                  <a:gd name="connsiteX971" fmla="*/ 382793 w 927837"/>
                  <a:gd name="connsiteY971" fmla="*/ 7635 h 1279211"/>
                  <a:gd name="connsiteX972" fmla="*/ 382133 w 927837"/>
                  <a:gd name="connsiteY972" fmla="*/ 7988 h 1279211"/>
                  <a:gd name="connsiteX973" fmla="*/ 381650 w 927837"/>
                  <a:gd name="connsiteY973" fmla="*/ 8173 h 1279211"/>
                  <a:gd name="connsiteX974" fmla="*/ 381129 w 927837"/>
                  <a:gd name="connsiteY974" fmla="*/ 8072 h 1279211"/>
                  <a:gd name="connsiteX975" fmla="*/ 380952 w 927837"/>
                  <a:gd name="connsiteY975" fmla="*/ 8039 h 1279211"/>
                  <a:gd name="connsiteX976" fmla="*/ 380266 w 927837"/>
                  <a:gd name="connsiteY976" fmla="*/ 7929 h 1279211"/>
                  <a:gd name="connsiteX977" fmla="*/ 379999 w 927837"/>
                  <a:gd name="connsiteY977" fmla="*/ 7887 h 1279211"/>
                  <a:gd name="connsiteX978" fmla="*/ 379720 w 927837"/>
                  <a:gd name="connsiteY978" fmla="*/ 7837 h 1279211"/>
                  <a:gd name="connsiteX979" fmla="*/ 379809 w 927837"/>
                  <a:gd name="connsiteY979" fmla="*/ 7760 h 1279211"/>
                  <a:gd name="connsiteX980" fmla="*/ 380279 w 927837"/>
                  <a:gd name="connsiteY980" fmla="*/ 7383 h 1279211"/>
                  <a:gd name="connsiteX981" fmla="*/ 380748 w 927837"/>
                  <a:gd name="connsiteY981" fmla="*/ 6969 h 1279211"/>
                  <a:gd name="connsiteX982" fmla="*/ 380431 w 927837"/>
                  <a:gd name="connsiteY982" fmla="*/ 6658 h 1279211"/>
                  <a:gd name="connsiteX983" fmla="*/ 379669 w 927837"/>
                  <a:gd name="connsiteY983" fmla="*/ 6516 h 1279211"/>
                  <a:gd name="connsiteX984" fmla="*/ 379237 w 927837"/>
                  <a:gd name="connsiteY984" fmla="*/ 6438 h 1279211"/>
                  <a:gd name="connsiteX985" fmla="*/ 378145 w 927837"/>
                  <a:gd name="connsiteY985" fmla="*/ 6178 h 1279211"/>
                  <a:gd name="connsiteX986" fmla="*/ 376773 w 927837"/>
                  <a:gd name="connsiteY986" fmla="*/ 5311 h 1279211"/>
                  <a:gd name="connsiteX987" fmla="*/ 376189 w 927837"/>
                  <a:gd name="connsiteY987" fmla="*/ 5201 h 1279211"/>
                  <a:gd name="connsiteX988" fmla="*/ 375745 w 927837"/>
                  <a:gd name="connsiteY988" fmla="*/ 5126 h 1279211"/>
                  <a:gd name="connsiteX989" fmla="*/ 375567 w 927837"/>
                  <a:gd name="connsiteY989" fmla="*/ 5237 h 1279211"/>
                  <a:gd name="connsiteX990" fmla="*/ 375122 w 927837"/>
                  <a:gd name="connsiteY990" fmla="*/ 5511 h 1279211"/>
                  <a:gd name="connsiteX991" fmla="*/ 374310 w 927837"/>
                  <a:gd name="connsiteY991" fmla="*/ 6203 h 1279211"/>
                  <a:gd name="connsiteX992" fmla="*/ 373979 w 927837"/>
                  <a:gd name="connsiteY992" fmla="*/ 6438 h 1279211"/>
                  <a:gd name="connsiteX993" fmla="*/ 373662 w 927837"/>
                  <a:gd name="connsiteY993" fmla="*/ 6650 h 1279211"/>
                  <a:gd name="connsiteX994" fmla="*/ 372773 w 927837"/>
                  <a:gd name="connsiteY994" fmla="*/ 7122 h 1279211"/>
                  <a:gd name="connsiteX995" fmla="*/ 372582 w 927837"/>
                  <a:gd name="connsiteY995" fmla="*/ 7256 h 1279211"/>
                  <a:gd name="connsiteX996" fmla="*/ 371833 w 927837"/>
                  <a:gd name="connsiteY996" fmla="*/ 7752 h 1279211"/>
                  <a:gd name="connsiteX997" fmla="*/ 371439 w 927837"/>
                  <a:gd name="connsiteY997" fmla="*/ 8282 h 1279211"/>
                  <a:gd name="connsiteX998" fmla="*/ 371147 w 927837"/>
                  <a:gd name="connsiteY998" fmla="*/ 8326 h 1279211"/>
                  <a:gd name="connsiteX999" fmla="*/ 370677 w 927837"/>
                  <a:gd name="connsiteY999" fmla="*/ 8375 h 1279211"/>
                  <a:gd name="connsiteX1000" fmla="*/ 370296 w 927837"/>
                  <a:gd name="connsiteY1000" fmla="*/ 8695 h 1279211"/>
                  <a:gd name="connsiteX1001" fmla="*/ 370017 w 927837"/>
                  <a:gd name="connsiteY1001" fmla="*/ 8964 h 1279211"/>
                  <a:gd name="connsiteX1002" fmla="*/ 369636 w 927837"/>
                  <a:gd name="connsiteY1002" fmla="*/ 9352 h 1279211"/>
                  <a:gd name="connsiteX1003" fmla="*/ 369319 w 927837"/>
                  <a:gd name="connsiteY1003" fmla="*/ 9460 h 1279211"/>
                  <a:gd name="connsiteX1004" fmla="*/ 368671 w 927837"/>
                  <a:gd name="connsiteY1004" fmla="*/ 9199 h 1279211"/>
                  <a:gd name="connsiteX1005" fmla="*/ 367718 w 927837"/>
                  <a:gd name="connsiteY1005" fmla="*/ 8635 h 1279211"/>
                  <a:gd name="connsiteX1006" fmla="*/ 366943 w 927837"/>
                  <a:gd name="connsiteY1006" fmla="*/ 8375 h 1279211"/>
                  <a:gd name="connsiteX1007" fmla="*/ 365940 w 927837"/>
                  <a:gd name="connsiteY1007" fmla="*/ 8375 h 1279211"/>
                  <a:gd name="connsiteX1008" fmla="*/ 365788 w 927837"/>
                  <a:gd name="connsiteY1008" fmla="*/ 8459 h 1279211"/>
                  <a:gd name="connsiteX1009" fmla="*/ 365508 w 927837"/>
                  <a:gd name="connsiteY1009" fmla="*/ 8610 h 1279211"/>
                  <a:gd name="connsiteX1010" fmla="*/ 365432 w 927837"/>
                  <a:gd name="connsiteY1010" fmla="*/ 8755 h 1279211"/>
                  <a:gd name="connsiteX1011" fmla="*/ 365280 w 927837"/>
                  <a:gd name="connsiteY1011" fmla="*/ 9030 h 1279211"/>
                  <a:gd name="connsiteX1012" fmla="*/ 364924 w 927837"/>
                  <a:gd name="connsiteY1012" fmla="*/ 9283 h 1279211"/>
                  <a:gd name="connsiteX1013" fmla="*/ 364721 w 927837"/>
                  <a:gd name="connsiteY1013" fmla="*/ 9428 h 1279211"/>
                  <a:gd name="connsiteX1014" fmla="*/ 364150 w 927837"/>
                  <a:gd name="connsiteY1014" fmla="*/ 9707 h 1279211"/>
                  <a:gd name="connsiteX1015" fmla="*/ 363362 w 927837"/>
                  <a:gd name="connsiteY1015" fmla="*/ 10119 h 1279211"/>
                  <a:gd name="connsiteX1016" fmla="*/ 362867 w 927837"/>
                  <a:gd name="connsiteY1016" fmla="*/ 10279 h 1279211"/>
                  <a:gd name="connsiteX1017" fmla="*/ 362448 w 927837"/>
                  <a:gd name="connsiteY1017" fmla="*/ 10413 h 1279211"/>
                  <a:gd name="connsiteX1018" fmla="*/ 362079 w 927837"/>
                  <a:gd name="connsiteY1018" fmla="*/ 10413 h 1279211"/>
                  <a:gd name="connsiteX1019" fmla="*/ 361673 w 927837"/>
                  <a:gd name="connsiteY1019" fmla="*/ 10405 h 1279211"/>
                  <a:gd name="connsiteX1020" fmla="*/ 360949 w 927837"/>
                  <a:gd name="connsiteY1020" fmla="*/ 9908 h 1279211"/>
                  <a:gd name="connsiteX1021" fmla="*/ 360593 w 927837"/>
                  <a:gd name="connsiteY1021" fmla="*/ 9681 h 1279211"/>
                  <a:gd name="connsiteX1022" fmla="*/ 360149 w 927837"/>
                  <a:gd name="connsiteY1022" fmla="*/ 9386 h 1279211"/>
                  <a:gd name="connsiteX1023" fmla="*/ 359768 w 927837"/>
                  <a:gd name="connsiteY1023" fmla="*/ 9319 h 1279211"/>
                  <a:gd name="connsiteX1024" fmla="*/ 359400 w 927837"/>
                  <a:gd name="connsiteY1024" fmla="*/ 9243 h 1279211"/>
                  <a:gd name="connsiteX1025" fmla="*/ 358587 w 927837"/>
                  <a:gd name="connsiteY1025" fmla="*/ 9030 h 1279211"/>
                  <a:gd name="connsiteX1026" fmla="*/ 358435 w 927837"/>
                  <a:gd name="connsiteY1026" fmla="*/ 8553 h 1279211"/>
                  <a:gd name="connsiteX1027" fmla="*/ 358219 w 927837"/>
                  <a:gd name="connsiteY1027" fmla="*/ 7837 h 1279211"/>
                  <a:gd name="connsiteX1028" fmla="*/ 357939 w 927837"/>
                  <a:gd name="connsiteY1028" fmla="*/ 7500 h 1279211"/>
                  <a:gd name="connsiteX1029" fmla="*/ 357736 w 927837"/>
                  <a:gd name="connsiteY1029" fmla="*/ 7240 h 1279211"/>
                  <a:gd name="connsiteX1030" fmla="*/ 356860 w 927837"/>
                  <a:gd name="connsiteY1030" fmla="*/ 6817 h 1279211"/>
                  <a:gd name="connsiteX1031" fmla="*/ 356072 w 927837"/>
                  <a:gd name="connsiteY1031" fmla="*/ 6642 h 1279211"/>
                  <a:gd name="connsiteX1032" fmla="*/ 355031 w 927837"/>
                  <a:gd name="connsiteY1032" fmla="*/ 5791 h 1279211"/>
                  <a:gd name="connsiteX1033" fmla="*/ 354320 w 927837"/>
                  <a:gd name="connsiteY1033" fmla="*/ 5361 h 1279211"/>
                  <a:gd name="connsiteX1034" fmla="*/ 353088 w 927837"/>
                  <a:gd name="connsiteY1034" fmla="*/ 4951 h 1279211"/>
                  <a:gd name="connsiteX1035" fmla="*/ 352808 w 927837"/>
                  <a:gd name="connsiteY1035" fmla="*/ 4814 h 1279211"/>
                  <a:gd name="connsiteX1036" fmla="*/ 351780 w 927837"/>
                  <a:gd name="connsiteY1036" fmla="*/ 4310 h 1279211"/>
                  <a:gd name="connsiteX1037" fmla="*/ 350497 w 927837"/>
                  <a:gd name="connsiteY1037" fmla="*/ 4234 h 1279211"/>
                  <a:gd name="connsiteX1038" fmla="*/ 349951 w 927837"/>
                  <a:gd name="connsiteY1038" fmla="*/ 4528 h 1279211"/>
                  <a:gd name="connsiteX1039" fmla="*/ 349773 w 927837"/>
                  <a:gd name="connsiteY1039" fmla="*/ 5269 h 1279211"/>
                  <a:gd name="connsiteX1040" fmla="*/ 349252 w 927837"/>
                  <a:gd name="connsiteY1040" fmla="*/ 5648 h 1279211"/>
                  <a:gd name="connsiteX1041" fmla="*/ 348821 w 927837"/>
                  <a:gd name="connsiteY1041" fmla="*/ 5303 h 1279211"/>
                  <a:gd name="connsiteX1042" fmla="*/ 348122 w 927837"/>
                  <a:gd name="connsiteY1042" fmla="*/ 4362 h 1279211"/>
                  <a:gd name="connsiteX1043" fmla="*/ 347131 w 927837"/>
                  <a:gd name="connsiteY1043" fmla="*/ 4141 h 1279211"/>
                  <a:gd name="connsiteX1044" fmla="*/ 346103 w 927837"/>
                  <a:gd name="connsiteY1044" fmla="*/ 4100 h 1279211"/>
                  <a:gd name="connsiteX1045" fmla="*/ 345531 w 927837"/>
                  <a:gd name="connsiteY1045" fmla="*/ 4234 h 1279211"/>
                  <a:gd name="connsiteX1046" fmla="*/ 345277 w 927837"/>
                  <a:gd name="connsiteY1046" fmla="*/ 4277 h 1279211"/>
                  <a:gd name="connsiteX1047" fmla="*/ 345074 w 927837"/>
                  <a:gd name="connsiteY1047" fmla="*/ 4286 h 1279211"/>
                  <a:gd name="connsiteX1048" fmla="*/ 344782 w 927837"/>
                  <a:gd name="connsiteY1048" fmla="*/ 4292 h 1279211"/>
                  <a:gd name="connsiteX1049" fmla="*/ 344477 w 927837"/>
                  <a:gd name="connsiteY1049" fmla="*/ 3957 h 1279211"/>
                  <a:gd name="connsiteX1050" fmla="*/ 343804 w 927837"/>
                  <a:gd name="connsiteY1050" fmla="*/ 3291 h 1279211"/>
                  <a:gd name="connsiteX1051" fmla="*/ 343029 w 927837"/>
                  <a:gd name="connsiteY1051" fmla="*/ 2998 h 1279211"/>
                  <a:gd name="connsiteX1052" fmla="*/ 342661 w 927837"/>
                  <a:gd name="connsiteY1052" fmla="*/ 2928 h 1279211"/>
                  <a:gd name="connsiteX1053" fmla="*/ 342153 w 927837"/>
                  <a:gd name="connsiteY1053" fmla="*/ 2821 h 1279211"/>
                  <a:gd name="connsiteX1054" fmla="*/ 340997 w 927837"/>
                  <a:gd name="connsiteY1054" fmla="*/ 2508 h 1279211"/>
                  <a:gd name="connsiteX1055" fmla="*/ 340616 w 927837"/>
                  <a:gd name="connsiteY1055" fmla="*/ 2458 h 1279211"/>
                  <a:gd name="connsiteX1056" fmla="*/ 340286 w 927837"/>
                  <a:gd name="connsiteY1056" fmla="*/ 2416 h 1279211"/>
                  <a:gd name="connsiteX1057" fmla="*/ 339384 w 927837"/>
                  <a:gd name="connsiteY1057" fmla="*/ 2325 h 1279211"/>
                  <a:gd name="connsiteX1058" fmla="*/ 339092 w 927837"/>
                  <a:gd name="connsiteY1058" fmla="*/ 2256 h 1279211"/>
                  <a:gd name="connsiteX1059" fmla="*/ 338534 w 927837"/>
                  <a:gd name="connsiteY1059" fmla="*/ 2122 h 1279211"/>
                  <a:gd name="connsiteX1060" fmla="*/ 338115 w 927837"/>
                  <a:gd name="connsiteY1060" fmla="*/ 2029 h 1279211"/>
                  <a:gd name="connsiteX1061" fmla="*/ 337327 w 927837"/>
                  <a:gd name="connsiteY1061" fmla="*/ 1842 h 1279211"/>
                  <a:gd name="connsiteX1062" fmla="*/ 336514 w 927837"/>
                  <a:gd name="connsiteY1062" fmla="*/ 1878 h 1279211"/>
                  <a:gd name="connsiteX1063" fmla="*/ 336349 w 927837"/>
                  <a:gd name="connsiteY1063" fmla="*/ 1885 h 1279211"/>
                  <a:gd name="connsiteX1064" fmla="*/ 335791 w 927837"/>
                  <a:gd name="connsiteY1064" fmla="*/ 2113 h 1279211"/>
                  <a:gd name="connsiteX1065" fmla="*/ 335371 w 927837"/>
                  <a:gd name="connsiteY1065" fmla="*/ 2273 h 1279211"/>
                  <a:gd name="connsiteX1066" fmla="*/ 334508 w 927837"/>
                  <a:gd name="connsiteY1066" fmla="*/ 2913 h 1279211"/>
                  <a:gd name="connsiteX1067" fmla="*/ 333936 w 927837"/>
                  <a:gd name="connsiteY1067" fmla="*/ 2938 h 1279211"/>
                  <a:gd name="connsiteX1068" fmla="*/ 333390 w 927837"/>
                  <a:gd name="connsiteY1068" fmla="*/ 2466 h 1279211"/>
                  <a:gd name="connsiteX1069" fmla="*/ 332895 w 927837"/>
                  <a:gd name="connsiteY1069" fmla="*/ 2357 h 1279211"/>
                  <a:gd name="connsiteX1070" fmla="*/ 332603 w 927837"/>
                  <a:gd name="connsiteY1070" fmla="*/ 2291 h 1279211"/>
                  <a:gd name="connsiteX1071" fmla="*/ 332311 w 927837"/>
                  <a:gd name="connsiteY1071" fmla="*/ 2315 h 1279211"/>
                  <a:gd name="connsiteX1072" fmla="*/ 331676 w 927837"/>
                  <a:gd name="connsiteY1072" fmla="*/ 2374 h 1279211"/>
                  <a:gd name="connsiteX1073" fmla="*/ 331053 w 927837"/>
                  <a:gd name="connsiteY1073" fmla="*/ 2332 h 1279211"/>
                  <a:gd name="connsiteX1074" fmla="*/ 330799 w 927837"/>
                  <a:gd name="connsiteY1074" fmla="*/ 2340 h 1279211"/>
                  <a:gd name="connsiteX1075" fmla="*/ 329923 w 927837"/>
                  <a:gd name="connsiteY1075" fmla="*/ 2364 h 1279211"/>
                  <a:gd name="connsiteX1076" fmla="*/ 329250 w 927837"/>
                  <a:gd name="connsiteY1076" fmla="*/ 2946 h 1279211"/>
                  <a:gd name="connsiteX1077" fmla="*/ 328958 w 927837"/>
                  <a:gd name="connsiteY1077" fmla="*/ 3158 h 1279211"/>
                  <a:gd name="connsiteX1078" fmla="*/ 328717 w 927837"/>
                  <a:gd name="connsiteY1078" fmla="*/ 3326 h 1279211"/>
                  <a:gd name="connsiteX1079" fmla="*/ 328323 w 927837"/>
                  <a:gd name="connsiteY1079" fmla="*/ 3158 h 1279211"/>
                  <a:gd name="connsiteX1080" fmla="*/ 327713 w 927837"/>
                  <a:gd name="connsiteY1080" fmla="*/ 3107 h 1279211"/>
                  <a:gd name="connsiteX1081" fmla="*/ 327497 w 927837"/>
                  <a:gd name="connsiteY1081" fmla="*/ 3107 h 1279211"/>
                  <a:gd name="connsiteX1082" fmla="*/ 327358 w 927837"/>
                  <a:gd name="connsiteY1082" fmla="*/ 3149 h 1279211"/>
                  <a:gd name="connsiteX1083" fmla="*/ 326939 w 927837"/>
                  <a:gd name="connsiteY1083" fmla="*/ 3326 h 1279211"/>
                  <a:gd name="connsiteX1084" fmla="*/ 326202 w 927837"/>
                  <a:gd name="connsiteY1084" fmla="*/ 3442 h 1279211"/>
                  <a:gd name="connsiteX1085" fmla="*/ 326088 w 927837"/>
                  <a:gd name="connsiteY1085" fmla="*/ 3468 h 1279211"/>
                  <a:gd name="connsiteX1086" fmla="*/ 325656 w 927837"/>
                  <a:gd name="connsiteY1086" fmla="*/ 3780 h 1279211"/>
                  <a:gd name="connsiteX1087" fmla="*/ 325173 w 927837"/>
                  <a:gd name="connsiteY1087" fmla="*/ 3940 h 1279211"/>
                  <a:gd name="connsiteX1088" fmla="*/ 324970 w 927837"/>
                  <a:gd name="connsiteY1088" fmla="*/ 4032 h 1279211"/>
                  <a:gd name="connsiteX1089" fmla="*/ 324513 w 927837"/>
                  <a:gd name="connsiteY1089" fmla="*/ 4258 h 1279211"/>
                  <a:gd name="connsiteX1090" fmla="*/ 323497 w 927837"/>
                  <a:gd name="connsiteY1090" fmla="*/ 4622 h 1279211"/>
                  <a:gd name="connsiteX1091" fmla="*/ 322735 w 927837"/>
                  <a:gd name="connsiteY1091" fmla="*/ 5311 h 1279211"/>
                  <a:gd name="connsiteX1092" fmla="*/ 322493 w 927837"/>
                  <a:gd name="connsiteY1092" fmla="*/ 5539 h 1279211"/>
                  <a:gd name="connsiteX1093" fmla="*/ 322176 w 927837"/>
                  <a:gd name="connsiteY1093" fmla="*/ 5817 h 1279211"/>
                  <a:gd name="connsiteX1094" fmla="*/ 321947 w 927837"/>
                  <a:gd name="connsiteY1094" fmla="*/ 5892 h 1279211"/>
                  <a:gd name="connsiteX1095" fmla="*/ 321516 w 927837"/>
                  <a:gd name="connsiteY1095" fmla="*/ 6019 h 1279211"/>
                  <a:gd name="connsiteX1096" fmla="*/ 321071 w 927837"/>
                  <a:gd name="connsiteY1096" fmla="*/ 5967 h 1279211"/>
                  <a:gd name="connsiteX1097" fmla="*/ 320627 w 927837"/>
                  <a:gd name="connsiteY1097" fmla="*/ 5909 h 1279211"/>
                  <a:gd name="connsiteX1098" fmla="*/ 319941 w 927837"/>
                  <a:gd name="connsiteY1098" fmla="*/ 6027 h 1279211"/>
                  <a:gd name="connsiteX1099" fmla="*/ 319509 w 927837"/>
                  <a:gd name="connsiteY1099" fmla="*/ 6103 h 1279211"/>
                  <a:gd name="connsiteX1100" fmla="*/ 319128 w 927837"/>
                  <a:gd name="connsiteY1100" fmla="*/ 5951 h 1279211"/>
                  <a:gd name="connsiteX1101" fmla="*/ 318696 w 927837"/>
                  <a:gd name="connsiteY1101" fmla="*/ 5783 h 1279211"/>
                  <a:gd name="connsiteX1102" fmla="*/ 317934 w 927837"/>
                  <a:gd name="connsiteY1102" fmla="*/ 5352 h 1279211"/>
                  <a:gd name="connsiteX1103" fmla="*/ 317363 w 927837"/>
                  <a:gd name="connsiteY1103" fmla="*/ 5511 h 1279211"/>
                  <a:gd name="connsiteX1104" fmla="*/ 316664 w 927837"/>
                  <a:gd name="connsiteY1104" fmla="*/ 5843 h 1279211"/>
                  <a:gd name="connsiteX1105" fmla="*/ 315928 w 927837"/>
                  <a:gd name="connsiteY1105" fmla="*/ 5858 h 1279211"/>
                  <a:gd name="connsiteX1106" fmla="*/ 315064 w 927837"/>
                  <a:gd name="connsiteY1106" fmla="*/ 5674 h 1279211"/>
                  <a:gd name="connsiteX1107" fmla="*/ 314759 w 927837"/>
                  <a:gd name="connsiteY1107" fmla="*/ 5622 h 1279211"/>
                  <a:gd name="connsiteX1108" fmla="*/ 314226 w 927837"/>
                  <a:gd name="connsiteY1108" fmla="*/ 5648 h 1279211"/>
                  <a:gd name="connsiteX1109" fmla="*/ 313553 w 927837"/>
                  <a:gd name="connsiteY1109" fmla="*/ 6229 h 1279211"/>
                  <a:gd name="connsiteX1110" fmla="*/ 313108 w 927837"/>
                  <a:gd name="connsiteY1110" fmla="*/ 5817 h 1279211"/>
                  <a:gd name="connsiteX1111" fmla="*/ 312664 w 927837"/>
                  <a:gd name="connsiteY1111" fmla="*/ 5177 h 1279211"/>
                  <a:gd name="connsiteX1112" fmla="*/ 312080 w 927837"/>
                  <a:gd name="connsiteY1112" fmla="*/ 4951 h 1279211"/>
                  <a:gd name="connsiteX1113" fmla="*/ 311279 w 927837"/>
                  <a:gd name="connsiteY1113" fmla="*/ 4772 h 1279211"/>
                  <a:gd name="connsiteX1114" fmla="*/ 311102 w 927837"/>
                  <a:gd name="connsiteY1114" fmla="*/ 4679 h 1279211"/>
                  <a:gd name="connsiteX1115" fmla="*/ 310619 w 927837"/>
                  <a:gd name="connsiteY1115" fmla="*/ 4462 h 1279211"/>
                  <a:gd name="connsiteX1116" fmla="*/ 310225 w 927837"/>
                  <a:gd name="connsiteY1116" fmla="*/ 4066 h 1279211"/>
                  <a:gd name="connsiteX1117" fmla="*/ 309908 w 927837"/>
                  <a:gd name="connsiteY1117" fmla="*/ 3746 h 1279211"/>
                  <a:gd name="connsiteX1118" fmla="*/ 309463 w 927837"/>
                  <a:gd name="connsiteY1118" fmla="*/ 3535 h 1279211"/>
                  <a:gd name="connsiteX1119" fmla="*/ 308041 w 927837"/>
                  <a:gd name="connsiteY1119" fmla="*/ 2938 h 1279211"/>
                  <a:gd name="connsiteX1120" fmla="*/ 307088 w 927837"/>
                  <a:gd name="connsiteY1120" fmla="*/ 2727 h 1279211"/>
                  <a:gd name="connsiteX1121" fmla="*/ 306326 w 927837"/>
                  <a:gd name="connsiteY1121" fmla="*/ 2772 h 1279211"/>
                  <a:gd name="connsiteX1122" fmla="*/ 305895 w 927837"/>
                  <a:gd name="connsiteY1122" fmla="*/ 2787 h 1279211"/>
                  <a:gd name="connsiteX1123" fmla="*/ 304142 w 927837"/>
                  <a:gd name="connsiteY1123" fmla="*/ 3022 h 1279211"/>
                  <a:gd name="connsiteX1124" fmla="*/ 302694 w 927837"/>
                  <a:gd name="connsiteY1124" fmla="*/ 3206 h 1279211"/>
                  <a:gd name="connsiteX1125" fmla="*/ 301056 w 927837"/>
                  <a:gd name="connsiteY1125" fmla="*/ 3468 h 1279211"/>
                  <a:gd name="connsiteX1126" fmla="*/ 300434 w 927837"/>
                  <a:gd name="connsiteY1126" fmla="*/ 3604 h 1279211"/>
                  <a:gd name="connsiteX1127" fmla="*/ 300002 w 927837"/>
                  <a:gd name="connsiteY1127" fmla="*/ 3696 h 1279211"/>
                  <a:gd name="connsiteX1128" fmla="*/ 299100 w 927837"/>
                  <a:gd name="connsiteY1128" fmla="*/ 3653 h 1279211"/>
                  <a:gd name="connsiteX1129" fmla="*/ 298833 w 927837"/>
                  <a:gd name="connsiteY1129" fmla="*/ 3634 h 1279211"/>
                  <a:gd name="connsiteX1130" fmla="*/ 298465 w 927837"/>
                  <a:gd name="connsiteY1130" fmla="*/ 3611 h 1279211"/>
                  <a:gd name="connsiteX1131" fmla="*/ 297792 w 927837"/>
                  <a:gd name="connsiteY1131" fmla="*/ 3586 h 1279211"/>
                  <a:gd name="connsiteX1132" fmla="*/ 296700 w 927837"/>
                  <a:gd name="connsiteY1132" fmla="*/ 3460 h 1279211"/>
                  <a:gd name="connsiteX1133" fmla="*/ 295824 w 927837"/>
                  <a:gd name="connsiteY1133" fmla="*/ 3376 h 1279211"/>
                  <a:gd name="connsiteX1134" fmla="*/ 295239 w 927837"/>
                  <a:gd name="connsiteY1134" fmla="*/ 3223 h 1279211"/>
                  <a:gd name="connsiteX1135" fmla="*/ 294769 w 927837"/>
                  <a:gd name="connsiteY1135" fmla="*/ 3115 h 1279211"/>
                  <a:gd name="connsiteX1136" fmla="*/ 294160 w 927837"/>
                  <a:gd name="connsiteY1136" fmla="*/ 3037 h 1279211"/>
                  <a:gd name="connsiteX1137" fmla="*/ 293106 w 927837"/>
                  <a:gd name="connsiteY1137" fmla="*/ 2913 h 1279211"/>
                  <a:gd name="connsiteX1138" fmla="*/ 292382 w 927837"/>
                  <a:gd name="connsiteY1138" fmla="*/ 2777 h 1279211"/>
                  <a:gd name="connsiteX1139" fmla="*/ 291823 w 927837"/>
                  <a:gd name="connsiteY1139" fmla="*/ 2678 h 1279211"/>
                  <a:gd name="connsiteX1140" fmla="*/ 291391 w 927837"/>
                  <a:gd name="connsiteY1140" fmla="*/ 2660 h 1279211"/>
                  <a:gd name="connsiteX1141" fmla="*/ 290820 w 927837"/>
                  <a:gd name="connsiteY1141" fmla="*/ 2645 h 1279211"/>
                  <a:gd name="connsiteX1142" fmla="*/ 289905 w 927837"/>
                  <a:gd name="connsiteY1142" fmla="*/ 2543 h 1279211"/>
                  <a:gd name="connsiteX1143" fmla="*/ 289067 w 927837"/>
                  <a:gd name="connsiteY1143" fmla="*/ 2458 h 1279211"/>
                  <a:gd name="connsiteX1144" fmla="*/ 288585 w 927837"/>
                  <a:gd name="connsiteY1144" fmla="*/ 2484 h 1279211"/>
                  <a:gd name="connsiteX1145" fmla="*/ 288254 w 927837"/>
                  <a:gd name="connsiteY1145" fmla="*/ 2492 h 1279211"/>
                  <a:gd name="connsiteX1146" fmla="*/ 287492 w 927837"/>
                  <a:gd name="connsiteY1146" fmla="*/ 2398 h 1279211"/>
                  <a:gd name="connsiteX1147" fmla="*/ 287061 w 927837"/>
                  <a:gd name="connsiteY1147" fmla="*/ 2340 h 1279211"/>
                  <a:gd name="connsiteX1148" fmla="*/ 286286 w 927837"/>
                  <a:gd name="connsiteY1148" fmla="*/ 2240 h 1279211"/>
                  <a:gd name="connsiteX1149" fmla="*/ 285651 w 927837"/>
                  <a:gd name="connsiteY1149" fmla="*/ 2247 h 1279211"/>
                  <a:gd name="connsiteX1150" fmla="*/ 285295 w 927837"/>
                  <a:gd name="connsiteY1150" fmla="*/ 2256 h 1279211"/>
                  <a:gd name="connsiteX1151" fmla="*/ 281638 w 927837"/>
                  <a:gd name="connsiteY1151" fmla="*/ 2525 h 1279211"/>
                  <a:gd name="connsiteX1152" fmla="*/ 281015 w 927837"/>
                  <a:gd name="connsiteY1152" fmla="*/ 2501 h 1279211"/>
                  <a:gd name="connsiteX1153" fmla="*/ 280495 w 927837"/>
                  <a:gd name="connsiteY1153" fmla="*/ 2484 h 1279211"/>
                  <a:gd name="connsiteX1154" fmla="*/ 279860 w 927837"/>
                  <a:gd name="connsiteY1154" fmla="*/ 2501 h 1279211"/>
                  <a:gd name="connsiteX1155" fmla="*/ 279517 w 927837"/>
                  <a:gd name="connsiteY1155" fmla="*/ 2508 h 1279211"/>
                  <a:gd name="connsiteX1156" fmla="*/ 279225 w 927837"/>
                  <a:gd name="connsiteY1156" fmla="*/ 2575 h 1279211"/>
                  <a:gd name="connsiteX1157" fmla="*/ 278552 w 927837"/>
                  <a:gd name="connsiteY1157" fmla="*/ 2702 h 1279211"/>
                  <a:gd name="connsiteX1158" fmla="*/ 277472 w 927837"/>
                  <a:gd name="connsiteY1158" fmla="*/ 2889 h 1279211"/>
                  <a:gd name="connsiteX1159" fmla="*/ 276786 w 927837"/>
                  <a:gd name="connsiteY1159" fmla="*/ 3131 h 1279211"/>
                  <a:gd name="connsiteX1160" fmla="*/ 275758 w 927837"/>
                  <a:gd name="connsiteY1160" fmla="*/ 3343 h 1279211"/>
                  <a:gd name="connsiteX1161" fmla="*/ 275504 w 927837"/>
                  <a:gd name="connsiteY1161" fmla="*/ 3384 h 1279211"/>
                  <a:gd name="connsiteX1162" fmla="*/ 274805 w 927837"/>
                  <a:gd name="connsiteY1162" fmla="*/ 3484 h 1279211"/>
                  <a:gd name="connsiteX1163" fmla="*/ 266677 w 927837"/>
                  <a:gd name="connsiteY1163" fmla="*/ 6136 h 1279211"/>
                  <a:gd name="connsiteX1164" fmla="*/ 265686 w 927837"/>
                  <a:gd name="connsiteY1164" fmla="*/ 6523 h 1279211"/>
                  <a:gd name="connsiteX1165" fmla="*/ 265089 w 927837"/>
                  <a:gd name="connsiteY1165" fmla="*/ 6752 h 1279211"/>
                  <a:gd name="connsiteX1166" fmla="*/ 264848 w 927837"/>
                  <a:gd name="connsiteY1166" fmla="*/ 6843 h 1279211"/>
                  <a:gd name="connsiteX1167" fmla="*/ 264721 w 927837"/>
                  <a:gd name="connsiteY1167" fmla="*/ 6861 h 1279211"/>
                  <a:gd name="connsiteX1168" fmla="*/ 264353 w 927837"/>
                  <a:gd name="connsiteY1168" fmla="*/ 6936 h 1279211"/>
                  <a:gd name="connsiteX1169" fmla="*/ 264023 w 927837"/>
                  <a:gd name="connsiteY1169" fmla="*/ 7003 h 1279211"/>
                  <a:gd name="connsiteX1170" fmla="*/ 263007 w 927837"/>
                  <a:gd name="connsiteY1170" fmla="*/ 7180 h 1279211"/>
                  <a:gd name="connsiteX1171" fmla="*/ 261064 w 927837"/>
                  <a:gd name="connsiteY1171" fmla="*/ 7517 h 1279211"/>
                  <a:gd name="connsiteX1172" fmla="*/ 256390 w 927837"/>
                  <a:gd name="connsiteY1172" fmla="*/ 8586 h 1279211"/>
                  <a:gd name="connsiteX1173" fmla="*/ 254383 w 927837"/>
                  <a:gd name="connsiteY1173" fmla="*/ 9048 h 1279211"/>
                  <a:gd name="connsiteX1174" fmla="*/ 253393 w 927837"/>
                  <a:gd name="connsiteY1174" fmla="*/ 9654 h 1279211"/>
                  <a:gd name="connsiteX1175" fmla="*/ 252415 w 927837"/>
                  <a:gd name="connsiteY1175" fmla="*/ 10319 h 1279211"/>
                  <a:gd name="connsiteX1176" fmla="*/ 251462 w 927837"/>
                  <a:gd name="connsiteY1176" fmla="*/ 10984 h 1279211"/>
                  <a:gd name="connsiteX1177" fmla="*/ 251069 w 927837"/>
                  <a:gd name="connsiteY1177" fmla="*/ 11314 h 1279211"/>
                  <a:gd name="connsiteX1178" fmla="*/ 250624 w 927837"/>
                  <a:gd name="connsiteY1178" fmla="*/ 11743 h 1279211"/>
                  <a:gd name="connsiteX1179" fmla="*/ 250319 w 927837"/>
                  <a:gd name="connsiteY1179" fmla="*/ 11978 h 1279211"/>
                  <a:gd name="connsiteX1180" fmla="*/ 249811 w 927837"/>
                  <a:gd name="connsiteY1180" fmla="*/ 12111 h 1279211"/>
                  <a:gd name="connsiteX1181" fmla="*/ 249507 w 927837"/>
                  <a:gd name="connsiteY1181" fmla="*/ 12189 h 1279211"/>
                  <a:gd name="connsiteX1182" fmla="*/ 227637 w 927837"/>
                  <a:gd name="connsiteY1182" fmla="*/ 17970 h 1279211"/>
                  <a:gd name="connsiteX1183" fmla="*/ 226139 w 927837"/>
                  <a:gd name="connsiteY1183" fmla="*/ 18383 h 1279211"/>
                  <a:gd name="connsiteX1184" fmla="*/ 225859 w 927837"/>
                  <a:gd name="connsiteY1184" fmla="*/ 18459 h 1279211"/>
                  <a:gd name="connsiteX1185" fmla="*/ 225288 w 927837"/>
                  <a:gd name="connsiteY1185" fmla="*/ 18619 h 1279211"/>
                  <a:gd name="connsiteX1186" fmla="*/ 224183 w 927837"/>
                  <a:gd name="connsiteY1186" fmla="*/ 18930 h 1279211"/>
                  <a:gd name="connsiteX1187" fmla="*/ 223827 w 927837"/>
                  <a:gd name="connsiteY1187" fmla="*/ 19023 h 1279211"/>
                  <a:gd name="connsiteX1188" fmla="*/ 222506 w 927837"/>
                  <a:gd name="connsiteY1188" fmla="*/ 19334 h 1279211"/>
                  <a:gd name="connsiteX1189" fmla="*/ 221414 w 927837"/>
                  <a:gd name="connsiteY1189" fmla="*/ 19830 h 1279211"/>
                  <a:gd name="connsiteX1190" fmla="*/ 221122 w 927837"/>
                  <a:gd name="connsiteY1190" fmla="*/ 19923 h 1279211"/>
                  <a:gd name="connsiteX1191" fmla="*/ 220487 w 927837"/>
                  <a:gd name="connsiteY1191" fmla="*/ 20107 h 1279211"/>
                  <a:gd name="connsiteX1192" fmla="*/ 218963 w 927837"/>
                  <a:gd name="connsiteY1192" fmla="*/ 20261 h 1279211"/>
                  <a:gd name="connsiteX1193" fmla="*/ 216817 w 927837"/>
                  <a:gd name="connsiteY1193" fmla="*/ 20572 h 1279211"/>
                  <a:gd name="connsiteX1194" fmla="*/ 215102 w 927837"/>
                  <a:gd name="connsiteY1194" fmla="*/ 20960 h 1279211"/>
                  <a:gd name="connsiteX1195" fmla="*/ 214594 w 927837"/>
                  <a:gd name="connsiteY1195" fmla="*/ 21100 h 1279211"/>
                  <a:gd name="connsiteX1196" fmla="*/ 213693 w 927837"/>
                  <a:gd name="connsiteY1196" fmla="*/ 21363 h 1279211"/>
                  <a:gd name="connsiteX1197" fmla="*/ 211826 w 927837"/>
                  <a:gd name="connsiteY1197" fmla="*/ 21607 h 1279211"/>
                  <a:gd name="connsiteX1198" fmla="*/ 210683 w 927837"/>
                  <a:gd name="connsiteY1198" fmla="*/ 21622 h 1279211"/>
                  <a:gd name="connsiteX1199" fmla="*/ 210327 w 927837"/>
                  <a:gd name="connsiteY1199" fmla="*/ 21622 h 1279211"/>
                  <a:gd name="connsiteX1200" fmla="*/ 209235 w 927837"/>
                  <a:gd name="connsiteY1200" fmla="*/ 21749 h 1279211"/>
                  <a:gd name="connsiteX1201" fmla="*/ 207774 w 927837"/>
                  <a:gd name="connsiteY1201" fmla="*/ 21767 h 1279211"/>
                  <a:gd name="connsiteX1202" fmla="*/ 206631 w 927837"/>
                  <a:gd name="connsiteY1202" fmla="*/ 22019 h 1279211"/>
                  <a:gd name="connsiteX1203" fmla="*/ 206111 w 927837"/>
                  <a:gd name="connsiteY1203" fmla="*/ 22271 h 1279211"/>
                  <a:gd name="connsiteX1204" fmla="*/ 205285 w 927837"/>
                  <a:gd name="connsiteY1204" fmla="*/ 22651 h 1279211"/>
                  <a:gd name="connsiteX1205" fmla="*/ 205018 w 927837"/>
                  <a:gd name="connsiteY1205" fmla="*/ 22776 h 1279211"/>
                  <a:gd name="connsiteX1206" fmla="*/ 204587 w 927837"/>
                  <a:gd name="connsiteY1206" fmla="*/ 22971 h 1279211"/>
                  <a:gd name="connsiteX1207" fmla="*/ 204015 w 927837"/>
                  <a:gd name="connsiteY1207" fmla="*/ 23300 h 1279211"/>
                  <a:gd name="connsiteX1208" fmla="*/ 203291 w 927837"/>
                  <a:gd name="connsiteY1208" fmla="*/ 23854 h 1279211"/>
                  <a:gd name="connsiteX1209" fmla="*/ 178818 w 927837"/>
                  <a:gd name="connsiteY1209" fmla="*/ 46958 h 1279211"/>
                  <a:gd name="connsiteX1210" fmla="*/ 170893 w 927837"/>
                  <a:gd name="connsiteY1210" fmla="*/ 52598 h 1279211"/>
                  <a:gd name="connsiteX1211" fmla="*/ 139512 w 927837"/>
                  <a:gd name="connsiteY1211" fmla="*/ 74612 h 1279211"/>
                  <a:gd name="connsiteX1212" fmla="*/ 111102 w 927837"/>
                  <a:gd name="connsiteY1212" fmla="*/ 94016 h 1279211"/>
                  <a:gd name="connsiteX1213" fmla="*/ 93639 w 927837"/>
                  <a:gd name="connsiteY1213" fmla="*/ 106079 h 1279211"/>
                  <a:gd name="connsiteX1214" fmla="*/ 84394 w 927837"/>
                  <a:gd name="connsiteY1214" fmla="*/ 112476 h 1279211"/>
                  <a:gd name="connsiteX1215" fmla="*/ 74869 w 927837"/>
                  <a:gd name="connsiteY1215" fmla="*/ 118949 h 1279211"/>
                  <a:gd name="connsiteX1216" fmla="*/ 65394 w 927837"/>
                  <a:gd name="connsiteY1216" fmla="*/ 125403 h 1279211"/>
                  <a:gd name="connsiteX1217" fmla="*/ 65763 w 927837"/>
                  <a:gd name="connsiteY1217" fmla="*/ 125822 h 1279211"/>
                  <a:gd name="connsiteX1218" fmla="*/ 66169 w 927837"/>
                  <a:gd name="connsiteY1218" fmla="*/ 126775 h 1279211"/>
                  <a:gd name="connsiteX1219" fmla="*/ 67350 w 927837"/>
                  <a:gd name="connsiteY1219" fmla="*/ 127768 h 1279211"/>
                  <a:gd name="connsiteX1220" fmla="*/ 67985 w 927837"/>
                  <a:gd name="connsiteY1220" fmla="*/ 128878 h 1279211"/>
                  <a:gd name="connsiteX1221" fmla="*/ 67554 w 927837"/>
                  <a:gd name="connsiteY1221" fmla="*/ 129186 h 1279211"/>
                  <a:gd name="connsiteX1222" fmla="*/ 67300 w 927837"/>
                  <a:gd name="connsiteY1222" fmla="*/ 129796 h 1279211"/>
                  <a:gd name="connsiteX1223" fmla="*/ 67058 w 927837"/>
                  <a:gd name="connsiteY1223" fmla="*/ 130470 h 1279211"/>
                  <a:gd name="connsiteX1224" fmla="*/ 66944 w 927837"/>
                  <a:gd name="connsiteY1224" fmla="*/ 131180 h 1279211"/>
                  <a:gd name="connsiteX1225" fmla="*/ 66195 w 927837"/>
                  <a:gd name="connsiteY1225" fmla="*/ 131842 h 1279211"/>
                  <a:gd name="connsiteX1226" fmla="*/ 66436 w 927837"/>
                  <a:gd name="connsiteY1226" fmla="*/ 132651 h 1279211"/>
                  <a:gd name="connsiteX1227" fmla="*/ 67274 w 927837"/>
                  <a:gd name="connsiteY1227" fmla="*/ 133355 h 1279211"/>
                  <a:gd name="connsiteX1228" fmla="*/ 67604 w 927837"/>
                  <a:gd name="connsiteY1228" fmla="*/ 134128 h 1279211"/>
                  <a:gd name="connsiteX1229" fmla="*/ 66258 w 927837"/>
                  <a:gd name="connsiteY1229" fmla="*/ 134635 h 1279211"/>
                  <a:gd name="connsiteX1230" fmla="*/ 65852 w 927837"/>
                  <a:gd name="connsiteY1230" fmla="*/ 135470 h 1279211"/>
                  <a:gd name="connsiteX1231" fmla="*/ 65814 w 927837"/>
                  <a:gd name="connsiteY1231" fmla="*/ 136282 h 1279211"/>
                  <a:gd name="connsiteX1232" fmla="*/ 65661 w 927837"/>
                  <a:gd name="connsiteY1232" fmla="*/ 137040 h 1279211"/>
                  <a:gd name="connsiteX1233" fmla="*/ 66093 w 927837"/>
                  <a:gd name="connsiteY1233" fmla="*/ 137358 h 1279211"/>
                  <a:gd name="connsiteX1234" fmla="*/ 65877 w 927837"/>
                  <a:gd name="connsiteY1234" fmla="*/ 137901 h 1279211"/>
                  <a:gd name="connsiteX1235" fmla="*/ 66245 w 927837"/>
                  <a:gd name="connsiteY1235" fmla="*/ 138200 h 1279211"/>
                  <a:gd name="connsiteX1236" fmla="*/ 66741 w 927837"/>
                  <a:gd name="connsiteY1236" fmla="*/ 138485 h 1279211"/>
                  <a:gd name="connsiteX1237" fmla="*/ 67376 w 927837"/>
                  <a:gd name="connsiteY1237" fmla="*/ 138398 h 1279211"/>
                  <a:gd name="connsiteX1238" fmla="*/ 67719 w 927837"/>
                  <a:gd name="connsiteY1238" fmla="*/ 139660 h 1279211"/>
                  <a:gd name="connsiteX1239" fmla="*/ 66969 w 927837"/>
                  <a:gd name="connsiteY1239" fmla="*/ 140456 h 1279211"/>
                  <a:gd name="connsiteX1240" fmla="*/ 65826 w 927837"/>
                  <a:gd name="connsiteY1240" fmla="*/ 140366 h 1279211"/>
                  <a:gd name="connsiteX1241" fmla="*/ 65420 w 927837"/>
                  <a:gd name="connsiteY1241" fmla="*/ 140938 h 1279211"/>
                  <a:gd name="connsiteX1242" fmla="*/ 65623 w 927837"/>
                  <a:gd name="connsiteY1242" fmla="*/ 141545 h 1279211"/>
                  <a:gd name="connsiteX1243" fmla="*/ 66588 w 927837"/>
                  <a:gd name="connsiteY1243" fmla="*/ 141908 h 1279211"/>
                  <a:gd name="connsiteX1244" fmla="*/ 67287 w 927837"/>
                  <a:gd name="connsiteY1244" fmla="*/ 141263 h 1279211"/>
                  <a:gd name="connsiteX1245" fmla="*/ 67757 w 927837"/>
                  <a:gd name="connsiteY1245" fmla="*/ 141259 h 1279211"/>
                  <a:gd name="connsiteX1246" fmla="*/ 68595 w 927837"/>
                  <a:gd name="connsiteY1246" fmla="*/ 141812 h 1279211"/>
                  <a:gd name="connsiteX1247" fmla="*/ 69382 w 927837"/>
                  <a:gd name="connsiteY1247" fmla="*/ 142043 h 1279211"/>
                  <a:gd name="connsiteX1248" fmla="*/ 70322 w 927837"/>
                  <a:gd name="connsiteY1248" fmla="*/ 141902 h 1279211"/>
                  <a:gd name="connsiteX1249" fmla="*/ 71618 w 927837"/>
                  <a:gd name="connsiteY1249" fmla="*/ 142066 h 1279211"/>
                  <a:gd name="connsiteX1250" fmla="*/ 72507 w 927837"/>
                  <a:gd name="connsiteY1250" fmla="*/ 142276 h 1279211"/>
                  <a:gd name="connsiteX1251" fmla="*/ 73446 w 927837"/>
                  <a:gd name="connsiteY1251" fmla="*/ 142944 h 1279211"/>
                  <a:gd name="connsiteX1252" fmla="*/ 74437 w 927837"/>
                  <a:gd name="connsiteY1252" fmla="*/ 143410 h 1279211"/>
                  <a:gd name="connsiteX1253" fmla="*/ 75478 w 927837"/>
                  <a:gd name="connsiteY1253" fmla="*/ 143066 h 1279211"/>
                  <a:gd name="connsiteX1254" fmla="*/ 76431 w 927837"/>
                  <a:gd name="connsiteY1254" fmla="*/ 143314 h 1279211"/>
                  <a:gd name="connsiteX1255" fmla="*/ 76723 w 927837"/>
                  <a:gd name="connsiteY1255" fmla="*/ 143969 h 1279211"/>
                  <a:gd name="connsiteX1256" fmla="*/ 77294 w 927837"/>
                  <a:gd name="connsiteY1256" fmla="*/ 144354 h 1279211"/>
                  <a:gd name="connsiteX1257" fmla="*/ 77955 w 927837"/>
                  <a:gd name="connsiteY1257" fmla="*/ 144518 h 1279211"/>
                  <a:gd name="connsiteX1258" fmla="*/ 78755 w 927837"/>
                  <a:gd name="connsiteY1258" fmla="*/ 144877 h 1279211"/>
                  <a:gd name="connsiteX1259" fmla="*/ 79453 w 927837"/>
                  <a:gd name="connsiteY1259" fmla="*/ 144907 h 1279211"/>
                  <a:gd name="connsiteX1260" fmla="*/ 79961 w 927837"/>
                  <a:gd name="connsiteY1260" fmla="*/ 145196 h 1279211"/>
                  <a:gd name="connsiteX1261" fmla="*/ 80241 w 927837"/>
                  <a:gd name="connsiteY1261" fmla="*/ 145837 h 1279211"/>
                  <a:gd name="connsiteX1262" fmla="*/ 79898 w 927837"/>
                  <a:gd name="connsiteY1262" fmla="*/ 146608 h 1279211"/>
                  <a:gd name="connsiteX1263" fmla="*/ 79555 w 927837"/>
                  <a:gd name="connsiteY1263" fmla="*/ 147350 h 1279211"/>
                  <a:gd name="connsiteX1264" fmla="*/ 79352 w 927837"/>
                  <a:gd name="connsiteY1264" fmla="*/ 147938 h 1279211"/>
                  <a:gd name="connsiteX1265" fmla="*/ 80215 w 927837"/>
                  <a:gd name="connsiteY1265" fmla="*/ 148647 h 1279211"/>
                  <a:gd name="connsiteX1266" fmla="*/ 80419 w 927837"/>
                  <a:gd name="connsiteY1266" fmla="*/ 149094 h 1279211"/>
                  <a:gd name="connsiteX1267" fmla="*/ 80533 w 927837"/>
                  <a:gd name="connsiteY1267" fmla="*/ 149623 h 1279211"/>
                  <a:gd name="connsiteX1268" fmla="*/ 80165 w 927837"/>
                  <a:gd name="connsiteY1268" fmla="*/ 150102 h 1279211"/>
                  <a:gd name="connsiteX1269" fmla="*/ 80342 w 927837"/>
                  <a:gd name="connsiteY1269" fmla="*/ 151014 h 1279211"/>
                  <a:gd name="connsiteX1270" fmla="*/ 80622 w 927837"/>
                  <a:gd name="connsiteY1270" fmla="*/ 151996 h 1279211"/>
                  <a:gd name="connsiteX1271" fmla="*/ 81320 w 927837"/>
                  <a:gd name="connsiteY1271" fmla="*/ 152693 h 1279211"/>
                  <a:gd name="connsiteX1272" fmla="*/ 81612 w 927837"/>
                  <a:gd name="connsiteY1272" fmla="*/ 153344 h 1279211"/>
                  <a:gd name="connsiteX1273" fmla="*/ 82336 w 927837"/>
                  <a:gd name="connsiteY1273" fmla="*/ 154680 h 1279211"/>
                  <a:gd name="connsiteX1274" fmla="*/ 82171 w 927837"/>
                  <a:gd name="connsiteY1274" fmla="*/ 155649 h 1279211"/>
                  <a:gd name="connsiteX1275" fmla="*/ 81765 w 927837"/>
                  <a:gd name="connsiteY1275" fmla="*/ 156166 h 1279211"/>
                  <a:gd name="connsiteX1276" fmla="*/ 81409 w 927837"/>
                  <a:gd name="connsiteY1276" fmla="*/ 156725 h 1279211"/>
                  <a:gd name="connsiteX1277" fmla="*/ 81511 w 927837"/>
                  <a:gd name="connsiteY1277" fmla="*/ 157708 h 1279211"/>
                  <a:gd name="connsiteX1278" fmla="*/ 81587 w 927837"/>
                  <a:gd name="connsiteY1278" fmla="*/ 159034 h 1279211"/>
                  <a:gd name="connsiteX1279" fmla="*/ 81574 w 927837"/>
                  <a:gd name="connsiteY1279" fmla="*/ 159698 h 1279211"/>
                  <a:gd name="connsiteX1280" fmla="*/ 80952 w 927837"/>
                  <a:gd name="connsiteY1280" fmla="*/ 159725 h 1279211"/>
                  <a:gd name="connsiteX1281" fmla="*/ 80469 w 927837"/>
                  <a:gd name="connsiteY1281" fmla="*/ 158967 h 1279211"/>
                  <a:gd name="connsiteX1282" fmla="*/ 79365 w 927837"/>
                  <a:gd name="connsiteY1282" fmla="*/ 158835 h 1279211"/>
                  <a:gd name="connsiteX1283" fmla="*/ 79022 w 927837"/>
                  <a:gd name="connsiteY1283" fmla="*/ 159975 h 1279211"/>
                  <a:gd name="connsiteX1284" fmla="*/ 79542 w 927837"/>
                  <a:gd name="connsiteY1284" fmla="*/ 160910 h 1279211"/>
                  <a:gd name="connsiteX1285" fmla="*/ 79796 w 927837"/>
                  <a:gd name="connsiteY1285" fmla="*/ 161488 h 1279211"/>
                  <a:gd name="connsiteX1286" fmla="*/ 80203 w 927837"/>
                  <a:gd name="connsiteY1286" fmla="*/ 161841 h 1279211"/>
                  <a:gd name="connsiteX1287" fmla="*/ 80050 w 927837"/>
                  <a:gd name="connsiteY1287" fmla="*/ 162589 h 1279211"/>
                  <a:gd name="connsiteX1288" fmla="*/ 80088 w 927837"/>
                  <a:gd name="connsiteY1288" fmla="*/ 163169 h 1279211"/>
                  <a:gd name="connsiteX1289" fmla="*/ 80444 w 927837"/>
                  <a:gd name="connsiteY1289" fmla="*/ 163866 h 1279211"/>
                  <a:gd name="connsiteX1290" fmla="*/ 81333 w 927837"/>
                  <a:gd name="connsiteY1290" fmla="*/ 165247 h 1279211"/>
                  <a:gd name="connsiteX1291" fmla="*/ 81968 w 927837"/>
                  <a:gd name="connsiteY1291" fmla="*/ 165301 h 1279211"/>
                  <a:gd name="connsiteX1292" fmla="*/ 82590 w 927837"/>
                  <a:gd name="connsiteY1292" fmla="*/ 165568 h 1279211"/>
                  <a:gd name="connsiteX1293" fmla="*/ 82133 w 927837"/>
                  <a:gd name="connsiteY1293" fmla="*/ 166239 h 1279211"/>
                  <a:gd name="connsiteX1294" fmla="*/ 81790 w 927837"/>
                  <a:gd name="connsiteY1294" fmla="*/ 166583 h 1279211"/>
                  <a:gd name="connsiteX1295" fmla="*/ 80812 w 927837"/>
                  <a:gd name="connsiteY1295" fmla="*/ 166911 h 1279211"/>
                  <a:gd name="connsiteX1296" fmla="*/ 79263 w 927837"/>
                  <a:gd name="connsiteY1296" fmla="*/ 167688 h 1279211"/>
                  <a:gd name="connsiteX1297" fmla="*/ 78691 w 927837"/>
                  <a:gd name="connsiteY1297" fmla="*/ 167966 h 1279211"/>
                  <a:gd name="connsiteX1298" fmla="*/ 78158 w 927837"/>
                  <a:gd name="connsiteY1298" fmla="*/ 168512 h 1279211"/>
                  <a:gd name="connsiteX1299" fmla="*/ 77815 w 927837"/>
                  <a:gd name="connsiteY1299" fmla="*/ 169338 h 1279211"/>
                  <a:gd name="connsiteX1300" fmla="*/ 77066 w 927837"/>
                  <a:gd name="connsiteY1300" fmla="*/ 169585 h 1279211"/>
                  <a:gd name="connsiteX1301" fmla="*/ 76888 w 927837"/>
                  <a:gd name="connsiteY1301" fmla="*/ 170359 h 1279211"/>
                  <a:gd name="connsiteX1302" fmla="*/ 76596 w 927837"/>
                  <a:gd name="connsiteY1302" fmla="*/ 170798 h 1279211"/>
                  <a:gd name="connsiteX1303" fmla="*/ 76101 w 927837"/>
                  <a:gd name="connsiteY1303" fmla="*/ 171142 h 1279211"/>
                  <a:gd name="connsiteX1304" fmla="*/ 76151 w 927837"/>
                  <a:gd name="connsiteY1304" fmla="*/ 171611 h 1279211"/>
                  <a:gd name="connsiteX1305" fmla="*/ 76532 w 927837"/>
                  <a:gd name="connsiteY1305" fmla="*/ 172237 h 1279211"/>
                  <a:gd name="connsiteX1306" fmla="*/ 76697 w 927837"/>
                  <a:gd name="connsiteY1306" fmla="*/ 172918 h 1279211"/>
                  <a:gd name="connsiteX1307" fmla="*/ 76786 w 927837"/>
                  <a:gd name="connsiteY1307" fmla="*/ 173852 h 1279211"/>
                  <a:gd name="connsiteX1308" fmla="*/ 76405 w 927837"/>
                  <a:gd name="connsiteY1308" fmla="*/ 174741 h 1279211"/>
                  <a:gd name="connsiteX1309" fmla="*/ 76507 w 927837"/>
                  <a:gd name="connsiteY1309" fmla="*/ 175168 h 1279211"/>
                  <a:gd name="connsiteX1310" fmla="*/ 76901 w 927837"/>
                  <a:gd name="connsiteY1310" fmla="*/ 175406 h 1279211"/>
                  <a:gd name="connsiteX1311" fmla="*/ 76875 w 927837"/>
                  <a:gd name="connsiteY1311" fmla="*/ 176048 h 1279211"/>
                  <a:gd name="connsiteX1312" fmla="*/ 76913 w 927837"/>
                  <a:gd name="connsiteY1312" fmla="*/ 176857 h 1279211"/>
                  <a:gd name="connsiteX1313" fmla="*/ 76774 w 927837"/>
                  <a:gd name="connsiteY1313" fmla="*/ 177603 h 1279211"/>
                  <a:gd name="connsiteX1314" fmla="*/ 76444 w 927837"/>
                  <a:gd name="connsiteY1314" fmla="*/ 178286 h 1279211"/>
                  <a:gd name="connsiteX1315" fmla="*/ 76304 w 927837"/>
                  <a:gd name="connsiteY1315" fmla="*/ 178983 h 1279211"/>
                  <a:gd name="connsiteX1316" fmla="*/ 77002 w 927837"/>
                  <a:gd name="connsiteY1316" fmla="*/ 179278 h 1279211"/>
                  <a:gd name="connsiteX1317" fmla="*/ 77764 w 927837"/>
                  <a:gd name="connsiteY1317" fmla="*/ 180023 h 1279211"/>
                  <a:gd name="connsiteX1318" fmla="*/ 77650 w 927837"/>
                  <a:gd name="connsiteY1318" fmla="*/ 180482 h 1279211"/>
                  <a:gd name="connsiteX1319" fmla="*/ 76990 w 927837"/>
                  <a:gd name="connsiteY1319" fmla="*/ 180900 h 1279211"/>
                  <a:gd name="connsiteX1320" fmla="*/ 75999 w 927837"/>
                  <a:gd name="connsiteY1320" fmla="*/ 181761 h 1279211"/>
                  <a:gd name="connsiteX1321" fmla="*/ 75618 w 927837"/>
                  <a:gd name="connsiteY1321" fmla="*/ 182242 h 1279211"/>
                  <a:gd name="connsiteX1322" fmla="*/ 74805 w 927837"/>
                  <a:gd name="connsiteY1322" fmla="*/ 182467 h 1279211"/>
                  <a:gd name="connsiteX1323" fmla="*/ 74373 w 927837"/>
                  <a:gd name="connsiteY1323" fmla="*/ 182267 h 1279211"/>
                  <a:gd name="connsiteX1324" fmla="*/ 74272 w 927837"/>
                  <a:gd name="connsiteY1324" fmla="*/ 181715 h 1279211"/>
                  <a:gd name="connsiteX1325" fmla="*/ 73891 w 927837"/>
                  <a:gd name="connsiteY1325" fmla="*/ 181263 h 1279211"/>
                  <a:gd name="connsiteX1326" fmla="*/ 73129 w 927837"/>
                  <a:gd name="connsiteY1326" fmla="*/ 180616 h 1279211"/>
                  <a:gd name="connsiteX1327" fmla="*/ 72697 w 927837"/>
                  <a:gd name="connsiteY1327" fmla="*/ 180954 h 1279211"/>
                  <a:gd name="connsiteX1328" fmla="*/ 71999 w 927837"/>
                  <a:gd name="connsiteY1328" fmla="*/ 181698 h 1279211"/>
                  <a:gd name="connsiteX1329" fmla="*/ 71224 w 927837"/>
                  <a:gd name="connsiteY1329" fmla="*/ 181818 h 1279211"/>
                  <a:gd name="connsiteX1330" fmla="*/ 70602 w 927837"/>
                  <a:gd name="connsiteY1330" fmla="*/ 181969 h 1279211"/>
                  <a:gd name="connsiteX1331" fmla="*/ 70716 w 927837"/>
                  <a:gd name="connsiteY1331" fmla="*/ 182448 h 1279211"/>
                  <a:gd name="connsiteX1332" fmla="*/ 70906 w 927837"/>
                  <a:gd name="connsiteY1332" fmla="*/ 182845 h 1279211"/>
                  <a:gd name="connsiteX1333" fmla="*/ 70792 w 927837"/>
                  <a:gd name="connsiteY1333" fmla="*/ 183360 h 1279211"/>
                  <a:gd name="connsiteX1334" fmla="*/ 70259 w 927837"/>
                  <a:gd name="connsiteY1334" fmla="*/ 183475 h 1279211"/>
                  <a:gd name="connsiteX1335" fmla="*/ 68811 w 927837"/>
                  <a:gd name="connsiteY1335" fmla="*/ 183137 h 1279211"/>
                  <a:gd name="connsiteX1336" fmla="*/ 68747 w 927837"/>
                  <a:gd name="connsiteY1336" fmla="*/ 183799 h 1279211"/>
                  <a:gd name="connsiteX1337" fmla="*/ 69001 w 927837"/>
                  <a:gd name="connsiteY1337" fmla="*/ 184421 h 1279211"/>
                  <a:gd name="connsiteX1338" fmla="*/ 68963 w 927837"/>
                  <a:gd name="connsiteY1338" fmla="*/ 185180 h 1279211"/>
                  <a:gd name="connsiteX1339" fmla="*/ 68316 w 927837"/>
                  <a:gd name="connsiteY1339" fmla="*/ 186079 h 1279211"/>
                  <a:gd name="connsiteX1340" fmla="*/ 68049 w 927837"/>
                  <a:gd name="connsiteY1340" fmla="*/ 187373 h 1279211"/>
                  <a:gd name="connsiteX1341" fmla="*/ 67985 w 927837"/>
                  <a:gd name="connsiteY1341" fmla="*/ 188156 h 1279211"/>
                  <a:gd name="connsiteX1342" fmla="*/ 67401 w 927837"/>
                  <a:gd name="connsiteY1342" fmla="*/ 188455 h 1279211"/>
                  <a:gd name="connsiteX1343" fmla="*/ 66525 w 927837"/>
                  <a:gd name="connsiteY1343" fmla="*/ 188245 h 1279211"/>
                  <a:gd name="connsiteX1344" fmla="*/ 65864 w 927837"/>
                  <a:gd name="connsiteY1344" fmla="*/ 187816 h 1279211"/>
                  <a:gd name="connsiteX1345" fmla="*/ 65737 w 927837"/>
                  <a:gd name="connsiteY1345" fmla="*/ 188390 h 1279211"/>
                  <a:gd name="connsiteX1346" fmla="*/ 65268 w 927837"/>
                  <a:gd name="connsiteY1346" fmla="*/ 188358 h 1279211"/>
                  <a:gd name="connsiteX1347" fmla="*/ 64658 w 927837"/>
                  <a:gd name="connsiteY1347" fmla="*/ 187976 h 1279211"/>
                  <a:gd name="connsiteX1348" fmla="*/ 64277 w 927837"/>
                  <a:gd name="connsiteY1348" fmla="*/ 187508 h 1279211"/>
                  <a:gd name="connsiteX1349" fmla="*/ 63782 w 927837"/>
                  <a:gd name="connsiteY1349" fmla="*/ 188156 h 1279211"/>
                  <a:gd name="connsiteX1350" fmla="*/ 64264 w 927837"/>
                  <a:gd name="connsiteY1350" fmla="*/ 188932 h 1279211"/>
                  <a:gd name="connsiteX1351" fmla="*/ 64709 w 927837"/>
                  <a:gd name="connsiteY1351" fmla="*/ 189440 h 1279211"/>
                  <a:gd name="connsiteX1352" fmla="*/ 64264 w 927837"/>
                  <a:gd name="connsiteY1352" fmla="*/ 189903 h 1279211"/>
                  <a:gd name="connsiteX1353" fmla="*/ 63756 w 927837"/>
                  <a:gd name="connsiteY1353" fmla="*/ 190703 h 1279211"/>
                  <a:gd name="connsiteX1354" fmla="*/ 63515 w 927837"/>
                  <a:gd name="connsiteY1354" fmla="*/ 191274 h 1279211"/>
                  <a:gd name="connsiteX1355" fmla="*/ 63413 w 927837"/>
                  <a:gd name="connsiteY1355" fmla="*/ 191958 h 1279211"/>
                  <a:gd name="connsiteX1356" fmla="*/ 63185 w 927837"/>
                  <a:gd name="connsiteY1356" fmla="*/ 192529 h 1279211"/>
                  <a:gd name="connsiteX1357" fmla="*/ 63045 w 927837"/>
                  <a:gd name="connsiteY1357" fmla="*/ 193184 h 1279211"/>
                  <a:gd name="connsiteX1358" fmla="*/ 63426 w 927837"/>
                  <a:gd name="connsiteY1358" fmla="*/ 194336 h 1279211"/>
                  <a:gd name="connsiteX1359" fmla="*/ 63312 w 927837"/>
                  <a:gd name="connsiteY1359" fmla="*/ 195105 h 1279211"/>
                  <a:gd name="connsiteX1360" fmla="*/ 62308 w 927837"/>
                  <a:gd name="connsiteY1360" fmla="*/ 195657 h 1279211"/>
                  <a:gd name="connsiteX1361" fmla="*/ 61940 w 927837"/>
                  <a:gd name="connsiteY1361" fmla="*/ 196622 h 1279211"/>
                  <a:gd name="connsiteX1362" fmla="*/ 62397 w 927837"/>
                  <a:gd name="connsiteY1362" fmla="*/ 196977 h 1279211"/>
                  <a:gd name="connsiteX1363" fmla="*/ 63388 w 927837"/>
                  <a:gd name="connsiteY1363" fmla="*/ 196783 h 1279211"/>
                  <a:gd name="connsiteX1364" fmla="*/ 64721 w 927837"/>
                  <a:gd name="connsiteY1364" fmla="*/ 196603 h 1279211"/>
                  <a:gd name="connsiteX1365" fmla="*/ 65090 w 927837"/>
                  <a:gd name="connsiteY1365" fmla="*/ 196902 h 1279211"/>
                  <a:gd name="connsiteX1366" fmla="*/ 65445 w 927837"/>
                  <a:gd name="connsiteY1366" fmla="*/ 197766 h 1279211"/>
                  <a:gd name="connsiteX1367" fmla="*/ 65560 w 927837"/>
                  <a:gd name="connsiteY1367" fmla="*/ 198591 h 1279211"/>
                  <a:gd name="connsiteX1368" fmla="*/ 66068 w 927837"/>
                  <a:gd name="connsiteY1368" fmla="*/ 199412 h 1279211"/>
                  <a:gd name="connsiteX1369" fmla="*/ 66919 w 927837"/>
                  <a:gd name="connsiteY1369" fmla="*/ 199879 h 1279211"/>
                  <a:gd name="connsiteX1370" fmla="*/ 67109 w 927837"/>
                  <a:gd name="connsiteY1370" fmla="*/ 200273 h 1279211"/>
                  <a:gd name="connsiteX1371" fmla="*/ 67084 w 927837"/>
                  <a:gd name="connsiteY1371" fmla="*/ 201427 h 1279211"/>
                  <a:gd name="connsiteX1372" fmla="*/ 67579 w 927837"/>
                  <a:gd name="connsiteY1372" fmla="*/ 201522 h 1279211"/>
                  <a:gd name="connsiteX1373" fmla="*/ 68366 w 927837"/>
                  <a:gd name="connsiteY1373" fmla="*/ 201461 h 1279211"/>
                  <a:gd name="connsiteX1374" fmla="*/ 68785 w 927837"/>
                  <a:gd name="connsiteY1374" fmla="*/ 201731 h 1279211"/>
                  <a:gd name="connsiteX1375" fmla="*/ 68493 w 927837"/>
                  <a:gd name="connsiteY1375" fmla="*/ 202585 h 1279211"/>
                  <a:gd name="connsiteX1376" fmla="*/ 68074 w 927837"/>
                  <a:gd name="connsiteY1376" fmla="*/ 203427 h 1279211"/>
                  <a:gd name="connsiteX1377" fmla="*/ 68379 w 927837"/>
                  <a:gd name="connsiteY1377" fmla="*/ 203925 h 1279211"/>
                  <a:gd name="connsiteX1378" fmla="*/ 68925 w 927837"/>
                  <a:gd name="connsiteY1378" fmla="*/ 204219 h 1279211"/>
                  <a:gd name="connsiteX1379" fmla="*/ 69725 w 927837"/>
                  <a:gd name="connsiteY1379" fmla="*/ 204272 h 1279211"/>
                  <a:gd name="connsiteX1380" fmla="*/ 70208 w 927837"/>
                  <a:gd name="connsiteY1380" fmla="*/ 204210 h 1279211"/>
                  <a:gd name="connsiteX1381" fmla="*/ 70995 w 927837"/>
                  <a:gd name="connsiteY1381" fmla="*/ 204547 h 1279211"/>
                  <a:gd name="connsiteX1382" fmla="*/ 71325 w 927837"/>
                  <a:gd name="connsiteY1382" fmla="*/ 205099 h 1279211"/>
                  <a:gd name="connsiteX1383" fmla="*/ 71605 w 927837"/>
                  <a:gd name="connsiteY1383" fmla="*/ 205925 h 1279211"/>
                  <a:gd name="connsiteX1384" fmla="*/ 71046 w 927837"/>
                  <a:gd name="connsiteY1384" fmla="*/ 206098 h 1279211"/>
                  <a:gd name="connsiteX1385" fmla="*/ 70221 w 927837"/>
                  <a:gd name="connsiteY1385" fmla="*/ 206310 h 1279211"/>
                  <a:gd name="connsiteX1386" fmla="*/ 69649 w 927837"/>
                  <a:gd name="connsiteY1386" fmla="*/ 206734 h 1279211"/>
                  <a:gd name="connsiteX1387" fmla="*/ 69293 w 927837"/>
                  <a:gd name="connsiteY1387" fmla="*/ 207379 h 1279211"/>
                  <a:gd name="connsiteX1388" fmla="*/ 69662 w 927837"/>
                  <a:gd name="connsiteY1388" fmla="*/ 208818 h 1279211"/>
                  <a:gd name="connsiteX1389" fmla="*/ 69128 w 927837"/>
                  <a:gd name="connsiteY1389" fmla="*/ 209405 h 1279211"/>
                  <a:gd name="connsiteX1390" fmla="*/ 68722 w 927837"/>
                  <a:gd name="connsiteY1390" fmla="*/ 210291 h 1279211"/>
                  <a:gd name="connsiteX1391" fmla="*/ 68404 w 927837"/>
                  <a:gd name="connsiteY1391" fmla="*/ 211081 h 1279211"/>
                  <a:gd name="connsiteX1392" fmla="*/ 68366 w 927837"/>
                  <a:gd name="connsiteY1392" fmla="*/ 211723 h 1279211"/>
                  <a:gd name="connsiteX1393" fmla="*/ 68709 w 927837"/>
                  <a:gd name="connsiteY1393" fmla="*/ 212674 h 1279211"/>
                  <a:gd name="connsiteX1394" fmla="*/ 69090 w 927837"/>
                  <a:gd name="connsiteY1394" fmla="*/ 213214 h 1279211"/>
                  <a:gd name="connsiteX1395" fmla="*/ 69751 w 927837"/>
                  <a:gd name="connsiteY1395" fmla="*/ 213582 h 1279211"/>
                  <a:gd name="connsiteX1396" fmla="*/ 69738 w 927837"/>
                  <a:gd name="connsiteY1396" fmla="*/ 214105 h 1279211"/>
                  <a:gd name="connsiteX1397" fmla="*/ 69471 w 927837"/>
                  <a:gd name="connsiteY1397" fmla="*/ 214590 h 1279211"/>
                  <a:gd name="connsiteX1398" fmla="*/ 68976 w 927837"/>
                  <a:gd name="connsiteY1398" fmla="*/ 215447 h 1279211"/>
                  <a:gd name="connsiteX1399" fmla="*/ 68658 w 927837"/>
                  <a:gd name="connsiteY1399" fmla="*/ 216019 h 1279211"/>
                  <a:gd name="connsiteX1400" fmla="*/ 67960 w 927837"/>
                  <a:gd name="connsiteY1400" fmla="*/ 216366 h 1279211"/>
                  <a:gd name="connsiteX1401" fmla="*/ 67198 w 927837"/>
                  <a:gd name="connsiteY1401" fmla="*/ 216632 h 1279211"/>
                  <a:gd name="connsiteX1402" fmla="*/ 66817 w 927837"/>
                  <a:gd name="connsiteY1402" fmla="*/ 217126 h 1279211"/>
                  <a:gd name="connsiteX1403" fmla="*/ 66283 w 927837"/>
                  <a:gd name="connsiteY1403" fmla="*/ 217846 h 1279211"/>
                  <a:gd name="connsiteX1404" fmla="*/ 65674 w 927837"/>
                  <a:gd name="connsiteY1404" fmla="*/ 218193 h 1279211"/>
                  <a:gd name="connsiteX1405" fmla="*/ 65394 w 927837"/>
                  <a:gd name="connsiteY1405" fmla="*/ 218601 h 1279211"/>
                  <a:gd name="connsiteX1406" fmla="*/ 64912 w 927837"/>
                  <a:gd name="connsiteY1406" fmla="*/ 219002 h 1279211"/>
                  <a:gd name="connsiteX1407" fmla="*/ 64163 w 927837"/>
                  <a:gd name="connsiteY1407" fmla="*/ 219092 h 1279211"/>
                  <a:gd name="connsiteX1408" fmla="*/ 63045 w 927837"/>
                  <a:gd name="connsiteY1408" fmla="*/ 219326 h 1279211"/>
                  <a:gd name="connsiteX1409" fmla="*/ 63121 w 927837"/>
                  <a:gd name="connsiteY1409" fmla="*/ 219939 h 1279211"/>
                  <a:gd name="connsiteX1410" fmla="*/ 63591 w 927837"/>
                  <a:gd name="connsiteY1410" fmla="*/ 220479 h 1279211"/>
                  <a:gd name="connsiteX1411" fmla="*/ 63655 w 927837"/>
                  <a:gd name="connsiteY1411" fmla="*/ 220931 h 1279211"/>
                  <a:gd name="connsiteX1412" fmla="*/ 62994 w 927837"/>
                  <a:gd name="connsiteY1412" fmla="*/ 221208 h 1279211"/>
                  <a:gd name="connsiteX1413" fmla="*/ 62004 w 927837"/>
                  <a:gd name="connsiteY1413" fmla="*/ 221782 h 1279211"/>
                  <a:gd name="connsiteX1414" fmla="*/ 61191 w 927837"/>
                  <a:gd name="connsiteY1414" fmla="*/ 222257 h 1279211"/>
                  <a:gd name="connsiteX1415" fmla="*/ 60530 w 927837"/>
                  <a:gd name="connsiteY1415" fmla="*/ 222858 h 1279211"/>
                  <a:gd name="connsiteX1416" fmla="*/ 59984 w 927837"/>
                  <a:gd name="connsiteY1416" fmla="*/ 222707 h 1279211"/>
                  <a:gd name="connsiteX1417" fmla="*/ 59133 w 927837"/>
                  <a:gd name="connsiteY1417" fmla="*/ 222200 h 1279211"/>
                  <a:gd name="connsiteX1418" fmla="*/ 58549 w 927837"/>
                  <a:gd name="connsiteY1418" fmla="*/ 222316 h 1279211"/>
                  <a:gd name="connsiteX1419" fmla="*/ 58346 w 927837"/>
                  <a:gd name="connsiteY1419" fmla="*/ 222755 h 1279211"/>
                  <a:gd name="connsiteX1420" fmla="*/ 58854 w 927837"/>
                  <a:gd name="connsiteY1420" fmla="*/ 223381 h 1279211"/>
                  <a:gd name="connsiteX1421" fmla="*/ 59565 w 927837"/>
                  <a:gd name="connsiteY1421" fmla="*/ 223433 h 1279211"/>
                  <a:gd name="connsiteX1422" fmla="*/ 59997 w 927837"/>
                  <a:gd name="connsiteY1422" fmla="*/ 223789 h 1279211"/>
                  <a:gd name="connsiteX1423" fmla="*/ 60403 w 927837"/>
                  <a:gd name="connsiteY1423" fmla="*/ 224482 h 1279211"/>
                  <a:gd name="connsiteX1424" fmla="*/ 60213 w 927837"/>
                  <a:gd name="connsiteY1424" fmla="*/ 225279 h 1279211"/>
                  <a:gd name="connsiteX1425" fmla="*/ 59781 w 927837"/>
                  <a:gd name="connsiteY1425" fmla="*/ 225667 h 1279211"/>
                  <a:gd name="connsiteX1426" fmla="*/ 59095 w 927837"/>
                  <a:gd name="connsiteY1426" fmla="*/ 225741 h 1279211"/>
                  <a:gd name="connsiteX1427" fmla="*/ 58702 w 927837"/>
                  <a:gd name="connsiteY1427" fmla="*/ 225279 h 1279211"/>
                  <a:gd name="connsiteX1428" fmla="*/ 58067 w 927837"/>
                  <a:gd name="connsiteY1428" fmla="*/ 224952 h 1279211"/>
                  <a:gd name="connsiteX1429" fmla="*/ 57736 w 927837"/>
                  <a:gd name="connsiteY1429" fmla="*/ 225411 h 1279211"/>
                  <a:gd name="connsiteX1430" fmla="*/ 57597 w 927837"/>
                  <a:gd name="connsiteY1430" fmla="*/ 226194 h 1279211"/>
                  <a:gd name="connsiteX1431" fmla="*/ 57495 w 927837"/>
                  <a:gd name="connsiteY1431" fmla="*/ 227205 h 1279211"/>
                  <a:gd name="connsiteX1432" fmla="*/ 58029 w 927837"/>
                  <a:gd name="connsiteY1432" fmla="*/ 228092 h 1279211"/>
                  <a:gd name="connsiteX1433" fmla="*/ 57686 w 927837"/>
                  <a:gd name="connsiteY1433" fmla="*/ 228455 h 1279211"/>
                  <a:gd name="connsiteX1434" fmla="*/ 56987 w 927837"/>
                  <a:gd name="connsiteY1434" fmla="*/ 229199 h 1279211"/>
                  <a:gd name="connsiteX1435" fmla="*/ 56593 w 927837"/>
                  <a:gd name="connsiteY1435" fmla="*/ 229928 h 1279211"/>
                  <a:gd name="connsiteX1436" fmla="*/ 56568 w 927837"/>
                  <a:gd name="connsiteY1436" fmla="*/ 230655 h 1279211"/>
                  <a:gd name="connsiteX1437" fmla="*/ 57165 w 927837"/>
                  <a:gd name="connsiteY1437" fmla="*/ 231575 h 1279211"/>
                  <a:gd name="connsiteX1438" fmla="*/ 58003 w 927837"/>
                  <a:gd name="connsiteY1438" fmla="*/ 232433 h 1279211"/>
                  <a:gd name="connsiteX1439" fmla="*/ 57889 w 927837"/>
                  <a:gd name="connsiteY1439" fmla="*/ 233277 h 1279211"/>
                  <a:gd name="connsiteX1440" fmla="*/ 57254 w 927837"/>
                  <a:gd name="connsiteY1440" fmla="*/ 234205 h 1279211"/>
                  <a:gd name="connsiteX1441" fmla="*/ 56365 w 927837"/>
                  <a:gd name="connsiteY1441" fmla="*/ 235508 h 1279211"/>
                  <a:gd name="connsiteX1442" fmla="*/ 55666 w 927837"/>
                  <a:gd name="connsiteY1442" fmla="*/ 236609 h 1279211"/>
                  <a:gd name="connsiteX1443" fmla="*/ 54638 w 927837"/>
                  <a:gd name="connsiteY1443" fmla="*/ 238235 h 1279211"/>
                  <a:gd name="connsiteX1444" fmla="*/ 53787 w 927837"/>
                  <a:gd name="connsiteY1444" fmla="*/ 239862 h 1279211"/>
                  <a:gd name="connsiteX1445" fmla="*/ 53101 w 927837"/>
                  <a:gd name="connsiteY1445" fmla="*/ 241423 h 1279211"/>
                  <a:gd name="connsiteX1446" fmla="*/ 52161 w 927837"/>
                  <a:gd name="connsiteY1446" fmla="*/ 243442 h 1279211"/>
                  <a:gd name="connsiteX1447" fmla="*/ 51272 w 927837"/>
                  <a:gd name="connsiteY1447" fmla="*/ 245099 h 1279211"/>
                  <a:gd name="connsiteX1448" fmla="*/ 50396 w 927837"/>
                  <a:gd name="connsiteY1448" fmla="*/ 246596 h 1279211"/>
                  <a:gd name="connsiteX1449" fmla="*/ 49393 w 927837"/>
                  <a:gd name="connsiteY1449" fmla="*/ 247938 h 1279211"/>
                  <a:gd name="connsiteX1450" fmla="*/ 48567 w 927837"/>
                  <a:gd name="connsiteY1450" fmla="*/ 248682 h 1279211"/>
                  <a:gd name="connsiteX1451" fmla="*/ 47360 w 927837"/>
                  <a:gd name="connsiteY1451" fmla="*/ 249812 h 1279211"/>
                  <a:gd name="connsiteX1452" fmla="*/ 46294 w 927837"/>
                  <a:gd name="connsiteY1452" fmla="*/ 251348 h 1279211"/>
                  <a:gd name="connsiteX1453" fmla="*/ 45659 w 927837"/>
                  <a:gd name="connsiteY1453" fmla="*/ 252716 h 1279211"/>
                  <a:gd name="connsiteX1454" fmla="*/ 45189 w 927837"/>
                  <a:gd name="connsiteY1454" fmla="*/ 254019 h 1279211"/>
                  <a:gd name="connsiteX1455" fmla="*/ 44516 w 927837"/>
                  <a:gd name="connsiteY1455" fmla="*/ 256035 h 1279211"/>
                  <a:gd name="connsiteX1456" fmla="*/ 43881 w 927837"/>
                  <a:gd name="connsiteY1456" fmla="*/ 257952 h 1279211"/>
                  <a:gd name="connsiteX1457" fmla="*/ 43030 w 927837"/>
                  <a:gd name="connsiteY1457" fmla="*/ 259958 h 1279211"/>
                  <a:gd name="connsiteX1458" fmla="*/ 42052 w 927837"/>
                  <a:gd name="connsiteY1458" fmla="*/ 261988 h 1279211"/>
                  <a:gd name="connsiteX1459" fmla="*/ 41036 w 927837"/>
                  <a:gd name="connsiteY1459" fmla="*/ 263843 h 1279211"/>
                  <a:gd name="connsiteX1460" fmla="*/ 40045 w 927837"/>
                  <a:gd name="connsiteY1460" fmla="*/ 265892 h 1279211"/>
                  <a:gd name="connsiteX1461" fmla="*/ 39182 w 927837"/>
                  <a:gd name="connsiteY1461" fmla="*/ 267434 h 1279211"/>
                  <a:gd name="connsiteX1462" fmla="*/ 38128 w 927837"/>
                  <a:gd name="connsiteY1462" fmla="*/ 269035 h 1279211"/>
                  <a:gd name="connsiteX1463" fmla="*/ 37429 w 927837"/>
                  <a:gd name="connsiteY1463" fmla="*/ 270178 h 1279211"/>
                  <a:gd name="connsiteX1464" fmla="*/ 37315 w 927837"/>
                  <a:gd name="connsiteY1464" fmla="*/ 270955 h 1279211"/>
                  <a:gd name="connsiteX1465" fmla="*/ 37251 w 927837"/>
                  <a:gd name="connsiteY1465" fmla="*/ 271608 h 1279211"/>
                  <a:gd name="connsiteX1466" fmla="*/ 37023 w 927837"/>
                  <a:gd name="connsiteY1466" fmla="*/ 272764 h 1279211"/>
                  <a:gd name="connsiteX1467" fmla="*/ 36502 w 927837"/>
                  <a:gd name="connsiteY1467" fmla="*/ 275008 h 1279211"/>
                  <a:gd name="connsiteX1468" fmla="*/ 36261 w 927837"/>
                  <a:gd name="connsiteY1468" fmla="*/ 276706 h 1279211"/>
                  <a:gd name="connsiteX1469" fmla="*/ 36502 w 927837"/>
                  <a:gd name="connsiteY1469" fmla="*/ 277269 h 1279211"/>
                  <a:gd name="connsiteX1470" fmla="*/ 36654 w 927837"/>
                  <a:gd name="connsiteY1470" fmla="*/ 277731 h 1279211"/>
                  <a:gd name="connsiteX1471" fmla="*/ 36832 w 927837"/>
                  <a:gd name="connsiteY1471" fmla="*/ 278216 h 1279211"/>
                  <a:gd name="connsiteX1472" fmla="*/ 37112 w 927837"/>
                  <a:gd name="connsiteY1472" fmla="*/ 279230 h 1279211"/>
                  <a:gd name="connsiteX1473" fmla="*/ 37188 w 927837"/>
                  <a:gd name="connsiteY1473" fmla="*/ 279866 h 1279211"/>
                  <a:gd name="connsiteX1474" fmla="*/ 37137 w 927837"/>
                  <a:gd name="connsiteY1474" fmla="*/ 281112 h 1279211"/>
                  <a:gd name="connsiteX1475" fmla="*/ 36781 w 927837"/>
                  <a:gd name="connsiteY1475" fmla="*/ 282380 h 1279211"/>
                  <a:gd name="connsiteX1476" fmla="*/ 36438 w 927837"/>
                  <a:gd name="connsiteY1476" fmla="*/ 283763 h 1279211"/>
                  <a:gd name="connsiteX1477" fmla="*/ 36007 w 927837"/>
                  <a:gd name="connsiteY1477" fmla="*/ 284910 h 1279211"/>
                  <a:gd name="connsiteX1478" fmla="*/ 35689 w 927837"/>
                  <a:gd name="connsiteY1478" fmla="*/ 285921 h 1279211"/>
                  <a:gd name="connsiteX1479" fmla="*/ 35448 w 927837"/>
                  <a:gd name="connsiteY1479" fmla="*/ 286904 h 1279211"/>
                  <a:gd name="connsiteX1480" fmla="*/ 35181 w 927837"/>
                  <a:gd name="connsiteY1480" fmla="*/ 287902 h 1279211"/>
                  <a:gd name="connsiteX1481" fmla="*/ 34762 w 927837"/>
                  <a:gd name="connsiteY1481" fmla="*/ 289068 h 1279211"/>
                  <a:gd name="connsiteX1482" fmla="*/ 34203 w 927837"/>
                  <a:gd name="connsiteY1482" fmla="*/ 290134 h 1279211"/>
                  <a:gd name="connsiteX1483" fmla="*/ 33289 w 927837"/>
                  <a:gd name="connsiteY1483" fmla="*/ 291554 h 1279211"/>
                  <a:gd name="connsiteX1484" fmla="*/ 32082 w 927837"/>
                  <a:gd name="connsiteY1484" fmla="*/ 292972 h 1279211"/>
                  <a:gd name="connsiteX1485" fmla="*/ 31092 w 927837"/>
                  <a:gd name="connsiteY1485" fmla="*/ 293920 h 1279211"/>
                  <a:gd name="connsiteX1486" fmla="*/ 30012 w 927837"/>
                  <a:gd name="connsiteY1486" fmla="*/ 294922 h 1279211"/>
                  <a:gd name="connsiteX1487" fmla="*/ 29187 w 927837"/>
                  <a:gd name="connsiteY1487" fmla="*/ 295833 h 1279211"/>
                  <a:gd name="connsiteX1488" fmla="*/ 28361 w 927837"/>
                  <a:gd name="connsiteY1488" fmla="*/ 296521 h 1279211"/>
                  <a:gd name="connsiteX1489" fmla="*/ 27549 w 927837"/>
                  <a:gd name="connsiteY1489" fmla="*/ 297304 h 1279211"/>
                  <a:gd name="connsiteX1490" fmla="*/ 26774 w 927837"/>
                  <a:gd name="connsiteY1490" fmla="*/ 298032 h 1279211"/>
                  <a:gd name="connsiteX1491" fmla="*/ 25796 w 927837"/>
                  <a:gd name="connsiteY1491" fmla="*/ 299345 h 1279211"/>
                  <a:gd name="connsiteX1492" fmla="*/ 24970 w 927837"/>
                  <a:gd name="connsiteY1492" fmla="*/ 300505 h 1279211"/>
                  <a:gd name="connsiteX1493" fmla="*/ 23929 w 927837"/>
                  <a:gd name="connsiteY1493" fmla="*/ 302223 h 1279211"/>
                  <a:gd name="connsiteX1494" fmla="*/ 23319 w 927837"/>
                  <a:gd name="connsiteY1494" fmla="*/ 303635 h 1279211"/>
                  <a:gd name="connsiteX1495" fmla="*/ 23078 w 927837"/>
                  <a:gd name="connsiteY1495" fmla="*/ 304348 h 1279211"/>
                  <a:gd name="connsiteX1496" fmla="*/ 22430 w 927837"/>
                  <a:gd name="connsiteY1496" fmla="*/ 305973 h 1279211"/>
                  <a:gd name="connsiteX1497" fmla="*/ 21910 w 927837"/>
                  <a:gd name="connsiteY1497" fmla="*/ 307415 h 1279211"/>
                  <a:gd name="connsiteX1498" fmla="*/ 21414 w 927837"/>
                  <a:gd name="connsiteY1498" fmla="*/ 308978 h 1279211"/>
                  <a:gd name="connsiteX1499" fmla="*/ 20830 w 927837"/>
                  <a:gd name="connsiteY1499" fmla="*/ 310375 h 1279211"/>
                  <a:gd name="connsiteX1500" fmla="*/ 18874 w 927837"/>
                  <a:gd name="connsiteY1500" fmla="*/ 312661 h 1279211"/>
                  <a:gd name="connsiteX1501" fmla="*/ 15839 w 927837"/>
                  <a:gd name="connsiteY1501" fmla="*/ 314867 h 1279211"/>
                  <a:gd name="connsiteX1502" fmla="*/ 13236 w 927837"/>
                  <a:gd name="connsiteY1502" fmla="*/ 316733 h 1279211"/>
                  <a:gd name="connsiteX1503" fmla="*/ 9603 w 927837"/>
                  <a:gd name="connsiteY1503" fmla="*/ 318645 h 1279211"/>
                  <a:gd name="connsiteX1504" fmla="*/ 6708 w 927837"/>
                  <a:gd name="connsiteY1504" fmla="*/ 319342 h 1279211"/>
                  <a:gd name="connsiteX1505" fmla="*/ 2580 w 927837"/>
                  <a:gd name="connsiteY1505" fmla="*/ 319618 h 1279211"/>
                  <a:gd name="connsiteX1506" fmla="*/ 180 w 927837"/>
                  <a:gd name="connsiteY1506" fmla="*/ 319632 h 1279211"/>
                  <a:gd name="connsiteX1507" fmla="*/ 218 w 927837"/>
                  <a:gd name="connsiteY1507" fmla="*/ 338748 h 1279211"/>
                  <a:gd name="connsiteX1508" fmla="*/ 421 w 927837"/>
                  <a:gd name="connsiteY1508" fmla="*/ 358523 h 1279211"/>
                  <a:gd name="connsiteX1509" fmla="*/ 612 w 927837"/>
                  <a:gd name="connsiteY1509" fmla="*/ 376771 h 1279211"/>
                  <a:gd name="connsiteX1510" fmla="*/ 751 w 927837"/>
                  <a:gd name="connsiteY1510" fmla="*/ 418229 h 1279211"/>
                  <a:gd name="connsiteX1511" fmla="*/ 4447 w 927837"/>
                  <a:gd name="connsiteY1511" fmla="*/ 418598 h 1279211"/>
                  <a:gd name="connsiteX1512" fmla="*/ 7470 w 927837"/>
                  <a:gd name="connsiteY1512" fmla="*/ 418691 h 1279211"/>
                  <a:gd name="connsiteX1513" fmla="*/ 9680 w 927837"/>
                  <a:gd name="connsiteY1513" fmla="*/ 418745 h 1279211"/>
                  <a:gd name="connsiteX1514" fmla="*/ 12575 w 927837"/>
                  <a:gd name="connsiteY1514" fmla="*/ 419243 h 1279211"/>
                  <a:gd name="connsiteX1515" fmla="*/ 14315 w 927837"/>
                  <a:gd name="connsiteY1515" fmla="*/ 419872 h 1279211"/>
                  <a:gd name="connsiteX1516" fmla="*/ 16195 w 927837"/>
                  <a:gd name="connsiteY1516" fmla="*/ 420569 h 1279211"/>
                  <a:gd name="connsiteX1517" fmla="*/ 17604 w 927837"/>
                  <a:gd name="connsiteY1517" fmla="*/ 420191 h 1279211"/>
                  <a:gd name="connsiteX1518" fmla="*/ 19776 w 927837"/>
                  <a:gd name="connsiteY1518" fmla="*/ 420473 h 1279211"/>
                  <a:gd name="connsiteX1519" fmla="*/ 21821 w 927837"/>
                  <a:gd name="connsiteY1519" fmla="*/ 421250 h 1279211"/>
                  <a:gd name="connsiteX1520" fmla="*/ 24323 w 927837"/>
                  <a:gd name="connsiteY1520" fmla="*/ 422769 h 1279211"/>
                  <a:gd name="connsiteX1521" fmla="*/ 26151 w 927837"/>
                  <a:gd name="connsiteY1521" fmla="*/ 424085 h 1279211"/>
                  <a:gd name="connsiteX1522" fmla="*/ 27968 w 927837"/>
                  <a:gd name="connsiteY1522" fmla="*/ 425253 h 1279211"/>
                  <a:gd name="connsiteX1523" fmla="*/ 29949 w 927837"/>
                  <a:gd name="connsiteY1523" fmla="*/ 426465 h 1279211"/>
                  <a:gd name="connsiteX1524" fmla="*/ 31574 w 927837"/>
                  <a:gd name="connsiteY1524" fmla="*/ 427186 h 1279211"/>
                  <a:gd name="connsiteX1525" fmla="*/ 32882 w 927837"/>
                  <a:gd name="connsiteY1525" fmla="*/ 427909 h 1279211"/>
                  <a:gd name="connsiteX1526" fmla="*/ 34165 w 927837"/>
                  <a:gd name="connsiteY1526" fmla="*/ 428156 h 1279211"/>
                  <a:gd name="connsiteX1527" fmla="*/ 36057 w 927837"/>
                  <a:gd name="connsiteY1527" fmla="*/ 428641 h 1279211"/>
                  <a:gd name="connsiteX1528" fmla="*/ 38115 w 927837"/>
                  <a:gd name="connsiteY1528" fmla="*/ 428904 h 1279211"/>
                  <a:gd name="connsiteX1529" fmla="*/ 40147 w 927837"/>
                  <a:gd name="connsiteY1529" fmla="*/ 428820 h 1279211"/>
                  <a:gd name="connsiteX1530" fmla="*/ 41671 w 927837"/>
                  <a:gd name="connsiteY1530" fmla="*/ 428759 h 1279211"/>
                  <a:gd name="connsiteX1531" fmla="*/ 43398 w 927837"/>
                  <a:gd name="connsiteY1531" fmla="*/ 428740 h 1279211"/>
                  <a:gd name="connsiteX1532" fmla="*/ 44643 w 927837"/>
                  <a:gd name="connsiteY1532" fmla="*/ 428650 h 1279211"/>
                  <a:gd name="connsiteX1533" fmla="*/ 46357 w 927837"/>
                  <a:gd name="connsiteY1533" fmla="*/ 428516 h 1279211"/>
                  <a:gd name="connsiteX1534" fmla="*/ 47526 w 927837"/>
                  <a:gd name="connsiteY1534" fmla="*/ 428853 h 1279211"/>
                  <a:gd name="connsiteX1535" fmla="*/ 48072 w 927837"/>
                  <a:gd name="connsiteY1535" fmla="*/ 429820 h 1279211"/>
                  <a:gd name="connsiteX1536" fmla="*/ 48656 w 927837"/>
                  <a:gd name="connsiteY1536" fmla="*/ 431072 h 1279211"/>
                  <a:gd name="connsiteX1537" fmla="*/ 49380 w 927837"/>
                  <a:gd name="connsiteY1537" fmla="*/ 432086 h 1279211"/>
                  <a:gd name="connsiteX1538" fmla="*/ 50027 w 927837"/>
                  <a:gd name="connsiteY1538" fmla="*/ 432709 h 1279211"/>
                  <a:gd name="connsiteX1539" fmla="*/ 50929 w 927837"/>
                  <a:gd name="connsiteY1539" fmla="*/ 432802 h 1279211"/>
                  <a:gd name="connsiteX1540" fmla="*/ 53139 w 927837"/>
                  <a:gd name="connsiteY1540" fmla="*/ 432940 h 1279211"/>
                  <a:gd name="connsiteX1541" fmla="*/ 55133 w 927837"/>
                  <a:gd name="connsiteY1541" fmla="*/ 433657 h 1279211"/>
                  <a:gd name="connsiteX1542" fmla="*/ 57101 w 927837"/>
                  <a:gd name="connsiteY1542" fmla="*/ 434526 h 1279211"/>
                  <a:gd name="connsiteX1543" fmla="*/ 58879 w 927837"/>
                  <a:gd name="connsiteY1543" fmla="*/ 435695 h 1279211"/>
                  <a:gd name="connsiteX1544" fmla="*/ 61038 w 927837"/>
                  <a:gd name="connsiteY1544" fmla="*/ 436550 h 1279211"/>
                  <a:gd name="connsiteX1545" fmla="*/ 62689 w 927837"/>
                  <a:gd name="connsiteY1545" fmla="*/ 437676 h 1279211"/>
                  <a:gd name="connsiteX1546" fmla="*/ 63718 w 927837"/>
                  <a:gd name="connsiteY1546" fmla="*/ 439769 h 1279211"/>
                  <a:gd name="connsiteX1547" fmla="*/ 64315 w 927837"/>
                  <a:gd name="connsiteY1547" fmla="*/ 440807 h 1279211"/>
                  <a:gd name="connsiteX1548" fmla="*/ 65191 w 927837"/>
                  <a:gd name="connsiteY1548" fmla="*/ 441477 h 1279211"/>
                  <a:gd name="connsiteX1549" fmla="*/ 67922 w 927837"/>
                  <a:gd name="connsiteY1549" fmla="*/ 442370 h 1279211"/>
                  <a:gd name="connsiteX1550" fmla="*/ 70094 w 927837"/>
                  <a:gd name="connsiteY1550" fmla="*/ 443542 h 1279211"/>
                  <a:gd name="connsiteX1551" fmla="*/ 71859 w 927837"/>
                  <a:gd name="connsiteY1551" fmla="*/ 444364 h 1279211"/>
                  <a:gd name="connsiteX1552" fmla="*/ 73738 w 927837"/>
                  <a:gd name="connsiteY1552" fmla="*/ 445860 h 1279211"/>
                  <a:gd name="connsiteX1553" fmla="*/ 75618 w 927837"/>
                  <a:gd name="connsiteY1553" fmla="*/ 448345 h 1279211"/>
                  <a:gd name="connsiteX1554" fmla="*/ 76393 w 927837"/>
                  <a:gd name="connsiteY1554" fmla="*/ 450744 h 1279211"/>
                  <a:gd name="connsiteX1555" fmla="*/ 77091 w 927837"/>
                  <a:gd name="connsiteY1555" fmla="*/ 452478 h 1279211"/>
                  <a:gd name="connsiteX1556" fmla="*/ 79339 w 927837"/>
                  <a:gd name="connsiteY1556" fmla="*/ 454352 h 1279211"/>
                  <a:gd name="connsiteX1557" fmla="*/ 81308 w 927837"/>
                  <a:gd name="connsiteY1557" fmla="*/ 456151 h 1279211"/>
                  <a:gd name="connsiteX1558" fmla="*/ 82971 w 927837"/>
                  <a:gd name="connsiteY1558" fmla="*/ 457647 h 1279211"/>
                  <a:gd name="connsiteX1559" fmla="*/ 84165 w 927837"/>
                  <a:gd name="connsiteY1559" fmla="*/ 458938 h 1279211"/>
                  <a:gd name="connsiteX1560" fmla="*/ 85499 w 927837"/>
                  <a:gd name="connsiteY1560" fmla="*/ 460454 h 1279211"/>
                  <a:gd name="connsiteX1561" fmla="*/ 85981 w 927837"/>
                  <a:gd name="connsiteY1561" fmla="*/ 462242 h 1279211"/>
                  <a:gd name="connsiteX1562" fmla="*/ 86477 w 927837"/>
                  <a:gd name="connsiteY1562" fmla="*/ 464737 h 1279211"/>
                  <a:gd name="connsiteX1563" fmla="*/ 86794 w 927837"/>
                  <a:gd name="connsiteY1563" fmla="*/ 467135 h 1279211"/>
                  <a:gd name="connsiteX1564" fmla="*/ 87670 w 927837"/>
                  <a:gd name="connsiteY1564" fmla="*/ 469215 h 1279211"/>
                  <a:gd name="connsiteX1565" fmla="*/ 88305 w 927837"/>
                  <a:gd name="connsiteY1565" fmla="*/ 470734 h 1279211"/>
                  <a:gd name="connsiteX1566" fmla="*/ 88140 w 927837"/>
                  <a:gd name="connsiteY1566" fmla="*/ 471556 h 1279211"/>
                  <a:gd name="connsiteX1567" fmla="*/ 87378 w 927837"/>
                  <a:gd name="connsiteY1567" fmla="*/ 472593 h 1279211"/>
                  <a:gd name="connsiteX1568" fmla="*/ 87061 w 927837"/>
                  <a:gd name="connsiteY1568" fmla="*/ 473489 h 1279211"/>
                  <a:gd name="connsiteX1569" fmla="*/ 87416 w 927837"/>
                  <a:gd name="connsiteY1569" fmla="*/ 474257 h 1279211"/>
                  <a:gd name="connsiteX1570" fmla="*/ 88280 w 927837"/>
                  <a:gd name="connsiteY1570" fmla="*/ 475621 h 1279211"/>
                  <a:gd name="connsiteX1571" fmla="*/ 88648 w 927837"/>
                  <a:gd name="connsiteY1571" fmla="*/ 476687 h 1279211"/>
                  <a:gd name="connsiteX1572" fmla="*/ 89220 w 927837"/>
                  <a:gd name="connsiteY1572" fmla="*/ 477811 h 1279211"/>
                  <a:gd name="connsiteX1573" fmla="*/ 89779 w 927837"/>
                  <a:gd name="connsiteY1573" fmla="*/ 478781 h 1279211"/>
                  <a:gd name="connsiteX1574" fmla="*/ 90439 w 927837"/>
                  <a:gd name="connsiteY1574" fmla="*/ 479798 h 1279211"/>
                  <a:gd name="connsiteX1575" fmla="*/ 91747 w 927837"/>
                  <a:gd name="connsiteY1575" fmla="*/ 480450 h 1279211"/>
                  <a:gd name="connsiteX1576" fmla="*/ 92738 w 927837"/>
                  <a:gd name="connsiteY1576" fmla="*/ 481443 h 1279211"/>
                  <a:gd name="connsiteX1577" fmla="*/ 93931 w 927837"/>
                  <a:gd name="connsiteY1577" fmla="*/ 481931 h 1279211"/>
                  <a:gd name="connsiteX1578" fmla="*/ 94935 w 927837"/>
                  <a:gd name="connsiteY1578" fmla="*/ 482042 h 1279211"/>
                  <a:gd name="connsiteX1579" fmla="*/ 95836 w 927837"/>
                  <a:gd name="connsiteY1579" fmla="*/ 482348 h 1279211"/>
                  <a:gd name="connsiteX1580" fmla="*/ 96484 w 927837"/>
                  <a:gd name="connsiteY1580" fmla="*/ 482746 h 1279211"/>
                  <a:gd name="connsiteX1581" fmla="*/ 97132 w 927837"/>
                  <a:gd name="connsiteY1581" fmla="*/ 483860 h 1279211"/>
                  <a:gd name="connsiteX1582" fmla="*/ 97513 w 927837"/>
                  <a:gd name="connsiteY1582" fmla="*/ 485061 h 1279211"/>
                  <a:gd name="connsiteX1583" fmla="*/ 97881 w 927837"/>
                  <a:gd name="connsiteY1583" fmla="*/ 486301 h 1279211"/>
                  <a:gd name="connsiteX1584" fmla="*/ 98122 w 927837"/>
                  <a:gd name="connsiteY1584" fmla="*/ 486994 h 1279211"/>
                  <a:gd name="connsiteX1585" fmla="*/ 98592 w 927837"/>
                  <a:gd name="connsiteY1585" fmla="*/ 488555 h 1279211"/>
                  <a:gd name="connsiteX1586" fmla="*/ 103787 w 927837"/>
                  <a:gd name="connsiteY1586" fmla="*/ 493508 h 1279211"/>
                  <a:gd name="connsiteX1587" fmla="*/ 107101 w 927837"/>
                  <a:gd name="connsiteY1587" fmla="*/ 497737 h 1279211"/>
                  <a:gd name="connsiteX1588" fmla="*/ 108841 w 927837"/>
                  <a:gd name="connsiteY1588" fmla="*/ 500871 h 1279211"/>
                  <a:gd name="connsiteX1589" fmla="*/ 110543 w 927837"/>
                  <a:gd name="connsiteY1589" fmla="*/ 504200 h 1279211"/>
                  <a:gd name="connsiteX1590" fmla="*/ 111381 w 927837"/>
                  <a:gd name="connsiteY1590" fmla="*/ 506534 h 1279211"/>
                  <a:gd name="connsiteX1591" fmla="*/ 112143 w 927837"/>
                  <a:gd name="connsiteY1591" fmla="*/ 510018 h 1279211"/>
                  <a:gd name="connsiteX1592" fmla="*/ 111140 w 927837"/>
                  <a:gd name="connsiteY1592" fmla="*/ 512551 h 1279211"/>
                  <a:gd name="connsiteX1593" fmla="*/ 110581 w 927837"/>
                  <a:gd name="connsiteY1593" fmla="*/ 514909 h 1279211"/>
                  <a:gd name="connsiteX1594" fmla="*/ 110187 w 927837"/>
                  <a:gd name="connsiteY1594" fmla="*/ 517304 h 1279211"/>
                  <a:gd name="connsiteX1595" fmla="*/ 109502 w 927837"/>
                  <a:gd name="connsiteY1595" fmla="*/ 519300 h 1279211"/>
                  <a:gd name="connsiteX1596" fmla="*/ 109146 w 927837"/>
                  <a:gd name="connsiteY1596" fmla="*/ 520380 h 1279211"/>
                  <a:gd name="connsiteX1597" fmla="*/ 108498 w 927837"/>
                  <a:gd name="connsiteY1597" fmla="*/ 521859 h 1279211"/>
                  <a:gd name="connsiteX1598" fmla="*/ 107990 w 927837"/>
                  <a:gd name="connsiteY1598" fmla="*/ 522981 h 1279211"/>
                  <a:gd name="connsiteX1599" fmla="*/ 106822 w 927837"/>
                  <a:gd name="connsiteY1599" fmla="*/ 525061 h 1279211"/>
                  <a:gd name="connsiteX1600" fmla="*/ 105488 w 927837"/>
                  <a:gd name="connsiteY1600" fmla="*/ 527662 h 1279211"/>
                  <a:gd name="connsiteX1601" fmla="*/ 104561 w 927837"/>
                  <a:gd name="connsiteY1601" fmla="*/ 530221 h 1279211"/>
                  <a:gd name="connsiteX1602" fmla="*/ 103977 w 927837"/>
                  <a:gd name="connsiteY1602" fmla="*/ 532776 h 1279211"/>
                  <a:gd name="connsiteX1603" fmla="*/ 103914 w 927837"/>
                  <a:gd name="connsiteY1603" fmla="*/ 536048 h 1279211"/>
                  <a:gd name="connsiteX1604" fmla="*/ 104269 w 927837"/>
                  <a:gd name="connsiteY1604" fmla="*/ 539237 h 1279211"/>
                  <a:gd name="connsiteX1605" fmla="*/ 105590 w 927837"/>
                  <a:gd name="connsiteY1605" fmla="*/ 542376 h 1279211"/>
                  <a:gd name="connsiteX1606" fmla="*/ 106263 w 927837"/>
                  <a:gd name="connsiteY1606" fmla="*/ 544046 h 1279211"/>
                  <a:gd name="connsiteX1607" fmla="*/ 106962 w 927837"/>
                  <a:gd name="connsiteY1607" fmla="*/ 545360 h 1279211"/>
                  <a:gd name="connsiteX1608" fmla="*/ 107533 w 927837"/>
                  <a:gd name="connsiteY1608" fmla="*/ 546711 h 1279211"/>
                  <a:gd name="connsiteX1609" fmla="*/ 108359 w 927837"/>
                  <a:gd name="connsiteY1609" fmla="*/ 547183 h 1279211"/>
                  <a:gd name="connsiteX1610" fmla="*/ 109222 w 927837"/>
                  <a:gd name="connsiteY1610" fmla="*/ 548095 h 1279211"/>
                  <a:gd name="connsiteX1611" fmla="*/ 110988 w 927837"/>
                  <a:gd name="connsiteY1611" fmla="*/ 549039 h 1279211"/>
                  <a:gd name="connsiteX1612" fmla="*/ 112905 w 927837"/>
                  <a:gd name="connsiteY1612" fmla="*/ 551104 h 1279211"/>
                  <a:gd name="connsiteX1613" fmla="*/ 113121 w 927837"/>
                  <a:gd name="connsiteY1613" fmla="*/ 552041 h 1279211"/>
                  <a:gd name="connsiteX1614" fmla="*/ 112359 w 927837"/>
                  <a:gd name="connsiteY1614" fmla="*/ 553402 h 1279211"/>
                  <a:gd name="connsiteX1615" fmla="*/ 110848 w 927837"/>
                  <a:gd name="connsiteY1615" fmla="*/ 554514 h 1279211"/>
                  <a:gd name="connsiteX1616" fmla="*/ 110264 w 927837"/>
                  <a:gd name="connsiteY1616" fmla="*/ 555172 h 1279211"/>
                  <a:gd name="connsiteX1617" fmla="*/ 110187 w 927837"/>
                  <a:gd name="connsiteY1617" fmla="*/ 555862 h 1279211"/>
                  <a:gd name="connsiteX1618" fmla="*/ 110403 w 927837"/>
                  <a:gd name="connsiteY1618" fmla="*/ 556417 h 1279211"/>
                  <a:gd name="connsiteX1619" fmla="*/ 109845 w 927837"/>
                  <a:gd name="connsiteY1619" fmla="*/ 556947 h 1279211"/>
                  <a:gd name="connsiteX1620" fmla="*/ 109133 w 927837"/>
                  <a:gd name="connsiteY1620" fmla="*/ 557285 h 1279211"/>
                  <a:gd name="connsiteX1621" fmla="*/ 109337 w 927837"/>
                  <a:gd name="connsiteY1621" fmla="*/ 558071 h 1279211"/>
                  <a:gd name="connsiteX1622" fmla="*/ 109197 w 927837"/>
                  <a:gd name="connsiteY1622" fmla="*/ 559041 h 1279211"/>
                  <a:gd name="connsiteX1623" fmla="*/ 108524 w 927837"/>
                  <a:gd name="connsiteY1623" fmla="*/ 559403 h 1279211"/>
                  <a:gd name="connsiteX1624" fmla="*/ 107774 w 927837"/>
                  <a:gd name="connsiteY1624" fmla="*/ 559294 h 1279211"/>
                  <a:gd name="connsiteX1625" fmla="*/ 107520 w 927837"/>
                  <a:gd name="connsiteY1625" fmla="*/ 559655 h 1279211"/>
                  <a:gd name="connsiteX1626" fmla="*/ 107063 w 927837"/>
                  <a:gd name="connsiteY1626" fmla="*/ 559683 h 1279211"/>
                  <a:gd name="connsiteX1627" fmla="*/ 106416 w 927837"/>
                  <a:gd name="connsiteY1627" fmla="*/ 559134 h 1279211"/>
                  <a:gd name="connsiteX1628" fmla="*/ 105476 w 927837"/>
                  <a:gd name="connsiteY1628" fmla="*/ 558861 h 1279211"/>
                  <a:gd name="connsiteX1629" fmla="*/ 105019 w 927837"/>
                  <a:gd name="connsiteY1629" fmla="*/ 558781 h 1279211"/>
                  <a:gd name="connsiteX1630" fmla="*/ 103837 w 927837"/>
                  <a:gd name="connsiteY1630" fmla="*/ 559079 h 1279211"/>
                  <a:gd name="connsiteX1631" fmla="*/ 103190 w 927837"/>
                  <a:gd name="connsiteY1631" fmla="*/ 558871 h 1279211"/>
                  <a:gd name="connsiteX1632" fmla="*/ 102390 w 927837"/>
                  <a:gd name="connsiteY1632" fmla="*/ 559237 h 1279211"/>
                  <a:gd name="connsiteX1633" fmla="*/ 102161 w 927837"/>
                  <a:gd name="connsiteY1633" fmla="*/ 560512 h 1279211"/>
                  <a:gd name="connsiteX1634" fmla="*/ 102072 w 927837"/>
                  <a:gd name="connsiteY1634" fmla="*/ 561048 h 1279211"/>
                  <a:gd name="connsiteX1635" fmla="*/ 101564 w 927837"/>
                  <a:gd name="connsiteY1635" fmla="*/ 562479 h 1279211"/>
                  <a:gd name="connsiteX1636" fmla="*/ 101259 w 927837"/>
                  <a:gd name="connsiteY1636" fmla="*/ 563359 h 1279211"/>
                  <a:gd name="connsiteX1637" fmla="*/ 101132 w 927837"/>
                  <a:gd name="connsiteY1637" fmla="*/ 564662 h 1279211"/>
                  <a:gd name="connsiteX1638" fmla="*/ 100383 w 927837"/>
                  <a:gd name="connsiteY1638" fmla="*/ 566031 h 1279211"/>
                  <a:gd name="connsiteX1639" fmla="*/ 100053 w 927837"/>
                  <a:gd name="connsiteY1639" fmla="*/ 567145 h 1279211"/>
                  <a:gd name="connsiteX1640" fmla="*/ 99989 w 927837"/>
                  <a:gd name="connsiteY1640" fmla="*/ 567637 h 1279211"/>
                  <a:gd name="connsiteX1641" fmla="*/ 99875 w 927837"/>
                  <a:gd name="connsiteY1641" fmla="*/ 568487 h 1279211"/>
                  <a:gd name="connsiteX1642" fmla="*/ 100256 w 927837"/>
                  <a:gd name="connsiteY1642" fmla="*/ 568927 h 1279211"/>
                  <a:gd name="connsiteX1643" fmla="*/ 101107 w 927837"/>
                  <a:gd name="connsiteY1643" fmla="*/ 569916 h 1279211"/>
                  <a:gd name="connsiteX1644" fmla="*/ 101386 w 927837"/>
                  <a:gd name="connsiteY1644" fmla="*/ 570715 h 1279211"/>
                  <a:gd name="connsiteX1645" fmla="*/ 101107 w 927837"/>
                  <a:gd name="connsiteY1645" fmla="*/ 571242 h 1279211"/>
                  <a:gd name="connsiteX1646" fmla="*/ 100053 w 927837"/>
                  <a:gd name="connsiteY1646" fmla="*/ 572713 h 1279211"/>
                  <a:gd name="connsiteX1647" fmla="*/ 98542 w 927837"/>
                  <a:gd name="connsiteY1647" fmla="*/ 574029 h 1279211"/>
                  <a:gd name="connsiteX1648" fmla="*/ 97462 w 927837"/>
                  <a:gd name="connsiteY1648" fmla="*/ 574761 h 1279211"/>
                  <a:gd name="connsiteX1649" fmla="*/ 96700 w 927837"/>
                  <a:gd name="connsiteY1649" fmla="*/ 574921 h 1279211"/>
                  <a:gd name="connsiteX1650" fmla="*/ 96065 w 927837"/>
                  <a:gd name="connsiteY1650" fmla="*/ 574837 h 1279211"/>
                  <a:gd name="connsiteX1651" fmla="*/ 94427 w 927837"/>
                  <a:gd name="connsiteY1651" fmla="*/ 575014 h 1279211"/>
                  <a:gd name="connsiteX1652" fmla="*/ 93843 w 927837"/>
                  <a:gd name="connsiteY1652" fmla="*/ 575959 h 1279211"/>
                  <a:gd name="connsiteX1653" fmla="*/ 93461 w 927837"/>
                  <a:gd name="connsiteY1653" fmla="*/ 577600 h 1279211"/>
                  <a:gd name="connsiteX1654" fmla="*/ 92915 w 927837"/>
                  <a:gd name="connsiteY1654" fmla="*/ 578315 h 1279211"/>
                  <a:gd name="connsiteX1655" fmla="*/ 91264 w 927837"/>
                  <a:gd name="connsiteY1655" fmla="*/ 578228 h 1279211"/>
                  <a:gd name="connsiteX1656" fmla="*/ 90147 w 927837"/>
                  <a:gd name="connsiteY1656" fmla="*/ 578630 h 1279211"/>
                  <a:gd name="connsiteX1657" fmla="*/ 89397 w 927837"/>
                  <a:gd name="connsiteY1657" fmla="*/ 579117 h 1279211"/>
                  <a:gd name="connsiteX1658" fmla="*/ 88255 w 927837"/>
                  <a:gd name="connsiteY1658" fmla="*/ 579564 h 1279211"/>
                  <a:gd name="connsiteX1659" fmla="*/ 87569 w 927837"/>
                  <a:gd name="connsiteY1659" fmla="*/ 579905 h 1279211"/>
                  <a:gd name="connsiteX1660" fmla="*/ 87162 w 927837"/>
                  <a:gd name="connsiteY1660" fmla="*/ 580977 h 1279211"/>
                  <a:gd name="connsiteX1661" fmla="*/ 86769 w 927837"/>
                  <a:gd name="connsiteY1661" fmla="*/ 582084 h 1279211"/>
                  <a:gd name="connsiteX1662" fmla="*/ 86553 w 927837"/>
                  <a:gd name="connsiteY1662" fmla="*/ 582605 h 1279211"/>
                  <a:gd name="connsiteX1663" fmla="*/ 86413 w 927837"/>
                  <a:gd name="connsiteY1663" fmla="*/ 583414 h 1279211"/>
                  <a:gd name="connsiteX1664" fmla="*/ 85930 w 927837"/>
                  <a:gd name="connsiteY1664" fmla="*/ 584836 h 1279211"/>
                  <a:gd name="connsiteX1665" fmla="*/ 85575 w 927837"/>
                  <a:gd name="connsiteY1665" fmla="*/ 586731 h 1279211"/>
                  <a:gd name="connsiteX1666" fmla="*/ 85435 w 927837"/>
                  <a:gd name="connsiteY1666" fmla="*/ 587305 h 1279211"/>
                  <a:gd name="connsiteX1667" fmla="*/ 85499 w 927837"/>
                  <a:gd name="connsiteY1667" fmla="*/ 588223 h 1279211"/>
                  <a:gd name="connsiteX1668" fmla="*/ 85918 w 927837"/>
                  <a:gd name="connsiteY1668" fmla="*/ 589948 h 1279211"/>
                  <a:gd name="connsiteX1669" fmla="*/ 86045 w 927837"/>
                  <a:gd name="connsiteY1669" fmla="*/ 590467 h 1279211"/>
                  <a:gd name="connsiteX1670" fmla="*/ 86629 w 927837"/>
                  <a:gd name="connsiteY1670" fmla="*/ 591894 h 1279211"/>
                  <a:gd name="connsiteX1671" fmla="*/ 87048 w 927837"/>
                  <a:gd name="connsiteY1671" fmla="*/ 592931 h 1279211"/>
                  <a:gd name="connsiteX1672" fmla="*/ 87772 w 927837"/>
                  <a:gd name="connsiteY1672" fmla="*/ 594491 h 1279211"/>
                  <a:gd name="connsiteX1673" fmla="*/ 88216 w 927837"/>
                  <a:gd name="connsiteY1673" fmla="*/ 595425 h 1279211"/>
                  <a:gd name="connsiteX1674" fmla="*/ 88610 w 927837"/>
                  <a:gd name="connsiteY1674" fmla="*/ 596350 h 1279211"/>
                  <a:gd name="connsiteX1675" fmla="*/ 89309 w 927837"/>
                  <a:gd name="connsiteY1675" fmla="*/ 597926 h 1279211"/>
                  <a:gd name="connsiteX1676" fmla="*/ 89931 w 927837"/>
                  <a:gd name="connsiteY1676" fmla="*/ 599533 h 1279211"/>
                  <a:gd name="connsiteX1677" fmla="*/ 90248 w 927837"/>
                  <a:gd name="connsiteY1677" fmla="*/ 600241 h 1279211"/>
                  <a:gd name="connsiteX1678" fmla="*/ 90426 w 927837"/>
                  <a:gd name="connsiteY1678" fmla="*/ 601262 h 1279211"/>
                  <a:gd name="connsiteX1679" fmla="*/ 90337 w 927837"/>
                  <a:gd name="connsiteY1679" fmla="*/ 601777 h 1279211"/>
                  <a:gd name="connsiteX1680" fmla="*/ 90274 w 927837"/>
                  <a:gd name="connsiteY1680" fmla="*/ 602386 h 1279211"/>
                  <a:gd name="connsiteX1681" fmla="*/ 90185 w 927837"/>
                  <a:gd name="connsiteY1681" fmla="*/ 602964 h 1279211"/>
                  <a:gd name="connsiteX1682" fmla="*/ 90007 w 927837"/>
                  <a:gd name="connsiteY1682" fmla="*/ 603738 h 1279211"/>
                  <a:gd name="connsiteX1683" fmla="*/ 89601 w 927837"/>
                  <a:gd name="connsiteY1683" fmla="*/ 604336 h 1279211"/>
                  <a:gd name="connsiteX1684" fmla="*/ 89194 w 927837"/>
                  <a:gd name="connsiteY1684" fmla="*/ 604878 h 1279211"/>
                  <a:gd name="connsiteX1685" fmla="*/ 88305 w 927837"/>
                  <a:gd name="connsiteY1685" fmla="*/ 605813 h 1279211"/>
                  <a:gd name="connsiteX1686" fmla="*/ 86985 w 927837"/>
                  <a:gd name="connsiteY1686" fmla="*/ 607042 h 1279211"/>
                  <a:gd name="connsiteX1687" fmla="*/ 84851 w 927837"/>
                  <a:gd name="connsiteY1687" fmla="*/ 608792 h 1279211"/>
                  <a:gd name="connsiteX1688" fmla="*/ 82730 w 927837"/>
                  <a:gd name="connsiteY1688" fmla="*/ 610658 h 1279211"/>
                  <a:gd name="connsiteX1689" fmla="*/ 81346 w 927837"/>
                  <a:gd name="connsiteY1689" fmla="*/ 612244 h 1279211"/>
                  <a:gd name="connsiteX1690" fmla="*/ 80889 w 927837"/>
                  <a:gd name="connsiteY1690" fmla="*/ 613431 h 1279211"/>
                  <a:gd name="connsiteX1691" fmla="*/ 80203 w 927837"/>
                  <a:gd name="connsiteY1691" fmla="*/ 615858 h 1279211"/>
                  <a:gd name="connsiteX1692" fmla="*/ 79606 w 927837"/>
                  <a:gd name="connsiteY1692" fmla="*/ 618076 h 1279211"/>
                  <a:gd name="connsiteX1693" fmla="*/ 79441 w 927837"/>
                  <a:gd name="connsiteY1693" fmla="*/ 620032 h 1279211"/>
                  <a:gd name="connsiteX1694" fmla="*/ 79377 w 927837"/>
                  <a:gd name="connsiteY1694" fmla="*/ 622000 h 1279211"/>
                  <a:gd name="connsiteX1695" fmla="*/ 79466 w 927837"/>
                  <a:gd name="connsiteY1695" fmla="*/ 623981 h 1279211"/>
                  <a:gd name="connsiteX1696" fmla="*/ 79669 w 927837"/>
                  <a:gd name="connsiteY1696" fmla="*/ 624896 h 1279211"/>
                  <a:gd name="connsiteX1697" fmla="*/ 80457 w 927837"/>
                  <a:gd name="connsiteY1697" fmla="*/ 625150 h 1279211"/>
                  <a:gd name="connsiteX1698" fmla="*/ 81181 w 927837"/>
                  <a:gd name="connsiteY1698" fmla="*/ 625797 h 1279211"/>
                  <a:gd name="connsiteX1699" fmla="*/ 80990 w 927837"/>
                  <a:gd name="connsiteY1699" fmla="*/ 626369 h 1279211"/>
                  <a:gd name="connsiteX1700" fmla="*/ 80431 w 927837"/>
                  <a:gd name="connsiteY1700" fmla="*/ 627017 h 1279211"/>
                  <a:gd name="connsiteX1701" fmla="*/ 80673 w 927837"/>
                  <a:gd name="connsiteY1701" fmla="*/ 627931 h 1279211"/>
                  <a:gd name="connsiteX1702" fmla="*/ 81447 w 927837"/>
                  <a:gd name="connsiteY1702" fmla="*/ 628299 h 1279211"/>
                  <a:gd name="connsiteX1703" fmla="*/ 81790 w 927837"/>
                  <a:gd name="connsiteY1703" fmla="*/ 629201 h 1279211"/>
                  <a:gd name="connsiteX1704" fmla="*/ 81778 w 927837"/>
                  <a:gd name="connsiteY1704" fmla="*/ 630128 h 1279211"/>
                  <a:gd name="connsiteX1705" fmla="*/ 81866 w 927837"/>
                  <a:gd name="connsiteY1705" fmla="*/ 630738 h 1279211"/>
                  <a:gd name="connsiteX1706" fmla="*/ 81397 w 927837"/>
                  <a:gd name="connsiteY1706" fmla="*/ 631576 h 1279211"/>
                  <a:gd name="connsiteX1707" fmla="*/ 80749 w 927837"/>
                  <a:gd name="connsiteY1707" fmla="*/ 632960 h 1279211"/>
                  <a:gd name="connsiteX1708" fmla="*/ 80749 w 927837"/>
                  <a:gd name="connsiteY1708" fmla="*/ 634408 h 1279211"/>
                  <a:gd name="connsiteX1709" fmla="*/ 80863 w 927837"/>
                  <a:gd name="connsiteY1709" fmla="*/ 635615 h 1279211"/>
                  <a:gd name="connsiteX1710" fmla="*/ 80190 w 927837"/>
                  <a:gd name="connsiteY1710" fmla="*/ 636897 h 1279211"/>
                  <a:gd name="connsiteX1711" fmla="*/ 79987 w 927837"/>
                  <a:gd name="connsiteY1711" fmla="*/ 637977 h 1279211"/>
                  <a:gd name="connsiteX1712" fmla="*/ 80685 w 927837"/>
                  <a:gd name="connsiteY1712" fmla="*/ 639209 h 1279211"/>
                  <a:gd name="connsiteX1713" fmla="*/ 81485 w 927837"/>
                  <a:gd name="connsiteY1713" fmla="*/ 640466 h 1279211"/>
                  <a:gd name="connsiteX1714" fmla="*/ 80927 w 927837"/>
                  <a:gd name="connsiteY1714" fmla="*/ 641215 h 1279211"/>
                  <a:gd name="connsiteX1715" fmla="*/ 80254 w 927837"/>
                  <a:gd name="connsiteY1715" fmla="*/ 641774 h 1279211"/>
                  <a:gd name="connsiteX1716" fmla="*/ 78679 w 927837"/>
                  <a:gd name="connsiteY1716" fmla="*/ 642942 h 1279211"/>
                  <a:gd name="connsiteX1717" fmla="*/ 77358 w 927837"/>
                  <a:gd name="connsiteY1717" fmla="*/ 644174 h 1279211"/>
                  <a:gd name="connsiteX1718" fmla="*/ 76583 w 927837"/>
                  <a:gd name="connsiteY1718" fmla="*/ 644898 h 1279211"/>
                  <a:gd name="connsiteX1719" fmla="*/ 75936 w 927837"/>
                  <a:gd name="connsiteY1719" fmla="*/ 646016 h 1279211"/>
                  <a:gd name="connsiteX1720" fmla="*/ 75440 w 927837"/>
                  <a:gd name="connsiteY1720" fmla="*/ 646765 h 1279211"/>
                  <a:gd name="connsiteX1721" fmla="*/ 74513 w 927837"/>
                  <a:gd name="connsiteY1721" fmla="*/ 647172 h 1279211"/>
                  <a:gd name="connsiteX1722" fmla="*/ 74132 w 927837"/>
                  <a:gd name="connsiteY1722" fmla="*/ 648658 h 1279211"/>
                  <a:gd name="connsiteX1723" fmla="*/ 74526 w 927837"/>
                  <a:gd name="connsiteY1723" fmla="*/ 649623 h 1279211"/>
                  <a:gd name="connsiteX1724" fmla="*/ 74780 w 927837"/>
                  <a:gd name="connsiteY1724" fmla="*/ 651210 h 1279211"/>
                  <a:gd name="connsiteX1725" fmla="*/ 74729 w 927837"/>
                  <a:gd name="connsiteY1725" fmla="*/ 652645 h 1279211"/>
                  <a:gd name="connsiteX1726" fmla="*/ 74285 w 927837"/>
                  <a:gd name="connsiteY1726" fmla="*/ 654258 h 1279211"/>
                  <a:gd name="connsiteX1727" fmla="*/ 73802 w 927837"/>
                  <a:gd name="connsiteY1727" fmla="*/ 655973 h 1279211"/>
                  <a:gd name="connsiteX1728" fmla="*/ 74158 w 927837"/>
                  <a:gd name="connsiteY1728" fmla="*/ 656938 h 1279211"/>
                  <a:gd name="connsiteX1729" fmla="*/ 74158 w 927837"/>
                  <a:gd name="connsiteY1729" fmla="*/ 658017 h 1279211"/>
                  <a:gd name="connsiteX1730" fmla="*/ 73472 w 927837"/>
                  <a:gd name="connsiteY1730" fmla="*/ 659973 h 1279211"/>
                  <a:gd name="connsiteX1731" fmla="*/ 72824 w 927837"/>
                  <a:gd name="connsiteY1731" fmla="*/ 661078 h 1279211"/>
                  <a:gd name="connsiteX1732" fmla="*/ 72570 w 927837"/>
                  <a:gd name="connsiteY1732" fmla="*/ 661980 h 1279211"/>
                  <a:gd name="connsiteX1733" fmla="*/ 72659 w 927837"/>
                  <a:gd name="connsiteY1733" fmla="*/ 662513 h 1279211"/>
                  <a:gd name="connsiteX1734" fmla="*/ 72964 w 927837"/>
                  <a:gd name="connsiteY1734" fmla="*/ 663351 h 1279211"/>
                  <a:gd name="connsiteX1735" fmla="*/ 72392 w 927837"/>
                  <a:gd name="connsiteY1735" fmla="*/ 664304 h 1279211"/>
                  <a:gd name="connsiteX1736" fmla="*/ 72519 w 927837"/>
                  <a:gd name="connsiteY1736" fmla="*/ 665053 h 1279211"/>
                  <a:gd name="connsiteX1737" fmla="*/ 72532 w 927837"/>
                  <a:gd name="connsiteY1737" fmla="*/ 666133 h 1279211"/>
                  <a:gd name="connsiteX1738" fmla="*/ 71833 w 927837"/>
                  <a:gd name="connsiteY1738" fmla="*/ 666831 h 1279211"/>
                  <a:gd name="connsiteX1739" fmla="*/ 71465 w 927837"/>
                  <a:gd name="connsiteY1739" fmla="*/ 668165 h 1279211"/>
                  <a:gd name="connsiteX1740" fmla="*/ 71173 w 927837"/>
                  <a:gd name="connsiteY1740" fmla="*/ 669219 h 1279211"/>
                  <a:gd name="connsiteX1741" fmla="*/ 70678 w 927837"/>
                  <a:gd name="connsiteY1741" fmla="*/ 669460 h 1279211"/>
                  <a:gd name="connsiteX1742" fmla="*/ 70144 w 927837"/>
                  <a:gd name="connsiteY1742" fmla="*/ 669244 h 1279211"/>
                  <a:gd name="connsiteX1743" fmla="*/ 69725 w 927837"/>
                  <a:gd name="connsiteY1743" fmla="*/ 669600 h 1279211"/>
                  <a:gd name="connsiteX1744" fmla="*/ 69992 w 927837"/>
                  <a:gd name="connsiteY1744" fmla="*/ 670248 h 1279211"/>
                  <a:gd name="connsiteX1745" fmla="*/ 69674 w 927837"/>
                  <a:gd name="connsiteY1745" fmla="*/ 671975 h 1279211"/>
                  <a:gd name="connsiteX1746" fmla="*/ 69878 w 927837"/>
                  <a:gd name="connsiteY1746" fmla="*/ 673092 h 1279211"/>
                  <a:gd name="connsiteX1747" fmla="*/ 69928 w 927837"/>
                  <a:gd name="connsiteY1747" fmla="*/ 673994 h 1279211"/>
                  <a:gd name="connsiteX1748" fmla="*/ 69395 w 927837"/>
                  <a:gd name="connsiteY1748" fmla="*/ 674718 h 1279211"/>
                  <a:gd name="connsiteX1749" fmla="*/ 68798 w 927837"/>
                  <a:gd name="connsiteY1749" fmla="*/ 675378 h 1279211"/>
                  <a:gd name="connsiteX1750" fmla="*/ 69763 w 927837"/>
                  <a:gd name="connsiteY1750" fmla="*/ 676178 h 1279211"/>
                  <a:gd name="connsiteX1751" fmla="*/ 70195 w 927837"/>
                  <a:gd name="connsiteY1751" fmla="*/ 676902 h 1279211"/>
                  <a:gd name="connsiteX1752" fmla="*/ 69382 w 927837"/>
                  <a:gd name="connsiteY1752" fmla="*/ 677715 h 1279211"/>
                  <a:gd name="connsiteX1753" fmla="*/ 69878 w 927837"/>
                  <a:gd name="connsiteY1753" fmla="*/ 678490 h 1279211"/>
                  <a:gd name="connsiteX1754" fmla="*/ 70398 w 927837"/>
                  <a:gd name="connsiteY1754" fmla="*/ 678401 h 1279211"/>
                  <a:gd name="connsiteX1755" fmla="*/ 71249 w 927837"/>
                  <a:gd name="connsiteY1755" fmla="*/ 677944 h 1279211"/>
                  <a:gd name="connsiteX1756" fmla="*/ 71770 w 927837"/>
                  <a:gd name="connsiteY1756" fmla="*/ 677982 h 1279211"/>
                  <a:gd name="connsiteX1757" fmla="*/ 71668 w 927837"/>
                  <a:gd name="connsiteY1757" fmla="*/ 679011 h 1279211"/>
                  <a:gd name="connsiteX1758" fmla="*/ 72265 w 927837"/>
                  <a:gd name="connsiteY1758" fmla="*/ 680446 h 1279211"/>
                  <a:gd name="connsiteX1759" fmla="*/ 73065 w 927837"/>
                  <a:gd name="connsiteY1759" fmla="*/ 681487 h 1279211"/>
                  <a:gd name="connsiteX1760" fmla="*/ 73675 w 927837"/>
                  <a:gd name="connsiteY1760" fmla="*/ 681881 h 1279211"/>
                  <a:gd name="connsiteX1761" fmla="*/ 73408 w 927837"/>
                  <a:gd name="connsiteY1761" fmla="*/ 682452 h 1279211"/>
                  <a:gd name="connsiteX1762" fmla="*/ 72367 w 927837"/>
                  <a:gd name="connsiteY1762" fmla="*/ 683049 h 1279211"/>
                  <a:gd name="connsiteX1763" fmla="*/ 72176 w 927837"/>
                  <a:gd name="connsiteY1763" fmla="*/ 683468 h 1279211"/>
                  <a:gd name="connsiteX1764" fmla="*/ 72456 w 927837"/>
                  <a:gd name="connsiteY1764" fmla="*/ 683976 h 1279211"/>
                  <a:gd name="connsiteX1765" fmla="*/ 72976 w 927837"/>
                  <a:gd name="connsiteY1765" fmla="*/ 684281 h 1279211"/>
                  <a:gd name="connsiteX1766" fmla="*/ 73675 w 927837"/>
                  <a:gd name="connsiteY1766" fmla="*/ 685208 h 1279211"/>
                  <a:gd name="connsiteX1767" fmla="*/ 73726 w 927837"/>
                  <a:gd name="connsiteY1767" fmla="*/ 685742 h 1279211"/>
                  <a:gd name="connsiteX1768" fmla="*/ 73294 w 927837"/>
                  <a:gd name="connsiteY1768" fmla="*/ 687189 h 1279211"/>
                  <a:gd name="connsiteX1769" fmla="*/ 72126 w 927837"/>
                  <a:gd name="connsiteY1769" fmla="*/ 687901 h 1279211"/>
                  <a:gd name="connsiteX1770" fmla="*/ 71084 w 927837"/>
                  <a:gd name="connsiteY1770" fmla="*/ 688574 h 1279211"/>
                  <a:gd name="connsiteX1771" fmla="*/ 71313 w 927837"/>
                  <a:gd name="connsiteY1771" fmla="*/ 689628 h 1279211"/>
                  <a:gd name="connsiteX1772" fmla="*/ 73510 w 927837"/>
                  <a:gd name="connsiteY1772" fmla="*/ 689895 h 1279211"/>
                  <a:gd name="connsiteX1773" fmla="*/ 76850 w 927837"/>
                  <a:gd name="connsiteY1773" fmla="*/ 690123 h 1279211"/>
                  <a:gd name="connsiteX1774" fmla="*/ 79555 w 927837"/>
                  <a:gd name="connsiteY1774" fmla="*/ 690288 h 1279211"/>
                  <a:gd name="connsiteX1775" fmla="*/ 81384 w 927837"/>
                  <a:gd name="connsiteY1775" fmla="*/ 690529 h 1279211"/>
                  <a:gd name="connsiteX1776" fmla="*/ 83619 w 927837"/>
                  <a:gd name="connsiteY1776" fmla="*/ 690733 h 1279211"/>
                  <a:gd name="connsiteX1777" fmla="*/ 84737 w 927837"/>
                  <a:gd name="connsiteY1777" fmla="*/ 690555 h 1279211"/>
                  <a:gd name="connsiteX1778" fmla="*/ 85765 w 927837"/>
                  <a:gd name="connsiteY1778" fmla="*/ 690021 h 1279211"/>
                  <a:gd name="connsiteX1779" fmla="*/ 86299 w 927837"/>
                  <a:gd name="connsiteY1779" fmla="*/ 689602 h 1279211"/>
                  <a:gd name="connsiteX1780" fmla="*/ 86832 w 927837"/>
                  <a:gd name="connsiteY1780" fmla="*/ 689247 h 1279211"/>
                  <a:gd name="connsiteX1781" fmla="*/ 87886 w 927837"/>
                  <a:gd name="connsiteY1781" fmla="*/ 689374 h 1279211"/>
                  <a:gd name="connsiteX1782" fmla="*/ 88039 w 927837"/>
                  <a:gd name="connsiteY1782" fmla="*/ 688688 h 1279211"/>
                  <a:gd name="connsiteX1783" fmla="*/ 88343 w 927837"/>
                  <a:gd name="connsiteY1783" fmla="*/ 688142 h 1279211"/>
                  <a:gd name="connsiteX1784" fmla="*/ 89753 w 927837"/>
                  <a:gd name="connsiteY1784" fmla="*/ 688205 h 1279211"/>
                  <a:gd name="connsiteX1785" fmla="*/ 91404 w 927837"/>
                  <a:gd name="connsiteY1785" fmla="*/ 688193 h 1279211"/>
                  <a:gd name="connsiteX1786" fmla="*/ 92382 w 927837"/>
                  <a:gd name="connsiteY1786" fmla="*/ 687672 h 1279211"/>
                  <a:gd name="connsiteX1787" fmla="*/ 93347 w 927837"/>
                  <a:gd name="connsiteY1787" fmla="*/ 687583 h 1279211"/>
                  <a:gd name="connsiteX1788" fmla="*/ 93982 w 927837"/>
                  <a:gd name="connsiteY1788" fmla="*/ 687012 h 1279211"/>
                  <a:gd name="connsiteX1789" fmla="*/ 94681 w 927837"/>
                  <a:gd name="connsiteY1789" fmla="*/ 686834 h 1279211"/>
                  <a:gd name="connsiteX1790" fmla="*/ 95862 w 927837"/>
                  <a:gd name="connsiteY1790" fmla="*/ 687456 h 1279211"/>
                  <a:gd name="connsiteX1791" fmla="*/ 96192 w 927837"/>
                  <a:gd name="connsiteY1791" fmla="*/ 686923 h 1279211"/>
                  <a:gd name="connsiteX1792" fmla="*/ 97208 w 927837"/>
                  <a:gd name="connsiteY1792" fmla="*/ 686478 h 1279211"/>
                  <a:gd name="connsiteX1793" fmla="*/ 98389 w 927837"/>
                  <a:gd name="connsiteY1793" fmla="*/ 685881 h 1279211"/>
                  <a:gd name="connsiteX1794" fmla="*/ 99113 w 927837"/>
                  <a:gd name="connsiteY1794" fmla="*/ 685767 h 1279211"/>
                  <a:gd name="connsiteX1795" fmla="*/ 99659 w 927837"/>
                  <a:gd name="connsiteY1795" fmla="*/ 685322 h 1279211"/>
                  <a:gd name="connsiteX1796" fmla="*/ 100015 w 927837"/>
                  <a:gd name="connsiteY1796" fmla="*/ 684840 h 1279211"/>
                  <a:gd name="connsiteX1797" fmla="*/ 101501 w 927837"/>
                  <a:gd name="connsiteY1797" fmla="*/ 684446 h 1279211"/>
                  <a:gd name="connsiteX1798" fmla="*/ 102339 w 927837"/>
                  <a:gd name="connsiteY1798" fmla="*/ 684865 h 1279211"/>
                  <a:gd name="connsiteX1799" fmla="*/ 104511 w 927837"/>
                  <a:gd name="connsiteY1799" fmla="*/ 684586 h 1279211"/>
                  <a:gd name="connsiteX1800" fmla="*/ 105514 w 927837"/>
                  <a:gd name="connsiteY1800" fmla="*/ 684154 h 1279211"/>
                  <a:gd name="connsiteX1801" fmla="*/ 106060 w 927837"/>
                  <a:gd name="connsiteY1801" fmla="*/ 684662 h 1279211"/>
                  <a:gd name="connsiteX1802" fmla="*/ 108054 w 927837"/>
                  <a:gd name="connsiteY1802" fmla="*/ 685665 h 1279211"/>
                  <a:gd name="connsiteX1803" fmla="*/ 108956 w 927837"/>
                  <a:gd name="connsiteY1803" fmla="*/ 686542 h 1279211"/>
                  <a:gd name="connsiteX1804" fmla="*/ 110099 w 927837"/>
                  <a:gd name="connsiteY1804" fmla="*/ 687481 h 1279211"/>
                  <a:gd name="connsiteX1805" fmla="*/ 111013 w 927837"/>
                  <a:gd name="connsiteY1805" fmla="*/ 687367 h 1279211"/>
                  <a:gd name="connsiteX1806" fmla="*/ 111330 w 927837"/>
                  <a:gd name="connsiteY1806" fmla="*/ 687875 h 1279211"/>
                  <a:gd name="connsiteX1807" fmla="*/ 111927 w 927837"/>
                  <a:gd name="connsiteY1807" fmla="*/ 687977 h 1279211"/>
                  <a:gd name="connsiteX1808" fmla="*/ 112131 w 927837"/>
                  <a:gd name="connsiteY1808" fmla="*/ 688713 h 1279211"/>
                  <a:gd name="connsiteX1809" fmla="*/ 112537 w 927837"/>
                  <a:gd name="connsiteY1809" fmla="*/ 689628 h 1279211"/>
                  <a:gd name="connsiteX1810" fmla="*/ 114023 w 927837"/>
                  <a:gd name="connsiteY1810" fmla="*/ 690529 h 1279211"/>
                  <a:gd name="connsiteX1811" fmla="*/ 115013 w 927837"/>
                  <a:gd name="connsiteY1811" fmla="*/ 691253 h 1279211"/>
                  <a:gd name="connsiteX1812" fmla="*/ 115293 w 927837"/>
                  <a:gd name="connsiteY1812" fmla="*/ 691977 h 1279211"/>
                  <a:gd name="connsiteX1813" fmla="*/ 116093 w 927837"/>
                  <a:gd name="connsiteY1813" fmla="*/ 692701 h 1279211"/>
                  <a:gd name="connsiteX1814" fmla="*/ 116347 w 927837"/>
                  <a:gd name="connsiteY1814" fmla="*/ 693273 h 1279211"/>
                  <a:gd name="connsiteX1815" fmla="*/ 116830 w 927837"/>
                  <a:gd name="connsiteY1815" fmla="*/ 693057 h 1279211"/>
                  <a:gd name="connsiteX1816" fmla="*/ 117388 w 927837"/>
                  <a:gd name="connsiteY1816" fmla="*/ 692955 h 1279211"/>
                  <a:gd name="connsiteX1817" fmla="*/ 118188 w 927837"/>
                  <a:gd name="connsiteY1817" fmla="*/ 693108 h 1279211"/>
                  <a:gd name="connsiteX1818" fmla="*/ 119560 w 927837"/>
                  <a:gd name="connsiteY1818" fmla="*/ 691634 h 1279211"/>
                  <a:gd name="connsiteX1819" fmla="*/ 120500 w 927837"/>
                  <a:gd name="connsiteY1819" fmla="*/ 691444 h 1279211"/>
                  <a:gd name="connsiteX1820" fmla="*/ 121287 w 927837"/>
                  <a:gd name="connsiteY1820" fmla="*/ 692320 h 1279211"/>
                  <a:gd name="connsiteX1821" fmla="*/ 122354 w 927837"/>
                  <a:gd name="connsiteY1821" fmla="*/ 691863 h 1279211"/>
                  <a:gd name="connsiteX1822" fmla="*/ 122887 w 927837"/>
                  <a:gd name="connsiteY1822" fmla="*/ 692358 h 1279211"/>
                  <a:gd name="connsiteX1823" fmla="*/ 123650 w 927837"/>
                  <a:gd name="connsiteY1823" fmla="*/ 692854 h 1279211"/>
                  <a:gd name="connsiteX1824" fmla="*/ 124373 w 927837"/>
                  <a:gd name="connsiteY1824" fmla="*/ 692866 h 1279211"/>
                  <a:gd name="connsiteX1825" fmla="*/ 124196 w 927837"/>
                  <a:gd name="connsiteY1825" fmla="*/ 692206 h 1279211"/>
                  <a:gd name="connsiteX1826" fmla="*/ 123789 w 927837"/>
                  <a:gd name="connsiteY1826" fmla="*/ 691406 h 1279211"/>
                  <a:gd name="connsiteX1827" fmla="*/ 124462 w 927837"/>
                  <a:gd name="connsiteY1827" fmla="*/ 691241 h 1279211"/>
                  <a:gd name="connsiteX1828" fmla="*/ 125491 w 927837"/>
                  <a:gd name="connsiteY1828" fmla="*/ 692346 h 1279211"/>
                  <a:gd name="connsiteX1829" fmla="*/ 126863 w 927837"/>
                  <a:gd name="connsiteY1829" fmla="*/ 693057 h 1279211"/>
                  <a:gd name="connsiteX1830" fmla="*/ 128171 w 927837"/>
                  <a:gd name="connsiteY1830" fmla="*/ 693336 h 1279211"/>
                  <a:gd name="connsiteX1831" fmla="*/ 128996 w 927837"/>
                  <a:gd name="connsiteY1831" fmla="*/ 693311 h 1279211"/>
                  <a:gd name="connsiteX1832" fmla="*/ 129847 w 927837"/>
                  <a:gd name="connsiteY1832" fmla="*/ 694085 h 1279211"/>
                  <a:gd name="connsiteX1833" fmla="*/ 130736 w 927837"/>
                  <a:gd name="connsiteY1833" fmla="*/ 693908 h 1279211"/>
                  <a:gd name="connsiteX1834" fmla="*/ 131244 w 927837"/>
                  <a:gd name="connsiteY1834" fmla="*/ 694644 h 1279211"/>
                  <a:gd name="connsiteX1835" fmla="*/ 132578 w 927837"/>
                  <a:gd name="connsiteY1835" fmla="*/ 694632 h 1279211"/>
                  <a:gd name="connsiteX1836" fmla="*/ 133505 w 927837"/>
                  <a:gd name="connsiteY1836" fmla="*/ 694670 h 1279211"/>
                  <a:gd name="connsiteX1837" fmla="*/ 134051 w 927837"/>
                  <a:gd name="connsiteY1837" fmla="*/ 694200 h 1279211"/>
                  <a:gd name="connsiteX1838" fmla="*/ 134711 w 927837"/>
                  <a:gd name="connsiteY1838" fmla="*/ 694073 h 1279211"/>
                  <a:gd name="connsiteX1839" fmla="*/ 135562 w 927837"/>
                  <a:gd name="connsiteY1839" fmla="*/ 693489 h 1279211"/>
                  <a:gd name="connsiteX1840" fmla="*/ 136502 w 927837"/>
                  <a:gd name="connsiteY1840" fmla="*/ 693196 h 1279211"/>
                  <a:gd name="connsiteX1841" fmla="*/ 136870 w 927837"/>
                  <a:gd name="connsiteY1841" fmla="*/ 692828 h 1279211"/>
                  <a:gd name="connsiteX1842" fmla="*/ 137442 w 927837"/>
                  <a:gd name="connsiteY1842" fmla="*/ 692904 h 1279211"/>
                  <a:gd name="connsiteX1843" fmla="*/ 138026 w 927837"/>
                  <a:gd name="connsiteY1843" fmla="*/ 693298 h 1279211"/>
                  <a:gd name="connsiteX1844" fmla="*/ 138343 w 927837"/>
                  <a:gd name="connsiteY1844" fmla="*/ 692955 h 1279211"/>
                  <a:gd name="connsiteX1845" fmla="*/ 138762 w 927837"/>
                  <a:gd name="connsiteY1845" fmla="*/ 692028 h 1279211"/>
                  <a:gd name="connsiteX1846" fmla="*/ 139512 w 927837"/>
                  <a:gd name="connsiteY1846" fmla="*/ 691685 h 1279211"/>
                  <a:gd name="connsiteX1847" fmla="*/ 140198 w 927837"/>
                  <a:gd name="connsiteY1847" fmla="*/ 691469 h 1279211"/>
                  <a:gd name="connsiteX1848" fmla="*/ 140807 w 927837"/>
                  <a:gd name="connsiteY1848" fmla="*/ 691584 h 1279211"/>
                  <a:gd name="connsiteX1849" fmla="*/ 141277 w 927837"/>
                  <a:gd name="connsiteY1849" fmla="*/ 691774 h 1279211"/>
                  <a:gd name="connsiteX1850" fmla="*/ 141455 w 927837"/>
                  <a:gd name="connsiteY1850" fmla="*/ 692549 h 1279211"/>
                  <a:gd name="connsiteX1851" fmla="*/ 142242 w 927837"/>
                  <a:gd name="connsiteY1851" fmla="*/ 692181 h 1279211"/>
                  <a:gd name="connsiteX1852" fmla="*/ 142839 w 927837"/>
                  <a:gd name="connsiteY1852" fmla="*/ 692955 h 1279211"/>
                  <a:gd name="connsiteX1853" fmla="*/ 143258 w 927837"/>
                  <a:gd name="connsiteY1853" fmla="*/ 693184 h 1279211"/>
                  <a:gd name="connsiteX1854" fmla="*/ 143817 w 927837"/>
                  <a:gd name="connsiteY1854" fmla="*/ 692777 h 1279211"/>
                  <a:gd name="connsiteX1855" fmla="*/ 144782 w 927837"/>
                  <a:gd name="connsiteY1855" fmla="*/ 692650 h 1279211"/>
                  <a:gd name="connsiteX1856" fmla="*/ 145252 w 927837"/>
                  <a:gd name="connsiteY1856" fmla="*/ 693158 h 1279211"/>
                  <a:gd name="connsiteX1857" fmla="*/ 146281 w 927837"/>
                  <a:gd name="connsiteY1857" fmla="*/ 693387 h 1279211"/>
                  <a:gd name="connsiteX1858" fmla="*/ 145760 w 927837"/>
                  <a:gd name="connsiteY1858" fmla="*/ 693819 h 1279211"/>
                  <a:gd name="connsiteX1859" fmla="*/ 145989 w 927837"/>
                  <a:gd name="connsiteY1859" fmla="*/ 694505 h 1279211"/>
                  <a:gd name="connsiteX1860" fmla="*/ 146192 w 927837"/>
                  <a:gd name="connsiteY1860" fmla="*/ 694911 h 1279211"/>
                  <a:gd name="connsiteX1861" fmla="*/ 146573 w 927837"/>
                  <a:gd name="connsiteY1861" fmla="*/ 695305 h 1279211"/>
                  <a:gd name="connsiteX1862" fmla="*/ 146802 w 927837"/>
                  <a:gd name="connsiteY1862" fmla="*/ 696257 h 1279211"/>
                  <a:gd name="connsiteX1863" fmla="*/ 147221 w 927837"/>
                  <a:gd name="connsiteY1863" fmla="*/ 697045 h 1279211"/>
                  <a:gd name="connsiteX1864" fmla="*/ 147957 w 927837"/>
                  <a:gd name="connsiteY1864" fmla="*/ 696626 h 1279211"/>
                  <a:gd name="connsiteX1865" fmla="*/ 148770 w 927837"/>
                  <a:gd name="connsiteY1865" fmla="*/ 697337 h 1279211"/>
                  <a:gd name="connsiteX1866" fmla="*/ 149024 w 927837"/>
                  <a:gd name="connsiteY1866" fmla="*/ 697845 h 1279211"/>
                  <a:gd name="connsiteX1867" fmla="*/ 149507 w 927837"/>
                  <a:gd name="connsiteY1867" fmla="*/ 699153 h 1279211"/>
                  <a:gd name="connsiteX1868" fmla="*/ 149697 w 927837"/>
                  <a:gd name="connsiteY1868" fmla="*/ 699585 h 1279211"/>
                  <a:gd name="connsiteX1869" fmla="*/ 148986 w 927837"/>
                  <a:gd name="connsiteY1869" fmla="*/ 700461 h 1279211"/>
                  <a:gd name="connsiteX1870" fmla="*/ 149837 w 927837"/>
                  <a:gd name="connsiteY1870" fmla="*/ 700880 h 1279211"/>
                  <a:gd name="connsiteX1871" fmla="*/ 150840 w 927837"/>
                  <a:gd name="connsiteY1871" fmla="*/ 700994 h 1279211"/>
                  <a:gd name="connsiteX1872" fmla="*/ 151729 w 927837"/>
                  <a:gd name="connsiteY1872" fmla="*/ 700905 h 1279211"/>
                  <a:gd name="connsiteX1873" fmla="*/ 152618 w 927837"/>
                  <a:gd name="connsiteY1873" fmla="*/ 700728 h 1279211"/>
                  <a:gd name="connsiteX1874" fmla="*/ 152415 w 927837"/>
                  <a:gd name="connsiteY1874" fmla="*/ 701756 h 1279211"/>
                  <a:gd name="connsiteX1875" fmla="*/ 153710 w 927837"/>
                  <a:gd name="connsiteY1875" fmla="*/ 702569 h 1279211"/>
                  <a:gd name="connsiteX1876" fmla="*/ 154993 w 927837"/>
                  <a:gd name="connsiteY1876" fmla="*/ 703687 h 1279211"/>
                  <a:gd name="connsiteX1877" fmla="*/ 155526 w 927837"/>
                  <a:gd name="connsiteY1877" fmla="*/ 704499 h 1279211"/>
                  <a:gd name="connsiteX1878" fmla="*/ 156504 w 927837"/>
                  <a:gd name="connsiteY1878" fmla="*/ 704919 h 1279211"/>
                  <a:gd name="connsiteX1879" fmla="*/ 157203 w 927837"/>
                  <a:gd name="connsiteY1879" fmla="*/ 705122 h 1279211"/>
                  <a:gd name="connsiteX1880" fmla="*/ 158308 w 927837"/>
                  <a:gd name="connsiteY1880" fmla="*/ 705071 h 1279211"/>
                  <a:gd name="connsiteX1881" fmla="*/ 158917 w 927837"/>
                  <a:gd name="connsiteY1881" fmla="*/ 705363 h 1279211"/>
                  <a:gd name="connsiteX1882" fmla="*/ 158841 w 927837"/>
                  <a:gd name="connsiteY1882" fmla="*/ 706328 h 1279211"/>
                  <a:gd name="connsiteX1883" fmla="*/ 160226 w 927837"/>
                  <a:gd name="connsiteY1883" fmla="*/ 706785 h 1279211"/>
                  <a:gd name="connsiteX1884" fmla="*/ 161864 w 927837"/>
                  <a:gd name="connsiteY1884" fmla="*/ 707052 h 1279211"/>
                  <a:gd name="connsiteX1885" fmla="*/ 163337 w 927837"/>
                  <a:gd name="connsiteY1885" fmla="*/ 707357 h 1279211"/>
                  <a:gd name="connsiteX1886" fmla="*/ 164734 w 927837"/>
                  <a:gd name="connsiteY1886" fmla="*/ 707408 h 1279211"/>
                  <a:gd name="connsiteX1887" fmla="*/ 165394 w 927837"/>
                  <a:gd name="connsiteY1887" fmla="*/ 708309 h 1279211"/>
                  <a:gd name="connsiteX1888" fmla="*/ 166067 w 927837"/>
                  <a:gd name="connsiteY1888" fmla="*/ 709300 h 1279211"/>
                  <a:gd name="connsiteX1889" fmla="*/ 167299 w 927837"/>
                  <a:gd name="connsiteY1889" fmla="*/ 710507 h 1279211"/>
                  <a:gd name="connsiteX1890" fmla="*/ 168785 w 927837"/>
                  <a:gd name="connsiteY1890" fmla="*/ 711573 h 1279211"/>
                  <a:gd name="connsiteX1891" fmla="*/ 169484 w 927837"/>
                  <a:gd name="connsiteY1891" fmla="*/ 712501 h 1279211"/>
                  <a:gd name="connsiteX1892" fmla="*/ 170271 w 927837"/>
                  <a:gd name="connsiteY1892" fmla="*/ 713135 h 1279211"/>
                  <a:gd name="connsiteX1893" fmla="*/ 170462 w 927837"/>
                  <a:gd name="connsiteY1893" fmla="*/ 712221 h 1279211"/>
                  <a:gd name="connsiteX1894" fmla="*/ 171173 w 927837"/>
                  <a:gd name="connsiteY1894" fmla="*/ 711726 h 1279211"/>
                  <a:gd name="connsiteX1895" fmla="*/ 172506 w 927837"/>
                  <a:gd name="connsiteY1895" fmla="*/ 712069 h 1279211"/>
                  <a:gd name="connsiteX1896" fmla="*/ 173561 w 927837"/>
                  <a:gd name="connsiteY1896" fmla="*/ 711700 h 1279211"/>
                  <a:gd name="connsiteX1897" fmla="*/ 174119 w 927837"/>
                  <a:gd name="connsiteY1897" fmla="*/ 711523 h 1279211"/>
                  <a:gd name="connsiteX1898" fmla="*/ 174818 w 927837"/>
                  <a:gd name="connsiteY1898" fmla="*/ 710735 h 1279211"/>
                  <a:gd name="connsiteX1899" fmla="*/ 175161 w 927837"/>
                  <a:gd name="connsiteY1899" fmla="*/ 711535 h 1279211"/>
                  <a:gd name="connsiteX1900" fmla="*/ 174716 w 927837"/>
                  <a:gd name="connsiteY1900" fmla="*/ 712132 h 1279211"/>
                  <a:gd name="connsiteX1901" fmla="*/ 175593 w 927837"/>
                  <a:gd name="connsiteY1901" fmla="*/ 712602 h 1279211"/>
                  <a:gd name="connsiteX1902" fmla="*/ 176393 w 927837"/>
                  <a:gd name="connsiteY1902" fmla="*/ 712081 h 1279211"/>
                  <a:gd name="connsiteX1903" fmla="*/ 177370 w 927837"/>
                  <a:gd name="connsiteY1903" fmla="*/ 712462 h 1279211"/>
                  <a:gd name="connsiteX1904" fmla="*/ 177332 w 927837"/>
                  <a:gd name="connsiteY1904" fmla="*/ 713237 h 1279211"/>
                  <a:gd name="connsiteX1905" fmla="*/ 178196 w 927837"/>
                  <a:gd name="connsiteY1905" fmla="*/ 713529 h 1279211"/>
                  <a:gd name="connsiteX1906" fmla="*/ 178488 w 927837"/>
                  <a:gd name="connsiteY1906" fmla="*/ 713148 h 1279211"/>
                  <a:gd name="connsiteX1907" fmla="*/ 178564 w 927837"/>
                  <a:gd name="connsiteY1907" fmla="*/ 712640 h 1279211"/>
                  <a:gd name="connsiteX1908" fmla="*/ 179784 w 927837"/>
                  <a:gd name="connsiteY1908" fmla="*/ 712513 h 1279211"/>
                  <a:gd name="connsiteX1909" fmla="*/ 180584 w 927837"/>
                  <a:gd name="connsiteY1909" fmla="*/ 712424 h 1279211"/>
                  <a:gd name="connsiteX1910" fmla="*/ 181117 w 927837"/>
                  <a:gd name="connsiteY1910" fmla="*/ 712183 h 1279211"/>
                  <a:gd name="connsiteX1911" fmla="*/ 181866 w 927837"/>
                  <a:gd name="connsiteY1911" fmla="*/ 712653 h 1279211"/>
                  <a:gd name="connsiteX1912" fmla="*/ 184648 w 927837"/>
                  <a:gd name="connsiteY1912" fmla="*/ 713517 h 1279211"/>
                  <a:gd name="connsiteX1913" fmla="*/ 187289 w 927837"/>
                  <a:gd name="connsiteY1913" fmla="*/ 715193 h 1279211"/>
                  <a:gd name="connsiteX1914" fmla="*/ 189855 w 927837"/>
                  <a:gd name="connsiteY1914" fmla="*/ 717276 h 1279211"/>
                  <a:gd name="connsiteX1915" fmla="*/ 192153 w 927837"/>
                  <a:gd name="connsiteY1915" fmla="*/ 719447 h 1279211"/>
                  <a:gd name="connsiteX1916" fmla="*/ 195392 w 927837"/>
                  <a:gd name="connsiteY1916" fmla="*/ 724070 h 1279211"/>
                  <a:gd name="connsiteX1917" fmla="*/ 198135 w 927837"/>
                  <a:gd name="connsiteY1917" fmla="*/ 728007 h 1279211"/>
                  <a:gd name="connsiteX1918" fmla="*/ 200116 w 927837"/>
                  <a:gd name="connsiteY1918" fmla="*/ 730281 h 1279211"/>
                  <a:gd name="connsiteX1919" fmla="*/ 203494 w 927837"/>
                  <a:gd name="connsiteY1919" fmla="*/ 734941 h 1279211"/>
                  <a:gd name="connsiteX1920" fmla="*/ 206771 w 927837"/>
                  <a:gd name="connsiteY1920" fmla="*/ 739615 h 1279211"/>
                  <a:gd name="connsiteX1921" fmla="*/ 209006 w 927837"/>
                  <a:gd name="connsiteY1921" fmla="*/ 743235 h 1279211"/>
                  <a:gd name="connsiteX1922" fmla="*/ 211407 w 927837"/>
                  <a:gd name="connsiteY1922" fmla="*/ 746308 h 1279211"/>
                  <a:gd name="connsiteX1923" fmla="*/ 214175 w 927837"/>
                  <a:gd name="connsiteY1923" fmla="*/ 750296 h 1279211"/>
                  <a:gd name="connsiteX1924" fmla="*/ 216017 w 927837"/>
                  <a:gd name="connsiteY1924" fmla="*/ 753483 h 1279211"/>
                  <a:gd name="connsiteX1925" fmla="*/ 217566 w 927837"/>
                  <a:gd name="connsiteY1925" fmla="*/ 756862 h 1279211"/>
                  <a:gd name="connsiteX1926" fmla="*/ 218176 w 927837"/>
                  <a:gd name="connsiteY1926" fmla="*/ 761103 h 1279211"/>
                  <a:gd name="connsiteX1927" fmla="*/ 218125 w 927837"/>
                  <a:gd name="connsiteY1927" fmla="*/ 765510 h 1279211"/>
                  <a:gd name="connsiteX1928" fmla="*/ 217071 w 927837"/>
                  <a:gd name="connsiteY1928" fmla="*/ 768762 h 1279211"/>
                  <a:gd name="connsiteX1929" fmla="*/ 215737 w 927837"/>
                  <a:gd name="connsiteY1929" fmla="*/ 772660 h 1279211"/>
                  <a:gd name="connsiteX1930" fmla="*/ 213502 w 927837"/>
                  <a:gd name="connsiteY1930" fmla="*/ 779633 h 1279211"/>
                  <a:gd name="connsiteX1931" fmla="*/ 211381 w 927837"/>
                  <a:gd name="connsiteY1931" fmla="*/ 785437 h 1279211"/>
                  <a:gd name="connsiteX1932" fmla="*/ 210302 w 927837"/>
                  <a:gd name="connsiteY1932" fmla="*/ 788142 h 1279211"/>
                  <a:gd name="connsiteX1933" fmla="*/ 205184 w 927837"/>
                  <a:gd name="connsiteY1933" fmla="*/ 801375 h 1279211"/>
                  <a:gd name="connsiteX1934" fmla="*/ 201475 w 927837"/>
                  <a:gd name="connsiteY1934" fmla="*/ 810329 h 1279211"/>
                  <a:gd name="connsiteX1935" fmla="*/ 197690 w 927837"/>
                  <a:gd name="connsiteY1935" fmla="*/ 819104 h 1279211"/>
                  <a:gd name="connsiteX1936" fmla="*/ 194922 w 927837"/>
                  <a:gd name="connsiteY1936" fmla="*/ 825924 h 1279211"/>
                  <a:gd name="connsiteX1937" fmla="*/ 193284 w 927837"/>
                  <a:gd name="connsiteY1937" fmla="*/ 830153 h 1279211"/>
                  <a:gd name="connsiteX1938" fmla="*/ 192534 w 927837"/>
                  <a:gd name="connsiteY1938" fmla="*/ 832084 h 1279211"/>
                  <a:gd name="connsiteX1939" fmla="*/ 191531 w 927837"/>
                  <a:gd name="connsiteY1939" fmla="*/ 832884 h 1279211"/>
                  <a:gd name="connsiteX1940" fmla="*/ 190223 w 927837"/>
                  <a:gd name="connsiteY1940" fmla="*/ 833862 h 1279211"/>
                  <a:gd name="connsiteX1941" fmla="*/ 188915 w 927837"/>
                  <a:gd name="connsiteY1941" fmla="*/ 835068 h 1279211"/>
                  <a:gd name="connsiteX1942" fmla="*/ 187861 w 927837"/>
                  <a:gd name="connsiteY1942" fmla="*/ 836821 h 1279211"/>
                  <a:gd name="connsiteX1943" fmla="*/ 187023 w 927837"/>
                  <a:gd name="connsiteY1943" fmla="*/ 838878 h 1279211"/>
                  <a:gd name="connsiteX1944" fmla="*/ 186248 w 927837"/>
                  <a:gd name="connsiteY1944" fmla="*/ 840923 h 1279211"/>
                  <a:gd name="connsiteX1945" fmla="*/ 186375 w 927837"/>
                  <a:gd name="connsiteY1945" fmla="*/ 843019 h 1279211"/>
                  <a:gd name="connsiteX1946" fmla="*/ 186464 w 927837"/>
                  <a:gd name="connsiteY1946" fmla="*/ 845241 h 1279211"/>
                  <a:gd name="connsiteX1947" fmla="*/ 186718 w 927837"/>
                  <a:gd name="connsiteY1947" fmla="*/ 847959 h 1279211"/>
                  <a:gd name="connsiteX1948" fmla="*/ 186972 w 927837"/>
                  <a:gd name="connsiteY1948" fmla="*/ 850588 h 1279211"/>
                  <a:gd name="connsiteX1949" fmla="*/ 186984 w 927837"/>
                  <a:gd name="connsiteY1949" fmla="*/ 853979 h 1279211"/>
                  <a:gd name="connsiteX1950" fmla="*/ 187086 w 927837"/>
                  <a:gd name="connsiteY1950" fmla="*/ 855680 h 1279211"/>
                  <a:gd name="connsiteX1951" fmla="*/ 187099 w 927837"/>
                  <a:gd name="connsiteY1951" fmla="*/ 857624 h 1279211"/>
                  <a:gd name="connsiteX1952" fmla="*/ 187175 w 927837"/>
                  <a:gd name="connsiteY1952" fmla="*/ 860633 h 1279211"/>
                  <a:gd name="connsiteX1953" fmla="*/ 187416 w 927837"/>
                  <a:gd name="connsiteY1953" fmla="*/ 863681 h 1279211"/>
                  <a:gd name="connsiteX1954" fmla="*/ 187772 w 927837"/>
                  <a:gd name="connsiteY1954" fmla="*/ 866450 h 1279211"/>
                  <a:gd name="connsiteX1955" fmla="*/ 187873 w 927837"/>
                  <a:gd name="connsiteY1955" fmla="*/ 869371 h 1279211"/>
                  <a:gd name="connsiteX1956" fmla="*/ 187696 w 927837"/>
                  <a:gd name="connsiteY1956" fmla="*/ 871594 h 1279211"/>
                  <a:gd name="connsiteX1957" fmla="*/ 187492 w 927837"/>
                  <a:gd name="connsiteY1957" fmla="*/ 872762 h 1279211"/>
                  <a:gd name="connsiteX1958" fmla="*/ 187848 w 927837"/>
                  <a:gd name="connsiteY1958" fmla="*/ 873829 h 1279211"/>
                  <a:gd name="connsiteX1959" fmla="*/ 188737 w 927837"/>
                  <a:gd name="connsiteY1959" fmla="*/ 875213 h 1279211"/>
                  <a:gd name="connsiteX1960" fmla="*/ 190058 w 927837"/>
                  <a:gd name="connsiteY1960" fmla="*/ 877537 h 1279211"/>
                  <a:gd name="connsiteX1961" fmla="*/ 190744 w 927837"/>
                  <a:gd name="connsiteY1961" fmla="*/ 879607 h 1279211"/>
                  <a:gd name="connsiteX1962" fmla="*/ 191468 w 927837"/>
                  <a:gd name="connsiteY1962" fmla="*/ 883189 h 1279211"/>
                  <a:gd name="connsiteX1963" fmla="*/ 192115 w 927837"/>
                  <a:gd name="connsiteY1963" fmla="*/ 886643 h 1279211"/>
                  <a:gd name="connsiteX1964" fmla="*/ 192661 w 927837"/>
                  <a:gd name="connsiteY1964" fmla="*/ 889247 h 1279211"/>
                  <a:gd name="connsiteX1965" fmla="*/ 193169 w 927837"/>
                  <a:gd name="connsiteY1965" fmla="*/ 891012 h 1279211"/>
                  <a:gd name="connsiteX1966" fmla="*/ 193398 w 927837"/>
                  <a:gd name="connsiteY1966" fmla="*/ 893260 h 1279211"/>
                  <a:gd name="connsiteX1967" fmla="*/ 193080 w 927837"/>
                  <a:gd name="connsiteY1967" fmla="*/ 894682 h 1279211"/>
                  <a:gd name="connsiteX1968" fmla="*/ 192217 w 927837"/>
                  <a:gd name="connsiteY1968" fmla="*/ 895889 h 1279211"/>
                  <a:gd name="connsiteX1969" fmla="*/ 191074 w 927837"/>
                  <a:gd name="connsiteY1969" fmla="*/ 897375 h 1279211"/>
                  <a:gd name="connsiteX1970" fmla="*/ 189918 w 927837"/>
                  <a:gd name="connsiteY1970" fmla="*/ 898759 h 1279211"/>
                  <a:gd name="connsiteX1971" fmla="*/ 189169 w 927837"/>
                  <a:gd name="connsiteY1971" fmla="*/ 900029 h 1279211"/>
                  <a:gd name="connsiteX1972" fmla="*/ 188889 w 927837"/>
                  <a:gd name="connsiteY1972" fmla="*/ 901426 h 1279211"/>
                  <a:gd name="connsiteX1973" fmla="*/ 188407 w 927837"/>
                  <a:gd name="connsiteY1973" fmla="*/ 903940 h 1279211"/>
                  <a:gd name="connsiteX1974" fmla="*/ 188508 w 927837"/>
                  <a:gd name="connsiteY1974" fmla="*/ 905820 h 1279211"/>
                  <a:gd name="connsiteX1975" fmla="*/ 188508 w 927837"/>
                  <a:gd name="connsiteY1975" fmla="*/ 907255 h 1279211"/>
                  <a:gd name="connsiteX1976" fmla="*/ 188470 w 927837"/>
                  <a:gd name="connsiteY1976" fmla="*/ 907763 h 1279211"/>
                  <a:gd name="connsiteX1977" fmla="*/ 187873 w 927837"/>
                  <a:gd name="connsiteY1977" fmla="*/ 909198 h 1279211"/>
                  <a:gd name="connsiteX1978" fmla="*/ 187746 w 927837"/>
                  <a:gd name="connsiteY1978" fmla="*/ 911357 h 1279211"/>
                  <a:gd name="connsiteX1979" fmla="*/ 187416 w 927837"/>
                  <a:gd name="connsiteY1979" fmla="*/ 913516 h 1279211"/>
                  <a:gd name="connsiteX1980" fmla="*/ 187035 w 927837"/>
                  <a:gd name="connsiteY1980" fmla="*/ 916666 h 1279211"/>
                  <a:gd name="connsiteX1981" fmla="*/ 186603 w 927837"/>
                  <a:gd name="connsiteY1981" fmla="*/ 919841 h 1279211"/>
                  <a:gd name="connsiteX1982" fmla="*/ 186032 w 927837"/>
                  <a:gd name="connsiteY1982" fmla="*/ 923105 h 1279211"/>
                  <a:gd name="connsiteX1983" fmla="*/ 185638 w 927837"/>
                  <a:gd name="connsiteY1983" fmla="*/ 925251 h 1279211"/>
                  <a:gd name="connsiteX1984" fmla="*/ 185524 w 927837"/>
                  <a:gd name="connsiteY1984" fmla="*/ 927385 h 1279211"/>
                  <a:gd name="connsiteX1985" fmla="*/ 185308 w 927837"/>
                  <a:gd name="connsiteY1985" fmla="*/ 929404 h 1279211"/>
                  <a:gd name="connsiteX1986" fmla="*/ 185194 w 927837"/>
                  <a:gd name="connsiteY1986" fmla="*/ 932820 h 1279211"/>
                  <a:gd name="connsiteX1987" fmla="*/ 184622 w 927837"/>
                  <a:gd name="connsiteY1987" fmla="*/ 938243 h 1279211"/>
                  <a:gd name="connsiteX1988" fmla="*/ 184254 w 927837"/>
                  <a:gd name="connsiteY1988" fmla="*/ 941406 h 1279211"/>
                  <a:gd name="connsiteX1989" fmla="*/ 183848 w 927837"/>
                  <a:gd name="connsiteY1989" fmla="*/ 944695 h 1279211"/>
                  <a:gd name="connsiteX1990" fmla="*/ 183822 w 927837"/>
                  <a:gd name="connsiteY1990" fmla="*/ 946663 h 1279211"/>
                  <a:gd name="connsiteX1991" fmla="*/ 183454 w 927837"/>
                  <a:gd name="connsiteY1991" fmla="*/ 952188 h 1279211"/>
                  <a:gd name="connsiteX1992" fmla="*/ 183403 w 927837"/>
                  <a:gd name="connsiteY1992" fmla="*/ 953991 h 1279211"/>
                  <a:gd name="connsiteX1993" fmla="*/ 183543 w 927837"/>
                  <a:gd name="connsiteY1993" fmla="*/ 955744 h 1279211"/>
                  <a:gd name="connsiteX1994" fmla="*/ 183543 w 927837"/>
                  <a:gd name="connsiteY1994" fmla="*/ 957776 h 1279211"/>
                  <a:gd name="connsiteX1995" fmla="*/ 183340 w 927837"/>
                  <a:gd name="connsiteY1995" fmla="*/ 959757 h 1279211"/>
                  <a:gd name="connsiteX1996" fmla="*/ 183111 w 927837"/>
                  <a:gd name="connsiteY1996" fmla="*/ 961167 h 1279211"/>
                  <a:gd name="connsiteX1997" fmla="*/ 182806 w 927837"/>
                  <a:gd name="connsiteY1997" fmla="*/ 966856 h 1279211"/>
                  <a:gd name="connsiteX1998" fmla="*/ 182654 w 927837"/>
                  <a:gd name="connsiteY1998" fmla="*/ 976419 h 1279211"/>
                  <a:gd name="connsiteX1999" fmla="*/ 182768 w 927837"/>
                  <a:gd name="connsiteY1999" fmla="*/ 984560 h 1279211"/>
                  <a:gd name="connsiteX2000" fmla="*/ 182806 w 927837"/>
                  <a:gd name="connsiteY2000" fmla="*/ 987786 h 1279211"/>
                  <a:gd name="connsiteX2001" fmla="*/ 182933 w 927837"/>
                  <a:gd name="connsiteY2001" fmla="*/ 999838 h 1279211"/>
                  <a:gd name="connsiteX2002" fmla="*/ 183251 w 927837"/>
                  <a:gd name="connsiteY2002" fmla="*/ 1000715 h 1279211"/>
                  <a:gd name="connsiteX2003" fmla="*/ 183606 w 927837"/>
                  <a:gd name="connsiteY2003" fmla="*/ 1001413 h 1279211"/>
                  <a:gd name="connsiteX2004" fmla="*/ 184140 w 927837"/>
                  <a:gd name="connsiteY2004" fmla="*/ 1002010 h 1279211"/>
                  <a:gd name="connsiteX2005" fmla="*/ 184825 w 927837"/>
                  <a:gd name="connsiteY2005" fmla="*/ 1002581 h 1279211"/>
                  <a:gd name="connsiteX2006" fmla="*/ 184825 w 927837"/>
                  <a:gd name="connsiteY2006" fmla="*/ 1004131 h 1279211"/>
                  <a:gd name="connsiteX2007" fmla="*/ 184673 w 927837"/>
                  <a:gd name="connsiteY2007" fmla="*/ 1006417 h 1279211"/>
                  <a:gd name="connsiteX2008" fmla="*/ 184813 w 927837"/>
                  <a:gd name="connsiteY2008" fmla="*/ 1007471 h 1279211"/>
                  <a:gd name="connsiteX2009" fmla="*/ 187607 w 927837"/>
                  <a:gd name="connsiteY2009" fmla="*/ 1013770 h 1279211"/>
                  <a:gd name="connsiteX2010" fmla="*/ 189613 w 927837"/>
                  <a:gd name="connsiteY2010" fmla="*/ 1018787 h 1279211"/>
                  <a:gd name="connsiteX2011" fmla="*/ 190236 w 927837"/>
                  <a:gd name="connsiteY2011" fmla="*/ 1021123 h 1279211"/>
                  <a:gd name="connsiteX2012" fmla="*/ 193411 w 927837"/>
                  <a:gd name="connsiteY2012" fmla="*/ 1027689 h 1279211"/>
                  <a:gd name="connsiteX2013" fmla="*/ 194808 w 927837"/>
                  <a:gd name="connsiteY2013" fmla="*/ 1025594 h 1279211"/>
                  <a:gd name="connsiteX2014" fmla="*/ 196446 w 927837"/>
                  <a:gd name="connsiteY2014" fmla="*/ 1023956 h 1279211"/>
                  <a:gd name="connsiteX2015" fmla="*/ 197856 w 927837"/>
                  <a:gd name="connsiteY2015" fmla="*/ 1021847 h 1279211"/>
                  <a:gd name="connsiteX2016" fmla="*/ 199723 w 927837"/>
                  <a:gd name="connsiteY2016" fmla="*/ 1020209 h 1279211"/>
                  <a:gd name="connsiteX2017" fmla="*/ 200891 w 927837"/>
                  <a:gd name="connsiteY2017" fmla="*/ 1018101 h 1279211"/>
                  <a:gd name="connsiteX2018" fmla="*/ 202771 w 927837"/>
                  <a:gd name="connsiteY2018" fmla="*/ 1016475 h 1279211"/>
                  <a:gd name="connsiteX2019" fmla="*/ 204168 w 927837"/>
                  <a:gd name="connsiteY2019" fmla="*/ 1014367 h 1279211"/>
                  <a:gd name="connsiteX2020" fmla="*/ 205806 w 927837"/>
                  <a:gd name="connsiteY2020" fmla="*/ 1012729 h 1279211"/>
                  <a:gd name="connsiteX2021" fmla="*/ 207203 w 927837"/>
                  <a:gd name="connsiteY2021" fmla="*/ 1010621 h 1279211"/>
                  <a:gd name="connsiteX2022" fmla="*/ 209540 w 927837"/>
                  <a:gd name="connsiteY2022" fmla="*/ 1007115 h 1279211"/>
                  <a:gd name="connsiteX2023" fmla="*/ 210949 w 927837"/>
                  <a:gd name="connsiteY2023" fmla="*/ 1005248 h 1279211"/>
                  <a:gd name="connsiteX2024" fmla="*/ 212816 w 927837"/>
                  <a:gd name="connsiteY2024" fmla="*/ 1003381 h 1279211"/>
                  <a:gd name="connsiteX2025" fmla="*/ 213985 w 927837"/>
                  <a:gd name="connsiteY2025" fmla="*/ 1001502 h 1279211"/>
                  <a:gd name="connsiteX2026" fmla="*/ 215382 w 927837"/>
                  <a:gd name="connsiteY2026" fmla="*/ 999406 h 1279211"/>
                  <a:gd name="connsiteX2027" fmla="*/ 216791 w 927837"/>
                  <a:gd name="connsiteY2027" fmla="*/ 997298 h 1279211"/>
                  <a:gd name="connsiteX2028" fmla="*/ 218188 w 927837"/>
                  <a:gd name="connsiteY2028" fmla="*/ 995431 h 1279211"/>
                  <a:gd name="connsiteX2029" fmla="*/ 219827 w 927837"/>
                  <a:gd name="connsiteY2029" fmla="*/ 993552 h 1279211"/>
                  <a:gd name="connsiteX2030" fmla="*/ 221465 w 927837"/>
                  <a:gd name="connsiteY2030" fmla="*/ 991685 h 1279211"/>
                  <a:gd name="connsiteX2031" fmla="*/ 222633 w 927837"/>
                  <a:gd name="connsiteY2031" fmla="*/ 989577 h 1279211"/>
                  <a:gd name="connsiteX2032" fmla="*/ 224513 w 927837"/>
                  <a:gd name="connsiteY2032" fmla="*/ 987710 h 1279211"/>
                  <a:gd name="connsiteX2033" fmla="*/ 226139 w 927837"/>
                  <a:gd name="connsiteY2033" fmla="*/ 986071 h 1279211"/>
                  <a:gd name="connsiteX2034" fmla="*/ 227777 w 927837"/>
                  <a:gd name="connsiteY2034" fmla="*/ 984446 h 1279211"/>
                  <a:gd name="connsiteX2035" fmla="*/ 229644 w 927837"/>
                  <a:gd name="connsiteY2035" fmla="*/ 982807 h 1279211"/>
                  <a:gd name="connsiteX2036" fmla="*/ 231282 w 927837"/>
                  <a:gd name="connsiteY2036" fmla="*/ 980928 h 1279211"/>
                  <a:gd name="connsiteX2037" fmla="*/ 233390 w 927837"/>
                  <a:gd name="connsiteY2037" fmla="*/ 979531 h 1279211"/>
                  <a:gd name="connsiteX2038" fmla="*/ 235257 w 927837"/>
                  <a:gd name="connsiteY2038" fmla="*/ 977893 h 1279211"/>
                  <a:gd name="connsiteX2039" fmla="*/ 237137 w 927837"/>
                  <a:gd name="connsiteY2039" fmla="*/ 976496 h 1279211"/>
                  <a:gd name="connsiteX2040" fmla="*/ 239004 w 927837"/>
                  <a:gd name="connsiteY2040" fmla="*/ 974857 h 1279211"/>
                  <a:gd name="connsiteX2041" fmla="*/ 241099 w 927837"/>
                  <a:gd name="connsiteY2041" fmla="*/ 973448 h 1279211"/>
                  <a:gd name="connsiteX2042" fmla="*/ 243207 w 927837"/>
                  <a:gd name="connsiteY2042" fmla="*/ 972051 h 1279211"/>
                  <a:gd name="connsiteX2043" fmla="*/ 245074 w 927837"/>
                  <a:gd name="connsiteY2043" fmla="*/ 970882 h 1279211"/>
                  <a:gd name="connsiteX2044" fmla="*/ 247182 w 927837"/>
                  <a:gd name="connsiteY2044" fmla="*/ 969485 h 1279211"/>
                  <a:gd name="connsiteX2045" fmla="*/ 249291 w 927837"/>
                  <a:gd name="connsiteY2045" fmla="*/ 968076 h 1279211"/>
                  <a:gd name="connsiteX2046" fmla="*/ 251158 w 927837"/>
                  <a:gd name="connsiteY2046" fmla="*/ 966437 h 1279211"/>
                  <a:gd name="connsiteX2047" fmla="*/ 253266 w 927837"/>
                  <a:gd name="connsiteY2047" fmla="*/ 965040 h 1279211"/>
                  <a:gd name="connsiteX2048" fmla="*/ 254904 w 927837"/>
                  <a:gd name="connsiteY2048" fmla="*/ 963161 h 1279211"/>
                  <a:gd name="connsiteX2049" fmla="*/ 256301 w 927837"/>
                  <a:gd name="connsiteY2049" fmla="*/ 961294 h 1279211"/>
                  <a:gd name="connsiteX2050" fmla="*/ 257939 w 927837"/>
                  <a:gd name="connsiteY2050" fmla="*/ 959655 h 1279211"/>
                  <a:gd name="connsiteX2051" fmla="*/ 259806 w 927837"/>
                  <a:gd name="connsiteY2051" fmla="*/ 957788 h 1279211"/>
                  <a:gd name="connsiteX2052" fmla="*/ 261914 w 927837"/>
                  <a:gd name="connsiteY2052" fmla="*/ 956392 h 1279211"/>
                  <a:gd name="connsiteX2053" fmla="*/ 263553 w 927837"/>
                  <a:gd name="connsiteY2053" fmla="*/ 954753 h 1279211"/>
                  <a:gd name="connsiteX2054" fmla="*/ 266360 w 927837"/>
                  <a:gd name="connsiteY2054" fmla="*/ 954042 h 1279211"/>
                  <a:gd name="connsiteX2055" fmla="*/ 269166 w 927837"/>
                  <a:gd name="connsiteY2055" fmla="*/ 953343 h 1279211"/>
                  <a:gd name="connsiteX2056" fmla="*/ 271262 w 927837"/>
                  <a:gd name="connsiteY2056" fmla="*/ 954753 h 1279211"/>
                  <a:gd name="connsiteX2057" fmla="*/ 272900 w 927837"/>
                  <a:gd name="connsiteY2057" fmla="*/ 956392 h 1279211"/>
                  <a:gd name="connsiteX2058" fmla="*/ 274767 w 927837"/>
                  <a:gd name="connsiteY2058" fmla="*/ 958017 h 1279211"/>
                  <a:gd name="connsiteX2059" fmla="*/ 276177 w 927837"/>
                  <a:gd name="connsiteY2059" fmla="*/ 960125 h 1279211"/>
                  <a:gd name="connsiteX2060" fmla="*/ 277574 w 927837"/>
                  <a:gd name="connsiteY2060" fmla="*/ 961992 h 1279211"/>
                  <a:gd name="connsiteX2061" fmla="*/ 278513 w 927837"/>
                  <a:gd name="connsiteY2061" fmla="*/ 964329 h 1279211"/>
                  <a:gd name="connsiteX2062" fmla="*/ 280152 w 927837"/>
                  <a:gd name="connsiteY2062" fmla="*/ 966437 h 1279211"/>
                  <a:gd name="connsiteX2063" fmla="*/ 281320 w 927837"/>
                  <a:gd name="connsiteY2063" fmla="*/ 968545 h 1279211"/>
                  <a:gd name="connsiteX2064" fmla="*/ 282958 w 927837"/>
                  <a:gd name="connsiteY2064" fmla="*/ 970412 h 1279211"/>
                  <a:gd name="connsiteX2065" fmla="*/ 284597 w 927837"/>
                  <a:gd name="connsiteY2065" fmla="*/ 972051 h 1279211"/>
                  <a:gd name="connsiteX2066" fmla="*/ 286692 w 927837"/>
                  <a:gd name="connsiteY2066" fmla="*/ 973448 h 1279211"/>
                  <a:gd name="connsiteX2067" fmla="*/ 288800 w 927837"/>
                  <a:gd name="connsiteY2067" fmla="*/ 974857 h 1279211"/>
                  <a:gd name="connsiteX2068" fmla="*/ 291607 w 927837"/>
                  <a:gd name="connsiteY2068" fmla="*/ 975556 h 1279211"/>
                  <a:gd name="connsiteX2069" fmla="*/ 294414 w 927837"/>
                  <a:gd name="connsiteY2069" fmla="*/ 974616 h 1279211"/>
                  <a:gd name="connsiteX2070" fmla="*/ 296509 w 927837"/>
                  <a:gd name="connsiteY2070" fmla="*/ 973448 h 1279211"/>
                  <a:gd name="connsiteX2071" fmla="*/ 299316 w 927837"/>
                  <a:gd name="connsiteY2071" fmla="*/ 972749 h 1279211"/>
                  <a:gd name="connsiteX2072" fmla="*/ 301653 w 927837"/>
                  <a:gd name="connsiteY2072" fmla="*/ 973689 h 1279211"/>
                  <a:gd name="connsiteX2073" fmla="*/ 304231 w 927837"/>
                  <a:gd name="connsiteY2073" fmla="*/ 974616 h 1279211"/>
                  <a:gd name="connsiteX2074" fmla="*/ 305869 w 927837"/>
                  <a:gd name="connsiteY2074" fmla="*/ 976254 h 1279211"/>
                  <a:gd name="connsiteX2075" fmla="*/ 307508 w 927837"/>
                  <a:gd name="connsiteY2075" fmla="*/ 978363 h 1279211"/>
                  <a:gd name="connsiteX2076" fmla="*/ 308435 w 927837"/>
                  <a:gd name="connsiteY2076" fmla="*/ 980699 h 1279211"/>
                  <a:gd name="connsiteX2077" fmla="*/ 309844 w 927837"/>
                  <a:gd name="connsiteY2077" fmla="*/ 982807 h 1279211"/>
                  <a:gd name="connsiteX2078" fmla="*/ 311711 w 927837"/>
                  <a:gd name="connsiteY2078" fmla="*/ 984433 h 1279211"/>
                  <a:gd name="connsiteX2079" fmla="*/ 313819 w 927837"/>
                  <a:gd name="connsiteY2079" fmla="*/ 985614 h 1279211"/>
                  <a:gd name="connsiteX2080" fmla="*/ 315928 w 927837"/>
                  <a:gd name="connsiteY2080" fmla="*/ 987011 h 1279211"/>
                  <a:gd name="connsiteX2081" fmla="*/ 318963 w 927837"/>
                  <a:gd name="connsiteY2081" fmla="*/ 987481 h 1279211"/>
                  <a:gd name="connsiteX2082" fmla="*/ 321770 w 927837"/>
                  <a:gd name="connsiteY2082" fmla="*/ 986783 h 1279211"/>
                  <a:gd name="connsiteX2083" fmla="*/ 324107 w 927837"/>
                  <a:gd name="connsiteY2083" fmla="*/ 985614 h 1279211"/>
                  <a:gd name="connsiteX2084" fmla="*/ 326672 w 927837"/>
                  <a:gd name="connsiteY2084" fmla="*/ 984674 h 1279211"/>
                  <a:gd name="connsiteX2085" fmla="*/ 329021 w 927837"/>
                  <a:gd name="connsiteY2085" fmla="*/ 983506 h 1279211"/>
                  <a:gd name="connsiteX2086" fmla="*/ 331117 w 927837"/>
                  <a:gd name="connsiteY2086" fmla="*/ 982096 h 1279211"/>
                  <a:gd name="connsiteX2087" fmla="*/ 333225 w 927837"/>
                  <a:gd name="connsiteY2087" fmla="*/ 980928 h 1279211"/>
                  <a:gd name="connsiteX2088" fmla="*/ 335562 w 927837"/>
                  <a:gd name="connsiteY2088" fmla="*/ 979760 h 1279211"/>
                  <a:gd name="connsiteX2089" fmla="*/ 338140 w 927837"/>
                  <a:gd name="connsiteY2089" fmla="*/ 978363 h 1279211"/>
                  <a:gd name="connsiteX2090" fmla="*/ 340477 w 927837"/>
                  <a:gd name="connsiteY2090" fmla="*/ 977423 h 1279211"/>
                  <a:gd name="connsiteX2091" fmla="*/ 342572 w 927837"/>
                  <a:gd name="connsiteY2091" fmla="*/ 976026 h 1279211"/>
                  <a:gd name="connsiteX2092" fmla="*/ 345379 w 927837"/>
                  <a:gd name="connsiteY2092" fmla="*/ 975327 h 1279211"/>
                  <a:gd name="connsiteX2093" fmla="*/ 347716 w 927837"/>
                  <a:gd name="connsiteY2093" fmla="*/ 974159 h 1279211"/>
                  <a:gd name="connsiteX2094" fmla="*/ 350522 w 927837"/>
                  <a:gd name="connsiteY2094" fmla="*/ 973689 h 1279211"/>
                  <a:gd name="connsiteX2095" fmla="*/ 353329 w 927837"/>
                  <a:gd name="connsiteY2095" fmla="*/ 972990 h 1279211"/>
                  <a:gd name="connsiteX2096" fmla="*/ 355907 w 927837"/>
                  <a:gd name="connsiteY2096" fmla="*/ 971822 h 1279211"/>
                  <a:gd name="connsiteX2097" fmla="*/ 358473 w 927837"/>
                  <a:gd name="connsiteY2097" fmla="*/ 971111 h 1279211"/>
                  <a:gd name="connsiteX2098" fmla="*/ 361978 w 927837"/>
                  <a:gd name="connsiteY2098" fmla="*/ 971111 h 1279211"/>
                  <a:gd name="connsiteX2099" fmla="*/ 365026 w 927837"/>
                  <a:gd name="connsiteY2099" fmla="*/ 971111 h 1279211"/>
                  <a:gd name="connsiteX2100" fmla="*/ 367591 w 927837"/>
                  <a:gd name="connsiteY2100" fmla="*/ 971822 h 1279211"/>
                  <a:gd name="connsiteX2101" fmla="*/ 370169 w 927837"/>
                  <a:gd name="connsiteY2101" fmla="*/ 972749 h 1279211"/>
                  <a:gd name="connsiteX2102" fmla="*/ 372265 w 927837"/>
                  <a:gd name="connsiteY2102" fmla="*/ 973918 h 1279211"/>
                  <a:gd name="connsiteX2103" fmla="*/ 374373 w 927837"/>
                  <a:gd name="connsiteY2103" fmla="*/ 975327 h 1279211"/>
                  <a:gd name="connsiteX2104" fmla="*/ 376240 w 927837"/>
                  <a:gd name="connsiteY2104" fmla="*/ 976953 h 1279211"/>
                  <a:gd name="connsiteX2105" fmla="*/ 377408 w 927837"/>
                  <a:gd name="connsiteY2105" fmla="*/ 979061 h 1279211"/>
                  <a:gd name="connsiteX2106" fmla="*/ 378120 w 927837"/>
                  <a:gd name="connsiteY2106" fmla="*/ 981868 h 1279211"/>
                  <a:gd name="connsiteX2107" fmla="*/ 377180 w 927837"/>
                  <a:gd name="connsiteY2107" fmla="*/ 984204 h 1279211"/>
                  <a:gd name="connsiteX2108" fmla="*/ 376240 w 927837"/>
                  <a:gd name="connsiteY2108" fmla="*/ 986541 h 1279211"/>
                  <a:gd name="connsiteX2109" fmla="*/ 375072 w 927837"/>
                  <a:gd name="connsiteY2109" fmla="*/ 988878 h 1279211"/>
                  <a:gd name="connsiteX2110" fmla="*/ 374614 w 927837"/>
                  <a:gd name="connsiteY2110" fmla="*/ 991685 h 1279211"/>
                  <a:gd name="connsiteX2111" fmla="*/ 374614 w 927837"/>
                  <a:gd name="connsiteY2111" fmla="*/ 994961 h 1279211"/>
                  <a:gd name="connsiteX2112" fmla="*/ 374614 w 927837"/>
                  <a:gd name="connsiteY2112" fmla="*/ 998467 h 1279211"/>
                  <a:gd name="connsiteX2113" fmla="*/ 375541 w 927837"/>
                  <a:gd name="connsiteY2113" fmla="*/ 1000803 h 1279211"/>
                  <a:gd name="connsiteX2114" fmla="*/ 376951 w 927837"/>
                  <a:gd name="connsiteY2114" fmla="*/ 1002683 h 1279211"/>
                  <a:gd name="connsiteX2115" fmla="*/ 378818 w 927837"/>
                  <a:gd name="connsiteY2115" fmla="*/ 1004309 h 1279211"/>
                  <a:gd name="connsiteX2116" fmla="*/ 381625 w 927837"/>
                  <a:gd name="connsiteY2116" fmla="*/ 1005020 h 1279211"/>
                  <a:gd name="connsiteX2117" fmla="*/ 384432 w 927837"/>
                  <a:gd name="connsiteY2117" fmla="*/ 1005020 h 1279211"/>
                  <a:gd name="connsiteX2118" fmla="*/ 387238 w 927837"/>
                  <a:gd name="connsiteY2118" fmla="*/ 1004321 h 1279211"/>
                  <a:gd name="connsiteX2119" fmla="*/ 390273 w 927837"/>
                  <a:gd name="connsiteY2119" fmla="*/ 1004550 h 1279211"/>
                  <a:gd name="connsiteX2120" fmla="*/ 392382 w 927837"/>
                  <a:gd name="connsiteY2120" fmla="*/ 1005947 h 1279211"/>
                  <a:gd name="connsiteX2121" fmla="*/ 394249 w 927837"/>
                  <a:gd name="connsiteY2121" fmla="*/ 1007585 h 1279211"/>
                  <a:gd name="connsiteX2122" fmla="*/ 395887 w 927837"/>
                  <a:gd name="connsiteY2122" fmla="*/ 1009224 h 1279211"/>
                  <a:gd name="connsiteX2123" fmla="*/ 397284 w 927837"/>
                  <a:gd name="connsiteY2123" fmla="*/ 1011332 h 1279211"/>
                  <a:gd name="connsiteX2124" fmla="*/ 399163 w 927837"/>
                  <a:gd name="connsiteY2124" fmla="*/ 1012957 h 1279211"/>
                  <a:gd name="connsiteX2125" fmla="*/ 400332 w 927837"/>
                  <a:gd name="connsiteY2125" fmla="*/ 1015307 h 1279211"/>
                  <a:gd name="connsiteX2126" fmla="*/ 401729 w 927837"/>
                  <a:gd name="connsiteY2126" fmla="*/ 1017402 h 1279211"/>
                  <a:gd name="connsiteX2127" fmla="*/ 403139 w 927837"/>
                  <a:gd name="connsiteY2127" fmla="*/ 1019269 h 1279211"/>
                  <a:gd name="connsiteX2128" fmla="*/ 404066 w 927837"/>
                  <a:gd name="connsiteY2128" fmla="*/ 1021619 h 1279211"/>
                  <a:gd name="connsiteX2129" fmla="*/ 405234 w 927837"/>
                  <a:gd name="connsiteY2129" fmla="*/ 1024184 h 1279211"/>
                  <a:gd name="connsiteX2130" fmla="*/ 406174 w 927837"/>
                  <a:gd name="connsiteY2130" fmla="*/ 1026521 h 1279211"/>
                  <a:gd name="connsiteX2131" fmla="*/ 407342 w 927837"/>
                  <a:gd name="connsiteY2131" fmla="*/ 1028858 h 1279211"/>
                  <a:gd name="connsiteX2132" fmla="*/ 408739 w 927837"/>
                  <a:gd name="connsiteY2132" fmla="*/ 1030737 h 1279211"/>
                  <a:gd name="connsiteX2133" fmla="*/ 410378 w 927837"/>
                  <a:gd name="connsiteY2133" fmla="*/ 1032363 h 1279211"/>
                  <a:gd name="connsiteX2134" fmla="*/ 412257 w 927837"/>
                  <a:gd name="connsiteY2134" fmla="*/ 1034243 h 1279211"/>
                  <a:gd name="connsiteX2135" fmla="*/ 413426 w 927837"/>
                  <a:gd name="connsiteY2135" fmla="*/ 1036579 h 1279211"/>
                  <a:gd name="connsiteX2136" fmla="*/ 414823 w 927837"/>
                  <a:gd name="connsiteY2136" fmla="*/ 1038446 h 1279211"/>
                  <a:gd name="connsiteX2137" fmla="*/ 416232 w 927837"/>
                  <a:gd name="connsiteY2137" fmla="*/ 1040554 h 1279211"/>
                  <a:gd name="connsiteX2138" fmla="*/ 417858 w 927837"/>
                  <a:gd name="connsiteY2138" fmla="*/ 1042193 h 1279211"/>
                  <a:gd name="connsiteX2139" fmla="*/ 419738 w 927837"/>
                  <a:gd name="connsiteY2139" fmla="*/ 1043831 h 1279211"/>
                  <a:gd name="connsiteX2140" fmla="*/ 422074 w 927837"/>
                  <a:gd name="connsiteY2140" fmla="*/ 1044758 h 1279211"/>
                  <a:gd name="connsiteX2141" fmla="*/ 424640 w 927837"/>
                  <a:gd name="connsiteY2141" fmla="*/ 1045927 h 1279211"/>
                  <a:gd name="connsiteX2142" fmla="*/ 426722 w 927837"/>
                  <a:gd name="connsiteY2142" fmla="*/ 1046765 h 1279211"/>
                  <a:gd name="connsiteX2143" fmla="*/ 430672 w 927837"/>
                  <a:gd name="connsiteY2143" fmla="*/ 1049102 h 1279211"/>
                  <a:gd name="connsiteX2144" fmla="*/ 430672 w 927837"/>
                  <a:gd name="connsiteY2144" fmla="*/ 1052708 h 1279211"/>
                  <a:gd name="connsiteX2145" fmla="*/ 432031 w 927837"/>
                  <a:gd name="connsiteY2145" fmla="*/ 1056760 h 1279211"/>
                  <a:gd name="connsiteX2146" fmla="*/ 426621 w 927837"/>
                  <a:gd name="connsiteY2146" fmla="*/ 1060811 h 1279211"/>
                  <a:gd name="connsiteX2147" fmla="*/ 426621 w 927837"/>
                  <a:gd name="connsiteY2147" fmla="*/ 1067110 h 1279211"/>
                  <a:gd name="connsiteX2148" fmla="*/ 423471 w 927837"/>
                  <a:gd name="connsiteY2148" fmla="*/ 1071161 h 1279211"/>
                  <a:gd name="connsiteX2149" fmla="*/ 423916 w 927837"/>
                  <a:gd name="connsiteY2149" fmla="*/ 1074324 h 1279211"/>
                  <a:gd name="connsiteX2150" fmla="*/ 428424 w 927837"/>
                  <a:gd name="connsiteY2150" fmla="*/ 1076114 h 1279211"/>
                  <a:gd name="connsiteX2151" fmla="*/ 436984 w 927837"/>
                  <a:gd name="connsiteY2151" fmla="*/ 1067567 h 1279211"/>
                  <a:gd name="connsiteX2152" fmla="*/ 445531 w 927837"/>
                  <a:gd name="connsiteY2152" fmla="*/ 1068012 h 1279211"/>
                  <a:gd name="connsiteX2153" fmla="*/ 450040 w 927837"/>
                  <a:gd name="connsiteY2153" fmla="*/ 1059465 h 1279211"/>
                  <a:gd name="connsiteX2154" fmla="*/ 457698 w 927837"/>
                  <a:gd name="connsiteY2154" fmla="*/ 1057204 h 1279211"/>
                  <a:gd name="connsiteX2155" fmla="*/ 458600 w 927837"/>
                  <a:gd name="connsiteY2155" fmla="*/ 1053153 h 1279211"/>
                  <a:gd name="connsiteX2156" fmla="*/ 455895 w 927837"/>
                  <a:gd name="connsiteY2156" fmla="*/ 1047298 h 1279211"/>
                  <a:gd name="connsiteX2157" fmla="*/ 462651 w 927837"/>
                  <a:gd name="connsiteY2157" fmla="*/ 1031093 h 1279211"/>
                  <a:gd name="connsiteX2158" fmla="*/ 465356 w 927837"/>
                  <a:gd name="connsiteY2158" fmla="*/ 1031093 h 1279211"/>
                  <a:gd name="connsiteX2159" fmla="*/ 467604 w 927837"/>
                  <a:gd name="connsiteY2159" fmla="*/ 1031982 h 1279211"/>
                  <a:gd name="connsiteX2160" fmla="*/ 469407 w 927837"/>
                  <a:gd name="connsiteY2160" fmla="*/ 1029290 h 1279211"/>
                  <a:gd name="connsiteX2161" fmla="*/ 471655 w 927837"/>
                  <a:gd name="connsiteY2161" fmla="*/ 1028388 h 1279211"/>
                  <a:gd name="connsiteX2162" fmla="*/ 475707 w 927837"/>
                  <a:gd name="connsiteY2162" fmla="*/ 1030191 h 1279211"/>
                  <a:gd name="connsiteX2163" fmla="*/ 478412 w 927837"/>
                  <a:gd name="connsiteY2163" fmla="*/ 1030636 h 1279211"/>
                  <a:gd name="connsiteX2164" fmla="*/ 482006 w 927837"/>
                  <a:gd name="connsiteY2164" fmla="*/ 1033341 h 1279211"/>
                  <a:gd name="connsiteX2165" fmla="*/ 485612 w 927837"/>
                  <a:gd name="connsiteY2165" fmla="*/ 1029734 h 1279211"/>
                  <a:gd name="connsiteX2166" fmla="*/ 493728 w 927837"/>
                  <a:gd name="connsiteY2166" fmla="*/ 1031982 h 1279211"/>
                  <a:gd name="connsiteX2167" fmla="*/ 495976 w 927837"/>
                  <a:gd name="connsiteY2167" fmla="*/ 1035144 h 1279211"/>
                  <a:gd name="connsiteX2168" fmla="*/ 496420 w 927837"/>
                  <a:gd name="connsiteY2168" fmla="*/ 1037837 h 1279211"/>
                  <a:gd name="connsiteX2169" fmla="*/ 499570 w 927837"/>
                  <a:gd name="connsiteY2169" fmla="*/ 1040097 h 1279211"/>
                  <a:gd name="connsiteX2170" fmla="*/ 502275 w 927837"/>
                  <a:gd name="connsiteY2170" fmla="*/ 1039196 h 1279211"/>
                  <a:gd name="connsiteX2171" fmla="*/ 504535 w 927837"/>
                  <a:gd name="connsiteY2171" fmla="*/ 1040097 h 1279211"/>
                  <a:gd name="connsiteX2172" fmla="*/ 504535 w 927837"/>
                  <a:gd name="connsiteY2172" fmla="*/ 1043691 h 1279211"/>
                  <a:gd name="connsiteX2173" fmla="*/ 506783 w 927837"/>
                  <a:gd name="connsiteY2173" fmla="*/ 1047298 h 1279211"/>
                  <a:gd name="connsiteX2174" fmla="*/ 510835 w 927837"/>
                  <a:gd name="connsiteY2174" fmla="*/ 1047743 h 1279211"/>
                  <a:gd name="connsiteX2175" fmla="*/ 514442 w 927837"/>
                  <a:gd name="connsiteY2175" fmla="*/ 1046396 h 1279211"/>
                  <a:gd name="connsiteX2176" fmla="*/ 519395 w 927837"/>
                  <a:gd name="connsiteY2176" fmla="*/ 1053597 h 1279211"/>
                  <a:gd name="connsiteX2177" fmla="*/ 525694 w 927837"/>
                  <a:gd name="connsiteY2177" fmla="*/ 1053153 h 1279211"/>
                  <a:gd name="connsiteX2178" fmla="*/ 526596 w 927837"/>
                  <a:gd name="connsiteY2178" fmla="*/ 1047743 h 1279211"/>
                  <a:gd name="connsiteX2179" fmla="*/ 529301 w 927837"/>
                  <a:gd name="connsiteY2179" fmla="*/ 1047743 h 1279211"/>
                  <a:gd name="connsiteX2180" fmla="*/ 532450 w 927837"/>
                  <a:gd name="connsiteY2180" fmla="*/ 1049546 h 1279211"/>
                  <a:gd name="connsiteX2181" fmla="*/ 536057 w 927837"/>
                  <a:gd name="connsiteY2181" fmla="*/ 1054055 h 1279211"/>
                  <a:gd name="connsiteX2182" fmla="*/ 538305 w 927837"/>
                  <a:gd name="connsiteY2182" fmla="*/ 1054499 h 1279211"/>
                  <a:gd name="connsiteX2183" fmla="*/ 539651 w 927837"/>
                  <a:gd name="connsiteY2183" fmla="*/ 1056760 h 1279211"/>
                  <a:gd name="connsiteX2184" fmla="*/ 540108 w 927837"/>
                  <a:gd name="connsiteY2184" fmla="*/ 1062157 h 1279211"/>
                  <a:gd name="connsiteX2185" fmla="*/ 546407 w 927837"/>
                  <a:gd name="connsiteY2185" fmla="*/ 1066209 h 1279211"/>
                  <a:gd name="connsiteX2186" fmla="*/ 552262 w 927837"/>
                  <a:gd name="connsiteY2186" fmla="*/ 1066209 h 1279211"/>
                  <a:gd name="connsiteX2187" fmla="*/ 553608 w 927837"/>
                  <a:gd name="connsiteY2187" fmla="*/ 1070717 h 1279211"/>
                  <a:gd name="connsiteX2188" fmla="*/ 554510 w 927837"/>
                  <a:gd name="connsiteY2188" fmla="*/ 1070717 h 1279211"/>
                  <a:gd name="connsiteX2189" fmla="*/ 555412 w 927837"/>
                  <a:gd name="connsiteY2189" fmla="*/ 1073867 h 1279211"/>
                  <a:gd name="connsiteX2190" fmla="*/ 558117 w 927837"/>
                  <a:gd name="connsiteY2190" fmla="*/ 1078375 h 1279211"/>
                  <a:gd name="connsiteX2191" fmla="*/ 559019 w 927837"/>
                  <a:gd name="connsiteY2191" fmla="*/ 1086478 h 1279211"/>
                  <a:gd name="connsiteX2192" fmla="*/ 558117 w 927837"/>
                  <a:gd name="connsiteY2192" fmla="*/ 1089627 h 1279211"/>
                  <a:gd name="connsiteX2193" fmla="*/ 561266 w 927837"/>
                  <a:gd name="connsiteY2193" fmla="*/ 1095482 h 1279211"/>
                  <a:gd name="connsiteX2194" fmla="*/ 561724 w 927837"/>
                  <a:gd name="connsiteY2194" fmla="*/ 1099089 h 1279211"/>
                  <a:gd name="connsiteX2195" fmla="*/ 565775 w 927837"/>
                  <a:gd name="connsiteY2195" fmla="*/ 1104944 h 1279211"/>
                  <a:gd name="connsiteX2196" fmla="*/ 565775 w 927837"/>
                  <a:gd name="connsiteY2196" fmla="*/ 1107191 h 1279211"/>
                  <a:gd name="connsiteX2197" fmla="*/ 568023 w 927837"/>
                  <a:gd name="connsiteY2197" fmla="*/ 1108995 h 1279211"/>
                  <a:gd name="connsiteX2198" fmla="*/ 575681 w 927837"/>
                  <a:gd name="connsiteY2198" fmla="*/ 1108995 h 1279211"/>
                  <a:gd name="connsiteX2199" fmla="*/ 577027 w 927837"/>
                  <a:gd name="connsiteY2199" fmla="*/ 1104944 h 1279211"/>
                  <a:gd name="connsiteX2200" fmla="*/ 578373 w 927837"/>
                  <a:gd name="connsiteY2200" fmla="*/ 1104486 h 1279211"/>
                  <a:gd name="connsiteX2201" fmla="*/ 585130 w 927837"/>
                  <a:gd name="connsiteY2201" fmla="*/ 1107191 h 1279211"/>
                  <a:gd name="connsiteX2202" fmla="*/ 585587 w 927837"/>
                  <a:gd name="connsiteY2202" fmla="*/ 1106290 h 1279211"/>
                  <a:gd name="connsiteX2203" fmla="*/ 587390 w 927837"/>
                  <a:gd name="connsiteY2203" fmla="*/ 1103140 h 1279211"/>
                  <a:gd name="connsiteX2204" fmla="*/ 590096 w 927837"/>
                  <a:gd name="connsiteY2204" fmla="*/ 1103140 h 1279211"/>
                  <a:gd name="connsiteX2205" fmla="*/ 591886 w 927837"/>
                  <a:gd name="connsiteY2205" fmla="*/ 1100892 h 1279211"/>
                  <a:gd name="connsiteX2206" fmla="*/ 596852 w 927837"/>
                  <a:gd name="connsiteY2206" fmla="*/ 1104042 h 1279211"/>
                  <a:gd name="connsiteX2207" fmla="*/ 598643 w 927837"/>
                  <a:gd name="connsiteY2207" fmla="*/ 1104042 h 1279211"/>
                  <a:gd name="connsiteX2208" fmla="*/ 607660 w 927837"/>
                  <a:gd name="connsiteY2208" fmla="*/ 1109897 h 1279211"/>
                  <a:gd name="connsiteX2209" fmla="*/ 609450 w 927837"/>
                  <a:gd name="connsiteY2209" fmla="*/ 1113491 h 1279211"/>
                  <a:gd name="connsiteX2210" fmla="*/ 607660 w 927837"/>
                  <a:gd name="connsiteY2210" fmla="*/ 1117542 h 1279211"/>
                  <a:gd name="connsiteX2211" fmla="*/ 606745 w 927837"/>
                  <a:gd name="connsiteY2211" fmla="*/ 1122050 h 1279211"/>
                  <a:gd name="connsiteX2212" fmla="*/ 607660 w 927837"/>
                  <a:gd name="connsiteY2212" fmla="*/ 1126559 h 1279211"/>
                  <a:gd name="connsiteX2213" fmla="*/ 606301 w 927837"/>
                  <a:gd name="connsiteY2213" fmla="*/ 1127461 h 1279211"/>
                  <a:gd name="connsiteX2214" fmla="*/ 605843 w 927837"/>
                  <a:gd name="connsiteY2214" fmla="*/ 1137811 h 1279211"/>
                  <a:gd name="connsiteX2215" fmla="*/ 608104 w 927837"/>
                  <a:gd name="connsiteY2215" fmla="*/ 1140059 h 1279211"/>
                  <a:gd name="connsiteX2216" fmla="*/ 610796 w 927837"/>
                  <a:gd name="connsiteY2216" fmla="*/ 1151324 h 1279211"/>
                  <a:gd name="connsiteX2217" fmla="*/ 611711 w 927837"/>
                  <a:gd name="connsiteY2217" fmla="*/ 1151324 h 1279211"/>
                  <a:gd name="connsiteX2218" fmla="*/ 611711 w 927837"/>
                  <a:gd name="connsiteY2218" fmla="*/ 1153127 h 1279211"/>
                  <a:gd name="connsiteX2219" fmla="*/ 614403 w 927837"/>
                  <a:gd name="connsiteY2219" fmla="*/ 1155375 h 1279211"/>
                  <a:gd name="connsiteX2220" fmla="*/ 622061 w 927837"/>
                  <a:gd name="connsiteY2220" fmla="*/ 1154474 h 1279211"/>
                  <a:gd name="connsiteX2221" fmla="*/ 622061 w 927837"/>
                  <a:gd name="connsiteY2221" fmla="*/ 1153127 h 1279211"/>
                  <a:gd name="connsiteX2222" fmla="*/ 625211 w 927837"/>
                  <a:gd name="connsiteY2222" fmla="*/ 1154474 h 1279211"/>
                  <a:gd name="connsiteX2223" fmla="*/ 626113 w 927837"/>
                  <a:gd name="connsiteY2223" fmla="*/ 1157179 h 1279211"/>
                  <a:gd name="connsiteX2224" fmla="*/ 628818 w 927837"/>
                  <a:gd name="connsiteY2224" fmla="*/ 1159427 h 1279211"/>
                  <a:gd name="connsiteX2225" fmla="*/ 630621 w 927837"/>
                  <a:gd name="connsiteY2225" fmla="*/ 1165281 h 1279211"/>
                  <a:gd name="connsiteX2226" fmla="*/ 630621 w 927837"/>
                  <a:gd name="connsiteY2226" fmla="*/ 1166640 h 1279211"/>
                  <a:gd name="connsiteX2227" fmla="*/ 632412 w 927837"/>
                  <a:gd name="connsiteY2227" fmla="*/ 1168431 h 1279211"/>
                  <a:gd name="connsiteX2228" fmla="*/ 630164 w 927837"/>
                  <a:gd name="connsiteY2228" fmla="*/ 1172038 h 1279211"/>
                  <a:gd name="connsiteX2229" fmla="*/ 629720 w 927837"/>
                  <a:gd name="connsiteY2229" fmla="*/ 1178337 h 1279211"/>
                  <a:gd name="connsiteX2230" fmla="*/ 632412 w 927837"/>
                  <a:gd name="connsiteY2230" fmla="*/ 1179696 h 1279211"/>
                  <a:gd name="connsiteX2231" fmla="*/ 634673 w 927837"/>
                  <a:gd name="connsiteY2231" fmla="*/ 1179239 h 1279211"/>
                  <a:gd name="connsiteX2232" fmla="*/ 635574 w 927837"/>
                  <a:gd name="connsiteY2232" fmla="*/ 1180598 h 1279211"/>
                  <a:gd name="connsiteX2233" fmla="*/ 634673 w 927837"/>
                  <a:gd name="connsiteY2233" fmla="*/ 1183747 h 1279211"/>
                  <a:gd name="connsiteX2234" fmla="*/ 635117 w 927837"/>
                  <a:gd name="connsiteY2234" fmla="*/ 1186897 h 1279211"/>
                  <a:gd name="connsiteX2235" fmla="*/ 638724 w 927837"/>
                  <a:gd name="connsiteY2235" fmla="*/ 1187341 h 1279211"/>
                  <a:gd name="connsiteX2236" fmla="*/ 640527 w 927837"/>
                  <a:gd name="connsiteY2236" fmla="*/ 1191405 h 1279211"/>
                  <a:gd name="connsiteX2237" fmla="*/ 644134 w 927837"/>
                  <a:gd name="connsiteY2237" fmla="*/ 1193196 h 1279211"/>
                  <a:gd name="connsiteX2238" fmla="*/ 652681 w 927837"/>
                  <a:gd name="connsiteY2238" fmla="*/ 1192751 h 1279211"/>
                  <a:gd name="connsiteX2239" fmla="*/ 658091 w 927837"/>
                  <a:gd name="connsiteY2239" fmla="*/ 1194098 h 1279211"/>
                  <a:gd name="connsiteX2240" fmla="*/ 658993 w 927837"/>
                  <a:gd name="connsiteY2240" fmla="*/ 1192751 h 1279211"/>
                  <a:gd name="connsiteX2241" fmla="*/ 663044 w 927837"/>
                  <a:gd name="connsiteY2241" fmla="*/ 1193653 h 1279211"/>
                  <a:gd name="connsiteX2242" fmla="*/ 669344 w 927837"/>
                  <a:gd name="connsiteY2242" fmla="*/ 1195457 h 1279211"/>
                  <a:gd name="connsiteX2243" fmla="*/ 678348 w 927837"/>
                  <a:gd name="connsiteY2243" fmla="*/ 1189602 h 1279211"/>
                  <a:gd name="connsiteX2244" fmla="*/ 678348 w 927837"/>
                  <a:gd name="connsiteY2244" fmla="*/ 1188243 h 1279211"/>
                  <a:gd name="connsiteX2245" fmla="*/ 681053 w 927837"/>
                  <a:gd name="connsiteY2245" fmla="*/ 1187798 h 1279211"/>
                  <a:gd name="connsiteX2246" fmla="*/ 681955 w 927837"/>
                  <a:gd name="connsiteY2246" fmla="*/ 1185551 h 1279211"/>
                  <a:gd name="connsiteX2247" fmla="*/ 690959 w 927837"/>
                  <a:gd name="connsiteY2247" fmla="*/ 1181944 h 1279211"/>
                  <a:gd name="connsiteX2248" fmla="*/ 693207 w 927837"/>
                  <a:gd name="connsiteY2248" fmla="*/ 1180140 h 1279211"/>
                  <a:gd name="connsiteX2249" fmla="*/ 694108 w 927837"/>
                  <a:gd name="connsiteY2249" fmla="*/ 1177435 h 1279211"/>
                  <a:gd name="connsiteX2250" fmla="*/ 699061 w 927837"/>
                  <a:gd name="connsiteY2250" fmla="*/ 1174286 h 1279211"/>
                  <a:gd name="connsiteX2251" fmla="*/ 699519 w 927837"/>
                  <a:gd name="connsiteY2251" fmla="*/ 1167986 h 1279211"/>
                  <a:gd name="connsiteX2252" fmla="*/ 698160 w 927837"/>
                  <a:gd name="connsiteY2252" fmla="*/ 1166183 h 1279211"/>
                  <a:gd name="connsiteX2253" fmla="*/ 703113 w 927837"/>
                  <a:gd name="connsiteY2253" fmla="*/ 1158525 h 1279211"/>
                  <a:gd name="connsiteX2254" fmla="*/ 705818 w 927837"/>
                  <a:gd name="connsiteY2254" fmla="*/ 1155833 h 1279211"/>
                  <a:gd name="connsiteX2255" fmla="*/ 707621 w 927837"/>
                  <a:gd name="connsiteY2255" fmla="*/ 1155375 h 1279211"/>
                  <a:gd name="connsiteX2256" fmla="*/ 708079 w 927837"/>
                  <a:gd name="connsiteY2256" fmla="*/ 1154029 h 1279211"/>
                  <a:gd name="connsiteX2257" fmla="*/ 710326 w 927837"/>
                  <a:gd name="connsiteY2257" fmla="*/ 1153127 h 1279211"/>
                  <a:gd name="connsiteX2258" fmla="*/ 716626 w 927837"/>
                  <a:gd name="connsiteY2258" fmla="*/ 1153572 h 1279211"/>
                  <a:gd name="connsiteX2259" fmla="*/ 717972 w 927837"/>
                  <a:gd name="connsiteY2259" fmla="*/ 1151324 h 1279211"/>
                  <a:gd name="connsiteX2260" fmla="*/ 726532 w 927837"/>
                  <a:gd name="connsiteY2260" fmla="*/ 1154931 h 1279211"/>
                  <a:gd name="connsiteX2261" fmla="*/ 728780 w 927837"/>
                  <a:gd name="connsiteY2261" fmla="*/ 1154029 h 1279211"/>
                  <a:gd name="connsiteX2262" fmla="*/ 735536 w 927837"/>
                  <a:gd name="connsiteY2262" fmla="*/ 1149965 h 1279211"/>
                  <a:gd name="connsiteX2263" fmla="*/ 745442 w 927837"/>
                  <a:gd name="connsiteY2263" fmla="*/ 1145914 h 1279211"/>
                  <a:gd name="connsiteX2264" fmla="*/ 747703 w 927837"/>
                  <a:gd name="connsiteY2264" fmla="*/ 1143666 h 1279211"/>
                  <a:gd name="connsiteX2265" fmla="*/ 752656 w 927837"/>
                  <a:gd name="connsiteY2265" fmla="*/ 1142764 h 1279211"/>
                  <a:gd name="connsiteX2266" fmla="*/ 761203 w 927837"/>
                  <a:gd name="connsiteY2266" fmla="*/ 1139615 h 1279211"/>
                  <a:gd name="connsiteX2267" fmla="*/ 763463 w 927837"/>
                  <a:gd name="connsiteY2267" fmla="*/ 1141862 h 1279211"/>
                  <a:gd name="connsiteX2268" fmla="*/ 771121 w 927837"/>
                  <a:gd name="connsiteY2268" fmla="*/ 1143221 h 1279211"/>
                  <a:gd name="connsiteX2269" fmla="*/ 774715 w 927837"/>
                  <a:gd name="connsiteY2269" fmla="*/ 1146815 h 1279211"/>
                  <a:gd name="connsiteX2270" fmla="*/ 773814 w 927837"/>
                  <a:gd name="connsiteY2270" fmla="*/ 1149521 h 1279211"/>
                  <a:gd name="connsiteX2271" fmla="*/ 772010 w 927837"/>
                  <a:gd name="connsiteY2271" fmla="*/ 1149521 h 1279211"/>
                  <a:gd name="connsiteX2272" fmla="*/ 770664 w 927837"/>
                  <a:gd name="connsiteY2272" fmla="*/ 1153127 h 1279211"/>
                  <a:gd name="connsiteX2273" fmla="*/ 768874 w 927837"/>
                  <a:gd name="connsiteY2273" fmla="*/ 1153572 h 1279211"/>
                  <a:gd name="connsiteX2274" fmla="*/ 770220 w 927837"/>
                  <a:gd name="connsiteY2274" fmla="*/ 1154931 h 1279211"/>
                  <a:gd name="connsiteX2275" fmla="*/ 770664 w 927837"/>
                  <a:gd name="connsiteY2275" fmla="*/ 1158080 h 1279211"/>
                  <a:gd name="connsiteX2276" fmla="*/ 770664 w 927837"/>
                  <a:gd name="connsiteY2276" fmla="*/ 1160773 h 1279211"/>
                  <a:gd name="connsiteX2277" fmla="*/ 774715 w 927837"/>
                  <a:gd name="connsiteY2277" fmla="*/ 1164824 h 1279211"/>
                  <a:gd name="connsiteX2278" fmla="*/ 776519 w 927837"/>
                  <a:gd name="connsiteY2278" fmla="*/ 1172038 h 1279211"/>
                  <a:gd name="connsiteX2279" fmla="*/ 776976 w 927837"/>
                  <a:gd name="connsiteY2279" fmla="*/ 1176991 h 1279211"/>
                  <a:gd name="connsiteX2280" fmla="*/ 777865 w 927837"/>
                  <a:gd name="connsiteY2280" fmla="*/ 1184192 h 1279211"/>
                  <a:gd name="connsiteX2281" fmla="*/ 776074 w 927837"/>
                  <a:gd name="connsiteY2281" fmla="*/ 1189602 h 1279211"/>
                  <a:gd name="connsiteX2282" fmla="*/ 773369 w 927837"/>
                  <a:gd name="connsiteY2282" fmla="*/ 1190504 h 1279211"/>
                  <a:gd name="connsiteX2283" fmla="*/ 775173 w 927837"/>
                  <a:gd name="connsiteY2283" fmla="*/ 1194098 h 1279211"/>
                  <a:gd name="connsiteX2284" fmla="*/ 779224 w 927837"/>
                  <a:gd name="connsiteY2284" fmla="*/ 1196803 h 1279211"/>
                  <a:gd name="connsiteX2285" fmla="*/ 781472 w 927837"/>
                  <a:gd name="connsiteY2285" fmla="*/ 1194999 h 1279211"/>
                  <a:gd name="connsiteX2286" fmla="*/ 785079 w 927837"/>
                  <a:gd name="connsiteY2286" fmla="*/ 1195457 h 1279211"/>
                  <a:gd name="connsiteX2287" fmla="*/ 785980 w 927837"/>
                  <a:gd name="connsiteY2287" fmla="*/ 1200410 h 1279211"/>
                  <a:gd name="connsiteX2288" fmla="*/ 781027 w 927837"/>
                  <a:gd name="connsiteY2288" fmla="*/ 1208068 h 1279211"/>
                  <a:gd name="connsiteX2289" fmla="*/ 782818 w 927837"/>
                  <a:gd name="connsiteY2289" fmla="*/ 1211662 h 1279211"/>
                  <a:gd name="connsiteX2290" fmla="*/ 783275 w 927837"/>
                  <a:gd name="connsiteY2290" fmla="*/ 1215269 h 1279211"/>
                  <a:gd name="connsiteX2291" fmla="*/ 785079 w 927837"/>
                  <a:gd name="connsiteY2291" fmla="*/ 1217974 h 1279211"/>
                  <a:gd name="connsiteX2292" fmla="*/ 787784 w 927837"/>
                  <a:gd name="connsiteY2292" fmla="*/ 1221568 h 1279211"/>
                  <a:gd name="connsiteX2293" fmla="*/ 794985 w 927837"/>
                  <a:gd name="connsiteY2293" fmla="*/ 1224273 h 1279211"/>
                  <a:gd name="connsiteX2294" fmla="*/ 800839 w 927837"/>
                  <a:gd name="connsiteY2294" fmla="*/ 1224273 h 1279211"/>
                  <a:gd name="connsiteX2295" fmla="*/ 805792 w 927837"/>
                  <a:gd name="connsiteY2295" fmla="*/ 1221568 h 1279211"/>
                  <a:gd name="connsiteX2296" fmla="*/ 808942 w 927837"/>
                  <a:gd name="connsiteY2296" fmla="*/ 1225632 h 1279211"/>
                  <a:gd name="connsiteX2297" fmla="*/ 811647 w 927837"/>
                  <a:gd name="connsiteY2297" fmla="*/ 1227880 h 1279211"/>
                  <a:gd name="connsiteX2298" fmla="*/ 811647 w 927837"/>
                  <a:gd name="connsiteY2298" fmla="*/ 1231474 h 1279211"/>
                  <a:gd name="connsiteX2299" fmla="*/ 814340 w 927837"/>
                  <a:gd name="connsiteY2299" fmla="*/ 1235982 h 1279211"/>
                  <a:gd name="connsiteX2300" fmla="*/ 819305 w 927837"/>
                  <a:gd name="connsiteY2300" fmla="*/ 1235982 h 1279211"/>
                  <a:gd name="connsiteX2301" fmla="*/ 821096 w 927837"/>
                  <a:gd name="connsiteY2301" fmla="*/ 1240491 h 1279211"/>
                  <a:gd name="connsiteX2302" fmla="*/ 829199 w 927837"/>
                  <a:gd name="connsiteY2302" fmla="*/ 1244085 h 1279211"/>
                  <a:gd name="connsiteX2303" fmla="*/ 831459 w 927837"/>
                  <a:gd name="connsiteY2303" fmla="*/ 1252187 h 1279211"/>
                  <a:gd name="connsiteX2304" fmla="*/ 834164 w 927837"/>
                  <a:gd name="connsiteY2304" fmla="*/ 1256252 h 1279211"/>
                  <a:gd name="connsiteX2305" fmla="*/ 833263 w 927837"/>
                  <a:gd name="connsiteY2305" fmla="*/ 1267046 h 1279211"/>
                  <a:gd name="connsiteX2306" fmla="*/ 835510 w 927837"/>
                  <a:gd name="connsiteY2306" fmla="*/ 1272457 h 1279211"/>
                  <a:gd name="connsiteX2307" fmla="*/ 837771 w 927837"/>
                  <a:gd name="connsiteY2307" fmla="*/ 1272914 h 1279211"/>
                  <a:gd name="connsiteX2308" fmla="*/ 842711 w 927837"/>
                  <a:gd name="connsiteY2308" fmla="*/ 1278756 h 1279211"/>
                  <a:gd name="connsiteX2309" fmla="*/ 843943 w 927837"/>
                  <a:gd name="connsiteY2309" fmla="*/ 1279188 h 1279211"/>
                  <a:gd name="connsiteX2310" fmla="*/ 844642 w 927837"/>
                  <a:gd name="connsiteY2310" fmla="*/ 1279175 h 1279211"/>
                  <a:gd name="connsiteX2311" fmla="*/ 845112 w 927837"/>
                  <a:gd name="connsiteY2311" fmla="*/ 1279124 h 1279211"/>
                  <a:gd name="connsiteX2312" fmla="*/ 845340 w 927837"/>
                  <a:gd name="connsiteY2312" fmla="*/ 1278984 h 1279211"/>
                  <a:gd name="connsiteX2313" fmla="*/ 845505 w 927837"/>
                  <a:gd name="connsiteY2313" fmla="*/ 1277791 h 1279211"/>
                  <a:gd name="connsiteX2314" fmla="*/ 850992 w 927837"/>
                  <a:gd name="connsiteY2314" fmla="*/ 1275314 h 1279211"/>
                  <a:gd name="connsiteX2315" fmla="*/ 854700 w 927837"/>
                  <a:gd name="connsiteY2315" fmla="*/ 1276914 h 1279211"/>
                  <a:gd name="connsiteX2316" fmla="*/ 855234 w 927837"/>
                  <a:gd name="connsiteY2316" fmla="*/ 1275670 h 1279211"/>
                  <a:gd name="connsiteX2317" fmla="*/ 859488 w 927837"/>
                  <a:gd name="connsiteY2317" fmla="*/ 1276203 h 1279211"/>
                  <a:gd name="connsiteX2318" fmla="*/ 861076 w 927837"/>
                  <a:gd name="connsiteY2318" fmla="*/ 1274793 h 1279211"/>
                  <a:gd name="connsiteX2319" fmla="*/ 858599 w 927837"/>
                  <a:gd name="connsiteY2319" fmla="*/ 1272673 h 1279211"/>
                  <a:gd name="connsiteX2320" fmla="*/ 857189 w 927837"/>
                  <a:gd name="connsiteY2320" fmla="*/ 1270374 h 1279211"/>
                  <a:gd name="connsiteX2321" fmla="*/ 856123 w 927837"/>
                  <a:gd name="connsiteY2321" fmla="*/ 1270018 h 1279211"/>
                  <a:gd name="connsiteX2322" fmla="*/ 855056 w 927837"/>
                  <a:gd name="connsiteY2322" fmla="*/ 1267720 h 1279211"/>
                  <a:gd name="connsiteX2323" fmla="*/ 855767 w 927837"/>
                  <a:gd name="connsiteY2323" fmla="*/ 1266475 h 1279211"/>
                  <a:gd name="connsiteX2324" fmla="*/ 855589 w 927837"/>
                  <a:gd name="connsiteY2324" fmla="*/ 1263478 h 1279211"/>
                  <a:gd name="connsiteX2325" fmla="*/ 856834 w 927837"/>
                  <a:gd name="connsiteY2325" fmla="*/ 1262233 h 1279211"/>
                  <a:gd name="connsiteX2326" fmla="*/ 858955 w 927837"/>
                  <a:gd name="connsiteY2326" fmla="*/ 1260646 h 1279211"/>
                  <a:gd name="connsiteX2327" fmla="*/ 859132 w 927837"/>
                  <a:gd name="connsiteY2327" fmla="*/ 1253572 h 1279211"/>
                  <a:gd name="connsiteX2328" fmla="*/ 856834 w 927837"/>
                  <a:gd name="connsiteY2328" fmla="*/ 1252861 h 1279211"/>
                  <a:gd name="connsiteX2329" fmla="*/ 853468 w 927837"/>
                  <a:gd name="connsiteY2329" fmla="*/ 1253394 h 1279211"/>
                  <a:gd name="connsiteX2330" fmla="*/ 855589 w 927837"/>
                  <a:gd name="connsiteY2330" fmla="*/ 1246853 h 1279211"/>
                  <a:gd name="connsiteX2331" fmla="*/ 856999 w 927837"/>
                  <a:gd name="connsiteY2331" fmla="*/ 1245253 h 1279211"/>
                  <a:gd name="connsiteX2332" fmla="*/ 856478 w 927837"/>
                  <a:gd name="connsiteY2332" fmla="*/ 1241545 h 1279211"/>
                  <a:gd name="connsiteX2333" fmla="*/ 856300 w 927837"/>
                  <a:gd name="connsiteY2333" fmla="*/ 1237303 h 1279211"/>
                  <a:gd name="connsiteX2334" fmla="*/ 858955 w 927837"/>
                  <a:gd name="connsiteY2334" fmla="*/ 1237303 h 1279211"/>
                  <a:gd name="connsiteX2335" fmla="*/ 862320 w 927837"/>
                  <a:gd name="connsiteY2335" fmla="*/ 1231283 h 1279211"/>
                  <a:gd name="connsiteX2336" fmla="*/ 862663 w 927837"/>
                  <a:gd name="connsiteY2336" fmla="*/ 1227397 h 1279211"/>
                  <a:gd name="connsiteX2337" fmla="*/ 861076 w 927837"/>
                  <a:gd name="connsiteY2337" fmla="*/ 1225098 h 1279211"/>
                  <a:gd name="connsiteX2338" fmla="*/ 863197 w 927837"/>
                  <a:gd name="connsiteY2338" fmla="*/ 1222622 h 1279211"/>
                  <a:gd name="connsiteX2339" fmla="*/ 855945 w 927837"/>
                  <a:gd name="connsiteY2339" fmla="*/ 1218024 h 1279211"/>
                  <a:gd name="connsiteX2340" fmla="*/ 854535 w 927837"/>
                  <a:gd name="connsiteY2340" fmla="*/ 1218558 h 1279211"/>
                  <a:gd name="connsiteX2341" fmla="*/ 850103 w 927837"/>
                  <a:gd name="connsiteY2341" fmla="*/ 1216780 h 1279211"/>
                  <a:gd name="connsiteX2342" fmla="*/ 850814 w 927837"/>
                  <a:gd name="connsiteY2342" fmla="*/ 1212182 h 1279211"/>
                  <a:gd name="connsiteX2343" fmla="*/ 850281 w 927837"/>
                  <a:gd name="connsiteY2343" fmla="*/ 1209185 h 1279211"/>
                  <a:gd name="connsiteX2344" fmla="*/ 841619 w 927837"/>
                  <a:gd name="connsiteY2344" fmla="*/ 1202111 h 1279211"/>
                  <a:gd name="connsiteX2345" fmla="*/ 838965 w 927837"/>
                  <a:gd name="connsiteY2345" fmla="*/ 1202632 h 1279211"/>
                  <a:gd name="connsiteX2346" fmla="*/ 837555 w 927837"/>
                  <a:gd name="connsiteY2346" fmla="*/ 1201222 h 1279211"/>
                  <a:gd name="connsiteX2347" fmla="*/ 834012 w 927837"/>
                  <a:gd name="connsiteY2347" fmla="*/ 1201756 h 1279211"/>
                  <a:gd name="connsiteX2348" fmla="*/ 832958 w 927837"/>
                  <a:gd name="connsiteY2348" fmla="*/ 1197857 h 1279211"/>
                  <a:gd name="connsiteX2349" fmla="*/ 831548 w 927837"/>
                  <a:gd name="connsiteY2349" fmla="*/ 1196269 h 1279211"/>
                  <a:gd name="connsiteX2350" fmla="*/ 831891 w 927837"/>
                  <a:gd name="connsiteY2350" fmla="*/ 1193082 h 1279211"/>
                  <a:gd name="connsiteX2351" fmla="*/ 828005 w 927837"/>
                  <a:gd name="connsiteY2351" fmla="*/ 1191850 h 1279211"/>
                  <a:gd name="connsiteX2352" fmla="*/ 827649 w 927837"/>
                  <a:gd name="connsiteY2352" fmla="*/ 1190427 h 1279211"/>
                  <a:gd name="connsiteX2353" fmla="*/ 831713 w 927837"/>
                  <a:gd name="connsiteY2353" fmla="*/ 1187252 h 1279211"/>
                  <a:gd name="connsiteX2354" fmla="*/ 833313 w 927837"/>
                  <a:gd name="connsiteY2354" fmla="*/ 1181055 h 1279211"/>
                  <a:gd name="connsiteX2355" fmla="*/ 832246 w 927837"/>
                  <a:gd name="connsiteY2355" fmla="*/ 1179645 h 1279211"/>
                  <a:gd name="connsiteX2356" fmla="*/ 833136 w 927837"/>
                  <a:gd name="connsiteY2356" fmla="*/ 1175937 h 1279211"/>
                  <a:gd name="connsiteX2357" fmla="*/ 831891 w 927837"/>
                  <a:gd name="connsiteY2357" fmla="*/ 1174692 h 1279211"/>
                  <a:gd name="connsiteX2358" fmla="*/ 834901 w 927837"/>
                  <a:gd name="connsiteY2358" fmla="*/ 1172038 h 1279211"/>
                  <a:gd name="connsiteX2359" fmla="*/ 834545 w 927837"/>
                  <a:gd name="connsiteY2359" fmla="*/ 1170272 h 1279211"/>
                  <a:gd name="connsiteX2360" fmla="*/ 838089 w 927837"/>
                  <a:gd name="connsiteY2360" fmla="*/ 1168685 h 1279211"/>
                  <a:gd name="connsiteX2361" fmla="*/ 840387 w 927837"/>
                  <a:gd name="connsiteY2361" fmla="*/ 1164608 h 1279211"/>
                  <a:gd name="connsiteX2362" fmla="*/ 838444 w 927837"/>
                  <a:gd name="connsiteY2362" fmla="*/ 1161789 h 1279211"/>
                  <a:gd name="connsiteX2363" fmla="*/ 840044 w 927837"/>
                  <a:gd name="connsiteY2363" fmla="*/ 1157966 h 1279211"/>
                  <a:gd name="connsiteX2364" fmla="*/ 839638 w 927837"/>
                  <a:gd name="connsiteY2364" fmla="*/ 1156988 h 1279211"/>
                  <a:gd name="connsiteX2365" fmla="*/ 838241 w 927837"/>
                  <a:gd name="connsiteY2365" fmla="*/ 1154880 h 1279211"/>
                  <a:gd name="connsiteX2366" fmla="*/ 836603 w 927837"/>
                  <a:gd name="connsiteY2366" fmla="*/ 1153013 h 1279211"/>
                  <a:gd name="connsiteX2367" fmla="*/ 835193 w 927837"/>
                  <a:gd name="connsiteY2367" fmla="*/ 1150905 h 1279211"/>
                  <a:gd name="connsiteX2368" fmla="*/ 833796 w 927837"/>
                  <a:gd name="connsiteY2368" fmla="*/ 1148809 h 1279211"/>
                  <a:gd name="connsiteX2369" fmla="*/ 831688 w 927837"/>
                  <a:gd name="connsiteY2369" fmla="*/ 1147641 h 1279211"/>
                  <a:gd name="connsiteX2370" fmla="*/ 829592 w 927837"/>
                  <a:gd name="connsiteY2370" fmla="*/ 1146231 h 1279211"/>
                  <a:gd name="connsiteX2371" fmla="*/ 827484 w 927837"/>
                  <a:gd name="connsiteY2371" fmla="*/ 1144834 h 1279211"/>
                  <a:gd name="connsiteX2372" fmla="*/ 825846 w 927837"/>
                  <a:gd name="connsiteY2372" fmla="*/ 1143196 h 1279211"/>
                  <a:gd name="connsiteX2373" fmla="*/ 824449 w 927837"/>
                  <a:gd name="connsiteY2373" fmla="*/ 1141316 h 1279211"/>
                  <a:gd name="connsiteX2374" fmla="*/ 823509 w 927837"/>
                  <a:gd name="connsiteY2374" fmla="*/ 1138522 h 1279211"/>
                  <a:gd name="connsiteX2375" fmla="*/ 824207 w 927837"/>
                  <a:gd name="connsiteY2375" fmla="*/ 1135944 h 1279211"/>
                  <a:gd name="connsiteX2376" fmla="*/ 825147 w 927837"/>
                  <a:gd name="connsiteY2376" fmla="*/ 1133366 h 1279211"/>
                  <a:gd name="connsiteX2377" fmla="*/ 824207 w 927837"/>
                  <a:gd name="connsiteY2377" fmla="*/ 1131029 h 1279211"/>
                  <a:gd name="connsiteX2378" fmla="*/ 823280 w 927837"/>
                  <a:gd name="connsiteY2378" fmla="*/ 1128693 h 1279211"/>
                  <a:gd name="connsiteX2379" fmla="*/ 822112 w 927837"/>
                  <a:gd name="connsiteY2379" fmla="*/ 1126356 h 1279211"/>
                  <a:gd name="connsiteX2380" fmla="*/ 820931 w 927837"/>
                  <a:gd name="connsiteY2380" fmla="*/ 1124019 h 1279211"/>
                  <a:gd name="connsiteX2381" fmla="*/ 820232 w 927837"/>
                  <a:gd name="connsiteY2381" fmla="*/ 1121454 h 1279211"/>
                  <a:gd name="connsiteX2382" fmla="*/ 819648 w 927837"/>
                  <a:gd name="connsiteY2382" fmla="*/ 1119117 h 1279211"/>
                  <a:gd name="connsiteX2383" fmla="*/ 819534 w 927837"/>
                  <a:gd name="connsiteY2383" fmla="*/ 1118647 h 1279211"/>
                  <a:gd name="connsiteX2384" fmla="*/ 818835 w 927837"/>
                  <a:gd name="connsiteY2384" fmla="*/ 1116069 h 1279211"/>
                  <a:gd name="connsiteX2385" fmla="*/ 818366 w 927837"/>
                  <a:gd name="connsiteY2385" fmla="*/ 1113033 h 1279211"/>
                  <a:gd name="connsiteX2386" fmla="*/ 818366 w 927837"/>
                  <a:gd name="connsiteY2386" fmla="*/ 1109528 h 1279211"/>
                  <a:gd name="connsiteX2387" fmla="*/ 817667 w 927837"/>
                  <a:gd name="connsiteY2387" fmla="*/ 1106950 h 1279211"/>
                  <a:gd name="connsiteX2388" fmla="*/ 816969 w 927837"/>
                  <a:gd name="connsiteY2388" fmla="*/ 1104143 h 1279211"/>
                  <a:gd name="connsiteX2389" fmla="*/ 815787 w 927837"/>
                  <a:gd name="connsiteY2389" fmla="*/ 1101807 h 1279211"/>
                  <a:gd name="connsiteX2390" fmla="*/ 815241 w 927837"/>
                  <a:gd name="connsiteY2390" fmla="*/ 1100435 h 1279211"/>
                  <a:gd name="connsiteX2391" fmla="*/ 815521 w 927837"/>
                  <a:gd name="connsiteY2391" fmla="*/ 1093755 h 1279211"/>
                  <a:gd name="connsiteX2392" fmla="*/ 813755 w 927837"/>
                  <a:gd name="connsiteY2392" fmla="*/ 1090237 h 1279211"/>
                  <a:gd name="connsiteX2393" fmla="*/ 812879 w 927837"/>
                  <a:gd name="connsiteY2393" fmla="*/ 1088040 h 1279211"/>
                  <a:gd name="connsiteX2394" fmla="*/ 814670 w 927837"/>
                  <a:gd name="connsiteY2394" fmla="*/ 1086440 h 1279211"/>
                  <a:gd name="connsiteX2395" fmla="*/ 816841 w 927837"/>
                  <a:gd name="connsiteY2395" fmla="*/ 1084522 h 1279211"/>
                  <a:gd name="connsiteX2396" fmla="*/ 809806 w 927837"/>
                  <a:gd name="connsiteY2396" fmla="*/ 1063414 h 1279211"/>
                  <a:gd name="connsiteX2397" fmla="*/ 806720 w 927837"/>
                  <a:gd name="connsiteY2397" fmla="*/ 1063414 h 1279211"/>
                  <a:gd name="connsiteX2398" fmla="*/ 803214 w 927837"/>
                  <a:gd name="connsiteY2398" fmla="*/ 1059465 h 1279211"/>
                  <a:gd name="connsiteX2399" fmla="*/ 804091 w 927837"/>
                  <a:gd name="connsiteY2399" fmla="*/ 1045825 h 1279211"/>
                  <a:gd name="connsiteX2400" fmla="*/ 801005 w 927837"/>
                  <a:gd name="connsiteY2400" fmla="*/ 1037913 h 1279211"/>
                  <a:gd name="connsiteX2401" fmla="*/ 796166 w 927837"/>
                  <a:gd name="connsiteY2401" fmla="*/ 1037913 h 1279211"/>
                  <a:gd name="connsiteX2402" fmla="*/ 791340 w 927837"/>
                  <a:gd name="connsiteY2402" fmla="*/ 1041431 h 1279211"/>
                  <a:gd name="connsiteX2403" fmla="*/ 782983 w 927837"/>
                  <a:gd name="connsiteY2403" fmla="*/ 1039234 h 1279211"/>
                  <a:gd name="connsiteX2404" fmla="*/ 778589 w 927837"/>
                  <a:gd name="connsiteY2404" fmla="*/ 1041875 h 1279211"/>
                  <a:gd name="connsiteX2405" fmla="*/ 779021 w 927837"/>
                  <a:gd name="connsiteY2405" fmla="*/ 1044504 h 1279211"/>
                  <a:gd name="connsiteX2406" fmla="*/ 770677 w 927837"/>
                  <a:gd name="connsiteY2406" fmla="*/ 1048898 h 1279211"/>
                  <a:gd name="connsiteX2407" fmla="*/ 768467 w 927837"/>
                  <a:gd name="connsiteY2407" fmla="*/ 1039665 h 1279211"/>
                  <a:gd name="connsiteX2408" fmla="*/ 764073 w 927837"/>
                  <a:gd name="connsiteY2408" fmla="*/ 1033074 h 1279211"/>
                  <a:gd name="connsiteX2409" fmla="*/ 764073 w 927837"/>
                  <a:gd name="connsiteY2409" fmla="*/ 1030445 h 1279211"/>
                  <a:gd name="connsiteX2410" fmla="*/ 762752 w 927837"/>
                  <a:gd name="connsiteY2410" fmla="*/ 1020768 h 1279211"/>
                  <a:gd name="connsiteX2411" fmla="*/ 756605 w 927837"/>
                  <a:gd name="connsiteY2411" fmla="*/ 1020323 h 1279211"/>
                  <a:gd name="connsiteX2412" fmla="*/ 742089 w 927837"/>
                  <a:gd name="connsiteY2412" fmla="*/ 1004931 h 1279211"/>
                  <a:gd name="connsiteX2413" fmla="*/ 735498 w 927837"/>
                  <a:gd name="connsiteY2413" fmla="*/ 1004499 h 1279211"/>
                  <a:gd name="connsiteX2414" fmla="*/ 737695 w 927837"/>
                  <a:gd name="connsiteY2414" fmla="*/ 997895 h 1279211"/>
                  <a:gd name="connsiteX2415" fmla="*/ 735498 w 927837"/>
                  <a:gd name="connsiteY2415" fmla="*/ 990872 h 1279211"/>
                  <a:gd name="connsiteX2416" fmla="*/ 731535 w 927837"/>
                  <a:gd name="connsiteY2416" fmla="*/ 988662 h 1279211"/>
                  <a:gd name="connsiteX2417" fmla="*/ 728017 w 927837"/>
                  <a:gd name="connsiteY2417" fmla="*/ 977677 h 1279211"/>
                  <a:gd name="connsiteX2418" fmla="*/ 722747 w 927837"/>
                  <a:gd name="connsiteY2418" fmla="*/ 972406 h 1279211"/>
                  <a:gd name="connsiteX2419" fmla="*/ 722303 w 927837"/>
                  <a:gd name="connsiteY2419" fmla="*/ 963161 h 1279211"/>
                  <a:gd name="connsiteX2420" fmla="*/ 726265 w 927837"/>
                  <a:gd name="connsiteY2420" fmla="*/ 960087 h 1279211"/>
                  <a:gd name="connsiteX2421" fmla="*/ 728017 w 927837"/>
                  <a:gd name="connsiteY2421" fmla="*/ 955248 h 1279211"/>
                  <a:gd name="connsiteX2422" fmla="*/ 732856 w 927837"/>
                  <a:gd name="connsiteY2422" fmla="*/ 952175 h 1279211"/>
                  <a:gd name="connsiteX2423" fmla="*/ 733733 w 927837"/>
                  <a:gd name="connsiteY2423" fmla="*/ 942498 h 1279211"/>
                  <a:gd name="connsiteX2424" fmla="*/ 734609 w 927837"/>
                  <a:gd name="connsiteY2424" fmla="*/ 935906 h 1279211"/>
                  <a:gd name="connsiteX2425" fmla="*/ 737695 w 927837"/>
                  <a:gd name="connsiteY2425" fmla="*/ 920958 h 1279211"/>
                  <a:gd name="connsiteX2426" fmla="*/ 729783 w 927837"/>
                  <a:gd name="connsiteY2426" fmla="*/ 908208 h 1279211"/>
                  <a:gd name="connsiteX2427" fmla="*/ 733301 w 927837"/>
                  <a:gd name="connsiteY2427" fmla="*/ 903369 h 1279211"/>
                  <a:gd name="connsiteX2428" fmla="*/ 735053 w 927837"/>
                  <a:gd name="connsiteY2428" fmla="*/ 895889 h 1279211"/>
                  <a:gd name="connsiteX2429" fmla="*/ 728462 w 927837"/>
                  <a:gd name="connsiteY2429" fmla="*/ 888421 h 1279211"/>
                  <a:gd name="connsiteX2430" fmla="*/ 724068 w 927837"/>
                  <a:gd name="connsiteY2430" fmla="*/ 876115 h 1279211"/>
                  <a:gd name="connsiteX2431" fmla="*/ 719661 w 927837"/>
                  <a:gd name="connsiteY2431" fmla="*/ 874349 h 1279211"/>
                  <a:gd name="connsiteX2432" fmla="*/ 713070 w 927837"/>
                  <a:gd name="connsiteY2432" fmla="*/ 856315 h 1279211"/>
                  <a:gd name="connsiteX2433" fmla="*/ 709552 w 927837"/>
                  <a:gd name="connsiteY2433" fmla="*/ 848848 h 1279211"/>
                  <a:gd name="connsiteX2434" fmla="*/ 702960 w 927837"/>
                  <a:gd name="connsiteY2434" fmla="*/ 849724 h 1279211"/>
                  <a:gd name="connsiteX2435" fmla="*/ 695480 w 927837"/>
                  <a:gd name="connsiteY2435" fmla="*/ 840491 h 1279211"/>
                  <a:gd name="connsiteX2436" fmla="*/ 697690 w 927837"/>
                  <a:gd name="connsiteY2436" fmla="*/ 836097 h 1279211"/>
                  <a:gd name="connsiteX2437" fmla="*/ 694604 w 927837"/>
                  <a:gd name="connsiteY2437" fmla="*/ 831258 h 1279211"/>
                  <a:gd name="connsiteX2438" fmla="*/ 691086 w 927837"/>
                  <a:gd name="connsiteY2438" fmla="*/ 829061 h 1279211"/>
                  <a:gd name="connsiteX2439" fmla="*/ 690210 w 927837"/>
                  <a:gd name="connsiteY2439" fmla="*/ 824222 h 1279211"/>
                  <a:gd name="connsiteX2440" fmla="*/ 681853 w 927837"/>
                  <a:gd name="connsiteY2440" fmla="*/ 813669 h 1279211"/>
                  <a:gd name="connsiteX2441" fmla="*/ 679656 w 927837"/>
                  <a:gd name="connsiteY2441" fmla="*/ 810595 h 1279211"/>
                  <a:gd name="connsiteX2442" fmla="*/ 675262 w 927837"/>
                  <a:gd name="connsiteY2442" fmla="*/ 794327 h 1279211"/>
                  <a:gd name="connsiteX2443" fmla="*/ 674817 w 927837"/>
                  <a:gd name="connsiteY2443" fmla="*/ 788612 h 1279211"/>
                  <a:gd name="connsiteX2444" fmla="*/ 677459 w 927837"/>
                  <a:gd name="connsiteY2444" fmla="*/ 786859 h 1279211"/>
                  <a:gd name="connsiteX2445" fmla="*/ 683174 w 927837"/>
                  <a:gd name="connsiteY2445" fmla="*/ 788612 h 1279211"/>
                  <a:gd name="connsiteX2446" fmla="*/ 684926 w 927837"/>
                  <a:gd name="connsiteY2446" fmla="*/ 783773 h 1279211"/>
                  <a:gd name="connsiteX2447" fmla="*/ 693727 w 927837"/>
                  <a:gd name="connsiteY2447" fmla="*/ 778502 h 1279211"/>
                  <a:gd name="connsiteX2448" fmla="*/ 702071 w 927837"/>
                  <a:gd name="connsiteY2448" fmla="*/ 768825 h 1279211"/>
                  <a:gd name="connsiteX2449" fmla="*/ 705094 w 927837"/>
                  <a:gd name="connsiteY2449" fmla="*/ 768647 h 1279211"/>
                  <a:gd name="connsiteX2450" fmla="*/ 705437 w 927837"/>
                  <a:gd name="connsiteY2450" fmla="*/ 767238 h 1279211"/>
                  <a:gd name="connsiteX2451" fmla="*/ 705678 w 927837"/>
                  <a:gd name="connsiteY2451" fmla="*/ 764202 h 1279211"/>
                  <a:gd name="connsiteX2452" fmla="*/ 705437 w 927837"/>
                  <a:gd name="connsiteY2452" fmla="*/ 761154 h 1279211"/>
                  <a:gd name="connsiteX2453" fmla="*/ 704510 w 927837"/>
                  <a:gd name="connsiteY2453" fmla="*/ 758589 h 1279211"/>
                  <a:gd name="connsiteX2454" fmla="*/ 703570 w 927837"/>
                  <a:gd name="connsiteY2454" fmla="*/ 756252 h 1279211"/>
                  <a:gd name="connsiteX2455" fmla="*/ 702872 w 927837"/>
                  <a:gd name="connsiteY2455" fmla="*/ 753445 h 1279211"/>
                  <a:gd name="connsiteX2456" fmla="*/ 702872 w 927837"/>
                  <a:gd name="connsiteY2456" fmla="*/ 750169 h 1279211"/>
                  <a:gd name="connsiteX2457" fmla="*/ 703341 w 927837"/>
                  <a:gd name="connsiteY2457" fmla="*/ 747362 h 1279211"/>
                  <a:gd name="connsiteX2458" fmla="*/ 704510 w 927837"/>
                  <a:gd name="connsiteY2458" fmla="*/ 745025 h 1279211"/>
                  <a:gd name="connsiteX2459" fmla="*/ 704510 w 927837"/>
                  <a:gd name="connsiteY2459" fmla="*/ 741749 h 1279211"/>
                  <a:gd name="connsiteX2460" fmla="*/ 704040 w 927837"/>
                  <a:gd name="connsiteY2460" fmla="*/ 738713 h 1279211"/>
                  <a:gd name="connsiteX2461" fmla="*/ 703341 w 927837"/>
                  <a:gd name="connsiteY2461" fmla="*/ 735907 h 1279211"/>
                  <a:gd name="connsiteX2462" fmla="*/ 702630 w 927837"/>
                  <a:gd name="connsiteY2462" fmla="*/ 733341 h 1279211"/>
                  <a:gd name="connsiteX2463" fmla="*/ 702173 w 927837"/>
                  <a:gd name="connsiteY2463" fmla="*/ 730293 h 1279211"/>
                  <a:gd name="connsiteX2464" fmla="*/ 702173 w 927837"/>
                  <a:gd name="connsiteY2464" fmla="*/ 726788 h 1279211"/>
                  <a:gd name="connsiteX2465" fmla="*/ 702173 w 927837"/>
                  <a:gd name="connsiteY2465" fmla="*/ 723511 h 1279211"/>
                  <a:gd name="connsiteX2466" fmla="*/ 702402 w 927837"/>
                  <a:gd name="connsiteY2466" fmla="*/ 720476 h 1279211"/>
                  <a:gd name="connsiteX2467" fmla="*/ 703100 w 927837"/>
                  <a:gd name="connsiteY2467" fmla="*/ 717669 h 1279211"/>
                  <a:gd name="connsiteX2468" fmla="*/ 704040 w 927837"/>
                  <a:gd name="connsiteY2468" fmla="*/ 715333 h 1279211"/>
                  <a:gd name="connsiteX2469" fmla="*/ 705437 w 927837"/>
                  <a:gd name="connsiteY2469" fmla="*/ 713224 h 1279211"/>
                  <a:gd name="connsiteX2470" fmla="*/ 707075 w 927837"/>
                  <a:gd name="connsiteY2470" fmla="*/ 711586 h 1279211"/>
                  <a:gd name="connsiteX2471" fmla="*/ 708485 w 927837"/>
                  <a:gd name="connsiteY2471" fmla="*/ 709491 h 1279211"/>
                  <a:gd name="connsiteX2472" fmla="*/ 709882 w 927837"/>
                  <a:gd name="connsiteY2472" fmla="*/ 707624 h 1279211"/>
                  <a:gd name="connsiteX2473" fmla="*/ 711292 w 927837"/>
                  <a:gd name="connsiteY2473" fmla="*/ 705515 h 1279211"/>
                  <a:gd name="connsiteX2474" fmla="*/ 712917 w 927837"/>
                  <a:gd name="connsiteY2474" fmla="*/ 703649 h 1279211"/>
                  <a:gd name="connsiteX2475" fmla="*/ 714556 w 927837"/>
                  <a:gd name="connsiteY2475" fmla="*/ 702010 h 1279211"/>
                  <a:gd name="connsiteX2476" fmla="*/ 716664 w 927837"/>
                  <a:gd name="connsiteY2476" fmla="*/ 700601 h 1279211"/>
                  <a:gd name="connsiteX2477" fmla="*/ 720169 w 927837"/>
                  <a:gd name="connsiteY2477" fmla="*/ 700601 h 1279211"/>
                  <a:gd name="connsiteX2478" fmla="*/ 723446 w 927837"/>
                  <a:gd name="connsiteY2478" fmla="*/ 700131 h 1279211"/>
                  <a:gd name="connsiteX2479" fmla="*/ 726481 w 927837"/>
                  <a:gd name="connsiteY2479" fmla="*/ 700601 h 1279211"/>
                  <a:gd name="connsiteX2480" fmla="*/ 729986 w 927837"/>
                  <a:gd name="connsiteY2480" fmla="*/ 700601 h 1279211"/>
                  <a:gd name="connsiteX2481" fmla="*/ 733034 w 927837"/>
                  <a:gd name="connsiteY2481" fmla="*/ 700131 h 1279211"/>
                  <a:gd name="connsiteX2482" fmla="*/ 735841 w 927837"/>
                  <a:gd name="connsiteY2482" fmla="*/ 699432 h 1279211"/>
                  <a:gd name="connsiteX2483" fmla="*/ 739105 w 927837"/>
                  <a:gd name="connsiteY2483" fmla="*/ 698962 h 1279211"/>
                  <a:gd name="connsiteX2484" fmla="*/ 742153 w 927837"/>
                  <a:gd name="connsiteY2484" fmla="*/ 698734 h 1279211"/>
                  <a:gd name="connsiteX2485" fmla="*/ 744959 w 927837"/>
                  <a:gd name="connsiteY2485" fmla="*/ 698734 h 1279211"/>
                  <a:gd name="connsiteX2486" fmla="*/ 747766 w 927837"/>
                  <a:gd name="connsiteY2486" fmla="*/ 699432 h 1279211"/>
                  <a:gd name="connsiteX2487" fmla="*/ 750331 w 927837"/>
                  <a:gd name="connsiteY2487" fmla="*/ 700372 h 1279211"/>
                  <a:gd name="connsiteX2488" fmla="*/ 752668 w 927837"/>
                  <a:gd name="connsiteY2488" fmla="*/ 701299 h 1279211"/>
                  <a:gd name="connsiteX2489" fmla="*/ 755246 w 927837"/>
                  <a:gd name="connsiteY2489" fmla="*/ 702239 h 1279211"/>
                  <a:gd name="connsiteX2490" fmla="*/ 758053 w 927837"/>
                  <a:gd name="connsiteY2490" fmla="*/ 702950 h 1279211"/>
                  <a:gd name="connsiteX2491" fmla="*/ 761088 w 927837"/>
                  <a:gd name="connsiteY2491" fmla="*/ 703179 h 1279211"/>
                  <a:gd name="connsiteX2492" fmla="*/ 764594 w 927837"/>
                  <a:gd name="connsiteY2492" fmla="*/ 703179 h 1279211"/>
                  <a:gd name="connsiteX2493" fmla="*/ 767400 w 927837"/>
                  <a:gd name="connsiteY2493" fmla="*/ 702467 h 1279211"/>
                  <a:gd name="connsiteX2494" fmla="*/ 769267 w 927837"/>
                  <a:gd name="connsiteY2494" fmla="*/ 701070 h 1279211"/>
                  <a:gd name="connsiteX2495" fmla="*/ 770677 w 927837"/>
                  <a:gd name="connsiteY2495" fmla="*/ 698962 h 1279211"/>
                  <a:gd name="connsiteX2496" fmla="*/ 770969 w 927837"/>
                  <a:gd name="connsiteY2496" fmla="*/ 698353 h 1279211"/>
                  <a:gd name="connsiteX2497" fmla="*/ 771020 w 927837"/>
                  <a:gd name="connsiteY2497" fmla="*/ 698264 h 1279211"/>
                  <a:gd name="connsiteX2498" fmla="*/ 771845 w 927837"/>
                  <a:gd name="connsiteY2498" fmla="*/ 696626 h 1279211"/>
                  <a:gd name="connsiteX2499" fmla="*/ 772544 w 927837"/>
                  <a:gd name="connsiteY2499" fmla="*/ 694060 h 1279211"/>
                  <a:gd name="connsiteX2500" fmla="*/ 773712 w 927837"/>
                  <a:gd name="connsiteY2500" fmla="*/ 691952 h 1279211"/>
                  <a:gd name="connsiteX2501" fmla="*/ 775109 w 927837"/>
                  <a:gd name="connsiteY2501" fmla="*/ 689844 h 1279211"/>
                  <a:gd name="connsiteX2502" fmla="*/ 776519 w 927837"/>
                  <a:gd name="connsiteY2502" fmla="*/ 687748 h 1279211"/>
                  <a:gd name="connsiteX2503" fmla="*/ 777916 w 927837"/>
                  <a:gd name="connsiteY2503" fmla="*/ 685869 h 1279211"/>
                  <a:gd name="connsiteX2504" fmla="*/ 778856 w 927837"/>
                  <a:gd name="connsiteY2504" fmla="*/ 683303 h 1279211"/>
                  <a:gd name="connsiteX2505" fmla="*/ 779796 w 927837"/>
                  <a:gd name="connsiteY2505" fmla="*/ 680966 h 1279211"/>
                  <a:gd name="connsiteX2506" fmla="*/ 780253 w 927837"/>
                  <a:gd name="connsiteY2506" fmla="*/ 677931 h 1279211"/>
                  <a:gd name="connsiteX2507" fmla="*/ 780253 w 927837"/>
                  <a:gd name="connsiteY2507" fmla="*/ 675353 h 1279211"/>
                  <a:gd name="connsiteX2508" fmla="*/ 779554 w 927837"/>
                  <a:gd name="connsiteY2508" fmla="*/ 672546 h 1279211"/>
                  <a:gd name="connsiteX2509" fmla="*/ 778856 w 927837"/>
                  <a:gd name="connsiteY2509" fmla="*/ 669981 h 1279211"/>
                  <a:gd name="connsiteX2510" fmla="*/ 777687 w 927837"/>
                  <a:gd name="connsiteY2510" fmla="*/ 667644 h 1279211"/>
                  <a:gd name="connsiteX2511" fmla="*/ 777217 w 927837"/>
                  <a:gd name="connsiteY2511" fmla="*/ 664596 h 1279211"/>
                  <a:gd name="connsiteX2512" fmla="*/ 776976 w 927837"/>
                  <a:gd name="connsiteY2512" fmla="*/ 661561 h 1279211"/>
                  <a:gd name="connsiteX2513" fmla="*/ 776278 w 927837"/>
                  <a:gd name="connsiteY2513" fmla="*/ 658754 h 1279211"/>
                  <a:gd name="connsiteX2514" fmla="*/ 775820 w 927837"/>
                  <a:gd name="connsiteY2514" fmla="*/ 655719 h 1279211"/>
                  <a:gd name="connsiteX2515" fmla="*/ 774487 w 927837"/>
                  <a:gd name="connsiteY2515" fmla="*/ 648518 h 1279211"/>
                  <a:gd name="connsiteX2516" fmla="*/ 773941 w 927837"/>
                  <a:gd name="connsiteY2516" fmla="*/ 640212 h 1279211"/>
                  <a:gd name="connsiteX2517" fmla="*/ 774322 w 927837"/>
                  <a:gd name="connsiteY2517" fmla="*/ 638904 h 1279211"/>
                  <a:gd name="connsiteX2518" fmla="*/ 777446 w 927837"/>
                  <a:gd name="connsiteY2518" fmla="*/ 636656 h 1279211"/>
                  <a:gd name="connsiteX2519" fmla="*/ 778183 w 927837"/>
                  <a:gd name="connsiteY2519" fmla="*/ 632490 h 1279211"/>
                  <a:gd name="connsiteX2520" fmla="*/ 787682 w 927837"/>
                  <a:gd name="connsiteY2520" fmla="*/ 632490 h 1279211"/>
                  <a:gd name="connsiteX2521" fmla="*/ 790006 w 927837"/>
                  <a:gd name="connsiteY2521" fmla="*/ 631360 h 1279211"/>
                  <a:gd name="connsiteX2522" fmla="*/ 796153 w 927837"/>
                  <a:gd name="connsiteY2522" fmla="*/ 630928 h 1279211"/>
                  <a:gd name="connsiteX2523" fmla="*/ 796623 w 927837"/>
                  <a:gd name="connsiteY2523" fmla="*/ 628122 h 1279211"/>
                  <a:gd name="connsiteX2524" fmla="*/ 797321 w 927837"/>
                  <a:gd name="connsiteY2524" fmla="*/ 625556 h 1279211"/>
                  <a:gd name="connsiteX2525" fmla="*/ 798020 w 927837"/>
                  <a:gd name="connsiteY2525" fmla="*/ 622750 h 1279211"/>
                  <a:gd name="connsiteX2526" fmla="*/ 798020 w 927837"/>
                  <a:gd name="connsiteY2526" fmla="*/ 619244 h 1279211"/>
                  <a:gd name="connsiteX2527" fmla="*/ 797563 w 927837"/>
                  <a:gd name="connsiteY2527" fmla="*/ 616203 h 1279211"/>
                  <a:gd name="connsiteX2528" fmla="*/ 796394 w 927837"/>
                  <a:gd name="connsiteY2528" fmla="*/ 613865 h 1279211"/>
                  <a:gd name="connsiteX2529" fmla="*/ 795455 w 927837"/>
                  <a:gd name="connsiteY2529" fmla="*/ 611524 h 1279211"/>
                  <a:gd name="connsiteX2530" fmla="*/ 794045 w 927837"/>
                  <a:gd name="connsiteY2530" fmla="*/ 609656 h 1279211"/>
                  <a:gd name="connsiteX2531" fmla="*/ 792419 w 927837"/>
                  <a:gd name="connsiteY2531" fmla="*/ 608017 h 1279211"/>
                  <a:gd name="connsiteX2532" fmla="*/ 790781 w 927837"/>
                  <a:gd name="connsiteY2532" fmla="*/ 605916 h 1279211"/>
                  <a:gd name="connsiteX2533" fmla="*/ 789143 w 927837"/>
                  <a:gd name="connsiteY2533" fmla="*/ 604277 h 1279211"/>
                  <a:gd name="connsiteX2534" fmla="*/ 787276 w 927837"/>
                  <a:gd name="connsiteY2534" fmla="*/ 602640 h 1279211"/>
                  <a:gd name="connsiteX2535" fmla="*/ 785637 w 927837"/>
                  <a:gd name="connsiteY2535" fmla="*/ 601002 h 1279211"/>
                  <a:gd name="connsiteX2536" fmla="*/ 783771 w 927837"/>
                  <a:gd name="connsiteY2536" fmla="*/ 599134 h 1279211"/>
                  <a:gd name="connsiteX2537" fmla="*/ 782120 w 927837"/>
                  <a:gd name="connsiteY2537" fmla="*/ 597499 h 1279211"/>
                  <a:gd name="connsiteX2538" fmla="*/ 780964 w 927837"/>
                  <a:gd name="connsiteY2538" fmla="*/ 595159 h 1279211"/>
                  <a:gd name="connsiteX2539" fmla="*/ 780964 w 927837"/>
                  <a:gd name="connsiteY2539" fmla="*/ 591887 h 1279211"/>
                  <a:gd name="connsiteX2540" fmla="*/ 782361 w 927837"/>
                  <a:gd name="connsiteY2540" fmla="*/ 589780 h 1279211"/>
                  <a:gd name="connsiteX2541" fmla="*/ 783758 w 927837"/>
                  <a:gd name="connsiteY2541" fmla="*/ 587912 h 1279211"/>
                  <a:gd name="connsiteX2542" fmla="*/ 785637 w 927837"/>
                  <a:gd name="connsiteY2542" fmla="*/ 586509 h 1279211"/>
                  <a:gd name="connsiteX2543" fmla="*/ 787504 w 927837"/>
                  <a:gd name="connsiteY2543" fmla="*/ 584637 h 1279211"/>
                  <a:gd name="connsiteX2544" fmla="*/ 789143 w 927837"/>
                  <a:gd name="connsiteY2544" fmla="*/ 583002 h 1279211"/>
                  <a:gd name="connsiteX2545" fmla="*/ 791010 w 927837"/>
                  <a:gd name="connsiteY2545" fmla="*/ 581365 h 1279211"/>
                  <a:gd name="connsiteX2546" fmla="*/ 792419 w 927837"/>
                  <a:gd name="connsiteY2546" fmla="*/ 579262 h 1279211"/>
                  <a:gd name="connsiteX2547" fmla="*/ 793588 w 927837"/>
                  <a:gd name="connsiteY2547" fmla="*/ 577157 h 1279211"/>
                  <a:gd name="connsiteX2548" fmla="*/ 794515 w 927837"/>
                  <a:gd name="connsiteY2548" fmla="*/ 574818 h 1279211"/>
                  <a:gd name="connsiteX2549" fmla="*/ 794985 w 927837"/>
                  <a:gd name="connsiteY2549" fmla="*/ 571781 h 1279211"/>
                  <a:gd name="connsiteX2550" fmla="*/ 793588 w 927837"/>
                  <a:gd name="connsiteY2550" fmla="*/ 569675 h 1279211"/>
                  <a:gd name="connsiteX2551" fmla="*/ 791708 w 927837"/>
                  <a:gd name="connsiteY2551" fmla="*/ 568038 h 1279211"/>
                  <a:gd name="connsiteX2552" fmla="*/ 790083 w 927837"/>
                  <a:gd name="connsiteY2552" fmla="*/ 566403 h 1279211"/>
                  <a:gd name="connsiteX2553" fmla="*/ 788203 w 927837"/>
                  <a:gd name="connsiteY2553" fmla="*/ 564765 h 1279211"/>
                  <a:gd name="connsiteX2554" fmla="*/ 787034 w 927837"/>
                  <a:gd name="connsiteY2554" fmla="*/ 562428 h 1279211"/>
                  <a:gd name="connsiteX2555" fmla="*/ 786107 w 927837"/>
                  <a:gd name="connsiteY2555" fmla="*/ 560090 h 1279211"/>
                  <a:gd name="connsiteX2556" fmla="*/ 785396 w 927837"/>
                  <a:gd name="connsiteY2556" fmla="*/ 557516 h 1279211"/>
                  <a:gd name="connsiteX2557" fmla="*/ 785396 w 927837"/>
                  <a:gd name="connsiteY2557" fmla="*/ 554009 h 1279211"/>
                  <a:gd name="connsiteX2558" fmla="*/ 785168 w 927837"/>
                  <a:gd name="connsiteY2558" fmla="*/ 550738 h 1279211"/>
                  <a:gd name="connsiteX2559" fmla="*/ 785168 w 927837"/>
                  <a:gd name="connsiteY2559" fmla="*/ 547231 h 1279211"/>
                  <a:gd name="connsiteX2560" fmla="*/ 785168 w 927837"/>
                  <a:gd name="connsiteY2560" fmla="*/ 543956 h 1279211"/>
                  <a:gd name="connsiteX2561" fmla="*/ 784926 w 927837"/>
                  <a:gd name="connsiteY2561" fmla="*/ 540920 h 1279211"/>
                  <a:gd name="connsiteX2562" fmla="*/ 783999 w 927837"/>
                  <a:gd name="connsiteY2562" fmla="*/ 538109 h 1279211"/>
                  <a:gd name="connsiteX2563" fmla="*/ 783771 w 927837"/>
                  <a:gd name="connsiteY2563" fmla="*/ 535072 h 1279211"/>
                  <a:gd name="connsiteX2564" fmla="*/ 783301 w 927837"/>
                  <a:gd name="connsiteY2564" fmla="*/ 532032 h 1279211"/>
                  <a:gd name="connsiteX2565" fmla="*/ 783060 w 927837"/>
                  <a:gd name="connsiteY2565" fmla="*/ 529460 h 1279211"/>
                  <a:gd name="connsiteX2566" fmla="*/ 783060 w 927837"/>
                  <a:gd name="connsiteY2566" fmla="*/ 528990 h 1279211"/>
                  <a:gd name="connsiteX2567" fmla="*/ 783060 w 927837"/>
                  <a:gd name="connsiteY2567" fmla="*/ 525254 h 1279211"/>
                  <a:gd name="connsiteX2568" fmla="*/ 780494 w 927837"/>
                  <a:gd name="connsiteY2568" fmla="*/ 523616 h 1279211"/>
                  <a:gd name="connsiteX2569" fmla="*/ 781421 w 927837"/>
                  <a:gd name="connsiteY2569" fmla="*/ 521279 h 1279211"/>
                  <a:gd name="connsiteX2570" fmla="*/ 782831 w 927837"/>
                  <a:gd name="connsiteY2570" fmla="*/ 519172 h 1279211"/>
                  <a:gd name="connsiteX2571" fmla="*/ 784228 w 927837"/>
                  <a:gd name="connsiteY2571" fmla="*/ 517304 h 1279211"/>
                  <a:gd name="connsiteX2572" fmla="*/ 785866 w 927837"/>
                  <a:gd name="connsiteY2572" fmla="*/ 515432 h 1279211"/>
                  <a:gd name="connsiteX2573" fmla="*/ 787504 w 927837"/>
                  <a:gd name="connsiteY2573" fmla="*/ 513795 h 1279211"/>
                  <a:gd name="connsiteX2574" fmla="*/ 789371 w 927837"/>
                  <a:gd name="connsiteY2574" fmla="*/ 512160 h 1279211"/>
                  <a:gd name="connsiteX2575" fmla="*/ 791010 w 927837"/>
                  <a:gd name="connsiteY2575" fmla="*/ 510288 h 1279211"/>
                  <a:gd name="connsiteX2576" fmla="*/ 793118 w 927837"/>
                  <a:gd name="connsiteY2576" fmla="*/ 509119 h 1279211"/>
                  <a:gd name="connsiteX2577" fmla="*/ 795226 w 927837"/>
                  <a:gd name="connsiteY2577" fmla="*/ 507719 h 1279211"/>
                  <a:gd name="connsiteX2578" fmla="*/ 796852 w 927837"/>
                  <a:gd name="connsiteY2578" fmla="*/ 505847 h 1279211"/>
                  <a:gd name="connsiteX2579" fmla="*/ 798960 w 927837"/>
                  <a:gd name="connsiteY2579" fmla="*/ 504444 h 1279211"/>
                  <a:gd name="connsiteX2580" fmla="*/ 801068 w 927837"/>
                  <a:gd name="connsiteY2580" fmla="*/ 503275 h 1279211"/>
                  <a:gd name="connsiteX2581" fmla="*/ 802706 w 927837"/>
                  <a:gd name="connsiteY2581" fmla="*/ 501403 h 1279211"/>
                  <a:gd name="connsiteX2582" fmla="*/ 803545 w 927837"/>
                  <a:gd name="connsiteY2582" fmla="*/ 500659 h 1279211"/>
                  <a:gd name="connsiteX2583" fmla="*/ 804573 w 927837"/>
                  <a:gd name="connsiteY2583" fmla="*/ 499766 h 1279211"/>
                  <a:gd name="connsiteX2584" fmla="*/ 806212 w 927837"/>
                  <a:gd name="connsiteY2584" fmla="*/ 498132 h 1279211"/>
                  <a:gd name="connsiteX2585" fmla="*/ 807609 w 927837"/>
                  <a:gd name="connsiteY2585" fmla="*/ 496029 h 1279211"/>
                  <a:gd name="connsiteX2586" fmla="*/ 809018 w 927837"/>
                  <a:gd name="connsiteY2586" fmla="*/ 493923 h 1279211"/>
                  <a:gd name="connsiteX2587" fmla="*/ 809945 w 927837"/>
                  <a:gd name="connsiteY2587" fmla="*/ 491585 h 1279211"/>
                  <a:gd name="connsiteX2588" fmla="*/ 810885 w 927837"/>
                  <a:gd name="connsiteY2588" fmla="*/ 489248 h 1279211"/>
                  <a:gd name="connsiteX2589" fmla="*/ 811584 w 927837"/>
                  <a:gd name="connsiteY2589" fmla="*/ 487845 h 1279211"/>
                  <a:gd name="connsiteX2590" fmla="*/ 812054 w 927837"/>
                  <a:gd name="connsiteY2590" fmla="*/ 486908 h 1279211"/>
                  <a:gd name="connsiteX2591" fmla="*/ 812993 w 927837"/>
                  <a:gd name="connsiteY2591" fmla="*/ 484335 h 1279211"/>
                  <a:gd name="connsiteX2592" fmla="*/ 813222 w 927837"/>
                  <a:gd name="connsiteY2592" fmla="*/ 484133 h 1279211"/>
                  <a:gd name="connsiteX2593" fmla="*/ 814860 w 927837"/>
                  <a:gd name="connsiteY2593" fmla="*/ 482701 h 1279211"/>
                  <a:gd name="connsiteX2594" fmla="*/ 816499 w 927837"/>
                  <a:gd name="connsiteY2594" fmla="*/ 481063 h 1279211"/>
                  <a:gd name="connsiteX2595" fmla="*/ 818137 w 927837"/>
                  <a:gd name="connsiteY2595" fmla="*/ 479195 h 1279211"/>
                  <a:gd name="connsiteX2596" fmla="*/ 820004 w 927837"/>
                  <a:gd name="connsiteY2596" fmla="*/ 477558 h 1279211"/>
                  <a:gd name="connsiteX2597" fmla="*/ 821871 w 927837"/>
                  <a:gd name="connsiteY2597" fmla="*/ 476155 h 1279211"/>
                  <a:gd name="connsiteX2598" fmla="*/ 823979 w 927837"/>
                  <a:gd name="connsiteY2598" fmla="*/ 474751 h 1279211"/>
                  <a:gd name="connsiteX2599" fmla="*/ 826087 w 927837"/>
                  <a:gd name="connsiteY2599" fmla="*/ 473583 h 1279211"/>
                  <a:gd name="connsiteX2600" fmla="*/ 828183 w 927837"/>
                  <a:gd name="connsiteY2600" fmla="*/ 472179 h 1279211"/>
                  <a:gd name="connsiteX2601" fmla="*/ 830532 w 927837"/>
                  <a:gd name="connsiteY2601" fmla="*/ 471011 h 1279211"/>
                  <a:gd name="connsiteX2602" fmla="*/ 832628 w 927837"/>
                  <a:gd name="connsiteY2602" fmla="*/ 469608 h 1279211"/>
                  <a:gd name="connsiteX2603" fmla="*/ 834494 w 927837"/>
                  <a:gd name="connsiteY2603" fmla="*/ 467969 h 1279211"/>
                  <a:gd name="connsiteX2604" fmla="*/ 836374 w 927837"/>
                  <a:gd name="connsiteY2604" fmla="*/ 466570 h 1279211"/>
                  <a:gd name="connsiteX2605" fmla="*/ 838939 w 927837"/>
                  <a:gd name="connsiteY2605" fmla="*/ 465633 h 1279211"/>
                  <a:gd name="connsiteX2606" fmla="*/ 841048 w 927837"/>
                  <a:gd name="connsiteY2606" fmla="*/ 464229 h 1279211"/>
                  <a:gd name="connsiteX2607" fmla="*/ 841276 w 927837"/>
                  <a:gd name="connsiteY2607" fmla="*/ 463763 h 1279211"/>
                  <a:gd name="connsiteX2608" fmla="*/ 841048 w 927837"/>
                  <a:gd name="connsiteY2608" fmla="*/ 463763 h 1279211"/>
                  <a:gd name="connsiteX2609" fmla="*/ 842216 w 927837"/>
                  <a:gd name="connsiteY2609" fmla="*/ 460489 h 1279211"/>
                  <a:gd name="connsiteX2610" fmla="*/ 843613 w 927837"/>
                  <a:gd name="connsiteY2610" fmla="*/ 456983 h 1279211"/>
                  <a:gd name="connsiteX2611" fmla="*/ 845251 w 927837"/>
                  <a:gd name="connsiteY2611" fmla="*/ 453711 h 1279211"/>
                  <a:gd name="connsiteX2612" fmla="*/ 846648 w 927837"/>
                  <a:gd name="connsiteY2612" fmla="*/ 450201 h 1279211"/>
                  <a:gd name="connsiteX2613" fmla="*/ 848287 w 927837"/>
                  <a:gd name="connsiteY2613" fmla="*/ 446929 h 1279211"/>
                  <a:gd name="connsiteX2614" fmla="*/ 849696 w 927837"/>
                  <a:gd name="connsiteY2614" fmla="*/ 443420 h 1279211"/>
                  <a:gd name="connsiteX2615" fmla="*/ 851335 w 927837"/>
                  <a:gd name="connsiteY2615" fmla="*/ 440149 h 1279211"/>
                  <a:gd name="connsiteX2616" fmla="*/ 852732 w 927837"/>
                  <a:gd name="connsiteY2616" fmla="*/ 436642 h 1279211"/>
                  <a:gd name="connsiteX2617" fmla="*/ 854129 w 927837"/>
                  <a:gd name="connsiteY2617" fmla="*/ 433367 h 1279211"/>
                  <a:gd name="connsiteX2618" fmla="*/ 855767 w 927837"/>
                  <a:gd name="connsiteY2618" fmla="*/ 429860 h 1279211"/>
                  <a:gd name="connsiteX2619" fmla="*/ 857177 w 927837"/>
                  <a:gd name="connsiteY2619" fmla="*/ 426586 h 1279211"/>
                  <a:gd name="connsiteX2620" fmla="*/ 858815 w 927837"/>
                  <a:gd name="connsiteY2620" fmla="*/ 423080 h 1279211"/>
                  <a:gd name="connsiteX2621" fmla="*/ 860212 w 927837"/>
                  <a:gd name="connsiteY2621" fmla="*/ 419808 h 1279211"/>
                  <a:gd name="connsiteX2622" fmla="*/ 861850 w 927837"/>
                  <a:gd name="connsiteY2622" fmla="*/ 416302 h 1279211"/>
                  <a:gd name="connsiteX2623" fmla="*/ 863260 w 927837"/>
                  <a:gd name="connsiteY2623" fmla="*/ 413027 h 1279211"/>
                  <a:gd name="connsiteX2624" fmla="*/ 864886 w 927837"/>
                  <a:gd name="connsiteY2624" fmla="*/ 409520 h 1279211"/>
                  <a:gd name="connsiteX2625" fmla="*/ 866295 w 927837"/>
                  <a:gd name="connsiteY2625" fmla="*/ 406246 h 1279211"/>
                  <a:gd name="connsiteX2626" fmla="*/ 867692 w 927837"/>
                  <a:gd name="connsiteY2626" fmla="*/ 402740 h 1279211"/>
                  <a:gd name="connsiteX2627" fmla="*/ 869331 w 927837"/>
                  <a:gd name="connsiteY2627" fmla="*/ 399468 h 1279211"/>
                  <a:gd name="connsiteX2628" fmla="*/ 870499 w 927837"/>
                  <a:gd name="connsiteY2628" fmla="*/ 395958 h 1279211"/>
                  <a:gd name="connsiteX2629" fmla="*/ 872366 w 927837"/>
                  <a:gd name="connsiteY2629" fmla="*/ 392686 h 1279211"/>
                  <a:gd name="connsiteX2630" fmla="*/ 873776 w 927837"/>
                  <a:gd name="connsiteY2630" fmla="*/ 389177 h 1279211"/>
                  <a:gd name="connsiteX2631" fmla="*/ 875414 w 927837"/>
                  <a:gd name="connsiteY2631" fmla="*/ 385906 h 1279211"/>
                  <a:gd name="connsiteX2632" fmla="*/ 876811 w 927837"/>
                  <a:gd name="connsiteY2632" fmla="*/ 382399 h 1279211"/>
                  <a:gd name="connsiteX2633" fmla="*/ 878449 w 927837"/>
                  <a:gd name="connsiteY2633" fmla="*/ 378890 h 1279211"/>
                  <a:gd name="connsiteX2634" fmla="*/ 878957 w 927837"/>
                  <a:gd name="connsiteY2634" fmla="*/ 377724 h 1279211"/>
                  <a:gd name="connsiteX2635" fmla="*/ 879846 w 927837"/>
                  <a:gd name="connsiteY2635" fmla="*/ 375617 h 1279211"/>
                  <a:gd name="connsiteX2636" fmla="*/ 881256 w 927837"/>
                  <a:gd name="connsiteY2636" fmla="*/ 372112 h 1279211"/>
                  <a:gd name="connsiteX2637" fmla="*/ 882894 w 927837"/>
                  <a:gd name="connsiteY2637" fmla="*/ 368837 h 1279211"/>
                  <a:gd name="connsiteX2638" fmla="*/ 884063 w 927837"/>
                  <a:gd name="connsiteY2638" fmla="*/ 365330 h 1279211"/>
                  <a:gd name="connsiteX2639" fmla="*/ 885929 w 927837"/>
                  <a:gd name="connsiteY2639" fmla="*/ 362059 h 1279211"/>
                  <a:gd name="connsiteX2640" fmla="*/ 887339 w 927837"/>
                  <a:gd name="connsiteY2640" fmla="*/ 358552 h 1279211"/>
                  <a:gd name="connsiteX2641" fmla="*/ 887809 w 927837"/>
                  <a:gd name="connsiteY2641" fmla="*/ 357615 h 1279211"/>
                  <a:gd name="connsiteX2642" fmla="*/ 890375 w 927837"/>
                  <a:gd name="connsiteY2642" fmla="*/ 354109 h 1279211"/>
                  <a:gd name="connsiteX2643" fmla="*/ 893181 w 927837"/>
                  <a:gd name="connsiteY2643" fmla="*/ 350833 h 1279211"/>
                  <a:gd name="connsiteX2644" fmla="*/ 895518 w 927837"/>
                  <a:gd name="connsiteY2644" fmla="*/ 347328 h 1279211"/>
                  <a:gd name="connsiteX2645" fmla="*/ 898096 w 927837"/>
                  <a:gd name="connsiteY2645" fmla="*/ 344055 h 1279211"/>
                  <a:gd name="connsiteX2646" fmla="*/ 900890 w 927837"/>
                  <a:gd name="connsiteY2646" fmla="*/ 340550 h 1279211"/>
                  <a:gd name="connsiteX2647" fmla="*/ 903227 w 927837"/>
                  <a:gd name="connsiteY2647" fmla="*/ 337040 h 1279211"/>
                  <a:gd name="connsiteX2648" fmla="*/ 906034 w 927837"/>
                  <a:gd name="connsiteY2648" fmla="*/ 333768 h 1279211"/>
                  <a:gd name="connsiteX2649" fmla="*/ 908370 w 927837"/>
                  <a:gd name="connsiteY2649" fmla="*/ 330262 h 1279211"/>
                  <a:gd name="connsiteX2650" fmla="*/ 911177 w 927837"/>
                  <a:gd name="connsiteY2650" fmla="*/ 326988 h 1279211"/>
                  <a:gd name="connsiteX2651" fmla="*/ 913984 w 927837"/>
                  <a:gd name="connsiteY2651" fmla="*/ 323481 h 1279211"/>
                  <a:gd name="connsiteX2652" fmla="*/ 916321 w 927837"/>
                  <a:gd name="connsiteY2652" fmla="*/ 320210 h 1279211"/>
                  <a:gd name="connsiteX2653" fmla="*/ 918899 w 927837"/>
                  <a:gd name="connsiteY2653" fmla="*/ 316700 h 1279211"/>
                  <a:gd name="connsiteX2654" fmla="*/ 921705 w 927837"/>
                  <a:gd name="connsiteY2654" fmla="*/ 313428 h 1279211"/>
                  <a:gd name="connsiteX2655" fmla="*/ 921705 w 927837"/>
                  <a:gd name="connsiteY2655" fmla="*/ 309919 h 1279211"/>
                  <a:gd name="connsiteX2656" fmla="*/ 922404 w 927837"/>
                  <a:gd name="connsiteY2656" fmla="*/ 305478 h 1279211"/>
                  <a:gd name="connsiteX2657" fmla="*/ 921934 w 927837"/>
                  <a:gd name="connsiteY2657" fmla="*/ 303141 h 1279211"/>
                  <a:gd name="connsiteX2658" fmla="*/ 922175 w 927837"/>
                  <a:gd name="connsiteY2658" fmla="*/ 299866 h 1279211"/>
                  <a:gd name="connsiteX2659" fmla="*/ 922175 w 927837"/>
                  <a:gd name="connsiteY2659" fmla="*/ 296359 h 1279211"/>
                  <a:gd name="connsiteX2660" fmla="*/ 922633 w 927837"/>
                  <a:gd name="connsiteY2660" fmla="*/ 293085 h 1279211"/>
                  <a:gd name="connsiteX2661" fmla="*/ 922874 w 927837"/>
                  <a:gd name="connsiteY2661" fmla="*/ 289579 h 1279211"/>
                  <a:gd name="connsiteX2662" fmla="*/ 922874 w 927837"/>
                  <a:gd name="connsiteY2662" fmla="*/ 286307 h 1279211"/>
                  <a:gd name="connsiteX2663" fmla="*/ 923102 w 927837"/>
                  <a:gd name="connsiteY2663" fmla="*/ 283032 h 1279211"/>
                  <a:gd name="connsiteX2664" fmla="*/ 923102 w 927837"/>
                  <a:gd name="connsiteY2664" fmla="*/ 279525 h 1279211"/>
                  <a:gd name="connsiteX2665" fmla="*/ 923242 w 927837"/>
                  <a:gd name="connsiteY2665" fmla="*/ 277618 h 1279211"/>
                  <a:gd name="connsiteX2666" fmla="*/ 923255 w 927837"/>
                  <a:gd name="connsiteY2666" fmla="*/ 277519 h 1279211"/>
                  <a:gd name="connsiteX2667" fmla="*/ 923268 w 927837"/>
                  <a:gd name="connsiteY2667" fmla="*/ 277422 h 1279211"/>
                  <a:gd name="connsiteX2668" fmla="*/ 923344 w 927837"/>
                  <a:gd name="connsiteY2668" fmla="*/ 276254 h 1279211"/>
                  <a:gd name="connsiteX2669" fmla="*/ 923344 w 927837"/>
                  <a:gd name="connsiteY2669" fmla="*/ 272747 h 1279211"/>
                  <a:gd name="connsiteX2670" fmla="*/ 923572 w 927837"/>
                  <a:gd name="connsiteY2670" fmla="*/ 269472 h 1279211"/>
                  <a:gd name="connsiteX2671" fmla="*/ 924042 w 927837"/>
                  <a:gd name="connsiteY2671" fmla="*/ 265967 h 1279211"/>
                  <a:gd name="connsiteX2672" fmla="*/ 923814 w 927837"/>
                  <a:gd name="connsiteY2672" fmla="*/ 262692 h 1279211"/>
                  <a:gd name="connsiteX2673" fmla="*/ 924042 w 927837"/>
                  <a:gd name="connsiteY2673" fmla="*/ 259185 h 1279211"/>
                  <a:gd name="connsiteX2674" fmla="*/ 924042 w 927837"/>
                  <a:gd name="connsiteY2674" fmla="*/ 255914 h 1279211"/>
                  <a:gd name="connsiteX2675" fmla="*/ 924512 w 927837"/>
                  <a:gd name="connsiteY2675" fmla="*/ 252404 h 1279211"/>
                  <a:gd name="connsiteX2676" fmla="*/ 924271 w 927837"/>
                  <a:gd name="connsiteY2676" fmla="*/ 249132 h 1279211"/>
                  <a:gd name="connsiteX2677" fmla="*/ 924741 w 927837"/>
                  <a:gd name="connsiteY2677" fmla="*/ 245860 h 1279211"/>
                  <a:gd name="connsiteX2678" fmla="*/ 924982 w 927837"/>
                  <a:gd name="connsiteY2678" fmla="*/ 242351 h 1279211"/>
                  <a:gd name="connsiteX2679" fmla="*/ 924982 w 927837"/>
                  <a:gd name="connsiteY2679" fmla="*/ 239076 h 1279211"/>
                  <a:gd name="connsiteX2680" fmla="*/ 925211 w 927837"/>
                  <a:gd name="connsiteY2680" fmla="*/ 235569 h 1279211"/>
                  <a:gd name="connsiteX2681" fmla="*/ 925211 w 927837"/>
                  <a:gd name="connsiteY2681" fmla="*/ 232298 h 1279211"/>
                  <a:gd name="connsiteX2682" fmla="*/ 925439 w 927837"/>
                  <a:gd name="connsiteY2682" fmla="*/ 228789 h 1279211"/>
                  <a:gd name="connsiteX2683" fmla="*/ 925439 w 927837"/>
                  <a:gd name="connsiteY2683" fmla="*/ 225517 h 1279211"/>
                  <a:gd name="connsiteX2684" fmla="*/ 925681 w 927837"/>
                  <a:gd name="connsiteY2684" fmla="*/ 222011 h 1279211"/>
                  <a:gd name="connsiteX2685" fmla="*/ 926151 w 927837"/>
                  <a:gd name="connsiteY2685" fmla="*/ 218735 h 1279211"/>
                  <a:gd name="connsiteX2686" fmla="*/ 925909 w 927837"/>
                  <a:gd name="connsiteY2686" fmla="*/ 215464 h 1279211"/>
                  <a:gd name="connsiteX2687" fmla="*/ 926379 w 927837"/>
                  <a:gd name="connsiteY2687" fmla="*/ 211957 h 1279211"/>
                  <a:gd name="connsiteX2688" fmla="*/ 926379 w 927837"/>
                  <a:gd name="connsiteY2688" fmla="*/ 208682 h 1279211"/>
                  <a:gd name="connsiteX2689" fmla="*/ 926582 w 927837"/>
                  <a:gd name="connsiteY2689" fmla="*/ 205696 h 1279211"/>
                  <a:gd name="connsiteX2690" fmla="*/ 926608 w 927837"/>
                  <a:gd name="connsiteY2690" fmla="*/ 205177 h 1279211"/>
                  <a:gd name="connsiteX2691" fmla="*/ 926379 w 927837"/>
                  <a:gd name="connsiteY2691" fmla="*/ 201904 h 1279211"/>
                  <a:gd name="connsiteX2692" fmla="*/ 926849 w 927837"/>
                  <a:gd name="connsiteY2692" fmla="*/ 198395 h 1279211"/>
                  <a:gd name="connsiteX2693" fmla="*/ 927078 w 927837"/>
                  <a:gd name="connsiteY2693" fmla="*/ 195124 h 1279211"/>
                  <a:gd name="connsiteX2694" fmla="*/ 927078 w 927837"/>
                  <a:gd name="connsiteY2694" fmla="*/ 191617 h 1279211"/>
                  <a:gd name="connsiteX2695" fmla="*/ 927319 w 927837"/>
                  <a:gd name="connsiteY2695" fmla="*/ 188346 h 1279211"/>
                  <a:gd name="connsiteX2696" fmla="*/ 927319 w 927837"/>
                  <a:gd name="connsiteY2696" fmla="*/ 185070 h 1279211"/>
                  <a:gd name="connsiteX2697" fmla="*/ 927789 w 927837"/>
                  <a:gd name="connsiteY2697" fmla="*/ 181564 h 1279211"/>
                  <a:gd name="connsiteX2698" fmla="*/ 927548 w 927837"/>
                  <a:gd name="connsiteY2698" fmla="*/ 178290 h 1279211"/>
                  <a:gd name="connsiteX2699" fmla="*/ 928017 w 927837"/>
                  <a:gd name="connsiteY2699" fmla="*/ 177820 h 1279211"/>
                  <a:gd name="connsiteX2700" fmla="*/ 926849 w 927837"/>
                  <a:gd name="connsiteY2700" fmla="*/ 174548 h 1279211"/>
                  <a:gd name="connsiteX2701" fmla="*/ 925439 w 927837"/>
                  <a:gd name="connsiteY2701" fmla="*/ 171039 h 1279211"/>
                  <a:gd name="connsiteX2702" fmla="*/ 924042 w 927837"/>
                  <a:gd name="connsiteY2702" fmla="*/ 167768 h 1279211"/>
                  <a:gd name="connsiteX2703" fmla="*/ 922633 w 927837"/>
                  <a:gd name="connsiteY2703" fmla="*/ 164496 h 1279211"/>
                  <a:gd name="connsiteX2704" fmla="*/ 921235 w 927837"/>
                  <a:gd name="connsiteY2704" fmla="*/ 160990 h 1279211"/>
                  <a:gd name="connsiteX2705" fmla="*/ 919838 w 927837"/>
                  <a:gd name="connsiteY2705" fmla="*/ 157714 h 1279211"/>
                  <a:gd name="connsiteX2706" fmla="*/ 918683 w 927837"/>
                  <a:gd name="connsiteY2706" fmla="*/ 155399 h 1279211"/>
                  <a:gd name="connsiteX2707" fmla="*/ 918200 w 927837"/>
                  <a:gd name="connsiteY2707" fmla="*/ 154443 h 1279211"/>
                  <a:gd name="connsiteX2708" fmla="*/ 916791 w 927837"/>
                  <a:gd name="connsiteY2708" fmla="*/ 150933 h 1279211"/>
                  <a:gd name="connsiteX2709" fmla="*/ 915394 w 927837"/>
                  <a:gd name="connsiteY2709" fmla="*/ 147661 h 1279211"/>
                  <a:gd name="connsiteX2710" fmla="*/ 913984 w 927837"/>
                  <a:gd name="connsiteY2710" fmla="*/ 144155 h 1279211"/>
                  <a:gd name="connsiteX2711" fmla="*/ 912587 w 927837"/>
                  <a:gd name="connsiteY2711" fmla="*/ 140881 h 1279211"/>
                  <a:gd name="connsiteX2712" fmla="*/ 911177 w 927837"/>
                  <a:gd name="connsiteY2712" fmla="*/ 137609 h 1279211"/>
                  <a:gd name="connsiteX2713" fmla="*/ 909780 w 927837"/>
                  <a:gd name="connsiteY2713" fmla="*/ 134103 h 1279211"/>
                  <a:gd name="connsiteX2714" fmla="*/ 908142 w 927837"/>
                  <a:gd name="connsiteY2714" fmla="*/ 130827 h 1279211"/>
                  <a:gd name="connsiteX2715" fmla="*/ 906973 w 927837"/>
                  <a:gd name="connsiteY2715" fmla="*/ 127556 h 1279211"/>
                  <a:gd name="connsiteX2716" fmla="*/ 905335 w 927837"/>
                  <a:gd name="connsiteY2716" fmla="*/ 124047 h 1279211"/>
                  <a:gd name="connsiteX2717" fmla="*/ 903938 w 927837"/>
                  <a:gd name="connsiteY2717" fmla="*/ 120774 h 1279211"/>
                  <a:gd name="connsiteX2718" fmla="*/ 902719 w 927837"/>
                  <a:gd name="connsiteY2718" fmla="*/ 118437 h 1279211"/>
                  <a:gd name="connsiteX2719" fmla="*/ 901131 w 927837"/>
                  <a:gd name="connsiteY2719" fmla="*/ 113993 h 1279211"/>
                  <a:gd name="connsiteX2720" fmla="*/ 899722 w 927837"/>
                  <a:gd name="connsiteY2720" fmla="*/ 110722 h 1279211"/>
                  <a:gd name="connsiteX2721" fmla="*/ 899544 w 927837"/>
                  <a:gd name="connsiteY2721" fmla="*/ 110256 h 127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</a:cxnLst>
                <a:rect l="l" t="t" r="r" b="b"/>
                <a:pathLst>
                  <a:path w="927837" h="1279211">
                    <a:moveTo>
                      <a:pt x="899544" y="110256"/>
                    </a:moveTo>
                    <a:lnTo>
                      <a:pt x="899201" y="110126"/>
                    </a:lnTo>
                    <a:lnTo>
                      <a:pt x="897817" y="109698"/>
                    </a:lnTo>
                    <a:lnTo>
                      <a:pt x="896610" y="109622"/>
                    </a:lnTo>
                    <a:lnTo>
                      <a:pt x="895569" y="110373"/>
                    </a:lnTo>
                    <a:lnTo>
                      <a:pt x="894756" y="111532"/>
                    </a:lnTo>
                    <a:lnTo>
                      <a:pt x="893676" y="112669"/>
                    </a:lnTo>
                    <a:lnTo>
                      <a:pt x="892902" y="112972"/>
                    </a:lnTo>
                    <a:lnTo>
                      <a:pt x="891035" y="113245"/>
                    </a:lnTo>
                    <a:lnTo>
                      <a:pt x="889498" y="113334"/>
                    </a:lnTo>
                    <a:lnTo>
                      <a:pt x="887657" y="113191"/>
                    </a:lnTo>
                    <a:lnTo>
                      <a:pt x="886031" y="112929"/>
                    </a:lnTo>
                    <a:lnTo>
                      <a:pt x="884634" y="112534"/>
                    </a:lnTo>
                    <a:lnTo>
                      <a:pt x="883491" y="111937"/>
                    </a:lnTo>
                    <a:lnTo>
                      <a:pt x="882716" y="111163"/>
                    </a:lnTo>
                    <a:lnTo>
                      <a:pt x="882323" y="110373"/>
                    </a:lnTo>
                    <a:lnTo>
                      <a:pt x="882488" y="109025"/>
                    </a:lnTo>
                    <a:lnTo>
                      <a:pt x="882589" y="108494"/>
                    </a:lnTo>
                    <a:lnTo>
                      <a:pt x="882894" y="107248"/>
                    </a:lnTo>
                    <a:lnTo>
                      <a:pt x="882907" y="106483"/>
                    </a:lnTo>
                    <a:lnTo>
                      <a:pt x="882513" y="105084"/>
                    </a:lnTo>
                    <a:lnTo>
                      <a:pt x="881878" y="104127"/>
                    </a:lnTo>
                    <a:lnTo>
                      <a:pt x="880964" y="103546"/>
                    </a:lnTo>
                    <a:lnTo>
                      <a:pt x="879465" y="103361"/>
                    </a:lnTo>
                    <a:lnTo>
                      <a:pt x="878056" y="103411"/>
                    </a:lnTo>
                    <a:lnTo>
                      <a:pt x="876252" y="103041"/>
                    </a:lnTo>
                    <a:lnTo>
                      <a:pt x="874842" y="102096"/>
                    </a:lnTo>
                    <a:lnTo>
                      <a:pt x="873890" y="100699"/>
                    </a:lnTo>
                    <a:lnTo>
                      <a:pt x="873255" y="99439"/>
                    </a:lnTo>
                    <a:lnTo>
                      <a:pt x="872201" y="97745"/>
                    </a:lnTo>
                    <a:lnTo>
                      <a:pt x="871185" y="96215"/>
                    </a:lnTo>
                    <a:lnTo>
                      <a:pt x="870677" y="95449"/>
                    </a:lnTo>
                    <a:lnTo>
                      <a:pt x="869407" y="94498"/>
                    </a:lnTo>
                    <a:lnTo>
                      <a:pt x="868378" y="94362"/>
                    </a:lnTo>
                    <a:lnTo>
                      <a:pt x="867680" y="94302"/>
                    </a:lnTo>
                    <a:lnTo>
                      <a:pt x="866753" y="94641"/>
                    </a:lnTo>
                    <a:lnTo>
                      <a:pt x="865063" y="95591"/>
                    </a:lnTo>
                    <a:lnTo>
                      <a:pt x="863171" y="96349"/>
                    </a:lnTo>
                    <a:lnTo>
                      <a:pt x="861444" y="96804"/>
                    </a:lnTo>
                    <a:lnTo>
                      <a:pt x="860580" y="97132"/>
                    </a:lnTo>
                    <a:lnTo>
                      <a:pt x="859679" y="97713"/>
                    </a:lnTo>
                    <a:lnTo>
                      <a:pt x="859247" y="98056"/>
                    </a:lnTo>
                    <a:lnTo>
                      <a:pt x="858294" y="99691"/>
                    </a:lnTo>
                    <a:lnTo>
                      <a:pt x="857672" y="100792"/>
                    </a:lnTo>
                    <a:lnTo>
                      <a:pt x="856529" y="102190"/>
                    </a:lnTo>
                    <a:lnTo>
                      <a:pt x="855526" y="102636"/>
                    </a:lnTo>
                    <a:lnTo>
                      <a:pt x="854014" y="102779"/>
                    </a:lnTo>
                    <a:lnTo>
                      <a:pt x="853278" y="102552"/>
                    </a:lnTo>
                    <a:lnTo>
                      <a:pt x="851551" y="103115"/>
                    </a:lnTo>
                    <a:lnTo>
                      <a:pt x="849265" y="103681"/>
                    </a:lnTo>
                    <a:lnTo>
                      <a:pt x="847220" y="104496"/>
                    </a:lnTo>
                    <a:lnTo>
                      <a:pt x="846026" y="105246"/>
                    </a:lnTo>
                    <a:lnTo>
                      <a:pt x="844693" y="105961"/>
                    </a:lnTo>
                    <a:lnTo>
                      <a:pt x="843626" y="106424"/>
                    </a:lnTo>
                    <a:lnTo>
                      <a:pt x="842559" y="106786"/>
                    </a:lnTo>
                    <a:lnTo>
                      <a:pt x="841416" y="107516"/>
                    </a:lnTo>
                    <a:lnTo>
                      <a:pt x="840502" y="108050"/>
                    </a:lnTo>
                    <a:lnTo>
                      <a:pt x="839943" y="108149"/>
                    </a:lnTo>
                    <a:lnTo>
                      <a:pt x="839232" y="107956"/>
                    </a:lnTo>
                    <a:lnTo>
                      <a:pt x="837873" y="107331"/>
                    </a:lnTo>
                    <a:lnTo>
                      <a:pt x="836006" y="106710"/>
                    </a:lnTo>
                    <a:lnTo>
                      <a:pt x="833415" y="106004"/>
                    </a:lnTo>
                    <a:lnTo>
                      <a:pt x="831345" y="105523"/>
                    </a:lnTo>
                    <a:lnTo>
                      <a:pt x="830583" y="105288"/>
                    </a:lnTo>
                    <a:lnTo>
                      <a:pt x="829757" y="104933"/>
                    </a:lnTo>
                    <a:lnTo>
                      <a:pt x="828348" y="104310"/>
                    </a:lnTo>
                    <a:lnTo>
                      <a:pt x="827052" y="103957"/>
                    </a:lnTo>
                    <a:lnTo>
                      <a:pt x="826125" y="104118"/>
                    </a:lnTo>
                    <a:lnTo>
                      <a:pt x="825439" y="104444"/>
                    </a:lnTo>
                    <a:lnTo>
                      <a:pt x="824779" y="104909"/>
                    </a:lnTo>
                    <a:lnTo>
                      <a:pt x="824576" y="105220"/>
                    </a:lnTo>
                    <a:lnTo>
                      <a:pt x="824093" y="106406"/>
                    </a:lnTo>
                    <a:lnTo>
                      <a:pt x="823801" y="107410"/>
                    </a:lnTo>
                    <a:lnTo>
                      <a:pt x="823458" y="108409"/>
                    </a:lnTo>
                    <a:lnTo>
                      <a:pt x="823077" y="109160"/>
                    </a:lnTo>
                    <a:lnTo>
                      <a:pt x="822417" y="109816"/>
                    </a:lnTo>
                    <a:lnTo>
                      <a:pt x="821972" y="110017"/>
                    </a:lnTo>
                    <a:lnTo>
                      <a:pt x="821261" y="110202"/>
                    </a:lnTo>
                    <a:lnTo>
                      <a:pt x="820207" y="110313"/>
                    </a:lnTo>
                    <a:lnTo>
                      <a:pt x="819534" y="110340"/>
                    </a:lnTo>
                    <a:lnTo>
                      <a:pt x="818772" y="110069"/>
                    </a:lnTo>
                    <a:lnTo>
                      <a:pt x="818073" y="109470"/>
                    </a:lnTo>
                    <a:lnTo>
                      <a:pt x="816981" y="108325"/>
                    </a:lnTo>
                    <a:lnTo>
                      <a:pt x="815876" y="107038"/>
                    </a:lnTo>
                    <a:lnTo>
                      <a:pt x="814873" y="106011"/>
                    </a:lnTo>
                    <a:lnTo>
                      <a:pt x="814098" y="105328"/>
                    </a:lnTo>
                    <a:lnTo>
                      <a:pt x="813349" y="104959"/>
                    </a:lnTo>
                    <a:lnTo>
                      <a:pt x="812752" y="104689"/>
                    </a:lnTo>
                    <a:lnTo>
                      <a:pt x="812434" y="104698"/>
                    </a:lnTo>
                    <a:lnTo>
                      <a:pt x="811799" y="104917"/>
                    </a:lnTo>
                    <a:lnTo>
                      <a:pt x="810809" y="105507"/>
                    </a:lnTo>
                    <a:lnTo>
                      <a:pt x="810085" y="105970"/>
                    </a:lnTo>
                    <a:lnTo>
                      <a:pt x="809704" y="107331"/>
                    </a:lnTo>
                    <a:lnTo>
                      <a:pt x="809298" y="108167"/>
                    </a:lnTo>
                    <a:lnTo>
                      <a:pt x="808980" y="109000"/>
                    </a:lnTo>
                    <a:lnTo>
                      <a:pt x="808612" y="109926"/>
                    </a:lnTo>
                    <a:lnTo>
                      <a:pt x="808256" y="110699"/>
                    </a:lnTo>
                    <a:lnTo>
                      <a:pt x="807507" y="111456"/>
                    </a:lnTo>
                    <a:lnTo>
                      <a:pt x="806631" y="112054"/>
                    </a:lnTo>
                    <a:lnTo>
                      <a:pt x="805449" y="112661"/>
                    </a:lnTo>
                    <a:lnTo>
                      <a:pt x="804306" y="113342"/>
                    </a:lnTo>
                    <a:lnTo>
                      <a:pt x="803113" y="114049"/>
                    </a:lnTo>
                    <a:lnTo>
                      <a:pt x="802236" y="115413"/>
                    </a:lnTo>
                    <a:lnTo>
                      <a:pt x="801982" y="116330"/>
                    </a:lnTo>
                    <a:lnTo>
                      <a:pt x="801678" y="117265"/>
                    </a:lnTo>
                    <a:lnTo>
                      <a:pt x="801144" y="118306"/>
                    </a:lnTo>
                    <a:lnTo>
                      <a:pt x="800598" y="119023"/>
                    </a:lnTo>
                    <a:lnTo>
                      <a:pt x="799417" y="120312"/>
                    </a:lnTo>
                    <a:lnTo>
                      <a:pt x="798401" y="121464"/>
                    </a:lnTo>
                    <a:lnTo>
                      <a:pt x="797233" y="122702"/>
                    </a:lnTo>
                    <a:lnTo>
                      <a:pt x="796534" y="123501"/>
                    </a:lnTo>
                    <a:lnTo>
                      <a:pt x="795290" y="124830"/>
                    </a:lnTo>
                    <a:lnTo>
                      <a:pt x="794261" y="126254"/>
                    </a:lnTo>
                    <a:lnTo>
                      <a:pt x="793372" y="127650"/>
                    </a:lnTo>
                    <a:lnTo>
                      <a:pt x="792343" y="128981"/>
                    </a:lnTo>
                    <a:lnTo>
                      <a:pt x="791302" y="130235"/>
                    </a:lnTo>
                    <a:lnTo>
                      <a:pt x="789956" y="132078"/>
                    </a:lnTo>
                    <a:lnTo>
                      <a:pt x="788965" y="133692"/>
                    </a:lnTo>
                    <a:lnTo>
                      <a:pt x="788292" y="134687"/>
                    </a:lnTo>
                    <a:lnTo>
                      <a:pt x="787428" y="135663"/>
                    </a:lnTo>
                    <a:lnTo>
                      <a:pt x="786514" y="136555"/>
                    </a:lnTo>
                    <a:lnTo>
                      <a:pt x="785244" y="137406"/>
                    </a:lnTo>
                    <a:lnTo>
                      <a:pt x="783987" y="137768"/>
                    </a:lnTo>
                    <a:lnTo>
                      <a:pt x="782450" y="137500"/>
                    </a:lnTo>
                    <a:lnTo>
                      <a:pt x="781624" y="136875"/>
                    </a:lnTo>
                    <a:lnTo>
                      <a:pt x="780507" y="135898"/>
                    </a:lnTo>
                    <a:lnTo>
                      <a:pt x="779173" y="135049"/>
                    </a:lnTo>
                    <a:lnTo>
                      <a:pt x="778119" y="134264"/>
                    </a:lnTo>
                    <a:lnTo>
                      <a:pt x="777903" y="134108"/>
                    </a:lnTo>
                    <a:lnTo>
                      <a:pt x="777306" y="133216"/>
                    </a:lnTo>
                    <a:lnTo>
                      <a:pt x="776417" y="131404"/>
                    </a:lnTo>
                    <a:lnTo>
                      <a:pt x="775871" y="129367"/>
                    </a:lnTo>
                    <a:lnTo>
                      <a:pt x="775922" y="127753"/>
                    </a:lnTo>
                    <a:lnTo>
                      <a:pt x="775592" y="124561"/>
                    </a:lnTo>
                    <a:lnTo>
                      <a:pt x="775376" y="123680"/>
                    </a:lnTo>
                    <a:lnTo>
                      <a:pt x="773674" y="123308"/>
                    </a:lnTo>
                    <a:lnTo>
                      <a:pt x="772696" y="124418"/>
                    </a:lnTo>
                    <a:lnTo>
                      <a:pt x="771782" y="125202"/>
                    </a:lnTo>
                    <a:lnTo>
                      <a:pt x="770766" y="125657"/>
                    </a:lnTo>
                    <a:lnTo>
                      <a:pt x="769978" y="125834"/>
                    </a:lnTo>
                    <a:lnTo>
                      <a:pt x="768632" y="125689"/>
                    </a:lnTo>
                    <a:lnTo>
                      <a:pt x="766930" y="125017"/>
                    </a:lnTo>
                    <a:lnTo>
                      <a:pt x="766029" y="123913"/>
                    </a:lnTo>
                    <a:lnTo>
                      <a:pt x="765800" y="123030"/>
                    </a:lnTo>
                    <a:lnTo>
                      <a:pt x="765406" y="121357"/>
                    </a:lnTo>
                    <a:lnTo>
                      <a:pt x="764873" y="120032"/>
                    </a:lnTo>
                    <a:lnTo>
                      <a:pt x="764251" y="119294"/>
                    </a:lnTo>
                    <a:lnTo>
                      <a:pt x="763489" y="118562"/>
                    </a:lnTo>
                    <a:lnTo>
                      <a:pt x="762015" y="118182"/>
                    </a:lnTo>
                    <a:lnTo>
                      <a:pt x="760352" y="118090"/>
                    </a:lnTo>
                    <a:lnTo>
                      <a:pt x="758650" y="117610"/>
                    </a:lnTo>
                    <a:lnTo>
                      <a:pt x="757075" y="117054"/>
                    </a:lnTo>
                    <a:lnTo>
                      <a:pt x="755450" y="116666"/>
                    </a:lnTo>
                    <a:lnTo>
                      <a:pt x="753519" y="116279"/>
                    </a:lnTo>
                    <a:lnTo>
                      <a:pt x="752148" y="116104"/>
                    </a:lnTo>
                    <a:lnTo>
                      <a:pt x="750471" y="115580"/>
                    </a:lnTo>
                    <a:lnTo>
                      <a:pt x="748973" y="114966"/>
                    </a:lnTo>
                    <a:lnTo>
                      <a:pt x="747499" y="114446"/>
                    </a:lnTo>
                    <a:lnTo>
                      <a:pt x="745937" y="113906"/>
                    </a:lnTo>
                    <a:lnTo>
                      <a:pt x="744312" y="113400"/>
                    </a:lnTo>
                    <a:lnTo>
                      <a:pt x="742331" y="112443"/>
                    </a:lnTo>
                    <a:lnTo>
                      <a:pt x="741264" y="111617"/>
                    </a:lnTo>
                    <a:lnTo>
                      <a:pt x="739968" y="110548"/>
                    </a:lnTo>
                    <a:lnTo>
                      <a:pt x="738686" y="109066"/>
                    </a:lnTo>
                    <a:lnTo>
                      <a:pt x="737149" y="107534"/>
                    </a:lnTo>
                    <a:lnTo>
                      <a:pt x="735892" y="106786"/>
                    </a:lnTo>
                    <a:lnTo>
                      <a:pt x="734342" y="106668"/>
                    </a:lnTo>
                    <a:lnTo>
                      <a:pt x="733275" y="106634"/>
                    </a:lnTo>
                    <a:lnTo>
                      <a:pt x="731929" y="106053"/>
                    </a:lnTo>
                    <a:lnTo>
                      <a:pt x="731396" y="105507"/>
                    </a:lnTo>
                    <a:lnTo>
                      <a:pt x="731396" y="104792"/>
                    </a:lnTo>
                    <a:lnTo>
                      <a:pt x="731764" y="103562"/>
                    </a:lnTo>
                    <a:lnTo>
                      <a:pt x="732196" y="102443"/>
                    </a:lnTo>
                    <a:lnTo>
                      <a:pt x="732882" y="100877"/>
                    </a:lnTo>
                    <a:lnTo>
                      <a:pt x="733796" y="99251"/>
                    </a:lnTo>
                    <a:lnTo>
                      <a:pt x="734190" y="98073"/>
                    </a:lnTo>
                    <a:lnTo>
                      <a:pt x="734203" y="97207"/>
                    </a:lnTo>
                    <a:lnTo>
                      <a:pt x="734114" y="96575"/>
                    </a:lnTo>
                    <a:lnTo>
                      <a:pt x="733288" y="95978"/>
                    </a:lnTo>
                    <a:lnTo>
                      <a:pt x="732412" y="95652"/>
                    </a:lnTo>
                    <a:lnTo>
                      <a:pt x="730900" y="95843"/>
                    </a:lnTo>
                    <a:lnTo>
                      <a:pt x="728970" y="96533"/>
                    </a:lnTo>
                    <a:lnTo>
                      <a:pt x="727510" y="97308"/>
                    </a:lnTo>
                    <a:lnTo>
                      <a:pt x="725960" y="97872"/>
                    </a:lnTo>
                    <a:lnTo>
                      <a:pt x="724639" y="97812"/>
                    </a:lnTo>
                    <a:lnTo>
                      <a:pt x="723433" y="96988"/>
                    </a:lnTo>
                    <a:lnTo>
                      <a:pt x="723230" y="96079"/>
                    </a:lnTo>
                    <a:lnTo>
                      <a:pt x="723230" y="94708"/>
                    </a:lnTo>
                    <a:lnTo>
                      <a:pt x="723242" y="93336"/>
                    </a:lnTo>
                    <a:lnTo>
                      <a:pt x="723179" y="92528"/>
                    </a:lnTo>
                    <a:lnTo>
                      <a:pt x="722760" y="91887"/>
                    </a:lnTo>
                    <a:lnTo>
                      <a:pt x="721198" y="91484"/>
                    </a:lnTo>
                    <a:lnTo>
                      <a:pt x="719039" y="92031"/>
                    </a:lnTo>
                    <a:lnTo>
                      <a:pt x="716994" y="92736"/>
                    </a:lnTo>
                    <a:lnTo>
                      <a:pt x="715406" y="93014"/>
                    </a:lnTo>
                    <a:lnTo>
                      <a:pt x="714035" y="93008"/>
                    </a:lnTo>
                    <a:lnTo>
                      <a:pt x="712816" y="92425"/>
                    </a:lnTo>
                    <a:lnTo>
                      <a:pt x="711012" y="91619"/>
                    </a:lnTo>
                    <a:lnTo>
                      <a:pt x="708917" y="90744"/>
                    </a:lnTo>
                    <a:lnTo>
                      <a:pt x="707037" y="90078"/>
                    </a:lnTo>
                    <a:lnTo>
                      <a:pt x="705551" y="89194"/>
                    </a:lnTo>
                    <a:lnTo>
                      <a:pt x="704332" y="88748"/>
                    </a:lnTo>
                    <a:lnTo>
                      <a:pt x="703291" y="88385"/>
                    </a:lnTo>
                    <a:lnTo>
                      <a:pt x="703037" y="88168"/>
                    </a:lnTo>
                    <a:lnTo>
                      <a:pt x="702541" y="88597"/>
                    </a:lnTo>
                    <a:lnTo>
                      <a:pt x="701043" y="90296"/>
                    </a:lnTo>
                    <a:lnTo>
                      <a:pt x="700014" y="91619"/>
                    </a:lnTo>
                    <a:lnTo>
                      <a:pt x="698515" y="93336"/>
                    </a:lnTo>
                    <a:lnTo>
                      <a:pt x="697449" y="94616"/>
                    </a:lnTo>
                    <a:lnTo>
                      <a:pt x="696115" y="96349"/>
                    </a:lnTo>
                    <a:lnTo>
                      <a:pt x="695379" y="97453"/>
                    </a:lnTo>
                    <a:lnTo>
                      <a:pt x="694566" y="99185"/>
                    </a:lnTo>
                    <a:lnTo>
                      <a:pt x="693880" y="101559"/>
                    </a:lnTo>
                    <a:lnTo>
                      <a:pt x="693651" y="102923"/>
                    </a:lnTo>
                    <a:lnTo>
                      <a:pt x="693118" y="104411"/>
                    </a:lnTo>
                    <a:lnTo>
                      <a:pt x="691607" y="105902"/>
                    </a:lnTo>
                    <a:lnTo>
                      <a:pt x="690019" y="107105"/>
                    </a:lnTo>
                    <a:lnTo>
                      <a:pt x="688800" y="108099"/>
                    </a:lnTo>
                    <a:lnTo>
                      <a:pt x="687289" y="109167"/>
                    </a:lnTo>
                    <a:lnTo>
                      <a:pt x="686336" y="109917"/>
                    </a:lnTo>
                    <a:lnTo>
                      <a:pt x="684685" y="110934"/>
                    </a:lnTo>
                    <a:lnTo>
                      <a:pt x="683796" y="111584"/>
                    </a:lnTo>
                    <a:lnTo>
                      <a:pt x="682399" y="113435"/>
                    </a:lnTo>
                    <a:lnTo>
                      <a:pt x="681764" y="114924"/>
                    </a:lnTo>
                    <a:lnTo>
                      <a:pt x="681002" y="116136"/>
                    </a:lnTo>
                    <a:lnTo>
                      <a:pt x="680202" y="117449"/>
                    </a:lnTo>
                    <a:lnTo>
                      <a:pt x="679326" y="118813"/>
                    </a:lnTo>
                    <a:lnTo>
                      <a:pt x="678157" y="120050"/>
                    </a:lnTo>
                    <a:lnTo>
                      <a:pt x="676773" y="120801"/>
                    </a:lnTo>
                    <a:lnTo>
                      <a:pt x="676455" y="120967"/>
                    </a:lnTo>
                    <a:lnTo>
                      <a:pt x="674957" y="121507"/>
                    </a:lnTo>
                    <a:lnTo>
                      <a:pt x="673141" y="121568"/>
                    </a:lnTo>
                    <a:lnTo>
                      <a:pt x="670766" y="121321"/>
                    </a:lnTo>
                    <a:lnTo>
                      <a:pt x="668340" y="121121"/>
                    </a:lnTo>
                    <a:lnTo>
                      <a:pt x="665788" y="121382"/>
                    </a:lnTo>
                    <a:lnTo>
                      <a:pt x="663743" y="121413"/>
                    </a:lnTo>
                    <a:lnTo>
                      <a:pt x="661317" y="121212"/>
                    </a:lnTo>
                    <a:lnTo>
                      <a:pt x="659311" y="120716"/>
                    </a:lnTo>
                    <a:lnTo>
                      <a:pt x="656847" y="119369"/>
                    </a:lnTo>
                    <a:lnTo>
                      <a:pt x="655920" y="118023"/>
                    </a:lnTo>
                    <a:lnTo>
                      <a:pt x="655335" y="116767"/>
                    </a:lnTo>
                    <a:lnTo>
                      <a:pt x="653888" y="115926"/>
                    </a:lnTo>
                    <a:lnTo>
                      <a:pt x="652059" y="115294"/>
                    </a:lnTo>
                    <a:lnTo>
                      <a:pt x="649163" y="114649"/>
                    </a:lnTo>
                    <a:lnTo>
                      <a:pt x="646788" y="114209"/>
                    </a:lnTo>
                    <a:lnTo>
                      <a:pt x="644439" y="114420"/>
                    </a:lnTo>
                    <a:lnTo>
                      <a:pt x="642572" y="114833"/>
                    </a:lnTo>
                    <a:lnTo>
                      <a:pt x="639638" y="115379"/>
                    </a:lnTo>
                    <a:lnTo>
                      <a:pt x="638152" y="115926"/>
                    </a:lnTo>
                    <a:lnTo>
                      <a:pt x="637365" y="116558"/>
                    </a:lnTo>
                    <a:lnTo>
                      <a:pt x="636933" y="117130"/>
                    </a:lnTo>
                    <a:lnTo>
                      <a:pt x="636425" y="118090"/>
                    </a:lnTo>
                    <a:lnTo>
                      <a:pt x="635689" y="119757"/>
                    </a:lnTo>
                    <a:lnTo>
                      <a:pt x="634901" y="121591"/>
                    </a:lnTo>
                    <a:lnTo>
                      <a:pt x="633987" y="123906"/>
                    </a:lnTo>
                    <a:lnTo>
                      <a:pt x="632844" y="126867"/>
                    </a:lnTo>
                    <a:lnTo>
                      <a:pt x="631980" y="128846"/>
                    </a:lnTo>
                    <a:lnTo>
                      <a:pt x="631053" y="131144"/>
                    </a:lnTo>
                    <a:lnTo>
                      <a:pt x="630304" y="133173"/>
                    </a:lnTo>
                    <a:lnTo>
                      <a:pt x="629148" y="135690"/>
                    </a:lnTo>
                    <a:lnTo>
                      <a:pt x="628399" y="137457"/>
                    </a:lnTo>
                    <a:lnTo>
                      <a:pt x="627687" y="140041"/>
                    </a:lnTo>
                    <a:lnTo>
                      <a:pt x="627103" y="141852"/>
                    </a:lnTo>
                    <a:lnTo>
                      <a:pt x="626506" y="143148"/>
                    </a:lnTo>
                    <a:lnTo>
                      <a:pt x="626265" y="143619"/>
                    </a:lnTo>
                    <a:lnTo>
                      <a:pt x="625363" y="145816"/>
                    </a:lnTo>
                    <a:lnTo>
                      <a:pt x="624741" y="147246"/>
                    </a:lnTo>
                    <a:lnTo>
                      <a:pt x="623954" y="148854"/>
                    </a:lnTo>
                    <a:lnTo>
                      <a:pt x="623052" y="150578"/>
                    </a:lnTo>
                    <a:lnTo>
                      <a:pt x="622277" y="152011"/>
                    </a:lnTo>
                    <a:lnTo>
                      <a:pt x="621503" y="153473"/>
                    </a:lnTo>
                    <a:lnTo>
                      <a:pt x="620601" y="155260"/>
                    </a:lnTo>
                    <a:lnTo>
                      <a:pt x="619737" y="157044"/>
                    </a:lnTo>
                    <a:lnTo>
                      <a:pt x="619102" y="157808"/>
                    </a:lnTo>
                    <a:lnTo>
                      <a:pt x="618315" y="158601"/>
                    </a:lnTo>
                    <a:lnTo>
                      <a:pt x="617350" y="159098"/>
                    </a:lnTo>
                    <a:lnTo>
                      <a:pt x="616270" y="159609"/>
                    </a:lnTo>
                    <a:lnTo>
                      <a:pt x="614975" y="160199"/>
                    </a:lnTo>
                    <a:lnTo>
                      <a:pt x="613629" y="160671"/>
                    </a:lnTo>
                    <a:lnTo>
                      <a:pt x="612028" y="160588"/>
                    </a:lnTo>
                    <a:lnTo>
                      <a:pt x="610187" y="160729"/>
                    </a:lnTo>
                    <a:lnTo>
                      <a:pt x="608358" y="161411"/>
                    </a:lnTo>
                    <a:lnTo>
                      <a:pt x="606999" y="162135"/>
                    </a:lnTo>
                    <a:lnTo>
                      <a:pt x="605374" y="162834"/>
                    </a:lnTo>
                    <a:lnTo>
                      <a:pt x="603964" y="163356"/>
                    </a:lnTo>
                    <a:lnTo>
                      <a:pt x="602313" y="163969"/>
                    </a:lnTo>
                    <a:lnTo>
                      <a:pt x="600548" y="164527"/>
                    </a:lnTo>
                    <a:lnTo>
                      <a:pt x="599341" y="164813"/>
                    </a:lnTo>
                    <a:lnTo>
                      <a:pt x="599062" y="164838"/>
                    </a:lnTo>
                    <a:lnTo>
                      <a:pt x="597665" y="164626"/>
                    </a:lnTo>
                    <a:lnTo>
                      <a:pt x="596484" y="164391"/>
                    </a:lnTo>
                    <a:lnTo>
                      <a:pt x="595556" y="163861"/>
                    </a:lnTo>
                    <a:lnTo>
                      <a:pt x="593994" y="162758"/>
                    </a:lnTo>
                    <a:lnTo>
                      <a:pt x="592813" y="161639"/>
                    </a:lnTo>
                    <a:lnTo>
                      <a:pt x="592026" y="160451"/>
                    </a:lnTo>
                    <a:lnTo>
                      <a:pt x="591200" y="158878"/>
                    </a:lnTo>
                    <a:lnTo>
                      <a:pt x="590477" y="157455"/>
                    </a:lnTo>
                    <a:lnTo>
                      <a:pt x="590273" y="156479"/>
                    </a:lnTo>
                    <a:lnTo>
                      <a:pt x="590184" y="155327"/>
                    </a:lnTo>
                    <a:lnTo>
                      <a:pt x="590477" y="153616"/>
                    </a:lnTo>
                    <a:lnTo>
                      <a:pt x="591200" y="151168"/>
                    </a:lnTo>
                    <a:lnTo>
                      <a:pt x="591912" y="149096"/>
                    </a:lnTo>
                    <a:lnTo>
                      <a:pt x="592280" y="146691"/>
                    </a:lnTo>
                    <a:lnTo>
                      <a:pt x="592039" y="143112"/>
                    </a:lnTo>
                    <a:lnTo>
                      <a:pt x="591531" y="141540"/>
                    </a:lnTo>
                    <a:lnTo>
                      <a:pt x="590515" y="139343"/>
                    </a:lnTo>
                    <a:lnTo>
                      <a:pt x="589422" y="138206"/>
                    </a:lnTo>
                    <a:lnTo>
                      <a:pt x="588190" y="137457"/>
                    </a:lnTo>
                    <a:lnTo>
                      <a:pt x="586793" y="136950"/>
                    </a:lnTo>
                    <a:lnTo>
                      <a:pt x="585269" y="136498"/>
                    </a:lnTo>
                    <a:lnTo>
                      <a:pt x="583822" y="136227"/>
                    </a:lnTo>
                    <a:lnTo>
                      <a:pt x="582437" y="136069"/>
                    </a:lnTo>
                    <a:lnTo>
                      <a:pt x="580050" y="135412"/>
                    </a:lnTo>
                    <a:lnTo>
                      <a:pt x="577357" y="134410"/>
                    </a:lnTo>
                    <a:lnTo>
                      <a:pt x="575541" y="133021"/>
                    </a:lnTo>
                    <a:lnTo>
                      <a:pt x="574132" y="131749"/>
                    </a:lnTo>
                    <a:lnTo>
                      <a:pt x="573141" y="130285"/>
                    </a:lnTo>
                    <a:lnTo>
                      <a:pt x="572163" y="128468"/>
                    </a:lnTo>
                    <a:lnTo>
                      <a:pt x="571363" y="126793"/>
                    </a:lnTo>
                    <a:lnTo>
                      <a:pt x="571007" y="125950"/>
                    </a:lnTo>
                    <a:lnTo>
                      <a:pt x="570677" y="125144"/>
                    </a:lnTo>
                    <a:lnTo>
                      <a:pt x="569826" y="123888"/>
                    </a:lnTo>
                    <a:lnTo>
                      <a:pt x="568582" y="122944"/>
                    </a:lnTo>
                    <a:lnTo>
                      <a:pt x="566855" y="122154"/>
                    </a:lnTo>
                    <a:lnTo>
                      <a:pt x="565610" y="121591"/>
                    </a:lnTo>
                    <a:lnTo>
                      <a:pt x="564010" y="120959"/>
                    </a:lnTo>
                    <a:lnTo>
                      <a:pt x="562143" y="120396"/>
                    </a:lnTo>
                    <a:lnTo>
                      <a:pt x="560136" y="119242"/>
                    </a:lnTo>
                    <a:lnTo>
                      <a:pt x="558523" y="118242"/>
                    </a:lnTo>
                    <a:lnTo>
                      <a:pt x="556694" y="116944"/>
                    </a:lnTo>
                    <a:lnTo>
                      <a:pt x="554942" y="115792"/>
                    </a:lnTo>
                    <a:lnTo>
                      <a:pt x="552821" y="114849"/>
                    </a:lnTo>
                    <a:lnTo>
                      <a:pt x="551246" y="114462"/>
                    </a:lnTo>
                    <a:lnTo>
                      <a:pt x="549138" y="114470"/>
                    </a:lnTo>
                    <a:lnTo>
                      <a:pt x="546992" y="114335"/>
                    </a:lnTo>
                    <a:lnTo>
                      <a:pt x="543906" y="113789"/>
                    </a:lnTo>
                    <a:lnTo>
                      <a:pt x="541277" y="113597"/>
                    </a:lnTo>
                    <a:lnTo>
                      <a:pt x="538673" y="113291"/>
                    </a:lnTo>
                    <a:lnTo>
                      <a:pt x="536463" y="113257"/>
                    </a:lnTo>
                    <a:lnTo>
                      <a:pt x="534215" y="113478"/>
                    </a:lnTo>
                    <a:lnTo>
                      <a:pt x="531904" y="114209"/>
                    </a:lnTo>
                    <a:lnTo>
                      <a:pt x="529288" y="115564"/>
                    </a:lnTo>
                    <a:lnTo>
                      <a:pt x="527446" y="117156"/>
                    </a:lnTo>
                    <a:lnTo>
                      <a:pt x="526253" y="118198"/>
                    </a:lnTo>
                    <a:lnTo>
                      <a:pt x="525998" y="118745"/>
                    </a:lnTo>
                    <a:lnTo>
                      <a:pt x="525973" y="120497"/>
                    </a:lnTo>
                    <a:lnTo>
                      <a:pt x="525922" y="122904"/>
                    </a:lnTo>
                    <a:lnTo>
                      <a:pt x="525846" y="125242"/>
                    </a:lnTo>
                    <a:lnTo>
                      <a:pt x="525478" y="127036"/>
                    </a:lnTo>
                    <a:lnTo>
                      <a:pt x="524475" y="128652"/>
                    </a:lnTo>
                    <a:lnTo>
                      <a:pt x="521731" y="130663"/>
                    </a:lnTo>
                    <a:lnTo>
                      <a:pt x="518531" y="132355"/>
                    </a:lnTo>
                    <a:lnTo>
                      <a:pt x="515991" y="133643"/>
                    </a:lnTo>
                    <a:lnTo>
                      <a:pt x="514238" y="134157"/>
                    </a:lnTo>
                    <a:lnTo>
                      <a:pt x="511660" y="134181"/>
                    </a:lnTo>
                    <a:lnTo>
                      <a:pt x="508561" y="133990"/>
                    </a:lnTo>
                    <a:lnTo>
                      <a:pt x="506834" y="133720"/>
                    </a:lnTo>
                    <a:lnTo>
                      <a:pt x="505348" y="133341"/>
                    </a:lnTo>
                    <a:lnTo>
                      <a:pt x="504421" y="132819"/>
                    </a:lnTo>
                    <a:lnTo>
                      <a:pt x="503329" y="131439"/>
                    </a:lnTo>
                    <a:lnTo>
                      <a:pt x="502440" y="130202"/>
                    </a:lnTo>
                    <a:lnTo>
                      <a:pt x="501221" y="128738"/>
                    </a:lnTo>
                    <a:lnTo>
                      <a:pt x="500319" y="127280"/>
                    </a:lnTo>
                    <a:lnTo>
                      <a:pt x="499455" y="125849"/>
                    </a:lnTo>
                    <a:lnTo>
                      <a:pt x="498338" y="123838"/>
                    </a:lnTo>
                    <a:lnTo>
                      <a:pt x="497144" y="121928"/>
                    </a:lnTo>
                    <a:lnTo>
                      <a:pt x="496319" y="121001"/>
                    </a:lnTo>
                    <a:lnTo>
                      <a:pt x="495010" y="120194"/>
                    </a:lnTo>
                    <a:lnTo>
                      <a:pt x="493486" y="119453"/>
                    </a:lnTo>
                    <a:lnTo>
                      <a:pt x="491251" y="118484"/>
                    </a:lnTo>
                    <a:lnTo>
                      <a:pt x="489080" y="117525"/>
                    </a:lnTo>
                    <a:lnTo>
                      <a:pt x="486882" y="116532"/>
                    </a:lnTo>
                    <a:lnTo>
                      <a:pt x="485346" y="115926"/>
                    </a:lnTo>
                    <a:lnTo>
                      <a:pt x="483936" y="115431"/>
                    </a:lnTo>
                    <a:lnTo>
                      <a:pt x="482069" y="115068"/>
                    </a:lnTo>
                    <a:lnTo>
                      <a:pt x="479682" y="114857"/>
                    </a:lnTo>
                    <a:lnTo>
                      <a:pt x="477675" y="114799"/>
                    </a:lnTo>
                    <a:lnTo>
                      <a:pt x="475732" y="114857"/>
                    </a:lnTo>
                    <a:lnTo>
                      <a:pt x="472938" y="115364"/>
                    </a:lnTo>
                    <a:lnTo>
                      <a:pt x="470804" y="115883"/>
                    </a:lnTo>
                    <a:lnTo>
                      <a:pt x="468798" y="116759"/>
                    </a:lnTo>
                    <a:lnTo>
                      <a:pt x="466842" y="117946"/>
                    </a:lnTo>
                    <a:lnTo>
                      <a:pt x="465077" y="119175"/>
                    </a:lnTo>
                    <a:lnTo>
                      <a:pt x="463057" y="120884"/>
                    </a:lnTo>
                    <a:lnTo>
                      <a:pt x="461940" y="122382"/>
                    </a:lnTo>
                    <a:lnTo>
                      <a:pt x="461101" y="123485"/>
                    </a:lnTo>
                    <a:lnTo>
                      <a:pt x="459831" y="124942"/>
                    </a:lnTo>
                    <a:lnTo>
                      <a:pt x="459044" y="125488"/>
                    </a:lnTo>
                    <a:lnTo>
                      <a:pt x="458307" y="125556"/>
                    </a:lnTo>
                    <a:lnTo>
                      <a:pt x="458193" y="125572"/>
                    </a:lnTo>
                    <a:lnTo>
                      <a:pt x="457469" y="124908"/>
                    </a:lnTo>
                    <a:lnTo>
                      <a:pt x="456733" y="123931"/>
                    </a:lnTo>
                    <a:lnTo>
                      <a:pt x="456466" y="123441"/>
                    </a:lnTo>
                    <a:lnTo>
                      <a:pt x="456060" y="122711"/>
                    </a:lnTo>
                    <a:lnTo>
                      <a:pt x="456110" y="122492"/>
                    </a:lnTo>
                    <a:lnTo>
                      <a:pt x="456276" y="121970"/>
                    </a:lnTo>
                    <a:lnTo>
                      <a:pt x="456606" y="121439"/>
                    </a:lnTo>
                    <a:lnTo>
                      <a:pt x="457037" y="120985"/>
                    </a:lnTo>
                    <a:lnTo>
                      <a:pt x="458257" y="120328"/>
                    </a:lnTo>
                    <a:lnTo>
                      <a:pt x="458663" y="120109"/>
                    </a:lnTo>
                    <a:lnTo>
                      <a:pt x="458739" y="119790"/>
                    </a:lnTo>
                    <a:lnTo>
                      <a:pt x="458803" y="119404"/>
                    </a:lnTo>
                    <a:lnTo>
                      <a:pt x="458650" y="119015"/>
                    </a:lnTo>
                    <a:lnTo>
                      <a:pt x="458498" y="118621"/>
                    </a:lnTo>
                    <a:lnTo>
                      <a:pt x="458091" y="118040"/>
                    </a:lnTo>
                    <a:lnTo>
                      <a:pt x="456771" y="117382"/>
                    </a:lnTo>
                    <a:lnTo>
                      <a:pt x="456123" y="117434"/>
                    </a:lnTo>
                    <a:lnTo>
                      <a:pt x="455386" y="117492"/>
                    </a:lnTo>
                    <a:lnTo>
                      <a:pt x="454498" y="117685"/>
                    </a:lnTo>
                    <a:lnTo>
                      <a:pt x="453558" y="117887"/>
                    </a:lnTo>
                    <a:lnTo>
                      <a:pt x="452275" y="117811"/>
                    </a:lnTo>
                    <a:lnTo>
                      <a:pt x="451843" y="117467"/>
                    </a:lnTo>
                    <a:lnTo>
                      <a:pt x="451678" y="117021"/>
                    </a:lnTo>
                    <a:lnTo>
                      <a:pt x="451488" y="116514"/>
                    </a:lnTo>
                    <a:lnTo>
                      <a:pt x="451373" y="115304"/>
                    </a:lnTo>
                    <a:lnTo>
                      <a:pt x="451513" y="114849"/>
                    </a:lnTo>
                    <a:lnTo>
                      <a:pt x="451945" y="114353"/>
                    </a:lnTo>
                    <a:lnTo>
                      <a:pt x="452427" y="113779"/>
                    </a:lnTo>
                    <a:lnTo>
                      <a:pt x="453494" y="112661"/>
                    </a:lnTo>
                    <a:lnTo>
                      <a:pt x="454320" y="111963"/>
                    </a:lnTo>
                    <a:lnTo>
                      <a:pt x="454955" y="111474"/>
                    </a:lnTo>
                    <a:lnTo>
                      <a:pt x="455628" y="110952"/>
                    </a:lnTo>
                    <a:lnTo>
                      <a:pt x="456110" y="110093"/>
                    </a:lnTo>
                    <a:lnTo>
                      <a:pt x="456148" y="109757"/>
                    </a:lnTo>
                    <a:lnTo>
                      <a:pt x="455869" y="109253"/>
                    </a:lnTo>
                    <a:lnTo>
                      <a:pt x="455082" y="108780"/>
                    </a:lnTo>
                    <a:lnTo>
                      <a:pt x="454967" y="108723"/>
                    </a:lnTo>
                    <a:lnTo>
                      <a:pt x="454015" y="108689"/>
                    </a:lnTo>
                    <a:lnTo>
                      <a:pt x="452859" y="108663"/>
                    </a:lnTo>
                    <a:lnTo>
                      <a:pt x="452402" y="108409"/>
                    </a:lnTo>
                    <a:lnTo>
                      <a:pt x="451754" y="108057"/>
                    </a:lnTo>
                    <a:lnTo>
                      <a:pt x="451678" y="106921"/>
                    </a:lnTo>
                    <a:lnTo>
                      <a:pt x="452199" y="106541"/>
                    </a:lnTo>
                    <a:lnTo>
                      <a:pt x="452707" y="106180"/>
                    </a:lnTo>
                    <a:lnTo>
                      <a:pt x="453570" y="106264"/>
                    </a:lnTo>
                    <a:lnTo>
                      <a:pt x="454574" y="106677"/>
                    </a:lnTo>
                    <a:lnTo>
                      <a:pt x="455666" y="106978"/>
                    </a:lnTo>
                    <a:lnTo>
                      <a:pt x="455996" y="107071"/>
                    </a:lnTo>
                    <a:lnTo>
                      <a:pt x="456733" y="106499"/>
                    </a:lnTo>
                    <a:lnTo>
                      <a:pt x="457114" y="106188"/>
                    </a:lnTo>
                    <a:lnTo>
                      <a:pt x="458041" y="105169"/>
                    </a:lnTo>
                    <a:lnTo>
                      <a:pt x="458689" y="103974"/>
                    </a:lnTo>
                    <a:lnTo>
                      <a:pt x="458498" y="103225"/>
                    </a:lnTo>
                    <a:lnTo>
                      <a:pt x="458117" y="102923"/>
                    </a:lnTo>
                    <a:lnTo>
                      <a:pt x="457114" y="103192"/>
                    </a:lnTo>
                    <a:lnTo>
                      <a:pt x="455323" y="103915"/>
                    </a:lnTo>
                    <a:lnTo>
                      <a:pt x="455031" y="103873"/>
                    </a:lnTo>
                    <a:lnTo>
                      <a:pt x="454675" y="103831"/>
                    </a:lnTo>
                    <a:lnTo>
                      <a:pt x="454459" y="103385"/>
                    </a:lnTo>
                    <a:lnTo>
                      <a:pt x="454421" y="103267"/>
                    </a:lnTo>
                    <a:lnTo>
                      <a:pt x="454434" y="102838"/>
                    </a:lnTo>
                    <a:lnTo>
                      <a:pt x="455488" y="102081"/>
                    </a:lnTo>
                    <a:lnTo>
                      <a:pt x="455882" y="101795"/>
                    </a:lnTo>
                    <a:lnTo>
                      <a:pt x="456822" y="101104"/>
                    </a:lnTo>
                    <a:lnTo>
                      <a:pt x="457507" y="100213"/>
                    </a:lnTo>
                    <a:lnTo>
                      <a:pt x="457990" y="99589"/>
                    </a:lnTo>
                    <a:lnTo>
                      <a:pt x="458231" y="99185"/>
                    </a:lnTo>
                    <a:lnTo>
                      <a:pt x="458549" y="98690"/>
                    </a:lnTo>
                    <a:lnTo>
                      <a:pt x="458841" y="98605"/>
                    </a:lnTo>
                    <a:lnTo>
                      <a:pt x="459387" y="98461"/>
                    </a:lnTo>
                    <a:lnTo>
                      <a:pt x="460187" y="98546"/>
                    </a:lnTo>
                    <a:lnTo>
                      <a:pt x="461038" y="98638"/>
                    </a:lnTo>
                    <a:lnTo>
                      <a:pt x="461711" y="98091"/>
                    </a:lnTo>
                    <a:lnTo>
                      <a:pt x="461673" y="96871"/>
                    </a:lnTo>
                    <a:lnTo>
                      <a:pt x="461051" y="94715"/>
                    </a:lnTo>
                    <a:lnTo>
                      <a:pt x="460733" y="93042"/>
                    </a:lnTo>
                    <a:lnTo>
                      <a:pt x="461025" y="91804"/>
                    </a:lnTo>
                    <a:lnTo>
                      <a:pt x="461229" y="90853"/>
                    </a:lnTo>
                    <a:lnTo>
                      <a:pt x="462333" y="89187"/>
                    </a:lnTo>
                    <a:lnTo>
                      <a:pt x="463642" y="87537"/>
                    </a:lnTo>
                    <a:lnTo>
                      <a:pt x="464124" y="87064"/>
                    </a:lnTo>
                    <a:lnTo>
                      <a:pt x="464594" y="86602"/>
                    </a:lnTo>
                    <a:lnTo>
                      <a:pt x="465356" y="86796"/>
                    </a:lnTo>
                    <a:lnTo>
                      <a:pt x="465737" y="87215"/>
                    </a:lnTo>
                    <a:lnTo>
                      <a:pt x="465470" y="88051"/>
                    </a:lnTo>
                    <a:lnTo>
                      <a:pt x="465318" y="88513"/>
                    </a:lnTo>
                    <a:lnTo>
                      <a:pt x="465242" y="88739"/>
                    </a:lnTo>
                    <a:lnTo>
                      <a:pt x="465521" y="88992"/>
                    </a:lnTo>
                    <a:lnTo>
                      <a:pt x="465864" y="89296"/>
                    </a:lnTo>
                    <a:lnTo>
                      <a:pt x="466359" y="88394"/>
                    </a:lnTo>
                    <a:lnTo>
                      <a:pt x="466562" y="87881"/>
                    </a:lnTo>
                    <a:lnTo>
                      <a:pt x="466804" y="87266"/>
                    </a:lnTo>
                    <a:lnTo>
                      <a:pt x="467464" y="86644"/>
                    </a:lnTo>
                    <a:lnTo>
                      <a:pt x="467871" y="86273"/>
                    </a:lnTo>
                    <a:lnTo>
                      <a:pt x="468595" y="85280"/>
                    </a:lnTo>
                    <a:lnTo>
                      <a:pt x="468683" y="84632"/>
                    </a:lnTo>
                    <a:lnTo>
                      <a:pt x="468747" y="84254"/>
                    </a:lnTo>
                    <a:lnTo>
                      <a:pt x="468531" y="83074"/>
                    </a:lnTo>
                    <a:lnTo>
                      <a:pt x="468366" y="82596"/>
                    </a:lnTo>
                    <a:lnTo>
                      <a:pt x="468074" y="81814"/>
                    </a:lnTo>
                    <a:lnTo>
                      <a:pt x="467477" y="80356"/>
                    </a:lnTo>
                    <a:lnTo>
                      <a:pt x="467286" y="79524"/>
                    </a:lnTo>
                    <a:lnTo>
                      <a:pt x="467147" y="78892"/>
                    </a:lnTo>
                    <a:lnTo>
                      <a:pt x="467680" y="77257"/>
                    </a:lnTo>
                    <a:lnTo>
                      <a:pt x="467655" y="77039"/>
                    </a:lnTo>
                    <a:lnTo>
                      <a:pt x="467515" y="76164"/>
                    </a:lnTo>
                    <a:lnTo>
                      <a:pt x="466321" y="74895"/>
                    </a:lnTo>
                    <a:lnTo>
                      <a:pt x="466105" y="74119"/>
                    </a:lnTo>
                    <a:lnTo>
                      <a:pt x="466804" y="73220"/>
                    </a:lnTo>
                    <a:lnTo>
                      <a:pt x="467667" y="72260"/>
                    </a:lnTo>
                    <a:lnTo>
                      <a:pt x="468315" y="71544"/>
                    </a:lnTo>
                    <a:lnTo>
                      <a:pt x="468582" y="71258"/>
                    </a:lnTo>
                    <a:lnTo>
                      <a:pt x="468747" y="71140"/>
                    </a:lnTo>
                    <a:lnTo>
                      <a:pt x="469839" y="70432"/>
                    </a:lnTo>
                    <a:lnTo>
                      <a:pt x="470055" y="69928"/>
                    </a:lnTo>
                    <a:lnTo>
                      <a:pt x="470157" y="69684"/>
                    </a:lnTo>
                    <a:lnTo>
                      <a:pt x="469903" y="69347"/>
                    </a:lnTo>
                    <a:lnTo>
                      <a:pt x="468976" y="69659"/>
                    </a:lnTo>
                    <a:lnTo>
                      <a:pt x="468125" y="69945"/>
                    </a:lnTo>
                    <a:lnTo>
                      <a:pt x="467363" y="70281"/>
                    </a:lnTo>
                    <a:lnTo>
                      <a:pt x="466728" y="70181"/>
                    </a:lnTo>
                    <a:lnTo>
                      <a:pt x="466512" y="70147"/>
                    </a:lnTo>
                    <a:lnTo>
                      <a:pt x="465724" y="69575"/>
                    </a:lnTo>
                    <a:lnTo>
                      <a:pt x="465673" y="69347"/>
                    </a:lnTo>
                    <a:lnTo>
                      <a:pt x="465521" y="68866"/>
                    </a:lnTo>
                    <a:lnTo>
                      <a:pt x="465597" y="68539"/>
                    </a:lnTo>
                    <a:lnTo>
                      <a:pt x="465686" y="68077"/>
                    </a:lnTo>
                    <a:lnTo>
                      <a:pt x="466093" y="67327"/>
                    </a:lnTo>
                    <a:lnTo>
                      <a:pt x="466118" y="67058"/>
                    </a:lnTo>
                    <a:lnTo>
                      <a:pt x="466143" y="66796"/>
                    </a:lnTo>
                    <a:lnTo>
                      <a:pt x="466766" y="66258"/>
                    </a:lnTo>
                    <a:lnTo>
                      <a:pt x="467629" y="65634"/>
                    </a:lnTo>
                    <a:lnTo>
                      <a:pt x="468252" y="65332"/>
                    </a:lnTo>
                    <a:lnTo>
                      <a:pt x="468493" y="65232"/>
                    </a:lnTo>
                    <a:lnTo>
                      <a:pt x="469064" y="65106"/>
                    </a:lnTo>
                    <a:lnTo>
                      <a:pt x="469649" y="64785"/>
                    </a:lnTo>
                    <a:lnTo>
                      <a:pt x="469737" y="64634"/>
                    </a:lnTo>
                    <a:lnTo>
                      <a:pt x="469992" y="64179"/>
                    </a:lnTo>
                    <a:lnTo>
                      <a:pt x="470207" y="63488"/>
                    </a:lnTo>
                    <a:lnTo>
                      <a:pt x="470220" y="63389"/>
                    </a:lnTo>
                    <a:lnTo>
                      <a:pt x="470309" y="62833"/>
                    </a:lnTo>
                    <a:lnTo>
                      <a:pt x="470398" y="62522"/>
                    </a:lnTo>
                    <a:lnTo>
                      <a:pt x="470538" y="62109"/>
                    </a:lnTo>
                    <a:lnTo>
                      <a:pt x="470766" y="61319"/>
                    </a:lnTo>
                    <a:lnTo>
                      <a:pt x="471109" y="60586"/>
                    </a:lnTo>
                    <a:lnTo>
                      <a:pt x="471338" y="60215"/>
                    </a:lnTo>
                    <a:lnTo>
                      <a:pt x="471490" y="59963"/>
                    </a:lnTo>
                    <a:lnTo>
                      <a:pt x="471528" y="59888"/>
                    </a:lnTo>
                    <a:lnTo>
                      <a:pt x="471579" y="59659"/>
                    </a:lnTo>
                    <a:lnTo>
                      <a:pt x="471604" y="59406"/>
                    </a:lnTo>
                    <a:lnTo>
                      <a:pt x="471414" y="58859"/>
                    </a:lnTo>
                    <a:lnTo>
                      <a:pt x="471211" y="58583"/>
                    </a:lnTo>
                    <a:lnTo>
                      <a:pt x="470969" y="58228"/>
                    </a:lnTo>
                    <a:lnTo>
                      <a:pt x="470576" y="57850"/>
                    </a:lnTo>
                    <a:lnTo>
                      <a:pt x="470474" y="57774"/>
                    </a:lnTo>
                    <a:lnTo>
                      <a:pt x="470169" y="57555"/>
                    </a:lnTo>
                    <a:lnTo>
                      <a:pt x="469763" y="57167"/>
                    </a:lnTo>
                    <a:lnTo>
                      <a:pt x="469331" y="56796"/>
                    </a:lnTo>
                    <a:lnTo>
                      <a:pt x="468798" y="56225"/>
                    </a:lnTo>
                    <a:lnTo>
                      <a:pt x="468302" y="55990"/>
                    </a:lnTo>
                    <a:lnTo>
                      <a:pt x="467782" y="55999"/>
                    </a:lnTo>
                    <a:lnTo>
                      <a:pt x="467477" y="56084"/>
                    </a:lnTo>
                    <a:lnTo>
                      <a:pt x="467223" y="56149"/>
                    </a:lnTo>
                    <a:lnTo>
                      <a:pt x="466842" y="56250"/>
                    </a:lnTo>
                    <a:lnTo>
                      <a:pt x="466435" y="56360"/>
                    </a:lnTo>
                    <a:lnTo>
                      <a:pt x="466156" y="56335"/>
                    </a:lnTo>
                    <a:lnTo>
                      <a:pt x="465838" y="56310"/>
                    </a:lnTo>
                    <a:lnTo>
                      <a:pt x="465496" y="55954"/>
                    </a:lnTo>
                    <a:lnTo>
                      <a:pt x="465432" y="55838"/>
                    </a:lnTo>
                    <a:lnTo>
                      <a:pt x="465242" y="55528"/>
                    </a:lnTo>
                    <a:lnTo>
                      <a:pt x="465077" y="55055"/>
                    </a:lnTo>
                    <a:lnTo>
                      <a:pt x="465102" y="54963"/>
                    </a:lnTo>
                    <a:lnTo>
                      <a:pt x="465178" y="54484"/>
                    </a:lnTo>
                    <a:lnTo>
                      <a:pt x="465673" y="54154"/>
                    </a:lnTo>
                    <a:lnTo>
                      <a:pt x="466321" y="54071"/>
                    </a:lnTo>
                    <a:lnTo>
                      <a:pt x="466842" y="54054"/>
                    </a:lnTo>
                    <a:lnTo>
                      <a:pt x="466982" y="54054"/>
                    </a:lnTo>
                    <a:lnTo>
                      <a:pt x="467439" y="54029"/>
                    </a:lnTo>
                    <a:lnTo>
                      <a:pt x="467909" y="53465"/>
                    </a:lnTo>
                    <a:lnTo>
                      <a:pt x="467871" y="53245"/>
                    </a:lnTo>
                    <a:lnTo>
                      <a:pt x="467782" y="52848"/>
                    </a:lnTo>
                    <a:lnTo>
                      <a:pt x="467223" y="52161"/>
                    </a:lnTo>
                    <a:lnTo>
                      <a:pt x="466626" y="51798"/>
                    </a:lnTo>
                    <a:lnTo>
                      <a:pt x="465953" y="51184"/>
                    </a:lnTo>
                    <a:lnTo>
                      <a:pt x="465254" y="50418"/>
                    </a:lnTo>
                    <a:lnTo>
                      <a:pt x="465178" y="50359"/>
                    </a:lnTo>
                    <a:lnTo>
                      <a:pt x="464734" y="50036"/>
                    </a:lnTo>
                    <a:lnTo>
                      <a:pt x="463946" y="49862"/>
                    </a:lnTo>
                    <a:lnTo>
                      <a:pt x="463299" y="49771"/>
                    </a:lnTo>
                    <a:lnTo>
                      <a:pt x="462867" y="49542"/>
                    </a:lnTo>
                    <a:lnTo>
                      <a:pt x="462740" y="49013"/>
                    </a:lnTo>
                    <a:lnTo>
                      <a:pt x="462702" y="48835"/>
                    </a:lnTo>
                    <a:lnTo>
                      <a:pt x="463044" y="48254"/>
                    </a:lnTo>
                    <a:lnTo>
                      <a:pt x="463133" y="48136"/>
                    </a:lnTo>
                    <a:lnTo>
                      <a:pt x="463400" y="47724"/>
                    </a:lnTo>
                    <a:lnTo>
                      <a:pt x="463756" y="47261"/>
                    </a:lnTo>
                    <a:lnTo>
                      <a:pt x="464073" y="46739"/>
                    </a:lnTo>
                    <a:lnTo>
                      <a:pt x="464086" y="46260"/>
                    </a:lnTo>
                    <a:lnTo>
                      <a:pt x="464061" y="45755"/>
                    </a:lnTo>
                    <a:lnTo>
                      <a:pt x="464086" y="45620"/>
                    </a:lnTo>
                    <a:lnTo>
                      <a:pt x="464124" y="45401"/>
                    </a:lnTo>
                    <a:lnTo>
                      <a:pt x="464226" y="44947"/>
                    </a:lnTo>
                    <a:lnTo>
                      <a:pt x="464276" y="44695"/>
                    </a:lnTo>
                    <a:lnTo>
                      <a:pt x="464238" y="44214"/>
                    </a:lnTo>
                    <a:lnTo>
                      <a:pt x="464200" y="43920"/>
                    </a:lnTo>
                    <a:lnTo>
                      <a:pt x="464111" y="43616"/>
                    </a:lnTo>
                    <a:lnTo>
                      <a:pt x="463895" y="42876"/>
                    </a:lnTo>
                    <a:lnTo>
                      <a:pt x="463451" y="42213"/>
                    </a:lnTo>
                    <a:lnTo>
                      <a:pt x="463019" y="41572"/>
                    </a:lnTo>
                    <a:lnTo>
                      <a:pt x="462854" y="41169"/>
                    </a:lnTo>
                    <a:lnTo>
                      <a:pt x="462613" y="40510"/>
                    </a:lnTo>
                    <a:lnTo>
                      <a:pt x="462295" y="40133"/>
                    </a:lnTo>
                    <a:lnTo>
                      <a:pt x="461952" y="39703"/>
                    </a:lnTo>
                    <a:lnTo>
                      <a:pt x="461521" y="39392"/>
                    </a:lnTo>
                    <a:lnTo>
                      <a:pt x="461406" y="39315"/>
                    </a:lnTo>
                    <a:lnTo>
                      <a:pt x="461241" y="38726"/>
                    </a:lnTo>
                    <a:lnTo>
                      <a:pt x="461152" y="38356"/>
                    </a:lnTo>
                    <a:lnTo>
                      <a:pt x="461406" y="37691"/>
                    </a:lnTo>
                    <a:lnTo>
                      <a:pt x="461647" y="37489"/>
                    </a:lnTo>
                    <a:lnTo>
                      <a:pt x="461965" y="37246"/>
                    </a:lnTo>
                    <a:lnTo>
                      <a:pt x="462270" y="37059"/>
                    </a:lnTo>
                    <a:lnTo>
                      <a:pt x="462511" y="36917"/>
                    </a:lnTo>
                    <a:lnTo>
                      <a:pt x="463235" y="36470"/>
                    </a:lnTo>
                    <a:lnTo>
                      <a:pt x="463565" y="35866"/>
                    </a:lnTo>
                    <a:lnTo>
                      <a:pt x="463629" y="35368"/>
                    </a:lnTo>
                    <a:lnTo>
                      <a:pt x="463565" y="34753"/>
                    </a:lnTo>
                    <a:lnTo>
                      <a:pt x="463425" y="34349"/>
                    </a:lnTo>
                    <a:lnTo>
                      <a:pt x="463349" y="34113"/>
                    </a:lnTo>
                    <a:lnTo>
                      <a:pt x="462930" y="33821"/>
                    </a:lnTo>
                    <a:lnTo>
                      <a:pt x="462702" y="33821"/>
                    </a:lnTo>
                    <a:lnTo>
                      <a:pt x="462308" y="33812"/>
                    </a:lnTo>
                    <a:lnTo>
                      <a:pt x="461876" y="33710"/>
                    </a:lnTo>
                    <a:lnTo>
                      <a:pt x="461482" y="33389"/>
                    </a:lnTo>
                    <a:lnTo>
                      <a:pt x="461381" y="32271"/>
                    </a:lnTo>
                    <a:lnTo>
                      <a:pt x="461673" y="31690"/>
                    </a:lnTo>
                    <a:lnTo>
                      <a:pt x="461978" y="31051"/>
                    </a:lnTo>
                    <a:lnTo>
                      <a:pt x="462257" y="30697"/>
                    </a:lnTo>
                    <a:lnTo>
                      <a:pt x="462651" y="30294"/>
                    </a:lnTo>
                    <a:lnTo>
                      <a:pt x="462714" y="30218"/>
                    </a:lnTo>
                    <a:lnTo>
                      <a:pt x="462803" y="30149"/>
                    </a:lnTo>
                    <a:lnTo>
                      <a:pt x="463083" y="29879"/>
                    </a:lnTo>
                    <a:lnTo>
                      <a:pt x="463184" y="29687"/>
                    </a:lnTo>
                    <a:lnTo>
                      <a:pt x="463260" y="29578"/>
                    </a:lnTo>
                    <a:lnTo>
                      <a:pt x="463133" y="28963"/>
                    </a:lnTo>
                    <a:lnTo>
                      <a:pt x="462854" y="28206"/>
                    </a:lnTo>
                    <a:lnTo>
                      <a:pt x="462829" y="28121"/>
                    </a:lnTo>
                    <a:lnTo>
                      <a:pt x="462651" y="27558"/>
                    </a:lnTo>
                    <a:lnTo>
                      <a:pt x="462460" y="27203"/>
                    </a:lnTo>
                    <a:lnTo>
                      <a:pt x="462270" y="26875"/>
                    </a:lnTo>
                    <a:lnTo>
                      <a:pt x="461432" y="26194"/>
                    </a:lnTo>
                    <a:lnTo>
                      <a:pt x="460860" y="25631"/>
                    </a:lnTo>
                    <a:lnTo>
                      <a:pt x="460479" y="25133"/>
                    </a:lnTo>
                    <a:lnTo>
                      <a:pt x="460289" y="24880"/>
                    </a:lnTo>
                    <a:lnTo>
                      <a:pt x="459743" y="24049"/>
                    </a:lnTo>
                    <a:lnTo>
                      <a:pt x="459235" y="23392"/>
                    </a:lnTo>
                    <a:lnTo>
                      <a:pt x="458739" y="22986"/>
                    </a:lnTo>
                    <a:lnTo>
                      <a:pt x="457965" y="22854"/>
                    </a:lnTo>
                    <a:lnTo>
                      <a:pt x="457647" y="22986"/>
                    </a:lnTo>
                    <a:lnTo>
                      <a:pt x="457444" y="23063"/>
                    </a:lnTo>
                    <a:lnTo>
                      <a:pt x="456961" y="23215"/>
                    </a:lnTo>
                    <a:lnTo>
                      <a:pt x="456694" y="23289"/>
                    </a:lnTo>
                    <a:lnTo>
                      <a:pt x="456377" y="23339"/>
                    </a:lnTo>
                    <a:lnTo>
                      <a:pt x="456250" y="23374"/>
                    </a:lnTo>
                    <a:lnTo>
                      <a:pt x="455780" y="23240"/>
                    </a:lnTo>
                    <a:lnTo>
                      <a:pt x="455717" y="22937"/>
                    </a:lnTo>
                    <a:lnTo>
                      <a:pt x="455691" y="22768"/>
                    </a:lnTo>
                    <a:lnTo>
                      <a:pt x="455945" y="21893"/>
                    </a:lnTo>
                    <a:lnTo>
                      <a:pt x="455996" y="21126"/>
                    </a:lnTo>
                    <a:lnTo>
                      <a:pt x="455793" y="20596"/>
                    </a:lnTo>
                    <a:lnTo>
                      <a:pt x="455717" y="20427"/>
                    </a:lnTo>
                    <a:lnTo>
                      <a:pt x="455386" y="19975"/>
                    </a:lnTo>
                    <a:lnTo>
                      <a:pt x="455120" y="19603"/>
                    </a:lnTo>
                    <a:lnTo>
                      <a:pt x="454929" y="19325"/>
                    </a:lnTo>
                    <a:lnTo>
                      <a:pt x="454663" y="18947"/>
                    </a:lnTo>
                    <a:lnTo>
                      <a:pt x="453926" y="18534"/>
                    </a:lnTo>
                    <a:lnTo>
                      <a:pt x="453291" y="18350"/>
                    </a:lnTo>
                    <a:lnTo>
                      <a:pt x="452897" y="18492"/>
                    </a:lnTo>
                    <a:lnTo>
                      <a:pt x="452732" y="18780"/>
                    </a:lnTo>
                    <a:lnTo>
                      <a:pt x="452643" y="18957"/>
                    </a:lnTo>
                    <a:lnTo>
                      <a:pt x="452453" y="19242"/>
                    </a:lnTo>
                    <a:lnTo>
                      <a:pt x="452377" y="19352"/>
                    </a:lnTo>
                    <a:lnTo>
                      <a:pt x="451653" y="19645"/>
                    </a:lnTo>
                    <a:lnTo>
                      <a:pt x="450903" y="19705"/>
                    </a:lnTo>
                    <a:lnTo>
                      <a:pt x="450472" y="19469"/>
                    </a:lnTo>
                    <a:lnTo>
                      <a:pt x="450154" y="19140"/>
                    </a:lnTo>
                    <a:lnTo>
                      <a:pt x="449684" y="18661"/>
                    </a:lnTo>
                    <a:lnTo>
                      <a:pt x="449341" y="18332"/>
                    </a:lnTo>
                    <a:lnTo>
                      <a:pt x="448935" y="17946"/>
                    </a:lnTo>
                    <a:lnTo>
                      <a:pt x="448427" y="17599"/>
                    </a:lnTo>
                    <a:lnTo>
                      <a:pt x="447855" y="17500"/>
                    </a:lnTo>
                    <a:lnTo>
                      <a:pt x="447360" y="17346"/>
                    </a:lnTo>
                    <a:lnTo>
                      <a:pt x="446979" y="17170"/>
                    </a:lnTo>
                    <a:lnTo>
                      <a:pt x="446471" y="16743"/>
                    </a:lnTo>
                    <a:lnTo>
                      <a:pt x="446217" y="16229"/>
                    </a:lnTo>
                    <a:lnTo>
                      <a:pt x="446166" y="15951"/>
                    </a:lnTo>
                    <a:lnTo>
                      <a:pt x="446141" y="15623"/>
                    </a:lnTo>
                    <a:lnTo>
                      <a:pt x="446166" y="15159"/>
                    </a:lnTo>
                    <a:lnTo>
                      <a:pt x="446204" y="14814"/>
                    </a:lnTo>
                    <a:lnTo>
                      <a:pt x="446255" y="14688"/>
                    </a:lnTo>
                    <a:lnTo>
                      <a:pt x="446446" y="14259"/>
                    </a:lnTo>
                    <a:lnTo>
                      <a:pt x="446153" y="13644"/>
                    </a:lnTo>
                    <a:lnTo>
                      <a:pt x="445734" y="13426"/>
                    </a:lnTo>
                    <a:lnTo>
                      <a:pt x="445328" y="13191"/>
                    </a:lnTo>
                    <a:lnTo>
                      <a:pt x="444960" y="13013"/>
                    </a:lnTo>
                    <a:lnTo>
                      <a:pt x="444414" y="12735"/>
                    </a:lnTo>
                    <a:lnTo>
                      <a:pt x="444007" y="12390"/>
                    </a:lnTo>
                    <a:lnTo>
                      <a:pt x="443715" y="11716"/>
                    </a:lnTo>
                    <a:lnTo>
                      <a:pt x="443575" y="11163"/>
                    </a:lnTo>
                    <a:lnTo>
                      <a:pt x="443448" y="10285"/>
                    </a:lnTo>
                    <a:lnTo>
                      <a:pt x="443423" y="10119"/>
                    </a:lnTo>
                    <a:lnTo>
                      <a:pt x="443195" y="9174"/>
                    </a:lnTo>
                    <a:lnTo>
                      <a:pt x="442877" y="8703"/>
                    </a:lnTo>
                    <a:lnTo>
                      <a:pt x="442458" y="8224"/>
                    </a:lnTo>
                    <a:lnTo>
                      <a:pt x="441861" y="8072"/>
                    </a:lnTo>
                    <a:lnTo>
                      <a:pt x="441429" y="8131"/>
                    </a:lnTo>
                    <a:lnTo>
                      <a:pt x="440540" y="8248"/>
                    </a:lnTo>
                    <a:lnTo>
                      <a:pt x="440121" y="8232"/>
                    </a:lnTo>
                    <a:lnTo>
                      <a:pt x="439892" y="8224"/>
                    </a:lnTo>
                    <a:lnTo>
                      <a:pt x="439461" y="7929"/>
                    </a:lnTo>
                    <a:lnTo>
                      <a:pt x="438889" y="7264"/>
                    </a:lnTo>
                    <a:lnTo>
                      <a:pt x="438279" y="6676"/>
                    </a:lnTo>
                    <a:lnTo>
                      <a:pt x="437911" y="6380"/>
                    </a:lnTo>
                    <a:lnTo>
                      <a:pt x="437391" y="6163"/>
                    </a:lnTo>
                    <a:lnTo>
                      <a:pt x="437010" y="5951"/>
                    </a:lnTo>
                    <a:lnTo>
                      <a:pt x="436717" y="5783"/>
                    </a:lnTo>
                    <a:lnTo>
                      <a:pt x="436552" y="5674"/>
                    </a:lnTo>
                    <a:lnTo>
                      <a:pt x="436298" y="5497"/>
                    </a:lnTo>
                    <a:lnTo>
                      <a:pt x="436146" y="4764"/>
                    </a:lnTo>
                    <a:lnTo>
                      <a:pt x="436146" y="4554"/>
                    </a:lnTo>
                    <a:lnTo>
                      <a:pt x="436146" y="4100"/>
                    </a:lnTo>
                    <a:lnTo>
                      <a:pt x="436171" y="3879"/>
                    </a:lnTo>
                    <a:lnTo>
                      <a:pt x="436146" y="3611"/>
                    </a:lnTo>
                    <a:lnTo>
                      <a:pt x="435866" y="3240"/>
                    </a:lnTo>
                    <a:lnTo>
                      <a:pt x="435549" y="3234"/>
                    </a:lnTo>
                    <a:lnTo>
                      <a:pt x="435333" y="3216"/>
                    </a:lnTo>
                    <a:lnTo>
                      <a:pt x="435295" y="2772"/>
                    </a:lnTo>
                    <a:lnTo>
                      <a:pt x="435092" y="2382"/>
                    </a:lnTo>
                    <a:lnTo>
                      <a:pt x="435003" y="2382"/>
                    </a:lnTo>
                    <a:lnTo>
                      <a:pt x="434685" y="2431"/>
                    </a:lnTo>
                    <a:lnTo>
                      <a:pt x="434343" y="2508"/>
                    </a:lnTo>
                    <a:lnTo>
                      <a:pt x="434304" y="2416"/>
                    </a:lnTo>
                    <a:lnTo>
                      <a:pt x="434152" y="2045"/>
                    </a:lnTo>
                    <a:lnTo>
                      <a:pt x="433847" y="1567"/>
                    </a:lnTo>
                    <a:lnTo>
                      <a:pt x="433657" y="1374"/>
                    </a:lnTo>
                    <a:lnTo>
                      <a:pt x="433492" y="1052"/>
                    </a:lnTo>
                    <a:lnTo>
                      <a:pt x="433415" y="935"/>
                    </a:lnTo>
                    <a:lnTo>
                      <a:pt x="433225" y="648"/>
                    </a:lnTo>
                    <a:lnTo>
                      <a:pt x="433009" y="690"/>
                    </a:lnTo>
                    <a:lnTo>
                      <a:pt x="432806" y="725"/>
                    </a:lnTo>
                    <a:lnTo>
                      <a:pt x="432514" y="900"/>
                    </a:lnTo>
                    <a:lnTo>
                      <a:pt x="432196" y="759"/>
                    </a:lnTo>
                    <a:lnTo>
                      <a:pt x="432031" y="909"/>
                    </a:lnTo>
                    <a:lnTo>
                      <a:pt x="431764" y="1070"/>
                    </a:lnTo>
                    <a:lnTo>
                      <a:pt x="431498" y="1221"/>
                    </a:lnTo>
                    <a:lnTo>
                      <a:pt x="431206" y="1036"/>
                    </a:lnTo>
                    <a:lnTo>
                      <a:pt x="431015" y="699"/>
                    </a:lnTo>
                    <a:lnTo>
                      <a:pt x="430723" y="834"/>
                    </a:lnTo>
                    <a:lnTo>
                      <a:pt x="430355" y="1036"/>
                    </a:lnTo>
                    <a:lnTo>
                      <a:pt x="429948" y="1036"/>
                    </a:lnTo>
                    <a:lnTo>
                      <a:pt x="429466" y="944"/>
                    </a:lnTo>
                    <a:lnTo>
                      <a:pt x="429351" y="961"/>
                    </a:lnTo>
                    <a:lnTo>
                      <a:pt x="429212" y="985"/>
                    </a:lnTo>
                    <a:lnTo>
                      <a:pt x="429047" y="1187"/>
                    </a:lnTo>
                    <a:lnTo>
                      <a:pt x="428983" y="1263"/>
                    </a:lnTo>
                    <a:lnTo>
                      <a:pt x="428729" y="1649"/>
                    </a:lnTo>
                    <a:lnTo>
                      <a:pt x="428132" y="1567"/>
                    </a:lnTo>
                    <a:lnTo>
                      <a:pt x="427980" y="1559"/>
                    </a:lnTo>
                    <a:lnTo>
                      <a:pt x="427866" y="1550"/>
                    </a:lnTo>
                    <a:lnTo>
                      <a:pt x="427599" y="1676"/>
                    </a:lnTo>
                    <a:lnTo>
                      <a:pt x="427294" y="1432"/>
                    </a:lnTo>
                    <a:lnTo>
                      <a:pt x="427218" y="1052"/>
                    </a:lnTo>
                    <a:lnTo>
                      <a:pt x="427065" y="750"/>
                    </a:lnTo>
                    <a:lnTo>
                      <a:pt x="427065" y="548"/>
                    </a:lnTo>
                    <a:lnTo>
                      <a:pt x="427065" y="355"/>
                    </a:lnTo>
                    <a:lnTo>
                      <a:pt x="426989" y="76"/>
                    </a:lnTo>
                    <a:lnTo>
                      <a:pt x="426951" y="-23"/>
                    </a:lnTo>
                    <a:lnTo>
                      <a:pt x="426837" y="86"/>
                    </a:lnTo>
                    <a:lnTo>
                      <a:pt x="426596" y="319"/>
                    </a:lnTo>
                    <a:lnTo>
                      <a:pt x="426430" y="270"/>
                    </a:lnTo>
                    <a:lnTo>
                      <a:pt x="426329" y="227"/>
                    </a:lnTo>
                    <a:lnTo>
                      <a:pt x="425999" y="86"/>
                    </a:lnTo>
                    <a:lnTo>
                      <a:pt x="425910" y="446"/>
                    </a:lnTo>
                    <a:lnTo>
                      <a:pt x="425872" y="631"/>
                    </a:lnTo>
                    <a:lnTo>
                      <a:pt x="425287" y="499"/>
                    </a:lnTo>
                    <a:lnTo>
                      <a:pt x="424373" y="86"/>
                    </a:lnTo>
                    <a:lnTo>
                      <a:pt x="424170" y="639"/>
                    </a:lnTo>
                    <a:lnTo>
                      <a:pt x="424398" y="1221"/>
                    </a:lnTo>
                    <a:lnTo>
                      <a:pt x="424259" y="1600"/>
                    </a:lnTo>
                    <a:lnTo>
                      <a:pt x="424068" y="1649"/>
                    </a:lnTo>
                    <a:lnTo>
                      <a:pt x="423865" y="1709"/>
                    </a:lnTo>
                    <a:lnTo>
                      <a:pt x="423928" y="2138"/>
                    </a:lnTo>
                    <a:lnTo>
                      <a:pt x="423941" y="2282"/>
                    </a:lnTo>
                    <a:lnTo>
                      <a:pt x="423967" y="2508"/>
                    </a:lnTo>
                    <a:lnTo>
                      <a:pt x="423636" y="2508"/>
                    </a:lnTo>
                    <a:lnTo>
                      <a:pt x="423509" y="2600"/>
                    </a:lnTo>
                    <a:lnTo>
                      <a:pt x="423395" y="2678"/>
                    </a:lnTo>
                    <a:lnTo>
                      <a:pt x="423408" y="3064"/>
                    </a:lnTo>
                    <a:lnTo>
                      <a:pt x="423421" y="3258"/>
                    </a:lnTo>
                    <a:lnTo>
                      <a:pt x="423700" y="3519"/>
                    </a:lnTo>
                    <a:lnTo>
                      <a:pt x="423522" y="3795"/>
                    </a:lnTo>
                    <a:lnTo>
                      <a:pt x="423471" y="4344"/>
                    </a:lnTo>
                    <a:lnTo>
                      <a:pt x="423636" y="4588"/>
                    </a:lnTo>
                    <a:lnTo>
                      <a:pt x="423789" y="4799"/>
                    </a:lnTo>
                    <a:lnTo>
                      <a:pt x="423928" y="5017"/>
                    </a:lnTo>
                    <a:lnTo>
                      <a:pt x="423446" y="5279"/>
                    </a:lnTo>
                    <a:lnTo>
                      <a:pt x="423205" y="5295"/>
                    </a:lnTo>
                    <a:lnTo>
                      <a:pt x="423065" y="5295"/>
                    </a:lnTo>
                    <a:lnTo>
                      <a:pt x="422697" y="5596"/>
                    </a:lnTo>
                    <a:lnTo>
                      <a:pt x="422303" y="6464"/>
                    </a:lnTo>
                    <a:lnTo>
                      <a:pt x="422417" y="7113"/>
                    </a:lnTo>
                    <a:lnTo>
                      <a:pt x="422430" y="7214"/>
                    </a:lnTo>
                    <a:lnTo>
                      <a:pt x="422100" y="7508"/>
                    </a:lnTo>
                    <a:lnTo>
                      <a:pt x="421554" y="8209"/>
                    </a:lnTo>
                    <a:lnTo>
                      <a:pt x="421325" y="8240"/>
                    </a:lnTo>
                    <a:lnTo>
                      <a:pt x="420893" y="8317"/>
                    </a:lnTo>
                    <a:lnTo>
                      <a:pt x="420614" y="8265"/>
                    </a:lnTo>
                    <a:lnTo>
                      <a:pt x="420576" y="8729"/>
                    </a:lnTo>
                    <a:lnTo>
                      <a:pt x="420436" y="8830"/>
                    </a:lnTo>
                    <a:lnTo>
                      <a:pt x="420195" y="8864"/>
                    </a:lnTo>
                    <a:lnTo>
                      <a:pt x="419915" y="8906"/>
                    </a:lnTo>
                    <a:lnTo>
                      <a:pt x="419547" y="8594"/>
                    </a:lnTo>
                    <a:lnTo>
                      <a:pt x="419318" y="8115"/>
                    </a:lnTo>
                    <a:lnTo>
                      <a:pt x="418988" y="8124"/>
                    </a:lnTo>
                    <a:lnTo>
                      <a:pt x="419026" y="8526"/>
                    </a:lnTo>
                    <a:lnTo>
                      <a:pt x="419229" y="8797"/>
                    </a:lnTo>
                    <a:lnTo>
                      <a:pt x="419420" y="9225"/>
                    </a:lnTo>
                    <a:lnTo>
                      <a:pt x="419598" y="9521"/>
                    </a:lnTo>
                    <a:lnTo>
                      <a:pt x="419534" y="9883"/>
                    </a:lnTo>
                    <a:lnTo>
                      <a:pt x="419610" y="10085"/>
                    </a:lnTo>
                    <a:lnTo>
                      <a:pt x="419649" y="10210"/>
                    </a:lnTo>
                    <a:lnTo>
                      <a:pt x="419471" y="10532"/>
                    </a:lnTo>
                    <a:lnTo>
                      <a:pt x="419344" y="10782"/>
                    </a:lnTo>
                    <a:lnTo>
                      <a:pt x="419141" y="11000"/>
                    </a:lnTo>
                    <a:lnTo>
                      <a:pt x="418950" y="11221"/>
                    </a:lnTo>
                    <a:lnTo>
                      <a:pt x="418772" y="11254"/>
                    </a:lnTo>
                    <a:lnTo>
                      <a:pt x="418594" y="11296"/>
                    </a:lnTo>
                    <a:lnTo>
                      <a:pt x="418188" y="11727"/>
                    </a:lnTo>
                    <a:lnTo>
                      <a:pt x="417998" y="11329"/>
                    </a:lnTo>
                    <a:lnTo>
                      <a:pt x="417896" y="11153"/>
                    </a:lnTo>
                    <a:lnTo>
                      <a:pt x="417667" y="10984"/>
                    </a:lnTo>
                    <a:lnTo>
                      <a:pt x="417515" y="11137"/>
                    </a:lnTo>
                    <a:lnTo>
                      <a:pt x="417197" y="11423"/>
                    </a:lnTo>
                    <a:lnTo>
                      <a:pt x="416702" y="11639"/>
                    </a:lnTo>
                    <a:lnTo>
                      <a:pt x="416347" y="11498"/>
                    </a:lnTo>
                    <a:lnTo>
                      <a:pt x="416080" y="11389"/>
                    </a:lnTo>
                    <a:lnTo>
                      <a:pt x="415915" y="11751"/>
                    </a:lnTo>
                    <a:lnTo>
                      <a:pt x="415762" y="12054"/>
                    </a:lnTo>
                    <a:lnTo>
                      <a:pt x="415458" y="12012"/>
                    </a:lnTo>
                    <a:lnTo>
                      <a:pt x="414810" y="11945"/>
                    </a:lnTo>
                    <a:lnTo>
                      <a:pt x="414734" y="12026"/>
                    </a:lnTo>
                    <a:lnTo>
                      <a:pt x="414645" y="12122"/>
                    </a:lnTo>
                    <a:lnTo>
                      <a:pt x="414480" y="12280"/>
                    </a:lnTo>
                    <a:lnTo>
                      <a:pt x="414340" y="12415"/>
                    </a:lnTo>
                    <a:lnTo>
                      <a:pt x="413845" y="12180"/>
                    </a:lnTo>
                    <a:lnTo>
                      <a:pt x="413756" y="12155"/>
                    </a:lnTo>
                    <a:lnTo>
                      <a:pt x="413413" y="12054"/>
                    </a:lnTo>
                    <a:lnTo>
                      <a:pt x="413273" y="12322"/>
                    </a:lnTo>
                    <a:lnTo>
                      <a:pt x="413108" y="12644"/>
                    </a:lnTo>
                    <a:lnTo>
                      <a:pt x="413045" y="12912"/>
                    </a:lnTo>
                    <a:lnTo>
                      <a:pt x="412867" y="13191"/>
                    </a:lnTo>
                    <a:lnTo>
                      <a:pt x="412410" y="12964"/>
                    </a:lnTo>
                    <a:lnTo>
                      <a:pt x="412130" y="12711"/>
                    </a:lnTo>
                    <a:lnTo>
                      <a:pt x="411686" y="12407"/>
                    </a:lnTo>
                    <a:lnTo>
                      <a:pt x="411064" y="12558"/>
                    </a:lnTo>
                    <a:lnTo>
                      <a:pt x="410873" y="12618"/>
                    </a:lnTo>
                    <a:lnTo>
                      <a:pt x="410733" y="12348"/>
                    </a:lnTo>
                    <a:lnTo>
                      <a:pt x="410390" y="11927"/>
                    </a:lnTo>
                    <a:lnTo>
                      <a:pt x="410174" y="12002"/>
                    </a:lnTo>
                    <a:lnTo>
                      <a:pt x="410009" y="12061"/>
                    </a:lnTo>
                    <a:lnTo>
                      <a:pt x="409247" y="11935"/>
                    </a:lnTo>
                    <a:lnTo>
                      <a:pt x="408765" y="11860"/>
                    </a:lnTo>
                    <a:lnTo>
                      <a:pt x="408371" y="11607"/>
                    </a:lnTo>
                    <a:lnTo>
                      <a:pt x="408015" y="11431"/>
                    </a:lnTo>
                    <a:lnTo>
                      <a:pt x="407914" y="11380"/>
                    </a:lnTo>
                    <a:lnTo>
                      <a:pt x="407736" y="11296"/>
                    </a:lnTo>
                    <a:lnTo>
                      <a:pt x="407825" y="10960"/>
                    </a:lnTo>
                    <a:lnTo>
                      <a:pt x="407863" y="10859"/>
                    </a:lnTo>
                    <a:lnTo>
                      <a:pt x="407672" y="10532"/>
                    </a:lnTo>
                    <a:lnTo>
                      <a:pt x="407571" y="10429"/>
                    </a:lnTo>
                    <a:lnTo>
                      <a:pt x="407444" y="10345"/>
                    </a:lnTo>
                    <a:lnTo>
                      <a:pt x="407317" y="10841"/>
                    </a:lnTo>
                    <a:lnTo>
                      <a:pt x="407203" y="11027"/>
                    </a:lnTo>
                    <a:lnTo>
                      <a:pt x="407114" y="11163"/>
                    </a:lnTo>
                    <a:lnTo>
                      <a:pt x="406961" y="11009"/>
                    </a:lnTo>
                    <a:lnTo>
                      <a:pt x="406745" y="10817"/>
                    </a:lnTo>
                    <a:lnTo>
                      <a:pt x="406504" y="10841"/>
                    </a:lnTo>
                    <a:lnTo>
                      <a:pt x="406377" y="11296"/>
                    </a:lnTo>
                    <a:lnTo>
                      <a:pt x="406136" y="11776"/>
                    </a:lnTo>
                    <a:lnTo>
                      <a:pt x="405907" y="11875"/>
                    </a:lnTo>
                    <a:lnTo>
                      <a:pt x="405717" y="11960"/>
                    </a:lnTo>
                    <a:lnTo>
                      <a:pt x="405552" y="11793"/>
                    </a:lnTo>
                    <a:lnTo>
                      <a:pt x="405336" y="11589"/>
                    </a:lnTo>
                    <a:lnTo>
                      <a:pt x="405082" y="11389"/>
                    </a:lnTo>
                    <a:lnTo>
                      <a:pt x="405374" y="11103"/>
                    </a:lnTo>
                    <a:lnTo>
                      <a:pt x="405615" y="10909"/>
                    </a:lnTo>
                    <a:lnTo>
                      <a:pt x="405628" y="10598"/>
                    </a:lnTo>
                    <a:lnTo>
                      <a:pt x="405425" y="10345"/>
                    </a:lnTo>
                    <a:lnTo>
                      <a:pt x="405374" y="10270"/>
                    </a:lnTo>
                    <a:lnTo>
                      <a:pt x="405247" y="10074"/>
                    </a:lnTo>
                    <a:lnTo>
                      <a:pt x="405006" y="10134"/>
                    </a:lnTo>
                    <a:lnTo>
                      <a:pt x="405044" y="10505"/>
                    </a:lnTo>
                    <a:lnTo>
                      <a:pt x="404840" y="10623"/>
                    </a:lnTo>
                    <a:lnTo>
                      <a:pt x="404701" y="10345"/>
                    </a:lnTo>
                    <a:lnTo>
                      <a:pt x="404574" y="10134"/>
                    </a:lnTo>
                    <a:lnTo>
                      <a:pt x="404383" y="9872"/>
                    </a:lnTo>
                    <a:lnTo>
                      <a:pt x="404078" y="9950"/>
                    </a:lnTo>
                    <a:lnTo>
                      <a:pt x="403901" y="10185"/>
                    </a:lnTo>
                    <a:lnTo>
                      <a:pt x="403875" y="10370"/>
                    </a:lnTo>
                    <a:lnTo>
                      <a:pt x="403863" y="10455"/>
                    </a:lnTo>
                    <a:lnTo>
                      <a:pt x="403837" y="10824"/>
                    </a:lnTo>
                    <a:lnTo>
                      <a:pt x="403621" y="10976"/>
                    </a:lnTo>
                    <a:lnTo>
                      <a:pt x="403393" y="11070"/>
                    </a:lnTo>
                    <a:lnTo>
                      <a:pt x="403316" y="11262"/>
                    </a:lnTo>
                    <a:lnTo>
                      <a:pt x="403710" y="11407"/>
                    </a:lnTo>
                    <a:lnTo>
                      <a:pt x="403697" y="11716"/>
                    </a:lnTo>
                    <a:lnTo>
                      <a:pt x="403431" y="11727"/>
                    </a:lnTo>
                    <a:lnTo>
                      <a:pt x="403050" y="11734"/>
                    </a:lnTo>
                    <a:lnTo>
                      <a:pt x="402605" y="11716"/>
                    </a:lnTo>
                    <a:lnTo>
                      <a:pt x="402275" y="11589"/>
                    </a:lnTo>
                    <a:lnTo>
                      <a:pt x="402148" y="11902"/>
                    </a:lnTo>
                    <a:lnTo>
                      <a:pt x="402085" y="12078"/>
                    </a:lnTo>
                    <a:lnTo>
                      <a:pt x="402097" y="12171"/>
                    </a:lnTo>
                    <a:lnTo>
                      <a:pt x="402135" y="12340"/>
                    </a:lnTo>
                    <a:lnTo>
                      <a:pt x="401881" y="12298"/>
                    </a:lnTo>
                    <a:lnTo>
                      <a:pt x="401716" y="12800"/>
                    </a:lnTo>
                    <a:lnTo>
                      <a:pt x="401348" y="12711"/>
                    </a:lnTo>
                    <a:lnTo>
                      <a:pt x="400764" y="12608"/>
                    </a:lnTo>
                    <a:lnTo>
                      <a:pt x="400395" y="12644"/>
                    </a:lnTo>
                    <a:lnTo>
                      <a:pt x="400129" y="12668"/>
                    </a:lnTo>
                    <a:lnTo>
                      <a:pt x="399672" y="12668"/>
                    </a:lnTo>
                    <a:lnTo>
                      <a:pt x="399392" y="12668"/>
                    </a:lnTo>
                    <a:lnTo>
                      <a:pt x="399062" y="12693"/>
                    </a:lnTo>
                    <a:lnTo>
                      <a:pt x="398440" y="12988"/>
                    </a:lnTo>
                    <a:lnTo>
                      <a:pt x="398236" y="12964"/>
                    </a:lnTo>
                    <a:lnTo>
                      <a:pt x="398097" y="12946"/>
                    </a:lnTo>
                    <a:lnTo>
                      <a:pt x="397830" y="13359"/>
                    </a:lnTo>
                    <a:lnTo>
                      <a:pt x="397525" y="13097"/>
                    </a:lnTo>
                    <a:lnTo>
                      <a:pt x="397220" y="12787"/>
                    </a:lnTo>
                    <a:lnTo>
                      <a:pt x="397081" y="12878"/>
                    </a:lnTo>
                    <a:lnTo>
                      <a:pt x="396763" y="13080"/>
                    </a:lnTo>
                    <a:lnTo>
                      <a:pt x="396763" y="13332"/>
                    </a:lnTo>
                    <a:lnTo>
                      <a:pt x="396560" y="13350"/>
                    </a:lnTo>
                    <a:lnTo>
                      <a:pt x="396014" y="13392"/>
                    </a:lnTo>
                    <a:lnTo>
                      <a:pt x="395569" y="13332"/>
                    </a:lnTo>
                    <a:lnTo>
                      <a:pt x="395442" y="12886"/>
                    </a:lnTo>
                    <a:lnTo>
                      <a:pt x="395417" y="12760"/>
                    </a:lnTo>
                    <a:lnTo>
                      <a:pt x="395379" y="12558"/>
                    </a:lnTo>
                    <a:lnTo>
                      <a:pt x="395226" y="12633"/>
                    </a:lnTo>
                    <a:lnTo>
                      <a:pt x="395138" y="12693"/>
                    </a:lnTo>
                    <a:lnTo>
                      <a:pt x="394909" y="12340"/>
                    </a:lnTo>
                    <a:lnTo>
                      <a:pt x="394465" y="12205"/>
                    </a:lnTo>
                    <a:lnTo>
                      <a:pt x="394414" y="11766"/>
                    </a:lnTo>
                    <a:lnTo>
                      <a:pt x="394274" y="11407"/>
                    </a:lnTo>
                    <a:lnTo>
                      <a:pt x="394185" y="11221"/>
                    </a:lnTo>
                    <a:lnTo>
                      <a:pt x="393791" y="10916"/>
                    </a:lnTo>
                    <a:lnTo>
                      <a:pt x="393461" y="10859"/>
                    </a:lnTo>
                    <a:lnTo>
                      <a:pt x="393283" y="11103"/>
                    </a:lnTo>
                    <a:lnTo>
                      <a:pt x="392775" y="10807"/>
                    </a:lnTo>
                    <a:lnTo>
                      <a:pt x="392547" y="10891"/>
                    </a:lnTo>
                    <a:lnTo>
                      <a:pt x="392217" y="10951"/>
                    </a:lnTo>
                    <a:lnTo>
                      <a:pt x="392090" y="10984"/>
                    </a:lnTo>
                    <a:lnTo>
                      <a:pt x="391963" y="10994"/>
                    </a:lnTo>
                    <a:lnTo>
                      <a:pt x="391163" y="11051"/>
                    </a:lnTo>
                    <a:lnTo>
                      <a:pt x="390540" y="11061"/>
                    </a:lnTo>
                    <a:lnTo>
                      <a:pt x="390223" y="10665"/>
                    </a:lnTo>
                    <a:lnTo>
                      <a:pt x="389854" y="10732"/>
                    </a:lnTo>
                    <a:lnTo>
                      <a:pt x="389512" y="10916"/>
                    </a:lnTo>
                    <a:lnTo>
                      <a:pt x="389321" y="10807"/>
                    </a:lnTo>
                    <a:lnTo>
                      <a:pt x="389245" y="10758"/>
                    </a:lnTo>
                    <a:lnTo>
                      <a:pt x="389067" y="10571"/>
                    </a:lnTo>
                    <a:lnTo>
                      <a:pt x="388876" y="10370"/>
                    </a:lnTo>
                    <a:lnTo>
                      <a:pt x="388559" y="9899"/>
                    </a:lnTo>
                    <a:lnTo>
                      <a:pt x="388013" y="9578"/>
                    </a:lnTo>
                    <a:lnTo>
                      <a:pt x="387441" y="9310"/>
                    </a:lnTo>
                    <a:lnTo>
                      <a:pt x="386692" y="8981"/>
                    </a:lnTo>
                    <a:lnTo>
                      <a:pt x="386235" y="8755"/>
                    </a:lnTo>
                    <a:lnTo>
                      <a:pt x="385651" y="8459"/>
                    </a:lnTo>
                    <a:lnTo>
                      <a:pt x="385333" y="8317"/>
                    </a:lnTo>
                    <a:lnTo>
                      <a:pt x="384724" y="8039"/>
                    </a:lnTo>
                    <a:lnTo>
                      <a:pt x="384304" y="8056"/>
                    </a:lnTo>
                    <a:lnTo>
                      <a:pt x="383758" y="7913"/>
                    </a:lnTo>
                    <a:lnTo>
                      <a:pt x="382793" y="7635"/>
                    </a:lnTo>
                    <a:lnTo>
                      <a:pt x="382133" y="7988"/>
                    </a:lnTo>
                    <a:lnTo>
                      <a:pt x="381650" y="8173"/>
                    </a:lnTo>
                    <a:lnTo>
                      <a:pt x="381129" y="8072"/>
                    </a:lnTo>
                    <a:lnTo>
                      <a:pt x="380952" y="8039"/>
                    </a:lnTo>
                    <a:lnTo>
                      <a:pt x="380266" y="7929"/>
                    </a:lnTo>
                    <a:lnTo>
                      <a:pt x="379999" y="7887"/>
                    </a:lnTo>
                    <a:lnTo>
                      <a:pt x="379720" y="7837"/>
                    </a:lnTo>
                    <a:lnTo>
                      <a:pt x="379809" y="7760"/>
                    </a:lnTo>
                    <a:lnTo>
                      <a:pt x="380279" y="7383"/>
                    </a:lnTo>
                    <a:lnTo>
                      <a:pt x="380748" y="6969"/>
                    </a:lnTo>
                    <a:lnTo>
                      <a:pt x="380431" y="6658"/>
                    </a:lnTo>
                    <a:lnTo>
                      <a:pt x="379669" y="6516"/>
                    </a:lnTo>
                    <a:lnTo>
                      <a:pt x="379237" y="6438"/>
                    </a:lnTo>
                    <a:lnTo>
                      <a:pt x="378145" y="6178"/>
                    </a:lnTo>
                    <a:lnTo>
                      <a:pt x="376773" y="5311"/>
                    </a:lnTo>
                    <a:lnTo>
                      <a:pt x="376189" y="5201"/>
                    </a:lnTo>
                    <a:lnTo>
                      <a:pt x="375745" y="5126"/>
                    </a:lnTo>
                    <a:lnTo>
                      <a:pt x="375567" y="5237"/>
                    </a:lnTo>
                    <a:lnTo>
                      <a:pt x="375122" y="5511"/>
                    </a:lnTo>
                    <a:lnTo>
                      <a:pt x="374310" y="6203"/>
                    </a:lnTo>
                    <a:lnTo>
                      <a:pt x="373979" y="6438"/>
                    </a:lnTo>
                    <a:lnTo>
                      <a:pt x="373662" y="6650"/>
                    </a:lnTo>
                    <a:lnTo>
                      <a:pt x="372773" y="7122"/>
                    </a:lnTo>
                    <a:lnTo>
                      <a:pt x="372582" y="7256"/>
                    </a:lnTo>
                    <a:lnTo>
                      <a:pt x="371833" y="7752"/>
                    </a:lnTo>
                    <a:lnTo>
                      <a:pt x="371439" y="8282"/>
                    </a:lnTo>
                    <a:lnTo>
                      <a:pt x="371147" y="8326"/>
                    </a:lnTo>
                    <a:lnTo>
                      <a:pt x="370677" y="8375"/>
                    </a:lnTo>
                    <a:lnTo>
                      <a:pt x="370296" y="8695"/>
                    </a:lnTo>
                    <a:lnTo>
                      <a:pt x="370017" y="8964"/>
                    </a:lnTo>
                    <a:lnTo>
                      <a:pt x="369636" y="9352"/>
                    </a:lnTo>
                    <a:lnTo>
                      <a:pt x="369319" y="9460"/>
                    </a:lnTo>
                    <a:lnTo>
                      <a:pt x="368671" y="9199"/>
                    </a:lnTo>
                    <a:lnTo>
                      <a:pt x="367718" y="8635"/>
                    </a:lnTo>
                    <a:lnTo>
                      <a:pt x="366943" y="8375"/>
                    </a:lnTo>
                    <a:lnTo>
                      <a:pt x="365940" y="8375"/>
                    </a:lnTo>
                    <a:lnTo>
                      <a:pt x="365788" y="8459"/>
                    </a:lnTo>
                    <a:lnTo>
                      <a:pt x="365508" y="8610"/>
                    </a:lnTo>
                    <a:lnTo>
                      <a:pt x="365432" y="8755"/>
                    </a:lnTo>
                    <a:lnTo>
                      <a:pt x="365280" y="9030"/>
                    </a:lnTo>
                    <a:lnTo>
                      <a:pt x="364924" y="9283"/>
                    </a:lnTo>
                    <a:lnTo>
                      <a:pt x="364721" y="9428"/>
                    </a:lnTo>
                    <a:lnTo>
                      <a:pt x="364150" y="9707"/>
                    </a:lnTo>
                    <a:lnTo>
                      <a:pt x="363362" y="10119"/>
                    </a:lnTo>
                    <a:lnTo>
                      <a:pt x="362867" y="10279"/>
                    </a:lnTo>
                    <a:lnTo>
                      <a:pt x="362448" y="10413"/>
                    </a:lnTo>
                    <a:lnTo>
                      <a:pt x="362079" y="10413"/>
                    </a:lnTo>
                    <a:lnTo>
                      <a:pt x="361673" y="10405"/>
                    </a:lnTo>
                    <a:lnTo>
                      <a:pt x="360949" y="9908"/>
                    </a:lnTo>
                    <a:lnTo>
                      <a:pt x="360593" y="9681"/>
                    </a:lnTo>
                    <a:lnTo>
                      <a:pt x="360149" y="9386"/>
                    </a:lnTo>
                    <a:lnTo>
                      <a:pt x="359768" y="9319"/>
                    </a:lnTo>
                    <a:lnTo>
                      <a:pt x="359400" y="9243"/>
                    </a:lnTo>
                    <a:lnTo>
                      <a:pt x="358587" y="9030"/>
                    </a:lnTo>
                    <a:lnTo>
                      <a:pt x="358435" y="8553"/>
                    </a:lnTo>
                    <a:lnTo>
                      <a:pt x="358219" y="7837"/>
                    </a:lnTo>
                    <a:lnTo>
                      <a:pt x="357939" y="7500"/>
                    </a:lnTo>
                    <a:lnTo>
                      <a:pt x="357736" y="7240"/>
                    </a:lnTo>
                    <a:lnTo>
                      <a:pt x="356860" y="6817"/>
                    </a:lnTo>
                    <a:lnTo>
                      <a:pt x="356072" y="6642"/>
                    </a:lnTo>
                    <a:lnTo>
                      <a:pt x="355031" y="5791"/>
                    </a:lnTo>
                    <a:lnTo>
                      <a:pt x="354320" y="5361"/>
                    </a:lnTo>
                    <a:lnTo>
                      <a:pt x="353088" y="4951"/>
                    </a:lnTo>
                    <a:lnTo>
                      <a:pt x="352808" y="4814"/>
                    </a:lnTo>
                    <a:lnTo>
                      <a:pt x="351780" y="4310"/>
                    </a:lnTo>
                    <a:lnTo>
                      <a:pt x="350497" y="4234"/>
                    </a:lnTo>
                    <a:lnTo>
                      <a:pt x="349951" y="4528"/>
                    </a:lnTo>
                    <a:lnTo>
                      <a:pt x="349773" y="5269"/>
                    </a:lnTo>
                    <a:lnTo>
                      <a:pt x="349252" y="5648"/>
                    </a:lnTo>
                    <a:lnTo>
                      <a:pt x="348821" y="5303"/>
                    </a:lnTo>
                    <a:lnTo>
                      <a:pt x="348122" y="4362"/>
                    </a:lnTo>
                    <a:lnTo>
                      <a:pt x="347131" y="4141"/>
                    </a:lnTo>
                    <a:lnTo>
                      <a:pt x="346103" y="4100"/>
                    </a:lnTo>
                    <a:lnTo>
                      <a:pt x="345531" y="4234"/>
                    </a:lnTo>
                    <a:lnTo>
                      <a:pt x="345277" y="4277"/>
                    </a:lnTo>
                    <a:lnTo>
                      <a:pt x="345074" y="4286"/>
                    </a:lnTo>
                    <a:lnTo>
                      <a:pt x="344782" y="4292"/>
                    </a:lnTo>
                    <a:lnTo>
                      <a:pt x="344477" y="3957"/>
                    </a:lnTo>
                    <a:lnTo>
                      <a:pt x="343804" y="3291"/>
                    </a:lnTo>
                    <a:lnTo>
                      <a:pt x="343029" y="2998"/>
                    </a:lnTo>
                    <a:lnTo>
                      <a:pt x="342661" y="2928"/>
                    </a:lnTo>
                    <a:lnTo>
                      <a:pt x="342153" y="2821"/>
                    </a:lnTo>
                    <a:lnTo>
                      <a:pt x="340997" y="2508"/>
                    </a:lnTo>
                    <a:lnTo>
                      <a:pt x="340616" y="2458"/>
                    </a:lnTo>
                    <a:lnTo>
                      <a:pt x="340286" y="2416"/>
                    </a:lnTo>
                    <a:lnTo>
                      <a:pt x="339384" y="2325"/>
                    </a:lnTo>
                    <a:lnTo>
                      <a:pt x="339092" y="2256"/>
                    </a:lnTo>
                    <a:lnTo>
                      <a:pt x="338534" y="2122"/>
                    </a:lnTo>
                    <a:lnTo>
                      <a:pt x="338115" y="2029"/>
                    </a:lnTo>
                    <a:lnTo>
                      <a:pt x="337327" y="1842"/>
                    </a:lnTo>
                    <a:lnTo>
                      <a:pt x="336514" y="1878"/>
                    </a:lnTo>
                    <a:lnTo>
                      <a:pt x="336349" y="1885"/>
                    </a:lnTo>
                    <a:lnTo>
                      <a:pt x="335791" y="2113"/>
                    </a:lnTo>
                    <a:lnTo>
                      <a:pt x="335371" y="2273"/>
                    </a:lnTo>
                    <a:lnTo>
                      <a:pt x="334508" y="2913"/>
                    </a:lnTo>
                    <a:lnTo>
                      <a:pt x="333936" y="2938"/>
                    </a:lnTo>
                    <a:lnTo>
                      <a:pt x="333390" y="2466"/>
                    </a:lnTo>
                    <a:lnTo>
                      <a:pt x="332895" y="2357"/>
                    </a:lnTo>
                    <a:lnTo>
                      <a:pt x="332603" y="2291"/>
                    </a:lnTo>
                    <a:lnTo>
                      <a:pt x="332311" y="2315"/>
                    </a:lnTo>
                    <a:lnTo>
                      <a:pt x="331676" y="2374"/>
                    </a:lnTo>
                    <a:lnTo>
                      <a:pt x="331053" y="2332"/>
                    </a:lnTo>
                    <a:lnTo>
                      <a:pt x="330799" y="2340"/>
                    </a:lnTo>
                    <a:lnTo>
                      <a:pt x="329923" y="2364"/>
                    </a:lnTo>
                    <a:lnTo>
                      <a:pt x="329250" y="2946"/>
                    </a:lnTo>
                    <a:lnTo>
                      <a:pt x="328958" y="3158"/>
                    </a:lnTo>
                    <a:lnTo>
                      <a:pt x="328717" y="3326"/>
                    </a:lnTo>
                    <a:lnTo>
                      <a:pt x="328323" y="3158"/>
                    </a:lnTo>
                    <a:lnTo>
                      <a:pt x="327713" y="3107"/>
                    </a:lnTo>
                    <a:lnTo>
                      <a:pt x="327497" y="3107"/>
                    </a:lnTo>
                    <a:lnTo>
                      <a:pt x="327358" y="3149"/>
                    </a:lnTo>
                    <a:lnTo>
                      <a:pt x="326939" y="3326"/>
                    </a:lnTo>
                    <a:lnTo>
                      <a:pt x="326202" y="3442"/>
                    </a:lnTo>
                    <a:lnTo>
                      <a:pt x="326088" y="3468"/>
                    </a:lnTo>
                    <a:lnTo>
                      <a:pt x="325656" y="3780"/>
                    </a:lnTo>
                    <a:lnTo>
                      <a:pt x="325173" y="3940"/>
                    </a:lnTo>
                    <a:lnTo>
                      <a:pt x="324970" y="4032"/>
                    </a:lnTo>
                    <a:lnTo>
                      <a:pt x="324513" y="4258"/>
                    </a:lnTo>
                    <a:lnTo>
                      <a:pt x="323497" y="4622"/>
                    </a:lnTo>
                    <a:lnTo>
                      <a:pt x="322735" y="5311"/>
                    </a:lnTo>
                    <a:lnTo>
                      <a:pt x="322493" y="5539"/>
                    </a:lnTo>
                    <a:lnTo>
                      <a:pt x="322176" y="5817"/>
                    </a:lnTo>
                    <a:lnTo>
                      <a:pt x="321947" y="5892"/>
                    </a:lnTo>
                    <a:lnTo>
                      <a:pt x="321516" y="6019"/>
                    </a:lnTo>
                    <a:lnTo>
                      <a:pt x="321071" y="5967"/>
                    </a:lnTo>
                    <a:lnTo>
                      <a:pt x="320627" y="5909"/>
                    </a:lnTo>
                    <a:lnTo>
                      <a:pt x="319941" y="6027"/>
                    </a:lnTo>
                    <a:lnTo>
                      <a:pt x="319509" y="6103"/>
                    </a:lnTo>
                    <a:lnTo>
                      <a:pt x="319128" y="5951"/>
                    </a:lnTo>
                    <a:lnTo>
                      <a:pt x="318696" y="5783"/>
                    </a:lnTo>
                    <a:lnTo>
                      <a:pt x="317934" y="5352"/>
                    </a:lnTo>
                    <a:lnTo>
                      <a:pt x="317363" y="5511"/>
                    </a:lnTo>
                    <a:lnTo>
                      <a:pt x="316664" y="5843"/>
                    </a:lnTo>
                    <a:lnTo>
                      <a:pt x="315928" y="5858"/>
                    </a:lnTo>
                    <a:lnTo>
                      <a:pt x="315064" y="5674"/>
                    </a:lnTo>
                    <a:lnTo>
                      <a:pt x="314759" y="5622"/>
                    </a:lnTo>
                    <a:lnTo>
                      <a:pt x="314226" y="5648"/>
                    </a:lnTo>
                    <a:lnTo>
                      <a:pt x="313553" y="6229"/>
                    </a:lnTo>
                    <a:lnTo>
                      <a:pt x="313108" y="5817"/>
                    </a:lnTo>
                    <a:lnTo>
                      <a:pt x="312664" y="5177"/>
                    </a:lnTo>
                    <a:lnTo>
                      <a:pt x="312080" y="4951"/>
                    </a:lnTo>
                    <a:lnTo>
                      <a:pt x="311279" y="4772"/>
                    </a:lnTo>
                    <a:lnTo>
                      <a:pt x="311102" y="4679"/>
                    </a:lnTo>
                    <a:lnTo>
                      <a:pt x="310619" y="4462"/>
                    </a:lnTo>
                    <a:lnTo>
                      <a:pt x="310225" y="4066"/>
                    </a:lnTo>
                    <a:lnTo>
                      <a:pt x="309908" y="3746"/>
                    </a:lnTo>
                    <a:lnTo>
                      <a:pt x="309463" y="3535"/>
                    </a:lnTo>
                    <a:lnTo>
                      <a:pt x="308041" y="2938"/>
                    </a:lnTo>
                    <a:lnTo>
                      <a:pt x="307088" y="2727"/>
                    </a:lnTo>
                    <a:lnTo>
                      <a:pt x="306326" y="2772"/>
                    </a:lnTo>
                    <a:lnTo>
                      <a:pt x="305895" y="2787"/>
                    </a:lnTo>
                    <a:lnTo>
                      <a:pt x="304142" y="3022"/>
                    </a:lnTo>
                    <a:lnTo>
                      <a:pt x="302694" y="3206"/>
                    </a:lnTo>
                    <a:lnTo>
                      <a:pt x="301056" y="3468"/>
                    </a:lnTo>
                    <a:lnTo>
                      <a:pt x="300434" y="3604"/>
                    </a:lnTo>
                    <a:lnTo>
                      <a:pt x="300002" y="3696"/>
                    </a:lnTo>
                    <a:lnTo>
                      <a:pt x="299100" y="3653"/>
                    </a:lnTo>
                    <a:lnTo>
                      <a:pt x="298833" y="3634"/>
                    </a:lnTo>
                    <a:lnTo>
                      <a:pt x="298465" y="3611"/>
                    </a:lnTo>
                    <a:lnTo>
                      <a:pt x="297792" y="3586"/>
                    </a:lnTo>
                    <a:lnTo>
                      <a:pt x="296700" y="3460"/>
                    </a:lnTo>
                    <a:lnTo>
                      <a:pt x="295824" y="3376"/>
                    </a:lnTo>
                    <a:lnTo>
                      <a:pt x="295239" y="3223"/>
                    </a:lnTo>
                    <a:lnTo>
                      <a:pt x="294769" y="3115"/>
                    </a:lnTo>
                    <a:lnTo>
                      <a:pt x="294160" y="3037"/>
                    </a:lnTo>
                    <a:lnTo>
                      <a:pt x="293106" y="2913"/>
                    </a:lnTo>
                    <a:lnTo>
                      <a:pt x="292382" y="2777"/>
                    </a:lnTo>
                    <a:lnTo>
                      <a:pt x="291823" y="2678"/>
                    </a:lnTo>
                    <a:lnTo>
                      <a:pt x="291391" y="2660"/>
                    </a:lnTo>
                    <a:lnTo>
                      <a:pt x="290820" y="2645"/>
                    </a:lnTo>
                    <a:lnTo>
                      <a:pt x="289905" y="2543"/>
                    </a:lnTo>
                    <a:lnTo>
                      <a:pt x="289067" y="2458"/>
                    </a:lnTo>
                    <a:lnTo>
                      <a:pt x="288585" y="2484"/>
                    </a:lnTo>
                    <a:lnTo>
                      <a:pt x="288254" y="2492"/>
                    </a:lnTo>
                    <a:lnTo>
                      <a:pt x="287492" y="2398"/>
                    </a:lnTo>
                    <a:lnTo>
                      <a:pt x="287061" y="2340"/>
                    </a:lnTo>
                    <a:lnTo>
                      <a:pt x="286286" y="2240"/>
                    </a:lnTo>
                    <a:lnTo>
                      <a:pt x="285651" y="2247"/>
                    </a:lnTo>
                    <a:lnTo>
                      <a:pt x="285295" y="2256"/>
                    </a:lnTo>
                    <a:lnTo>
                      <a:pt x="281638" y="2525"/>
                    </a:lnTo>
                    <a:lnTo>
                      <a:pt x="281015" y="2501"/>
                    </a:lnTo>
                    <a:lnTo>
                      <a:pt x="280495" y="2484"/>
                    </a:lnTo>
                    <a:lnTo>
                      <a:pt x="279860" y="2501"/>
                    </a:lnTo>
                    <a:lnTo>
                      <a:pt x="279517" y="2508"/>
                    </a:lnTo>
                    <a:lnTo>
                      <a:pt x="279225" y="2575"/>
                    </a:lnTo>
                    <a:lnTo>
                      <a:pt x="278552" y="2702"/>
                    </a:lnTo>
                    <a:lnTo>
                      <a:pt x="277472" y="2889"/>
                    </a:lnTo>
                    <a:lnTo>
                      <a:pt x="276786" y="3131"/>
                    </a:lnTo>
                    <a:lnTo>
                      <a:pt x="275758" y="3343"/>
                    </a:lnTo>
                    <a:lnTo>
                      <a:pt x="275504" y="3384"/>
                    </a:lnTo>
                    <a:lnTo>
                      <a:pt x="274805" y="3484"/>
                    </a:lnTo>
                    <a:lnTo>
                      <a:pt x="266677" y="6136"/>
                    </a:lnTo>
                    <a:lnTo>
                      <a:pt x="265686" y="6523"/>
                    </a:lnTo>
                    <a:lnTo>
                      <a:pt x="265089" y="6752"/>
                    </a:lnTo>
                    <a:lnTo>
                      <a:pt x="264848" y="6843"/>
                    </a:lnTo>
                    <a:lnTo>
                      <a:pt x="264721" y="6861"/>
                    </a:lnTo>
                    <a:lnTo>
                      <a:pt x="264353" y="6936"/>
                    </a:lnTo>
                    <a:lnTo>
                      <a:pt x="264023" y="7003"/>
                    </a:lnTo>
                    <a:lnTo>
                      <a:pt x="263007" y="7180"/>
                    </a:lnTo>
                    <a:lnTo>
                      <a:pt x="261064" y="7517"/>
                    </a:lnTo>
                    <a:lnTo>
                      <a:pt x="256390" y="8586"/>
                    </a:lnTo>
                    <a:lnTo>
                      <a:pt x="254383" y="9048"/>
                    </a:lnTo>
                    <a:lnTo>
                      <a:pt x="253393" y="9654"/>
                    </a:lnTo>
                    <a:lnTo>
                      <a:pt x="252415" y="10319"/>
                    </a:lnTo>
                    <a:lnTo>
                      <a:pt x="251462" y="10984"/>
                    </a:lnTo>
                    <a:lnTo>
                      <a:pt x="251069" y="11314"/>
                    </a:lnTo>
                    <a:lnTo>
                      <a:pt x="250624" y="11743"/>
                    </a:lnTo>
                    <a:lnTo>
                      <a:pt x="250319" y="11978"/>
                    </a:lnTo>
                    <a:lnTo>
                      <a:pt x="249811" y="12111"/>
                    </a:lnTo>
                    <a:lnTo>
                      <a:pt x="249507" y="12189"/>
                    </a:lnTo>
                    <a:lnTo>
                      <a:pt x="227637" y="17970"/>
                    </a:lnTo>
                    <a:lnTo>
                      <a:pt x="226139" y="18383"/>
                    </a:lnTo>
                    <a:lnTo>
                      <a:pt x="225859" y="18459"/>
                    </a:lnTo>
                    <a:lnTo>
                      <a:pt x="225288" y="18619"/>
                    </a:lnTo>
                    <a:lnTo>
                      <a:pt x="224183" y="18930"/>
                    </a:lnTo>
                    <a:lnTo>
                      <a:pt x="223827" y="19023"/>
                    </a:lnTo>
                    <a:lnTo>
                      <a:pt x="222506" y="19334"/>
                    </a:lnTo>
                    <a:lnTo>
                      <a:pt x="221414" y="19830"/>
                    </a:lnTo>
                    <a:lnTo>
                      <a:pt x="221122" y="19923"/>
                    </a:lnTo>
                    <a:lnTo>
                      <a:pt x="220487" y="20107"/>
                    </a:lnTo>
                    <a:lnTo>
                      <a:pt x="218963" y="20261"/>
                    </a:lnTo>
                    <a:lnTo>
                      <a:pt x="216817" y="20572"/>
                    </a:lnTo>
                    <a:lnTo>
                      <a:pt x="215102" y="20960"/>
                    </a:lnTo>
                    <a:lnTo>
                      <a:pt x="214594" y="21100"/>
                    </a:lnTo>
                    <a:lnTo>
                      <a:pt x="213693" y="21363"/>
                    </a:lnTo>
                    <a:lnTo>
                      <a:pt x="211826" y="21607"/>
                    </a:lnTo>
                    <a:lnTo>
                      <a:pt x="210683" y="21622"/>
                    </a:lnTo>
                    <a:lnTo>
                      <a:pt x="210327" y="21622"/>
                    </a:lnTo>
                    <a:lnTo>
                      <a:pt x="209235" y="21749"/>
                    </a:lnTo>
                    <a:lnTo>
                      <a:pt x="207774" y="21767"/>
                    </a:lnTo>
                    <a:lnTo>
                      <a:pt x="206631" y="22019"/>
                    </a:lnTo>
                    <a:lnTo>
                      <a:pt x="206111" y="22271"/>
                    </a:lnTo>
                    <a:lnTo>
                      <a:pt x="205285" y="22651"/>
                    </a:lnTo>
                    <a:lnTo>
                      <a:pt x="205018" y="22776"/>
                    </a:lnTo>
                    <a:lnTo>
                      <a:pt x="204587" y="22971"/>
                    </a:lnTo>
                    <a:lnTo>
                      <a:pt x="204015" y="23300"/>
                    </a:lnTo>
                    <a:lnTo>
                      <a:pt x="203291" y="23854"/>
                    </a:lnTo>
                    <a:lnTo>
                      <a:pt x="178818" y="46958"/>
                    </a:lnTo>
                    <a:lnTo>
                      <a:pt x="170893" y="52598"/>
                    </a:lnTo>
                    <a:lnTo>
                      <a:pt x="139512" y="74612"/>
                    </a:lnTo>
                    <a:lnTo>
                      <a:pt x="111102" y="94016"/>
                    </a:lnTo>
                    <a:lnTo>
                      <a:pt x="93639" y="106079"/>
                    </a:lnTo>
                    <a:lnTo>
                      <a:pt x="84394" y="112476"/>
                    </a:lnTo>
                    <a:lnTo>
                      <a:pt x="74869" y="118949"/>
                    </a:lnTo>
                    <a:lnTo>
                      <a:pt x="65394" y="125403"/>
                    </a:lnTo>
                    <a:lnTo>
                      <a:pt x="65763" y="125822"/>
                    </a:lnTo>
                    <a:lnTo>
                      <a:pt x="66169" y="126775"/>
                    </a:lnTo>
                    <a:lnTo>
                      <a:pt x="67350" y="127768"/>
                    </a:lnTo>
                    <a:lnTo>
                      <a:pt x="67985" y="128878"/>
                    </a:lnTo>
                    <a:lnTo>
                      <a:pt x="67554" y="129186"/>
                    </a:lnTo>
                    <a:lnTo>
                      <a:pt x="67300" y="129796"/>
                    </a:lnTo>
                    <a:lnTo>
                      <a:pt x="67058" y="130470"/>
                    </a:lnTo>
                    <a:lnTo>
                      <a:pt x="66944" y="131180"/>
                    </a:lnTo>
                    <a:lnTo>
                      <a:pt x="66195" y="131842"/>
                    </a:lnTo>
                    <a:lnTo>
                      <a:pt x="66436" y="132651"/>
                    </a:lnTo>
                    <a:lnTo>
                      <a:pt x="67274" y="133355"/>
                    </a:lnTo>
                    <a:lnTo>
                      <a:pt x="67604" y="134128"/>
                    </a:lnTo>
                    <a:lnTo>
                      <a:pt x="66258" y="134635"/>
                    </a:lnTo>
                    <a:lnTo>
                      <a:pt x="65852" y="135470"/>
                    </a:lnTo>
                    <a:lnTo>
                      <a:pt x="65814" y="136282"/>
                    </a:lnTo>
                    <a:lnTo>
                      <a:pt x="65661" y="137040"/>
                    </a:lnTo>
                    <a:lnTo>
                      <a:pt x="66093" y="137358"/>
                    </a:lnTo>
                    <a:lnTo>
                      <a:pt x="65877" y="137901"/>
                    </a:lnTo>
                    <a:lnTo>
                      <a:pt x="66245" y="138200"/>
                    </a:lnTo>
                    <a:lnTo>
                      <a:pt x="66741" y="138485"/>
                    </a:lnTo>
                    <a:lnTo>
                      <a:pt x="67376" y="138398"/>
                    </a:lnTo>
                    <a:lnTo>
                      <a:pt x="67719" y="139660"/>
                    </a:lnTo>
                    <a:lnTo>
                      <a:pt x="66969" y="140456"/>
                    </a:lnTo>
                    <a:lnTo>
                      <a:pt x="65826" y="140366"/>
                    </a:lnTo>
                    <a:lnTo>
                      <a:pt x="65420" y="140938"/>
                    </a:lnTo>
                    <a:lnTo>
                      <a:pt x="65623" y="141545"/>
                    </a:lnTo>
                    <a:lnTo>
                      <a:pt x="66588" y="141908"/>
                    </a:lnTo>
                    <a:lnTo>
                      <a:pt x="67287" y="141263"/>
                    </a:lnTo>
                    <a:lnTo>
                      <a:pt x="67757" y="141259"/>
                    </a:lnTo>
                    <a:lnTo>
                      <a:pt x="68595" y="141812"/>
                    </a:lnTo>
                    <a:lnTo>
                      <a:pt x="69382" y="142043"/>
                    </a:lnTo>
                    <a:lnTo>
                      <a:pt x="70322" y="141902"/>
                    </a:lnTo>
                    <a:lnTo>
                      <a:pt x="71618" y="142066"/>
                    </a:lnTo>
                    <a:lnTo>
                      <a:pt x="72507" y="142276"/>
                    </a:lnTo>
                    <a:lnTo>
                      <a:pt x="73446" y="142944"/>
                    </a:lnTo>
                    <a:lnTo>
                      <a:pt x="74437" y="143410"/>
                    </a:lnTo>
                    <a:lnTo>
                      <a:pt x="75478" y="143066"/>
                    </a:lnTo>
                    <a:lnTo>
                      <a:pt x="76431" y="143314"/>
                    </a:lnTo>
                    <a:lnTo>
                      <a:pt x="76723" y="143969"/>
                    </a:lnTo>
                    <a:lnTo>
                      <a:pt x="77294" y="144354"/>
                    </a:lnTo>
                    <a:lnTo>
                      <a:pt x="77955" y="144518"/>
                    </a:lnTo>
                    <a:lnTo>
                      <a:pt x="78755" y="144877"/>
                    </a:lnTo>
                    <a:lnTo>
                      <a:pt x="79453" y="144907"/>
                    </a:lnTo>
                    <a:lnTo>
                      <a:pt x="79961" y="145196"/>
                    </a:lnTo>
                    <a:lnTo>
                      <a:pt x="80241" y="145837"/>
                    </a:lnTo>
                    <a:lnTo>
                      <a:pt x="79898" y="146608"/>
                    </a:lnTo>
                    <a:lnTo>
                      <a:pt x="79555" y="147350"/>
                    </a:lnTo>
                    <a:lnTo>
                      <a:pt x="79352" y="147938"/>
                    </a:lnTo>
                    <a:lnTo>
                      <a:pt x="80215" y="148647"/>
                    </a:lnTo>
                    <a:lnTo>
                      <a:pt x="80419" y="149094"/>
                    </a:lnTo>
                    <a:lnTo>
                      <a:pt x="80533" y="149623"/>
                    </a:lnTo>
                    <a:lnTo>
                      <a:pt x="80165" y="150102"/>
                    </a:lnTo>
                    <a:lnTo>
                      <a:pt x="80342" y="151014"/>
                    </a:lnTo>
                    <a:lnTo>
                      <a:pt x="80622" y="151996"/>
                    </a:lnTo>
                    <a:lnTo>
                      <a:pt x="81320" y="152693"/>
                    </a:lnTo>
                    <a:lnTo>
                      <a:pt x="81612" y="153344"/>
                    </a:lnTo>
                    <a:lnTo>
                      <a:pt x="82336" y="154680"/>
                    </a:lnTo>
                    <a:lnTo>
                      <a:pt x="82171" y="155649"/>
                    </a:lnTo>
                    <a:lnTo>
                      <a:pt x="81765" y="156166"/>
                    </a:lnTo>
                    <a:lnTo>
                      <a:pt x="81409" y="156725"/>
                    </a:lnTo>
                    <a:lnTo>
                      <a:pt x="81511" y="157708"/>
                    </a:lnTo>
                    <a:lnTo>
                      <a:pt x="81587" y="159034"/>
                    </a:lnTo>
                    <a:lnTo>
                      <a:pt x="81574" y="159698"/>
                    </a:lnTo>
                    <a:lnTo>
                      <a:pt x="80952" y="159725"/>
                    </a:lnTo>
                    <a:lnTo>
                      <a:pt x="80469" y="158967"/>
                    </a:lnTo>
                    <a:lnTo>
                      <a:pt x="79365" y="158835"/>
                    </a:lnTo>
                    <a:lnTo>
                      <a:pt x="79022" y="159975"/>
                    </a:lnTo>
                    <a:lnTo>
                      <a:pt x="79542" y="160910"/>
                    </a:lnTo>
                    <a:lnTo>
                      <a:pt x="79796" y="161488"/>
                    </a:lnTo>
                    <a:lnTo>
                      <a:pt x="80203" y="161841"/>
                    </a:lnTo>
                    <a:lnTo>
                      <a:pt x="80050" y="162589"/>
                    </a:lnTo>
                    <a:lnTo>
                      <a:pt x="80088" y="163169"/>
                    </a:lnTo>
                    <a:lnTo>
                      <a:pt x="80444" y="163866"/>
                    </a:lnTo>
                    <a:lnTo>
                      <a:pt x="81333" y="165247"/>
                    </a:lnTo>
                    <a:lnTo>
                      <a:pt x="81968" y="165301"/>
                    </a:lnTo>
                    <a:lnTo>
                      <a:pt x="82590" y="165568"/>
                    </a:lnTo>
                    <a:lnTo>
                      <a:pt x="82133" y="166239"/>
                    </a:lnTo>
                    <a:lnTo>
                      <a:pt x="81790" y="166583"/>
                    </a:lnTo>
                    <a:lnTo>
                      <a:pt x="80812" y="166911"/>
                    </a:lnTo>
                    <a:lnTo>
                      <a:pt x="79263" y="167688"/>
                    </a:lnTo>
                    <a:lnTo>
                      <a:pt x="78691" y="167966"/>
                    </a:lnTo>
                    <a:lnTo>
                      <a:pt x="78158" y="168512"/>
                    </a:lnTo>
                    <a:lnTo>
                      <a:pt x="77815" y="169338"/>
                    </a:lnTo>
                    <a:lnTo>
                      <a:pt x="77066" y="169585"/>
                    </a:lnTo>
                    <a:lnTo>
                      <a:pt x="76888" y="170359"/>
                    </a:lnTo>
                    <a:lnTo>
                      <a:pt x="76596" y="170798"/>
                    </a:lnTo>
                    <a:lnTo>
                      <a:pt x="76101" y="171142"/>
                    </a:lnTo>
                    <a:lnTo>
                      <a:pt x="76151" y="171611"/>
                    </a:lnTo>
                    <a:lnTo>
                      <a:pt x="76532" y="172237"/>
                    </a:lnTo>
                    <a:lnTo>
                      <a:pt x="76697" y="172918"/>
                    </a:lnTo>
                    <a:lnTo>
                      <a:pt x="76786" y="173852"/>
                    </a:lnTo>
                    <a:lnTo>
                      <a:pt x="76405" y="174741"/>
                    </a:lnTo>
                    <a:lnTo>
                      <a:pt x="76507" y="175168"/>
                    </a:lnTo>
                    <a:lnTo>
                      <a:pt x="76901" y="175406"/>
                    </a:lnTo>
                    <a:lnTo>
                      <a:pt x="76875" y="176048"/>
                    </a:lnTo>
                    <a:lnTo>
                      <a:pt x="76913" y="176857"/>
                    </a:lnTo>
                    <a:lnTo>
                      <a:pt x="76774" y="177603"/>
                    </a:lnTo>
                    <a:lnTo>
                      <a:pt x="76444" y="178286"/>
                    </a:lnTo>
                    <a:lnTo>
                      <a:pt x="76304" y="178983"/>
                    </a:lnTo>
                    <a:lnTo>
                      <a:pt x="77002" y="179278"/>
                    </a:lnTo>
                    <a:lnTo>
                      <a:pt x="77764" y="180023"/>
                    </a:lnTo>
                    <a:lnTo>
                      <a:pt x="77650" y="180482"/>
                    </a:lnTo>
                    <a:lnTo>
                      <a:pt x="76990" y="180900"/>
                    </a:lnTo>
                    <a:lnTo>
                      <a:pt x="75999" y="181761"/>
                    </a:lnTo>
                    <a:lnTo>
                      <a:pt x="75618" y="182242"/>
                    </a:lnTo>
                    <a:lnTo>
                      <a:pt x="74805" y="182467"/>
                    </a:lnTo>
                    <a:lnTo>
                      <a:pt x="74373" y="182267"/>
                    </a:lnTo>
                    <a:lnTo>
                      <a:pt x="74272" y="181715"/>
                    </a:lnTo>
                    <a:lnTo>
                      <a:pt x="73891" y="181263"/>
                    </a:lnTo>
                    <a:lnTo>
                      <a:pt x="73129" y="180616"/>
                    </a:lnTo>
                    <a:lnTo>
                      <a:pt x="72697" y="180954"/>
                    </a:lnTo>
                    <a:lnTo>
                      <a:pt x="71999" y="181698"/>
                    </a:lnTo>
                    <a:lnTo>
                      <a:pt x="71224" y="181818"/>
                    </a:lnTo>
                    <a:lnTo>
                      <a:pt x="70602" y="181969"/>
                    </a:lnTo>
                    <a:lnTo>
                      <a:pt x="70716" y="182448"/>
                    </a:lnTo>
                    <a:lnTo>
                      <a:pt x="70906" y="182845"/>
                    </a:lnTo>
                    <a:lnTo>
                      <a:pt x="70792" y="183360"/>
                    </a:lnTo>
                    <a:lnTo>
                      <a:pt x="70259" y="183475"/>
                    </a:lnTo>
                    <a:lnTo>
                      <a:pt x="68811" y="183137"/>
                    </a:lnTo>
                    <a:lnTo>
                      <a:pt x="68747" y="183799"/>
                    </a:lnTo>
                    <a:lnTo>
                      <a:pt x="69001" y="184421"/>
                    </a:lnTo>
                    <a:lnTo>
                      <a:pt x="68963" y="185180"/>
                    </a:lnTo>
                    <a:lnTo>
                      <a:pt x="68316" y="186079"/>
                    </a:lnTo>
                    <a:lnTo>
                      <a:pt x="68049" y="187373"/>
                    </a:lnTo>
                    <a:lnTo>
                      <a:pt x="67985" y="188156"/>
                    </a:lnTo>
                    <a:lnTo>
                      <a:pt x="67401" y="188455"/>
                    </a:lnTo>
                    <a:lnTo>
                      <a:pt x="66525" y="188245"/>
                    </a:lnTo>
                    <a:lnTo>
                      <a:pt x="65864" y="187816"/>
                    </a:lnTo>
                    <a:lnTo>
                      <a:pt x="65737" y="188390"/>
                    </a:lnTo>
                    <a:lnTo>
                      <a:pt x="65268" y="188358"/>
                    </a:lnTo>
                    <a:lnTo>
                      <a:pt x="64658" y="187976"/>
                    </a:lnTo>
                    <a:lnTo>
                      <a:pt x="64277" y="187508"/>
                    </a:lnTo>
                    <a:lnTo>
                      <a:pt x="63782" y="188156"/>
                    </a:lnTo>
                    <a:lnTo>
                      <a:pt x="64264" y="188932"/>
                    </a:lnTo>
                    <a:lnTo>
                      <a:pt x="64709" y="189440"/>
                    </a:lnTo>
                    <a:lnTo>
                      <a:pt x="64264" y="189903"/>
                    </a:lnTo>
                    <a:lnTo>
                      <a:pt x="63756" y="190703"/>
                    </a:lnTo>
                    <a:lnTo>
                      <a:pt x="63515" y="191274"/>
                    </a:lnTo>
                    <a:lnTo>
                      <a:pt x="63413" y="191958"/>
                    </a:lnTo>
                    <a:lnTo>
                      <a:pt x="63185" y="192529"/>
                    </a:lnTo>
                    <a:lnTo>
                      <a:pt x="63045" y="193184"/>
                    </a:lnTo>
                    <a:lnTo>
                      <a:pt x="63426" y="194336"/>
                    </a:lnTo>
                    <a:lnTo>
                      <a:pt x="63312" y="195105"/>
                    </a:lnTo>
                    <a:lnTo>
                      <a:pt x="62308" y="195657"/>
                    </a:lnTo>
                    <a:lnTo>
                      <a:pt x="61940" y="196622"/>
                    </a:lnTo>
                    <a:lnTo>
                      <a:pt x="62397" y="196977"/>
                    </a:lnTo>
                    <a:lnTo>
                      <a:pt x="63388" y="196783"/>
                    </a:lnTo>
                    <a:lnTo>
                      <a:pt x="64721" y="196603"/>
                    </a:lnTo>
                    <a:lnTo>
                      <a:pt x="65090" y="196902"/>
                    </a:lnTo>
                    <a:lnTo>
                      <a:pt x="65445" y="197766"/>
                    </a:lnTo>
                    <a:lnTo>
                      <a:pt x="65560" y="198591"/>
                    </a:lnTo>
                    <a:lnTo>
                      <a:pt x="66068" y="199412"/>
                    </a:lnTo>
                    <a:lnTo>
                      <a:pt x="66919" y="199879"/>
                    </a:lnTo>
                    <a:lnTo>
                      <a:pt x="67109" y="200273"/>
                    </a:lnTo>
                    <a:lnTo>
                      <a:pt x="67084" y="201427"/>
                    </a:lnTo>
                    <a:lnTo>
                      <a:pt x="67579" y="201522"/>
                    </a:lnTo>
                    <a:lnTo>
                      <a:pt x="68366" y="201461"/>
                    </a:lnTo>
                    <a:lnTo>
                      <a:pt x="68785" y="201731"/>
                    </a:lnTo>
                    <a:lnTo>
                      <a:pt x="68493" y="202585"/>
                    </a:lnTo>
                    <a:lnTo>
                      <a:pt x="68074" y="203427"/>
                    </a:lnTo>
                    <a:lnTo>
                      <a:pt x="68379" y="203925"/>
                    </a:lnTo>
                    <a:lnTo>
                      <a:pt x="68925" y="204219"/>
                    </a:lnTo>
                    <a:lnTo>
                      <a:pt x="69725" y="204272"/>
                    </a:lnTo>
                    <a:lnTo>
                      <a:pt x="70208" y="204210"/>
                    </a:lnTo>
                    <a:lnTo>
                      <a:pt x="70995" y="204547"/>
                    </a:lnTo>
                    <a:lnTo>
                      <a:pt x="71325" y="205099"/>
                    </a:lnTo>
                    <a:lnTo>
                      <a:pt x="71605" y="205925"/>
                    </a:lnTo>
                    <a:lnTo>
                      <a:pt x="71046" y="206098"/>
                    </a:lnTo>
                    <a:lnTo>
                      <a:pt x="70221" y="206310"/>
                    </a:lnTo>
                    <a:lnTo>
                      <a:pt x="69649" y="206734"/>
                    </a:lnTo>
                    <a:lnTo>
                      <a:pt x="69293" y="207379"/>
                    </a:lnTo>
                    <a:lnTo>
                      <a:pt x="69662" y="208818"/>
                    </a:lnTo>
                    <a:lnTo>
                      <a:pt x="69128" y="209405"/>
                    </a:lnTo>
                    <a:lnTo>
                      <a:pt x="68722" y="210291"/>
                    </a:lnTo>
                    <a:lnTo>
                      <a:pt x="68404" y="211081"/>
                    </a:lnTo>
                    <a:lnTo>
                      <a:pt x="68366" y="211723"/>
                    </a:lnTo>
                    <a:lnTo>
                      <a:pt x="68709" y="212674"/>
                    </a:lnTo>
                    <a:lnTo>
                      <a:pt x="69090" y="213214"/>
                    </a:lnTo>
                    <a:lnTo>
                      <a:pt x="69751" y="213582"/>
                    </a:lnTo>
                    <a:lnTo>
                      <a:pt x="69738" y="214105"/>
                    </a:lnTo>
                    <a:lnTo>
                      <a:pt x="69471" y="214590"/>
                    </a:lnTo>
                    <a:lnTo>
                      <a:pt x="68976" y="215447"/>
                    </a:lnTo>
                    <a:lnTo>
                      <a:pt x="68658" y="216019"/>
                    </a:lnTo>
                    <a:lnTo>
                      <a:pt x="67960" y="216366"/>
                    </a:lnTo>
                    <a:lnTo>
                      <a:pt x="67198" y="216632"/>
                    </a:lnTo>
                    <a:lnTo>
                      <a:pt x="66817" y="217126"/>
                    </a:lnTo>
                    <a:lnTo>
                      <a:pt x="66283" y="217846"/>
                    </a:lnTo>
                    <a:lnTo>
                      <a:pt x="65674" y="218193"/>
                    </a:lnTo>
                    <a:lnTo>
                      <a:pt x="65394" y="218601"/>
                    </a:lnTo>
                    <a:lnTo>
                      <a:pt x="64912" y="219002"/>
                    </a:lnTo>
                    <a:lnTo>
                      <a:pt x="64163" y="219092"/>
                    </a:lnTo>
                    <a:lnTo>
                      <a:pt x="63045" y="219326"/>
                    </a:lnTo>
                    <a:lnTo>
                      <a:pt x="63121" y="219939"/>
                    </a:lnTo>
                    <a:lnTo>
                      <a:pt x="63591" y="220479"/>
                    </a:lnTo>
                    <a:lnTo>
                      <a:pt x="63655" y="220931"/>
                    </a:lnTo>
                    <a:lnTo>
                      <a:pt x="62994" y="221208"/>
                    </a:lnTo>
                    <a:lnTo>
                      <a:pt x="62004" y="221782"/>
                    </a:lnTo>
                    <a:lnTo>
                      <a:pt x="61191" y="222257"/>
                    </a:lnTo>
                    <a:lnTo>
                      <a:pt x="60530" y="222858"/>
                    </a:lnTo>
                    <a:lnTo>
                      <a:pt x="59984" y="222707"/>
                    </a:lnTo>
                    <a:lnTo>
                      <a:pt x="59133" y="222200"/>
                    </a:lnTo>
                    <a:lnTo>
                      <a:pt x="58549" y="222316"/>
                    </a:lnTo>
                    <a:lnTo>
                      <a:pt x="58346" y="222755"/>
                    </a:lnTo>
                    <a:lnTo>
                      <a:pt x="58854" y="223381"/>
                    </a:lnTo>
                    <a:lnTo>
                      <a:pt x="59565" y="223433"/>
                    </a:lnTo>
                    <a:lnTo>
                      <a:pt x="59997" y="223789"/>
                    </a:lnTo>
                    <a:lnTo>
                      <a:pt x="60403" y="224482"/>
                    </a:lnTo>
                    <a:lnTo>
                      <a:pt x="60213" y="225279"/>
                    </a:lnTo>
                    <a:lnTo>
                      <a:pt x="59781" y="225667"/>
                    </a:lnTo>
                    <a:lnTo>
                      <a:pt x="59095" y="225741"/>
                    </a:lnTo>
                    <a:lnTo>
                      <a:pt x="58702" y="225279"/>
                    </a:lnTo>
                    <a:lnTo>
                      <a:pt x="58067" y="224952"/>
                    </a:lnTo>
                    <a:lnTo>
                      <a:pt x="57736" y="225411"/>
                    </a:lnTo>
                    <a:lnTo>
                      <a:pt x="57597" y="226194"/>
                    </a:lnTo>
                    <a:lnTo>
                      <a:pt x="57495" y="227205"/>
                    </a:lnTo>
                    <a:lnTo>
                      <a:pt x="58029" y="228092"/>
                    </a:lnTo>
                    <a:lnTo>
                      <a:pt x="57686" y="228455"/>
                    </a:lnTo>
                    <a:lnTo>
                      <a:pt x="56987" y="229199"/>
                    </a:lnTo>
                    <a:lnTo>
                      <a:pt x="56593" y="229928"/>
                    </a:lnTo>
                    <a:lnTo>
                      <a:pt x="56568" y="230655"/>
                    </a:lnTo>
                    <a:lnTo>
                      <a:pt x="57165" y="231575"/>
                    </a:lnTo>
                    <a:lnTo>
                      <a:pt x="58003" y="232433"/>
                    </a:lnTo>
                    <a:lnTo>
                      <a:pt x="57889" y="233277"/>
                    </a:lnTo>
                    <a:lnTo>
                      <a:pt x="57254" y="234205"/>
                    </a:lnTo>
                    <a:lnTo>
                      <a:pt x="56365" y="235508"/>
                    </a:lnTo>
                    <a:lnTo>
                      <a:pt x="55666" y="236609"/>
                    </a:lnTo>
                    <a:lnTo>
                      <a:pt x="54638" y="238235"/>
                    </a:lnTo>
                    <a:lnTo>
                      <a:pt x="53787" y="239862"/>
                    </a:lnTo>
                    <a:lnTo>
                      <a:pt x="53101" y="241423"/>
                    </a:lnTo>
                    <a:lnTo>
                      <a:pt x="52161" y="243442"/>
                    </a:lnTo>
                    <a:lnTo>
                      <a:pt x="51272" y="245099"/>
                    </a:lnTo>
                    <a:lnTo>
                      <a:pt x="50396" y="246596"/>
                    </a:lnTo>
                    <a:lnTo>
                      <a:pt x="49393" y="247938"/>
                    </a:lnTo>
                    <a:lnTo>
                      <a:pt x="48567" y="248682"/>
                    </a:lnTo>
                    <a:lnTo>
                      <a:pt x="47360" y="249812"/>
                    </a:lnTo>
                    <a:lnTo>
                      <a:pt x="46294" y="251348"/>
                    </a:lnTo>
                    <a:lnTo>
                      <a:pt x="45659" y="252716"/>
                    </a:lnTo>
                    <a:lnTo>
                      <a:pt x="45189" y="254019"/>
                    </a:lnTo>
                    <a:lnTo>
                      <a:pt x="44516" y="256035"/>
                    </a:lnTo>
                    <a:lnTo>
                      <a:pt x="43881" y="257952"/>
                    </a:lnTo>
                    <a:lnTo>
                      <a:pt x="43030" y="259958"/>
                    </a:lnTo>
                    <a:lnTo>
                      <a:pt x="42052" y="261988"/>
                    </a:lnTo>
                    <a:lnTo>
                      <a:pt x="41036" y="263843"/>
                    </a:lnTo>
                    <a:lnTo>
                      <a:pt x="40045" y="265892"/>
                    </a:lnTo>
                    <a:lnTo>
                      <a:pt x="39182" y="267434"/>
                    </a:lnTo>
                    <a:lnTo>
                      <a:pt x="38128" y="269035"/>
                    </a:lnTo>
                    <a:lnTo>
                      <a:pt x="37429" y="270178"/>
                    </a:lnTo>
                    <a:lnTo>
                      <a:pt x="37315" y="270955"/>
                    </a:lnTo>
                    <a:lnTo>
                      <a:pt x="37251" y="271608"/>
                    </a:lnTo>
                    <a:lnTo>
                      <a:pt x="37023" y="272764"/>
                    </a:lnTo>
                    <a:lnTo>
                      <a:pt x="36502" y="275008"/>
                    </a:lnTo>
                    <a:lnTo>
                      <a:pt x="36261" y="276706"/>
                    </a:lnTo>
                    <a:lnTo>
                      <a:pt x="36502" y="277269"/>
                    </a:lnTo>
                    <a:lnTo>
                      <a:pt x="36654" y="277731"/>
                    </a:lnTo>
                    <a:lnTo>
                      <a:pt x="36832" y="278216"/>
                    </a:lnTo>
                    <a:lnTo>
                      <a:pt x="37112" y="279230"/>
                    </a:lnTo>
                    <a:lnTo>
                      <a:pt x="37188" y="279866"/>
                    </a:lnTo>
                    <a:lnTo>
                      <a:pt x="37137" y="281112"/>
                    </a:lnTo>
                    <a:lnTo>
                      <a:pt x="36781" y="282380"/>
                    </a:lnTo>
                    <a:lnTo>
                      <a:pt x="36438" y="283763"/>
                    </a:lnTo>
                    <a:lnTo>
                      <a:pt x="36007" y="284910"/>
                    </a:lnTo>
                    <a:lnTo>
                      <a:pt x="35689" y="285921"/>
                    </a:lnTo>
                    <a:lnTo>
                      <a:pt x="35448" y="286904"/>
                    </a:lnTo>
                    <a:lnTo>
                      <a:pt x="35181" y="287902"/>
                    </a:lnTo>
                    <a:lnTo>
                      <a:pt x="34762" y="289068"/>
                    </a:lnTo>
                    <a:lnTo>
                      <a:pt x="34203" y="290134"/>
                    </a:lnTo>
                    <a:lnTo>
                      <a:pt x="33289" y="291554"/>
                    </a:lnTo>
                    <a:lnTo>
                      <a:pt x="32082" y="292972"/>
                    </a:lnTo>
                    <a:lnTo>
                      <a:pt x="31092" y="293920"/>
                    </a:lnTo>
                    <a:lnTo>
                      <a:pt x="30012" y="294922"/>
                    </a:lnTo>
                    <a:lnTo>
                      <a:pt x="29187" y="295833"/>
                    </a:lnTo>
                    <a:lnTo>
                      <a:pt x="28361" y="296521"/>
                    </a:lnTo>
                    <a:lnTo>
                      <a:pt x="27549" y="297304"/>
                    </a:lnTo>
                    <a:lnTo>
                      <a:pt x="26774" y="298032"/>
                    </a:lnTo>
                    <a:lnTo>
                      <a:pt x="25796" y="299345"/>
                    </a:lnTo>
                    <a:lnTo>
                      <a:pt x="24970" y="300505"/>
                    </a:lnTo>
                    <a:lnTo>
                      <a:pt x="23929" y="302223"/>
                    </a:lnTo>
                    <a:lnTo>
                      <a:pt x="23319" y="303635"/>
                    </a:lnTo>
                    <a:lnTo>
                      <a:pt x="23078" y="304348"/>
                    </a:lnTo>
                    <a:lnTo>
                      <a:pt x="22430" y="305973"/>
                    </a:lnTo>
                    <a:lnTo>
                      <a:pt x="21910" y="307415"/>
                    </a:lnTo>
                    <a:lnTo>
                      <a:pt x="21414" y="308978"/>
                    </a:lnTo>
                    <a:lnTo>
                      <a:pt x="20830" y="310375"/>
                    </a:lnTo>
                    <a:lnTo>
                      <a:pt x="18874" y="312661"/>
                    </a:lnTo>
                    <a:lnTo>
                      <a:pt x="15839" y="314867"/>
                    </a:lnTo>
                    <a:lnTo>
                      <a:pt x="13236" y="316733"/>
                    </a:lnTo>
                    <a:lnTo>
                      <a:pt x="9603" y="318645"/>
                    </a:lnTo>
                    <a:lnTo>
                      <a:pt x="6708" y="319342"/>
                    </a:lnTo>
                    <a:lnTo>
                      <a:pt x="2580" y="319618"/>
                    </a:lnTo>
                    <a:lnTo>
                      <a:pt x="180" y="319632"/>
                    </a:lnTo>
                    <a:lnTo>
                      <a:pt x="218" y="338748"/>
                    </a:lnTo>
                    <a:lnTo>
                      <a:pt x="421" y="358523"/>
                    </a:lnTo>
                    <a:lnTo>
                      <a:pt x="612" y="376771"/>
                    </a:lnTo>
                    <a:lnTo>
                      <a:pt x="751" y="418229"/>
                    </a:lnTo>
                    <a:lnTo>
                      <a:pt x="4447" y="418598"/>
                    </a:lnTo>
                    <a:lnTo>
                      <a:pt x="7470" y="418691"/>
                    </a:lnTo>
                    <a:lnTo>
                      <a:pt x="9680" y="418745"/>
                    </a:lnTo>
                    <a:lnTo>
                      <a:pt x="12575" y="419243"/>
                    </a:lnTo>
                    <a:lnTo>
                      <a:pt x="14315" y="419872"/>
                    </a:lnTo>
                    <a:lnTo>
                      <a:pt x="16195" y="420569"/>
                    </a:lnTo>
                    <a:lnTo>
                      <a:pt x="17604" y="420191"/>
                    </a:lnTo>
                    <a:lnTo>
                      <a:pt x="19776" y="420473"/>
                    </a:lnTo>
                    <a:lnTo>
                      <a:pt x="21821" y="421250"/>
                    </a:lnTo>
                    <a:lnTo>
                      <a:pt x="24323" y="422769"/>
                    </a:lnTo>
                    <a:lnTo>
                      <a:pt x="26151" y="424085"/>
                    </a:lnTo>
                    <a:lnTo>
                      <a:pt x="27968" y="425253"/>
                    </a:lnTo>
                    <a:lnTo>
                      <a:pt x="29949" y="426465"/>
                    </a:lnTo>
                    <a:lnTo>
                      <a:pt x="31574" y="427186"/>
                    </a:lnTo>
                    <a:lnTo>
                      <a:pt x="32882" y="427909"/>
                    </a:lnTo>
                    <a:lnTo>
                      <a:pt x="34165" y="428156"/>
                    </a:lnTo>
                    <a:lnTo>
                      <a:pt x="36057" y="428641"/>
                    </a:lnTo>
                    <a:lnTo>
                      <a:pt x="38115" y="428904"/>
                    </a:lnTo>
                    <a:lnTo>
                      <a:pt x="40147" y="428820"/>
                    </a:lnTo>
                    <a:lnTo>
                      <a:pt x="41671" y="428759"/>
                    </a:lnTo>
                    <a:lnTo>
                      <a:pt x="43398" y="428740"/>
                    </a:lnTo>
                    <a:lnTo>
                      <a:pt x="44643" y="428650"/>
                    </a:lnTo>
                    <a:lnTo>
                      <a:pt x="46357" y="428516"/>
                    </a:lnTo>
                    <a:lnTo>
                      <a:pt x="47526" y="428853"/>
                    </a:lnTo>
                    <a:lnTo>
                      <a:pt x="48072" y="429820"/>
                    </a:lnTo>
                    <a:lnTo>
                      <a:pt x="48656" y="431072"/>
                    </a:lnTo>
                    <a:lnTo>
                      <a:pt x="49380" y="432086"/>
                    </a:lnTo>
                    <a:lnTo>
                      <a:pt x="50027" y="432709"/>
                    </a:lnTo>
                    <a:lnTo>
                      <a:pt x="50929" y="432802"/>
                    </a:lnTo>
                    <a:lnTo>
                      <a:pt x="53139" y="432940"/>
                    </a:lnTo>
                    <a:lnTo>
                      <a:pt x="55133" y="433657"/>
                    </a:lnTo>
                    <a:lnTo>
                      <a:pt x="57101" y="434526"/>
                    </a:lnTo>
                    <a:lnTo>
                      <a:pt x="58879" y="435695"/>
                    </a:lnTo>
                    <a:lnTo>
                      <a:pt x="61038" y="436550"/>
                    </a:lnTo>
                    <a:lnTo>
                      <a:pt x="62689" y="437676"/>
                    </a:lnTo>
                    <a:lnTo>
                      <a:pt x="63718" y="439769"/>
                    </a:lnTo>
                    <a:lnTo>
                      <a:pt x="64315" y="440807"/>
                    </a:lnTo>
                    <a:lnTo>
                      <a:pt x="65191" y="441477"/>
                    </a:lnTo>
                    <a:lnTo>
                      <a:pt x="67922" y="442370"/>
                    </a:lnTo>
                    <a:lnTo>
                      <a:pt x="70094" y="443542"/>
                    </a:lnTo>
                    <a:lnTo>
                      <a:pt x="71859" y="444364"/>
                    </a:lnTo>
                    <a:lnTo>
                      <a:pt x="73738" y="445860"/>
                    </a:lnTo>
                    <a:lnTo>
                      <a:pt x="75618" y="448345"/>
                    </a:lnTo>
                    <a:lnTo>
                      <a:pt x="76393" y="450744"/>
                    </a:lnTo>
                    <a:lnTo>
                      <a:pt x="77091" y="452478"/>
                    </a:lnTo>
                    <a:lnTo>
                      <a:pt x="79339" y="454352"/>
                    </a:lnTo>
                    <a:lnTo>
                      <a:pt x="81308" y="456151"/>
                    </a:lnTo>
                    <a:lnTo>
                      <a:pt x="82971" y="457647"/>
                    </a:lnTo>
                    <a:lnTo>
                      <a:pt x="84165" y="458938"/>
                    </a:lnTo>
                    <a:lnTo>
                      <a:pt x="85499" y="460454"/>
                    </a:lnTo>
                    <a:lnTo>
                      <a:pt x="85981" y="462242"/>
                    </a:lnTo>
                    <a:lnTo>
                      <a:pt x="86477" y="464737"/>
                    </a:lnTo>
                    <a:lnTo>
                      <a:pt x="86794" y="467135"/>
                    </a:lnTo>
                    <a:lnTo>
                      <a:pt x="87670" y="469215"/>
                    </a:lnTo>
                    <a:lnTo>
                      <a:pt x="88305" y="470734"/>
                    </a:lnTo>
                    <a:lnTo>
                      <a:pt x="88140" y="471556"/>
                    </a:lnTo>
                    <a:lnTo>
                      <a:pt x="87378" y="472593"/>
                    </a:lnTo>
                    <a:lnTo>
                      <a:pt x="87061" y="473489"/>
                    </a:lnTo>
                    <a:lnTo>
                      <a:pt x="87416" y="474257"/>
                    </a:lnTo>
                    <a:lnTo>
                      <a:pt x="88280" y="475621"/>
                    </a:lnTo>
                    <a:lnTo>
                      <a:pt x="88648" y="476687"/>
                    </a:lnTo>
                    <a:lnTo>
                      <a:pt x="89220" y="477811"/>
                    </a:lnTo>
                    <a:lnTo>
                      <a:pt x="89779" y="478781"/>
                    </a:lnTo>
                    <a:lnTo>
                      <a:pt x="90439" y="479798"/>
                    </a:lnTo>
                    <a:lnTo>
                      <a:pt x="91747" y="480450"/>
                    </a:lnTo>
                    <a:lnTo>
                      <a:pt x="92738" y="481443"/>
                    </a:lnTo>
                    <a:lnTo>
                      <a:pt x="93931" y="481931"/>
                    </a:lnTo>
                    <a:lnTo>
                      <a:pt x="94935" y="482042"/>
                    </a:lnTo>
                    <a:lnTo>
                      <a:pt x="95836" y="482348"/>
                    </a:lnTo>
                    <a:lnTo>
                      <a:pt x="96484" y="482746"/>
                    </a:lnTo>
                    <a:lnTo>
                      <a:pt x="97132" y="483860"/>
                    </a:lnTo>
                    <a:lnTo>
                      <a:pt x="97513" y="485061"/>
                    </a:lnTo>
                    <a:lnTo>
                      <a:pt x="97881" y="486301"/>
                    </a:lnTo>
                    <a:lnTo>
                      <a:pt x="98122" y="486994"/>
                    </a:lnTo>
                    <a:lnTo>
                      <a:pt x="98592" y="488555"/>
                    </a:lnTo>
                    <a:lnTo>
                      <a:pt x="103787" y="493508"/>
                    </a:lnTo>
                    <a:lnTo>
                      <a:pt x="107101" y="497737"/>
                    </a:lnTo>
                    <a:lnTo>
                      <a:pt x="108841" y="500871"/>
                    </a:lnTo>
                    <a:lnTo>
                      <a:pt x="110543" y="504200"/>
                    </a:lnTo>
                    <a:lnTo>
                      <a:pt x="111381" y="506534"/>
                    </a:lnTo>
                    <a:lnTo>
                      <a:pt x="112143" y="510018"/>
                    </a:lnTo>
                    <a:lnTo>
                      <a:pt x="111140" y="512551"/>
                    </a:lnTo>
                    <a:lnTo>
                      <a:pt x="110581" y="514909"/>
                    </a:lnTo>
                    <a:lnTo>
                      <a:pt x="110187" y="517304"/>
                    </a:lnTo>
                    <a:lnTo>
                      <a:pt x="109502" y="519300"/>
                    </a:lnTo>
                    <a:lnTo>
                      <a:pt x="109146" y="520380"/>
                    </a:lnTo>
                    <a:lnTo>
                      <a:pt x="108498" y="521859"/>
                    </a:lnTo>
                    <a:lnTo>
                      <a:pt x="107990" y="522981"/>
                    </a:lnTo>
                    <a:lnTo>
                      <a:pt x="106822" y="525061"/>
                    </a:lnTo>
                    <a:lnTo>
                      <a:pt x="105488" y="527662"/>
                    </a:lnTo>
                    <a:lnTo>
                      <a:pt x="104561" y="530221"/>
                    </a:lnTo>
                    <a:lnTo>
                      <a:pt x="103977" y="532776"/>
                    </a:lnTo>
                    <a:lnTo>
                      <a:pt x="103914" y="536048"/>
                    </a:lnTo>
                    <a:lnTo>
                      <a:pt x="104269" y="539237"/>
                    </a:lnTo>
                    <a:lnTo>
                      <a:pt x="105590" y="542376"/>
                    </a:lnTo>
                    <a:lnTo>
                      <a:pt x="106263" y="544046"/>
                    </a:lnTo>
                    <a:lnTo>
                      <a:pt x="106962" y="545360"/>
                    </a:lnTo>
                    <a:lnTo>
                      <a:pt x="107533" y="546711"/>
                    </a:lnTo>
                    <a:lnTo>
                      <a:pt x="108359" y="547183"/>
                    </a:lnTo>
                    <a:lnTo>
                      <a:pt x="109222" y="548095"/>
                    </a:lnTo>
                    <a:lnTo>
                      <a:pt x="110988" y="549039"/>
                    </a:lnTo>
                    <a:lnTo>
                      <a:pt x="112905" y="551104"/>
                    </a:lnTo>
                    <a:lnTo>
                      <a:pt x="113121" y="552041"/>
                    </a:lnTo>
                    <a:lnTo>
                      <a:pt x="112359" y="553402"/>
                    </a:lnTo>
                    <a:lnTo>
                      <a:pt x="110848" y="554514"/>
                    </a:lnTo>
                    <a:lnTo>
                      <a:pt x="110264" y="555172"/>
                    </a:lnTo>
                    <a:lnTo>
                      <a:pt x="110187" y="555862"/>
                    </a:lnTo>
                    <a:lnTo>
                      <a:pt x="110403" y="556417"/>
                    </a:lnTo>
                    <a:lnTo>
                      <a:pt x="109845" y="556947"/>
                    </a:lnTo>
                    <a:lnTo>
                      <a:pt x="109133" y="557285"/>
                    </a:lnTo>
                    <a:lnTo>
                      <a:pt x="109337" y="558071"/>
                    </a:lnTo>
                    <a:lnTo>
                      <a:pt x="109197" y="559041"/>
                    </a:lnTo>
                    <a:lnTo>
                      <a:pt x="108524" y="559403"/>
                    </a:lnTo>
                    <a:lnTo>
                      <a:pt x="107774" y="559294"/>
                    </a:lnTo>
                    <a:lnTo>
                      <a:pt x="107520" y="559655"/>
                    </a:lnTo>
                    <a:lnTo>
                      <a:pt x="107063" y="559683"/>
                    </a:lnTo>
                    <a:lnTo>
                      <a:pt x="106416" y="559134"/>
                    </a:lnTo>
                    <a:lnTo>
                      <a:pt x="105476" y="558861"/>
                    </a:lnTo>
                    <a:lnTo>
                      <a:pt x="105019" y="558781"/>
                    </a:lnTo>
                    <a:lnTo>
                      <a:pt x="103837" y="559079"/>
                    </a:lnTo>
                    <a:lnTo>
                      <a:pt x="103190" y="558871"/>
                    </a:lnTo>
                    <a:lnTo>
                      <a:pt x="102390" y="559237"/>
                    </a:lnTo>
                    <a:lnTo>
                      <a:pt x="102161" y="560512"/>
                    </a:lnTo>
                    <a:lnTo>
                      <a:pt x="102072" y="561048"/>
                    </a:lnTo>
                    <a:lnTo>
                      <a:pt x="101564" y="562479"/>
                    </a:lnTo>
                    <a:lnTo>
                      <a:pt x="101259" y="563359"/>
                    </a:lnTo>
                    <a:lnTo>
                      <a:pt x="101132" y="564662"/>
                    </a:lnTo>
                    <a:lnTo>
                      <a:pt x="100383" y="566031"/>
                    </a:lnTo>
                    <a:lnTo>
                      <a:pt x="100053" y="567145"/>
                    </a:lnTo>
                    <a:lnTo>
                      <a:pt x="99989" y="567637"/>
                    </a:lnTo>
                    <a:lnTo>
                      <a:pt x="99875" y="568487"/>
                    </a:lnTo>
                    <a:lnTo>
                      <a:pt x="100256" y="568927"/>
                    </a:lnTo>
                    <a:lnTo>
                      <a:pt x="101107" y="569916"/>
                    </a:lnTo>
                    <a:lnTo>
                      <a:pt x="101386" y="570715"/>
                    </a:lnTo>
                    <a:lnTo>
                      <a:pt x="101107" y="571242"/>
                    </a:lnTo>
                    <a:lnTo>
                      <a:pt x="100053" y="572713"/>
                    </a:lnTo>
                    <a:lnTo>
                      <a:pt x="98542" y="574029"/>
                    </a:lnTo>
                    <a:lnTo>
                      <a:pt x="97462" y="574761"/>
                    </a:lnTo>
                    <a:lnTo>
                      <a:pt x="96700" y="574921"/>
                    </a:lnTo>
                    <a:lnTo>
                      <a:pt x="96065" y="574837"/>
                    </a:lnTo>
                    <a:lnTo>
                      <a:pt x="94427" y="575014"/>
                    </a:lnTo>
                    <a:lnTo>
                      <a:pt x="93843" y="575959"/>
                    </a:lnTo>
                    <a:lnTo>
                      <a:pt x="93461" y="577600"/>
                    </a:lnTo>
                    <a:lnTo>
                      <a:pt x="92915" y="578315"/>
                    </a:lnTo>
                    <a:lnTo>
                      <a:pt x="91264" y="578228"/>
                    </a:lnTo>
                    <a:lnTo>
                      <a:pt x="90147" y="578630"/>
                    </a:lnTo>
                    <a:lnTo>
                      <a:pt x="89397" y="579117"/>
                    </a:lnTo>
                    <a:lnTo>
                      <a:pt x="88255" y="579564"/>
                    </a:lnTo>
                    <a:lnTo>
                      <a:pt x="87569" y="579905"/>
                    </a:lnTo>
                    <a:lnTo>
                      <a:pt x="87162" y="580977"/>
                    </a:lnTo>
                    <a:lnTo>
                      <a:pt x="86769" y="582084"/>
                    </a:lnTo>
                    <a:lnTo>
                      <a:pt x="86553" y="582605"/>
                    </a:lnTo>
                    <a:lnTo>
                      <a:pt x="86413" y="583414"/>
                    </a:lnTo>
                    <a:lnTo>
                      <a:pt x="85930" y="584836"/>
                    </a:lnTo>
                    <a:lnTo>
                      <a:pt x="85575" y="586731"/>
                    </a:lnTo>
                    <a:lnTo>
                      <a:pt x="85435" y="587305"/>
                    </a:lnTo>
                    <a:lnTo>
                      <a:pt x="85499" y="588223"/>
                    </a:lnTo>
                    <a:lnTo>
                      <a:pt x="85918" y="589948"/>
                    </a:lnTo>
                    <a:lnTo>
                      <a:pt x="86045" y="590467"/>
                    </a:lnTo>
                    <a:lnTo>
                      <a:pt x="86629" y="591894"/>
                    </a:lnTo>
                    <a:lnTo>
                      <a:pt x="87048" y="592931"/>
                    </a:lnTo>
                    <a:lnTo>
                      <a:pt x="87772" y="594491"/>
                    </a:lnTo>
                    <a:lnTo>
                      <a:pt x="88216" y="595425"/>
                    </a:lnTo>
                    <a:lnTo>
                      <a:pt x="88610" y="596350"/>
                    </a:lnTo>
                    <a:lnTo>
                      <a:pt x="89309" y="597926"/>
                    </a:lnTo>
                    <a:lnTo>
                      <a:pt x="89931" y="599533"/>
                    </a:lnTo>
                    <a:lnTo>
                      <a:pt x="90248" y="600241"/>
                    </a:lnTo>
                    <a:lnTo>
                      <a:pt x="90426" y="601262"/>
                    </a:lnTo>
                    <a:lnTo>
                      <a:pt x="90337" y="601777"/>
                    </a:lnTo>
                    <a:lnTo>
                      <a:pt x="90274" y="602386"/>
                    </a:lnTo>
                    <a:lnTo>
                      <a:pt x="90185" y="602964"/>
                    </a:lnTo>
                    <a:lnTo>
                      <a:pt x="90007" y="603738"/>
                    </a:lnTo>
                    <a:lnTo>
                      <a:pt x="89601" y="604336"/>
                    </a:lnTo>
                    <a:lnTo>
                      <a:pt x="89194" y="604878"/>
                    </a:lnTo>
                    <a:lnTo>
                      <a:pt x="88305" y="605813"/>
                    </a:lnTo>
                    <a:lnTo>
                      <a:pt x="86985" y="607042"/>
                    </a:lnTo>
                    <a:lnTo>
                      <a:pt x="84851" y="608792"/>
                    </a:lnTo>
                    <a:lnTo>
                      <a:pt x="82730" y="610658"/>
                    </a:lnTo>
                    <a:lnTo>
                      <a:pt x="81346" y="612244"/>
                    </a:lnTo>
                    <a:lnTo>
                      <a:pt x="80889" y="613431"/>
                    </a:lnTo>
                    <a:lnTo>
                      <a:pt x="80203" y="615858"/>
                    </a:lnTo>
                    <a:lnTo>
                      <a:pt x="79606" y="618076"/>
                    </a:lnTo>
                    <a:lnTo>
                      <a:pt x="79441" y="620032"/>
                    </a:lnTo>
                    <a:lnTo>
                      <a:pt x="79377" y="622000"/>
                    </a:lnTo>
                    <a:lnTo>
                      <a:pt x="79466" y="623981"/>
                    </a:lnTo>
                    <a:lnTo>
                      <a:pt x="79669" y="624896"/>
                    </a:lnTo>
                    <a:lnTo>
                      <a:pt x="80457" y="625150"/>
                    </a:lnTo>
                    <a:lnTo>
                      <a:pt x="81181" y="625797"/>
                    </a:lnTo>
                    <a:lnTo>
                      <a:pt x="80990" y="626369"/>
                    </a:lnTo>
                    <a:lnTo>
                      <a:pt x="80431" y="627017"/>
                    </a:lnTo>
                    <a:lnTo>
                      <a:pt x="80673" y="627931"/>
                    </a:lnTo>
                    <a:lnTo>
                      <a:pt x="81447" y="628299"/>
                    </a:lnTo>
                    <a:lnTo>
                      <a:pt x="81790" y="629201"/>
                    </a:lnTo>
                    <a:lnTo>
                      <a:pt x="81778" y="630128"/>
                    </a:lnTo>
                    <a:lnTo>
                      <a:pt x="81866" y="630738"/>
                    </a:lnTo>
                    <a:lnTo>
                      <a:pt x="81397" y="631576"/>
                    </a:lnTo>
                    <a:lnTo>
                      <a:pt x="80749" y="632960"/>
                    </a:lnTo>
                    <a:lnTo>
                      <a:pt x="80749" y="634408"/>
                    </a:lnTo>
                    <a:lnTo>
                      <a:pt x="80863" y="635615"/>
                    </a:lnTo>
                    <a:lnTo>
                      <a:pt x="80190" y="636897"/>
                    </a:lnTo>
                    <a:lnTo>
                      <a:pt x="79987" y="637977"/>
                    </a:lnTo>
                    <a:lnTo>
                      <a:pt x="80685" y="639209"/>
                    </a:lnTo>
                    <a:lnTo>
                      <a:pt x="81485" y="640466"/>
                    </a:lnTo>
                    <a:lnTo>
                      <a:pt x="80927" y="641215"/>
                    </a:lnTo>
                    <a:lnTo>
                      <a:pt x="80254" y="641774"/>
                    </a:lnTo>
                    <a:lnTo>
                      <a:pt x="78679" y="642942"/>
                    </a:lnTo>
                    <a:lnTo>
                      <a:pt x="77358" y="644174"/>
                    </a:lnTo>
                    <a:lnTo>
                      <a:pt x="76583" y="644898"/>
                    </a:lnTo>
                    <a:lnTo>
                      <a:pt x="75936" y="646016"/>
                    </a:lnTo>
                    <a:lnTo>
                      <a:pt x="75440" y="646765"/>
                    </a:lnTo>
                    <a:lnTo>
                      <a:pt x="74513" y="647172"/>
                    </a:lnTo>
                    <a:lnTo>
                      <a:pt x="74132" y="648658"/>
                    </a:lnTo>
                    <a:lnTo>
                      <a:pt x="74526" y="649623"/>
                    </a:lnTo>
                    <a:lnTo>
                      <a:pt x="74780" y="651210"/>
                    </a:lnTo>
                    <a:lnTo>
                      <a:pt x="74729" y="652645"/>
                    </a:lnTo>
                    <a:lnTo>
                      <a:pt x="74285" y="654258"/>
                    </a:lnTo>
                    <a:lnTo>
                      <a:pt x="73802" y="655973"/>
                    </a:lnTo>
                    <a:lnTo>
                      <a:pt x="74158" y="656938"/>
                    </a:lnTo>
                    <a:lnTo>
                      <a:pt x="74158" y="658017"/>
                    </a:lnTo>
                    <a:lnTo>
                      <a:pt x="73472" y="659973"/>
                    </a:lnTo>
                    <a:lnTo>
                      <a:pt x="72824" y="661078"/>
                    </a:lnTo>
                    <a:lnTo>
                      <a:pt x="72570" y="661980"/>
                    </a:lnTo>
                    <a:lnTo>
                      <a:pt x="72659" y="662513"/>
                    </a:lnTo>
                    <a:lnTo>
                      <a:pt x="72964" y="663351"/>
                    </a:lnTo>
                    <a:lnTo>
                      <a:pt x="72392" y="664304"/>
                    </a:lnTo>
                    <a:lnTo>
                      <a:pt x="72519" y="665053"/>
                    </a:lnTo>
                    <a:lnTo>
                      <a:pt x="72532" y="666133"/>
                    </a:lnTo>
                    <a:lnTo>
                      <a:pt x="71833" y="666831"/>
                    </a:lnTo>
                    <a:lnTo>
                      <a:pt x="71465" y="668165"/>
                    </a:lnTo>
                    <a:lnTo>
                      <a:pt x="71173" y="669219"/>
                    </a:lnTo>
                    <a:lnTo>
                      <a:pt x="70678" y="669460"/>
                    </a:lnTo>
                    <a:lnTo>
                      <a:pt x="70144" y="669244"/>
                    </a:lnTo>
                    <a:lnTo>
                      <a:pt x="69725" y="669600"/>
                    </a:lnTo>
                    <a:lnTo>
                      <a:pt x="69992" y="670248"/>
                    </a:lnTo>
                    <a:lnTo>
                      <a:pt x="69674" y="671975"/>
                    </a:lnTo>
                    <a:lnTo>
                      <a:pt x="69878" y="673092"/>
                    </a:lnTo>
                    <a:lnTo>
                      <a:pt x="69928" y="673994"/>
                    </a:lnTo>
                    <a:lnTo>
                      <a:pt x="69395" y="674718"/>
                    </a:lnTo>
                    <a:lnTo>
                      <a:pt x="68798" y="675378"/>
                    </a:lnTo>
                    <a:lnTo>
                      <a:pt x="69763" y="676178"/>
                    </a:lnTo>
                    <a:lnTo>
                      <a:pt x="70195" y="676902"/>
                    </a:lnTo>
                    <a:lnTo>
                      <a:pt x="69382" y="677715"/>
                    </a:lnTo>
                    <a:lnTo>
                      <a:pt x="69878" y="678490"/>
                    </a:lnTo>
                    <a:lnTo>
                      <a:pt x="70398" y="678401"/>
                    </a:lnTo>
                    <a:lnTo>
                      <a:pt x="71249" y="677944"/>
                    </a:lnTo>
                    <a:lnTo>
                      <a:pt x="71770" y="677982"/>
                    </a:lnTo>
                    <a:lnTo>
                      <a:pt x="71668" y="679011"/>
                    </a:lnTo>
                    <a:lnTo>
                      <a:pt x="72265" y="680446"/>
                    </a:lnTo>
                    <a:lnTo>
                      <a:pt x="73065" y="681487"/>
                    </a:lnTo>
                    <a:lnTo>
                      <a:pt x="73675" y="681881"/>
                    </a:lnTo>
                    <a:lnTo>
                      <a:pt x="73408" y="682452"/>
                    </a:lnTo>
                    <a:lnTo>
                      <a:pt x="72367" y="683049"/>
                    </a:lnTo>
                    <a:lnTo>
                      <a:pt x="72176" y="683468"/>
                    </a:lnTo>
                    <a:lnTo>
                      <a:pt x="72456" y="683976"/>
                    </a:lnTo>
                    <a:lnTo>
                      <a:pt x="72976" y="684281"/>
                    </a:lnTo>
                    <a:lnTo>
                      <a:pt x="73675" y="685208"/>
                    </a:lnTo>
                    <a:lnTo>
                      <a:pt x="73726" y="685742"/>
                    </a:lnTo>
                    <a:lnTo>
                      <a:pt x="73294" y="687189"/>
                    </a:lnTo>
                    <a:lnTo>
                      <a:pt x="72126" y="687901"/>
                    </a:lnTo>
                    <a:lnTo>
                      <a:pt x="71084" y="688574"/>
                    </a:lnTo>
                    <a:lnTo>
                      <a:pt x="71313" y="689628"/>
                    </a:lnTo>
                    <a:lnTo>
                      <a:pt x="73510" y="689895"/>
                    </a:lnTo>
                    <a:lnTo>
                      <a:pt x="76850" y="690123"/>
                    </a:lnTo>
                    <a:lnTo>
                      <a:pt x="79555" y="690288"/>
                    </a:lnTo>
                    <a:lnTo>
                      <a:pt x="81384" y="690529"/>
                    </a:lnTo>
                    <a:lnTo>
                      <a:pt x="83619" y="690733"/>
                    </a:lnTo>
                    <a:lnTo>
                      <a:pt x="84737" y="690555"/>
                    </a:lnTo>
                    <a:lnTo>
                      <a:pt x="85765" y="690021"/>
                    </a:lnTo>
                    <a:lnTo>
                      <a:pt x="86299" y="689602"/>
                    </a:lnTo>
                    <a:lnTo>
                      <a:pt x="86832" y="689247"/>
                    </a:lnTo>
                    <a:lnTo>
                      <a:pt x="87886" y="689374"/>
                    </a:lnTo>
                    <a:lnTo>
                      <a:pt x="88039" y="688688"/>
                    </a:lnTo>
                    <a:lnTo>
                      <a:pt x="88343" y="688142"/>
                    </a:lnTo>
                    <a:lnTo>
                      <a:pt x="89753" y="688205"/>
                    </a:lnTo>
                    <a:lnTo>
                      <a:pt x="91404" y="688193"/>
                    </a:lnTo>
                    <a:lnTo>
                      <a:pt x="92382" y="687672"/>
                    </a:lnTo>
                    <a:lnTo>
                      <a:pt x="93347" y="687583"/>
                    </a:lnTo>
                    <a:lnTo>
                      <a:pt x="93982" y="687012"/>
                    </a:lnTo>
                    <a:lnTo>
                      <a:pt x="94681" y="686834"/>
                    </a:lnTo>
                    <a:lnTo>
                      <a:pt x="95862" y="687456"/>
                    </a:lnTo>
                    <a:lnTo>
                      <a:pt x="96192" y="686923"/>
                    </a:lnTo>
                    <a:lnTo>
                      <a:pt x="97208" y="686478"/>
                    </a:lnTo>
                    <a:lnTo>
                      <a:pt x="98389" y="685881"/>
                    </a:lnTo>
                    <a:lnTo>
                      <a:pt x="99113" y="685767"/>
                    </a:lnTo>
                    <a:lnTo>
                      <a:pt x="99659" y="685322"/>
                    </a:lnTo>
                    <a:lnTo>
                      <a:pt x="100015" y="684840"/>
                    </a:lnTo>
                    <a:lnTo>
                      <a:pt x="101501" y="684446"/>
                    </a:lnTo>
                    <a:lnTo>
                      <a:pt x="102339" y="684865"/>
                    </a:lnTo>
                    <a:lnTo>
                      <a:pt x="104511" y="684586"/>
                    </a:lnTo>
                    <a:lnTo>
                      <a:pt x="105514" y="684154"/>
                    </a:lnTo>
                    <a:lnTo>
                      <a:pt x="106060" y="684662"/>
                    </a:lnTo>
                    <a:lnTo>
                      <a:pt x="108054" y="685665"/>
                    </a:lnTo>
                    <a:lnTo>
                      <a:pt x="108956" y="686542"/>
                    </a:lnTo>
                    <a:lnTo>
                      <a:pt x="110099" y="687481"/>
                    </a:lnTo>
                    <a:lnTo>
                      <a:pt x="111013" y="687367"/>
                    </a:lnTo>
                    <a:lnTo>
                      <a:pt x="111330" y="687875"/>
                    </a:lnTo>
                    <a:lnTo>
                      <a:pt x="111927" y="687977"/>
                    </a:lnTo>
                    <a:lnTo>
                      <a:pt x="112131" y="688713"/>
                    </a:lnTo>
                    <a:lnTo>
                      <a:pt x="112537" y="689628"/>
                    </a:lnTo>
                    <a:lnTo>
                      <a:pt x="114023" y="690529"/>
                    </a:lnTo>
                    <a:lnTo>
                      <a:pt x="115013" y="691253"/>
                    </a:lnTo>
                    <a:lnTo>
                      <a:pt x="115293" y="691977"/>
                    </a:lnTo>
                    <a:lnTo>
                      <a:pt x="116093" y="692701"/>
                    </a:lnTo>
                    <a:lnTo>
                      <a:pt x="116347" y="693273"/>
                    </a:lnTo>
                    <a:lnTo>
                      <a:pt x="116830" y="693057"/>
                    </a:lnTo>
                    <a:lnTo>
                      <a:pt x="117388" y="692955"/>
                    </a:lnTo>
                    <a:lnTo>
                      <a:pt x="118188" y="693108"/>
                    </a:lnTo>
                    <a:lnTo>
                      <a:pt x="119560" y="691634"/>
                    </a:lnTo>
                    <a:lnTo>
                      <a:pt x="120500" y="691444"/>
                    </a:lnTo>
                    <a:lnTo>
                      <a:pt x="121287" y="692320"/>
                    </a:lnTo>
                    <a:lnTo>
                      <a:pt x="122354" y="691863"/>
                    </a:lnTo>
                    <a:lnTo>
                      <a:pt x="122887" y="692358"/>
                    </a:lnTo>
                    <a:lnTo>
                      <a:pt x="123650" y="692854"/>
                    </a:lnTo>
                    <a:lnTo>
                      <a:pt x="124373" y="692866"/>
                    </a:lnTo>
                    <a:lnTo>
                      <a:pt x="124196" y="692206"/>
                    </a:lnTo>
                    <a:lnTo>
                      <a:pt x="123789" y="691406"/>
                    </a:lnTo>
                    <a:lnTo>
                      <a:pt x="124462" y="691241"/>
                    </a:lnTo>
                    <a:lnTo>
                      <a:pt x="125491" y="692346"/>
                    </a:lnTo>
                    <a:lnTo>
                      <a:pt x="126863" y="693057"/>
                    </a:lnTo>
                    <a:lnTo>
                      <a:pt x="128171" y="693336"/>
                    </a:lnTo>
                    <a:lnTo>
                      <a:pt x="128996" y="693311"/>
                    </a:lnTo>
                    <a:lnTo>
                      <a:pt x="129847" y="694085"/>
                    </a:lnTo>
                    <a:lnTo>
                      <a:pt x="130736" y="693908"/>
                    </a:lnTo>
                    <a:lnTo>
                      <a:pt x="131244" y="694644"/>
                    </a:lnTo>
                    <a:lnTo>
                      <a:pt x="132578" y="694632"/>
                    </a:lnTo>
                    <a:lnTo>
                      <a:pt x="133505" y="694670"/>
                    </a:lnTo>
                    <a:lnTo>
                      <a:pt x="134051" y="694200"/>
                    </a:lnTo>
                    <a:lnTo>
                      <a:pt x="134711" y="694073"/>
                    </a:lnTo>
                    <a:lnTo>
                      <a:pt x="135562" y="693489"/>
                    </a:lnTo>
                    <a:lnTo>
                      <a:pt x="136502" y="693196"/>
                    </a:lnTo>
                    <a:lnTo>
                      <a:pt x="136870" y="692828"/>
                    </a:lnTo>
                    <a:lnTo>
                      <a:pt x="137442" y="692904"/>
                    </a:lnTo>
                    <a:lnTo>
                      <a:pt x="138026" y="693298"/>
                    </a:lnTo>
                    <a:lnTo>
                      <a:pt x="138343" y="692955"/>
                    </a:lnTo>
                    <a:lnTo>
                      <a:pt x="138762" y="692028"/>
                    </a:lnTo>
                    <a:lnTo>
                      <a:pt x="139512" y="691685"/>
                    </a:lnTo>
                    <a:lnTo>
                      <a:pt x="140198" y="691469"/>
                    </a:lnTo>
                    <a:lnTo>
                      <a:pt x="140807" y="691584"/>
                    </a:lnTo>
                    <a:lnTo>
                      <a:pt x="141277" y="691774"/>
                    </a:lnTo>
                    <a:lnTo>
                      <a:pt x="141455" y="692549"/>
                    </a:lnTo>
                    <a:lnTo>
                      <a:pt x="142242" y="692181"/>
                    </a:lnTo>
                    <a:lnTo>
                      <a:pt x="142839" y="692955"/>
                    </a:lnTo>
                    <a:lnTo>
                      <a:pt x="143258" y="693184"/>
                    </a:lnTo>
                    <a:lnTo>
                      <a:pt x="143817" y="692777"/>
                    </a:lnTo>
                    <a:lnTo>
                      <a:pt x="144782" y="692650"/>
                    </a:lnTo>
                    <a:lnTo>
                      <a:pt x="145252" y="693158"/>
                    </a:lnTo>
                    <a:lnTo>
                      <a:pt x="146281" y="693387"/>
                    </a:lnTo>
                    <a:lnTo>
                      <a:pt x="145760" y="693819"/>
                    </a:lnTo>
                    <a:lnTo>
                      <a:pt x="145989" y="694505"/>
                    </a:lnTo>
                    <a:lnTo>
                      <a:pt x="146192" y="694911"/>
                    </a:lnTo>
                    <a:lnTo>
                      <a:pt x="146573" y="695305"/>
                    </a:lnTo>
                    <a:lnTo>
                      <a:pt x="146802" y="696257"/>
                    </a:lnTo>
                    <a:lnTo>
                      <a:pt x="147221" y="697045"/>
                    </a:lnTo>
                    <a:lnTo>
                      <a:pt x="147957" y="696626"/>
                    </a:lnTo>
                    <a:lnTo>
                      <a:pt x="148770" y="697337"/>
                    </a:lnTo>
                    <a:lnTo>
                      <a:pt x="149024" y="697845"/>
                    </a:lnTo>
                    <a:lnTo>
                      <a:pt x="149507" y="699153"/>
                    </a:lnTo>
                    <a:lnTo>
                      <a:pt x="149697" y="699585"/>
                    </a:lnTo>
                    <a:lnTo>
                      <a:pt x="148986" y="700461"/>
                    </a:lnTo>
                    <a:lnTo>
                      <a:pt x="149837" y="700880"/>
                    </a:lnTo>
                    <a:lnTo>
                      <a:pt x="150840" y="700994"/>
                    </a:lnTo>
                    <a:lnTo>
                      <a:pt x="151729" y="700905"/>
                    </a:lnTo>
                    <a:lnTo>
                      <a:pt x="152618" y="700728"/>
                    </a:lnTo>
                    <a:lnTo>
                      <a:pt x="152415" y="701756"/>
                    </a:lnTo>
                    <a:lnTo>
                      <a:pt x="153710" y="702569"/>
                    </a:lnTo>
                    <a:lnTo>
                      <a:pt x="154993" y="703687"/>
                    </a:lnTo>
                    <a:lnTo>
                      <a:pt x="155526" y="704499"/>
                    </a:lnTo>
                    <a:lnTo>
                      <a:pt x="156504" y="704919"/>
                    </a:lnTo>
                    <a:lnTo>
                      <a:pt x="157203" y="705122"/>
                    </a:lnTo>
                    <a:lnTo>
                      <a:pt x="158308" y="705071"/>
                    </a:lnTo>
                    <a:lnTo>
                      <a:pt x="158917" y="705363"/>
                    </a:lnTo>
                    <a:lnTo>
                      <a:pt x="158841" y="706328"/>
                    </a:lnTo>
                    <a:lnTo>
                      <a:pt x="160226" y="706785"/>
                    </a:lnTo>
                    <a:lnTo>
                      <a:pt x="161864" y="707052"/>
                    </a:lnTo>
                    <a:lnTo>
                      <a:pt x="163337" y="707357"/>
                    </a:lnTo>
                    <a:lnTo>
                      <a:pt x="164734" y="707408"/>
                    </a:lnTo>
                    <a:lnTo>
                      <a:pt x="165394" y="708309"/>
                    </a:lnTo>
                    <a:lnTo>
                      <a:pt x="166067" y="709300"/>
                    </a:lnTo>
                    <a:lnTo>
                      <a:pt x="167299" y="710507"/>
                    </a:lnTo>
                    <a:lnTo>
                      <a:pt x="168785" y="711573"/>
                    </a:lnTo>
                    <a:lnTo>
                      <a:pt x="169484" y="712501"/>
                    </a:lnTo>
                    <a:lnTo>
                      <a:pt x="170271" y="713135"/>
                    </a:lnTo>
                    <a:lnTo>
                      <a:pt x="170462" y="712221"/>
                    </a:lnTo>
                    <a:lnTo>
                      <a:pt x="171173" y="711726"/>
                    </a:lnTo>
                    <a:lnTo>
                      <a:pt x="172506" y="712069"/>
                    </a:lnTo>
                    <a:lnTo>
                      <a:pt x="173561" y="711700"/>
                    </a:lnTo>
                    <a:lnTo>
                      <a:pt x="174119" y="711523"/>
                    </a:lnTo>
                    <a:lnTo>
                      <a:pt x="174818" y="710735"/>
                    </a:lnTo>
                    <a:lnTo>
                      <a:pt x="175161" y="711535"/>
                    </a:lnTo>
                    <a:lnTo>
                      <a:pt x="174716" y="712132"/>
                    </a:lnTo>
                    <a:lnTo>
                      <a:pt x="175593" y="712602"/>
                    </a:lnTo>
                    <a:lnTo>
                      <a:pt x="176393" y="712081"/>
                    </a:lnTo>
                    <a:lnTo>
                      <a:pt x="177370" y="712462"/>
                    </a:lnTo>
                    <a:lnTo>
                      <a:pt x="177332" y="713237"/>
                    </a:lnTo>
                    <a:lnTo>
                      <a:pt x="178196" y="713529"/>
                    </a:lnTo>
                    <a:lnTo>
                      <a:pt x="178488" y="713148"/>
                    </a:lnTo>
                    <a:lnTo>
                      <a:pt x="178564" y="712640"/>
                    </a:lnTo>
                    <a:lnTo>
                      <a:pt x="179784" y="712513"/>
                    </a:lnTo>
                    <a:lnTo>
                      <a:pt x="180584" y="712424"/>
                    </a:lnTo>
                    <a:lnTo>
                      <a:pt x="181117" y="712183"/>
                    </a:lnTo>
                    <a:lnTo>
                      <a:pt x="181866" y="712653"/>
                    </a:lnTo>
                    <a:lnTo>
                      <a:pt x="184648" y="713517"/>
                    </a:lnTo>
                    <a:lnTo>
                      <a:pt x="187289" y="715193"/>
                    </a:lnTo>
                    <a:lnTo>
                      <a:pt x="189855" y="717276"/>
                    </a:lnTo>
                    <a:lnTo>
                      <a:pt x="192153" y="719447"/>
                    </a:lnTo>
                    <a:lnTo>
                      <a:pt x="195392" y="724070"/>
                    </a:lnTo>
                    <a:lnTo>
                      <a:pt x="198135" y="728007"/>
                    </a:lnTo>
                    <a:lnTo>
                      <a:pt x="200116" y="730281"/>
                    </a:lnTo>
                    <a:lnTo>
                      <a:pt x="203494" y="734941"/>
                    </a:lnTo>
                    <a:lnTo>
                      <a:pt x="206771" y="739615"/>
                    </a:lnTo>
                    <a:lnTo>
                      <a:pt x="209006" y="743235"/>
                    </a:lnTo>
                    <a:lnTo>
                      <a:pt x="211407" y="746308"/>
                    </a:lnTo>
                    <a:lnTo>
                      <a:pt x="214175" y="750296"/>
                    </a:lnTo>
                    <a:lnTo>
                      <a:pt x="216017" y="753483"/>
                    </a:lnTo>
                    <a:lnTo>
                      <a:pt x="217566" y="756862"/>
                    </a:lnTo>
                    <a:lnTo>
                      <a:pt x="218176" y="761103"/>
                    </a:lnTo>
                    <a:lnTo>
                      <a:pt x="218125" y="765510"/>
                    </a:lnTo>
                    <a:lnTo>
                      <a:pt x="217071" y="768762"/>
                    </a:lnTo>
                    <a:lnTo>
                      <a:pt x="215737" y="772660"/>
                    </a:lnTo>
                    <a:lnTo>
                      <a:pt x="213502" y="779633"/>
                    </a:lnTo>
                    <a:lnTo>
                      <a:pt x="211381" y="785437"/>
                    </a:lnTo>
                    <a:lnTo>
                      <a:pt x="210302" y="788142"/>
                    </a:lnTo>
                    <a:lnTo>
                      <a:pt x="205184" y="801375"/>
                    </a:lnTo>
                    <a:lnTo>
                      <a:pt x="201475" y="810329"/>
                    </a:lnTo>
                    <a:lnTo>
                      <a:pt x="197690" y="819104"/>
                    </a:lnTo>
                    <a:lnTo>
                      <a:pt x="194922" y="825924"/>
                    </a:lnTo>
                    <a:lnTo>
                      <a:pt x="193284" y="830153"/>
                    </a:lnTo>
                    <a:lnTo>
                      <a:pt x="192534" y="832084"/>
                    </a:lnTo>
                    <a:lnTo>
                      <a:pt x="191531" y="832884"/>
                    </a:lnTo>
                    <a:lnTo>
                      <a:pt x="190223" y="833862"/>
                    </a:lnTo>
                    <a:lnTo>
                      <a:pt x="188915" y="835068"/>
                    </a:lnTo>
                    <a:lnTo>
                      <a:pt x="187861" y="836821"/>
                    </a:lnTo>
                    <a:lnTo>
                      <a:pt x="187023" y="838878"/>
                    </a:lnTo>
                    <a:lnTo>
                      <a:pt x="186248" y="840923"/>
                    </a:lnTo>
                    <a:lnTo>
                      <a:pt x="186375" y="843019"/>
                    </a:lnTo>
                    <a:lnTo>
                      <a:pt x="186464" y="845241"/>
                    </a:lnTo>
                    <a:lnTo>
                      <a:pt x="186718" y="847959"/>
                    </a:lnTo>
                    <a:lnTo>
                      <a:pt x="186972" y="850588"/>
                    </a:lnTo>
                    <a:lnTo>
                      <a:pt x="186984" y="853979"/>
                    </a:lnTo>
                    <a:lnTo>
                      <a:pt x="187086" y="855680"/>
                    </a:lnTo>
                    <a:lnTo>
                      <a:pt x="187099" y="857624"/>
                    </a:lnTo>
                    <a:lnTo>
                      <a:pt x="187175" y="860633"/>
                    </a:lnTo>
                    <a:lnTo>
                      <a:pt x="187416" y="863681"/>
                    </a:lnTo>
                    <a:lnTo>
                      <a:pt x="187772" y="866450"/>
                    </a:lnTo>
                    <a:lnTo>
                      <a:pt x="187873" y="869371"/>
                    </a:lnTo>
                    <a:lnTo>
                      <a:pt x="187696" y="871594"/>
                    </a:lnTo>
                    <a:lnTo>
                      <a:pt x="187492" y="872762"/>
                    </a:lnTo>
                    <a:lnTo>
                      <a:pt x="187848" y="873829"/>
                    </a:lnTo>
                    <a:lnTo>
                      <a:pt x="188737" y="875213"/>
                    </a:lnTo>
                    <a:lnTo>
                      <a:pt x="190058" y="877537"/>
                    </a:lnTo>
                    <a:lnTo>
                      <a:pt x="190744" y="879607"/>
                    </a:lnTo>
                    <a:lnTo>
                      <a:pt x="191468" y="883189"/>
                    </a:lnTo>
                    <a:lnTo>
                      <a:pt x="192115" y="886643"/>
                    </a:lnTo>
                    <a:lnTo>
                      <a:pt x="192661" y="889247"/>
                    </a:lnTo>
                    <a:lnTo>
                      <a:pt x="193169" y="891012"/>
                    </a:lnTo>
                    <a:lnTo>
                      <a:pt x="193398" y="893260"/>
                    </a:lnTo>
                    <a:lnTo>
                      <a:pt x="193080" y="894682"/>
                    </a:lnTo>
                    <a:lnTo>
                      <a:pt x="192217" y="895889"/>
                    </a:lnTo>
                    <a:lnTo>
                      <a:pt x="191074" y="897375"/>
                    </a:lnTo>
                    <a:lnTo>
                      <a:pt x="189918" y="898759"/>
                    </a:lnTo>
                    <a:lnTo>
                      <a:pt x="189169" y="900029"/>
                    </a:lnTo>
                    <a:lnTo>
                      <a:pt x="188889" y="901426"/>
                    </a:lnTo>
                    <a:lnTo>
                      <a:pt x="188407" y="903940"/>
                    </a:lnTo>
                    <a:lnTo>
                      <a:pt x="188508" y="905820"/>
                    </a:lnTo>
                    <a:lnTo>
                      <a:pt x="188508" y="907255"/>
                    </a:lnTo>
                    <a:lnTo>
                      <a:pt x="188470" y="907763"/>
                    </a:lnTo>
                    <a:lnTo>
                      <a:pt x="187873" y="909198"/>
                    </a:lnTo>
                    <a:lnTo>
                      <a:pt x="187746" y="911357"/>
                    </a:lnTo>
                    <a:lnTo>
                      <a:pt x="187416" y="913516"/>
                    </a:lnTo>
                    <a:lnTo>
                      <a:pt x="187035" y="916666"/>
                    </a:lnTo>
                    <a:lnTo>
                      <a:pt x="186603" y="919841"/>
                    </a:lnTo>
                    <a:lnTo>
                      <a:pt x="186032" y="923105"/>
                    </a:lnTo>
                    <a:lnTo>
                      <a:pt x="185638" y="925251"/>
                    </a:lnTo>
                    <a:lnTo>
                      <a:pt x="185524" y="927385"/>
                    </a:lnTo>
                    <a:lnTo>
                      <a:pt x="185308" y="929404"/>
                    </a:lnTo>
                    <a:lnTo>
                      <a:pt x="185194" y="932820"/>
                    </a:lnTo>
                    <a:lnTo>
                      <a:pt x="184622" y="938243"/>
                    </a:lnTo>
                    <a:lnTo>
                      <a:pt x="184254" y="941406"/>
                    </a:lnTo>
                    <a:lnTo>
                      <a:pt x="183848" y="944695"/>
                    </a:lnTo>
                    <a:lnTo>
                      <a:pt x="183822" y="946663"/>
                    </a:lnTo>
                    <a:lnTo>
                      <a:pt x="183454" y="952188"/>
                    </a:lnTo>
                    <a:lnTo>
                      <a:pt x="183403" y="953991"/>
                    </a:lnTo>
                    <a:lnTo>
                      <a:pt x="183543" y="955744"/>
                    </a:lnTo>
                    <a:lnTo>
                      <a:pt x="183543" y="957776"/>
                    </a:lnTo>
                    <a:lnTo>
                      <a:pt x="183340" y="959757"/>
                    </a:lnTo>
                    <a:lnTo>
                      <a:pt x="183111" y="961167"/>
                    </a:lnTo>
                    <a:lnTo>
                      <a:pt x="182806" y="966856"/>
                    </a:lnTo>
                    <a:lnTo>
                      <a:pt x="182654" y="976419"/>
                    </a:lnTo>
                    <a:lnTo>
                      <a:pt x="182768" y="984560"/>
                    </a:lnTo>
                    <a:lnTo>
                      <a:pt x="182806" y="987786"/>
                    </a:lnTo>
                    <a:lnTo>
                      <a:pt x="182933" y="999838"/>
                    </a:lnTo>
                    <a:lnTo>
                      <a:pt x="183251" y="1000715"/>
                    </a:lnTo>
                    <a:lnTo>
                      <a:pt x="183606" y="1001413"/>
                    </a:lnTo>
                    <a:lnTo>
                      <a:pt x="184140" y="1002010"/>
                    </a:lnTo>
                    <a:lnTo>
                      <a:pt x="184825" y="1002581"/>
                    </a:lnTo>
                    <a:lnTo>
                      <a:pt x="184825" y="1004131"/>
                    </a:lnTo>
                    <a:lnTo>
                      <a:pt x="184673" y="1006417"/>
                    </a:lnTo>
                    <a:lnTo>
                      <a:pt x="184813" y="1007471"/>
                    </a:lnTo>
                    <a:lnTo>
                      <a:pt x="187607" y="1013770"/>
                    </a:lnTo>
                    <a:lnTo>
                      <a:pt x="189613" y="1018787"/>
                    </a:lnTo>
                    <a:lnTo>
                      <a:pt x="190236" y="1021123"/>
                    </a:lnTo>
                    <a:lnTo>
                      <a:pt x="193411" y="1027689"/>
                    </a:lnTo>
                    <a:lnTo>
                      <a:pt x="194808" y="1025594"/>
                    </a:lnTo>
                    <a:lnTo>
                      <a:pt x="196446" y="1023956"/>
                    </a:lnTo>
                    <a:lnTo>
                      <a:pt x="197856" y="1021847"/>
                    </a:lnTo>
                    <a:lnTo>
                      <a:pt x="199723" y="1020209"/>
                    </a:lnTo>
                    <a:lnTo>
                      <a:pt x="200891" y="1018101"/>
                    </a:lnTo>
                    <a:lnTo>
                      <a:pt x="202771" y="1016475"/>
                    </a:lnTo>
                    <a:lnTo>
                      <a:pt x="204168" y="1014367"/>
                    </a:lnTo>
                    <a:lnTo>
                      <a:pt x="205806" y="1012729"/>
                    </a:lnTo>
                    <a:lnTo>
                      <a:pt x="207203" y="1010621"/>
                    </a:lnTo>
                    <a:lnTo>
                      <a:pt x="209540" y="1007115"/>
                    </a:lnTo>
                    <a:lnTo>
                      <a:pt x="210949" y="1005248"/>
                    </a:lnTo>
                    <a:lnTo>
                      <a:pt x="212816" y="1003381"/>
                    </a:lnTo>
                    <a:lnTo>
                      <a:pt x="213985" y="1001502"/>
                    </a:lnTo>
                    <a:lnTo>
                      <a:pt x="215382" y="999406"/>
                    </a:lnTo>
                    <a:lnTo>
                      <a:pt x="216791" y="997298"/>
                    </a:lnTo>
                    <a:lnTo>
                      <a:pt x="218188" y="995431"/>
                    </a:lnTo>
                    <a:lnTo>
                      <a:pt x="219827" y="993552"/>
                    </a:lnTo>
                    <a:lnTo>
                      <a:pt x="221465" y="991685"/>
                    </a:lnTo>
                    <a:lnTo>
                      <a:pt x="222633" y="989577"/>
                    </a:lnTo>
                    <a:lnTo>
                      <a:pt x="224513" y="987710"/>
                    </a:lnTo>
                    <a:lnTo>
                      <a:pt x="226139" y="986071"/>
                    </a:lnTo>
                    <a:lnTo>
                      <a:pt x="227777" y="984446"/>
                    </a:lnTo>
                    <a:lnTo>
                      <a:pt x="229644" y="982807"/>
                    </a:lnTo>
                    <a:lnTo>
                      <a:pt x="231282" y="980928"/>
                    </a:lnTo>
                    <a:lnTo>
                      <a:pt x="233390" y="979531"/>
                    </a:lnTo>
                    <a:lnTo>
                      <a:pt x="235257" y="977893"/>
                    </a:lnTo>
                    <a:lnTo>
                      <a:pt x="237137" y="976496"/>
                    </a:lnTo>
                    <a:lnTo>
                      <a:pt x="239004" y="974857"/>
                    </a:lnTo>
                    <a:lnTo>
                      <a:pt x="241099" y="973448"/>
                    </a:lnTo>
                    <a:lnTo>
                      <a:pt x="243207" y="972051"/>
                    </a:lnTo>
                    <a:lnTo>
                      <a:pt x="245074" y="970882"/>
                    </a:lnTo>
                    <a:lnTo>
                      <a:pt x="247182" y="969485"/>
                    </a:lnTo>
                    <a:lnTo>
                      <a:pt x="249291" y="968076"/>
                    </a:lnTo>
                    <a:lnTo>
                      <a:pt x="251158" y="966437"/>
                    </a:lnTo>
                    <a:lnTo>
                      <a:pt x="253266" y="965040"/>
                    </a:lnTo>
                    <a:lnTo>
                      <a:pt x="254904" y="963161"/>
                    </a:lnTo>
                    <a:lnTo>
                      <a:pt x="256301" y="961294"/>
                    </a:lnTo>
                    <a:lnTo>
                      <a:pt x="257939" y="959655"/>
                    </a:lnTo>
                    <a:lnTo>
                      <a:pt x="259806" y="957788"/>
                    </a:lnTo>
                    <a:lnTo>
                      <a:pt x="261914" y="956392"/>
                    </a:lnTo>
                    <a:lnTo>
                      <a:pt x="263553" y="954753"/>
                    </a:lnTo>
                    <a:lnTo>
                      <a:pt x="266360" y="954042"/>
                    </a:lnTo>
                    <a:lnTo>
                      <a:pt x="269166" y="953343"/>
                    </a:lnTo>
                    <a:lnTo>
                      <a:pt x="271262" y="954753"/>
                    </a:lnTo>
                    <a:lnTo>
                      <a:pt x="272900" y="956392"/>
                    </a:lnTo>
                    <a:lnTo>
                      <a:pt x="274767" y="958017"/>
                    </a:lnTo>
                    <a:lnTo>
                      <a:pt x="276177" y="960125"/>
                    </a:lnTo>
                    <a:lnTo>
                      <a:pt x="277574" y="961992"/>
                    </a:lnTo>
                    <a:lnTo>
                      <a:pt x="278513" y="964329"/>
                    </a:lnTo>
                    <a:lnTo>
                      <a:pt x="280152" y="966437"/>
                    </a:lnTo>
                    <a:lnTo>
                      <a:pt x="281320" y="968545"/>
                    </a:lnTo>
                    <a:lnTo>
                      <a:pt x="282958" y="970412"/>
                    </a:lnTo>
                    <a:lnTo>
                      <a:pt x="284597" y="972051"/>
                    </a:lnTo>
                    <a:lnTo>
                      <a:pt x="286692" y="973448"/>
                    </a:lnTo>
                    <a:lnTo>
                      <a:pt x="288800" y="974857"/>
                    </a:lnTo>
                    <a:lnTo>
                      <a:pt x="291607" y="975556"/>
                    </a:lnTo>
                    <a:lnTo>
                      <a:pt x="294414" y="974616"/>
                    </a:lnTo>
                    <a:lnTo>
                      <a:pt x="296509" y="973448"/>
                    </a:lnTo>
                    <a:lnTo>
                      <a:pt x="299316" y="972749"/>
                    </a:lnTo>
                    <a:lnTo>
                      <a:pt x="301653" y="973689"/>
                    </a:lnTo>
                    <a:lnTo>
                      <a:pt x="304231" y="974616"/>
                    </a:lnTo>
                    <a:lnTo>
                      <a:pt x="305869" y="976254"/>
                    </a:lnTo>
                    <a:lnTo>
                      <a:pt x="307508" y="978363"/>
                    </a:lnTo>
                    <a:lnTo>
                      <a:pt x="308435" y="980699"/>
                    </a:lnTo>
                    <a:lnTo>
                      <a:pt x="309844" y="982807"/>
                    </a:lnTo>
                    <a:lnTo>
                      <a:pt x="311711" y="984433"/>
                    </a:lnTo>
                    <a:lnTo>
                      <a:pt x="313819" y="985614"/>
                    </a:lnTo>
                    <a:lnTo>
                      <a:pt x="315928" y="987011"/>
                    </a:lnTo>
                    <a:lnTo>
                      <a:pt x="318963" y="987481"/>
                    </a:lnTo>
                    <a:lnTo>
                      <a:pt x="321770" y="986783"/>
                    </a:lnTo>
                    <a:lnTo>
                      <a:pt x="324107" y="985614"/>
                    </a:lnTo>
                    <a:lnTo>
                      <a:pt x="326672" y="984674"/>
                    </a:lnTo>
                    <a:lnTo>
                      <a:pt x="329021" y="983506"/>
                    </a:lnTo>
                    <a:lnTo>
                      <a:pt x="331117" y="982096"/>
                    </a:lnTo>
                    <a:lnTo>
                      <a:pt x="333225" y="980928"/>
                    </a:lnTo>
                    <a:lnTo>
                      <a:pt x="335562" y="979760"/>
                    </a:lnTo>
                    <a:lnTo>
                      <a:pt x="338140" y="978363"/>
                    </a:lnTo>
                    <a:lnTo>
                      <a:pt x="340477" y="977423"/>
                    </a:lnTo>
                    <a:lnTo>
                      <a:pt x="342572" y="976026"/>
                    </a:lnTo>
                    <a:lnTo>
                      <a:pt x="345379" y="975327"/>
                    </a:lnTo>
                    <a:lnTo>
                      <a:pt x="347716" y="974159"/>
                    </a:lnTo>
                    <a:lnTo>
                      <a:pt x="350522" y="973689"/>
                    </a:lnTo>
                    <a:lnTo>
                      <a:pt x="353329" y="972990"/>
                    </a:lnTo>
                    <a:lnTo>
                      <a:pt x="355907" y="971822"/>
                    </a:lnTo>
                    <a:lnTo>
                      <a:pt x="358473" y="971111"/>
                    </a:lnTo>
                    <a:lnTo>
                      <a:pt x="361978" y="971111"/>
                    </a:lnTo>
                    <a:lnTo>
                      <a:pt x="365026" y="971111"/>
                    </a:lnTo>
                    <a:lnTo>
                      <a:pt x="367591" y="971822"/>
                    </a:lnTo>
                    <a:lnTo>
                      <a:pt x="370169" y="972749"/>
                    </a:lnTo>
                    <a:lnTo>
                      <a:pt x="372265" y="973918"/>
                    </a:lnTo>
                    <a:lnTo>
                      <a:pt x="374373" y="975327"/>
                    </a:lnTo>
                    <a:lnTo>
                      <a:pt x="376240" y="976953"/>
                    </a:lnTo>
                    <a:lnTo>
                      <a:pt x="377408" y="979061"/>
                    </a:lnTo>
                    <a:lnTo>
                      <a:pt x="378120" y="981868"/>
                    </a:lnTo>
                    <a:lnTo>
                      <a:pt x="377180" y="984204"/>
                    </a:lnTo>
                    <a:lnTo>
                      <a:pt x="376240" y="986541"/>
                    </a:lnTo>
                    <a:lnTo>
                      <a:pt x="375072" y="988878"/>
                    </a:lnTo>
                    <a:lnTo>
                      <a:pt x="374614" y="991685"/>
                    </a:lnTo>
                    <a:lnTo>
                      <a:pt x="374614" y="994961"/>
                    </a:lnTo>
                    <a:lnTo>
                      <a:pt x="374614" y="998467"/>
                    </a:lnTo>
                    <a:lnTo>
                      <a:pt x="375541" y="1000803"/>
                    </a:lnTo>
                    <a:lnTo>
                      <a:pt x="376951" y="1002683"/>
                    </a:lnTo>
                    <a:lnTo>
                      <a:pt x="378818" y="1004309"/>
                    </a:lnTo>
                    <a:lnTo>
                      <a:pt x="381625" y="1005020"/>
                    </a:lnTo>
                    <a:lnTo>
                      <a:pt x="384432" y="1005020"/>
                    </a:lnTo>
                    <a:lnTo>
                      <a:pt x="387238" y="1004321"/>
                    </a:lnTo>
                    <a:lnTo>
                      <a:pt x="390273" y="1004550"/>
                    </a:lnTo>
                    <a:lnTo>
                      <a:pt x="392382" y="1005947"/>
                    </a:lnTo>
                    <a:lnTo>
                      <a:pt x="394249" y="1007585"/>
                    </a:lnTo>
                    <a:lnTo>
                      <a:pt x="395887" y="1009224"/>
                    </a:lnTo>
                    <a:lnTo>
                      <a:pt x="397284" y="1011332"/>
                    </a:lnTo>
                    <a:lnTo>
                      <a:pt x="399163" y="1012957"/>
                    </a:lnTo>
                    <a:lnTo>
                      <a:pt x="400332" y="1015307"/>
                    </a:lnTo>
                    <a:lnTo>
                      <a:pt x="401729" y="1017402"/>
                    </a:lnTo>
                    <a:lnTo>
                      <a:pt x="403139" y="1019269"/>
                    </a:lnTo>
                    <a:lnTo>
                      <a:pt x="404066" y="1021619"/>
                    </a:lnTo>
                    <a:lnTo>
                      <a:pt x="405234" y="1024184"/>
                    </a:lnTo>
                    <a:lnTo>
                      <a:pt x="406174" y="1026521"/>
                    </a:lnTo>
                    <a:lnTo>
                      <a:pt x="407342" y="1028858"/>
                    </a:lnTo>
                    <a:lnTo>
                      <a:pt x="408739" y="1030737"/>
                    </a:lnTo>
                    <a:lnTo>
                      <a:pt x="410378" y="1032363"/>
                    </a:lnTo>
                    <a:lnTo>
                      <a:pt x="412257" y="1034243"/>
                    </a:lnTo>
                    <a:lnTo>
                      <a:pt x="413426" y="1036579"/>
                    </a:lnTo>
                    <a:lnTo>
                      <a:pt x="414823" y="1038446"/>
                    </a:lnTo>
                    <a:lnTo>
                      <a:pt x="416232" y="1040554"/>
                    </a:lnTo>
                    <a:lnTo>
                      <a:pt x="417858" y="1042193"/>
                    </a:lnTo>
                    <a:lnTo>
                      <a:pt x="419738" y="1043831"/>
                    </a:lnTo>
                    <a:lnTo>
                      <a:pt x="422074" y="1044758"/>
                    </a:lnTo>
                    <a:lnTo>
                      <a:pt x="424640" y="1045927"/>
                    </a:lnTo>
                    <a:lnTo>
                      <a:pt x="426722" y="1046765"/>
                    </a:lnTo>
                    <a:lnTo>
                      <a:pt x="430672" y="1049102"/>
                    </a:lnTo>
                    <a:lnTo>
                      <a:pt x="430672" y="1052708"/>
                    </a:lnTo>
                    <a:lnTo>
                      <a:pt x="432031" y="1056760"/>
                    </a:lnTo>
                    <a:lnTo>
                      <a:pt x="426621" y="1060811"/>
                    </a:lnTo>
                    <a:lnTo>
                      <a:pt x="426621" y="1067110"/>
                    </a:lnTo>
                    <a:lnTo>
                      <a:pt x="423471" y="1071161"/>
                    </a:lnTo>
                    <a:lnTo>
                      <a:pt x="423916" y="1074324"/>
                    </a:lnTo>
                    <a:lnTo>
                      <a:pt x="428424" y="1076114"/>
                    </a:lnTo>
                    <a:lnTo>
                      <a:pt x="436984" y="1067567"/>
                    </a:lnTo>
                    <a:lnTo>
                      <a:pt x="445531" y="1068012"/>
                    </a:lnTo>
                    <a:lnTo>
                      <a:pt x="450040" y="1059465"/>
                    </a:lnTo>
                    <a:lnTo>
                      <a:pt x="457698" y="1057204"/>
                    </a:lnTo>
                    <a:lnTo>
                      <a:pt x="458600" y="1053153"/>
                    </a:lnTo>
                    <a:lnTo>
                      <a:pt x="455895" y="1047298"/>
                    </a:lnTo>
                    <a:lnTo>
                      <a:pt x="462651" y="1031093"/>
                    </a:lnTo>
                    <a:lnTo>
                      <a:pt x="465356" y="1031093"/>
                    </a:lnTo>
                    <a:lnTo>
                      <a:pt x="467604" y="1031982"/>
                    </a:lnTo>
                    <a:lnTo>
                      <a:pt x="469407" y="1029290"/>
                    </a:lnTo>
                    <a:lnTo>
                      <a:pt x="471655" y="1028388"/>
                    </a:lnTo>
                    <a:lnTo>
                      <a:pt x="475707" y="1030191"/>
                    </a:lnTo>
                    <a:lnTo>
                      <a:pt x="478412" y="1030636"/>
                    </a:lnTo>
                    <a:lnTo>
                      <a:pt x="482006" y="1033341"/>
                    </a:lnTo>
                    <a:lnTo>
                      <a:pt x="485612" y="1029734"/>
                    </a:lnTo>
                    <a:lnTo>
                      <a:pt x="493728" y="1031982"/>
                    </a:lnTo>
                    <a:lnTo>
                      <a:pt x="495976" y="1035144"/>
                    </a:lnTo>
                    <a:lnTo>
                      <a:pt x="496420" y="1037837"/>
                    </a:lnTo>
                    <a:lnTo>
                      <a:pt x="499570" y="1040097"/>
                    </a:lnTo>
                    <a:lnTo>
                      <a:pt x="502275" y="1039196"/>
                    </a:lnTo>
                    <a:lnTo>
                      <a:pt x="504535" y="1040097"/>
                    </a:lnTo>
                    <a:lnTo>
                      <a:pt x="504535" y="1043691"/>
                    </a:lnTo>
                    <a:lnTo>
                      <a:pt x="506783" y="1047298"/>
                    </a:lnTo>
                    <a:lnTo>
                      <a:pt x="510835" y="1047743"/>
                    </a:lnTo>
                    <a:lnTo>
                      <a:pt x="514442" y="1046396"/>
                    </a:lnTo>
                    <a:lnTo>
                      <a:pt x="519395" y="1053597"/>
                    </a:lnTo>
                    <a:lnTo>
                      <a:pt x="525694" y="1053153"/>
                    </a:lnTo>
                    <a:lnTo>
                      <a:pt x="526596" y="1047743"/>
                    </a:lnTo>
                    <a:lnTo>
                      <a:pt x="529301" y="1047743"/>
                    </a:lnTo>
                    <a:lnTo>
                      <a:pt x="532450" y="1049546"/>
                    </a:lnTo>
                    <a:lnTo>
                      <a:pt x="536057" y="1054055"/>
                    </a:lnTo>
                    <a:lnTo>
                      <a:pt x="538305" y="1054499"/>
                    </a:lnTo>
                    <a:lnTo>
                      <a:pt x="539651" y="1056760"/>
                    </a:lnTo>
                    <a:lnTo>
                      <a:pt x="540108" y="1062157"/>
                    </a:lnTo>
                    <a:lnTo>
                      <a:pt x="546407" y="1066209"/>
                    </a:lnTo>
                    <a:lnTo>
                      <a:pt x="552262" y="1066209"/>
                    </a:lnTo>
                    <a:lnTo>
                      <a:pt x="553608" y="1070717"/>
                    </a:lnTo>
                    <a:lnTo>
                      <a:pt x="554510" y="1070717"/>
                    </a:lnTo>
                    <a:lnTo>
                      <a:pt x="555412" y="1073867"/>
                    </a:lnTo>
                    <a:lnTo>
                      <a:pt x="558117" y="1078375"/>
                    </a:lnTo>
                    <a:lnTo>
                      <a:pt x="559019" y="1086478"/>
                    </a:lnTo>
                    <a:lnTo>
                      <a:pt x="558117" y="1089627"/>
                    </a:lnTo>
                    <a:lnTo>
                      <a:pt x="561266" y="1095482"/>
                    </a:lnTo>
                    <a:lnTo>
                      <a:pt x="561724" y="1099089"/>
                    </a:lnTo>
                    <a:lnTo>
                      <a:pt x="565775" y="1104944"/>
                    </a:lnTo>
                    <a:lnTo>
                      <a:pt x="565775" y="1107191"/>
                    </a:lnTo>
                    <a:lnTo>
                      <a:pt x="568023" y="1108995"/>
                    </a:lnTo>
                    <a:lnTo>
                      <a:pt x="575681" y="1108995"/>
                    </a:lnTo>
                    <a:lnTo>
                      <a:pt x="577027" y="1104944"/>
                    </a:lnTo>
                    <a:lnTo>
                      <a:pt x="578373" y="1104486"/>
                    </a:lnTo>
                    <a:lnTo>
                      <a:pt x="585130" y="1107191"/>
                    </a:lnTo>
                    <a:lnTo>
                      <a:pt x="585587" y="1106290"/>
                    </a:lnTo>
                    <a:lnTo>
                      <a:pt x="587390" y="1103140"/>
                    </a:lnTo>
                    <a:lnTo>
                      <a:pt x="590096" y="1103140"/>
                    </a:lnTo>
                    <a:lnTo>
                      <a:pt x="591886" y="1100892"/>
                    </a:lnTo>
                    <a:lnTo>
                      <a:pt x="596852" y="1104042"/>
                    </a:lnTo>
                    <a:lnTo>
                      <a:pt x="598643" y="1104042"/>
                    </a:lnTo>
                    <a:lnTo>
                      <a:pt x="607660" y="1109897"/>
                    </a:lnTo>
                    <a:lnTo>
                      <a:pt x="609450" y="1113491"/>
                    </a:lnTo>
                    <a:lnTo>
                      <a:pt x="607660" y="1117542"/>
                    </a:lnTo>
                    <a:lnTo>
                      <a:pt x="606745" y="1122050"/>
                    </a:lnTo>
                    <a:lnTo>
                      <a:pt x="607660" y="1126559"/>
                    </a:lnTo>
                    <a:lnTo>
                      <a:pt x="606301" y="1127461"/>
                    </a:lnTo>
                    <a:lnTo>
                      <a:pt x="605843" y="1137811"/>
                    </a:lnTo>
                    <a:lnTo>
                      <a:pt x="608104" y="1140059"/>
                    </a:lnTo>
                    <a:lnTo>
                      <a:pt x="610796" y="1151324"/>
                    </a:lnTo>
                    <a:lnTo>
                      <a:pt x="611711" y="1151324"/>
                    </a:lnTo>
                    <a:lnTo>
                      <a:pt x="611711" y="1153127"/>
                    </a:lnTo>
                    <a:lnTo>
                      <a:pt x="614403" y="1155375"/>
                    </a:lnTo>
                    <a:lnTo>
                      <a:pt x="622061" y="1154474"/>
                    </a:lnTo>
                    <a:lnTo>
                      <a:pt x="622061" y="1153127"/>
                    </a:lnTo>
                    <a:lnTo>
                      <a:pt x="625211" y="1154474"/>
                    </a:lnTo>
                    <a:lnTo>
                      <a:pt x="626113" y="1157179"/>
                    </a:lnTo>
                    <a:lnTo>
                      <a:pt x="628818" y="1159427"/>
                    </a:lnTo>
                    <a:lnTo>
                      <a:pt x="630621" y="1165281"/>
                    </a:lnTo>
                    <a:lnTo>
                      <a:pt x="630621" y="1166640"/>
                    </a:lnTo>
                    <a:lnTo>
                      <a:pt x="632412" y="1168431"/>
                    </a:lnTo>
                    <a:lnTo>
                      <a:pt x="630164" y="1172038"/>
                    </a:lnTo>
                    <a:lnTo>
                      <a:pt x="629720" y="1178337"/>
                    </a:lnTo>
                    <a:lnTo>
                      <a:pt x="632412" y="1179696"/>
                    </a:lnTo>
                    <a:lnTo>
                      <a:pt x="634673" y="1179239"/>
                    </a:lnTo>
                    <a:lnTo>
                      <a:pt x="635574" y="1180598"/>
                    </a:lnTo>
                    <a:lnTo>
                      <a:pt x="634673" y="1183747"/>
                    </a:lnTo>
                    <a:lnTo>
                      <a:pt x="635117" y="1186897"/>
                    </a:lnTo>
                    <a:lnTo>
                      <a:pt x="638724" y="1187341"/>
                    </a:lnTo>
                    <a:lnTo>
                      <a:pt x="640527" y="1191405"/>
                    </a:lnTo>
                    <a:lnTo>
                      <a:pt x="644134" y="1193196"/>
                    </a:lnTo>
                    <a:lnTo>
                      <a:pt x="652681" y="1192751"/>
                    </a:lnTo>
                    <a:lnTo>
                      <a:pt x="658091" y="1194098"/>
                    </a:lnTo>
                    <a:lnTo>
                      <a:pt x="658993" y="1192751"/>
                    </a:lnTo>
                    <a:lnTo>
                      <a:pt x="663044" y="1193653"/>
                    </a:lnTo>
                    <a:lnTo>
                      <a:pt x="669344" y="1195457"/>
                    </a:lnTo>
                    <a:lnTo>
                      <a:pt x="678348" y="1189602"/>
                    </a:lnTo>
                    <a:lnTo>
                      <a:pt x="678348" y="1188243"/>
                    </a:lnTo>
                    <a:lnTo>
                      <a:pt x="681053" y="1187798"/>
                    </a:lnTo>
                    <a:lnTo>
                      <a:pt x="681955" y="1185551"/>
                    </a:lnTo>
                    <a:lnTo>
                      <a:pt x="690959" y="1181944"/>
                    </a:lnTo>
                    <a:lnTo>
                      <a:pt x="693207" y="1180140"/>
                    </a:lnTo>
                    <a:lnTo>
                      <a:pt x="694108" y="1177435"/>
                    </a:lnTo>
                    <a:lnTo>
                      <a:pt x="699061" y="1174286"/>
                    </a:lnTo>
                    <a:lnTo>
                      <a:pt x="699519" y="1167986"/>
                    </a:lnTo>
                    <a:lnTo>
                      <a:pt x="698160" y="1166183"/>
                    </a:lnTo>
                    <a:lnTo>
                      <a:pt x="703113" y="1158525"/>
                    </a:lnTo>
                    <a:lnTo>
                      <a:pt x="705818" y="1155833"/>
                    </a:lnTo>
                    <a:lnTo>
                      <a:pt x="707621" y="1155375"/>
                    </a:lnTo>
                    <a:lnTo>
                      <a:pt x="708079" y="1154029"/>
                    </a:lnTo>
                    <a:lnTo>
                      <a:pt x="710326" y="1153127"/>
                    </a:lnTo>
                    <a:lnTo>
                      <a:pt x="716626" y="1153572"/>
                    </a:lnTo>
                    <a:lnTo>
                      <a:pt x="717972" y="1151324"/>
                    </a:lnTo>
                    <a:lnTo>
                      <a:pt x="726532" y="1154931"/>
                    </a:lnTo>
                    <a:lnTo>
                      <a:pt x="728780" y="1154029"/>
                    </a:lnTo>
                    <a:lnTo>
                      <a:pt x="735536" y="1149965"/>
                    </a:lnTo>
                    <a:lnTo>
                      <a:pt x="745442" y="1145914"/>
                    </a:lnTo>
                    <a:lnTo>
                      <a:pt x="747703" y="1143666"/>
                    </a:lnTo>
                    <a:lnTo>
                      <a:pt x="752656" y="1142764"/>
                    </a:lnTo>
                    <a:lnTo>
                      <a:pt x="761203" y="1139615"/>
                    </a:lnTo>
                    <a:lnTo>
                      <a:pt x="763463" y="1141862"/>
                    </a:lnTo>
                    <a:lnTo>
                      <a:pt x="771121" y="1143221"/>
                    </a:lnTo>
                    <a:lnTo>
                      <a:pt x="774715" y="1146815"/>
                    </a:lnTo>
                    <a:lnTo>
                      <a:pt x="773814" y="1149521"/>
                    </a:lnTo>
                    <a:lnTo>
                      <a:pt x="772010" y="1149521"/>
                    </a:lnTo>
                    <a:lnTo>
                      <a:pt x="770664" y="1153127"/>
                    </a:lnTo>
                    <a:lnTo>
                      <a:pt x="768874" y="1153572"/>
                    </a:lnTo>
                    <a:lnTo>
                      <a:pt x="770220" y="1154931"/>
                    </a:lnTo>
                    <a:lnTo>
                      <a:pt x="770664" y="1158080"/>
                    </a:lnTo>
                    <a:lnTo>
                      <a:pt x="770664" y="1160773"/>
                    </a:lnTo>
                    <a:lnTo>
                      <a:pt x="774715" y="1164824"/>
                    </a:lnTo>
                    <a:lnTo>
                      <a:pt x="776519" y="1172038"/>
                    </a:lnTo>
                    <a:lnTo>
                      <a:pt x="776976" y="1176991"/>
                    </a:lnTo>
                    <a:lnTo>
                      <a:pt x="777865" y="1184192"/>
                    </a:lnTo>
                    <a:lnTo>
                      <a:pt x="776074" y="1189602"/>
                    </a:lnTo>
                    <a:lnTo>
                      <a:pt x="773369" y="1190504"/>
                    </a:lnTo>
                    <a:lnTo>
                      <a:pt x="775173" y="1194098"/>
                    </a:lnTo>
                    <a:lnTo>
                      <a:pt x="779224" y="1196803"/>
                    </a:lnTo>
                    <a:lnTo>
                      <a:pt x="781472" y="1194999"/>
                    </a:lnTo>
                    <a:lnTo>
                      <a:pt x="785079" y="1195457"/>
                    </a:lnTo>
                    <a:lnTo>
                      <a:pt x="785980" y="1200410"/>
                    </a:lnTo>
                    <a:lnTo>
                      <a:pt x="781027" y="1208068"/>
                    </a:lnTo>
                    <a:lnTo>
                      <a:pt x="782818" y="1211662"/>
                    </a:lnTo>
                    <a:lnTo>
                      <a:pt x="783275" y="1215269"/>
                    </a:lnTo>
                    <a:lnTo>
                      <a:pt x="785079" y="1217974"/>
                    </a:lnTo>
                    <a:lnTo>
                      <a:pt x="787784" y="1221568"/>
                    </a:lnTo>
                    <a:lnTo>
                      <a:pt x="794985" y="1224273"/>
                    </a:lnTo>
                    <a:lnTo>
                      <a:pt x="800839" y="1224273"/>
                    </a:lnTo>
                    <a:lnTo>
                      <a:pt x="805792" y="1221568"/>
                    </a:lnTo>
                    <a:lnTo>
                      <a:pt x="808942" y="1225632"/>
                    </a:lnTo>
                    <a:lnTo>
                      <a:pt x="811647" y="1227880"/>
                    </a:lnTo>
                    <a:lnTo>
                      <a:pt x="811647" y="1231474"/>
                    </a:lnTo>
                    <a:lnTo>
                      <a:pt x="814340" y="1235982"/>
                    </a:lnTo>
                    <a:lnTo>
                      <a:pt x="819305" y="1235982"/>
                    </a:lnTo>
                    <a:lnTo>
                      <a:pt x="821096" y="1240491"/>
                    </a:lnTo>
                    <a:lnTo>
                      <a:pt x="829199" y="1244085"/>
                    </a:lnTo>
                    <a:lnTo>
                      <a:pt x="831459" y="1252187"/>
                    </a:lnTo>
                    <a:lnTo>
                      <a:pt x="834164" y="1256252"/>
                    </a:lnTo>
                    <a:lnTo>
                      <a:pt x="833263" y="1267046"/>
                    </a:lnTo>
                    <a:lnTo>
                      <a:pt x="835510" y="1272457"/>
                    </a:lnTo>
                    <a:lnTo>
                      <a:pt x="837771" y="1272914"/>
                    </a:lnTo>
                    <a:lnTo>
                      <a:pt x="842711" y="1278756"/>
                    </a:lnTo>
                    <a:lnTo>
                      <a:pt x="843943" y="1279188"/>
                    </a:lnTo>
                    <a:lnTo>
                      <a:pt x="844642" y="1279175"/>
                    </a:lnTo>
                    <a:lnTo>
                      <a:pt x="845112" y="1279124"/>
                    </a:lnTo>
                    <a:lnTo>
                      <a:pt x="845340" y="1278984"/>
                    </a:lnTo>
                    <a:lnTo>
                      <a:pt x="845505" y="1277791"/>
                    </a:lnTo>
                    <a:lnTo>
                      <a:pt x="850992" y="1275314"/>
                    </a:lnTo>
                    <a:lnTo>
                      <a:pt x="854700" y="1276914"/>
                    </a:lnTo>
                    <a:lnTo>
                      <a:pt x="855234" y="1275670"/>
                    </a:lnTo>
                    <a:lnTo>
                      <a:pt x="859488" y="1276203"/>
                    </a:lnTo>
                    <a:lnTo>
                      <a:pt x="861076" y="1274793"/>
                    </a:lnTo>
                    <a:lnTo>
                      <a:pt x="858599" y="1272673"/>
                    </a:lnTo>
                    <a:lnTo>
                      <a:pt x="857189" y="1270374"/>
                    </a:lnTo>
                    <a:lnTo>
                      <a:pt x="856123" y="1270018"/>
                    </a:lnTo>
                    <a:lnTo>
                      <a:pt x="855056" y="1267720"/>
                    </a:lnTo>
                    <a:lnTo>
                      <a:pt x="855767" y="1266475"/>
                    </a:lnTo>
                    <a:lnTo>
                      <a:pt x="855589" y="1263478"/>
                    </a:lnTo>
                    <a:lnTo>
                      <a:pt x="856834" y="1262233"/>
                    </a:lnTo>
                    <a:lnTo>
                      <a:pt x="858955" y="1260646"/>
                    </a:lnTo>
                    <a:lnTo>
                      <a:pt x="859132" y="1253572"/>
                    </a:lnTo>
                    <a:lnTo>
                      <a:pt x="856834" y="1252861"/>
                    </a:lnTo>
                    <a:lnTo>
                      <a:pt x="853468" y="1253394"/>
                    </a:lnTo>
                    <a:lnTo>
                      <a:pt x="855589" y="1246853"/>
                    </a:lnTo>
                    <a:lnTo>
                      <a:pt x="856999" y="1245253"/>
                    </a:lnTo>
                    <a:lnTo>
                      <a:pt x="856478" y="1241545"/>
                    </a:lnTo>
                    <a:lnTo>
                      <a:pt x="856300" y="1237303"/>
                    </a:lnTo>
                    <a:lnTo>
                      <a:pt x="858955" y="1237303"/>
                    </a:lnTo>
                    <a:lnTo>
                      <a:pt x="862320" y="1231283"/>
                    </a:lnTo>
                    <a:lnTo>
                      <a:pt x="862663" y="1227397"/>
                    </a:lnTo>
                    <a:lnTo>
                      <a:pt x="861076" y="1225098"/>
                    </a:lnTo>
                    <a:lnTo>
                      <a:pt x="863197" y="1222622"/>
                    </a:lnTo>
                    <a:lnTo>
                      <a:pt x="855945" y="1218024"/>
                    </a:lnTo>
                    <a:lnTo>
                      <a:pt x="854535" y="1218558"/>
                    </a:lnTo>
                    <a:lnTo>
                      <a:pt x="850103" y="1216780"/>
                    </a:lnTo>
                    <a:lnTo>
                      <a:pt x="850814" y="1212182"/>
                    </a:lnTo>
                    <a:lnTo>
                      <a:pt x="850281" y="1209185"/>
                    </a:lnTo>
                    <a:lnTo>
                      <a:pt x="841619" y="1202111"/>
                    </a:lnTo>
                    <a:lnTo>
                      <a:pt x="838965" y="1202632"/>
                    </a:lnTo>
                    <a:lnTo>
                      <a:pt x="837555" y="1201222"/>
                    </a:lnTo>
                    <a:lnTo>
                      <a:pt x="834012" y="1201756"/>
                    </a:lnTo>
                    <a:lnTo>
                      <a:pt x="832958" y="1197857"/>
                    </a:lnTo>
                    <a:lnTo>
                      <a:pt x="831548" y="1196269"/>
                    </a:lnTo>
                    <a:lnTo>
                      <a:pt x="831891" y="1193082"/>
                    </a:lnTo>
                    <a:lnTo>
                      <a:pt x="828005" y="1191850"/>
                    </a:lnTo>
                    <a:lnTo>
                      <a:pt x="827649" y="1190427"/>
                    </a:lnTo>
                    <a:lnTo>
                      <a:pt x="831713" y="1187252"/>
                    </a:lnTo>
                    <a:lnTo>
                      <a:pt x="833313" y="1181055"/>
                    </a:lnTo>
                    <a:lnTo>
                      <a:pt x="832246" y="1179645"/>
                    </a:lnTo>
                    <a:lnTo>
                      <a:pt x="833136" y="1175937"/>
                    </a:lnTo>
                    <a:lnTo>
                      <a:pt x="831891" y="1174692"/>
                    </a:lnTo>
                    <a:lnTo>
                      <a:pt x="834901" y="1172038"/>
                    </a:lnTo>
                    <a:lnTo>
                      <a:pt x="834545" y="1170272"/>
                    </a:lnTo>
                    <a:lnTo>
                      <a:pt x="838089" y="1168685"/>
                    </a:lnTo>
                    <a:lnTo>
                      <a:pt x="840387" y="1164608"/>
                    </a:lnTo>
                    <a:lnTo>
                      <a:pt x="838444" y="1161789"/>
                    </a:lnTo>
                    <a:lnTo>
                      <a:pt x="840044" y="1157966"/>
                    </a:lnTo>
                    <a:lnTo>
                      <a:pt x="839638" y="1156988"/>
                    </a:lnTo>
                    <a:lnTo>
                      <a:pt x="838241" y="1154880"/>
                    </a:lnTo>
                    <a:lnTo>
                      <a:pt x="836603" y="1153013"/>
                    </a:lnTo>
                    <a:lnTo>
                      <a:pt x="835193" y="1150905"/>
                    </a:lnTo>
                    <a:lnTo>
                      <a:pt x="833796" y="1148809"/>
                    </a:lnTo>
                    <a:lnTo>
                      <a:pt x="831688" y="1147641"/>
                    </a:lnTo>
                    <a:lnTo>
                      <a:pt x="829592" y="1146231"/>
                    </a:lnTo>
                    <a:lnTo>
                      <a:pt x="827484" y="1144834"/>
                    </a:lnTo>
                    <a:lnTo>
                      <a:pt x="825846" y="1143196"/>
                    </a:lnTo>
                    <a:lnTo>
                      <a:pt x="824449" y="1141316"/>
                    </a:lnTo>
                    <a:lnTo>
                      <a:pt x="823509" y="1138522"/>
                    </a:lnTo>
                    <a:lnTo>
                      <a:pt x="824207" y="1135944"/>
                    </a:lnTo>
                    <a:lnTo>
                      <a:pt x="825147" y="1133366"/>
                    </a:lnTo>
                    <a:lnTo>
                      <a:pt x="824207" y="1131029"/>
                    </a:lnTo>
                    <a:lnTo>
                      <a:pt x="823280" y="1128693"/>
                    </a:lnTo>
                    <a:lnTo>
                      <a:pt x="822112" y="1126356"/>
                    </a:lnTo>
                    <a:lnTo>
                      <a:pt x="820931" y="1124019"/>
                    </a:lnTo>
                    <a:lnTo>
                      <a:pt x="820232" y="1121454"/>
                    </a:lnTo>
                    <a:lnTo>
                      <a:pt x="819648" y="1119117"/>
                    </a:lnTo>
                    <a:lnTo>
                      <a:pt x="819534" y="1118647"/>
                    </a:lnTo>
                    <a:lnTo>
                      <a:pt x="818835" y="1116069"/>
                    </a:lnTo>
                    <a:lnTo>
                      <a:pt x="818366" y="1113033"/>
                    </a:lnTo>
                    <a:lnTo>
                      <a:pt x="818366" y="1109528"/>
                    </a:lnTo>
                    <a:lnTo>
                      <a:pt x="817667" y="1106950"/>
                    </a:lnTo>
                    <a:lnTo>
                      <a:pt x="816969" y="1104143"/>
                    </a:lnTo>
                    <a:lnTo>
                      <a:pt x="815787" y="1101807"/>
                    </a:lnTo>
                    <a:lnTo>
                      <a:pt x="815241" y="1100435"/>
                    </a:lnTo>
                    <a:lnTo>
                      <a:pt x="815521" y="1093755"/>
                    </a:lnTo>
                    <a:lnTo>
                      <a:pt x="813755" y="1090237"/>
                    </a:lnTo>
                    <a:lnTo>
                      <a:pt x="812879" y="1088040"/>
                    </a:lnTo>
                    <a:lnTo>
                      <a:pt x="814670" y="1086440"/>
                    </a:lnTo>
                    <a:lnTo>
                      <a:pt x="816841" y="1084522"/>
                    </a:lnTo>
                    <a:lnTo>
                      <a:pt x="809806" y="1063414"/>
                    </a:lnTo>
                    <a:lnTo>
                      <a:pt x="806720" y="1063414"/>
                    </a:lnTo>
                    <a:lnTo>
                      <a:pt x="803214" y="1059465"/>
                    </a:lnTo>
                    <a:lnTo>
                      <a:pt x="804091" y="1045825"/>
                    </a:lnTo>
                    <a:lnTo>
                      <a:pt x="801005" y="1037913"/>
                    </a:lnTo>
                    <a:lnTo>
                      <a:pt x="796166" y="1037913"/>
                    </a:lnTo>
                    <a:lnTo>
                      <a:pt x="791340" y="1041431"/>
                    </a:lnTo>
                    <a:lnTo>
                      <a:pt x="782983" y="1039234"/>
                    </a:lnTo>
                    <a:lnTo>
                      <a:pt x="778589" y="1041875"/>
                    </a:lnTo>
                    <a:lnTo>
                      <a:pt x="779021" y="1044504"/>
                    </a:lnTo>
                    <a:lnTo>
                      <a:pt x="770677" y="1048898"/>
                    </a:lnTo>
                    <a:lnTo>
                      <a:pt x="768467" y="1039665"/>
                    </a:lnTo>
                    <a:lnTo>
                      <a:pt x="764073" y="1033074"/>
                    </a:lnTo>
                    <a:lnTo>
                      <a:pt x="764073" y="1030445"/>
                    </a:lnTo>
                    <a:lnTo>
                      <a:pt x="762752" y="1020768"/>
                    </a:lnTo>
                    <a:lnTo>
                      <a:pt x="756605" y="1020323"/>
                    </a:lnTo>
                    <a:lnTo>
                      <a:pt x="742089" y="1004931"/>
                    </a:lnTo>
                    <a:lnTo>
                      <a:pt x="735498" y="1004499"/>
                    </a:lnTo>
                    <a:lnTo>
                      <a:pt x="737695" y="997895"/>
                    </a:lnTo>
                    <a:lnTo>
                      <a:pt x="735498" y="990872"/>
                    </a:lnTo>
                    <a:lnTo>
                      <a:pt x="731535" y="988662"/>
                    </a:lnTo>
                    <a:lnTo>
                      <a:pt x="728017" y="977677"/>
                    </a:lnTo>
                    <a:lnTo>
                      <a:pt x="722747" y="972406"/>
                    </a:lnTo>
                    <a:lnTo>
                      <a:pt x="722303" y="963161"/>
                    </a:lnTo>
                    <a:lnTo>
                      <a:pt x="726265" y="960087"/>
                    </a:lnTo>
                    <a:lnTo>
                      <a:pt x="728017" y="955248"/>
                    </a:lnTo>
                    <a:lnTo>
                      <a:pt x="732856" y="952175"/>
                    </a:lnTo>
                    <a:lnTo>
                      <a:pt x="733733" y="942498"/>
                    </a:lnTo>
                    <a:lnTo>
                      <a:pt x="734609" y="935906"/>
                    </a:lnTo>
                    <a:lnTo>
                      <a:pt x="737695" y="920958"/>
                    </a:lnTo>
                    <a:lnTo>
                      <a:pt x="729783" y="908208"/>
                    </a:lnTo>
                    <a:lnTo>
                      <a:pt x="733301" y="903369"/>
                    </a:lnTo>
                    <a:lnTo>
                      <a:pt x="735053" y="895889"/>
                    </a:lnTo>
                    <a:lnTo>
                      <a:pt x="728462" y="888421"/>
                    </a:lnTo>
                    <a:lnTo>
                      <a:pt x="724068" y="876115"/>
                    </a:lnTo>
                    <a:lnTo>
                      <a:pt x="719661" y="874349"/>
                    </a:lnTo>
                    <a:lnTo>
                      <a:pt x="713070" y="856315"/>
                    </a:lnTo>
                    <a:lnTo>
                      <a:pt x="709552" y="848848"/>
                    </a:lnTo>
                    <a:lnTo>
                      <a:pt x="702960" y="849724"/>
                    </a:lnTo>
                    <a:lnTo>
                      <a:pt x="695480" y="840491"/>
                    </a:lnTo>
                    <a:lnTo>
                      <a:pt x="697690" y="836097"/>
                    </a:lnTo>
                    <a:lnTo>
                      <a:pt x="694604" y="831258"/>
                    </a:lnTo>
                    <a:lnTo>
                      <a:pt x="691086" y="829061"/>
                    </a:lnTo>
                    <a:lnTo>
                      <a:pt x="690210" y="824222"/>
                    </a:lnTo>
                    <a:lnTo>
                      <a:pt x="681853" y="813669"/>
                    </a:lnTo>
                    <a:lnTo>
                      <a:pt x="679656" y="810595"/>
                    </a:lnTo>
                    <a:lnTo>
                      <a:pt x="675262" y="794327"/>
                    </a:lnTo>
                    <a:lnTo>
                      <a:pt x="674817" y="788612"/>
                    </a:lnTo>
                    <a:lnTo>
                      <a:pt x="677459" y="786859"/>
                    </a:lnTo>
                    <a:lnTo>
                      <a:pt x="683174" y="788612"/>
                    </a:lnTo>
                    <a:lnTo>
                      <a:pt x="684926" y="783773"/>
                    </a:lnTo>
                    <a:lnTo>
                      <a:pt x="693727" y="778502"/>
                    </a:lnTo>
                    <a:lnTo>
                      <a:pt x="702071" y="768825"/>
                    </a:lnTo>
                    <a:lnTo>
                      <a:pt x="705094" y="768647"/>
                    </a:lnTo>
                    <a:lnTo>
                      <a:pt x="705437" y="767238"/>
                    </a:lnTo>
                    <a:lnTo>
                      <a:pt x="705678" y="764202"/>
                    </a:lnTo>
                    <a:lnTo>
                      <a:pt x="705437" y="761154"/>
                    </a:lnTo>
                    <a:lnTo>
                      <a:pt x="704510" y="758589"/>
                    </a:lnTo>
                    <a:lnTo>
                      <a:pt x="703570" y="756252"/>
                    </a:lnTo>
                    <a:lnTo>
                      <a:pt x="702872" y="753445"/>
                    </a:lnTo>
                    <a:lnTo>
                      <a:pt x="702872" y="750169"/>
                    </a:lnTo>
                    <a:lnTo>
                      <a:pt x="703341" y="747362"/>
                    </a:lnTo>
                    <a:lnTo>
                      <a:pt x="704510" y="745025"/>
                    </a:lnTo>
                    <a:lnTo>
                      <a:pt x="704510" y="741749"/>
                    </a:lnTo>
                    <a:lnTo>
                      <a:pt x="704040" y="738713"/>
                    </a:lnTo>
                    <a:lnTo>
                      <a:pt x="703341" y="735907"/>
                    </a:lnTo>
                    <a:lnTo>
                      <a:pt x="702630" y="733341"/>
                    </a:lnTo>
                    <a:lnTo>
                      <a:pt x="702173" y="730293"/>
                    </a:lnTo>
                    <a:lnTo>
                      <a:pt x="702173" y="726788"/>
                    </a:lnTo>
                    <a:lnTo>
                      <a:pt x="702173" y="723511"/>
                    </a:lnTo>
                    <a:lnTo>
                      <a:pt x="702402" y="720476"/>
                    </a:lnTo>
                    <a:lnTo>
                      <a:pt x="703100" y="717669"/>
                    </a:lnTo>
                    <a:lnTo>
                      <a:pt x="704040" y="715333"/>
                    </a:lnTo>
                    <a:lnTo>
                      <a:pt x="705437" y="713224"/>
                    </a:lnTo>
                    <a:lnTo>
                      <a:pt x="707075" y="711586"/>
                    </a:lnTo>
                    <a:lnTo>
                      <a:pt x="708485" y="709491"/>
                    </a:lnTo>
                    <a:lnTo>
                      <a:pt x="709882" y="707624"/>
                    </a:lnTo>
                    <a:lnTo>
                      <a:pt x="711292" y="705515"/>
                    </a:lnTo>
                    <a:lnTo>
                      <a:pt x="712917" y="703649"/>
                    </a:lnTo>
                    <a:lnTo>
                      <a:pt x="714556" y="702010"/>
                    </a:lnTo>
                    <a:lnTo>
                      <a:pt x="716664" y="700601"/>
                    </a:lnTo>
                    <a:lnTo>
                      <a:pt x="720169" y="700601"/>
                    </a:lnTo>
                    <a:lnTo>
                      <a:pt x="723446" y="700131"/>
                    </a:lnTo>
                    <a:lnTo>
                      <a:pt x="726481" y="700601"/>
                    </a:lnTo>
                    <a:lnTo>
                      <a:pt x="729986" y="700601"/>
                    </a:lnTo>
                    <a:lnTo>
                      <a:pt x="733034" y="700131"/>
                    </a:lnTo>
                    <a:lnTo>
                      <a:pt x="735841" y="699432"/>
                    </a:lnTo>
                    <a:lnTo>
                      <a:pt x="739105" y="698962"/>
                    </a:lnTo>
                    <a:lnTo>
                      <a:pt x="742153" y="698734"/>
                    </a:lnTo>
                    <a:lnTo>
                      <a:pt x="744959" y="698734"/>
                    </a:lnTo>
                    <a:lnTo>
                      <a:pt x="747766" y="699432"/>
                    </a:lnTo>
                    <a:lnTo>
                      <a:pt x="750331" y="700372"/>
                    </a:lnTo>
                    <a:lnTo>
                      <a:pt x="752668" y="701299"/>
                    </a:lnTo>
                    <a:lnTo>
                      <a:pt x="755246" y="702239"/>
                    </a:lnTo>
                    <a:lnTo>
                      <a:pt x="758053" y="702950"/>
                    </a:lnTo>
                    <a:lnTo>
                      <a:pt x="761088" y="703179"/>
                    </a:lnTo>
                    <a:lnTo>
                      <a:pt x="764594" y="703179"/>
                    </a:lnTo>
                    <a:lnTo>
                      <a:pt x="767400" y="702467"/>
                    </a:lnTo>
                    <a:lnTo>
                      <a:pt x="769267" y="701070"/>
                    </a:lnTo>
                    <a:lnTo>
                      <a:pt x="770677" y="698962"/>
                    </a:lnTo>
                    <a:lnTo>
                      <a:pt x="770969" y="698353"/>
                    </a:lnTo>
                    <a:lnTo>
                      <a:pt x="771020" y="698264"/>
                    </a:lnTo>
                    <a:lnTo>
                      <a:pt x="771845" y="696626"/>
                    </a:lnTo>
                    <a:lnTo>
                      <a:pt x="772544" y="694060"/>
                    </a:lnTo>
                    <a:lnTo>
                      <a:pt x="773712" y="691952"/>
                    </a:lnTo>
                    <a:lnTo>
                      <a:pt x="775109" y="689844"/>
                    </a:lnTo>
                    <a:lnTo>
                      <a:pt x="776519" y="687748"/>
                    </a:lnTo>
                    <a:lnTo>
                      <a:pt x="777916" y="685869"/>
                    </a:lnTo>
                    <a:lnTo>
                      <a:pt x="778856" y="683303"/>
                    </a:lnTo>
                    <a:lnTo>
                      <a:pt x="779796" y="680966"/>
                    </a:lnTo>
                    <a:lnTo>
                      <a:pt x="780253" y="677931"/>
                    </a:lnTo>
                    <a:lnTo>
                      <a:pt x="780253" y="675353"/>
                    </a:lnTo>
                    <a:lnTo>
                      <a:pt x="779554" y="672546"/>
                    </a:lnTo>
                    <a:lnTo>
                      <a:pt x="778856" y="669981"/>
                    </a:lnTo>
                    <a:lnTo>
                      <a:pt x="777687" y="667644"/>
                    </a:lnTo>
                    <a:lnTo>
                      <a:pt x="777217" y="664596"/>
                    </a:lnTo>
                    <a:lnTo>
                      <a:pt x="776976" y="661561"/>
                    </a:lnTo>
                    <a:lnTo>
                      <a:pt x="776278" y="658754"/>
                    </a:lnTo>
                    <a:lnTo>
                      <a:pt x="775820" y="655719"/>
                    </a:lnTo>
                    <a:lnTo>
                      <a:pt x="774487" y="648518"/>
                    </a:lnTo>
                    <a:lnTo>
                      <a:pt x="773941" y="640212"/>
                    </a:lnTo>
                    <a:lnTo>
                      <a:pt x="774322" y="638904"/>
                    </a:lnTo>
                    <a:lnTo>
                      <a:pt x="777446" y="636656"/>
                    </a:lnTo>
                    <a:lnTo>
                      <a:pt x="778183" y="632490"/>
                    </a:lnTo>
                    <a:lnTo>
                      <a:pt x="787682" y="632490"/>
                    </a:lnTo>
                    <a:lnTo>
                      <a:pt x="790006" y="631360"/>
                    </a:lnTo>
                    <a:lnTo>
                      <a:pt x="796153" y="630928"/>
                    </a:lnTo>
                    <a:lnTo>
                      <a:pt x="796623" y="628122"/>
                    </a:lnTo>
                    <a:lnTo>
                      <a:pt x="797321" y="625556"/>
                    </a:lnTo>
                    <a:lnTo>
                      <a:pt x="798020" y="622750"/>
                    </a:lnTo>
                    <a:lnTo>
                      <a:pt x="798020" y="619244"/>
                    </a:lnTo>
                    <a:lnTo>
                      <a:pt x="797563" y="616203"/>
                    </a:lnTo>
                    <a:lnTo>
                      <a:pt x="796394" y="613865"/>
                    </a:lnTo>
                    <a:lnTo>
                      <a:pt x="795455" y="611524"/>
                    </a:lnTo>
                    <a:lnTo>
                      <a:pt x="794045" y="609656"/>
                    </a:lnTo>
                    <a:lnTo>
                      <a:pt x="792419" y="608017"/>
                    </a:lnTo>
                    <a:lnTo>
                      <a:pt x="790781" y="605916"/>
                    </a:lnTo>
                    <a:lnTo>
                      <a:pt x="789143" y="604277"/>
                    </a:lnTo>
                    <a:lnTo>
                      <a:pt x="787276" y="602640"/>
                    </a:lnTo>
                    <a:lnTo>
                      <a:pt x="785637" y="601002"/>
                    </a:lnTo>
                    <a:lnTo>
                      <a:pt x="783771" y="599134"/>
                    </a:lnTo>
                    <a:lnTo>
                      <a:pt x="782120" y="597499"/>
                    </a:lnTo>
                    <a:lnTo>
                      <a:pt x="780964" y="595159"/>
                    </a:lnTo>
                    <a:lnTo>
                      <a:pt x="780964" y="591887"/>
                    </a:lnTo>
                    <a:lnTo>
                      <a:pt x="782361" y="589780"/>
                    </a:lnTo>
                    <a:lnTo>
                      <a:pt x="783758" y="587912"/>
                    </a:lnTo>
                    <a:lnTo>
                      <a:pt x="785637" y="586509"/>
                    </a:lnTo>
                    <a:lnTo>
                      <a:pt x="787504" y="584637"/>
                    </a:lnTo>
                    <a:lnTo>
                      <a:pt x="789143" y="583002"/>
                    </a:lnTo>
                    <a:lnTo>
                      <a:pt x="791010" y="581365"/>
                    </a:lnTo>
                    <a:lnTo>
                      <a:pt x="792419" y="579262"/>
                    </a:lnTo>
                    <a:lnTo>
                      <a:pt x="793588" y="577157"/>
                    </a:lnTo>
                    <a:lnTo>
                      <a:pt x="794515" y="574818"/>
                    </a:lnTo>
                    <a:lnTo>
                      <a:pt x="794985" y="571781"/>
                    </a:lnTo>
                    <a:lnTo>
                      <a:pt x="793588" y="569675"/>
                    </a:lnTo>
                    <a:lnTo>
                      <a:pt x="791708" y="568038"/>
                    </a:lnTo>
                    <a:lnTo>
                      <a:pt x="790083" y="566403"/>
                    </a:lnTo>
                    <a:lnTo>
                      <a:pt x="788203" y="564765"/>
                    </a:lnTo>
                    <a:lnTo>
                      <a:pt x="787034" y="562428"/>
                    </a:lnTo>
                    <a:lnTo>
                      <a:pt x="786107" y="560090"/>
                    </a:lnTo>
                    <a:lnTo>
                      <a:pt x="785396" y="557516"/>
                    </a:lnTo>
                    <a:lnTo>
                      <a:pt x="785396" y="554009"/>
                    </a:lnTo>
                    <a:lnTo>
                      <a:pt x="785168" y="550738"/>
                    </a:lnTo>
                    <a:lnTo>
                      <a:pt x="785168" y="547231"/>
                    </a:lnTo>
                    <a:lnTo>
                      <a:pt x="785168" y="543956"/>
                    </a:lnTo>
                    <a:lnTo>
                      <a:pt x="784926" y="540920"/>
                    </a:lnTo>
                    <a:lnTo>
                      <a:pt x="783999" y="538109"/>
                    </a:lnTo>
                    <a:lnTo>
                      <a:pt x="783771" y="535072"/>
                    </a:lnTo>
                    <a:lnTo>
                      <a:pt x="783301" y="532032"/>
                    </a:lnTo>
                    <a:lnTo>
                      <a:pt x="783060" y="529460"/>
                    </a:lnTo>
                    <a:lnTo>
                      <a:pt x="783060" y="528990"/>
                    </a:lnTo>
                    <a:lnTo>
                      <a:pt x="783060" y="525254"/>
                    </a:lnTo>
                    <a:lnTo>
                      <a:pt x="780494" y="523616"/>
                    </a:lnTo>
                    <a:lnTo>
                      <a:pt x="781421" y="521279"/>
                    </a:lnTo>
                    <a:lnTo>
                      <a:pt x="782831" y="519172"/>
                    </a:lnTo>
                    <a:lnTo>
                      <a:pt x="784228" y="517304"/>
                    </a:lnTo>
                    <a:lnTo>
                      <a:pt x="785866" y="515432"/>
                    </a:lnTo>
                    <a:lnTo>
                      <a:pt x="787504" y="513795"/>
                    </a:lnTo>
                    <a:lnTo>
                      <a:pt x="789371" y="512160"/>
                    </a:lnTo>
                    <a:lnTo>
                      <a:pt x="791010" y="510288"/>
                    </a:lnTo>
                    <a:lnTo>
                      <a:pt x="793118" y="509119"/>
                    </a:lnTo>
                    <a:lnTo>
                      <a:pt x="795226" y="507719"/>
                    </a:lnTo>
                    <a:lnTo>
                      <a:pt x="796852" y="505847"/>
                    </a:lnTo>
                    <a:lnTo>
                      <a:pt x="798960" y="504444"/>
                    </a:lnTo>
                    <a:lnTo>
                      <a:pt x="801068" y="503275"/>
                    </a:lnTo>
                    <a:lnTo>
                      <a:pt x="802706" y="501403"/>
                    </a:lnTo>
                    <a:lnTo>
                      <a:pt x="803545" y="500659"/>
                    </a:lnTo>
                    <a:lnTo>
                      <a:pt x="804573" y="499766"/>
                    </a:lnTo>
                    <a:lnTo>
                      <a:pt x="806212" y="498132"/>
                    </a:lnTo>
                    <a:lnTo>
                      <a:pt x="807609" y="496029"/>
                    </a:lnTo>
                    <a:lnTo>
                      <a:pt x="809018" y="493923"/>
                    </a:lnTo>
                    <a:lnTo>
                      <a:pt x="809945" y="491585"/>
                    </a:lnTo>
                    <a:lnTo>
                      <a:pt x="810885" y="489248"/>
                    </a:lnTo>
                    <a:lnTo>
                      <a:pt x="811584" y="487845"/>
                    </a:lnTo>
                    <a:lnTo>
                      <a:pt x="812054" y="486908"/>
                    </a:lnTo>
                    <a:lnTo>
                      <a:pt x="812993" y="484335"/>
                    </a:lnTo>
                    <a:lnTo>
                      <a:pt x="813222" y="484133"/>
                    </a:lnTo>
                    <a:lnTo>
                      <a:pt x="814860" y="482701"/>
                    </a:lnTo>
                    <a:lnTo>
                      <a:pt x="816499" y="481063"/>
                    </a:lnTo>
                    <a:lnTo>
                      <a:pt x="818137" y="479195"/>
                    </a:lnTo>
                    <a:lnTo>
                      <a:pt x="820004" y="477558"/>
                    </a:lnTo>
                    <a:lnTo>
                      <a:pt x="821871" y="476155"/>
                    </a:lnTo>
                    <a:lnTo>
                      <a:pt x="823979" y="474751"/>
                    </a:lnTo>
                    <a:lnTo>
                      <a:pt x="826087" y="473583"/>
                    </a:lnTo>
                    <a:lnTo>
                      <a:pt x="828183" y="472179"/>
                    </a:lnTo>
                    <a:lnTo>
                      <a:pt x="830532" y="471011"/>
                    </a:lnTo>
                    <a:lnTo>
                      <a:pt x="832628" y="469608"/>
                    </a:lnTo>
                    <a:lnTo>
                      <a:pt x="834494" y="467969"/>
                    </a:lnTo>
                    <a:lnTo>
                      <a:pt x="836374" y="466570"/>
                    </a:lnTo>
                    <a:lnTo>
                      <a:pt x="838939" y="465633"/>
                    </a:lnTo>
                    <a:lnTo>
                      <a:pt x="841048" y="464229"/>
                    </a:lnTo>
                    <a:lnTo>
                      <a:pt x="841276" y="463763"/>
                    </a:lnTo>
                    <a:lnTo>
                      <a:pt x="841048" y="463763"/>
                    </a:lnTo>
                    <a:lnTo>
                      <a:pt x="842216" y="460489"/>
                    </a:lnTo>
                    <a:lnTo>
                      <a:pt x="843613" y="456983"/>
                    </a:lnTo>
                    <a:lnTo>
                      <a:pt x="845251" y="453711"/>
                    </a:lnTo>
                    <a:lnTo>
                      <a:pt x="846648" y="450201"/>
                    </a:lnTo>
                    <a:lnTo>
                      <a:pt x="848287" y="446929"/>
                    </a:lnTo>
                    <a:lnTo>
                      <a:pt x="849696" y="443420"/>
                    </a:lnTo>
                    <a:lnTo>
                      <a:pt x="851335" y="440149"/>
                    </a:lnTo>
                    <a:lnTo>
                      <a:pt x="852732" y="436642"/>
                    </a:lnTo>
                    <a:lnTo>
                      <a:pt x="854129" y="433367"/>
                    </a:lnTo>
                    <a:lnTo>
                      <a:pt x="855767" y="429860"/>
                    </a:lnTo>
                    <a:lnTo>
                      <a:pt x="857177" y="426586"/>
                    </a:lnTo>
                    <a:lnTo>
                      <a:pt x="858815" y="423080"/>
                    </a:lnTo>
                    <a:lnTo>
                      <a:pt x="860212" y="419808"/>
                    </a:lnTo>
                    <a:lnTo>
                      <a:pt x="861850" y="416302"/>
                    </a:lnTo>
                    <a:lnTo>
                      <a:pt x="863260" y="413027"/>
                    </a:lnTo>
                    <a:lnTo>
                      <a:pt x="864886" y="409520"/>
                    </a:lnTo>
                    <a:lnTo>
                      <a:pt x="866295" y="406246"/>
                    </a:lnTo>
                    <a:lnTo>
                      <a:pt x="867692" y="402740"/>
                    </a:lnTo>
                    <a:lnTo>
                      <a:pt x="869331" y="399468"/>
                    </a:lnTo>
                    <a:lnTo>
                      <a:pt x="870499" y="395958"/>
                    </a:lnTo>
                    <a:lnTo>
                      <a:pt x="872366" y="392686"/>
                    </a:lnTo>
                    <a:lnTo>
                      <a:pt x="873776" y="389177"/>
                    </a:lnTo>
                    <a:lnTo>
                      <a:pt x="875414" y="385906"/>
                    </a:lnTo>
                    <a:lnTo>
                      <a:pt x="876811" y="382399"/>
                    </a:lnTo>
                    <a:lnTo>
                      <a:pt x="878449" y="378890"/>
                    </a:lnTo>
                    <a:lnTo>
                      <a:pt x="878957" y="377724"/>
                    </a:lnTo>
                    <a:lnTo>
                      <a:pt x="879846" y="375617"/>
                    </a:lnTo>
                    <a:lnTo>
                      <a:pt x="881256" y="372112"/>
                    </a:lnTo>
                    <a:lnTo>
                      <a:pt x="882894" y="368837"/>
                    </a:lnTo>
                    <a:lnTo>
                      <a:pt x="884063" y="365330"/>
                    </a:lnTo>
                    <a:lnTo>
                      <a:pt x="885929" y="362059"/>
                    </a:lnTo>
                    <a:lnTo>
                      <a:pt x="887339" y="358552"/>
                    </a:lnTo>
                    <a:lnTo>
                      <a:pt x="887809" y="357615"/>
                    </a:lnTo>
                    <a:lnTo>
                      <a:pt x="890375" y="354109"/>
                    </a:lnTo>
                    <a:lnTo>
                      <a:pt x="893181" y="350833"/>
                    </a:lnTo>
                    <a:lnTo>
                      <a:pt x="895518" y="347328"/>
                    </a:lnTo>
                    <a:lnTo>
                      <a:pt x="898096" y="344055"/>
                    </a:lnTo>
                    <a:lnTo>
                      <a:pt x="900890" y="340550"/>
                    </a:lnTo>
                    <a:lnTo>
                      <a:pt x="903227" y="337040"/>
                    </a:lnTo>
                    <a:lnTo>
                      <a:pt x="906034" y="333768"/>
                    </a:lnTo>
                    <a:lnTo>
                      <a:pt x="908370" y="330262"/>
                    </a:lnTo>
                    <a:lnTo>
                      <a:pt x="911177" y="326988"/>
                    </a:lnTo>
                    <a:lnTo>
                      <a:pt x="913984" y="323481"/>
                    </a:lnTo>
                    <a:lnTo>
                      <a:pt x="916321" y="320210"/>
                    </a:lnTo>
                    <a:lnTo>
                      <a:pt x="918899" y="316700"/>
                    </a:lnTo>
                    <a:lnTo>
                      <a:pt x="921705" y="313428"/>
                    </a:lnTo>
                    <a:lnTo>
                      <a:pt x="921705" y="309919"/>
                    </a:lnTo>
                    <a:lnTo>
                      <a:pt x="922404" y="305478"/>
                    </a:lnTo>
                    <a:lnTo>
                      <a:pt x="921934" y="303141"/>
                    </a:lnTo>
                    <a:lnTo>
                      <a:pt x="922175" y="299866"/>
                    </a:lnTo>
                    <a:lnTo>
                      <a:pt x="922175" y="296359"/>
                    </a:lnTo>
                    <a:lnTo>
                      <a:pt x="922633" y="293085"/>
                    </a:lnTo>
                    <a:lnTo>
                      <a:pt x="922874" y="289579"/>
                    </a:lnTo>
                    <a:lnTo>
                      <a:pt x="922874" y="286307"/>
                    </a:lnTo>
                    <a:lnTo>
                      <a:pt x="923102" y="283032"/>
                    </a:lnTo>
                    <a:lnTo>
                      <a:pt x="923102" y="279525"/>
                    </a:lnTo>
                    <a:lnTo>
                      <a:pt x="923242" y="277618"/>
                    </a:lnTo>
                    <a:lnTo>
                      <a:pt x="923255" y="277519"/>
                    </a:lnTo>
                    <a:lnTo>
                      <a:pt x="923268" y="277422"/>
                    </a:lnTo>
                    <a:lnTo>
                      <a:pt x="923344" y="276254"/>
                    </a:lnTo>
                    <a:lnTo>
                      <a:pt x="923344" y="272747"/>
                    </a:lnTo>
                    <a:lnTo>
                      <a:pt x="923572" y="269472"/>
                    </a:lnTo>
                    <a:lnTo>
                      <a:pt x="924042" y="265967"/>
                    </a:lnTo>
                    <a:lnTo>
                      <a:pt x="923814" y="262692"/>
                    </a:lnTo>
                    <a:lnTo>
                      <a:pt x="924042" y="259185"/>
                    </a:lnTo>
                    <a:lnTo>
                      <a:pt x="924042" y="255914"/>
                    </a:lnTo>
                    <a:lnTo>
                      <a:pt x="924512" y="252404"/>
                    </a:lnTo>
                    <a:lnTo>
                      <a:pt x="924271" y="249132"/>
                    </a:lnTo>
                    <a:lnTo>
                      <a:pt x="924741" y="245860"/>
                    </a:lnTo>
                    <a:lnTo>
                      <a:pt x="924982" y="242351"/>
                    </a:lnTo>
                    <a:lnTo>
                      <a:pt x="924982" y="239076"/>
                    </a:lnTo>
                    <a:lnTo>
                      <a:pt x="925211" y="235569"/>
                    </a:lnTo>
                    <a:lnTo>
                      <a:pt x="925211" y="232298"/>
                    </a:lnTo>
                    <a:lnTo>
                      <a:pt x="925439" y="228789"/>
                    </a:lnTo>
                    <a:lnTo>
                      <a:pt x="925439" y="225517"/>
                    </a:lnTo>
                    <a:lnTo>
                      <a:pt x="925681" y="222011"/>
                    </a:lnTo>
                    <a:lnTo>
                      <a:pt x="926151" y="218735"/>
                    </a:lnTo>
                    <a:lnTo>
                      <a:pt x="925909" y="215464"/>
                    </a:lnTo>
                    <a:lnTo>
                      <a:pt x="926379" y="211957"/>
                    </a:lnTo>
                    <a:lnTo>
                      <a:pt x="926379" y="208682"/>
                    </a:lnTo>
                    <a:lnTo>
                      <a:pt x="926582" y="205696"/>
                    </a:lnTo>
                    <a:lnTo>
                      <a:pt x="926608" y="205177"/>
                    </a:lnTo>
                    <a:lnTo>
                      <a:pt x="926379" y="201904"/>
                    </a:lnTo>
                    <a:lnTo>
                      <a:pt x="926849" y="198395"/>
                    </a:lnTo>
                    <a:lnTo>
                      <a:pt x="927078" y="195124"/>
                    </a:lnTo>
                    <a:lnTo>
                      <a:pt x="927078" y="191617"/>
                    </a:lnTo>
                    <a:lnTo>
                      <a:pt x="927319" y="188346"/>
                    </a:lnTo>
                    <a:lnTo>
                      <a:pt x="927319" y="185070"/>
                    </a:lnTo>
                    <a:lnTo>
                      <a:pt x="927789" y="181564"/>
                    </a:lnTo>
                    <a:lnTo>
                      <a:pt x="927548" y="178290"/>
                    </a:lnTo>
                    <a:lnTo>
                      <a:pt x="928017" y="177820"/>
                    </a:lnTo>
                    <a:lnTo>
                      <a:pt x="926849" y="174548"/>
                    </a:lnTo>
                    <a:lnTo>
                      <a:pt x="925439" y="171039"/>
                    </a:lnTo>
                    <a:lnTo>
                      <a:pt x="924042" y="167768"/>
                    </a:lnTo>
                    <a:lnTo>
                      <a:pt x="922633" y="164496"/>
                    </a:lnTo>
                    <a:lnTo>
                      <a:pt x="921235" y="160990"/>
                    </a:lnTo>
                    <a:lnTo>
                      <a:pt x="919838" y="157714"/>
                    </a:lnTo>
                    <a:lnTo>
                      <a:pt x="918683" y="155399"/>
                    </a:lnTo>
                    <a:lnTo>
                      <a:pt x="918200" y="154443"/>
                    </a:lnTo>
                    <a:lnTo>
                      <a:pt x="916791" y="150933"/>
                    </a:lnTo>
                    <a:lnTo>
                      <a:pt x="915394" y="147661"/>
                    </a:lnTo>
                    <a:lnTo>
                      <a:pt x="913984" y="144155"/>
                    </a:lnTo>
                    <a:lnTo>
                      <a:pt x="912587" y="140881"/>
                    </a:lnTo>
                    <a:lnTo>
                      <a:pt x="911177" y="137609"/>
                    </a:lnTo>
                    <a:lnTo>
                      <a:pt x="909780" y="134103"/>
                    </a:lnTo>
                    <a:lnTo>
                      <a:pt x="908142" y="130827"/>
                    </a:lnTo>
                    <a:lnTo>
                      <a:pt x="906973" y="127556"/>
                    </a:lnTo>
                    <a:lnTo>
                      <a:pt x="905335" y="124047"/>
                    </a:lnTo>
                    <a:lnTo>
                      <a:pt x="903938" y="120774"/>
                    </a:lnTo>
                    <a:lnTo>
                      <a:pt x="902719" y="118437"/>
                    </a:lnTo>
                    <a:lnTo>
                      <a:pt x="901131" y="113993"/>
                    </a:lnTo>
                    <a:lnTo>
                      <a:pt x="899722" y="110722"/>
                    </a:lnTo>
                    <a:lnTo>
                      <a:pt x="899544" y="11025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F95CE22-E860-1A14-1666-1A99D7D42037}"/>
                  </a:ext>
                </a:extLst>
              </p:cNvPr>
              <p:cNvSpPr/>
              <p:nvPr/>
            </p:nvSpPr>
            <p:spPr>
              <a:xfrm flipV="1">
                <a:off x="4038295" y="5624358"/>
                <a:ext cx="189794" cy="263830"/>
              </a:xfrm>
              <a:custGeom>
                <a:avLst/>
                <a:gdLst>
                  <a:gd name="connsiteX0" fmla="*/ 1258 w 189794"/>
                  <a:gd name="connsiteY0" fmla="*/ 440 h 263830"/>
                  <a:gd name="connsiteX1" fmla="*/ 533 w 189794"/>
                  <a:gd name="connsiteY1" fmla="*/ 440 h 263830"/>
                  <a:gd name="connsiteX2" fmla="*/ 180 w 189794"/>
                  <a:gd name="connsiteY2" fmla="*/ 770 h 263830"/>
                  <a:gd name="connsiteX3" fmla="*/ 180 w 189794"/>
                  <a:gd name="connsiteY3" fmla="*/ 2218 h 263830"/>
                  <a:gd name="connsiteX4" fmla="*/ 533 w 189794"/>
                  <a:gd name="connsiteY4" fmla="*/ 2574 h 263830"/>
                  <a:gd name="connsiteX5" fmla="*/ 1258 w 189794"/>
                  <a:gd name="connsiteY5" fmla="*/ 2574 h 263830"/>
                  <a:gd name="connsiteX6" fmla="*/ 1605 w 189794"/>
                  <a:gd name="connsiteY6" fmla="*/ 2243 h 263830"/>
                  <a:gd name="connsiteX7" fmla="*/ 1605 w 189794"/>
                  <a:gd name="connsiteY7" fmla="*/ 796 h 263830"/>
                  <a:gd name="connsiteX8" fmla="*/ 1258 w 189794"/>
                  <a:gd name="connsiteY8" fmla="*/ 440 h 263830"/>
                  <a:gd name="connsiteX9" fmla="*/ 103689 w 189794"/>
                  <a:gd name="connsiteY9" fmla="*/ 63572 h 263830"/>
                  <a:gd name="connsiteX10" fmla="*/ 102938 w 189794"/>
                  <a:gd name="connsiteY10" fmla="*/ 63572 h 263830"/>
                  <a:gd name="connsiteX11" fmla="*/ 101911 w 189794"/>
                  <a:gd name="connsiteY11" fmla="*/ 64626 h 263830"/>
                  <a:gd name="connsiteX12" fmla="*/ 102938 w 189794"/>
                  <a:gd name="connsiteY12" fmla="*/ 65693 h 263830"/>
                  <a:gd name="connsiteX13" fmla="*/ 104017 w 189794"/>
                  <a:gd name="connsiteY13" fmla="*/ 64626 h 263830"/>
                  <a:gd name="connsiteX14" fmla="*/ 104017 w 189794"/>
                  <a:gd name="connsiteY14" fmla="*/ 63940 h 263830"/>
                  <a:gd name="connsiteX15" fmla="*/ 103689 w 189794"/>
                  <a:gd name="connsiteY15" fmla="*/ 63572 h 263830"/>
                  <a:gd name="connsiteX16" fmla="*/ 104017 w 189794"/>
                  <a:gd name="connsiteY16" fmla="*/ 68156 h 263830"/>
                  <a:gd name="connsiteX17" fmla="*/ 102938 w 189794"/>
                  <a:gd name="connsiteY17" fmla="*/ 67102 h 263830"/>
                  <a:gd name="connsiteX18" fmla="*/ 101911 w 189794"/>
                  <a:gd name="connsiteY18" fmla="*/ 68156 h 263830"/>
                  <a:gd name="connsiteX19" fmla="*/ 101911 w 189794"/>
                  <a:gd name="connsiteY19" fmla="*/ 69553 h 263830"/>
                  <a:gd name="connsiteX20" fmla="*/ 102237 w 189794"/>
                  <a:gd name="connsiteY20" fmla="*/ 69884 h 263830"/>
                  <a:gd name="connsiteX21" fmla="*/ 103663 w 189794"/>
                  <a:gd name="connsiteY21" fmla="*/ 69909 h 263830"/>
                  <a:gd name="connsiteX22" fmla="*/ 104017 w 189794"/>
                  <a:gd name="connsiteY22" fmla="*/ 69503 h 263830"/>
                  <a:gd name="connsiteX23" fmla="*/ 104017 w 189794"/>
                  <a:gd name="connsiteY23" fmla="*/ 68156 h 263830"/>
                  <a:gd name="connsiteX24" fmla="*/ 94519 w 189794"/>
                  <a:gd name="connsiteY24" fmla="*/ 71331 h 263830"/>
                  <a:gd name="connsiteX25" fmla="*/ 91738 w 189794"/>
                  <a:gd name="connsiteY25" fmla="*/ 71331 h 263830"/>
                  <a:gd name="connsiteX26" fmla="*/ 91341 w 189794"/>
                  <a:gd name="connsiteY26" fmla="*/ 71662 h 263830"/>
                  <a:gd name="connsiteX27" fmla="*/ 91341 w 189794"/>
                  <a:gd name="connsiteY27" fmla="*/ 72335 h 263830"/>
                  <a:gd name="connsiteX28" fmla="*/ 92419 w 189794"/>
                  <a:gd name="connsiteY28" fmla="*/ 73414 h 263830"/>
                  <a:gd name="connsiteX29" fmla="*/ 94519 w 189794"/>
                  <a:gd name="connsiteY29" fmla="*/ 73414 h 263830"/>
                  <a:gd name="connsiteX30" fmla="*/ 94873 w 189794"/>
                  <a:gd name="connsiteY30" fmla="*/ 73059 h 263830"/>
                  <a:gd name="connsiteX31" fmla="*/ 94873 w 189794"/>
                  <a:gd name="connsiteY31" fmla="*/ 71662 h 263830"/>
                  <a:gd name="connsiteX32" fmla="*/ 94519 w 189794"/>
                  <a:gd name="connsiteY32" fmla="*/ 71331 h 263830"/>
                  <a:gd name="connsiteX33" fmla="*/ 107851 w 189794"/>
                  <a:gd name="connsiteY33" fmla="*/ 93010 h 263830"/>
                  <a:gd name="connsiteX34" fmla="*/ 106489 w 189794"/>
                  <a:gd name="connsiteY34" fmla="*/ 93010 h 263830"/>
                  <a:gd name="connsiteX35" fmla="*/ 106097 w 189794"/>
                  <a:gd name="connsiteY35" fmla="*/ 93404 h 263830"/>
                  <a:gd name="connsiteX36" fmla="*/ 106097 w 189794"/>
                  <a:gd name="connsiteY36" fmla="*/ 94128 h 263830"/>
                  <a:gd name="connsiteX37" fmla="*/ 107170 w 189794"/>
                  <a:gd name="connsiteY37" fmla="*/ 95131 h 263830"/>
                  <a:gd name="connsiteX38" fmla="*/ 107851 w 189794"/>
                  <a:gd name="connsiteY38" fmla="*/ 95131 h 263830"/>
                  <a:gd name="connsiteX39" fmla="*/ 108248 w 189794"/>
                  <a:gd name="connsiteY39" fmla="*/ 94801 h 263830"/>
                  <a:gd name="connsiteX40" fmla="*/ 108248 w 189794"/>
                  <a:gd name="connsiteY40" fmla="*/ 93404 h 263830"/>
                  <a:gd name="connsiteX41" fmla="*/ 107851 w 189794"/>
                  <a:gd name="connsiteY41" fmla="*/ 93010 h 263830"/>
                  <a:gd name="connsiteX42" fmla="*/ 114182 w 189794"/>
                  <a:gd name="connsiteY42" fmla="*/ 104948 h 263830"/>
                  <a:gd name="connsiteX43" fmla="*/ 114535 w 189794"/>
                  <a:gd name="connsiteY43" fmla="*/ 101088 h 263830"/>
                  <a:gd name="connsiteX44" fmla="*/ 113810 w 189794"/>
                  <a:gd name="connsiteY44" fmla="*/ 99691 h 263830"/>
                  <a:gd name="connsiteX45" fmla="*/ 112782 w 189794"/>
                  <a:gd name="connsiteY45" fmla="*/ 99335 h 263830"/>
                  <a:gd name="connsiteX46" fmla="*/ 111356 w 189794"/>
                  <a:gd name="connsiteY46" fmla="*/ 97214 h 263830"/>
                  <a:gd name="connsiteX47" fmla="*/ 108923 w 189794"/>
                  <a:gd name="connsiteY47" fmla="*/ 98332 h 263830"/>
                  <a:gd name="connsiteX48" fmla="*/ 108923 w 189794"/>
                  <a:gd name="connsiteY48" fmla="*/ 101088 h 263830"/>
                  <a:gd name="connsiteX49" fmla="*/ 110002 w 189794"/>
                  <a:gd name="connsiteY49" fmla="*/ 102142 h 263830"/>
                  <a:gd name="connsiteX50" fmla="*/ 111356 w 189794"/>
                  <a:gd name="connsiteY50" fmla="*/ 101418 h 263830"/>
                  <a:gd name="connsiteX51" fmla="*/ 112429 w 189794"/>
                  <a:gd name="connsiteY51" fmla="*/ 102548 h 263830"/>
                  <a:gd name="connsiteX52" fmla="*/ 112429 w 189794"/>
                  <a:gd name="connsiteY52" fmla="*/ 103894 h 263830"/>
                  <a:gd name="connsiteX53" fmla="*/ 114182 w 189794"/>
                  <a:gd name="connsiteY53" fmla="*/ 104948 h 263830"/>
                  <a:gd name="connsiteX54" fmla="*/ 116616 w 189794"/>
                  <a:gd name="connsiteY54" fmla="*/ 106028 h 263830"/>
                  <a:gd name="connsiteX55" fmla="*/ 115589 w 189794"/>
                  <a:gd name="connsiteY55" fmla="*/ 104974 h 263830"/>
                  <a:gd name="connsiteX56" fmla="*/ 115261 w 189794"/>
                  <a:gd name="connsiteY56" fmla="*/ 105304 h 263830"/>
                  <a:gd name="connsiteX57" fmla="*/ 115261 w 189794"/>
                  <a:gd name="connsiteY57" fmla="*/ 106028 h 263830"/>
                  <a:gd name="connsiteX58" fmla="*/ 115589 w 189794"/>
                  <a:gd name="connsiteY58" fmla="*/ 106358 h 263830"/>
                  <a:gd name="connsiteX59" fmla="*/ 116262 w 189794"/>
                  <a:gd name="connsiteY59" fmla="*/ 106383 h 263830"/>
                  <a:gd name="connsiteX60" fmla="*/ 116616 w 189794"/>
                  <a:gd name="connsiteY60" fmla="*/ 106028 h 263830"/>
                  <a:gd name="connsiteX61" fmla="*/ 113110 w 189794"/>
                  <a:gd name="connsiteY61" fmla="*/ 106752 h 263830"/>
                  <a:gd name="connsiteX62" fmla="*/ 112757 w 189794"/>
                  <a:gd name="connsiteY62" fmla="*/ 106358 h 263830"/>
                  <a:gd name="connsiteX63" fmla="*/ 111729 w 189794"/>
                  <a:gd name="connsiteY63" fmla="*/ 107438 h 263830"/>
                  <a:gd name="connsiteX64" fmla="*/ 112082 w 189794"/>
                  <a:gd name="connsiteY64" fmla="*/ 107755 h 263830"/>
                  <a:gd name="connsiteX65" fmla="*/ 112757 w 189794"/>
                  <a:gd name="connsiteY65" fmla="*/ 107755 h 263830"/>
                  <a:gd name="connsiteX66" fmla="*/ 113110 w 189794"/>
                  <a:gd name="connsiteY66" fmla="*/ 107438 h 263830"/>
                  <a:gd name="connsiteX67" fmla="*/ 113110 w 189794"/>
                  <a:gd name="connsiteY67" fmla="*/ 106752 h 263830"/>
                  <a:gd name="connsiteX68" fmla="*/ 118016 w 189794"/>
                  <a:gd name="connsiteY68" fmla="*/ 108835 h 263830"/>
                  <a:gd name="connsiteX69" fmla="*/ 117014 w 189794"/>
                  <a:gd name="connsiteY69" fmla="*/ 107780 h 263830"/>
                  <a:gd name="connsiteX70" fmla="*/ 116616 w 189794"/>
                  <a:gd name="connsiteY70" fmla="*/ 108111 h 263830"/>
                  <a:gd name="connsiteX71" fmla="*/ 116616 w 189794"/>
                  <a:gd name="connsiteY71" fmla="*/ 108835 h 263830"/>
                  <a:gd name="connsiteX72" fmla="*/ 116988 w 189794"/>
                  <a:gd name="connsiteY72" fmla="*/ 109190 h 263830"/>
                  <a:gd name="connsiteX73" fmla="*/ 117688 w 189794"/>
                  <a:gd name="connsiteY73" fmla="*/ 109190 h 263830"/>
                  <a:gd name="connsiteX74" fmla="*/ 118016 w 189794"/>
                  <a:gd name="connsiteY74" fmla="*/ 108835 h 263830"/>
                  <a:gd name="connsiteX75" fmla="*/ 124353 w 189794"/>
                  <a:gd name="connsiteY75" fmla="*/ 122132 h 263830"/>
                  <a:gd name="connsiteX76" fmla="*/ 124006 w 189794"/>
                  <a:gd name="connsiteY76" fmla="*/ 121814 h 263830"/>
                  <a:gd name="connsiteX77" fmla="*/ 122247 w 189794"/>
                  <a:gd name="connsiteY77" fmla="*/ 122868 h 263830"/>
                  <a:gd name="connsiteX78" fmla="*/ 122247 w 189794"/>
                  <a:gd name="connsiteY78" fmla="*/ 125675 h 263830"/>
                  <a:gd name="connsiteX79" fmla="*/ 124006 w 189794"/>
                  <a:gd name="connsiteY79" fmla="*/ 126018 h 263830"/>
                  <a:gd name="connsiteX80" fmla="*/ 124328 w 189794"/>
                  <a:gd name="connsiteY80" fmla="*/ 125675 h 263830"/>
                  <a:gd name="connsiteX81" fmla="*/ 124353 w 189794"/>
                  <a:gd name="connsiteY81" fmla="*/ 122132 h 263830"/>
                  <a:gd name="connsiteX82" fmla="*/ 110656 w 189794"/>
                  <a:gd name="connsiteY82" fmla="*/ 130221 h 263830"/>
                  <a:gd name="connsiteX83" fmla="*/ 108576 w 189794"/>
                  <a:gd name="connsiteY83" fmla="*/ 128101 h 263830"/>
                  <a:gd name="connsiteX84" fmla="*/ 105044 w 189794"/>
                  <a:gd name="connsiteY84" fmla="*/ 128101 h 263830"/>
                  <a:gd name="connsiteX85" fmla="*/ 102938 w 189794"/>
                  <a:gd name="connsiteY85" fmla="*/ 130221 h 263830"/>
                  <a:gd name="connsiteX86" fmla="*/ 100831 w 189794"/>
                  <a:gd name="connsiteY86" fmla="*/ 130209 h 263830"/>
                  <a:gd name="connsiteX87" fmla="*/ 99432 w 189794"/>
                  <a:gd name="connsiteY87" fmla="*/ 129523 h 263830"/>
                  <a:gd name="connsiteX88" fmla="*/ 98404 w 189794"/>
                  <a:gd name="connsiteY88" fmla="*/ 130552 h 263830"/>
                  <a:gd name="connsiteX89" fmla="*/ 104017 w 189794"/>
                  <a:gd name="connsiteY89" fmla="*/ 135492 h 263830"/>
                  <a:gd name="connsiteX90" fmla="*/ 103991 w 189794"/>
                  <a:gd name="connsiteY90" fmla="*/ 139696 h 263830"/>
                  <a:gd name="connsiteX91" fmla="*/ 105063 w 189794"/>
                  <a:gd name="connsiteY91" fmla="*/ 140699 h 263830"/>
                  <a:gd name="connsiteX92" fmla="*/ 106444 w 189794"/>
                  <a:gd name="connsiteY92" fmla="*/ 140724 h 263830"/>
                  <a:gd name="connsiteX93" fmla="*/ 107851 w 189794"/>
                  <a:gd name="connsiteY93" fmla="*/ 139365 h 263830"/>
                  <a:gd name="connsiteX94" fmla="*/ 113482 w 189794"/>
                  <a:gd name="connsiteY94" fmla="*/ 137918 h 263830"/>
                  <a:gd name="connsiteX95" fmla="*/ 114509 w 189794"/>
                  <a:gd name="connsiteY95" fmla="*/ 136864 h 263830"/>
                  <a:gd name="connsiteX96" fmla="*/ 114509 w 189794"/>
                  <a:gd name="connsiteY96" fmla="*/ 135467 h 263830"/>
                  <a:gd name="connsiteX97" fmla="*/ 115235 w 189794"/>
                  <a:gd name="connsiteY97" fmla="*/ 134781 h 263830"/>
                  <a:gd name="connsiteX98" fmla="*/ 115235 w 189794"/>
                  <a:gd name="connsiteY98" fmla="*/ 132660 h 263830"/>
                  <a:gd name="connsiteX99" fmla="*/ 114509 w 189794"/>
                  <a:gd name="connsiteY99" fmla="*/ 131250 h 263830"/>
                  <a:gd name="connsiteX100" fmla="*/ 113482 w 189794"/>
                  <a:gd name="connsiteY100" fmla="*/ 130247 h 263830"/>
                  <a:gd name="connsiteX101" fmla="*/ 110656 w 189794"/>
                  <a:gd name="connsiteY101" fmla="*/ 130221 h 263830"/>
                  <a:gd name="connsiteX102" fmla="*/ 115936 w 189794"/>
                  <a:gd name="connsiteY102" fmla="*/ 146008 h 263830"/>
                  <a:gd name="connsiteX103" fmla="*/ 114888 w 189794"/>
                  <a:gd name="connsiteY103" fmla="*/ 144928 h 263830"/>
                  <a:gd name="connsiteX104" fmla="*/ 113854 w 189794"/>
                  <a:gd name="connsiteY104" fmla="*/ 146008 h 263830"/>
                  <a:gd name="connsiteX105" fmla="*/ 113854 w 189794"/>
                  <a:gd name="connsiteY105" fmla="*/ 147405 h 263830"/>
                  <a:gd name="connsiteX106" fmla="*/ 114182 w 189794"/>
                  <a:gd name="connsiteY106" fmla="*/ 147735 h 263830"/>
                  <a:gd name="connsiteX107" fmla="*/ 114862 w 189794"/>
                  <a:gd name="connsiteY107" fmla="*/ 147735 h 263830"/>
                  <a:gd name="connsiteX108" fmla="*/ 115936 w 189794"/>
                  <a:gd name="connsiteY108" fmla="*/ 146693 h 263830"/>
                  <a:gd name="connsiteX109" fmla="*/ 115936 w 189794"/>
                  <a:gd name="connsiteY109" fmla="*/ 146008 h 263830"/>
                  <a:gd name="connsiteX110" fmla="*/ 110675 w 189794"/>
                  <a:gd name="connsiteY110" fmla="*/ 146338 h 263830"/>
                  <a:gd name="connsiteX111" fmla="*/ 109950 w 189794"/>
                  <a:gd name="connsiteY111" fmla="*/ 146338 h 263830"/>
                  <a:gd name="connsiteX112" fmla="*/ 109603 w 189794"/>
                  <a:gd name="connsiteY112" fmla="*/ 146668 h 263830"/>
                  <a:gd name="connsiteX113" fmla="*/ 109603 w 189794"/>
                  <a:gd name="connsiteY113" fmla="*/ 147392 h 263830"/>
                  <a:gd name="connsiteX114" fmla="*/ 109931 w 189794"/>
                  <a:gd name="connsiteY114" fmla="*/ 147786 h 263830"/>
                  <a:gd name="connsiteX115" fmla="*/ 110675 w 189794"/>
                  <a:gd name="connsiteY115" fmla="*/ 147786 h 263830"/>
                  <a:gd name="connsiteX116" fmla="*/ 111003 w 189794"/>
                  <a:gd name="connsiteY116" fmla="*/ 147392 h 263830"/>
                  <a:gd name="connsiteX117" fmla="*/ 111003 w 189794"/>
                  <a:gd name="connsiteY117" fmla="*/ 146668 h 263830"/>
                  <a:gd name="connsiteX118" fmla="*/ 110675 w 189794"/>
                  <a:gd name="connsiteY118" fmla="*/ 146338 h 263830"/>
                  <a:gd name="connsiteX119" fmla="*/ 120873 w 189794"/>
                  <a:gd name="connsiteY119" fmla="*/ 152294 h 263830"/>
                  <a:gd name="connsiteX120" fmla="*/ 120873 w 189794"/>
                  <a:gd name="connsiteY120" fmla="*/ 150897 h 263830"/>
                  <a:gd name="connsiteX121" fmla="*/ 120475 w 189794"/>
                  <a:gd name="connsiteY121" fmla="*/ 150567 h 263830"/>
                  <a:gd name="connsiteX122" fmla="*/ 119794 w 189794"/>
                  <a:gd name="connsiteY122" fmla="*/ 151265 h 263830"/>
                  <a:gd name="connsiteX123" fmla="*/ 119121 w 189794"/>
                  <a:gd name="connsiteY123" fmla="*/ 151265 h 263830"/>
                  <a:gd name="connsiteX124" fmla="*/ 118722 w 189794"/>
                  <a:gd name="connsiteY124" fmla="*/ 151621 h 263830"/>
                  <a:gd name="connsiteX125" fmla="*/ 118722 w 189794"/>
                  <a:gd name="connsiteY125" fmla="*/ 152294 h 263830"/>
                  <a:gd name="connsiteX126" fmla="*/ 119121 w 189794"/>
                  <a:gd name="connsiteY126" fmla="*/ 152624 h 263830"/>
                  <a:gd name="connsiteX127" fmla="*/ 120475 w 189794"/>
                  <a:gd name="connsiteY127" fmla="*/ 152624 h 263830"/>
                  <a:gd name="connsiteX128" fmla="*/ 120873 w 189794"/>
                  <a:gd name="connsiteY128" fmla="*/ 152294 h 263830"/>
                  <a:gd name="connsiteX129" fmla="*/ 18070 w 189794"/>
                  <a:gd name="connsiteY129" fmla="*/ 155456 h 263830"/>
                  <a:gd name="connsiteX130" fmla="*/ 15964 w 189794"/>
                  <a:gd name="connsiteY130" fmla="*/ 155456 h 263830"/>
                  <a:gd name="connsiteX131" fmla="*/ 15611 w 189794"/>
                  <a:gd name="connsiteY131" fmla="*/ 155825 h 263830"/>
                  <a:gd name="connsiteX132" fmla="*/ 15611 w 189794"/>
                  <a:gd name="connsiteY132" fmla="*/ 156510 h 263830"/>
                  <a:gd name="connsiteX133" fmla="*/ 15964 w 189794"/>
                  <a:gd name="connsiteY133" fmla="*/ 156853 h 263830"/>
                  <a:gd name="connsiteX134" fmla="*/ 17364 w 189794"/>
                  <a:gd name="connsiteY134" fmla="*/ 156853 h 263830"/>
                  <a:gd name="connsiteX135" fmla="*/ 18468 w 189794"/>
                  <a:gd name="connsiteY135" fmla="*/ 155825 h 263830"/>
                  <a:gd name="connsiteX136" fmla="*/ 18070 w 189794"/>
                  <a:gd name="connsiteY136" fmla="*/ 155456 h 263830"/>
                  <a:gd name="connsiteX137" fmla="*/ 77179 w 189794"/>
                  <a:gd name="connsiteY137" fmla="*/ 253424 h 263830"/>
                  <a:gd name="connsiteX138" fmla="*/ 78650 w 189794"/>
                  <a:gd name="connsiteY138" fmla="*/ 251938 h 263830"/>
                  <a:gd name="connsiteX139" fmla="*/ 79671 w 189794"/>
                  <a:gd name="connsiteY139" fmla="*/ 252065 h 263830"/>
                  <a:gd name="connsiteX140" fmla="*/ 79921 w 189794"/>
                  <a:gd name="connsiteY140" fmla="*/ 252078 h 263830"/>
                  <a:gd name="connsiteX141" fmla="*/ 81675 w 189794"/>
                  <a:gd name="connsiteY141" fmla="*/ 252218 h 263830"/>
                  <a:gd name="connsiteX142" fmla="*/ 82869 w 189794"/>
                  <a:gd name="connsiteY142" fmla="*/ 252383 h 263830"/>
                  <a:gd name="connsiteX143" fmla="*/ 83158 w 189794"/>
                  <a:gd name="connsiteY143" fmla="*/ 252434 h 263830"/>
                  <a:gd name="connsiteX144" fmla="*/ 84146 w 189794"/>
                  <a:gd name="connsiteY144" fmla="*/ 252116 h 263830"/>
                  <a:gd name="connsiteX145" fmla="*/ 84654 w 189794"/>
                  <a:gd name="connsiteY145" fmla="*/ 251913 h 263830"/>
                  <a:gd name="connsiteX146" fmla="*/ 85560 w 189794"/>
                  <a:gd name="connsiteY146" fmla="*/ 251532 h 263830"/>
                  <a:gd name="connsiteX147" fmla="*/ 87255 w 189794"/>
                  <a:gd name="connsiteY147" fmla="*/ 251557 h 263830"/>
                  <a:gd name="connsiteX148" fmla="*/ 89098 w 189794"/>
                  <a:gd name="connsiteY148" fmla="*/ 251468 h 263830"/>
                  <a:gd name="connsiteX149" fmla="*/ 89855 w 189794"/>
                  <a:gd name="connsiteY149" fmla="*/ 250821 h 263830"/>
                  <a:gd name="connsiteX150" fmla="*/ 90915 w 189794"/>
                  <a:gd name="connsiteY150" fmla="*/ 250897 h 263830"/>
                  <a:gd name="connsiteX151" fmla="*/ 92187 w 189794"/>
                  <a:gd name="connsiteY151" fmla="*/ 250808 h 263830"/>
                  <a:gd name="connsiteX152" fmla="*/ 92815 w 189794"/>
                  <a:gd name="connsiteY152" fmla="*/ 250783 h 263830"/>
                  <a:gd name="connsiteX153" fmla="*/ 93374 w 189794"/>
                  <a:gd name="connsiteY153" fmla="*/ 250770 h 263830"/>
                  <a:gd name="connsiteX154" fmla="*/ 93914 w 189794"/>
                  <a:gd name="connsiteY154" fmla="*/ 250821 h 263830"/>
                  <a:gd name="connsiteX155" fmla="*/ 94401 w 189794"/>
                  <a:gd name="connsiteY155" fmla="*/ 250872 h 263830"/>
                  <a:gd name="connsiteX156" fmla="*/ 95918 w 189794"/>
                  <a:gd name="connsiteY156" fmla="*/ 250160 h 263830"/>
                  <a:gd name="connsiteX157" fmla="*/ 96977 w 189794"/>
                  <a:gd name="connsiteY157" fmla="*/ 249983 h 263830"/>
                  <a:gd name="connsiteX158" fmla="*/ 97761 w 189794"/>
                  <a:gd name="connsiteY158" fmla="*/ 249856 h 263830"/>
                  <a:gd name="connsiteX159" fmla="*/ 98448 w 189794"/>
                  <a:gd name="connsiteY159" fmla="*/ 249741 h 263830"/>
                  <a:gd name="connsiteX160" fmla="*/ 99738 w 189794"/>
                  <a:gd name="connsiteY160" fmla="*/ 249500 h 263830"/>
                  <a:gd name="connsiteX161" fmla="*/ 100906 w 189794"/>
                  <a:gd name="connsiteY161" fmla="*/ 249208 h 263830"/>
                  <a:gd name="connsiteX162" fmla="*/ 101941 w 189794"/>
                  <a:gd name="connsiteY162" fmla="*/ 249716 h 263830"/>
                  <a:gd name="connsiteX163" fmla="*/ 102101 w 189794"/>
                  <a:gd name="connsiteY163" fmla="*/ 249728 h 263830"/>
                  <a:gd name="connsiteX164" fmla="*/ 103450 w 189794"/>
                  <a:gd name="connsiteY164" fmla="*/ 249843 h 263830"/>
                  <a:gd name="connsiteX165" fmla="*/ 106012 w 189794"/>
                  <a:gd name="connsiteY165" fmla="*/ 249856 h 263830"/>
                  <a:gd name="connsiteX166" fmla="*/ 107470 w 189794"/>
                  <a:gd name="connsiteY166" fmla="*/ 249360 h 263830"/>
                  <a:gd name="connsiteX167" fmla="*/ 107875 w 189794"/>
                  <a:gd name="connsiteY167" fmla="*/ 249360 h 263830"/>
                  <a:gd name="connsiteX168" fmla="*/ 108228 w 189794"/>
                  <a:gd name="connsiteY168" fmla="*/ 249373 h 263830"/>
                  <a:gd name="connsiteX169" fmla="*/ 108478 w 189794"/>
                  <a:gd name="connsiteY169" fmla="*/ 249665 h 263830"/>
                  <a:gd name="connsiteX170" fmla="*/ 109037 w 189794"/>
                  <a:gd name="connsiteY170" fmla="*/ 250313 h 263830"/>
                  <a:gd name="connsiteX171" fmla="*/ 109615 w 189794"/>
                  <a:gd name="connsiteY171" fmla="*/ 250440 h 263830"/>
                  <a:gd name="connsiteX172" fmla="*/ 110128 w 189794"/>
                  <a:gd name="connsiteY172" fmla="*/ 250541 h 263830"/>
                  <a:gd name="connsiteX173" fmla="*/ 110745 w 189794"/>
                  <a:gd name="connsiteY173" fmla="*/ 250148 h 263830"/>
                  <a:gd name="connsiteX174" fmla="*/ 111374 w 189794"/>
                  <a:gd name="connsiteY174" fmla="*/ 250249 h 263830"/>
                  <a:gd name="connsiteX175" fmla="*/ 111766 w 189794"/>
                  <a:gd name="connsiteY175" fmla="*/ 250313 h 263830"/>
                  <a:gd name="connsiteX176" fmla="*/ 112010 w 189794"/>
                  <a:gd name="connsiteY176" fmla="*/ 250338 h 263830"/>
                  <a:gd name="connsiteX177" fmla="*/ 113101 w 189794"/>
                  <a:gd name="connsiteY177" fmla="*/ 250414 h 263830"/>
                  <a:gd name="connsiteX178" fmla="*/ 114373 w 189794"/>
                  <a:gd name="connsiteY178" fmla="*/ 250592 h 263830"/>
                  <a:gd name="connsiteX179" fmla="*/ 115086 w 189794"/>
                  <a:gd name="connsiteY179" fmla="*/ 250694 h 263830"/>
                  <a:gd name="connsiteX180" fmla="*/ 115979 w 189794"/>
                  <a:gd name="connsiteY180" fmla="*/ 251380 h 263830"/>
                  <a:gd name="connsiteX181" fmla="*/ 117538 w 189794"/>
                  <a:gd name="connsiteY181" fmla="*/ 252484 h 263830"/>
                  <a:gd name="connsiteX182" fmla="*/ 119542 w 189794"/>
                  <a:gd name="connsiteY182" fmla="*/ 253246 h 263830"/>
                  <a:gd name="connsiteX183" fmla="*/ 120069 w 189794"/>
                  <a:gd name="connsiteY183" fmla="*/ 253259 h 263830"/>
                  <a:gd name="connsiteX184" fmla="*/ 120904 w 189794"/>
                  <a:gd name="connsiteY184" fmla="*/ 253297 h 263830"/>
                  <a:gd name="connsiteX185" fmla="*/ 121828 w 189794"/>
                  <a:gd name="connsiteY185" fmla="*/ 253424 h 263830"/>
                  <a:gd name="connsiteX186" fmla="*/ 122843 w 189794"/>
                  <a:gd name="connsiteY186" fmla="*/ 253589 h 263830"/>
                  <a:gd name="connsiteX187" fmla="*/ 124152 w 189794"/>
                  <a:gd name="connsiteY187" fmla="*/ 253539 h 263830"/>
                  <a:gd name="connsiteX188" fmla="*/ 126381 w 189794"/>
                  <a:gd name="connsiteY188" fmla="*/ 253462 h 263830"/>
                  <a:gd name="connsiteX189" fmla="*/ 128115 w 189794"/>
                  <a:gd name="connsiteY189" fmla="*/ 253411 h 263830"/>
                  <a:gd name="connsiteX190" fmla="*/ 130163 w 189794"/>
                  <a:gd name="connsiteY190" fmla="*/ 253285 h 263830"/>
                  <a:gd name="connsiteX191" fmla="*/ 133361 w 189794"/>
                  <a:gd name="connsiteY191" fmla="*/ 253462 h 263830"/>
                  <a:gd name="connsiteX192" fmla="*/ 135525 w 189794"/>
                  <a:gd name="connsiteY192" fmla="*/ 253411 h 263830"/>
                  <a:gd name="connsiteX193" fmla="*/ 137696 w 189794"/>
                  <a:gd name="connsiteY193" fmla="*/ 253119 h 263830"/>
                  <a:gd name="connsiteX194" fmla="*/ 138319 w 189794"/>
                  <a:gd name="connsiteY194" fmla="*/ 253031 h 263830"/>
                  <a:gd name="connsiteX195" fmla="*/ 139250 w 189794"/>
                  <a:gd name="connsiteY195" fmla="*/ 253043 h 263830"/>
                  <a:gd name="connsiteX196" fmla="*/ 141131 w 189794"/>
                  <a:gd name="connsiteY196" fmla="*/ 253069 h 263830"/>
                  <a:gd name="connsiteX197" fmla="*/ 142024 w 189794"/>
                  <a:gd name="connsiteY197" fmla="*/ 253081 h 263830"/>
                  <a:gd name="connsiteX198" fmla="*/ 142442 w 189794"/>
                  <a:gd name="connsiteY198" fmla="*/ 253081 h 263830"/>
                  <a:gd name="connsiteX199" fmla="*/ 142377 w 189794"/>
                  <a:gd name="connsiteY199" fmla="*/ 252624 h 263830"/>
                  <a:gd name="connsiteX200" fmla="*/ 142352 w 189794"/>
                  <a:gd name="connsiteY200" fmla="*/ 252484 h 263830"/>
                  <a:gd name="connsiteX201" fmla="*/ 142024 w 189794"/>
                  <a:gd name="connsiteY201" fmla="*/ 251989 h 263830"/>
                  <a:gd name="connsiteX202" fmla="*/ 142024 w 189794"/>
                  <a:gd name="connsiteY202" fmla="*/ 251570 h 263830"/>
                  <a:gd name="connsiteX203" fmla="*/ 142024 w 189794"/>
                  <a:gd name="connsiteY203" fmla="*/ 251240 h 263830"/>
                  <a:gd name="connsiteX204" fmla="*/ 142679 w 189794"/>
                  <a:gd name="connsiteY204" fmla="*/ 251087 h 263830"/>
                  <a:gd name="connsiteX205" fmla="*/ 143007 w 189794"/>
                  <a:gd name="connsiteY205" fmla="*/ 251011 h 263830"/>
                  <a:gd name="connsiteX206" fmla="*/ 143110 w 189794"/>
                  <a:gd name="connsiteY206" fmla="*/ 250872 h 263830"/>
                  <a:gd name="connsiteX207" fmla="*/ 143469 w 189794"/>
                  <a:gd name="connsiteY207" fmla="*/ 250338 h 263830"/>
                  <a:gd name="connsiteX208" fmla="*/ 143900 w 189794"/>
                  <a:gd name="connsiteY208" fmla="*/ 249652 h 263830"/>
                  <a:gd name="connsiteX209" fmla="*/ 144406 w 189794"/>
                  <a:gd name="connsiteY209" fmla="*/ 248839 h 263830"/>
                  <a:gd name="connsiteX210" fmla="*/ 145036 w 189794"/>
                  <a:gd name="connsiteY210" fmla="*/ 247874 h 263830"/>
                  <a:gd name="connsiteX211" fmla="*/ 145480 w 189794"/>
                  <a:gd name="connsiteY211" fmla="*/ 246884 h 263830"/>
                  <a:gd name="connsiteX212" fmla="*/ 145883 w 189794"/>
                  <a:gd name="connsiteY212" fmla="*/ 246071 h 263830"/>
                  <a:gd name="connsiteX213" fmla="*/ 146442 w 189794"/>
                  <a:gd name="connsiteY213" fmla="*/ 247455 h 263830"/>
                  <a:gd name="connsiteX214" fmla="*/ 146577 w 189794"/>
                  <a:gd name="connsiteY214" fmla="*/ 248128 h 263830"/>
                  <a:gd name="connsiteX215" fmla="*/ 146789 w 189794"/>
                  <a:gd name="connsiteY215" fmla="*/ 249195 h 263830"/>
                  <a:gd name="connsiteX216" fmla="*/ 147104 w 189794"/>
                  <a:gd name="connsiteY216" fmla="*/ 250592 h 263830"/>
                  <a:gd name="connsiteX217" fmla="*/ 147129 w 189794"/>
                  <a:gd name="connsiteY217" fmla="*/ 250745 h 263830"/>
                  <a:gd name="connsiteX218" fmla="*/ 147316 w 189794"/>
                  <a:gd name="connsiteY218" fmla="*/ 251735 h 263830"/>
                  <a:gd name="connsiteX219" fmla="*/ 147720 w 189794"/>
                  <a:gd name="connsiteY219" fmla="*/ 251684 h 263830"/>
                  <a:gd name="connsiteX220" fmla="*/ 148182 w 189794"/>
                  <a:gd name="connsiteY220" fmla="*/ 251621 h 263830"/>
                  <a:gd name="connsiteX221" fmla="*/ 149184 w 189794"/>
                  <a:gd name="connsiteY221" fmla="*/ 251087 h 263830"/>
                  <a:gd name="connsiteX222" fmla="*/ 149743 w 189794"/>
                  <a:gd name="connsiteY222" fmla="*/ 251113 h 263830"/>
                  <a:gd name="connsiteX223" fmla="*/ 150039 w 189794"/>
                  <a:gd name="connsiteY223" fmla="*/ 251075 h 263830"/>
                  <a:gd name="connsiteX224" fmla="*/ 150770 w 189794"/>
                  <a:gd name="connsiteY224" fmla="*/ 250973 h 263830"/>
                  <a:gd name="connsiteX225" fmla="*/ 152048 w 189794"/>
                  <a:gd name="connsiteY225" fmla="*/ 249995 h 263830"/>
                  <a:gd name="connsiteX226" fmla="*/ 152216 w 189794"/>
                  <a:gd name="connsiteY226" fmla="*/ 249868 h 263830"/>
                  <a:gd name="connsiteX227" fmla="*/ 153981 w 189794"/>
                  <a:gd name="connsiteY227" fmla="*/ 248446 h 263830"/>
                  <a:gd name="connsiteX228" fmla="*/ 154527 w 189794"/>
                  <a:gd name="connsiteY228" fmla="*/ 247849 h 263830"/>
                  <a:gd name="connsiteX229" fmla="*/ 155195 w 189794"/>
                  <a:gd name="connsiteY229" fmla="*/ 247138 h 263830"/>
                  <a:gd name="connsiteX230" fmla="*/ 155754 w 189794"/>
                  <a:gd name="connsiteY230" fmla="*/ 245652 h 263830"/>
                  <a:gd name="connsiteX231" fmla="*/ 155985 w 189794"/>
                  <a:gd name="connsiteY231" fmla="*/ 245030 h 263830"/>
                  <a:gd name="connsiteX232" fmla="*/ 156164 w 189794"/>
                  <a:gd name="connsiteY232" fmla="*/ 243912 h 263830"/>
                  <a:gd name="connsiteX233" fmla="*/ 156485 w 189794"/>
                  <a:gd name="connsiteY233" fmla="*/ 241981 h 263830"/>
                  <a:gd name="connsiteX234" fmla="*/ 156460 w 189794"/>
                  <a:gd name="connsiteY234" fmla="*/ 240508 h 263830"/>
                  <a:gd name="connsiteX235" fmla="*/ 156435 w 189794"/>
                  <a:gd name="connsiteY235" fmla="*/ 238883 h 263830"/>
                  <a:gd name="connsiteX236" fmla="*/ 156216 w 189794"/>
                  <a:gd name="connsiteY236" fmla="*/ 237219 h 263830"/>
                  <a:gd name="connsiteX237" fmla="*/ 155760 w 189794"/>
                  <a:gd name="connsiteY237" fmla="*/ 236584 h 263830"/>
                  <a:gd name="connsiteX238" fmla="*/ 155413 w 189794"/>
                  <a:gd name="connsiteY238" fmla="*/ 236101 h 263830"/>
                  <a:gd name="connsiteX239" fmla="*/ 155361 w 189794"/>
                  <a:gd name="connsiteY239" fmla="*/ 235631 h 263830"/>
                  <a:gd name="connsiteX240" fmla="*/ 155285 w 189794"/>
                  <a:gd name="connsiteY240" fmla="*/ 234997 h 263830"/>
                  <a:gd name="connsiteX241" fmla="*/ 155439 w 189794"/>
                  <a:gd name="connsiteY241" fmla="*/ 233993 h 263830"/>
                  <a:gd name="connsiteX242" fmla="*/ 155497 w 189794"/>
                  <a:gd name="connsiteY242" fmla="*/ 233600 h 263830"/>
                  <a:gd name="connsiteX243" fmla="*/ 155523 w 189794"/>
                  <a:gd name="connsiteY243" fmla="*/ 233320 h 263830"/>
                  <a:gd name="connsiteX244" fmla="*/ 155683 w 189794"/>
                  <a:gd name="connsiteY244" fmla="*/ 231898 h 263830"/>
                  <a:gd name="connsiteX245" fmla="*/ 155817 w 189794"/>
                  <a:gd name="connsiteY245" fmla="*/ 230209 h 263830"/>
                  <a:gd name="connsiteX246" fmla="*/ 155876 w 189794"/>
                  <a:gd name="connsiteY246" fmla="*/ 229967 h 263830"/>
                  <a:gd name="connsiteX247" fmla="*/ 156107 w 189794"/>
                  <a:gd name="connsiteY247" fmla="*/ 228900 h 263830"/>
                  <a:gd name="connsiteX248" fmla="*/ 155960 w 189794"/>
                  <a:gd name="connsiteY248" fmla="*/ 228227 h 263830"/>
                  <a:gd name="connsiteX249" fmla="*/ 155869 w 189794"/>
                  <a:gd name="connsiteY249" fmla="*/ 227834 h 263830"/>
                  <a:gd name="connsiteX250" fmla="*/ 155927 w 189794"/>
                  <a:gd name="connsiteY250" fmla="*/ 227643 h 263830"/>
                  <a:gd name="connsiteX251" fmla="*/ 156170 w 189794"/>
                  <a:gd name="connsiteY251" fmla="*/ 226830 h 263830"/>
                  <a:gd name="connsiteX252" fmla="*/ 155767 w 189794"/>
                  <a:gd name="connsiteY252" fmla="*/ 226183 h 263830"/>
                  <a:gd name="connsiteX253" fmla="*/ 155735 w 189794"/>
                  <a:gd name="connsiteY253" fmla="*/ 226056 h 263830"/>
                  <a:gd name="connsiteX254" fmla="*/ 155574 w 189794"/>
                  <a:gd name="connsiteY254" fmla="*/ 225370 h 263830"/>
                  <a:gd name="connsiteX255" fmla="*/ 155908 w 189794"/>
                  <a:gd name="connsiteY255" fmla="*/ 224265 h 263830"/>
                  <a:gd name="connsiteX256" fmla="*/ 155754 w 189794"/>
                  <a:gd name="connsiteY256" fmla="*/ 224036 h 263830"/>
                  <a:gd name="connsiteX257" fmla="*/ 155445 w 189794"/>
                  <a:gd name="connsiteY257" fmla="*/ 223566 h 263830"/>
                  <a:gd name="connsiteX258" fmla="*/ 155607 w 189794"/>
                  <a:gd name="connsiteY258" fmla="*/ 223478 h 263830"/>
                  <a:gd name="connsiteX259" fmla="*/ 156145 w 189794"/>
                  <a:gd name="connsiteY259" fmla="*/ 223173 h 263830"/>
                  <a:gd name="connsiteX260" fmla="*/ 156659 w 189794"/>
                  <a:gd name="connsiteY260" fmla="*/ 223020 h 263830"/>
                  <a:gd name="connsiteX261" fmla="*/ 157353 w 189794"/>
                  <a:gd name="connsiteY261" fmla="*/ 222817 h 263830"/>
                  <a:gd name="connsiteX262" fmla="*/ 157334 w 189794"/>
                  <a:gd name="connsiteY262" fmla="*/ 222665 h 263830"/>
                  <a:gd name="connsiteX263" fmla="*/ 157275 w 189794"/>
                  <a:gd name="connsiteY263" fmla="*/ 222068 h 263830"/>
                  <a:gd name="connsiteX264" fmla="*/ 157821 w 189794"/>
                  <a:gd name="connsiteY264" fmla="*/ 221369 h 263830"/>
                  <a:gd name="connsiteX265" fmla="*/ 159042 w 189794"/>
                  <a:gd name="connsiteY265" fmla="*/ 221001 h 263830"/>
                  <a:gd name="connsiteX266" fmla="*/ 159067 w 189794"/>
                  <a:gd name="connsiteY266" fmla="*/ 220823 h 263830"/>
                  <a:gd name="connsiteX267" fmla="*/ 159093 w 189794"/>
                  <a:gd name="connsiteY267" fmla="*/ 220620 h 263830"/>
                  <a:gd name="connsiteX268" fmla="*/ 159723 w 189794"/>
                  <a:gd name="connsiteY268" fmla="*/ 219883 h 263830"/>
                  <a:gd name="connsiteX269" fmla="*/ 160532 w 189794"/>
                  <a:gd name="connsiteY269" fmla="*/ 219414 h 263830"/>
                  <a:gd name="connsiteX270" fmla="*/ 160698 w 189794"/>
                  <a:gd name="connsiteY270" fmla="*/ 219312 h 263830"/>
                  <a:gd name="connsiteX271" fmla="*/ 160955 w 189794"/>
                  <a:gd name="connsiteY271" fmla="*/ 219312 h 263830"/>
                  <a:gd name="connsiteX272" fmla="*/ 161835 w 189794"/>
                  <a:gd name="connsiteY272" fmla="*/ 219325 h 263830"/>
                  <a:gd name="connsiteX273" fmla="*/ 162561 w 189794"/>
                  <a:gd name="connsiteY273" fmla="*/ 218550 h 263830"/>
                  <a:gd name="connsiteX274" fmla="*/ 163286 w 189794"/>
                  <a:gd name="connsiteY274" fmla="*/ 218131 h 263830"/>
                  <a:gd name="connsiteX275" fmla="*/ 163858 w 189794"/>
                  <a:gd name="connsiteY275" fmla="*/ 217445 h 263830"/>
                  <a:gd name="connsiteX276" fmla="*/ 163774 w 189794"/>
                  <a:gd name="connsiteY276" fmla="*/ 216950 h 263830"/>
                  <a:gd name="connsiteX277" fmla="*/ 163710 w 189794"/>
                  <a:gd name="connsiteY277" fmla="*/ 216569 h 263830"/>
                  <a:gd name="connsiteX278" fmla="*/ 164211 w 189794"/>
                  <a:gd name="connsiteY278" fmla="*/ 215870 h 263830"/>
                  <a:gd name="connsiteX279" fmla="*/ 164956 w 189794"/>
                  <a:gd name="connsiteY279" fmla="*/ 215324 h 263830"/>
                  <a:gd name="connsiteX280" fmla="*/ 165713 w 189794"/>
                  <a:gd name="connsiteY280" fmla="*/ 214524 h 263830"/>
                  <a:gd name="connsiteX281" fmla="*/ 166163 w 189794"/>
                  <a:gd name="connsiteY281" fmla="*/ 214143 h 263830"/>
                  <a:gd name="connsiteX282" fmla="*/ 166433 w 189794"/>
                  <a:gd name="connsiteY282" fmla="*/ 213914 h 263830"/>
                  <a:gd name="connsiteX283" fmla="*/ 166375 w 189794"/>
                  <a:gd name="connsiteY283" fmla="*/ 213711 h 263830"/>
                  <a:gd name="connsiteX284" fmla="*/ 166188 w 189794"/>
                  <a:gd name="connsiteY284" fmla="*/ 213229 h 263830"/>
                  <a:gd name="connsiteX285" fmla="*/ 166054 w 189794"/>
                  <a:gd name="connsiteY285" fmla="*/ 212391 h 263830"/>
                  <a:gd name="connsiteX286" fmla="*/ 166035 w 189794"/>
                  <a:gd name="connsiteY286" fmla="*/ 212289 h 263830"/>
                  <a:gd name="connsiteX287" fmla="*/ 166291 w 189794"/>
                  <a:gd name="connsiteY287" fmla="*/ 211311 h 263830"/>
                  <a:gd name="connsiteX288" fmla="*/ 166272 w 189794"/>
                  <a:gd name="connsiteY288" fmla="*/ 210384 h 263830"/>
                  <a:gd name="connsiteX289" fmla="*/ 166413 w 189794"/>
                  <a:gd name="connsiteY289" fmla="*/ 209584 h 263830"/>
                  <a:gd name="connsiteX290" fmla="*/ 167165 w 189794"/>
                  <a:gd name="connsiteY290" fmla="*/ 208847 h 263830"/>
                  <a:gd name="connsiteX291" fmla="*/ 167852 w 189794"/>
                  <a:gd name="connsiteY291" fmla="*/ 208085 h 263830"/>
                  <a:gd name="connsiteX292" fmla="*/ 168192 w 189794"/>
                  <a:gd name="connsiteY292" fmla="*/ 207984 h 263830"/>
                  <a:gd name="connsiteX293" fmla="*/ 168520 w 189794"/>
                  <a:gd name="connsiteY293" fmla="*/ 207869 h 263830"/>
                  <a:gd name="connsiteX294" fmla="*/ 169251 w 189794"/>
                  <a:gd name="connsiteY294" fmla="*/ 208085 h 263830"/>
                  <a:gd name="connsiteX295" fmla="*/ 169869 w 189794"/>
                  <a:gd name="connsiteY295" fmla="*/ 207488 h 263830"/>
                  <a:gd name="connsiteX296" fmla="*/ 170209 w 189794"/>
                  <a:gd name="connsiteY296" fmla="*/ 207145 h 263830"/>
                  <a:gd name="connsiteX297" fmla="*/ 170819 w 189794"/>
                  <a:gd name="connsiteY297" fmla="*/ 206612 h 263830"/>
                  <a:gd name="connsiteX298" fmla="*/ 171256 w 189794"/>
                  <a:gd name="connsiteY298" fmla="*/ 206244 h 263830"/>
                  <a:gd name="connsiteX299" fmla="*/ 172340 w 189794"/>
                  <a:gd name="connsiteY299" fmla="*/ 206015 h 263830"/>
                  <a:gd name="connsiteX300" fmla="*/ 173470 w 189794"/>
                  <a:gd name="connsiteY300" fmla="*/ 205901 h 263830"/>
                  <a:gd name="connsiteX301" fmla="*/ 174640 w 189794"/>
                  <a:gd name="connsiteY301" fmla="*/ 205405 h 263830"/>
                  <a:gd name="connsiteX302" fmla="*/ 176097 w 189794"/>
                  <a:gd name="connsiteY302" fmla="*/ 204542 h 263830"/>
                  <a:gd name="connsiteX303" fmla="*/ 176219 w 189794"/>
                  <a:gd name="connsiteY303" fmla="*/ 203450 h 263830"/>
                  <a:gd name="connsiteX304" fmla="*/ 176727 w 189794"/>
                  <a:gd name="connsiteY304" fmla="*/ 203640 h 263830"/>
                  <a:gd name="connsiteX305" fmla="*/ 177170 w 189794"/>
                  <a:gd name="connsiteY305" fmla="*/ 203818 h 263830"/>
                  <a:gd name="connsiteX306" fmla="*/ 178454 w 189794"/>
                  <a:gd name="connsiteY306" fmla="*/ 203234 h 263830"/>
                  <a:gd name="connsiteX307" fmla="*/ 179185 w 189794"/>
                  <a:gd name="connsiteY307" fmla="*/ 203259 h 263830"/>
                  <a:gd name="connsiteX308" fmla="*/ 179815 w 189794"/>
                  <a:gd name="connsiteY308" fmla="*/ 203285 h 263830"/>
                  <a:gd name="connsiteX309" fmla="*/ 179841 w 189794"/>
                  <a:gd name="connsiteY309" fmla="*/ 203107 h 263830"/>
                  <a:gd name="connsiteX310" fmla="*/ 179874 w 189794"/>
                  <a:gd name="connsiteY310" fmla="*/ 202726 h 263830"/>
                  <a:gd name="connsiteX311" fmla="*/ 179353 w 189794"/>
                  <a:gd name="connsiteY311" fmla="*/ 201748 h 263830"/>
                  <a:gd name="connsiteX312" fmla="*/ 179173 w 189794"/>
                  <a:gd name="connsiteY312" fmla="*/ 200402 h 263830"/>
                  <a:gd name="connsiteX313" fmla="*/ 179500 w 189794"/>
                  <a:gd name="connsiteY313" fmla="*/ 197938 h 263830"/>
                  <a:gd name="connsiteX314" fmla="*/ 178981 w 189794"/>
                  <a:gd name="connsiteY314" fmla="*/ 195842 h 263830"/>
                  <a:gd name="connsiteX315" fmla="*/ 179077 w 189794"/>
                  <a:gd name="connsiteY315" fmla="*/ 194763 h 263830"/>
                  <a:gd name="connsiteX316" fmla="*/ 180553 w 189794"/>
                  <a:gd name="connsiteY316" fmla="*/ 194217 h 263830"/>
                  <a:gd name="connsiteX317" fmla="*/ 182288 w 189794"/>
                  <a:gd name="connsiteY317" fmla="*/ 193544 h 263830"/>
                  <a:gd name="connsiteX318" fmla="*/ 182820 w 189794"/>
                  <a:gd name="connsiteY318" fmla="*/ 192286 h 263830"/>
                  <a:gd name="connsiteX319" fmla="*/ 183187 w 189794"/>
                  <a:gd name="connsiteY319" fmla="*/ 190546 h 263830"/>
                  <a:gd name="connsiteX320" fmla="*/ 183906 w 189794"/>
                  <a:gd name="connsiteY320" fmla="*/ 189683 h 263830"/>
                  <a:gd name="connsiteX321" fmla="*/ 184150 w 189794"/>
                  <a:gd name="connsiteY321" fmla="*/ 188718 h 263830"/>
                  <a:gd name="connsiteX322" fmla="*/ 183501 w 189794"/>
                  <a:gd name="connsiteY322" fmla="*/ 188019 h 263830"/>
                  <a:gd name="connsiteX323" fmla="*/ 182692 w 189794"/>
                  <a:gd name="connsiteY323" fmla="*/ 187321 h 263830"/>
                  <a:gd name="connsiteX324" fmla="*/ 181414 w 189794"/>
                  <a:gd name="connsiteY324" fmla="*/ 186952 h 263830"/>
                  <a:gd name="connsiteX325" fmla="*/ 180683 w 189794"/>
                  <a:gd name="connsiteY325" fmla="*/ 186228 h 263830"/>
                  <a:gd name="connsiteX326" fmla="*/ 181151 w 189794"/>
                  <a:gd name="connsiteY326" fmla="*/ 185085 h 263830"/>
                  <a:gd name="connsiteX327" fmla="*/ 182120 w 189794"/>
                  <a:gd name="connsiteY327" fmla="*/ 184412 h 263830"/>
                  <a:gd name="connsiteX328" fmla="*/ 183828 w 189794"/>
                  <a:gd name="connsiteY328" fmla="*/ 184006 h 263830"/>
                  <a:gd name="connsiteX329" fmla="*/ 185286 w 189794"/>
                  <a:gd name="connsiteY329" fmla="*/ 184324 h 263830"/>
                  <a:gd name="connsiteX330" fmla="*/ 185839 w 189794"/>
                  <a:gd name="connsiteY330" fmla="*/ 183803 h 263830"/>
                  <a:gd name="connsiteX331" fmla="*/ 186192 w 189794"/>
                  <a:gd name="connsiteY331" fmla="*/ 183053 h 263830"/>
                  <a:gd name="connsiteX332" fmla="*/ 186474 w 189794"/>
                  <a:gd name="connsiteY332" fmla="*/ 182279 h 263830"/>
                  <a:gd name="connsiteX333" fmla="*/ 186391 w 189794"/>
                  <a:gd name="connsiteY333" fmla="*/ 180983 h 263830"/>
                  <a:gd name="connsiteX334" fmla="*/ 185890 w 189794"/>
                  <a:gd name="connsiteY334" fmla="*/ 179866 h 263830"/>
                  <a:gd name="connsiteX335" fmla="*/ 184079 w 189794"/>
                  <a:gd name="connsiteY335" fmla="*/ 179205 h 263830"/>
                  <a:gd name="connsiteX336" fmla="*/ 181479 w 189794"/>
                  <a:gd name="connsiteY336" fmla="*/ 178393 h 263830"/>
                  <a:gd name="connsiteX337" fmla="*/ 178853 w 189794"/>
                  <a:gd name="connsiteY337" fmla="*/ 177338 h 263830"/>
                  <a:gd name="connsiteX338" fmla="*/ 177586 w 189794"/>
                  <a:gd name="connsiteY338" fmla="*/ 177135 h 263830"/>
                  <a:gd name="connsiteX339" fmla="*/ 176437 w 189794"/>
                  <a:gd name="connsiteY339" fmla="*/ 178189 h 263830"/>
                  <a:gd name="connsiteX340" fmla="*/ 175372 w 189794"/>
                  <a:gd name="connsiteY340" fmla="*/ 178901 h 263830"/>
                  <a:gd name="connsiteX341" fmla="*/ 173470 w 189794"/>
                  <a:gd name="connsiteY341" fmla="*/ 179434 h 263830"/>
                  <a:gd name="connsiteX342" fmla="*/ 172957 w 189794"/>
                  <a:gd name="connsiteY342" fmla="*/ 180234 h 263830"/>
                  <a:gd name="connsiteX343" fmla="*/ 174382 w 189794"/>
                  <a:gd name="connsiteY343" fmla="*/ 181314 h 263830"/>
                  <a:gd name="connsiteX344" fmla="*/ 175731 w 189794"/>
                  <a:gd name="connsiteY344" fmla="*/ 182190 h 263830"/>
                  <a:gd name="connsiteX345" fmla="*/ 175487 w 189794"/>
                  <a:gd name="connsiteY345" fmla="*/ 183130 h 263830"/>
                  <a:gd name="connsiteX346" fmla="*/ 174787 w 189794"/>
                  <a:gd name="connsiteY346" fmla="*/ 183346 h 263830"/>
                  <a:gd name="connsiteX347" fmla="*/ 173079 w 189794"/>
                  <a:gd name="connsiteY347" fmla="*/ 182609 h 263830"/>
                  <a:gd name="connsiteX348" fmla="*/ 171197 w 189794"/>
                  <a:gd name="connsiteY348" fmla="*/ 182355 h 263830"/>
                  <a:gd name="connsiteX349" fmla="*/ 170093 w 189794"/>
                  <a:gd name="connsiteY349" fmla="*/ 182444 h 263830"/>
                  <a:gd name="connsiteX350" fmla="*/ 169278 w 189794"/>
                  <a:gd name="connsiteY350" fmla="*/ 181656 h 263830"/>
                  <a:gd name="connsiteX351" fmla="*/ 169155 w 189794"/>
                  <a:gd name="connsiteY351" fmla="*/ 180552 h 263830"/>
                  <a:gd name="connsiteX352" fmla="*/ 169547 w 189794"/>
                  <a:gd name="connsiteY352" fmla="*/ 179358 h 263830"/>
                  <a:gd name="connsiteX353" fmla="*/ 170048 w 189794"/>
                  <a:gd name="connsiteY353" fmla="*/ 178469 h 263830"/>
                  <a:gd name="connsiteX354" fmla="*/ 169791 w 189794"/>
                  <a:gd name="connsiteY354" fmla="*/ 178024 h 263830"/>
                  <a:gd name="connsiteX355" fmla="*/ 168930 w 189794"/>
                  <a:gd name="connsiteY355" fmla="*/ 177796 h 263830"/>
                  <a:gd name="connsiteX356" fmla="*/ 168012 w 189794"/>
                  <a:gd name="connsiteY356" fmla="*/ 177935 h 263830"/>
                  <a:gd name="connsiteX357" fmla="*/ 167280 w 189794"/>
                  <a:gd name="connsiteY357" fmla="*/ 177605 h 263830"/>
                  <a:gd name="connsiteX358" fmla="*/ 167139 w 189794"/>
                  <a:gd name="connsiteY358" fmla="*/ 176919 h 263830"/>
                  <a:gd name="connsiteX359" fmla="*/ 167678 w 189794"/>
                  <a:gd name="connsiteY359" fmla="*/ 175814 h 263830"/>
                  <a:gd name="connsiteX360" fmla="*/ 168686 w 189794"/>
                  <a:gd name="connsiteY360" fmla="*/ 175078 h 263830"/>
                  <a:gd name="connsiteX361" fmla="*/ 169707 w 189794"/>
                  <a:gd name="connsiteY361" fmla="*/ 174862 h 263830"/>
                  <a:gd name="connsiteX362" fmla="*/ 170421 w 189794"/>
                  <a:gd name="connsiteY362" fmla="*/ 174265 h 263830"/>
                  <a:gd name="connsiteX363" fmla="*/ 170819 w 189794"/>
                  <a:gd name="connsiteY363" fmla="*/ 172754 h 263830"/>
                  <a:gd name="connsiteX364" fmla="*/ 170871 w 189794"/>
                  <a:gd name="connsiteY364" fmla="*/ 171700 h 263830"/>
                  <a:gd name="connsiteX365" fmla="*/ 171365 w 189794"/>
                  <a:gd name="connsiteY365" fmla="*/ 170849 h 263830"/>
                  <a:gd name="connsiteX366" fmla="*/ 172148 w 189794"/>
                  <a:gd name="connsiteY366" fmla="*/ 170963 h 263830"/>
                  <a:gd name="connsiteX367" fmla="*/ 172668 w 189794"/>
                  <a:gd name="connsiteY367" fmla="*/ 171789 h 263830"/>
                  <a:gd name="connsiteX368" fmla="*/ 172649 w 189794"/>
                  <a:gd name="connsiteY368" fmla="*/ 173135 h 263830"/>
                  <a:gd name="connsiteX369" fmla="*/ 173130 w 189794"/>
                  <a:gd name="connsiteY369" fmla="*/ 174278 h 263830"/>
                  <a:gd name="connsiteX370" fmla="*/ 174113 w 189794"/>
                  <a:gd name="connsiteY370" fmla="*/ 174633 h 263830"/>
                  <a:gd name="connsiteX371" fmla="*/ 175025 w 189794"/>
                  <a:gd name="connsiteY371" fmla="*/ 174151 h 263830"/>
                  <a:gd name="connsiteX372" fmla="*/ 175269 w 189794"/>
                  <a:gd name="connsiteY372" fmla="*/ 173605 h 263830"/>
                  <a:gd name="connsiteX373" fmla="*/ 175218 w 189794"/>
                  <a:gd name="connsiteY373" fmla="*/ 172208 h 263830"/>
                  <a:gd name="connsiteX374" fmla="*/ 174813 w 189794"/>
                  <a:gd name="connsiteY374" fmla="*/ 170544 h 263830"/>
                  <a:gd name="connsiteX375" fmla="*/ 174504 w 189794"/>
                  <a:gd name="connsiteY375" fmla="*/ 168474 h 263830"/>
                  <a:gd name="connsiteX376" fmla="*/ 173702 w 189794"/>
                  <a:gd name="connsiteY376" fmla="*/ 167013 h 263830"/>
                  <a:gd name="connsiteX377" fmla="*/ 173041 w 189794"/>
                  <a:gd name="connsiteY377" fmla="*/ 165693 h 263830"/>
                  <a:gd name="connsiteX378" fmla="*/ 172283 w 189794"/>
                  <a:gd name="connsiteY378" fmla="*/ 164969 h 263830"/>
                  <a:gd name="connsiteX379" fmla="*/ 171852 w 189794"/>
                  <a:gd name="connsiteY379" fmla="*/ 164753 h 263830"/>
                  <a:gd name="connsiteX380" fmla="*/ 171384 w 189794"/>
                  <a:gd name="connsiteY380" fmla="*/ 166239 h 263830"/>
                  <a:gd name="connsiteX381" fmla="*/ 170768 w 189794"/>
                  <a:gd name="connsiteY381" fmla="*/ 167305 h 263830"/>
                  <a:gd name="connsiteX382" fmla="*/ 170067 w 189794"/>
                  <a:gd name="connsiteY382" fmla="*/ 167255 h 263830"/>
                  <a:gd name="connsiteX383" fmla="*/ 168905 w 189794"/>
                  <a:gd name="connsiteY383" fmla="*/ 166594 h 263830"/>
                  <a:gd name="connsiteX384" fmla="*/ 168686 w 189794"/>
                  <a:gd name="connsiteY384" fmla="*/ 165934 h 263830"/>
                  <a:gd name="connsiteX385" fmla="*/ 168610 w 189794"/>
                  <a:gd name="connsiteY385" fmla="*/ 164435 h 263830"/>
                  <a:gd name="connsiteX386" fmla="*/ 168604 w 189794"/>
                  <a:gd name="connsiteY386" fmla="*/ 163318 h 263830"/>
                  <a:gd name="connsiteX387" fmla="*/ 168821 w 189794"/>
                  <a:gd name="connsiteY387" fmla="*/ 162568 h 263830"/>
                  <a:gd name="connsiteX388" fmla="*/ 169329 w 189794"/>
                  <a:gd name="connsiteY388" fmla="*/ 162606 h 263830"/>
                  <a:gd name="connsiteX389" fmla="*/ 170581 w 189794"/>
                  <a:gd name="connsiteY389" fmla="*/ 163635 h 263830"/>
                  <a:gd name="connsiteX390" fmla="*/ 171783 w 189794"/>
                  <a:gd name="connsiteY390" fmla="*/ 163737 h 263830"/>
                  <a:gd name="connsiteX391" fmla="*/ 172405 w 189794"/>
                  <a:gd name="connsiteY391" fmla="*/ 163216 h 263830"/>
                  <a:gd name="connsiteX392" fmla="*/ 172585 w 189794"/>
                  <a:gd name="connsiteY392" fmla="*/ 162505 h 263830"/>
                  <a:gd name="connsiteX393" fmla="*/ 172258 w 189794"/>
                  <a:gd name="connsiteY393" fmla="*/ 161692 h 263830"/>
                  <a:gd name="connsiteX394" fmla="*/ 171666 w 189794"/>
                  <a:gd name="connsiteY394" fmla="*/ 161019 h 263830"/>
                  <a:gd name="connsiteX395" fmla="*/ 172180 w 189794"/>
                  <a:gd name="connsiteY395" fmla="*/ 160117 h 263830"/>
                  <a:gd name="connsiteX396" fmla="*/ 173021 w 189794"/>
                  <a:gd name="connsiteY396" fmla="*/ 159990 h 263830"/>
                  <a:gd name="connsiteX397" fmla="*/ 173785 w 189794"/>
                  <a:gd name="connsiteY397" fmla="*/ 160359 h 263830"/>
                  <a:gd name="connsiteX398" fmla="*/ 174832 w 189794"/>
                  <a:gd name="connsiteY398" fmla="*/ 161667 h 263830"/>
                  <a:gd name="connsiteX399" fmla="*/ 175430 w 189794"/>
                  <a:gd name="connsiteY399" fmla="*/ 162759 h 263830"/>
                  <a:gd name="connsiteX400" fmla="*/ 176758 w 189794"/>
                  <a:gd name="connsiteY400" fmla="*/ 163432 h 263830"/>
                  <a:gd name="connsiteX401" fmla="*/ 177973 w 189794"/>
                  <a:gd name="connsiteY401" fmla="*/ 162987 h 263830"/>
                  <a:gd name="connsiteX402" fmla="*/ 178756 w 189794"/>
                  <a:gd name="connsiteY402" fmla="*/ 162492 h 263830"/>
                  <a:gd name="connsiteX403" fmla="*/ 179353 w 189794"/>
                  <a:gd name="connsiteY403" fmla="*/ 162429 h 263830"/>
                  <a:gd name="connsiteX404" fmla="*/ 179771 w 189794"/>
                  <a:gd name="connsiteY404" fmla="*/ 162975 h 263830"/>
                  <a:gd name="connsiteX405" fmla="*/ 179828 w 189794"/>
                  <a:gd name="connsiteY405" fmla="*/ 163521 h 263830"/>
                  <a:gd name="connsiteX406" fmla="*/ 179450 w 189794"/>
                  <a:gd name="connsiteY406" fmla="*/ 164372 h 263830"/>
                  <a:gd name="connsiteX407" fmla="*/ 178948 w 189794"/>
                  <a:gd name="connsiteY407" fmla="*/ 165134 h 263830"/>
                  <a:gd name="connsiteX408" fmla="*/ 179655 w 189794"/>
                  <a:gd name="connsiteY408" fmla="*/ 165896 h 263830"/>
                  <a:gd name="connsiteX409" fmla="*/ 180817 w 189794"/>
                  <a:gd name="connsiteY409" fmla="*/ 166353 h 263830"/>
                  <a:gd name="connsiteX410" fmla="*/ 181748 w 189794"/>
                  <a:gd name="connsiteY410" fmla="*/ 166201 h 263830"/>
                  <a:gd name="connsiteX411" fmla="*/ 183181 w 189794"/>
                  <a:gd name="connsiteY411" fmla="*/ 164740 h 263830"/>
                  <a:gd name="connsiteX412" fmla="*/ 184079 w 189794"/>
                  <a:gd name="connsiteY412" fmla="*/ 164143 h 263830"/>
                  <a:gd name="connsiteX413" fmla="*/ 184805 w 189794"/>
                  <a:gd name="connsiteY413" fmla="*/ 163305 h 263830"/>
                  <a:gd name="connsiteX414" fmla="*/ 184728 w 189794"/>
                  <a:gd name="connsiteY414" fmla="*/ 162518 h 263830"/>
                  <a:gd name="connsiteX415" fmla="*/ 183835 w 189794"/>
                  <a:gd name="connsiteY415" fmla="*/ 161717 h 263830"/>
                  <a:gd name="connsiteX416" fmla="*/ 182860 w 189794"/>
                  <a:gd name="connsiteY416" fmla="*/ 161209 h 263830"/>
                  <a:gd name="connsiteX417" fmla="*/ 181504 w 189794"/>
                  <a:gd name="connsiteY417" fmla="*/ 160765 h 263830"/>
                  <a:gd name="connsiteX418" fmla="*/ 180695 w 189794"/>
                  <a:gd name="connsiteY418" fmla="*/ 160232 h 263830"/>
                  <a:gd name="connsiteX419" fmla="*/ 180894 w 189794"/>
                  <a:gd name="connsiteY419" fmla="*/ 159355 h 263830"/>
                  <a:gd name="connsiteX420" fmla="*/ 182011 w 189794"/>
                  <a:gd name="connsiteY420" fmla="*/ 158669 h 263830"/>
                  <a:gd name="connsiteX421" fmla="*/ 183668 w 189794"/>
                  <a:gd name="connsiteY421" fmla="*/ 158746 h 263830"/>
                  <a:gd name="connsiteX422" fmla="*/ 184349 w 189794"/>
                  <a:gd name="connsiteY422" fmla="*/ 158542 h 263830"/>
                  <a:gd name="connsiteX423" fmla="*/ 185396 w 189794"/>
                  <a:gd name="connsiteY423" fmla="*/ 157704 h 263830"/>
                  <a:gd name="connsiteX424" fmla="*/ 186276 w 189794"/>
                  <a:gd name="connsiteY424" fmla="*/ 156460 h 263830"/>
                  <a:gd name="connsiteX425" fmla="*/ 186429 w 189794"/>
                  <a:gd name="connsiteY425" fmla="*/ 155812 h 263830"/>
                  <a:gd name="connsiteX426" fmla="*/ 186429 w 189794"/>
                  <a:gd name="connsiteY426" fmla="*/ 154847 h 263830"/>
                  <a:gd name="connsiteX427" fmla="*/ 186976 w 189794"/>
                  <a:gd name="connsiteY427" fmla="*/ 153691 h 263830"/>
                  <a:gd name="connsiteX428" fmla="*/ 188112 w 189794"/>
                  <a:gd name="connsiteY428" fmla="*/ 153488 h 263830"/>
                  <a:gd name="connsiteX429" fmla="*/ 188992 w 189794"/>
                  <a:gd name="connsiteY429" fmla="*/ 153450 h 263830"/>
                  <a:gd name="connsiteX430" fmla="*/ 189537 w 189794"/>
                  <a:gd name="connsiteY430" fmla="*/ 153043 h 263830"/>
                  <a:gd name="connsiteX431" fmla="*/ 189820 w 189794"/>
                  <a:gd name="connsiteY431" fmla="*/ 152726 h 263830"/>
                  <a:gd name="connsiteX432" fmla="*/ 189820 w 189794"/>
                  <a:gd name="connsiteY432" fmla="*/ 152726 h 263830"/>
                  <a:gd name="connsiteX433" fmla="*/ 189974 w 189794"/>
                  <a:gd name="connsiteY433" fmla="*/ 152104 h 263830"/>
                  <a:gd name="connsiteX434" fmla="*/ 189665 w 189794"/>
                  <a:gd name="connsiteY434" fmla="*/ 150986 h 263830"/>
                  <a:gd name="connsiteX435" fmla="*/ 189565 w 189794"/>
                  <a:gd name="connsiteY435" fmla="*/ 150630 h 263830"/>
                  <a:gd name="connsiteX436" fmla="*/ 189499 w 189794"/>
                  <a:gd name="connsiteY436" fmla="*/ 150389 h 263830"/>
                  <a:gd name="connsiteX437" fmla="*/ 189499 w 189794"/>
                  <a:gd name="connsiteY437" fmla="*/ 150389 h 263830"/>
                  <a:gd name="connsiteX438" fmla="*/ 189466 w 189794"/>
                  <a:gd name="connsiteY438" fmla="*/ 150351 h 263830"/>
                  <a:gd name="connsiteX439" fmla="*/ 189375 w 189794"/>
                  <a:gd name="connsiteY439" fmla="*/ 150249 h 263830"/>
                  <a:gd name="connsiteX440" fmla="*/ 188632 w 189794"/>
                  <a:gd name="connsiteY440" fmla="*/ 149373 h 263830"/>
                  <a:gd name="connsiteX441" fmla="*/ 187870 w 189794"/>
                  <a:gd name="connsiteY441" fmla="*/ 148421 h 263830"/>
                  <a:gd name="connsiteX442" fmla="*/ 187758 w 189794"/>
                  <a:gd name="connsiteY442" fmla="*/ 148281 h 263830"/>
                  <a:gd name="connsiteX443" fmla="*/ 187733 w 189794"/>
                  <a:gd name="connsiteY443" fmla="*/ 148243 h 263830"/>
                  <a:gd name="connsiteX444" fmla="*/ 186898 w 189794"/>
                  <a:gd name="connsiteY444" fmla="*/ 147544 h 263830"/>
                  <a:gd name="connsiteX445" fmla="*/ 186882 w 189794"/>
                  <a:gd name="connsiteY445" fmla="*/ 147519 h 263830"/>
                  <a:gd name="connsiteX446" fmla="*/ 186813 w 189794"/>
                  <a:gd name="connsiteY446" fmla="*/ 147443 h 263830"/>
                  <a:gd name="connsiteX447" fmla="*/ 186725 w 189794"/>
                  <a:gd name="connsiteY447" fmla="*/ 147316 h 263830"/>
                  <a:gd name="connsiteX448" fmla="*/ 186211 w 189794"/>
                  <a:gd name="connsiteY448" fmla="*/ 146490 h 263830"/>
                  <a:gd name="connsiteX449" fmla="*/ 185867 w 189794"/>
                  <a:gd name="connsiteY449" fmla="*/ 145855 h 263830"/>
                  <a:gd name="connsiteX450" fmla="*/ 185076 w 189794"/>
                  <a:gd name="connsiteY450" fmla="*/ 144598 h 263830"/>
                  <a:gd name="connsiteX451" fmla="*/ 184952 w 189794"/>
                  <a:gd name="connsiteY451" fmla="*/ 144420 h 263830"/>
                  <a:gd name="connsiteX452" fmla="*/ 184824 w 189794"/>
                  <a:gd name="connsiteY452" fmla="*/ 144242 h 263830"/>
                  <a:gd name="connsiteX453" fmla="*/ 184814 w 189794"/>
                  <a:gd name="connsiteY453" fmla="*/ 144230 h 263830"/>
                  <a:gd name="connsiteX454" fmla="*/ 184743 w 189794"/>
                  <a:gd name="connsiteY454" fmla="*/ 144166 h 263830"/>
                  <a:gd name="connsiteX455" fmla="*/ 184291 w 189794"/>
                  <a:gd name="connsiteY455" fmla="*/ 143734 h 263830"/>
                  <a:gd name="connsiteX456" fmla="*/ 184208 w 189794"/>
                  <a:gd name="connsiteY456" fmla="*/ 143417 h 263830"/>
                  <a:gd name="connsiteX457" fmla="*/ 184150 w 189794"/>
                  <a:gd name="connsiteY457" fmla="*/ 143188 h 263830"/>
                  <a:gd name="connsiteX458" fmla="*/ 184171 w 189794"/>
                  <a:gd name="connsiteY458" fmla="*/ 142718 h 263830"/>
                  <a:gd name="connsiteX459" fmla="*/ 184188 w 189794"/>
                  <a:gd name="connsiteY459" fmla="*/ 142363 h 263830"/>
                  <a:gd name="connsiteX460" fmla="*/ 184117 w 189794"/>
                  <a:gd name="connsiteY460" fmla="*/ 142121 h 263830"/>
                  <a:gd name="connsiteX461" fmla="*/ 180119 w 189794"/>
                  <a:gd name="connsiteY461" fmla="*/ 142121 h 263830"/>
                  <a:gd name="connsiteX462" fmla="*/ 179394 w 189794"/>
                  <a:gd name="connsiteY462" fmla="*/ 142845 h 263830"/>
                  <a:gd name="connsiteX463" fmla="*/ 177287 w 189794"/>
                  <a:gd name="connsiteY463" fmla="*/ 142833 h 263830"/>
                  <a:gd name="connsiteX464" fmla="*/ 174507 w 189794"/>
                  <a:gd name="connsiteY464" fmla="*/ 144230 h 263830"/>
                  <a:gd name="connsiteX465" fmla="*/ 172400 w 189794"/>
                  <a:gd name="connsiteY465" fmla="*/ 144230 h 263830"/>
                  <a:gd name="connsiteX466" fmla="*/ 171725 w 189794"/>
                  <a:gd name="connsiteY466" fmla="*/ 144953 h 263830"/>
                  <a:gd name="connsiteX467" fmla="*/ 168893 w 189794"/>
                  <a:gd name="connsiteY467" fmla="*/ 144953 h 263830"/>
                  <a:gd name="connsiteX468" fmla="*/ 168194 w 189794"/>
                  <a:gd name="connsiteY468" fmla="*/ 145639 h 263830"/>
                  <a:gd name="connsiteX469" fmla="*/ 166062 w 189794"/>
                  <a:gd name="connsiteY469" fmla="*/ 145614 h 263830"/>
                  <a:gd name="connsiteX470" fmla="*/ 165414 w 189794"/>
                  <a:gd name="connsiteY470" fmla="*/ 146338 h 263830"/>
                  <a:gd name="connsiteX471" fmla="*/ 162581 w 189794"/>
                  <a:gd name="connsiteY471" fmla="*/ 146338 h 263830"/>
                  <a:gd name="connsiteX472" fmla="*/ 158375 w 189794"/>
                  <a:gd name="connsiteY472" fmla="*/ 150541 h 263830"/>
                  <a:gd name="connsiteX473" fmla="*/ 156623 w 189794"/>
                  <a:gd name="connsiteY473" fmla="*/ 150922 h 263830"/>
                  <a:gd name="connsiteX474" fmla="*/ 155896 w 189794"/>
                  <a:gd name="connsiteY474" fmla="*/ 152319 h 263830"/>
                  <a:gd name="connsiteX475" fmla="*/ 155915 w 189794"/>
                  <a:gd name="connsiteY475" fmla="*/ 154402 h 263830"/>
                  <a:gd name="connsiteX476" fmla="*/ 153816 w 189794"/>
                  <a:gd name="connsiteY476" fmla="*/ 157933 h 263830"/>
                  <a:gd name="connsiteX477" fmla="*/ 148178 w 189794"/>
                  <a:gd name="connsiteY477" fmla="*/ 164918 h 263830"/>
                  <a:gd name="connsiteX478" fmla="*/ 148178 w 189794"/>
                  <a:gd name="connsiteY478" fmla="*/ 165642 h 263830"/>
                  <a:gd name="connsiteX479" fmla="*/ 145397 w 189794"/>
                  <a:gd name="connsiteY479" fmla="*/ 168448 h 263830"/>
                  <a:gd name="connsiteX480" fmla="*/ 145397 w 189794"/>
                  <a:gd name="connsiteY480" fmla="*/ 169172 h 263830"/>
                  <a:gd name="connsiteX481" fmla="*/ 135226 w 189794"/>
                  <a:gd name="connsiteY481" fmla="*/ 180031 h 263830"/>
                  <a:gd name="connsiteX482" fmla="*/ 134480 w 189794"/>
                  <a:gd name="connsiteY482" fmla="*/ 180031 h 263830"/>
                  <a:gd name="connsiteX483" fmla="*/ 131019 w 189794"/>
                  <a:gd name="connsiteY483" fmla="*/ 182812 h 263830"/>
                  <a:gd name="connsiteX484" fmla="*/ 129593 w 189794"/>
                  <a:gd name="connsiteY484" fmla="*/ 183536 h 263830"/>
                  <a:gd name="connsiteX485" fmla="*/ 124707 w 189794"/>
                  <a:gd name="connsiteY485" fmla="*/ 183536 h 263830"/>
                  <a:gd name="connsiteX486" fmla="*/ 123981 w 189794"/>
                  <a:gd name="connsiteY486" fmla="*/ 182812 h 263830"/>
                  <a:gd name="connsiteX487" fmla="*/ 122626 w 189794"/>
                  <a:gd name="connsiteY487" fmla="*/ 182812 h 263830"/>
                  <a:gd name="connsiteX488" fmla="*/ 121201 w 189794"/>
                  <a:gd name="connsiteY488" fmla="*/ 181453 h 263830"/>
                  <a:gd name="connsiteX489" fmla="*/ 119775 w 189794"/>
                  <a:gd name="connsiteY489" fmla="*/ 181453 h 263830"/>
                  <a:gd name="connsiteX490" fmla="*/ 114862 w 189794"/>
                  <a:gd name="connsiteY490" fmla="*/ 177897 h 263830"/>
                  <a:gd name="connsiteX491" fmla="*/ 109250 w 189794"/>
                  <a:gd name="connsiteY491" fmla="*/ 175091 h 263830"/>
                  <a:gd name="connsiteX492" fmla="*/ 106470 w 189794"/>
                  <a:gd name="connsiteY492" fmla="*/ 173732 h 263830"/>
                  <a:gd name="connsiteX493" fmla="*/ 102964 w 189794"/>
                  <a:gd name="connsiteY493" fmla="*/ 170861 h 263830"/>
                  <a:gd name="connsiteX494" fmla="*/ 100857 w 189794"/>
                  <a:gd name="connsiteY494" fmla="*/ 170861 h 263830"/>
                  <a:gd name="connsiteX495" fmla="*/ 98025 w 189794"/>
                  <a:gd name="connsiteY495" fmla="*/ 169503 h 263830"/>
                  <a:gd name="connsiteX496" fmla="*/ 96651 w 189794"/>
                  <a:gd name="connsiteY496" fmla="*/ 168779 h 263830"/>
                  <a:gd name="connsiteX497" fmla="*/ 94519 w 189794"/>
                  <a:gd name="connsiteY497" fmla="*/ 168779 h 263830"/>
                  <a:gd name="connsiteX498" fmla="*/ 90358 w 189794"/>
                  <a:gd name="connsiteY498" fmla="*/ 166683 h 263830"/>
                  <a:gd name="connsiteX499" fmla="*/ 86851 w 189794"/>
                  <a:gd name="connsiteY499" fmla="*/ 166683 h 263830"/>
                  <a:gd name="connsiteX500" fmla="*/ 84701 w 189794"/>
                  <a:gd name="connsiteY500" fmla="*/ 168080 h 263830"/>
                  <a:gd name="connsiteX501" fmla="*/ 82601 w 189794"/>
                  <a:gd name="connsiteY501" fmla="*/ 168080 h 263830"/>
                  <a:gd name="connsiteX502" fmla="*/ 81168 w 189794"/>
                  <a:gd name="connsiteY502" fmla="*/ 169452 h 263830"/>
                  <a:gd name="connsiteX503" fmla="*/ 77714 w 189794"/>
                  <a:gd name="connsiteY503" fmla="*/ 168779 h 263830"/>
                  <a:gd name="connsiteX504" fmla="*/ 76635 w 189794"/>
                  <a:gd name="connsiteY504" fmla="*/ 169858 h 263830"/>
                  <a:gd name="connsiteX505" fmla="*/ 76609 w 189794"/>
                  <a:gd name="connsiteY505" fmla="*/ 175446 h 263830"/>
                  <a:gd name="connsiteX506" fmla="*/ 77335 w 189794"/>
                  <a:gd name="connsiteY506" fmla="*/ 176170 h 263830"/>
                  <a:gd name="connsiteX507" fmla="*/ 77335 w 189794"/>
                  <a:gd name="connsiteY507" fmla="*/ 179650 h 263830"/>
                  <a:gd name="connsiteX508" fmla="*/ 76661 w 189794"/>
                  <a:gd name="connsiteY508" fmla="*/ 180374 h 263830"/>
                  <a:gd name="connsiteX509" fmla="*/ 76635 w 189794"/>
                  <a:gd name="connsiteY509" fmla="*/ 186673 h 263830"/>
                  <a:gd name="connsiteX510" fmla="*/ 77335 w 189794"/>
                  <a:gd name="connsiteY510" fmla="*/ 187346 h 263830"/>
                  <a:gd name="connsiteX511" fmla="*/ 77361 w 189794"/>
                  <a:gd name="connsiteY511" fmla="*/ 194407 h 263830"/>
                  <a:gd name="connsiteX512" fmla="*/ 76680 w 189794"/>
                  <a:gd name="connsiteY512" fmla="*/ 195131 h 263830"/>
                  <a:gd name="connsiteX513" fmla="*/ 76661 w 189794"/>
                  <a:gd name="connsiteY513" fmla="*/ 197887 h 263830"/>
                  <a:gd name="connsiteX514" fmla="*/ 74554 w 189794"/>
                  <a:gd name="connsiteY514" fmla="*/ 202116 h 263830"/>
                  <a:gd name="connsiteX515" fmla="*/ 73854 w 189794"/>
                  <a:gd name="connsiteY515" fmla="*/ 207730 h 263830"/>
                  <a:gd name="connsiteX516" fmla="*/ 72776 w 189794"/>
                  <a:gd name="connsiteY516" fmla="*/ 208060 h 263830"/>
                  <a:gd name="connsiteX517" fmla="*/ 70349 w 189794"/>
                  <a:gd name="connsiteY517" fmla="*/ 211222 h 263830"/>
                  <a:gd name="connsiteX518" fmla="*/ 69641 w 189794"/>
                  <a:gd name="connsiteY518" fmla="*/ 214727 h 263830"/>
                  <a:gd name="connsiteX519" fmla="*/ 68923 w 189794"/>
                  <a:gd name="connsiteY519" fmla="*/ 215451 h 263830"/>
                  <a:gd name="connsiteX520" fmla="*/ 68897 w 189794"/>
                  <a:gd name="connsiteY520" fmla="*/ 217534 h 263830"/>
                  <a:gd name="connsiteX521" fmla="*/ 68217 w 189794"/>
                  <a:gd name="connsiteY521" fmla="*/ 218207 h 263830"/>
                  <a:gd name="connsiteX522" fmla="*/ 68267 w 189794"/>
                  <a:gd name="connsiteY522" fmla="*/ 220328 h 263830"/>
                  <a:gd name="connsiteX523" fmla="*/ 67542 w 189794"/>
                  <a:gd name="connsiteY523" fmla="*/ 221065 h 263830"/>
                  <a:gd name="connsiteX524" fmla="*/ 66842 w 189794"/>
                  <a:gd name="connsiteY524" fmla="*/ 224544 h 263830"/>
                  <a:gd name="connsiteX525" fmla="*/ 65763 w 189794"/>
                  <a:gd name="connsiteY525" fmla="*/ 225599 h 263830"/>
                  <a:gd name="connsiteX526" fmla="*/ 64338 w 189794"/>
                  <a:gd name="connsiteY526" fmla="*/ 224875 h 263830"/>
                  <a:gd name="connsiteX527" fmla="*/ 61955 w 189794"/>
                  <a:gd name="connsiteY527" fmla="*/ 227326 h 263830"/>
                  <a:gd name="connsiteX528" fmla="*/ 60850 w 189794"/>
                  <a:gd name="connsiteY528" fmla="*/ 229129 h 263830"/>
                  <a:gd name="connsiteX529" fmla="*/ 58770 w 189794"/>
                  <a:gd name="connsiteY529" fmla="*/ 229104 h 263830"/>
                  <a:gd name="connsiteX530" fmla="*/ 56671 w 189794"/>
                  <a:gd name="connsiteY530" fmla="*/ 230501 h 263830"/>
                  <a:gd name="connsiteX531" fmla="*/ 56385 w 189794"/>
                  <a:gd name="connsiteY531" fmla="*/ 231377 h 263830"/>
                  <a:gd name="connsiteX532" fmla="*/ 57061 w 189794"/>
                  <a:gd name="connsiteY532" fmla="*/ 231263 h 263830"/>
                  <a:gd name="connsiteX533" fmla="*/ 57099 w 189794"/>
                  <a:gd name="connsiteY533" fmla="*/ 231567 h 263830"/>
                  <a:gd name="connsiteX534" fmla="*/ 57118 w 189794"/>
                  <a:gd name="connsiteY534" fmla="*/ 231822 h 263830"/>
                  <a:gd name="connsiteX535" fmla="*/ 57137 w 189794"/>
                  <a:gd name="connsiteY535" fmla="*/ 232063 h 263830"/>
                  <a:gd name="connsiteX536" fmla="*/ 57157 w 189794"/>
                  <a:gd name="connsiteY536" fmla="*/ 232558 h 263830"/>
                  <a:gd name="connsiteX537" fmla="*/ 56585 w 189794"/>
                  <a:gd name="connsiteY537" fmla="*/ 232926 h 263830"/>
                  <a:gd name="connsiteX538" fmla="*/ 56399 w 189794"/>
                  <a:gd name="connsiteY538" fmla="*/ 233041 h 263830"/>
                  <a:gd name="connsiteX539" fmla="*/ 56296 w 189794"/>
                  <a:gd name="connsiteY539" fmla="*/ 233345 h 263830"/>
                  <a:gd name="connsiteX540" fmla="*/ 56193 w 189794"/>
                  <a:gd name="connsiteY540" fmla="*/ 233638 h 263830"/>
                  <a:gd name="connsiteX541" fmla="*/ 55962 w 189794"/>
                  <a:gd name="connsiteY541" fmla="*/ 234184 h 263830"/>
                  <a:gd name="connsiteX542" fmla="*/ 55628 w 189794"/>
                  <a:gd name="connsiteY542" fmla="*/ 234958 h 263830"/>
                  <a:gd name="connsiteX543" fmla="*/ 55204 w 189794"/>
                  <a:gd name="connsiteY543" fmla="*/ 235695 h 263830"/>
                  <a:gd name="connsiteX544" fmla="*/ 54857 w 189794"/>
                  <a:gd name="connsiteY544" fmla="*/ 236292 h 263830"/>
                  <a:gd name="connsiteX545" fmla="*/ 55031 w 189794"/>
                  <a:gd name="connsiteY545" fmla="*/ 236520 h 263830"/>
                  <a:gd name="connsiteX546" fmla="*/ 55423 w 189794"/>
                  <a:gd name="connsiteY546" fmla="*/ 237028 h 263830"/>
                  <a:gd name="connsiteX547" fmla="*/ 55988 w 189794"/>
                  <a:gd name="connsiteY547" fmla="*/ 237511 h 263830"/>
                  <a:gd name="connsiteX548" fmla="*/ 56193 w 189794"/>
                  <a:gd name="connsiteY548" fmla="*/ 237689 h 263830"/>
                  <a:gd name="connsiteX549" fmla="*/ 57118 w 189794"/>
                  <a:gd name="connsiteY549" fmla="*/ 238210 h 263830"/>
                  <a:gd name="connsiteX550" fmla="*/ 57510 w 189794"/>
                  <a:gd name="connsiteY550" fmla="*/ 238413 h 263830"/>
                  <a:gd name="connsiteX551" fmla="*/ 58435 w 189794"/>
                  <a:gd name="connsiteY551" fmla="*/ 239035 h 263830"/>
                  <a:gd name="connsiteX552" fmla="*/ 59501 w 189794"/>
                  <a:gd name="connsiteY552" fmla="*/ 239861 h 263830"/>
                  <a:gd name="connsiteX553" fmla="*/ 59931 w 189794"/>
                  <a:gd name="connsiteY553" fmla="*/ 240661 h 263830"/>
                  <a:gd name="connsiteX554" fmla="*/ 59873 w 189794"/>
                  <a:gd name="connsiteY554" fmla="*/ 241677 h 263830"/>
                  <a:gd name="connsiteX555" fmla="*/ 60137 w 189794"/>
                  <a:gd name="connsiteY555" fmla="*/ 242007 h 263830"/>
                  <a:gd name="connsiteX556" fmla="*/ 60496 w 189794"/>
                  <a:gd name="connsiteY556" fmla="*/ 242451 h 263830"/>
                  <a:gd name="connsiteX557" fmla="*/ 59282 w 189794"/>
                  <a:gd name="connsiteY557" fmla="*/ 243760 h 263830"/>
                  <a:gd name="connsiteX558" fmla="*/ 59635 w 189794"/>
                  <a:gd name="connsiteY558" fmla="*/ 245195 h 263830"/>
                  <a:gd name="connsiteX559" fmla="*/ 60124 w 189794"/>
                  <a:gd name="connsiteY559" fmla="*/ 247049 h 263830"/>
                  <a:gd name="connsiteX560" fmla="*/ 60085 w 189794"/>
                  <a:gd name="connsiteY560" fmla="*/ 247747 h 263830"/>
                  <a:gd name="connsiteX561" fmla="*/ 60028 w 189794"/>
                  <a:gd name="connsiteY561" fmla="*/ 248725 h 263830"/>
                  <a:gd name="connsiteX562" fmla="*/ 60143 w 189794"/>
                  <a:gd name="connsiteY562" fmla="*/ 249817 h 263830"/>
                  <a:gd name="connsiteX563" fmla="*/ 60631 w 189794"/>
                  <a:gd name="connsiteY563" fmla="*/ 251761 h 263830"/>
                  <a:gd name="connsiteX564" fmla="*/ 61273 w 189794"/>
                  <a:gd name="connsiteY564" fmla="*/ 254885 h 263830"/>
                  <a:gd name="connsiteX565" fmla="*/ 62345 w 189794"/>
                  <a:gd name="connsiteY565" fmla="*/ 258364 h 263830"/>
                  <a:gd name="connsiteX566" fmla="*/ 62615 w 189794"/>
                  <a:gd name="connsiteY566" fmla="*/ 259355 h 263830"/>
                  <a:gd name="connsiteX567" fmla="*/ 63251 w 189794"/>
                  <a:gd name="connsiteY567" fmla="*/ 261654 h 263830"/>
                  <a:gd name="connsiteX568" fmla="*/ 63482 w 189794"/>
                  <a:gd name="connsiteY568" fmla="*/ 262619 h 263830"/>
                  <a:gd name="connsiteX569" fmla="*/ 63900 w 189794"/>
                  <a:gd name="connsiteY569" fmla="*/ 264270 h 263830"/>
                  <a:gd name="connsiteX570" fmla="*/ 64509 w 189794"/>
                  <a:gd name="connsiteY570" fmla="*/ 263876 h 263830"/>
                  <a:gd name="connsiteX571" fmla="*/ 65389 w 189794"/>
                  <a:gd name="connsiteY571" fmla="*/ 263343 h 263830"/>
                  <a:gd name="connsiteX572" fmla="*/ 67573 w 189794"/>
                  <a:gd name="connsiteY572" fmla="*/ 261806 h 263830"/>
                  <a:gd name="connsiteX573" fmla="*/ 69434 w 189794"/>
                  <a:gd name="connsiteY573" fmla="*/ 260257 h 263830"/>
                  <a:gd name="connsiteX574" fmla="*/ 70905 w 189794"/>
                  <a:gd name="connsiteY574" fmla="*/ 259025 h 263830"/>
                  <a:gd name="connsiteX575" fmla="*/ 71489 w 189794"/>
                  <a:gd name="connsiteY575" fmla="*/ 258530 h 263830"/>
                  <a:gd name="connsiteX576" fmla="*/ 73531 w 189794"/>
                  <a:gd name="connsiteY576" fmla="*/ 256726 h 263830"/>
                  <a:gd name="connsiteX577" fmla="*/ 75638 w 189794"/>
                  <a:gd name="connsiteY577" fmla="*/ 254986 h 263830"/>
                  <a:gd name="connsiteX578" fmla="*/ 77179 w 189794"/>
                  <a:gd name="connsiteY578" fmla="*/ 253424 h 26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</a:cxnLst>
                <a:rect l="l" t="t" r="r" b="b"/>
                <a:pathLst>
                  <a:path w="189794" h="263830">
                    <a:moveTo>
                      <a:pt x="1258" y="440"/>
                    </a:moveTo>
                    <a:lnTo>
                      <a:pt x="533" y="440"/>
                    </a:lnTo>
                    <a:lnTo>
                      <a:pt x="180" y="770"/>
                    </a:lnTo>
                    <a:lnTo>
                      <a:pt x="180" y="2218"/>
                    </a:lnTo>
                    <a:lnTo>
                      <a:pt x="533" y="2574"/>
                    </a:lnTo>
                    <a:lnTo>
                      <a:pt x="1258" y="2574"/>
                    </a:lnTo>
                    <a:lnTo>
                      <a:pt x="1605" y="2243"/>
                    </a:lnTo>
                    <a:lnTo>
                      <a:pt x="1605" y="796"/>
                    </a:lnTo>
                    <a:lnTo>
                      <a:pt x="1258" y="440"/>
                    </a:lnTo>
                    <a:close/>
                    <a:moveTo>
                      <a:pt x="103689" y="63572"/>
                    </a:moveTo>
                    <a:lnTo>
                      <a:pt x="102938" y="63572"/>
                    </a:lnTo>
                    <a:lnTo>
                      <a:pt x="101911" y="64626"/>
                    </a:lnTo>
                    <a:lnTo>
                      <a:pt x="102938" y="65693"/>
                    </a:lnTo>
                    <a:lnTo>
                      <a:pt x="104017" y="64626"/>
                    </a:lnTo>
                    <a:lnTo>
                      <a:pt x="104017" y="63940"/>
                    </a:lnTo>
                    <a:lnTo>
                      <a:pt x="103689" y="63572"/>
                    </a:lnTo>
                    <a:close/>
                    <a:moveTo>
                      <a:pt x="104017" y="68156"/>
                    </a:moveTo>
                    <a:lnTo>
                      <a:pt x="102938" y="67102"/>
                    </a:lnTo>
                    <a:lnTo>
                      <a:pt x="101911" y="68156"/>
                    </a:lnTo>
                    <a:lnTo>
                      <a:pt x="101911" y="69553"/>
                    </a:lnTo>
                    <a:lnTo>
                      <a:pt x="102237" y="69884"/>
                    </a:lnTo>
                    <a:lnTo>
                      <a:pt x="103663" y="69909"/>
                    </a:lnTo>
                    <a:lnTo>
                      <a:pt x="104017" y="69503"/>
                    </a:lnTo>
                    <a:lnTo>
                      <a:pt x="104017" y="68156"/>
                    </a:lnTo>
                    <a:close/>
                    <a:moveTo>
                      <a:pt x="94519" y="71331"/>
                    </a:moveTo>
                    <a:lnTo>
                      <a:pt x="91738" y="71331"/>
                    </a:lnTo>
                    <a:lnTo>
                      <a:pt x="91341" y="71662"/>
                    </a:lnTo>
                    <a:lnTo>
                      <a:pt x="91341" y="72335"/>
                    </a:lnTo>
                    <a:lnTo>
                      <a:pt x="92419" y="73414"/>
                    </a:lnTo>
                    <a:lnTo>
                      <a:pt x="94519" y="73414"/>
                    </a:lnTo>
                    <a:lnTo>
                      <a:pt x="94873" y="73059"/>
                    </a:lnTo>
                    <a:lnTo>
                      <a:pt x="94873" y="71662"/>
                    </a:lnTo>
                    <a:lnTo>
                      <a:pt x="94519" y="71331"/>
                    </a:lnTo>
                    <a:close/>
                    <a:moveTo>
                      <a:pt x="107851" y="93010"/>
                    </a:moveTo>
                    <a:lnTo>
                      <a:pt x="106489" y="93010"/>
                    </a:lnTo>
                    <a:lnTo>
                      <a:pt x="106097" y="93404"/>
                    </a:lnTo>
                    <a:lnTo>
                      <a:pt x="106097" y="94128"/>
                    </a:lnTo>
                    <a:lnTo>
                      <a:pt x="107170" y="95131"/>
                    </a:lnTo>
                    <a:lnTo>
                      <a:pt x="107851" y="95131"/>
                    </a:lnTo>
                    <a:lnTo>
                      <a:pt x="108248" y="94801"/>
                    </a:lnTo>
                    <a:lnTo>
                      <a:pt x="108248" y="93404"/>
                    </a:lnTo>
                    <a:lnTo>
                      <a:pt x="107851" y="93010"/>
                    </a:lnTo>
                    <a:close/>
                    <a:moveTo>
                      <a:pt x="114182" y="104948"/>
                    </a:moveTo>
                    <a:lnTo>
                      <a:pt x="114535" y="101088"/>
                    </a:lnTo>
                    <a:lnTo>
                      <a:pt x="113810" y="99691"/>
                    </a:lnTo>
                    <a:lnTo>
                      <a:pt x="112782" y="99335"/>
                    </a:lnTo>
                    <a:lnTo>
                      <a:pt x="111356" y="97214"/>
                    </a:lnTo>
                    <a:lnTo>
                      <a:pt x="108923" y="98332"/>
                    </a:lnTo>
                    <a:lnTo>
                      <a:pt x="108923" y="101088"/>
                    </a:lnTo>
                    <a:lnTo>
                      <a:pt x="110002" y="102142"/>
                    </a:lnTo>
                    <a:lnTo>
                      <a:pt x="111356" y="101418"/>
                    </a:lnTo>
                    <a:lnTo>
                      <a:pt x="112429" y="102548"/>
                    </a:lnTo>
                    <a:lnTo>
                      <a:pt x="112429" y="103894"/>
                    </a:lnTo>
                    <a:lnTo>
                      <a:pt x="114182" y="104948"/>
                    </a:lnTo>
                    <a:close/>
                    <a:moveTo>
                      <a:pt x="116616" y="106028"/>
                    </a:moveTo>
                    <a:lnTo>
                      <a:pt x="115589" y="104974"/>
                    </a:lnTo>
                    <a:lnTo>
                      <a:pt x="115261" y="105304"/>
                    </a:lnTo>
                    <a:lnTo>
                      <a:pt x="115261" y="106028"/>
                    </a:lnTo>
                    <a:lnTo>
                      <a:pt x="115589" y="106358"/>
                    </a:lnTo>
                    <a:lnTo>
                      <a:pt x="116262" y="106383"/>
                    </a:lnTo>
                    <a:lnTo>
                      <a:pt x="116616" y="106028"/>
                    </a:lnTo>
                    <a:close/>
                    <a:moveTo>
                      <a:pt x="113110" y="106752"/>
                    </a:moveTo>
                    <a:lnTo>
                      <a:pt x="112757" y="106358"/>
                    </a:lnTo>
                    <a:lnTo>
                      <a:pt x="111729" y="107438"/>
                    </a:lnTo>
                    <a:lnTo>
                      <a:pt x="112082" y="107755"/>
                    </a:lnTo>
                    <a:lnTo>
                      <a:pt x="112757" y="107755"/>
                    </a:lnTo>
                    <a:lnTo>
                      <a:pt x="113110" y="107438"/>
                    </a:lnTo>
                    <a:lnTo>
                      <a:pt x="113110" y="106752"/>
                    </a:lnTo>
                    <a:close/>
                    <a:moveTo>
                      <a:pt x="118016" y="108835"/>
                    </a:moveTo>
                    <a:lnTo>
                      <a:pt x="117014" y="107780"/>
                    </a:lnTo>
                    <a:lnTo>
                      <a:pt x="116616" y="108111"/>
                    </a:lnTo>
                    <a:lnTo>
                      <a:pt x="116616" y="108835"/>
                    </a:lnTo>
                    <a:lnTo>
                      <a:pt x="116988" y="109190"/>
                    </a:lnTo>
                    <a:lnTo>
                      <a:pt x="117688" y="109190"/>
                    </a:lnTo>
                    <a:lnTo>
                      <a:pt x="118016" y="108835"/>
                    </a:lnTo>
                    <a:close/>
                    <a:moveTo>
                      <a:pt x="124353" y="122132"/>
                    </a:moveTo>
                    <a:lnTo>
                      <a:pt x="124006" y="121814"/>
                    </a:lnTo>
                    <a:lnTo>
                      <a:pt x="122247" y="122868"/>
                    </a:lnTo>
                    <a:lnTo>
                      <a:pt x="122247" y="125675"/>
                    </a:lnTo>
                    <a:lnTo>
                      <a:pt x="124006" y="126018"/>
                    </a:lnTo>
                    <a:lnTo>
                      <a:pt x="124328" y="125675"/>
                    </a:lnTo>
                    <a:lnTo>
                      <a:pt x="124353" y="122132"/>
                    </a:lnTo>
                    <a:close/>
                    <a:moveTo>
                      <a:pt x="110656" y="130221"/>
                    </a:moveTo>
                    <a:lnTo>
                      <a:pt x="108576" y="128101"/>
                    </a:lnTo>
                    <a:lnTo>
                      <a:pt x="105044" y="128101"/>
                    </a:lnTo>
                    <a:lnTo>
                      <a:pt x="102938" y="130221"/>
                    </a:lnTo>
                    <a:lnTo>
                      <a:pt x="100831" y="130209"/>
                    </a:lnTo>
                    <a:lnTo>
                      <a:pt x="99432" y="129523"/>
                    </a:lnTo>
                    <a:lnTo>
                      <a:pt x="98404" y="130552"/>
                    </a:lnTo>
                    <a:lnTo>
                      <a:pt x="104017" y="135492"/>
                    </a:lnTo>
                    <a:lnTo>
                      <a:pt x="103991" y="139696"/>
                    </a:lnTo>
                    <a:lnTo>
                      <a:pt x="105063" y="140699"/>
                    </a:lnTo>
                    <a:lnTo>
                      <a:pt x="106444" y="140724"/>
                    </a:lnTo>
                    <a:lnTo>
                      <a:pt x="107851" y="139365"/>
                    </a:lnTo>
                    <a:lnTo>
                      <a:pt x="113482" y="137918"/>
                    </a:lnTo>
                    <a:lnTo>
                      <a:pt x="114509" y="136864"/>
                    </a:lnTo>
                    <a:lnTo>
                      <a:pt x="114509" y="135467"/>
                    </a:lnTo>
                    <a:lnTo>
                      <a:pt x="115235" y="134781"/>
                    </a:lnTo>
                    <a:lnTo>
                      <a:pt x="115235" y="132660"/>
                    </a:lnTo>
                    <a:lnTo>
                      <a:pt x="114509" y="131250"/>
                    </a:lnTo>
                    <a:lnTo>
                      <a:pt x="113482" y="130247"/>
                    </a:lnTo>
                    <a:lnTo>
                      <a:pt x="110656" y="130221"/>
                    </a:lnTo>
                    <a:close/>
                    <a:moveTo>
                      <a:pt x="115936" y="146008"/>
                    </a:moveTo>
                    <a:lnTo>
                      <a:pt x="114888" y="144928"/>
                    </a:lnTo>
                    <a:lnTo>
                      <a:pt x="113854" y="146008"/>
                    </a:lnTo>
                    <a:lnTo>
                      <a:pt x="113854" y="147405"/>
                    </a:lnTo>
                    <a:lnTo>
                      <a:pt x="114182" y="147735"/>
                    </a:lnTo>
                    <a:lnTo>
                      <a:pt x="114862" y="147735"/>
                    </a:lnTo>
                    <a:lnTo>
                      <a:pt x="115936" y="146693"/>
                    </a:lnTo>
                    <a:lnTo>
                      <a:pt x="115936" y="146008"/>
                    </a:lnTo>
                    <a:close/>
                    <a:moveTo>
                      <a:pt x="110675" y="146338"/>
                    </a:moveTo>
                    <a:lnTo>
                      <a:pt x="109950" y="146338"/>
                    </a:lnTo>
                    <a:lnTo>
                      <a:pt x="109603" y="146668"/>
                    </a:lnTo>
                    <a:lnTo>
                      <a:pt x="109603" y="147392"/>
                    </a:lnTo>
                    <a:lnTo>
                      <a:pt x="109931" y="147786"/>
                    </a:lnTo>
                    <a:lnTo>
                      <a:pt x="110675" y="147786"/>
                    </a:lnTo>
                    <a:lnTo>
                      <a:pt x="111003" y="147392"/>
                    </a:lnTo>
                    <a:lnTo>
                      <a:pt x="111003" y="146668"/>
                    </a:lnTo>
                    <a:lnTo>
                      <a:pt x="110675" y="146338"/>
                    </a:lnTo>
                    <a:close/>
                    <a:moveTo>
                      <a:pt x="120873" y="152294"/>
                    </a:moveTo>
                    <a:lnTo>
                      <a:pt x="120873" y="150897"/>
                    </a:lnTo>
                    <a:lnTo>
                      <a:pt x="120475" y="150567"/>
                    </a:lnTo>
                    <a:lnTo>
                      <a:pt x="119794" y="151265"/>
                    </a:lnTo>
                    <a:lnTo>
                      <a:pt x="119121" y="151265"/>
                    </a:lnTo>
                    <a:lnTo>
                      <a:pt x="118722" y="151621"/>
                    </a:lnTo>
                    <a:lnTo>
                      <a:pt x="118722" y="152294"/>
                    </a:lnTo>
                    <a:lnTo>
                      <a:pt x="119121" y="152624"/>
                    </a:lnTo>
                    <a:lnTo>
                      <a:pt x="120475" y="152624"/>
                    </a:lnTo>
                    <a:lnTo>
                      <a:pt x="120873" y="152294"/>
                    </a:lnTo>
                    <a:close/>
                    <a:moveTo>
                      <a:pt x="18070" y="155456"/>
                    </a:moveTo>
                    <a:lnTo>
                      <a:pt x="15964" y="155456"/>
                    </a:lnTo>
                    <a:lnTo>
                      <a:pt x="15611" y="155825"/>
                    </a:lnTo>
                    <a:lnTo>
                      <a:pt x="15611" y="156510"/>
                    </a:lnTo>
                    <a:lnTo>
                      <a:pt x="15964" y="156853"/>
                    </a:lnTo>
                    <a:lnTo>
                      <a:pt x="17364" y="156853"/>
                    </a:lnTo>
                    <a:lnTo>
                      <a:pt x="18468" y="155825"/>
                    </a:lnTo>
                    <a:lnTo>
                      <a:pt x="18070" y="155456"/>
                    </a:lnTo>
                    <a:close/>
                    <a:moveTo>
                      <a:pt x="77179" y="253424"/>
                    </a:moveTo>
                    <a:lnTo>
                      <a:pt x="78650" y="251938"/>
                    </a:lnTo>
                    <a:lnTo>
                      <a:pt x="79671" y="252065"/>
                    </a:lnTo>
                    <a:lnTo>
                      <a:pt x="79921" y="252078"/>
                    </a:lnTo>
                    <a:lnTo>
                      <a:pt x="81675" y="252218"/>
                    </a:lnTo>
                    <a:lnTo>
                      <a:pt x="82869" y="252383"/>
                    </a:lnTo>
                    <a:lnTo>
                      <a:pt x="83158" y="252434"/>
                    </a:lnTo>
                    <a:lnTo>
                      <a:pt x="84146" y="252116"/>
                    </a:lnTo>
                    <a:lnTo>
                      <a:pt x="84654" y="251913"/>
                    </a:lnTo>
                    <a:lnTo>
                      <a:pt x="85560" y="251532"/>
                    </a:lnTo>
                    <a:lnTo>
                      <a:pt x="87255" y="251557"/>
                    </a:lnTo>
                    <a:lnTo>
                      <a:pt x="89098" y="251468"/>
                    </a:lnTo>
                    <a:lnTo>
                      <a:pt x="89855" y="250821"/>
                    </a:lnTo>
                    <a:lnTo>
                      <a:pt x="90915" y="250897"/>
                    </a:lnTo>
                    <a:lnTo>
                      <a:pt x="92187" y="250808"/>
                    </a:lnTo>
                    <a:lnTo>
                      <a:pt x="92815" y="250783"/>
                    </a:lnTo>
                    <a:lnTo>
                      <a:pt x="93374" y="250770"/>
                    </a:lnTo>
                    <a:lnTo>
                      <a:pt x="93914" y="250821"/>
                    </a:lnTo>
                    <a:lnTo>
                      <a:pt x="94401" y="250872"/>
                    </a:lnTo>
                    <a:lnTo>
                      <a:pt x="95918" y="250160"/>
                    </a:lnTo>
                    <a:lnTo>
                      <a:pt x="96977" y="249983"/>
                    </a:lnTo>
                    <a:lnTo>
                      <a:pt x="97761" y="249856"/>
                    </a:lnTo>
                    <a:lnTo>
                      <a:pt x="98448" y="249741"/>
                    </a:lnTo>
                    <a:lnTo>
                      <a:pt x="99738" y="249500"/>
                    </a:lnTo>
                    <a:lnTo>
                      <a:pt x="100906" y="249208"/>
                    </a:lnTo>
                    <a:lnTo>
                      <a:pt x="101941" y="249716"/>
                    </a:lnTo>
                    <a:lnTo>
                      <a:pt x="102101" y="249728"/>
                    </a:lnTo>
                    <a:lnTo>
                      <a:pt x="103450" y="249843"/>
                    </a:lnTo>
                    <a:lnTo>
                      <a:pt x="106012" y="249856"/>
                    </a:lnTo>
                    <a:lnTo>
                      <a:pt x="107470" y="249360"/>
                    </a:lnTo>
                    <a:lnTo>
                      <a:pt x="107875" y="249360"/>
                    </a:lnTo>
                    <a:lnTo>
                      <a:pt x="108228" y="249373"/>
                    </a:lnTo>
                    <a:lnTo>
                      <a:pt x="108478" y="249665"/>
                    </a:lnTo>
                    <a:lnTo>
                      <a:pt x="109037" y="250313"/>
                    </a:lnTo>
                    <a:lnTo>
                      <a:pt x="109615" y="250440"/>
                    </a:lnTo>
                    <a:lnTo>
                      <a:pt x="110128" y="250541"/>
                    </a:lnTo>
                    <a:lnTo>
                      <a:pt x="110745" y="250148"/>
                    </a:lnTo>
                    <a:lnTo>
                      <a:pt x="111374" y="250249"/>
                    </a:lnTo>
                    <a:lnTo>
                      <a:pt x="111766" y="250313"/>
                    </a:lnTo>
                    <a:lnTo>
                      <a:pt x="112010" y="250338"/>
                    </a:lnTo>
                    <a:lnTo>
                      <a:pt x="113101" y="250414"/>
                    </a:lnTo>
                    <a:lnTo>
                      <a:pt x="114373" y="250592"/>
                    </a:lnTo>
                    <a:lnTo>
                      <a:pt x="115086" y="250694"/>
                    </a:lnTo>
                    <a:lnTo>
                      <a:pt x="115979" y="251380"/>
                    </a:lnTo>
                    <a:lnTo>
                      <a:pt x="117538" y="252484"/>
                    </a:lnTo>
                    <a:lnTo>
                      <a:pt x="119542" y="253246"/>
                    </a:lnTo>
                    <a:lnTo>
                      <a:pt x="120069" y="253259"/>
                    </a:lnTo>
                    <a:lnTo>
                      <a:pt x="120904" y="253297"/>
                    </a:lnTo>
                    <a:lnTo>
                      <a:pt x="121828" y="253424"/>
                    </a:lnTo>
                    <a:lnTo>
                      <a:pt x="122843" y="253589"/>
                    </a:lnTo>
                    <a:lnTo>
                      <a:pt x="124152" y="253539"/>
                    </a:lnTo>
                    <a:lnTo>
                      <a:pt x="126381" y="253462"/>
                    </a:lnTo>
                    <a:lnTo>
                      <a:pt x="128115" y="253411"/>
                    </a:lnTo>
                    <a:lnTo>
                      <a:pt x="130163" y="253285"/>
                    </a:lnTo>
                    <a:lnTo>
                      <a:pt x="133361" y="253462"/>
                    </a:lnTo>
                    <a:lnTo>
                      <a:pt x="135525" y="253411"/>
                    </a:lnTo>
                    <a:lnTo>
                      <a:pt x="137696" y="253119"/>
                    </a:lnTo>
                    <a:lnTo>
                      <a:pt x="138319" y="253031"/>
                    </a:lnTo>
                    <a:lnTo>
                      <a:pt x="139250" y="253043"/>
                    </a:lnTo>
                    <a:lnTo>
                      <a:pt x="141131" y="253069"/>
                    </a:lnTo>
                    <a:lnTo>
                      <a:pt x="142024" y="253081"/>
                    </a:lnTo>
                    <a:lnTo>
                      <a:pt x="142442" y="253081"/>
                    </a:lnTo>
                    <a:lnTo>
                      <a:pt x="142377" y="252624"/>
                    </a:lnTo>
                    <a:lnTo>
                      <a:pt x="142352" y="252484"/>
                    </a:lnTo>
                    <a:lnTo>
                      <a:pt x="142024" y="251989"/>
                    </a:lnTo>
                    <a:lnTo>
                      <a:pt x="142024" y="251570"/>
                    </a:lnTo>
                    <a:lnTo>
                      <a:pt x="142024" y="251240"/>
                    </a:lnTo>
                    <a:lnTo>
                      <a:pt x="142679" y="251087"/>
                    </a:lnTo>
                    <a:lnTo>
                      <a:pt x="143007" y="251011"/>
                    </a:lnTo>
                    <a:lnTo>
                      <a:pt x="143110" y="250872"/>
                    </a:lnTo>
                    <a:lnTo>
                      <a:pt x="143469" y="250338"/>
                    </a:lnTo>
                    <a:lnTo>
                      <a:pt x="143900" y="249652"/>
                    </a:lnTo>
                    <a:lnTo>
                      <a:pt x="144406" y="248839"/>
                    </a:lnTo>
                    <a:lnTo>
                      <a:pt x="145036" y="247874"/>
                    </a:lnTo>
                    <a:lnTo>
                      <a:pt x="145480" y="246884"/>
                    </a:lnTo>
                    <a:lnTo>
                      <a:pt x="145883" y="246071"/>
                    </a:lnTo>
                    <a:lnTo>
                      <a:pt x="146442" y="247455"/>
                    </a:lnTo>
                    <a:lnTo>
                      <a:pt x="146577" y="248128"/>
                    </a:lnTo>
                    <a:lnTo>
                      <a:pt x="146789" y="249195"/>
                    </a:lnTo>
                    <a:lnTo>
                      <a:pt x="147104" y="250592"/>
                    </a:lnTo>
                    <a:lnTo>
                      <a:pt x="147129" y="250745"/>
                    </a:lnTo>
                    <a:lnTo>
                      <a:pt x="147316" y="251735"/>
                    </a:lnTo>
                    <a:lnTo>
                      <a:pt x="147720" y="251684"/>
                    </a:lnTo>
                    <a:lnTo>
                      <a:pt x="148182" y="251621"/>
                    </a:lnTo>
                    <a:lnTo>
                      <a:pt x="149184" y="251087"/>
                    </a:lnTo>
                    <a:lnTo>
                      <a:pt x="149743" y="251113"/>
                    </a:lnTo>
                    <a:lnTo>
                      <a:pt x="150039" y="251075"/>
                    </a:lnTo>
                    <a:lnTo>
                      <a:pt x="150770" y="250973"/>
                    </a:lnTo>
                    <a:lnTo>
                      <a:pt x="152048" y="249995"/>
                    </a:lnTo>
                    <a:lnTo>
                      <a:pt x="152216" y="249868"/>
                    </a:lnTo>
                    <a:lnTo>
                      <a:pt x="153981" y="248446"/>
                    </a:lnTo>
                    <a:lnTo>
                      <a:pt x="154527" y="247849"/>
                    </a:lnTo>
                    <a:lnTo>
                      <a:pt x="155195" y="247138"/>
                    </a:lnTo>
                    <a:lnTo>
                      <a:pt x="155754" y="245652"/>
                    </a:lnTo>
                    <a:lnTo>
                      <a:pt x="155985" y="245030"/>
                    </a:lnTo>
                    <a:lnTo>
                      <a:pt x="156164" y="243912"/>
                    </a:lnTo>
                    <a:lnTo>
                      <a:pt x="156485" y="241981"/>
                    </a:lnTo>
                    <a:lnTo>
                      <a:pt x="156460" y="240508"/>
                    </a:lnTo>
                    <a:lnTo>
                      <a:pt x="156435" y="238883"/>
                    </a:lnTo>
                    <a:lnTo>
                      <a:pt x="156216" y="237219"/>
                    </a:lnTo>
                    <a:lnTo>
                      <a:pt x="155760" y="236584"/>
                    </a:lnTo>
                    <a:lnTo>
                      <a:pt x="155413" y="236101"/>
                    </a:lnTo>
                    <a:lnTo>
                      <a:pt x="155361" y="235631"/>
                    </a:lnTo>
                    <a:lnTo>
                      <a:pt x="155285" y="234997"/>
                    </a:lnTo>
                    <a:lnTo>
                      <a:pt x="155439" y="233993"/>
                    </a:lnTo>
                    <a:lnTo>
                      <a:pt x="155497" y="233600"/>
                    </a:lnTo>
                    <a:lnTo>
                      <a:pt x="155523" y="233320"/>
                    </a:lnTo>
                    <a:lnTo>
                      <a:pt x="155683" y="231898"/>
                    </a:lnTo>
                    <a:lnTo>
                      <a:pt x="155817" y="230209"/>
                    </a:lnTo>
                    <a:lnTo>
                      <a:pt x="155876" y="229967"/>
                    </a:lnTo>
                    <a:lnTo>
                      <a:pt x="156107" y="228900"/>
                    </a:lnTo>
                    <a:lnTo>
                      <a:pt x="155960" y="228227"/>
                    </a:lnTo>
                    <a:lnTo>
                      <a:pt x="155869" y="227834"/>
                    </a:lnTo>
                    <a:lnTo>
                      <a:pt x="155927" y="227643"/>
                    </a:lnTo>
                    <a:lnTo>
                      <a:pt x="156170" y="226830"/>
                    </a:lnTo>
                    <a:lnTo>
                      <a:pt x="155767" y="226183"/>
                    </a:lnTo>
                    <a:lnTo>
                      <a:pt x="155735" y="226056"/>
                    </a:lnTo>
                    <a:lnTo>
                      <a:pt x="155574" y="225370"/>
                    </a:lnTo>
                    <a:lnTo>
                      <a:pt x="155908" y="224265"/>
                    </a:lnTo>
                    <a:lnTo>
                      <a:pt x="155754" y="224036"/>
                    </a:lnTo>
                    <a:lnTo>
                      <a:pt x="155445" y="223566"/>
                    </a:lnTo>
                    <a:lnTo>
                      <a:pt x="155607" y="223478"/>
                    </a:lnTo>
                    <a:lnTo>
                      <a:pt x="156145" y="223173"/>
                    </a:lnTo>
                    <a:lnTo>
                      <a:pt x="156659" y="223020"/>
                    </a:lnTo>
                    <a:lnTo>
                      <a:pt x="157353" y="222817"/>
                    </a:lnTo>
                    <a:lnTo>
                      <a:pt x="157334" y="222665"/>
                    </a:lnTo>
                    <a:lnTo>
                      <a:pt x="157275" y="222068"/>
                    </a:lnTo>
                    <a:lnTo>
                      <a:pt x="157821" y="221369"/>
                    </a:lnTo>
                    <a:lnTo>
                      <a:pt x="159042" y="221001"/>
                    </a:lnTo>
                    <a:lnTo>
                      <a:pt x="159067" y="220823"/>
                    </a:lnTo>
                    <a:lnTo>
                      <a:pt x="159093" y="220620"/>
                    </a:lnTo>
                    <a:lnTo>
                      <a:pt x="159723" y="219883"/>
                    </a:lnTo>
                    <a:lnTo>
                      <a:pt x="160532" y="219414"/>
                    </a:lnTo>
                    <a:lnTo>
                      <a:pt x="160698" y="219312"/>
                    </a:lnTo>
                    <a:lnTo>
                      <a:pt x="160955" y="219312"/>
                    </a:lnTo>
                    <a:lnTo>
                      <a:pt x="161835" y="219325"/>
                    </a:lnTo>
                    <a:lnTo>
                      <a:pt x="162561" y="218550"/>
                    </a:lnTo>
                    <a:lnTo>
                      <a:pt x="163286" y="218131"/>
                    </a:lnTo>
                    <a:lnTo>
                      <a:pt x="163858" y="217445"/>
                    </a:lnTo>
                    <a:lnTo>
                      <a:pt x="163774" y="216950"/>
                    </a:lnTo>
                    <a:lnTo>
                      <a:pt x="163710" y="216569"/>
                    </a:lnTo>
                    <a:lnTo>
                      <a:pt x="164211" y="215870"/>
                    </a:lnTo>
                    <a:lnTo>
                      <a:pt x="164956" y="215324"/>
                    </a:lnTo>
                    <a:lnTo>
                      <a:pt x="165713" y="214524"/>
                    </a:lnTo>
                    <a:lnTo>
                      <a:pt x="166163" y="214143"/>
                    </a:lnTo>
                    <a:lnTo>
                      <a:pt x="166433" y="213914"/>
                    </a:lnTo>
                    <a:lnTo>
                      <a:pt x="166375" y="213711"/>
                    </a:lnTo>
                    <a:lnTo>
                      <a:pt x="166188" y="213229"/>
                    </a:lnTo>
                    <a:lnTo>
                      <a:pt x="166054" y="212391"/>
                    </a:lnTo>
                    <a:lnTo>
                      <a:pt x="166035" y="212289"/>
                    </a:lnTo>
                    <a:lnTo>
                      <a:pt x="166291" y="211311"/>
                    </a:lnTo>
                    <a:lnTo>
                      <a:pt x="166272" y="210384"/>
                    </a:lnTo>
                    <a:lnTo>
                      <a:pt x="166413" y="209584"/>
                    </a:lnTo>
                    <a:lnTo>
                      <a:pt x="167165" y="208847"/>
                    </a:lnTo>
                    <a:lnTo>
                      <a:pt x="167852" y="208085"/>
                    </a:lnTo>
                    <a:lnTo>
                      <a:pt x="168192" y="207984"/>
                    </a:lnTo>
                    <a:lnTo>
                      <a:pt x="168520" y="207869"/>
                    </a:lnTo>
                    <a:lnTo>
                      <a:pt x="169251" y="208085"/>
                    </a:lnTo>
                    <a:lnTo>
                      <a:pt x="169869" y="207488"/>
                    </a:lnTo>
                    <a:lnTo>
                      <a:pt x="170209" y="207145"/>
                    </a:lnTo>
                    <a:lnTo>
                      <a:pt x="170819" y="206612"/>
                    </a:lnTo>
                    <a:lnTo>
                      <a:pt x="171256" y="206244"/>
                    </a:lnTo>
                    <a:lnTo>
                      <a:pt x="172340" y="206015"/>
                    </a:lnTo>
                    <a:lnTo>
                      <a:pt x="173470" y="205901"/>
                    </a:lnTo>
                    <a:lnTo>
                      <a:pt x="174640" y="205405"/>
                    </a:lnTo>
                    <a:lnTo>
                      <a:pt x="176097" y="204542"/>
                    </a:lnTo>
                    <a:lnTo>
                      <a:pt x="176219" y="203450"/>
                    </a:lnTo>
                    <a:lnTo>
                      <a:pt x="176727" y="203640"/>
                    </a:lnTo>
                    <a:lnTo>
                      <a:pt x="177170" y="203818"/>
                    </a:lnTo>
                    <a:lnTo>
                      <a:pt x="178454" y="203234"/>
                    </a:lnTo>
                    <a:lnTo>
                      <a:pt x="179185" y="203259"/>
                    </a:lnTo>
                    <a:lnTo>
                      <a:pt x="179815" y="203285"/>
                    </a:lnTo>
                    <a:lnTo>
                      <a:pt x="179841" y="203107"/>
                    </a:lnTo>
                    <a:lnTo>
                      <a:pt x="179874" y="202726"/>
                    </a:lnTo>
                    <a:lnTo>
                      <a:pt x="179353" y="201748"/>
                    </a:lnTo>
                    <a:lnTo>
                      <a:pt x="179173" y="200402"/>
                    </a:lnTo>
                    <a:lnTo>
                      <a:pt x="179500" y="197938"/>
                    </a:lnTo>
                    <a:lnTo>
                      <a:pt x="178981" y="195842"/>
                    </a:lnTo>
                    <a:lnTo>
                      <a:pt x="179077" y="194763"/>
                    </a:lnTo>
                    <a:lnTo>
                      <a:pt x="180553" y="194217"/>
                    </a:lnTo>
                    <a:lnTo>
                      <a:pt x="182288" y="193544"/>
                    </a:lnTo>
                    <a:lnTo>
                      <a:pt x="182820" y="192286"/>
                    </a:lnTo>
                    <a:lnTo>
                      <a:pt x="183187" y="190546"/>
                    </a:lnTo>
                    <a:lnTo>
                      <a:pt x="183906" y="189683"/>
                    </a:lnTo>
                    <a:lnTo>
                      <a:pt x="184150" y="188718"/>
                    </a:lnTo>
                    <a:lnTo>
                      <a:pt x="183501" y="188019"/>
                    </a:lnTo>
                    <a:lnTo>
                      <a:pt x="182692" y="187321"/>
                    </a:lnTo>
                    <a:lnTo>
                      <a:pt x="181414" y="186952"/>
                    </a:lnTo>
                    <a:lnTo>
                      <a:pt x="180683" y="186228"/>
                    </a:lnTo>
                    <a:lnTo>
                      <a:pt x="181151" y="185085"/>
                    </a:lnTo>
                    <a:lnTo>
                      <a:pt x="182120" y="184412"/>
                    </a:lnTo>
                    <a:lnTo>
                      <a:pt x="183828" y="184006"/>
                    </a:lnTo>
                    <a:lnTo>
                      <a:pt x="185286" y="184324"/>
                    </a:lnTo>
                    <a:lnTo>
                      <a:pt x="185839" y="183803"/>
                    </a:lnTo>
                    <a:lnTo>
                      <a:pt x="186192" y="183053"/>
                    </a:lnTo>
                    <a:lnTo>
                      <a:pt x="186474" y="182279"/>
                    </a:lnTo>
                    <a:lnTo>
                      <a:pt x="186391" y="180983"/>
                    </a:lnTo>
                    <a:lnTo>
                      <a:pt x="185890" y="179866"/>
                    </a:lnTo>
                    <a:lnTo>
                      <a:pt x="184079" y="179205"/>
                    </a:lnTo>
                    <a:lnTo>
                      <a:pt x="181479" y="178393"/>
                    </a:lnTo>
                    <a:lnTo>
                      <a:pt x="178853" y="177338"/>
                    </a:lnTo>
                    <a:lnTo>
                      <a:pt x="177586" y="177135"/>
                    </a:lnTo>
                    <a:lnTo>
                      <a:pt x="176437" y="178189"/>
                    </a:lnTo>
                    <a:lnTo>
                      <a:pt x="175372" y="178901"/>
                    </a:lnTo>
                    <a:lnTo>
                      <a:pt x="173470" y="179434"/>
                    </a:lnTo>
                    <a:lnTo>
                      <a:pt x="172957" y="180234"/>
                    </a:lnTo>
                    <a:lnTo>
                      <a:pt x="174382" y="181314"/>
                    </a:lnTo>
                    <a:lnTo>
                      <a:pt x="175731" y="182190"/>
                    </a:lnTo>
                    <a:lnTo>
                      <a:pt x="175487" y="183130"/>
                    </a:lnTo>
                    <a:lnTo>
                      <a:pt x="174787" y="183346"/>
                    </a:lnTo>
                    <a:lnTo>
                      <a:pt x="173079" y="182609"/>
                    </a:lnTo>
                    <a:lnTo>
                      <a:pt x="171197" y="182355"/>
                    </a:lnTo>
                    <a:lnTo>
                      <a:pt x="170093" y="182444"/>
                    </a:lnTo>
                    <a:lnTo>
                      <a:pt x="169278" y="181656"/>
                    </a:lnTo>
                    <a:lnTo>
                      <a:pt x="169155" y="180552"/>
                    </a:lnTo>
                    <a:lnTo>
                      <a:pt x="169547" y="179358"/>
                    </a:lnTo>
                    <a:lnTo>
                      <a:pt x="170048" y="178469"/>
                    </a:lnTo>
                    <a:lnTo>
                      <a:pt x="169791" y="178024"/>
                    </a:lnTo>
                    <a:lnTo>
                      <a:pt x="168930" y="177796"/>
                    </a:lnTo>
                    <a:lnTo>
                      <a:pt x="168012" y="177935"/>
                    </a:lnTo>
                    <a:lnTo>
                      <a:pt x="167280" y="177605"/>
                    </a:lnTo>
                    <a:lnTo>
                      <a:pt x="167139" y="176919"/>
                    </a:lnTo>
                    <a:lnTo>
                      <a:pt x="167678" y="175814"/>
                    </a:lnTo>
                    <a:lnTo>
                      <a:pt x="168686" y="175078"/>
                    </a:lnTo>
                    <a:lnTo>
                      <a:pt x="169707" y="174862"/>
                    </a:lnTo>
                    <a:lnTo>
                      <a:pt x="170421" y="174265"/>
                    </a:lnTo>
                    <a:lnTo>
                      <a:pt x="170819" y="172754"/>
                    </a:lnTo>
                    <a:lnTo>
                      <a:pt x="170871" y="171700"/>
                    </a:lnTo>
                    <a:lnTo>
                      <a:pt x="171365" y="170849"/>
                    </a:lnTo>
                    <a:lnTo>
                      <a:pt x="172148" y="170963"/>
                    </a:lnTo>
                    <a:lnTo>
                      <a:pt x="172668" y="171789"/>
                    </a:lnTo>
                    <a:lnTo>
                      <a:pt x="172649" y="173135"/>
                    </a:lnTo>
                    <a:lnTo>
                      <a:pt x="173130" y="174278"/>
                    </a:lnTo>
                    <a:lnTo>
                      <a:pt x="174113" y="174633"/>
                    </a:lnTo>
                    <a:lnTo>
                      <a:pt x="175025" y="174151"/>
                    </a:lnTo>
                    <a:lnTo>
                      <a:pt x="175269" y="173605"/>
                    </a:lnTo>
                    <a:lnTo>
                      <a:pt x="175218" y="172208"/>
                    </a:lnTo>
                    <a:lnTo>
                      <a:pt x="174813" y="170544"/>
                    </a:lnTo>
                    <a:lnTo>
                      <a:pt x="174504" y="168474"/>
                    </a:lnTo>
                    <a:lnTo>
                      <a:pt x="173702" y="167013"/>
                    </a:lnTo>
                    <a:lnTo>
                      <a:pt x="173041" y="165693"/>
                    </a:lnTo>
                    <a:lnTo>
                      <a:pt x="172283" y="164969"/>
                    </a:lnTo>
                    <a:lnTo>
                      <a:pt x="171852" y="164753"/>
                    </a:lnTo>
                    <a:lnTo>
                      <a:pt x="171384" y="166239"/>
                    </a:lnTo>
                    <a:lnTo>
                      <a:pt x="170768" y="167305"/>
                    </a:lnTo>
                    <a:lnTo>
                      <a:pt x="170067" y="167255"/>
                    </a:lnTo>
                    <a:lnTo>
                      <a:pt x="168905" y="166594"/>
                    </a:lnTo>
                    <a:lnTo>
                      <a:pt x="168686" y="165934"/>
                    </a:lnTo>
                    <a:lnTo>
                      <a:pt x="168610" y="164435"/>
                    </a:lnTo>
                    <a:lnTo>
                      <a:pt x="168604" y="163318"/>
                    </a:lnTo>
                    <a:lnTo>
                      <a:pt x="168821" y="162568"/>
                    </a:lnTo>
                    <a:lnTo>
                      <a:pt x="169329" y="162606"/>
                    </a:lnTo>
                    <a:lnTo>
                      <a:pt x="170581" y="163635"/>
                    </a:lnTo>
                    <a:lnTo>
                      <a:pt x="171783" y="163737"/>
                    </a:lnTo>
                    <a:lnTo>
                      <a:pt x="172405" y="163216"/>
                    </a:lnTo>
                    <a:lnTo>
                      <a:pt x="172585" y="162505"/>
                    </a:lnTo>
                    <a:lnTo>
                      <a:pt x="172258" y="161692"/>
                    </a:lnTo>
                    <a:lnTo>
                      <a:pt x="171666" y="161019"/>
                    </a:lnTo>
                    <a:lnTo>
                      <a:pt x="172180" y="160117"/>
                    </a:lnTo>
                    <a:lnTo>
                      <a:pt x="173021" y="159990"/>
                    </a:lnTo>
                    <a:lnTo>
                      <a:pt x="173785" y="160359"/>
                    </a:lnTo>
                    <a:lnTo>
                      <a:pt x="174832" y="161667"/>
                    </a:lnTo>
                    <a:lnTo>
                      <a:pt x="175430" y="162759"/>
                    </a:lnTo>
                    <a:lnTo>
                      <a:pt x="176758" y="163432"/>
                    </a:lnTo>
                    <a:lnTo>
                      <a:pt x="177973" y="162987"/>
                    </a:lnTo>
                    <a:lnTo>
                      <a:pt x="178756" y="162492"/>
                    </a:lnTo>
                    <a:lnTo>
                      <a:pt x="179353" y="162429"/>
                    </a:lnTo>
                    <a:lnTo>
                      <a:pt x="179771" y="162975"/>
                    </a:lnTo>
                    <a:lnTo>
                      <a:pt x="179828" y="163521"/>
                    </a:lnTo>
                    <a:lnTo>
                      <a:pt x="179450" y="164372"/>
                    </a:lnTo>
                    <a:lnTo>
                      <a:pt x="178948" y="165134"/>
                    </a:lnTo>
                    <a:lnTo>
                      <a:pt x="179655" y="165896"/>
                    </a:lnTo>
                    <a:lnTo>
                      <a:pt x="180817" y="166353"/>
                    </a:lnTo>
                    <a:lnTo>
                      <a:pt x="181748" y="166201"/>
                    </a:lnTo>
                    <a:lnTo>
                      <a:pt x="183181" y="164740"/>
                    </a:lnTo>
                    <a:lnTo>
                      <a:pt x="184079" y="164143"/>
                    </a:lnTo>
                    <a:lnTo>
                      <a:pt x="184805" y="163305"/>
                    </a:lnTo>
                    <a:lnTo>
                      <a:pt x="184728" y="162518"/>
                    </a:lnTo>
                    <a:lnTo>
                      <a:pt x="183835" y="161717"/>
                    </a:lnTo>
                    <a:lnTo>
                      <a:pt x="182860" y="161209"/>
                    </a:lnTo>
                    <a:lnTo>
                      <a:pt x="181504" y="160765"/>
                    </a:lnTo>
                    <a:lnTo>
                      <a:pt x="180695" y="160232"/>
                    </a:lnTo>
                    <a:lnTo>
                      <a:pt x="180894" y="159355"/>
                    </a:lnTo>
                    <a:lnTo>
                      <a:pt x="182011" y="158669"/>
                    </a:lnTo>
                    <a:lnTo>
                      <a:pt x="183668" y="158746"/>
                    </a:lnTo>
                    <a:lnTo>
                      <a:pt x="184349" y="158542"/>
                    </a:lnTo>
                    <a:lnTo>
                      <a:pt x="185396" y="157704"/>
                    </a:lnTo>
                    <a:lnTo>
                      <a:pt x="186276" y="156460"/>
                    </a:lnTo>
                    <a:lnTo>
                      <a:pt x="186429" y="155812"/>
                    </a:lnTo>
                    <a:lnTo>
                      <a:pt x="186429" y="154847"/>
                    </a:lnTo>
                    <a:lnTo>
                      <a:pt x="186976" y="153691"/>
                    </a:lnTo>
                    <a:lnTo>
                      <a:pt x="188112" y="153488"/>
                    </a:lnTo>
                    <a:lnTo>
                      <a:pt x="188992" y="153450"/>
                    </a:lnTo>
                    <a:lnTo>
                      <a:pt x="189537" y="153043"/>
                    </a:lnTo>
                    <a:lnTo>
                      <a:pt x="189820" y="152726"/>
                    </a:lnTo>
                    <a:lnTo>
                      <a:pt x="189820" y="152726"/>
                    </a:lnTo>
                    <a:lnTo>
                      <a:pt x="189974" y="152104"/>
                    </a:lnTo>
                    <a:lnTo>
                      <a:pt x="189665" y="150986"/>
                    </a:lnTo>
                    <a:lnTo>
                      <a:pt x="189565" y="150630"/>
                    </a:lnTo>
                    <a:lnTo>
                      <a:pt x="189499" y="150389"/>
                    </a:lnTo>
                    <a:lnTo>
                      <a:pt x="189499" y="150389"/>
                    </a:lnTo>
                    <a:lnTo>
                      <a:pt x="189466" y="150351"/>
                    </a:lnTo>
                    <a:lnTo>
                      <a:pt x="189375" y="150249"/>
                    </a:lnTo>
                    <a:lnTo>
                      <a:pt x="188632" y="149373"/>
                    </a:lnTo>
                    <a:lnTo>
                      <a:pt x="187870" y="148421"/>
                    </a:lnTo>
                    <a:lnTo>
                      <a:pt x="187758" y="148281"/>
                    </a:lnTo>
                    <a:lnTo>
                      <a:pt x="187733" y="148243"/>
                    </a:lnTo>
                    <a:lnTo>
                      <a:pt x="186898" y="147544"/>
                    </a:lnTo>
                    <a:lnTo>
                      <a:pt x="186882" y="147519"/>
                    </a:lnTo>
                    <a:lnTo>
                      <a:pt x="186813" y="147443"/>
                    </a:lnTo>
                    <a:lnTo>
                      <a:pt x="186725" y="147316"/>
                    </a:lnTo>
                    <a:lnTo>
                      <a:pt x="186211" y="146490"/>
                    </a:lnTo>
                    <a:lnTo>
                      <a:pt x="185867" y="145855"/>
                    </a:lnTo>
                    <a:lnTo>
                      <a:pt x="185076" y="144598"/>
                    </a:lnTo>
                    <a:lnTo>
                      <a:pt x="184952" y="144420"/>
                    </a:lnTo>
                    <a:lnTo>
                      <a:pt x="184824" y="144242"/>
                    </a:lnTo>
                    <a:lnTo>
                      <a:pt x="184814" y="144230"/>
                    </a:lnTo>
                    <a:lnTo>
                      <a:pt x="184743" y="144166"/>
                    </a:lnTo>
                    <a:lnTo>
                      <a:pt x="184291" y="143734"/>
                    </a:lnTo>
                    <a:lnTo>
                      <a:pt x="184208" y="143417"/>
                    </a:lnTo>
                    <a:lnTo>
                      <a:pt x="184150" y="143188"/>
                    </a:lnTo>
                    <a:lnTo>
                      <a:pt x="184171" y="142718"/>
                    </a:lnTo>
                    <a:lnTo>
                      <a:pt x="184188" y="142363"/>
                    </a:lnTo>
                    <a:lnTo>
                      <a:pt x="184117" y="142121"/>
                    </a:lnTo>
                    <a:lnTo>
                      <a:pt x="180119" y="142121"/>
                    </a:lnTo>
                    <a:lnTo>
                      <a:pt x="179394" y="142845"/>
                    </a:lnTo>
                    <a:lnTo>
                      <a:pt x="177287" y="142833"/>
                    </a:lnTo>
                    <a:lnTo>
                      <a:pt x="174507" y="144230"/>
                    </a:lnTo>
                    <a:lnTo>
                      <a:pt x="172400" y="144230"/>
                    </a:lnTo>
                    <a:lnTo>
                      <a:pt x="171725" y="144953"/>
                    </a:lnTo>
                    <a:lnTo>
                      <a:pt x="168893" y="144953"/>
                    </a:lnTo>
                    <a:lnTo>
                      <a:pt x="168194" y="145639"/>
                    </a:lnTo>
                    <a:lnTo>
                      <a:pt x="166062" y="145614"/>
                    </a:lnTo>
                    <a:lnTo>
                      <a:pt x="165414" y="146338"/>
                    </a:lnTo>
                    <a:lnTo>
                      <a:pt x="162581" y="146338"/>
                    </a:lnTo>
                    <a:lnTo>
                      <a:pt x="158375" y="150541"/>
                    </a:lnTo>
                    <a:lnTo>
                      <a:pt x="156623" y="150922"/>
                    </a:lnTo>
                    <a:lnTo>
                      <a:pt x="155896" y="152319"/>
                    </a:lnTo>
                    <a:lnTo>
                      <a:pt x="155915" y="154402"/>
                    </a:lnTo>
                    <a:lnTo>
                      <a:pt x="153816" y="157933"/>
                    </a:lnTo>
                    <a:lnTo>
                      <a:pt x="148178" y="164918"/>
                    </a:lnTo>
                    <a:lnTo>
                      <a:pt x="148178" y="165642"/>
                    </a:lnTo>
                    <a:lnTo>
                      <a:pt x="145397" y="168448"/>
                    </a:lnTo>
                    <a:lnTo>
                      <a:pt x="145397" y="169172"/>
                    </a:lnTo>
                    <a:lnTo>
                      <a:pt x="135226" y="180031"/>
                    </a:lnTo>
                    <a:lnTo>
                      <a:pt x="134480" y="180031"/>
                    </a:lnTo>
                    <a:lnTo>
                      <a:pt x="131019" y="182812"/>
                    </a:lnTo>
                    <a:lnTo>
                      <a:pt x="129593" y="183536"/>
                    </a:lnTo>
                    <a:lnTo>
                      <a:pt x="124707" y="183536"/>
                    </a:lnTo>
                    <a:lnTo>
                      <a:pt x="123981" y="182812"/>
                    </a:lnTo>
                    <a:lnTo>
                      <a:pt x="122626" y="182812"/>
                    </a:lnTo>
                    <a:lnTo>
                      <a:pt x="121201" y="181453"/>
                    </a:lnTo>
                    <a:lnTo>
                      <a:pt x="119775" y="181453"/>
                    </a:lnTo>
                    <a:lnTo>
                      <a:pt x="114862" y="177897"/>
                    </a:lnTo>
                    <a:lnTo>
                      <a:pt x="109250" y="175091"/>
                    </a:lnTo>
                    <a:lnTo>
                      <a:pt x="106470" y="173732"/>
                    </a:lnTo>
                    <a:lnTo>
                      <a:pt x="102964" y="170861"/>
                    </a:lnTo>
                    <a:lnTo>
                      <a:pt x="100857" y="170861"/>
                    </a:lnTo>
                    <a:lnTo>
                      <a:pt x="98025" y="169503"/>
                    </a:lnTo>
                    <a:lnTo>
                      <a:pt x="96651" y="168779"/>
                    </a:lnTo>
                    <a:lnTo>
                      <a:pt x="94519" y="168779"/>
                    </a:lnTo>
                    <a:lnTo>
                      <a:pt x="90358" y="166683"/>
                    </a:lnTo>
                    <a:lnTo>
                      <a:pt x="86851" y="166683"/>
                    </a:lnTo>
                    <a:lnTo>
                      <a:pt x="84701" y="168080"/>
                    </a:lnTo>
                    <a:lnTo>
                      <a:pt x="82601" y="168080"/>
                    </a:lnTo>
                    <a:lnTo>
                      <a:pt x="81168" y="169452"/>
                    </a:lnTo>
                    <a:lnTo>
                      <a:pt x="77714" y="168779"/>
                    </a:lnTo>
                    <a:lnTo>
                      <a:pt x="76635" y="169858"/>
                    </a:lnTo>
                    <a:lnTo>
                      <a:pt x="76609" y="175446"/>
                    </a:lnTo>
                    <a:lnTo>
                      <a:pt x="77335" y="176170"/>
                    </a:lnTo>
                    <a:lnTo>
                      <a:pt x="77335" y="179650"/>
                    </a:lnTo>
                    <a:lnTo>
                      <a:pt x="76661" y="180374"/>
                    </a:lnTo>
                    <a:lnTo>
                      <a:pt x="76635" y="186673"/>
                    </a:lnTo>
                    <a:lnTo>
                      <a:pt x="77335" y="187346"/>
                    </a:lnTo>
                    <a:lnTo>
                      <a:pt x="77361" y="194407"/>
                    </a:lnTo>
                    <a:lnTo>
                      <a:pt x="76680" y="195131"/>
                    </a:lnTo>
                    <a:lnTo>
                      <a:pt x="76661" y="197887"/>
                    </a:lnTo>
                    <a:lnTo>
                      <a:pt x="74554" y="202116"/>
                    </a:lnTo>
                    <a:lnTo>
                      <a:pt x="73854" y="207730"/>
                    </a:lnTo>
                    <a:lnTo>
                      <a:pt x="72776" y="208060"/>
                    </a:lnTo>
                    <a:lnTo>
                      <a:pt x="70349" y="211222"/>
                    </a:lnTo>
                    <a:lnTo>
                      <a:pt x="69641" y="214727"/>
                    </a:lnTo>
                    <a:lnTo>
                      <a:pt x="68923" y="215451"/>
                    </a:lnTo>
                    <a:lnTo>
                      <a:pt x="68897" y="217534"/>
                    </a:lnTo>
                    <a:lnTo>
                      <a:pt x="68217" y="218207"/>
                    </a:lnTo>
                    <a:lnTo>
                      <a:pt x="68267" y="220328"/>
                    </a:lnTo>
                    <a:lnTo>
                      <a:pt x="67542" y="221065"/>
                    </a:lnTo>
                    <a:lnTo>
                      <a:pt x="66842" y="224544"/>
                    </a:lnTo>
                    <a:lnTo>
                      <a:pt x="65763" y="225599"/>
                    </a:lnTo>
                    <a:lnTo>
                      <a:pt x="64338" y="224875"/>
                    </a:lnTo>
                    <a:lnTo>
                      <a:pt x="61955" y="227326"/>
                    </a:lnTo>
                    <a:lnTo>
                      <a:pt x="60850" y="229129"/>
                    </a:lnTo>
                    <a:lnTo>
                      <a:pt x="58770" y="229104"/>
                    </a:lnTo>
                    <a:lnTo>
                      <a:pt x="56671" y="230501"/>
                    </a:lnTo>
                    <a:lnTo>
                      <a:pt x="56385" y="231377"/>
                    </a:lnTo>
                    <a:lnTo>
                      <a:pt x="57061" y="231263"/>
                    </a:lnTo>
                    <a:lnTo>
                      <a:pt x="57099" y="231567"/>
                    </a:lnTo>
                    <a:lnTo>
                      <a:pt x="57118" y="231822"/>
                    </a:lnTo>
                    <a:lnTo>
                      <a:pt x="57137" y="232063"/>
                    </a:lnTo>
                    <a:lnTo>
                      <a:pt x="57157" y="232558"/>
                    </a:lnTo>
                    <a:lnTo>
                      <a:pt x="56585" y="232926"/>
                    </a:lnTo>
                    <a:lnTo>
                      <a:pt x="56399" y="233041"/>
                    </a:lnTo>
                    <a:lnTo>
                      <a:pt x="56296" y="233345"/>
                    </a:lnTo>
                    <a:lnTo>
                      <a:pt x="56193" y="233638"/>
                    </a:lnTo>
                    <a:lnTo>
                      <a:pt x="55962" y="234184"/>
                    </a:lnTo>
                    <a:lnTo>
                      <a:pt x="55628" y="234958"/>
                    </a:lnTo>
                    <a:lnTo>
                      <a:pt x="55204" y="235695"/>
                    </a:lnTo>
                    <a:lnTo>
                      <a:pt x="54857" y="236292"/>
                    </a:lnTo>
                    <a:lnTo>
                      <a:pt x="55031" y="236520"/>
                    </a:lnTo>
                    <a:lnTo>
                      <a:pt x="55423" y="237028"/>
                    </a:lnTo>
                    <a:lnTo>
                      <a:pt x="55988" y="237511"/>
                    </a:lnTo>
                    <a:lnTo>
                      <a:pt x="56193" y="237689"/>
                    </a:lnTo>
                    <a:lnTo>
                      <a:pt x="57118" y="238210"/>
                    </a:lnTo>
                    <a:lnTo>
                      <a:pt x="57510" y="238413"/>
                    </a:lnTo>
                    <a:lnTo>
                      <a:pt x="58435" y="239035"/>
                    </a:lnTo>
                    <a:lnTo>
                      <a:pt x="59501" y="239861"/>
                    </a:lnTo>
                    <a:lnTo>
                      <a:pt x="59931" y="240661"/>
                    </a:lnTo>
                    <a:lnTo>
                      <a:pt x="59873" y="241677"/>
                    </a:lnTo>
                    <a:lnTo>
                      <a:pt x="60137" y="242007"/>
                    </a:lnTo>
                    <a:lnTo>
                      <a:pt x="60496" y="242451"/>
                    </a:lnTo>
                    <a:lnTo>
                      <a:pt x="59282" y="243760"/>
                    </a:lnTo>
                    <a:lnTo>
                      <a:pt x="59635" y="245195"/>
                    </a:lnTo>
                    <a:lnTo>
                      <a:pt x="60124" y="247049"/>
                    </a:lnTo>
                    <a:lnTo>
                      <a:pt x="60085" y="247747"/>
                    </a:lnTo>
                    <a:lnTo>
                      <a:pt x="60028" y="248725"/>
                    </a:lnTo>
                    <a:lnTo>
                      <a:pt x="60143" y="249817"/>
                    </a:lnTo>
                    <a:lnTo>
                      <a:pt x="60631" y="251761"/>
                    </a:lnTo>
                    <a:lnTo>
                      <a:pt x="61273" y="254885"/>
                    </a:lnTo>
                    <a:lnTo>
                      <a:pt x="62345" y="258364"/>
                    </a:lnTo>
                    <a:lnTo>
                      <a:pt x="62615" y="259355"/>
                    </a:lnTo>
                    <a:lnTo>
                      <a:pt x="63251" y="261654"/>
                    </a:lnTo>
                    <a:lnTo>
                      <a:pt x="63482" y="262619"/>
                    </a:lnTo>
                    <a:lnTo>
                      <a:pt x="63900" y="264270"/>
                    </a:lnTo>
                    <a:lnTo>
                      <a:pt x="64509" y="263876"/>
                    </a:lnTo>
                    <a:lnTo>
                      <a:pt x="65389" y="263343"/>
                    </a:lnTo>
                    <a:lnTo>
                      <a:pt x="67573" y="261806"/>
                    </a:lnTo>
                    <a:lnTo>
                      <a:pt x="69434" y="260257"/>
                    </a:lnTo>
                    <a:lnTo>
                      <a:pt x="70905" y="259025"/>
                    </a:lnTo>
                    <a:lnTo>
                      <a:pt x="71489" y="258530"/>
                    </a:lnTo>
                    <a:lnTo>
                      <a:pt x="73531" y="256726"/>
                    </a:lnTo>
                    <a:lnTo>
                      <a:pt x="75638" y="254986"/>
                    </a:lnTo>
                    <a:lnTo>
                      <a:pt x="77179" y="253424"/>
                    </a:lnTo>
                    <a:close/>
                  </a:path>
                </a:pathLst>
              </a:custGeom>
              <a:solidFill>
                <a:srgbClr val="ABFFD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8F9B46C-36E3-0EA5-56DA-E653E271E8D5}"/>
                  </a:ext>
                </a:extLst>
              </p:cNvPr>
              <p:cNvSpPr/>
              <p:nvPr/>
            </p:nvSpPr>
            <p:spPr>
              <a:xfrm flipV="1">
                <a:off x="2598443" y="3500640"/>
                <a:ext cx="223977" cy="381213"/>
              </a:xfrm>
              <a:custGeom>
                <a:avLst/>
                <a:gdLst>
                  <a:gd name="connsiteX0" fmla="*/ 22913 w 223977"/>
                  <a:gd name="connsiteY0" fmla="*/ 115 h 381213"/>
                  <a:gd name="connsiteX1" fmla="*/ 21224 w 223977"/>
                  <a:gd name="connsiteY1" fmla="*/ 1585 h 381213"/>
                  <a:gd name="connsiteX2" fmla="*/ 19128 w 223977"/>
                  <a:gd name="connsiteY2" fmla="*/ 3691 h 381213"/>
                  <a:gd name="connsiteX3" fmla="*/ 17719 w 223977"/>
                  <a:gd name="connsiteY3" fmla="*/ 5559 h 381213"/>
                  <a:gd name="connsiteX4" fmla="*/ 16322 w 223977"/>
                  <a:gd name="connsiteY4" fmla="*/ 7662 h 381213"/>
                  <a:gd name="connsiteX5" fmla="*/ 14912 w 223977"/>
                  <a:gd name="connsiteY5" fmla="*/ 9769 h 381213"/>
                  <a:gd name="connsiteX6" fmla="*/ 13985 w 223977"/>
                  <a:gd name="connsiteY6" fmla="*/ 12106 h 381213"/>
                  <a:gd name="connsiteX7" fmla="*/ 13274 w 223977"/>
                  <a:gd name="connsiteY7" fmla="*/ 14678 h 381213"/>
                  <a:gd name="connsiteX8" fmla="*/ 12105 w 223977"/>
                  <a:gd name="connsiteY8" fmla="*/ 17016 h 381213"/>
                  <a:gd name="connsiteX9" fmla="*/ 11407 w 223977"/>
                  <a:gd name="connsiteY9" fmla="*/ 19823 h 381213"/>
                  <a:gd name="connsiteX10" fmla="*/ 10708 w 223977"/>
                  <a:gd name="connsiteY10" fmla="*/ 22394 h 381213"/>
                  <a:gd name="connsiteX11" fmla="*/ 10010 w 223977"/>
                  <a:gd name="connsiteY11" fmla="*/ 25435 h 381213"/>
                  <a:gd name="connsiteX12" fmla="*/ 10010 w 223977"/>
                  <a:gd name="connsiteY12" fmla="*/ 28941 h 381213"/>
                  <a:gd name="connsiteX13" fmla="*/ 10467 w 223977"/>
                  <a:gd name="connsiteY13" fmla="*/ 31513 h 381213"/>
                  <a:gd name="connsiteX14" fmla="*/ 11635 w 223977"/>
                  <a:gd name="connsiteY14" fmla="*/ 33850 h 381213"/>
                  <a:gd name="connsiteX15" fmla="*/ 12575 w 223977"/>
                  <a:gd name="connsiteY15" fmla="*/ 36422 h 381213"/>
                  <a:gd name="connsiteX16" fmla="*/ 13515 w 223977"/>
                  <a:gd name="connsiteY16" fmla="*/ 38760 h 381213"/>
                  <a:gd name="connsiteX17" fmla="*/ 14912 w 223977"/>
                  <a:gd name="connsiteY17" fmla="*/ 41100 h 381213"/>
                  <a:gd name="connsiteX18" fmla="*/ 15852 w 223977"/>
                  <a:gd name="connsiteY18" fmla="*/ 43437 h 381213"/>
                  <a:gd name="connsiteX19" fmla="*/ 16550 w 223977"/>
                  <a:gd name="connsiteY19" fmla="*/ 46240 h 381213"/>
                  <a:gd name="connsiteX20" fmla="*/ 16080 w 223977"/>
                  <a:gd name="connsiteY20" fmla="*/ 49282 h 381213"/>
                  <a:gd name="connsiteX21" fmla="*/ 15153 w 223977"/>
                  <a:gd name="connsiteY21" fmla="*/ 51618 h 381213"/>
                  <a:gd name="connsiteX22" fmla="*/ 14442 w 223977"/>
                  <a:gd name="connsiteY22" fmla="*/ 54190 h 381213"/>
                  <a:gd name="connsiteX23" fmla="*/ 13744 w 223977"/>
                  <a:gd name="connsiteY23" fmla="*/ 56997 h 381213"/>
                  <a:gd name="connsiteX24" fmla="*/ 13274 w 223977"/>
                  <a:gd name="connsiteY24" fmla="*/ 60037 h 381213"/>
                  <a:gd name="connsiteX25" fmla="*/ 13045 w 223977"/>
                  <a:gd name="connsiteY25" fmla="*/ 62375 h 381213"/>
                  <a:gd name="connsiteX26" fmla="*/ 14213 w 223977"/>
                  <a:gd name="connsiteY26" fmla="*/ 64246 h 381213"/>
                  <a:gd name="connsiteX27" fmla="*/ 16080 w 223977"/>
                  <a:gd name="connsiteY27" fmla="*/ 66116 h 381213"/>
                  <a:gd name="connsiteX28" fmla="*/ 17960 w 223977"/>
                  <a:gd name="connsiteY28" fmla="*/ 67519 h 381213"/>
                  <a:gd name="connsiteX29" fmla="*/ 20056 w 223977"/>
                  <a:gd name="connsiteY29" fmla="*/ 68922 h 381213"/>
                  <a:gd name="connsiteX30" fmla="*/ 22164 w 223977"/>
                  <a:gd name="connsiteY30" fmla="*/ 70087 h 381213"/>
                  <a:gd name="connsiteX31" fmla="*/ 24272 w 223977"/>
                  <a:gd name="connsiteY31" fmla="*/ 71494 h 381213"/>
                  <a:gd name="connsiteX32" fmla="*/ 25669 w 223977"/>
                  <a:gd name="connsiteY32" fmla="*/ 73597 h 381213"/>
                  <a:gd name="connsiteX33" fmla="*/ 26660 w 223977"/>
                  <a:gd name="connsiteY33" fmla="*/ 75257 h 381213"/>
                  <a:gd name="connsiteX34" fmla="*/ 27079 w 223977"/>
                  <a:gd name="connsiteY34" fmla="*/ 75938 h 381213"/>
                  <a:gd name="connsiteX35" fmla="*/ 28006 w 223977"/>
                  <a:gd name="connsiteY35" fmla="*/ 78037 h 381213"/>
                  <a:gd name="connsiteX36" fmla="*/ 28704 w 223977"/>
                  <a:gd name="connsiteY36" fmla="*/ 80846 h 381213"/>
                  <a:gd name="connsiteX37" fmla="*/ 29174 w 223977"/>
                  <a:gd name="connsiteY37" fmla="*/ 83415 h 381213"/>
                  <a:gd name="connsiteX38" fmla="*/ 29644 w 223977"/>
                  <a:gd name="connsiteY38" fmla="*/ 86456 h 381213"/>
                  <a:gd name="connsiteX39" fmla="*/ 29873 w 223977"/>
                  <a:gd name="connsiteY39" fmla="*/ 89496 h 381213"/>
                  <a:gd name="connsiteX40" fmla="*/ 30584 w 223977"/>
                  <a:gd name="connsiteY40" fmla="*/ 92303 h 381213"/>
                  <a:gd name="connsiteX41" fmla="*/ 31511 w 223977"/>
                  <a:gd name="connsiteY41" fmla="*/ 94637 h 381213"/>
                  <a:gd name="connsiteX42" fmla="*/ 32222 w 223977"/>
                  <a:gd name="connsiteY42" fmla="*/ 97209 h 381213"/>
                  <a:gd name="connsiteX43" fmla="*/ 33149 w 223977"/>
                  <a:gd name="connsiteY43" fmla="*/ 99783 h 381213"/>
                  <a:gd name="connsiteX44" fmla="*/ 33848 w 223977"/>
                  <a:gd name="connsiteY44" fmla="*/ 102355 h 381213"/>
                  <a:gd name="connsiteX45" fmla="*/ 35016 w 223977"/>
                  <a:gd name="connsiteY45" fmla="*/ 104693 h 381213"/>
                  <a:gd name="connsiteX46" fmla="*/ 35486 w 223977"/>
                  <a:gd name="connsiteY46" fmla="*/ 107496 h 381213"/>
                  <a:gd name="connsiteX47" fmla="*/ 36197 w 223977"/>
                  <a:gd name="connsiteY47" fmla="*/ 110068 h 381213"/>
                  <a:gd name="connsiteX48" fmla="*/ 36896 w 223977"/>
                  <a:gd name="connsiteY48" fmla="*/ 112874 h 381213"/>
                  <a:gd name="connsiteX49" fmla="*/ 37594 w 223977"/>
                  <a:gd name="connsiteY49" fmla="*/ 115680 h 381213"/>
                  <a:gd name="connsiteX50" fmla="*/ 37823 w 223977"/>
                  <a:gd name="connsiteY50" fmla="*/ 118721 h 381213"/>
                  <a:gd name="connsiteX51" fmla="*/ 38293 w 223977"/>
                  <a:gd name="connsiteY51" fmla="*/ 121762 h 381213"/>
                  <a:gd name="connsiteX52" fmla="*/ 37366 w 223977"/>
                  <a:gd name="connsiteY52" fmla="*/ 124334 h 381213"/>
                  <a:gd name="connsiteX53" fmla="*/ 36426 w 223977"/>
                  <a:gd name="connsiteY53" fmla="*/ 126670 h 381213"/>
                  <a:gd name="connsiteX54" fmla="*/ 34318 w 223977"/>
                  <a:gd name="connsiteY54" fmla="*/ 128074 h 381213"/>
                  <a:gd name="connsiteX55" fmla="*/ 31752 w 223977"/>
                  <a:gd name="connsiteY55" fmla="*/ 129242 h 381213"/>
                  <a:gd name="connsiteX56" fmla="*/ 29644 w 223977"/>
                  <a:gd name="connsiteY56" fmla="*/ 130646 h 381213"/>
                  <a:gd name="connsiteX57" fmla="*/ 27777 w 223977"/>
                  <a:gd name="connsiteY57" fmla="*/ 132049 h 381213"/>
                  <a:gd name="connsiteX58" fmla="*/ 25897 w 223977"/>
                  <a:gd name="connsiteY58" fmla="*/ 133683 h 381213"/>
                  <a:gd name="connsiteX59" fmla="*/ 24500 w 223977"/>
                  <a:gd name="connsiteY59" fmla="*/ 135555 h 381213"/>
                  <a:gd name="connsiteX60" fmla="*/ 23104 w 223977"/>
                  <a:gd name="connsiteY60" fmla="*/ 137658 h 381213"/>
                  <a:gd name="connsiteX61" fmla="*/ 21922 w 223977"/>
                  <a:gd name="connsiteY61" fmla="*/ 139995 h 381213"/>
                  <a:gd name="connsiteX62" fmla="*/ 20525 w 223977"/>
                  <a:gd name="connsiteY62" fmla="*/ 142102 h 381213"/>
                  <a:gd name="connsiteX63" fmla="*/ 19128 w 223977"/>
                  <a:gd name="connsiteY63" fmla="*/ 143970 h 381213"/>
                  <a:gd name="connsiteX64" fmla="*/ 17719 w 223977"/>
                  <a:gd name="connsiteY64" fmla="*/ 146073 h 381213"/>
                  <a:gd name="connsiteX65" fmla="*/ 16322 w 223977"/>
                  <a:gd name="connsiteY65" fmla="*/ 147945 h 381213"/>
                  <a:gd name="connsiteX66" fmla="*/ 14683 w 223977"/>
                  <a:gd name="connsiteY66" fmla="*/ 149814 h 381213"/>
                  <a:gd name="connsiteX67" fmla="*/ 13274 w 223977"/>
                  <a:gd name="connsiteY67" fmla="*/ 151686 h 381213"/>
                  <a:gd name="connsiteX68" fmla="*/ 11877 w 223977"/>
                  <a:gd name="connsiteY68" fmla="*/ 153793 h 381213"/>
                  <a:gd name="connsiteX69" fmla="*/ 10467 w 223977"/>
                  <a:gd name="connsiteY69" fmla="*/ 155661 h 381213"/>
                  <a:gd name="connsiteX70" fmla="*/ 9769 w 223977"/>
                  <a:gd name="connsiteY70" fmla="*/ 158467 h 381213"/>
                  <a:gd name="connsiteX71" fmla="*/ 9540 w 223977"/>
                  <a:gd name="connsiteY71" fmla="*/ 161739 h 381213"/>
                  <a:gd name="connsiteX72" fmla="*/ 10239 w 223977"/>
                  <a:gd name="connsiteY72" fmla="*/ 164546 h 381213"/>
                  <a:gd name="connsiteX73" fmla="*/ 12105 w 223977"/>
                  <a:gd name="connsiteY73" fmla="*/ 166183 h 381213"/>
                  <a:gd name="connsiteX74" fmla="*/ 13744 w 223977"/>
                  <a:gd name="connsiteY74" fmla="*/ 167817 h 381213"/>
                  <a:gd name="connsiteX75" fmla="*/ 15382 w 223977"/>
                  <a:gd name="connsiteY75" fmla="*/ 169689 h 381213"/>
                  <a:gd name="connsiteX76" fmla="*/ 16550 w 223977"/>
                  <a:gd name="connsiteY76" fmla="*/ 172026 h 381213"/>
                  <a:gd name="connsiteX77" fmla="*/ 17490 w 223977"/>
                  <a:gd name="connsiteY77" fmla="*/ 174364 h 381213"/>
                  <a:gd name="connsiteX78" fmla="*/ 17490 w 223977"/>
                  <a:gd name="connsiteY78" fmla="*/ 177873 h 381213"/>
                  <a:gd name="connsiteX79" fmla="*/ 17020 w 223977"/>
                  <a:gd name="connsiteY79" fmla="*/ 180911 h 381213"/>
                  <a:gd name="connsiteX80" fmla="*/ 16322 w 223977"/>
                  <a:gd name="connsiteY80" fmla="*/ 183483 h 381213"/>
                  <a:gd name="connsiteX81" fmla="*/ 15153 w 223977"/>
                  <a:gd name="connsiteY81" fmla="*/ 185823 h 381213"/>
                  <a:gd name="connsiteX82" fmla="*/ 14442 w 223977"/>
                  <a:gd name="connsiteY82" fmla="*/ 188626 h 381213"/>
                  <a:gd name="connsiteX83" fmla="*/ 13744 w 223977"/>
                  <a:gd name="connsiteY83" fmla="*/ 191198 h 381213"/>
                  <a:gd name="connsiteX84" fmla="*/ 13045 w 223977"/>
                  <a:gd name="connsiteY84" fmla="*/ 194005 h 381213"/>
                  <a:gd name="connsiteX85" fmla="*/ 12575 w 223977"/>
                  <a:gd name="connsiteY85" fmla="*/ 197045 h 381213"/>
                  <a:gd name="connsiteX86" fmla="*/ 11877 w 223977"/>
                  <a:gd name="connsiteY86" fmla="*/ 199617 h 381213"/>
                  <a:gd name="connsiteX87" fmla="*/ 11178 w 223977"/>
                  <a:gd name="connsiteY87" fmla="*/ 202423 h 381213"/>
                  <a:gd name="connsiteX88" fmla="*/ 10467 w 223977"/>
                  <a:gd name="connsiteY88" fmla="*/ 204995 h 381213"/>
                  <a:gd name="connsiteX89" fmla="*/ 9299 w 223977"/>
                  <a:gd name="connsiteY89" fmla="*/ 207332 h 381213"/>
                  <a:gd name="connsiteX90" fmla="*/ 8841 w 223977"/>
                  <a:gd name="connsiteY90" fmla="*/ 209204 h 381213"/>
                  <a:gd name="connsiteX91" fmla="*/ 8600 w 223977"/>
                  <a:gd name="connsiteY91" fmla="*/ 210139 h 381213"/>
                  <a:gd name="connsiteX92" fmla="*/ 7660 w 223977"/>
                  <a:gd name="connsiteY92" fmla="*/ 212476 h 381213"/>
                  <a:gd name="connsiteX93" fmla="*/ 6492 w 223977"/>
                  <a:gd name="connsiteY93" fmla="*/ 214814 h 381213"/>
                  <a:gd name="connsiteX94" fmla="*/ 5565 w 223977"/>
                  <a:gd name="connsiteY94" fmla="*/ 217150 h 381213"/>
                  <a:gd name="connsiteX95" fmla="*/ 4396 w 223977"/>
                  <a:gd name="connsiteY95" fmla="*/ 219488 h 381213"/>
                  <a:gd name="connsiteX96" fmla="*/ 3457 w 223977"/>
                  <a:gd name="connsiteY96" fmla="*/ 221825 h 381213"/>
                  <a:gd name="connsiteX97" fmla="*/ 2288 w 223977"/>
                  <a:gd name="connsiteY97" fmla="*/ 224166 h 381213"/>
                  <a:gd name="connsiteX98" fmla="*/ 1590 w 223977"/>
                  <a:gd name="connsiteY98" fmla="*/ 226735 h 381213"/>
                  <a:gd name="connsiteX99" fmla="*/ 891 w 223977"/>
                  <a:gd name="connsiteY99" fmla="*/ 229542 h 381213"/>
                  <a:gd name="connsiteX100" fmla="*/ 180 w 223977"/>
                  <a:gd name="connsiteY100" fmla="*/ 232114 h 381213"/>
                  <a:gd name="connsiteX101" fmla="*/ 180 w 223977"/>
                  <a:gd name="connsiteY101" fmla="*/ 235623 h 381213"/>
                  <a:gd name="connsiteX102" fmla="*/ 650 w 223977"/>
                  <a:gd name="connsiteY102" fmla="*/ 238192 h 381213"/>
                  <a:gd name="connsiteX103" fmla="*/ 2288 w 223977"/>
                  <a:gd name="connsiteY103" fmla="*/ 240062 h 381213"/>
                  <a:gd name="connsiteX104" fmla="*/ 4866 w 223977"/>
                  <a:gd name="connsiteY104" fmla="*/ 241001 h 381213"/>
                  <a:gd name="connsiteX105" fmla="*/ 6962 w 223977"/>
                  <a:gd name="connsiteY105" fmla="*/ 242401 h 381213"/>
                  <a:gd name="connsiteX106" fmla="*/ 8841 w 223977"/>
                  <a:gd name="connsiteY106" fmla="*/ 243806 h 381213"/>
                  <a:gd name="connsiteX107" fmla="*/ 10937 w 223977"/>
                  <a:gd name="connsiteY107" fmla="*/ 245207 h 381213"/>
                  <a:gd name="connsiteX108" fmla="*/ 12347 w 223977"/>
                  <a:gd name="connsiteY108" fmla="*/ 247313 h 381213"/>
                  <a:gd name="connsiteX109" fmla="*/ 13045 w 223977"/>
                  <a:gd name="connsiteY109" fmla="*/ 249885 h 381213"/>
                  <a:gd name="connsiteX110" fmla="*/ 12575 w 223977"/>
                  <a:gd name="connsiteY110" fmla="*/ 252922 h 381213"/>
                  <a:gd name="connsiteX111" fmla="*/ 10937 w 223977"/>
                  <a:gd name="connsiteY111" fmla="*/ 254560 h 381213"/>
                  <a:gd name="connsiteX112" fmla="*/ 8841 w 223977"/>
                  <a:gd name="connsiteY112" fmla="*/ 255963 h 381213"/>
                  <a:gd name="connsiteX113" fmla="*/ 6733 w 223977"/>
                  <a:gd name="connsiteY113" fmla="*/ 257366 h 381213"/>
                  <a:gd name="connsiteX114" fmla="*/ 5323 w 223977"/>
                  <a:gd name="connsiteY114" fmla="*/ 259234 h 381213"/>
                  <a:gd name="connsiteX115" fmla="*/ 3457 w 223977"/>
                  <a:gd name="connsiteY115" fmla="*/ 260873 h 381213"/>
                  <a:gd name="connsiteX116" fmla="*/ 2517 w 223977"/>
                  <a:gd name="connsiteY116" fmla="*/ 263209 h 381213"/>
                  <a:gd name="connsiteX117" fmla="*/ 2517 w 223977"/>
                  <a:gd name="connsiteY117" fmla="*/ 266016 h 381213"/>
                  <a:gd name="connsiteX118" fmla="*/ 3368 w 223977"/>
                  <a:gd name="connsiteY118" fmla="*/ 266861 h 381213"/>
                  <a:gd name="connsiteX119" fmla="*/ 4155 w 223977"/>
                  <a:gd name="connsiteY119" fmla="*/ 267653 h 381213"/>
                  <a:gd name="connsiteX120" fmla="*/ 6962 w 223977"/>
                  <a:gd name="connsiteY120" fmla="*/ 268357 h 381213"/>
                  <a:gd name="connsiteX121" fmla="*/ 8841 w 223977"/>
                  <a:gd name="connsiteY121" fmla="*/ 269603 h 381213"/>
                  <a:gd name="connsiteX122" fmla="*/ 9070 w 223977"/>
                  <a:gd name="connsiteY122" fmla="*/ 269756 h 381213"/>
                  <a:gd name="connsiteX123" fmla="*/ 10010 w 223977"/>
                  <a:gd name="connsiteY123" fmla="*/ 272094 h 381213"/>
                  <a:gd name="connsiteX124" fmla="*/ 11407 w 223977"/>
                  <a:gd name="connsiteY124" fmla="*/ 274200 h 381213"/>
                  <a:gd name="connsiteX125" fmla="*/ 13744 w 223977"/>
                  <a:gd name="connsiteY125" fmla="*/ 275135 h 381213"/>
                  <a:gd name="connsiteX126" fmla="*/ 16779 w 223977"/>
                  <a:gd name="connsiteY126" fmla="*/ 275603 h 381213"/>
                  <a:gd name="connsiteX127" fmla="*/ 20056 w 223977"/>
                  <a:gd name="connsiteY127" fmla="*/ 276068 h 381213"/>
                  <a:gd name="connsiteX128" fmla="*/ 21922 w 223977"/>
                  <a:gd name="connsiteY128" fmla="*/ 277238 h 381213"/>
                  <a:gd name="connsiteX129" fmla="*/ 24031 w 223977"/>
                  <a:gd name="connsiteY129" fmla="*/ 278641 h 381213"/>
                  <a:gd name="connsiteX130" fmla="*/ 25199 w 223977"/>
                  <a:gd name="connsiteY130" fmla="*/ 281213 h 381213"/>
                  <a:gd name="connsiteX131" fmla="*/ 24894 w 223977"/>
                  <a:gd name="connsiteY131" fmla="*/ 283237 h 381213"/>
                  <a:gd name="connsiteX132" fmla="*/ 27955 w 223977"/>
                  <a:gd name="connsiteY132" fmla="*/ 283904 h 381213"/>
                  <a:gd name="connsiteX133" fmla="*/ 31574 w 223977"/>
                  <a:gd name="connsiteY133" fmla="*/ 285903 h 381213"/>
                  <a:gd name="connsiteX134" fmla="*/ 33492 w 223977"/>
                  <a:gd name="connsiteY134" fmla="*/ 286212 h 381213"/>
                  <a:gd name="connsiteX135" fmla="*/ 35422 w 223977"/>
                  <a:gd name="connsiteY135" fmla="*/ 285366 h 381213"/>
                  <a:gd name="connsiteX136" fmla="*/ 36781 w 223977"/>
                  <a:gd name="connsiteY136" fmla="*/ 285535 h 381213"/>
                  <a:gd name="connsiteX137" fmla="*/ 37480 w 223977"/>
                  <a:gd name="connsiteY137" fmla="*/ 285244 h 381213"/>
                  <a:gd name="connsiteX138" fmla="*/ 38039 w 223977"/>
                  <a:gd name="connsiteY138" fmla="*/ 284568 h 381213"/>
                  <a:gd name="connsiteX139" fmla="*/ 38801 w 223977"/>
                  <a:gd name="connsiteY139" fmla="*/ 284291 h 381213"/>
                  <a:gd name="connsiteX140" fmla="*/ 39829 w 223977"/>
                  <a:gd name="connsiteY140" fmla="*/ 284737 h 381213"/>
                  <a:gd name="connsiteX141" fmla="*/ 40134 w 223977"/>
                  <a:gd name="connsiteY141" fmla="*/ 285285 h 381213"/>
                  <a:gd name="connsiteX142" fmla="*/ 40909 w 223977"/>
                  <a:gd name="connsiteY142" fmla="*/ 285756 h 381213"/>
                  <a:gd name="connsiteX143" fmla="*/ 41277 w 223977"/>
                  <a:gd name="connsiteY143" fmla="*/ 285050 h 381213"/>
                  <a:gd name="connsiteX144" fmla="*/ 41239 w 223977"/>
                  <a:gd name="connsiteY144" fmla="*/ 284173 h 381213"/>
                  <a:gd name="connsiteX145" fmla="*/ 41430 w 223977"/>
                  <a:gd name="connsiteY145" fmla="*/ 283182 h 381213"/>
                  <a:gd name="connsiteX146" fmla="*/ 41341 w 223977"/>
                  <a:gd name="connsiteY146" fmla="*/ 282768 h 381213"/>
                  <a:gd name="connsiteX147" fmla="*/ 41379 w 223977"/>
                  <a:gd name="connsiteY147" fmla="*/ 282027 h 381213"/>
                  <a:gd name="connsiteX148" fmla="*/ 41519 w 223977"/>
                  <a:gd name="connsiteY148" fmla="*/ 281278 h 381213"/>
                  <a:gd name="connsiteX149" fmla="*/ 41557 w 223977"/>
                  <a:gd name="connsiteY149" fmla="*/ 280581 h 381213"/>
                  <a:gd name="connsiteX150" fmla="*/ 41671 w 223977"/>
                  <a:gd name="connsiteY150" fmla="*/ 279655 h 381213"/>
                  <a:gd name="connsiteX151" fmla="*/ 42077 w 223977"/>
                  <a:gd name="connsiteY151" fmla="*/ 279274 h 381213"/>
                  <a:gd name="connsiteX152" fmla="*/ 42649 w 223977"/>
                  <a:gd name="connsiteY152" fmla="*/ 279721 h 381213"/>
                  <a:gd name="connsiteX153" fmla="*/ 43169 w 223977"/>
                  <a:gd name="connsiteY153" fmla="*/ 280261 h 381213"/>
                  <a:gd name="connsiteX154" fmla="*/ 44033 w 223977"/>
                  <a:gd name="connsiteY154" fmla="*/ 280539 h 381213"/>
                  <a:gd name="connsiteX155" fmla="*/ 45100 w 223977"/>
                  <a:gd name="connsiteY155" fmla="*/ 281043 h 381213"/>
                  <a:gd name="connsiteX156" fmla="*/ 46052 w 223977"/>
                  <a:gd name="connsiteY156" fmla="*/ 281219 h 381213"/>
                  <a:gd name="connsiteX157" fmla="*/ 46865 w 223977"/>
                  <a:gd name="connsiteY157" fmla="*/ 281278 h 381213"/>
                  <a:gd name="connsiteX158" fmla="*/ 47373 w 223977"/>
                  <a:gd name="connsiteY158" fmla="*/ 281202 h 381213"/>
                  <a:gd name="connsiteX159" fmla="*/ 47665 w 223977"/>
                  <a:gd name="connsiteY159" fmla="*/ 280690 h 381213"/>
                  <a:gd name="connsiteX160" fmla="*/ 47919 w 223977"/>
                  <a:gd name="connsiteY160" fmla="*/ 280319 h 381213"/>
                  <a:gd name="connsiteX161" fmla="*/ 48389 w 223977"/>
                  <a:gd name="connsiteY161" fmla="*/ 280419 h 381213"/>
                  <a:gd name="connsiteX162" fmla="*/ 49101 w 223977"/>
                  <a:gd name="connsiteY162" fmla="*/ 281017 h 381213"/>
                  <a:gd name="connsiteX163" fmla="*/ 50142 w 223977"/>
                  <a:gd name="connsiteY163" fmla="*/ 281421 h 381213"/>
                  <a:gd name="connsiteX164" fmla="*/ 51094 w 223977"/>
                  <a:gd name="connsiteY164" fmla="*/ 281589 h 381213"/>
                  <a:gd name="connsiteX165" fmla="*/ 51653 w 223977"/>
                  <a:gd name="connsiteY165" fmla="*/ 281363 h 381213"/>
                  <a:gd name="connsiteX166" fmla="*/ 52402 w 223977"/>
                  <a:gd name="connsiteY166" fmla="*/ 280859 h 381213"/>
                  <a:gd name="connsiteX167" fmla="*/ 53152 w 223977"/>
                  <a:gd name="connsiteY167" fmla="*/ 280783 h 381213"/>
                  <a:gd name="connsiteX168" fmla="*/ 53152 w 223977"/>
                  <a:gd name="connsiteY168" fmla="*/ 281649 h 381213"/>
                  <a:gd name="connsiteX169" fmla="*/ 52618 w 223977"/>
                  <a:gd name="connsiteY169" fmla="*/ 282625 h 381213"/>
                  <a:gd name="connsiteX170" fmla="*/ 52479 w 223977"/>
                  <a:gd name="connsiteY170" fmla="*/ 283484 h 381213"/>
                  <a:gd name="connsiteX171" fmla="*/ 52555 w 223977"/>
                  <a:gd name="connsiteY171" fmla="*/ 283955 h 381213"/>
                  <a:gd name="connsiteX172" fmla="*/ 53533 w 223977"/>
                  <a:gd name="connsiteY172" fmla="*/ 284300 h 381213"/>
                  <a:gd name="connsiteX173" fmla="*/ 54346 w 223977"/>
                  <a:gd name="connsiteY173" fmla="*/ 284098 h 381213"/>
                  <a:gd name="connsiteX174" fmla="*/ 54968 w 223977"/>
                  <a:gd name="connsiteY174" fmla="*/ 283425 h 381213"/>
                  <a:gd name="connsiteX175" fmla="*/ 55184 w 223977"/>
                  <a:gd name="connsiteY175" fmla="*/ 282802 h 381213"/>
                  <a:gd name="connsiteX176" fmla="*/ 55120 w 223977"/>
                  <a:gd name="connsiteY176" fmla="*/ 281892 h 381213"/>
                  <a:gd name="connsiteX177" fmla="*/ 55273 w 223977"/>
                  <a:gd name="connsiteY177" fmla="*/ 281448 h 381213"/>
                  <a:gd name="connsiteX178" fmla="*/ 55997 w 223977"/>
                  <a:gd name="connsiteY178" fmla="*/ 281632 h 381213"/>
                  <a:gd name="connsiteX179" fmla="*/ 56289 w 223977"/>
                  <a:gd name="connsiteY179" fmla="*/ 282103 h 381213"/>
                  <a:gd name="connsiteX180" fmla="*/ 57076 w 223977"/>
                  <a:gd name="connsiteY180" fmla="*/ 282390 h 381213"/>
                  <a:gd name="connsiteX181" fmla="*/ 58397 w 223977"/>
                  <a:gd name="connsiteY181" fmla="*/ 282171 h 381213"/>
                  <a:gd name="connsiteX182" fmla="*/ 59705 w 223977"/>
                  <a:gd name="connsiteY182" fmla="*/ 282019 h 381213"/>
                  <a:gd name="connsiteX183" fmla="*/ 60835 w 223977"/>
                  <a:gd name="connsiteY183" fmla="*/ 281833 h 381213"/>
                  <a:gd name="connsiteX184" fmla="*/ 61902 w 223977"/>
                  <a:gd name="connsiteY184" fmla="*/ 281505 h 381213"/>
                  <a:gd name="connsiteX185" fmla="*/ 62918 w 223977"/>
                  <a:gd name="connsiteY185" fmla="*/ 281261 h 381213"/>
                  <a:gd name="connsiteX186" fmla="*/ 63388 w 223977"/>
                  <a:gd name="connsiteY186" fmla="*/ 281085 h 381213"/>
                  <a:gd name="connsiteX187" fmla="*/ 64226 w 223977"/>
                  <a:gd name="connsiteY187" fmla="*/ 281371 h 381213"/>
                  <a:gd name="connsiteX188" fmla="*/ 65001 w 223977"/>
                  <a:gd name="connsiteY188" fmla="*/ 281589 h 381213"/>
                  <a:gd name="connsiteX189" fmla="*/ 65877 w 223977"/>
                  <a:gd name="connsiteY189" fmla="*/ 281067 h 381213"/>
                  <a:gd name="connsiteX190" fmla="*/ 66398 w 223977"/>
                  <a:gd name="connsiteY190" fmla="*/ 280597 h 381213"/>
                  <a:gd name="connsiteX191" fmla="*/ 66715 w 223977"/>
                  <a:gd name="connsiteY191" fmla="*/ 280226 h 381213"/>
                  <a:gd name="connsiteX192" fmla="*/ 67185 w 223977"/>
                  <a:gd name="connsiteY192" fmla="*/ 279627 h 381213"/>
                  <a:gd name="connsiteX193" fmla="*/ 67947 w 223977"/>
                  <a:gd name="connsiteY193" fmla="*/ 279284 h 381213"/>
                  <a:gd name="connsiteX194" fmla="*/ 68824 w 223977"/>
                  <a:gd name="connsiteY194" fmla="*/ 279671 h 381213"/>
                  <a:gd name="connsiteX195" fmla="*/ 69293 w 223977"/>
                  <a:gd name="connsiteY195" fmla="*/ 280101 h 381213"/>
                  <a:gd name="connsiteX196" fmla="*/ 69611 w 223977"/>
                  <a:gd name="connsiteY196" fmla="*/ 280824 h 381213"/>
                  <a:gd name="connsiteX197" fmla="*/ 69840 w 223977"/>
                  <a:gd name="connsiteY197" fmla="*/ 281673 h 381213"/>
                  <a:gd name="connsiteX198" fmla="*/ 70284 w 223977"/>
                  <a:gd name="connsiteY198" fmla="*/ 282988 h 381213"/>
                  <a:gd name="connsiteX199" fmla="*/ 71135 w 223977"/>
                  <a:gd name="connsiteY199" fmla="*/ 283306 h 381213"/>
                  <a:gd name="connsiteX200" fmla="*/ 72024 w 223977"/>
                  <a:gd name="connsiteY200" fmla="*/ 282768 h 381213"/>
                  <a:gd name="connsiteX201" fmla="*/ 72773 w 223977"/>
                  <a:gd name="connsiteY201" fmla="*/ 282153 h 381213"/>
                  <a:gd name="connsiteX202" fmla="*/ 73434 w 223977"/>
                  <a:gd name="connsiteY202" fmla="*/ 282164 h 381213"/>
                  <a:gd name="connsiteX203" fmla="*/ 73840 w 223977"/>
                  <a:gd name="connsiteY203" fmla="*/ 282947 h 381213"/>
                  <a:gd name="connsiteX204" fmla="*/ 73827 w 223977"/>
                  <a:gd name="connsiteY204" fmla="*/ 283677 h 381213"/>
                  <a:gd name="connsiteX205" fmla="*/ 75770 w 223977"/>
                  <a:gd name="connsiteY205" fmla="*/ 285125 h 381213"/>
                  <a:gd name="connsiteX206" fmla="*/ 76151 w 223977"/>
                  <a:gd name="connsiteY206" fmla="*/ 286125 h 381213"/>
                  <a:gd name="connsiteX207" fmla="*/ 76063 w 223977"/>
                  <a:gd name="connsiteY207" fmla="*/ 287197 h 381213"/>
                  <a:gd name="connsiteX208" fmla="*/ 75821 w 223977"/>
                  <a:gd name="connsiteY208" fmla="*/ 288112 h 381213"/>
                  <a:gd name="connsiteX209" fmla="*/ 75555 w 223977"/>
                  <a:gd name="connsiteY209" fmla="*/ 289098 h 381213"/>
                  <a:gd name="connsiteX210" fmla="*/ 76469 w 223977"/>
                  <a:gd name="connsiteY210" fmla="*/ 289813 h 381213"/>
                  <a:gd name="connsiteX211" fmla="*/ 78094 w 223977"/>
                  <a:gd name="connsiteY211" fmla="*/ 289779 h 381213"/>
                  <a:gd name="connsiteX212" fmla="*/ 78603 w 223977"/>
                  <a:gd name="connsiteY212" fmla="*/ 290520 h 381213"/>
                  <a:gd name="connsiteX213" fmla="*/ 78692 w 223977"/>
                  <a:gd name="connsiteY213" fmla="*/ 291834 h 381213"/>
                  <a:gd name="connsiteX214" fmla="*/ 78679 w 223977"/>
                  <a:gd name="connsiteY214" fmla="*/ 293517 h 381213"/>
                  <a:gd name="connsiteX215" fmla="*/ 78806 w 223977"/>
                  <a:gd name="connsiteY215" fmla="*/ 295874 h 381213"/>
                  <a:gd name="connsiteX216" fmla="*/ 79555 w 223977"/>
                  <a:gd name="connsiteY216" fmla="*/ 296969 h 381213"/>
                  <a:gd name="connsiteX217" fmla="*/ 80812 w 223977"/>
                  <a:gd name="connsiteY217" fmla="*/ 296959 h 381213"/>
                  <a:gd name="connsiteX218" fmla="*/ 82006 w 223977"/>
                  <a:gd name="connsiteY218" fmla="*/ 296117 h 381213"/>
                  <a:gd name="connsiteX219" fmla="*/ 82921 w 223977"/>
                  <a:gd name="connsiteY219" fmla="*/ 296075 h 381213"/>
                  <a:gd name="connsiteX220" fmla="*/ 82603 w 223977"/>
                  <a:gd name="connsiteY220" fmla="*/ 297953 h 381213"/>
                  <a:gd name="connsiteX221" fmla="*/ 82095 w 223977"/>
                  <a:gd name="connsiteY221" fmla="*/ 298870 h 381213"/>
                  <a:gd name="connsiteX222" fmla="*/ 81130 w 223977"/>
                  <a:gd name="connsiteY222" fmla="*/ 299173 h 381213"/>
                  <a:gd name="connsiteX223" fmla="*/ 80127 w 223977"/>
                  <a:gd name="connsiteY223" fmla="*/ 300428 h 381213"/>
                  <a:gd name="connsiteX224" fmla="*/ 80812 w 223977"/>
                  <a:gd name="connsiteY224" fmla="*/ 301243 h 381213"/>
                  <a:gd name="connsiteX225" fmla="*/ 82235 w 223977"/>
                  <a:gd name="connsiteY225" fmla="*/ 300890 h 381213"/>
                  <a:gd name="connsiteX226" fmla="*/ 82921 w 223977"/>
                  <a:gd name="connsiteY226" fmla="*/ 301697 h 381213"/>
                  <a:gd name="connsiteX227" fmla="*/ 83225 w 223977"/>
                  <a:gd name="connsiteY227" fmla="*/ 302093 h 381213"/>
                  <a:gd name="connsiteX228" fmla="*/ 83683 w 223977"/>
                  <a:gd name="connsiteY228" fmla="*/ 302632 h 381213"/>
                  <a:gd name="connsiteX229" fmla="*/ 84191 w 223977"/>
                  <a:gd name="connsiteY229" fmla="*/ 303684 h 381213"/>
                  <a:gd name="connsiteX230" fmla="*/ 83962 w 223977"/>
                  <a:gd name="connsiteY230" fmla="*/ 304863 h 381213"/>
                  <a:gd name="connsiteX231" fmla="*/ 83187 w 223977"/>
                  <a:gd name="connsiteY231" fmla="*/ 304954 h 381213"/>
                  <a:gd name="connsiteX232" fmla="*/ 82514 w 223977"/>
                  <a:gd name="connsiteY232" fmla="*/ 304450 h 381213"/>
                  <a:gd name="connsiteX233" fmla="*/ 81587 w 223977"/>
                  <a:gd name="connsiteY233" fmla="*/ 303843 h 381213"/>
                  <a:gd name="connsiteX234" fmla="*/ 80368 w 223977"/>
                  <a:gd name="connsiteY234" fmla="*/ 303801 h 381213"/>
                  <a:gd name="connsiteX235" fmla="*/ 79733 w 223977"/>
                  <a:gd name="connsiteY235" fmla="*/ 304492 h 381213"/>
                  <a:gd name="connsiteX236" fmla="*/ 81232 w 223977"/>
                  <a:gd name="connsiteY236" fmla="*/ 305722 h 381213"/>
                  <a:gd name="connsiteX237" fmla="*/ 82324 w 223977"/>
                  <a:gd name="connsiteY237" fmla="*/ 306259 h 381213"/>
                  <a:gd name="connsiteX238" fmla="*/ 83568 w 223977"/>
                  <a:gd name="connsiteY238" fmla="*/ 307066 h 381213"/>
                  <a:gd name="connsiteX239" fmla="*/ 84216 w 223977"/>
                  <a:gd name="connsiteY239" fmla="*/ 307986 h 381213"/>
                  <a:gd name="connsiteX240" fmla="*/ 83683 w 223977"/>
                  <a:gd name="connsiteY240" fmla="*/ 308979 h 381213"/>
                  <a:gd name="connsiteX241" fmla="*/ 82971 w 223977"/>
                  <a:gd name="connsiteY241" fmla="*/ 308692 h 381213"/>
                  <a:gd name="connsiteX242" fmla="*/ 82197 w 223977"/>
                  <a:gd name="connsiteY242" fmla="*/ 308145 h 381213"/>
                  <a:gd name="connsiteX243" fmla="*/ 81206 w 223977"/>
                  <a:gd name="connsiteY243" fmla="*/ 307986 h 381213"/>
                  <a:gd name="connsiteX244" fmla="*/ 80050 w 223977"/>
                  <a:gd name="connsiteY244" fmla="*/ 308566 h 381213"/>
                  <a:gd name="connsiteX245" fmla="*/ 79377 w 223977"/>
                  <a:gd name="connsiteY245" fmla="*/ 309332 h 381213"/>
                  <a:gd name="connsiteX246" fmla="*/ 78933 w 223977"/>
                  <a:gd name="connsiteY246" fmla="*/ 309946 h 381213"/>
                  <a:gd name="connsiteX247" fmla="*/ 79187 w 223977"/>
                  <a:gd name="connsiteY247" fmla="*/ 310922 h 381213"/>
                  <a:gd name="connsiteX248" fmla="*/ 80431 w 223977"/>
                  <a:gd name="connsiteY248" fmla="*/ 311806 h 381213"/>
                  <a:gd name="connsiteX249" fmla="*/ 81981 w 223977"/>
                  <a:gd name="connsiteY249" fmla="*/ 313161 h 381213"/>
                  <a:gd name="connsiteX250" fmla="*/ 83010 w 223977"/>
                  <a:gd name="connsiteY250" fmla="*/ 313985 h 381213"/>
                  <a:gd name="connsiteX251" fmla="*/ 83187 w 223977"/>
                  <a:gd name="connsiteY251" fmla="*/ 314980 h 381213"/>
                  <a:gd name="connsiteX252" fmla="*/ 82425 w 223977"/>
                  <a:gd name="connsiteY252" fmla="*/ 315705 h 381213"/>
                  <a:gd name="connsiteX253" fmla="*/ 81092 w 223977"/>
                  <a:gd name="connsiteY253" fmla="*/ 316048 h 381213"/>
                  <a:gd name="connsiteX254" fmla="*/ 80304 w 223977"/>
                  <a:gd name="connsiteY254" fmla="*/ 316637 h 381213"/>
                  <a:gd name="connsiteX255" fmla="*/ 80571 w 223977"/>
                  <a:gd name="connsiteY255" fmla="*/ 318010 h 381213"/>
                  <a:gd name="connsiteX256" fmla="*/ 81092 w 223977"/>
                  <a:gd name="connsiteY256" fmla="*/ 318945 h 381213"/>
                  <a:gd name="connsiteX257" fmla="*/ 81269 w 223977"/>
                  <a:gd name="connsiteY257" fmla="*/ 320391 h 381213"/>
                  <a:gd name="connsiteX258" fmla="*/ 80927 w 223977"/>
                  <a:gd name="connsiteY258" fmla="*/ 321999 h 381213"/>
                  <a:gd name="connsiteX259" fmla="*/ 81803 w 223977"/>
                  <a:gd name="connsiteY259" fmla="*/ 323137 h 381213"/>
                  <a:gd name="connsiteX260" fmla="*/ 82286 w 223977"/>
                  <a:gd name="connsiteY260" fmla="*/ 324145 h 381213"/>
                  <a:gd name="connsiteX261" fmla="*/ 81638 w 223977"/>
                  <a:gd name="connsiteY261" fmla="*/ 324618 h 381213"/>
                  <a:gd name="connsiteX262" fmla="*/ 80736 w 223977"/>
                  <a:gd name="connsiteY262" fmla="*/ 324491 h 381213"/>
                  <a:gd name="connsiteX263" fmla="*/ 79428 w 223977"/>
                  <a:gd name="connsiteY263" fmla="*/ 325779 h 381213"/>
                  <a:gd name="connsiteX264" fmla="*/ 78945 w 223977"/>
                  <a:gd name="connsiteY264" fmla="*/ 326419 h 381213"/>
                  <a:gd name="connsiteX265" fmla="*/ 78247 w 223977"/>
                  <a:gd name="connsiteY265" fmla="*/ 326796 h 381213"/>
                  <a:gd name="connsiteX266" fmla="*/ 78323 w 223977"/>
                  <a:gd name="connsiteY266" fmla="*/ 327714 h 381213"/>
                  <a:gd name="connsiteX267" fmla="*/ 78450 w 223977"/>
                  <a:gd name="connsiteY267" fmla="*/ 329373 h 381213"/>
                  <a:gd name="connsiteX268" fmla="*/ 78171 w 223977"/>
                  <a:gd name="connsiteY268" fmla="*/ 330198 h 381213"/>
                  <a:gd name="connsiteX269" fmla="*/ 77739 w 223977"/>
                  <a:gd name="connsiteY269" fmla="*/ 331645 h 381213"/>
                  <a:gd name="connsiteX270" fmla="*/ 77256 w 223977"/>
                  <a:gd name="connsiteY270" fmla="*/ 333378 h 381213"/>
                  <a:gd name="connsiteX271" fmla="*/ 76748 w 223977"/>
                  <a:gd name="connsiteY271" fmla="*/ 334540 h 381213"/>
                  <a:gd name="connsiteX272" fmla="*/ 75961 w 223977"/>
                  <a:gd name="connsiteY272" fmla="*/ 334330 h 381213"/>
                  <a:gd name="connsiteX273" fmla="*/ 75555 w 223977"/>
                  <a:gd name="connsiteY273" fmla="*/ 333606 h 381213"/>
                  <a:gd name="connsiteX274" fmla="*/ 74996 w 223977"/>
                  <a:gd name="connsiteY274" fmla="*/ 332638 h 381213"/>
                  <a:gd name="connsiteX275" fmla="*/ 74462 w 223977"/>
                  <a:gd name="connsiteY275" fmla="*/ 332032 h 381213"/>
                  <a:gd name="connsiteX276" fmla="*/ 73891 w 223977"/>
                  <a:gd name="connsiteY276" fmla="*/ 332134 h 381213"/>
                  <a:gd name="connsiteX277" fmla="*/ 73662 w 223977"/>
                  <a:gd name="connsiteY277" fmla="*/ 333691 h 381213"/>
                  <a:gd name="connsiteX278" fmla="*/ 73269 w 223977"/>
                  <a:gd name="connsiteY278" fmla="*/ 334996 h 381213"/>
                  <a:gd name="connsiteX279" fmla="*/ 73218 w 223977"/>
                  <a:gd name="connsiteY279" fmla="*/ 335906 h 381213"/>
                  <a:gd name="connsiteX280" fmla="*/ 73446 w 223977"/>
                  <a:gd name="connsiteY280" fmla="*/ 336872 h 381213"/>
                  <a:gd name="connsiteX281" fmla="*/ 73573 w 223977"/>
                  <a:gd name="connsiteY281" fmla="*/ 336913 h 381213"/>
                  <a:gd name="connsiteX282" fmla="*/ 74196 w 223977"/>
                  <a:gd name="connsiteY282" fmla="*/ 337058 h 381213"/>
                  <a:gd name="connsiteX283" fmla="*/ 75262 w 223977"/>
                  <a:gd name="connsiteY283" fmla="*/ 337361 h 381213"/>
                  <a:gd name="connsiteX284" fmla="*/ 75885 w 223977"/>
                  <a:gd name="connsiteY284" fmla="*/ 337840 h 381213"/>
                  <a:gd name="connsiteX285" fmla="*/ 76202 w 223977"/>
                  <a:gd name="connsiteY285" fmla="*/ 338528 h 381213"/>
                  <a:gd name="connsiteX286" fmla="*/ 76215 w 223977"/>
                  <a:gd name="connsiteY286" fmla="*/ 338984 h 381213"/>
                  <a:gd name="connsiteX287" fmla="*/ 76215 w 223977"/>
                  <a:gd name="connsiteY287" fmla="*/ 339565 h 381213"/>
                  <a:gd name="connsiteX288" fmla="*/ 76215 w 223977"/>
                  <a:gd name="connsiteY288" fmla="*/ 340128 h 381213"/>
                  <a:gd name="connsiteX289" fmla="*/ 76253 w 223977"/>
                  <a:gd name="connsiteY289" fmla="*/ 340946 h 381213"/>
                  <a:gd name="connsiteX290" fmla="*/ 76393 w 223977"/>
                  <a:gd name="connsiteY290" fmla="*/ 341746 h 381213"/>
                  <a:gd name="connsiteX291" fmla="*/ 76634 w 223977"/>
                  <a:gd name="connsiteY291" fmla="*/ 342502 h 381213"/>
                  <a:gd name="connsiteX292" fmla="*/ 76736 w 223977"/>
                  <a:gd name="connsiteY292" fmla="*/ 343489 h 381213"/>
                  <a:gd name="connsiteX293" fmla="*/ 76748 w 223977"/>
                  <a:gd name="connsiteY293" fmla="*/ 344180 h 381213"/>
                  <a:gd name="connsiteX294" fmla="*/ 76863 w 223977"/>
                  <a:gd name="connsiteY294" fmla="*/ 344799 h 381213"/>
                  <a:gd name="connsiteX295" fmla="*/ 76977 w 223977"/>
                  <a:gd name="connsiteY295" fmla="*/ 345197 h 381213"/>
                  <a:gd name="connsiteX296" fmla="*/ 77307 w 223977"/>
                  <a:gd name="connsiteY296" fmla="*/ 345600 h 381213"/>
                  <a:gd name="connsiteX297" fmla="*/ 77841 w 223977"/>
                  <a:gd name="connsiteY297" fmla="*/ 345885 h 381213"/>
                  <a:gd name="connsiteX298" fmla="*/ 78336 w 223977"/>
                  <a:gd name="connsiteY298" fmla="*/ 345963 h 381213"/>
                  <a:gd name="connsiteX299" fmla="*/ 78603 w 223977"/>
                  <a:gd name="connsiteY299" fmla="*/ 345921 h 381213"/>
                  <a:gd name="connsiteX300" fmla="*/ 78958 w 223977"/>
                  <a:gd name="connsiteY300" fmla="*/ 345667 h 381213"/>
                  <a:gd name="connsiteX301" fmla="*/ 79161 w 223977"/>
                  <a:gd name="connsiteY301" fmla="*/ 345373 h 381213"/>
                  <a:gd name="connsiteX302" fmla="*/ 79784 w 223977"/>
                  <a:gd name="connsiteY302" fmla="*/ 345332 h 381213"/>
                  <a:gd name="connsiteX303" fmla="*/ 80431 w 223977"/>
                  <a:gd name="connsiteY303" fmla="*/ 345709 h 381213"/>
                  <a:gd name="connsiteX304" fmla="*/ 80774 w 223977"/>
                  <a:gd name="connsiteY304" fmla="*/ 345903 h 381213"/>
                  <a:gd name="connsiteX305" fmla="*/ 81269 w 223977"/>
                  <a:gd name="connsiteY305" fmla="*/ 345861 h 381213"/>
                  <a:gd name="connsiteX306" fmla="*/ 81981 w 223977"/>
                  <a:gd name="connsiteY306" fmla="*/ 345685 h 381213"/>
                  <a:gd name="connsiteX307" fmla="*/ 82844 w 223977"/>
                  <a:gd name="connsiteY307" fmla="*/ 345600 h 381213"/>
                  <a:gd name="connsiteX308" fmla="*/ 83683 w 223977"/>
                  <a:gd name="connsiteY308" fmla="*/ 345625 h 381213"/>
                  <a:gd name="connsiteX309" fmla="*/ 84483 w 223977"/>
                  <a:gd name="connsiteY309" fmla="*/ 346122 h 381213"/>
                  <a:gd name="connsiteX310" fmla="*/ 84762 w 223977"/>
                  <a:gd name="connsiteY310" fmla="*/ 346477 h 381213"/>
                  <a:gd name="connsiteX311" fmla="*/ 85003 w 223977"/>
                  <a:gd name="connsiteY311" fmla="*/ 346896 h 381213"/>
                  <a:gd name="connsiteX312" fmla="*/ 85295 w 223977"/>
                  <a:gd name="connsiteY312" fmla="*/ 347358 h 381213"/>
                  <a:gd name="connsiteX313" fmla="*/ 85676 w 223977"/>
                  <a:gd name="connsiteY313" fmla="*/ 347779 h 381213"/>
                  <a:gd name="connsiteX314" fmla="*/ 86019 w 223977"/>
                  <a:gd name="connsiteY314" fmla="*/ 348167 h 381213"/>
                  <a:gd name="connsiteX315" fmla="*/ 86464 w 223977"/>
                  <a:gd name="connsiteY315" fmla="*/ 348606 h 381213"/>
                  <a:gd name="connsiteX316" fmla="*/ 87010 w 223977"/>
                  <a:gd name="connsiteY316" fmla="*/ 349043 h 381213"/>
                  <a:gd name="connsiteX317" fmla="*/ 87518 w 223977"/>
                  <a:gd name="connsiteY317" fmla="*/ 349488 h 381213"/>
                  <a:gd name="connsiteX318" fmla="*/ 87848 w 223977"/>
                  <a:gd name="connsiteY318" fmla="*/ 349885 h 381213"/>
                  <a:gd name="connsiteX319" fmla="*/ 88140 w 223977"/>
                  <a:gd name="connsiteY319" fmla="*/ 350146 h 381213"/>
                  <a:gd name="connsiteX320" fmla="*/ 88191 w 223977"/>
                  <a:gd name="connsiteY320" fmla="*/ 350601 h 381213"/>
                  <a:gd name="connsiteX321" fmla="*/ 88318 w 223977"/>
                  <a:gd name="connsiteY321" fmla="*/ 350912 h 381213"/>
                  <a:gd name="connsiteX322" fmla="*/ 88572 w 223977"/>
                  <a:gd name="connsiteY322" fmla="*/ 351114 h 381213"/>
                  <a:gd name="connsiteX323" fmla="*/ 88851 w 223977"/>
                  <a:gd name="connsiteY323" fmla="*/ 351349 h 381213"/>
                  <a:gd name="connsiteX324" fmla="*/ 89067 w 223977"/>
                  <a:gd name="connsiteY324" fmla="*/ 351610 h 381213"/>
                  <a:gd name="connsiteX325" fmla="*/ 89410 w 223977"/>
                  <a:gd name="connsiteY325" fmla="*/ 351946 h 381213"/>
                  <a:gd name="connsiteX326" fmla="*/ 89474 w 223977"/>
                  <a:gd name="connsiteY326" fmla="*/ 352325 h 381213"/>
                  <a:gd name="connsiteX327" fmla="*/ 89397 w 223977"/>
                  <a:gd name="connsiteY327" fmla="*/ 352746 h 381213"/>
                  <a:gd name="connsiteX328" fmla="*/ 89118 w 223977"/>
                  <a:gd name="connsiteY328" fmla="*/ 353115 h 381213"/>
                  <a:gd name="connsiteX329" fmla="*/ 89042 w 223977"/>
                  <a:gd name="connsiteY329" fmla="*/ 353606 h 381213"/>
                  <a:gd name="connsiteX330" fmla="*/ 88661 w 223977"/>
                  <a:gd name="connsiteY330" fmla="*/ 353874 h 381213"/>
                  <a:gd name="connsiteX331" fmla="*/ 88166 w 223977"/>
                  <a:gd name="connsiteY331" fmla="*/ 353926 h 381213"/>
                  <a:gd name="connsiteX332" fmla="*/ 87708 w 223977"/>
                  <a:gd name="connsiteY332" fmla="*/ 353637 h 381213"/>
                  <a:gd name="connsiteX333" fmla="*/ 87137 w 223977"/>
                  <a:gd name="connsiteY333" fmla="*/ 353203 h 381213"/>
                  <a:gd name="connsiteX334" fmla="*/ 86527 w 223977"/>
                  <a:gd name="connsiteY334" fmla="*/ 352770 h 381213"/>
                  <a:gd name="connsiteX335" fmla="*/ 86121 w 223977"/>
                  <a:gd name="connsiteY335" fmla="*/ 352569 h 381213"/>
                  <a:gd name="connsiteX336" fmla="*/ 85219 w 223977"/>
                  <a:gd name="connsiteY336" fmla="*/ 352182 h 381213"/>
                  <a:gd name="connsiteX337" fmla="*/ 84584 w 223977"/>
                  <a:gd name="connsiteY337" fmla="*/ 352005 h 381213"/>
                  <a:gd name="connsiteX338" fmla="*/ 84089 w 223977"/>
                  <a:gd name="connsiteY338" fmla="*/ 351787 h 381213"/>
                  <a:gd name="connsiteX339" fmla="*/ 83429 w 223977"/>
                  <a:gd name="connsiteY339" fmla="*/ 351913 h 381213"/>
                  <a:gd name="connsiteX340" fmla="*/ 83149 w 223977"/>
                  <a:gd name="connsiteY340" fmla="*/ 352520 h 381213"/>
                  <a:gd name="connsiteX341" fmla="*/ 82997 w 223977"/>
                  <a:gd name="connsiteY341" fmla="*/ 353048 h 381213"/>
                  <a:gd name="connsiteX342" fmla="*/ 82870 w 223977"/>
                  <a:gd name="connsiteY342" fmla="*/ 354035 h 381213"/>
                  <a:gd name="connsiteX343" fmla="*/ 82895 w 223977"/>
                  <a:gd name="connsiteY343" fmla="*/ 354437 h 381213"/>
                  <a:gd name="connsiteX344" fmla="*/ 83187 w 223977"/>
                  <a:gd name="connsiteY344" fmla="*/ 355111 h 381213"/>
                  <a:gd name="connsiteX345" fmla="*/ 83492 w 223977"/>
                  <a:gd name="connsiteY345" fmla="*/ 355414 h 381213"/>
                  <a:gd name="connsiteX346" fmla="*/ 84102 w 223977"/>
                  <a:gd name="connsiteY346" fmla="*/ 355643 h 381213"/>
                  <a:gd name="connsiteX347" fmla="*/ 84686 w 223977"/>
                  <a:gd name="connsiteY347" fmla="*/ 355827 h 381213"/>
                  <a:gd name="connsiteX348" fmla="*/ 84914 w 223977"/>
                  <a:gd name="connsiteY348" fmla="*/ 356087 h 381213"/>
                  <a:gd name="connsiteX349" fmla="*/ 85067 w 223977"/>
                  <a:gd name="connsiteY349" fmla="*/ 356434 h 381213"/>
                  <a:gd name="connsiteX350" fmla="*/ 85270 w 223977"/>
                  <a:gd name="connsiteY350" fmla="*/ 356617 h 381213"/>
                  <a:gd name="connsiteX351" fmla="*/ 85702 w 223977"/>
                  <a:gd name="connsiteY351" fmla="*/ 356635 h 381213"/>
                  <a:gd name="connsiteX352" fmla="*/ 86959 w 223977"/>
                  <a:gd name="connsiteY352" fmla="*/ 356534 h 381213"/>
                  <a:gd name="connsiteX353" fmla="*/ 87569 w 223977"/>
                  <a:gd name="connsiteY353" fmla="*/ 356617 h 381213"/>
                  <a:gd name="connsiteX354" fmla="*/ 88318 w 223977"/>
                  <a:gd name="connsiteY354" fmla="*/ 356685 h 381213"/>
                  <a:gd name="connsiteX355" fmla="*/ 89156 w 223977"/>
                  <a:gd name="connsiteY355" fmla="*/ 356744 h 381213"/>
                  <a:gd name="connsiteX356" fmla="*/ 90083 w 223977"/>
                  <a:gd name="connsiteY356" fmla="*/ 356838 h 381213"/>
                  <a:gd name="connsiteX357" fmla="*/ 90782 w 223977"/>
                  <a:gd name="connsiteY357" fmla="*/ 356811 h 381213"/>
                  <a:gd name="connsiteX358" fmla="*/ 91303 w 223977"/>
                  <a:gd name="connsiteY358" fmla="*/ 356661 h 381213"/>
                  <a:gd name="connsiteX359" fmla="*/ 91988 w 223977"/>
                  <a:gd name="connsiteY359" fmla="*/ 356316 h 381213"/>
                  <a:gd name="connsiteX360" fmla="*/ 92560 w 223977"/>
                  <a:gd name="connsiteY360" fmla="*/ 356038 h 381213"/>
                  <a:gd name="connsiteX361" fmla="*/ 92890 w 223977"/>
                  <a:gd name="connsiteY361" fmla="*/ 355845 h 381213"/>
                  <a:gd name="connsiteX362" fmla="*/ 93563 w 223977"/>
                  <a:gd name="connsiteY362" fmla="*/ 355742 h 381213"/>
                  <a:gd name="connsiteX363" fmla="*/ 93957 w 223977"/>
                  <a:gd name="connsiteY363" fmla="*/ 355801 h 381213"/>
                  <a:gd name="connsiteX364" fmla="*/ 94782 w 223977"/>
                  <a:gd name="connsiteY364" fmla="*/ 355996 h 381213"/>
                  <a:gd name="connsiteX365" fmla="*/ 95405 w 223977"/>
                  <a:gd name="connsiteY365" fmla="*/ 356180 h 381213"/>
                  <a:gd name="connsiteX366" fmla="*/ 95735 w 223977"/>
                  <a:gd name="connsiteY366" fmla="*/ 356744 h 381213"/>
                  <a:gd name="connsiteX367" fmla="*/ 95811 w 223977"/>
                  <a:gd name="connsiteY367" fmla="*/ 357165 h 381213"/>
                  <a:gd name="connsiteX368" fmla="*/ 95964 w 223977"/>
                  <a:gd name="connsiteY368" fmla="*/ 357519 h 381213"/>
                  <a:gd name="connsiteX369" fmla="*/ 96345 w 223977"/>
                  <a:gd name="connsiteY369" fmla="*/ 357839 h 381213"/>
                  <a:gd name="connsiteX370" fmla="*/ 96649 w 223977"/>
                  <a:gd name="connsiteY370" fmla="*/ 358133 h 381213"/>
                  <a:gd name="connsiteX371" fmla="*/ 96598 w 223977"/>
                  <a:gd name="connsiteY371" fmla="*/ 358966 h 381213"/>
                  <a:gd name="connsiteX372" fmla="*/ 96357 w 223977"/>
                  <a:gd name="connsiteY372" fmla="*/ 359488 h 381213"/>
                  <a:gd name="connsiteX373" fmla="*/ 95735 w 223977"/>
                  <a:gd name="connsiteY373" fmla="*/ 359835 h 381213"/>
                  <a:gd name="connsiteX374" fmla="*/ 95341 w 223977"/>
                  <a:gd name="connsiteY374" fmla="*/ 360236 h 381213"/>
                  <a:gd name="connsiteX375" fmla="*/ 94541 w 223977"/>
                  <a:gd name="connsiteY375" fmla="*/ 360936 h 381213"/>
                  <a:gd name="connsiteX376" fmla="*/ 93538 w 223977"/>
                  <a:gd name="connsiteY376" fmla="*/ 361392 h 381213"/>
                  <a:gd name="connsiteX377" fmla="*/ 92674 w 223977"/>
                  <a:gd name="connsiteY377" fmla="*/ 361711 h 381213"/>
                  <a:gd name="connsiteX378" fmla="*/ 92407 w 223977"/>
                  <a:gd name="connsiteY378" fmla="*/ 362249 h 381213"/>
                  <a:gd name="connsiteX379" fmla="*/ 92789 w 223977"/>
                  <a:gd name="connsiteY379" fmla="*/ 362729 h 381213"/>
                  <a:gd name="connsiteX380" fmla="*/ 93665 w 223977"/>
                  <a:gd name="connsiteY380" fmla="*/ 363091 h 381213"/>
                  <a:gd name="connsiteX381" fmla="*/ 94655 w 223977"/>
                  <a:gd name="connsiteY381" fmla="*/ 362979 h 381213"/>
                  <a:gd name="connsiteX382" fmla="*/ 95468 w 223977"/>
                  <a:gd name="connsiteY382" fmla="*/ 362719 h 381213"/>
                  <a:gd name="connsiteX383" fmla="*/ 96649 w 223977"/>
                  <a:gd name="connsiteY383" fmla="*/ 362764 h 381213"/>
                  <a:gd name="connsiteX384" fmla="*/ 97716 w 223977"/>
                  <a:gd name="connsiteY384" fmla="*/ 362905 h 381213"/>
                  <a:gd name="connsiteX385" fmla="*/ 98084 w 223977"/>
                  <a:gd name="connsiteY385" fmla="*/ 363377 h 381213"/>
                  <a:gd name="connsiteX386" fmla="*/ 97983 w 223977"/>
                  <a:gd name="connsiteY386" fmla="*/ 363754 h 381213"/>
                  <a:gd name="connsiteX387" fmla="*/ 97843 w 223977"/>
                  <a:gd name="connsiteY387" fmla="*/ 364858 h 381213"/>
                  <a:gd name="connsiteX388" fmla="*/ 97653 w 223977"/>
                  <a:gd name="connsiteY388" fmla="*/ 365564 h 381213"/>
                  <a:gd name="connsiteX389" fmla="*/ 97195 w 223977"/>
                  <a:gd name="connsiteY389" fmla="*/ 366331 h 381213"/>
                  <a:gd name="connsiteX390" fmla="*/ 97068 w 223977"/>
                  <a:gd name="connsiteY390" fmla="*/ 366861 h 381213"/>
                  <a:gd name="connsiteX391" fmla="*/ 97411 w 223977"/>
                  <a:gd name="connsiteY391" fmla="*/ 367256 h 381213"/>
                  <a:gd name="connsiteX392" fmla="*/ 98224 w 223977"/>
                  <a:gd name="connsiteY392" fmla="*/ 367459 h 381213"/>
                  <a:gd name="connsiteX393" fmla="*/ 98846 w 223977"/>
                  <a:gd name="connsiteY393" fmla="*/ 367939 h 381213"/>
                  <a:gd name="connsiteX394" fmla="*/ 99507 w 223977"/>
                  <a:gd name="connsiteY394" fmla="*/ 368411 h 381213"/>
                  <a:gd name="connsiteX395" fmla="*/ 100193 w 223977"/>
                  <a:gd name="connsiteY395" fmla="*/ 368394 h 381213"/>
                  <a:gd name="connsiteX396" fmla="*/ 100751 w 223977"/>
                  <a:gd name="connsiteY396" fmla="*/ 367999 h 381213"/>
                  <a:gd name="connsiteX397" fmla="*/ 101044 w 223977"/>
                  <a:gd name="connsiteY397" fmla="*/ 367089 h 381213"/>
                  <a:gd name="connsiteX398" fmla="*/ 101450 w 223977"/>
                  <a:gd name="connsiteY398" fmla="*/ 366289 h 381213"/>
                  <a:gd name="connsiteX399" fmla="*/ 101882 w 223977"/>
                  <a:gd name="connsiteY399" fmla="*/ 364985 h 381213"/>
                  <a:gd name="connsiteX400" fmla="*/ 102428 w 223977"/>
                  <a:gd name="connsiteY400" fmla="*/ 364723 h 381213"/>
                  <a:gd name="connsiteX401" fmla="*/ 103139 w 223977"/>
                  <a:gd name="connsiteY401" fmla="*/ 364714 h 381213"/>
                  <a:gd name="connsiteX402" fmla="*/ 103888 w 223977"/>
                  <a:gd name="connsiteY402" fmla="*/ 364816 h 381213"/>
                  <a:gd name="connsiteX403" fmla="*/ 104447 w 223977"/>
                  <a:gd name="connsiteY403" fmla="*/ 365253 h 381213"/>
                  <a:gd name="connsiteX404" fmla="*/ 104866 w 223977"/>
                  <a:gd name="connsiteY404" fmla="*/ 365784 h 381213"/>
                  <a:gd name="connsiteX405" fmla="*/ 105260 w 223977"/>
                  <a:gd name="connsiteY405" fmla="*/ 366138 h 381213"/>
                  <a:gd name="connsiteX406" fmla="*/ 105755 w 223977"/>
                  <a:gd name="connsiteY406" fmla="*/ 366381 h 381213"/>
                  <a:gd name="connsiteX407" fmla="*/ 106428 w 223977"/>
                  <a:gd name="connsiteY407" fmla="*/ 366373 h 381213"/>
                  <a:gd name="connsiteX408" fmla="*/ 107355 w 223977"/>
                  <a:gd name="connsiteY408" fmla="*/ 366431 h 381213"/>
                  <a:gd name="connsiteX409" fmla="*/ 107279 w 223977"/>
                  <a:gd name="connsiteY409" fmla="*/ 368033 h 381213"/>
                  <a:gd name="connsiteX410" fmla="*/ 106708 w 223977"/>
                  <a:gd name="connsiteY410" fmla="*/ 368689 h 381213"/>
                  <a:gd name="connsiteX411" fmla="*/ 107000 w 223977"/>
                  <a:gd name="connsiteY411" fmla="*/ 369219 h 381213"/>
                  <a:gd name="connsiteX412" fmla="*/ 107787 w 223977"/>
                  <a:gd name="connsiteY412" fmla="*/ 369656 h 381213"/>
                  <a:gd name="connsiteX413" fmla="*/ 108714 w 223977"/>
                  <a:gd name="connsiteY413" fmla="*/ 369705 h 381213"/>
                  <a:gd name="connsiteX414" fmla="*/ 109324 w 223977"/>
                  <a:gd name="connsiteY414" fmla="*/ 369352 h 381213"/>
                  <a:gd name="connsiteX415" fmla="*/ 109870 w 223977"/>
                  <a:gd name="connsiteY415" fmla="*/ 368990 h 381213"/>
                  <a:gd name="connsiteX416" fmla="*/ 110302 w 223977"/>
                  <a:gd name="connsiteY416" fmla="*/ 368503 h 381213"/>
                  <a:gd name="connsiteX417" fmla="*/ 110734 w 223977"/>
                  <a:gd name="connsiteY417" fmla="*/ 368133 h 381213"/>
                  <a:gd name="connsiteX418" fmla="*/ 111178 w 223977"/>
                  <a:gd name="connsiteY418" fmla="*/ 368039 h 381213"/>
                  <a:gd name="connsiteX419" fmla="*/ 111839 w 223977"/>
                  <a:gd name="connsiteY419" fmla="*/ 368300 h 381213"/>
                  <a:gd name="connsiteX420" fmla="*/ 112664 w 223977"/>
                  <a:gd name="connsiteY420" fmla="*/ 368268 h 381213"/>
                  <a:gd name="connsiteX421" fmla="*/ 113591 w 223977"/>
                  <a:gd name="connsiteY421" fmla="*/ 368468 h 381213"/>
                  <a:gd name="connsiteX422" fmla="*/ 114124 w 223977"/>
                  <a:gd name="connsiteY422" fmla="*/ 368705 h 381213"/>
                  <a:gd name="connsiteX423" fmla="*/ 114264 w 223977"/>
                  <a:gd name="connsiteY423" fmla="*/ 369152 h 381213"/>
                  <a:gd name="connsiteX424" fmla="*/ 114518 w 223977"/>
                  <a:gd name="connsiteY424" fmla="*/ 369858 h 381213"/>
                  <a:gd name="connsiteX425" fmla="*/ 115267 w 223977"/>
                  <a:gd name="connsiteY425" fmla="*/ 370583 h 381213"/>
                  <a:gd name="connsiteX426" fmla="*/ 115966 w 223977"/>
                  <a:gd name="connsiteY426" fmla="*/ 370963 h 381213"/>
                  <a:gd name="connsiteX427" fmla="*/ 116817 w 223977"/>
                  <a:gd name="connsiteY427" fmla="*/ 371306 h 381213"/>
                  <a:gd name="connsiteX428" fmla="*/ 117376 w 223977"/>
                  <a:gd name="connsiteY428" fmla="*/ 371464 h 381213"/>
                  <a:gd name="connsiteX429" fmla="*/ 118354 w 223977"/>
                  <a:gd name="connsiteY429" fmla="*/ 371602 h 381213"/>
                  <a:gd name="connsiteX430" fmla="*/ 118976 w 223977"/>
                  <a:gd name="connsiteY430" fmla="*/ 371407 h 381213"/>
                  <a:gd name="connsiteX431" fmla="*/ 119687 w 223977"/>
                  <a:gd name="connsiteY431" fmla="*/ 371137 h 381213"/>
                  <a:gd name="connsiteX432" fmla="*/ 120005 w 223977"/>
                  <a:gd name="connsiteY432" fmla="*/ 370942 h 381213"/>
                  <a:gd name="connsiteX433" fmla="*/ 121173 w 223977"/>
                  <a:gd name="connsiteY433" fmla="*/ 370851 h 381213"/>
                  <a:gd name="connsiteX434" fmla="*/ 122151 w 223977"/>
                  <a:gd name="connsiteY434" fmla="*/ 371147 h 381213"/>
                  <a:gd name="connsiteX435" fmla="*/ 123142 w 223977"/>
                  <a:gd name="connsiteY435" fmla="*/ 371525 h 381213"/>
                  <a:gd name="connsiteX436" fmla="*/ 123637 w 223977"/>
                  <a:gd name="connsiteY436" fmla="*/ 371718 h 381213"/>
                  <a:gd name="connsiteX437" fmla="*/ 124335 w 223977"/>
                  <a:gd name="connsiteY437" fmla="*/ 372164 h 381213"/>
                  <a:gd name="connsiteX438" fmla="*/ 124983 w 223977"/>
                  <a:gd name="connsiteY438" fmla="*/ 372685 h 381213"/>
                  <a:gd name="connsiteX439" fmla="*/ 125110 w 223977"/>
                  <a:gd name="connsiteY439" fmla="*/ 373072 h 381213"/>
                  <a:gd name="connsiteX440" fmla="*/ 124831 w 223977"/>
                  <a:gd name="connsiteY440" fmla="*/ 373609 h 381213"/>
                  <a:gd name="connsiteX441" fmla="*/ 124551 w 223977"/>
                  <a:gd name="connsiteY441" fmla="*/ 374140 h 381213"/>
                  <a:gd name="connsiteX442" fmla="*/ 124602 w 223977"/>
                  <a:gd name="connsiteY442" fmla="*/ 374571 h 381213"/>
                  <a:gd name="connsiteX443" fmla="*/ 124742 w 223977"/>
                  <a:gd name="connsiteY443" fmla="*/ 375177 h 381213"/>
                  <a:gd name="connsiteX444" fmla="*/ 124602 w 223977"/>
                  <a:gd name="connsiteY444" fmla="*/ 375884 h 381213"/>
                  <a:gd name="connsiteX445" fmla="*/ 124386 w 223977"/>
                  <a:gd name="connsiteY445" fmla="*/ 376179 h 381213"/>
                  <a:gd name="connsiteX446" fmla="*/ 124069 w 223977"/>
                  <a:gd name="connsiteY446" fmla="*/ 376903 h 381213"/>
                  <a:gd name="connsiteX447" fmla="*/ 123611 w 223977"/>
                  <a:gd name="connsiteY447" fmla="*/ 377626 h 381213"/>
                  <a:gd name="connsiteX448" fmla="*/ 123269 w 223977"/>
                  <a:gd name="connsiteY448" fmla="*/ 378190 h 381213"/>
                  <a:gd name="connsiteX449" fmla="*/ 123383 w 223977"/>
                  <a:gd name="connsiteY449" fmla="*/ 378714 h 381213"/>
                  <a:gd name="connsiteX450" fmla="*/ 123611 w 223977"/>
                  <a:gd name="connsiteY450" fmla="*/ 379159 h 381213"/>
                  <a:gd name="connsiteX451" fmla="*/ 123878 w 223977"/>
                  <a:gd name="connsiteY451" fmla="*/ 379529 h 381213"/>
                  <a:gd name="connsiteX452" fmla="*/ 124666 w 223977"/>
                  <a:gd name="connsiteY452" fmla="*/ 379713 h 381213"/>
                  <a:gd name="connsiteX453" fmla="*/ 125237 w 223977"/>
                  <a:gd name="connsiteY453" fmla="*/ 379705 h 381213"/>
                  <a:gd name="connsiteX454" fmla="*/ 125694 w 223977"/>
                  <a:gd name="connsiteY454" fmla="*/ 379572 h 381213"/>
                  <a:gd name="connsiteX455" fmla="*/ 126342 w 223977"/>
                  <a:gd name="connsiteY455" fmla="*/ 379319 h 381213"/>
                  <a:gd name="connsiteX456" fmla="*/ 127079 w 223977"/>
                  <a:gd name="connsiteY456" fmla="*/ 379116 h 381213"/>
                  <a:gd name="connsiteX457" fmla="*/ 127701 w 223977"/>
                  <a:gd name="connsiteY457" fmla="*/ 378990 h 381213"/>
                  <a:gd name="connsiteX458" fmla="*/ 128120 w 223977"/>
                  <a:gd name="connsiteY458" fmla="*/ 379082 h 381213"/>
                  <a:gd name="connsiteX459" fmla="*/ 128729 w 223977"/>
                  <a:gd name="connsiteY459" fmla="*/ 379269 h 381213"/>
                  <a:gd name="connsiteX460" fmla="*/ 129377 w 223977"/>
                  <a:gd name="connsiteY460" fmla="*/ 379429 h 381213"/>
                  <a:gd name="connsiteX461" fmla="*/ 130380 w 223977"/>
                  <a:gd name="connsiteY461" fmla="*/ 379622 h 381213"/>
                  <a:gd name="connsiteX462" fmla="*/ 130711 w 223977"/>
                  <a:gd name="connsiteY462" fmla="*/ 379798 h 381213"/>
                  <a:gd name="connsiteX463" fmla="*/ 131054 w 223977"/>
                  <a:gd name="connsiteY463" fmla="*/ 379882 h 381213"/>
                  <a:gd name="connsiteX464" fmla="*/ 131460 w 223977"/>
                  <a:gd name="connsiteY464" fmla="*/ 379967 h 381213"/>
                  <a:gd name="connsiteX465" fmla="*/ 131904 w 223977"/>
                  <a:gd name="connsiteY465" fmla="*/ 379865 h 381213"/>
                  <a:gd name="connsiteX466" fmla="*/ 132006 w 223977"/>
                  <a:gd name="connsiteY466" fmla="*/ 379611 h 381213"/>
                  <a:gd name="connsiteX467" fmla="*/ 131917 w 223977"/>
                  <a:gd name="connsiteY467" fmla="*/ 379175 h 381213"/>
                  <a:gd name="connsiteX468" fmla="*/ 131739 w 223977"/>
                  <a:gd name="connsiteY468" fmla="*/ 378628 h 381213"/>
                  <a:gd name="connsiteX469" fmla="*/ 131701 w 223977"/>
                  <a:gd name="connsiteY469" fmla="*/ 378039 h 381213"/>
                  <a:gd name="connsiteX470" fmla="*/ 131803 w 223977"/>
                  <a:gd name="connsiteY470" fmla="*/ 377583 h 381213"/>
                  <a:gd name="connsiteX471" fmla="*/ 132387 w 223977"/>
                  <a:gd name="connsiteY471" fmla="*/ 376802 h 381213"/>
                  <a:gd name="connsiteX472" fmla="*/ 132920 w 223977"/>
                  <a:gd name="connsiteY472" fmla="*/ 377038 h 381213"/>
                  <a:gd name="connsiteX473" fmla="*/ 133225 w 223977"/>
                  <a:gd name="connsiteY473" fmla="*/ 377442 h 381213"/>
                  <a:gd name="connsiteX474" fmla="*/ 133429 w 223977"/>
                  <a:gd name="connsiteY474" fmla="*/ 377905 h 381213"/>
                  <a:gd name="connsiteX475" fmla="*/ 133632 w 223977"/>
                  <a:gd name="connsiteY475" fmla="*/ 378207 h 381213"/>
                  <a:gd name="connsiteX476" fmla="*/ 133899 w 223977"/>
                  <a:gd name="connsiteY476" fmla="*/ 378461 h 381213"/>
                  <a:gd name="connsiteX477" fmla="*/ 134216 w 223977"/>
                  <a:gd name="connsiteY477" fmla="*/ 378923 h 381213"/>
                  <a:gd name="connsiteX478" fmla="*/ 134445 w 223977"/>
                  <a:gd name="connsiteY478" fmla="*/ 379116 h 381213"/>
                  <a:gd name="connsiteX479" fmla="*/ 135054 w 223977"/>
                  <a:gd name="connsiteY479" fmla="*/ 379368 h 381213"/>
                  <a:gd name="connsiteX480" fmla="*/ 135296 w 223977"/>
                  <a:gd name="connsiteY480" fmla="*/ 379435 h 381213"/>
                  <a:gd name="connsiteX481" fmla="*/ 135816 w 223977"/>
                  <a:gd name="connsiteY481" fmla="*/ 379656 h 381213"/>
                  <a:gd name="connsiteX482" fmla="*/ 136134 w 223977"/>
                  <a:gd name="connsiteY482" fmla="*/ 379985 h 381213"/>
                  <a:gd name="connsiteX483" fmla="*/ 136362 w 223977"/>
                  <a:gd name="connsiteY483" fmla="*/ 380380 h 381213"/>
                  <a:gd name="connsiteX484" fmla="*/ 136451 w 223977"/>
                  <a:gd name="connsiteY484" fmla="*/ 380640 h 381213"/>
                  <a:gd name="connsiteX485" fmla="*/ 137010 w 223977"/>
                  <a:gd name="connsiteY485" fmla="*/ 380866 h 381213"/>
                  <a:gd name="connsiteX486" fmla="*/ 137416 w 223977"/>
                  <a:gd name="connsiteY486" fmla="*/ 381086 h 381213"/>
                  <a:gd name="connsiteX487" fmla="*/ 138026 w 223977"/>
                  <a:gd name="connsiteY487" fmla="*/ 381328 h 381213"/>
                  <a:gd name="connsiteX488" fmla="*/ 138407 w 223977"/>
                  <a:gd name="connsiteY488" fmla="*/ 381328 h 381213"/>
                  <a:gd name="connsiteX489" fmla="*/ 138826 w 223977"/>
                  <a:gd name="connsiteY489" fmla="*/ 381188 h 381213"/>
                  <a:gd name="connsiteX490" fmla="*/ 139182 w 223977"/>
                  <a:gd name="connsiteY490" fmla="*/ 381036 h 381213"/>
                  <a:gd name="connsiteX491" fmla="*/ 139525 w 223977"/>
                  <a:gd name="connsiteY491" fmla="*/ 380784 h 381213"/>
                  <a:gd name="connsiteX492" fmla="*/ 139702 w 223977"/>
                  <a:gd name="connsiteY492" fmla="*/ 380050 h 381213"/>
                  <a:gd name="connsiteX493" fmla="*/ 140020 w 223977"/>
                  <a:gd name="connsiteY493" fmla="*/ 379420 h 381213"/>
                  <a:gd name="connsiteX494" fmla="*/ 140363 w 223977"/>
                  <a:gd name="connsiteY494" fmla="*/ 379167 h 381213"/>
                  <a:gd name="connsiteX495" fmla="*/ 140642 w 223977"/>
                  <a:gd name="connsiteY495" fmla="*/ 378973 h 381213"/>
                  <a:gd name="connsiteX496" fmla="*/ 141099 w 223977"/>
                  <a:gd name="connsiteY496" fmla="*/ 379032 h 381213"/>
                  <a:gd name="connsiteX497" fmla="*/ 141734 w 223977"/>
                  <a:gd name="connsiteY497" fmla="*/ 379343 h 381213"/>
                  <a:gd name="connsiteX498" fmla="*/ 142242 w 223977"/>
                  <a:gd name="connsiteY498" fmla="*/ 379671 h 381213"/>
                  <a:gd name="connsiteX499" fmla="*/ 142928 w 223977"/>
                  <a:gd name="connsiteY499" fmla="*/ 379975 h 381213"/>
                  <a:gd name="connsiteX500" fmla="*/ 143589 w 223977"/>
                  <a:gd name="connsiteY500" fmla="*/ 380017 h 381213"/>
                  <a:gd name="connsiteX501" fmla="*/ 144109 w 223977"/>
                  <a:gd name="connsiteY501" fmla="*/ 379891 h 381213"/>
                  <a:gd name="connsiteX502" fmla="*/ 144795 w 223977"/>
                  <a:gd name="connsiteY502" fmla="*/ 379622 h 381213"/>
                  <a:gd name="connsiteX503" fmla="*/ 145532 w 223977"/>
                  <a:gd name="connsiteY503" fmla="*/ 379234 h 381213"/>
                  <a:gd name="connsiteX504" fmla="*/ 146256 w 223977"/>
                  <a:gd name="connsiteY504" fmla="*/ 378730 h 381213"/>
                  <a:gd name="connsiteX505" fmla="*/ 147043 w 223977"/>
                  <a:gd name="connsiteY505" fmla="*/ 378603 h 381213"/>
                  <a:gd name="connsiteX506" fmla="*/ 147856 w 223977"/>
                  <a:gd name="connsiteY506" fmla="*/ 378560 h 381213"/>
                  <a:gd name="connsiteX507" fmla="*/ 148414 w 223977"/>
                  <a:gd name="connsiteY507" fmla="*/ 378518 h 381213"/>
                  <a:gd name="connsiteX508" fmla="*/ 149456 w 223977"/>
                  <a:gd name="connsiteY508" fmla="*/ 378790 h 381213"/>
                  <a:gd name="connsiteX509" fmla="*/ 149621 w 223977"/>
                  <a:gd name="connsiteY509" fmla="*/ 379225 h 381213"/>
                  <a:gd name="connsiteX510" fmla="*/ 149634 w 223977"/>
                  <a:gd name="connsiteY510" fmla="*/ 379925 h 381213"/>
                  <a:gd name="connsiteX511" fmla="*/ 149583 w 223977"/>
                  <a:gd name="connsiteY511" fmla="*/ 380437 h 381213"/>
                  <a:gd name="connsiteX512" fmla="*/ 149710 w 223977"/>
                  <a:gd name="connsiteY512" fmla="*/ 380715 h 381213"/>
                  <a:gd name="connsiteX513" fmla="*/ 150066 w 223977"/>
                  <a:gd name="connsiteY513" fmla="*/ 380682 h 381213"/>
                  <a:gd name="connsiteX514" fmla="*/ 150624 w 223977"/>
                  <a:gd name="connsiteY514" fmla="*/ 380666 h 381213"/>
                  <a:gd name="connsiteX515" fmla="*/ 151310 w 223977"/>
                  <a:gd name="connsiteY515" fmla="*/ 380556 h 381213"/>
                  <a:gd name="connsiteX516" fmla="*/ 151882 w 223977"/>
                  <a:gd name="connsiteY516" fmla="*/ 380437 h 381213"/>
                  <a:gd name="connsiteX517" fmla="*/ 152390 w 223977"/>
                  <a:gd name="connsiteY517" fmla="*/ 380160 h 381213"/>
                  <a:gd name="connsiteX518" fmla="*/ 153037 w 223977"/>
                  <a:gd name="connsiteY518" fmla="*/ 379689 h 381213"/>
                  <a:gd name="connsiteX519" fmla="*/ 153634 w 223977"/>
                  <a:gd name="connsiteY519" fmla="*/ 379310 h 381213"/>
                  <a:gd name="connsiteX520" fmla="*/ 154218 w 223977"/>
                  <a:gd name="connsiteY520" fmla="*/ 378973 h 381213"/>
                  <a:gd name="connsiteX521" fmla="*/ 153926 w 223977"/>
                  <a:gd name="connsiteY521" fmla="*/ 378687 h 381213"/>
                  <a:gd name="connsiteX522" fmla="*/ 153507 w 223977"/>
                  <a:gd name="connsiteY522" fmla="*/ 378494 h 381213"/>
                  <a:gd name="connsiteX523" fmla="*/ 153088 w 223977"/>
                  <a:gd name="connsiteY523" fmla="*/ 378216 h 381213"/>
                  <a:gd name="connsiteX524" fmla="*/ 152821 w 223977"/>
                  <a:gd name="connsiteY524" fmla="*/ 377718 h 381213"/>
                  <a:gd name="connsiteX525" fmla="*/ 152860 w 223977"/>
                  <a:gd name="connsiteY525" fmla="*/ 377398 h 381213"/>
                  <a:gd name="connsiteX526" fmla="*/ 153431 w 223977"/>
                  <a:gd name="connsiteY526" fmla="*/ 377045 h 381213"/>
                  <a:gd name="connsiteX527" fmla="*/ 154257 w 223977"/>
                  <a:gd name="connsiteY527" fmla="*/ 376792 h 381213"/>
                  <a:gd name="connsiteX528" fmla="*/ 154892 w 223977"/>
                  <a:gd name="connsiteY528" fmla="*/ 376717 h 381213"/>
                  <a:gd name="connsiteX529" fmla="*/ 155615 w 223977"/>
                  <a:gd name="connsiteY529" fmla="*/ 376615 h 381213"/>
                  <a:gd name="connsiteX530" fmla="*/ 156327 w 223977"/>
                  <a:gd name="connsiteY530" fmla="*/ 376717 h 381213"/>
                  <a:gd name="connsiteX531" fmla="*/ 157203 w 223977"/>
                  <a:gd name="connsiteY531" fmla="*/ 376903 h 381213"/>
                  <a:gd name="connsiteX532" fmla="*/ 157851 w 223977"/>
                  <a:gd name="connsiteY532" fmla="*/ 377223 h 381213"/>
                  <a:gd name="connsiteX533" fmla="*/ 158181 w 223977"/>
                  <a:gd name="connsiteY533" fmla="*/ 377190 h 381213"/>
                  <a:gd name="connsiteX534" fmla="*/ 158879 w 223977"/>
                  <a:gd name="connsiteY534" fmla="*/ 376699 h 381213"/>
                  <a:gd name="connsiteX535" fmla="*/ 159133 w 223977"/>
                  <a:gd name="connsiteY535" fmla="*/ 376229 h 381213"/>
                  <a:gd name="connsiteX536" fmla="*/ 159464 w 223977"/>
                  <a:gd name="connsiteY536" fmla="*/ 376188 h 381213"/>
                  <a:gd name="connsiteX537" fmla="*/ 159883 w 223977"/>
                  <a:gd name="connsiteY537" fmla="*/ 376171 h 381213"/>
                  <a:gd name="connsiteX538" fmla="*/ 160467 w 223977"/>
                  <a:gd name="connsiteY538" fmla="*/ 376146 h 381213"/>
                  <a:gd name="connsiteX539" fmla="*/ 161000 w 223977"/>
                  <a:gd name="connsiteY539" fmla="*/ 376203 h 381213"/>
                  <a:gd name="connsiteX540" fmla="*/ 161559 w 223977"/>
                  <a:gd name="connsiteY540" fmla="*/ 376203 h 381213"/>
                  <a:gd name="connsiteX541" fmla="*/ 162029 w 223977"/>
                  <a:gd name="connsiteY541" fmla="*/ 376449 h 381213"/>
                  <a:gd name="connsiteX542" fmla="*/ 162232 w 223977"/>
                  <a:gd name="connsiteY542" fmla="*/ 376826 h 381213"/>
                  <a:gd name="connsiteX543" fmla="*/ 162537 w 223977"/>
                  <a:gd name="connsiteY543" fmla="*/ 376936 h 381213"/>
                  <a:gd name="connsiteX544" fmla="*/ 162829 w 223977"/>
                  <a:gd name="connsiteY544" fmla="*/ 376792 h 381213"/>
                  <a:gd name="connsiteX545" fmla="*/ 163007 w 223977"/>
                  <a:gd name="connsiteY545" fmla="*/ 376508 h 381213"/>
                  <a:gd name="connsiteX546" fmla="*/ 163223 w 223977"/>
                  <a:gd name="connsiteY546" fmla="*/ 376078 h 381213"/>
                  <a:gd name="connsiteX547" fmla="*/ 163680 w 223977"/>
                  <a:gd name="connsiteY547" fmla="*/ 375413 h 381213"/>
                  <a:gd name="connsiteX548" fmla="*/ 164112 w 223977"/>
                  <a:gd name="connsiteY548" fmla="*/ 375144 h 381213"/>
                  <a:gd name="connsiteX549" fmla="*/ 164569 w 223977"/>
                  <a:gd name="connsiteY549" fmla="*/ 375034 h 381213"/>
                  <a:gd name="connsiteX550" fmla="*/ 165382 w 223977"/>
                  <a:gd name="connsiteY550" fmla="*/ 374681 h 381213"/>
                  <a:gd name="connsiteX551" fmla="*/ 165915 w 223977"/>
                  <a:gd name="connsiteY551" fmla="*/ 374420 h 381213"/>
                  <a:gd name="connsiteX552" fmla="*/ 166487 w 223977"/>
                  <a:gd name="connsiteY552" fmla="*/ 373999 h 381213"/>
                  <a:gd name="connsiteX553" fmla="*/ 166626 w 223977"/>
                  <a:gd name="connsiteY553" fmla="*/ 373714 h 381213"/>
                  <a:gd name="connsiteX554" fmla="*/ 166614 w 223977"/>
                  <a:gd name="connsiteY554" fmla="*/ 373030 h 381213"/>
                  <a:gd name="connsiteX555" fmla="*/ 166601 w 223977"/>
                  <a:gd name="connsiteY555" fmla="*/ 372332 h 381213"/>
                  <a:gd name="connsiteX556" fmla="*/ 166804 w 223977"/>
                  <a:gd name="connsiteY556" fmla="*/ 371878 h 381213"/>
                  <a:gd name="connsiteX557" fmla="*/ 167096 w 223977"/>
                  <a:gd name="connsiteY557" fmla="*/ 371549 h 381213"/>
                  <a:gd name="connsiteX558" fmla="*/ 167223 w 223977"/>
                  <a:gd name="connsiteY558" fmla="*/ 371162 h 381213"/>
                  <a:gd name="connsiteX559" fmla="*/ 167363 w 223977"/>
                  <a:gd name="connsiteY559" fmla="*/ 370396 h 381213"/>
                  <a:gd name="connsiteX560" fmla="*/ 167604 w 223977"/>
                  <a:gd name="connsiteY560" fmla="*/ 369876 h 381213"/>
                  <a:gd name="connsiteX561" fmla="*/ 167808 w 223977"/>
                  <a:gd name="connsiteY561" fmla="*/ 369286 h 381213"/>
                  <a:gd name="connsiteX562" fmla="*/ 168226 w 223977"/>
                  <a:gd name="connsiteY562" fmla="*/ 368711 h 381213"/>
                  <a:gd name="connsiteX563" fmla="*/ 168709 w 223977"/>
                  <a:gd name="connsiteY563" fmla="*/ 368359 h 381213"/>
                  <a:gd name="connsiteX564" fmla="*/ 169192 w 223977"/>
                  <a:gd name="connsiteY564" fmla="*/ 368545 h 381213"/>
                  <a:gd name="connsiteX565" fmla="*/ 169623 w 223977"/>
                  <a:gd name="connsiteY565" fmla="*/ 368950 h 381213"/>
                  <a:gd name="connsiteX566" fmla="*/ 169890 w 223977"/>
                  <a:gd name="connsiteY566" fmla="*/ 369571 h 381213"/>
                  <a:gd name="connsiteX567" fmla="*/ 170017 w 223977"/>
                  <a:gd name="connsiteY567" fmla="*/ 370127 h 381213"/>
                  <a:gd name="connsiteX568" fmla="*/ 170157 w 223977"/>
                  <a:gd name="connsiteY568" fmla="*/ 370766 h 381213"/>
                  <a:gd name="connsiteX569" fmla="*/ 170170 w 223977"/>
                  <a:gd name="connsiteY569" fmla="*/ 371179 h 381213"/>
                  <a:gd name="connsiteX570" fmla="*/ 170551 w 223977"/>
                  <a:gd name="connsiteY570" fmla="*/ 371626 h 381213"/>
                  <a:gd name="connsiteX571" fmla="*/ 170932 w 223977"/>
                  <a:gd name="connsiteY571" fmla="*/ 371575 h 381213"/>
                  <a:gd name="connsiteX572" fmla="*/ 171249 w 223977"/>
                  <a:gd name="connsiteY572" fmla="*/ 371389 h 381213"/>
                  <a:gd name="connsiteX573" fmla="*/ 171401 w 223977"/>
                  <a:gd name="connsiteY573" fmla="*/ 371119 h 381213"/>
                  <a:gd name="connsiteX574" fmla="*/ 171452 w 223977"/>
                  <a:gd name="connsiteY574" fmla="*/ 370734 h 381213"/>
                  <a:gd name="connsiteX575" fmla="*/ 171554 w 223977"/>
                  <a:gd name="connsiteY575" fmla="*/ 370414 h 381213"/>
                  <a:gd name="connsiteX576" fmla="*/ 171770 w 223977"/>
                  <a:gd name="connsiteY576" fmla="*/ 370236 h 381213"/>
                  <a:gd name="connsiteX577" fmla="*/ 172125 w 223977"/>
                  <a:gd name="connsiteY577" fmla="*/ 370202 h 381213"/>
                  <a:gd name="connsiteX578" fmla="*/ 172735 w 223977"/>
                  <a:gd name="connsiteY578" fmla="*/ 370185 h 381213"/>
                  <a:gd name="connsiteX579" fmla="*/ 173129 w 223977"/>
                  <a:gd name="connsiteY579" fmla="*/ 370076 h 381213"/>
                  <a:gd name="connsiteX580" fmla="*/ 173713 w 223977"/>
                  <a:gd name="connsiteY580" fmla="*/ 369782 h 381213"/>
                  <a:gd name="connsiteX581" fmla="*/ 173992 w 223977"/>
                  <a:gd name="connsiteY581" fmla="*/ 369512 h 381213"/>
                  <a:gd name="connsiteX582" fmla="*/ 174208 w 223977"/>
                  <a:gd name="connsiteY582" fmla="*/ 369261 h 381213"/>
                  <a:gd name="connsiteX583" fmla="*/ 174640 w 223977"/>
                  <a:gd name="connsiteY583" fmla="*/ 368830 h 381213"/>
                  <a:gd name="connsiteX584" fmla="*/ 174932 w 223977"/>
                  <a:gd name="connsiteY584" fmla="*/ 368772 h 381213"/>
                  <a:gd name="connsiteX585" fmla="*/ 175351 w 223977"/>
                  <a:gd name="connsiteY585" fmla="*/ 368772 h 381213"/>
                  <a:gd name="connsiteX586" fmla="*/ 175885 w 223977"/>
                  <a:gd name="connsiteY586" fmla="*/ 368874 h 381213"/>
                  <a:gd name="connsiteX587" fmla="*/ 176088 w 223977"/>
                  <a:gd name="connsiteY587" fmla="*/ 368983 h 381213"/>
                  <a:gd name="connsiteX588" fmla="*/ 210861 w 223977"/>
                  <a:gd name="connsiteY588" fmla="*/ 321090 h 381213"/>
                  <a:gd name="connsiteX589" fmla="*/ 218785 w 223977"/>
                  <a:gd name="connsiteY589" fmla="*/ 310711 h 381213"/>
                  <a:gd name="connsiteX590" fmla="*/ 222633 w 223977"/>
                  <a:gd name="connsiteY590" fmla="*/ 305882 h 381213"/>
                  <a:gd name="connsiteX591" fmla="*/ 222710 w 223977"/>
                  <a:gd name="connsiteY591" fmla="*/ 285024 h 381213"/>
                  <a:gd name="connsiteX592" fmla="*/ 222786 w 223977"/>
                  <a:gd name="connsiteY592" fmla="*/ 253933 h 381213"/>
                  <a:gd name="connsiteX593" fmla="*/ 223027 w 223977"/>
                  <a:gd name="connsiteY593" fmla="*/ 218608 h 381213"/>
                  <a:gd name="connsiteX594" fmla="*/ 223180 w 223977"/>
                  <a:gd name="connsiteY594" fmla="*/ 192843 h 381213"/>
                  <a:gd name="connsiteX595" fmla="*/ 223281 w 223977"/>
                  <a:gd name="connsiteY595" fmla="*/ 169974 h 381213"/>
                  <a:gd name="connsiteX596" fmla="*/ 224157 w 223977"/>
                  <a:gd name="connsiteY596" fmla="*/ 109541 h 381213"/>
                  <a:gd name="connsiteX597" fmla="*/ 224043 w 223977"/>
                  <a:gd name="connsiteY597" fmla="*/ 72615 h 381213"/>
                  <a:gd name="connsiteX598" fmla="*/ 218176 w 223977"/>
                  <a:gd name="connsiteY598" fmla="*/ 67750 h 381213"/>
                  <a:gd name="connsiteX599" fmla="*/ 215572 w 223977"/>
                  <a:gd name="connsiteY599" fmla="*/ 65991 h 381213"/>
                  <a:gd name="connsiteX600" fmla="*/ 167350 w 223977"/>
                  <a:gd name="connsiteY600" fmla="*/ 33410 h 381213"/>
                  <a:gd name="connsiteX601" fmla="*/ 151132 w 223977"/>
                  <a:gd name="connsiteY601" fmla="*/ 22443 h 381213"/>
                  <a:gd name="connsiteX602" fmla="*/ 112829 w 223977"/>
                  <a:gd name="connsiteY602" fmla="*/ 15768 h 381213"/>
                  <a:gd name="connsiteX603" fmla="*/ 64836 w 223977"/>
                  <a:gd name="connsiteY603" fmla="*/ 7392 h 381213"/>
                  <a:gd name="connsiteX604" fmla="*/ 42357 w 223977"/>
                  <a:gd name="connsiteY604" fmla="*/ 3464 h 381213"/>
                  <a:gd name="connsiteX605" fmla="*/ 22913 w 223977"/>
                  <a:gd name="connsiteY605" fmla="*/ 115 h 381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</a:cxnLst>
                <a:rect l="l" t="t" r="r" b="b"/>
                <a:pathLst>
                  <a:path w="223977" h="381213">
                    <a:moveTo>
                      <a:pt x="22913" y="115"/>
                    </a:moveTo>
                    <a:lnTo>
                      <a:pt x="21224" y="1585"/>
                    </a:lnTo>
                    <a:lnTo>
                      <a:pt x="19128" y="3691"/>
                    </a:lnTo>
                    <a:lnTo>
                      <a:pt x="17719" y="5559"/>
                    </a:lnTo>
                    <a:lnTo>
                      <a:pt x="16322" y="7662"/>
                    </a:lnTo>
                    <a:lnTo>
                      <a:pt x="14912" y="9769"/>
                    </a:lnTo>
                    <a:lnTo>
                      <a:pt x="13985" y="12106"/>
                    </a:lnTo>
                    <a:lnTo>
                      <a:pt x="13274" y="14678"/>
                    </a:lnTo>
                    <a:lnTo>
                      <a:pt x="12105" y="17016"/>
                    </a:lnTo>
                    <a:lnTo>
                      <a:pt x="11407" y="19823"/>
                    </a:lnTo>
                    <a:lnTo>
                      <a:pt x="10708" y="22394"/>
                    </a:lnTo>
                    <a:lnTo>
                      <a:pt x="10010" y="25435"/>
                    </a:lnTo>
                    <a:lnTo>
                      <a:pt x="10010" y="28941"/>
                    </a:lnTo>
                    <a:lnTo>
                      <a:pt x="10467" y="31513"/>
                    </a:lnTo>
                    <a:lnTo>
                      <a:pt x="11635" y="33850"/>
                    </a:lnTo>
                    <a:lnTo>
                      <a:pt x="12575" y="36422"/>
                    </a:lnTo>
                    <a:lnTo>
                      <a:pt x="13515" y="38760"/>
                    </a:lnTo>
                    <a:lnTo>
                      <a:pt x="14912" y="41100"/>
                    </a:lnTo>
                    <a:lnTo>
                      <a:pt x="15852" y="43437"/>
                    </a:lnTo>
                    <a:lnTo>
                      <a:pt x="16550" y="46240"/>
                    </a:lnTo>
                    <a:lnTo>
                      <a:pt x="16080" y="49282"/>
                    </a:lnTo>
                    <a:lnTo>
                      <a:pt x="15153" y="51618"/>
                    </a:lnTo>
                    <a:lnTo>
                      <a:pt x="14442" y="54190"/>
                    </a:lnTo>
                    <a:lnTo>
                      <a:pt x="13744" y="56997"/>
                    </a:lnTo>
                    <a:lnTo>
                      <a:pt x="13274" y="60037"/>
                    </a:lnTo>
                    <a:lnTo>
                      <a:pt x="13045" y="62375"/>
                    </a:lnTo>
                    <a:lnTo>
                      <a:pt x="14213" y="64246"/>
                    </a:lnTo>
                    <a:lnTo>
                      <a:pt x="16080" y="66116"/>
                    </a:lnTo>
                    <a:lnTo>
                      <a:pt x="17960" y="67519"/>
                    </a:lnTo>
                    <a:lnTo>
                      <a:pt x="20056" y="68922"/>
                    </a:lnTo>
                    <a:lnTo>
                      <a:pt x="22164" y="70087"/>
                    </a:lnTo>
                    <a:lnTo>
                      <a:pt x="24272" y="71494"/>
                    </a:lnTo>
                    <a:lnTo>
                      <a:pt x="25669" y="73597"/>
                    </a:lnTo>
                    <a:lnTo>
                      <a:pt x="26660" y="75257"/>
                    </a:lnTo>
                    <a:lnTo>
                      <a:pt x="27079" y="75938"/>
                    </a:lnTo>
                    <a:lnTo>
                      <a:pt x="28006" y="78037"/>
                    </a:lnTo>
                    <a:lnTo>
                      <a:pt x="28704" y="80846"/>
                    </a:lnTo>
                    <a:lnTo>
                      <a:pt x="29174" y="83415"/>
                    </a:lnTo>
                    <a:lnTo>
                      <a:pt x="29644" y="86456"/>
                    </a:lnTo>
                    <a:lnTo>
                      <a:pt x="29873" y="89496"/>
                    </a:lnTo>
                    <a:lnTo>
                      <a:pt x="30584" y="92303"/>
                    </a:lnTo>
                    <a:lnTo>
                      <a:pt x="31511" y="94637"/>
                    </a:lnTo>
                    <a:lnTo>
                      <a:pt x="32222" y="97209"/>
                    </a:lnTo>
                    <a:lnTo>
                      <a:pt x="33149" y="99783"/>
                    </a:lnTo>
                    <a:lnTo>
                      <a:pt x="33848" y="102355"/>
                    </a:lnTo>
                    <a:lnTo>
                      <a:pt x="35016" y="104693"/>
                    </a:lnTo>
                    <a:lnTo>
                      <a:pt x="35486" y="107496"/>
                    </a:lnTo>
                    <a:lnTo>
                      <a:pt x="36197" y="110068"/>
                    </a:lnTo>
                    <a:lnTo>
                      <a:pt x="36896" y="112874"/>
                    </a:lnTo>
                    <a:lnTo>
                      <a:pt x="37594" y="115680"/>
                    </a:lnTo>
                    <a:lnTo>
                      <a:pt x="37823" y="118721"/>
                    </a:lnTo>
                    <a:lnTo>
                      <a:pt x="38293" y="121762"/>
                    </a:lnTo>
                    <a:lnTo>
                      <a:pt x="37366" y="124334"/>
                    </a:lnTo>
                    <a:lnTo>
                      <a:pt x="36426" y="126670"/>
                    </a:lnTo>
                    <a:lnTo>
                      <a:pt x="34318" y="128074"/>
                    </a:lnTo>
                    <a:lnTo>
                      <a:pt x="31752" y="129242"/>
                    </a:lnTo>
                    <a:lnTo>
                      <a:pt x="29644" y="130646"/>
                    </a:lnTo>
                    <a:lnTo>
                      <a:pt x="27777" y="132049"/>
                    </a:lnTo>
                    <a:lnTo>
                      <a:pt x="25897" y="133683"/>
                    </a:lnTo>
                    <a:lnTo>
                      <a:pt x="24500" y="135555"/>
                    </a:lnTo>
                    <a:lnTo>
                      <a:pt x="23104" y="137658"/>
                    </a:lnTo>
                    <a:lnTo>
                      <a:pt x="21922" y="139995"/>
                    </a:lnTo>
                    <a:lnTo>
                      <a:pt x="20525" y="142102"/>
                    </a:lnTo>
                    <a:lnTo>
                      <a:pt x="19128" y="143970"/>
                    </a:lnTo>
                    <a:lnTo>
                      <a:pt x="17719" y="146073"/>
                    </a:lnTo>
                    <a:lnTo>
                      <a:pt x="16322" y="147945"/>
                    </a:lnTo>
                    <a:lnTo>
                      <a:pt x="14683" y="149814"/>
                    </a:lnTo>
                    <a:lnTo>
                      <a:pt x="13274" y="151686"/>
                    </a:lnTo>
                    <a:lnTo>
                      <a:pt x="11877" y="153793"/>
                    </a:lnTo>
                    <a:lnTo>
                      <a:pt x="10467" y="155661"/>
                    </a:lnTo>
                    <a:lnTo>
                      <a:pt x="9769" y="158467"/>
                    </a:lnTo>
                    <a:lnTo>
                      <a:pt x="9540" y="161739"/>
                    </a:lnTo>
                    <a:lnTo>
                      <a:pt x="10239" y="164546"/>
                    </a:lnTo>
                    <a:lnTo>
                      <a:pt x="12105" y="166183"/>
                    </a:lnTo>
                    <a:lnTo>
                      <a:pt x="13744" y="167817"/>
                    </a:lnTo>
                    <a:lnTo>
                      <a:pt x="15382" y="169689"/>
                    </a:lnTo>
                    <a:lnTo>
                      <a:pt x="16550" y="172026"/>
                    </a:lnTo>
                    <a:lnTo>
                      <a:pt x="17490" y="174364"/>
                    </a:lnTo>
                    <a:lnTo>
                      <a:pt x="17490" y="177873"/>
                    </a:lnTo>
                    <a:lnTo>
                      <a:pt x="17020" y="180911"/>
                    </a:lnTo>
                    <a:lnTo>
                      <a:pt x="16322" y="183483"/>
                    </a:lnTo>
                    <a:lnTo>
                      <a:pt x="15153" y="185823"/>
                    </a:lnTo>
                    <a:lnTo>
                      <a:pt x="14442" y="188626"/>
                    </a:lnTo>
                    <a:lnTo>
                      <a:pt x="13744" y="191198"/>
                    </a:lnTo>
                    <a:lnTo>
                      <a:pt x="13045" y="194005"/>
                    </a:lnTo>
                    <a:lnTo>
                      <a:pt x="12575" y="197045"/>
                    </a:lnTo>
                    <a:lnTo>
                      <a:pt x="11877" y="199617"/>
                    </a:lnTo>
                    <a:lnTo>
                      <a:pt x="11178" y="202423"/>
                    </a:lnTo>
                    <a:lnTo>
                      <a:pt x="10467" y="204995"/>
                    </a:lnTo>
                    <a:lnTo>
                      <a:pt x="9299" y="207332"/>
                    </a:lnTo>
                    <a:lnTo>
                      <a:pt x="8841" y="209204"/>
                    </a:lnTo>
                    <a:lnTo>
                      <a:pt x="8600" y="210139"/>
                    </a:lnTo>
                    <a:lnTo>
                      <a:pt x="7660" y="212476"/>
                    </a:lnTo>
                    <a:lnTo>
                      <a:pt x="6492" y="214814"/>
                    </a:lnTo>
                    <a:lnTo>
                      <a:pt x="5565" y="217150"/>
                    </a:lnTo>
                    <a:lnTo>
                      <a:pt x="4396" y="219488"/>
                    </a:lnTo>
                    <a:lnTo>
                      <a:pt x="3457" y="221825"/>
                    </a:lnTo>
                    <a:lnTo>
                      <a:pt x="2288" y="224166"/>
                    </a:lnTo>
                    <a:lnTo>
                      <a:pt x="1590" y="226735"/>
                    </a:lnTo>
                    <a:lnTo>
                      <a:pt x="891" y="229542"/>
                    </a:lnTo>
                    <a:lnTo>
                      <a:pt x="180" y="232114"/>
                    </a:lnTo>
                    <a:lnTo>
                      <a:pt x="180" y="235623"/>
                    </a:lnTo>
                    <a:lnTo>
                      <a:pt x="650" y="238192"/>
                    </a:lnTo>
                    <a:lnTo>
                      <a:pt x="2288" y="240062"/>
                    </a:lnTo>
                    <a:lnTo>
                      <a:pt x="4866" y="241001"/>
                    </a:lnTo>
                    <a:lnTo>
                      <a:pt x="6962" y="242401"/>
                    </a:lnTo>
                    <a:lnTo>
                      <a:pt x="8841" y="243806"/>
                    </a:lnTo>
                    <a:lnTo>
                      <a:pt x="10937" y="245207"/>
                    </a:lnTo>
                    <a:lnTo>
                      <a:pt x="12347" y="247313"/>
                    </a:lnTo>
                    <a:lnTo>
                      <a:pt x="13045" y="249885"/>
                    </a:lnTo>
                    <a:lnTo>
                      <a:pt x="12575" y="252922"/>
                    </a:lnTo>
                    <a:lnTo>
                      <a:pt x="10937" y="254560"/>
                    </a:lnTo>
                    <a:lnTo>
                      <a:pt x="8841" y="255963"/>
                    </a:lnTo>
                    <a:lnTo>
                      <a:pt x="6733" y="257366"/>
                    </a:lnTo>
                    <a:lnTo>
                      <a:pt x="5323" y="259234"/>
                    </a:lnTo>
                    <a:lnTo>
                      <a:pt x="3457" y="260873"/>
                    </a:lnTo>
                    <a:lnTo>
                      <a:pt x="2517" y="263209"/>
                    </a:lnTo>
                    <a:lnTo>
                      <a:pt x="2517" y="266016"/>
                    </a:lnTo>
                    <a:lnTo>
                      <a:pt x="3368" y="266861"/>
                    </a:lnTo>
                    <a:lnTo>
                      <a:pt x="4155" y="267653"/>
                    </a:lnTo>
                    <a:lnTo>
                      <a:pt x="6962" y="268357"/>
                    </a:lnTo>
                    <a:lnTo>
                      <a:pt x="8841" y="269603"/>
                    </a:lnTo>
                    <a:lnTo>
                      <a:pt x="9070" y="269756"/>
                    </a:lnTo>
                    <a:lnTo>
                      <a:pt x="10010" y="272094"/>
                    </a:lnTo>
                    <a:lnTo>
                      <a:pt x="11407" y="274200"/>
                    </a:lnTo>
                    <a:lnTo>
                      <a:pt x="13744" y="275135"/>
                    </a:lnTo>
                    <a:lnTo>
                      <a:pt x="16779" y="275603"/>
                    </a:lnTo>
                    <a:lnTo>
                      <a:pt x="20056" y="276068"/>
                    </a:lnTo>
                    <a:lnTo>
                      <a:pt x="21922" y="277238"/>
                    </a:lnTo>
                    <a:lnTo>
                      <a:pt x="24031" y="278641"/>
                    </a:lnTo>
                    <a:lnTo>
                      <a:pt x="25199" y="281213"/>
                    </a:lnTo>
                    <a:lnTo>
                      <a:pt x="24894" y="283237"/>
                    </a:lnTo>
                    <a:lnTo>
                      <a:pt x="27955" y="283904"/>
                    </a:lnTo>
                    <a:lnTo>
                      <a:pt x="31574" y="285903"/>
                    </a:lnTo>
                    <a:lnTo>
                      <a:pt x="33492" y="286212"/>
                    </a:lnTo>
                    <a:lnTo>
                      <a:pt x="35422" y="285366"/>
                    </a:lnTo>
                    <a:lnTo>
                      <a:pt x="36781" y="285535"/>
                    </a:lnTo>
                    <a:lnTo>
                      <a:pt x="37480" y="285244"/>
                    </a:lnTo>
                    <a:lnTo>
                      <a:pt x="38039" y="284568"/>
                    </a:lnTo>
                    <a:lnTo>
                      <a:pt x="38801" y="284291"/>
                    </a:lnTo>
                    <a:lnTo>
                      <a:pt x="39829" y="284737"/>
                    </a:lnTo>
                    <a:lnTo>
                      <a:pt x="40134" y="285285"/>
                    </a:lnTo>
                    <a:lnTo>
                      <a:pt x="40909" y="285756"/>
                    </a:lnTo>
                    <a:lnTo>
                      <a:pt x="41277" y="285050"/>
                    </a:lnTo>
                    <a:lnTo>
                      <a:pt x="41239" y="284173"/>
                    </a:lnTo>
                    <a:lnTo>
                      <a:pt x="41430" y="283182"/>
                    </a:lnTo>
                    <a:lnTo>
                      <a:pt x="41341" y="282768"/>
                    </a:lnTo>
                    <a:lnTo>
                      <a:pt x="41379" y="282027"/>
                    </a:lnTo>
                    <a:lnTo>
                      <a:pt x="41519" y="281278"/>
                    </a:lnTo>
                    <a:lnTo>
                      <a:pt x="41557" y="280581"/>
                    </a:lnTo>
                    <a:lnTo>
                      <a:pt x="41671" y="279655"/>
                    </a:lnTo>
                    <a:lnTo>
                      <a:pt x="42077" y="279274"/>
                    </a:lnTo>
                    <a:lnTo>
                      <a:pt x="42649" y="279721"/>
                    </a:lnTo>
                    <a:lnTo>
                      <a:pt x="43169" y="280261"/>
                    </a:lnTo>
                    <a:lnTo>
                      <a:pt x="44033" y="280539"/>
                    </a:lnTo>
                    <a:lnTo>
                      <a:pt x="45100" y="281043"/>
                    </a:lnTo>
                    <a:lnTo>
                      <a:pt x="46052" y="281219"/>
                    </a:lnTo>
                    <a:lnTo>
                      <a:pt x="46865" y="281278"/>
                    </a:lnTo>
                    <a:lnTo>
                      <a:pt x="47373" y="281202"/>
                    </a:lnTo>
                    <a:lnTo>
                      <a:pt x="47665" y="280690"/>
                    </a:lnTo>
                    <a:lnTo>
                      <a:pt x="47919" y="280319"/>
                    </a:lnTo>
                    <a:lnTo>
                      <a:pt x="48389" y="280419"/>
                    </a:lnTo>
                    <a:lnTo>
                      <a:pt x="49101" y="281017"/>
                    </a:lnTo>
                    <a:lnTo>
                      <a:pt x="50142" y="281421"/>
                    </a:lnTo>
                    <a:lnTo>
                      <a:pt x="51094" y="281589"/>
                    </a:lnTo>
                    <a:lnTo>
                      <a:pt x="51653" y="281363"/>
                    </a:lnTo>
                    <a:lnTo>
                      <a:pt x="52402" y="280859"/>
                    </a:lnTo>
                    <a:lnTo>
                      <a:pt x="53152" y="280783"/>
                    </a:lnTo>
                    <a:lnTo>
                      <a:pt x="53152" y="281649"/>
                    </a:lnTo>
                    <a:lnTo>
                      <a:pt x="52618" y="282625"/>
                    </a:lnTo>
                    <a:lnTo>
                      <a:pt x="52479" y="283484"/>
                    </a:lnTo>
                    <a:lnTo>
                      <a:pt x="52555" y="283955"/>
                    </a:lnTo>
                    <a:lnTo>
                      <a:pt x="53533" y="284300"/>
                    </a:lnTo>
                    <a:lnTo>
                      <a:pt x="54346" y="284098"/>
                    </a:lnTo>
                    <a:lnTo>
                      <a:pt x="54968" y="283425"/>
                    </a:lnTo>
                    <a:lnTo>
                      <a:pt x="55184" y="282802"/>
                    </a:lnTo>
                    <a:lnTo>
                      <a:pt x="55120" y="281892"/>
                    </a:lnTo>
                    <a:lnTo>
                      <a:pt x="55273" y="281448"/>
                    </a:lnTo>
                    <a:lnTo>
                      <a:pt x="55997" y="281632"/>
                    </a:lnTo>
                    <a:lnTo>
                      <a:pt x="56289" y="282103"/>
                    </a:lnTo>
                    <a:lnTo>
                      <a:pt x="57076" y="282390"/>
                    </a:lnTo>
                    <a:lnTo>
                      <a:pt x="58397" y="282171"/>
                    </a:lnTo>
                    <a:lnTo>
                      <a:pt x="59705" y="282019"/>
                    </a:lnTo>
                    <a:lnTo>
                      <a:pt x="60835" y="281833"/>
                    </a:lnTo>
                    <a:lnTo>
                      <a:pt x="61902" y="281505"/>
                    </a:lnTo>
                    <a:lnTo>
                      <a:pt x="62918" y="281261"/>
                    </a:lnTo>
                    <a:lnTo>
                      <a:pt x="63388" y="281085"/>
                    </a:lnTo>
                    <a:lnTo>
                      <a:pt x="64226" y="281371"/>
                    </a:lnTo>
                    <a:lnTo>
                      <a:pt x="65001" y="281589"/>
                    </a:lnTo>
                    <a:lnTo>
                      <a:pt x="65877" y="281067"/>
                    </a:lnTo>
                    <a:lnTo>
                      <a:pt x="66398" y="280597"/>
                    </a:lnTo>
                    <a:lnTo>
                      <a:pt x="66715" y="280226"/>
                    </a:lnTo>
                    <a:lnTo>
                      <a:pt x="67185" y="279627"/>
                    </a:lnTo>
                    <a:lnTo>
                      <a:pt x="67947" y="279284"/>
                    </a:lnTo>
                    <a:lnTo>
                      <a:pt x="68824" y="279671"/>
                    </a:lnTo>
                    <a:lnTo>
                      <a:pt x="69293" y="280101"/>
                    </a:lnTo>
                    <a:lnTo>
                      <a:pt x="69611" y="280824"/>
                    </a:lnTo>
                    <a:lnTo>
                      <a:pt x="69840" y="281673"/>
                    </a:lnTo>
                    <a:lnTo>
                      <a:pt x="70284" y="282988"/>
                    </a:lnTo>
                    <a:lnTo>
                      <a:pt x="71135" y="283306"/>
                    </a:lnTo>
                    <a:lnTo>
                      <a:pt x="72024" y="282768"/>
                    </a:lnTo>
                    <a:lnTo>
                      <a:pt x="72773" y="282153"/>
                    </a:lnTo>
                    <a:lnTo>
                      <a:pt x="73434" y="282164"/>
                    </a:lnTo>
                    <a:lnTo>
                      <a:pt x="73840" y="282947"/>
                    </a:lnTo>
                    <a:lnTo>
                      <a:pt x="73827" y="283677"/>
                    </a:lnTo>
                    <a:lnTo>
                      <a:pt x="75770" y="285125"/>
                    </a:lnTo>
                    <a:lnTo>
                      <a:pt x="76151" y="286125"/>
                    </a:lnTo>
                    <a:lnTo>
                      <a:pt x="76063" y="287197"/>
                    </a:lnTo>
                    <a:lnTo>
                      <a:pt x="75821" y="288112"/>
                    </a:lnTo>
                    <a:lnTo>
                      <a:pt x="75555" y="289098"/>
                    </a:lnTo>
                    <a:lnTo>
                      <a:pt x="76469" y="289813"/>
                    </a:lnTo>
                    <a:lnTo>
                      <a:pt x="78094" y="289779"/>
                    </a:lnTo>
                    <a:lnTo>
                      <a:pt x="78603" y="290520"/>
                    </a:lnTo>
                    <a:lnTo>
                      <a:pt x="78692" y="291834"/>
                    </a:lnTo>
                    <a:lnTo>
                      <a:pt x="78679" y="293517"/>
                    </a:lnTo>
                    <a:lnTo>
                      <a:pt x="78806" y="295874"/>
                    </a:lnTo>
                    <a:lnTo>
                      <a:pt x="79555" y="296969"/>
                    </a:lnTo>
                    <a:lnTo>
                      <a:pt x="80812" y="296959"/>
                    </a:lnTo>
                    <a:lnTo>
                      <a:pt x="82006" y="296117"/>
                    </a:lnTo>
                    <a:lnTo>
                      <a:pt x="82921" y="296075"/>
                    </a:lnTo>
                    <a:lnTo>
                      <a:pt x="82603" y="297953"/>
                    </a:lnTo>
                    <a:lnTo>
                      <a:pt x="82095" y="298870"/>
                    </a:lnTo>
                    <a:lnTo>
                      <a:pt x="81130" y="299173"/>
                    </a:lnTo>
                    <a:lnTo>
                      <a:pt x="80127" y="300428"/>
                    </a:lnTo>
                    <a:lnTo>
                      <a:pt x="80812" y="301243"/>
                    </a:lnTo>
                    <a:lnTo>
                      <a:pt x="82235" y="300890"/>
                    </a:lnTo>
                    <a:lnTo>
                      <a:pt x="82921" y="301697"/>
                    </a:lnTo>
                    <a:lnTo>
                      <a:pt x="83225" y="302093"/>
                    </a:lnTo>
                    <a:lnTo>
                      <a:pt x="83683" y="302632"/>
                    </a:lnTo>
                    <a:lnTo>
                      <a:pt x="84191" y="303684"/>
                    </a:lnTo>
                    <a:lnTo>
                      <a:pt x="83962" y="304863"/>
                    </a:lnTo>
                    <a:lnTo>
                      <a:pt x="83187" y="304954"/>
                    </a:lnTo>
                    <a:lnTo>
                      <a:pt x="82514" y="304450"/>
                    </a:lnTo>
                    <a:lnTo>
                      <a:pt x="81587" y="303843"/>
                    </a:lnTo>
                    <a:lnTo>
                      <a:pt x="80368" y="303801"/>
                    </a:lnTo>
                    <a:lnTo>
                      <a:pt x="79733" y="304492"/>
                    </a:lnTo>
                    <a:lnTo>
                      <a:pt x="81232" y="305722"/>
                    </a:lnTo>
                    <a:lnTo>
                      <a:pt x="82324" y="306259"/>
                    </a:lnTo>
                    <a:lnTo>
                      <a:pt x="83568" y="307066"/>
                    </a:lnTo>
                    <a:lnTo>
                      <a:pt x="84216" y="307986"/>
                    </a:lnTo>
                    <a:lnTo>
                      <a:pt x="83683" y="308979"/>
                    </a:lnTo>
                    <a:lnTo>
                      <a:pt x="82971" y="308692"/>
                    </a:lnTo>
                    <a:lnTo>
                      <a:pt x="82197" y="308145"/>
                    </a:lnTo>
                    <a:lnTo>
                      <a:pt x="81206" y="307986"/>
                    </a:lnTo>
                    <a:lnTo>
                      <a:pt x="80050" y="308566"/>
                    </a:lnTo>
                    <a:lnTo>
                      <a:pt x="79377" y="309332"/>
                    </a:lnTo>
                    <a:lnTo>
                      <a:pt x="78933" y="309946"/>
                    </a:lnTo>
                    <a:lnTo>
                      <a:pt x="79187" y="310922"/>
                    </a:lnTo>
                    <a:lnTo>
                      <a:pt x="80431" y="311806"/>
                    </a:lnTo>
                    <a:lnTo>
                      <a:pt x="81981" y="313161"/>
                    </a:lnTo>
                    <a:lnTo>
                      <a:pt x="83010" y="313985"/>
                    </a:lnTo>
                    <a:lnTo>
                      <a:pt x="83187" y="314980"/>
                    </a:lnTo>
                    <a:lnTo>
                      <a:pt x="82425" y="315705"/>
                    </a:lnTo>
                    <a:lnTo>
                      <a:pt x="81092" y="316048"/>
                    </a:lnTo>
                    <a:lnTo>
                      <a:pt x="80304" y="316637"/>
                    </a:lnTo>
                    <a:lnTo>
                      <a:pt x="80571" y="318010"/>
                    </a:lnTo>
                    <a:lnTo>
                      <a:pt x="81092" y="318945"/>
                    </a:lnTo>
                    <a:lnTo>
                      <a:pt x="81269" y="320391"/>
                    </a:lnTo>
                    <a:lnTo>
                      <a:pt x="80927" y="321999"/>
                    </a:lnTo>
                    <a:lnTo>
                      <a:pt x="81803" y="323137"/>
                    </a:lnTo>
                    <a:lnTo>
                      <a:pt x="82286" y="324145"/>
                    </a:lnTo>
                    <a:lnTo>
                      <a:pt x="81638" y="324618"/>
                    </a:lnTo>
                    <a:lnTo>
                      <a:pt x="80736" y="324491"/>
                    </a:lnTo>
                    <a:lnTo>
                      <a:pt x="79428" y="325779"/>
                    </a:lnTo>
                    <a:lnTo>
                      <a:pt x="78945" y="326419"/>
                    </a:lnTo>
                    <a:lnTo>
                      <a:pt x="78247" y="326796"/>
                    </a:lnTo>
                    <a:lnTo>
                      <a:pt x="78323" y="327714"/>
                    </a:lnTo>
                    <a:lnTo>
                      <a:pt x="78450" y="329373"/>
                    </a:lnTo>
                    <a:lnTo>
                      <a:pt x="78171" y="330198"/>
                    </a:lnTo>
                    <a:lnTo>
                      <a:pt x="77739" y="331645"/>
                    </a:lnTo>
                    <a:lnTo>
                      <a:pt x="77256" y="333378"/>
                    </a:lnTo>
                    <a:lnTo>
                      <a:pt x="76748" y="334540"/>
                    </a:lnTo>
                    <a:lnTo>
                      <a:pt x="75961" y="334330"/>
                    </a:lnTo>
                    <a:lnTo>
                      <a:pt x="75555" y="333606"/>
                    </a:lnTo>
                    <a:lnTo>
                      <a:pt x="74996" y="332638"/>
                    </a:lnTo>
                    <a:lnTo>
                      <a:pt x="74462" y="332032"/>
                    </a:lnTo>
                    <a:lnTo>
                      <a:pt x="73891" y="332134"/>
                    </a:lnTo>
                    <a:lnTo>
                      <a:pt x="73662" y="333691"/>
                    </a:lnTo>
                    <a:lnTo>
                      <a:pt x="73269" y="334996"/>
                    </a:lnTo>
                    <a:lnTo>
                      <a:pt x="73218" y="335906"/>
                    </a:lnTo>
                    <a:lnTo>
                      <a:pt x="73446" y="336872"/>
                    </a:lnTo>
                    <a:lnTo>
                      <a:pt x="73573" y="336913"/>
                    </a:lnTo>
                    <a:lnTo>
                      <a:pt x="74196" y="337058"/>
                    </a:lnTo>
                    <a:lnTo>
                      <a:pt x="75262" y="337361"/>
                    </a:lnTo>
                    <a:lnTo>
                      <a:pt x="75885" y="337840"/>
                    </a:lnTo>
                    <a:lnTo>
                      <a:pt x="76202" y="338528"/>
                    </a:lnTo>
                    <a:lnTo>
                      <a:pt x="76215" y="338984"/>
                    </a:lnTo>
                    <a:lnTo>
                      <a:pt x="76215" y="339565"/>
                    </a:lnTo>
                    <a:lnTo>
                      <a:pt x="76215" y="340128"/>
                    </a:lnTo>
                    <a:lnTo>
                      <a:pt x="76253" y="340946"/>
                    </a:lnTo>
                    <a:lnTo>
                      <a:pt x="76393" y="341746"/>
                    </a:lnTo>
                    <a:lnTo>
                      <a:pt x="76634" y="342502"/>
                    </a:lnTo>
                    <a:lnTo>
                      <a:pt x="76736" y="343489"/>
                    </a:lnTo>
                    <a:lnTo>
                      <a:pt x="76748" y="344180"/>
                    </a:lnTo>
                    <a:lnTo>
                      <a:pt x="76863" y="344799"/>
                    </a:lnTo>
                    <a:lnTo>
                      <a:pt x="76977" y="345197"/>
                    </a:lnTo>
                    <a:lnTo>
                      <a:pt x="77307" y="345600"/>
                    </a:lnTo>
                    <a:lnTo>
                      <a:pt x="77841" y="345885"/>
                    </a:lnTo>
                    <a:lnTo>
                      <a:pt x="78336" y="345963"/>
                    </a:lnTo>
                    <a:lnTo>
                      <a:pt x="78603" y="345921"/>
                    </a:lnTo>
                    <a:lnTo>
                      <a:pt x="78958" y="345667"/>
                    </a:lnTo>
                    <a:lnTo>
                      <a:pt x="79161" y="345373"/>
                    </a:lnTo>
                    <a:lnTo>
                      <a:pt x="79784" y="345332"/>
                    </a:lnTo>
                    <a:lnTo>
                      <a:pt x="80431" y="345709"/>
                    </a:lnTo>
                    <a:lnTo>
                      <a:pt x="80774" y="345903"/>
                    </a:lnTo>
                    <a:lnTo>
                      <a:pt x="81269" y="345861"/>
                    </a:lnTo>
                    <a:lnTo>
                      <a:pt x="81981" y="345685"/>
                    </a:lnTo>
                    <a:lnTo>
                      <a:pt x="82844" y="345600"/>
                    </a:lnTo>
                    <a:lnTo>
                      <a:pt x="83683" y="345625"/>
                    </a:lnTo>
                    <a:lnTo>
                      <a:pt x="84483" y="346122"/>
                    </a:lnTo>
                    <a:lnTo>
                      <a:pt x="84762" y="346477"/>
                    </a:lnTo>
                    <a:lnTo>
                      <a:pt x="85003" y="346896"/>
                    </a:lnTo>
                    <a:lnTo>
                      <a:pt x="85295" y="347358"/>
                    </a:lnTo>
                    <a:lnTo>
                      <a:pt x="85676" y="347779"/>
                    </a:lnTo>
                    <a:lnTo>
                      <a:pt x="86019" y="348167"/>
                    </a:lnTo>
                    <a:lnTo>
                      <a:pt x="86464" y="348606"/>
                    </a:lnTo>
                    <a:lnTo>
                      <a:pt x="87010" y="349043"/>
                    </a:lnTo>
                    <a:lnTo>
                      <a:pt x="87518" y="349488"/>
                    </a:lnTo>
                    <a:lnTo>
                      <a:pt x="87848" y="349885"/>
                    </a:lnTo>
                    <a:lnTo>
                      <a:pt x="88140" y="350146"/>
                    </a:lnTo>
                    <a:lnTo>
                      <a:pt x="88191" y="350601"/>
                    </a:lnTo>
                    <a:lnTo>
                      <a:pt x="88318" y="350912"/>
                    </a:lnTo>
                    <a:lnTo>
                      <a:pt x="88572" y="351114"/>
                    </a:lnTo>
                    <a:lnTo>
                      <a:pt x="88851" y="351349"/>
                    </a:lnTo>
                    <a:lnTo>
                      <a:pt x="89067" y="351610"/>
                    </a:lnTo>
                    <a:lnTo>
                      <a:pt x="89410" y="351946"/>
                    </a:lnTo>
                    <a:lnTo>
                      <a:pt x="89474" y="352325"/>
                    </a:lnTo>
                    <a:lnTo>
                      <a:pt x="89397" y="352746"/>
                    </a:lnTo>
                    <a:lnTo>
                      <a:pt x="89118" y="353115"/>
                    </a:lnTo>
                    <a:lnTo>
                      <a:pt x="89042" y="353606"/>
                    </a:lnTo>
                    <a:lnTo>
                      <a:pt x="88661" y="353874"/>
                    </a:lnTo>
                    <a:lnTo>
                      <a:pt x="88166" y="353926"/>
                    </a:lnTo>
                    <a:lnTo>
                      <a:pt x="87708" y="353637"/>
                    </a:lnTo>
                    <a:lnTo>
                      <a:pt x="87137" y="353203"/>
                    </a:lnTo>
                    <a:lnTo>
                      <a:pt x="86527" y="352770"/>
                    </a:lnTo>
                    <a:lnTo>
                      <a:pt x="86121" y="352569"/>
                    </a:lnTo>
                    <a:lnTo>
                      <a:pt x="85219" y="352182"/>
                    </a:lnTo>
                    <a:lnTo>
                      <a:pt x="84584" y="352005"/>
                    </a:lnTo>
                    <a:lnTo>
                      <a:pt x="84089" y="351787"/>
                    </a:lnTo>
                    <a:lnTo>
                      <a:pt x="83429" y="351913"/>
                    </a:lnTo>
                    <a:lnTo>
                      <a:pt x="83149" y="352520"/>
                    </a:lnTo>
                    <a:lnTo>
                      <a:pt x="82997" y="353048"/>
                    </a:lnTo>
                    <a:lnTo>
                      <a:pt x="82870" y="354035"/>
                    </a:lnTo>
                    <a:lnTo>
                      <a:pt x="82895" y="354437"/>
                    </a:lnTo>
                    <a:lnTo>
                      <a:pt x="83187" y="355111"/>
                    </a:lnTo>
                    <a:lnTo>
                      <a:pt x="83492" y="355414"/>
                    </a:lnTo>
                    <a:lnTo>
                      <a:pt x="84102" y="355643"/>
                    </a:lnTo>
                    <a:lnTo>
                      <a:pt x="84686" y="355827"/>
                    </a:lnTo>
                    <a:lnTo>
                      <a:pt x="84914" y="356087"/>
                    </a:lnTo>
                    <a:lnTo>
                      <a:pt x="85067" y="356434"/>
                    </a:lnTo>
                    <a:lnTo>
                      <a:pt x="85270" y="356617"/>
                    </a:lnTo>
                    <a:lnTo>
                      <a:pt x="85702" y="356635"/>
                    </a:lnTo>
                    <a:lnTo>
                      <a:pt x="86959" y="356534"/>
                    </a:lnTo>
                    <a:lnTo>
                      <a:pt x="87569" y="356617"/>
                    </a:lnTo>
                    <a:lnTo>
                      <a:pt x="88318" y="356685"/>
                    </a:lnTo>
                    <a:lnTo>
                      <a:pt x="89156" y="356744"/>
                    </a:lnTo>
                    <a:lnTo>
                      <a:pt x="90083" y="356838"/>
                    </a:lnTo>
                    <a:lnTo>
                      <a:pt x="90782" y="356811"/>
                    </a:lnTo>
                    <a:lnTo>
                      <a:pt x="91303" y="356661"/>
                    </a:lnTo>
                    <a:lnTo>
                      <a:pt x="91988" y="356316"/>
                    </a:lnTo>
                    <a:lnTo>
                      <a:pt x="92560" y="356038"/>
                    </a:lnTo>
                    <a:lnTo>
                      <a:pt x="92890" y="355845"/>
                    </a:lnTo>
                    <a:lnTo>
                      <a:pt x="93563" y="355742"/>
                    </a:lnTo>
                    <a:lnTo>
                      <a:pt x="93957" y="355801"/>
                    </a:lnTo>
                    <a:lnTo>
                      <a:pt x="94782" y="355996"/>
                    </a:lnTo>
                    <a:lnTo>
                      <a:pt x="95405" y="356180"/>
                    </a:lnTo>
                    <a:lnTo>
                      <a:pt x="95735" y="356744"/>
                    </a:lnTo>
                    <a:lnTo>
                      <a:pt x="95811" y="357165"/>
                    </a:lnTo>
                    <a:lnTo>
                      <a:pt x="95964" y="357519"/>
                    </a:lnTo>
                    <a:lnTo>
                      <a:pt x="96345" y="357839"/>
                    </a:lnTo>
                    <a:lnTo>
                      <a:pt x="96649" y="358133"/>
                    </a:lnTo>
                    <a:lnTo>
                      <a:pt x="96598" y="358966"/>
                    </a:lnTo>
                    <a:lnTo>
                      <a:pt x="96357" y="359488"/>
                    </a:lnTo>
                    <a:lnTo>
                      <a:pt x="95735" y="359835"/>
                    </a:lnTo>
                    <a:lnTo>
                      <a:pt x="95341" y="360236"/>
                    </a:lnTo>
                    <a:lnTo>
                      <a:pt x="94541" y="360936"/>
                    </a:lnTo>
                    <a:lnTo>
                      <a:pt x="93538" y="361392"/>
                    </a:lnTo>
                    <a:lnTo>
                      <a:pt x="92674" y="361711"/>
                    </a:lnTo>
                    <a:lnTo>
                      <a:pt x="92407" y="362249"/>
                    </a:lnTo>
                    <a:lnTo>
                      <a:pt x="92789" y="362729"/>
                    </a:lnTo>
                    <a:lnTo>
                      <a:pt x="93665" y="363091"/>
                    </a:lnTo>
                    <a:lnTo>
                      <a:pt x="94655" y="362979"/>
                    </a:lnTo>
                    <a:lnTo>
                      <a:pt x="95468" y="362719"/>
                    </a:lnTo>
                    <a:lnTo>
                      <a:pt x="96649" y="362764"/>
                    </a:lnTo>
                    <a:lnTo>
                      <a:pt x="97716" y="362905"/>
                    </a:lnTo>
                    <a:lnTo>
                      <a:pt x="98084" y="363377"/>
                    </a:lnTo>
                    <a:lnTo>
                      <a:pt x="97983" y="363754"/>
                    </a:lnTo>
                    <a:lnTo>
                      <a:pt x="97843" y="364858"/>
                    </a:lnTo>
                    <a:lnTo>
                      <a:pt x="97653" y="365564"/>
                    </a:lnTo>
                    <a:lnTo>
                      <a:pt x="97195" y="366331"/>
                    </a:lnTo>
                    <a:lnTo>
                      <a:pt x="97068" y="366861"/>
                    </a:lnTo>
                    <a:lnTo>
                      <a:pt x="97411" y="367256"/>
                    </a:lnTo>
                    <a:lnTo>
                      <a:pt x="98224" y="367459"/>
                    </a:lnTo>
                    <a:lnTo>
                      <a:pt x="98846" y="367939"/>
                    </a:lnTo>
                    <a:lnTo>
                      <a:pt x="99507" y="368411"/>
                    </a:lnTo>
                    <a:lnTo>
                      <a:pt x="100193" y="368394"/>
                    </a:lnTo>
                    <a:lnTo>
                      <a:pt x="100751" y="367999"/>
                    </a:lnTo>
                    <a:lnTo>
                      <a:pt x="101044" y="367089"/>
                    </a:lnTo>
                    <a:lnTo>
                      <a:pt x="101450" y="366289"/>
                    </a:lnTo>
                    <a:lnTo>
                      <a:pt x="101882" y="364985"/>
                    </a:lnTo>
                    <a:lnTo>
                      <a:pt x="102428" y="364723"/>
                    </a:lnTo>
                    <a:lnTo>
                      <a:pt x="103139" y="364714"/>
                    </a:lnTo>
                    <a:lnTo>
                      <a:pt x="103888" y="364816"/>
                    </a:lnTo>
                    <a:lnTo>
                      <a:pt x="104447" y="365253"/>
                    </a:lnTo>
                    <a:lnTo>
                      <a:pt x="104866" y="365784"/>
                    </a:lnTo>
                    <a:lnTo>
                      <a:pt x="105260" y="366138"/>
                    </a:lnTo>
                    <a:lnTo>
                      <a:pt x="105755" y="366381"/>
                    </a:lnTo>
                    <a:lnTo>
                      <a:pt x="106428" y="366373"/>
                    </a:lnTo>
                    <a:lnTo>
                      <a:pt x="107355" y="366431"/>
                    </a:lnTo>
                    <a:lnTo>
                      <a:pt x="107279" y="368033"/>
                    </a:lnTo>
                    <a:lnTo>
                      <a:pt x="106708" y="368689"/>
                    </a:lnTo>
                    <a:lnTo>
                      <a:pt x="107000" y="369219"/>
                    </a:lnTo>
                    <a:lnTo>
                      <a:pt x="107787" y="369656"/>
                    </a:lnTo>
                    <a:lnTo>
                      <a:pt x="108714" y="369705"/>
                    </a:lnTo>
                    <a:lnTo>
                      <a:pt x="109324" y="369352"/>
                    </a:lnTo>
                    <a:lnTo>
                      <a:pt x="109870" y="368990"/>
                    </a:lnTo>
                    <a:lnTo>
                      <a:pt x="110302" y="368503"/>
                    </a:lnTo>
                    <a:lnTo>
                      <a:pt x="110734" y="368133"/>
                    </a:lnTo>
                    <a:lnTo>
                      <a:pt x="111178" y="368039"/>
                    </a:lnTo>
                    <a:lnTo>
                      <a:pt x="111839" y="368300"/>
                    </a:lnTo>
                    <a:lnTo>
                      <a:pt x="112664" y="368268"/>
                    </a:lnTo>
                    <a:lnTo>
                      <a:pt x="113591" y="368468"/>
                    </a:lnTo>
                    <a:lnTo>
                      <a:pt x="114124" y="368705"/>
                    </a:lnTo>
                    <a:lnTo>
                      <a:pt x="114264" y="369152"/>
                    </a:lnTo>
                    <a:lnTo>
                      <a:pt x="114518" y="369858"/>
                    </a:lnTo>
                    <a:lnTo>
                      <a:pt x="115267" y="370583"/>
                    </a:lnTo>
                    <a:lnTo>
                      <a:pt x="115966" y="370963"/>
                    </a:lnTo>
                    <a:lnTo>
                      <a:pt x="116817" y="371306"/>
                    </a:lnTo>
                    <a:lnTo>
                      <a:pt x="117376" y="371464"/>
                    </a:lnTo>
                    <a:lnTo>
                      <a:pt x="118354" y="371602"/>
                    </a:lnTo>
                    <a:lnTo>
                      <a:pt x="118976" y="371407"/>
                    </a:lnTo>
                    <a:lnTo>
                      <a:pt x="119687" y="371137"/>
                    </a:lnTo>
                    <a:lnTo>
                      <a:pt x="120005" y="370942"/>
                    </a:lnTo>
                    <a:lnTo>
                      <a:pt x="121173" y="370851"/>
                    </a:lnTo>
                    <a:lnTo>
                      <a:pt x="122151" y="371147"/>
                    </a:lnTo>
                    <a:lnTo>
                      <a:pt x="123142" y="371525"/>
                    </a:lnTo>
                    <a:lnTo>
                      <a:pt x="123637" y="371718"/>
                    </a:lnTo>
                    <a:lnTo>
                      <a:pt x="124335" y="372164"/>
                    </a:lnTo>
                    <a:lnTo>
                      <a:pt x="124983" y="372685"/>
                    </a:lnTo>
                    <a:lnTo>
                      <a:pt x="125110" y="373072"/>
                    </a:lnTo>
                    <a:lnTo>
                      <a:pt x="124831" y="373609"/>
                    </a:lnTo>
                    <a:lnTo>
                      <a:pt x="124551" y="374140"/>
                    </a:lnTo>
                    <a:lnTo>
                      <a:pt x="124602" y="374571"/>
                    </a:lnTo>
                    <a:lnTo>
                      <a:pt x="124742" y="375177"/>
                    </a:lnTo>
                    <a:lnTo>
                      <a:pt x="124602" y="375884"/>
                    </a:lnTo>
                    <a:lnTo>
                      <a:pt x="124386" y="376179"/>
                    </a:lnTo>
                    <a:lnTo>
                      <a:pt x="124069" y="376903"/>
                    </a:lnTo>
                    <a:lnTo>
                      <a:pt x="123611" y="377626"/>
                    </a:lnTo>
                    <a:lnTo>
                      <a:pt x="123269" y="378190"/>
                    </a:lnTo>
                    <a:lnTo>
                      <a:pt x="123383" y="378714"/>
                    </a:lnTo>
                    <a:lnTo>
                      <a:pt x="123611" y="379159"/>
                    </a:lnTo>
                    <a:lnTo>
                      <a:pt x="123878" y="379529"/>
                    </a:lnTo>
                    <a:lnTo>
                      <a:pt x="124666" y="379713"/>
                    </a:lnTo>
                    <a:lnTo>
                      <a:pt x="125237" y="379705"/>
                    </a:lnTo>
                    <a:lnTo>
                      <a:pt x="125694" y="379572"/>
                    </a:lnTo>
                    <a:lnTo>
                      <a:pt x="126342" y="379319"/>
                    </a:lnTo>
                    <a:lnTo>
                      <a:pt x="127079" y="379116"/>
                    </a:lnTo>
                    <a:lnTo>
                      <a:pt x="127701" y="378990"/>
                    </a:lnTo>
                    <a:lnTo>
                      <a:pt x="128120" y="379082"/>
                    </a:lnTo>
                    <a:lnTo>
                      <a:pt x="128729" y="379269"/>
                    </a:lnTo>
                    <a:lnTo>
                      <a:pt x="129377" y="379429"/>
                    </a:lnTo>
                    <a:lnTo>
                      <a:pt x="130380" y="379622"/>
                    </a:lnTo>
                    <a:lnTo>
                      <a:pt x="130711" y="379798"/>
                    </a:lnTo>
                    <a:lnTo>
                      <a:pt x="131054" y="379882"/>
                    </a:lnTo>
                    <a:lnTo>
                      <a:pt x="131460" y="379967"/>
                    </a:lnTo>
                    <a:lnTo>
                      <a:pt x="131904" y="379865"/>
                    </a:lnTo>
                    <a:lnTo>
                      <a:pt x="132006" y="379611"/>
                    </a:lnTo>
                    <a:lnTo>
                      <a:pt x="131917" y="379175"/>
                    </a:lnTo>
                    <a:lnTo>
                      <a:pt x="131739" y="378628"/>
                    </a:lnTo>
                    <a:lnTo>
                      <a:pt x="131701" y="378039"/>
                    </a:lnTo>
                    <a:lnTo>
                      <a:pt x="131803" y="377583"/>
                    </a:lnTo>
                    <a:lnTo>
                      <a:pt x="132387" y="376802"/>
                    </a:lnTo>
                    <a:lnTo>
                      <a:pt x="132920" y="377038"/>
                    </a:lnTo>
                    <a:lnTo>
                      <a:pt x="133225" y="377442"/>
                    </a:lnTo>
                    <a:lnTo>
                      <a:pt x="133429" y="377905"/>
                    </a:lnTo>
                    <a:lnTo>
                      <a:pt x="133632" y="378207"/>
                    </a:lnTo>
                    <a:lnTo>
                      <a:pt x="133899" y="378461"/>
                    </a:lnTo>
                    <a:lnTo>
                      <a:pt x="134216" y="378923"/>
                    </a:lnTo>
                    <a:lnTo>
                      <a:pt x="134445" y="379116"/>
                    </a:lnTo>
                    <a:lnTo>
                      <a:pt x="135054" y="379368"/>
                    </a:lnTo>
                    <a:lnTo>
                      <a:pt x="135296" y="379435"/>
                    </a:lnTo>
                    <a:lnTo>
                      <a:pt x="135816" y="379656"/>
                    </a:lnTo>
                    <a:lnTo>
                      <a:pt x="136134" y="379985"/>
                    </a:lnTo>
                    <a:lnTo>
                      <a:pt x="136362" y="380380"/>
                    </a:lnTo>
                    <a:lnTo>
                      <a:pt x="136451" y="380640"/>
                    </a:lnTo>
                    <a:lnTo>
                      <a:pt x="137010" y="380866"/>
                    </a:lnTo>
                    <a:lnTo>
                      <a:pt x="137416" y="381086"/>
                    </a:lnTo>
                    <a:lnTo>
                      <a:pt x="138026" y="381328"/>
                    </a:lnTo>
                    <a:lnTo>
                      <a:pt x="138407" y="381328"/>
                    </a:lnTo>
                    <a:lnTo>
                      <a:pt x="138826" y="381188"/>
                    </a:lnTo>
                    <a:lnTo>
                      <a:pt x="139182" y="381036"/>
                    </a:lnTo>
                    <a:lnTo>
                      <a:pt x="139525" y="380784"/>
                    </a:lnTo>
                    <a:lnTo>
                      <a:pt x="139702" y="380050"/>
                    </a:lnTo>
                    <a:lnTo>
                      <a:pt x="140020" y="379420"/>
                    </a:lnTo>
                    <a:lnTo>
                      <a:pt x="140363" y="379167"/>
                    </a:lnTo>
                    <a:lnTo>
                      <a:pt x="140642" y="378973"/>
                    </a:lnTo>
                    <a:lnTo>
                      <a:pt x="141099" y="379032"/>
                    </a:lnTo>
                    <a:lnTo>
                      <a:pt x="141734" y="379343"/>
                    </a:lnTo>
                    <a:lnTo>
                      <a:pt x="142242" y="379671"/>
                    </a:lnTo>
                    <a:lnTo>
                      <a:pt x="142928" y="379975"/>
                    </a:lnTo>
                    <a:lnTo>
                      <a:pt x="143589" y="380017"/>
                    </a:lnTo>
                    <a:lnTo>
                      <a:pt x="144109" y="379891"/>
                    </a:lnTo>
                    <a:lnTo>
                      <a:pt x="144795" y="379622"/>
                    </a:lnTo>
                    <a:lnTo>
                      <a:pt x="145532" y="379234"/>
                    </a:lnTo>
                    <a:lnTo>
                      <a:pt x="146256" y="378730"/>
                    </a:lnTo>
                    <a:lnTo>
                      <a:pt x="147043" y="378603"/>
                    </a:lnTo>
                    <a:lnTo>
                      <a:pt x="147856" y="378560"/>
                    </a:lnTo>
                    <a:lnTo>
                      <a:pt x="148414" y="378518"/>
                    </a:lnTo>
                    <a:lnTo>
                      <a:pt x="149456" y="378790"/>
                    </a:lnTo>
                    <a:lnTo>
                      <a:pt x="149621" y="379225"/>
                    </a:lnTo>
                    <a:lnTo>
                      <a:pt x="149634" y="379925"/>
                    </a:lnTo>
                    <a:lnTo>
                      <a:pt x="149583" y="380437"/>
                    </a:lnTo>
                    <a:lnTo>
                      <a:pt x="149710" y="380715"/>
                    </a:lnTo>
                    <a:lnTo>
                      <a:pt x="150066" y="380682"/>
                    </a:lnTo>
                    <a:lnTo>
                      <a:pt x="150624" y="380666"/>
                    </a:lnTo>
                    <a:lnTo>
                      <a:pt x="151310" y="380556"/>
                    </a:lnTo>
                    <a:lnTo>
                      <a:pt x="151882" y="380437"/>
                    </a:lnTo>
                    <a:lnTo>
                      <a:pt x="152390" y="380160"/>
                    </a:lnTo>
                    <a:lnTo>
                      <a:pt x="153037" y="379689"/>
                    </a:lnTo>
                    <a:lnTo>
                      <a:pt x="153634" y="379310"/>
                    </a:lnTo>
                    <a:lnTo>
                      <a:pt x="154218" y="378973"/>
                    </a:lnTo>
                    <a:lnTo>
                      <a:pt x="153926" y="378687"/>
                    </a:lnTo>
                    <a:lnTo>
                      <a:pt x="153507" y="378494"/>
                    </a:lnTo>
                    <a:lnTo>
                      <a:pt x="153088" y="378216"/>
                    </a:lnTo>
                    <a:lnTo>
                      <a:pt x="152821" y="377718"/>
                    </a:lnTo>
                    <a:lnTo>
                      <a:pt x="152860" y="377398"/>
                    </a:lnTo>
                    <a:lnTo>
                      <a:pt x="153431" y="377045"/>
                    </a:lnTo>
                    <a:lnTo>
                      <a:pt x="154257" y="376792"/>
                    </a:lnTo>
                    <a:lnTo>
                      <a:pt x="154892" y="376717"/>
                    </a:lnTo>
                    <a:lnTo>
                      <a:pt x="155615" y="376615"/>
                    </a:lnTo>
                    <a:lnTo>
                      <a:pt x="156327" y="376717"/>
                    </a:lnTo>
                    <a:lnTo>
                      <a:pt x="157203" y="376903"/>
                    </a:lnTo>
                    <a:lnTo>
                      <a:pt x="157851" y="377223"/>
                    </a:lnTo>
                    <a:lnTo>
                      <a:pt x="158181" y="377190"/>
                    </a:lnTo>
                    <a:lnTo>
                      <a:pt x="158879" y="376699"/>
                    </a:lnTo>
                    <a:lnTo>
                      <a:pt x="159133" y="376229"/>
                    </a:lnTo>
                    <a:lnTo>
                      <a:pt x="159464" y="376188"/>
                    </a:lnTo>
                    <a:lnTo>
                      <a:pt x="159883" y="376171"/>
                    </a:lnTo>
                    <a:lnTo>
                      <a:pt x="160467" y="376146"/>
                    </a:lnTo>
                    <a:lnTo>
                      <a:pt x="161000" y="376203"/>
                    </a:lnTo>
                    <a:lnTo>
                      <a:pt x="161559" y="376203"/>
                    </a:lnTo>
                    <a:lnTo>
                      <a:pt x="162029" y="376449"/>
                    </a:lnTo>
                    <a:lnTo>
                      <a:pt x="162232" y="376826"/>
                    </a:lnTo>
                    <a:lnTo>
                      <a:pt x="162537" y="376936"/>
                    </a:lnTo>
                    <a:lnTo>
                      <a:pt x="162829" y="376792"/>
                    </a:lnTo>
                    <a:lnTo>
                      <a:pt x="163007" y="376508"/>
                    </a:lnTo>
                    <a:lnTo>
                      <a:pt x="163223" y="376078"/>
                    </a:lnTo>
                    <a:lnTo>
                      <a:pt x="163680" y="375413"/>
                    </a:lnTo>
                    <a:lnTo>
                      <a:pt x="164112" y="375144"/>
                    </a:lnTo>
                    <a:lnTo>
                      <a:pt x="164569" y="375034"/>
                    </a:lnTo>
                    <a:lnTo>
                      <a:pt x="165382" y="374681"/>
                    </a:lnTo>
                    <a:lnTo>
                      <a:pt x="165915" y="374420"/>
                    </a:lnTo>
                    <a:lnTo>
                      <a:pt x="166487" y="373999"/>
                    </a:lnTo>
                    <a:lnTo>
                      <a:pt x="166626" y="373714"/>
                    </a:lnTo>
                    <a:lnTo>
                      <a:pt x="166614" y="373030"/>
                    </a:lnTo>
                    <a:lnTo>
                      <a:pt x="166601" y="372332"/>
                    </a:lnTo>
                    <a:lnTo>
                      <a:pt x="166804" y="371878"/>
                    </a:lnTo>
                    <a:lnTo>
                      <a:pt x="167096" y="371549"/>
                    </a:lnTo>
                    <a:lnTo>
                      <a:pt x="167223" y="371162"/>
                    </a:lnTo>
                    <a:lnTo>
                      <a:pt x="167363" y="370396"/>
                    </a:lnTo>
                    <a:lnTo>
                      <a:pt x="167604" y="369876"/>
                    </a:lnTo>
                    <a:lnTo>
                      <a:pt x="167808" y="369286"/>
                    </a:lnTo>
                    <a:lnTo>
                      <a:pt x="168226" y="368711"/>
                    </a:lnTo>
                    <a:lnTo>
                      <a:pt x="168709" y="368359"/>
                    </a:lnTo>
                    <a:lnTo>
                      <a:pt x="169192" y="368545"/>
                    </a:lnTo>
                    <a:lnTo>
                      <a:pt x="169623" y="368950"/>
                    </a:lnTo>
                    <a:lnTo>
                      <a:pt x="169890" y="369571"/>
                    </a:lnTo>
                    <a:lnTo>
                      <a:pt x="170017" y="370127"/>
                    </a:lnTo>
                    <a:lnTo>
                      <a:pt x="170157" y="370766"/>
                    </a:lnTo>
                    <a:lnTo>
                      <a:pt x="170170" y="371179"/>
                    </a:lnTo>
                    <a:lnTo>
                      <a:pt x="170551" y="371626"/>
                    </a:lnTo>
                    <a:lnTo>
                      <a:pt x="170932" y="371575"/>
                    </a:lnTo>
                    <a:lnTo>
                      <a:pt x="171249" y="371389"/>
                    </a:lnTo>
                    <a:lnTo>
                      <a:pt x="171401" y="371119"/>
                    </a:lnTo>
                    <a:lnTo>
                      <a:pt x="171452" y="370734"/>
                    </a:lnTo>
                    <a:lnTo>
                      <a:pt x="171554" y="370414"/>
                    </a:lnTo>
                    <a:lnTo>
                      <a:pt x="171770" y="370236"/>
                    </a:lnTo>
                    <a:lnTo>
                      <a:pt x="172125" y="370202"/>
                    </a:lnTo>
                    <a:lnTo>
                      <a:pt x="172735" y="370185"/>
                    </a:lnTo>
                    <a:lnTo>
                      <a:pt x="173129" y="370076"/>
                    </a:lnTo>
                    <a:lnTo>
                      <a:pt x="173713" y="369782"/>
                    </a:lnTo>
                    <a:lnTo>
                      <a:pt x="173992" y="369512"/>
                    </a:lnTo>
                    <a:lnTo>
                      <a:pt x="174208" y="369261"/>
                    </a:lnTo>
                    <a:lnTo>
                      <a:pt x="174640" y="368830"/>
                    </a:lnTo>
                    <a:lnTo>
                      <a:pt x="174932" y="368772"/>
                    </a:lnTo>
                    <a:lnTo>
                      <a:pt x="175351" y="368772"/>
                    </a:lnTo>
                    <a:lnTo>
                      <a:pt x="175885" y="368874"/>
                    </a:lnTo>
                    <a:lnTo>
                      <a:pt x="176088" y="368983"/>
                    </a:lnTo>
                    <a:lnTo>
                      <a:pt x="210861" y="321090"/>
                    </a:lnTo>
                    <a:lnTo>
                      <a:pt x="218785" y="310711"/>
                    </a:lnTo>
                    <a:lnTo>
                      <a:pt x="222633" y="305882"/>
                    </a:lnTo>
                    <a:lnTo>
                      <a:pt x="222710" y="285024"/>
                    </a:lnTo>
                    <a:lnTo>
                      <a:pt x="222786" y="253933"/>
                    </a:lnTo>
                    <a:lnTo>
                      <a:pt x="223027" y="218608"/>
                    </a:lnTo>
                    <a:lnTo>
                      <a:pt x="223180" y="192843"/>
                    </a:lnTo>
                    <a:lnTo>
                      <a:pt x="223281" y="169974"/>
                    </a:lnTo>
                    <a:lnTo>
                      <a:pt x="224157" y="109541"/>
                    </a:lnTo>
                    <a:lnTo>
                      <a:pt x="224043" y="72615"/>
                    </a:lnTo>
                    <a:lnTo>
                      <a:pt x="218176" y="67750"/>
                    </a:lnTo>
                    <a:lnTo>
                      <a:pt x="215572" y="65991"/>
                    </a:lnTo>
                    <a:lnTo>
                      <a:pt x="167350" y="33410"/>
                    </a:lnTo>
                    <a:lnTo>
                      <a:pt x="151132" y="22443"/>
                    </a:lnTo>
                    <a:lnTo>
                      <a:pt x="112829" y="15768"/>
                    </a:lnTo>
                    <a:lnTo>
                      <a:pt x="64836" y="7392"/>
                    </a:lnTo>
                    <a:lnTo>
                      <a:pt x="42357" y="3464"/>
                    </a:lnTo>
                    <a:lnTo>
                      <a:pt x="22913" y="11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A6045E7-8748-CF8A-A9B5-1479A6021893}"/>
                  </a:ext>
                </a:extLst>
              </p:cNvPr>
              <p:cNvSpPr/>
              <p:nvPr/>
            </p:nvSpPr>
            <p:spPr>
              <a:xfrm flipV="1">
                <a:off x="4562895" y="4018396"/>
                <a:ext cx="804765" cy="645776"/>
              </a:xfrm>
              <a:custGeom>
                <a:avLst/>
                <a:gdLst>
                  <a:gd name="connsiteX0" fmla="*/ 759102 w 804765"/>
                  <a:gd name="connsiteY0" fmla="*/ 454165 h 645776"/>
                  <a:gd name="connsiteX1" fmla="*/ 758712 w 804765"/>
                  <a:gd name="connsiteY1" fmla="*/ 454259 h 645776"/>
                  <a:gd name="connsiteX2" fmla="*/ 757254 w 804765"/>
                  <a:gd name="connsiteY2" fmla="*/ 454536 h 645776"/>
                  <a:gd name="connsiteX3" fmla="*/ 755309 w 804765"/>
                  <a:gd name="connsiteY3" fmla="*/ 454965 h 645776"/>
                  <a:gd name="connsiteX4" fmla="*/ 752695 w 804765"/>
                  <a:gd name="connsiteY4" fmla="*/ 455638 h 645776"/>
                  <a:gd name="connsiteX5" fmla="*/ 749798 w 804765"/>
                  <a:gd name="connsiteY5" fmla="*/ 456151 h 645776"/>
                  <a:gd name="connsiteX6" fmla="*/ 747178 w 804765"/>
                  <a:gd name="connsiteY6" fmla="*/ 456582 h 645776"/>
                  <a:gd name="connsiteX7" fmla="*/ 744892 w 804765"/>
                  <a:gd name="connsiteY7" fmla="*/ 457179 h 645776"/>
                  <a:gd name="connsiteX8" fmla="*/ 743782 w 804765"/>
                  <a:gd name="connsiteY8" fmla="*/ 457407 h 645776"/>
                  <a:gd name="connsiteX9" fmla="*/ 741566 w 804765"/>
                  <a:gd name="connsiteY9" fmla="*/ 457826 h 645776"/>
                  <a:gd name="connsiteX10" fmla="*/ 740236 w 804765"/>
                  <a:gd name="connsiteY10" fmla="*/ 458013 h 645776"/>
                  <a:gd name="connsiteX11" fmla="*/ 734817 w 804765"/>
                  <a:gd name="connsiteY11" fmla="*/ 458880 h 645776"/>
                  <a:gd name="connsiteX12" fmla="*/ 733519 w 804765"/>
                  <a:gd name="connsiteY12" fmla="*/ 458979 h 645776"/>
                  <a:gd name="connsiteX13" fmla="*/ 732004 w 804765"/>
                  <a:gd name="connsiteY13" fmla="*/ 458913 h 645776"/>
                  <a:gd name="connsiteX14" fmla="*/ 730553 w 804765"/>
                  <a:gd name="connsiteY14" fmla="*/ 458947 h 645776"/>
                  <a:gd name="connsiteX15" fmla="*/ 728460 w 804765"/>
                  <a:gd name="connsiteY15" fmla="*/ 459191 h 645776"/>
                  <a:gd name="connsiteX16" fmla="*/ 727612 w 804765"/>
                  <a:gd name="connsiteY16" fmla="*/ 459461 h 645776"/>
                  <a:gd name="connsiteX17" fmla="*/ 726245 w 804765"/>
                  <a:gd name="connsiteY17" fmla="*/ 459662 h 645776"/>
                  <a:gd name="connsiteX18" fmla="*/ 724877 w 804765"/>
                  <a:gd name="connsiteY18" fmla="*/ 459789 h 645776"/>
                  <a:gd name="connsiteX19" fmla="*/ 723837 w 804765"/>
                  <a:gd name="connsiteY19" fmla="*/ 459889 h 645776"/>
                  <a:gd name="connsiteX20" fmla="*/ 721280 w 804765"/>
                  <a:gd name="connsiteY20" fmla="*/ 460293 h 645776"/>
                  <a:gd name="connsiteX21" fmla="*/ 718738 w 804765"/>
                  <a:gd name="connsiteY21" fmla="*/ 460580 h 645776"/>
                  <a:gd name="connsiteX22" fmla="*/ 716753 w 804765"/>
                  <a:gd name="connsiteY22" fmla="*/ 460857 h 645776"/>
                  <a:gd name="connsiteX23" fmla="*/ 714704 w 804765"/>
                  <a:gd name="connsiteY23" fmla="*/ 461009 h 645776"/>
                  <a:gd name="connsiteX24" fmla="*/ 712907 w 804765"/>
                  <a:gd name="connsiteY24" fmla="*/ 461058 h 645776"/>
                  <a:gd name="connsiteX25" fmla="*/ 711750 w 804765"/>
                  <a:gd name="connsiteY25" fmla="*/ 461009 h 645776"/>
                  <a:gd name="connsiteX26" fmla="*/ 710281 w 804765"/>
                  <a:gd name="connsiteY26" fmla="*/ 461262 h 645776"/>
                  <a:gd name="connsiteX27" fmla="*/ 708714 w 804765"/>
                  <a:gd name="connsiteY27" fmla="*/ 461851 h 645776"/>
                  <a:gd name="connsiteX28" fmla="*/ 706735 w 804765"/>
                  <a:gd name="connsiteY28" fmla="*/ 462733 h 645776"/>
                  <a:gd name="connsiteX29" fmla="*/ 704938 w 804765"/>
                  <a:gd name="connsiteY29" fmla="*/ 463811 h 645776"/>
                  <a:gd name="connsiteX30" fmla="*/ 703178 w 804765"/>
                  <a:gd name="connsiteY30" fmla="*/ 464888 h 645776"/>
                  <a:gd name="connsiteX31" fmla="*/ 701014 w 804765"/>
                  <a:gd name="connsiteY31" fmla="*/ 466033 h 645776"/>
                  <a:gd name="connsiteX32" fmla="*/ 698952 w 804765"/>
                  <a:gd name="connsiteY32" fmla="*/ 466545 h 645776"/>
                  <a:gd name="connsiteX33" fmla="*/ 697706 w 804765"/>
                  <a:gd name="connsiteY33" fmla="*/ 466605 h 645776"/>
                  <a:gd name="connsiteX34" fmla="*/ 696519 w 804765"/>
                  <a:gd name="connsiteY34" fmla="*/ 466555 h 645776"/>
                  <a:gd name="connsiteX35" fmla="*/ 695902 w 804765"/>
                  <a:gd name="connsiteY35" fmla="*/ 466453 h 645776"/>
                  <a:gd name="connsiteX36" fmla="*/ 695273 w 804765"/>
                  <a:gd name="connsiteY36" fmla="*/ 466319 h 645776"/>
                  <a:gd name="connsiteX37" fmla="*/ 694708 w 804765"/>
                  <a:gd name="connsiteY37" fmla="*/ 466184 h 645776"/>
                  <a:gd name="connsiteX38" fmla="*/ 693975 w 804765"/>
                  <a:gd name="connsiteY38" fmla="*/ 466083 h 645776"/>
                  <a:gd name="connsiteX39" fmla="*/ 693244 w 804765"/>
                  <a:gd name="connsiteY39" fmla="*/ 465790 h 645776"/>
                  <a:gd name="connsiteX40" fmla="*/ 692351 w 804765"/>
                  <a:gd name="connsiteY40" fmla="*/ 465882 h 645776"/>
                  <a:gd name="connsiteX41" fmla="*/ 691382 w 804765"/>
                  <a:gd name="connsiteY41" fmla="*/ 466253 h 645776"/>
                  <a:gd name="connsiteX42" fmla="*/ 690155 w 804765"/>
                  <a:gd name="connsiteY42" fmla="*/ 467017 h 645776"/>
                  <a:gd name="connsiteX43" fmla="*/ 688640 w 804765"/>
                  <a:gd name="connsiteY43" fmla="*/ 467901 h 645776"/>
                  <a:gd name="connsiteX44" fmla="*/ 687195 w 804765"/>
                  <a:gd name="connsiteY44" fmla="*/ 469005 h 645776"/>
                  <a:gd name="connsiteX45" fmla="*/ 685730 w 804765"/>
                  <a:gd name="connsiteY45" fmla="*/ 469914 h 645776"/>
                  <a:gd name="connsiteX46" fmla="*/ 683997 w 804765"/>
                  <a:gd name="connsiteY46" fmla="*/ 471151 h 645776"/>
                  <a:gd name="connsiteX47" fmla="*/ 682411 w 804765"/>
                  <a:gd name="connsiteY47" fmla="*/ 472262 h 645776"/>
                  <a:gd name="connsiteX48" fmla="*/ 680946 w 804765"/>
                  <a:gd name="connsiteY48" fmla="*/ 473213 h 645776"/>
                  <a:gd name="connsiteX49" fmla="*/ 680542 w 804765"/>
                  <a:gd name="connsiteY49" fmla="*/ 473492 h 645776"/>
                  <a:gd name="connsiteX50" fmla="*/ 680137 w 804765"/>
                  <a:gd name="connsiteY50" fmla="*/ 473778 h 645776"/>
                  <a:gd name="connsiteX51" fmla="*/ 679938 w 804765"/>
                  <a:gd name="connsiteY51" fmla="*/ 473954 h 645776"/>
                  <a:gd name="connsiteX52" fmla="*/ 679284 w 804765"/>
                  <a:gd name="connsiteY52" fmla="*/ 474560 h 645776"/>
                  <a:gd name="connsiteX53" fmla="*/ 678391 w 804765"/>
                  <a:gd name="connsiteY53" fmla="*/ 475089 h 645776"/>
                  <a:gd name="connsiteX54" fmla="*/ 676856 w 804765"/>
                  <a:gd name="connsiteY54" fmla="*/ 475982 h 645776"/>
                  <a:gd name="connsiteX55" fmla="*/ 675200 w 804765"/>
                  <a:gd name="connsiteY55" fmla="*/ 476933 h 645776"/>
                  <a:gd name="connsiteX56" fmla="*/ 673716 w 804765"/>
                  <a:gd name="connsiteY56" fmla="*/ 477801 h 645776"/>
                  <a:gd name="connsiteX57" fmla="*/ 672174 w 804765"/>
                  <a:gd name="connsiteY57" fmla="*/ 478726 h 645776"/>
                  <a:gd name="connsiteX58" fmla="*/ 670781 w 804765"/>
                  <a:gd name="connsiteY58" fmla="*/ 479450 h 645776"/>
                  <a:gd name="connsiteX59" fmla="*/ 668758 w 804765"/>
                  <a:gd name="connsiteY59" fmla="*/ 480443 h 645776"/>
                  <a:gd name="connsiteX60" fmla="*/ 666972 w 804765"/>
                  <a:gd name="connsiteY60" fmla="*/ 480923 h 645776"/>
                  <a:gd name="connsiteX61" fmla="*/ 665123 w 804765"/>
                  <a:gd name="connsiteY61" fmla="*/ 481386 h 645776"/>
                  <a:gd name="connsiteX62" fmla="*/ 663371 w 804765"/>
                  <a:gd name="connsiteY62" fmla="*/ 481756 h 645776"/>
                  <a:gd name="connsiteX63" fmla="*/ 661875 w 804765"/>
                  <a:gd name="connsiteY63" fmla="*/ 481850 h 645776"/>
                  <a:gd name="connsiteX64" fmla="*/ 661650 w 804765"/>
                  <a:gd name="connsiteY64" fmla="*/ 481865 h 645776"/>
                  <a:gd name="connsiteX65" fmla="*/ 659807 w 804765"/>
                  <a:gd name="connsiteY65" fmla="*/ 481975 h 645776"/>
                  <a:gd name="connsiteX66" fmla="*/ 658227 w 804765"/>
                  <a:gd name="connsiteY66" fmla="*/ 481942 h 645776"/>
                  <a:gd name="connsiteX67" fmla="*/ 656564 w 804765"/>
                  <a:gd name="connsiteY67" fmla="*/ 481589 h 645776"/>
                  <a:gd name="connsiteX68" fmla="*/ 654445 w 804765"/>
                  <a:gd name="connsiteY68" fmla="*/ 481252 h 645776"/>
                  <a:gd name="connsiteX69" fmla="*/ 652563 w 804765"/>
                  <a:gd name="connsiteY69" fmla="*/ 480687 h 645776"/>
                  <a:gd name="connsiteX70" fmla="*/ 649937 w 804765"/>
                  <a:gd name="connsiteY70" fmla="*/ 479870 h 645776"/>
                  <a:gd name="connsiteX71" fmla="*/ 647381 w 804765"/>
                  <a:gd name="connsiteY71" fmla="*/ 478911 h 645776"/>
                  <a:gd name="connsiteX72" fmla="*/ 645821 w 804765"/>
                  <a:gd name="connsiteY72" fmla="*/ 478044 h 645776"/>
                  <a:gd name="connsiteX73" fmla="*/ 643509 w 804765"/>
                  <a:gd name="connsiteY73" fmla="*/ 477084 h 645776"/>
                  <a:gd name="connsiteX74" fmla="*/ 641049 w 804765"/>
                  <a:gd name="connsiteY74" fmla="*/ 475964 h 645776"/>
                  <a:gd name="connsiteX75" fmla="*/ 639341 w 804765"/>
                  <a:gd name="connsiteY75" fmla="*/ 475226 h 645776"/>
                  <a:gd name="connsiteX76" fmla="*/ 637228 w 804765"/>
                  <a:gd name="connsiteY76" fmla="*/ 474071 h 645776"/>
                  <a:gd name="connsiteX77" fmla="*/ 635013 w 804765"/>
                  <a:gd name="connsiteY77" fmla="*/ 472868 h 645776"/>
                  <a:gd name="connsiteX78" fmla="*/ 633979 w 804765"/>
                  <a:gd name="connsiteY78" fmla="*/ 472304 h 645776"/>
                  <a:gd name="connsiteX79" fmla="*/ 633183 w 804765"/>
                  <a:gd name="connsiteY79" fmla="*/ 471850 h 645776"/>
                  <a:gd name="connsiteX80" fmla="*/ 632830 w 804765"/>
                  <a:gd name="connsiteY80" fmla="*/ 471614 h 645776"/>
                  <a:gd name="connsiteX81" fmla="*/ 632521 w 804765"/>
                  <a:gd name="connsiteY81" fmla="*/ 471353 h 645776"/>
                  <a:gd name="connsiteX82" fmla="*/ 631771 w 804765"/>
                  <a:gd name="connsiteY82" fmla="*/ 470813 h 645776"/>
                  <a:gd name="connsiteX83" fmla="*/ 630101 w 804765"/>
                  <a:gd name="connsiteY83" fmla="*/ 469946 h 645776"/>
                  <a:gd name="connsiteX84" fmla="*/ 628340 w 804765"/>
                  <a:gd name="connsiteY84" fmla="*/ 468819 h 645776"/>
                  <a:gd name="connsiteX85" fmla="*/ 625817 w 804765"/>
                  <a:gd name="connsiteY85" fmla="*/ 466850 h 645776"/>
                  <a:gd name="connsiteX86" fmla="*/ 624243 w 804765"/>
                  <a:gd name="connsiteY86" fmla="*/ 465462 h 645776"/>
                  <a:gd name="connsiteX87" fmla="*/ 621964 w 804765"/>
                  <a:gd name="connsiteY87" fmla="*/ 463205 h 645776"/>
                  <a:gd name="connsiteX88" fmla="*/ 619537 w 804765"/>
                  <a:gd name="connsiteY88" fmla="*/ 460934 h 645776"/>
                  <a:gd name="connsiteX89" fmla="*/ 617635 w 804765"/>
                  <a:gd name="connsiteY89" fmla="*/ 458678 h 645776"/>
                  <a:gd name="connsiteX90" fmla="*/ 615742 w 804765"/>
                  <a:gd name="connsiteY90" fmla="*/ 456203 h 645776"/>
                  <a:gd name="connsiteX91" fmla="*/ 613803 w 804765"/>
                  <a:gd name="connsiteY91" fmla="*/ 453282 h 645776"/>
                  <a:gd name="connsiteX92" fmla="*/ 612717 w 804765"/>
                  <a:gd name="connsiteY92" fmla="*/ 451396 h 645776"/>
                  <a:gd name="connsiteX93" fmla="*/ 611355 w 804765"/>
                  <a:gd name="connsiteY93" fmla="*/ 449158 h 645776"/>
                  <a:gd name="connsiteX94" fmla="*/ 609872 w 804765"/>
                  <a:gd name="connsiteY94" fmla="*/ 446616 h 645776"/>
                  <a:gd name="connsiteX95" fmla="*/ 608704 w 804765"/>
                  <a:gd name="connsiteY95" fmla="*/ 444158 h 645776"/>
                  <a:gd name="connsiteX96" fmla="*/ 607586 w 804765"/>
                  <a:gd name="connsiteY96" fmla="*/ 441667 h 645776"/>
                  <a:gd name="connsiteX97" fmla="*/ 606842 w 804765"/>
                  <a:gd name="connsiteY97" fmla="*/ 439900 h 645776"/>
                  <a:gd name="connsiteX98" fmla="*/ 606449 w 804765"/>
                  <a:gd name="connsiteY98" fmla="*/ 438941 h 645776"/>
                  <a:gd name="connsiteX99" fmla="*/ 606649 w 804765"/>
                  <a:gd name="connsiteY99" fmla="*/ 437508 h 645776"/>
                  <a:gd name="connsiteX100" fmla="*/ 605936 w 804765"/>
                  <a:gd name="connsiteY100" fmla="*/ 435690 h 645776"/>
                  <a:gd name="connsiteX101" fmla="*/ 605590 w 804765"/>
                  <a:gd name="connsiteY101" fmla="*/ 434866 h 645776"/>
                  <a:gd name="connsiteX102" fmla="*/ 605268 w 804765"/>
                  <a:gd name="connsiteY102" fmla="*/ 433855 h 645776"/>
                  <a:gd name="connsiteX103" fmla="*/ 605101 w 804765"/>
                  <a:gd name="connsiteY103" fmla="*/ 433200 h 645776"/>
                  <a:gd name="connsiteX104" fmla="*/ 604934 w 804765"/>
                  <a:gd name="connsiteY104" fmla="*/ 432518 h 645776"/>
                  <a:gd name="connsiteX105" fmla="*/ 604774 w 804765"/>
                  <a:gd name="connsiteY105" fmla="*/ 431835 h 645776"/>
                  <a:gd name="connsiteX106" fmla="*/ 604600 w 804765"/>
                  <a:gd name="connsiteY106" fmla="*/ 431172 h 645776"/>
                  <a:gd name="connsiteX107" fmla="*/ 604369 w 804765"/>
                  <a:gd name="connsiteY107" fmla="*/ 430093 h 645776"/>
                  <a:gd name="connsiteX108" fmla="*/ 604093 w 804765"/>
                  <a:gd name="connsiteY108" fmla="*/ 429093 h 645776"/>
                  <a:gd name="connsiteX109" fmla="*/ 603848 w 804765"/>
                  <a:gd name="connsiteY109" fmla="*/ 428007 h 645776"/>
                  <a:gd name="connsiteX110" fmla="*/ 603573 w 804765"/>
                  <a:gd name="connsiteY110" fmla="*/ 427273 h 645776"/>
                  <a:gd name="connsiteX111" fmla="*/ 603220 w 804765"/>
                  <a:gd name="connsiteY111" fmla="*/ 426239 h 645776"/>
                  <a:gd name="connsiteX112" fmla="*/ 602976 w 804765"/>
                  <a:gd name="connsiteY112" fmla="*/ 425220 h 645776"/>
                  <a:gd name="connsiteX113" fmla="*/ 602745 w 804765"/>
                  <a:gd name="connsiteY113" fmla="*/ 424328 h 645776"/>
                  <a:gd name="connsiteX114" fmla="*/ 602501 w 804765"/>
                  <a:gd name="connsiteY114" fmla="*/ 423689 h 645776"/>
                  <a:gd name="connsiteX115" fmla="*/ 602352 w 804765"/>
                  <a:gd name="connsiteY115" fmla="*/ 423436 h 645776"/>
                  <a:gd name="connsiteX116" fmla="*/ 602352 w 804765"/>
                  <a:gd name="connsiteY116" fmla="*/ 422955 h 645776"/>
                  <a:gd name="connsiteX117" fmla="*/ 602018 w 804765"/>
                  <a:gd name="connsiteY117" fmla="*/ 421728 h 645776"/>
                  <a:gd name="connsiteX118" fmla="*/ 601884 w 804765"/>
                  <a:gd name="connsiteY118" fmla="*/ 420607 h 645776"/>
                  <a:gd name="connsiteX119" fmla="*/ 601659 w 804765"/>
                  <a:gd name="connsiteY119" fmla="*/ 419218 h 645776"/>
                  <a:gd name="connsiteX120" fmla="*/ 601434 w 804765"/>
                  <a:gd name="connsiteY120" fmla="*/ 417618 h 645776"/>
                  <a:gd name="connsiteX121" fmla="*/ 601352 w 804765"/>
                  <a:gd name="connsiteY121" fmla="*/ 416433 h 645776"/>
                  <a:gd name="connsiteX122" fmla="*/ 601106 w 804765"/>
                  <a:gd name="connsiteY122" fmla="*/ 415019 h 645776"/>
                  <a:gd name="connsiteX123" fmla="*/ 600946 w 804765"/>
                  <a:gd name="connsiteY123" fmla="*/ 414075 h 645776"/>
                  <a:gd name="connsiteX124" fmla="*/ 600921 w 804765"/>
                  <a:gd name="connsiteY124" fmla="*/ 413789 h 645776"/>
                  <a:gd name="connsiteX125" fmla="*/ 600863 w 804765"/>
                  <a:gd name="connsiteY125" fmla="*/ 412940 h 645776"/>
                  <a:gd name="connsiteX126" fmla="*/ 600793 w 804765"/>
                  <a:gd name="connsiteY126" fmla="*/ 412266 h 645776"/>
                  <a:gd name="connsiteX127" fmla="*/ 600766 w 804765"/>
                  <a:gd name="connsiteY127" fmla="*/ 411121 h 645776"/>
                  <a:gd name="connsiteX128" fmla="*/ 600793 w 804765"/>
                  <a:gd name="connsiteY128" fmla="*/ 410144 h 645776"/>
                  <a:gd name="connsiteX129" fmla="*/ 600760 w 804765"/>
                  <a:gd name="connsiteY129" fmla="*/ 408530 h 645776"/>
                  <a:gd name="connsiteX130" fmla="*/ 600753 w 804765"/>
                  <a:gd name="connsiteY130" fmla="*/ 407419 h 645776"/>
                  <a:gd name="connsiteX131" fmla="*/ 600631 w 804765"/>
                  <a:gd name="connsiteY131" fmla="*/ 406559 h 645776"/>
                  <a:gd name="connsiteX132" fmla="*/ 600285 w 804765"/>
                  <a:gd name="connsiteY132" fmla="*/ 405783 h 645776"/>
                  <a:gd name="connsiteX133" fmla="*/ 600092 w 804765"/>
                  <a:gd name="connsiteY133" fmla="*/ 405195 h 645776"/>
                  <a:gd name="connsiteX134" fmla="*/ 599816 w 804765"/>
                  <a:gd name="connsiteY134" fmla="*/ 404178 h 645776"/>
                  <a:gd name="connsiteX135" fmla="*/ 599650 w 804765"/>
                  <a:gd name="connsiteY135" fmla="*/ 403354 h 645776"/>
                  <a:gd name="connsiteX136" fmla="*/ 599354 w 804765"/>
                  <a:gd name="connsiteY136" fmla="*/ 402192 h 645776"/>
                  <a:gd name="connsiteX137" fmla="*/ 599270 w 804765"/>
                  <a:gd name="connsiteY137" fmla="*/ 400609 h 645776"/>
                  <a:gd name="connsiteX138" fmla="*/ 599283 w 804765"/>
                  <a:gd name="connsiteY138" fmla="*/ 399540 h 645776"/>
                  <a:gd name="connsiteX139" fmla="*/ 599335 w 804765"/>
                  <a:gd name="connsiteY139" fmla="*/ 398102 h 645776"/>
                  <a:gd name="connsiteX140" fmla="*/ 599495 w 804765"/>
                  <a:gd name="connsiteY140" fmla="*/ 397326 h 645776"/>
                  <a:gd name="connsiteX141" fmla="*/ 599732 w 804765"/>
                  <a:gd name="connsiteY141" fmla="*/ 395591 h 645776"/>
                  <a:gd name="connsiteX142" fmla="*/ 599970 w 804765"/>
                  <a:gd name="connsiteY142" fmla="*/ 394640 h 645776"/>
                  <a:gd name="connsiteX143" fmla="*/ 600375 w 804765"/>
                  <a:gd name="connsiteY143" fmla="*/ 392806 h 645776"/>
                  <a:gd name="connsiteX144" fmla="*/ 600638 w 804765"/>
                  <a:gd name="connsiteY144" fmla="*/ 391722 h 645776"/>
                  <a:gd name="connsiteX145" fmla="*/ 600908 w 804765"/>
                  <a:gd name="connsiteY145" fmla="*/ 390600 h 645776"/>
                  <a:gd name="connsiteX146" fmla="*/ 601094 w 804765"/>
                  <a:gd name="connsiteY146" fmla="*/ 389810 h 645776"/>
                  <a:gd name="connsiteX147" fmla="*/ 601608 w 804765"/>
                  <a:gd name="connsiteY147" fmla="*/ 387865 h 645776"/>
                  <a:gd name="connsiteX148" fmla="*/ 601814 w 804765"/>
                  <a:gd name="connsiteY148" fmla="*/ 386747 h 645776"/>
                  <a:gd name="connsiteX149" fmla="*/ 602012 w 804765"/>
                  <a:gd name="connsiteY149" fmla="*/ 385063 h 645776"/>
                  <a:gd name="connsiteX150" fmla="*/ 602167 w 804765"/>
                  <a:gd name="connsiteY150" fmla="*/ 383741 h 645776"/>
                  <a:gd name="connsiteX151" fmla="*/ 602373 w 804765"/>
                  <a:gd name="connsiteY151" fmla="*/ 382404 h 645776"/>
                  <a:gd name="connsiteX152" fmla="*/ 602583 w 804765"/>
                  <a:gd name="connsiteY152" fmla="*/ 380814 h 645776"/>
                  <a:gd name="connsiteX153" fmla="*/ 602821 w 804765"/>
                  <a:gd name="connsiteY153" fmla="*/ 378953 h 645776"/>
                  <a:gd name="connsiteX154" fmla="*/ 603033 w 804765"/>
                  <a:gd name="connsiteY154" fmla="*/ 377673 h 645776"/>
                  <a:gd name="connsiteX155" fmla="*/ 603169 w 804765"/>
                  <a:gd name="connsiteY155" fmla="*/ 376503 h 645776"/>
                  <a:gd name="connsiteX156" fmla="*/ 603220 w 804765"/>
                  <a:gd name="connsiteY156" fmla="*/ 375586 h 645776"/>
                  <a:gd name="connsiteX157" fmla="*/ 603239 w 804765"/>
                  <a:gd name="connsiteY157" fmla="*/ 375190 h 645776"/>
                  <a:gd name="connsiteX158" fmla="*/ 603258 w 804765"/>
                  <a:gd name="connsiteY158" fmla="*/ 374466 h 645776"/>
                  <a:gd name="connsiteX159" fmla="*/ 603239 w 804765"/>
                  <a:gd name="connsiteY159" fmla="*/ 373500 h 645776"/>
                  <a:gd name="connsiteX160" fmla="*/ 603220 w 804765"/>
                  <a:gd name="connsiteY160" fmla="*/ 372614 h 645776"/>
                  <a:gd name="connsiteX161" fmla="*/ 603169 w 804765"/>
                  <a:gd name="connsiteY161" fmla="*/ 372438 h 645776"/>
                  <a:gd name="connsiteX162" fmla="*/ 603085 w 804765"/>
                  <a:gd name="connsiteY162" fmla="*/ 371586 h 645776"/>
                  <a:gd name="connsiteX163" fmla="*/ 602848 w 804765"/>
                  <a:gd name="connsiteY163" fmla="*/ 370257 h 645776"/>
                  <a:gd name="connsiteX164" fmla="*/ 602680 w 804765"/>
                  <a:gd name="connsiteY164" fmla="*/ 368902 h 645776"/>
                  <a:gd name="connsiteX165" fmla="*/ 602417 w 804765"/>
                  <a:gd name="connsiteY165" fmla="*/ 367767 h 645776"/>
                  <a:gd name="connsiteX166" fmla="*/ 602205 w 804765"/>
                  <a:gd name="connsiteY166" fmla="*/ 366765 h 645776"/>
                  <a:gd name="connsiteX167" fmla="*/ 602032 w 804765"/>
                  <a:gd name="connsiteY167" fmla="*/ 365208 h 645776"/>
                  <a:gd name="connsiteX168" fmla="*/ 601974 w 804765"/>
                  <a:gd name="connsiteY168" fmla="*/ 365015 h 645776"/>
                  <a:gd name="connsiteX169" fmla="*/ 601678 w 804765"/>
                  <a:gd name="connsiteY169" fmla="*/ 364013 h 645776"/>
                  <a:gd name="connsiteX170" fmla="*/ 601255 w 804765"/>
                  <a:gd name="connsiteY170" fmla="*/ 362869 h 645776"/>
                  <a:gd name="connsiteX171" fmla="*/ 600921 w 804765"/>
                  <a:gd name="connsiteY171" fmla="*/ 362018 h 645776"/>
                  <a:gd name="connsiteX172" fmla="*/ 600522 w 804765"/>
                  <a:gd name="connsiteY172" fmla="*/ 361008 h 645776"/>
                  <a:gd name="connsiteX173" fmla="*/ 600446 w 804765"/>
                  <a:gd name="connsiteY173" fmla="*/ 360308 h 645776"/>
                  <a:gd name="connsiteX174" fmla="*/ 600337 w 804765"/>
                  <a:gd name="connsiteY174" fmla="*/ 359627 h 645776"/>
                  <a:gd name="connsiteX175" fmla="*/ 600285 w 804765"/>
                  <a:gd name="connsiteY175" fmla="*/ 359198 h 645776"/>
                  <a:gd name="connsiteX176" fmla="*/ 600228 w 804765"/>
                  <a:gd name="connsiteY176" fmla="*/ 358820 h 645776"/>
                  <a:gd name="connsiteX177" fmla="*/ 600201 w 804765"/>
                  <a:gd name="connsiteY177" fmla="*/ 358559 h 645776"/>
                  <a:gd name="connsiteX178" fmla="*/ 600118 w 804765"/>
                  <a:gd name="connsiteY178" fmla="*/ 357725 h 645776"/>
                  <a:gd name="connsiteX179" fmla="*/ 600079 w 804765"/>
                  <a:gd name="connsiteY179" fmla="*/ 356941 h 645776"/>
                  <a:gd name="connsiteX180" fmla="*/ 599977 w 804765"/>
                  <a:gd name="connsiteY180" fmla="*/ 356041 h 645776"/>
                  <a:gd name="connsiteX181" fmla="*/ 599848 w 804765"/>
                  <a:gd name="connsiteY181" fmla="*/ 354653 h 645776"/>
                  <a:gd name="connsiteX182" fmla="*/ 599623 w 804765"/>
                  <a:gd name="connsiteY182" fmla="*/ 353491 h 645776"/>
                  <a:gd name="connsiteX183" fmla="*/ 599553 w 804765"/>
                  <a:gd name="connsiteY183" fmla="*/ 352574 h 645776"/>
                  <a:gd name="connsiteX184" fmla="*/ 599463 w 804765"/>
                  <a:gd name="connsiteY184" fmla="*/ 351118 h 645776"/>
                  <a:gd name="connsiteX185" fmla="*/ 599412 w 804765"/>
                  <a:gd name="connsiteY185" fmla="*/ 350166 h 645776"/>
                  <a:gd name="connsiteX186" fmla="*/ 599200 w 804765"/>
                  <a:gd name="connsiteY186" fmla="*/ 348820 h 645776"/>
                  <a:gd name="connsiteX187" fmla="*/ 599142 w 804765"/>
                  <a:gd name="connsiteY187" fmla="*/ 347592 h 645776"/>
                  <a:gd name="connsiteX188" fmla="*/ 599001 w 804765"/>
                  <a:gd name="connsiteY188" fmla="*/ 346328 h 645776"/>
                  <a:gd name="connsiteX189" fmla="*/ 598820 w 804765"/>
                  <a:gd name="connsiteY189" fmla="*/ 345091 h 645776"/>
                  <a:gd name="connsiteX190" fmla="*/ 598673 w 804765"/>
                  <a:gd name="connsiteY190" fmla="*/ 343507 h 645776"/>
                  <a:gd name="connsiteX191" fmla="*/ 598602 w 804765"/>
                  <a:gd name="connsiteY191" fmla="*/ 342524 h 645776"/>
                  <a:gd name="connsiteX192" fmla="*/ 598564 w 804765"/>
                  <a:gd name="connsiteY192" fmla="*/ 341590 h 645776"/>
                  <a:gd name="connsiteX193" fmla="*/ 598429 w 804765"/>
                  <a:gd name="connsiteY193" fmla="*/ 339823 h 645776"/>
                  <a:gd name="connsiteX194" fmla="*/ 598276 w 804765"/>
                  <a:gd name="connsiteY194" fmla="*/ 337919 h 645776"/>
                  <a:gd name="connsiteX195" fmla="*/ 598140 w 804765"/>
                  <a:gd name="connsiteY195" fmla="*/ 336497 h 645776"/>
                  <a:gd name="connsiteX196" fmla="*/ 598083 w 804765"/>
                  <a:gd name="connsiteY196" fmla="*/ 335815 h 645776"/>
                  <a:gd name="connsiteX197" fmla="*/ 598114 w 804765"/>
                  <a:gd name="connsiteY197" fmla="*/ 335504 h 645776"/>
                  <a:gd name="connsiteX198" fmla="*/ 597729 w 804765"/>
                  <a:gd name="connsiteY198" fmla="*/ 333778 h 645776"/>
                  <a:gd name="connsiteX199" fmla="*/ 597562 w 804765"/>
                  <a:gd name="connsiteY199" fmla="*/ 332180 h 645776"/>
                  <a:gd name="connsiteX200" fmla="*/ 597331 w 804765"/>
                  <a:gd name="connsiteY200" fmla="*/ 330884 h 645776"/>
                  <a:gd name="connsiteX201" fmla="*/ 596965 w 804765"/>
                  <a:gd name="connsiteY201" fmla="*/ 329243 h 645776"/>
                  <a:gd name="connsiteX202" fmla="*/ 596663 w 804765"/>
                  <a:gd name="connsiteY202" fmla="*/ 327366 h 645776"/>
                  <a:gd name="connsiteX203" fmla="*/ 596291 w 804765"/>
                  <a:gd name="connsiteY203" fmla="*/ 325119 h 645776"/>
                  <a:gd name="connsiteX204" fmla="*/ 596105 w 804765"/>
                  <a:gd name="connsiteY204" fmla="*/ 323728 h 645776"/>
                  <a:gd name="connsiteX205" fmla="*/ 595944 w 804765"/>
                  <a:gd name="connsiteY205" fmla="*/ 322653 h 645776"/>
                  <a:gd name="connsiteX206" fmla="*/ 594660 w 804765"/>
                  <a:gd name="connsiteY206" fmla="*/ 322980 h 645776"/>
                  <a:gd name="connsiteX207" fmla="*/ 593876 w 804765"/>
                  <a:gd name="connsiteY207" fmla="*/ 323064 h 645776"/>
                  <a:gd name="connsiteX208" fmla="*/ 593716 w 804765"/>
                  <a:gd name="connsiteY208" fmla="*/ 322072 h 645776"/>
                  <a:gd name="connsiteX209" fmla="*/ 593376 w 804765"/>
                  <a:gd name="connsiteY209" fmla="*/ 320666 h 645776"/>
                  <a:gd name="connsiteX210" fmla="*/ 592662 w 804765"/>
                  <a:gd name="connsiteY210" fmla="*/ 318090 h 645776"/>
                  <a:gd name="connsiteX211" fmla="*/ 591872 w 804765"/>
                  <a:gd name="connsiteY211" fmla="*/ 315252 h 645776"/>
                  <a:gd name="connsiteX212" fmla="*/ 591096 w 804765"/>
                  <a:gd name="connsiteY212" fmla="*/ 313462 h 645776"/>
                  <a:gd name="connsiteX213" fmla="*/ 589613 w 804765"/>
                  <a:gd name="connsiteY213" fmla="*/ 310464 h 645776"/>
                  <a:gd name="connsiteX214" fmla="*/ 587634 w 804765"/>
                  <a:gd name="connsiteY214" fmla="*/ 307687 h 645776"/>
                  <a:gd name="connsiteX215" fmla="*/ 586626 w 804765"/>
                  <a:gd name="connsiteY215" fmla="*/ 306365 h 645776"/>
                  <a:gd name="connsiteX216" fmla="*/ 585516 w 804765"/>
                  <a:gd name="connsiteY216" fmla="*/ 304723 h 645776"/>
                  <a:gd name="connsiteX217" fmla="*/ 584835 w 804765"/>
                  <a:gd name="connsiteY217" fmla="*/ 303722 h 645776"/>
                  <a:gd name="connsiteX218" fmla="*/ 582966 w 804765"/>
                  <a:gd name="connsiteY218" fmla="*/ 300633 h 645776"/>
                  <a:gd name="connsiteX219" fmla="*/ 580969 w 804765"/>
                  <a:gd name="connsiteY219" fmla="*/ 295877 h 645776"/>
                  <a:gd name="connsiteX220" fmla="*/ 580186 w 804765"/>
                  <a:gd name="connsiteY220" fmla="*/ 293774 h 645776"/>
                  <a:gd name="connsiteX221" fmla="*/ 580089 w 804765"/>
                  <a:gd name="connsiteY221" fmla="*/ 293167 h 645776"/>
                  <a:gd name="connsiteX222" fmla="*/ 579883 w 804765"/>
                  <a:gd name="connsiteY222" fmla="*/ 291948 h 645776"/>
                  <a:gd name="connsiteX223" fmla="*/ 579749 w 804765"/>
                  <a:gd name="connsiteY223" fmla="*/ 289969 h 645776"/>
                  <a:gd name="connsiteX224" fmla="*/ 579562 w 804765"/>
                  <a:gd name="connsiteY224" fmla="*/ 287890 h 645776"/>
                  <a:gd name="connsiteX225" fmla="*/ 579530 w 804765"/>
                  <a:gd name="connsiteY225" fmla="*/ 285894 h 645776"/>
                  <a:gd name="connsiteX226" fmla="*/ 578362 w 804765"/>
                  <a:gd name="connsiteY226" fmla="*/ 281569 h 645776"/>
                  <a:gd name="connsiteX227" fmla="*/ 577553 w 804765"/>
                  <a:gd name="connsiteY227" fmla="*/ 279708 h 645776"/>
                  <a:gd name="connsiteX228" fmla="*/ 575729 w 804765"/>
                  <a:gd name="connsiteY228" fmla="*/ 277091 h 645776"/>
                  <a:gd name="connsiteX229" fmla="*/ 574412 w 804765"/>
                  <a:gd name="connsiteY229" fmla="*/ 275527 h 645776"/>
                  <a:gd name="connsiteX230" fmla="*/ 572891 w 804765"/>
                  <a:gd name="connsiteY230" fmla="*/ 274802 h 645776"/>
                  <a:gd name="connsiteX231" fmla="*/ 570830 w 804765"/>
                  <a:gd name="connsiteY231" fmla="*/ 274565 h 645776"/>
                  <a:gd name="connsiteX232" fmla="*/ 568441 w 804765"/>
                  <a:gd name="connsiteY232" fmla="*/ 274667 h 645776"/>
                  <a:gd name="connsiteX233" fmla="*/ 566796 w 804765"/>
                  <a:gd name="connsiteY233" fmla="*/ 274701 h 645776"/>
                  <a:gd name="connsiteX234" fmla="*/ 566546 w 804765"/>
                  <a:gd name="connsiteY234" fmla="*/ 274607 h 645776"/>
                  <a:gd name="connsiteX235" fmla="*/ 566359 w 804765"/>
                  <a:gd name="connsiteY235" fmla="*/ 274683 h 645776"/>
                  <a:gd name="connsiteX236" fmla="*/ 565891 w 804765"/>
                  <a:gd name="connsiteY236" fmla="*/ 274742 h 645776"/>
                  <a:gd name="connsiteX237" fmla="*/ 564767 w 804765"/>
                  <a:gd name="connsiteY237" fmla="*/ 274592 h 645776"/>
                  <a:gd name="connsiteX238" fmla="*/ 563701 w 804765"/>
                  <a:gd name="connsiteY238" fmla="*/ 274540 h 645776"/>
                  <a:gd name="connsiteX239" fmla="*/ 563605 w 804765"/>
                  <a:gd name="connsiteY239" fmla="*/ 274255 h 645776"/>
                  <a:gd name="connsiteX240" fmla="*/ 563020 w 804765"/>
                  <a:gd name="connsiteY240" fmla="*/ 273246 h 645776"/>
                  <a:gd name="connsiteX241" fmla="*/ 562321 w 804765"/>
                  <a:gd name="connsiteY241" fmla="*/ 272277 h 645776"/>
                  <a:gd name="connsiteX242" fmla="*/ 561293 w 804765"/>
                  <a:gd name="connsiteY242" fmla="*/ 270468 h 645776"/>
                  <a:gd name="connsiteX243" fmla="*/ 560491 w 804765"/>
                  <a:gd name="connsiteY243" fmla="*/ 268868 h 645776"/>
                  <a:gd name="connsiteX244" fmla="*/ 559457 w 804765"/>
                  <a:gd name="connsiteY244" fmla="*/ 266756 h 645776"/>
                  <a:gd name="connsiteX245" fmla="*/ 557780 w 804765"/>
                  <a:gd name="connsiteY245" fmla="*/ 263153 h 645776"/>
                  <a:gd name="connsiteX246" fmla="*/ 556708 w 804765"/>
                  <a:gd name="connsiteY246" fmla="*/ 261334 h 645776"/>
                  <a:gd name="connsiteX247" fmla="*/ 555225 w 804765"/>
                  <a:gd name="connsiteY247" fmla="*/ 259012 h 645776"/>
                  <a:gd name="connsiteX248" fmla="*/ 554127 w 804765"/>
                  <a:gd name="connsiteY248" fmla="*/ 257000 h 645776"/>
                  <a:gd name="connsiteX249" fmla="*/ 553568 w 804765"/>
                  <a:gd name="connsiteY249" fmla="*/ 255139 h 645776"/>
                  <a:gd name="connsiteX250" fmla="*/ 552958 w 804765"/>
                  <a:gd name="connsiteY250" fmla="*/ 252615 h 645776"/>
                  <a:gd name="connsiteX251" fmla="*/ 552656 w 804765"/>
                  <a:gd name="connsiteY251" fmla="*/ 250552 h 645776"/>
                  <a:gd name="connsiteX252" fmla="*/ 551950 w 804765"/>
                  <a:gd name="connsiteY252" fmla="*/ 248937 h 645776"/>
                  <a:gd name="connsiteX253" fmla="*/ 551225 w 804765"/>
                  <a:gd name="connsiteY253" fmla="*/ 247093 h 645776"/>
                  <a:gd name="connsiteX254" fmla="*/ 550807 w 804765"/>
                  <a:gd name="connsiteY254" fmla="*/ 245528 h 645776"/>
                  <a:gd name="connsiteX255" fmla="*/ 550485 w 804765"/>
                  <a:gd name="connsiteY255" fmla="*/ 244299 h 645776"/>
                  <a:gd name="connsiteX256" fmla="*/ 550164 w 804765"/>
                  <a:gd name="connsiteY256" fmla="*/ 243298 h 645776"/>
                  <a:gd name="connsiteX257" fmla="*/ 549857 w 804765"/>
                  <a:gd name="connsiteY257" fmla="*/ 241723 h 645776"/>
                  <a:gd name="connsiteX258" fmla="*/ 549708 w 804765"/>
                  <a:gd name="connsiteY258" fmla="*/ 241597 h 645776"/>
                  <a:gd name="connsiteX259" fmla="*/ 547911 w 804765"/>
                  <a:gd name="connsiteY259" fmla="*/ 236740 h 645776"/>
                  <a:gd name="connsiteX260" fmla="*/ 547281 w 804765"/>
                  <a:gd name="connsiteY260" fmla="*/ 233534 h 645776"/>
                  <a:gd name="connsiteX261" fmla="*/ 546401 w 804765"/>
                  <a:gd name="connsiteY261" fmla="*/ 229031 h 645776"/>
                  <a:gd name="connsiteX262" fmla="*/ 546216 w 804765"/>
                  <a:gd name="connsiteY262" fmla="*/ 228669 h 645776"/>
                  <a:gd name="connsiteX263" fmla="*/ 545739 w 804765"/>
                  <a:gd name="connsiteY263" fmla="*/ 227271 h 645776"/>
                  <a:gd name="connsiteX264" fmla="*/ 545605 w 804765"/>
                  <a:gd name="connsiteY264" fmla="*/ 226590 h 645776"/>
                  <a:gd name="connsiteX265" fmla="*/ 545548 w 804765"/>
                  <a:gd name="connsiteY265" fmla="*/ 225454 h 645776"/>
                  <a:gd name="connsiteX266" fmla="*/ 545567 w 804765"/>
                  <a:gd name="connsiteY266" fmla="*/ 223298 h 645776"/>
                  <a:gd name="connsiteX267" fmla="*/ 545400 w 804765"/>
                  <a:gd name="connsiteY267" fmla="*/ 219998 h 645776"/>
                  <a:gd name="connsiteX268" fmla="*/ 545226 w 804765"/>
                  <a:gd name="connsiteY268" fmla="*/ 216431 h 645776"/>
                  <a:gd name="connsiteX269" fmla="*/ 545264 w 804765"/>
                  <a:gd name="connsiteY269" fmla="*/ 213046 h 645776"/>
                  <a:gd name="connsiteX270" fmla="*/ 545291 w 804765"/>
                  <a:gd name="connsiteY270" fmla="*/ 211322 h 645776"/>
                  <a:gd name="connsiteX271" fmla="*/ 545168 w 804765"/>
                  <a:gd name="connsiteY271" fmla="*/ 208863 h 645776"/>
                  <a:gd name="connsiteX272" fmla="*/ 545052 w 804765"/>
                  <a:gd name="connsiteY272" fmla="*/ 206751 h 645776"/>
                  <a:gd name="connsiteX273" fmla="*/ 544899 w 804765"/>
                  <a:gd name="connsiteY273" fmla="*/ 201582 h 645776"/>
                  <a:gd name="connsiteX274" fmla="*/ 544726 w 804765"/>
                  <a:gd name="connsiteY274" fmla="*/ 195550 h 645776"/>
                  <a:gd name="connsiteX275" fmla="*/ 544655 w 804765"/>
                  <a:gd name="connsiteY275" fmla="*/ 190179 h 645776"/>
                  <a:gd name="connsiteX276" fmla="*/ 544584 w 804765"/>
                  <a:gd name="connsiteY276" fmla="*/ 185264 h 645776"/>
                  <a:gd name="connsiteX277" fmla="*/ 544128 w 804765"/>
                  <a:gd name="connsiteY277" fmla="*/ 180684 h 645776"/>
                  <a:gd name="connsiteX278" fmla="*/ 542921 w 804765"/>
                  <a:gd name="connsiteY278" fmla="*/ 176140 h 645776"/>
                  <a:gd name="connsiteX279" fmla="*/ 541707 w 804765"/>
                  <a:gd name="connsiteY279" fmla="*/ 171342 h 645776"/>
                  <a:gd name="connsiteX280" fmla="*/ 539190 w 804765"/>
                  <a:gd name="connsiteY280" fmla="*/ 164000 h 645776"/>
                  <a:gd name="connsiteX281" fmla="*/ 535581 w 804765"/>
                  <a:gd name="connsiteY281" fmla="*/ 157285 h 645776"/>
                  <a:gd name="connsiteX282" fmla="*/ 531748 w 804765"/>
                  <a:gd name="connsiteY282" fmla="*/ 153430 h 645776"/>
                  <a:gd name="connsiteX283" fmla="*/ 531870 w 804765"/>
                  <a:gd name="connsiteY283" fmla="*/ 152361 h 645776"/>
                  <a:gd name="connsiteX284" fmla="*/ 532916 w 804765"/>
                  <a:gd name="connsiteY284" fmla="*/ 151520 h 645776"/>
                  <a:gd name="connsiteX285" fmla="*/ 533969 w 804765"/>
                  <a:gd name="connsiteY285" fmla="*/ 150678 h 645776"/>
                  <a:gd name="connsiteX286" fmla="*/ 535311 w 804765"/>
                  <a:gd name="connsiteY286" fmla="*/ 149600 h 645776"/>
                  <a:gd name="connsiteX287" fmla="*/ 535908 w 804765"/>
                  <a:gd name="connsiteY287" fmla="*/ 148581 h 645776"/>
                  <a:gd name="connsiteX288" fmla="*/ 536288 w 804765"/>
                  <a:gd name="connsiteY288" fmla="*/ 147580 h 645776"/>
                  <a:gd name="connsiteX289" fmla="*/ 536564 w 804765"/>
                  <a:gd name="connsiteY289" fmla="*/ 147337 h 645776"/>
                  <a:gd name="connsiteX290" fmla="*/ 536988 w 804765"/>
                  <a:gd name="connsiteY290" fmla="*/ 146948 h 645776"/>
                  <a:gd name="connsiteX291" fmla="*/ 538156 w 804765"/>
                  <a:gd name="connsiteY291" fmla="*/ 146031 h 645776"/>
                  <a:gd name="connsiteX292" fmla="*/ 538657 w 804765"/>
                  <a:gd name="connsiteY292" fmla="*/ 145056 h 645776"/>
                  <a:gd name="connsiteX293" fmla="*/ 539383 w 804765"/>
                  <a:gd name="connsiteY293" fmla="*/ 144592 h 645776"/>
                  <a:gd name="connsiteX294" fmla="*/ 540037 w 804765"/>
                  <a:gd name="connsiteY294" fmla="*/ 144129 h 645776"/>
                  <a:gd name="connsiteX295" fmla="*/ 540982 w 804765"/>
                  <a:gd name="connsiteY295" fmla="*/ 142959 h 645776"/>
                  <a:gd name="connsiteX296" fmla="*/ 540686 w 804765"/>
                  <a:gd name="connsiteY296" fmla="*/ 142118 h 645776"/>
                  <a:gd name="connsiteX297" fmla="*/ 539755 w 804765"/>
                  <a:gd name="connsiteY297" fmla="*/ 140729 h 645776"/>
                  <a:gd name="connsiteX298" fmla="*/ 538619 w 804765"/>
                  <a:gd name="connsiteY298" fmla="*/ 139525 h 645776"/>
                  <a:gd name="connsiteX299" fmla="*/ 537681 w 804765"/>
                  <a:gd name="connsiteY299" fmla="*/ 138322 h 645776"/>
                  <a:gd name="connsiteX300" fmla="*/ 535870 w 804765"/>
                  <a:gd name="connsiteY300" fmla="*/ 136723 h 645776"/>
                  <a:gd name="connsiteX301" fmla="*/ 534477 w 804765"/>
                  <a:gd name="connsiteY301" fmla="*/ 135822 h 645776"/>
                  <a:gd name="connsiteX302" fmla="*/ 533076 w 804765"/>
                  <a:gd name="connsiteY302" fmla="*/ 134854 h 645776"/>
                  <a:gd name="connsiteX303" fmla="*/ 532126 w 804765"/>
                  <a:gd name="connsiteY303" fmla="*/ 133669 h 645776"/>
                  <a:gd name="connsiteX304" fmla="*/ 531143 w 804765"/>
                  <a:gd name="connsiteY304" fmla="*/ 132277 h 645776"/>
                  <a:gd name="connsiteX305" fmla="*/ 530733 w 804765"/>
                  <a:gd name="connsiteY305" fmla="*/ 130344 h 645776"/>
                  <a:gd name="connsiteX306" fmla="*/ 530502 w 804765"/>
                  <a:gd name="connsiteY306" fmla="*/ 128744 h 645776"/>
                  <a:gd name="connsiteX307" fmla="*/ 530553 w 804765"/>
                  <a:gd name="connsiteY307" fmla="*/ 127078 h 645776"/>
                  <a:gd name="connsiteX308" fmla="*/ 530598 w 804765"/>
                  <a:gd name="connsiteY308" fmla="*/ 124720 h 645776"/>
                  <a:gd name="connsiteX309" fmla="*/ 530444 w 804765"/>
                  <a:gd name="connsiteY309" fmla="*/ 121598 h 645776"/>
                  <a:gd name="connsiteX310" fmla="*/ 529179 w 804765"/>
                  <a:gd name="connsiteY310" fmla="*/ 118407 h 645776"/>
                  <a:gd name="connsiteX311" fmla="*/ 528441 w 804765"/>
                  <a:gd name="connsiteY311" fmla="*/ 115772 h 645776"/>
                  <a:gd name="connsiteX312" fmla="*/ 527998 w 804765"/>
                  <a:gd name="connsiteY312" fmla="*/ 111901 h 645776"/>
                  <a:gd name="connsiteX313" fmla="*/ 527766 w 804765"/>
                  <a:gd name="connsiteY313" fmla="*/ 109948 h 645776"/>
                  <a:gd name="connsiteX314" fmla="*/ 527458 w 804765"/>
                  <a:gd name="connsiteY314" fmla="*/ 108123 h 645776"/>
                  <a:gd name="connsiteX315" fmla="*/ 526976 w 804765"/>
                  <a:gd name="connsiteY315" fmla="*/ 103029 h 645776"/>
                  <a:gd name="connsiteX316" fmla="*/ 526468 w 804765"/>
                  <a:gd name="connsiteY316" fmla="*/ 100917 h 645776"/>
                  <a:gd name="connsiteX317" fmla="*/ 525833 w 804765"/>
                  <a:gd name="connsiteY317" fmla="*/ 98097 h 645776"/>
                  <a:gd name="connsiteX318" fmla="*/ 525781 w 804765"/>
                  <a:gd name="connsiteY318" fmla="*/ 96953 h 645776"/>
                  <a:gd name="connsiteX319" fmla="*/ 525640 w 804765"/>
                  <a:gd name="connsiteY319" fmla="*/ 93746 h 645776"/>
                  <a:gd name="connsiteX320" fmla="*/ 525050 w 804765"/>
                  <a:gd name="connsiteY320" fmla="*/ 90447 h 645776"/>
                  <a:gd name="connsiteX321" fmla="*/ 524991 w 804765"/>
                  <a:gd name="connsiteY321" fmla="*/ 88621 h 645776"/>
                  <a:gd name="connsiteX322" fmla="*/ 524626 w 804765"/>
                  <a:gd name="connsiteY322" fmla="*/ 87070 h 645776"/>
                  <a:gd name="connsiteX323" fmla="*/ 522751 w 804765"/>
                  <a:gd name="connsiteY323" fmla="*/ 85514 h 645776"/>
                  <a:gd name="connsiteX324" fmla="*/ 520317 w 804765"/>
                  <a:gd name="connsiteY324" fmla="*/ 84747 h 645776"/>
                  <a:gd name="connsiteX325" fmla="*/ 518339 w 804765"/>
                  <a:gd name="connsiteY325" fmla="*/ 84512 h 645776"/>
                  <a:gd name="connsiteX326" fmla="*/ 516484 w 804765"/>
                  <a:gd name="connsiteY326" fmla="*/ 84193 h 645776"/>
                  <a:gd name="connsiteX327" fmla="*/ 514518 w 804765"/>
                  <a:gd name="connsiteY327" fmla="*/ 83680 h 645776"/>
                  <a:gd name="connsiteX328" fmla="*/ 512123 w 804765"/>
                  <a:gd name="connsiteY328" fmla="*/ 83268 h 645776"/>
                  <a:gd name="connsiteX329" fmla="*/ 509105 w 804765"/>
                  <a:gd name="connsiteY329" fmla="*/ 82586 h 645776"/>
                  <a:gd name="connsiteX330" fmla="*/ 506357 w 804765"/>
                  <a:gd name="connsiteY330" fmla="*/ 81919 h 645776"/>
                  <a:gd name="connsiteX331" fmla="*/ 503486 w 804765"/>
                  <a:gd name="connsiteY331" fmla="*/ 81214 h 645776"/>
                  <a:gd name="connsiteX332" fmla="*/ 501603 w 804765"/>
                  <a:gd name="connsiteY332" fmla="*/ 80458 h 645776"/>
                  <a:gd name="connsiteX333" fmla="*/ 501645 w 804765"/>
                  <a:gd name="connsiteY333" fmla="*/ 80952 h 645776"/>
                  <a:gd name="connsiteX334" fmla="*/ 501702 w 804765"/>
                  <a:gd name="connsiteY334" fmla="*/ 81977 h 645776"/>
                  <a:gd name="connsiteX335" fmla="*/ 500679 w 804765"/>
                  <a:gd name="connsiteY335" fmla="*/ 82635 h 645776"/>
                  <a:gd name="connsiteX336" fmla="*/ 498710 w 804765"/>
                  <a:gd name="connsiteY336" fmla="*/ 83335 h 645776"/>
                  <a:gd name="connsiteX337" fmla="*/ 497830 w 804765"/>
                  <a:gd name="connsiteY337" fmla="*/ 83877 h 645776"/>
                  <a:gd name="connsiteX338" fmla="*/ 497156 w 804765"/>
                  <a:gd name="connsiteY338" fmla="*/ 84851 h 645776"/>
                  <a:gd name="connsiteX339" fmla="*/ 496748 w 804765"/>
                  <a:gd name="connsiteY339" fmla="*/ 85522 h 645776"/>
                  <a:gd name="connsiteX340" fmla="*/ 496674 w 804765"/>
                  <a:gd name="connsiteY340" fmla="*/ 86276 h 645776"/>
                  <a:gd name="connsiteX341" fmla="*/ 497223 w 804765"/>
                  <a:gd name="connsiteY341" fmla="*/ 87413 h 645776"/>
                  <a:gd name="connsiteX342" fmla="*/ 497040 w 804765"/>
                  <a:gd name="connsiteY342" fmla="*/ 88155 h 645776"/>
                  <a:gd name="connsiteX343" fmla="*/ 496729 w 804765"/>
                  <a:gd name="connsiteY343" fmla="*/ 88877 h 645776"/>
                  <a:gd name="connsiteX344" fmla="*/ 496441 w 804765"/>
                  <a:gd name="connsiteY344" fmla="*/ 89436 h 645776"/>
                  <a:gd name="connsiteX345" fmla="*/ 496025 w 804765"/>
                  <a:gd name="connsiteY345" fmla="*/ 89879 h 645776"/>
                  <a:gd name="connsiteX346" fmla="*/ 495621 w 804765"/>
                  <a:gd name="connsiteY346" fmla="*/ 90068 h 645776"/>
                  <a:gd name="connsiteX347" fmla="*/ 494892 w 804765"/>
                  <a:gd name="connsiteY347" fmla="*/ 90226 h 645776"/>
                  <a:gd name="connsiteX348" fmla="*/ 493627 w 804765"/>
                  <a:gd name="connsiteY348" fmla="*/ 90322 h 645776"/>
                  <a:gd name="connsiteX349" fmla="*/ 492587 w 804765"/>
                  <a:gd name="connsiteY349" fmla="*/ 90350 h 645776"/>
                  <a:gd name="connsiteX350" fmla="*/ 491945 w 804765"/>
                  <a:gd name="connsiteY350" fmla="*/ 90636 h 645776"/>
                  <a:gd name="connsiteX351" fmla="*/ 492018 w 804765"/>
                  <a:gd name="connsiteY351" fmla="*/ 91111 h 645776"/>
                  <a:gd name="connsiteX352" fmla="*/ 492921 w 804765"/>
                  <a:gd name="connsiteY352" fmla="*/ 92579 h 645776"/>
                  <a:gd name="connsiteX353" fmla="*/ 492636 w 804765"/>
                  <a:gd name="connsiteY353" fmla="*/ 94033 h 645776"/>
                  <a:gd name="connsiteX354" fmla="*/ 492150 w 804765"/>
                  <a:gd name="connsiteY354" fmla="*/ 94120 h 645776"/>
                  <a:gd name="connsiteX355" fmla="*/ 490863 w 804765"/>
                  <a:gd name="connsiteY355" fmla="*/ 94487 h 645776"/>
                  <a:gd name="connsiteX356" fmla="*/ 489713 w 804765"/>
                  <a:gd name="connsiteY356" fmla="*/ 94813 h 645776"/>
                  <a:gd name="connsiteX357" fmla="*/ 488730 w 804765"/>
                  <a:gd name="connsiteY357" fmla="*/ 94962 h 645776"/>
                  <a:gd name="connsiteX358" fmla="*/ 488213 w 804765"/>
                  <a:gd name="connsiteY358" fmla="*/ 94258 h 645776"/>
                  <a:gd name="connsiteX359" fmla="*/ 487350 w 804765"/>
                  <a:gd name="connsiteY359" fmla="*/ 92271 h 645776"/>
                  <a:gd name="connsiteX360" fmla="*/ 485593 w 804765"/>
                  <a:gd name="connsiteY360" fmla="*/ 90813 h 645776"/>
                  <a:gd name="connsiteX361" fmla="*/ 483742 w 804765"/>
                  <a:gd name="connsiteY361" fmla="*/ 89397 h 645776"/>
                  <a:gd name="connsiteX362" fmla="*/ 481994 w 804765"/>
                  <a:gd name="connsiteY362" fmla="*/ 88289 h 645776"/>
                  <a:gd name="connsiteX363" fmla="*/ 480986 w 804765"/>
                  <a:gd name="connsiteY363" fmla="*/ 88001 h 645776"/>
                  <a:gd name="connsiteX364" fmla="*/ 480309 w 804765"/>
                  <a:gd name="connsiteY364" fmla="*/ 88238 h 645776"/>
                  <a:gd name="connsiteX365" fmla="*/ 479773 w 804765"/>
                  <a:gd name="connsiteY365" fmla="*/ 89856 h 645776"/>
                  <a:gd name="connsiteX366" fmla="*/ 479028 w 804765"/>
                  <a:gd name="connsiteY366" fmla="*/ 90806 h 645776"/>
                  <a:gd name="connsiteX367" fmla="*/ 476947 w 804765"/>
                  <a:gd name="connsiteY367" fmla="*/ 91109 h 645776"/>
                  <a:gd name="connsiteX368" fmla="*/ 475153 w 804765"/>
                  <a:gd name="connsiteY368" fmla="*/ 91879 h 645776"/>
                  <a:gd name="connsiteX369" fmla="*/ 474000 w 804765"/>
                  <a:gd name="connsiteY369" fmla="*/ 92678 h 645776"/>
                  <a:gd name="connsiteX370" fmla="*/ 472876 w 804765"/>
                  <a:gd name="connsiteY370" fmla="*/ 93183 h 645776"/>
                  <a:gd name="connsiteX371" fmla="*/ 471579 w 804765"/>
                  <a:gd name="connsiteY371" fmla="*/ 93222 h 645776"/>
                  <a:gd name="connsiteX372" fmla="*/ 469854 w 804765"/>
                  <a:gd name="connsiteY372" fmla="*/ 93128 h 645776"/>
                  <a:gd name="connsiteX373" fmla="*/ 468548 w 804765"/>
                  <a:gd name="connsiteY373" fmla="*/ 93235 h 645776"/>
                  <a:gd name="connsiteX374" fmla="*/ 467396 w 804765"/>
                  <a:gd name="connsiteY374" fmla="*/ 93600 h 645776"/>
                  <a:gd name="connsiteX375" fmla="*/ 466885 w 804765"/>
                  <a:gd name="connsiteY375" fmla="*/ 94072 h 645776"/>
                  <a:gd name="connsiteX376" fmla="*/ 466387 w 804765"/>
                  <a:gd name="connsiteY376" fmla="*/ 94531 h 645776"/>
                  <a:gd name="connsiteX377" fmla="*/ 466060 w 804765"/>
                  <a:gd name="connsiteY377" fmla="*/ 96143 h 645776"/>
                  <a:gd name="connsiteX378" fmla="*/ 465729 w 804765"/>
                  <a:gd name="connsiteY378" fmla="*/ 97078 h 645776"/>
                  <a:gd name="connsiteX379" fmla="*/ 465192 w 804765"/>
                  <a:gd name="connsiteY379" fmla="*/ 97575 h 645776"/>
                  <a:gd name="connsiteX380" fmla="*/ 463815 w 804765"/>
                  <a:gd name="connsiteY380" fmla="*/ 98143 h 645776"/>
                  <a:gd name="connsiteX381" fmla="*/ 462448 w 804765"/>
                  <a:gd name="connsiteY381" fmla="*/ 98519 h 645776"/>
                  <a:gd name="connsiteX382" fmla="*/ 461208 w 804765"/>
                  <a:gd name="connsiteY382" fmla="*/ 98981 h 645776"/>
                  <a:gd name="connsiteX383" fmla="*/ 460132 w 804765"/>
                  <a:gd name="connsiteY383" fmla="*/ 99524 h 645776"/>
                  <a:gd name="connsiteX384" fmla="*/ 459809 w 804765"/>
                  <a:gd name="connsiteY384" fmla="*/ 100952 h 645776"/>
                  <a:gd name="connsiteX385" fmla="*/ 459304 w 804765"/>
                  <a:gd name="connsiteY385" fmla="*/ 102234 h 645776"/>
                  <a:gd name="connsiteX386" fmla="*/ 458771 w 804765"/>
                  <a:gd name="connsiteY386" fmla="*/ 102770 h 645776"/>
                  <a:gd name="connsiteX387" fmla="*/ 457265 w 804765"/>
                  <a:gd name="connsiteY387" fmla="*/ 103377 h 645776"/>
                  <a:gd name="connsiteX388" fmla="*/ 456813 w 804765"/>
                  <a:gd name="connsiteY388" fmla="*/ 103293 h 645776"/>
                  <a:gd name="connsiteX389" fmla="*/ 455670 w 804765"/>
                  <a:gd name="connsiteY389" fmla="*/ 102715 h 645776"/>
                  <a:gd name="connsiteX390" fmla="*/ 454096 w 804765"/>
                  <a:gd name="connsiteY390" fmla="*/ 102006 h 645776"/>
                  <a:gd name="connsiteX391" fmla="*/ 453432 w 804765"/>
                  <a:gd name="connsiteY391" fmla="*/ 101582 h 645776"/>
                  <a:gd name="connsiteX392" fmla="*/ 452834 w 804765"/>
                  <a:gd name="connsiteY392" fmla="*/ 101368 h 645776"/>
                  <a:gd name="connsiteX393" fmla="*/ 451472 w 804765"/>
                  <a:gd name="connsiteY393" fmla="*/ 101046 h 645776"/>
                  <a:gd name="connsiteX394" fmla="*/ 450400 w 804765"/>
                  <a:gd name="connsiteY394" fmla="*/ 100446 h 645776"/>
                  <a:gd name="connsiteX395" fmla="*/ 449758 w 804765"/>
                  <a:gd name="connsiteY395" fmla="*/ 99559 h 645776"/>
                  <a:gd name="connsiteX396" fmla="*/ 448898 w 804765"/>
                  <a:gd name="connsiteY396" fmla="*/ 99174 h 645776"/>
                  <a:gd name="connsiteX397" fmla="*/ 447280 w 804765"/>
                  <a:gd name="connsiteY397" fmla="*/ 99171 h 645776"/>
                  <a:gd name="connsiteX398" fmla="*/ 446060 w 804765"/>
                  <a:gd name="connsiteY398" fmla="*/ 99402 h 645776"/>
                  <a:gd name="connsiteX399" fmla="*/ 444990 w 804765"/>
                  <a:gd name="connsiteY399" fmla="*/ 100536 h 645776"/>
                  <a:gd name="connsiteX400" fmla="*/ 444117 w 804765"/>
                  <a:gd name="connsiteY400" fmla="*/ 101631 h 645776"/>
                  <a:gd name="connsiteX401" fmla="*/ 442871 w 804765"/>
                  <a:gd name="connsiteY401" fmla="*/ 101579 h 645776"/>
                  <a:gd name="connsiteX402" fmla="*/ 441670 w 804765"/>
                  <a:gd name="connsiteY402" fmla="*/ 100883 h 645776"/>
                  <a:gd name="connsiteX403" fmla="*/ 441015 w 804765"/>
                  <a:gd name="connsiteY403" fmla="*/ 100740 h 645776"/>
                  <a:gd name="connsiteX404" fmla="*/ 439834 w 804765"/>
                  <a:gd name="connsiteY404" fmla="*/ 101265 h 645776"/>
                  <a:gd name="connsiteX405" fmla="*/ 438421 w 804765"/>
                  <a:gd name="connsiteY405" fmla="*/ 102074 h 645776"/>
                  <a:gd name="connsiteX406" fmla="*/ 437416 w 804765"/>
                  <a:gd name="connsiteY406" fmla="*/ 102597 h 645776"/>
                  <a:gd name="connsiteX407" fmla="*/ 436559 w 804765"/>
                  <a:gd name="connsiteY407" fmla="*/ 103162 h 645776"/>
                  <a:gd name="connsiteX408" fmla="*/ 435727 w 804765"/>
                  <a:gd name="connsiteY408" fmla="*/ 103820 h 645776"/>
                  <a:gd name="connsiteX409" fmla="*/ 435731 w 804765"/>
                  <a:gd name="connsiteY409" fmla="*/ 104585 h 645776"/>
                  <a:gd name="connsiteX410" fmla="*/ 436065 w 804765"/>
                  <a:gd name="connsiteY410" fmla="*/ 105968 h 645776"/>
                  <a:gd name="connsiteX411" fmla="*/ 435798 w 804765"/>
                  <a:gd name="connsiteY411" fmla="*/ 106993 h 645776"/>
                  <a:gd name="connsiteX412" fmla="*/ 434523 w 804765"/>
                  <a:gd name="connsiteY412" fmla="*/ 107920 h 645776"/>
                  <a:gd name="connsiteX413" fmla="*/ 433142 w 804765"/>
                  <a:gd name="connsiteY413" fmla="*/ 108961 h 645776"/>
                  <a:gd name="connsiteX414" fmla="*/ 431357 w 804765"/>
                  <a:gd name="connsiteY414" fmla="*/ 109785 h 645776"/>
                  <a:gd name="connsiteX415" fmla="*/ 430138 w 804765"/>
                  <a:gd name="connsiteY415" fmla="*/ 110209 h 645776"/>
                  <a:gd name="connsiteX416" fmla="*/ 429260 w 804765"/>
                  <a:gd name="connsiteY416" fmla="*/ 112718 h 645776"/>
                  <a:gd name="connsiteX417" fmla="*/ 428541 w 804765"/>
                  <a:gd name="connsiteY417" fmla="*/ 114422 h 645776"/>
                  <a:gd name="connsiteX418" fmla="*/ 427877 w 804765"/>
                  <a:gd name="connsiteY418" fmla="*/ 115025 h 645776"/>
                  <a:gd name="connsiteX419" fmla="*/ 426917 w 804765"/>
                  <a:gd name="connsiteY419" fmla="*/ 114737 h 645776"/>
                  <a:gd name="connsiteX420" fmla="*/ 426011 w 804765"/>
                  <a:gd name="connsiteY420" fmla="*/ 114111 h 645776"/>
                  <a:gd name="connsiteX421" fmla="*/ 424929 w 804765"/>
                  <a:gd name="connsiteY421" fmla="*/ 112178 h 645776"/>
                  <a:gd name="connsiteX422" fmla="*/ 424351 w 804765"/>
                  <a:gd name="connsiteY422" fmla="*/ 110877 h 645776"/>
                  <a:gd name="connsiteX423" fmla="*/ 423003 w 804765"/>
                  <a:gd name="connsiteY423" fmla="*/ 110216 h 645776"/>
                  <a:gd name="connsiteX424" fmla="*/ 420922 w 804765"/>
                  <a:gd name="connsiteY424" fmla="*/ 110014 h 645776"/>
                  <a:gd name="connsiteX425" fmla="*/ 419089 w 804765"/>
                  <a:gd name="connsiteY425" fmla="*/ 110056 h 645776"/>
                  <a:gd name="connsiteX426" fmla="*/ 417175 w 804765"/>
                  <a:gd name="connsiteY426" fmla="*/ 109894 h 645776"/>
                  <a:gd name="connsiteX427" fmla="*/ 416141 w 804765"/>
                  <a:gd name="connsiteY427" fmla="*/ 109365 h 645776"/>
                  <a:gd name="connsiteX428" fmla="*/ 414365 w 804765"/>
                  <a:gd name="connsiteY428" fmla="*/ 107995 h 645776"/>
                  <a:gd name="connsiteX429" fmla="*/ 413245 w 804765"/>
                  <a:gd name="connsiteY429" fmla="*/ 106940 h 645776"/>
                  <a:gd name="connsiteX430" fmla="*/ 411867 w 804765"/>
                  <a:gd name="connsiteY430" fmla="*/ 106436 h 645776"/>
                  <a:gd name="connsiteX431" fmla="*/ 410442 w 804765"/>
                  <a:gd name="connsiteY431" fmla="*/ 106627 h 645776"/>
                  <a:gd name="connsiteX432" fmla="*/ 408863 w 804765"/>
                  <a:gd name="connsiteY432" fmla="*/ 106604 h 645776"/>
                  <a:gd name="connsiteX433" fmla="*/ 407306 w 804765"/>
                  <a:gd name="connsiteY433" fmla="*/ 106280 h 645776"/>
                  <a:gd name="connsiteX434" fmla="*/ 406171 w 804765"/>
                  <a:gd name="connsiteY434" fmla="*/ 105612 h 645776"/>
                  <a:gd name="connsiteX435" fmla="*/ 404560 w 804765"/>
                  <a:gd name="connsiteY435" fmla="*/ 104787 h 645776"/>
                  <a:gd name="connsiteX436" fmla="*/ 403068 w 804765"/>
                  <a:gd name="connsiteY436" fmla="*/ 104879 h 645776"/>
                  <a:gd name="connsiteX437" fmla="*/ 401307 w 804765"/>
                  <a:gd name="connsiteY437" fmla="*/ 105320 h 645776"/>
                  <a:gd name="connsiteX438" fmla="*/ 400097 w 804765"/>
                  <a:gd name="connsiteY438" fmla="*/ 105579 h 645776"/>
                  <a:gd name="connsiteX439" fmla="*/ 399002 w 804765"/>
                  <a:gd name="connsiteY439" fmla="*/ 104988 h 645776"/>
                  <a:gd name="connsiteX440" fmla="*/ 397908 w 804765"/>
                  <a:gd name="connsiteY440" fmla="*/ 103605 h 645776"/>
                  <a:gd name="connsiteX441" fmla="*/ 397175 w 804765"/>
                  <a:gd name="connsiteY441" fmla="*/ 102892 h 645776"/>
                  <a:gd name="connsiteX442" fmla="*/ 395573 w 804765"/>
                  <a:gd name="connsiteY442" fmla="*/ 102349 h 645776"/>
                  <a:gd name="connsiteX443" fmla="*/ 393586 w 804765"/>
                  <a:gd name="connsiteY443" fmla="*/ 102921 h 645776"/>
                  <a:gd name="connsiteX444" fmla="*/ 391964 w 804765"/>
                  <a:gd name="connsiteY444" fmla="*/ 104028 h 645776"/>
                  <a:gd name="connsiteX445" fmla="*/ 390956 w 804765"/>
                  <a:gd name="connsiteY445" fmla="*/ 104009 h 645776"/>
                  <a:gd name="connsiteX446" fmla="*/ 390573 w 804765"/>
                  <a:gd name="connsiteY446" fmla="*/ 102824 h 645776"/>
                  <a:gd name="connsiteX447" fmla="*/ 391113 w 804765"/>
                  <a:gd name="connsiteY447" fmla="*/ 101585 h 645776"/>
                  <a:gd name="connsiteX448" fmla="*/ 391424 w 804765"/>
                  <a:gd name="connsiteY448" fmla="*/ 100822 h 645776"/>
                  <a:gd name="connsiteX449" fmla="*/ 391880 w 804765"/>
                  <a:gd name="connsiteY449" fmla="*/ 100353 h 645776"/>
                  <a:gd name="connsiteX450" fmla="*/ 392777 w 804765"/>
                  <a:gd name="connsiteY450" fmla="*/ 100041 h 645776"/>
                  <a:gd name="connsiteX451" fmla="*/ 394590 w 804765"/>
                  <a:gd name="connsiteY451" fmla="*/ 99216 h 645776"/>
                  <a:gd name="connsiteX452" fmla="*/ 394536 w 804765"/>
                  <a:gd name="connsiteY452" fmla="*/ 97582 h 645776"/>
                  <a:gd name="connsiteX453" fmla="*/ 393901 w 804765"/>
                  <a:gd name="connsiteY453" fmla="*/ 94974 h 645776"/>
                  <a:gd name="connsiteX454" fmla="*/ 393351 w 804765"/>
                  <a:gd name="connsiteY454" fmla="*/ 93867 h 645776"/>
                  <a:gd name="connsiteX455" fmla="*/ 392632 w 804765"/>
                  <a:gd name="connsiteY455" fmla="*/ 93186 h 645776"/>
                  <a:gd name="connsiteX456" fmla="*/ 391126 w 804765"/>
                  <a:gd name="connsiteY456" fmla="*/ 93636 h 645776"/>
                  <a:gd name="connsiteX457" fmla="*/ 389539 w 804765"/>
                  <a:gd name="connsiteY457" fmla="*/ 95315 h 645776"/>
                  <a:gd name="connsiteX458" fmla="*/ 387594 w 804765"/>
                  <a:gd name="connsiteY458" fmla="*/ 95723 h 645776"/>
                  <a:gd name="connsiteX459" fmla="*/ 386224 w 804765"/>
                  <a:gd name="connsiteY459" fmla="*/ 95225 h 645776"/>
                  <a:gd name="connsiteX460" fmla="*/ 385295 w 804765"/>
                  <a:gd name="connsiteY460" fmla="*/ 92550 h 645776"/>
                  <a:gd name="connsiteX461" fmla="*/ 385087 w 804765"/>
                  <a:gd name="connsiteY461" fmla="*/ 90758 h 645776"/>
                  <a:gd name="connsiteX462" fmla="*/ 384280 w 804765"/>
                  <a:gd name="connsiteY462" fmla="*/ 89705 h 645776"/>
                  <a:gd name="connsiteX463" fmla="*/ 382826 w 804765"/>
                  <a:gd name="connsiteY463" fmla="*/ 89783 h 645776"/>
                  <a:gd name="connsiteX464" fmla="*/ 380412 w 804765"/>
                  <a:gd name="connsiteY464" fmla="*/ 89943 h 645776"/>
                  <a:gd name="connsiteX465" fmla="*/ 378643 w 804765"/>
                  <a:gd name="connsiteY465" fmla="*/ 90383 h 645776"/>
                  <a:gd name="connsiteX466" fmla="*/ 378122 w 804765"/>
                  <a:gd name="connsiteY466" fmla="*/ 90165 h 645776"/>
                  <a:gd name="connsiteX467" fmla="*/ 377294 w 804765"/>
                  <a:gd name="connsiteY467" fmla="*/ 89654 h 645776"/>
                  <a:gd name="connsiteX468" fmla="*/ 376624 w 804765"/>
                  <a:gd name="connsiteY468" fmla="*/ 89050 h 645776"/>
                  <a:gd name="connsiteX469" fmla="*/ 376491 w 804765"/>
                  <a:gd name="connsiteY469" fmla="*/ 88196 h 645776"/>
                  <a:gd name="connsiteX470" fmla="*/ 376350 w 804765"/>
                  <a:gd name="connsiteY470" fmla="*/ 86667 h 645776"/>
                  <a:gd name="connsiteX471" fmla="*/ 375086 w 804765"/>
                  <a:gd name="connsiteY471" fmla="*/ 85265 h 645776"/>
                  <a:gd name="connsiteX472" fmla="*/ 373344 w 804765"/>
                  <a:gd name="connsiteY472" fmla="*/ 83625 h 645776"/>
                  <a:gd name="connsiteX473" fmla="*/ 372628 w 804765"/>
                  <a:gd name="connsiteY473" fmla="*/ 82536 h 645776"/>
                  <a:gd name="connsiteX474" fmla="*/ 372140 w 804765"/>
                  <a:gd name="connsiteY474" fmla="*/ 80956 h 645776"/>
                  <a:gd name="connsiteX475" fmla="*/ 372147 w 804765"/>
                  <a:gd name="connsiteY475" fmla="*/ 79235 h 645776"/>
                  <a:gd name="connsiteX476" fmla="*/ 371865 w 804765"/>
                  <a:gd name="connsiteY476" fmla="*/ 77790 h 645776"/>
                  <a:gd name="connsiteX477" fmla="*/ 370789 w 804765"/>
                  <a:gd name="connsiteY477" fmla="*/ 76399 h 645776"/>
                  <a:gd name="connsiteX478" fmla="*/ 369360 w 804765"/>
                  <a:gd name="connsiteY478" fmla="*/ 74888 h 645776"/>
                  <a:gd name="connsiteX479" fmla="*/ 368722 w 804765"/>
                  <a:gd name="connsiteY479" fmla="*/ 73876 h 645776"/>
                  <a:gd name="connsiteX480" fmla="*/ 367980 w 804765"/>
                  <a:gd name="connsiteY480" fmla="*/ 72197 h 645776"/>
                  <a:gd name="connsiteX481" fmla="*/ 367276 w 804765"/>
                  <a:gd name="connsiteY481" fmla="*/ 70922 h 645776"/>
                  <a:gd name="connsiteX482" fmla="*/ 366127 w 804765"/>
                  <a:gd name="connsiteY482" fmla="*/ 68652 h 645776"/>
                  <a:gd name="connsiteX483" fmla="*/ 365700 w 804765"/>
                  <a:gd name="connsiteY483" fmla="*/ 67031 h 645776"/>
                  <a:gd name="connsiteX484" fmla="*/ 365041 w 804765"/>
                  <a:gd name="connsiteY484" fmla="*/ 66062 h 645776"/>
                  <a:gd name="connsiteX485" fmla="*/ 364322 w 804765"/>
                  <a:gd name="connsiteY485" fmla="*/ 65512 h 645776"/>
                  <a:gd name="connsiteX486" fmla="*/ 363320 w 804765"/>
                  <a:gd name="connsiteY486" fmla="*/ 65583 h 645776"/>
                  <a:gd name="connsiteX487" fmla="*/ 362473 w 804765"/>
                  <a:gd name="connsiteY487" fmla="*/ 65814 h 645776"/>
                  <a:gd name="connsiteX488" fmla="*/ 361652 w 804765"/>
                  <a:gd name="connsiteY488" fmla="*/ 67333 h 645776"/>
                  <a:gd name="connsiteX489" fmla="*/ 360931 w 804765"/>
                  <a:gd name="connsiteY489" fmla="*/ 68016 h 645776"/>
                  <a:gd name="connsiteX490" fmla="*/ 360235 w 804765"/>
                  <a:gd name="connsiteY490" fmla="*/ 67791 h 645776"/>
                  <a:gd name="connsiteX491" fmla="*/ 359515 w 804765"/>
                  <a:gd name="connsiteY491" fmla="*/ 67207 h 645776"/>
                  <a:gd name="connsiteX492" fmla="*/ 359131 w 804765"/>
                  <a:gd name="connsiteY492" fmla="*/ 66751 h 645776"/>
                  <a:gd name="connsiteX493" fmla="*/ 358816 w 804765"/>
                  <a:gd name="connsiteY493" fmla="*/ 66305 h 645776"/>
                  <a:gd name="connsiteX494" fmla="*/ 358363 w 804765"/>
                  <a:gd name="connsiteY494" fmla="*/ 65791 h 645776"/>
                  <a:gd name="connsiteX495" fmla="*/ 357843 w 804765"/>
                  <a:gd name="connsiteY495" fmla="*/ 64045 h 645776"/>
                  <a:gd name="connsiteX496" fmla="*/ 357271 w 804765"/>
                  <a:gd name="connsiteY496" fmla="*/ 61419 h 645776"/>
                  <a:gd name="connsiteX497" fmla="*/ 355901 w 804765"/>
                  <a:gd name="connsiteY497" fmla="*/ 60080 h 645776"/>
                  <a:gd name="connsiteX498" fmla="*/ 354752 w 804765"/>
                  <a:gd name="connsiteY498" fmla="*/ 59210 h 645776"/>
                  <a:gd name="connsiteX499" fmla="*/ 353416 w 804765"/>
                  <a:gd name="connsiteY499" fmla="*/ 58120 h 645776"/>
                  <a:gd name="connsiteX500" fmla="*/ 352539 w 804765"/>
                  <a:gd name="connsiteY500" fmla="*/ 57412 h 645776"/>
                  <a:gd name="connsiteX501" fmla="*/ 351588 w 804765"/>
                  <a:gd name="connsiteY501" fmla="*/ 56779 h 645776"/>
                  <a:gd name="connsiteX502" fmla="*/ 350840 w 804765"/>
                  <a:gd name="connsiteY502" fmla="*/ 56653 h 645776"/>
                  <a:gd name="connsiteX503" fmla="*/ 350044 w 804765"/>
                  <a:gd name="connsiteY503" fmla="*/ 56528 h 645776"/>
                  <a:gd name="connsiteX504" fmla="*/ 349505 w 804765"/>
                  <a:gd name="connsiteY504" fmla="*/ 56378 h 645776"/>
                  <a:gd name="connsiteX505" fmla="*/ 348940 w 804765"/>
                  <a:gd name="connsiteY505" fmla="*/ 56175 h 645776"/>
                  <a:gd name="connsiteX506" fmla="*/ 347909 w 804765"/>
                  <a:gd name="connsiteY506" fmla="*/ 55597 h 645776"/>
                  <a:gd name="connsiteX507" fmla="*/ 345415 w 804765"/>
                  <a:gd name="connsiteY507" fmla="*/ 54023 h 645776"/>
                  <a:gd name="connsiteX508" fmla="*/ 343873 w 804765"/>
                  <a:gd name="connsiteY508" fmla="*/ 53468 h 645776"/>
                  <a:gd name="connsiteX509" fmla="*/ 342944 w 804765"/>
                  <a:gd name="connsiteY509" fmla="*/ 53365 h 645776"/>
                  <a:gd name="connsiteX510" fmla="*/ 341610 w 804765"/>
                  <a:gd name="connsiteY510" fmla="*/ 53924 h 645776"/>
                  <a:gd name="connsiteX511" fmla="*/ 340351 w 804765"/>
                  <a:gd name="connsiteY511" fmla="*/ 54458 h 645776"/>
                  <a:gd name="connsiteX512" fmla="*/ 339294 w 804765"/>
                  <a:gd name="connsiteY512" fmla="*/ 54409 h 645776"/>
                  <a:gd name="connsiteX513" fmla="*/ 338473 w 804765"/>
                  <a:gd name="connsiteY513" fmla="*/ 53928 h 645776"/>
                  <a:gd name="connsiteX514" fmla="*/ 337416 w 804765"/>
                  <a:gd name="connsiteY514" fmla="*/ 52739 h 645776"/>
                  <a:gd name="connsiteX515" fmla="*/ 336826 w 804765"/>
                  <a:gd name="connsiteY515" fmla="*/ 51321 h 645776"/>
                  <a:gd name="connsiteX516" fmla="*/ 336206 w 804765"/>
                  <a:gd name="connsiteY516" fmla="*/ 49875 h 645776"/>
                  <a:gd name="connsiteX517" fmla="*/ 335023 w 804765"/>
                  <a:gd name="connsiteY517" fmla="*/ 48180 h 645776"/>
                  <a:gd name="connsiteX518" fmla="*/ 333788 w 804765"/>
                  <a:gd name="connsiteY518" fmla="*/ 47650 h 645776"/>
                  <a:gd name="connsiteX519" fmla="*/ 331605 w 804765"/>
                  <a:gd name="connsiteY519" fmla="*/ 48308 h 645776"/>
                  <a:gd name="connsiteX520" fmla="*/ 330676 w 804765"/>
                  <a:gd name="connsiteY520" fmla="*/ 48132 h 645776"/>
                  <a:gd name="connsiteX521" fmla="*/ 329701 w 804765"/>
                  <a:gd name="connsiteY521" fmla="*/ 46892 h 645776"/>
                  <a:gd name="connsiteX522" fmla="*/ 328464 w 804765"/>
                  <a:gd name="connsiteY522" fmla="*/ 44995 h 645776"/>
                  <a:gd name="connsiteX523" fmla="*/ 327382 w 804765"/>
                  <a:gd name="connsiteY523" fmla="*/ 43881 h 645776"/>
                  <a:gd name="connsiteX524" fmla="*/ 326381 w 804765"/>
                  <a:gd name="connsiteY524" fmla="*/ 43146 h 645776"/>
                  <a:gd name="connsiteX525" fmla="*/ 324656 w 804765"/>
                  <a:gd name="connsiteY525" fmla="*/ 42513 h 645776"/>
                  <a:gd name="connsiteX526" fmla="*/ 322730 w 804765"/>
                  <a:gd name="connsiteY526" fmla="*/ 42314 h 645776"/>
                  <a:gd name="connsiteX527" fmla="*/ 320570 w 804765"/>
                  <a:gd name="connsiteY527" fmla="*/ 42087 h 645776"/>
                  <a:gd name="connsiteX528" fmla="*/ 318515 w 804765"/>
                  <a:gd name="connsiteY528" fmla="*/ 41774 h 645776"/>
                  <a:gd name="connsiteX529" fmla="*/ 317765 w 804765"/>
                  <a:gd name="connsiteY529" fmla="*/ 41557 h 645776"/>
                  <a:gd name="connsiteX530" fmla="*/ 316456 w 804765"/>
                  <a:gd name="connsiteY530" fmla="*/ 40975 h 645776"/>
                  <a:gd name="connsiteX531" fmla="*/ 315002 w 804765"/>
                  <a:gd name="connsiteY531" fmla="*/ 39733 h 645776"/>
                  <a:gd name="connsiteX532" fmla="*/ 313958 w 804765"/>
                  <a:gd name="connsiteY532" fmla="*/ 38089 h 645776"/>
                  <a:gd name="connsiteX533" fmla="*/ 312956 w 804765"/>
                  <a:gd name="connsiteY533" fmla="*/ 36342 h 645776"/>
                  <a:gd name="connsiteX534" fmla="*/ 311566 w 804765"/>
                  <a:gd name="connsiteY534" fmla="*/ 34265 h 645776"/>
                  <a:gd name="connsiteX535" fmla="*/ 310330 w 804765"/>
                  <a:gd name="connsiteY535" fmla="*/ 32724 h 645776"/>
                  <a:gd name="connsiteX536" fmla="*/ 308985 w 804765"/>
                  <a:gd name="connsiteY536" fmla="*/ 31558 h 645776"/>
                  <a:gd name="connsiteX537" fmla="*/ 307617 w 804765"/>
                  <a:gd name="connsiteY537" fmla="*/ 30598 h 645776"/>
                  <a:gd name="connsiteX538" fmla="*/ 306512 w 804765"/>
                  <a:gd name="connsiteY538" fmla="*/ 29625 h 645776"/>
                  <a:gd name="connsiteX539" fmla="*/ 305667 w 804765"/>
                  <a:gd name="connsiteY539" fmla="*/ 28854 h 645776"/>
                  <a:gd name="connsiteX540" fmla="*/ 304454 w 804765"/>
                  <a:gd name="connsiteY540" fmla="*/ 28165 h 645776"/>
                  <a:gd name="connsiteX541" fmla="*/ 303549 w 804765"/>
                  <a:gd name="connsiteY541" fmla="*/ 28136 h 645776"/>
                  <a:gd name="connsiteX542" fmla="*/ 301503 w 804765"/>
                  <a:gd name="connsiteY542" fmla="*/ 28800 h 645776"/>
                  <a:gd name="connsiteX543" fmla="*/ 299763 w 804765"/>
                  <a:gd name="connsiteY543" fmla="*/ 29176 h 645776"/>
                  <a:gd name="connsiteX544" fmla="*/ 298479 w 804765"/>
                  <a:gd name="connsiteY544" fmla="*/ 28989 h 645776"/>
                  <a:gd name="connsiteX545" fmla="*/ 297557 w 804765"/>
                  <a:gd name="connsiteY545" fmla="*/ 28052 h 645776"/>
                  <a:gd name="connsiteX546" fmla="*/ 296166 w 804765"/>
                  <a:gd name="connsiteY546" fmla="*/ 26068 h 645776"/>
                  <a:gd name="connsiteX547" fmla="*/ 295364 w 804765"/>
                  <a:gd name="connsiteY547" fmla="*/ 25245 h 645776"/>
                  <a:gd name="connsiteX548" fmla="*/ 294122 w 804765"/>
                  <a:gd name="connsiteY548" fmla="*/ 24484 h 645776"/>
                  <a:gd name="connsiteX549" fmla="*/ 292998 w 804765"/>
                  <a:gd name="connsiteY549" fmla="*/ 23823 h 645776"/>
                  <a:gd name="connsiteX550" fmla="*/ 292208 w 804765"/>
                  <a:gd name="connsiteY550" fmla="*/ 23564 h 645776"/>
                  <a:gd name="connsiteX551" fmla="*/ 291081 w 804765"/>
                  <a:gd name="connsiteY551" fmla="*/ 23377 h 645776"/>
                  <a:gd name="connsiteX552" fmla="*/ 289768 w 804765"/>
                  <a:gd name="connsiteY552" fmla="*/ 23637 h 645776"/>
                  <a:gd name="connsiteX553" fmla="*/ 288130 w 804765"/>
                  <a:gd name="connsiteY553" fmla="*/ 24041 h 645776"/>
                  <a:gd name="connsiteX554" fmla="*/ 286598 w 804765"/>
                  <a:gd name="connsiteY554" fmla="*/ 24144 h 645776"/>
                  <a:gd name="connsiteX555" fmla="*/ 285459 w 804765"/>
                  <a:gd name="connsiteY555" fmla="*/ 23843 h 645776"/>
                  <a:gd name="connsiteX556" fmla="*/ 284595 w 804765"/>
                  <a:gd name="connsiteY556" fmla="*/ 23367 h 645776"/>
                  <a:gd name="connsiteX557" fmla="*/ 283822 w 804765"/>
                  <a:gd name="connsiteY557" fmla="*/ 22690 h 645776"/>
                  <a:gd name="connsiteX558" fmla="*/ 283629 w 804765"/>
                  <a:gd name="connsiteY558" fmla="*/ 21883 h 645776"/>
                  <a:gd name="connsiteX559" fmla="*/ 283921 w 804765"/>
                  <a:gd name="connsiteY559" fmla="*/ 20834 h 645776"/>
                  <a:gd name="connsiteX560" fmla="*/ 284230 w 804765"/>
                  <a:gd name="connsiteY560" fmla="*/ 19942 h 645776"/>
                  <a:gd name="connsiteX561" fmla="*/ 285045 w 804765"/>
                  <a:gd name="connsiteY561" fmla="*/ 18860 h 645776"/>
                  <a:gd name="connsiteX562" fmla="*/ 286024 w 804765"/>
                  <a:gd name="connsiteY562" fmla="*/ 17780 h 645776"/>
                  <a:gd name="connsiteX563" fmla="*/ 286753 w 804765"/>
                  <a:gd name="connsiteY563" fmla="*/ 17017 h 645776"/>
                  <a:gd name="connsiteX564" fmla="*/ 287556 w 804765"/>
                  <a:gd name="connsiteY564" fmla="*/ 16281 h 645776"/>
                  <a:gd name="connsiteX565" fmla="*/ 287966 w 804765"/>
                  <a:gd name="connsiteY565" fmla="*/ 15864 h 645776"/>
                  <a:gd name="connsiteX566" fmla="*/ 288259 w 804765"/>
                  <a:gd name="connsiteY566" fmla="*/ 15446 h 645776"/>
                  <a:gd name="connsiteX567" fmla="*/ 288770 w 804765"/>
                  <a:gd name="connsiteY567" fmla="*/ 14710 h 645776"/>
                  <a:gd name="connsiteX568" fmla="*/ 288987 w 804765"/>
                  <a:gd name="connsiteY568" fmla="*/ 14265 h 645776"/>
                  <a:gd name="connsiteX569" fmla="*/ 289338 w 804765"/>
                  <a:gd name="connsiteY569" fmla="*/ 13401 h 645776"/>
                  <a:gd name="connsiteX570" fmla="*/ 289974 w 804765"/>
                  <a:gd name="connsiteY570" fmla="*/ 12384 h 645776"/>
                  <a:gd name="connsiteX571" fmla="*/ 290199 w 804765"/>
                  <a:gd name="connsiteY571" fmla="*/ 11195 h 645776"/>
                  <a:gd name="connsiteX572" fmla="*/ 290371 w 804765"/>
                  <a:gd name="connsiteY572" fmla="*/ 9968 h 645776"/>
                  <a:gd name="connsiteX573" fmla="*/ 290445 w 804765"/>
                  <a:gd name="connsiteY573" fmla="*/ 8858 h 645776"/>
                  <a:gd name="connsiteX574" fmla="*/ 290054 w 804765"/>
                  <a:gd name="connsiteY574" fmla="*/ 7506 h 645776"/>
                  <a:gd name="connsiteX575" fmla="*/ 289489 w 804765"/>
                  <a:gd name="connsiteY575" fmla="*/ 6825 h 645776"/>
                  <a:gd name="connsiteX576" fmla="*/ 288365 w 804765"/>
                  <a:gd name="connsiteY576" fmla="*/ 6039 h 645776"/>
                  <a:gd name="connsiteX577" fmla="*/ 287642 w 804765"/>
                  <a:gd name="connsiteY577" fmla="*/ 5339 h 645776"/>
                  <a:gd name="connsiteX578" fmla="*/ 287087 w 804765"/>
                  <a:gd name="connsiteY578" fmla="*/ 4562 h 645776"/>
                  <a:gd name="connsiteX579" fmla="*/ 286817 w 804765"/>
                  <a:gd name="connsiteY579" fmla="*/ 3778 h 645776"/>
                  <a:gd name="connsiteX580" fmla="*/ 286528 w 804765"/>
                  <a:gd name="connsiteY580" fmla="*/ 2860 h 645776"/>
                  <a:gd name="connsiteX581" fmla="*/ 286544 w 804765"/>
                  <a:gd name="connsiteY581" fmla="*/ 1855 h 645776"/>
                  <a:gd name="connsiteX582" fmla="*/ 286559 w 804765"/>
                  <a:gd name="connsiteY582" fmla="*/ 1808 h 645776"/>
                  <a:gd name="connsiteX583" fmla="*/ 286714 w 804765"/>
                  <a:gd name="connsiteY583" fmla="*/ 1316 h 645776"/>
                  <a:gd name="connsiteX584" fmla="*/ 284949 w 804765"/>
                  <a:gd name="connsiteY584" fmla="*/ 1229 h 645776"/>
                  <a:gd name="connsiteX585" fmla="*/ 282957 w 804765"/>
                  <a:gd name="connsiteY585" fmla="*/ 706 h 645776"/>
                  <a:gd name="connsiteX586" fmla="*/ 280723 w 804765"/>
                  <a:gd name="connsiteY586" fmla="*/ 375 h 645776"/>
                  <a:gd name="connsiteX587" fmla="*/ 278466 w 804765"/>
                  <a:gd name="connsiteY587" fmla="*/ 217 h 645776"/>
                  <a:gd name="connsiteX588" fmla="*/ 276366 w 804765"/>
                  <a:gd name="connsiteY588" fmla="*/ 236 h 645776"/>
                  <a:gd name="connsiteX589" fmla="*/ 274725 w 804765"/>
                  <a:gd name="connsiteY589" fmla="*/ 391 h 645776"/>
                  <a:gd name="connsiteX590" fmla="*/ 272901 w 804765"/>
                  <a:gd name="connsiteY590" fmla="*/ 507 h 645776"/>
                  <a:gd name="connsiteX591" fmla="*/ 272214 w 804765"/>
                  <a:gd name="connsiteY591" fmla="*/ 690 h 645776"/>
                  <a:gd name="connsiteX592" fmla="*/ 271161 w 804765"/>
                  <a:gd name="connsiteY592" fmla="*/ 972 h 645776"/>
                  <a:gd name="connsiteX593" fmla="*/ 269388 w 804765"/>
                  <a:gd name="connsiteY593" fmla="*/ 1621 h 645776"/>
                  <a:gd name="connsiteX594" fmla="*/ 267501 w 804765"/>
                  <a:gd name="connsiteY594" fmla="*/ 2391 h 645776"/>
                  <a:gd name="connsiteX595" fmla="*/ 265918 w 804765"/>
                  <a:gd name="connsiteY595" fmla="*/ 3068 h 645776"/>
                  <a:gd name="connsiteX596" fmla="*/ 264717 w 804765"/>
                  <a:gd name="connsiteY596" fmla="*/ 3547 h 645776"/>
                  <a:gd name="connsiteX597" fmla="*/ 262768 w 804765"/>
                  <a:gd name="connsiteY597" fmla="*/ 4463 h 645776"/>
                  <a:gd name="connsiteX598" fmla="*/ 261086 w 804765"/>
                  <a:gd name="connsiteY598" fmla="*/ 5005 h 645776"/>
                  <a:gd name="connsiteX599" fmla="*/ 259246 w 804765"/>
                  <a:gd name="connsiteY599" fmla="*/ 5756 h 645776"/>
                  <a:gd name="connsiteX600" fmla="*/ 257586 w 804765"/>
                  <a:gd name="connsiteY600" fmla="*/ 6299 h 645776"/>
                  <a:gd name="connsiteX601" fmla="*/ 256427 w 804765"/>
                  <a:gd name="connsiteY601" fmla="*/ 6466 h 645776"/>
                  <a:gd name="connsiteX602" fmla="*/ 254786 w 804765"/>
                  <a:gd name="connsiteY602" fmla="*/ 6680 h 645776"/>
                  <a:gd name="connsiteX603" fmla="*/ 253679 w 804765"/>
                  <a:gd name="connsiteY603" fmla="*/ 6703 h 645776"/>
                  <a:gd name="connsiteX604" fmla="*/ 252462 w 804765"/>
                  <a:gd name="connsiteY604" fmla="*/ 6572 h 645776"/>
                  <a:gd name="connsiteX605" fmla="*/ 251402 w 804765"/>
                  <a:gd name="connsiteY605" fmla="*/ 6295 h 645776"/>
                  <a:gd name="connsiteX606" fmla="*/ 250432 w 804765"/>
                  <a:gd name="connsiteY606" fmla="*/ 6125 h 645776"/>
                  <a:gd name="connsiteX607" fmla="*/ 249081 w 804765"/>
                  <a:gd name="connsiteY607" fmla="*/ 5667 h 645776"/>
                  <a:gd name="connsiteX608" fmla="*/ 247925 w 804765"/>
                  <a:gd name="connsiteY608" fmla="*/ 5175 h 645776"/>
                  <a:gd name="connsiteX609" fmla="*/ 246644 w 804765"/>
                  <a:gd name="connsiteY609" fmla="*/ 4686 h 645776"/>
                  <a:gd name="connsiteX610" fmla="*/ 245443 w 804765"/>
                  <a:gd name="connsiteY610" fmla="*/ 3772 h 645776"/>
                  <a:gd name="connsiteX611" fmla="*/ 244544 w 804765"/>
                  <a:gd name="connsiteY611" fmla="*/ 3014 h 645776"/>
                  <a:gd name="connsiteX612" fmla="*/ 243305 w 804765"/>
                  <a:gd name="connsiteY612" fmla="*/ 1692 h 645776"/>
                  <a:gd name="connsiteX613" fmla="*/ 241889 w 804765"/>
                  <a:gd name="connsiteY613" fmla="*/ 564 h 645776"/>
                  <a:gd name="connsiteX614" fmla="*/ 240309 w 804765"/>
                  <a:gd name="connsiteY614" fmla="*/ 478 h 645776"/>
                  <a:gd name="connsiteX615" fmla="*/ 238761 w 804765"/>
                  <a:gd name="connsiteY615" fmla="*/ 362 h 645776"/>
                  <a:gd name="connsiteX616" fmla="*/ 237307 w 804765"/>
                  <a:gd name="connsiteY616" fmla="*/ 413 h 645776"/>
                  <a:gd name="connsiteX617" fmla="*/ 235933 w 804765"/>
                  <a:gd name="connsiteY617" fmla="*/ 677 h 645776"/>
                  <a:gd name="connsiteX618" fmla="*/ 234465 w 804765"/>
                  <a:gd name="connsiteY618" fmla="*/ 1133 h 645776"/>
                  <a:gd name="connsiteX619" fmla="*/ 233354 w 804765"/>
                  <a:gd name="connsiteY619" fmla="*/ 1900 h 645776"/>
                  <a:gd name="connsiteX620" fmla="*/ 232632 w 804765"/>
                  <a:gd name="connsiteY620" fmla="*/ 2562 h 645776"/>
                  <a:gd name="connsiteX621" fmla="*/ 232137 w 804765"/>
                  <a:gd name="connsiteY621" fmla="*/ 3188 h 645776"/>
                  <a:gd name="connsiteX622" fmla="*/ 231701 w 804765"/>
                  <a:gd name="connsiteY622" fmla="*/ 3978 h 645776"/>
                  <a:gd name="connsiteX623" fmla="*/ 231283 w 804765"/>
                  <a:gd name="connsiteY623" fmla="*/ 4728 h 645776"/>
                  <a:gd name="connsiteX624" fmla="*/ 230866 w 804765"/>
                  <a:gd name="connsiteY624" fmla="*/ 5547 h 645776"/>
                  <a:gd name="connsiteX625" fmla="*/ 230529 w 804765"/>
                  <a:gd name="connsiteY625" fmla="*/ 6125 h 645776"/>
                  <a:gd name="connsiteX626" fmla="*/ 230301 w 804765"/>
                  <a:gd name="connsiteY626" fmla="*/ 6694 h 645776"/>
                  <a:gd name="connsiteX627" fmla="*/ 230070 w 804765"/>
                  <a:gd name="connsiteY627" fmla="*/ 7281 h 645776"/>
                  <a:gd name="connsiteX628" fmla="*/ 229604 w 804765"/>
                  <a:gd name="connsiteY628" fmla="*/ 7974 h 645776"/>
                  <a:gd name="connsiteX629" fmla="*/ 229052 w 804765"/>
                  <a:gd name="connsiteY629" fmla="*/ 8842 h 645776"/>
                  <a:gd name="connsiteX630" fmla="*/ 228660 w 804765"/>
                  <a:gd name="connsiteY630" fmla="*/ 9892 h 645776"/>
                  <a:gd name="connsiteX631" fmla="*/ 228233 w 804765"/>
                  <a:gd name="connsiteY631" fmla="*/ 10846 h 645776"/>
                  <a:gd name="connsiteX632" fmla="*/ 227806 w 804765"/>
                  <a:gd name="connsiteY632" fmla="*/ 11655 h 645776"/>
                  <a:gd name="connsiteX633" fmla="*/ 227084 w 804765"/>
                  <a:gd name="connsiteY633" fmla="*/ 12800 h 645776"/>
                  <a:gd name="connsiteX634" fmla="*/ 226528 w 804765"/>
                  <a:gd name="connsiteY634" fmla="*/ 13336 h 645776"/>
                  <a:gd name="connsiteX635" fmla="*/ 225870 w 804765"/>
                  <a:gd name="connsiteY635" fmla="*/ 13799 h 645776"/>
                  <a:gd name="connsiteX636" fmla="*/ 225327 w 804765"/>
                  <a:gd name="connsiteY636" fmla="*/ 13969 h 645776"/>
                  <a:gd name="connsiteX637" fmla="*/ 224611 w 804765"/>
                  <a:gd name="connsiteY637" fmla="*/ 14004 h 645776"/>
                  <a:gd name="connsiteX638" fmla="*/ 222688 w 804765"/>
                  <a:gd name="connsiteY638" fmla="*/ 14214 h 645776"/>
                  <a:gd name="connsiteX639" fmla="*/ 221352 w 804765"/>
                  <a:gd name="connsiteY639" fmla="*/ 14294 h 645776"/>
                  <a:gd name="connsiteX640" fmla="*/ 218553 w 804765"/>
                  <a:gd name="connsiteY640" fmla="*/ 14345 h 645776"/>
                  <a:gd name="connsiteX641" fmla="*/ 216600 w 804765"/>
                  <a:gd name="connsiteY641" fmla="*/ 14403 h 645776"/>
                  <a:gd name="connsiteX642" fmla="*/ 214549 w 804765"/>
                  <a:gd name="connsiteY642" fmla="*/ 14336 h 645776"/>
                  <a:gd name="connsiteX643" fmla="*/ 212529 w 804765"/>
                  <a:gd name="connsiteY643" fmla="*/ 14370 h 645776"/>
                  <a:gd name="connsiteX644" fmla="*/ 210635 w 804765"/>
                  <a:gd name="connsiteY644" fmla="*/ 14323 h 645776"/>
                  <a:gd name="connsiteX645" fmla="*/ 208840 w 804765"/>
                  <a:gd name="connsiteY645" fmla="*/ 14265 h 645776"/>
                  <a:gd name="connsiteX646" fmla="*/ 207347 w 804765"/>
                  <a:gd name="connsiteY646" fmla="*/ 14275 h 645776"/>
                  <a:gd name="connsiteX647" fmla="*/ 205953 w 804765"/>
                  <a:gd name="connsiteY647" fmla="*/ 14403 h 645776"/>
                  <a:gd name="connsiteX648" fmla="*/ 204127 w 804765"/>
                  <a:gd name="connsiteY648" fmla="*/ 14432 h 645776"/>
                  <a:gd name="connsiteX649" fmla="*/ 202781 w 804765"/>
                  <a:gd name="connsiteY649" fmla="*/ 14393 h 645776"/>
                  <a:gd name="connsiteX650" fmla="*/ 201083 w 804765"/>
                  <a:gd name="connsiteY650" fmla="*/ 14416 h 645776"/>
                  <a:gd name="connsiteX651" fmla="*/ 199288 w 804765"/>
                  <a:gd name="connsiteY651" fmla="*/ 14451 h 645776"/>
                  <a:gd name="connsiteX652" fmla="*/ 197156 w 804765"/>
                  <a:gd name="connsiteY652" fmla="*/ 14576 h 645776"/>
                  <a:gd name="connsiteX653" fmla="*/ 195772 w 804765"/>
                  <a:gd name="connsiteY653" fmla="*/ 14666 h 645776"/>
                  <a:gd name="connsiteX654" fmla="*/ 195184 w 804765"/>
                  <a:gd name="connsiteY654" fmla="*/ 14643 h 645776"/>
                  <a:gd name="connsiteX655" fmla="*/ 194054 w 804765"/>
                  <a:gd name="connsiteY655" fmla="*/ 14888 h 645776"/>
                  <a:gd name="connsiteX656" fmla="*/ 193470 w 804765"/>
                  <a:gd name="connsiteY656" fmla="*/ 15286 h 645776"/>
                  <a:gd name="connsiteX657" fmla="*/ 193036 w 804765"/>
                  <a:gd name="connsiteY657" fmla="*/ 16416 h 645776"/>
                  <a:gd name="connsiteX658" fmla="*/ 192975 w 804765"/>
                  <a:gd name="connsiteY658" fmla="*/ 18242 h 645776"/>
                  <a:gd name="connsiteX659" fmla="*/ 192776 w 804765"/>
                  <a:gd name="connsiteY659" fmla="*/ 20339 h 645776"/>
                  <a:gd name="connsiteX660" fmla="*/ 192787 w 804765"/>
                  <a:gd name="connsiteY660" fmla="*/ 20733 h 645776"/>
                  <a:gd name="connsiteX661" fmla="*/ 192825 w 804765"/>
                  <a:gd name="connsiteY661" fmla="*/ 22196 h 645776"/>
                  <a:gd name="connsiteX662" fmla="*/ 192815 w 804765"/>
                  <a:gd name="connsiteY662" fmla="*/ 22324 h 645776"/>
                  <a:gd name="connsiteX663" fmla="*/ 192664 w 804765"/>
                  <a:gd name="connsiteY663" fmla="*/ 24337 h 645776"/>
                  <a:gd name="connsiteX664" fmla="*/ 192680 w 804765"/>
                  <a:gd name="connsiteY664" fmla="*/ 24628 h 645776"/>
                  <a:gd name="connsiteX665" fmla="*/ 192805 w 804765"/>
                  <a:gd name="connsiteY665" fmla="*/ 26957 h 645776"/>
                  <a:gd name="connsiteX666" fmla="*/ 192979 w 804765"/>
                  <a:gd name="connsiteY666" fmla="*/ 29178 h 645776"/>
                  <a:gd name="connsiteX667" fmla="*/ 192948 w 804765"/>
                  <a:gd name="connsiteY667" fmla="*/ 29282 h 645776"/>
                  <a:gd name="connsiteX668" fmla="*/ 192340 w 804765"/>
                  <a:gd name="connsiteY668" fmla="*/ 31308 h 645776"/>
                  <a:gd name="connsiteX669" fmla="*/ 191553 w 804765"/>
                  <a:gd name="connsiteY669" fmla="*/ 32832 h 645776"/>
                  <a:gd name="connsiteX670" fmla="*/ 191129 w 804765"/>
                  <a:gd name="connsiteY670" fmla="*/ 34595 h 645776"/>
                  <a:gd name="connsiteX671" fmla="*/ 191201 w 804765"/>
                  <a:gd name="connsiteY671" fmla="*/ 34799 h 645776"/>
                  <a:gd name="connsiteX672" fmla="*/ 191720 w 804765"/>
                  <a:gd name="connsiteY672" fmla="*/ 36281 h 645776"/>
                  <a:gd name="connsiteX673" fmla="*/ 192430 w 804765"/>
                  <a:gd name="connsiteY673" fmla="*/ 37569 h 645776"/>
                  <a:gd name="connsiteX674" fmla="*/ 192731 w 804765"/>
                  <a:gd name="connsiteY674" fmla="*/ 38294 h 645776"/>
                  <a:gd name="connsiteX675" fmla="*/ 193187 w 804765"/>
                  <a:gd name="connsiteY675" fmla="*/ 41543 h 645776"/>
                  <a:gd name="connsiteX676" fmla="*/ 193169 w 804765"/>
                  <a:gd name="connsiteY676" fmla="*/ 41918 h 645776"/>
                  <a:gd name="connsiteX677" fmla="*/ 193091 w 804765"/>
                  <a:gd name="connsiteY677" fmla="*/ 43566 h 645776"/>
                  <a:gd name="connsiteX678" fmla="*/ 193114 w 804765"/>
                  <a:gd name="connsiteY678" fmla="*/ 43588 h 645776"/>
                  <a:gd name="connsiteX679" fmla="*/ 193540 w 804765"/>
                  <a:gd name="connsiteY679" fmla="*/ 43978 h 645776"/>
                  <a:gd name="connsiteX680" fmla="*/ 194504 w 804765"/>
                  <a:gd name="connsiteY680" fmla="*/ 45020 h 645776"/>
                  <a:gd name="connsiteX681" fmla="*/ 194825 w 804765"/>
                  <a:gd name="connsiteY681" fmla="*/ 45971 h 645776"/>
                  <a:gd name="connsiteX682" fmla="*/ 194736 w 804765"/>
                  <a:gd name="connsiteY682" fmla="*/ 46209 h 645776"/>
                  <a:gd name="connsiteX683" fmla="*/ 194462 w 804765"/>
                  <a:gd name="connsiteY683" fmla="*/ 46938 h 645776"/>
                  <a:gd name="connsiteX684" fmla="*/ 193830 w 804765"/>
                  <a:gd name="connsiteY684" fmla="*/ 48151 h 645776"/>
                  <a:gd name="connsiteX685" fmla="*/ 193605 w 804765"/>
                  <a:gd name="connsiteY685" fmla="*/ 49227 h 645776"/>
                  <a:gd name="connsiteX686" fmla="*/ 193692 w 804765"/>
                  <a:gd name="connsiteY686" fmla="*/ 49309 h 645776"/>
                  <a:gd name="connsiteX687" fmla="*/ 194247 w 804765"/>
                  <a:gd name="connsiteY687" fmla="*/ 49827 h 645776"/>
                  <a:gd name="connsiteX688" fmla="*/ 195371 w 804765"/>
                  <a:gd name="connsiteY688" fmla="*/ 50049 h 645776"/>
                  <a:gd name="connsiteX689" fmla="*/ 195695 w 804765"/>
                  <a:gd name="connsiteY689" fmla="*/ 51041 h 645776"/>
                  <a:gd name="connsiteX690" fmla="*/ 195614 w 804765"/>
                  <a:gd name="connsiteY690" fmla="*/ 51295 h 645776"/>
                  <a:gd name="connsiteX691" fmla="*/ 195499 w 804765"/>
                  <a:gd name="connsiteY691" fmla="*/ 51661 h 645776"/>
                  <a:gd name="connsiteX692" fmla="*/ 195383 w 804765"/>
                  <a:gd name="connsiteY692" fmla="*/ 52139 h 645776"/>
                  <a:gd name="connsiteX693" fmla="*/ 195274 w 804765"/>
                  <a:gd name="connsiteY693" fmla="*/ 52800 h 645776"/>
                  <a:gd name="connsiteX694" fmla="*/ 195333 w 804765"/>
                  <a:gd name="connsiteY694" fmla="*/ 52946 h 645776"/>
                  <a:gd name="connsiteX695" fmla="*/ 195692 w 804765"/>
                  <a:gd name="connsiteY695" fmla="*/ 53844 h 645776"/>
                  <a:gd name="connsiteX696" fmla="*/ 195730 w 804765"/>
                  <a:gd name="connsiteY696" fmla="*/ 54506 h 645776"/>
                  <a:gd name="connsiteX697" fmla="*/ 195884 w 804765"/>
                  <a:gd name="connsiteY697" fmla="*/ 55710 h 645776"/>
                  <a:gd name="connsiteX698" fmla="*/ 196816 w 804765"/>
                  <a:gd name="connsiteY698" fmla="*/ 57067 h 645776"/>
                  <a:gd name="connsiteX699" fmla="*/ 198228 w 804765"/>
                  <a:gd name="connsiteY699" fmla="*/ 57986 h 645776"/>
                  <a:gd name="connsiteX700" fmla="*/ 199288 w 804765"/>
                  <a:gd name="connsiteY700" fmla="*/ 57765 h 645776"/>
                  <a:gd name="connsiteX701" fmla="*/ 200604 w 804765"/>
                  <a:gd name="connsiteY701" fmla="*/ 56624 h 645776"/>
                  <a:gd name="connsiteX702" fmla="*/ 201311 w 804765"/>
                  <a:gd name="connsiteY702" fmla="*/ 56782 h 645776"/>
                  <a:gd name="connsiteX703" fmla="*/ 202177 w 804765"/>
                  <a:gd name="connsiteY703" fmla="*/ 57447 h 645776"/>
                  <a:gd name="connsiteX704" fmla="*/ 202723 w 804765"/>
                  <a:gd name="connsiteY704" fmla="*/ 58679 h 645776"/>
                  <a:gd name="connsiteX705" fmla="*/ 203558 w 804765"/>
                  <a:gd name="connsiteY705" fmla="*/ 60009 h 645776"/>
                  <a:gd name="connsiteX706" fmla="*/ 204759 w 804765"/>
                  <a:gd name="connsiteY706" fmla="*/ 60658 h 645776"/>
                  <a:gd name="connsiteX707" fmla="*/ 206002 w 804765"/>
                  <a:gd name="connsiteY707" fmla="*/ 61261 h 645776"/>
                  <a:gd name="connsiteX708" fmla="*/ 207777 w 804765"/>
                  <a:gd name="connsiteY708" fmla="*/ 62449 h 645776"/>
                  <a:gd name="connsiteX709" fmla="*/ 208073 w 804765"/>
                  <a:gd name="connsiteY709" fmla="*/ 63669 h 645776"/>
                  <a:gd name="connsiteX710" fmla="*/ 208066 w 804765"/>
                  <a:gd name="connsiteY710" fmla="*/ 64141 h 645776"/>
                  <a:gd name="connsiteX711" fmla="*/ 208040 w 804765"/>
                  <a:gd name="connsiteY711" fmla="*/ 65862 h 645776"/>
                  <a:gd name="connsiteX712" fmla="*/ 207292 w 804765"/>
                  <a:gd name="connsiteY712" fmla="*/ 68001 h 645776"/>
                  <a:gd name="connsiteX713" fmla="*/ 206605 w 804765"/>
                  <a:gd name="connsiteY713" fmla="*/ 69594 h 645776"/>
                  <a:gd name="connsiteX714" fmla="*/ 205295 w 804765"/>
                  <a:gd name="connsiteY714" fmla="*/ 71314 h 645776"/>
                  <a:gd name="connsiteX715" fmla="*/ 202540 w 804765"/>
                  <a:gd name="connsiteY715" fmla="*/ 73718 h 645776"/>
                  <a:gd name="connsiteX716" fmla="*/ 201619 w 804765"/>
                  <a:gd name="connsiteY716" fmla="*/ 74521 h 645776"/>
                  <a:gd name="connsiteX717" fmla="*/ 200007 w 804765"/>
                  <a:gd name="connsiteY717" fmla="*/ 75983 h 645776"/>
                  <a:gd name="connsiteX718" fmla="*/ 198553 w 804765"/>
                  <a:gd name="connsiteY718" fmla="*/ 77386 h 645776"/>
                  <a:gd name="connsiteX719" fmla="*/ 197310 w 804765"/>
                  <a:gd name="connsiteY719" fmla="*/ 78343 h 645776"/>
                  <a:gd name="connsiteX720" fmla="*/ 196084 w 804765"/>
                  <a:gd name="connsiteY720" fmla="*/ 79399 h 645776"/>
                  <a:gd name="connsiteX721" fmla="*/ 192600 w 804765"/>
                  <a:gd name="connsiteY721" fmla="*/ 82937 h 645776"/>
                  <a:gd name="connsiteX722" fmla="*/ 190847 w 804765"/>
                  <a:gd name="connsiteY722" fmla="*/ 85362 h 645776"/>
                  <a:gd name="connsiteX723" fmla="*/ 189716 w 804765"/>
                  <a:gd name="connsiteY723" fmla="*/ 87056 h 645776"/>
                  <a:gd name="connsiteX724" fmla="*/ 188365 w 804765"/>
                  <a:gd name="connsiteY724" fmla="*/ 89350 h 645776"/>
                  <a:gd name="connsiteX725" fmla="*/ 187402 w 804765"/>
                  <a:gd name="connsiteY725" fmla="*/ 90813 h 645776"/>
                  <a:gd name="connsiteX726" fmla="*/ 186339 w 804765"/>
                  <a:gd name="connsiteY726" fmla="*/ 92688 h 645776"/>
                  <a:gd name="connsiteX727" fmla="*/ 185250 w 804765"/>
                  <a:gd name="connsiteY727" fmla="*/ 95620 h 645776"/>
                  <a:gd name="connsiteX728" fmla="*/ 184618 w 804765"/>
                  <a:gd name="connsiteY728" fmla="*/ 97639 h 645776"/>
                  <a:gd name="connsiteX729" fmla="*/ 183882 w 804765"/>
                  <a:gd name="connsiteY729" fmla="*/ 97678 h 645776"/>
                  <a:gd name="connsiteX730" fmla="*/ 183317 w 804765"/>
                  <a:gd name="connsiteY730" fmla="*/ 97958 h 645776"/>
                  <a:gd name="connsiteX731" fmla="*/ 179557 w 804765"/>
                  <a:gd name="connsiteY731" fmla="*/ 98374 h 645776"/>
                  <a:gd name="connsiteX732" fmla="*/ 176299 w 804765"/>
                  <a:gd name="connsiteY732" fmla="*/ 98965 h 645776"/>
                  <a:gd name="connsiteX733" fmla="*/ 171043 w 804765"/>
                  <a:gd name="connsiteY733" fmla="*/ 99489 h 645776"/>
                  <a:gd name="connsiteX734" fmla="*/ 170477 w 804765"/>
                  <a:gd name="connsiteY734" fmla="*/ 99515 h 645776"/>
                  <a:gd name="connsiteX735" fmla="*/ 167315 w 804765"/>
                  <a:gd name="connsiteY735" fmla="*/ 99576 h 645776"/>
                  <a:gd name="connsiteX736" fmla="*/ 163536 w 804765"/>
                  <a:gd name="connsiteY736" fmla="*/ 99971 h 645776"/>
                  <a:gd name="connsiteX737" fmla="*/ 159638 w 804765"/>
                  <a:gd name="connsiteY737" fmla="*/ 100578 h 645776"/>
                  <a:gd name="connsiteX738" fmla="*/ 157313 w 804765"/>
                  <a:gd name="connsiteY738" fmla="*/ 101030 h 645776"/>
                  <a:gd name="connsiteX739" fmla="*/ 155775 w 804765"/>
                  <a:gd name="connsiteY739" fmla="*/ 101650 h 645776"/>
                  <a:gd name="connsiteX740" fmla="*/ 155210 w 804765"/>
                  <a:gd name="connsiteY740" fmla="*/ 101971 h 645776"/>
                  <a:gd name="connsiteX741" fmla="*/ 155303 w 804765"/>
                  <a:gd name="connsiteY741" fmla="*/ 102419 h 645776"/>
                  <a:gd name="connsiteX742" fmla="*/ 155698 w 804765"/>
                  <a:gd name="connsiteY742" fmla="*/ 104334 h 645776"/>
                  <a:gd name="connsiteX743" fmla="*/ 155622 w 804765"/>
                  <a:gd name="connsiteY743" fmla="*/ 104466 h 645776"/>
                  <a:gd name="connsiteX744" fmla="*/ 154806 w 804765"/>
                  <a:gd name="connsiteY744" fmla="*/ 105885 h 645776"/>
                  <a:gd name="connsiteX745" fmla="*/ 154122 w 804765"/>
                  <a:gd name="connsiteY745" fmla="*/ 106896 h 645776"/>
                  <a:gd name="connsiteX746" fmla="*/ 153332 w 804765"/>
                  <a:gd name="connsiteY746" fmla="*/ 107348 h 645776"/>
                  <a:gd name="connsiteX747" fmla="*/ 152555 w 804765"/>
                  <a:gd name="connsiteY747" fmla="*/ 108045 h 645776"/>
                  <a:gd name="connsiteX748" fmla="*/ 152102 w 804765"/>
                  <a:gd name="connsiteY748" fmla="*/ 109098 h 645776"/>
                  <a:gd name="connsiteX749" fmla="*/ 151823 w 804765"/>
                  <a:gd name="connsiteY749" fmla="*/ 109747 h 645776"/>
                  <a:gd name="connsiteX750" fmla="*/ 150872 w 804765"/>
                  <a:gd name="connsiteY750" fmla="*/ 110890 h 645776"/>
                  <a:gd name="connsiteX751" fmla="*/ 150461 w 804765"/>
                  <a:gd name="connsiteY751" fmla="*/ 111581 h 645776"/>
                  <a:gd name="connsiteX752" fmla="*/ 150473 w 804765"/>
                  <a:gd name="connsiteY752" fmla="*/ 112061 h 645776"/>
                  <a:gd name="connsiteX753" fmla="*/ 150494 w 804765"/>
                  <a:gd name="connsiteY753" fmla="*/ 112884 h 645776"/>
                  <a:gd name="connsiteX754" fmla="*/ 150483 w 804765"/>
                  <a:gd name="connsiteY754" fmla="*/ 112954 h 645776"/>
                  <a:gd name="connsiteX755" fmla="*/ 150278 w 804765"/>
                  <a:gd name="connsiteY755" fmla="*/ 114294 h 645776"/>
                  <a:gd name="connsiteX756" fmla="*/ 150153 w 804765"/>
                  <a:gd name="connsiteY756" fmla="*/ 115597 h 645776"/>
                  <a:gd name="connsiteX757" fmla="*/ 150158 w 804765"/>
                  <a:gd name="connsiteY757" fmla="*/ 116043 h 645776"/>
                  <a:gd name="connsiteX758" fmla="*/ 150157 w 804765"/>
                  <a:gd name="connsiteY758" fmla="*/ 116098 h 645776"/>
                  <a:gd name="connsiteX759" fmla="*/ 150168 w 804765"/>
                  <a:gd name="connsiteY759" fmla="*/ 117192 h 645776"/>
                  <a:gd name="connsiteX760" fmla="*/ 149668 w 804765"/>
                  <a:gd name="connsiteY760" fmla="*/ 117514 h 645776"/>
                  <a:gd name="connsiteX761" fmla="*/ 149007 w 804765"/>
                  <a:gd name="connsiteY761" fmla="*/ 117678 h 645776"/>
                  <a:gd name="connsiteX762" fmla="*/ 148474 w 804765"/>
                  <a:gd name="connsiteY762" fmla="*/ 117774 h 645776"/>
                  <a:gd name="connsiteX763" fmla="*/ 147803 w 804765"/>
                  <a:gd name="connsiteY763" fmla="*/ 117909 h 645776"/>
                  <a:gd name="connsiteX764" fmla="*/ 147263 w 804765"/>
                  <a:gd name="connsiteY764" fmla="*/ 118227 h 645776"/>
                  <a:gd name="connsiteX765" fmla="*/ 147251 w 804765"/>
                  <a:gd name="connsiteY765" fmla="*/ 119174 h 645776"/>
                  <a:gd name="connsiteX766" fmla="*/ 147206 w 804765"/>
                  <a:gd name="connsiteY766" fmla="*/ 120244 h 645776"/>
                  <a:gd name="connsiteX767" fmla="*/ 146438 w 804765"/>
                  <a:gd name="connsiteY767" fmla="*/ 120590 h 645776"/>
                  <a:gd name="connsiteX768" fmla="*/ 145934 w 804765"/>
                  <a:gd name="connsiteY768" fmla="*/ 121326 h 645776"/>
                  <a:gd name="connsiteX769" fmla="*/ 145411 w 804765"/>
                  <a:gd name="connsiteY769" fmla="*/ 122337 h 645776"/>
                  <a:gd name="connsiteX770" fmla="*/ 144948 w 804765"/>
                  <a:gd name="connsiteY770" fmla="*/ 122876 h 645776"/>
                  <a:gd name="connsiteX771" fmla="*/ 144486 w 804765"/>
                  <a:gd name="connsiteY771" fmla="*/ 123040 h 645776"/>
                  <a:gd name="connsiteX772" fmla="*/ 143504 w 804765"/>
                  <a:gd name="connsiteY772" fmla="*/ 122728 h 645776"/>
                  <a:gd name="connsiteX773" fmla="*/ 142582 w 804765"/>
                  <a:gd name="connsiteY773" fmla="*/ 122600 h 645776"/>
                  <a:gd name="connsiteX774" fmla="*/ 142129 w 804765"/>
                  <a:gd name="connsiteY774" fmla="*/ 123040 h 645776"/>
                  <a:gd name="connsiteX775" fmla="*/ 141311 w 804765"/>
                  <a:gd name="connsiteY775" fmla="*/ 123647 h 645776"/>
                  <a:gd name="connsiteX776" fmla="*/ 140505 w 804765"/>
                  <a:gd name="connsiteY776" fmla="*/ 123810 h 645776"/>
                  <a:gd name="connsiteX777" fmla="*/ 140177 w 804765"/>
                  <a:gd name="connsiteY777" fmla="*/ 122639 h 645776"/>
                  <a:gd name="connsiteX778" fmla="*/ 139750 w 804765"/>
                  <a:gd name="connsiteY778" fmla="*/ 121383 h 645776"/>
                  <a:gd name="connsiteX779" fmla="*/ 139153 w 804765"/>
                  <a:gd name="connsiteY779" fmla="*/ 120542 h 645776"/>
                  <a:gd name="connsiteX780" fmla="*/ 138501 w 804765"/>
                  <a:gd name="connsiteY780" fmla="*/ 119437 h 645776"/>
                  <a:gd name="connsiteX781" fmla="*/ 137429 w 804765"/>
                  <a:gd name="connsiteY781" fmla="*/ 118664 h 645776"/>
                  <a:gd name="connsiteX782" fmla="*/ 137082 w 804765"/>
                  <a:gd name="connsiteY782" fmla="*/ 117906 h 645776"/>
                  <a:gd name="connsiteX783" fmla="*/ 136398 w 804765"/>
                  <a:gd name="connsiteY783" fmla="*/ 116958 h 645776"/>
                  <a:gd name="connsiteX784" fmla="*/ 135724 w 804765"/>
                  <a:gd name="connsiteY784" fmla="*/ 116551 h 645776"/>
                  <a:gd name="connsiteX785" fmla="*/ 135059 w 804765"/>
                  <a:gd name="connsiteY785" fmla="*/ 115456 h 645776"/>
                  <a:gd name="connsiteX786" fmla="*/ 134472 w 804765"/>
                  <a:gd name="connsiteY786" fmla="*/ 114720 h 645776"/>
                  <a:gd name="connsiteX787" fmla="*/ 133916 w 804765"/>
                  <a:gd name="connsiteY787" fmla="*/ 114082 h 645776"/>
                  <a:gd name="connsiteX788" fmla="*/ 133438 w 804765"/>
                  <a:gd name="connsiteY788" fmla="*/ 113346 h 645776"/>
                  <a:gd name="connsiteX789" fmla="*/ 132760 w 804765"/>
                  <a:gd name="connsiteY789" fmla="*/ 112393 h 645776"/>
                  <a:gd name="connsiteX790" fmla="*/ 132012 w 804765"/>
                  <a:gd name="connsiteY790" fmla="*/ 111594 h 645776"/>
                  <a:gd name="connsiteX791" fmla="*/ 131649 w 804765"/>
                  <a:gd name="connsiteY791" fmla="*/ 110926 h 645776"/>
                  <a:gd name="connsiteX792" fmla="*/ 131075 w 804765"/>
                  <a:gd name="connsiteY792" fmla="*/ 110142 h 645776"/>
                  <a:gd name="connsiteX793" fmla="*/ 130188 w 804765"/>
                  <a:gd name="connsiteY793" fmla="*/ 109773 h 645776"/>
                  <a:gd name="connsiteX794" fmla="*/ 129315 w 804765"/>
                  <a:gd name="connsiteY794" fmla="*/ 108716 h 645776"/>
                  <a:gd name="connsiteX795" fmla="*/ 128589 w 804765"/>
                  <a:gd name="connsiteY795" fmla="*/ 107766 h 645776"/>
                  <a:gd name="connsiteX796" fmla="*/ 127552 w 804765"/>
                  <a:gd name="connsiteY796" fmla="*/ 107348 h 645776"/>
                  <a:gd name="connsiteX797" fmla="*/ 126859 w 804765"/>
                  <a:gd name="connsiteY797" fmla="*/ 106980 h 645776"/>
                  <a:gd name="connsiteX798" fmla="*/ 125748 w 804765"/>
                  <a:gd name="connsiteY798" fmla="*/ 106164 h 645776"/>
                  <a:gd name="connsiteX799" fmla="*/ 124913 w 804765"/>
                  <a:gd name="connsiteY799" fmla="*/ 106138 h 645776"/>
                  <a:gd name="connsiteX800" fmla="*/ 124476 w 804765"/>
                  <a:gd name="connsiteY800" fmla="*/ 106043 h 645776"/>
                  <a:gd name="connsiteX801" fmla="*/ 123943 w 804765"/>
                  <a:gd name="connsiteY801" fmla="*/ 105747 h 645776"/>
                  <a:gd name="connsiteX802" fmla="*/ 123292 w 804765"/>
                  <a:gd name="connsiteY802" fmla="*/ 105068 h 645776"/>
                  <a:gd name="connsiteX803" fmla="*/ 122335 w 804765"/>
                  <a:gd name="connsiteY803" fmla="*/ 104318 h 645776"/>
                  <a:gd name="connsiteX804" fmla="*/ 121914 w 804765"/>
                  <a:gd name="connsiteY804" fmla="*/ 104106 h 645776"/>
                  <a:gd name="connsiteX805" fmla="*/ 121436 w 804765"/>
                  <a:gd name="connsiteY805" fmla="*/ 103862 h 645776"/>
                  <a:gd name="connsiteX806" fmla="*/ 120787 w 804765"/>
                  <a:gd name="connsiteY806" fmla="*/ 103721 h 645776"/>
                  <a:gd name="connsiteX807" fmla="*/ 120925 w 804765"/>
                  <a:gd name="connsiteY807" fmla="*/ 104234 h 645776"/>
                  <a:gd name="connsiteX808" fmla="*/ 120927 w 804765"/>
                  <a:gd name="connsiteY808" fmla="*/ 104252 h 645776"/>
                  <a:gd name="connsiteX809" fmla="*/ 120983 w 804765"/>
                  <a:gd name="connsiteY809" fmla="*/ 104703 h 645776"/>
                  <a:gd name="connsiteX810" fmla="*/ 120919 w 804765"/>
                  <a:gd name="connsiteY810" fmla="*/ 104710 h 645776"/>
                  <a:gd name="connsiteX811" fmla="*/ 120534 w 804765"/>
                  <a:gd name="connsiteY811" fmla="*/ 104751 h 645776"/>
                  <a:gd name="connsiteX812" fmla="*/ 120068 w 804765"/>
                  <a:gd name="connsiteY812" fmla="*/ 105127 h 645776"/>
                  <a:gd name="connsiteX813" fmla="*/ 119060 w 804765"/>
                  <a:gd name="connsiteY813" fmla="*/ 106366 h 645776"/>
                  <a:gd name="connsiteX814" fmla="*/ 118424 w 804765"/>
                  <a:gd name="connsiteY814" fmla="*/ 106873 h 645776"/>
                  <a:gd name="connsiteX815" fmla="*/ 118219 w 804765"/>
                  <a:gd name="connsiteY815" fmla="*/ 107480 h 645776"/>
                  <a:gd name="connsiteX816" fmla="*/ 117239 w 804765"/>
                  <a:gd name="connsiteY816" fmla="*/ 108077 h 645776"/>
                  <a:gd name="connsiteX817" fmla="*/ 117043 w 804765"/>
                  <a:gd name="connsiteY817" fmla="*/ 109050 h 645776"/>
                  <a:gd name="connsiteX818" fmla="*/ 116931 w 804765"/>
                  <a:gd name="connsiteY818" fmla="*/ 109520 h 645776"/>
                  <a:gd name="connsiteX819" fmla="*/ 116539 w 804765"/>
                  <a:gd name="connsiteY819" fmla="*/ 109934 h 645776"/>
                  <a:gd name="connsiteX820" fmla="*/ 116812 w 804765"/>
                  <a:gd name="connsiteY820" fmla="*/ 110146 h 645776"/>
                  <a:gd name="connsiteX821" fmla="*/ 117072 w 804765"/>
                  <a:gd name="connsiteY821" fmla="*/ 110348 h 645776"/>
                  <a:gd name="connsiteX822" fmla="*/ 117342 w 804765"/>
                  <a:gd name="connsiteY822" fmla="*/ 110714 h 645776"/>
                  <a:gd name="connsiteX823" fmla="*/ 117168 w 804765"/>
                  <a:gd name="connsiteY823" fmla="*/ 110979 h 645776"/>
                  <a:gd name="connsiteX824" fmla="*/ 116745 w 804765"/>
                  <a:gd name="connsiteY824" fmla="*/ 111625 h 645776"/>
                  <a:gd name="connsiteX825" fmla="*/ 116501 w 804765"/>
                  <a:gd name="connsiteY825" fmla="*/ 112031 h 645776"/>
                  <a:gd name="connsiteX826" fmla="*/ 116509 w 804765"/>
                  <a:gd name="connsiteY826" fmla="*/ 112517 h 645776"/>
                  <a:gd name="connsiteX827" fmla="*/ 116504 w 804765"/>
                  <a:gd name="connsiteY827" fmla="*/ 112593 h 645776"/>
                  <a:gd name="connsiteX828" fmla="*/ 115987 w 804765"/>
                  <a:gd name="connsiteY828" fmla="*/ 112929 h 645776"/>
                  <a:gd name="connsiteX829" fmla="*/ 116100 w 804765"/>
                  <a:gd name="connsiteY829" fmla="*/ 113356 h 645776"/>
                  <a:gd name="connsiteX830" fmla="*/ 116138 w 804765"/>
                  <a:gd name="connsiteY830" fmla="*/ 113500 h 645776"/>
                  <a:gd name="connsiteX831" fmla="*/ 116050 w 804765"/>
                  <a:gd name="connsiteY831" fmla="*/ 113670 h 645776"/>
                  <a:gd name="connsiteX832" fmla="*/ 115820 w 804765"/>
                  <a:gd name="connsiteY832" fmla="*/ 114113 h 645776"/>
                  <a:gd name="connsiteX833" fmla="*/ 116094 w 804765"/>
                  <a:gd name="connsiteY833" fmla="*/ 114085 h 645776"/>
                  <a:gd name="connsiteX834" fmla="*/ 116350 w 804765"/>
                  <a:gd name="connsiteY834" fmla="*/ 114059 h 645776"/>
                  <a:gd name="connsiteX835" fmla="*/ 116231 w 804765"/>
                  <a:gd name="connsiteY835" fmla="*/ 114572 h 645776"/>
                  <a:gd name="connsiteX836" fmla="*/ 116193 w 804765"/>
                  <a:gd name="connsiteY836" fmla="*/ 114739 h 645776"/>
                  <a:gd name="connsiteX837" fmla="*/ 116275 w 804765"/>
                  <a:gd name="connsiteY837" fmla="*/ 114883 h 645776"/>
                  <a:gd name="connsiteX838" fmla="*/ 116462 w 804765"/>
                  <a:gd name="connsiteY838" fmla="*/ 115208 h 645776"/>
                  <a:gd name="connsiteX839" fmla="*/ 116539 w 804765"/>
                  <a:gd name="connsiteY839" fmla="*/ 115752 h 645776"/>
                  <a:gd name="connsiteX840" fmla="*/ 116471 w 804765"/>
                  <a:gd name="connsiteY840" fmla="*/ 115772 h 645776"/>
                  <a:gd name="connsiteX841" fmla="*/ 116026 w 804765"/>
                  <a:gd name="connsiteY841" fmla="*/ 115909 h 645776"/>
                  <a:gd name="connsiteX842" fmla="*/ 115448 w 804765"/>
                  <a:gd name="connsiteY842" fmla="*/ 115964 h 645776"/>
                  <a:gd name="connsiteX843" fmla="*/ 115783 w 804765"/>
                  <a:gd name="connsiteY843" fmla="*/ 116432 h 645776"/>
                  <a:gd name="connsiteX844" fmla="*/ 115859 w 804765"/>
                  <a:gd name="connsiteY844" fmla="*/ 116538 h 645776"/>
                  <a:gd name="connsiteX845" fmla="*/ 115754 w 804765"/>
                  <a:gd name="connsiteY845" fmla="*/ 116893 h 645776"/>
                  <a:gd name="connsiteX846" fmla="*/ 115660 w 804765"/>
                  <a:gd name="connsiteY846" fmla="*/ 117216 h 645776"/>
                  <a:gd name="connsiteX847" fmla="*/ 115757 w 804765"/>
                  <a:gd name="connsiteY847" fmla="*/ 117386 h 645776"/>
                  <a:gd name="connsiteX848" fmla="*/ 116061 w 804765"/>
                  <a:gd name="connsiteY848" fmla="*/ 117922 h 645776"/>
                  <a:gd name="connsiteX849" fmla="*/ 116408 w 804765"/>
                  <a:gd name="connsiteY849" fmla="*/ 118288 h 645776"/>
                  <a:gd name="connsiteX850" fmla="*/ 116041 w 804765"/>
                  <a:gd name="connsiteY850" fmla="*/ 118387 h 645776"/>
                  <a:gd name="connsiteX851" fmla="*/ 115762 w 804765"/>
                  <a:gd name="connsiteY851" fmla="*/ 118462 h 645776"/>
                  <a:gd name="connsiteX852" fmla="*/ 114979 w 804765"/>
                  <a:gd name="connsiteY852" fmla="*/ 119052 h 645776"/>
                  <a:gd name="connsiteX853" fmla="*/ 113858 w 804765"/>
                  <a:gd name="connsiteY853" fmla="*/ 118782 h 645776"/>
                  <a:gd name="connsiteX854" fmla="*/ 113438 w 804765"/>
                  <a:gd name="connsiteY854" fmla="*/ 118292 h 645776"/>
                  <a:gd name="connsiteX855" fmla="*/ 113277 w 804765"/>
                  <a:gd name="connsiteY855" fmla="*/ 117534 h 645776"/>
                  <a:gd name="connsiteX856" fmla="*/ 113255 w 804765"/>
                  <a:gd name="connsiteY856" fmla="*/ 117431 h 645776"/>
                  <a:gd name="connsiteX857" fmla="*/ 113315 w 804765"/>
                  <a:gd name="connsiteY857" fmla="*/ 116333 h 645776"/>
                  <a:gd name="connsiteX858" fmla="*/ 113338 w 804765"/>
                  <a:gd name="connsiteY858" fmla="*/ 115903 h 645776"/>
                  <a:gd name="connsiteX859" fmla="*/ 113075 w 804765"/>
                  <a:gd name="connsiteY859" fmla="*/ 115119 h 645776"/>
                  <a:gd name="connsiteX860" fmla="*/ 112401 w 804765"/>
                  <a:gd name="connsiteY860" fmla="*/ 114365 h 645776"/>
                  <a:gd name="connsiteX861" fmla="*/ 112315 w 804765"/>
                  <a:gd name="connsiteY861" fmla="*/ 114157 h 645776"/>
                  <a:gd name="connsiteX862" fmla="*/ 112189 w 804765"/>
                  <a:gd name="connsiteY862" fmla="*/ 113850 h 645776"/>
                  <a:gd name="connsiteX863" fmla="*/ 112552 w 804765"/>
                  <a:gd name="connsiteY863" fmla="*/ 113292 h 645776"/>
                  <a:gd name="connsiteX864" fmla="*/ 112751 w 804765"/>
                  <a:gd name="connsiteY864" fmla="*/ 112628 h 645776"/>
                  <a:gd name="connsiteX865" fmla="*/ 113005 w 804765"/>
                  <a:gd name="connsiteY865" fmla="*/ 111326 h 645776"/>
                  <a:gd name="connsiteX866" fmla="*/ 113033 w 804765"/>
                  <a:gd name="connsiteY866" fmla="*/ 111180 h 645776"/>
                  <a:gd name="connsiteX867" fmla="*/ 112940 w 804765"/>
                  <a:gd name="connsiteY867" fmla="*/ 110020 h 645776"/>
                  <a:gd name="connsiteX868" fmla="*/ 112825 w 804765"/>
                  <a:gd name="connsiteY868" fmla="*/ 109140 h 645776"/>
                  <a:gd name="connsiteX869" fmla="*/ 112218 w 804765"/>
                  <a:gd name="connsiteY869" fmla="*/ 108684 h 645776"/>
                  <a:gd name="connsiteX870" fmla="*/ 111640 w 804765"/>
                  <a:gd name="connsiteY870" fmla="*/ 108287 h 645776"/>
                  <a:gd name="connsiteX871" fmla="*/ 111174 w 804765"/>
                  <a:gd name="connsiteY871" fmla="*/ 107911 h 645776"/>
                  <a:gd name="connsiteX872" fmla="*/ 110949 w 804765"/>
                  <a:gd name="connsiteY872" fmla="*/ 107487 h 645776"/>
                  <a:gd name="connsiteX873" fmla="*/ 110429 w 804765"/>
                  <a:gd name="connsiteY873" fmla="*/ 107230 h 645776"/>
                  <a:gd name="connsiteX874" fmla="*/ 109960 w 804765"/>
                  <a:gd name="connsiteY874" fmla="*/ 107220 h 645776"/>
                  <a:gd name="connsiteX875" fmla="*/ 109549 w 804765"/>
                  <a:gd name="connsiteY875" fmla="*/ 106816 h 645776"/>
                  <a:gd name="connsiteX876" fmla="*/ 109187 w 804765"/>
                  <a:gd name="connsiteY876" fmla="*/ 107285 h 645776"/>
                  <a:gd name="connsiteX877" fmla="*/ 109000 w 804765"/>
                  <a:gd name="connsiteY877" fmla="*/ 106697 h 645776"/>
                  <a:gd name="connsiteX878" fmla="*/ 108721 w 804765"/>
                  <a:gd name="connsiteY878" fmla="*/ 106321 h 645776"/>
                  <a:gd name="connsiteX879" fmla="*/ 108638 w 804765"/>
                  <a:gd name="connsiteY879" fmla="*/ 105650 h 645776"/>
                  <a:gd name="connsiteX880" fmla="*/ 108384 w 804765"/>
                  <a:gd name="connsiteY880" fmla="*/ 105207 h 645776"/>
                  <a:gd name="connsiteX881" fmla="*/ 108355 w 804765"/>
                  <a:gd name="connsiteY881" fmla="*/ 104585 h 645776"/>
                  <a:gd name="connsiteX882" fmla="*/ 108153 w 804765"/>
                  <a:gd name="connsiteY882" fmla="*/ 103929 h 645776"/>
                  <a:gd name="connsiteX883" fmla="*/ 107835 w 804765"/>
                  <a:gd name="connsiteY883" fmla="*/ 103518 h 645776"/>
                  <a:gd name="connsiteX884" fmla="*/ 107238 w 804765"/>
                  <a:gd name="connsiteY884" fmla="*/ 103095 h 645776"/>
                  <a:gd name="connsiteX885" fmla="*/ 107067 w 804765"/>
                  <a:gd name="connsiteY885" fmla="*/ 102677 h 645776"/>
                  <a:gd name="connsiteX886" fmla="*/ 106939 w 804765"/>
                  <a:gd name="connsiteY886" fmla="*/ 102000 h 645776"/>
                  <a:gd name="connsiteX887" fmla="*/ 106576 w 804765"/>
                  <a:gd name="connsiteY887" fmla="*/ 101679 h 645776"/>
                  <a:gd name="connsiteX888" fmla="*/ 105681 w 804765"/>
                  <a:gd name="connsiteY888" fmla="*/ 101900 h 645776"/>
                  <a:gd name="connsiteX889" fmla="*/ 105054 w 804765"/>
                  <a:gd name="connsiteY889" fmla="*/ 101916 h 645776"/>
                  <a:gd name="connsiteX890" fmla="*/ 104994 w 804765"/>
                  <a:gd name="connsiteY890" fmla="*/ 101110 h 645776"/>
                  <a:gd name="connsiteX891" fmla="*/ 104971 w 804765"/>
                  <a:gd name="connsiteY891" fmla="*/ 100795 h 645776"/>
                  <a:gd name="connsiteX892" fmla="*/ 105054 w 804765"/>
                  <a:gd name="connsiteY892" fmla="*/ 100135 h 645776"/>
                  <a:gd name="connsiteX893" fmla="*/ 105408 w 804765"/>
                  <a:gd name="connsiteY893" fmla="*/ 99305 h 645776"/>
                  <a:gd name="connsiteX894" fmla="*/ 105716 w 804765"/>
                  <a:gd name="connsiteY894" fmla="*/ 98920 h 645776"/>
                  <a:gd name="connsiteX895" fmla="*/ 105783 w 804765"/>
                  <a:gd name="connsiteY895" fmla="*/ 98313 h 645776"/>
                  <a:gd name="connsiteX896" fmla="*/ 105982 w 804765"/>
                  <a:gd name="connsiteY896" fmla="*/ 96773 h 645776"/>
                  <a:gd name="connsiteX897" fmla="*/ 106079 w 804765"/>
                  <a:gd name="connsiteY897" fmla="*/ 96388 h 645776"/>
                  <a:gd name="connsiteX898" fmla="*/ 106175 w 804765"/>
                  <a:gd name="connsiteY898" fmla="*/ 96008 h 645776"/>
                  <a:gd name="connsiteX899" fmla="*/ 105867 w 804765"/>
                  <a:gd name="connsiteY899" fmla="*/ 95620 h 645776"/>
                  <a:gd name="connsiteX900" fmla="*/ 105681 w 804765"/>
                  <a:gd name="connsiteY900" fmla="*/ 94794 h 645776"/>
                  <a:gd name="connsiteX901" fmla="*/ 105228 w 804765"/>
                  <a:gd name="connsiteY901" fmla="*/ 94445 h 645776"/>
                  <a:gd name="connsiteX902" fmla="*/ 105227 w 804765"/>
                  <a:gd name="connsiteY902" fmla="*/ 94338 h 645776"/>
                  <a:gd name="connsiteX903" fmla="*/ 105225 w 804765"/>
                  <a:gd name="connsiteY903" fmla="*/ 93838 h 645776"/>
                  <a:gd name="connsiteX904" fmla="*/ 105045 w 804765"/>
                  <a:gd name="connsiteY904" fmla="*/ 93417 h 645776"/>
                  <a:gd name="connsiteX905" fmla="*/ 105009 w 804765"/>
                  <a:gd name="connsiteY905" fmla="*/ 93334 h 645776"/>
                  <a:gd name="connsiteX906" fmla="*/ 105031 w 804765"/>
                  <a:gd name="connsiteY906" fmla="*/ 93086 h 645776"/>
                  <a:gd name="connsiteX907" fmla="*/ 105074 w 804765"/>
                  <a:gd name="connsiteY907" fmla="*/ 92579 h 645776"/>
                  <a:gd name="connsiteX908" fmla="*/ 104457 w 804765"/>
                  <a:gd name="connsiteY908" fmla="*/ 92663 h 645776"/>
                  <a:gd name="connsiteX909" fmla="*/ 104207 w 804765"/>
                  <a:gd name="connsiteY909" fmla="*/ 92120 h 645776"/>
                  <a:gd name="connsiteX910" fmla="*/ 103208 w 804765"/>
                  <a:gd name="connsiteY910" fmla="*/ 92412 h 645776"/>
                  <a:gd name="connsiteX911" fmla="*/ 102704 w 804765"/>
                  <a:gd name="connsiteY911" fmla="*/ 92283 h 645776"/>
                  <a:gd name="connsiteX912" fmla="*/ 102248 w 804765"/>
                  <a:gd name="connsiteY912" fmla="*/ 92037 h 645776"/>
                  <a:gd name="connsiteX913" fmla="*/ 102182 w 804765"/>
                  <a:gd name="connsiteY913" fmla="*/ 91863 h 645776"/>
                  <a:gd name="connsiteX914" fmla="*/ 102052 w 804765"/>
                  <a:gd name="connsiteY914" fmla="*/ 91523 h 645776"/>
                  <a:gd name="connsiteX915" fmla="*/ 102450 w 804765"/>
                  <a:gd name="connsiteY915" fmla="*/ 91031 h 645776"/>
                  <a:gd name="connsiteX916" fmla="*/ 103561 w 804765"/>
                  <a:gd name="connsiteY916" fmla="*/ 90418 h 645776"/>
                  <a:gd name="connsiteX917" fmla="*/ 103562 w 804765"/>
                  <a:gd name="connsiteY917" fmla="*/ 90381 h 645776"/>
                  <a:gd name="connsiteX918" fmla="*/ 103574 w 804765"/>
                  <a:gd name="connsiteY918" fmla="*/ 89894 h 645776"/>
                  <a:gd name="connsiteX919" fmla="*/ 102733 w 804765"/>
                  <a:gd name="connsiteY919" fmla="*/ 88871 h 645776"/>
                  <a:gd name="connsiteX920" fmla="*/ 102110 w 804765"/>
                  <a:gd name="connsiteY920" fmla="*/ 87852 h 645776"/>
                  <a:gd name="connsiteX921" fmla="*/ 101860 w 804765"/>
                  <a:gd name="connsiteY921" fmla="*/ 86703 h 645776"/>
                  <a:gd name="connsiteX922" fmla="*/ 101609 w 804765"/>
                  <a:gd name="connsiteY922" fmla="*/ 85226 h 645776"/>
                  <a:gd name="connsiteX923" fmla="*/ 101201 w 804765"/>
                  <a:gd name="connsiteY923" fmla="*/ 84093 h 645776"/>
                  <a:gd name="connsiteX924" fmla="*/ 100094 w 804765"/>
                  <a:gd name="connsiteY924" fmla="*/ 83856 h 645776"/>
                  <a:gd name="connsiteX925" fmla="*/ 98405 w 804765"/>
                  <a:gd name="connsiteY925" fmla="*/ 83608 h 645776"/>
                  <a:gd name="connsiteX926" fmla="*/ 96947 w 804765"/>
                  <a:gd name="connsiteY926" fmla="*/ 82551 h 645776"/>
                  <a:gd name="connsiteX927" fmla="*/ 95387 w 804765"/>
                  <a:gd name="connsiteY927" fmla="*/ 82288 h 645776"/>
                  <a:gd name="connsiteX928" fmla="*/ 94263 w 804765"/>
                  <a:gd name="connsiteY928" fmla="*/ 81156 h 645776"/>
                  <a:gd name="connsiteX929" fmla="*/ 93595 w 804765"/>
                  <a:gd name="connsiteY929" fmla="*/ 78882 h 645776"/>
                  <a:gd name="connsiteX930" fmla="*/ 92934 w 804765"/>
                  <a:gd name="connsiteY930" fmla="*/ 77450 h 645776"/>
                  <a:gd name="connsiteX931" fmla="*/ 91810 w 804765"/>
                  <a:gd name="connsiteY931" fmla="*/ 75844 h 645776"/>
                  <a:gd name="connsiteX932" fmla="*/ 90481 w 804765"/>
                  <a:gd name="connsiteY932" fmla="*/ 74630 h 645776"/>
                  <a:gd name="connsiteX933" fmla="*/ 88493 w 804765"/>
                  <a:gd name="connsiteY933" fmla="*/ 73494 h 645776"/>
                  <a:gd name="connsiteX934" fmla="*/ 86592 w 804765"/>
                  <a:gd name="connsiteY934" fmla="*/ 72155 h 645776"/>
                  <a:gd name="connsiteX935" fmla="*/ 85941 w 804765"/>
                  <a:gd name="connsiteY935" fmla="*/ 71352 h 645776"/>
                  <a:gd name="connsiteX936" fmla="*/ 85481 w 804765"/>
                  <a:gd name="connsiteY936" fmla="*/ 70663 h 645776"/>
                  <a:gd name="connsiteX937" fmla="*/ 85163 w 804765"/>
                  <a:gd name="connsiteY937" fmla="*/ 69592 h 645776"/>
                  <a:gd name="connsiteX938" fmla="*/ 85122 w 804765"/>
                  <a:gd name="connsiteY938" fmla="*/ 69455 h 645776"/>
                  <a:gd name="connsiteX939" fmla="*/ 85299 w 804765"/>
                  <a:gd name="connsiteY939" fmla="*/ 67887 h 645776"/>
                  <a:gd name="connsiteX940" fmla="*/ 85314 w 804765"/>
                  <a:gd name="connsiteY940" fmla="*/ 67747 h 645776"/>
                  <a:gd name="connsiteX941" fmla="*/ 85234 w 804765"/>
                  <a:gd name="connsiteY941" fmla="*/ 65900 h 645776"/>
                  <a:gd name="connsiteX942" fmla="*/ 84749 w 804765"/>
                  <a:gd name="connsiteY942" fmla="*/ 64858 h 645776"/>
                  <a:gd name="connsiteX943" fmla="*/ 84191 w 804765"/>
                  <a:gd name="connsiteY943" fmla="*/ 64205 h 645776"/>
                  <a:gd name="connsiteX944" fmla="*/ 83536 w 804765"/>
                  <a:gd name="connsiteY944" fmla="*/ 63576 h 645776"/>
                  <a:gd name="connsiteX945" fmla="*/ 83009 w 804765"/>
                  <a:gd name="connsiteY945" fmla="*/ 63313 h 645776"/>
                  <a:gd name="connsiteX946" fmla="*/ 81917 w 804765"/>
                  <a:gd name="connsiteY946" fmla="*/ 63078 h 645776"/>
                  <a:gd name="connsiteX947" fmla="*/ 80566 w 804765"/>
                  <a:gd name="connsiteY947" fmla="*/ 62873 h 645776"/>
                  <a:gd name="connsiteX948" fmla="*/ 79516 w 804765"/>
                  <a:gd name="connsiteY948" fmla="*/ 62751 h 645776"/>
                  <a:gd name="connsiteX949" fmla="*/ 77583 w 804765"/>
                  <a:gd name="connsiteY949" fmla="*/ 62542 h 645776"/>
                  <a:gd name="connsiteX950" fmla="*/ 76915 w 804765"/>
                  <a:gd name="connsiteY950" fmla="*/ 62375 h 645776"/>
                  <a:gd name="connsiteX951" fmla="*/ 76193 w 804765"/>
                  <a:gd name="connsiteY951" fmla="*/ 61612 h 645776"/>
                  <a:gd name="connsiteX952" fmla="*/ 74757 w 804765"/>
                  <a:gd name="connsiteY952" fmla="*/ 62013 h 645776"/>
                  <a:gd name="connsiteX953" fmla="*/ 73765 w 804765"/>
                  <a:gd name="connsiteY953" fmla="*/ 62347 h 645776"/>
                  <a:gd name="connsiteX954" fmla="*/ 72840 w 804765"/>
                  <a:gd name="connsiteY954" fmla="*/ 62217 h 645776"/>
                  <a:gd name="connsiteX955" fmla="*/ 71036 w 804765"/>
                  <a:gd name="connsiteY955" fmla="*/ 62542 h 645776"/>
                  <a:gd name="connsiteX956" fmla="*/ 69890 w 804765"/>
                  <a:gd name="connsiteY956" fmla="*/ 63785 h 645776"/>
                  <a:gd name="connsiteX957" fmla="*/ 69068 w 804765"/>
                  <a:gd name="connsiteY957" fmla="*/ 65648 h 645776"/>
                  <a:gd name="connsiteX958" fmla="*/ 68846 w 804765"/>
                  <a:gd name="connsiteY958" fmla="*/ 67008 h 645776"/>
                  <a:gd name="connsiteX959" fmla="*/ 68204 w 804765"/>
                  <a:gd name="connsiteY959" fmla="*/ 68396 h 645776"/>
                  <a:gd name="connsiteX960" fmla="*/ 66226 w 804765"/>
                  <a:gd name="connsiteY960" fmla="*/ 69384 h 645776"/>
                  <a:gd name="connsiteX961" fmla="*/ 64178 w 804765"/>
                  <a:gd name="connsiteY961" fmla="*/ 70817 h 645776"/>
                  <a:gd name="connsiteX962" fmla="*/ 61972 w 804765"/>
                  <a:gd name="connsiteY962" fmla="*/ 72300 h 645776"/>
                  <a:gd name="connsiteX963" fmla="*/ 60819 w 804765"/>
                  <a:gd name="connsiteY963" fmla="*/ 73144 h 645776"/>
                  <a:gd name="connsiteX964" fmla="*/ 60463 w 804765"/>
                  <a:gd name="connsiteY964" fmla="*/ 73995 h 645776"/>
                  <a:gd name="connsiteX965" fmla="*/ 60216 w 804765"/>
                  <a:gd name="connsiteY965" fmla="*/ 74506 h 645776"/>
                  <a:gd name="connsiteX966" fmla="*/ 59166 w 804765"/>
                  <a:gd name="connsiteY966" fmla="*/ 74618 h 645776"/>
                  <a:gd name="connsiteX967" fmla="*/ 57509 w 804765"/>
                  <a:gd name="connsiteY967" fmla="*/ 74002 h 645776"/>
                  <a:gd name="connsiteX968" fmla="*/ 56710 w 804765"/>
                  <a:gd name="connsiteY968" fmla="*/ 74872 h 645776"/>
                  <a:gd name="connsiteX969" fmla="*/ 55358 w 804765"/>
                  <a:gd name="connsiteY969" fmla="*/ 76380 h 645776"/>
                  <a:gd name="connsiteX970" fmla="*/ 54770 w 804765"/>
                  <a:gd name="connsiteY970" fmla="*/ 76695 h 645776"/>
                  <a:gd name="connsiteX971" fmla="*/ 54289 w 804765"/>
                  <a:gd name="connsiteY971" fmla="*/ 76502 h 645776"/>
                  <a:gd name="connsiteX972" fmla="*/ 53788 w 804765"/>
                  <a:gd name="connsiteY972" fmla="*/ 75912 h 645776"/>
                  <a:gd name="connsiteX973" fmla="*/ 53701 w 804765"/>
                  <a:gd name="connsiteY973" fmla="*/ 75118 h 645776"/>
                  <a:gd name="connsiteX974" fmla="*/ 53666 w 804765"/>
                  <a:gd name="connsiteY974" fmla="*/ 74792 h 645776"/>
                  <a:gd name="connsiteX975" fmla="*/ 53733 w 804765"/>
                  <a:gd name="connsiteY975" fmla="*/ 74459 h 645776"/>
                  <a:gd name="connsiteX976" fmla="*/ 53807 w 804765"/>
                  <a:gd name="connsiteY976" fmla="*/ 74098 h 645776"/>
                  <a:gd name="connsiteX977" fmla="*/ 53094 w 804765"/>
                  <a:gd name="connsiteY977" fmla="*/ 72743 h 645776"/>
                  <a:gd name="connsiteX978" fmla="*/ 52568 w 804765"/>
                  <a:gd name="connsiteY978" fmla="*/ 72104 h 645776"/>
                  <a:gd name="connsiteX979" fmla="*/ 51437 w 804765"/>
                  <a:gd name="connsiteY979" fmla="*/ 72302 h 645776"/>
                  <a:gd name="connsiteX980" fmla="*/ 50432 w 804765"/>
                  <a:gd name="connsiteY980" fmla="*/ 71159 h 645776"/>
                  <a:gd name="connsiteX981" fmla="*/ 49450 w 804765"/>
                  <a:gd name="connsiteY981" fmla="*/ 71436 h 645776"/>
                  <a:gd name="connsiteX982" fmla="*/ 48747 w 804765"/>
                  <a:gd name="connsiteY982" fmla="*/ 71786 h 645776"/>
                  <a:gd name="connsiteX983" fmla="*/ 47845 w 804765"/>
                  <a:gd name="connsiteY983" fmla="*/ 72214 h 645776"/>
                  <a:gd name="connsiteX984" fmla="*/ 46814 w 804765"/>
                  <a:gd name="connsiteY984" fmla="*/ 72575 h 645776"/>
                  <a:gd name="connsiteX985" fmla="*/ 46952 w 804765"/>
                  <a:gd name="connsiteY985" fmla="*/ 73028 h 645776"/>
                  <a:gd name="connsiteX986" fmla="*/ 46968 w 804765"/>
                  <a:gd name="connsiteY986" fmla="*/ 73080 h 645776"/>
                  <a:gd name="connsiteX987" fmla="*/ 46817 w 804765"/>
                  <a:gd name="connsiteY987" fmla="*/ 73075 h 645776"/>
                  <a:gd name="connsiteX988" fmla="*/ 46361 w 804765"/>
                  <a:gd name="connsiteY988" fmla="*/ 73058 h 645776"/>
                  <a:gd name="connsiteX989" fmla="*/ 44891 w 804765"/>
                  <a:gd name="connsiteY989" fmla="*/ 72560 h 645776"/>
                  <a:gd name="connsiteX990" fmla="*/ 43767 w 804765"/>
                  <a:gd name="connsiteY990" fmla="*/ 73292 h 645776"/>
                  <a:gd name="connsiteX991" fmla="*/ 42752 w 804765"/>
                  <a:gd name="connsiteY991" fmla="*/ 74078 h 645776"/>
                  <a:gd name="connsiteX992" fmla="*/ 42181 w 804765"/>
                  <a:gd name="connsiteY992" fmla="*/ 74397 h 645776"/>
                  <a:gd name="connsiteX993" fmla="*/ 41840 w 804765"/>
                  <a:gd name="connsiteY993" fmla="*/ 74027 h 645776"/>
                  <a:gd name="connsiteX994" fmla="*/ 41131 w 804765"/>
                  <a:gd name="connsiteY994" fmla="*/ 74374 h 645776"/>
                  <a:gd name="connsiteX995" fmla="*/ 41345 w 804765"/>
                  <a:gd name="connsiteY995" fmla="*/ 74770 h 645776"/>
                  <a:gd name="connsiteX996" fmla="*/ 41648 w 804765"/>
                  <a:gd name="connsiteY996" fmla="*/ 75330 h 645776"/>
                  <a:gd name="connsiteX997" fmla="*/ 41606 w 804765"/>
                  <a:gd name="connsiteY997" fmla="*/ 75754 h 645776"/>
                  <a:gd name="connsiteX998" fmla="*/ 41535 w 804765"/>
                  <a:gd name="connsiteY998" fmla="*/ 76481 h 645776"/>
                  <a:gd name="connsiteX999" fmla="*/ 40007 w 804765"/>
                  <a:gd name="connsiteY999" fmla="*/ 78089 h 645776"/>
                  <a:gd name="connsiteX1000" fmla="*/ 38774 w 804765"/>
                  <a:gd name="connsiteY1000" fmla="*/ 79389 h 645776"/>
                  <a:gd name="connsiteX1001" fmla="*/ 38039 w 804765"/>
                  <a:gd name="connsiteY1001" fmla="*/ 79059 h 645776"/>
                  <a:gd name="connsiteX1002" fmla="*/ 36889 w 804765"/>
                  <a:gd name="connsiteY1002" fmla="*/ 78988 h 645776"/>
                  <a:gd name="connsiteX1003" fmla="*/ 36045 w 804765"/>
                  <a:gd name="connsiteY1003" fmla="*/ 78975 h 645776"/>
                  <a:gd name="connsiteX1004" fmla="*/ 35400 w 804765"/>
                  <a:gd name="connsiteY1004" fmla="*/ 78809 h 645776"/>
                  <a:gd name="connsiteX1005" fmla="*/ 34728 w 804765"/>
                  <a:gd name="connsiteY1005" fmla="*/ 79338 h 645776"/>
                  <a:gd name="connsiteX1006" fmla="*/ 34019 w 804765"/>
                  <a:gd name="connsiteY1006" fmla="*/ 79729 h 645776"/>
                  <a:gd name="connsiteX1007" fmla="*/ 33162 w 804765"/>
                  <a:gd name="connsiteY1007" fmla="*/ 81187 h 645776"/>
                  <a:gd name="connsiteX1008" fmla="*/ 32253 w 804765"/>
                  <a:gd name="connsiteY1008" fmla="*/ 82333 h 645776"/>
                  <a:gd name="connsiteX1009" fmla="*/ 31129 w 804765"/>
                  <a:gd name="connsiteY1009" fmla="*/ 82937 h 645776"/>
                  <a:gd name="connsiteX1010" fmla="*/ 29880 w 804765"/>
                  <a:gd name="connsiteY1010" fmla="*/ 83551 h 645776"/>
                  <a:gd name="connsiteX1011" fmla="*/ 29193 w 804765"/>
                  <a:gd name="connsiteY1011" fmla="*/ 83435 h 645776"/>
                  <a:gd name="connsiteX1012" fmla="*/ 27915 w 804765"/>
                  <a:gd name="connsiteY1012" fmla="*/ 83650 h 645776"/>
                  <a:gd name="connsiteX1013" fmla="*/ 27636 w 804765"/>
                  <a:gd name="connsiteY1013" fmla="*/ 83053 h 645776"/>
                  <a:gd name="connsiteX1014" fmla="*/ 27309 w 804765"/>
                  <a:gd name="connsiteY1014" fmla="*/ 81650 h 645776"/>
                  <a:gd name="connsiteX1015" fmla="*/ 27311 w 804765"/>
                  <a:gd name="connsiteY1015" fmla="*/ 81145 h 645776"/>
                  <a:gd name="connsiteX1016" fmla="*/ 27312 w 804765"/>
                  <a:gd name="connsiteY1016" fmla="*/ 80645 h 645776"/>
                  <a:gd name="connsiteX1017" fmla="*/ 27621 w 804765"/>
                  <a:gd name="connsiteY1017" fmla="*/ 79658 h 645776"/>
                  <a:gd name="connsiteX1018" fmla="*/ 27690 w 804765"/>
                  <a:gd name="connsiteY1018" fmla="*/ 79437 h 645776"/>
                  <a:gd name="connsiteX1019" fmla="*/ 27517 w 804765"/>
                  <a:gd name="connsiteY1019" fmla="*/ 78740 h 645776"/>
                  <a:gd name="connsiteX1020" fmla="*/ 27225 w 804765"/>
                  <a:gd name="connsiteY1020" fmla="*/ 78288 h 645776"/>
                  <a:gd name="connsiteX1021" fmla="*/ 27061 w 804765"/>
                  <a:gd name="connsiteY1021" fmla="*/ 77311 h 645776"/>
                  <a:gd name="connsiteX1022" fmla="*/ 25863 w 804765"/>
                  <a:gd name="connsiteY1022" fmla="*/ 76998 h 645776"/>
                  <a:gd name="connsiteX1023" fmla="*/ 24159 w 804765"/>
                  <a:gd name="connsiteY1023" fmla="*/ 76692 h 645776"/>
                  <a:gd name="connsiteX1024" fmla="*/ 23442 w 804765"/>
                  <a:gd name="connsiteY1024" fmla="*/ 76651 h 645776"/>
                  <a:gd name="connsiteX1025" fmla="*/ 22788 w 804765"/>
                  <a:gd name="connsiteY1025" fmla="*/ 76011 h 645776"/>
                  <a:gd name="connsiteX1026" fmla="*/ 21519 w 804765"/>
                  <a:gd name="connsiteY1026" fmla="*/ 75931 h 645776"/>
                  <a:gd name="connsiteX1027" fmla="*/ 20832 w 804765"/>
                  <a:gd name="connsiteY1027" fmla="*/ 75956 h 645776"/>
                  <a:gd name="connsiteX1028" fmla="*/ 19256 w 804765"/>
                  <a:gd name="connsiteY1028" fmla="*/ 75536 h 645776"/>
                  <a:gd name="connsiteX1029" fmla="*/ 18064 w 804765"/>
                  <a:gd name="connsiteY1029" fmla="*/ 75590 h 645776"/>
                  <a:gd name="connsiteX1030" fmla="*/ 17111 w 804765"/>
                  <a:gd name="connsiteY1030" fmla="*/ 75935 h 645776"/>
                  <a:gd name="connsiteX1031" fmla="*/ 16164 w 804765"/>
                  <a:gd name="connsiteY1031" fmla="*/ 75196 h 645776"/>
                  <a:gd name="connsiteX1032" fmla="*/ 15329 w 804765"/>
                  <a:gd name="connsiteY1032" fmla="*/ 74971 h 645776"/>
                  <a:gd name="connsiteX1033" fmla="*/ 14247 w 804765"/>
                  <a:gd name="connsiteY1033" fmla="*/ 75594 h 645776"/>
                  <a:gd name="connsiteX1034" fmla="*/ 13743 w 804765"/>
                  <a:gd name="connsiteY1034" fmla="*/ 76233 h 645776"/>
                  <a:gd name="connsiteX1035" fmla="*/ 13049 w 804765"/>
                  <a:gd name="connsiteY1035" fmla="*/ 75794 h 645776"/>
                  <a:gd name="connsiteX1036" fmla="*/ 12442 w 804765"/>
                  <a:gd name="connsiteY1036" fmla="*/ 75549 h 645776"/>
                  <a:gd name="connsiteX1037" fmla="*/ 11547 w 804765"/>
                  <a:gd name="connsiteY1037" fmla="*/ 75392 h 645776"/>
                  <a:gd name="connsiteX1038" fmla="*/ 11052 w 804765"/>
                  <a:gd name="connsiteY1038" fmla="*/ 76214 h 645776"/>
                  <a:gd name="connsiteX1039" fmla="*/ 11010 w 804765"/>
                  <a:gd name="connsiteY1039" fmla="*/ 76859 h 645776"/>
                  <a:gd name="connsiteX1040" fmla="*/ 10185 w 804765"/>
                  <a:gd name="connsiteY1040" fmla="*/ 77292 h 645776"/>
                  <a:gd name="connsiteX1041" fmla="*/ 9748 w 804765"/>
                  <a:gd name="connsiteY1041" fmla="*/ 77788 h 645776"/>
                  <a:gd name="connsiteX1042" fmla="*/ 9902 w 804765"/>
                  <a:gd name="connsiteY1042" fmla="*/ 78114 h 645776"/>
                  <a:gd name="connsiteX1043" fmla="*/ 10217 w 804765"/>
                  <a:gd name="connsiteY1043" fmla="*/ 78788 h 645776"/>
                  <a:gd name="connsiteX1044" fmla="*/ 10760 w 804765"/>
                  <a:gd name="connsiteY1044" fmla="*/ 80597 h 645776"/>
                  <a:gd name="connsiteX1045" fmla="*/ 10707 w 804765"/>
                  <a:gd name="connsiteY1045" fmla="*/ 80921 h 645776"/>
                  <a:gd name="connsiteX1046" fmla="*/ 10407 w 804765"/>
                  <a:gd name="connsiteY1046" fmla="*/ 82761 h 645776"/>
                  <a:gd name="connsiteX1047" fmla="*/ 10459 w 804765"/>
                  <a:gd name="connsiteY1047" fmla="*/ 82943 h 645776"/>
                  <a:gd name="connsiteX1048" fmla="*/ 10782 w 804765"/>
                  <a:gd name="connsiteY1048" fmla="*/ 84074 h 645776"/>
                  <a:gd name="connsiteX1049" fmla="*/ 11261 w 804765"/>
                  <a:gd name="connsiteY1049" fmla="*/ 85034 h 645776"/>
                  <a:gd name="connsiteX1050" fmla="*/ 11852 w 804765"/>
                  <a:gd name="connsiteY1050" fmla="*/ 86369 h 645776"/>
                  <a:gd name="connsiteX1051" fmla="*/ 11751 w 804765"/>
                  <a:gd name="connsiteY1051" fmla="*/ 86643 h 645776"/>
                  <a:gd name="connsiteX1052" fmla="*/ 11396 w 804765"/>
                  <a:gd name="connsiteY1052" fmla="*/ 87612 h 645776"/>
                  <a:gd name="connsiteX1053" fmla="*/ 10005 w 804765"/>
                  <a:gd name="connsiteY1053" fmla="*/ 89317 h 645776"/>
                  <a:gd name="connsiteX1054" fmla="*/ 9964 w 804765"/>
                  <a:gd name="connsiteY1054" fmla="*/ 91888 h 645776"/>
                  <a:gd name="connsiteX1055" fmla="*/ 9971 w 804765"/>
                  <a:gd name="connsiteY1055" fmla="*/ 91951 h 645776"/>
                  <a:gd name="connsiteX1056" fmla="*/ 10256 w 804765"/>
                  <a:gd name="connsiteY1056" fmla="*/ 94409 h 645776"/>
                  <a:gd name="connsiteX1057" fmla="*/ 11598 w 804765"/>
                  <a:gd name="connsiteY1057" fmla="*/ 97475 h 645776"/>
                  <a:gd name="connsiteX1058" fmla="*/ 12047 w 804765"/>
                  <a:gd name="connsiteY1058" fmla="*/ 100173 h 645776"/>
                  <a:gd name="connsiteX1059" fmla="*/ 12760 w 804765"/>
                  <a:gd name="connsiteY1059" fmla="*/ 103249 h 645776"/>
                  <a:gd name="connsiteX1060" fmla="*/ 13223 w 804765"/>
                  <a:gd name="connsiteY1060" fmla="*/ 105442 h 645776"/>
                  <a:gd name="connsiteX1061" fmla="*/ 13585 w 804765"/>
                  <a:gd name="connsiteY1061" fmla="*/ 107840 h 645776"/>
                  <a:gd name="connsiteX1062" fmla="*/ 14231 w 804765"/>
                  <a:gd name="connsiteY1062" fmla="*/ 110594 h 645776"/>
                  <a:gd name="connsiteX1063" fmla="*/ 14468 w 804765"/>
                  <a:gd name="connsiteY1063" fmla="*/ 112567 h 645776"/>
                  <a:gd name="connsiteX1064" fmla="*/ 14466 w 804765"/>
                  <a:gd name="connsiteY1064" fmla="*/ 113044 h 645776"/>
                  <a:gd name="connsiteX1065" fmla="*/ 14467 w 804765"/>
                  <a:gd name="connsiteY1065" fmla="*/ 113067 h 645776"/>
                  <a:gd name="connsiteX1066" fmla="*/ 14463 w 804765"/>
                  <a:gd name="connsiteY1066" fmla="*/ 113668 h 645776"/>
                  <a:gd name="connsiteX1067" fmla="*/ 13110 w 804765"/>
                  <a:gd name="connsiteY1067" fmla="*/ 115344 h 645776"/>
                  <a:gd name="connsiteX1068" fmla="*/ 11778 w 804765"/>
                  <a:gd name="connsiteY1068" fmla="*/ 116509 h 645776"/>
                  <a:gd name="connsiteX1069" fmla="*/ 10387 w 804765"/>
                  <a:gd name="connsiteY1069" fmla="*/ 117845 h 645776"/>
                  <a:gd name="connsiteX1070" fmla="*/ 9042 w 804765"/>
                  <a:gd name="connsiteY1070" fmla="*/ 120420 h 645776"/>
                  <a:gd name="connsiteX1071" fmla="*/ 8153 w 804765"/>
                  <a:gd name="connsiteY1071" fmla="*/ 121868 h 645776"/>
                  <a:gd name="connsiteX1072" fmla="*/ 6730 w 804765"/>
                  <a:gd name="connsiteY1072" fmla="*/ 123473 h 645776"/>
                  <a:gd name="connsiteX1073" fmla="*/ 4521 w 804765"/>
                  <a:gd name="connsiteY1073" fmla="*/ 125390 h 645776"/>
                  <a:gd name="connsiteX1074" fmla="*/ 2669 w 804765"/>
                  <a:gd name="connsiteY1074" fmla="*/ 127163 h 645776"/>
                  <a:gd name="connsiteX1075" fmla="*/ 1384 w 804765"/>
                  <a:gd name="connsiteY1075" fmla="*/ 128199 h 645776"/>
                  <a:gd name="connsiteX1076" fmla="*/ 1393 w 804765"/>
                  <a:gd name="connsiteY1076" fmla="*/ 128693 h 645776"/>
                  <a:gd name="connsiteX1077" fmla="*/ 1394 w 804765"/>
                  <a:gd name="connsiteY1077" fmla="*/ 128770 h 645776"/>
                  <a:gd name="connsiteX1078" fmla="*/ 1362 w 804765"/>
                  <a:gd name="connsiteY1078" fmla="*/ 129821 h 645776"/>
                  <a:gd name="connsiteX1079" fmla="*/ 1378 w 804765"/>
                  <a:gd name="connsiteY1079" fmla="*/ 131086 h 645776"/>
                  <a:gd name="connsiteX1080" fmla="*/ 1451 w 804765"/>
                  <a:gd name="connsiteY1080" fmla="*/ 132785 h 645776"/>
                  <a:gd name="connsiteX1081" fmla="*/ 1243 w 804765"/>
                  <a:gd name="connsiteY1081" fmla="*/ 134011 h 645776"/>
                  <a:gd name="connsiteX1082" fmla="*/ 193 w 804765"/>
                  <a:gd name="connsiteY1082" fmla="*/ 136332 h 645776"/>
                  <a:gd name="connsiteX1083" fmla="*/ 180 w 804765"/>
                  <a:gd name="connsiteY1083" fmla="*/ 137752 h 645776"/>
                  <a:gd name="connsiteX1084" fmla="*/ 806 w 804765"/>
                  <a:gd name="connsiteY1084" fmla="*/ 139717 h 645776"/>
                  <a:gd name="connsiteX1085" fmla="*/ 1609 w 804765"/>
                  <a:gd name="connsiteY1085" fmla="*/ 140648 h 645776"/>
                  <a:gd name="connsiteX1086" fmla="*/ 2566 w 804765"/>
                  <a:gd name="connsiteY1086" fmla="*/ 141742 h 645776"/>
                  <a:gd name="connsiteX1087" fmla="*/ 3346 w 804765"/>
                  <a:gd name="connsiteY1087" fmla="*/ 142774 h 645776"/>
                  <a:gd name="connsiteX1088" fmla="*/ 5113 w 804765"/>
                  <a:gd name="connsiteY1088" fmla="*/ 145833 h 645776"/>
                  <a:gd name="connsiteX1089" fmla="*/ 5735 w 804765"/>
                  <a:gd name="connsiteY1089" fmla="*/ 147125 h 645776"/>
                  <a:gd name="connsiteX1090" fmla="*/ 6342 w 804765"/>
                  <a:gd name="connsiteY1090" fmla="*/ 148520 h 645776"/>
                  <a:gd name="connsiteX1091" fmla="*/ 6795 w 804765"/>
                  <a:gd name="connsiteY1091" fmla="*/ 150274 h 645776"/>
                  <a:gd name="connsiteX1092" fmla="*/ 7048 w 804765"/>
                  <a:gd name="connsiteY1092" fmla="*/ 152136 h 645776"/>
                  <a:gd name="connsiteX1093" fmla="*/ 7270 w 804765"/>
                  <a:gd name="connsiteY1093" fmla="*/ 153401 h 645776"/>
                  <a:gd name="connsiteX1094" fmla="*/ 7267 w 804765"/>
                  <a:gd name="connsiteY1094" fmla="*/ 154134 h 645776"/>
                  <a:gd name="connsiteX1095" fmla="*/ 7257 w 804765"/>
                  <a:gd name="connsiteY1095" fmla="*/ 156779 h 645776"/>
                  <a:gd name="connsiteX1096" fmla="*/ 7250 w 804765"/>
                  <a:gd name="connsiteY1096" fmla="*/ 157906 h 645776"/>
                  <a:gd name="connsiteX1097" fmla="*/ 7170 w 804765"/>
                  <a:gd name="connsiteY1097" fmla="*/ 159489 h 645776"/>
                  <a:gd name="connsiteX1098" fmla="*/ 7218 w 804765"/>
                  <a:gd name="connsiteY1098" fmla="*/ 161197 h 645776"/>
                  <a:gd name="connsiteX1099" fmla="*/ 7234 w 804765"/>
                  <a:gd name="connsiteY1099" fmla="*/ 162654 h 645776"/>
                  <a:gd name="connsiteX1100" fmla="*/ 7260 w 804765"/>
                  <a:gd name="connsiteY1100" fmla="*/ 163824 h 645776"/>
                  <a:gd name="connsiteX1101" fmla="*/ 7257 w 804765"/>
                  <a:gd name="connsiteY1101" fmla="*/ 165493 h 645776"/>
                  <a:gd name="connsiteX1102" fmla="*/ 7453 w 804765"/>
                  <a:gd name="connsiteY1102" fmla="*/ 167043 h 645776"/>
                  <a:gd name="connsiteX1103" fmla="*/ 7645 w 804765"/>
                  <a:gd name="connsiteY1103" fmla="*/ 168482 h 645776"/>
                  <a:gd name="connsiteX1104" fmla="*/ 7918 w 804765"/>
                  <a:gd name="connsiteY1104" fmla="*/ 170071 h 645776"/>
                  <a:gd name="connsiteX1105" fmla="*/ 8329 w 804765"/>
                  <a:gd name="connsiteY1105" fmla="*/ 171924 h 645776"/>
                  <a:gd name="connsiteX1106" fmla="*/ 9745 w 804765"/>
                  <a:gd name="connsiteY1106" fmla="*/ 175815 h 645776"/>
                  <a:gd name="connsiteX1107" fmla="*/ 10709 w 804765"/>
                  <a:gd name="connsiteY1107" fmla="*/ 177964 h 645776"/>
                  <a:gd name="connsiteX1108" fmla="*/ 11900 w 804765"/>
                  <a:gd name="connsiteY1108" fmla="*/ 178313 h 645776"/>
                  <a:gd name="connsiteX1109" fmla="*/ 13678 w 804765"/>
                  <a:gd name="connsiteY1109" fmla="*/ 178769 h 645776"/>
                  <a:gd name="connsiteX1110" fmla="*/ 15127 w 804765"/>
                  <a:gd name="connsiteY1110" fmla="*/ 179042 h 645776"/>
                  <a:gd name="connsiteX1111" fmla="*/ 17034 w 804765"/>
                  <a:gd name="connsiteY1111" fmla="*/ 179254 h 645776"/>
                  <a:gd name="connsiteX1112" fmla="*/ 18402 w 804765"/>
                  <a:gd name="connsiteY1112" fmla="*/ 179788 h 645776"/>
                  <a:gd name="connsiteX1113" fmla="*/ 19715 w 804765"/>
                  <a:gd name="connsiteY1113" fmla="*/ 180517 h 645776"/>
                  <a:gd name="connsiteX1114" fmla="*/ 20909 w 804765"/>
                  <a:gd name="connsiteY1114" fmla="*/ 181755 h 645776"/>
                  <a:gd name="connsiteX1115" fmla="*/ 21927 w 804765"/>
                  <a:gd name="connsiteY1115" fmla="*/ 182956 h 645776"/>
                  <a:gd name="connsiteX1116" fmla="*/ 22621 w 804765"/>
                  <a:gd name="connsiteY1116" fmla="*/ 184311 h 645776"/>
                  <a:gd name="connsiteX1117" fmla="*/ 23417 w 804765"/>
                  <a:gd name="connsiteY1117" fmla="*/ 186241 h 645776"/>
                  <a:gd name="connsiteX1118" fmla="*/ 23956 w 804765"/>
                  <a:gd name="connsiteY1118" fmla="*/ 187791 h 645776"/>
                  <a:gd name="connsiteX1119" fmla="*/ 24467 w 804765"/>
                  <a:gd name="connsiteY1119" fmla="*/ 189776 h 645776"/>
                  <a:gd name="connsiteX1120" fmla="*/ 24926 w 804765"/>
                  <a:gd name="connsiteY1120" fmla="*/ 191308 h 645776"/>
                  <a:gd name="connsiteX1121" fmla="*/ 25591 w 804765"/>
                  <a:gd name="connsiteY1121" fmla="*/ 192926 h 645776"/>
                  <a:gd name="connsiteX1122" fmla="*/ 26297 w 804765"/>
                  <a:gd name="connsiteY1122" fmla="*/ 194659 h 645776"/>
                  <a:gd name="connsiteX1123" fmla="*/ 26628 w 804765"/>
                  <a:gd name="connsiteY1123" fmla="*/ 195912 h 645776"/>
                  <a:gd name="connsiteX1124" fmla="*/ 26666 w 804765"/>
                  <a:gd name="connsiteY1124" fmla="*/ 197796 h 645776"/>
                  <a:gd name="connsiteX1125" fmla="*/ 26807 w 804765"/>
                  <a:gd name="connsiteY1125" fmla="*/ 198403 h 645776"/>
                  <a:gd name="connsiteX1126" fmla="*/ 27087 w 804765"/>
                  <a:gd name="connsiteY1126" fmla="*/ 199027 h 645776"/>
                  <a:gd name="connsiteX1127" fmla="*/ 27196 w 804765"/>
                  <a:gd name="connsiteY1127" fmla="*/ 199733 h 645776"/>
                  <a:gd name="connsiteX1128" fmla="*/ 27093 w 804765"/>
                  <a:gd name="connsiteY1128" fmla="*/ 200757 h 645776"/>
                  <a:gd name="connsiteX1129" fmla="*/ 27568 w 804765"/>
                  <a:gd name="connsiteY1129" fmla="*/ 201418 h 645776"/>
                  <a:gd name="connsiteX1130" fmla="*/ 28506 w 804765"/>
                  <a:gd name="connsiteY1130" fmla="*/ 202157 h 645776"/>
                  <a:gd name="connsiteX1131" fmla="*/ 29732 w 804765"/>
                  <a:gd name="connsiteY1131" fmla="*/ 203396 h 645776"/>
                  <a:gd name="connsiteX1132" fmla="*/ 31408 w 804765"/>
                  <a:gd name="connsiteY1132" fmla="*/ 204748 h 645776"/>
                  <a:gd name="connsiteX1133" fmla="*/ 32632 w 804765"/>
                  <a:gd name="connsiteY1133" fmla="*/ 205872 h 645776"/>
                  <a:gd name="connsiteX1134" fmla="*/ 32950 w 804765"/>
                  <a:gd name="connsiteY1134" fmla="*/ 206585 h 645776"/>
                  <a:gd name="connsiteX1135" fmla="*/ 33354 w 804765"/>
                  <a:gd name="connsiteY1135" fmla="*/ 208447 h 645776"/>
                  <a:gd name="connsiteX1136" fmla="*/ 34273 w 804765"/>
                  <a:gd name="connsiteY1136" fmla="*/ 209629 h 645776"/>
                  <a:gd name="connsiteX1137" fmla="*/ 35778 w 804765"/>
                  <a:gd name="connsiteY1137" fmla="*/ 210161 h 645776"/>
                  <a:gd name="connsiteX1138" fmla="*/ 37817 w 804765"/>
                  <a:gd name="connsiteY1138" fmla="*/ 210556 h 645776"/>
                  <a:gd name="connsiteX1139" fmla="*/ 39705 w 804765"/>
                  <a:gd name="connsiteY1139" fmla="*/ 210827 h 645776"/>
                  <a:gd name="connsiteX1140" fmla="*/ 40649 w 804765"/>
                  <a:gd name="connsiteY1140" fmla="*/ 211112 h 645776"/>
                  <a:gd name="connsiteX1141" fmla="*/ 41009 w 804765"/>
                  <a:gd name="connsiteY1141" fmla="*/ 212325 h 645776"/>
                  <a:gd name="connsiteX1142" fmla="*/ 41535 w 804765"/>
                  <a:gd name="connsiteY1142" fmla="*/ 213173 h 645776"/>
                  <a:gd name="connsiteX1143" fmla="*/ 42422 w 804765"/>
                  <a:gd name="connsiteY1143" fmla="*/ 213690 h 645776"/>
                  <a:gd name="connsiteX1144" fmla="*/ 43927 w 804765"/>
                  <a:gd name="connsiteY1144" fmla="*/ 213882 h 645776"/>
                  <a:gd name="connsiteX1145" fmla="*/ 44412 w 804765"/>
                  <a:gd name="connsiteY1145" fmla="*/ 214365 h 645776"/>
                  <a:gd name="connsiteX1146" fmla="*/ 45074 w 804765"/>
                  <a:gd name="connsiteY1146" fmla="*/ 214766 h 645776"/>
                  <a:gd name="connsiteX1147" fmla="*/ 45703 w 804765"/>
                  <a:gd name="connsiteY1147" fmla="*/ 214878 h 645776"/>
                  <a:gd name="connsiteX1148" fmla="*/ 46570 w 804765"/>
                  <a:gd name="connsiteY1148" fmla="*/ 215428 h 645776"/>
                  <a:gd name="connsiteX1149" fmla="*/ 47559 w 804765"/>
                  <a:gd name="connsiteY1149" fmla="*/ 215758 h 645776"/>
                  <a:gd name="connsiteX1150" fmla="*/ 48474 w 804765"/>
                  <a:gd name="connsiteY1150" fmla="*/ 216069 h 645776"/>
                  <a:gd name="connsiteX1151" fmla="*/ 49874 w 804765"/>
                  <a:gd name="connsiteY1151" fmla="*/ 216326 h 645776"/>
                  <a:gd name="connsiteX1152" fmla="*/ 50099 w 804765"/>
                  <a:gd name="connsiteY1152" fmla="*/ 215447 h 645776"/>
                  <a:gd name="connsiteX1153" fmla="*/ 49912 w 804765"/>
                  <a:gd name="connsiteY1153" fmla="*/ 215042 h 645776"/>
                  <a:gd name="connsiteX1154" fmla="*/ 49129 w 804765"/>
                  <a:gd name="connsiteY1154" fmla="*/ 214817 h 645776"/>
                  <a:gd name="connsiteX1155" fmla="*/ 48140 w 804765"/>
                  <a:gd name="connsiteY1155" fmla="*/ 214544 h 645776"/>
                  <a:gd name="connsiteX1156" fmla="*/ 48207 w 804765"/>
                  <a:gd name="connsiteY1156" fmla="*/ 213902 h 645776"/>
                  <a:gd name="connsiteX1157" fmla="*/ 48493 w 804765"/>
                  <a:gd name="connsiteY1157" fmla="*/ 213314 h 645776"/>
                  <a:gd name="connsiteX1158" fmla="*/ 48493 w 804765"/>
                  <a:gd name="connsiteY1158" fmla="*/ 212707 h 645776"/>
                  <a:gd name="connsiteX1159" fmla="*/ 48923 w 804765"/>
                  <a:gd name="connsiteY1159" fmla="*/ 212100 h 645776"/>
                  <a:gd name="connsiteX1160" fmla="*/ 49761 w 804765"/>
                  <a:gd name="connsiteY1160" fmla="*/ 212476 h 645776"/>
                  <a:gd name="connsiteX1161" fmla="*/ 50320 w 804765"/>
                  <a:gd name="connsiteY1161" fmla="*/ 212531 h 645776"/>
                  <a:gd name="connsiteX1162" fmla="*/ 50920 w 804765"/>
                  <a:gd name="connsiteY1162" fmla="*/ 213148 h 645776"/>
                  <a:gd name="connsiteX1163" fmla="*/ 51367 w 804765"/>
                  <a:gd name="connsiteY1163" fmla="*/ 213539 h 645776"/>
                  <a:gd name="connsiteX1164" fmla="*/ 51630 w 804765"/>
                  <a:gd name="connsiteY1164" fmla="*/ 214069 h 645776"/>
                  <a:gd name="connsiteX1165" fmla="*/ 51087 w 804765"/>
                  <a:gd name="connsiteY1165" fmla="*/ 214380 h 645776"/>
                  <a:gd name="connsiteX1166" fmla="*/ 51312 w 804765"/>
                  <a:gd name="connsiteY1166" fmla="*/ 214804 h 645776"/>
                  <a:gd name="connsiteX1167" fmla="*/ 51852 w 804765"/>
                  <a:gd name="connsiteY1167" fmla="*/ 214932 h 645776"/>
                  <a:gd name="connsiteX1168" fmla="*/ 52542 w 804765"/>
                  <a:gd name="connsiteY1168" fmla="*/ 214859 h 645776"/>
                  <a:gd name="connsiteX1169" fmla="*/ 53476 w 804765"/>
                  <a:gd name="connsiteY1169" fmla="*/ 214380 h 645776"/>
                  <a:gd name="connsiteX1170" fmla="*/ 54150 w 804765"/>
                  <a:gd name="connsiteY1170" fmla="*/ 213976 h 645776"/>
                  <a:gd name="connsiteX1171" fmla="*/ 53775 w 804765"/>
                  <a:gd name="connsiteY1171" fmla="*/ 213462 h 645776"/>
                  <a:gd name="connsiteX1172" fmla="*/ 54279 w 804765"/>
                  <a:gd name="connsiteY1172" fmla="*/ 213205 h 645776"/>
                  <a:gd name="connsiteX1173" fmla="*/ 55062 w 804765"/>
                  <a:gd name="connsiteY1173" fmla="*/ 213205 h 645776"/>
                  <a:gd name="connsiteX1174" fmla="*/ 55400 w 804765"/>
                  <a:gd name="connsiteY1174" fmla="*/ 213556 h 645776"/>
                  <a:gd name="connsiteX1175" fmla="*/ 55419 w 804765"/>
                  <a:gd name="connsiteY1175" fmla="*/ 214842 h 645776"/>
                  <a:gd name="connsiteX1176" fmla="*/ 55791 w 804765"/>
                  <a:gd name="connsiteY1176" fmla="*/ 215559 h 645776"/>
                  <a:gd name="connsiteX1177" fmla="*/ 55249 w 804765"/>
                  <a:gd name="connsiteY1177" fmla="*/ 215722 h 645776"/>
                  <a:gd name="connsiteX1178" fmla="*/ 55268 w 804765"/>
                  <a:gd name="connsiteY1178" fmla="*/ 216166 h 645776"/>
                  <a:gd name="connsiteX1179" fmla="*/ 55791 w 804765"/>
                  <a:gd name="connsiteY1179" fmla="*/ 216699 h 645776"/>
                  <a:gd name="connsiteX1180" fmla="*/ 56311 w 804765"/>
                  <a:gd name="connsiteY1180" fmla="*/ 217138 h 645776"/>
                  <a:gd name="connsiteX1181" fmla="*/ 56873 w 804765"/>
                  <a:gd name="connsiteY1181" fmla="*/ 217212 h 645776"/>
                  <a:gd name="connsiteX1182" fmla="*/ 57637 w 804765"/>
                  <a:gd name="connsiteY1182" fmla="*/ 217893 h 645776"/>
                  <a:gd name="connsiteX1183" fmla="*/ 57339 w 804765"/>
                  <a:gd name="connsiteY1183" fmla="*/ 218410 h 645776"/>
                  <a:gd name="connsiteX1184" fmla="*/ 56909 w 804765"/>
                  <a:gd name="connsiteY1184" fmla="*/ 219177 h 645776"/>
                  <a:gd name="connsiteX1185" fmla="*/ 58825 w 804765"/>
                  <a:gd name="connsiteY1185" fmla="*/ 218769 h 645776"/>
                  <a:gd name="connsiteX1186" fmla="*/ 58915 w 804765"/>
                  <a:gd name="connsiteY1186" fmla="*/ 219222 h 645776"/>
                  <a:gd name="connsiteX1187" fmla="*/ 58318 w 804765"/>
                  <a:gd name="connsiteY1187" fmla="*/ 219456 h 645776"/>
                  <a:gd name="connsiteX1188" fmla="*/ 58341 w 804765"/>
                  <a:gd name="connsiteY1188" fmla="*/ 220191 h 645776"/>
                  <a:gd name="connsiteX1189" fmla="*/ 57583 w 804765"/>
                  <a:gd name="connsiteY1189" fmla="*/ 220311 h 645776"/>
                  <a:gd name="connsiteX1190" fmla="*/ 57637 w 804765"/>
                  <a:gd name="connsiteY1190" fmla="*/ 221387 h 645776"/>
                  <a:gd name="connsiteX1191" fmla="*/ 57772 w 804765"/>
                  <a:gd name="connsiteY1191" fmla="*/ 222240 h 645776"/>
                  <a:gd name="connsiteX1192" fmla="*/ 58337 w 804765"/>
                  <a:gd name="connsiteY1192" fmla="*/ 223242 h 645776"/>
                  <a:gd name="connsiteX1193" fmla="*/ 58450 w 804765"/>
                  <a:gd name="connsiteY1193" fmla="*/ 224301 h 645776"/>
                  <a:gd name="connsiteX1194" fmla="*/ 57837 w 804765"/>
                  <a:gd name="connsiteY1194" fmla="*/ 225358 h 645776"/>
                  <a:gd name="connsiteX1195" fmla="*/ 58312 w 804765"/>
                  <a:gd name="connsiteY1195" fmla="*/ 226402 h 645776"/>
                  <a:gd name="connsiteX1196" fmla="*/ 58427 w 804765"/>
                  <a:gd name="connsiteY1196" fmla="*/ 226992 h 645776"/>
                  <a:gd name="connsiteX1197" fmla="*/ 58594 w 804765"/>
                  <a:gd name="connsiteY1197" fmla="*/ 227622 h 645776"/>
                  <a:gd name="connsiteX1198" fmla="*/ 58581 w 804765"/>
                  <a:gd name="connsiteY1198" fmla="*/ 228347 h 645776"/>
                  <a:gd name="connsiteX1199" fmla="*/ 58459 w 804765"/>
                  <a:gd name="connsiteY1199" fmla="*/ 229024 h 645776"/>
                  <a:gd name="connsiteX1200" fmla="*/ 58466 w 804765"/>
                  <a:gd name="connsiteY1200" fmla="*/ 229824 h 645776"/>
                  <a:gd name="connsiteX1201" fmla="*/ 57872 w 804765"/>
                  <a:gd name="connsiteY1201" fmla="*/ 230608 h 645776"/>
                  <a:gd name="connsiteX1202" fmla="*/ 57519 w 804765"/>
                  <a:gd name="connsiteY1202" fmla="*/ 230951 h 645776"/>
                  <a:gd name="connsiteX1203" fmla="*/ 57496 w 804765"/>
                  <a:gd name="connsiteY1203" fmla="*/ 231533 h 645776"/>
                  <a:gd name="connsiteX1204" fmla="*/ 57111 w 804765"/>
                  <a:gd name="connsiteY1204" fmla="*/ 232110 h 645776"/>
                  <a:gd name="connsiteX1205" fmla="*/ 57255 w 804765"/>
                  <a:gd name="connsiteY1205" fmla="*/ 232730 h 645776"/>
                  <a:gd name="connsiteX1206" fmla="*/ 57471 w 804765"/>
                  <a:gd name="connsiteY1206" fmla="*/ 233264 h 645776"/>
                  <a:gd name="connsiteX1207" fmla="*/ 58344 w 804765"/>
                  <a:gd name="connsiteY1207" fmla="*/ 233481 h 645776"/>
                  <a:gd name="connsiteX1208" fmla="*/ 58915 w 804765"/>
                  <a:gd name="connsiteY1208" fmla="*/ 233212 h 645776"/>
                  <a:gd name="connsiteX1209" fmla="*/ 59358 w 804765"/>
                  <a:gd name="connsiteY1209" fmla="*/ 233253 h 645776"/>
                  <a:gd name="connsiteX1210" fmla="*/ 60922 w 804765"/>
                  <a:gd name="connsiteY1210" fmla="*/ 234306 h 645776"/>
                  <a:gd name="connsiteX1211" fmla="*/ 61548 w 804765"/>
                  <a:gd name="connsiteY1211" fmla="*/ 234672 h 645776"/>
                  <a:gd name="connsiteX1212" fmla="*/ 62836 w 804765"/>
                  <a:gd name="connsiteY1212" fmla="*/ 236455 h 645776"/>
                  <a:gd name="connsiteX1213" fmla="*/ 62011 w 804765"/>
                  <a:gd name="connsiteY1213" fmla="*/ 237190 h 645776"/>
                  <a:gd name="connsiteX1214" fmla="*/ 63369 w 804765"/>
                  <a:gd name="connsiteY1214" fmla="*/ 238821 h 645776"/>
                  <a:gd name="connsiteX1215" fmla="*/ 63032 w 804765"/>
                  <a:gd name="connsiteY1215" fmla="*/ 239231 h 645776"/>
                  <a:gd name="connsiteX1216" fmla="*/ 62524 w 804765"/>
                  <a:gd name="connsiteY1216" fmla="*/ 239836 h 645776"/>
                  <a:gd name="connsiteX1217" fmla="*/ 62145 w 804765"/>
                  <a:gd name="connsiteY1217" fmla="*/ 240439 h 645776"/>
                  <a:gd name="connsiteX1218" fmla="*/ 61612 w 804765"/>
                  <a:gd name="connsiteY1218" fmla="*/ 241456 h 645776"/>
                  <a:gd name="connsiteX1219" fmla="*/ 61243 w 804765"/>
                  <a:gd name="connsiteY1219" fmla="*/ 242074 h 645776"/>
                  <a:gd name="connsiteX1220" fmla="*/ 60752 w 804765"/>
                  <a:gd name="connsiteY1220" fmla="*/ 242822 h 645776"/>
                  <a:gd name="connsiteX1221" fmla="*/ 60360 w 804765"/>
                  <a:gd name="connsiteY1221" fmla="*/ 243637 h 645776"/>
                  <a:gd name="connsiteX1222" fmla="*/ 59846 w 804765"/>
                  <a:gd name="connsiteY1222" fmla="*/ 244687 h 645776"/>
                  <a:gd name="connsiteX1223" fmla="*/ 59599 w 804765"/>
                  <a:gd name="connsiteY1223" fmla="*/ 245910 h 645776"/>
                  <a:gd name="connsiteX1224" fmla="*/ 58925 w 804765"/>
                  <a:gd name="connsiteY1224" fmla="*/ 247480 h 645776"/>
                  <a:gd name="connsiteX1225" fmla="*/ 58193 w 804765"/>
                  <a:gd name="connsiteY1225" fmla="*/ 248581 h 645776"/>
                  <a:gd name="connsiteX1226" fmla="*/ 57310 w 804765"/>
                  <a:gd name="connsiteY1226" fmla="*/ 250352 h 645776"/>
                  <a:gd name="connsiteX1227" fmla="*/ 57246 w 804765"/>
                  <a:gd name="connsiteY1227" fmla="*/ 251693 h 645776"/>
                  <a:gd name="connsiteX1228" fmla="*/ 58411 w 804765"/>
                  <a:gd name="connsiteY1228" fmla="*/ 254104 h 645776"/>
                  <a:gd name="connsiteX1229" fmla="*/ 61063 w 804765"/>
                  <a:gd name="connsiteY1229" fmla="*/ 256762 h 645776"/>
                  <a:gd name="connsiteX1230" fmla="*/ 61455 w 804765"/>
                  <a:gd name="connsiteY1230" fmla="*/ 258054 h 645776"/>
                  <a:gd name="connsiteX1231" fmla="*/ 61561 w 804765"/>
                  <a:gd name="connsiteY1231" fmla="*/ 258924 h 645776"/>
                  <a:gd name="connsiteX1232" fmla="*/ 61381 w 804765"/>
                  <a:gd name="connsiteY1232" fmla="*/ 260324 h 645776"/>
                  <a:gd name="connsiteX1233" fmla="*/ 61246 w 804765"/>
                  <a:gd name="connsiteY1233" fmla="*/ 260882 h 645776"/>
                  <a:gd name="connsiteX1234" fmla="*/ 60765 w 804765"/>
                  <a:gd name="connsiteY1234" fmla="*/ 261769 h 645776"/>
                  <a:gd name="connsiteX1235" fmla="*/ 60052 w 804765"/>
                  <a:gd name="connsiteY1235" fmla="*/ 262253 h 645776"/>
                  <a:gd name="connsiteX1236" fmla="*/ 59927 w 804765"/>
                  <a:gd name="connsiteY1236" fmla="*/ 262947 h 645776"/>
                  <a:gd name="connsiteX1237" fmla="*/ 59676 w 804765"/>
                  <a:gd name="connsiteY1237" fmla="*/ 263486 h 645776"/>
                  <a:gd name="connsiteX1238" fmla="*/ 59558 w 804765"/>
                  <a:gd name="connsiteY1238" fmla="*/ 264362 h 645776"/>
                  <a:gd name="connsiteX1239" fmla="*/ 59089 w 804765"/>
                  <a:gd name="connsiteY1239" fmla="*/ 265063 h 645776"/>
                  <a:gd name="connsiteX1240" fmla="*/ 58822 w 804765"/>
                  <a:gd name="connsiteY1240" fmla="*/ 265969 h 645776"/>
                  <a:gd name="connsiteX1241" fmla="*/ 59757 w 804765"/>
                  <a:gd name="connsiteY1241" fmla="*/ 267711 h 645776"/>
                  <a:gd name="connsiteX1242" fmla="*/ 59670 w 804765"/>
                  <a:gd name="connsiteY1242" fmla="*/ 268511 h 645776"/>
                  <a:gd name="connsiteX1243" fmla="*/ 59297 w 804765"/>
                  <a:gd name="connsiteY1243" fmla="*/ 269465 h 645776"/>
                  <a:gd name="connsiteX1244" fmla="*/ 58996 w 804765"/>
                  <a:gd name="connsiteY1244" fmla="*/ 270014 h 645776"/>
                  <a:gd name="connsiteX1245" fmla="*/ 58504 w 804765"/>
                  <a:gd name="connsiteY1245" fmla="*/ 270974 h 645776"/>
                  <a:gd name="connsiteX1246" fmla="*/ 58504 w 804765"/>
                  <a:gd name="connsiteY1246" fmla="*/ 271854 h 645776"/>
                  <a:gd name="connsiteX1247" fmla="*/ 58488 w 804765"/>
                  <a:gd name="connsiteY1247" fmla="*/ 272579 h 645776"/>
                  <a:gd name="connsiteX1248" fmla="*/ 58427 w 804765"/>
                  <a:gd name="connsiteY1248" fmla="*/ 273427 h 645776"/>
                  <a:gd name="connsiteX1249" fmla="*/ 58280 w 804765"/>
                  <a:gd name="connsiteY1249" fmla="*/ 274537 h 645776"/>
                  <a:gd name="connsiteX1250" fmla="*/ 57499 w 804765"/>
                  <a:gd name="connsiteY1250" fmla="*/ 274926 h 645776"/>
                  <a:gd name="connsiteX1251" fmla="*/ 56982 w 804765"/>
                  <a:gd name="connsiteY1251" fmla="*/ 275334 h 645776"/>
                  <a:gd name="connsiteX1252" fmla="*/ 56719 w 804765"/>
                  <a:gd name="connsiteY1252" fmla="*/ 276075 h 645776"/>
                  <a:gd name="connsiteX1253" fmla="*/ 55207 w 804765"/>
                  <a:gd name="connsiteY1253" fmla="*/ 277954 h 645776"/>
                  <a:gd name="connsiteX1254" fmla="*/ 54738 w 804765"/>
                  <a:gd name="connsiteY1254" fmla="*/ 278519 h 645776"/>
                  <a:gd name="connsiteX1255" fmla="*/ 54009 w 804765"/>
                  <a:gd name="connsiteY1255" fmla="*/ 280096 h 645776"/>
                  <a:gd name="connsiteX1256" fmla="*/ 52507 w 804765"/>
                  <a:gd name="connsiteY1256" fmla="*/ 283358 h 645776"/>
                  <a:gd name="connsiteX1257" fmla="*/ 52022 w 804765"/>
                  <a:gd name="connsiteY1257" fmla="*/ 284414 h 645776"/>
                  <a:gd name="connsiteX1258" fmla="*/ 48955 w 804765"/>
                  <a:gd name="connsiteY1258" fmla="*/ 286228 h 645776"/>
                  <a:gd name="connsiteX1259" fmla="*/ 45892 w 804765"/>
                  <a:gd name="connsiteY1259" fmla="*/ 286383 h 645776"/>
                  <a:gd name="connsiteX1260" fmla="*/ 45167 w 804765"/>
                  <a:gd name="connsiteY1260" fmla="*/ 286418 h 645776"/>
                  <a:gd name="connsiteX1261" fmla="*/ 45167 w 804765"/>
                  <a:gd name="connsiteY1261" fmla="*/ 285586 h 645776"/>
                  <a:gd name="connsiteX1262" fmla="*/ 45228 w 804765"/>
                  <a:gd name="connsiteY1262" fmla="*/ 284456 h 645776"/>
                  <a:gd name="connsiteX1263" fmla="*/ 44293 w 804765"/>
                  <a:gd name="connsiteY1263" fmla="*/ 283817 h 645776"/>
                  <a:gd name="connsiteX1264" fmla="*/ 43343 w 804765"/>
                  <a:gd name="connsiteY1264" fmla="*/ 284288 h 645776"/>
                  <a:gd name="connsiteX1265" fmla="*/ 42563 w 804765"/>
                  <a:gd name="connsiteY1265" fmla="*/ 284755 h 645776"/>
                  <a:gd name="connsiteX1266" fmla="*/ 41699 w 804765"/>
                  <a:gd name="connsiteY1266" fmla="*/ 285362 h 645776"/>
                  <a:gd name="connsiteX1267" fmla="*/ 48824 w 804765"/>
                  <a:gd name="connsiteY1267" fmla="*/ 305692 h 645776"/>
                  <a:gd name="connsiteX1268" fmla="*/ 52693 w 804765"/>
                  <a:gd name="connsiteY1268" fmla="*/ 316953 h 645776"/>
                  <a:gd name="connsiteX1269" fmla="*/ 53833 w 804765"/>
                  <a:gd name="connsiteY1269" fmla="*/ 320273 h 645776"/>
                  <a:gd name="connsiteX1270" fmla="*/ 55875 w 804765"/>
                  <a:gd name="connsiteY1270" fmla="*/ 326215 h 645776"/>
                  <a:gd name="connsiteX1271" fmla="*/ 55637 w 804765"/>
                  <a:gd name="connsiteY1271" fmla="*/ 333831 h 645776"/>
                  <a:gd name="connsiteX1272" fmla="*/ 55730 w 804765"/>
                  <a:gd name="connsiteY1272" fmla="*/ 336044 h 645776"/>
                  <a:gd name="connsiteX1273" fmla="*/ 55913 w 804765"/>
                  <a:gd name="connsiteY1273" fmla="*/ 337399 h 645776"/>
                  <a:gd name="connsiteX1274" fmla="*/ 56324 w 804765"/>
                  <a:gd name="connsiteY1274" fmla="*/ 338468 h 645776"/>
                  <a:gd name="connsiteX1275" fmla="*/ 57008 w 804765"/>
                  <a:gd name="connsiteY1275" fmla="*/ 339829 h 645776"/>
                  <a:gd name="connsiteX1276" fmla="*/ 57766 w 804765"/>
                  <a:gd name="connsiteY1276" fmla="*/ 341521 h 645776"/>
                  <a:gd name="connsiteX1277" fmla="*/ 58530 w 804765"/>
                  <a:gd name="connsiteY1277" fmla="*/ 343384 h 645776"/>
                  <a:gd name="connsiteX1278" fmla="*/ 59564 w 804765"/>
                  <a:gd name="connsiteY1278" fmla="*/ 345099 h 645776"/>
                  <a:gd name="connsiteX1279" fmla="*/ 60794 w 804765"/>
                  <a:gd name="connsiteY1279" fmla="*/ 346957 h 645776"/>
                  <a:gd name="connsiteX1280" fmla="*/ 61779 w 804765"/>
                  <a:gd name="connsiteY1280" fmla="*/ 348543 h 645776"/>
                  <a:gd name="connsiteX1281" fmla="*/ 62235 w 804765"/>
                  <a:gd name="connsiteY1281" fmla="*/ 349234 h 645776"/>
                  <a:gd name="connsiteX1282" fmla="*/ 62993 w 804765"/>
                  <a:gd name="connsiteY1282" fmla="*/ 350055 h 645776"/>
                  <a:gd name="connsiteX1283" fmla="*/ 63789 w 804765"/>
                  <a:gd name="connsiteY1283" fmla="*/ 350944 h 645776"/>
                  <a:gd name="connsiteX1284" fmla="*/ 64691 w 804765"/>
                  <a:gd name="connsiteY1284" fmla="*/ 352007 h 645776"/>
                  <a:gd name="connsiteX1285" fmla="*/ 65536 w 804765"/>
                  <a:gd name="connsiteY1285" fmla="*/ 352993 h 645776"/>
                  <a:gd name="connsiteX1286" fmla="*/ 66714 w 804765"/>
                  <a:gd name="connsiteY1286" fmla="*/ 353982 h 645776"/>
                  <a:gd name="connsiteX1287" fmla="*/ 67533 w 804765"/>
                  <a:gd name="connsiteY1287" fmla="*/ 354785 h 645776"/>
                  <a:gd name="connsiteX1288" fmla="*/ 68243 w 804765"/>
                  <a:gd name="connsiteY1288" fmla="*/ 355401 h 645776"/>
                  <a:gd name="connsiteX1289" fmla="*/ 69045 w 804765"/>
                  <a:gd name="connsiteY1289" fmla="*/ 356705 h 645776"/>
                  <a:gd name="connsiteX1290" fmla="*/ 69296 w 804765"/>
                  <a:gd name="connsiteY1290" fmla="*/ 358199 h 645776"/>
                  <a:gd name="connsiteX1291" fmla="*/ 69203 w 804765"/>
                  <a:gd name="connsiteY1291" fmla="*/ 359348 h 645776"/>
                  <a:gd name="connsiteX1292" fmla="*/ 69113 w 804765"/>
                  <a:gd name="connsiteY1292" fmla="*/ 361364 h 645776"/>
                  <a:gd name="connsiteX1293" fmla="*/ 68878 w 804765"/>
                  <a:gd name="connsiteY1293" fmla="*/ 363229 h 645776"/>
                  <a:gd name="connsiteX1294" fmla="*/ 68898 w 804765"/>
                  <a:gd name="connsiteY1294" fmla="*/ 365095 h 645776"/>
                  <a:gd name="connsiteX1295" fmla="*/ 68843 w 804765"/>
                  <a:gd name="connsiteY1295" fmla="*/ 367355 h 645776"/>
                  <a:gd name="connsiteX1296" fmla="*/ 69029 w 804765"/>
                  <a:gd name="connsiteY1296" fmla="*/ 369147 h 645776"/>
                  <a:gd name="connsiteX1297" fmla="*/ 69126 w 804765"/>
                  <a:gd name="connsiteY1297" fmla="*/ 371301 h 645776"/>
                  <a:gd name="connsiteX1298" fmla="*/ 69354 w 804765"/>
                  <a:gd name="connsiteY1298" fmla="*/ 372833 h 645776"/>
                  <a:gd name="connsiteX1299" fmla="*/ 69203 w 804765"/>
                  <a:gd name="connsiteY1299" fmla="*/ 374959 h 645776"/>
                  <a:gd name="connsiteX1300" fmla="*/ 69171 w 804765"/>
                  <a:gd name="connsiteY1300" fmla="*/ 377094 h 645776"/>
                  <a:gd name="connsiteX1301" fmla="*/ 68962 w 804765"/>
                  <a:gd name="connsiteY1301" fmla="*/ 379042 h 645776"/>
                  <a:gd name="connsiteX1302" fmla="*/ 68724 w 804765"/>
                  <a:gd name="connsiteY1302" fmla="*/ 382057 h 645776"/>
                  <a:gd name="connsiteX1303" fmla="*/ 68535 w 804765"/>
                  <a:gd name="connsiteY1303" fmla="*/ 384218 h 645776"/>
                  <a:gd name="connsiteX1304" fmla="*/ 68172 w 804765"/>
                  <a:gd name="connsiteY1304" fmla="*/ 386738 h 645776"/>
                  <a:gd name="connsiteX1305" fmla="*/ 67947 w 804765"/>
                  <a:gd name="connsiteY1305" fmla="*/ 389471 h 645776"/>
                  <a:gd name="connsiteX1306" fmla="*/ 67934 w 804765"/>
                  <a:gd name="connsiteY1306" fmla="*/ 391549 h 645776"/>
                  <a:gd name="connsiteX1307" fmla="*/ 67877 w 804765"/>
                  <a:gd name="connsiteY1307" fmla="*/ 393173 h 645776"/>
                  <a:gd name="connsiteX1308" fmla="*/ 67719 w 804765"/>
                  <a:gd name="connsiteY1308" fmla="*/ 394281 h 645776"/>
                  <a:gd name="connsiteX1309" fmla="*/ 67389 w 804765"/>
                  <a:gd name="connsiteY1309" fmla="*/ 395661 h 645776"/>
                  <a:gd name="connsiteX1310" fmla="*/ 67311 w 804765"/>
                  <a:gd name="connsiteY1310" fmla="*/ 396531 h 645776"/>
                  <a:gd name="connsiteX1311" fmla="*/ 66814 w 804765"/>
                  <a:gd name="connsiteY1311" fmla="*/ 398054 h 645776"/>
                  <a:gd name="connsiteX1312" fmla="*/ 66185 w 804765"/>
                  <a:gd name="connsiteY1312" fmla="*/ 398886 h 645776"/>
                  <a:gd name="connsiteX1313" fmla="*/ 65571 w 804765"/>
                  <a:gd name="connsiteY1313" fmla="*/ 399258 h 645776"/>
                  <a:gd name="connsiteX1314" fmla="*/ 64820 w 804765"/>
                  <a:gd name="connsiteY1314" fmla="*/ 399527 h 645776"/>
                  <a:gd name="connsiteX1315" fmla="*/ 64101 w 804765"/>
                  <a:gd name="connsiteY1315" fmla="*/ 399685 h 645776"/>
                  <a:gd name="connsiteX1316" fmla="*/ 63028 w 804765"/>
                  <a:gd name="connsiteY1316" fmla="*/ 399739 h 645776"/>
                  <a:gd name="connsiteX1317" fmla="*/ 62322 w 804765"/>
                  <a:gd name="connsiteY1317" fmla="*/ 399627 h 645776"/>
                  <a:gd name="connsiteX1318" fmla="*/ 61458 w 804765"/>
                  <a:gd name="connsiteY1318" fmla="*/ 399325 h 645776"/>
                  <a:gd name="connsiteX1319" fmla="*/ 60569 w 804765"/>
                  <a:gd name="connsiteY1319" fmla="*/ 398911 h 645776"/>
                  <a:gd name="connsiteX1320" fmla="*/ 59651 w 804765"/>
                  <a:gd name="connsiteY1320" fmla="*/ 398512 h 645776"/>
                  <a:gd name="connsiteX1321" fmla="*/ 58623 w 804765"/>
                  <a:gd name="connsiteY1321" fmla="*/ 398018 h 645776"/>
                  <a:gd name="connsiteX1322" fmla="*/ 57153 w 804765"/>
                  <a:gd name="connsiteY1322" fmla="*/ 397540 h 645776"/>
                  <a:gd name="connsiteX1323" fmla="*/ 56562 w 804765"/>
                  <a:gd name="connsiteY1323" fmla="*/ 397501 h 645776"/>
                  <a:gd name="connsiteX1324" fmla="*/ 55814 w 804765"/>
                  <a:gd name="connsiteY1324" fmla="*/ 397514 h 645776"/>
                  <a:gd name="connsiteX1325" fmla="*/ 54979 w 804765"/>
                  <a:gd name="connsiteY1325" fmla="*/ 397668 h 645776"/>
                  <a:gd name="connsiteX1326" fmla="*/ 54144 w 804765"/>
                  <a:gd name="connsiteY1326" fmla="*/ 398491 h 645776"/>
                  <a:gd name="connsiteX1327" fmla="*/ 53820 w 804765"/>
                  <a:gd name="connsiteY1327" fmla="*/ 399203 h 645776"/>
                  <a:gd name="connsiteX1328" fmla="*/ 53556 w 804765"/>
                  <a:gd name="connsiteY1328" fmla="*/ 399878 h 645776"/>
                  <a:gd name="connsiteX1329" fmla="*/ 53184 w 804765"/>
                  <a:gd name="connsiteY1329" fmla="*/ 400889 h 645776"/>
                  <a:gd name="connsiteX1330" fmla="*/ 53059 w 804765"/>
                  <a:gd name="connsiteY1330" fmla="*/ 401361 h 645776"/>
                  <a:gd name="connsiteX1331" fmla="*/ 52821 w 804765"/>
                  <a:gd name="connsiteY1331" fmla="*/ 402363 h 645776"/>
                  <a:gd name="connsiteX1332" fmla="*/ 52625 w 804765"/>
                  <a:gd name="connsiteY1332" fmla="*/ 403403 h 645776"/>
                  <a:gd name="connsiteX1333" fmla="*/ 52863 w 804765"/>
                  <a:gd name="connsiteY1333" fmla="*/ 404055 h 645776"/>
                  <a:gd name="connsiteX1334" fmla="*/ 53598 w 804765"/>
                  <a:gd name="connsiteY1334" fmla="*/ 404225 h 645776"/>
                  <a:gd name="connsiteX1335" fmla="*/ 54411 w 804765"/>
                  <a:gd name="connsiteY1335" fmla="*/ 403859 h 645776"/>
                  <a:gd name="connsiteX1336" fmla="*/ 54911 w 804765"/>
                  <a:gd name="connsiteY1336" fmla="*/ 403721 h 645776"/>
                  <a:gd name="connsiteX1337" fmla="*/ 55094 w 804765"/>
                  <a:gd name="connsiteY1337" fmla="*/ 404147 h 645776"/>
                  <a:gd name="connsiteX1338" fmla="*/ 54706 w 804765"/>
                  <a:gd name="connsiteY1338" fmla="*/ 405149 h 645776"/>
                  <a:gd name="connsiteX1339" fmla="*/ 54610 w 804765"/>
                  <a:gd name="connsiteY1339" fmla="*/ 406196 h 645776"/>
                  <a:gd name="connsiteX1340" fmla="*/ 54777 w 804765"/>
                  <a:gd name="connsiteY1340" fmla="*/ 407435 h 645776"/>
                  <a:gd name="connsiteX1341" fmla="*/ 55284 w 804765"/>
                  <a:gd name="connsiteY1341" fmla="*/ 408341 h 645776"/>
                  <a:gd name="connsiteX1342" fmla="*/ 55961 w 804765"/>
                  <a:gd name="connsiteY1342" fmla="*/ 408553 h 645776"/>
                  <a:gd name="connsiteX1343" fmla="*/ 57149 w 804765"/>
                  <a:gd name="connsiteY1343" fmla="*/ 408482 h 645776"/>
                  <a:gd name="connsiteX1344" fmla="*/ 58141 w 804765"/>
                  <a:gd name="connsiteY1344" fmla="*/ 408601 h 645776"/>
                  <a:gd name="connsiteX1345" fmla="*/ 58212 w 804765"/>
                  <a:gd name="connsiteY1345" fmla="*/ 409127 h 645776"/>
                  <a:gd name="connsiteX1346" fmla="*/ 57859 w 804765"/>
                  <a:gd name="connsiteY1346" fmla="*/ 409446 h 645776"/>
                  <a:gd name="connsiteX1347" fmla="*/ 57461 w 804765"/>
                  <a:gd name="connsiteY1347" fmla="*/ 409889 h 645776"/>
                  <a:gd name="connsiteX1348" fmla="*/ 57294 w 804765"/>
                  <a:gd name="connsiteY1348" fmla="*/ 410461 h 645776"/>
                  <a:gd name="connsiteX1349" fmla="*/ 57605 w 804765"/>
                  <a:gd name="connsiteY1349" fmla="*/ 411410 h 645776"/>
                  <a:gd name="connsiteX1350" fmla="*/ 58048 w 804765"/>
                  <a:gd name="connsiteY1350" fmla="*/ 412040 h 645776"/>
                  <a:gd name="connsiteX1351" fmla="*/ 57849 w 804765"/>
                  <a:gd name="connsiteY1351" fmla="*/ 412531 h 645776"/>
                  <a:gd name="connsiteX1352" fmla="*/ 57364 w 804765"/>
                  <a:gd name="connsiteY1352" fmla="*/ 412721 h 645776"/>
                  <a:gd name="connsiteX1353" fmla="*/ 56315 w 804765"/>
                  <a:gd name="connsiteY1353" fmla="*/ 412280 h 645776"/>
                  <a:gd name="connsiteX1354" fmla="*/ 55428 w 804765"/>
                  <a:gd name="connsiteY1354" fmla="*/ 412512 h 645776"/>
                  <a:gd name="connsiteX1355" fmla="*/ 54712 w 804765"/>
                  <a:gd name="connsiteY1355" fmla="*/ 413238 h 645776"/>
                  <a:gd name="connsiteX1356" fmla="*/ 54147 w 804765"/>
                  <a:gd name="connsiteY1356" fmla="*/ 413619 h 645776"/>
                  <a:gd name="connsiteX1357" fmla="*/ 53496 w 804765"/>
                  <a:gd name="connsiteY1357" fmla="*/ 413719 h 645776"/>
                  <a:gd name="connsiteX1358" fmla="*/ 52763 w 804765"/>
                  <a:gd name="connsiteY1358" fmla="*/ 414114 h 645776"/>
                  <a:gd name="connsiteX1359" fmla="*/ 52240 w 804765"/>
                  <a:gd name="connsiteY1359" fmla="*/ 414554 h 645776"/>
                  <a:gd name="connsiteX1360" fmla="*/ 51797 w 804765"/>
                  <a:gd name="connsiteY1360" fmla="*/ 414589 h 645776"/>
                  <a:gd name="connsiteX1361" fmla="*/ 50667 w 804765"/>
                  <a:gd name="connsiteY1361" fmla="*/ 414528 h 645776"/>
                  <a:gd name="connsiteX1362" fmla="*/ 49899 w 804765"/>
                  <a:gd name="connsiteY1362" fmla="*/ 414509 h 645776"/>
                  <a:gd name="connsiteX1363" fmla="*/ 48859 w 804765"/>
                  <a:gd name="connsiteY1363" fmla="*/ 415087 h 645776"/>
                  <a:gd name="connsiteX1364" fmla="*/ 48561 w 804765"/>
                  <a:gd name="connsiteY1364" fmla="*/ 415478 h 645776"/>
                  <a:gd name="connsiteX1365" fmla="*/ 48474 w 804765"/>
                  <a:gd name="connsiteY1365" fmla="*/ 416310 h 645776"/>
                  <a:gd name="connsiteX1366" fmla="*/ 48246 w 804765"/>
                  <a:gd name="connsiteY1366" fmla="*/ 417283 h 645776"/>
                  <a:gd name="connsiteX1367" fmla="*/ 47828 w 804765"/>
                  <a:gd name="connsiteY1367" fmla="*/ 418613 h 645776"/>
                  <a:gd name="connsiteX1368" fmla="*/ 47019 w 804765"/>
                  <a:gd name="connsiteY1368" fmla="*/ 418905 h 645776"/>
                  <a:gd name="connsiteX1369" fmla="*/ 46162 w 804765"/>
                  <a:gd name="connsiteY1369" fmla="*/ 419029 h 645776"/>
                  <a:gd name="connsiteX1370" fmla="*/ 45558 w 804765"/>
                  <a:gd name="connsiteY1370" fmla="*/ 419505 h 645776"/>
                  <a:gd name="connsiteX1371" fmla="*/ 45395 w 804765"/>
                  <a:gd name="connsiteY1371" fmla="*/ 419996 h 645776"/>
                  <a:gd name="connsiteX1372" fmla="*/ 45228 w 804765"/>
                  <a:gd name="connsiteY1372" fmla="*/ 420867 h 645776"/>
                  <a:gd name="connsiteX1373" fmla="*/ 44791 w 804765"/>
                  <a:gd name="connsiteY1373" fmla="*/ 422157 h 645776"/>
                  <a:gd name="connsiteX1374" fmla="*/ 44515 w 804765"/>
                  <a:gd name="connsiteY1374" fmla="*/ 423227 h 645776"/>
                  <a:gd name="connsiteX1375" fmla="*/ 44438 w 804765"/>
                  <a:gd name="connsiteY1375" fmla="*/ 423901 h 645776"/>
                  <a:gd name="connsiteX1376" fmla="*/ 44338 w 804765"/>
                  <a:gd name="connsiteY1376" fmla="*/ 424906 h 645776"/>
                  <a:gd name="connsiteX1377" fmla="*/ 44332 w 804765"/>
                  <a:gd name="connsiteY1377" fmla="*/ 425435 h 645776"/>
                  <a:gd name="connsiteX1378" fmla="*/ 44948 w 804765"/>
                  <a:gd name="connsiteY1378" fmla="*/ 425229 h 645776"/>
                  <a:gd name="connsiteX1379" fmla="*/ 45549 w 804765"/>
                  <a:gd name="connsiteY1379" fmla="*/ 425027 h 645776"/>
                  <a:gd name="connsiteX1380" fmla="*/ 46239 w 804765"/>
                  <a:gd name="connsiteY1380" fmla="*/ 424784 h 645776"/>
                  <a:gd name="connsiteX1381" fmla="*/ 46782 w 804765"/>
                  <a:gd name="connsiteY1381" fmla="*/ 424610 h 645776"/>
                  <a:gd name="connsiteX1382" fmla="*/ 47321 w 804765"/>
                  <a:gd name="connsiteY1382" fmla="*/ 424427 h 645776"/>
                  <a:gd name="connsiteX1383" fmla="*/ 48040 w 804765"/>
                  <a:gd name="connsiteY1383" fmla="*/ 424135 h 645776"/>
                  <a:gd name="connsiteX1384" fmla="*/ 48888 w 804765"/>
                  <a:gd name="connsiteY1384" fmla="*/ 423862 h 645776"/>
                  <a:gd name="connsiteX1385" fmla="*/ 49370 w 804765"/>
                  <a:gd name="connsiteY1385" fmla="*/ 423794 h 645776"/>
                  <a:gd name="connsiteX1386" fmla="*/ 50217 w 804765"/>
                  <a:gd name="connsiteY1386" fmla="*/ 423660 h 645776"/>
                  <a:gd name="connsiteX1387" fmla="*/ 50827 w 804765"/>
                  <a:gd name="connsiteY1387" fmla="*/ 423660 h 645776"/>
                  <a:gd name="connsiteX1388" fmla="*/ 51409 w 804765"/>
                  <a:gd name="connsiteY1388" fmla="*/ 423689 h 645776"/>
                  <a:gd name="connsiteX1389" fmla="*/ 51890 w 804765"/>
                  <a:gd name="connsiteY1389" fmla="*/ 423794 h 645776"/>
                  <a:gd name="connsiteX1390" fmla="*/ 52500 w 804765"/>
                  <a:gd name="connsiteY1390" fmla="*/ 423878 h 645776"/>
                  <a:gd name="connsiteX1391" fmla="*/ 53367 w 804765"/>
                  <a:gd name="connsiteY1391" fmla="*/ 423956 h 645776"/>
                  <a:gd name="connsiteX1392" fmla="*/ 53704 w 804765"/>
                  <a:gd name="connsiteY1392" fmla="*/ 424257 h 645776"/>
                  <a:gd name="connsiteX1393" fmla="*/ 54285 w 804765"/>
                  <a:gd name="connsiteY1393" fmla="*/ 424437 h 645776"/>
                  <a:gd name="connsiteX1394" fmla="*/ 55053 w 804765"/>
                  <a:gd name="connsiteY1394" fmla="*/ 424834 h 645776"/>
                  <a:gd name="connsiteX1395" fmla="*/ 55467 w 804765"/>
                  <a:gd name="connsiteY1395" fmla="*/ 425066 h 645776"/>
                  <a:gd name="connsiteX1396" fmla="*/ 56138 w 804765"/>
                  <a:gd name="connsiteY1396" fmla="*/ 425452 h 645776"/>
                  <a:gd name="connsiteX1397" fmla="*/ 56787 w 804765"/>
                  <a:gd name="connsiteY1397" fmla="*/ 425692 h 645776"/>
                  <a:gd name="connsiteX1398" fmla="*/ 57625 w 804765"/>
                  <a:gd name="connsiteY1398" fmla="*/ 425943 h 645776"/>
                  <a:gd name="connsiteX1399" fmla="*/ 58324 w 804765"/>
                  <a:gd name="connsiteY1399" fmla="*/ 426193 h 645776"/>
                  <a:gd name="connsiteX1400" fmla="*/ 59268 w 804765"/>
                  <a:gd name="connsiteY1400" fmla="*/ 426616 h 645776"/>
                  <a:gd name="connsiteX1401" fmla="*/ 60334 w 804765"/>
                  <a:gd name="connsiteY1401" fmla="*/ 427118 h 645776"/>
                  <a:gd name="connsiteX1402" fmla="*/ 61140 w 804765"/>
                  <a:gd name="connsiteY1402" fmla="*/ 427599 h 645776"/>
                  <a:gd name="connsiteX1403" fmla="*/ 62145 w 804765"/>
                  <a:gd name="connsiteY1403" fmla="*/ 428286 h 645776"/>
                  <a:gd name="connsiteX1404" fmla="*/ 62887 w 804765"/>
                  <a:gd name="connsiteY1404" fmla="*/ 428740 h 645776"/>
                  <a:gd name="connsiteX1405" fmla="*/ 63446 w 804765"/>
                  <a:gd name="connsiteY1405" fmla="*/ 428999 h 645776"/>
                  <a:gd name="connsiteX1406" fmla="*/ 64136 w 804765"/>
                  <a:gd name="connsiteY1406" fmla="*/ 429337 h 645776"/>
                  <a:gd name="connsiteX1407" fmla="*/ 64884 w 804765"/>
                  <a:gd name="connsiteY1407" fmla="*/ 429509 h 645776"/>
                  <a:gd name="connsiteX1408" fmla="*/ 65880 w 804765"/>
                  <a:gd name="connsiteY1408" fmla="*/ 429683 h 645776"/>
                  <a:gd name="connsiteX1409" fmla="*/ 66746 w 804765"/>
                  <a:gd name="connsiteY1409" fmla="*/ 429808 h 645776"/>
                  <a:gd name="connsiteX1410" fmla="*/ 67504 w 804765"/>
                  <a:gd name="connsiteY1410" fmla="*/ 429992 h 645776"/>
                  <a:gd name="connsiteX1411" fmla="*/ 68047 w 804765"/>
                  <a:gd name="connsiteY1411" fmla="*/ 430123 h 645776"/>
                  <a:gd name="connsiteX1412" fmla="*/ 68666 w 804765"/>
                  <a:gd name="connsiteY1412" fmla="*/ 430316 h 645776"/>
                  <a:gd name="connsiteX1413" fmla="*/ 69151 w 804765"/>
                  <a:gd name="connsiteY1413" fmla="*/ 430858 h 645776"/>
                  <a:gd name="connsiteX1414" fmla="*/ 69466 w 804765"/>
                  <a:gd name="connsiteY1414" fmla="*/ 431436 h 645776"/>
                  <a:gd name="connsiteX1415" fmla="*/ 69594 w 804765"/>
                  <a:gd name="connsiteY1415" fmla="*/ 431988 h 645776"/>
                  <a:gd name="connsiteX1416" fmla="*/ 69684 w 804765"/>
                  <a:gd name="connsiteY1416" fmla="*/ 432576 h 645776"/>
                  <a:gd name="connsiteX1417" fmla="*/ 69745 w 804765"/>
                  <a:gd name="connsiteY1417" fmla="*/ 433080 h 645776"/>
                  <a:gd name="connsiteX1418" fmla="*/ 69668 w 804765"/>
                  <a:gd name="connsiteY1418" fmla="*/ 434047 h 645776"/>
                  <a:gd name="connsiteX1419" fmla="*/ 69482 w 804765"/>
                  <a:gd name="connsiteY1419" fmla="*/ 434849 h 645776"/>
                  <a:gd name="connsiteX1420" fmla="*/ 69215 w 804765"/>
                  <a:gd name="connsiteY1420" fmla="*/ 435418 h 645776"/>
                  <a:gd name="connsiteX1421" fmla="*/ 68724 w 804765"/>
                  <a:gd name="connsiteY1421" fmla="*/ 436018 h 645776"/>
                  <a:gd name="connsiteX1422" fmla="*/ 69016 w 804765"/>
                  <a:gd name="connsiteY1422" fmla="*/ 436904 h 645776"/>
                  <a:gd name="connsiteX1423" fmla="*/ 69903 w 804765"/>
                  <a:gd name="connsiteY1423" fmla="*/ 437090 h 645776"/>
                  <a:gd name="connsiteX1424" fmla="*/ 70888 w 804765"/>
                  <a:gd name="connsiteY1424" fmla="*/ 437228 h 645776"/>
                  <a:gd name="connsiteX1425" fmla="*/ 71139 w 804765"/>
                  <a:gd name="connsiteY1425" fmla="*/ 437848 h 645776"/>
                  <a:gd name="connsiteX1426" fmla="*/ 71229 w 804765"/>
                  <a:gd name="connsiteY1426" fmla="*/ 438407 h 645776"/>
                  <a:gd name="connsiteX1427" fmla="*/ 71283 w 804765"/>
                  <a:gd name="connsiteY1427" fmla="*/ 439081 h 645776"/>
                  <a:gd name="connsiteX1428" fmla="*/ 71505 w 804765"/>
                  <a:gd name="connsiteY1428" fmla="*/ 439765 h 645776"/>
                  <a:gd name="connsiteX1429" fmla="*/ 72272 w 804765"/>
                  <a:gd name="connsiteY1429" fmla="*/ 440128 h 645776"/>
                  <a:gd name="connsiteX1430" fmla="*/ 73004 w 804765"/>
                  <a:gd name="connsiteY1430" fmla="*/ 440308 h 645776"/>
                  <a:gd name="connsiteX1431" fmla="*/ 73563 w 804765"/>
                  <a:gd name="connsiteY1431" fmla="*/ 440333 h 645776"/>
                  <a:gd name="connsiteX1432" fmla="*/ 74449 w 804765"/>
                  <a:gd name="connsiteY1432" fmla="*/ 440250 h 645776"/>
                  <a:gd name="connsiteX1433" fmla="*/ 75030 w 804765"/>
                  <a:gd name="connsiteY1433" fmla="*/ 440314 h 645776"/>
                  <a:gd name="connsiteX1434" fmla="*/ 75698 w 804765"/>
                  <a:gd name="connsiteY1434" fmla="*/ 440337 h 645776"/>
                  <a:gd name="connsiteX1435" fmla="*/ 76331 w 804765"/>
                  <a:gd name="connsiteY1435" fmla="*/ 440674 h 645776"/>
                  <a:gd name="connsiteX1436" fmla="*/ 76992 w 804765"/>
                  <a:gd name="connsiteY1436" fmla="*/ 441123 h 645776"/>
                  <a:gd name="connsiteX1437" fmla="*/ 77519 w 804765"/>
                  <a:gd name="connsiteY1437" fmla="*/ 441611 h 645776"/>
                  <a:gd name="connsiteX1438" fmla="*/ 78080 w 804765"/>
                  <a:gd name="connsiteY1438" fmla="*/ 441752 h 645776"/>
                  <a:gd name="connsiteX1439" fmla="*/ 78610 w 804765"/>
                  <a:gd name="connsiteY1439" fmla="*/ 441778 h 645776"/>
                  <a:gd name="connsiteX1440" fmla="*/ 79063 w 804765"/>
                  <a:gd name="connsiteY1440" fmla="*/ 441679 h 645776"/>
                  <a:gd name="connsiteX1441" fmla="*/ 79760 w 804765"/>
                  <a:gd name="connsiteY1441" fmla="*/ 441364 h 645776"/>
                  <a:gd name="connsiteX1442" fmla="*/ 80495 w 804765"/>
                  <a:gd name="connsiteY1442" fmla="*/ 440985 h 645776"/>
                  <a:gd name="connsiteX1443" fmla="*/ 81006 w 804765"/>
                  <a:gd name="connsiteY1443" fmla="*/ 440815 h 645776"/>
                  <a:gd name="connsiteX1444" fmla="*/ 81715 w 804765"/>
                  <a:gd name="connsiteY1444" fmla="*/ 441053 h 645776"/>
                  <a:gd name="connsiteX1445" fmla="*/ 82062 w 804765"/>
                  <a:gd name="connsiteY1445" fmla="*/ 441476 h 645776"/>
                  <a:gd name="connsiteX1446" fmla="*/ 82283 w 804765"/>
                  <a:gd name="connsiteY1446" fmla="*/ 442122 h 645776"/>
                  <a:gd name="connsiteX1447" fmla="*/ 82351 w 804765"/>
                  <a:gd name="connsiteY1447" fmla="*/ 443512 h 645776"/>
                  <a:gd name="connsiteX1448" fmla="*/ 82457 w 804765"/>
                  <a:gd name="connsiteY1448" fmla="*/ 444263 h 645776"/>
                  <a:gd name="connsiteX1449" fmla="*/ 82518 w 804765"/>
                  <a:gd name="connsiteY1449" fmla="*/ 444700 h 645776"/>
                  <a:gd name="connsiteX1450" fmla="*/ 83208 w 804765"/>
                  <a:gd name="connsiteY1450" fmla="*/ 444925 h 645776"/>
                  <a:gd name="connsiteX1451" fmla="*/ 83905 w 804765"/>
                  <a:gd name="connsiteY1451" fmla="*/ 444912 h 645776"/>
                  <a:gd name="connsiteX1452" fmla="*/ 84605 w 804765"/>
                  <a:gd name="connsiteY1452" fmla="*/ 444799 h 645776"/>
                  <a:gd name="connsiteX1453" fmla="*/ 85645 w 804765"/>
                  <a:gd name="connsiteY1453" fmla="*/ 444543 h 645776"/>
                  <a:gd name="connsiteX1454" fmla="*/ 86785 w 804765"/>
                  <a:gd name="connsiteY1454" fmla="*/ 444459 h 645776"/>
                  <a:gd name="connsiteX1455" fmla="*/ 87434 w 804765"/>
                  <a:gd name="connsiteY1455" fmla="*/ 444340 h 645776"/>
                  <a:gd name="connsiteX1456" fmla="*/ 88124 w 804765"/>
                  <a:gd name="connsiteY1456" fmla="*/ 444257 h 645776"/>
                  <a:gd name="connsiteX1457" fmla="*/ 88676 w 804765"/>
                  <a:gd name="connsiteY1457" fmla="*/ 444331 h 645776"/>
                  <a:gd name="connsiteX1458" fmla="*/ 89806 w 804765"/>
                  <a:gd name="connsiteY1458" fmla="*/ 444305 h 645776"/>
                  <a:gd name="connsiteX1459" fmla="*/ 90355 w 804765"/>
                  <a:gd name="connsiteY1459" fmla="*/ 444215 h 645776"/>
                  <a:gd name="connsiteX1460" fmla="*/ 90779 w 804765"/>
                  <a:gd name="connsiteY1460" fmla="*/ 444039 h 645776"/>
                  <a:gd name="connsiteX1461" fmla="*/ 91463 w 804765"/>
                  <a:gd name="connsiteY1461" fmla="*/ 443445 h 645776"/>
                  <a:gd name="connsiteX1462" fmla="*/ 91746 w 804765"/>
                  <a:gd name="connsiteY1462" fmla="*/ 443066 h 645776"/>
                  <a:gd name="connsiteX1463" fmla="*/ 92166 w 804765"/>
                  <a:gd name="connsiteY1463" fmla="*/ 442562 h 645776"/>
                  <a:gd name="connsiteX1464" fmla="*/ 92616 w 804765"/>
                  <a:gd name="connsiteY1464" fmla="*/ 442086 h 645776"/>
                  <a:gd name="connsiteX1465" fmla="*/ 93184 w 804765"/>
                  <a:gd name="connsiteY1465" fmla="*/ 441675 h 645776"/>
                  <a:gd name="connsiteX1466" fmla="*/ 93595 w 804765"/>
                  <a:gd name="connsiteY1466" fmla="*/ 441431 h 645776"/>
                  <a:gd name="connsiteX1467" fmla="*/ 94096 w 804765"/>
                  <a:gd name="connsiteY1467" fmla="*/ 441303 h 645776"/>
                  <a:gd name="connsiteX1468" fmla="*/ 94805 w 804765"/>
                  <a:gd name="connsiteY1468" fmla="*/ 441171 h 645776"/>
                  <a:gd name="connsiteX1469" fmla="*/ 95733 w 804765"/>
                  <a:gd name="connsiteY1469" fmla="*/ 441592 h 645776"/>
                  <a:gd name="connsiteX1470" fmla="*/ 96424 w 804765"/>
                  <a:gd name="connsiteY1470" fmla="*/ 441945 h 645776"/>
                  <a:gd name="connsiteX1471" fmla="*/ 96848 w 804765"/>
                  <a:gd name="connsiteY1471" fmla="*/ 442173 h 645776"/>
                  <a:gd name="connsiteX1472" fmla="*/ 97271 w 804765"/>
                  <a:gd name="connsiteY1472" fmla="*/ 442449 h 645776"/>
                  <a:gd name="connsiteX1473" fmla="*/ 98209 w 804765"/>
                  <a:gd name="connsiteY1473" fmla="*/ 442841 h 645776"/>
                  <a:gd name="connsiteX1474" fmla="*/ 98723 w 804765"/>
                  <a:gd name="connsiteY1474" fmla="*/ 442934 h 645776"/>
                  <a:gd name="connsiteX1475" fmla="*/ 99217 w 804765"/>
                  <a:gd name="connsiteY1475" fmla="*/ 443133 h 645776"/>
                  <a:gd name="connsiteX1476" fmla="*/ 99747 w 804765"/>
                  <a:gd name="connsiteY1476" fmla="*/ 443226 h 645776"/>
                  <a:gd name="connsiteX1477" fmla="*/ 100270 w 804765"/>
                  <a:gd name="connsiteY1477" fmla="*/ 443262 h 645776"/>
                  <a:gd name="connsiteX1478" fmla="*/ 100832 w 804765"/>
                  <a:gd name="connsiteY1478" fmla="*/ 443605 h 645776"/>
                  <a:gd name="connsiteX1479" fmla="*/ 101885 w 804765"/>
                  <a:gd name="connsiteY1479" fmla="*/ 443656 h 645776"/>
                  <a:gd name="connsiteX1480" fmla="*/ 102585 w 804765"/>
                  <a:gd name="connsiteY1480" fmla="*/ 443778 h 645776"/>
                  <a:gd name="connsiteX1481" fmla="*/ 102996 w 804765"/>
                  <a:gd name="connsiteY1481" fmla="*/ 443409 h 645776"/>
                  <a:gd name="connsiteX1482" fmla="*/ 103584 w 804765"/>
                  <a:gd name="connsiteY1482" fmla="*/ 442815 h 645776"/>
                  <a:gd name="connsiteX1483" fmla="*/ 103696 w 804765"/>
                  <a:gd name="connsiteY1483" fmla="*/ 442186 h 645776"/>
                  <a:gd name="connsiteX1484" fmla="*/ 104669 w 804765"/>
                  <a:gd name="connsiteY1484" fmla="*/ 442054 h 645776"/>
                  <a:gd name="connsiteX1485" fmla="*/ 105122 w 804765"/>
                  <a:gd name="connsiteY1485" fmla="*/ 442032 h 645776"/>
                  <a:gd name="connsiteX1486" fmla="*/ 105770 w 804765"/>
                  <a:gd name="connsiteY1486" fmla="*/ 441903 h 645776"/>
                  <a:gd name="connsiteX1487" fmla="*/ 106323 w 804765"/>
                  <a:gd name="connsiteY1487" fmla="*/ 441929 h 645776"/>
                  <a:gd name="connsiteX1488" fmla="*/ 107019 w 804765"/>
                  <a:gd name="connsiteY1488" fmla="*/ 441730 h 645776"/>
                  <a:gd name="connsiteX1489" fmla="*/ 107565 w 804765"/>
                  <a:gd name="connsiteY1489" fmla="*/ 442154 h 645776"/>
                  <a:gd name="connsiteX1490" fmla="*/ 107678 w 804765"/>
                  <a:gd name="connsiteY1490" fmla="*/ 443175 h 645776"/>
                  <a:gd name="connsiteX1491" fmla="*/ 107661 w 804765"/>
                  <a:gd name="connsiteY1491" fmla="*/ 443785 h 645776"/>
                  <a:gd name="connsiteX1492" fmla="*/ 107716 w 804765"/>
                  <a:gd name="connsiteY1492" fmla="*/ 444324 h 645776"/>
                  <a:gd name="connsiteX1493" fmla="*/ 107934 w 804765"/>
                  <a:gd name="connsiteY1493" fmla="*/ 444796 h 645776"/>
                  <a:gd name="connsiteX1494" fmla="*/ 108554 w 804765"/>
                  <a:gd name="connsiteY1494" fmla="*/ 444591 h 645776"/>
                  <a:gd name="connsiteX1495" fmla="*/ 109119 w 804765"/>
                  <a:gd name="connsiteY1495" fmla="*/ 444006 h 645776"/>
                  <a:gd name="connsiteX1496" fmla="*/ 109726 w 804765"/>
                  <a:gd name="connsiteY1496" fmla="*/ 443364 h 645776"/>
                  <a:gd name="connsiteX1497" fmla="*/ 110294 w 804765"/>
                  <a:gd name="connsiteY1497" fmla="*/ 442851 h 645776"/>
                  <a:gd name="connsiteX1498" fmla="*/ 111348 w 804765"/>
                  <a:gd name="connsiteY1498" fmla="*/ 443104 h 645776"/>
                  <a:gd name="connsiteX1499" fmla="*/ 112137 w 804765"/>
                  <a:gd name="connsiteY1499" fmla="*/ 443233 h 645776"/>
                  <a:gd name="connsiteX1500" fmla="*/ 112943 w 804765"/>
                  <a:gd name="connsiteY1500" fmla="*/ 443258 h 645776"/>
                  <a:gd name="connsiteX1501" fmla="*/ 113457 w 804765"/>
                  <a:gd name="connsiteY1501" fmla="*/ 443361 h 645776"/>
                  <a:gd name="connsiteX1502" fmla="*/ 113958 w 804765"/>
                  <a:gd name="connsiteY1502" fmla="*/ 443377 h 645776"/>
                  <a:gd name="connsiteX1503" fmla="*/ 114546 w 804765"/>
                  <a:gd name="connsiteY1503" fmla="*/ 443159 h 645776"/>
                  <a:gd name="connsiteX1504" fmla="*/ 114417 w 804765"/>
                  <a:gd name="connsiteY1504" fmla="*/ 442668 h 645776"/>
                  <a:gd name="connsiteX1505" fmla="*/ 114195 w 804765"/>
                  <a:gd name="connsiteY1505" fmla="*/ 441945 h 645776"/>
                  <a:gd name="connsiteX1506" fmla="*/ 114783 w 804765"/>
                  <a:gd name="connsiteY1506" fmla="*/ 441457 h 645776"/>
                  <a:gd name="connsiteX1507" fmla="*/ 115502 w 804765"/>
                  <a:gd name="connsiteY1507" fmla="*/ 441752 h 645776"/>
                  <a:gd name="connsiteX1508" fmla="*/ 115974 w 804765"/>
                  <a:gd name="connsiteY1508" fmla="*/ 441663 h 645776"/>
                  <a:gd name="connsiteX1509" fmla="*/ 116533 w 804765"/>
                  <a:gd name="connsiteY1509" fmla="*/ 441438 h 645776"/>
                  <a:gd name="connsiteX1510" fmla="*/ 116973 w 804765"/>
                  <a:gd name="connsiteY1510" fmla="*/ 441011 h 645776"/>
                  <a:gd name="connsiteX1511" fmla="*/ 117454 w 804765"/>
                  <a:gd name="connsiteY1511" fmla="*/ 440937 h 645776"/>
                  <a:gd name="connsiteX1512" fmla="*/ 117888 w 804765"/>
                  <a:gd name="connsiteY1512" fmla="*/ 441139 h 645776"/>
                  <a:gd name="connsiteX1513" fmla="*/ 119275 w 804765"/>
                  <a:gd name="connsiteY1513" fmla="*/ 440985 h 645776"/>
                  <a:gd name="connsiteX1514" fmla="*/ 119901 w 804765"/>
                  <a:gd name="connsiteY1514" fmla="*/ 440574 h 645776"/>
                  <a:gd name="connsiteX1515" fmla="*/ 120482 w 804765"/>
                  <a:gd name="connsiteY1515" fmla="*/ 440369 h 645776"/>
                  <a:gd name="connsiteX1516" fmla="*/ 120964 w 804765"/>
                  <a:gd name="connsiteY1516" fmla="*/ 440346 h 645776"/>
                  <a:gd name="connsiteX1517" fmla="*/ 121176 w 804765"/>
                  <a:gd name="connsiteY1517" fmla="*/ 440982 h 645776"/>
                  <a:gd name="connsiteX1518" fmla="*/ 121189 w 804765"/>
                  <a:gd name="connsiteY1518" fmla="*/ 441608 h 645776"/>
                  <a:gd name="connsiteX1519" fmla="*/ 121067 w 804765"/>
                  <a:gd name="connsiteY1519" fmla="*/ 442285 h 645776"/>
                  <a:gd name="connsiteX1520" fmla="*/ 120797 w 804765"/>
                  <a:gd name="connsiteY1520" fmla="*/ 443294 h 645776"/>
                  <a:gd name="connsiteX1521" fmla="*/ 120556 w 804765"/>
                  <a:gd name="connsiteY1521" fmla="*/ 444019 h 645776"/>
                  <a:gd name="connsiteX1522" fmla="*/ 120344 w 804765"/>
                  <a:gd name="connsiteY1522" fmla="*/ 444687 h 645776"/>
                  <a:gd name="connsiteX1523" fmla="*/ 119747 w 804765"/>
                  <a:gd name="connsiteY1523" fmla="*/ 445085 h 645776"/>
                  <a:gd name="connsiteX1524" fmla="*/ 119195 w 804765"/>
                  <a:gd name="connsiteY1524" fmla="*/ 445214 h 645776"/>
                  <a:gd name="connsiteX1525" fmla="*/ 118944 w 804765"/>
                  <a:gd name="connsiteY1525" fmla="*/ 445891 h 645776"/>
                  <a:gd name="connsiteX1526" fmla="*/ 119480 w 804765"/>
                  <a:gd name="connsiteY1526" fmla="*/ 446671 h 645776"/>
                  <a:gd name="connsiteX1527" fmla="*/ 119789 w 804765"/>
                  <a:gd name="connsiteY1527" fmla="*/ 447105 h 645776"/>
                  <a:gd name="connsiteX1528" fmla="*/ 120363 w 804765"/>
                  <a:gd name="connsiteY1528" fmla="*/ 447718 h 645776"/>
                  <a:gd name="connsiteX1529" fmla="*/ 121718 w 804765"/>
                  <a:gd name="connsiteY1529" fmla="*/ 447381 h 645776"/>
                  <a:gd name="connsiteX1530" fmla="*/ 122235 w 804765"/>
                  <a:gd name="connsiteY1530" fmla="*/ 446858 h 645776"/>
                  <a:gd name="connsiteX1531" fmla="*/ 122691 w 804765"/>
                  <a:gd name="connsiteY1531" fmla="*/ 446932 h 645776"/>
                  <a:gd name="connsiteX1532" fmla="*/ 123243 w 804765"/>
                  <a:gd name="connsiteY1532" fmla="*/ 447131 h 645776"/>
                  <a:gd name="connsiteX1533" fmla="*/ 123953 w 804765"/>
                  <a:gd name="connsiteY1533" fmla="*/ 447445 h 645776"/>
                  <a:gd name="connsiteX1534" fmla="*/ 124483 w 804765"/>
                  <a:gd name="connsiteY1534" fmla="*/ 447394 h 645776"/>
                  <a:gd name="connsiteX1535" fmla="*/ 125154 w 804765"/>
                  <a:gd name="connsiteY1535" fmla="*/ 447416 h 645776"/>
                  <a:gd name="connsiteX1536" fmla="*/ 125693 w 804765"/>
                  <a:gd name="connsiteY1536" fmla="*/ 447375 h 645776"/>
                  <a:gd name="connsiteX1537" fmla="*/ 126326 w 804765"/>
                  <a:gd name="connsiteY1537" fmla="*/ 447458 h 645776"/>
                  <a:gd name="connsiteX1538" fmla="*/ 126878 w 804765"/>
                  <a:gd name="connsiteY1538" fmla="*/ 447570 h 645776"/>
                  <a:gd name="connsiteX1539" fmla="*/ 127556 w 804765"/>
                  <a:gd name="connsiteY1539" fmla="*/ 447526 h 645776"/>
                  <a:gd name="connsiteX1540" fmla="*/ 128028 w 804765"/>
                  <a:gd name="connsiteY1540" fmla="*/ 447349 h 645776"/>
                  <a:gd name="connsiteX1541" fmla="*/ 127758 w 804765"/>
                  <a:gd name="connsiteY1541" fmla="*/ 446861 h 645776"/>
                  <a:gd name="connsiteX1542" fmla="*/ 127087 w 804765"/>
                  <a:gd name="connsiteY1542" fmla="*/ 446431 h 645776"/>
                  <a:gd name="connsiteX1543" fmla="*/ 126933 w 804765"/>
                  <a:gd name="connsiteY1543" fmla="*/ 445878 h 645776"/>
                  <a:gd name="connsiteX1544" fmla="*/ 127514 w 804765"/>
                  <a:gd name="connsiteY1544" fmla="*/ 445798 h 645776"/>
                  <a:gd name="connsiteX1545" fmla="*/ 128105 w 804765"/>
                  <a:gd name="connsiteY1545" fmla="*/ 445679 h 645776"/>
                  <a:gd name="connsiteX1546" fmla="*/ 128602 w 804765"/>
                  <a:gd name="connsiteY1546" fmla="*/ 445377 h 645776"/>
                  <a:gd name="connsiteX1547" fmla="*/ 128808 w 804765"/>
                  <a:gd name="connsiteY1547" fmla="*/ 444941 h 645776"/>
                  <a:gd name="connsiteX1548" fmla="*/ 129338 w 804765"/>
                  <a:gd name="connsiteY1548" fmla="*/ 444909 h 645776"/>
                  <a:gd name="connsiteX1549" fmla="*/ 129729 w 804765"/>
                  <a:gd name="connsiteY1549" fmla="*/ 444478 h 645776"/>
                  <a:gd name="connsiteX1550" fmla="*/ 130115 w 804765"/>
                  <a:gd name="connsiteY1550" fmla="*/ 443692 h 645776"/>
                  <a:gd name="connsiteX1551" fmla="*/ 130766 w 804765"/>
                  <a:gd name="connsiteY1551" fmla="*/ 443140 h 645776"/>
                  <a:gd name="connsiteX1552" fmla="*/ 131216 w 804765"/>
                  <a:gd name="connsiteY1552" fmla="*/ 442456 h 645776"/>
                  <a:gd name="connsiteX1553" fmla="*/ 131909 w 804765"/>
                  <a:gd name="connsiteY1553" fmla="*/ 442696 h 645776"/>
                  <a:gd name="connsiteX1554" fmla="*/ 132503 w 804765"/>
                  <a:gd name="connsiteY1554" fmla="*/ 442269 h 645776"/>
                  <a:gd name="connsiteX1555" fmla="*/ 132690 w 804765"/>
                  <a:gd name="connsiteY1555" fmla="*/ 441842 h 645776"/>
                  <a:gd name="connsiteX1556" fmla="*/ 132966 w 804765"/>
                  <a:gd name="connsiteY1556" fmla="*/ 441345 h 645776"/>
                  <a:gd name="connsiteX1557" fmla="*/ 133964 w 804765"/>
                  <a:gd name="connsiteY1557" fmla="*/ 441557 h 645776"/>
                  <a:gd name="connsiteX1558" fmla="*/ 134401 w 804765"/>
                  <a:gd name="connsiteY1558" fmla="*/ 440963 h 645776"/>
                  <a:gd name="connsiteX1559" fmla="*/ 133984 w 804765"/>
                  <a:gd name="connsiteY1559" fmla="*/ 440706 h 645776"/>
                  <a:gd name="connsiteX1560" fmla="*/ 134401 w 804765"/>
                  <a:gd name="connsiteY1560" fmla="*/ 440247 h 645776"/>
                  <a:gd name="connsiteX1561" fmla="*/ 134963 w 804765"/>
                  <a:gd name="connsiteY1561" fmla="*/ 440134 h 645776"/>
                  <a:gd name="connsiteX1562" fmla="*/ 135833 w 804765"/>
                  <a:gd name="connsiteY1562" fmla="*/ 440343 h 645776"/>
                  <a:gd name="connsiteX1563" fmla="*/ 136411 w 804765"/>
                  <a:gd name="connsiteY1563" fmla="*/ 440349 h 645776"/>
                  <a:gd name="connsiteX1564" fmla="*/ 136947 w 804765"/>
                  <a:gd name="connsiteY1564" fmla="*/ 440134 h 645776"/>
                  <a:gd name="connsiteX1565" fmla="*/ 137467 w 804765"/>
                  <a:gd name="connsiteY1565" fmla="*/ 439720 h 645776"/>
                  <a:gd name="connsiteX1566" fmla="*/ 137252 w 804765"/>
                  <a:gd name="connsiteY1566" fmla="*/ 439338 h 645776"/>
                  <a:gd name="connsiteX1567" fmla="*/ 136398 w 804765"/>
                  <a:gd name="connsiteY1567" fmla="*/ 438811 h 645776"/>
                  <a:gd name="connsiteX1568" fmla="*/ 135672 w 804765"/>
                  <a:gd name="connsiteY1568" fmla="*/ 438567 h 645776"/>
                  <a:gd name="connsiteX1569" fmla="*/ 135486 w 804765"/>
                  <a:gd name="connsiteY1569" fmla="*/ 437928 h 645776"/>
                  <a:gd name="connsiteX1570" fmla="*/ 135977 w 804765"/>
                  <a:gd name="connsiteY1570" fmla="*/ 437858 h 645776"/>
                  <a:gd name="connsiteX1571" fmla="*/ 136555 w 804765"/>
                  <a:gd name="connsiteY1571" fmla="*/ 438156 h 645776"/>
                  <a:gd name="connsiteX1572" fmla="*/ 136687 w 804765"/>
                  <a:gd name="connsiteY1572" fmla="*/ 437713 h 645776"/>
                  <a:gd name="connsiteX1573" fmla="*/ 136254 w 804765"/>
                  <a:gd name="connsiteY1573" fmla="*/ 437444 h 645776"/>
                  <a:gd name="connsiteX1574" fmla="*/ 136340 w 804765"/>
                  <a:gd name="connsiteY1574" fmla="*/ 436718 h 645776"/>
                  <a:gd name="connsiteX1575" fmla="*/ 137079 w 804765"/>
                  <a:gd name="connsiteY1575" fmla="*/ 436930 h 645776"/>
                  <a:gd name="connsiteX1576" fmla="*/ 138119 w 804765"/>
                  <a:gd name="connsiteY1576" fmla="*/ 436574 h 645776"/>
                  <a:gd name="connsiteX1577" fmla="*/ 138020 w 804765"/>
                  <a:gd name="connsiteY1577" fmla="*/ 436047 h 645776"/>
                  <a:gd name="connsiteX1578" fmla="*/ 137612 w 804765"/>
                  <a:gd name="connsiteY1578" fmla="*/ 435565 h 645776"/>
                  <a:gd name="connsiteX1579" fmla="*/ 138032 w 804765"/>
                  <a:gd name="connsiteY1579" fmla="*/ 435222 h 645776"/>
                  <a:gd name="connsiteX1580" fmla="*/ 138527 w 804765"/>
                  <a:gd name="connsiteY1580" fmla="*/ 435064 h 645776"/>
                  <a:gd name="connsiteX1581" fmla="*/ 138379 w 804765"/>
                  <a:gd name="connsiteY1581" fmla="*/ 434525 h 645776"/>
                  <a:gd name="connsiteX1582" fmla="*/ 137817 w 804765"/>
                  <a:gd name="connsiteY1582" fmla="*/ 434284 h 645776"/>
                  <a:gd name="connsiteX1583" fmla="*/ 137393 w 804765"/>
                  <a:gd name="connsiteY1583" fmla="*/ 434018 h 645776"/>
                  <a:gd name="connsiteX1584" fmla="*/ 137262 w 804765"/>
                  <a:gd name="connsiteY1584" fmla="*/ 433559 h 645776"/>
                  <a:gd name="connsiteX1585" fmla="*/ 137817 w 804765"/>
                  <a:gd name="connsiteY1585" fmla="*/ 433218 h 645776"/>
                  <a:gd name="connsiteX1586" fmla="*/ 138170 w 804765"/>
                  <a:gd name="connsiteY1586" fmla="*/ 433671 h 645776"/>
                  <a:gd name="connsiteX1587" fmla="*/ 138726 w 804765"/>
                  <a:gd name="connsiteY1587" fmla="*/ 434053 h 645776"/>
                  <a:gd name="connsiteX1588" fmla="*/ 139423 w 804765"/>
                  <a:gd name="connsiteY1588" fmla="*/ 434018 h 645776"/>
                  <a:gd name="connsiteX1589" fmla="*/ 139599 w 804765"/>
                  <a:gd name="connsiteY1589" fmla="*/ 433504 h 645776"/>
                  <a:gd name="connsiteX1590" fmla="*/ 139179 w 804765"/>
                  <a:gd name="connsiteY1590" fmla="*/ 433010 h 645776"/>
                  <a:gd name="connsiteX1591" fmla="*/ 139362 w 804765"/>
                  <a:gd name="connsiteY1591" fmla="*/ 432393 h 645776"/>
                  <a:gd name="connsiteX1592" fmla="*/ 140094 w 804765"/>
                  <a:gd name="connsiteY1592" fmla="*/ 432342 h 645776"/>
                  <a:gd name="connsiteX1593" fmla="*/ 140476 w 804765"/>
                  <a:gd name="connsiteY1593" fmla="*/ 431979 h 645776"/>
                  <a:gd name="connsiteX1594" fmla="*/ 140553 w 804765"/>
                  <a:gd name="connsiteY1594" fmla="*/ 431501 h 645776"/>
                  <a:gd name="connsiteX1595" fmla="*/ 140341 w 804765"/>
                  <a:gd name="connsiteY1595" fmla="*/ 430944 h 645776"/>
                  <a:gd name="connsiteX1596" fmla="*/ 140113 w 804765"/>
                  <a:gd name="connsiteY1596" fmla="*/ 430364 h 645776"/>
                  <a:gd name="connsiteX1597" fmla="*/ 139994 w 804765"/>
                  <a:gd name="connsiteY1597" fmla="*/ 429841 h 645776"/>
                  <a:gd name="connsiteX1598" fmla="*/ 139747 w 804765"/>
                  <a:gd name="connsiteY1598" fmla="*/ 429359 h 645776"/>
                  <a:gd name="connsiteX1599" fmla="*/ 139500 w 804765"/>
                  <a:gd name="connsiteY1599" fmla="*/ 428858 h 645776"/>
                  <a:gd name="connsiteX1600" fmla="*/ 139448 w 804765"/>
                  <a:gd name="connsiteY1600" fmla="*/ 428296 h 645776"/>
                  <a:gd name="connsiteX1601" fmla="*/ 140235 w 804765"/>
                  <a:gd name="connsiteY1601" fmla="*/ 428332 h 645776"/>
                  <a:gd name="connsiteX1602" fmla="*/ 140900 w 804765"/>
                  <a:gd name="connsiteY1602" fmla="*/ 428610 h 645776"/>
                  <a:gd name="connsiteX1603" fmla="*/ 141323 w 804765"/>
                  <a:gd name="connsiteY1603" fmla="*/ 428931 h 645776"/>
                  <a:gd name="connsiteX1604" fmla="*/ 141616 w 804765"/>
                  <a:gd name="connsiteY1604" fmla="*/ 428563 h 645776"/>
                  <a:gd name="connsiteX1605" fmla="*/ 141163 w 804765"/>
                  <a:gd name="connsiteY1605" fmla="*/ 428206 h 645776"/>
                  <a:gd name="connsiteX1606" fmla="*/ 140941 w 804765"/>
                  <a:gd name="connsiteY1606" fmla="*/ 427698 h 645776"/>
                  <a:gd name="connsiteX1607" fmla="*/ 141163 w 804765"/>
                  <a:gd name="connsiteY1607" fmla="*/ 427317 h 645776"/>
                  <a:gd name="connsiteX1608" fmla="*/ 141612 w 804765"/>
                  <a:gd name="connsiteY1608" fmla="*/ 427291 h 645776"/>
                  <a:gd name="connsiteX1609" fmla="*/ 142255 w 804765"/>
                  <a:gd name="connsiteY1609" fmla="*/ 427452 h 645776"/>
                  <a:gd name="connsiteX1610" fmla="*/ 142727 w 804765"/>
                  <a:gd name="connsiteY1610" fmla="*/ 427635 h 645776"/>
                  <a:gd name="connsiteX1611" fmla="*/ 143260 w 804765"/>
                  <a:gd name="connsiteY1611" fmla="*/ 427696 h 645776"/>
                  <a:gd name="connsiteX1612" fmla="*/ 142788 w 804765"/>
                  <a:gd name="connsiteY1612" fmla="*/ 426553 h 645776"/>
                  <a:gd name="connsiteX1613" fmla="*/ 143080 w 804765"/>
                  <a:gd name="connsiteY1613" fmla="*/ 426032 h 645776"/>
                  <a:gd name="connsiteX1614" fmla="*/ 143600 w 804765"/>
                  <a:gd name="connsiteY1614" fmla="*/ 425840 h 645776"/>
                  <a:gd name="connsiteX1615" fmla="*/ 144377 w 804765"/>
                  <a:gd name="connsiteY1615" fmla="*/ 425875 h 645776"/>
                  <a:gd name="connsiteX1616" fmla="*/ 144846 w 804765"/>
                  <a:gd name="connsiteY1616" fmla="*/ 426826 h 645776"/>
                  <a:gd name="connsiteX1617" fmla="*/ 145623 w 804765"/>
                  <a:gd name="connsiteY1617" fmla="*/ 425156 h 645776"/>
                  <a:gd name="connsiteX1618" fmla="*/ 146422 w 804765"/>
                  <a:gd name="connsiteY1618" fmla="*/ 426038 h 645776"/>
                  <a:gd name="connsiteX1619" fmla="*/ 146634 w 804765"/>
                  <a:gd name="connsiteY1619" fmla="*/ 425330 h 645776"/>
                  <a:gd name="connsiteX1620" fmla="*/ 146422 w 804765"/>
                  <a:gd name="connsiteY1620" fmla="*/ 424643 h 645776"/>
                  <a:gd name="connsiteX1621" fmla="*/ 146852 w 804765"/>
                  <a:gd name="connsiteY1621" fmla="*/ 424017 h 645776"/>
                  <a:gd name="connsiteX1622" fmla="*/ 147167 w 804765"/>
                  <a:gd name="connsiteY1622" fmla="*/ 423448 h 645776"/>
                  <a:gd name="connsiteX1623" fmla="*/ 147633 w 804765"/>
                  <a:gd name="connsiteY1623" fmla="*/ 423288 h 645776"/>
                  <a:gd name="connsiteX1624" fmla="*/ 147970 w 804765"/>
                  <a:gd name="connsiteY1624" fmla="*/ 423782 h 645776"/>
                  <a:gd name="connsiteX1625" fmla="*/ 148378 w 804765"/>
                  <a:gd name="connsiteY1625" fmla="*/ 424116 h 645776"/>
                  <a:gd name="connsiteX1626" fmla="*/ 148756 w 804765"/>
                  <a:gd name="connsiteY1626" fmla="*/ 423672 h 645776"/>
                  <a:gd name="connsiteX1627" fmla="*/ 148185 w 804765"/>
                  <a:gd name="connsiteY1627" fmla="*/ 423210 h 645776"/>
                  <a:gd name="connsiteX1628" fmla="*/ 148429 w 804765"/>
                  <a:gd name="connsiteY1628" fmla="*/ 422655 h 645776"/>
                  <a:gd name="connsiteX1629" fmla="*/ 149113 w 804765"/>
                  <a:gd name="connsiteY1629" fmla="*/ 423227 h 645776"/>
                  <a:gd name="connsiteX1630" fmla="*/ 149626 w 804765"/>
                  <a:gd name="connsiteY1630" fmla="*/ 423349 h 645776"/>
                  <a:gd name="connsiteX1631" fmla="*/ 150066 w 804765"/>
                  <a:gd name="connsiteY1631" fmla="*/ 423059 h 645776"/>
                  <a:gd name="connsiteX1632" fmla="*/ 149736 w 804765"/>
                  <a:gd name="connsiteY1632" fmla="*/ 422468 h 645776"/>
                  <a:gd name="connsiteX1633" fmla="*/ 149598 w 804765"/>
                  <a:gd name="connsiteY1633" fmla="*/ 421910 h 645776"/>
                  <a:gd name="connsiteX1634" fmla="*/ 149222 w 804765"/>
                  <a:gd name="connsiteY1634" fmla="*/ 422273 h 645776"/>
                  <a:gd name="connsiteX1635" fmla="*/ 148699 w 804765"/>
                  <a:gd name="connsiteY1635" fmla="*/ 421832 h 645776"/>
                  <a:gd name="connsiteX1636" fmla="*/ 148480 w 804765"/>
                  <a:gd name="connsiteY1636" fmla="*/ 421422 h 645776"/>
                  <a:gd name="connsiteX1637" fmla="*/ 149061 w 804765"/>
                  <a:gd name="connsiteY1637" fmla="*/ 420960 h 645776"/>
                  <a:gd name="connsiteX1638" fmla="*/ 150009 w 804765"/>
                  <a:gd name="connsiteY1638" fmla="*/ 420750 h 645776"/>
                  <a:gd name="connsiteX1639" fmla="*/ 151049 w 804765"/>
                  <a:gd name="connsiteY1639" fmla="*/ 420193 h 645776"/>
                  <a:gd name="connsiteX1640" fmla="*/ 151518 w 804765"/>
                  <a:gd name="connsiteY1640" fmla="*/ 421027 h 645776"/>
                  <a:gd name="connsiteX1641" fmla="*/ 152144 w 804765"/>
                  <a:gd name="connsiteY1641" fmla="*/ 421094 h 645776"/>
                  <a:gd name="connsiteX1642" fmla="*/ 152388 w 804765"/>
                  <a:gd name="connsiteY1642" fmla="*/ 420655 h 645776"/>
                  <a:gd name="connsiteX1643" fmla="*/ 152953 w 804765"/>
                  <a:gd name="connsiteY1643" fmla="*/ 420022 h 645776"/>
                  <a:gd name="connsiteX1644" fmla="*/ 152702 w 804765"/>
                  <a:gd name="connsiteY1644" fmla="*/ 419537 h 645776"/>
                  <a:gd name="connsiteX1645" fmla="*/ 152536 w 804765"/>
                  <a:gd name="connsiteY1645" fmla="*/ 419029 h 645776"/>
                  <a:gd name="connsiteX1646" fmla="*/ 153174 w 804765"/>
                  <a:gd name="connsiteY1646" fmla="*/ 418308 h 645776"/>
                  <a:gd name="connsiteX1647" fmla="*/ 154179 w 804765"/>
                  <a:gd name="connsiteY1647" fmla="*/ 418362 h 645776"/>
                  <a:gd name="connsiteX1648" fmla="*/ 153977 w 804765"/>
                  <a:gd name="connsiteY1648" fmla="*/ 417402 h 645776"/>
                  <a:gd name="connsiteX1649" fmla="*/ 155249 w 804765"/>
                  <a:gd name="connsiteY1649" fmla="*/ 417161 h 645776"/>
                  <a:gd name="connsiteX1650" fmla="*/ 155531 w 804765"/>
                  <a:gd name="connsiteY1650" fmla="*/ 416776 h 645776"/>
                  <a:gd name="connsiteX1651" fmla="*/ 155040 w 804765"/>
                  <a:gd name="connsiteY1651" fmla="*/ 416153 h 645776"/>
                  <a:gd name="connsiteX1652" fmla="*/ 154327 w 804765"/>
                  <a:gd name="connsiteY1652" fmla="*/ 415745 h 645776"/>
                  <a:gd name="connsiteX1653" fmla="*/ 154783 w 804765"/>
                  <a:gd name="connsiteY1653" fmla="*/ 415463 h 645776"/>
                  <a:gd name="connsiteX1654" fmla="*/ 155239 w 804765"/>
                  <a:gd name="connsiteY1654" fmla="*/ 415306 h 645776"/>
                  <a:gd name="connsiteX1655" fmla="*/ 156032 w 804765"/>
                  <a:gd name="connsiteY1655" fmla="*/ 415482 h 645776"/>
                  <a:gd name="connsiteX1656" fmla="*/ 156533 w 804765"/>
                  <a:gd name="connsiteY1656" fmla="*/ 415642 h 645776"/>
                  <a:gd name="connsiteX1657" fmla="*/ 157002 w 804765"/>
                  <a:gd name="connsiteY1657" fmla="*/ 415090 h 645776"/>
                  <a:gd name="connsiteX1658" fmla="*/ 157503 w 804765"/>
                  <a:gd name="connsiteY1658" fmla="*/ 414499 h 645776"/>
                  <a:gd name="connsiteX1659" fmla="*/ 158116 w 804765"/>
                  <a:gd name="connsiteY1659" fmla="*/ 414394 h 645776"/>
                  <a:gd name="connsiteX1660" fmla="*/ 158662 w 804765"/>
                  <a:gd name="connsiteY1660" fmla="*/ 414169 h 645776"/>
                  <a:gd name="connsiteX1661" fmla="*/ 159163 w 804765"/>
                  <a:gd name="connsiteY1661" fmla="*/ 413616 h 645776"/>
                  <a:gd name="connsiteX1662" fmla="*/ 158771 w 804765"/>
                  <a:gd name="connsiteY1662" fmla="*/ 413321 h 645776"/>
                  <a:gd name="connsiteX1663" fmla="*/ 158289 w 804765"/>
                  <a:gd name="connsiteY1663" fmla="*/ 413392 h 645776"/>
                  <a:gd name="connsiteX1664" fmla="*/ 157217 w 804765"/>
                  <a:gd name="connsiteY1664" fmla="*/ 413289 h 645776"/>
                  <a:gd name="connsiteX1665" fmla="*/ 157297 w 804765"/>
                  <a:gd name="connsiteY1665" fmla="*/ 412717 h 645776"/>
                  <a:gd name="connsiteX1666" fmla="*/ 157471 w 804765"/>
                  <a:gd name="connsiteY1666" fmla="*/ 412268 h 645776"/>
                  <a:gd name="connsiteX1667" fmla="*/ 157914 w 804765"/>
                  <a:gd name="connsiteY1667" fmla="*/ 412129 h 645776"/>
                  <a:gd name="connsiteX1668" fmla="*/ 158386 w 804765"/>
                  <a:gd name="connsiteY1668" fmla="*/ 411631 h 645776"/>
                  <a:gd name="connsiteX1669" fmla="*/ 159323 w 804765"/>
                  <a:gd name="connsiteY1669" fmla="*/ 411946 h 645776"/>
                  <a:gd name="connsiteX1670" fmla="*/ 159583 w 804765"/>
                  <a:gd name="connsiteY1670" fmla="*/ 411217 h 645776"/>
                  <a:gd name="connsiteX1671" fmla="*/ 159750 w 804765"/>
                  <a:gd name="connsiteY1671" fmla="*/ 410486 h 645776"/>
                  <a:gd name="connsiteX1672" fmla="*/ 160033 w 804765"/>
                  <a:gd name="connsiteY1672" fmla="*/ 409937 h 645776"/>
                  <a:gd name="connsiteX1673" fmla="*/ 160408 w 804765"/>
                  <a:gd name="connsiteY1673" fmla="*/ 409259 h 645776"/>
                  <a:gd name="connsiteX1674" fmla="*/ 160790 w 804765"/>
                  <a:gd name="connsiteY1674" fmla="*/ 408810 h 645776"/>
                  <a:gd name="connsiteX1675" fmla="*/ 161253 w 804765"/>
                  <a:gd name="connsiteY1675" fmla="*/ 408835 h 645776"/>
                  <a:gd name="connsiteX1676" fmla="*/ 161911 w 804765"/>
                  <a:gd name="connsiteY1676" fmla="*/ 408778 h 645776"/>
                  <a:gd name="connsiteX1677" fmla="*/ 162267 w 804765"/>
                  <a:gd name="connsiteY1677" fmla="*/ 409420 h 645776"/>
                  <a:gd name="connsiteX1678" fmla="*/ 162842 w 804765"/>
                  <a:gd name="connsiteY1678" fmla="*/ 409652 h 645776"/>
                  <a:gd name="connsiteX1679" fmla="*/ 162784 w 804765"/>
                  <a:gd name="connsiteY1679" fmla="*/ 410209 h 645776"/>
                  <a:gd name="connsiteX1680" fmla="*/ 162698 w 804765"/>
                  <a:gd name="connsiteY1680" fmla="*/ 410849 h 645776"/>
                  <a:gd name="connsiteX1681" fmla="*/ 163465 w 804765"/>
                  <a:gd name="connsiteY1681" fmla="*/ 411421 h 645776"/>
                  <a:gd name="connsiteX1682" fmla="*/ 163844 w 804765"/>
                  <a:gd name="connsiteY1682" fmla="*/ 411831 h 645776"/>
                  <a:gd name="connsiteX1683" fmla="*/ 164425 w 804765"/>
                  <a:gd name="connsiteY1683" fmla="*/ 411597 h 645776"/>
                  <a:gd name="connsiteX1684" fmla="*/ 164653 w 804765"/>
                  <a:gd name="connsiteY1684" fmla="*/ 411022 h 645776"/>
                  <a:gd name="connsiteX1685" fmla="*/ 165401 w 804765"/>
                  <a:gd name="connsiteY1685" fmla="*/ 411475 h 645776"/>
                  <a:gd name="connsiteX1686" fmla="*/ 165876 w 804765"/>
                  <a:gd name="connsiteY1686" fmla="*/ 411320 h 645776"/>
                  <a:gd name="connsiteX1687" fmla="*/ 165652 w 804765"/>
                  <a:gd name="connsiteY1687" fmla="*/ 410563 h 645776"/>
                  <a:gd name="connsiteX1688" fmla="*/ 166175 w 804765"/>
                  <a:gd name="connsiteY1688" fmla="*/ 409944 h 645776"/>
                  <a:gd name="connsiteX1689" fmla="*/ 166458 w 804765"/>
                  <a:gd name="connsiteY1689" fmla="*/ 409436 h 645776"/>
                  <a:gd name="connsiteX1690" fmla="*/ 167199 w 804765"/>
                  <a:gd name="connsiteY1690" fmla="*/ 409224 h 645776"/>
                  <a:gd name="connsiteX1691" fmla="*/ 167809 w 804765"/>
                  <a:gd name="connsiteY1691" fmla="*/ 409234 h 645776"/>
                  <a:gd name="connsiteX1692" fmla="*/ 168275 w 804765"/>
                  <a:gd name="connsiteY1692" fmla="*/ 409028 h 645776"/>
                  <a:gd name="connsiteX1693" fmla="*/ 168734 w 804765"/>
                  <a:gd name="connsiteY1693" fmla="*/ 408444 h 645776"/>
                  <a:gd name="connsiteX1694" fmla="*/ 169155 w 804765"/>
                  <a:gd name="connsiteY1694" fmla="*/ 408017 h 645776"/>
                  <a:gd name="connsiteX1695" fmla="*/ 169508 w 804765"/>
                  <a:gd name="connsiteY1695" fmla="*/ 407683 h 645776"/>
                  <a:gd name="connsiteX1696" fmla="*/ 169993 w 804765"/>
                  <a:gd name="connsiteY1696" fmla="*/ 407227 h 645776"/>
                  <a:gd name="connsiteX1697" fmla="*/ 170683 w 804765"/>
                  <a:gd name="connsiteY1697" fmla="*/ 407731 h 645776"/>
                  <a:gd name="connsiteX1698" fmla="*/ 171489 w 804765"/>
                  <a:gd name="connsiteY1698" fmla="*/ 407898 h 645776"/>
                  <a:gd name="connsiteX1699" fmla="*/ 172003 w 804765"/>
                  <a:gd name="connsiteY1699" fmla="*/ 407631 h 645776"/>
                  <a:gd name="connsiteX1700" fmla="*/ 172696 w 804765"/>
                  <a:gd name="connsiteY1700" fmla="*/ 407860 h 645776"/>
                  <a:gd name="connsiteX1701" fmla="*/ 173110 w 804765"/>
                  <a:gd name="connsiteY1701" fmla="*/ 408114 h 645776"/>
                  <a:gd name="connsiteX1702" fmla="*/ 173454 w 804765"/>
                  <a:gd name="connsiteY1702" fmla="*/ 408755 h 645776"/>
                  <a:gd name="connsiteX1703" fmla="*/ 173823 w 804765"/>
                  <a:gd name="connsiteY1703" fmla="*/ 409011 h 645776"/>
                  <a:gd name="connsiteX1704" fmla="*/ 174160 w 804765"/>
                  <a:gd name="connsiteY1704" fmla="*/ 409394 h 645776"/>
                  <a:gd name="connsiteX1705" fmla="*/ 173980 w 804765"/>
                  <a:gd name="connsiteY1705" fmla="*/ 410261 h 645776"/>
                  <a:gd name="connsiteX1706" fmla="*/ 174761 w 804765"/>
                  <a:gd name="connsiteY1706" fmla="*/ 410175 h 645776"/>
                  <a:gd name="connsiteX1707" fmla="*/ 175531 w 804765"/>
                  <a:gd name="connsiteY1707" fmla="*/ 410457 h 645776"/>
                  <a:gd name="connsiteX1708" fmla="*/ 175942 w 804765"/>
                  <a:gd name="connsiteY1708" fmla="*/ 410637 h 645776"/>
                  <a:gd name="connsiteX1709" fmla="*/ 176437 w 804765"/>
                  <a:gd name="connsiteY1709" fmla="*/ 410488 h 645776"/>
                  <a:gd name="connsiteX1710" fmla="*/ 176937 w 804765"/>
                  <a:gd name="connsiteY1710" fmla="*/ 410585 h 645776"/>
                  <a:gd name="connsiteX1711" fmla="*/ 177400 w 804765"/>
                  <a:gd name="connsiteY1711" fmla="*/ 410524 h 645776"/>
                  <a:gd name="connsiteX1712" fmla="*/ 177997 w 804765"/>
                  <a:gd name="connsiteY1712" fmla="*/ 410688 h 645776"/>
                  <a:gd name="connsiteX1713" fmla="*/ 178440 w 804765"/>
                  <a:gd name="connsiteY1713" fmla="*/ 410781 h 645776"/>
                  <a:gd name="connsiteX1714" fmla="*/ 179981 w 804765"/>
                  <a:gd name="connsiteY1714" fmla="*/ 410958 h 645776"/>
                  <a:gd name="connsiteX1715" fmla="*/ 180717 w 804765"/>
                  <a:gd name="connsiteY1715" fmla="*/ 411160 h 645776"/>
                  <a:gd name="connsiteX1716" fmla="*/ 181494 w 804765"/>
                  <a:gd name="connsiteY1716" fmla="*/ 411230 h 645776"/>
                  <a:gd name="connsiteX1717" fmla="*/ 181988 w 804765"/>
                  <a:gd name="connsiteY1717" fmla="*/ 411121 h 645776"/>
                  <a:gd name="connsiteX1718" fmla="*/ 182447 w 804765"/>
                  <a:gd name="connsiteY1718" fmla="*/ 411295 h 645776"/>
                  <a:gd name="connsiteX1719" fmla="*/ 183414 w 804765"/>
                  <a:gd name="connsiteY1719" fmla="*/ 411163 h 645776"/>
                  <a:gd name="connsiteX1720" fmla="*/ 184258 w 804765"/>
                  <a:gd name="connsiteY1720" fmla="*/ 411282 h 645776"/>
                  <a:gd name="connsiteX1721" fmla="*/ 184894 w 804765"/>
                  <a:gd name="connsiteY1721" fmla="*/ 411388 h 645776"/>
                  <a:gd name="connsiteX1722" fmla="*/ 185533 w 804765"/>
                  <a:gd name="connsiteY1722" fmla="*/ 411532 h 645776"/>
                  <a:gd name="connsiteX1723" fmla="*/ 186233 w 804765"/>
                  <a:gd name="connsiteY1723" fmla="*/ 412043 h 645776"/>
                  <a:gd name="connsiteX1724" fmla="*/ 186942 w 804765"/>
                  <a:gd name="connsiteY1724" fmla="*/ 411959 h 645776"/>
                  <a:gd name="connsiteX1725" fmla="*/ 187787 w 804765"/>
                  <a:gd name="connsiteY1725" fmla="*/ 411998 h 645776"/>
                  <a:gd name="connsiteX1726" fmla="*/ 188297 w 804765"/>
                  <a:gd name="connsiteY1726" fmla="*/ 412230 h 645776"/>
                  <a:gd name="connsiteX1727" fmla="*/ 188956 w 804765"/>
                  <a:gd name="connsiteY1727" fmla="*/ 412239 h 645776"/>
                  <a:gd name="connsiteX1728" fmla="*/ 190262 w 804765"/>
                  <a:gd name="connsiteY1728" fmla="*/ 412373 h 645776"/>
                  <a:gd name="connsiteX1729" fmla="*/ 191075 w 804765"/>
                  <a:gd name="connsiteY1729" fmla="*/ 412598 h 645776"/>
                  <a:gd name="connsiteX1730" fmla="*/ 191768 w 804765"/>
                  <a:gd name="connsiteY1730" fmla="*/ 412881 h 645776"/>
                  <a:gd name="connsiteX1731" fmla="*/ 192600 w 804765"/>
                  <a:gd name="connsiteY1731" fmla="*/ 413241 h 645776"/>
                  <a:gd name="connsiteX1732" fmla="*/ 193078 w 804765"/>
                  <a:gd name="connsiteY1732" fmla="*/ 413459 h 645776"/>
                  <a:gd name="connsiteX1733" fmla="*/ 193647 w 804765"/>
                  <a:gd name="connsiteY1733" fmla="*/ 413604 h 645776"/>
                  <a:gd name="connsiteX1734" fmla="*/ 194189 w 804765"/>
                  <a:gd name="connsiteY1734" fmla="*/ 413639 h 645776"/>
                  <a:gd name="connsiteX1735" fmla="*/ 194867 w 804765"/>
                  <a:gd name="connsiteY1735" fmla="*/ 413610 h 645776"/>
                  <a:gd name="connsiteX1736" fmla="*/ 195936 w 804765"/>
                  <a:gd name="connsiteY1736" fmla="*/ 413829 h 645776"/>
                  <a:gd name="connsiteX1737" fmla="*/ 196594 w 804765"/>
                  <a:gd name="connsiteY1737" fmla="*/ 413905 h 645776"/>
                  <a:gd name="connsiteX1738" fmla="*/ 197085 w 804765"/>
                  <a:gd name="connsiteY1738" fmla="*/ 413992 h 645776"/>
                  <a:gd name="connsiteX1739" fmla="*/ 197577 w 804765"/>
                  <a:gd name="connsiteY1739" fmla="*/ 414095 h 645776"/>
                  <a:gd name="connsiteX1740" fmla="*/ 198549 w 804765"/>
                  <a:gd name="connsiteY1740" fmla="*/ 414159 h 645776"/>
                  <a:gd name="connsiteX1741" fmla="*/ 199150 w 804765"/>
                  <a:gd name="connsiteY1741" fmla="*/ 414069 h 645776"/>
                  <a:gd name="connsiteX1742" fmla="*/ 199956 w 804765"/>
                  <a:gd name="connsiteY1742" fmla="*/ 414159 h 645776"/>
                  <a:gd name="connsiteX1743" fmla="*/ 200684 w 804765"/>
                  <a:gd name="connsiteY1743" fmla="*/ 414197 h 645776"/>
                  <a:gd name="connsiteX1744" fmla="*/ 201224 w 804765"/>
                  <a:gd name="connsiteY1744" fmla="*/ 414178 h 645776"/>
                  <a:gd name="connsiteX1745" fmla="*/ 202711 w 804765"/>
                  <a:gd name="connsiteY1745" fmla="*/ 414169 h 645776"/>
                  <a:gd name="connsiteX1746" fmla="*/ 203141 w 804765"/>
                  <a:gd name="connsiteY1746" fmla="*/ 414293 h 645776"/>
                  <a:gd name="connsiteX1747" fmla="*/ 203988 w 804765"/>
                  <a:gd name="connsiteY1747" fmla="*/ 414226 h 645776"/>
                  <a:gd name="connsiteX1748" fmla="*/ 204627 w 804765"/>
                  <a:gd name="connsiteY1748" fmla="*/ 414197 h 645776"/>
                  <a:gd name="connsiteX1749" fmla="*/ 205083 w 804765"/>
                  <a:gd name="connsiteY1749" fmla="*/ 414127 h 645776"/>
                  <a:gd name="connsiteX1750" fmla="*/ 205944 w 804765"/>
                  <a:gd name="connsiteY1750" fmla="*/ 413783 h 645776"/>
                  <a:gd name="connsiteX1751" fmla="*/ 206409 w 804765"/>
                  <a:gd name="connsiteY1751" fmla="*/ 413568 h 645776"/>
                  <a:gd name="connsiteX1752" fmla="*/ 206875 w 804765"/>
                  <a:gd name="connsiteY1752" fmla="*/ 413276 h 645776"/>
                  <a:gd name="connsiteX1753" fmla="*/ 207565 w 804765"/>
                  <a:gd name="connsiteY1753" fmla="*/ 413009 h 645776"/>
                  <a:gd name="connsiteX1754" fmla="*/ 208281 w 804765"/>
                  <a:gd name="connsiteY1754" fmla="*/ 412470 h 645776"/>
                  <a:gd name="connsiteX1755" fmla="*/ 208827 w 804765"/>
                  <a:gd name="connsiteY1755" fmla="*/ 411965 h 645776"/>
                  <a:gd name="connsiteX1756" fmla="*/ 210493 w 804765"/>
                  <a:gd name="connsiteY1756" fmla="*/ 411860 h 645776"/>
                  <a:gd name="connsiteX1757" fmla="*/ 211126 w 804765"/>
                  <a:gd name="connsiteY1757" fmla="*/ 411584 h 645776"/>
                  <a:gd name="connsiteX1758" fmla="*/ 211627 w 804765"/>
                  <a:gd name="connsiteY1758" fmla="*/ 411391 h 645776"/>
                  <a:gd name="connsiteX1759" fmla="*/ 212478 w 804765"/>
                  <a:gd name="connsiteY1759" fmla="*/ 411631 h 645776"/>
                  <a:gd name="connsiteX1760" fmla="*/ 213178 w 804765"/>
                  <a:gd name="connsiteY1760" fmla="*/ 411667 h 645776"/>
                  <a:gd name="connsiteX1761" fmla="*/ 214118 w 804765"/>
                  <a:gd name="connsiteY1761" fmla="*/ 411921 h 645776"/>
                  <a:gd name="connsiteX1762" fmla="*/ 214796 w 804765"/>
                  <a:gd name="connsiteY1762" fmla="*/ 411979 h 645776"/>
                  <a:gd name="connsiteX1763" fmla="*/ 215252 w 804765"/>
                  <a:gd name="connsiteY1763" fmla="*/ 411841 h 645776"/>
                  <a:gd name="connsiteX1764" fmla="*/ 215730 w 804765"/>
                  <a:gd name="connsiteY1764" fmla="*/ 411482 h 645776"/>
                  <a:gd name="connsiteX1765" fmla="*/ 216392 w 804765"/>
                  <a:gd name="connsiteY1765" fmla="*/ 411173 h 645776"/>
                  <a:gd name="connsiteX1766" fmla="*/ 217072 w 804765"/>
                  <a:gd name="connsiteY1766" fmla="*/ 411057 h 645776"/>
                  <a:gd name="connsiteX1767" fmla="*/ 217609 w 804765"/>
                  <a:gd name="connsiteY1767" fmla="*/ 411330 h 645776"/>
                  <a:gd name="connsiteX1768" fmla="*/ 218363 w 804765"/>
                  <a:gd name="connsiteY1768" fmla="*/ 411593 h 645776"/>
                  <a:gd name="connsiteX1769" fmla="*/ 219362 w 804765"/>
                  <a:gd name="connsiteY1769" fmla="*/ 411524 h 645776"/>
                  <a:gd name="connsiteX1770" fmla="*/ 219882 w 804765"/>
                  <a:gd name="connsiteY1770" fmla="*/ 410781 h 645776"/>
                  <a:gd name="connsiteX1771" fmla="*/ 220222 w 804765"/>
                  <a:gd name="connsiteY1771" fmla="*/ 410444 h 645776"/>
                  <a:gd name="connsiteX1772" fmla="*/ 221330 w 804765"/>
                  <a:gd name="connsiteY1772" fmla="*/ 410659 h 645776"/>
                  <a:gd name="connsiteX1773" fmla="*/ 221487 w 804765"/>
                  <a:gd name="connsiteY1773" fmla="*/ 411497 h 645776"/>
                  <a:gd name="connsiteX1774" fmla="*/ 221975 w 804765"/>
                  <a:gd name="connsiteY1774" fmla="*/ 411520 h 645776"/>
                  <a:gd name="connsiteX1775" fmla="*/ 222948 w 804765"/>
                  <a:gd name="connsiteY1775" fmla="*/ 411125 h 645776"/>
                  <a:gd name="connsiteX1776" fmla="*/ 223305 w 804765"/>
                  <a:gd name="connsiteY1776" fmla="*/ 411410 h 645776"/>
                  <a:gd name="connsiteX1777" fmla="*/ 223847 w 804765"/>
                  <a:gd name="connsiteY1777" fmla="*/ 411902 h 645776"/>
                  <a:gd name="connsiteX1778" fmla="*/ 224358 w 804765"/>
                  <a:gd name="connsiteY1778" fmla="*/ 411998 h 645776"/>
                  <a:gd name="connsiteX1779" fmla="*/ 224833 w 804765"/>
                  <a:gd name="connsiteY1779" fmla="*/ 411885 h 645776"/>
                  <a:gd name="connsiteX1780" fmla="*/ 225327 w 804765"/>
                  <a:gd name="connsiteY1780" fmla="*/ 411709 h 645776"/>
                  <a:gd name="connsiteX1781" fmla="*/ 226053 w 804765"/>
                  <a:gd name="connsiteY1781" fmla="*/ 411324 h 645776"/>
                  <a:gd name="connsiteX1782" fmla="*/ 226740 w 804765"/>
                  <a:gd name="connsiteY1782" fmla="*/ 411362 h 645776"/>
                  <a:gd name="connsiteX1783" fmla="*/ 227263 w 804765"/>
                  <a:gd name="connsiteY1783" fmla="*/ 411196 h 645776"/>
                  <a:gd name="connsiteX1784" fmla="*/ 228024 w 804765"/>
                  <a:gd name="connsiteY1784" fmla="*/ 411093 h 645776"/>
                  <a:gd name="connsiteX1785" fmla="*/ 228634 w 804765"/>
                  <a:gd name="connsiteY1785" fmla="*/ 411083 h 645776"/>
                  <a:gd name="connsiteX1786" fmla="*/ 229068 w 804765"/>
                  <a:gd name="connsiteY1786" fmla="*/ 410942 h 645776"/>
                  <a:gd name="connsiteX1787" fmla="*/ 230115 w 804765"/>
                  <a:gd name="connsiteY1787" fmla="*/ 410833 h 645776"/>
                  <a:gd name="connsiteX1788" fmla="*/ 231473 w 804765"/>
                  <a:gd name="connsiteY1788" fmla="*/ 410707 h 645776"/>
                  <a:gd name="connsiteX1789" fmla="*/ 231977 w 804765"/>
                  <a:gd name="connsiteY1789" fmla="*/ 410541 h 645776"/>
                  <a:gd name="connsiteX1790" fmla="*/ 232690 w 804765"/>
                  <a:gd name="connsiteY1790" fmla="*/ 410704 h 645776"/>
                  <a:gd name="connsiteX1791" fmla="*/ 233175 w 804765"/>
                  <a:gd name="connsiteY1791" fmla="*/ 410274 h 645776"/>
                  <a:gd name="connsiteX1792" fmla="*/ 233553 w 804765"/>
                  <a:gd name="connsiteY1792" fmla="*/ 410524 h 645776"/>
                  <a:gd name="connsiteX1793" fmla="*/ 234099 w 804765"/>
                  <a:gd name="connsiteY1793" fmla="*/ 410713 h 645776"/>
                  <a:gd name="connsiteX1794" fmla="*/ 234600 w 804765"/>
                  <a:gd name="connsiteY1794" fmla="*/ 410753 h 645776"/>
                  <a:gd name="connsiteX1795" fmla="*/ 235255 w 804765"/>
                  <a:gd name="connsiteY1795" fmla="*/ 410894 h 645776"/>
                  <a:gd name="connsiteX1796" fmla="*/ 235862 w 804765"/>
                  <a:gd name="connsiteY1796" fmla="*/ 410955 h 645776"/>
                  <a:gd name="connsiteX1797" fmla="*/ 236527 w 804765"/>
                  <a:gd name="connsiteY1797" fmla="*/ 410412 h 645776"/>
                  <a:gd name="connsiteX1798" fmla="*/ 237406 w 804765"/>
                  <a:gd name="connsiteY1798" fmla="*/ 409530 h 645776"/>
                  <a:gd name="connsiteX1799" fmla="*/ 237053 w 804765"/>
                  <a:gd name="connsiteY1799" fmla="*/ 408643 h 645776"/>
                  <a:gd name="connsiteX1800" fmla="*/ 237101 w 804765"/>
                  <a:gd name="connsiteY1800" fmla="*/ 407950 h 645776"/>
                  <a:gd name="connsiteX1801" fmla="*/ 236835 w 804765"/>
                  <a:gd name="connsiteY1801" fmla="*/ 407400 h 645776"/>
                  <a:gd name="connsiteX1802" fmla="*/ 236726 w 804765"/>
                  <a:gd name="connsiteY1802" fmla="*/ 406935 h 645776"/>
                  <a:gd name="connsiteX1803" fmla="*/ 237150 w 804765"/>
                  <a:gd name="connsiteY1803" fmla="*/ 406049 h 645776"/>
                  <a:gd name="connsiteX1804" fmla="*/ 237079 w 804765"/>
                  <a:gd name="connsiteY1804" fmla="*/ 405582 h 645776"/>
                  <a:gd name="connsiteX1805" fmla="*/ 236713 w 804765"/>
                  <a:gd name="connsiteY1805" fmla="*/ 405057 h 645776"/>
                  <a:gd name="connsiteX1806" fmla="*/ 236941 w 804765"/>
                  <a:gd name="connsiteY1806" fmla="*/ 404324 h 645776"/>
                  <a:gd name="connsiteX1807" fmla="*/ 236893 w 804765"/>
                  <a:gd name="connsiteY1807" fmla="*/ 403714 h 645776"/>
                  <a:gd name="connsiteX1808" fmla="*/ 236870 w 804765"/>
                  <a:gd name="connsiteY1808" fmla="*/ 403248 h 645776"/>
                  <a:gd name="connsiteX1809" fmla="*/ 236877 w 804765"/>
                  <a:gd name="connsiteY1809" fmla="*/ 402780 h 645776"/>
                  <a:gd name="connsiteX1810" fmla="*/ 236905 w 804765"/>
                  <a:gd name="connsiteY1810" fmla="*/ 402244 h 645776"/>
                  <a:gd name="connsiteX1811" fmla="*/ 236735 w 804765"/>
                  <a:gd name="connsiteY1811" fmla="*/ 401826 h 645776"/>
                  <a:gd name="connsiteX1812" fmla="*/ 236443 w 804765"/>
                  <a:gd name="connsiteY1812" fmla="*/ 401264 h 645776"/>
                  <a:gd name="connsiteX1813" fmla="*/ 236504 w 804765"/>
                  <a:gd name="connsiteY1813" fmla="*/ 400510 h 645776"/>
                  <a:gd name="connsiteX1814" fmla="*/ 236209 w 804765"/>
                  <a:gd name="connsiteY1814" fmla="*/ 400025 h 645776"/>
                  <a:gd name="connsiteX1815" fmla="*/ 236013 w 804765"/>
                  <a:gd name="connsiteY1815" fmla="*/ 399424 h 645776"/>
                  <a:gd name="connsiteX1816" fmla="*/ 235846 w 804765"/>
                  <a:gd name="connsiteY1816" fmla="*/ 398285 h 645776"/>
                  <a:gd name="connsiteX1817" fmla="*/ 236103 w 804765"/>
                  <a:gd name="connsiteY1817" fmla="*/ 397867 h 645776"/>
                  <a:gd name="connsiteX1818" fmla="*/ 236661 w 804765"/>
                  <a:gd name="connsiteY1818" fmla="*/ 397437 h 645776"/>
                  <a:gd name="connsiteX1819" fmla="*/ 237146 w 804765"/>
                  <a:gd name="connsiteY1819" fmla="*/ 397327 h 645776"/>
                  <a:gd name="connsiteX1820" fmla="*/ 237682 w 804765"/>
                  <a:gd name="connsiteY1820" fmla="*/ 396802 h 645776"/>
                  <a:gd name="connsiteX1821" fmla="*/ 238097 w 804765"/>
                  <a:gd name="connsiteY1821" fmla="*/ 396371 h 645776"/>
                  <a:gd name="connsiteX1822" fmla="*/ 238376 w 804765"/>
                  <a:gd name="connsiteY1822" fmla="*/ 396024 h 645776"/>
                  <a:gd name="connsiteX1823" fmla="*/ 238800 w 804765"/>
                  <a:gd name="connsiteY1823" fmla="*/ 395880 h 645776"/>
                  <a:gd name="connsiteX1824" fmla="*/ 239981 w 804765"/>
                  <a:gd name="connsiteY1824" fmla="*/ 396047 h 645776"/>
                  <a:gd name="connsiteX1825" fmla="*/ 240733 w 804765"/>
                  <a:gd name="connsiteY1825" fmla="*/ 395999 h 645776"/>
                  <a:gd name="connsiteX1826" fmla="*/ 241975 w 804765"/>
                  <a:gd name="connsiteY1826" fmla="*/ 395735 h 645776"/>
                  <a:gd name="connsiteX1827" fmla="*/ 242547 w 804765"/>
                  <a:gd name="connsiteY1827" fmla="*/ 395963 h 645776"/>
                  <a:gd name="connsiteX1828" fmla="*/ 243301 w 804765"/>
                  <a:gd name="connsiteY1828" fmla="*/ 395903 h 645776"/>
                  <a:gd name="connsiteX1829" fmla="*/ 243378 w 804765"/>
                  <a:gd name="connsiteY1829" fmla="*/ 396430 h 645776"/>
                  <a:gd name="connsiteX1830" fmla="*/ 244159 w 804765"/>
                  <a:gd name="connsiteY1830" fmla="*/ 396085 h 645776"/>
                  <a:gd name="connsiteX1831" fmla="*/ 244666 w 804765"/>
                  <a:gd name="connsiteY1831" fmla="*/ 395764 h 645776"/>
                  <a:gd name="connsiteX1832" fmla="*/ 245597 w 804765"/>
                  <a:gd name="connsiteY1832" fmla="*/ 395495 h 645776"/>
                  <a:gd name="connsiteX1833" fmla="*/ 246425 w 804765"/>
                  <a:gd name="connsiteY1833" fmla="*/ 395913 h 645776"/>
                  <a:gd name="connsiteX1834" fmla="*/ 247241 w 804765"/>
                  <a:gd name="connsiteY1834" fmla="*/ 395552 h 645776"/>
                  <a:gd name="connsiteX1835" fmla="*/ 247787 w 804765"/>
                  <a:gd name="connsiteY1835" fmla="*/ 395350 h 645776"/>
                  <a:gd name="connsiteX1836" fmla="*/ 248101 w 804765"/>
                  <a:gd name="connsiteY1836" fmla="*/ 395678 h 645776"/>
                  <a:gd name="connsiteX1837" fmla="*/ 247909 w 804765"/>
                  <a:gd name="connsiteY1837" fmla="*/ 396245 h 645776"/>
                  <a:gd name="connsiteX1838" fmla="*/ 248166 w 804765"/>
                  <a:gd name="connsiteY1838" fmla="*/ 397119 h 645776"/>
                  <a:gd name="connsiteX1839" fmla="*/ 248811 w 804765"/>
                  <a:gd name="connsiteY1839" fmla="*/ 397428 h 645776"/>
                  <a:gd name="connsiteX1840" fmla="*/ 249598 w 804765"/>
                  <a:gd name="connsiteY1840" fmla="*/ 397634 h 645776"/>
                  <a:gd name="connsiteX1841" fmla="*/ 250233 w 804765"/>
                  <a:gd name="connsiteY1841" fmla="*/ 397466 h 645776"/>
                  <a:gd name="connsiteX1842" fmla="*/ 250927 w 804765"/>
                  <a:gd name="connsiteY1842" fmla="*/ 397552 h 645776"/>
                  <a:gd name="connsiteX1843" fmla="*/ 251447 w 804765"/>
                  <a:gd name="connsiteY1843" fmla="*/ 397764 h 645776"/>
                  <a:gd name="connsiteX1844" fmla="*/ 252285 w 804765"/>
                  <a:gd name="connsiteY1844" fmla="*/ 397341 h 645776"/>
                  <a:gd name="connsiteX1845" fmla="*/ 253274 w 804765"/>
                  <a:gd name="connsiteY1845" fmla="*/ 397871 h 645776"/>
                  <a:gd name="connsiteX1846" fmla="*/ 253785 w 804765"/>
                  <a:gd name="connsiteY1846" fmla="*/ 397823 h 645776"/>
                  <a:gd name="connsiteX1847" fmla="*/ 254549 w 804765"/>
                  <a:gd name="connsiteY1847" fmla="*/ 398230 h 645776"/>
                  <a:gd name="connsiteX1848" fmla="*/ 255220 w 804765"/>
                  <a:gd name="connsiteY1848" fmla="*/ 398432 h 645776"/>
                  <a:gd name="connsiteX1849" fmla="*/ 256125 w 804765"/>
                  <a:gd name="connsiteY1849" fmla="*/ 398606 h 645776"/>
                  <a:gd name="connsiteX1850" fmla="*/ 256928 w 804765"/>
                  <a:gd name="connsiteY1850" fmla="*/ 398705 h 645776"/>
                  <a:gd name="connsiteX1851" fmla="*/ 257416 w 804765"/>
                  <a:gd name="connsiteY1851" fmla="*/ 399017 h 645776"/>
                  <a:gd name="connsiteX1852" fmla="*/ 257920 w 804765"/>
                  <a:gd name="connsiteY1852" fmla="*/ 399479 h 645776"/>
                  <a:gd name="connsiteX1853" fmla="*/ 258514 w 804765"/>
                  <a:gd name="connsiteY1853" fmla="*/ 400510 h 645776"/>
                  <a:gd name="connsiteX1854" fmla="*/ 258379 w 804765"/>
                  <a:gd name="connsiteY1854" fmla="*/ 401701 h 645776"/>
                  <a:gd name="connsiteX1855" fmla="*/ 258411 w 804765"/>
                  <a:gd name="connsiteY1855" fmla="*/ 402327 h 645776"/>
                  <a:gd name="connsiteX1856" fmla="*/ 258517 w 804765"/>
                  <a:gd name="connsiteY1856" fmla="*/ 402947 h 645776"/>
                  <a:gd name="connsiteX1857" fmla="*/ 258806 w 804765"/>
                  <a:gd name="connsiteY1857" fmla="*/ 403531 h 645776"/>
                  <a:gd name="connsiteX1858" fmla="*/ 259163 w 804765"/>
                  <a:gd name="connsiteY1858" fmla="*/ 403964 h 645776"/>
                  <a:gd name="connsiteX1859" fmla="*/ 259558 w 804765"/>
                  <a:gd name="connsiteY1859" fmla="*/ 404309 h 645776"/>
                  <a:gd name="connsiteX1860" fmla="*/ 260023 w 804765"/>
                  <a:gd name="connsiteY1860" fmla="*/ 404687 h 645776"/>
                  <a:gd name="connsiteX1861" fmla="*/ 260780 w 804765"/>
                  <a:gd name="connsiteY1861" fmla="*/ 405057 h 645776"/>
                  <a:gd name="connsiteX1862" fmla="*/ 261327 w 804765"/>
                  <a:gd name="connsiteY1862" fmla="*/ 405657 h 645776"/>
                  <a:gd name="connsiteX1863" fmla="*/ 261801 w 804765"/>
                  <a:gd name="connsiteY1863" fmla="*/ 405891 h 645776"/>
                  <a:gd name="connsiteX1864" fmla="*/ 262434 w 804765"/>
                  <a:gd name="connsiteY1864" fmla="*/ 406151 h 645776"/>
                  <a:gd name="connsiteX1865" fmla="*/ 262910 w 804765"/>
                  <a:gd name="connsiteY1865" fmla="*/ 406797 h 645776"/>
                  <a:gd name="connsiteX1866" fmla="*/ 263150 w 804765"/>
                  <a:gd name="connsiteY1866" fmla="*/ 407259 h 645776"/>
                  <a:gd name="connsiteX1867" fmla="*/ 263661 w 804765"/>
                  <a:gd name="connsiteY1867" fmla="*/ 407606 h 645776"/>
                  <a:gd name="connsiteX1868" fmla="*/ 264047 w 804765"/>
                  <a:gd name="connsiteY1868" fmla="*/ 408107 h 645776"/>
                  <a:gd name="connsiteX1869" fmla="*/ 264226 w 804765"/>
                  <a:gd name="connsiteY1869" fmla="*/ 408530 h 645776"/>
                  <a:gd name="connsiteX1870" fmla="*/ 264579 w 804765"/>
                  <a:gd name="connsiteY1870" fmla="*/ 409009 h 645776"/>
                  <a:gd name="connsiteX1871" fmla="*/ 265211 w 804765"/>
                  <a:gd name="connsiteY1871" fmla="*/ 409074 h 645776"/>
                  <a:gd name="connsiteX1872" fmla="*/ 265822 w 804765"/>
                  <a:gd name="connsiteY1872" fmla="*/ 408977 h 645776"/>
                  <a:gd name="connsiteX1873" fmla="*/ 266619 w 804765"/>
                  <a:gd name="connsiteY1873" fmla="*/ 408829 h 645776"/>
                  <a:gd name="connsiteX1874" fmla="*/ 266965 w 804765"/>
                  <a:gd name="connsiteY1874" fmla="*/ 408524 h 645776"/>
                  <a:gd name="connsiteX1875" fmla="*/ 267739 w 804765"/>
                  <a:gd name="connsiteY1875" fmla="*/ 408305 h 645776"/>
                  <a:gd name="connsiteX1876" fmla="*/ 268407 w 804765"/>
                  <a:gd name="connsiteY1876" fmla="*/ 408536 h 645776"/>
                  <a:gd name="connsiteX1877" fmla="*/ 269190 w 804765"/>
                  <a:gd name="connsiteY1877" fmla="*/ 408412 h 645776"/>
                  <a:gd name="connsiteX1878" fmla="*/ 269790 w 804765"/>
                  <a:gd name="connsiteY1878" fmla="*/ 408402 h 645776"/>
                  <a:gd name="connsiteX1879" fmla="*/ 270378 w 804765"/>
                  <a:gd name="connsiteY1879" fmla="*/ 408717 h 645776"/>
                  <a:gd name="connsiteX1880" fmla="*/ 270670 w 804765"/>
                  <a:gd name="connsiteY1880" fmla="*/ 408235 h 645776"/>
                  <a:gd name="connsiteX1881" fmla="*/ 271226 w 804765"/>
                  <a:gd name="connsiteY1881" fmla="*/ 408280 h 645776"/>
                  <a:gd name="connsiteX1882" fmla="*/ 271328 w 804765"/>
                  <a:gd name="connsiteY1882" fmla="*/ 408726 h 645776"/>
                  <a:gd name="connsiteX1883" fmla="*/ 271987 w 804765"/>
                  <a:gd name="connsiteY1883" fmla="*/ 408780 h 645776"/>
                  <a:gd name="connsiteX1884" fmla="*/ 272516 w 804765"/>
                  <a:gd name="connsiteY1884" fmla="*/ 408893 h 645776"/>
                  <a:gd name="connsiteX1885" fmla="*/ 272825 w 804765"/>
                  <a:gd name="connsiteY1885" fmla="*/ 408559 h 645776"/>
                  <a:gd name="connsiteX1886" fmla="*/ 273525 w 804765"/>
                  <a:gd name="connsiteY1886" fmla="*/ 408948 h 645776"/>
                  <a:gd name="connsiteX1887" fmla="*/ 273981 w 804765"/>
                  <a:gd name="connsiteY1887" fmla="*/ 409394 h 645776"/>
                  <a:gd name="connsiteX1888" fmla="*/ 274330 w 804765"/>
                  <a:gd name="connsiteY1888" fmla="*/ 409124 h 645776"/>
                  <a:gd name="connsiteX1889" fmla="*/ 274783 w 804765"/>
                  <a:gd name="connsiteY1889" fmla="*/ 408700 h 645776"/>
                  <a:gd name="connsiteX1890" fmla="*/ 275528 w 804765"/>
                  <a:gd name="connsiteY1890" fmla="*/ 408977 h 645776"/>
                  <a:gd name="connsiteX1891" fmla="*/ 276006 w 804765"/>
                  <a:gd name="connsiteY1891" fmla="*/ 408610 h 645776"/>
                  <a:gd name="connsiteX1892" fmla="*/ 276561 w 804765"/>
                  <a:gd name="connsiteY1892" fmla="*/ 408656 h 645776"/>
                  <a:gd name="connsiteX1893" fmla="*/ 276719 w 804765"/>
                  <a:gd name="connsiteY1893" fmla="*/ 408055 h 645776"/>
                  <a:gd name="connsiteX1894" fmla="*/ 277172 w 804765"/>
                  <a:gd name="connsiteY1894" fmla="*/ 407587 h 645776"/>
                  <a:gd name="connsiteX1895" fmla="*/ 278032 w 804765"/>
                  <a:gd name="connsiteY1895" fmla="*/ 407830 h 645776"/>
                  <a:gd name="connsiteX1896" fmla="*/ 278656 w 804765"/>
                  <a:gd name="connsiteY1896" fmla="*/ 408242 h 645776"/>
                  <a:gd name="connsiteX1897" fmla="*/ 279246 w 804765"/>
                  <a:gd name="connsiteY1897" fmla="*/ 407824 h 645776"/>
                  <a:gd name="connsiteX1898" fmla="*/ 279641 w 804765"/>
                  <a:gd name="connsiteY1898" fmla="*/ 407551 h 645776"/>
                  <a:gd name="connsiteX1899" fmla="*/ 279458 w 804765"/>
                  <a:gd name="connsiteY1899" fmla="*/ 407040 h 645776"/>
                  <a:gd name="connsiteX1900" fmla="*/ 279709 w 804765"/>
                  <a:gd name="connsiteY1900" fmla="*/ 406662 h 645776"/>
                  <a:gd name="connsiteX1901" fmla="*/ 279686 w 804765"/>
                  <a:gd name="connsiteY1901" fmla="*/ 405513 h 645776"/>
                  <a:gd name="connsiteX1902" fmla="*/ 280116 w 804765"/>
                  <a:gd name="connsiteY1902" fmla="*/ 405400 h 645776"/>
                  <a:gd name="connsiteX1903" fmla="*/ 280591 w 804765"/>
                  <a:gd name="connsiteY1903" fmla="*/ 405290 h 645776"/>
                  <a:gd name="connsiteX1904" fmla="*/ 280454 w 804765"/>
                  <a:gd name="connsiteY1904" fmla="*/ 404691 h 645776"/>
                  <a:gd name="connsiteX1905" fmla="*/ 280467 w 804765"/>
                  <a:gd name="connsiteY1905" fmla="*/ 404032 h 645776"/>
                  <a:gd name="connsiteX1906" fmla="*/ 281032 w 804765"/>
                  <a:gd name="connsiteY1906" fmla="*/ 404119 h 645776"/>
                  <a:gd name="connsiteX1907" fmla="*/ 281236 w 804765"/>
                  <a:gd name="connsiteY1907" fmla="*/ 403717 h 645776"/>
                  <a:gd name="connsiteX1908" fmla="*/ 281417 w 804765"/>
                  <a:gd name="connsiteY1908" fmla="*/ 402995 h 645776"/>
                  <a:gd name="connsiteX1909" fmla="*/ 281520 w 804765"/>
                  <a:gd name="connsiteY1909" fmla="*/ 402359 h 645776"/>
                  <a:gd name="connsiteX1910" fmla="*/ 282108 w 804765"/>
                  <a:gd name="connsiteY1910" fmla="*/ 402458 h 645776"/>
                  <a:gd name="connsiteX1911" fmla="*/ 282425 w 804765"/>
                  <a:gd name="connsiteY1911" fmla="*/ 402771 h 645776"/>
                  <a:gd name="connsiteX1912" fmla="*/ 282944 w 804765"/>
                  <a:gd name="connsiteY1912" fmla="*/ 402414 h 645776"/>
                  <a:gd name="connsiteX1913" fmla="*/ 283648 w 804765"/>
                  <a:gd name="connsiteY1913" fmla="*/ 402378 h 645776"/>
                  <a:gd name="connsiteX1914" fmla="*/ 284236 w 804765"/>
                  <a:gd name="connsiteY1914" fmla="*/ 402334 h 645776"/>
                  <a:gd name="connsiteX1915" fmla="*/ 285026 w 804765"/>
                  <a:gd name="connsiteY1915" fmla="*/ 402479 h 645776"/>
                  <a:gd name="connsiteX1916" fmla="*/ 285109 w 804765"/>
                  <a:gd name="connsiteY1916" fmla="*/ 402924 h 645776"/>
                  <a:gd name="connsiteX1917" fmla="*/ 285619 w 804765"/>
                  <a:gd name="connsiteY1917" fmla="*/ 403015 h 645776"/>
                  <a:gd name="connsiteX1918" fmla="*/ 285902 w 804765"/>
                  <a:gd name="connsiteY1918" fmla="*/ 402446 h 645776"/>
                  <a:gd name="connsiteX1919" fmla="*/ 286354 w 804765"/>
                  <a:gd name="connsiteY1919" fmla="*/ 402433 h 645776"/>
                  <a:gd name="connsiteX1920" fmla="*/ 286965 w 804765"/>
                  <a:gd name="connsiteY1920" fmla="*/ 402636 h 645776"/>
                  <a:gd name="connsiteX1921" fmla="*/ 287395 w 804765"/>
                  <a:gd name="connsiteY1921" fmla="*/ 402279 h 645776"/>
                  <a:gd name="connsiteX1922" fmla="*/ 288018 w 804765"/>
                  <a:gd name="connsiteY1922" fmla="*/ 402388 h 645776"/>
                  <a:gd name="connsiteX1923" fmla="*/ 288085 w 804765"/>
                  <a:gd name="connsiteY1923" fmla="*/ 401941 h 645776"/>
                  <a:gd name="connsiteX1924" fmla="*/ 288653 w 804765"/>
                  <a:gd name="connsiteY1924" fmla="*/ 401955 h 645776"/>
                  <a:gd name="connsiteX1925" fmla="*/ 289077 w 804765"/>
                  <a:gd name="connsiteY1925" fmla="*/ 401762 h 645776"/>
                  <a:gd name="connsiteX1926" fmla="*/ 289559 w 804765"/>
                  <a:gd name="connsiteY1926" fmla="*/ 401653 h 645776"/>
                  <a:gd name="connsiteX1927" fmla="*/ 289989 w 804765"/>
                  <a:gd name="connsiteY1927" fmla="*/ 401296 h 645776"/>
                  <a:gd name="connsiteX1928" fmla="*/ 290644 w 804765"/>
                  <a:gd name="connsiteY1928" fmla="*/ 401084 h 645776"/>
                  <a:gd name="connsiteX1929" fmla="*/ 290407 w 804765"/>
                  <a:gd name="connsiteY1929" fmla="*/ 400670 h 645776"/>
                  <a:gd name="connsiteX1930" fmla="*/ 290170 w 804765"/>
                  <a:gd name="connsiteY1930" fmla="*/ 400102 h 645776"/>
                  <a:gd name="connsiteX1931" fmla="*/ 290227 w 804765"/>
                  <a:gd name="connsiteY1931" fmla="*/ 399592 h 645776"/>
                  <a:gd name="connsiteX1932" fmla="*/ 290163 w 804765"/>
                  <a:gd name="connsiteY1932" fmla="*/ 398314 h 645776"/>
                  <a:gd name="connsiteX1933" fmla="*/ 290644 w 804765"/>
                  <a:gd name="connsiteY1933" fmla="*/ 398321 h 645776"/>
                  <a:gd name="connsiteX1934" fmla="*/ 290712 w 804765"/>
                  <a:gd name="connsiteY1934" fmla="*/ 397829 h 645776"/>
                  <a:gd name="connsiteX1935" fmla="*/ 290596 w 804765"/>
                  <a:gd name="connsiteY1935" fmla="*/ 397319 h 645776"/>
                  <a:gd name="connsiteX1936" fmla="*/ 290098 w 804765"/>
                  <a:gd name="connsiteY1936" fmla="*/ 397084 h 645776"/>
                  <a:gd name="connsiteX1937" fmla="*/ 290394 w 804765"/>
                  <a:gd name="connsiteY1937" fmla="*/ 396560 h 645776"/>
                  <a:gd name="connsiteX1938" fmla="*/ 290619 w 804765"/>
                  <a:gd name="connsiteY1938" fmla="*/ 395858 h 645776"/>
                  <a:gd name="connsiteX1939" fmla="*/ 290933 w 804765"/>
                  <a:gd name="connsiteY1939" fmla="*/ 395270 h 645776"/>
                  <a:gd name="connsiteX1940" fmla="*/ 290561 w 804765"/>
                  <a:gd name="connsiteY1940" fmla="*/ 394991 h 645776"/>
                  <a:gd name="connsiteX1941" fmla="*/ 290699 w 804765"/>
                  <a:gd name="connsiteY1941" fmla="*/ 394493 h 645776"/>
                  <a:gd name="connsiteX1942" fmla="*/ 291139 w 804765"/>
                  <a:gd name="connsiteY1942" fmla="*/ 394243 h 645776"/>
                  <a:gd name="connsiteX1943" fmla="*/ 291582 w 804765"/>
                  <a:gd name="connsiteY1943" fmla="*/ 394320 h 645776"/>
                  <a:gd name="connsiteX1944" fmla="*/ 291989 w 804765"/>
                  <a:gd name="connsiteY1944" fmla="*/ 393896 h 645776"/>
                  <a:gd name="connsiteX1945" fmla="*/ 292680 w 804765"/>
                  <a:gd name="connsiteY1945" fmla="*/ 393449 h 645776"/>
                  <a:gd name="connsiteX1946" fmla="*/ 293229 w 804765"/>
                  <a:gd name="connsiteY1946" fmla="*/ 392965 h 645776"/>
                  <a:gd name="connsiteX1947" fmla="*/ 293868 w 804765"/>
                  <a:gd name="connsiteY1947" fmla="*/ 393003 h 645776"/>
                  <a:gd name="connsiteX1948" fmla="*/ 294151 w 804765"/>
                  <a:gd name="connsiteY1948" fmla="*/ 392631 h 645776"/>
                  <a:gd name="connsiteX1949" fmla="*/ 294452 w 804765"/>
                  <a:gd name="connsiteY1949" fmla="*/ 392162 h 645776"/>
                  <a:gd name="connsiteX1950" fmla="*/ 294689 w 804765"/>
                  <a:gd name="connsiteY1950" fmla="*/ 391324 h 645776"/>
                  <a:gd name="connsiteX1951" fmla="*/ 295056 w 804765"/>
                  <a:gd name="connsiteY1951" fmla="*/ 390896 h 645776"/>
                  <a:gd name="connsiteX1952" fmla="*/ 295136 w 804765"/>
                  <a:gd name="connsiteY1952" fmla="*/ 390351 h 645776"/>
                  <a:gd name="connsiteX1953" fmla="*/ 295544 w 804765"/>
                  <a:gd name="connsiteY1953" fmla="*/ 390100 h 645776"/>
                  <a:gd name="connsiteX1954" fmla="*/ 295689 w 804765"/>
                  <a:gd name="connsiteY1954" fmla="*/ 389629 h 645776"/>
                  <a:gd name="connsiteX1955" fmla="*/ 296414 w 804765"/>
                  <a:gd name="connsiteY1955" fmla="*/ 389417 h 645776"/>
                  <a:gd name="connsiteX1956" fmla="*/ 297059 w 804765"/>
                  <a:gd name="connsiteY1956" fmla="*/ 389015 h 645776"/>
                  <a:gd name="connsiteX1957" fmla="*/ 297262 w 804765"/>
                  <a:gd name="connsiteY1957" fmla="*/ 388335 h 645776"/>
                  <a:gd name="connsiteX1958" fmla="*/ 297567 w 804765"/>
                  <a:gd name="connsiteY1958" fmla="*/ 387763 h 645776"/>
                  <a:gd name="connsiteX1959" fmla="*/ 298383 w 804765"/>
                  <a:gd name="connsiteY1959" fmla="*/ 387820 h 645776"/>
                  <a:gd name="connsiteX1960" fmla="*/ 298880 w 804765"/>
                  <a:gd name="connsiteY1960" fmla="*/ 387564 h 645776"/>
                  <a:gd name="connsiteX1961" fmla="*/ 299320 w 804765"/>
                  <a:gd name="connsiteY1961" fmla="*/ 387914 h 645776"/>
                  <a:gd name="connsiteX1962" fmla="*/ 299776 w 804765"/>
                  <a:gd name="connsiteY1962" fmla="*/ 387776 h 645776"/>
                  <a:gd name="connsiteX1963" fmla="*/ 300511 w 804765"/>
                  <a:gd name="connsiteY1963" fmla="*/ 387631 h 645776"/>
                  <a:gd name="connsiteX1964" fmla="*/ 300954 w 804765"/>
                  <a:gd name="connsiteY1964" fmla="*/ 388114 h 645776"/>
                  <a:gd name="connsiteX1965" fmla="*/ 301352 w 804765"/>
                  <a:gd name="connsiteY1965" fmla="*/ 388467 h 645776"/>
                  <a:gd name="connsiteX1966" fmla="*/ 301805 w 804765"/>
                  <a:gd name="connsiteY1966" fmla="*/ 388710 h 645776"/>
                  <a:gd name="connsiteX1967" fmla="*/ 302268 w 804765"/>
                  <a:gd name="connsiteY1967" fmla="*/ 389188 h 645776"/>
                  <a:gd name="connsiteX1968" fmla="*/ 302801 w 804765"/>
                  <a:gd name="connsiteY1968" fmla="*/ 389368 h 645776"/>
                  <a:gd name="connsiteX1969" fmla="*/ 303253 w 804765"/>
                  <a:gd name="connsiteY1969" fmla="*/ 389175 h 645776"/>
                  <a:gd name="connsiteX1970" fmla="*/ 303652 w 804765"/>
                  <a:gd name="connsiteY1970" fmla="*/ 389433 h 645776"/>
                  <a:gd name="connsiteX1971" fmla="*/ 304159 w 804765"/>
                  <a:gd name="connsiteY1971" fmla="*/ 389343 h 645776"/>
                  <a:gd name="connsiteX1972" fmla="*/ 304736 w 804765"/>
                  <a:gd name="connsiteY1972" fmla="*/ 389211 h 645776"/>
                  <a:gd name="connsiteX1973" fmla="*/ 305247 w 804765"/>
                  <a:gd name="connsiteY1973" fmla="*/ 389442 h 645776"/>
                  <a:gd name="connsiteX1974" fmla="*/ 305677 w 804765"/>
                  <a:gd name="connsiteY1974" fmla="*/ 389144 h 645776"/>
                  <a:gd name="connsiteX1975" fmla="*/ 306211 w 804765"/>
                  <a:gd name="connsiteY1975" fmla="*/ 389297 h 645776"/>
                  <a:gd name="connsiteX1976" fmla="*/ 306721 w 804765"/>
                  <a:gd name="connsiteY1976" fmla="*/ 389253 h 645776"/>
                  <a:gd name="connsiteX1977" fmla="*/ 307251 w 804765"/>
                  <a:gd name="connsiteY1977" fmla="*/ 389597 h 645776"/>
                  <a:gd name="connsiteX1978" fmla="*/ 307694 w 804765"/>
                  <a:gd name="connsiteY1978" fmla="*/ 389343 h 645776"/>
                  <a:gd name="connsiteX1979" fmla="*/ 308089 w 804765"/>
                  <a:gd name="connsiteY1979" fmla="*/ 388868 h 645776"/>
                  <a:gd name="connsiteX1980" fmla="*/ 308361 w 804765"/>
                  <a:gd name="connsiteY1980" fmla="*/ 388303 h 645776"/>
                  <a:gd name="connsiteX1981" fmla="*/ 308577 w 804765"/>
                  <a:gd name="connsiteY1981" fmla="*/ 387658 h 645776"/>
                  <a:gd name="connsiteX1982" fmla="*/ 308878 w 804765"/>
                  <a:gd name="connsiteY1982" fmla="*/ 387227 h 645776"/>
                  <a:gd name="connsiteX1983" fmla="*/ 309296 w 804765"/>
                  <a:gd name="connsiteY1983" fmla="*/ 386983 h 645776"/>
                  <a:gd name="connsiteX1984" fmla="*/ 310458 w 804765"/>
                  <a:gd name="connsiteY1984" fmla="*/ 386845 h 645776"/>
                  <a:gd name="connsiteX1985" fmla="*/ 310484 w 804765"/>
                  <a:gd name="connsiteY1985" fmla="*/ 386353 h 645776"/>
                  <a:gd name="connsiteX1986" fmla="*/ 310590 w 804765"/>
                  <a:gd name="connsiteY1986" fmla="*/ 385891 h 645776"/>
                  <a:gd name="connsiteX1987" fmla="*/ 310689 w 804765"/>
                  <a:gd name="connsiteY1987" fmla="*/ 385265 h 645776"/>
                  <a:gd name="connsiteX1988" fmla="*/ 311315 w 804765"/>
                  <a:gd name="connsiteY1988" fmla="*/ 384867 h 645776"/>
                  <a:gd name="connsiteX1989" fmla="*/ 312153 w 804765"/>
                  <a:gd name="connsiteY1989" fmla="*/ 384658 h 645776"/>
                  <a:gd name="connsiteX1990" fmla="*/ 312731 w 804765"/>
                  <a:gd name="connsiteY1990" fmla="*/ 384202 h 645776"/>
                  <a:gd name="connsiteX1991" fmla="*/ 312953 w 804765"/>
                  <a:gd name="connsiteY1991" fmla="*/ 383695 h 645776"/>
                  <a:gd name="connsiteX1992" fmla="*/ 313069 w 804765"/>
                  <a:gd name="connsiteY1992" fmla="*/ 383229 h 645776"/>
                  <a:gd name="connsiteX1993" fmla="*/ 313438 w 804765"/>
                  <a:gd name="connsiteY1993" fmla="*/ 382870 h 645776"/>
                  <a:gd name="connsiteX1994" fmla="*/ 314013 w 804765"/>
                  <a:gd name="connsiteY1994" fmla="*/ 382741 h 645776"/>
                  <a:gd name="connsiteX1995" fmla="*/ 314567 w 804765"/>
                  <a:gd name="connsiteY1995" fmla="*/ 383030 h 645776"/>
                  <a:gd name="connsiteX1996" fmla="*/ 314966 w 804765"/>
                  <a:gd name="connsiteY1996" fmla="*/ 383412 h 645776"/>
                  <a:gd name="connsiteX1997" fmla="*/ 315145 w 804765"/>
                  <a:gd name="connsiteY1997" fmla="*/ 383859 h 645776"/>
                  <a:gd name="connsiteX1998" fmla="*/ 315284 w 804765"/>
                  <a:gd name="connsiteY1998" fmla="*/ 384507 h 645776"/>
                  <a:gd name="connsiteX1999" fmla="*/ 315561 w 804765"/>
                  <a:gd name="connsiteY1999" fmla="*/ 385063 h 645776"/>
                  <a:gd name="connsiteX2000" fmla="*/ 316013 w 804765"/>
                  <a:gd name="connsiteY2000" fmla="*/ 385786 h 645776"/>
                  <a:gd name="connsiteX2001" fmla="*/ 316527 w 804765"/>
                  <a:gd name="connsiteY2001" fmla="*/ 386273 h 645776"/>
                  <a:gd name="connsiteX2002" fmla="*/ 316912 w 804765"/>
                  <a:gd name="connsiteY2002" fmla="*/ 386752 h 645776"/>
                  <a:gd name="connsiteX2003" fmla="*/ 317015 w 804765"/>
                  <a:gd name="connsiteY2003" fmla="*/ 387198 h 645776"/>
                  <a:gd name="connsiteX2004" fmla="*/ 317229 w 804765"/>
                  <a:gd name="connsiteY2004" fmla="*/ 388072 h 645776"/>
                  <a:gd name="connsiteX2005" fmla="*/ 317448 w 804765"/>
                  <a:gd name="connsiteY2005" fmla="*/ 388469 h 645776"/>
                  <a:gd name="connsiteX2006" fmla="*/ 317765 w 804765"/>
                  <a:gd name="connsiteY2006" fmla="*/ 388881 h 645776"/>
                  <a:gd name="connsiteX2007" fmla="*/ 318106 w 804765"/>
                  <a:gd name="connsiteY2007" fmla="*/ 389224 h 645776"/>
                  <a:gd name="connsiteX2008" fmla="*/ 318543 w 804765"/>
                  <a:gd name="connsiteY2008" fmla="*/ 389683 h 645776"/>
                  <a:gd name="connsiteX2009" fmla="*/ 318990 w 804765"/>
                  <a:gd name="connsiteY2009" fmla="*/ 390036 h 645776"/>
                  <a:gd name="connsiteX2010" fmla="*/ 319400 w 804765"/>
                  <a:gd name="connsiteY2010" fmla="*/ 390284 h 645776"/>
                  <a:gd name="connsiteX2011" fmla="*/ 319879 w 804765"/>
                  <a:gd name="connsiteY2011" fmla="*/ 390486 h 645776"/>
                  <a:gd name="connsiteX2012" fmla="*/ 320887 w 804765"/>
                  <a:gd name="connsiteY2012" fmla="*/ 390816 h 645776"/>
                  <a:gd name="connsiteX2013" fmla="*/ 321442 w 804765"/>
                  <a:gd name="connsiteY2013" fmla="*/ 391230 h 645776"/>
                  <a:gd name="connsiteX2014" fmla="*/ 322110 w 804765"/>
                  <a:gd name="connsiteY2014" fmla="*/ 391957 h 645776"/>
                  <a:gd name="connsiteX2015" fmla="*/ 322133 w 804765"/>
                  <a:gd name="connsiteY2015" fmla="*/ 392457 h 645776"/>
                  <a:gd name="connsiteX2016" fmla="*/ 322055 w 804765"/>
                  <a:gd name="connsiteY2016" fmla="*/ 392938 h 645776"/>
                  <a:gd name="connsiteX2017" fmla="*/ 321902 w 804765"/>
                  <a:gd name="connsiteY2017" fmla="*/ 393449 h 645776"/>
                  <a:gd name="connsiteX2018" fmla="*/ 321603 w 804765"/>
                  <a:gd name="connsiteY2018" fmla="*/ 394371 h 645776"/>
                  <a:gd name="connsiteX2019" fmla="*/ 321215 w 804765"/>
                  <a:gd name="connsiteY2019" fmla="*/ 395354 h 645776"/>
                  <a:gd name="connsiteX2020" fmla="*/ 320906 w 804765"/>
                  <a:gd name="connsiteY2020" fmla="*/ 396245 h 645776"/>
                  <a:gd name="connsiteX2021" fmla="*/ 320643 w 804765"/>
                  <a:gd name="connsiteY2021" fmla="*/ 397411 h 645776"/>
                  <a:gd name="connsiteX2022" fmla="*/ 320242 w 804765"/>
                  <a:gd name="connsiteY2022" fmla="*/ 398478 h 645776"/>
                  <a:gd name="connsiteX2023" fmla="*/ 319814 w 804765"/>
                  <a:gd name="connsiteY2023" fmla="*/ 399505 h 645776"/>
                  <a:gd name="connsiteX2024" fmla="*/ 319330 w 804765"/>
                  <a:gd name="connsiteY2024" fmla="*/ 400985 h 645776"/>
                  <a:gd name="connsiteX2025" fmla="*/ 318992 w 804765"/>
                  <a:gd name="connsiteY2025" fmla="*/ 401993 h 645776"/>
                  <a:gd name="connsiteX2026" fmla="*/ 318643 w 804765"/>
                  <a:gd name="connsiteY2026" fmla="*/ 402956 h 645776"/>
                  <a:gd name="connsiteX2027" fmla="*/ 318212 w 804765"/>
                  <a:gd name="connsiteY2027" fmla="*/ 404032 h 645776"/>
                  <a:gd name="connsiteX2028" fmla="*/ 317866 w 804765"/>
                  <a:gd name="connsiteY2028" fmla="*/ 404944 h 645776"/>
                  <a:gd name="connsiteX2029" fmla="*/ 317657 w 804765"/>
                  <a:gd name="connsiteY2029" fmla="*/ 405654 h 645776"/>
                  <a:gd name="connsiteX2030" fmla="*/ 317297 w 804765"/>
                  <a:gd name="connsiteY2030" fmla="*/ 406761 h 645776"/>
                  <a:gd name="connsiteX2031" fmla="*/ 317008 w 804765"/>
                  <a:gd name="connsiteY2031" fmla="*/ 407635 h 645776"/>
                  <a:gd name="connsiteX2032" fmla="*/ 316752 w 804765"/>
                  <a:gd name="connsiteY2032" fmla="*/ 408511 h 645776"/>
                  <a:gd name="connsiteX2033" fmla="*/ 316578 w 804765"/>
                  <a:gd name="connsiteY2033" fmla="*/ 409455 h 645776"/>
                  <a:gd name="connsiteX2034" fmla="*/ 316221 w 804765"/>
                  <a:gd name="connsiteY2034" fmla="*/ 410358 h 645776"/>
                  <a:gd name="connsiteX2035" fmla="*/ 315952 w 804765"/>
                  <a:gd name="connsiteY2035" fmla="*/ 411282 h 645776"/>
                  <a:gd name="connsiteX2036" fmla="*/ 315704 w 804765"/>
                  <a:gd name="connsiteY2036" fmla="*/ 412079 h 645776"/>
                  <a:gd name="connsiteX2037" fmla="*/ 315393 w 804765"/>
                  <a:gd name="connsiteY2037" fmla="*/ 413051 h 645776"/>
                  <a:gd name="connsiteX2038" fmla="*/ 315156 w 804765"/>
                  <a:gd name="connsiteY2038" fmla="*/ 413905 h 645776"/>
                  <a:gd name="connsiteX2039" fmla="*/ 314908 w 804765"/>
                  <a:gd name="connsiteY2039" fmla="*/ 414743 h 645776"/>
                  <a:gd name="connsiteX2040" fmla="*/ 314645 w 804765"/>
                  <a:gd name="connsiteY2040" fmla="*/ 415850 h 645776"/>
                  <a:gd name="connsiteX2041" fmla="*/ 314336 w 804765"/>
                  <a:gd name="connsiteY2041" fmla="*/ 416705 h 645776"/>
                  <a:gd name="connsiteX2042" fmla="*/ 314099 w 804765"/>
                  <a:gd name="connsiteY2042" fmla="*/ 417533 h 645776"/>
                  <a:gd name="connsiteX2043" fmla="*/ 313849 w 804765"/>
                  <a:gd name="connsiteY2043" fmla="*/ 418369 h 645776"/>
                  <a:gd name="connsiteX2044" fmla="*/ 313607 w 804765"/>
                  <a:gd name="connsiteY2044" fmla="*/ 419380 h 645776"/>
                  <a:gd name="connsiteX2045" fmla="*/ 313220 w 804765"/>
                  <a:gd name="connsiteY2045" fmla="*/ 420455 h 645776"/>
                  <a:gd name="connsiteX2046" fmla="*/ 313010 w 804765"/>
                  <a:gd name="connsiteY2046" fmla="*/ 421323 h 645776"/>
                  <a:gd name="connsiteX2047" fmla="*/ 312764 w 804765"/>
                  <a:gd name="connsiteY2047" fmla="*/ 422138 h 645776"/>
                  <a:gd name="connsiteX2048" fmla="*/ 312645 w 804765"/>
                  <a:gd name="connsiteY2048" fmla="*/ 422796 h 645776"/>
                  <a:gd name="connsiteX2049" fmla="*/ 312395 w 804765"/>
                  <a:gd name="connsiteY2049" fmla="*/ 423721 h 645776"/>
                  <a:gd name="connsiteX2050" fmla="*/ 312182 w 804765"/>
                  <a:gd name="connsiteY2050" fmla="*/ 424671 h 645776"/>
                  <a:gd name="connsiteX2051" fmla="*/ 311913 w 804765"/>
                  <a:gd name="connsiteY2051" fmla="*/ 425605 h 645776"/>
                  <a:gd name="connsiteX2052" fmla="*/ 311752 w 804765"/>
                  <a:gd name="connsiteY2052" fmla="*/ 426549 h 645776"/>
                  <a:gd name="connsiteX2053" fmla="*/ 311682 w 804765"/>
                  <a:gd name="connsiteY2053" fmla="*/ 427301 h 645776"/>
                  <a:gd name="connsiteX2054" fmla="*/ 311682 w 804765"/>
                  <a:gd name="connsiteY2054" fmla="*/ 427862 h 645776"/>
                  <a:gd name="connsiteX2055" fmla="*/ 311704 w 804765"/>
                  <a:gd name="connsiteY2055" fmla="*/ 428517 h 645776"/>
                  <a:gd name="connsiteX2056" fmla="*/ 311752 w 804765"/>
                  <a:gd name="connsiteY2056" fmla="*/ 429166 h 645776"/>
                  <a:gd name="connsiteX2057" fmla="*/ 311791 w 804765"/>
                  <a:gd name="connsiteY2057" fmla="*/ 429786 h 645776"/>
                  <a:gd name="connsiteX2058" fmla="*/ 311838 w 804765"/>
                  <a:gd name="connsiteY2058" fmla="*/ 430704 h 645776"/>
                  <a:gd name="connsiteX2059" fmla="*/ 311804 w 804765"/>
                  <a:gd name="connsiteY2059" fmla="*/ 431642 h 645776"/>
                  <a:gd name="connsiteX2060" fmla="*/ 311829 w 804765"/>
                  <a:gd name="connsiteY2060" fmla="*/ 432663 h 645776"/>
                  <a:gd name="connsiteX2061" fmla="*/ 311768 w 804765"/>
                  <a:gd name="connsiteY2061" fmla="*/ 433436 h 645776"/>
                  <a:gd name="connsiteX2062" fmla="*/ 311941 w 804765"/>
                  <a:gd name="connsiteY2062" fmla="*/ 434258 h 645776"/>
                  <a:gd name="connsiteX2063" fmla="*/ 312369 w 804765"/>
                  <a:gd name="connsiteY2063" fmla="*/ 435385 h 645776"/>
                  <a:gd name="connsiteX2064" fmla="*/ 312712 w 804765"/>
                  <a:gd name="connsiteY2064" fmla="*/ 435935 h 645776"/>
                  <a:gd name="connsiteX2065" fmla="*/ 316533 w 804765"/>
                  <a:gd name="connsiteY2065" fmla="*/ 444671 h 645776"/>
                  <a:gd name="connsiteX2066" fmla="*/ 316588 w 804765"/>
                  <a:gd name="connsiteY2066" fmla="*/ 445230 h 645776"/>
                  <a:gd name="connsiteX2067" fmla="*/ 316507 w 804765"/>
                  <a:gd name="connsiteY2067" fmla="*/ 445846 h 645776"/>
                  <a:gd name="connsiteX2068" fmla="*/ 316263 w 804765"/>
                  <a:gd name="connsiteY2068" fmla="*/ 446678 h 645776"/>
                  <a:gd name="connsiteX2069" fmla="*/ 316006 w 804765"/>
                  <a:gd name="connsiteY2069" fmla="*/ 447153 h 645776"/>
                  <a:gd name="connsiteX2070" fmla="*/ 315752 w 804765"/>
                  <a:gd name="connsiteY2070" fmla="*/ 447532 h 645776"/>
                  <a:gd name="connsiteX2071" fmla="*/ 315149 w 804765"/>
                  <a:gd name="connsiteY2071" fmla="*/ 448203 h 645776"/>
                  <a:gd name="connsiteX2072" fmla="*/ 314494 w 804765"/>
                  <a:gd name="connsiteY2072" fmla="*/ 448922 h 645776"/>
                  <a:gd name="connsiteX2073" fmla="*/ 313743 w 804765"/>
                  <a:gd name="connsiteY2073" fmla="*/ 449580 h 645776"/>
                  <a:gd name="connsiteX2074" fmla="*/ 313014 w 804765"/>
                  <a:gd name="connsiteY2074" fmla="*/ 450155 h 645776"/>
                  <a:gd name="connsiteX2075" fmla="*/ 311974 w 804765"/>
                  <a:gd name="connsiteY2075" fmla="*/ 450961 h 645776"/>
                  <a:gd name="connsiteX2076" fmla="*/ 311380 w 804765"/>
                  <a:gd name="connsiteY2076" fmla="*/ 451603 h 645776"/>
                  <a:gd name="connsiteX2077" fmla="*/ 310834 w 804765"/>
                  <a:gd name="connsiteY2077" fmla="*/ 451834 h 645776"/>
                  <a:gd name="connsiteX2078" fmla="*/ 306232 w 804765"/>
                  <a:gd name="connsiteY2078" fmla="*/ 454454 h 645776"/>
                  <a:gd name="connsiteX2079" fmla="*/ 305890 w 804765"/>
                  <a:gd name="connsiteY2079" fmla="*/ 454843 h 645776"/>
                  <a:gd name="connsiteX2080" fmla="*/ 305392 w 804765"/>
                  <a:gd name="connsiteY2080" fmla="*/ 455540 h 645776"/>
                  <a:gd name="connsiteX2081" fmla="*/ 304117 w 804765"/>
                  <a:gd name="connsiteY2081" fmla="*/ 457331 h 645776"/>
                  <a:gd name="connsiteX2082" fmla="*/ 303549 w 804765"/>
                  <a:gd name="connsiteY2082" fmla="*/ 458076 h 645776"/>
                  <a:gd name="connsiteX2083" fmla="*/ 303196 w 804765"/>
                  <a:gd name="connsiteY2083" fmla="*/ 458426 h 645776"/>
                  <a:gd name="connsiteX2084" fmla="*/ 302509 w 804765"/>
                  <a:gd name="connsiteY2084" fmla="*/ 458856 h 645776"/>
                  <a:gd name="connsiteX2085" fmla="*/ 301862 w 804765"/>
                  <a:gd name="connsiteY2085" fmla="*/ 459075 h 645776"/>
                  <a:gd name="connsiteX2086" fmla="*/ 301047 w 804765"/>
                  <a:gd name="connsiteY2086" fmla="*/ 459585 h 645776"/>
                  <a:gd name="connsiteX2087" fmla="*/ 300030 w 804765"/>
                  <a:gd name="connsiteY2087" fmla="*/ 460250 h 645776"/>
                  <a:gd name="connsiteX2088" fmla="*/ 299448 w 804765"/>
                  <a:gd name="connsiteY2088" fmla="*/ 460719 h 645776"/>
                  <a:gd name="connsiteX2089" fmla="*/ 298828 w 804765"/>
                  <a:gd name="connsiteY2089" fmla="*/ 461226 h 645776"/>
                  <a:gd name="connsiteX2090" fmla="*/ 298475 w 804765"/>
                  <a:gd name="connsiteY2090" fmla="*/ 461653 h 645776"/>
                  <a:gd name="connsiteX2091" fmla="*/ 297971 w 804765"/>
                  <a:gd name="connsiteY2091" fmla="*/ 462141 h 645776"/>
                  <a:gd name="connsiteX2092" fmla="*/ 297480 w 804765"/>
                  <a:gd name="connsiteY2092" fmla="*/ 462690 h 645776"/>
                  <a:gd name="connsiteX2093" fmla="*/ 297034 w 804765"/>
                  <a:gd name="connsiteY2093" fmla="*/ 463239 h 645776"/>
                  <a:gd name="connsiteX2094" fmla="*/ 296494 w 804765"/>
                  <a:gd name="connsiteY2094" fmla="*/ 464144 h 645776"/>
                  <a:gd name="connsiteX2095" fmla="*/ 294023 w 804765"/>
                  <a:gd name="connsiteY2095" fmla="*/ 471195 h 645776"/>
                  <a:gd name="connsiteX2096" fmla="*/ 293855 w 804765"/>
                  <a:gd name="connsiteY2096" fmla="*/ 471693 h 645776"/>
                  <a:gd name="connsiteX2097" fmla="*/ 293659 w 804765"/>
                  <a:gd name="connsiteY2097" fmla="*/ 472515 h 645776"/>
                  <a:gd name="connsiteX2098" fmla="*/ 293477 w 804765"/>
                  <a:gd name="connsiteY2098" fmla="*/ 473254 h 645776"/>
                  <a:gd name="connsiteX2099" fmla="*/ 292899 w 804765"/>
                  <a:gd name="connsiteY2099" fmla="*/ 474522 h 645776"/>
                  <a:gd name="connsiteX2100" fmla="*/ 292783 w 804765"/>
                  <a:gd name="connsiteY2100" fmla="*/ 474962 h 645776"/>
                  <a:gd name="connsiteX2101" fmla="*/ 292471 w 804765"/>
                  <a:gd name="connsiteY2101" fmla="*/ 475736 h 645776"/>
                  <a:gd name="connsiteX2102" fmla="*/ 292288 w 804765"/>
                  <a:gd name="connsiteY2102" fmla="*/ 476406 h 645776"/>
                  <a:gd name="connsiteX2103" fmla="*/ 292355 w 804765"/>
                  <a:gd name="connsiteY2103" fmla="*/ 476965 h 645776"/>
                  <a:gd name="connsiteX2104" fmla="*/ 292805 w 804765"/>
                  <a:gd name="connsiteY2104" fmla="*/ 477640 h 645776"/>
                  <a:gd name="connsiteX2105" fmla="*/ 293021 w 804765"/>
                  <a:gd name="connsiteY2105" fmla="*/ 478144 h 645776"/>
                  <a:gd name="connsiteX2106" fmla="*/ 293477 w 804765"/>
                  <a:gd name="connsiteY2106" fmla="*/ 478872 h 645776"/>
                  <a:gd name="connsiteX2107" fmla="*/ 293759 w 804765"/>
                  <a:gd name="connsiteY2107" fmla="*/ 479437 h 645776"/>
                  <a:gd name="connsiteX2108" fmla="*/ 294234 w 804765"/>
                  <a:gd name="connsiteY2108" fmla="*/ 480343 h 645776"/>
                  <a:gd name="connsiteX2109" fmla="*/ 294609 w 804765"/>
                  <a:gd name="connsiteY2109" fmla="*/ 481159 h 645776"/>
                  <a:gd name="connsiteX2110" fmla="*/ 294744 w 804765"/>
                  <a:gd name="connsiteY2110" fmla="*/ 481672 h 645776"/>
                  <a:gd name="connsiteX2111" fmla="*/ 294912 w 804765"/>
                  <a:gd name="connsiteY2111" fmla="*/ 482196 h 645776"/>
                  <a:gd name="connsiteX2112" fmla="*/ 294928 w 804765"/>
                  <a:gd name="connsiteY2112" fmla="*/ 482857 h 645776"/>
                  <a:gd name="connsiteX2113" fmla="*/ 294889 w 804765"/>
                  <a:gd name="connsiteY2113" fmla="*/ 483339 h 645776"/>
                  <a:gd name="connsiteX2114" fmla="*/ 294601 w 804765"/>
                  <a:gd name="connsiteY2114" fmla="*/ 483978 h 645776"/>
                  <a:gd name="connsiteX2115" fmla="*/ 294273 w 804765"/>
                  <a:gd name="connsiteY2115" fmla="*/ 484462 h 645776"/>
                  <a:gd name="connsiteX2116" fmla="*/ 293512 w 804765"/>
                  <a:gd name="connsiteY2116" fmla="*/ 485140 h 645776"/>
                  <a:gd name="connsiteX2117" fmla="*/ 292901 w 804765"/>
                  <a:gd name="connsiteY2117" fmla="*/ 485589 h 645776"/>
                  <a:gd name="connsiteX2118" fmla="*/ 292635 w 804765"/>
                  <a:gd name="connsiteY2118" fmla="*/ 486055 h 645776"/>
                  <a:gd name="connsiteX2119" fmla="*/ 291800 w 804765"/>
                  <a:gd name="connsiteY2119" fmla="*/ 486925 h 645776"/>
                  <a:gd name="connsiteX2120" fmla="*/ 291357 w 804765"/>
                  <a:gd name="connsiteY2120" fmla="*/ 487368 h 645776"/>
                  <a:gd name="connsiteX2121" fmla="*/ 290638 w 804765"/>
                  <a:gd name="connsiteY2121" fmla="*/ 488550 h 645776"/>
                  <a:gd name="connsiteX2122" fmla="*/ 290340 w 804765"/>
                  <a:gd name="connsiteY2122" fmla="*/ 489099 h 645776"/>
                  <a:gd name="connsiteX2123" fmla="*/ 290291 w 804765"/>
                  <a:gd name="connsiteY2123" fmla="*/ 489885 h 645776"/>
                  <a:gd name="connsiteX2124" fmla="*/ 290584 w 804765"/>
                  <a:gd name="connsiteY2124" fmla="*/ 490942 h 645776"/>
                  <a:gd name="connsiteX2125" fmla="*/ 290831 w 804765"/>
                  <a:gd name="connsiteY2125" fmla="*/ 491398 h 645776"/>
                  <a:gd name="connsiteX2126" fmla="*/ 290949 w 804765"/>
                  <a:gd name="connsiteY2126" fmla="*/ 491825 h 645776"/>
                  <a:gd name="connsiteX2127" fmla="*/ 291248 w 804765"/>
                  <a:gd name="connsiteY2127" fmla="*/ 493016 h 645776"/>
                  <a:gd name="connsiteX2128" fmla="*/ 291396 w 804765"/>
                  <a:gd name="connsiteY2128" fmla="*/ 493459 h 645776"/>
                  <a:gd name="connsiteX2129" fmla="*/ 291621 w 804765"/>
                  <a:gd name="connsiteY2129" fmla="*/ 494040 h 645776"/>
                  <a:gd name="connsiteX2130" fmla="*/ 291852 w 804765"/>
                  <a:gd name="connsiteY2130" fmla="*/ 495768 h 645776"/>
                  <a:gd name="connsiteX2131" fmla="*/ 292000 w 804765"/>
                  <a:gd name="connsiteY2131" fmla="*/ 496647 h 645776"/>
                  <a:gd name="connsiteX2132" fmla="*/ 292083 w 804765"/>
                  <a:gd name="connsiteY2132" fmla="*/ 497264 h 645776"/>
                  <a:gd name="connsiteX2133" fmla="*/ 292288 w 804765"/>
                  <a:gd name="connsiteY2133" fmla="*/ 497858 h 645776"/>
                  <a:gd name="connsiteX2134" fmla="*/ 292478 w 804765"/>
                  <a:gd name="connsiteY2134" fmla="*/ 498622 h 645776"/>
                  <a:gd name="connsiteX2135" fmla="*/ 292696 w 804765"/>
                  <a:gd name="connsiteY2135" fmla="*/ 499107 h 645776"/>
                  <a:gd name="connsiteX2136" fmla="*/ 292991 w 804765"/>
                  <a:gd name="connsiteY2136" fmla="*/ 499505 h 645776"/>
                  <a:gd name="connsiteX2137" fmla="*/ 293296 w 804765"/>
                  <a:gd name="connsiteY2137" fmla="*/ 499993 h 645776"/>
                  <a:gd name="connsiteX2138" fmla="*/ 293811 w 804765"/>
                  <a:gd name="connsiteY2138" fmla="*/ 500292 h 645776"/>
                  <a:gd name="connsiteX2139" fmla="*/ 294218 w 804765"/>
                  <a:gd name="connsiteY2139" fmla="*/ 500638 h 645776"/>
                  <a:gd name="connsiteX2140" fmla="*/ 294799 w 804765"/>
                  <a:gd name="connsiteY2140" fmla="*/ 500976 h 645776"/>
                  <a:gd name="connsiteX2141" fmla="*/ 295107 w 804765"/>
                  <a:gd name="connsiteY2141" fmla="*/ 501425 h 645776"/>
                  <a:gd name="connsiteX2142" fmla="*/ 294771 w 804765"/>
                  <a:gd name="connsiteY2142" fmla="*/ 501987 h 645776"/>
                  <a:gd name="connsiteX2143" fmla="*/ 293929 w 804765"/>
                  <a:gd name="connsiteY2143" fmla="*/ 502115 h 645776"/>
                  <a:gd name="connsiteX2144" fmla="*/ 293271 w 804765"/>
                  <a:gd name="connsiteY2144" fmla="*/ 502090 h 645776"/>
                  <a:gd name="connsiteX2145" fmla="*/ 292410 w 804765"/>
                  <a:gd name="connsiteY2145" fmla="*/ 501929 h 645776"/>
                  <a:gd name="connsiteX2146" fmla="*/ 291575 w 804765"/>
                  <a:gd name="connsiteY2146" fmla="*/ 501788 h 645776"/>
                  <a:gd name="connsiteX2147" fmla="*/ 290798 w 804765"/>
                  <a:gd name="connsiteY2147" fmla="*/ 501753 h 645776"/>
                  <a:gd name="connsiteX2148" fmla="*/ 289983 w 804765"/>
                  <a:gd name="connsiteY2148" fmla="*/ 501756 h 645776"/>
                  <a:gd name="connsiteX2149" fmla="*/ 288525 w 804765"/>
                  <a:gd name="connsiteY2149" fmla="*/ 501785 h 645776"/>
                  <a:gd name="connsiteX2150" fmla="*/ 287613 w 804765"/>
                  <a:gd name="connsiteY2150" fmla="*/ 502025 h 645776"/>
                  <a:gd name="connsiteX2151" fmla="*/ 287052 w 804765"/>
                  <a:gd name="connsiteY2151" fmla="*/ 502976 h 645776"/>
                  <a:gd name="connsiteX2152" fmla="*/ 286669 w 804765"/>
                  <a:gd name="connsiteY2152" fmla="*/ 503355 h 645776"/>
                  <a:gd name="connsiteX2153" fmla="*/ 286165 w 804765"/>
                  <a:gd name="connsiteY2153" fmla="*/ 503557 h 645776"/>
                  <a:gd name="connsiteX2154" fmla="*/ 285564 w 804765"/>
                  <a:gd name="connsiteY2154" fmla="*/ 503515 h 645776"/>
                  <a:gd name="connsiteX2155" fmla="*/ 284274 w 804765"/>
                  <a:gd name="connsiteY2155" fmla="*/ 503586 h 645776"/>
                  <a:gd name="connsiteX2156" fmla="*/ 283475 w 804765"/>
                  <a:gd name="connsiteY2156" fmla="*/ 503682 h 645776"/>
                  <a:gd name="connsiteX2157" fmla="*/ 282755 w 804765"/>
                  <a:gd name="connsiteY2157" fmla="*/ 503833 h 645776"/>
                  <a:gd name="connsiteX2158" fmla="*/ 282110 w 804765"/>
                  <a:gd name="connsiteY2158" fmla="*/ 504042 h 645776"/>
                  <a:gd name="connsiteX2159" fmla="*/ 281173 w 804765"/>
                  <a:gd name="connsiteY2159" fmla="*/ 504668 h 645776"/>
                  <a:gd name="connsiteX2160" fmla="*/ 280730 w 804765"/>
                  <a:gd name="connsiteY2160" fmla="*/ 505072 h 645776"/>
                  <a:gd name="connsiteX2161" fmla="*/ 280175 w 804765"/>
                  <a:gd name="connsiteY2161" fmla="*/ 505724 h 645776"/>
                  <a:gd name="connsiteX2162" fmla="*/ 279535 w 804765"/>
                  <a:gd name="connsiteY2162" fmla="*/ 506135 h 645776"/>
                  <a:gd name="connsiteX2163" fmla="*/ 278078 w 804765"/>
                  <a:gd name="connsiteY2163" fmla="*/ 506790 h 645776"/>
                  <a:gd name="connsiteX2164" fmla="*/ 277744 w 804765"/>
                  <a:gd name="connsiteY2164" fmla="*/ 507227 h 645776"/>
                  <a:gd name="connsiteX2165" fmla="*/ 277355 w 804765"/>
                  <a:gd name="connsiteY2165" fmla="*/ 508354 h 645776"/>
                  <a:gd name="connsiteX2166" fmla="*/ 277181 w 804765"/>
                  <a:gd name="connsiteY2166" fmla="*/ 509112 h 645776"/>
                  <a:gd name="connsiteX2167" fmla="*/ 276761 w 804765"/>
                  <a:gd name="connsiteY2167" fmla="*/ 509805 h 645776"/>
                  <a:gd name="connsiteX2168" fmla="*/ 276664 w 804765"/>
                  <a:gd name="connsiteY2168" fmla="*/ 510293 h 645776"/>
                  <a:gd name="connsiteX2169" fmla="*/ 276536 w 804765"/>
                  <a:gd name="connsiteY2169" fmla="*/ 510762 h 645776"/>
                  <a:gd name="connsiteX2170" fmla="*/ 276561 w 804765"/>
                  <a:gd name="connsiteY2170" fmla="*/ 511311 h 645776"/>
                  <a:gd name="connsiteX2171" fmla="*/ 276473 w 804765"/>
                  <a:gd name="connsiteY2171" fmla="*/ 511838 h 645776"/>
                  <a:gd name="connsiteX2172" fmla="*/ 276347 w 804765"/>
                  <a:gd name="connsiteY2172" fmla="*/ 512740 h 645776"/>
                  <a:gd name="connsiteX2173" fmla="*/ 276282 w 804765"/>
                  <a:gd name="connsiteY2173" fmla="*/ 513902 h 645776"/>
                  <a:gd name="connsiteX2174" fmla="*/ 276311 w 804765"/>
                  <a:gd name="connsiteY2174" fmla="*/ 514406 h 645776"/>
                  <a:gd name="connsiteX2175" fmla="*/ 276064 w 804765"/>
                  <a:gd name="connsiteY2175" fmla="*/ 514949 h 645776"/>
                  <a:gd name="connsiteX2176" fmla="*/ 275824 w 804765"/>
                  <a:gd name="connsiteY2176" fmla="*/ 515549 h 645776"/>
                  <a:gd name="connsiteX2177" fmla="*/ 275554 w 804765"/>
                  <a:gd name="connsiteY2177" fmla="*/ 516159 h 645776"/>
                  <a:gd name="connsiteX2178" fmla="*/ 275149 w 804765"/>
                  <a:gd name="connsiteY2178" fmla="*/ 516663 h 645776"/>
                  <a:gd name="connsiteX2179" fmla="*/ 274561 w 804765"/>
                  <a:gd name="connsiteY2179" fmla="*/ 517007 h 645776"/>
                  <a:gd name="connsiteX2180" fmla="*/ 273775 w 804765"/>
                  <a:gd name="connsiteY2180" fmla="*/ 517078 h 645776"/>
                  <a:gd name="connsiteX2181" fmla="*/ 273319 w 804765"/>
                  <a:gd name="connsiteY2181" fmla="*/ 517598 h 645776"/>
                  <a:gd name="connsiteX2182" fmla="*/ 272872 w 804765"/>
                  <a:gd name="connsiteY2182" fmla="*/ 517877 h 645776"/>
                  <a:gd name="connsiteX2183" fmla="*/ 272577 w 804765"/>
                  <a:gd name="connsiteY2183" fmla="*/ 518352 h 645776"/>
                  <a:gd name="connsiteX2184" fmla="*/ 271672 w 804765"/>
                  <a:gd name="connsiteY2184" fmla="*/ 519219 h 645776"/>
                  <a:gd name="connsiteX2185" fmla="*/ 271062 w 804765"/>
                  <a:gd name="connsiteY2185" fmla="*/ 519726 h 645776"/>
                  <a:gd name="connsiteX2186" fmla="*/ 270805 w 804765"/>
                  <a:gd name="connsiteY2186" fmla="*/ 520568 h 645776"/>
                  <a:gd name="connsiteX2187" fmla="*/ 269867 w 804765"/>
                  <a:gd name="connsiteY2187" fmla="*/ 521281 h 645776"/>
                  <a:gd name="connsiteX2188" fmla="*/ 269376 w 804765"/>
                  <a:gd name="connsiteY2188" fmla="*/ 522051 h 645776"/>
                  <a:gd name="connsiteX2189" fmla="*/ 268249 w 804765"/>
                  <a:gd name="connsiteY2189" fmla="*/ 522883 h 645776"/>
                  <a:gd name="connsiteX2190" fmla="*/ 267619 w 804765"/>
                  <a:gd name="connsiteY2190" fmla="*/ 523785 h 645776"/>
                  <a:gd name="connsiteX2191" fmla="*/ 267238 w 804765"/>
                  <a:gd name="connsiteY2191" fmla="*/ 524106 h 645776"/>
                  <a:gd name="connsiteX2192" fmla="*/ 266506 w 804765"/>
                  <a:gd name="connsiteY2192" fmla="*/ 524292 h 645776"/>
                  <a:gd name="connsiteX2193" fmla="*/ 266047 w 804765"/>
                  <a:gd name="connsiteY2193" fmla="*/ 524809 h 645776"/>
                  <a:gd name="connsiteX2194" fmla="*/ 265173 w 804765"/>
                  <a:gd name="connsiteY2194" fmla="*/ 525448 h 645776"/>
                  <a:gd name="connsiteX2195" fmla="*/ 264711 w 804765"/>
                  <a:gd name="connsiteY2195" fmla="*/ 525833 h 645776"/>
                  <a:gd name="connsiteX2196" fmla="*/ 263944 w 804765"/>
                  <a:gd name="connsiteY2196" fmla="*/ 526216 h 645776"/>
                  <a:gd name="connsiteX2197" fmla="*/ 263680 w 804765"/>
                  <a:gd name="connsiteY2197" fmla="*/ 526623 h 645776"/>
                  <a:gd name="connsiteX2198" fmla="*/ 263198 w 804765"/>
                  <a:gd name="connsiteY2198" fmla="*/ 527092 h 645776"/>
                  <a:gd name="connsiteX2199" fmla="*/ 262971 w 804765"/>
                  <a:gd name="connsiteY2199" fmla="*/ 527599 h 645776"/>
                  <a:gd name="connsiteX2200" fmla="*/ 262900 w 804765"/>
                  <a:gd name="connsiteY2200" fmla="*/ 528097 h 645776"/>
                  <a:gd name="connsiteX2201" fmla="*/ 263032 w 804765"/>
                  <a:gd name="connsiteY2201" fmla="*/ 528871 h 645776"/>
                  <a:gd name="connsiteX2202" fmla="*/ 262868 w 804765"/>
                  <a:gd name="connsiteY2202" fmla="*/ 529677 h 645776"/>
                  <a:gd name="connsiteX2203" fmla="*/ 262251 w 804765"/>
                  <a:gd name="connsiteY2203" fmla="*/ 529991 h 645776"/>
                  <a:gd name="connsiteX2204" fmla="*/ 261869 w 804765"/>
                  <a:gd name="connsiteY2204" fmla="*/ 530386 h 645776"/>
                  <a:gd name="connsiteX2205" fmla="*/ 261501 w 804765"/>
                  <a:gd name="connsiteY2205" fmla="*/ 531054 h 645776"/>
                  <a:gd name="connsiteX2206" fmla="*/ 261481 w 804765"/>
                  <a:gd name="connsiteY2206" fmla="*/ 531892 h 645776"/>
                  <a:gd name="connsiteX2207" fmla="*/ 261946 w 804765"/>
                  <a:gd name="connsiteY2207" fmla="*/ 532014 h 645776"/>
                  <a:gd name="connsiteX2208" fmla="*/ 262450 w 804765"/>
                  <a:gd name="connsiteY2208" fmla="*/ 532184 h 645776"/>
                  <a:gd name="connsiteX2209" fmla="*/ 262501 w 804765"/>
                  <a:gd name="connsiteY2209" fmla="*/ 532647 h 645776"/>
                  <a:gd name="connsiteX2210" fmla="*/ 262990 w 804765"/>
                  <a:gd name="connsiteY2210" fmla="*/ 532698 h 645776"/>
                  <a:gd name="connsiteX2211" fmla="*/ 263234 w 804765"/>
                  <a:gd name="connsiteY2211" fmla="*/ 533501 h 645776"/>
                  <a:gd name="connsiteX2212" fmla="*/ 263600 w 804765"/>
                  <a:gd name="connsiteY2212" fmla="*/ 533876 h 645776"/>
                  <a:gd name="connsiteX2213" fmla="*/ 263963 w 804765"/>
                  <a:gd name="connsiteY2213" fmla="*/ 534406 h 645776"/>
                  <a:gd name="connsiteX2214" fmla="*/ 263860 w 804765"/>
                  <a:gd name="connsiteY2214" fmla="*/ 534872 h 645776"/>
                  <a:gd name="connsiteX2215" fmla="*/ 263976 w 804765"/>
                  <a:gd name="connsiteY2215" fmla="*/ 535366 h 645776"/>
                  <a:gd name="connsiteX2216" fmla="*/ 264383 w 804765"/>
                  <a:gd name="connsiteY2216" fmla="*/ 535703 h 645776"/>
                  <a:gd name="connsiteX2217" fmla="*/ 265182 w 804765"/>
                  <a:gd name="connsiteY2217" fmla="*/ 535687 h 645776"/>
                  <a:gd name="connsiteX2218" fmla="*/ 265686 w 804765"/>
                  <a:gd name="connsiteY2218" fmla="*/ 535996 h 645776"/>
                  <a:gd name="connsiteX2219" fmla="*/ 266335 w 804765"/>
                  <a:gd name="connsiteY2219" fmla="*/ 535540 h 645776"/>
                  <a:gd name="connsiteX2220" fmla="*/ 266955 w 804765"/>
                  <a:gd name="connsiteY2220" fmla="*/ 535463 h 645776"/>
                  <a:gd name="connsiteX2221" fmla="*/ 267617 w 804765"/>
                  <a:gd name="connsiteY2221" fmla="*/ 535360 h 645776"/>
                  <a:gd name="connsiteX2222" fmla="*/ 267842 w 804765"/>
                  <a:gd name="connsiteY2222" fmla="*/ 535858 h 645776"/>
                  <a:gd name="connsiteX2223" fmla="*/ 268294 w 804765"/>
                  <a:gd name="connsiteY2223" fmla="*/ 535960 h 645776"/>
                  <a:gd name="connsiteX2224" fmla="*/ 268712 w 804765"/>
                  <a:gd name="connsiteY2224" fmla="*/ 535787 h 645776"/>
                  <a:gd name="connsiteX2225" fmla="*/ 269029 w 804765"/>
                  <a:gd name="connsiteY2225" fmla="*/ 536191 h 645776"/>
                  <a:gd name="connsiteX2226" fmla="*/ 269369 w 804765"/>
                  <a:gd name="connsiteY2226" fmla="*/ 536715 h 645776"/>
                  <a:gd name="connsiteX2227" fmla="*/ 269634 w 804765"/>
                  <a:gd name="connsiteY2227" fmla="*/ 537530 h 645776"/>
                  <a:gd name="connsiteX2228" fmla="*/ 270294 w 804765"/>
                  <a:gd name="connsiteY2228" fmla="*/ 537325 h 645776"/>
                  <a:gd name="connsiteX2229" fmla="*/ 270468 w 804765"/>
                  <a:gd name="connsiteY2229" fmla="*/ 537973 h 645776"/>
                  <a:gd name="connsiteX2230" fmla="*/ 271020 w 804765"/>
                  <a:gd name="connsiteY2230" fmla="*/ 537983 h 645776"/>
                  <a:gd name="connsiteX2231" fmla="*/ 271607 w 804765"/>
                  <a:gd name="connsiteY2231" fmla="*/ 537925 h 645776"/>
                  <a:gd name="connsiteX2232" fmla="*/ 271838 w 804765"/>
                  <a:gd name="connsiteY2232" fmla="*/ 538359 h 645776"/>
                  <a:gd name="connsiteX2233" fmla="*/ 271720 w 804765"/>
                  <a:gd name="connsiteY2233" fmla="*/ 538895 h 645776"/>
                  <a:gd name="connsiteX2234" fmla="*/ 272160 w 804765"/>
                  <a:gd name="connsiteY2234" fmla="*/ 539409 h 645776"/>
                  <a:gd name="connsiteX2235" fmla="*/ 272555 w 804765"/>
                  <a:gd name="connsiteY2235" fmla="*/ 539955 h 645776"/>
                  <a:gd name="connsiteX2236" fmla="*/ 272744 w 804765"/>
                  <a:gd name="connsiteY2236" fmla="*/ 540481 h 645776"/>
                  <a:gd name="connsiteX2237" fmla="*/ 272892 w 804765"/>
                  <a:gd name="connsiteY2237" fmla="*/ 541049 h 645776"/>
                  <a:gd name="connsiteX2238" fmla="*/ 272950 w 804765"/>
                  <a:gd name="connsiteY2238" fmla="*/ 541544 h 645776"/>
                  <a:gd name="connsiteX2239" fmla="*/ 273691 w 804765"/>
                  <a:gd name="connsiteY2239" fmla="*/ 541826 h 645776"/>
                  <a:gd name="connsiteX2240" fmla="*/ 274363 w 804765"/>
                  <a:gd name="connsiteY2240" fmla="*/ 542147 h 645776"/>
                  <a:gd name="connsiteX2241" fmla="*/ 274689 w 804765"/>
                  <a:gd name="connsiteY2241" fmla="*/ 542481 h 645776"/>
                  <a:gd name="connsiteX2242" fmla="*/ 275091 w 804765"/>
                  <a:gd name="connsiteY2242" fmla="*/ 542703 h 645776"/>
                  <a:gd name="connsiteX2243" fmla="*/ 275746 w 804765"/>
                  <a:gd name="connsiteY2243" fmla="*/ 542947 h 645776"/>
                  <a:gd name="connsiteX2244" fmla="*/ 276241 w 804765"/>
                  <a:gd name="connsiteY2244" fmla="*/ 542809 h 645776"/>
                  <a:gd name="connsiteX2245" fmla="*/ 276937 w 804765"/>
                  <a:gd name="connsiteY2245" fmla="*/ 542995 h 645776"/>
                  <a:gd name="connsiteX2246" fmla="*/ 277513 w 804765"/>
                  <a:gd name="connsiteY2246" fmla="*/ 543217 h 645776"/>
                  <a:gd name="connsiteX2247" fmla="*/ 278576 w 804765"/>
                  <a:gd name="connsiteY2247" fmla="*/ 543464 h 645776"/>
                  <a:gd name="connsiteX2248" fmla="*/ 279060 w 804765"/>
                  <a:gd name="connsiteY2248" fmla="*/ 543438 h 645776"/>
                  <a:gd name="connsiteX2249" fmla="*/ 279753 w 804765"/>
                  <a:gd name="connsiteY2249" fmla="*/ 543233 h 645776"/>
                  <a:gd name="connsiteX2250" fmla="*/ 280158 w 804765"/>
                  <a:gd name="connsiteY2250" fmla="*/ 543766 h 645776"/>
                  <a:gd name="connsiteX2251" fmla="*/ 280610 w 804765"/>
                  <a:gd name="connsiteY2251" fmla="*/ 544039 h 645776"/>
                  <a:gd name="connsiteX2252" fmla="*/ 280883 w 804765"/>
                  <a:gd name="connsiteY2252" fmla="*/ 544427 h 645776"/>
                  <a:gd name="connsiteX2253" fmla="*/ 281545 w 804765"/>
                  <a:gd name="connsiteY2253" fmla="*/ 544684 h 645776"/>
                  <a:gd name="connsiteX2254" fmla="*/ 282345 w 804765"/>
                  <a:gd name="connsiteY2254" fmla="*/ 545095 h 645776"/>
                  <a:gd name="connsiteX2255" fmla="*/ 283005 w 804765"/>
                  <a:gd name="connsiteY2255" fmla="*/ 545178 h 645776"/>
                  <a:gd name="connsiteX2256" fmla="*/ 283562 w 804765"/>
                  <a:gd name="connsiteY2256" fmla="*/ 545471 h 645776"/>
                  <a:gd name="connsiteX2257" fmla="*/ 283892 w 804765"/>
                  <a:gd name="connsiteY2257" fmla="*/ 545024 h 645776"/>
                  <a:gd name="connsiteX2258" fmla="*/ 284604 w 804765"/>
                  <a:gd name="connsiteY2258" fmla="*/ 545194 h 645776"/>
                  <a:gd name="connsiteX2259" fmla="*/ 285283 w 804765"/>
                  <a:gd name="connsiteY2259" fmla="*/ 544597 h 645776"/>
                  <a:gd name="connsiteX2260" fmla="*/ 285684 w 804765"/>
                  <a:gd name="connsiteY2260" fmla="*/ 544376 h 645776"/>
                  <a:gd name="connsiteX2261" fmla="*/ 286102 w 804765"/>
                  <a:gd name="connsiteY2261" fmla="*/ 544597 h 645776"/>
                  <a:gd name="connsiteX2262" fmla="*/ 286707 w 804765"/>
                  <a:gd name="connsiteY2262" fmla="*/ 544546 h 645776"/>
                  <a:gd name="connsiteX2263" fmla="*/ 287115 w 804765"/>
                  <a:gd name="connsiteY2263" fmla="*/ 545194 h 645776"/>
                  <a:gd name="connsiteX2264" fmla="*/ 287456 w 804765"/>
                  <a:gd name="connsiteY2264" fmla="*/ 545622 h 645776"/>
                  <a:gd name="connsiteX2265" fmla="*/ 287995 w 804765"/>
                  <a:gd name="connsiteY2265" fmla="*/ 545432 h 645776"/>
                  <a:gd name="connsiteX2266" fmla="*/ 287980 w 804765"/>
                  <a:gd name="connsiteY2266" fmla="*/ 546029 h 645776"/>
                  <a:gd name="connsiteX2267" fmla="*/ 288483 w 804765"/>
                  <a:gd name="connsiteY2267" fmla="*/ 546662 h 645776"/>
                  <a:gd name="connsiteX2268" fmla="*/ 288850 w 804765"/>
                  <a:gd name="connsiteY2268" fmla="*/ 546970 h 645776"/>
                  <a:gd name="connsiteX2269" fmla="*/ 289180 w 804765"/>
                  <a:gd name="connsiteY2269" fmla="*/ 547310 h 645776"/>
                  <a:gd name="connsiteX2270" fmla="*/ 290294 w 804765"/>
                  <a:gd name="connsiteY2270" fmla="*/ 548473 h 645776"/>
                  <a:gd name="connsiteX2271" fmla="*/ 290535 w 804765"/>
                  <a:gd name="connsiteY2271" fmla="*/ 549311 h 645776"/>
                  <a:gd name="connsiteX2272" fmla="*/ 291027 w 804765"/>
                  <a:gd name="connsiteY2272" fmla="*/ 549105 h 645776"/>
                  <a:gd name="connsiteX2273" fmla="*/ 291720 w 804765"/>
                  <a:gd name="connsiteY2273" fmla="*/ 549651 h 645776"/>
                  <a:gd name="connsiteX2274" fmla="*/ 292138 w 804765"/>
                  <a:gd name="connsiteY2274" fmla="*/ 550178 h 645776"/>
                  <a:gd name="connsiteX2275" fmla="*/ 292057 w 804765"/>
                  <a:gd name="connsiteY2275" fmla="*/ 550752 h 645776"/>
                  <a:gd name="connsiteX2276" fmla="*/ 292195 w 804765"/>
                  <a:gd name="connsiteY2276" fmla="*/ 551234 h 645776"/>
                  <a:gd name="connsiteX2277" fmla="*/ 292584 w 804765"/>
                  <a:gd name="connsiteY2277" fmla="*/ 551831 h 645776"/>
                  <a:gd name="connsiteX2278" fmla="*/ 292930 w 804765"/>
                  <a:gd name="connsiteY2278" fmla="*/ 552300 h 645776"/>
                  <a:gd name="connsiteX2279" fmla="*/ 293458 w 804765"/>
                  <a:gd name="connsiteY2279" fmla="*/ 552888 h 645776"/>
                  <a:gd name="connsiteX2280" fmla="*/ 293506 w 804765"/>
                  <a:gd name="connsiteY2280" fmla="*/ 553466 h 645776"/>
                  <a:gd name="connsiteX2281" fmla="*/ 293210 w 804765"/>
                  <a:gd name="connsiteY2281" fmla="*/ 554355 h 645776"/>
                  <a:gd name="connsiteX2282" fmla="*/ 293531 w 804765"/>
                  <a:gd name="connsiteY2282" fmla="*/ 554759 h 645776"/>
                  <a:gd name="connsiteX2283" fmla="*/ 293409 w 804765"/>
                  <a:gd name="connsiteY2283" fmla="*/ 555238 h 645776"/>
                  <a:gd name="connsiteX2284" fmla="*/ 293044 w 804765"/>
                  <a:gd name="connsiteY2284" fmla="*/ 555597 h 645776"/>
                  <a:gd name="connsiteX2285" fmla="*/ 292523 w 804765"/>
                  <a:gd name="connsiteY2285" fmla="*/ 555719 h 645776"/>
                  <a:gd name="connsiteX2286" fmla="*/ 292256 w 804765"/>
                  <a:gd name="connsiteY2286" fmla="*/ 556124 h 645776"/>
                  <a:gd name="connsiteX2287" fmla="*/ 292144 w 804765"/>
                  <a:gd name="connsiteY2287" fmla="*/ 556798 h 645776"/>
                  <a:gd name="connsiteX2288" fmla="*/ 292199 w 804765"/>
                  <a:gd name="connsiteY2288" fmla="*/ 557453 h 645776"/>
                  <a:gd name="connsiteX2289" fmla="*/ 292504 w 804765"/>
                  <a:gd name="connsiteY2289" fmla="*/ 558034 h 645776"/>
                  <a:gd name="connsiteX2290" fmla="*/ 291983 w 804765"/>
                  <a:gd name="connsiteY2290" fmla="*/ 558333 h 645776"/>
                  <a:gd name="connsiteX2291" fmla="*/ 292153 w 804765"/>
                  <a:gd name="connsiteY2291" fmla="*/ 559145 h 645776"/>
                  <a:gd name="connsiteX2292" fmla="*/ 293149 w 804765"/>
                  <a:gd name="connsiteY2292" fmla="*/ 560776 h 645776"/>
                  <a:gd name="connsiteX2293" fmla="*/ 294077 w 804765"/>
                  <a:gd name="connsiteY2293" fmla="*/ 561053 h 645776"/>
                  <a:gd name="connsiteX2294" fmla="*/ 294921 w 804765"/>
                  <a:gd name="connsiteY2294" fmla="*/ 561053 h 645776"/>
                  <a:gd name="connsiteX2295" fmla="*/ 295647 w 804765"/>
                  <a:gd name="connsiteY2295" fmla="*/ 560497 h 645776"/>
                  <a:gd name="connsiteX2296" fmla="*/ 296412 w 804765"/>
                  <a:gd name="connsiteY2296" fmla="*/ 559627 h 645776"/>
                  <a:gd name="connsiteX2297" fmla="*/ 297294 w 804765"/>
                  <a:gd name="connsiteY2297" fmla="*/ 558596 h 645776"/>
                  <a:gd name="connsiteX2298" fmla="*/ 298019 w 804765"/>
                  <a:gd name="connsiteY2298" fmla="*/ 557765 h 645776"/>
                  <a:gd name="connsiteX2299" fmla="*/ 298822 w 804765"/>
                  <a:gd name="connsiteY2299" fmla="*/ 557171 h 645776"/>
                  <a:gd name="connsiteX2300" fmla="*/ 300521 w 804765"/>
                  <a:gd name="connsiteY2300" fmla="*/ 557283 h 645776"/>
                  <a:gd name="connsiteX2301" fmla="*/ 301257 w 804765"/>
                  <a:gd name="connsiteY2301" fmla="*/ 557489 h 645776"/>
                  <a:gd name="connsiteX2302" fmla="*/ 301770 w 804765"/>
                  <a:gd name="connsiteY2302" fmla="*/ 557318 h 645776"/>
                  <a:gd name="connsiteX2303" fmla="*/ 302200 w 804765"/>
                  <a:gd name="connsiteY2303" fmla="*/ 557903 h 645776"/>
                  <a:gd name="connsiteX2304" fmla="*/ 302335 w 804765"/>
                  <a:gd name="connsiteY2304" fmla="*/ 558590 h 645776"/>
                  <a:gd name="connsiteX2305" fmla="*/ 302652 w 804765"/>
                  <a:gd name="connsiteY2305" fmla="*/ 558895 h 645776"/>
                  <a:gd name="connsiteX2306" fmla="*/ 303427 w 804765"/>
                  <a:gd name="connsiteY2306" fmla="*/ 559023 h 645776"/>
                  <a:gd name="connsiteX2307" fmla="*/ 304871 w 804765"/>
                  <a:gd name="connsiteY2307" fmla="*/ 558734 h 645776"/>
                  <a:gd name="connsiteX2308" fmla="*/ 305524 w 804765"/>
                  <a:gd name="connsiteY2308" fmla="*/ 558555 h 645776"/>
                  <a:gd name="connsiteX2309" fmla="*/ 305999 w 804765"/>
                  <a:gd name="connsiteY2309" fmla="*/ 558423 h 645776"/>
                  <a:gd name="connsiteX2310" fmla="*/ 307504 w 804765"/>
                  <a:gd name="connsiteY2310" fmla="*/ 558047 h 645776"/>
                  <a:gd name="connsiteX2311" fmla="*/ 307941 w 804765"/>
                  <a:gd name="connsiteY2311" fmla="*/ 557874 h 645776"/>
                  <a:gd name="connsiteX2312" fmla="*/ 308449 w 804765"/>
                  <a:gd name="connsiteY2312" fmla="*/ 557537 h 645776"/>
                  <a:gd name="connsiteX2313" fmla="*/ 309665 w 804765"/>
                  <a:gd name="connsiteY2313" fmla="*/ 556615 h 645776"/>
                  <a:gd name="connsiteX2314" fmla="*/ 309877 w 804765"/>
                  <a:gd name="connsiteY2314" fmla="*/ 555983 h 645776"/>
                  <a:gd name="connsiteX2315" fmla="*/ 310361 w 804765"/>
                  <a:gd name="connsiteY2315" fmla="*/ 555854 h 645776"/>
                  <a:gd name="connsiteX2316" fmla="*/ 310375 w 804765"/>
                  <a:gd name="connsiteY2316" fmla="*/ 555402 h 645776"/>
                  <a:gd name="connsiteX2317" fmla="*/ 310754 w 804765"/>
                  <a:gd name="connsiteY2317" fmla="*/ 554782 h 645776"/>
                  <a:gd name="connsiteX2318" fmla="*/ 311042 w 804765"/>
                  <a:gd name="connsiteY2318" fmla="*/ 554018 h 645776"/>
                  <a:gd name="connsiteX2319" fmla="*/ 311476 w 804765"/>
                  <a:gd name="connsiteY2319" fmla="*/ 553851 h 645776"/>
                  <a:gd name="connsiteX2320" fmla="*/ 312096 w 804765"/>
                  <a:gd name="connsiteY2320" fmla="*/ 554031 h 645776"/>
                  <a:gd name="connsiteX2321" fmla="*/ 312870 w 804765"/>
                  <a:gd name="connsiteY2321" fmla="*/ 554740 h 645776"/>
                  <a:gd name="connsiteX2322" fmla="*/ 313329 w 804765"/>
                  <a:gd name="connsiteY2322" fmla="*/ 554830 h 645776"/>
                  <a:gd name="connsiteX2323" fmla="*/ 313868 w 804765"/>
                  <a:gd name="connsiteY2323" fmla="*/ 554663 h 645776"/>
                  <a:gd name="connsiteX2324" fmla="*/ 314195 w 804765"/>
                  <a:gd name="connsiteY2324" fmla="*/ 554287 h 645776"/>
                  <a:gd name="connsiteX2325" fmla="*/ 315037 w 804765"/>
                  <a:gd name="connsiteY2325" fmla="*/ 554262 h 645776"/>
                  <a:gd name="connsiteX2326" fmla="*/ 315733 w 804765"/>
                  <a:gd name="connsiteY2326" fmla="*/ 554506 h 645776"/>
                  <a:gd name="connsiteX2327" fmla="*/ 315935 w 804765"/>
                  <a:gd name="connsiteY2327" fmla="*/ 554936 h 645776"/>
                  <a:gd name="connsiteX2328" fmla="*/ 316334 w 804765"/>
                  <a:gd name="connsiteY2328" fmla="*/ 554580 h 645776"/>
                  <a:gd name="connsiteX2329" fmla="*/ 316832 w 804765"/>
                  <a:gd name="connsiteY2329" fmla="*/ 554753 h 645776"/>
                  <a:gd name="connsiteX2330" fmla="*/ 317259 w 804765"/>
                  <a:gd name="connsiteY2330" fmla="*/ 554461 h 645776"/>
                  <a:gd name="connsiteX2331" fmla="*/ 317773 w 804765"/>
                  <a:gd name="connsiteY2331" fmla="*/ 554297 h 645776"/>
                  <a:gd name="connsiteX2332" fmla="*/ 318181 w 804765"/>
                  <a:gd name="connsiteY2332" fmla="*/ 554560 h 645776"/>
                  <a:gd name="connsiteX2333" fmla="*/ 318758 w 804765"/>
                  <a:gd name="connsiteY2333" fmla="*/ 554268 h 645776"/>
                  <a:gd name="connsiteX2334" fmla="*/ 319429 w 804765"/>
                  <a:gd name="connsiteY2334" fmla="*/ 553947 h 645776"/>
                  <a:gd name="connsiteX2335" fmla="*/ 319673 w 804765"/>
                  <a:gd name="connsiteY2335" fmla="*/ 554348 h 645776"/>
                  <a:gd name="connsiteX2336" fmla="*/ 320114 w 804765"/>
                  <a:gd name="connsiteY2336" fmla="*/ 554535 h 645776"/>
                  <a:gd name="connsiteX2337" fmla="*/ 320553 w 804765"/>
                  <a:gd name="connsiteY2337" fmla="*/ 554304 h 645776"/>
                  <a:gd name="connsiteX2338" fmla="*/ 321005 w 804765"/>
                  <a:gd name="connsiteY2338" fmla="*/ 554066 h 645776"/>
                  <a:gd name="connsiteX2339" fmla="*/ 321555 w 804765"/>
                  <a:gd name="connsiteY2339" fmla="*/ 554104 h 645776"/>
                  <a:gd name="connsiteX2340" fmla="*/ 322085 w 804765"/>
                  <a:gd name="connsiteY2340" fmla="*/ 554320 h 645776"/>
                  <a:gd name="connsiteX2341" fmla="*/ 322412 w 804765"/>
                  <a:gd name="connsiteY2341" fmla="*/ 554673 h 645776"/>
                  <a:gd name="connsiteX2342" fmla="*/ 322743 w 804765"/>
                  <a:gd name="connsiteY2342" fmla="*/ 555125 h 645776"/>
                  <a:gd name="connsiteX2343" fmla="*/ 323400 w 804765"/>
                  <a:gd name="connsiteY2343" fmla="*/ 555199 h 645776"/>
                  <a:gd name="connsiteX2344" fmla="*/ 324001 w 804765"/>
                  <a:gd name="connsiteY2344" fmla="*/ 555238 h 645776"/>
                  <a:gd name="connsiteX2345" fmla="*/ 324482 w 804765"/>
                  <a:gd name="connsiteY2345" fmla="*/ 555495 h 645776"/>
                  <a:gd name="connsiteX2346" fmla="*/ 324990 w 804765"/>
                  <a:gd name="connsiteY2346" fmla="*/ 555822 h 645776"/>
                  <a:gd name="connsiteX2347" fmla="*/ 325787 w 804765"/>
                  <a:gd name="connsiteY2347" fmla="*/ 555957 h 645776"/>
                  <a:gd name="connsiteX2348" fmla="*/ 326396 w 804765"/>
                  <a:gd name="connsiteY2348" fmla="*/ 556008 h 645776"/>
                  <a:gd name="connsiteX2349" fmla="*/ 326949 w 804765"/>
                  <a:gd name="connsiteY2349" fmla="*/ 555906 h 645776"/>
                  <a:gd name="connsiteX2350" fmla="*/ 327579 w 804765"/>
                  <a:gd name="connsiteY2350" fmla="*/ 555976 h 645776"/>
                  <a:gd name="connsiteX2351" fmla="*/ 328172 w 804765"/>
                  <a:gd name="connsiteY2351" fmla="*/ 555745 h 645776"/>
                  <a:gd name="connsiteX2352" fmla="*/ 328946 w 804765"/>
                  <a:gd name="connsiteY2352" fmla="*/ 555925 h 645776"/>
                  <a:gd name="connsiteX2353" fmla="*/ 329598 w 804765"/>
                  <a:gd name="connsiteY2353" fmla="*/ 556400 h 645776"/>
                  <a:gd name="connsiteX2354" fmla="*/ 329714 w 804765"/>
                  <a:gd name="connsiteY2354" fmla="*/ 556972 h 645776"/>
                  <a:gd name="connsiteX2355" fmla="*/ 329957 w 804765"/>
                  <a:gd name="connsiteY2355" fmla="*/ 557485 h 645776"/>
                  <a:gd name="connsiteX2356" fmla="*/ 330124 w 804765"/>
                  <a:gd name="connsiteY2356" fmla="*/ 558018 h 645776"/>
                  <a:gd name="connsiteX2357" fmla="*/ 330382 w 804765"/>
                  <a:gd name="connsiteY2357" fmla="*/ 558436 h 645776"/>
                  <a:gd name="connsiteX2358" fmla="*/ 330558 w 804765"/>
                  <a:gd name="connsiteY2358" fmla="*/ 558969 h 645776"/>
                  <a:gd name="connsiteX2359" fmla="*/ 330651 w 804765"/>
                  <a:gd name="connsiteY2359" fmla="*/ 559656 h 645776"/>
                  <a:gd name="connsiteX2360" fmla="*/ 330865 w 804765"/>
                  <a:gd name="connsiteY2360" fmla="*/ 560189 h 645776"/>
                  <a:gd name="connsiteX2361" fmla="*/ 330934 w 804765"/>
                  <a:gd name="connsiteY2361" fmla="*/ 560680 h 645776"/>
                  <a:gd name="connsiteX2362" fmla="*/ 331267 w 804765"/>
                  <a:gd name="connsiteY2362" fmla="*/ 561216 h 645776"/>
                  <a:gd name="connsiteX2363" fmla="*/ 331756 w 804765"/>
                  <a:gd name="connsiteY2363" fmla="*/ 561332 h 645776"/>
                  <a:gd name="connsiteX2364" fmla="*/ 332516 w 804765"/>
                  <a:gd name="connsiteY2364" fmla="*/ 561261 h 645776"/>
                  <a:gd name="connsiteX2365" fmla="*/ 333752 w 804765"/>
                  <a:gd name="connsiteY2365" fmla="*/ 560979 h 645776"/>
                  <a:gd name="connsiteX2366" fmla="*/ 334315 w 804765"/>
                  <a:gd name="connsiteY2366" fmla="*/ 561008 h 645776"/>
                  <a:gd name="connsiteX2367" fmla="*/ 334979 w 804765"/>
                  <a:gd name="connsiteY2367" fmla="*/ 561223 h 645776"/>
                  <a:gd name="connsiteX2368" fmla="*/ 335512 w 804765"/>
                  <a:gd name="connsiteY2368" fmla="*/ 561521 h 645776"/>
                  <a:gd name="connsiteX2369" fmla="*/ 335910 w 804765"/>
                  <a:gd name="connsiteY2369" fmla="*/ 561859 h 645776"/>
                  <a:gd name="connsiteX2370" fmla="*/ 336398 w 804765"/>
                  <a:gd name="connsiteY2370" fmla="*/ 562080 h 645776"/>
                  <a:gd name="connsiteX2371" fmla="*/ 337063 w 804765"/>
                  <a:gd name="connsiteY2371" fmla="*/ 562199 h 645776"/>
                  <a:gd name="connsiteX2372" fmla="*/ 337704 w 804765"/>
                  <a:gd name="connsiteY2372" fmla="*/ 562154 h 645776"/>
                  <a:gd name="connsiteX2373" fmla="*/ 338385 w 804765"/>
                  <a:gd name="connsiteY2373" fmla="*/ 561685 h 645776"/>
                  <a:gd name="connsiteX2374" fmla="*/ 338717 w 804765"/>
                  <a:gd name="connsiteY2374" fmla="*/ 561383 h 645776"/>
                  <a:gd name="connsiteX2375" fmla="*/ 339246 w 804765"/>
                  <a:gd name="connsiteY2375" fmla="*/ 560905 h 645776"/>
                  <a:gd name="connsiteX2376" fmla="*/ 340036 w 804765"/>
                  <a:gd name="connsiteY2376" fmla="*/ 560314 h 645776"/>
                  <a:gd name="connsiteX2377" fmla="*/ 340547 w 804765"/>
                  <a:gd name="connsiteY2377" fmla="*/ 559929 h 645776"/>
                  <a:gd name="connsiteX2378" fmla="*/ 341086 w 804765"/>
                  <a:gd name="connsiteY2378" fmla="*/ 559630 h 645776"/>
                  <a:gd name="connsiteX2379" fmla="*/ 341725 w 804765"/>
                  <a:gd name="connsiteY2379" fmla="*/ 559171 h 645776"/>
                  <a:gd name="connsiteX2380" fmla="*/ 342299 w 804765"/>
                  <a:gd name="connsiteY2380" fmla="*/ 558548 h 645776"/>
                  <a:gd name="connsiteX2381" fmla="*/ 342692 w 804765"/>
                  <a:gd name="connsiteY2381" fmla="*/ 558057 h 645776"/>
                  <a:gd name="connsiteX2382" fmla="*/ 343266 w 804765"/>
                  <a:gd name="connsiteY2382" fmla="*/ 557421 h 645776"/>
                  <a:gd name="connsiteX2383" fmla="*/ 344326 w 804765"/>
                  <a:gd name="connsiteY2383" fmla="*/ 557116 h 645776"/>
                  <a:gd name="connsiteX2384" fmla="*/ 345116 w 804765"/>
                  <a:gd name="connsiteY2384" fmla="*/ 557036 h 645776"/>
                  <a:gd name="connsiteX2385" fmla="*/ 345751 w 804765"/>
                  <a:gd name="connsiteY2385" fmla="*/ 557222 h 645776"/>
                  <a:gd name="connsiteX2386" fmla="*/ 346455 w 804765"/>
                  <a:gd name="connsiteY2386" fmla="*/ 557062 h 645776"/>
                  <a:gd name="connsiteX2387" fmla="*/ 346833 w 804765"/>
                  <a:gd name="connsiteY2387" fmla="*/ 556782 h 645776"/>
                  <a:gd name="connsiteX2388" fmla="*/ 347469 w 804765"/>
                  <a:gd name="connsiteY2388" fmla="*/ 556545 h 645776"/>
                  <a:gd name="connsiteX2389" fmla="*/ 348266 w 804765"/>
                  <a:gd name="connsiteY2389" fmla="*/ 556513 h 645776"/>
                  <a:gd name="connsiteX2390" fmla="*/ 349174 w 804765"/>
                  <a:gd name="connsiteY2390" fmla="*/ 556076 h 645776"/>
                  <a:gd name="connsiteX2391" fmla="*/ 349825 w 804765"/>
                  <a:gd name="connsiteY2391" fmla="*/ 555896 h 645776"/>
                  <a:gd name="connsiteX2392" fmla="*/ 350497 w 804765"/>
                  <a:gd name="connsiteY2392" fmla="*/ 555768 h 645776"/>
                  <a:gd name="connsiteX2393" fmla="*/ 351069 w 804765"/>
                  <a:gd name="connsiteY2393" fmla="*/ 555691 h 645776"/>
                  <a:gd name="connsiteX2394" fmla="*/ 351582 w 804765"/>
                  <a:gd name="connsiteY2394" fmla="*/ 555633 h 645776"/>
                  <a:gd name="connsiteX2395" fmla="*/ 352497 w 804765"/>
                  <a:gd name="connsiteY2395" fmla="*/ 555729 h 645776"/>
                  <a:gd name="connsiteX2396" fmla="*/ 353399 w 804765"/>
                  <a:gd name="connsiteY2396" fmla="*/ 555825 h 645776"/>
                  <a:gd name="connsiteX2397" fmla="*/ 354289 w 804765"/>
                  <a:gd name="connsiteY2397" fmla="*/ 556073 h 645776"/>
                  <a:gd name="connsiteX2398" fmla="*/ 355126 w 804765"/>
                  <a:gd name="connsiteY2398" fmla="*/ 556561 h 645776"/>
                  <a:gd name="connsiteX2399" fmla="*/ 356090 w 804765"/>
                  <a:gd name="connsiteY2399" fmla="*/ 557090 h 645776"/>
                  <a:gd name="connsiteX2400" fmla="*/ 356937 w 804765"/>
                  <a:gd name="connsiteY2400" fmla="*/ 557521 h 645776"/>
                  <a:gd name="connsiteX2401" fmla="*/ 357991 w 804765"/>
                  <a:gd name="connsiteY2401" fmla="*/ 558031 h 645776"/>
                  <a:gd name="connsiteX2402" fmla="*/ 358899 w 804765"/>
                  <a:gd name="connsiteY2402" fmla="*/ 558311 h 645776"/>
                  <a:gd name="connsiteX2403" fmla="*/ 359557 w 804765"/>
                  <a:gd name="connsiteY2403" fmla="*/ 558924 h 645776"/>
                  <a:gd name="connsiteX2404" fmla="*/ 360032 w 804765"/>
                  <a:gd name="connsiteY2404" fmla="*/ 559255 h 645776"/>
                  <a:gd name="connsiteX2405" fmla="*/ 360794 w 804765"/>
                  <a:gd name="connsiteY2405" fmla="*/ 559617 h 645776"/>
                  <a:gd name="connsiteX2406" fmla="*/ 361423 w 804765"/>
                  <a:gd name="connsiteY2406" fmla="*/ 559450 h 645776"/>
                  <a:gd name="connsiteX2407" fmla="*/ 361904 w 804765"/>
                  <a:gd name="connsiteY2407" fmla="*/ 559409 h 645776"/>
                  <a:gd name="connsiteX2408" fmla="*/ 362955 w 804765"/>
                  <a:gd name="connsiteY2408" fmla="*/ 559258 h 645776"/>
                  <a:gd name="connsiteX2409" fmla="*/ 363545 w 804765"/>
                  <a:gd name="connsiteY2409" fmla="*/ 559123 h 645776"/>
                  <a:gd name="connsiteX2410" fmla="*/ 364047 w 804765"/>
                  <a:gd name="connsiteY2410" fmla="*/ 559081 h 645776"/>
                  <a:gd name="connsiteX2411" fmla="*/ 364904 w 804765"/>
                  <a:gd name="connsiteY2411" fmla="*/ 559075 h 645776"/>
                  <a:gd name="connsiteX2412" fmla="*/ 365356 w 804765"/>
                  <a:gd name="connsiteY2412" fmla="*/ 558988 h 645776"/>
                  <a:gd name="connsiteX2413" fmla="*/ 365944 w 804765"/>
                  <a:gd name="connsiteY2413" fmla="*/ 558860 h 645776"/>
                  <a:gd name="connsiteX2414" fmla="*/ 366621 w 804765"/>
                  <a:gd name="connsiteY2414" fmla="*/ 558731 h 645776"/>
                  <a:gd name="connsiteX2415" fmla="*/ 367241 w 804765"/>
                  <a:gd name="connsiteY2415" fmla="*/ 558677 h 645776"/>
                  <a:gd name="connsiteX2416" fmla="*/ 367922 w 804765"/>
                  <a:gd name="connsiteY2416" fmla="*/ 559149 h 645776"/>
                  <a:gd name="connsiteX2417" fmla="*/ 368396 w 804765"/>
                  <a:gd name="connsiteY2417" fmla="*/ 559232 h 645776"/>
                  <a:gd name="connsiteX2418" fmla="*/ 368859 w 804765"/>
                  <a:gd name="connsiteY2418" fmla="*/ 559431 h 645776"/>
                  <a:gd name="connsiteX2419" fmla="*/ 369797 w 804765"/>
                  <a:gd name="connsiteY2419" fmla="*/ 560044 h 645776"/>
                  <a:gd name="connsiteX2420" fmla="*/ 371016 w 804765"/>
                  <a:gd name="connsiteY2420" fmla="*/ 560471 h 645776"/>
                  <a:gd name="connsiteX2421" fmla="*/ 371598 w 804765"/>
                  <a:gd name="connsiteY2421" fmla="*/ 560487 h 645776"/>
                  <a:gd name="connsiteX2422" fmla="*/ 372375 w 804765"/>
                  <a:gd name="connsiteY2422" fmla="*/ 560398 h 645776"/>
                  <a:gd name="connsiteX2423" fmla="*/ 373043 w 804765"/>
                  <a:gd name="connsiteY2423" fmla="*/ 560288 h 645776"/>
                  <a:gd name="connsiteX2424" fmla="*/ 373506 w 804765"/>
                  <a:gd name="connsiteY2424" fmla="*/ 560266 h 645776"/>
                  <a:gd name="connsiteX2425" fmla="*/ 373977 w 804765"/>
                  <a:gd name="connsiteY2425" fmla="*/ 560186 h 645776"/>
                  <a:gd name="connsiteX2426" fmla="*/ 374388 w 804765"/>
                  <a:gd name="connsiteY2426" fmla="*/ 559807 h 645776"/>
                  <a:gd name="connsiteX2427" fmla="*/ 374594 w 804765"/>
                  <a:gd name="connsiteY2427" fmla="*/ 559296 h 645776"/>
                  <a:gd name="connsiteX2428" fmla="*/ 374905 w 804765"/>
                  <a:gd name="connsiteY2428" fmla="*/ 558696 h 645776"/>
                  <a:gd name="connsiteX2429" fmla="*/ 375653 w 804765"/>
                  <a:gd name="connsiteY2429" fmla="*/ 558394 h 645776"/>
                  <a:gd name="connsiteX2430" fmla="*/ 376086 w 804765"/>
                  <a:gd name="connsiteY2430" fmla="*/ 558295 h 645776"/>
                  <a:gd name="connsiteX2431" fmla="*/ 377137 w 804765"/>
                  <a:gd name="connsiteY2431" fmla="*/ 558067 h 645776"/>
                  <a:gd name="connsiteX2432" fmla="*/ 377824 w 804765"/>
                  <a:gd name="connsiteY2432" fmla="*/ 557553 h 645776"/>
                  <a:gd name="connsiteX2433" fmla="*/ 378351 w 804765"/>
                  <a:gd name="connsiteY2433" fmla="*/ 556779 h 645776"/>
                  <a:gd name="connsiteX2434" fmla="*/ 379211 w 804765"/>
                  <a:gd name="connsiteY2434" fmla="*/ 555732 h 645776"/>
                  <a:gd name="connsiteX2435" fmla="*/ 379788 w 804765"/>
                  <a:gd name="connsiteY2435" fmla="*/ 554766 h 645776"/>
                  <a:gd name="connsiteX2436" fmla="*/ 380229 w 804765"/>
                  <a:gd name="connsiteY2436" fmla="*/ 554040 h 645776"/>
                  <a:gd name="connsiteX2437" fmla="*/ 380883 w 804765"/>
                  <a:gd name="connsiteY2437" fmla="*/ 553196 h 645776"/>
                  <a:gd name="connsiteX2438" fmla="*/ 381137 w 804765"/>
                  <a:gd name="connsiteY2438" fmla="*/ 552637 h 645776"/>
                  <a:gd name="connsiteX2439" fmla="*/ 381597 w 804765"/>
                  <a:gd name="connsiteY2439" fmla="*/ 552017 h 645776"/>
                  <a:gd name="connsiteX2440" fmla="*/ 382017 w 804765"/>
                  <a:gd name="connsiteY2440" fmla="*/ 551263 h 645776"/>
                  <a:gd name="connsiteX2441" fmla="*/ 382328 w 804765"/>
                  <a:gd name="connsiteY2441" fmla="*/ 550518 h 645776"/>
                  <a:gd name="connsiteX2442" fmla="*/ 382894 w 804765"/>
                  <a:gd name="connsiteY2442" fmla="*/ 549484 h 645776"/>
                  <a:gd name="connsiteX2443" fmla="*/ 383433 w 804765"/>
                  <a:gd name="connsiteY2443" fmla="*/ 548653 h 645776"/>
                  <a:gd name="connsiteX2444" fmla="*/ 383873 w 804765"/>
                  <a:gd name="connsiteY2444" fmla="*/ 547956 h 645776"/>
                  <a:gd name="connsiteX2445" fmla="*/ 384078 w 804765"/>
                  <a:gd name="connsiteY2445" fmla="*/ 547413 h 645776"/>
                  <a:gd name="connsiteX2446" fmla="*/ 384762 w 804765"/>
                  <a:gd name="connsiteY2446" fmla="*/ 546986 h 645776"/>
                  <a:gd name="connsiteX2447" fmla="*/ 385627 w 804765"/>
                  <a:gd name="connsiteY2447" fmla="*/ 546643 h 645776"/>
                  <a:gd name="connsiteX2448" fmla="*/ 386484 w 804765"/>
                  <a:gd name="connsiteY2448" fmla="*/ 546649 h 645776"/>
                  <a:gd name="connsiteX2449" fmla="*/ 386994 w 804765"/>
                  <a:gd name="connsiteY2449" fmla="*/ 546694 h 645776"/>
                  <a:gd name="connsiteX2450" fmla="*/ 387488 w 804765"/>
                  <a:gd name="connsiteY2450" fmla="*/ 546797 h 645776"/>
                  <a:gd name="connsiteX2451" fmla="*/ 387951 w 804765"/>
                  <a:gd name="connsiteY2451" fmla="*/ 546960 h 645776"/>
                  <a:gd name="connsiteX2452" fmla="*/ 388766 w 804765"/>
                  <a:gd name="connsiteY2452" fmla="*/ 547099 h 645776"/>
                  <a:gd name="connsiteX2453" fmla="*/ 389743 w 804765"/>
                  <a:gd name="connsiteY2453" fmla="*/ 547365 h 645776"/>
                  <a:gd name="connsiteX2454" fmla="*/ 390442 w 804765"/>
                  <a:gd name="connsiteY2454" fmla="*/ 547603 h 645776"/>
                  <a:gd name="connsiteX2455" fmla="*/ 391071 w 804765"/>
                  <a:gd name="connsiteY2455" fmla="*/ 547782 h 645776"/>
                  <a:gd name="connsiteX2456" fmla="*/ 391852 w 804765"/>
                  <a:gd name="connsiteY2456" fmla="*/ 548030 h 645776"/>
                  <a:gd name="connsiteX2457" fmla="*/ 392285 w 804765"/>
                  <a:gd name="connsiteY2457" fmla="*/ 548142 h 645776"/>
                  <a:gd name="connsiteX2458" fmla="*/ 393258 w 804765"/>
                  <a:gd name="connsiteY2458" fmla="*/ 548136 h 645776"/>
                  <a:gd name="connsiteX2459" fmla="*/ 393836 w 804765"/>
                  <a:gd name="connsiteY2459" fmla="*/ 547940 h 645776"/>
                  <a:gd name="connsiteX2460" fmla="*/ 394840 w 804765"/>
                  <a:gd name="connsiteY2460" fmla="*/ 547657 h 645776"/>
                  <a:gd name="connsiteX2461" fmla="*/ 395281 w 804765"/>
                  <a:gd name="connsiteY2461" fmla="*/ 547558 h 645776"/>
                  <a:gd name="connsiteX2462" fmla="*/ 395981 w 804765"/>
                  <a:gd name="connsiteY2462" fmla="*/ 547362 h 645776"/>
                  <a:gd name="connsiteX2463" fmla="*/ 396401 w 804765"/>
                  <a:gd name="connsiteY2463" fmla="*/ 547204 h 645776"/>
                  <a:gd name="connsiteX2464" fmla="*/ 397088 w 804765"/>
                  <a:gd name="connsiteY2464" fmla="*/ 547066 h 645776"/>
                  <a:gd name="connsiteX2465" fmla="*/ 397502 w 804765"/>
                  <a:gd name="connsiteY2465" fmla="*/ 546899 h 645776"/>
                  <a:gd name="connsiteX2466" fmla="*/ 398485 w 804765"/>
                  <a:gd name="connsiteY2466" fmla="*/ 546691 h 645776"/>
                  <a:gd name="connsiteX2467" fmla="*/ 399439 w 804765"/>
                  <a:gd name="connsiteY2467" fmla="*/ 546572 h 645776"/>
                  <a:gd name="connsiteX2468" fmla="*/ 400698 w 804765"/>
                  <a:gd name="connsiteY2468" fmla="*/ 546411 h 645776"/>
                  <a:gd name="connsiteX2469" fmla="*/ 401475 w 804765"/>
                  <a:gd name="connsiteY2469" fmla="*/ 546521 h 645776"/>
                  <a:gd name="connsiteX2470" fmla="*/ 401946 w 804765"/>
                  <a:gd name="connsiteY2470" fmla="*/ 546537 h 645776"/>
                  <a:gd name="connsiteX2471" fmla="*/ 402734 w 804765"/>
                  <a:gd name="connsiteY2471" fmla="*/ 546456 h 645776"/>
                  <a:gd name="connsiteX2472" fmla="*/ 404259 w 804765"/>
                  <a:gd name="connsiteY2472" fmla="*/ 546440 h 645776"/>
                  <a:gd name="connsiteX2473" fmla="*/ 405684 w 804765"/>
                  <a:gd name="connsiteY2473" fmla="*/ 546546 h 645776"/>
                  <a:gd name="connsiteX2474" fmla="*/ 407093 w 804765"/>
                  <a:gd name="connsiteY2474" fmla="*/ 546463 h 645776"/>
                  <a:gd name="connsiteX2475" fmla="*/ 408195 w 804765"/>
                  <a:gd name="connsiteY2475" fmla="*/ 546505 h 645776"/>
                  <a:gd name="connsiteX2476" fmla="*/ 409344 w 804765"/>
                  <a:gd name="connsiteY2476" fmla="*/ 546440 h 645776"/>
                  <a:gd name="connsiteX2477" fmla="*/ 410564 w 804765"/>
                  <a:gd name="connsiteY2477" fmla="*/ 546347 h 645776"/>
                  <a:gd name="connsiteX2478" fmla="*/ 411880 w 804765"/>
                  <a:gd name="connsiteY2478" fmla="*/ 546254 h 645776"/>
                  <a:gd name="connsiteX2479" fmla="*/ 412728 w 804765"/>
                  <a:gd name="connsiteY2479" fmla="*/ 546171 h 645776"/>
                  <a:gd name="connsiteX2480" fmla="*/ 413634 w 804765"/>
                  <a:gd name="connsiteY2480" fmla="*/ 546187 h 645776"/>
                  <a:gd name="connsiteX2481" fmla="*/ 414664 w 804765"/>
                  <a:gd name="connsiteY2481" fmla="*/ 546055 h 645776"/>
                  <a:gd name="connsiteX2482" fmla="*/ 415637 w 804765"/>
                  <a:gd name="connsiteY2482" fmla="*/ 546029 h 645776"/>
                  <a:gd name="connsiteX2483" fmla="*/ 416309 w 804765"/>
                  <a:gd name="connsiteY2483" fmla="*/ 546151 h 645776"/>
                  <a:gd name="connsiteX2484" fmla="*/ 417086 w 804765"/>
                  <a:gd name="connsiteY2484" fmla="*/ 546100 h 645776"/>
                  <a:gd name="connsiteX2485" fmla="*/ 417615 w 804765"/>
                  <a:gd name="connsiteY2485" fmla="*/ 546097 h 645776"/>
                  <a:gd name="connsiteX2486" fmla="*/ 418296 w 804765"/>
                  <a:gd name="connsiteY2486" fmla="*/ 545988 h 645776"/>
                  <a:gd name="connsiteX2487" fmla="*/ 418803 w 804765"/>
                  <a:gd name="connsiteY2487" fmla="*/ 545445 h 645776"/>
                  <a:gd name="connsiteX2488" fmla="*/ 419028 w 804765"/>
                  <a:gd name="connsiteY2488" fmla="*/ 544970 h 645776"/>
                  <a:gd name="connsiteX2489" fmla="*/ 419120 w 804765"/>
                  <a:gd name="connsiteY2489" fmla="*/ 544218 h 645776"/>
                  <a:gd name="connsiteX2490" fmla="*/ 419169 w 804765"/>
                  <a:gd name="connsiteY2490" fmla="*/ 543775 h 645776"/>
                  <a:gd name="connsiteX2491" fmla="*/ 419275 w 804765"/>
                  <a:gd name="connsiteY2491" fmla="*/ 543194 h 645776"/>
                  <a:gd name="connsiteX2492" fmla="*/ 419244 w 804765"/>
                  <a:gd name="connsiteY2492" fmla="*/ 542375 h 645776"/>
                  <a:gd name="connsiteX2493" fmla="*/ 419349 w 804765"/>
                  <a:gd name="connsiteY2493" fmla="*/ 541884 h 645776"/>
                  <a:gd name="connsiteX2494" fmla="*/ 419631 w 804765"/>
                  <a:gd name="connsiteY2494" fmla="*/ 541082 h 645776"/>
                  <a:gd name="connsiteX2495" fmla="*/ 419901 w 804765"/>
                  <a:gd name="connsiteY2495" fmla="*/ 540423 h 645776"/>
                  <a:gd name="connsiteX2496" fmla="*/ 420334 w 804765"/>
                  <a:gd name="connsiteY2496" fmla="*/ 540112 h 645776"/>
                  <a:gd name="connsiteX2497" fmla="*/ 421278 w 804765"/>
                  <a:gd name="connsiteY2497" fmla="*/ 539849 h 645776"/>
                  <a:gd name="connsiteX2498" fmla="*/ 421805 w 804765"/>
                  <a:gd name="connsiteY2498" fmla="*/ 539200 h 645776"/>
                  <a:gd name="connsiteX2499" fmla="*/ 422631 w 804765"/>
                  <a:gd name="connsiteY2499" fmla="*/ 538625 h 645776"/>
                  <a:gd name="connsiteX2500" fmla="*/ 423327 w 804765"/>
                  <a:gd name="connsiteY2500" fmla="*/ 538343 h 645776"/>
                  <a:gd name="connsiteX2501" fmla="*/ 424280 w 804765"/>
                  <a:gd name="connsiteY2501" fmla="*/ 538153 h 645776"/>
                  <a:gd name="connsiteX2502" fmla="*/ 425049 w 804765"/>
                  <a:gd name="connsiteY2502" fmla="*/ 538044 h 645776"/>
                  <a:gd name="connsiteX2503" fmla="*/ 425488 w 804765"/>
                  <a:gd name="connsiteY2503" fmla="*/ 537993 h 645776"/>
                  <a:gd name="connsiteX2504" fmla="*/ 426108 w 804765"/>
                  <a:gd name="connsiteY2504" fmla="*/ 537912 h 645776"/>
                  <a:gd name="connsiteX2505" fmla="*/ 427081 w 804765"/>
                  <a:gd name="connsiteY2505" fmla="*/ 537598 h 645776"/>
                  <a:gd name="connsiteX2506" fmla="*/ 427661 w 804765"/>
                  <a:gd name="connsiteY2506" fmla="*/ 537296 h 645776"/>
                  <a:gd name="connsiteX2507" fmla="*/ 428327 w 804765"/>
                  <a:gd name="connsiteY2507" fmla="*/ 536696 h 645776"/>
                  <a:gd name="connsiteX2508" fmla="*/ 428789 w 804765"/>
                  <a:gd name="connsiteY2508" fmla="*/ 536403 h 645776"/>
                  <a:gd name="connsiteX2509" fmla="*/ 429209 w 804765"/>
                  <a:gd name="connsiteY2509" fmla="*/ 535928 h 645776"/>
                  <a:gd name="connsiteX2510" fmla="*/ 429640 w 804765"/>
                  <a:gd name="connsiteY2510" fmla="*/ 535424 h 645776"/>
                  <a:gd name="connsiteX2511" fmla="*/ 429980 w 804765"/>
                  <a:gd name="connsiteY2511" fmla="*/ 534901 h 645776"/>
                  <a:gd name="connsiteX2512" fmla="*/ 430262 w 804765"/>
                  <a:gd name="connsiteY2512" fmla="*/ 534130 h 645776"/>
                  <a:gd name="connsiteX2513" fmla="*/ 429585 w 804765"/>
                  <a:gd name="connsiteY2513" fmla="*/ 534037 h 645776"/>
                  <a:gd name="connsiteX2514" fmla="*/ 429495 w 804765"/>
                  <a:gd name="connsiteY2514" fmla="*/ 533604 h 645776"/>
                  <a:gd name="connsiteX2515" fmla="*/ 429736 w 804765"/>
                  <a:gd name="connsiteY2515" fmla="*/ 532521 h 645776"/>
                  <a:gd name="connsiteX2516" fmla="*/ 429396 w 804765"/>
                  <a:gd name="connsiteY2516" fmla="*/ 531394 h 645776"/>
                  <a:gd name="connsiteX2517" fmla="*/ 429302 w 804765"/>
                  <a:gd name="connsiteY2517" fmla="*/ 530768 h 645776"/>
                  <a:gd name="connsiteX2518" fmla="*/ 429289 w 804765"/>
                  <a:gd name="connsiteY2518" fmla="*/ 529786 h 645776"/>
                  <a:gd name="connsiteX2519" fmla="*/ 429415 w 804765"/>
                  <a:gd name="connsiteY2519" fmla="*/ 529031 h 645776"/>
                  <a:gd name="connsiteX2520" fmla="*/ 429520 w 804765"/>
                  <a:gd name="connsiteY2520" fmla="*/ 528569 h 645776"/>
                  <a:gd name="connsiteX2521" fmla="*/ 429694 w 804765"/>
                  <a:gd name="connsiteY2521" fmla="*/ 527863 h 645776"/>
                  <a:gd name="connsiteX2522" fmla="*/ 429928 w 804765"/>
                  <a:gd name="connsiteY2522" fmla="*/ 527131 h 645776"/>
                  <a:gd name="connsiteX2523" fmla="*/ 430108 w 804765"/>
                  <a:gd name="connsiteY2523" fmla="*/ 526039 h 645776"/>
                  <a:gd name="connsiteX2524" fmla="*/ 430166 w 804765"/>
                  <a:gd name="connsiteY2524" fmla="*/ 525384 h 645776"/>
                  <a:gd name="connsiteX2525" fmla="*/ 430310 w 804765"/>
                  <a:gd name="connsiteY2525" fmla="*/ 524861 h 645776"/>
                  <a:gd name="connsiteX2526" fmla="*/ 431008 w 804765"/>
                  <a:gd name="connsiteY2526" fmla="*/ 524559 h 645776"/>
                  <a:gd name="connsiteX2527" fmla="*/ 431608 w 804765"/>
                  <a:gd name="connsiteY2527" fmla="*/ 524517 h 645776"/>
                  <a:gd name="connsiteX2528" fmla="*/ 432170 w 804765"/>
                  <a:gd name="connsiteY2528" fmla="*/ 524755 h 645776"/>
                  <a:gd name="connsiteX2529" fmla="*/ 432789 w 804765"/>
                  <a:gd name="connsiteY2529" fmla="*/ 524819 h 645776"/>
                  <a:gd name="connsiteX2530" fmla="*/ 433682 w 804765"/>
                  <a:gd name="connsiteY2530" fmla="*/ 524119 h 645776"/>
                  <a:gd name="connsiteX2531" fmla="*/ 434296 w 804765"/>
                  <a:gd name="connsiteY2531" fmla="*/ 524880 h 645776"/>
                  <a:gd name="connsiteX2532" fmla="*/ 434764 w 804765"/>
                  <a:gd name="connsiteY2532" fmla="*/ 524530 h 645776"/>
                  <a:gd name="connsiteX2533" fmla="*/ 435306 w 804765"/>
                  <a:gd name="connsiteY2533" fmla="*/ 524642 h 645776"/>
                  <a:gd name="connsiteX2534" fmla="*/ 436277 w 804765"/>
                  <a:gd name="connsiteY2534" fmla="*/ 523904 h 645776"/>
                  <a:gd name="connsiteX2535" fmla="*/ 436716 w 804765"/>
                  <a:gd name="connsiteY2535" fmla="*/ 523496 h 645776"/>
                  <a:gd name="connsiteX2536" fmla="*/ 437525 w 804765"/>
                  <a:gd name="connsiteY2536" fmla="*/ 523878 h 645776"/>
                  <a:gd name="connsiteX2537" fmla="*/ 438264 w 804765"/>
                  <a:gd name="connsiteY2537" fmla="*/ 524202 h 645776"/>
                  <a:gd name="connsiteX2538" fmla="*/ 438868 w 804765"/>
                  <a:gd name="connsiteY2538" fmla="*/ 524459 h 645776"/>
                  <a:gd name="connsiteX2539" fmla="*/ 439416 w 804765"/>
                  <a:gd name="connsiteY2539" fmla="*/ 524629 h 645776"/>
                  <a:gd name="connsiteX2540" fmla="*/ 440675 w 804765"/>
                  <a:gd name="connsiteY2540" fmla="*/ 524527 h 645776"/>
                  <a:gd name="connsiteX2541" fmla="*/ 441590 w 804765"/>
                  <a:gd name="connsiteY2541" fmla="*/ 524135 h 645776"/>
                  <a:gd name="connsiteX2542" fmla="*/ 443183 w 804765"/>
                  <a:gd name="connsiteY2542" fmla="*/ 524125 h 645776"/>
                  <a:gd name="connsiteX2543" fmla="*/ 443755 w 804765"/>
                  <a:gd name="connsiteY2543" fmla="*/ 524315 h 645776"/>
                  <a:gd name="connsiteX2544" fmla="*/ 444335 w 804765"/>
                  <a:gd name="connsiteY2544" fmla="*/ 524466 h 645776"/>
                  <a:gd name="connsiteX2545" fmla="*/ 445077 w 804765"/>
                  <a:gd name="connsiteY2545" fmla="*/ 525127 h 645776"/>
                  <a:gd name="connsiteX2546" fmla="*/ 445726 w 804765"/>
                  <a:gd name="connsiteY2546" fmla="*/ 525355 h 645776"/>
                  <a:gd name="connsiteX2547" fmla="*/ 446444 w 804765"/>
                  <a:gd name="connsiteY2547" fmla="*/ 525410 h 645776"/>
                  <a:gd name="connsiteX2548" fmla="*/ 446907 w 804765"/>
                  <a:gd name="connsiteY2548" fmla="*/ 525560 h 645776"/>
                  <a:gd name="connsiteX2549" fmla="*/ 447707 w 804765"/>
                  <a:gd name="connsiteY2549" fmla="*/ 525798 h 645776"/>
                  <a:gd name="connsiteX2550" fmla="*/ 448043 w 804765"/>
                  <a:gd name="connsiteY2550" fmla="*/ 526395 h 645776"/>
                  <a:gd name="connsiteX2551" fmla="*/ 448650 w 804765"/>
                  <a:gd name="connsiteY2551" fmla="*/ 526370 h 645776"/>
                  <a:gd name="connsiteX2552" fmla="*/ 449527 w 804765"/>
                  <a:gd name="connsiteY2552" fmla="*/ 526578 h 645776"/>
                  <a:gd name="connsiteX2553" fmla="*/ 449941 w 804765"/>
                  <a:gd name="connsiteY2553" fmla="*/ 526739 h 645776"/>
                  <a:gd name="connsiteX2554" fmla="*/ 450465 w 804765"/>
                  <a:gd name="connsiteY2554" fmla="*/ 527172 h 645776"/>
                  <a:gd name="connsiteX2555" fmla="*/ 451016 w 804765"/>
                  <a:gd name="connsiteY2555" fmla="*/ 527198 h 645776"/>
                  <a:gd name="connsiteX2556" fmla="*/ 451932 w 804765"/>
                  <a:gd name="connsiteY2556" fmla="*/ 526883 h 645776"/>
                  <a:gd name="connsiteX2557" fmla="*/ 452384 w 804765"/>
                  <a:gd name="connsiteY2557" fmla="*/ 527310 h 645776"/>
                  <a:gd name="connsiteX2558" fmla="*/ 452058 w 804765"/>
                  <a:gd name="connsiteY2558" fmla="*/ 527834 h 645776"/>
                  <a:gd name="connsiteX2559" fmla="*/ 452657 w 804765"/>
                  <a:gd name="connsiteY2559" fmla="*/ 527863 h 645776"/>
                  <a:gd name="connsiteX2560" fmla="*/ 452565 w 804765"/>
                  <a:gd name="connsiteY2560" fmla="*/ 528608 h 645776"/>
                  <a:gd name="connsiteX2561" fmla="*/ 453194 w 804765"/>
                  <a:gd name="connsiteY2561" fmla="*/ 528347 h 645776"/>
                  <a:gd name="connsiteX2562" fmla="*/ 453650 w 804765"/>
                  <a:gd name="connsiteY2562" fmla="*/ 528489 h 645776"/>
                  <a:gd name="connsiteX2563" fmla="*/ 453903 w 804765"/>
                  <a:gd name="connsiteY2563" fmla="*/ 528855 h 645776"/>
                  <a:gd name="connsiteX2564" fmla="*/ 454426 w 804765"/>
                  <a:gd name="connsiteY2564" fmla="*/ 528929 h 645776"/>
                  <a:gd name="connsiteX2565" fmla="*/ 454485 w 804765"/>
                  <a:gd name="connsiteY2565" fmla="*/ 529674 h 645776"/>
                  <a:gd name="connsiteX2566" fmla="*/ 454886 w 804765"/>
                  <a:gd name="connsiteY2566" fmla="*/ 530040 h 645776"/>
                  <a:gd name="connsiteX2567" fmla="*/ 455361 w 804765"/>
                  <a:gd name="connsiteY2567" fmla="*/ 530441 h 645776"/>
                  <a:gd name="connsiteX2568" fmla="*/ 455869 w 804765"/>
                  <a:gd name="connsiteY2568" fmla="*/ 530646 h 645776"/>
                  <a:gd name="connsiteX2569" fmla="*/ 456449 w 804765"/>
                  <a:gd name="connsiteY2569" fmla="*/ 530768 h 645776"/>
                  <a:gd name="connsiteX2570" fmla="*/ 456996 w 804765"/>
                  <a:gd name="connsiteY2570" fmla="*/ 531240 h 645776"/>
                  <a:gd name="connsiteX2571" fmla="*/ 457506 w 804765"/>
                  <a:gd name="connsiteY2571" fmla="*/ 531353 h 645776"/>
                  <a:gd name="connsiteX2572" fmla="*/ 457794 w 804765"/>
                  <a:gd name="connsiteY2572" fmla="*/ 531738 h 645776"/>
                  <a:gd name="connsiteX2573" fmla="*/ 458132 w 804765"/>
                  <a:gd name="connsiteY2573" fmla="*/ 532040 h 645776"/>
                  <a:gd name="connsiteX2574" fmla="*/ 458800 w 804765"/>
                  <a:gd name="connsiteY2574" fmla="*/ 531969 h 645776"/>
                  <a:gd name="connsiteX2575" fmla="*/ 459108 w 804765"/>
                  <a:gd name="connsiteY2575" fmla="*/ 532364 h 645776"/>
                  <a:gd name="connsiteX2576" fmla="*/ 459294 w 804765"/>
                  <a:gd name="connsiteY2576" fmla="*/ 532974 h 645776"/>
                  <a:gd name="connsiteX2577" fmla="*/ 459271 w 804765"/>
                  <a:gd name="connsiteY2577" fmla="*/ 533571 h 645776"/>
                  <a:gd name="connsiteX2578" fmla="*/ 459143 w 804765"/>
                  <a:gd name="connsiteY2578" fmla="*/ 534133 h 645776"/>
                  <a:gd name="connsiteX2579" fmla="*/ 458899 w 804765"/>
                  <a:gd name="connsiteY2579" fmla="*/ 534657 h 645776"/>
                  <a:gd name="connsiteX2580" fmla="*/ 458794 w 804765"/>
                  <a:gd name="connsiteY2580" fmla="*/ 535093 h 645776"/>
                  <a:gd name="connsiteX2581" fmla="*/ 458909 w 804765"/>
                  <a:gd name="connsiteY2581" fmla="*/ 535819 h 645776"/>
                  <a:gd name="connsiteX2582" fmla="*/ 458826 w 804765"/>
                  <a:gd name="connsiteY2582" fmla="*/ 536557 h 645776"/>
                  <a:gd name="connsiteX2583" fmla="*/ 459137 w 804765"/>
                  <a:gd name="connsiteY2583" fmla="*/ 536940 h 645776"/>
                  <a:gd name="connsiteX2584" fmla="*/ 459788 w 804765"/>
                  <a:gd name="connsiteY2584" fmla="*/ 536924 h 645776"/>
                  <a:gd name="connsiteX2585" fmla="*/ 460360 w 804765"/>
                  <a:gd name="connsiteY2585" fmla="*/ 536866 h 645776"/>
                  <a:gd name="connsiteX2586" fmla="*/ 460437 w 804765"/>
                  <a:gd name="connsiteY2586" fmla="*/ 537357 h 645776"/>
                  <a:gd name="connsiteX2587" fmla="*/ 460761 w 804765"/>
                  <a:gd name="connsiteY2587" fmla="*/ 538070 h 645776"/>
                  <a:gd name="connsiteX2588" fmla="*/ 461063 w 804765"/>
                  <a:gd name="connsiteY2588" fmla="*/ 538661 h 645776"/>
                  <a:gd name="connsiteX2589" fmla="*/ 460428 w 804765"/>
                  <a:gd name="connsiteY2589" fmla="*/ 538638 h 645776"/>
                  <a:gd name="connsiteX2590" fmla="*/ 459904 w 804765"/>
                  <a:gd name="connsiteY2590" fmla="*/ 538792 h 645776"/>
                  <a:gd name="connsiteX2591" fmla="*/ 459740 w 804765"/>
                  <a:gd name="connsiteY2591" fmla="*/ 539370 h 645776"/>
                  <a:gd name="connsiteX2592" fmla="*/ 460265 w 804765"/>
                  <a:gd name="connsiteY2592" fmla="*/ 539897 h 645776"/>
                  <a:gd name="connsiteX2593" fmla="*/ 460977 w 804765"/>
                  <a:gd name="connsiteY2593" fmla="*/ 539887 h 645776"/>
                  <a:gd name="connsiteX2594" fmla="*/ 460599 w 804765"/>
                  <a:gd name="connsiteY2594" fmla="*/ 540410 h 645776"/>
                  <a:gd name="connsiteX2595" fmla="*/ 459998 w 804765"/>
                  <a:gd name="connsiteY2595" fmla="*/ 540587 h 645776"/>
                  <a:gd name="connsiteX2596" fmla="*/ 460910 w 804765"/>
                  <a:gd name="connsiteY2596" fmla="*/ 541894 h 645776"/>
                  <a:gd name="connsiteX2597" fmla="*/ 460206 w 804765"/>
                  <a:gd name="connsiteY2597" fmla="*/ 542883 h 645776"/>
                  <a:gd name="connsiteX2598" fmla="*/ 460190 w 804765"/>
                  <a:gd name="connsiteY2598" fmla="*/ 543335 h 645776"/>
                  <a:gd name="connsiteX2599" fmla="*/ 460700 w 804765"/>
                  <a:gd name="connsiteY2599" fmla="*/ 543496 h 645776"/>
                  <a:gd name="connsiteX2600" fmla="*/ 461162 w 804765"/>
                  <a:gd name="connsiteY2600" fmla="*/ 543647 h 645776"/>
                  <a:gd name="connsiteX2601" fmla="*/ 461609 w 804765"/>
                  <a:gd name="connsiteY2601" fmla="*/ 544080 h 645776"/>
                  <a:gd name="connsiteX2602" fmla="*/ 461857 w 804765"/>
                  <a:gd name="connsiteY2602" fmla="*/ 544764 h 645776"/>
                  <a:gd name="connsiteX2603" fmla="*/ 461940 w 804765"/>
                  <a:gd name="connsiteY2603" fmla="*/ 545467 h 645776"/>
                  <a:gd name="connsiteX2604" fmla="*/ 461924 w 804765"/>
                  <a:gd name="connsiteY2604" fmla="*/ 546305 h 645776"/>
                  <a:gd name="connsiteX2605" fmla="*/ 461860 w 804765"/>
                  <a:gd name="connsiteY2605" fmla="*/ 547282 h 645776"/>
                  <a:gd name="connsiteX2606" fmla="*/ 461815 w 804765"/>
                  <a:gd name="connsiteY2606" fmla="*/ 547994 h 645776"/>
                  <a:gd name="connsiteX2607" fmla="*/ 461738 w 804765"/>
                  <a:gd name="connsiteY2607" fmla="*/ 548572 h 645776"/>
                  <a:gd name="connsiteX2608" fmla="*/ 462143 w 804765"/>
                  <a:gd name="connsiteY2608" fmla="*/ 548842 h 645776"/>
                  <a:gd name="connsiteX2609" fmla="*/ 462614 w 804765"/>
                  <a:gd name="connsiteY2609" fmla="*/ 548964 h 645776"/>
                  <a:gd name="connsiteX2610" fmla="*/ 463118 w 804765"/>
                  <a:gd name="connsiteY2610" fmla="*/ 549105 h 645776"/>
                  <a:gd name="connsiteX2611" fmla="*/ 463857 w 804765"/>
                  <a:gd name="connsiteY2611" fmla="*/ 549275 h 645776"/>
                  <a:gd name="connsiteX2612" fmla="*/ 464839 w 804765"/>
                  <a:gd name="connsiteY2612" fmla="*/ 549510 h 645776"/>
                  <a:gd name="connsiteX2613" fmla="*/ 463654 w 804765"/>
                  <a:gd name="connsiteY2613" fmla="*/ 550521 h 645776"/>
                  <a:gd name="connsiteX2614" fmla="*/ 464091 w 804765"/>
                  <a:gd name="connsiteY2614" fmla="*/ 551057 h 645776"/>
                  <a:gd name="connsiteX2615" fmla="*/ 464358 w 804765"/>
                  <a:gd name="connsiteY2615" fmla="*/ 551414 h 645776"/>
                  <a:gd name="connsiteX2616" fmla="*/ 464576 w 804765"/>
                  <a:gd name="connsiteY2616" fmla="*/ 552056 h 645776"/>
                  <a:gd name="connsiteX2617" fmla="*/ 464784 w 804765"/>
                  <a:gd name="connsiteY2617" fmla="*/ 552740 h 645776"/>
                  <a:gd name="connsiteX2618" fmla="*/ 465282 w 804765"/>
                  <a:gd name="connsiteY2618" fmla="*/ 553636 h 645776"/>
                  <a:gd name="connsiteX2619" fmla="*/ 464332 w 804765"/>
                  <a:gd name="connsiteY2619" fmla="*/ 554528 h 645776"/>
                  <a:gd name="connsiteX2620" fmla="*/ 465385 w 804765"/>
                  <a:gd name="connsiteY2620" fmla="*/ 554686 h 645776"/>
                  <a:gd name="connsiteX2621" fmla="*/ 466201 w 804765"/>
                  <a:gd name="connsiteY2621" fmla="*/ 554631 h 645776"/>
                  <a:gd name="connsiteX2622" fmla="*/ 465947 w 804765"/>
                  <a:gd name="connsiteY2622" fmla="*/ 555174 h 645776"/>
                  <a:gd name="connsiteX2623" fmla="*/ 465440 w 804765"/>
                  <a:gd name="connsiteY2623" fmla="*/ 555630 h 645776"/>
                  <a:gd name="connsiteX2624" fmla="*/ 465482 w 804765"/>
                  <a:gd name="connsiteY2624" fmla="*/ 556198 h 645776"/>
                  <a:gd name="connsiteX2625" fmla="*/ 465572 w 804765"/>
                  <a:gd name="connsiteY2625" fmla="*/ 556718 h 645776"/>
                  <a:gd name="connsiteX2626" fmla="*/ 466018 w 804765"/>
                  <a:gd name="connsiteY2626" fmla="*/ 557190 h 645776"/>
                  <a:gd name="connsiteX2627" fmla="*/ 466587 w 804765"/>
                  <a:gd name="connsiteY2627" fmla="*/ 557649 h 645776"/>
                  <a:gd name="connsiteX2628" fmla="*/ 467007 w 804765"/>
                  <a:gd name="connsiteY2628" fmla="*/ 557829 h 645776"/>
                  <a:gd name="connsiteX2629" fmla="*/ 466900 w 804765"/>
                  <a:gd name="connsiteY2629" fmla="*/ 558449 h 645776"/>
                  <a:gd name="connsiteX2630" fmla="*/ 467356 w 804765"/>
                  <a:gd name="connsiteY2630" fmla="*/ 558840 h 645776"/>
                  <a:gd name="connsiteX2631" fmla="*/ 466898 w 804765"/>
                  <a:gd name="connsiteY2631" fmla="*/ 559171 h 645776"/>
                  <a:gd name="connsiteX2632" fmla="*/ 467039 w 804765"/>
                  <a:gd name="connsiteY2632" fmla="*/ 559881 h 645776"/>
                  <a:gd name="connsiteX2633" fmla="*/ 467402 w 804765"/>
                  <a:gd name="connsiteY2633" fmla="*/ 560231 h 645776"/>
                  <a:gd name="connsiteX2634" fmla="*/ 467360 w 804765"/>
                  <a:gd name="connsiteY2634" fmla="*/ 560719 h 645776"/>
                  <a:gd name="connsiteX2635" fmla="*/ 467286 w 804765"/>
                  <a:gd name="connsiteY2635" fmla="*/ 561332 h 645776"/>
                  <a:gd name="connsiteX2636" fmla="*/ 467530 w 804765"/>
                  <a:gd name="connsiteY2636" fmla="*/ 561842 h 645776"/>
                  <a:gd name="connsiteX2637" fmla="*/ 467700 w 804765"/>
                  <a:gd name="connsiteY2637" fmla="*/ 562350 h 645776"/>
                  <a:gd name="connsiteX2638" fmla="*/ 467498 w 804765"/>
                  <a:gd name="connsiteY2638" fmla="*/ 563307 h 645776"/>
                  <a:gd name="connsiteX2639" fmla="*/ 468005 w 804765"/>
                  <a:gd name="connsiteY2639" fmla="*/ 563859 h 645776"/>
                  <a:gd name="connsiteX2640" fmla="*/ 467709 w 804765"/>
                  <a:gd name="connsiteY2640" fmla="*/ 564251 h 645776"/>
                  <a:gd name="connsiteX2641" fmla="*/ 468089 w 804765"/>
                  <a:gd name="connsiteY2641" fmla="*/ 564546 h 645776"/>
                  <a:gd name="connsiteX2642" fmla="*/ 468381 w 804765"/>
                  <a:gd name="connsiteY2642" fmla="*/ 564986 h 645776"/>
                  <a:gd name="connsiteX2643" fmla="*/ 468833 w 804765"/>
                  <a:gd name="connsiteY2643" fmla="*/ 564443 h 645776"/>
                  <a:gd name="connsiteX2644" fmla="*/ 469329 w 804765"/>
                  <a:gd name="connsiteY2644" fmla="*/ 564482 h 645776"/>
                  <a:gd name="connsiteX2645" fmla="*/ 469306 w 804765"/>
                  <a:gd name="connsiteY2645" fmla="*/ 565198 h 645776"/>
                  <a:gd name="connsiteX2646" fmla="*/ 469161 w 804765"/>
                  <a:gd name="connsiteY2646" fmla="*/ 565776 h 645776"/>
                  <a:gd name="connsiteX2647" fmla="*/ 469203 w 804765"/>
                  <a:gd name="connsiteY2647" fmla="*/ 566251 h 645776"/>
                  <a:gd name="connsiteX2648" fmla="*/ 469713 w 804765"/>
                  <a:gd name="connsiteY2648" fmla="*/ 566251 h 645776"/>
                  <a:gd name="connsiteX2649" fmla="*/ 469854 w 804765"/>
                  <a:gd name="connsiteY2649" fmla="*/ 566713 h 645776"/>
                  <a:gd name="connsiteX2650" fmla="*/ 470144 w 804765"/>
                  <a:gd name="connsiteY2650" fmla="*/ 567221 h 645776"/>
                  <a:gd name="connsiteX2651" fmla="*/ 470268 w 804765"/>
                  <a:gd name="connsiteY2651" fmla="*/ 567737 h 645776"/>
                  <a:gd name="connsiteX2652" fmla="*/ 470112 w 804765"/>
                  <a:gd name="connsiteY2652" fmla="*/ 568193 h 645776"/>
                  <a:gd name="connsiteX2653" fmla="*/ 469656 w 804765"/>
                  <a:gd name="connsiteY2653" fmla="*/ 567924 h 645776"/>
                  <a:gd name="connsiteX2654" fmla="*/ 468975 w 804765"/>
                  <a:gd name="connsiteY2654" fmla="*/ 568132 h 645776"/>
                  <a:gd name="connsiteX2655" fmla="*/ 468789 w 804765"/>
                  <a:gd name="connsiteY2655" fmla="*/ 568897 h 645776"/>
                  <a:gd name="connsiteX2656" fmla="*/ 468037 w 804765"/>
                  <a:gd name="connsiteY2656" fmla="*/ 568842 h 645776"/>
                  <a:gd name="connsiteX2657" fmla="*/ 467934 w 804765"/>
                  <a:gd name="connsiteY2657" fmla="*/ 569635 h 645776"/>
                  <a:gd name="connsiteX2658" fmla="*/ 468194 w 804765"/>
                  <a:gd name="connsiteY2658" fmla="*/ 570027 h 645776"/>
                  <a:gd name="connsiteX2659" fmla="*/ 467697 w 804765"/>
                  <a:gd name="connsiteY2659" fmla="*/ 570290 h 645776"/>
                  <a:gd name="connsiteX2660" fmla="*/ 467703 w 804765"/>
                  <a:gd name="connsiteY2660" fmla="*/ 570971 h 645776"/>
                  <a:gd name="connsiteX2661" fmla="*/ 467158 w 804765"/>
                  <a:gd name="connsiteY2661" fmla="*/ 570894 h 645776"/>
                  <a:gd name="connsiteX2662" fmla="*/ 466968 w 804765"/>
                  <a:gd name="connsiteY2662" fmla="*/ 571301 h 645776"/>
                  <a:gd name="connsiteX2663" fmla="*/ 467417 w 804765"/>
                  <a:gd name="connsiteY2663" fmla="*/ 571562 h 645776"/>
                  <a:gd name="connsiteX2664" fmla="*/ 467993 w 804765"/>
                  <a:gd name="connsiteY2664" fmla="*/ 571687 h 645776"/>
                  <a:gd name="connsiteX2665" fmla="*/ 468079 w 804765"/>
                  <a:gd name="connsiteY2665" fmla="*/ 572146 h 645776"/>
                  <a:gd name="connsiteX2666" fmla="*/ 468226 w 804765"/>
                  <a:gd name="connsiteY2666" fmla="*/ 572897 h 645776"/>
                  <a:gd name="connsiteX2667" fmla="*/ 468400 w 804765"/>
                  <a:gd name="connsiteY2667" fmla="*/ 573421 h 645776"/>
                  <a:gd name="connsiteX2668" fmla="*/ 469045 w 804765"/>
                  <a:gd name="connsiteY2668" fmla="*/ 573555 h 645776"/>
                  <a:gd name="connsiteX2669" fmla="*/ 469447 w 804765"/>
                  <a:gd name="connsiteY2669" fmla="*/ 573790 h 645776"/>
                  <a:gd name="connsiteX2670" fmla="*/ 469784 w 804765"/>
                  <a:gd name="connsiteY2670" fmla="*/ 574169 h 645776"/>
                  <a:gd name="connsiteX2671" fmla="*/ 469913 w 804765"/>
                  <a:gd name="connsiteY2671" fmla="*/ 574666 h 645776"/>
                  <a:gd name="connsiteX2672" fmla="*/ 470070 w 804765"/>
                  <a:gd name="connsiteY2672" fmla="*/ 575196 h 645776"/>
                  <a:gd name="connsiteX2673" fmla="*/ 470814 w 804765"/>
                  <a:gd name="connsiteY2673" fmla="*/ 575617 h 645776"/>
                  <a:gd name="connsiteX2674" fmla="*/ 471289 w 804765"/>
                  <a:gd name="connsiteY2674" fmla="*/ 575459 h 645776"/>
                  <a:gd name="connsiteX2675" fmla="*/ 471354 w 804765"/>
                  <a:gd name="connsiteY2675" fmla="*/ 576066 h 645776"/>
                  <a:gd name="connsiteX2676" fmla="*/ 472144 w 804765"/>
                  <a:gd name="connsiteY2676" fmla="*/ 575674 h 645776"/>
                  <a:gd name="connsiteX2677" fmla="*/ 472079 w 804765"/>
                  <a:gd name="connsiteY2677" fmla="*/ 575177 h 645776"/>
                  <a:gd name="connsiteX2678" fmla="*/ 472879 w 804765"/>
                  <a:gd name="connsiteY2678" fmla="*/ 575347 h 645776"/>
                  <a:gd name="connsiteX2679" fmla="*/ 472970 w 804765"/>
                  <a:gd name="connsiteY2679" fmla="*/ 575896 h 645776"/>
                  <a:gd name="connsiteX2680" fmla="*/ 472963 w 804765"/>
                  <a:gd name="connsiteY2680" fmla="*/ 576609 h 645776"/>
                  <a:gd name="connsiteX2681" fmla="*/ 473487 w 804765"/>
                  <a:gd name="connsiteY2681" fmla="*/ 577068 h 645776"/>
                  <a:gd name="connsiteX2682" fmla="*/ 474254 w 804765"/>
                  <a:gd name="connsiteY2682" fmla="*/ 577370 h 645776"/>
                  <a:gd name="connsiteX2683" fmla="*/ 473983 w 804765"/>
                  <a:gd name="connsiteY2683" fmla="*/ 578054 h 645776"/>
                  <a:gd name="connsiteX2684" fmla="*/ 474019 w 804765"/>
                  <a:gd name="connsiteY2684" fmla="*/ 579007 h 645776"/>
                  <a:gd name="connsiteX2685" fmla="*/ 474905 w 804765"/>
                  <a:gd name="connsiteY2685" fmla="*/ 579203 h 645776"/>
                  <a:gd name="connsiteX2686" fmla="*/ 474699 w 804765"/>
                  <a:gd name="connsiteY2686" fmla="*/ 579890 h 645776"/>
                  <a:gd name="connsiteX2687" fmla="*/ 475094 w 804765"/>
                  <a:gd name="connsiteY2687" fmla="*/ 580449 h 645776"/>
                  <a:gd name="connsiteX2688" fmla="*/ 475120 w 804765"/>
                  <a:gd name="connsiteY2688" fmla="*/ 581101 h 645776"/>
                  <a:gd name="connsiteX2689" fmla="*/ 474748 w 804765"/>
                  <a:gd name="connsiteY2689" fmla="*/ 581557 h 645776"/>
                  <a:gd name="connsiteX2690" fmla="*/ 474292 w 804765"/>
                  <a:gd name="connsiteY2690" fmla="*/ 581942 h 645776"/>
                  <a:gd name="connsiteX2691" fmla="*/ 473705 w 804765"/>
                  <a:gd name="connsiteY2691" fmla="*/ 582443 h 645776"/>
                  <a:gd name="connsiteX2692" fmla="*/ 474119 w 804765"/>
                  <a:gd name="connsiteY2692" fmla="*/ 583018 h 645776"/>
                  <a:gd name="connsiteX2693" fmla="*/ 474514 w 804765"/>
                  <a:gd name="connsiteY2693" fmla="*/ 583515 h 645776"/>
                  <a:gd name="connsiteX2694" fmla="*/ 474943 w 804765"/>
                  <a:gd name="connsiteY2694" fmla="*/ 584013 h 645776"/>
                  <a:gd name="connsiteX2695" fmla="*/ 475342 w 804765"/>
                  <a:gd name="connsiteY2695" fmla="*/ 584414 h 645776"/>
                  <a:gd name="connsiteX2696" fmla="*/ 475576 w 804765"/>
                  <a:gd name="connsiteY2696" fmla="*/ 585146 h 645776"/>
                  <a:gd name="connsiteX2697" fmla="*/ 475040 w 804765"/>
                  <a:gd name="connsiteY2697" fmla="*/ 585663 h 645776"/>
                  <a:gd name="connsiteX2698" fmla="*/ 476006 w 804765"/>
                  <a:gd name="connsiteY2698" fmla="*/ 585801 h 645776"/>
                  <a:gd name="connsiteX2699" fmla="*/ 476453 w 804765"/>
                  <a:gd name="connsiteY2699" fmla="*/ 586164 h 645776"/>
                  <a:gd name="connsiteX2700" fmla="*/ 476681 w 804765"/>
                  <a:gd name="connsiteY2700" fmla="*/ 586858 h 645776"/>
                  <a:gd name="connsiteX2701" fmla="*/ 477291 w 804765"/>
                  <a:gd name="connsiteY2701" fmla="*/ 587278 h 645776"/>
                  <a:gd name="connsiteX2702" fmla="*/ 477512 w 804765"/>
                  <a:gd name="connsiteY2702" fmla="*/ 588242 h 645776"/>
                  <a:gd name="connsiteX2703" fmla="*/ 478292 w 804765"/>
                  <a:gd name="connsiteY2703" fmla="*/ 588469 h 645776"/>
                  <a:gd name="connsiteX2704" fmla="*/ 478575 w 804765"/>
                  <a:gd name="connsiteY2704" fmla="*/ 588877 h 645776"/>
                  <a:gd name="connsiteX2705" fmla="*/ 479414 w 804765"/>
                  <a:gd name="connsiteY2705" fmla="*/ 588938 h 645776"/>
                  <a:gd name="connsiteX2706" fmla="*/ 479525 w 804765"/>
                  <a:gd name="connsiteY2706" fmla="*/ 589600 h 645776"/>
                  <a:gd name="connsiteX2707" fmla="*/ 479353 w 804765"/>
                  <a:gd name="connsiteY2707" fmla="*/ 590043 h 645776"/>
                  <a:gd name="connsiteX2708" fmla="*/ 479147 w 804765"/>
                  <a:gd name="connsiteY2708" fmla="*/ 590650 h 645776"/>
                  <a:gd name="connsiteX2709" fmla="*/ 479355 w 804765"/>
                  <a:gd name="connsiteY2709" fmla="*/ 591350 h 645776"/>
                  <a:gd name="connsiteX2710" fmla="*/ 478992 w 804765"/>
                  <a:gd name="connsiteY2710" fmla="*/ 592583 h 645776"/>
                  <a:gd name="connsiteX2711" fmla="*/ 479840 w 804765"/>
                  <a:gd name="connsiteY2711" fmla="*/ 593148 h 645776"/>
                  <a:gd name="connsiteX2712" fmla="*/ 479666 w 804765"/>
                  <a:gd name="connsiteY2712" fmla="*/ 593928 h 645776"/>
                  <a:gd name="connsiteX2713" fmla="*/ 479657 w 804765"/>
                  <a:gd name="connsiteY2713" fmla="*/ 594381 h 645776"/>
                  <a:gd name="connsiteX2714" fmla="*/ 479876 w 804765"/>
                  <a:gd name="connsiteY2714" fmla="*/ 594766 h 645776"/>
                  <a:gd name="connsiteX2715" fmla="*/ 480027 w 804765"/>
                  <a:gd name="connsiteY2715" fmla="*/ 595585 h 645776"/>
                  <a:gd name="connsiteX2716" fmla="*/ 480049 w 804765"/>
                  <a:gd name="connsiteY2716" fmla="*/ 596259 h 645776"/>
                  <a:gd name="connsiteX2717" fmla="*/ 480122 w 804765"/>
                  <a:gd name="connsiteY2717" fmla="*/ 596760 h 645776"/>
                  <a:gd name="connsiteX2718" fmla="*/ 480666 w 804765"/>
                  <a:gd name="connsiteY2718" fmla="*/ 597055 h 645776"/>
                  <a:gd name="connsiteX2719" fmla="*/ 481462 w 804765"/>
                  <a:gd name="connsiteY2719" fmla="*/ 597447 h 645776"/>
                  <a:gd name="connsiteX2720" fmla="*/ 482223 w 804765"/>
                  <a:gd name="connsiteY2720" fmla="*/ 597964 h 645776"/>
                  <a:gd name="connsiteX2721" fmla="*/ 481830 w 804765"/>
                  <a:gd name="connsiteY2721" fmla="*/ 598526 h 645776"/>
                  <a:gd name="connsiteX2722" fmla="*/ 481609 w 804765"/>
                  <a:gd name="connsiteY2722" fmla="*/ 599540 h 645776"/>
                  <a:gd name="connsiteX2723" fmla="*/ 481889 w 804765"/>
                  <a:gd name="connsiteY2723" fmla="*/ 600019 h 645776"/>
                  <a:gd name="connsiteX2724" fmla="*/ 482116 w 804765"/>
                  <a:gd name="connsiteY2724" fmla="*/ 600760 h 645776"/>
                  <a:gd name="connsiteX2725" fmla="*/ 481921 w 804765"/>
                  <a:gd name="connsiteY2725" fmla="*/ 602613 h 645776"/>
                  <a:gd name="connsiteX2726" fmla="*/ 481912 w 804765"/>
                  <a:gd name="connsiteY2726" fmla="*/ 603085 h 645776"/>
                  <a:gd name="connsiteX2727" fmla="*/ 481500 w 804765"/>
                  <a:gd name="connsiteY2727" fmla="*/ 603551 h 645776"/>
                  <a:gd name="connsiteX2728" fmla="*/ 480891 w 804765"/>
                  <a:gd name="connsiteY2728" fmla="*/ 603650 h 645776"/>
                  <a:gd name="connsiteX2729" fmla="*/ 480393 w 804765"/>
                  <a:gd name="connsiteY2729" fmla="*/ 603962 h 645776"/>
                  <a:gd name="connsiteX2730" fmla="*/ 480238 w 804765"/>
                  <a:gd name="connsiteY2730" fmla="*/ 604735 h 645776"/>
                  <a:gd name="connsiteX2731" fmla="*/ 480360 w 804765"/>
                  <a:gd name="connsiteY2731" fmla="*/ 605545 h 645776"/>
                  <a:gd name="connsiteX2732" fmla="*/ 480607 w 804765"/>
                  <a:gd name="connsiteY2732" fmla="*/ 606122 h 645776"/>
                  <a:gd name="connsiteX2733" fmla="*/ 481141 w 804765"/>
                  <a:gd name="connsiteY2733" fmla="*/ 606572 h 645776"/>
                  <a:gd name="connsiteX2734" fmla="*/ 481654 w 804765"/>
                  <a:gd name="connsiteY2734" fmla="*/ 606781 h 645776"/>
                  <a:gd name="connsiteX2735" fmla="*/ 482307 w 804765"/>
                  <a:gd name="connsiteY2735" fmla="*/ 607153 h 645776"/>
                  <a:gd name="connsiteX2736" fmla="*/ 482778 w 804765"/>
                  <a:gd name="connsiteY2736" fmla="*/ 607545 h 645776"/>
                  <a:gd name="connsiteX2737" fmla="*/ 482772 w 804765"/>
                  <a:gd name="connsiteY2737" fmla="*/ 608055 h 645776"/>
                  <a:gd name="connsiteX2738" fmla="*/ 482685 w 804765"/>
                  <a:gd name="connsiteY2738" fmla="*/ 608502 h 645776"/>
                  <a:gd name="connsiteX2739" fmla="*/ 483318 w 804765"/>
                  <a:gd name="connsiteY2739" fmla="*/ 609096 h 645776"/>
                  <a:gd name="connsiteX2740" fmla="*/ 483822 w 804765"/>
                  <a:gd name="connsiteY2740" fmla="*/ 609699 h 645776"/>
                  <a:gd name="connsiteX2741" fmla="*/ 483915 w 804765"/>
                  <a:gd name="connsiteY2741" fmla="*/ 610219 h 645776"/>
                  <a:gd name="connsiteX2742" fmla="*/ 483866 w 804765"/>
                  <a:gd name="connsiteY2742" fmla="*/ 610759 h 645776"/>
                  <a:gd name="connsiteX2743" fmla="*/ 484341 w 804765"/>
                  <a:gd name="connsiteY2743" fmla="*/ 611501 h 645776"/>
                  <a:gd name="connsiteX2744" fmla="*/ 484355 w 804765"/>
                  <a:gd name="connsiteY2744" fmla="*/ 612069 h 645776"/>
                  <a:gd name="connsiteX2745" fmla="*/ 484043 w 804765"/>
                  <a:gd name="connsiteY2745" fmla="*/ 612650 h 645776"/>
                  <a:gd name="connsiteX2746" fmla="*/ 483998 w 804765"/>
                  <a:gd name="connsiteY2746" fmla="*/ 613565 h 645776"/>
                  <a:gd name="connsiteX2747" fmla="*/ 484961 w 804765"/>
                  <a:gd name="connsiteY2747" fmla="*/ 613530 h 645776"/>
                  <a:gd name="connsiteX2748" fmla="*/ 485623 w 804765"/>
                  <a:gd name="connsiteY2748" fmla="*/ 613604 h 645776"/>
                  <a:gd name="connsiteX2749" fmla="*/ 486211 w 804765"/>
                  <a:gd name="connsiteY2749" fmla="*/ 613350 h 645776"/>
                  <a:gd name="connsiteX2750" fmla="*/ 486805 w 804765"/>
                  <a:gd name="connsiteY2750" fmla="*/ 613588 h 645776"/>
                  <a:gd name="connsiteX2751" fmla="*/ 487575 w 804765"/>
                  <a:gd name="connsiteY2751" fmla="*/ 614519 h 645776"/>
                  <a:gd name="connsiteX2752" fmla="*/ 487726 w 804765"/>
                  <a:gd name="connsiteY2752" fmla="*/ 615048 h 645776"/>
                  <a:gd name="connsiteX2753" fmla="*/ 488179 w 804765"/>
                  <a:gd name="connsiteY2753" fmla="*/ 615556 h 645776"/>
                  <a:gd name="connsiteX2754" fmla="*/ 488487 w 804765"/>
                  <a:gd name="connsiteY2754" fmla="*/ 616066 h 645776"/>
                  <a:gd name="connsiteX2755" fmla="*/ 488667 w 804765"/>
                  <a:gd name="connsiteY2755" fmla="*/ 616615 h 645776"/>
                  <a:gd name="connsiteX2756" fmla="*/ 489417 w 804765"/>
                  <a:gd name="connsiteY2756" fmla="*/ 617171 h 645776"/>
                  <a:gd name="connsiteX2757" fmla="*/ 489608 w 804765"/>
                  <a:gd name="connsiteY2757" fmla="*/ 617736 h 645776"/>
                  <a:gd name="connsiteX2758" fmla="*/ 490773 w 804765"/>
                  <a:gd name="connsiteY2758" fmla="*/ 618067 h 645776"/>
                  <a:gd name="connsiteX2759" fmla="*/ 489581 w 804765"/>
                  <a:gd name="connsiteY2759" fmla="*/ 618722 h 645776"/>
                  <a:gd name="connsiteX2760" fmla="*/ 489213 w 804765"/>
                  <a:gd name="connsiteY2760" fmla="*/ 619418 h 645776"/>
                  <a:gd name="connsiteX2761" fmla="*/ 489755 w 804765"/>
                  <a:gd name="connsiteY2761" fmla="*/ 619666 h 645776"/>
                  <a:gd name="connsiteX2762" fmla="*/ 489736 w 804765"/>
                  <a:gd name="connsiteY2762" fmla="*/ 620128 h 645776"/>
                  <a:gd name="connsiteX2763" fmla="*/ 489196 w 804765"/>
                  <a:gd name="connsiteY2763" fmla="*/ 620314 h 645776"/>
                  <a:gd name="connsiteX2764" fmla="*/ 488715 w 804765"/>
                  <a:gd name="connsiteY2764" fmla="*/ 620626 h 645776"/>
                  <a:gd name="connsiteX2765" fmla="*/ 488114 w 804765"/>
                  <a:gd name="connsiteY2765" fmla="*/ 620494 h 645776"/>
                  <a:gd name="connsiteX2766" fmla="*/ 487751 w 804765"/>
                  <a:gd name="connsiteY2766" fmla="*/ 620950 h 645776"/>
                  <a:gd name="connsiteX2767" fmla="*/ 488799 w 804765"/>
                  <a:gd name="connsiteY2767" fmla="*/ 621213 h 645776"/>
                  <a:gd name="connsiteX2768" fmla="*/ 489161 w 804765"/>
                  <a:gd name="connsiteY2768" fmla="*/ 621512 h 645776"/>
                  <a:gd name="connsiteX2769" fmla="*/ 488869 w 804765"/>
                  <a:gd name="connsiteY2769" fmla="*/ 622090 h 645776"/>
                  <a:gd name="connsiteX2770" fmla="*/ 488144 w 804765"/>
                  <a:gd name="connsiteY2770" fmla="*/ 622260 h 645776"/>
                  <a:gd name="connsiteX2771" fmla="*/ 487633 w 804765"/>
                  <a:gd name="connsiteY2771" fmla="*/ 622558 h 645776"/>
                  <a:gd name="connsiteX2772" fmla="*/ 487408 w 804765"/>
                  <a:gd name="connsiteY2772" fmla="*/ 622976 h 645776"/>
                  <a:gd name="connsiteX2773" fmla="*/ 487620 w 804765"/>
                  <a:gd name="connsiteY2773" fmla="*/ 623567 h 645776"/>
                  <a:gd name="connsiteX2774" fmla="*/ 487639 w 804765"/>
                  <a:gd name="connsiteY2774" fmla="*/ 624074 h 645776"/>
                  <a:gd name="connsiteX2775" fmla="*/ 488503 w 804765"/>
                  <a:gd name="connsiteY2775" fmla="*/ 623737 h 645776"/>
                  <a:gd name="connsiteX2776" fmla="*/ 489852 w 804765"/>
                  <a:gd name="connsiteY2776" fmla="*/ 624321 h 645776"/>
                  <a:gd name="connsiteX2777" fmla="*/ 490337 w 804765"/>
                  <a:gd name="connsiteY2777" fmla="*/ 624584 h 645776"/>
                  <a:gd name="connsiteX2778" fmla="*/ 490545 w 804765"/>
                  <a:gd name="connsiteY2778" fmla="*/ 625114 h 645776"/>
                  <a:gd name="connsiteX2779" fmla="*/ 490140 w 804765"/>
                  <a:gd name="connsiteY2779" fmla="*/ 625294 h 645776"/>
                  <a:gd name="connsiteX2780" fmla="*/ 489165 w 804765"/>
                  <a:gd name="connsiteY2780" fmla="*/ 625188 h 645776"/>
                  <a:gd name="connsiteX2781" fmla="*/ 488934 w 804765"/>
                  <a:gd name="connsiteY2781" fmla="*/ 625657 h 645776"/>
                  <a:gd name="connsiteX2782" fmla="*/ 488772 w 804765"/>
                  <a:gd name="connsiteY2782" fmla="*/ 626585 h 645776"/>
                  <a:gd name="connsiteX2783" fmla="*/ 488499 w 804765"/>
                  <a:gd name="connsiteY2783" fmla="*/ 627288 h 645776"/>
                  <a:gd name="connsiteX2784" fmla="*/ 488915 w 804765"/>
                  <a:gd name="connsiteY2784" fmla="*/ 627840 h 645776"/>
                  <a:gd name="connsiteX2785" fmla="*/ 489064 w 804765"/>
                  <a:gd name="connsiteY2785" fmla="*/ 628495 h 645776"/>
                  <a:gd name="connsiteX2786" fmla="*/ 488526 w 804765"/>
                  <a:gd name="connsiteY2786" fmla="*/ 628559 h 645776"/>
                  <a:gd name="connsiteX2787" fmla="*/ 488003 w 804765"/>
                  <a:gd name="connsiteY2787" fmla="*/ 628755 h 645776"/>
                  <a:gd name="connsiteX2788" fmla="*/ 487514 w 804765"/>
                  <a:gd name="connsiteY2788" fmla="*/ 629070 h 645776"/>
                  <a:gd name="connsiteX2789" fmla="*/ 487032 w 804765"/>
                  <a:gd name="connsiteY2789" fmla="*/ 629044 h 645776"/>
                  <a:gd name="connsiteX2790" fmla="*/ 487129 w 804765"/>
                  <a:gd name="connsiteY2790" fmla="*/ 628575 h 645776"/>
                  <a:gd name="connsiteX2791" fmla="*/ 486499 w 804765"/>
                  <a:gd name="connsiteY2791" fmla="*/ 628287 h 645776"/>
                  <a:gd name="connsiteX2792" fmla="*/ 486104 w 804765"/>
                  <a:gd name="connsiteY2792" fmla="*/ 628624 h 645776"/>
                  <a:gd name="connsiteX2793" fmla="*/ 486383 w 804765"/>
                  <a:gd name="connsiteY2793" fmla="*/ 629108 h 645776"/>
                  <a:gd name="connsiteX2794" fmla="*/ 485927 w 804765"/>
                  <a:gd name="connsiteY2794" fmla="*/ 629600 h 645776"/>
                  <a:gd name="connsiteX2795" fmla="*/ 486310 w 804765"/>
                  <a:gd name="connsiteY2795" fmla="*/ 630377 h 645776"/>
                  <a:gd name="connsiteX2796" fmla="*/ 486818 w 804765"/>
                  <a:gd name="connsiteY2796" fmla="*/ 630743 h 645776"/>
                  <a:gd name="connsiteX2797" fmla="*/ 487261 w 804765"/>
                  <a:gd name="connsiteY2797" fmla="*/ 631285 h 645776"/>
                  <a:gd name="connsiteX2798" fmla="*/ 487308 w 804765"/>
                  <a:gd name="connsiteY2798" fmla="*/ 631729 h 645776"/>
                  <a:gd name="connsiteX2799" fmla="*/ 487238 w 804765"/>
                  <a:gd name="connsiteY2799" fmla="*/ 632798 h 645776"/>
                  <a:gd name="connsiteX2800" fmla="*/ 487383 w 804765"/>
                  <a:gd name="connsiteY2800" fmla="*/ 633613 h 645776"/>
                  <a:gd name="connsiteX2801" fmla="*/ 487636 w 804765"/>
                  <a:gd name="connsiteY2801" fmla="*/ 634002 h 645776"/>
                  <a:gd name="connsiteX2802" fmla="*/ 488448 w 804765"/>
                  <a:gd name="connsiteY2802" fmla="*/ 633819 h 645776"/>
                  <a:gd name="connsiteX2803" fmla="*/ 489039 w 804765"/>
                  <a:gd name="connsiteY2803" fmla="*/ 633893 h 645776"/>
                  <a:gd name="connsiteX2804" fmla="*/ 489569 w 804765"/>
                  <a:gd name="connsiteY2804" fmla="*/ 634079 h 645776"/>
                  <a:gd name="connsiteX2805" fmla="*/ 490272 w 804765"/>
                  <a:gd name="connsiteY2805" fmla="*/ 634259 h 645776"/>
                  <a:gd name="connsiteX2806" fmla="*/ 490818 w 804765"/>
                  <a:gd name="connsiteY2806" fmla="*/ 634249 h 645776"/>
                  <a:gd name="connsiteX2807" fmla="*/ 491312 w 804765"/>
                  <a:gd name="connsiteY2807" fmla="*/ 633745 h 645776"/>
                  <a:gd name="connsiteX2808" fmla="*/ 491453 w 804765"/>
                  <a:gd name="connsiteY2808" fmla="*/ 633048 h 645776"/>
                  <a:gd name="connsiteX2809" fmla="*/ 492170 w 804765"/>
                  <a:gd name="connsiteY2809" fmla="*/ 632881 h 645776"/>
                  <a:gd name="connsiteX2810" fmla="*/ 492497 w 804765"/>
                  <a:gd name="connsiteY2810" fmla="*/ 633697 h 645776"/>
                  <a:gd name="connsiteX2811" fmla="*/ 493062 w 804765"/>
                  <a:gd name="connsiteY2811" fmla="*/ 634153 h 645776"/>
                  <a:gd name="connsiteX2812" fmla="*/ 493113 w 804765"/>
                  <a:gd name="connsiteY2812" fmla="*/ 633581 h 645776"/>
                  <a:gd name="connsiteX2813" fmla="*/ 492995 w 804765"/>
                  <a:gd name="connsiteY2813" fmla="*/ 633138 h 645776"/>
                  <a:gd name="connsiteX2814" fmla="*/ 493277 w 804765"/>
                  <a:gd name="connsiteY2814" fmla="*/ 632416 h 645776"/>
                  <a:gd name="connsiteX2815" fmla="*/ 493775 w 804765"/>
                  <a:gd name="connsiteY2815" fmla="*/ 632345 h 645776"/>
                  <a:gd name="connsiteX2816" fmla="*/ 494106 w 804765"/>
                  <a:gd name="connsiteY2816" fmla="*/ 632647 h 645776"/>
                  <a:gd name="connsiteX2817" fmla="*/ 494722 w 804765"/>
                  <a:gd name="connsiteY2817" fmla="*/ 632554 h 645776"/>
                  <a:gd name="connsiteX2818" fmla="*/ 494176 w 804765"/>
                  <a:gd name="connsiteY2818" fmla="*/ 631786 h 645776"/>
                  <a:gd name="connsiteX2819" fmla="*/ 493913 w 804765"/>
                  <a:gd name="connsiteY2819" fmla="*/ 631250 h 645776"/>
                  <a:gd name="connsiteX2820" fmla="*/ 493984 w 804765"/>
                  <a:gd name="connsiteY2820" fmla="*/ 630785 h 645776"/>
                  <a:gd name="connsiteX2821" fmla="*/ 494575 w 804765"/>
                  <a:gd name="connsiteY2821" fmla="*/ 630296 h 645776"/>
                  <a:gd name="connsiteX2822" fmla="*/ 495098 w 804765"/>
                  <a:gd name="connsiteY2822" fmla="*/ 629991 h 645776"/>
                  <a:gd name="connsiteX2823" fmla="*/ 495878 w 804765"/>
                  <a:gd name="connsiteY2823" fmla="*/ 629202 h 645776"/>
                  <a:gd name="connsiteX2824" fmla="*/ 496399 w 804765"/>
                  <a:gd name="connsiteY2824" fmla="*/ 629153 h 645776"/>
                  <a:gd name="connsiteX2825" fmla="*/ 496540 w 804765"/>
                  <a:gd name="connsiteY2825" fmla="*/ 629850 h 645776"/>
                  <a:gd name="connsiteX2826" fmla="*/ 496636 w 804765"/>
                  <a:gd name="connsiteY2826" fmla="*/ 630338 h 645776"/>
                  <a:gd name="connsiteX2827" fmla="*/ 497063 w 804765"/>
                  <a:gd name="connsiteY2827" fmla="*/ 630852 h 645776"/>
                  <a:gd name="connsiteX2828" fmla="*/ 497821 w 804765"/>
                  <a:gd name="connsiteY2828" fmla="*/ 630547 h 645776"/>
                  <a:gd name="connsiteX2829" fmla="*/ 498389 w 804765"/>
                  <a:gd name="connsiteY2829" fmla="*/ 629709 h 645776"/>
                  <a:gd name="connsiteX2830" fmla="*/ 498694 w 804765"/>
                  <a:gd name="connsiteY2830" fmla="*/ 629243 h 645776"/>
                  <a:gd name="connsiteX2831" fmla="*/ 499359 w 804765"/>
                  <a:gd name="connsiteY2831" fmla="*/ 628938 h 645776"/>
                  <a:gd name="connsiteX2832" fmla="*/ 499786 w 804765"/>
                  <a:gd name="connsiteY2832" fmla="*/ 629147 h 645776"/>
                  <a:gd name="connsiteX2833" fmla="*/ 499384 w 804765"/>
                  <a:gd name="connsiteY2833" fmla="*/ 629638 h 645776"/>
                  <a:gd name="connsiteX2834" fmla="*/ 499786 w 804765"/>
                  <a:gd name="connsiteY2834" fmla="*/ 630194 h 645776"/>
                  <a:gd name="connsiteX2835" fmla="*/ 500309 w 804765"/>
                  <a:gd name="connsiteY2835" fmla="*/ 630473 h 645776"/>
                  <a:gd name="connsiteX2836" fmla="*/ 500521 w 804765"/>
                  <a:gd name="connsiteY2836" fmla="*/ 630961 h 645776"/>
                  <a:gd name="connsiteX2837" fmla="*/ 500736 w 804765"/>
                  <a:gd name="connsiteY2837" fmla="*/ 631382 h 645776"/>
                  <a:gd name="connsiteX2838" fmla="*/ 501542 w 804765"/>
                  <a:gd name="connsiteY2838" fmla="*/ 631308 h 645776"/>
                  <a:gd name="connsiteX2839" fmla="*/ 501943 w 804765"/>
                  <a:gd name="connsiteY2839" fmla="*/ 631029 h 645776"/>
                  <a:gd name="connsiteX2840" fmla="*/ 502441 w 804765"/>
                  <a:gd name="connsiteY2840" fmla="*/ 631122 h 645776"/>
                  <a:gd name="connsiteX2841" fmla="*/ 502662 w 804765"/>
                  <a:gd name="connsiteY2841" fmla="*/ 631712 h 645776"/>
                  <a:gd name="connsiteX2842" fmla="*/ 502370 w 804765"/>
                  <a:gd name="connsiteY2842" fmla="*/ 632123 h 645776"/>
                  <a:gd name="connsiteX2843" fmla="*/ 501898 w 804765"/>
                  <a:gd name="connsiteY2843" fmla="*/ 632913 h 645776"/>
                  <a:gd name="connsiteX2844" fmla="*/ 501805 w 804765"/>
                  <a:gd name="connsiteY2844" fmla="*/ 633405 h 645776"/>
                  <a:gd name="connsiteX2845" fmla="*/ 501828 w 804765"/>
                  <a:gd name="connsiteY2845" fmla="*/ 633915 h 645776"/>
                  <a:gd name="connsiteX2846" fmla="*/ 502043 w 804765"/>
                  <a:gd name="connsiteY2846" fmla="*/ 634336 h 645776"/>
                  <a:gd name="connsiteX2847" fmla="*/ 502469 w 804765"/>
                  <a:gd name="connsiteY2847" fmla="*/ 634939 h 645776"/>
                  <a:gd name="connsiteX2848" fmla="*/ 502544 w 804765"/>
                  <a:gd name="connsiteY2848" fmla="*/ 635636 h 645776"/>
                  <a:gd name="connsiteX2849" fmla="*/ 503086 w 804765"/>
                  <a:gd name="connsiteY2849" fmla="*/ 635893 h 645776"/>
                  <a:gd name="connsiteX2850" fmla="*/ 503240 w 804765"/>
                  <a:gd name="connsiteY2850" fmla="*/ 635093 h 645776"/>
                  <a:gd name="connsiteX2851" fmla="*/ 503318 w 804765"/>
                  <a:gd name="connsiteY2851" fmla="*/ 634458 h 645776"/>
                  <a:gd name="connsiteX2852" fmla="*/ 503600 w 804765"/>
                  <a:gd name="connsiteY2852" fmla="*/ 634021 h 645776"/>
                  <a:gd name="connsiteX2853" fmla="*/ 504246 w 804765"/>
                  <a:gd name="connsiteY2853" fmla="*/ 634076 h 645776"/>
                  <a:gd name="connsiteX2854" fmla="*/ 504955 w 804765"/>
                  <a:gd name="connsiteY2854" fmla="*/ 634516 h 645776"/>
                  <a:gd name="connsiteX2855" fmla="*/ 505267 w 804765"/>
                  <a:gd name="connsiteY2855" fmla="*/ 634981 h 645776"/>
                  <a:gd name="connsiteX2856" fmla="*/ 505835 w 804765"/>
                  <a:gd name="connsiteY2856" fmla="*/ 635190 h 645776"/>
                  <a:gd name="connsiteX2857" fmla="*/ 506474 w 804765"/>
                  <a:gd name="connsiteY2857" fmla="*/ 635097 h 645776"/>
                  <a:gd name="connsiteX2858" fmla="*/ 507097 w 804765"/>
                  <a:gd name="connsiteY2858" fmla="*/ 634840 h 645776"/>
                  <a:gd name="connsiteX2859" fmla="*/ 507610 w 804765"/>
                  <a:gd name="connsiteY2859" fmla="*/ 634699 h 645776"/>
                  <a:gd name="connsiteX2860" fmla="*/ 508721 w 804765"/>
                  <a:gd name="connsiteY2860" fmla="*/ 634371 h 645776"/>
                  <a:gd name="connsiteX2861" fmla="*/ 509386 w 804765"/>
                  <a:gd name="connsiteY2861" fmla="*/ 634275 h 645776"/>
                  <a:gd name="connsiteX2862" fmla="*/ 510593 w 804765"/>
                  <a:gd name="connsiteY2862" fmla="*/ 634226 h 645776"/>
                  <a:gd name="connsiteX2863" fmla="*/ 510760 w 804765"/>
                  <a:gd name="connsiteY2863" fmla="*/ 634926 h 645776"/>
                  <a:gd name="connsiteX2864" fmla="*/ 511165 w 804765"/>
                  <a:gd name="connsiteY2864" fmla="*/ 635646 h 645776"/>
                  <a:gd name="connsiteX2865" fmla="*/ 511521 w 804765"/>
                  <a:gd name="connsiteY2865" fmla="*/ 636089 h 645776"/>
                  <a:gd name="connsiteX2866" fmla="*/ 511922 w 804765"/>
                  <a:gd name="connsiteY2866" fmla="*/ 636368 h 645776"/>
                  <a:gd name="connsiteX2867" fmla="*/ 512609 w 804765"/>
                  <a:gd name="connsiteY2867" fmla="*/ 635668 h 645776"/>
                  <a:gd name="connsiteX2868" fmla="*/ 513413 w 804765"/>
                  <a:gd name="connsiteY2868" fmla="*/ 634827 h 645776"/>
                  <a:gd name="connsiteX2869" fmla="*/ 513814 w 804765"/>
                  <a:gd name="connsiteY2869" fmla="*/ 634548 h 645776"/>
                  <a:gd name="connsiteX2870" fmla="*/ 514478 w 804765"/>
                  <a:gd name="connsiteY2870" fmla="*/ 634570 h 645776"/>
                  <a:gd name="connsiteX2871" fmla="*/ 515378 w 804765"/>
                  <a:gd name="connsiteY2871" fmla="*/ 634779 h 645776"/>
                  <a:gd name="connsiteX2872" fmla="*/ 515971 w 804765"/>
                  <a:gd name="connsiteY2872" fmla="*/ 634894 h 645776"/>
                  <a:gd name="connsiteX2873" fmla="*/ 516822 w 804765"/>
                  <a:gd name="connsiteY2873" fmla="*/ 635289 h 645776"/>
                  <a:gd name="connsiteX2874" fmla="*/ 517346 w 804765"/>
                  <a:gd name="connsiteY2874" fmla="*/ 635357 h 645776"/>
                  <a:gd name="connsiteX2875" fmla="*/ 517985 w 804765"/>
                  <a:gd name="connsiteY2875" fmla="*/ 635565 h 645776"/>
                  <a:gd name="connsiteX2876" fmla="*/ 517464 w 804765"/>
                  <a:gd name="connsiteY2876" fmla="*/ 636102 h 645776"/>
                  <a:gd name="connsiteX2877" fmla="*/ 516922 w 804765"/>
                  <a:gd name="connsiteY2877" fmla="*/ 636429 h 645776"/>
                  <a:gd name="connsiteX2878" fmla="*/ 516376 w 804765"/>
                  <a:gd name="connsiteY2878" fmla="*/ 636660 h 645776"/>
                  <a:gd name="connsiteX2879" fmla="*/ 515949 w 804765"/>
                  <a:gd name="connsiteY2879" fmla="*/ 636917 h 645776"/>
                  <a:gd name="connsiteX2880" fmla="*/ 514957 w 804765"/>
                  <a:gd name="connsiteY2880" fmla="*/ 637524 h 645776"/>
                  <a:gd name="connsiteX2881" fmla="*/ 515361 w 804765"/>
                  <a:gd name="connsiteY2881" fmla="*/ 638060 h 645776"/>
                  <a:gd name="connsiteX2882" fmla="*/ 516176 w 804765"/>
                  <a:gd name="connsiteY2882" fmla="*/ 638256 h 645776"/>
                  <a:gd name="connsiteX2883" fmla="*/ 516787 w 804765"/>
                  <a:gd name="connsiteY2883" fmla="*/ 638407 h 645776"/>
                  <a:gd name="connsiteX2884" fmla="*/ 517397 w 804765"/>
                  <a:gd name="connsiteY2884" fmla="*/ 638940 h 645776"/>
                  <a:gd name="connsiteX2885" fmla="*/ 518180 w 804765"/>
                  <a:gd name="connsiteY2885" fmla="*/ 638754 h 645776"/>
                  <a:gd name="connsiteX2886" fmla="*/ 518533 w 804765"/>
                  <a:gd name="connsiteY2886" fmla="*/ 638054 h 645776"/>
                  <a:gd name="connsiteX2887" fmla="*/ 518177 w 804765"/>
                  <a:gd name="connsiteY2887" fmla="*/ 637498 h 645776"/>
                  <a:gd name="connsiteX2888" fmla="*/ 518367 w 804765"/>
                  <a:gd name="connsiteY2888" fmla="*/ 636657 h 645776"/>
                  <a:gd name="connsiteX2889" fmla="*/ 518697 w 804765"/>
                  <a:gd name="connsiteY2889" fmla="*/ 636098 h 645776"/>
                  <a:gd name="connsiteX2890" fmla="*/ 519666 w 804765"/>
                  <a:gd name="connsiteY2890" fmla="*/ 636285 h 645776"/>
                  <a:gd name="connsiteX2891" fmla="*/ 520023 w 804765"/>
                  <a:gd name="connsiteY2891" fmla="*/ 636981 h 645776"/>
                  <a:gd name="connsiteX2892" fmla="*/ 519979 w 804765"/>
                  <a:gd name="connsiteY2892" fmla="*/ 637704 h 645776"/>
                  <a:gd name="connsiteX2893" fmla="*/ 519956 w 804765"/>
                  <a:gd name="connsiteY2893" fmla="*/ 638169 h 645776"/>
                  <a:gd name="connsiteX2894" fmla="*/ 520653 w 804765"/>
                  <a:gd name="connsiteY2894" fmla="*/ 638490 h 645776"/>
                  <a:gd name="connsiteX2895" fmla="*/ 520851 w 804765"/>
                  <a:gd name="connsiteY2895" fmla="*/ 639030 h 645776"/>
                  <a:gd name="connsiteX2896" fmla="*/ 520694 w 804765"/>
                  <a:gd name="connsiteY2896" fmla="*/ 639499 h 645776"/>
                  <a:gd name="connsiteX2897" fmla="*/ 521317 w 804765"/>
                  <a:gd name="connsiteY2897" fmla="*/ 640263 h 645776"/>
                  <a:gd name="connsiteX2898" fmla="*/ 521851 w 804765"/>
                  <a:gd name="connsiteY2898" fmla="*/ 640134 h 645776"/>
                  <a:gd name="connsiteX2899" fmla="*/ 522402 w 804765"/>
                  <a:gd name="connsiteY2899" fmla="*/ 640199 h 645776"/>
                  <a:gd name="connsiteX2900" fmla="*/ 523221 w 804765"/>
                  <a:gd name="connsiteY2900" fmla="*/ 640067 h 645776"/>
                  <a:gd name="connsiteX2901" fmla="*/ 523683 w 804765"/>
                  <a:gd name="connsiteY2901" fmla="*/ 639765 h 645776"/>
                  <a:gd name="connsiteX2902" fmla="*/ 523553 w 804765"/>
                  <a:gd name="connsiteY2902" fmla="*/ 639280 h 645776"/>
                  <a:gd name="connsiteX2903" fmla="*/ 523019 w 804765"/>
                  <a:gd name="connsiteY2903" fmla="*/ 639174 h 645776"/>
                  <a:gd name="connsiteX2904" fmla="*/ 522601 w 804765"/>
                  <a:gd name="connsiteY2904" fmla="*/ 639017 h 645776"/>
                  <a:gd name="connsiteX2905" fmla="*/ 522229 w 804765"/>
                  <a:gd name="connsiteY2905" fmla="*/ 638722 h 645776"/>
                  <a:gd name="connsiteX2906" fmla="*/ 521824 w 804765"/>
                  <a:gd name="connsiteY2906" fmla="*/ 638394 h 645776"/>
                  <a:gd name="connsiteX2907" fmla="*/ 522059 w 804765"/>
                  <a:gd name="connsiteY2907" fmla="*/ 637521 h 645776"/>
                  <a:gd name="connsiteX2908" fmla="*/ 522418 w 804765"/>
                  <a:gd name="connsiteY2908" fmla="*/ 636622 h 645776"/>
                  <a:gd name="connsiteX2909" fmla="*/ 522733 w 804765"/>
                  <a:gd name="connsiteY2909" fmla="*/ 636288 h 645776"/>
                  <a:gd name="connsiteX2910" fmla="*/ 523135 w 804765"/>
                  <a:gd name="connsiteY2910" fmla="*/ 635809 h 645776"/>
                  <a:gd name="connsiteX2911" fmla="*/ 523641 w 804765"/>
                  <a:gd name="connsiteY2911" fmla="*/ 635309 h 645776"/>
                  <a:gd name="connsiteX2912" fmla="*/ 524232 w 804765"/>
                  <a:gd name="connsiteY2912" fmla="*/ 635186 h 645776"/>
                  <a:gd name="connsiteX2913" fmla="*/ 524906 w 804765"/>
                  <a:gd name="connsiteY2913" fmla="*/ 635244 h 645776"/>
                  <a:gd name="connsiteX2914" fmla="*/ 525228 w 804765"/>
                  <a:gd name="connsiteY2914" fmla="*/ 635784 h 645776"/>
                  <a:gd name="connsiteX2915" fmla="*/ 525219 w 804765"/>
                  <a:gd name="connsiteY2915" fmla="*/ 636262 h 645776"/>
                  <a:gd name="connsiteX2916" fmla="*/ 524226 w 804765"/>
                  <a:gd name="connsiteY2916" fmla="*/ 636753 h 645776"/>
                  <a:gd name="connsiteX2917" fmla="*/ 523895 w 804765"/>
                  <a:gd name="connsiteY2917" fmla="*/ 637152 h 645776"/>
                  <a:gd name="connsiteX2918" fmla="*/ 523398 w 804765"/>
                  <a:gd name="connsiteY2918" fmla="*/ 637437 h 645776"/>
                  <a:gd name="connsiteX2919" fmla="*/ 523208 w 804765"/>
                  <a:gd name="connsiteY2919" fmla="*/ 638144 h 645776"/>
                  <a:gd name="connsiteX2920" fmla="*/ 523600 w 804765"/>
                  <a:gd name="connsiteY2920" fmla="*/ 638445 h 645776"/>
                  <a:gd name="connsiteX2921" fmla="*/ 524156 w 804765"/>
                  <a:gd name="connsiteY2921" fmla="*/ 638349 h 645776"/>
                  <a:gd name="connsiteX2922" fmla="*/ 525077 w 804765"/>
                  <a:gd name="connsiteY2922" fmla="*/ 637932 h 645776"/>
                  <a:gd name="connsiteX2923" fmla="*/ 525719 w 804765"/>
                  <a:gd name="connsiteY2923" fmla="*/ 637668 h 645776"/>
                  <a:gd name="connsiteX2924" fmla="*/ 526560 w 804765"/>
                  <a:gd name="connsiteY2924" fmla="*/ 637733 h 645776"/>
                  <a:gd name="connsiteX2925" fmla="*/ 527091 w 804765"/>
                  <a:gd name="connsiteY2925" fmla="*/ 637428 h 645776"/>
                  <a:gd name="connsiteX2926" fmla="*/ 527575 w 804765"/>
                  <a:gd name="connsiteY2926" fmla="*/ 636991 h 645776"/>
                  <a:gd name="connsiteX2927" fmla="*/ 526667 w 804765"/>
                  <a:gd name="connsiteY2927" fmla="*/ 636493 h 645776"/>
                  <a:gd name="connsiteX2928" fmla="*/ 526358 w 804765"/>
                  <a:gd name="connsiteY2928" fmla="*/ 636124 h 645776"/>
                  <a:gd name="connsiteX2929" fmla="*/ 526268 w 804765"/>
                  <a:gd name="connsiteY2929" fmla="*/ 635687 h 645776"/>
                  <a:gd name="connsiteX2930" fmla="*/ 526583 w 804765"/>
                  <a:gd name="connsiteY2930" fmla="*/ 635215 h 645776"/>
                  <a:gd name="connsiteX2931" fmla="*/ 527839 w 804765"/>
                  <a:gd name="connsiteY2931" fmla="*/ 634426 h 645776"/>
                  <a:gd name="connsiteX2932" fmla="*/ 527902 w 804765"/>
                  <a:gd name="connsiteY2932" fmla="*/ 633401 h 645776"/>
                  <a:gd name="connsiteX2933" fmla="*/ 528442 w 804765"/>
                  <a:gd name="connsiteY2933" fmla="*/ 632978 h 645776"/>
                  <a:gd name="connsiteX2934" fmla="*/ 528965 w 804765"/>
                  <a:gd name="connsiteY2934" fmla="*/ 633074 h 645776"/>
                  <a:gd name="connsiteX2935" fmla="*/ 529386 w 804765"/>
                  <a:gd name="connsiteY2935" fmla="*/ 633379 h 645776"/>
                  <a:gd name="connsiteX2936" fmla="*/ 529961 w 804765"/>
                  <a:gd name="connsiteY2936" fmla="*/ 633639 h 645776"/>
                  <a:gd name="connsiteX2937" fmla="*/ 530449 w 804765"/>
                  <a:gd name="connsiteY2937" fmla="*/ 633722 h 645776"/>
                  <a:gd name="connsiteX2938" fmla="*/ 530766 w 804765"/>
                  <a:gd name="connsiteY2938" fmla="*/ 632926 h 645776"/>
                  <a:gd name="connsiteX2939" fmla="*/ 530468 w 804765"/>
                  <a:gd name="connsiteY2939" fmla="*/ 632310 h 645776"/>
                  <a:gd name="connsiteX2940" fmla="*/ 530510 w 804765"/>
                  <a:gd name="connsiteY2940" fmla="*/ 631680 h 645776"/>
                  <a:gd name="connsiteX2941" fmla="*/ 530911 w 804765"/>
                  <a:gd name="connsiteY2941" fmla="*/ 631151 h 645776"/>
                  <a:gd name="connsiteX2942" fmla="*/ 533098 w 804765"/>
                  <a:gd name="connsiteY2942" fmla="*/ 630088 h 645776"/>
                  <a:gd name="connsiteX2943" fmla="*/ 533939 w 804765"/>
                  <a:gd name="connsiteY2943" fmla="*/ 629738 h 645776"/>
                  <a:gd name="connsiteX2944" fmla="*/ 533827 w 804765"/>
                  <a:gd name="connsiteY2944" fmla="*/ 629041 h 645776"/>
                  <a:gd name="connsiteX2945" fmla="*/ 533274 w 804765"/>
                  <a:gd name="connsiteY2945" fmla="*/ 628999 h 645776"/>
                  <a:gd name="connsiteX2946" fmla="*/ 532677 w 804765"/>
                  <a:gd name="connsiteY2946" fmla="*/ 629327 h 645776"/>
                  <a:gd name="connsiteX2947" fmla="*/ 532167 w 804765"/>
                  <a:gd name="connsiteY2947" fmla="*/ 629500 h 645776"/>
                  <a:gd name="connsiteX2948" fmla="*/ 531505 w 804765"/>
                  <a:gd name="connsiteY2948" fmla="*/ 629632 h 645776"/>
                  <a:gd name="connsiteX2949" fmla="*/ 531043 w 804765"/>
                  <a:gd name="connsiteY2949" fmla="*/ 629491 h 645776"/>
                  <a:gd name="connsiteX2950" fmla="*/ 530793 w 804765"/>
                  <a:gd name="connsiteY2950" fmla="*/ 628290 h 645776"/>
                  <a:gd name="connsiteX2951" fmla="*/ 531222 w 804765"/>
                  <a:gd name="connsiteY2951" fmla="*/ 627927 h 645776"/>
                  <a:gd name="connsiteX2952" fmla="*/ 532163 w 804765"/>
                  <a:gd name="connsiteY2952" fmla="*/ 627869 h 645776"/>
                  <a:gd name="connsiteX2953" fmla="*/ 532407 w 804765"/>
                  <a:gd name="connsiteY2953" fmla="*/ 627455 h 645776"/>
                  <a:gd name="connsiteX2954" fmla="*/ 532298 w 804765"/>
                  <a:gd name="connsiteY2954" fmla="*/ 626755 h 645776"/>
                  <a:gd name="connsiteX2955" fmla="*/ 532060 w 804765"/>
                  <a:gd name="connsiteY2955" fmla="*/ 625814 h 645776"/>
                  <a:gd name="connsiteX2956" fmla="*/ 532173 w 804765"/>
                  <a:gd name="connsiteY2956" fmla="*/ 624857 h 645776"/>
                  <a:gd name="connsiteX2957" fmla="*/ 532732 w 804765"/>
                  <a:gd name="connsiteY2957" fmla="*/ 624398 h 645776"/>
                  <a:gd name="connsiteX2958" fmla="*/ 533290 w 804765"/>
                  <a:gd name="connsiteY2958" fmla="*/ 624334 h 645776"/>
                  <a:gd name="connsiteX2959" fmla="*/ 534182 w 804765"/>
                  <a:gd name="connsiteY2959" fmla="*/ 624254 h 645776"/>
                  <a:gd name="connsiteX2960" fmla="*/ 534732 w 804765"/>
                  <a:gd name="connsiteY2960" fmla="*/ 624995 h 645776"/>
                  <a:gd name="connsiteX2961" fmla="*/ 535162 w 804765"/>
                  <a:gd name="connsiteY2961" fmla="*/ 624886 h 645776"/>
                  <a:gd name="connsiteX2962" fmla="*/ 535718 w 804765"/>
                  <a:gd name="connsiteY2962" fmla="*/ 625503 h 645776"/>
                  <a:gd name="connsiteX2963" fmla="*/ 535846 w 804765"/>
                  <a:gd name="connsiteY2963" fmla="*/ 626723 h 645776"/>
                  <a:gd name="connsiteX2964" fmla="*/ 536250 w 804765"/>
                  <a:gd name="connsiteY2964" fmla="*/ 627089 h 645776"/>
                  <a:gd name="connsiteX2965" fmla="*/ 536813 w 804765"/>
                  <a:gd name="connsiteY2965" fmla="*/ 627166 h 645776"/>
                  <a:gd name="connsiteX2966" fmla="*/ 537519 w 804765"/>
                  <a:gd name="connsiteY2966" fmla="*/ 626861 h 645776"/>
                  <a:gd name="connsiteX2967" fmla="*/ 538161 w 804765"/>
                  <a:gd name="connsiteY2967" fmla="*/ 626164 h 645776"/>
                  <a:gd name="connsiteX2968" fmla="*/ 538645 w 804765"/>
                  <a:gd name="connsiteY2968" fmla="*/ 625422 h 645776"/>
                  <a:gd name="connsiteX2969" fmla="*/ 539304 w 804765"/>
                  <a:gd name="connsiteY2969" fmla="*/ 625201 h 645776"/>
                  <a:gd name="connsiteX2970" fmla="*/ 539506 w 804765"/>
                  <a:gd name="connsiteY2970" fmla="*/ 624051 h 645776"/>
                  <a:gd name="connsiteX2971" fmla="*/ 539994 w 804765"/>
                  <a:gd name="connsiteY2971" fmla="*/ 623926 h 645776"/>
                  <a:gd name="connsiteX2972" fmla="*/ 540903 w 804765"/>
                  <a:gd name="connsiteY2972" fmla="*/ 624440 h 645776"/>
                  <a:gd name="connsiteX2973" fmla="*/ 541416 w 804765"/>
                  <a:gd name="connsiteY2973" fmla="*/ 624029 h 645776"/>
                  <a:gd name="connsiteX2974" fmla="*/ 541143 w 804765"/>
                  <a:gd name="connsiteY2974" fmla="*/ 623329 h 645776"/>
                  <a:gd name="connsiteX2975" fmla="*/ 540082 w 804765"/>
                  <a:gd name="connsiteY2975" fmla="*/ 623223 h 645776"/>
                  <a:gd name="connsiteX2976" fmla="*/ 540052 w 804765"/>
                  <a:gd name="connsiteY2976" fmla="*/ 622253 h 645776"/>
                  <a:gd name="connsiteX2977" fmla="*/ 540386 w 804765"/>
                  <a:gd name="connsiteY2977" fmla="*/ 621310 h 645776"/>
                  <a:gd name="connsiteX2978" fmla="*/ 541080 w 804765"/>
                  <a:gd name="connsiteY2978" fmla="*/ 621184 h 645776"/>
                  <a:gd name="connsiteX2979" fmla="*/ 541494 w 804765"/>
                  <a:gd name="connsiteY2979" fmla="*/ 621460 h 645776"/>
                  <a:gd name="connsiteX2980" fmla="*/ 542158 w 804765"/>
                  <a:gd name="connsiteY2980" fmla="*/ 621544 h 645776"/>
                  <a:gd name="connsiteX2981" fmla="*/ 542695 w 804765"/>
                  <a:gd name="connsiteY2981" fmla="*/ 621284 h 645776"/>
                  <a:gd name="connsiteX2982" fmla="*/ 543055 w 804765"/>
                  <a:gd name="connsiteY2982" fmla="*/ 620866 h 645776"/>
                  <a:gd name="connsiteX2983" fmla="*/ 543086 w 804765"/>
                  <a:gd name="connsiteY2983" fmla="*/ 620391 h 645776"/>
                  <a:gd name="connsiteX2984" fmla="*/ 543349 w 804765"/>
                  <a:gd name="connsiteY2984" fmla="*/ 619955 h 645776"/>
                  <a:gd name="connsiteX2985" fmla="*/ 543385 w 804765"/>
                  <a:gd name="connsiteY2985" fmla="*/ 619380 h 645776"/>
                  <a:gd name="connsiteX2986" fmla="*/ 543408 w 804765"/>
                  <a:gd name="connsiteY2986" fmla="*/ 618850 h 645776"/>
                  <a:gd name="connsiteX2987" fmla="*/ 543488 w 804765"/>
                  <a:gd name="connsiteY2987" fmla="*/ 618137 h 645776"/>
                  <a:gd name="connsiteX2988" fmla="*/ 543876 w 804765"/>
                  <a:gd name="connsiteY2988" fmla="*/ 617691 h 645776"/>
                  <a:gd name="connsiteX2989" fmla="*/ 544689 w 804765"/>
                  <a:gd name="connsiteY2989" fmla="*/ 617726 h 645776"/>
                  <a:gd name="connsiteX2990" fmla="*/ 544933 w 804765"/>
                  <a:gd name="connsiteY2990" fmla="*/ 618176 h 645776"/>
                  <a:gd name="connsiteX2991" fmla="*/ 544608 w 804765"/>
                  <a:gd name="connsiteY2991" fmla="*/ 618706 h 645776"/>
                  <a:gd name="connsiteX2992" fmla="*/ 544143 w 804765"/>
                  <a:gd name="connsiteY2992" fmla="*/ 619428 h 645776"/>
                  <a:gd name="connsiteX2993" fmla="*/ 544021 w 804765"/>
                  <a:gd name="connsiteY2993" fmla="*/ 619906 h 645776"/>
                  <a:gd name="connsiteX2994" fmla="*/ 543973 w 804765"/>
                  <a:gd name="connsiteY2994" fmla="*/ 620478 h 645776"/>
                  <a:gd name="connsiteX2995" fmla="*/ 544326 w 804765"/>
                  <a:gd name="connsiteY2995" fmla="*/ 620825 h 645776"/>
                  <a:gd name="connsiteX2996" fmla="*/ 544717 w 804765"/>
                  <a:gd name="connsiteY2996" fmla="*/ 621130 h 645776"/>
                  <a:gd name="connsiteX2997" fmla="*/ 545267 w 804765"/>
                  <a:gd name="connsiteY2997" fmla="*/ 621383 h 645776"/>
                  <a:gd name="connsiteX2998" fmla="*/ 545764 w 804765"/>
                  <a:gd name="connsiteY2998" fmla="*/ 621554 h 645776"/>
                  <a:gd name="connsiteX2999" fmla="*/ 546211 w 804765"/>
                  <a:gd name="connsiteY2999" fmla="*/ 621865 h 645776"/>
                  <a:gd name="connsiteX3000" fmla="*/ 546791 w 804765"/>
                  <a:gd name="connsiteY3000" fmla="*/ 622103 h 645776"/>
                  <a:gd name="connsiteX3001" fmla="*/ 547427 w 804765"/>
                  <a:gd name="connsiteY3001" fmla="*/ 622231 h 645776"/>
                  <a:gd name="connsiteX3002" fmla="*/ 547848 w 804765"/>
                  <a:gd name="connsiteY3002" fmla="*/ 622013 h 645776"/>
                  <a:gd name="connsiteX3003" fmla="*/ 548066 w 804765"/>
                  <a:gd name="connsiteY3003" fmla="*/ 621213 h 645776"/>
                  <a:gd name="connsiteX3004" fmla="*/ 548207 w 804765"/>
                  <a:gd name="connsiteY3004" fmla="*/ 620388 h 645776"/>
                  <a:gd name="connsiteX3005" fmla="*/ 548847 w 804765"/>
                  <a:gd name="connsiteY3005" fmla="*/ 619325 h 645776"/>
                  <a:gd name="connsiteX3006" fmla="*/ 549383 w 804765"/>
                  <a:gd name="connsiteY3006" fmla="*/ 618921 h 645776"/>
                  <a:gd name="connsiteX3007" fmla="*/ 550343 w 804765"/>
                  <a:gd name="connsiteY3007" fmla="*/ 618420 h 645776"/>
                  <a:gd name="connsiteX3008" fmla="*/ 551303 w 804765"/>
                  <a:gd name="connsiteY3008" fmla="*/ 618285 h 645776"/>
                  <a:gd name="connsiteX3009" fmla="*/ 552173 w 804765"/>
                  <a:gd name="connsiteY3009" fmla="*/ 618487 h 645776"/>
                  <a:gd name="connsiteX3010" fmla="*/ 552699 w 804765"/>
                  <a:gd name="connsiteY3010" fmla="*/ 618375 h 645776"/>
                  <a:gd name="connsiteX3011" fmla="*/ 553262 w 804765"/>
                  <a:gd name="connsiteY3011" fmla="*/ 618112 h 645776"/>
                  <a:gd name="connsiteX3012" fmla="*/ 553445 w 804765"/>
                  <a:gd name="connsiteY3012" fmla="*/ 617662 h 645776"/>
                  <a:gd name="connsiteX3013" fmla="*/ 552873 w 804765"/>
                  <a:gd name="connsiteY3013" fmla="*/ 617103 h 645776"/>
                  <a:gd name="connsiteX3014" fmla="*/ 552459 w 804765"/>
                  <a:gd name="connsiteY3014" fmla="*/ 616898 h 645776"/>
                  <a:gd name="connsiteX3015" fmla="*/ 551868 w 804765"/>
                  <a:gd name="connsiteY3015" fmla="*/ 616513 h 645776"/>
                  <a:gd name="connsiteX3016" fmla="*/ 551390 w 804765"/>
                  <a:gd name="connsiteY3016" fmla="*/ 615771 h 645776"/>
                  <a:gd name="connsiteX3017" fmla="*/ 551390 w 804765"/>
                  <a:gd name="connsiteY3017" fmla="*/ 615109 h 645776"/>
                  <a:gd name="connsiteX3018" fmla="*/ 551428 w 804765"/>
                  <a:gd name="connsiteY3018" fmla="*/ 614641 h 645776"/>
                  <a:gd name="connsiteX3019" fmla="*/ 551251 w 804765"/>
                  <a:gd name="connsiteY3019" fmla="*/ 613806 h 645776"/>
                  <a:gd name="connsiteX3020" fmla="*/ 551001 w 804765"/>
                  <a:gd name="connsiteY3020" fmla="*/ 613032 h 645776"/>
                  <a:gd name="connsiteX3021" fmla="*/ 550783 w 804765"/>
                  <a:gd name="connsiteY3021" fmla="*/ 612351 h 645776"/>
                  <a:gd name="connsiteX3022" fmla="*/ 550388 w 804765"/>
                  <a:gd name="connsiteY3022" fmla="*/ 611456 h 645776"/>
                  <a:gd name="connsiteX3023" fmla="*/ 550317 w 804765"/>
                  <a:gd name="connsiteY3023" fmla="*/ 610746 h 645776"/>
                  <a:gd name="connsiteX3024" fmla="*/ 550738 w 804765"/>
                  <a:gd name="connsiteY3024" fmla="*/ 610232 h 645776"/>
                  <a:gd name="connsiteX3025" fmla="*/ 551409 w 804765"/>
                  <a:gd name="connsiteY3025" fmla="*/ 609863 h 645776"/>
                  <a:gd name="connsiteX3026" fmla="*/ 552176 w 804765"/>
                  <a:gd name="connsiteY3026" fmla="*/ 609487 h 645776"/>
                  <a:gd name="connsiteX3027" fmla="*/ 552745 w 804765"/>
                  <a:gd name="connsiteY3027" fmla="*/ 609301 h 645776"/>
                  <a:gd name="connsiteX3028" fmla="*/ 552959 w 804765"/>
                  <a:gd name="connsiteY3028" fmla="*/ 609979 h 645776"/>
                  <a:gd name="connsiteX3029" fmla="*/ 552728 w 804765"/>
                  <a:gd name="connsiteY3029" fmla="*/ 610688 h 645776"/>
                  <a:gd name="connsiteX3030" fmla="*/ 552690 w 804765"/>
                  <a:gd name="connsiteY3030" fmla="*/ 611809 h 645776"/>
                  <a:gd name="connsiteX3031" fmla="*/ 552575 w 804765"/>
                  <a:gd name="connsiteY3031" fmla="*/ 612489 h 645776"/>
                  <a:gd name="connsiteX3032" fmla="*/ 552690 w 804765"/>
                  <a:gd name="connsiteY3032" fmla="*/ 613061 h 645776"/>
                  <a:gd name="connsiteX3033" fmla="*/ 553066 w 804765"/>
                  <a:gd name="connsiteY3033" fmla="*/ 613315 h 645776"/>
                  <a:gd name="connsiteX3034" fmla="*/ 553508 w 804765"/>
                  <a:gd name="connsiteY3034" fmla="*/ 613466 h 645776"/>
                  <a:gd name="connsiteX3035" fmla="*/ 553997 w 804765"/>
                  <a:gd name="connsiteY3035" fmla="*/ 614005 h 645776"/>
                  <a:gd name="connsiteX3036" fmla="*/ 554693 w 804765"/>
                  <a:gd name="connsiteY3036" fmla="*/ 614554 h 645776"/>
                  <a:gd name="connsiteX3037" fmla="*/ 555470 w 804765"/>
                  <a:gd name="connsiteY3037" fmla="*/ 614204 h 645776"/>
                  <a:gd name="connsiteX3038" fmla="*/ 556142 w 804765"/>
                  <a:gd name="connsiteY3038" fmla="*/ 613918 h 645776"/>
                  <a:gd name="connsiteX3039" fmla="*/ 556680 w 804765"/>
                  <a:gd name="connsiteY3039" fmla="*/ 613655 h 645776"/>
                  <a:gd name="connsiteX3040" fmla="*/ 557230 w 804765"/>
                  <a:gd name="connsiteY3040" fmla="*/ 613440 h 645776"/>
                  <a:gd name="connsiteX3041" fmla="*/ 557788 w 804765"/>
                  <a:gd name="connsiteY3041" fmla="*/ 613417 h 645776"/>
                  <a:gd name="connsiteX3042" fmla="*/ 558422 w 804765"/>
                  <a:gd name="connsiteY3042" fmla="*/ 613478 h 645776"/>
                  <a:gd name="connsiteX3043" fmla="*/ 558848 w 804765"/>
                  <a:gd name="connsiteY3043" fmla="*/ 613620 h 645776"/>
                  <a:gd name="connsiteX3044" fmla="*/ 559542 w 804765"/>
                  <a:gd name="connsiteY3044" fmla="*/ 614178 h 645776"/>
                  <a:gd name="connsiteX3045" fmla="*/ 559975 w 804765"/>
                  <a:gd name="connsiteY3045" fmla="*/ 613880 h 645776"/>
                  <a:gd name="connsiteX3046" fmla="*/ 559809 w 804765"/>
                  <a:gd name="connsiteY3046" fmla="*/ 613026 h 645776"/>
                  <a:gd name="connsiteX3047" fmla="*/ 559952 w 804765"/>
                  <a:gd name="connsiteY3047" fmla="*/ 612233 h 645776"/>
                  <a:gd name="connsiteX3048" fmla="*/ 560473 w 804765"/>
                  <a:gd name="connsiteY3048" fmla="*/ 611343 h 645776"/>
                  <a:gd name="connsiteX3049" fmla="*/ 561805 w 804765"/>
                  <a:gd name="connsiteY3049" fmla="*/ 610720 h 645776"/>
                  <a:gd name="connsiteX3050" fmla="*/ 562437 w 804765"/>
                  <a:gd name="connsiteY3050" fmla="*/ 610345 h 645776"/>
                  <a:gd name="connsiteX3051" fmla="*/ 563109 w 804765"/>
                  <a:gd name="connsiteY3051" fmla="*/ 609863 h 645776"/>
                  <a:gd name="connsiteX3052" fmla="*/ 563593 w 804765"/>
                  <a:gd name="connsiteY3052" fmla="*/ 609535 h 645776"/>
                  <a:gd name="connsiteX3053" fmla="*/ 564207 w 804765"/>
                  <a:gd name="connsiteY3053" fmla="*/ 609198 h 645776"/>
                  <a:gd name="connsiteX3054" fmla="*/ 564920 w 804765"/>
                  <a:gd name="connsiteY3054" fmla="*/ 608669 h 645776"/>
                  <a:gd name="connsiteX3055" fmla="*/ 565250 w 804765"/>
                  <a:gd name="connsiteY3055" fmla="*/ 608158 h 645776"/>
                  <a:gd name="connsiteX3056" fmla="*/ 564027 w 804765"/>
                  <a:gd name="connsiteY3056" fmla="*/ 608039 h 645776"/>
                  <a:gd name="connsiteX3057" fmla="*/ 563208 w 804765"/>
                  <a:gd name="connsiteY3057" fmla="*/ 608225 h 645776"/>
                  <a:gd name="connsiteX3058" fmla="*/ 562473 w 804765"/>
                  <a:gd name="connsiteY3058" fmla="*/ 608357 h 645776"/>
                  <a:gd name="connsiteX3059" fmla="*/ 562049 w 804765"/>
                  <a:gd name="connsiteY3059" fmla="*/ 608187 h 645776"/>
                  <a:gd name="connsiteX3060" fmla="*/ 561487 w 804765"/>
                  <a:gd name="connsiteY3060" fmla="*/ 607648 h 645776"/>
                  <a:gd name="connsiteX3061" fmla="*/ 561446 w 804765"/>
                  <a:gd name="connsiteY3061" fmla="*/ 607066 h 645776"/>
                  <a:gd name="connsiteX3062" fmla="*/ 561475 w 804765"/>
                  <a:gd name="connsiteY3062" fmla="*/ 606485 h 645776"/>
                  <a:gd name="connsiteX3063" fmla="*/ 561382 w 804765"/>
                  <a:gd name="connsiteY3063" fmla="*/ 605734 h 645776"/>
                  <a:gd name="connsiteX3064" fmla="*/ 561670 w 804765"/>
                  <a:gd name="connsiteY3064" fmla="*/ 605233 h 645776"/>
                  <a:gd name="connsiteX3065" fmla="*/ 562011 w 804765"/>
                  <a:gd name="connsiteY3065" fmla="*/ 604906 h 645776"/>
                  <a:gd name="connsiteX3066" fmla="*/ 562332 w 804765"/>
                  <a:gd name="connsiteY3066" fmla="*/ 604408 h 645776"/>
                  <a:gd name="connsiteX3067" fmla="*/ 563057 w 804765"/>
                  <a:gd name="connsiteY3067" fmla="*/ 604161 h 645776"/>
                  <a:gd name="connsiteX3068" fmla="*/ 563969 w 804765"/>
                  <a:gd name="connsiteY3068" fmla="*/ 604138 h 645776"/>
                  <a:gd name="connsiteX3069" fmla="*/ 564641 w 804765"/>
                  <a:gd name="connsiteY3069" fmla="*/ 604007 h 645776"/>
                  <a:gd name="connsiteX3070" fmla="*/ 565231 w 804765"/>
                  <a:gd name="connsiteY3070" fmla="*/ 603955 h 645776"/>
                  <a:gd name="connsiteX3071" fmla="*/ 565854 w 804765"/>
                  <a:gd name="connsiteY3071" fmla="*/ 603984 h 645776"/>
                  <a:gd name="connsiteX3072" fmla="*/ 566747 w 804765"/>
                  <a:gd name="connsiteY3072" fmla="*/ 604023 h 645776"/>
                  <a:gd name="connsiteX3073" fmla="*/ 567812 w 804765"/>
                  <a:gd name="connsiteY3073" fmla="*/ 603958 h 645776"/>
                  <a:gd name="connsiteX3074" fmla="*/ 568631 w 804765"/>
                  <a:gd name="connsiteY3074" fmla="*/ 603714 h 645776"/>
                  <a:gd name="connsiteX3075" fmla="*/ 569405 w 804765"/>
                  <a:gd name="connsiteY3075" fmla="*/ 603480 h 645776"/>
                  <a:gd name="connsiteX3076" fmla="*/ 570289 w 804765"/>
                  <a:gd name="connsiteY3076" fmla="*/ 602953 h 645776"/>
                  <a:gd name="connsiteX3077" fmla="*/ 571110 w 804765"/>
                  <a:gd name="connsiteY3077" fmla="*/ 602873 h 645776"/>
                  <a:gd name="connsiteX3078" fmla="*/ 571852 w 804765"/>
                  <a:gd name="connsiteY3078" fmla="*/ 603275 h 645776"/>
                  <a:gd name="connsiteX3079" fmla="*/ 572549 w 804765"/>
                  <a:gd name="connsiteY3079" fmla="*/ 603233 h 645776"/>
                  <a:gd name="connsiteX3080" fmla="*/ 572959 w 804765"/>
                  <a:gd name="connsiteY3080" fmla="*/ 603676 h 645776"/>
                  <a:gd name="connsiteX3081" fmla="*/ 573146 w 804765"/>
                  <a:gd name="connsiteY3081" fmla="*/ 604283 h 645776"/>
                  <a:gd name="connsiteX3082" fmla="*/ 573926 w 804765"/>
                  <a:gd name="connsiteY3082" fmla="*/ 604835 h 645776"/>
                  <a:gd name="connsiteX3083" fmla="*/ 573945 w 804765"/>
                  <a:gd name="connsiteY3083" fmla="*/ 603929 h 645776"/>
                  <a:gd name="connsiteX3084" fmla="*/ 574495 w 804765"/>
                  <a:gd name="connsiteY3084" fmla="*/ 603592 h 645776"/>
                  <a:gd name="connsiteX3085" fmla="*/ 575438 w 804765"/>
                  <a:gd name="connsiteY3085" fmla="*/ 603827 h 645776"/>
                  <a:gd name="connsiteX3086" fmla="*/ 576071 w 804765"/>
                  <a:gd name="connsiteY3086" fmla="*/ 604071 h 645776"/>
                  <a:gd name="connsiteX3087" fmla="*/ 576401 w 804765"/>
                  <a:gd name="connsiteY3087" fmla="*/ 604668 h 645776"/>
                  <a:gd name="connsiteX3088" fmla="*/ 576077 w 804765"/>
                  <a:gd name="connsiteY3088" fmla="*/ 605243 h 645776"/>
                  <a:gd name="connsiteX3089" fmla="*/ 575287 w 804765"/>
                  <a:gd name="connsiteY3089" fmla="*/ 605734 h 645776"/>
                  <a:gd name="connsiteX3090" fmla="*/ 575031 w 804765"/>
                  <a:gd name="connsiteY3090" fmla="*/ 606277 h 645776"/>
                  <a:gd name="connsiteX3091" fmla="*/ 575275 w 804765"/>
                  <a:gd name="connsiteY3091" fmla="*/ 606800 h 645776"/>
                  <a:gd name="connsiteX3092" fmla="*/ 575962 w 804765"/>
                  <a:gd name="connsiteY3092" fmla="*/ 606813 h 645776"/>
                  <a:gd name="connsiteX3093" fmla="*/ 576010 w 804765"/>
                  <a:gd name="connsiteY3093" fmla="*/ 606004 h 645776"/>
                  <a:gd name="connsiteX3094" fmla="*/ 576353 w 804765"/>
                  <a:gd name="connsiteY3094" fmla="*/ 605647 h 645776"/>
                  <a:gd name="connsiteX3095" fmla="*/ 576815 w 804765"/>
                  <a:gd name="connsiteY3095" fmla="*/ 605631 h 645776"/>
                  <a:gd name="connsiteX3096" fmla="*/ 577468 w 804765"/>
                  <a:gd name="connsiteY3096" fmla="*/ 606472 h 645776"/>
                  <a:gd name="connsiteX3097" fmla="*/ 577901 w 804765"/>
                  <a:gd name="connsiteY3097" fmla="*/ 606052 h 645776"/>
                  <a:gd name="connsiteX3098" fmla="*/ 578347 w 804765"/>
                  <a:gd name="connsiteY3098" fmla="*/ 605898 h 645776"/>
                  <a:gd name="connsiteX3099" fmla="*/ 579000 w 804765"/>
                  <a:gd name="connsiteY3099" fmla="*/ 605846 h 645776"/>
                  <a:gd name="connsiteX3100" fmla="*/ 579464 w 804765"/>
                  <a:gd name="connsiteY3100" fmla="*/ 605862 h 645776"/>
                  <a:gd name="connsiteX3101" fmla="*/ 580101 w 804765"/>
                  <a:gd name="connsiteY3101" fmla="*/ 605676 h 645776"/>
                  <a:gd name="connsiteX3102" fmla="*/ 580769 w 804765"/>
                  <a:gd name="connsiteY3102" fmla="*/ 605895 h 645776"/>
                  <a:gd name="connsiteX3103" fmla="*/ 581301 w 804765"/>
                  <a:gd name="connsiteY3103" fmla="*/ 605570 h 645776"/>
                  <a:gd name="connsiteX3104" fmla="*/ 581763 w 804765"/>
                  <a:gd name="connsiteY3104" fmla="*/ 605150 h 645776"/>
                  <a:gd name="connsiteX3105" fmla="*/ 582210 w 804765"/>
                  <a:gd name="connsiteY3105" fmla="*/ 605079 h 645776"/>
                  <a:gd name="connsiteX3106" fmla="*/ 582845 w 804765"/>
                  <a:gd name="connsiteY3106" fmla="*/ 605011 h 645776"/>
                  <a:gd name="connsiteX3107" fmla="*/ 583141 w 804765"/>
                  <a:gd name="connsiteY3107" fmla="*/ 605586 h 645776"/>
                  <a:gd name="connsiteX3108" fmla="*/ 583105 w 804765"/>
                  <a:gd name="connsiteY3108" fmla="*/ 606042 h 645776"/>
                  <a:gd name="connsiteX3109" fmla="*/ 583347 w 804765"/>
                  <a:gd name="connsiteY3109" fmla="*/ 606546 h 645776"/>
                  <a:gd name="connsiteX3110" fmla="*/ 583366 w 804765"/>
                  <a:gd name="connsiteY3110" fmla="*/ 606986 h 645776"/>
                  <a:gd name="connsiteX3111" fmla="*/ 583574 w 804765"/>
                  <a:gd name="connsiteY3111" fmla="*/ 607458 h 645776"/>
                  <a:gd name="connsiteX3112" fmla="*/ 584419 w 804765"/>
                  <a:gd name="connsiteY3112" fmla="*/ 607310 h 645776"/>
                  <a:gd name="connsiteX3113" fmla="*/ 584984 w 804765"/>
                  <a:gd name="connsiteY3113" fmla="*/ 607692 h 645776"/>
                  <a:gd name="connsiteX3114" fmla="*/ 585532 w 804765"/>
                  <a:gd name="connsiteY3114" fmla="*/ 607792 h 645776"/>
                  <a:gd name="connsiteX3115" fmla="*/ 585206 w 804765"/>
                  <a:gd name="connsiteY3115" fmla="*/ 606932 h 645776"/>
                  <a:gd name="connsiteX3116" fmla="*/ 585118 w 804765"/>
                  <a:gd name="connsiteY3116" fmla="*/ 606392 h 645776"/>
                  <a:gd name="connsiteX3117" fmla="*/ 585649 w 804765"/>
                  <a:gd name="connsiteY3117" fmla="*/ 606138 h 645776"/>
                  <a:gd name="connsiteX3118" fmla="*/ 586391 w 804765"/>
                  <a:gd name="connsiteY3118" fmla="*/ 606456 h 645776"/>
                  <a:gd name="connsiteX3119" fmla="*/ 586288 w 804765"/>
                  <a:gd name="connsiteY3119" fmla="*/ 607150 h 645776"/>
                  <a:gd name="connsiteX3120" fmla="*/ 586082 w 804765"/>
                  <a:gd name="connsiteY3120" fmla="*/ 607757 h 645776"/>
                  <a:gd name="connsiteX3121" fmla="*/ 586839 w 804765"/>
                  <a:gd name="connsiteY3121" fmla="*/ 608197 h 645776"/>
                  <a:gd name="connsiteX3122" fmla="*/ 587286 w 804765"/>
                  <a:gd name="connsiteY3122" fmla="*/ 608245 h 645776"/>
                  <a:gd name="connsiteX3123" fmla="*/ 587331 w 804765"/>
                  <a:gd name="connsiteY3123" fmla="*/ 607789 h 645776"/>
                  <a:gd name="connsiteX3124" fmla="*/ 587282 w 804765"/>
                  <a:gd name="connsiteY3124" fmla="*/ 607281 h 645776"/>
                  <a:gd name="connsiteX3125" fmla="*/ 587935 w 804765"/>
                  <a:gd name="connsiteY3125" fmla="*/ 606909 h 645776"/>
                  <a:gd name="connsiteX3126" fmla="*/ 588759 w 804765"/>
                  <a:gd name="connsiteY3126" fmla="*/ 607009 h 645776"/>
                  <a:gd name="connsiteX3127" fmla="*/ 589434 w 804765"/>
                  <a:gd name="connsiteY3127" fmla="*/ 606771 h 645776"/>
                  <a:gd name="connsiteX3128" fmla="*/ 589690 w 804765"/>
                  <a:gd name="connsiteY3128" fmla="*/ 607262 h 645776"/>
                  <a:gd name="connsiteX3129" fmla="*/ 588881 w 804765"/>
                  <a:gd name="connsiteY3129" fmla="*/ 607888 h 645776"/>
                  <a:gd name="connsiteX3130" fmla="*/ 588833 w 804765"/>
                  <a:gd name="connsiteY3130" fmla="*/ 608444 h 645776"/>
                  <a:gd name="connsiteX3131" fmla="*/ 589058 w 804765"/>
                  <a:gd name="connsiteY3131" fmla="*/ 608900 h 645776"/>
                  <a:gd name="connsiteX3132" fmla="*/ 589248 w 804765"/>
                  <a:gd name="connsiteY3132" fmla="*/ 609677 h 645776"/>
                  <a:gd name="connsiteX3133" fmla="*/ 589730 w 804765"/>
                  <a:gd name="connsiteY3133" fmla="*/ 609844 h 645776"/>
                  <a:gd name="connsiteX3134" fmla="*/ 589711 w 804765"/>
                  <a:gd name="connsiteY3134" fmla="*/ 608932 h 645776"/>
                  <a:gd name="connsiteX3135" fmla="*/ 589829 w 804765"/>
                  <a:gd name="connsiteY3135" fmla="*/ 608444 h 645776"/>
                  <a:gd name="connsiteX3136" fmla="*/ 590173 w 804765"/>
                  <a:gd name="connsiteY3136" fmla="*/ 608120 h 645776"/>
                  <a:gd name="connsiteX3137" fmla="*/ 590602 w 804765"/>
                  <a:gd name="connsiteY3137" fmla="*/ 607953 h 645776"/>
                  <a:gd name="connsiteX3138" fmla="*/ 590982 w 804765"/>
                  <a:gd name="connsiteY3138" fmla="*/ 608338 h 645776"/>
                  <a:gd name="connsiteX3139" fmla="*/ 591736 w 804765"/>
                  <a:gd name="connsiteY3139" fmla="*/ 608421 h 645776"/>
                  <a:gd name="connsiteX3140" fmla="*/ 592215 w 804765"/>
                  <a:gd name="connsiteY3140" fmla="*/ 607628 h 645776"/>
                  <a:gd name="connsiteX3141" fmla="*/ 592936 w 804765"/>
                  <a:gd name="connsiteY3141" fmla="*/ 607407 h 645776"/>
                  <a:gd name="connsiteX3142" fmla="*/ 593264 w 804765"/>
                  <a:gd name="connsiteY3142" fmla="*/ 607760 h 645776"/>
                  <a:gd name="connsiteX3143" fmla="*/ 593037 w 804765"/>
                  <a:gd name="connsiteY3143" fmla="*/ 608511 h 645776"/>
                  <a:gd name="connsiteX3144" fmla="*/ 593133 w 804765"/>
                  <a:gd name="connsiteY3144" fmla="*/ 609022 h 645776"/>
                  <a:gd name="connsiteX3145" fmla="*/ 593508 w 804765"/>
                  <a:gd name="connsiteY3145" fmla="*/ 609921 h 645776"/>
                  <a:gd name="connsiteX3146" fmla="*/ 592841 w 804765"/>
                  <a:gd name="connsiteY3146" fmla="*/ 610075 h 645776"/>
                  <a:gd name="connsiteX3147" fmla="*/ 592154 w 804765"/>
                  <a:gd name="connsiteY3147" fmla="*/ 610261 h 645776"/>
                  <a:gd name="connsiteX3148" fmla="*/ 592533 w 804765"/>
                  <a:gd name="connsiteY3148" fmla="*/ 610971 h 645776"/>
                  <a:gd name="connsiteX3149" fmla="*/ 593152 w 804765"/>
                  <a:gd name="connsiteY3149" fmla="*/ 611610 h 645776"/>
                  <a:gd name="connsiteX3150" fmla="*/ 593615 w 804765"/>
                  <a:gd name="connsiteY3150" fmla="*/ 611812 h 645776"/>
                  <a:gd name="connsiteX3151" fmla="*/ 594613 w 804765"/>
                  <a:gd name="connsiteY3151" fmla="*/ 611321 h 645776"/>
                  <a:gd name="connsiteX3152" fmla="*/ 594972 w 804765"/>
                  <a:gd name="connsiteY3152" fmla="*/ 610916 h 645776"/>
                  <a:gd name="connsiteX3153" fmla="*/ 595556 w 804765"/>
                  <a:gd name="connsiteY3153" fmla="*/ 610845 h 645776"/>
                  <a:gd name="connsiteX3154" fmla="*/ 595676 w 804765"/>
                  <a:gd name="connsiteY3154" fmla="*/ 611420 h 645776"/>
                  <a:gd name="connsiteX3155" fmla="*/ 595628 w 804765"/>
                  <a:gd name="connsiteY3155" fmla="*/ 611899 h 645776"/>
                  <a:gd name="connsiteX3156" fmla="*/ 595884 w 804765"/>
                  <a:gd name="connsiteY3156" fmla="*/ 612685 h 645776"/>
                  <a:gd name="connsiteX3157" fmla="*/ 595012 w 804765"/>
                  <a:gd name="connsiteY3157" fmla="*/ 613533 h 645776"/>
                  <a:gd name="connsiteX3158" fmla="*/ 594289 w 804765"/>
                  <a:gd name="connsiteY3158" fmla="*/ 613549 h 645776"/>
                  <a:gd name="connsiteX3159" fmla="*/ 593672 w 804765"/>
                  <a:gd name="connsiteY3159" fmla="*/ 614242 h 645776"/>
                  <a:gd name="connsiteX3160" fmla="*/ 594154 w 804765"/>
                  <a:gd name="connsiteY3160" fmla="*/ 614833 h 645776"/>
                  <a:gd name="connsiteX3161" fmla="*/ 595101 w 804765"/>
                  <a:gd name="connsiteY3161" fmla="*/ 614968 h 645776"/>
                  <a:gd name="connsiteX3162" fmla="*/ 595531 w 804765"/>
                  <a:gd name="connsiteY3162" fmla="*/ 615151 h 645776"/>
                  <a:gd name="connsiteX3163" fmla="*/ 596010 w 804765"/>
                  <a:gd name="connsiteY3163" fmla="*/ 614949 h 645776"/>
                  <a:gd name="connsiteX3164" fmla="*/ 596440 w 804765"/>
                  <a:gd name="connsiteY3164" fmla="*/ 615219 h 645776"/>
                  <a:gd name="connsiteX3165" fmla="*/ 596870 w 804765"/>
                  <a:gd name="connsiteY3165" fmla="*/ 614458 h 645776"/>
                  <a:gd name="connsiteX3166" fmla="*/ 597333 w 804765"/>
                  <a:gd name="connsiteY3166" fmla="*/ 614422 h 645776"/>
                  <a:gd name="connsiteX3167" fmla="*/ 597695 w 804765"/>
                  <a:gd name="connsiteY3167" fmla="*/ 614760 h 645776"/>
                  <a:gd name="connsiteX3168" fmla="*/ 597952 w 804765"/>
                  <a:gd name="connsiteY3168" fmla="*/ 615418 h 645776"/>
                  <a:gd name="connsiteX3169" fmla="*/ 597182 w 804765"/>
                  <a:gd name="connsiteY3169" fmla="*/ 615620 h 645776"/>
                  <a:gd name="connsiteX3170" fmla="*/ 596407 w 804765"/>
                  <a:gd name="connsiteY3170" fmla="*/ 616012 h 645776"/>
                  <a:gd name="connsiteX3171" fmla="*/ 596033 w 804765"/>
                  <a:gd name="connsiteY3171" fmla="*/ 616737 h 645776"/>
                  <a:gd name="connsiteX3172" fmla="*/ 596360 w 804765"/>
                  <a:gd name="connsiteY3172" fmla="*/ 617110 h 645776"/>
                  <a:gd name="connsiteX3173" fmla="*/ 596909 w 804765"/>
                  <a:gd name="connsiteY3173" fmla="*/ 616753 h 645776"/>
                  <a:gd name="connsiteX3174" fmla="*/ 597442 w 804765"/>
                  <a:gd name="connsiteY3174" fmla="*/ 616734 h 645776"/>
                  <a:gd name="connsiteX3175" fmla="*/ 597580 w 804765"/>
                  <a:gd name="connsiteY3175" fmla="*/ 617241 h 645776"/>
                  <a:gd name="connsiteX3176" fmla="*/ 597853 w 804765"/>
                  <a:gd name="connsiteY3176" fmla="*/ 617762 h 645776"/>
                  <a:gd name="connsiteX3177" fmla="*/ 597991 w 804765"/>
                  <a:gd name="connsiteY3177" fmla="*/ 618272 h 645776"/>
                  <a:gd name="connsiteX3178" fmla="*/ 598046 w 804765"/>
                  <a:gd name="connsiteY3178" fmla="*/ 618706 h 645776"/>
                  <a:gd name="connsiteX3179" fmla="*/ 598081 w 804765"/>
                  <a:gd name="connsiteY3179" fmla="*/ 619656 h 645776"/>
                  <a:gd name="connsiteX3180" fmla="*/ 598771 w 804765"/>
                  <a:gd name="connsiteY3180" fmla="*/ 619772 h 645776"/>
                  <a:gd name="connsiteX3181" fmla="*/ 599218 w 804765"/>
                  <a:gd name="connsiteY3181" fmla="*/ 620025 h 645776"/>
                  <a:gd name="connsiteX3182" fmla="*/ 598695 w 804765"/>
                  <a:gd name="connsiteY3182" fmla="*/ 620635 h 645776"/>
                  <a:gd name="connsiteX3183" fmla="*/ 598334 w 804765"/>
                  <a:gd name="connsiteY3183" fmla="*/ 621380 h 645776"/>
                  <a:gd name="connsiteX3184" fmla="*/ 597920 w 804765"/>
                  <a:gd name="connsiteY3184" fmla="*/ 621826 h 645776"/>
                  <a:gd name="connsiteX3185" fmla="*/ 597564 w 804765"/>
                  <a:gd name="connsiteY3185" fmla="*/ 622661 h 645776"/>
                  <a:gd name="connsiteX3186" fmla="*/ 598245 w 804765"/>
                  <a:gd name="connsiteY3186" fmla="*/ 622770 h 645776"/>
                  <a:gd name="connsiteX3187" fmla="*/ 598319 w 804765"/>
                  <a:gd name="connsiteY3187" fmla="*/ 622231 h 645776"/>
                  <a:gd name="connsiteX3188" fmla="*/ 598771 w 804765"/>
                  <a:gd name="connsiteY3188" fmla="*/ 621971 h 645776"/>
                  <a:gd name="connsiteX3189" fmla="*/ 599394 w 804765"/>
                  <a:gd name="connsiteY3189" fmla="*/ 621839 h 645776"/>
                  <a:gd name="connsiteX3190" fmla="*/ 599979 w 804765"/>
                  <a:gd name="connsiteY3190" fmla="*/ 621486 h 645776"/>
                  <a:gd name="connsiteX3191" fmla="*/ 600582 w 804765"/>
                  <a:gd name="connsiteY3191" fmla="*/ 621614 h 645776"/>
                  <a:gd name="connsiteX3192" fmla="*/ 600640 w 804765"/>
                  <a:gd name="connsiteY3192" fmla="*/ 622135 h 645776"/>
                  <a:gd name="connsiteX3193" fmla="*/ 600000 w 804765"/>
                  <a:gd name="connsiteY3193" fmla="*/ 622379 h 645776"/>
                  <a:gd name="connsiteX3194" fmla="*/ 599830 w 804765"/>
                  <a:gd name="connsiteY3194" fmla="*/ 622806 h 645776"/>
                  <a:gd name="connsiteX3195" fmla="*/ 599927 w 804765"/>
                  <a:gd name="connsiteY3195" fmla="*/ 623233 h 645776"/>
                  <a:gd name="connsiteX3196" fmla="*/ 600531 w 804765"/>
                  <a:gd name="connsiteY3196" fmla="*/ 623416 h 645776"/>
                  <a:gd name="connsiteX3197" fmla="*/ 600832 w 804765"/>
                  <a:gd name="connsiteY3197" fmla="*/ 622857 h 645776"/>
                  <a:gd name="connsiteX3198" fmla="*/ 601324 w 804765"/>
                  <a:gd name="connsiteY3198" fmla="*/ 623024 h 645776"/>
                  <a:gd name="connsiteX3199" fmla="*/ 601231 w 804765"/>
                  <a:gd name="connsiteY3199" fmla="*/ 623730 h 645776"/>
                  <a:gd name="connsiteX3200" fmla="*/ 601343 w 804765"/>
                  <a:gd name="connsiteY3200" fmla="*/ 624174 h 645776"/>
                  <a:gd name="connsiteX3201" fmla="*/ 602063 w 804765"/>
                  <a:gd name="connsiteY3201" fmla="*/ 624302 h 645776"/>
                  <a:gd name="connsiteX3202" fmla="*/ 602213 w 804765"/>
                  <a:gd name="connsiteY3202" fmla="*/ 625214 h 645776"/>
                  <a:gd name="connsiteX3203" fmla="*/ 601838 w 804765"/>
                  <a:gd name="connsiteY3203" fmla="*/ 625602 h 645776"/>
                  <a:gd name="connsiteX3204" fmla="*/ 601613 w 804765"/>
                  <a:gd name="connsiteY3204" fmla="*/ 626142 h 645776"/>
                  <a:gd name="connsiteX3205" fmla="*/ 602444 w 804765"/>
                  <a:gd name="connsiteY3205" fmla="*/ 626697 h 645776"/>
                  <a:gd name="connsiteX3206" fmla="*/ 602935 w 804765"/>
                  <a:gd name="connsiteY3206" fmla="*/ 627140 h 645776"/>
                  <a:gd name="connsiteX3207" fmla="*/ 603395 w 804765"/>
                  <a:gd name="connsiteY3207" fmla="*/ 627850 h 645776"/>
                  <a:gd name="connsiteX3208" fmla="*/ 603616 w 804765"/>
                  <a:gd name="connsiteY3208" fmla="*/ 626935 h 645776"/>
                  <a:gd name="connsiteX3209" fmla="*/ 603763 w 804765"/>
                  <a:gd name="connsiteY3209" fmla="*/ 626062 h 645776"/>
                  <a:gd name="connsiteX3210" fmla="*/ 604294 w 804765"/>
                  <a:gd name="connsiteY3210" fmla="*/ 625339 h 645776"/>
                  <a:gd name="connsiteX3211" fmla="*/ 604897 w 804765"/>
                  <a:gd name="connsiteY3211" fmla="*/ 625374 h 645776"/>
                  <a:gd name="connsiteX3212" fmla="*/ 605068 w 804765"/>
                  <a:gd name="connsiteY3212" fmla="*/ 625837 h 645776"/>
                  <a:gd name="connsiteX3213" fmla="*/ 604634 w 804765"/>
                  <a:gd name="connsiteY3213" fmla="*/ 626784 h 645776"/>
                  <a:gd name="connsiteX3214" fmla="*/ 605299 w 804765"/>
                  <a:gd name="connsiteY3214" fmla="*/ 627564 h 645776"/>
                  <a:gd name="connsiteX3215" fmla="*/ 606034 w 804765"/>
                  <a:gd name="connsiteY3215" fmla="*/ 627599 h 645776"/>
                  <a:gd name="connsiteX3216" fmla="*/ 606696 w 804765"/>
                  <a:gd name="connsiteY3216" fmla="*/ 627689 h 645776"/>
                  <a:gd name="connsiteX3217" fmla="*/ 606602 w 804765"/>
                  <a:gd name="connsiteY3217" fmla="*/ 628357 h 645776"/>
                  <a:gd name="connsiteX3218" fmla="*/ 605998 w 804765"/>
                  <a:gd name="connsiteY3218" fmla="*/ 628396 h 645776"/>
                  <a:gd name="connsiteX3219" fmla="*/ 605356 w 804765"/>
                  <a:gd name="connsiteY3219" fmla="*/ 628881 h 645776"/>
                  <a:gd name="connsiteX3220" fmla="*/ 605565 w 804765"/>
                  <a:gd name="connsiteY3220" fmla="*/ 629327 h 645776"/>
                  <a:gd name="connsiteX3221" fmla="*/ 606037 w 804765"/>
                  <a:gd name="connsiteY3221" fmla="*/ 629269 h 645776"/>
                  <a:gd name="connsiteX3222" fmla="*/ 606547 w 804765"/>
                  <a:gd name="connsiteY3222" fmla="*/ 629362 h 645776"/>
                  <a:gd name="connsiteX3223" fmla="*/ 607173 w 804765"/>
                  <a:gd name="connsiteY3223" fmla="*/ 629991 h 645776"/>
                  <a:gd name="connsiteX3224" fmla="*/ 607324 w 804765"/>
                  <a:gd name="connsiteY3224" fmla="*/ 631215 h 645776"/>
                  <a:gd name="connsiteX3225" fmla="*/ 607761 w 804765"/>
                  <a:gd name="connsiteY3225" fmla="*/ 631568 h 645776"/>
                  <a:gd name="connsiteX3226" fmla="*/ 608175 w 804765"/>
                  <a:gd name="connsiteY3226" fmla="*/ 631382 h 645776"/>
                  <a:gd name="connsiteX3227" fmla="*/ 608837 w 804765"/>
                  <a:gd name="connsiteY3227" fmla="*/ 630932 h 645776"/>
                  <a:gd name="connsiteX3228" fmla="*/ 609196 w 804765"/>
                  <a:gd name="connsiteY3228" fmla="*/ 631414 h 645776"/>
                  <a:gd name="connsiteX3229" fmla="*/ 608837 w 804765"/>
                  <a:gd name="connsiteY3229" fmla="*/ 631806 h 645776"/>
                  <a:gd name="connsiteX3230" fmla="*/ 608425 w 804765"/>
                  <a:gd name="connsiteY3230" fmla="*/ 632884 h 645776"/>
                  <a:gd name="connsiteX3231" fmla="*/ 609444 w 804765"/>
                  <a:gd name="connsiteY3231" fmla="*/ 632994 h 645776"/>
                  <a:gd name="connsiteX3232" fmla="*/ 609690 w 804765"/>
                  <a:gd name="connsiteY3232" fmla="*/ 632602 h 645776"/>
                  <a:gd name="connsiteX3233" fmla="*/ 610163 w 804765"/>
                  <a:gd name="connsiteY3233" fmla="*/ 632602 h 645776"/>
                  <a:gd name="connsiteX3234" fmla="*/ 610844 w 804765"/>
                  <a:gd name="connsiteY3234" fmla="*/ 633138 h 645776"/>
                  <a:gd name="connsiteX3235" fmla="*/ 611261 w 804765"/>
                  <a:gd name="connsiteY3235" fmla="*/ 633954 h 645776"/>
                  <a:gd name="connsiteX3236" fmla="*/ 610696 w 804765"/>
                  <a:gd name="connsiteY3236" fmla="*/ 634175 h 645776"/>
                  <a:gd name="connsiteX3237" fmla="*/ 610657 w 804765"/>
                  <a:gd name="connsiteY3237" fmla="*/ 635254 h 645776"/>
                  <a:gd name="connsiteX3238" fmla="*/ 610753 w 804765"/>
                  <a:gd name="connsiteY3238" fmla="*/ 635700 h 645776"/>
                  <a:gd name="connsiteX3239" fmla="*/ 611113 w 804765"/>
                  <a:gd name="connsiteY3239" fmla="*/ 635976 h 645776"/>
                  <a:gd name="connsiteX3240" fmla="*/ 612192 w 804765"/>
                  <a:gd name="connsiteY3240" fmla="*/ 635768 h 645776"/>
                  <a:gd name="connsiteX3241" fmla="*/ 612693 w 804765"/>
                  <a:gd name="connsiteY3241" fmla="*/ 636297 h 645776"/>
                  <a:gd name="connsiteX3242" fmla="*/ 612665 w 804765"/>
                  <a:gd name="connsiteY3242" fmla="*/ 637161 h 645776"/>
                  <a:gd name="connsiteX3243" fmla="*/ 612590 w 804765"/>
                  <a:gd name="connsiteY3243" fmla="*/ 638372 h 645776"/>
                  <a:gd name="connsiteX3244" fmla="*/ 613686 w 804765"/>
                  <a:gd name="connsiteY3244" fmla="*/ 637752 h 645776"/>
                  <a:gd name="connsiteX3245" fmla="*/ 614163 w 804765"/>
                  <a:gd name="connsiteY3245" fmla="*/ 637861 h 645776"/>
                  <a:gd name="connsiteX3246" fmla="*/ 614735 w 804765"/>
                  <a:gd name="connsiteY3246" fmla="*/ 638067 h 645776"/>
                  <a:gd name="connsiteX3247" fmla="*/ 615522 w 804765"/>
                  <a:gd name="connsiteY3247" fmla="*/ 638086 h 645776"/>
                  <a:gd name="connsiteX3248" fmla="*/ 616665 w 804765"/>
                  <a:gd name="connsiteY3248" fmla="*/ 638182 h 645776"/>
                  <a:gd name="connsiteX3249" fmla="*/ 617737 w 804765"/>
                  <a:gd name="connsiteY3249" fmla="*/ 638147 h 645776"/>
                  <a:gd name="connsiteX3250" fmla="*/ 618790 w 804765"/>
                  <a:gd name="connsiteY3250" fmla="*/ 638147 h 645776"/>
                  <a:gd name="connsiteX3251" fmla="*/ 619747 w 804765"/>
                  <a:gd name="connsiteY3251" fmla="*/ 638295 h 645776"/>
                  <a:gd name="connsiteX3252" fmla="*/ 620906 w 804765"/>
                  <a:gd name="connsiteY3252" fmla="*/ 638478 h 645776"/>
                  <a:gd name="connsiteX3253" fmla="*/ 621901 w 804765"/>
                  <a:gd name="connsiteY3253" fmla="*/ 638500 h 645776"/>
                  <a:gd name="connsiteX3254" fmla="*/ 622473 w 804765"/>
                  <a:gd name="connsiteY3254" fmla="*/ 638529 h 645776"/>
                  <a:gd name="connsiteX3255" fmla="*/ 623025 w 804765"/>
                  <a:gd name="connsiteY3255" fmla="*/ 638567 h 645776"/>
                  <a:gd name="connsiteX3256" fmla="*/ 624146 w 804765"/>
                  <a:gd name="connsiteY3256" fmla="*/ 638590 h 645776"/>
                  <a:gd name="connsiteX3257" fmla="*/ 625269 w 804765"/>
                  <a:gd name="connsiteY3257" fmla="*/ 638734 h 645776"/>
                  <a:gd name="connsiteX3258" fmla="*/ 626204 w 804765"/>
                  <a:gd name="connsiteY3258" fmla="*/ 638815 h 645776"/>
                  <a:gd name="connsiteX3259" fmla="*/ 627209 w 804765"/>
                  <a:gd name="connsiteY3259" fmla="*/ 638863 h 645776"/>
                  <a:gd name="connsiteX3260" fmla="*/ 628262 w 804765"/>
                  <a:gd name="connsiteY3260" fmla="*/ 638953 h 645776"/>
                  <a:gd name="connsiteX3261" fmla="*/ 629129 w 804765"/>
                  <a:gd name="connsiteY3261" fmla="*/ 638905 h 645776"/>
                  <a:gd name="connsiteX3262" fmla="*/ 630310 w 804765"/>
                  <a:gd name="connsiteY3262" fmla="*/ 638946 h 645776"/>
                  <a:gd name="connsiteX3263" fmla="*/ 631473 w 804765"/>
                  <a:gd name="connsiteY3263" fmla="*/ 639014 h 645776"/>
                  <a:gd name="connsiteX3264" fmla="*/ 632407 w 804765"/>
                  <a:gd name="connsiteY3264" fmla="*/ 639084 h 645776"/>
                  <a:gd name="connsiteX3265" fmla="*/ 633737 w 804765"/>
                  <a:gd name="connsiteY3265" fmla="*/ 639084 h 645776"/>
                  <a:gd name="connsiteX3266" fmla="*/ 634838 w 804765"/>
                  <a:gd name="connsiteY3266" fmla="*/ 639097 h 645776"/>
                  <a:gd name="connsiteX3267" fmla="*/ 636029 w 804765"/>
                  <a:gd name="connsiteY3267" fmla="*/ 639184 h 645776"/>
                  <a:gd name="connsiteX3268" fmla="*/ 637409 w 804765"/>
                  <a:gd name="connsiteY3268" fmla="*/ 639187 h 645776"/>
                  <a:gd name="connsiteX3269" fmla="*/ 638739 w 804765"/>
                  <a:gd name="connsiteY3269" fmla="*/ 639226 h 645776"/>
                  <a:gd name="connsiteX3270" fmla="*/ 640716 w 804765"/>
                  <a:gd name="connsiteY3270" fmla="*/ 639296 h 645776"/>
                  <a:gd name="connsiteX3271" fmla="*/ 642637 w 804765"/>
                  <a:gd name="connsiteY3271" fmla="*/ 639396 h 645776"/>
                  <a:gd name="connsiteX3272" fmla="*/ 644515 w 804765"/>
                  <a:gd name="connsiteY3272" fmla="*/ 639534 h 645776"/>
                  <a:gd name="connsiteX3273" fmla="*/ 645925 w 804765"/>
                  <a:gd name="connsiteY3273" fmla="*/ 639605 h 645776"/>
                  <a:gd name="connsiteX3274" fmla="*/ 648030 w 804765"/>
                  <a:gd name="connsiteY3274" fmla="*/ 639865 h 645776"/>
                  <a:gd name="connsiteX3275" fmla="*/ 649765 w 804765"/>
                  <a:gd name="connsiteY3275" fmla="*/ 640012 h 645776"/>
                  <a:gd name="connsiteX3276" fmla="*/ 650917 w 804765"/>
                  <a:gd name="connsiteY3276" fmla="*/ 640112 h 645776"/>
                  <a:gd name="connsiteX3277" fmla="*/ 651938 w 804765"/>
                  <a:gd name="connsiteY3277" fmla="*/ 640189 h 645776"/>
                  <a:gd name="connsiteX3278" fmla="*/ 653653 w 804765"/>
                  <a:gd name="connsiteY3278" fmla="*/ 640211 h 645776"/>
                  <a:gd name="connsiteX3279" fmla="*/ 654883 w 804765"/>
                  <a:gd name="connsiteY3279" fmla="*/ 640173 h 645776"/>
                  <a:gd name="connsiteX3280" fmla="*/ 656655 w 804765"/>
                  <a:gd name="connsiteY3280" fmla="*/ 640080 h 645776"/>
                  <a:gd name="connsiteX3281" fmla="*/ 657785 w 804765"/>
                  <a:gd name="connsiteY3281" fmla="*/ 640163 h 645776"/>
                  <a:gd name="connsiteX3282" fmla="*/ 658804 w 804765"/>
                  <a:gd name="connsiteY3282" fmla="*/ 639996 h 645776"/>
                  <a:gd name="connsiteX3283" fmla="*/ 660233 w 804765"/>
                  <a:gd name="connsiteY3283" fmla="*/ 639967 h 645776"/>
                  <a:gd name="connsiteX3284" fmla="*/ 661491 w 804765"/>
                  <a:gd name="connsiteY3284" fmla="*/ 640048 h 645776"/>
                  <a:gd name="connsiteX3285" fmla="*/ 663154 w 804765"/>
                  <a:gd name="connsiteY3285" fmla="*/ 640051 h 645776"/>
                  <a:gd name="connsiteX3286" fmla="*/ 664582 w 804765"/>
                  <a:gd name="connsiteY3286" fmla="*/ 639983 h 645776"/>
                  <a:gd name="connsiteX3287" fmla="*/ 665635 w 804765"/>
                  <a:gd name="connsiteY3287" fmla="*/ 639919 h 645776"/>
                  <a:gd name="connsiteX3288" fmla="*/ 666879 w 804765"/>
                  <a:gd name="connsiteY3288" fmla="*/ 639813 h 645776"/>
                  <a:gd name="connsiteX3289" fmla="*/ 668208 w 804765"/>
                  <a:gd name="connsiteY3289" fmla="*/ 639727 h 645776"/>
                  <a:gd name="connsiteX3290" fmla="*/ 669379 w 804765"/>
                  <a:gd name="connsiteY3290" fmla="*/ 639730 h 645776"/>
                  <a:gd name="connsiteX3291" fmla="*/ 670709 w 804765"/>
                  <a:gd name="connsiteY3291" fmla="*/ 639666 h 645776"/>
                  <a:gd name="connsiteX3292" fmla="*/ 671732 w 804765"/>
                  <a:gd name="connsiteY3292" fmla="*/ 639714 h 645776"/>
                  <a:gd name="connsiteX3293" fmla="*/ 672501 w 804765"/>
                  <a:gd name="connsiteY3293" fmla="*/ 639704 h 645776"/>
                  <a:gd name="connsiteX3294" fmla="*/ 673701 w 804765"/>
                  <a:gd name="connsiteY3294" fmla="*/ 639784 h 645776"/>
                  <a:gd name="connsiteX3295" fmla="*/ 674863 w 804765"/>
                  <a:gd name="connsiteY3295" fmla="*/ 639823 h 645776"/>
                  <a:gd name="connsiteX3296" fmla="*/ 675993 w 804765"/>
                  <a:gd name="connsiteY3296" fmla="*/ 639884 h 645776"/>
                  <a:gd name="connsiteX3297" fmla="*/ 676604 w 804765"/>
                  <a:gd name="connsiteY3297" fmla="*/ 639951 h 645776"/>
                  <a:gd name="connsiteX3298" fmla="*/ 677580 w 804765"/>
                  <a:gd name="connsiteY3298" fmla="*/ 639951 h 645776"/>
                  <a:gd name="connsiteX3299" fmla="*/ 679166 w 804765"/>
                  <a:gd name="connsiteY3299" fmla="*/ 639945 h 645776"/>
                  <a:gd name="connsiteX3300" fmla="*/ 680258 w 804765"/>
                  <a:gd name="connsiteY3300" fmla="*/ 639877 h 645776"/>
                  <a:gd name="connsiteX3301" fmla="*/ 681773 w 804765"/>
                  <a:gd name="connsiteY3301" fmla="*/ 639881 h 645776"/>
                  <a:gd name="connsiteX3302" fmla="*/ 682336 w 804765"/>
                  <a:gd name="connsiteY3302" fmla="*/ 639996 h 645776"/>
                  <a:gd name="connsiteX3303" fmla="*/ 683311 w 804765"/>
                  <a:gd name="connsiteY3303" fmla="*/ 640083 h 645776"/>
                  <a:gd name="connsiteX3304" fmla="*/ 684807 w 804765"/>
                  <a:gd name="connsiteY3304" fmla="*/ 640308 h 645776"/>
                  <a:gd name="connsiteX3305" fmla="*/ 685565 w 804765"/>
                  <a:gd name="connsiteY3305" fmla="*/ 640423 h 645776"/>
                  <a:gd name="connsiteX3306" fmla="*/ 686923 w 804765"/>
                  <a:gd name="connsiteY3306" fmla="*/ 640475 h 645776"/>
                  <a:gd name="connsiteX3307" fmla="*/ 688658 w 804765"/>
                  <a:gd name="connsiteY3307" fmla="*/ 640138 h 645776"/>
                  <a:gd name="connsiteX3308" fmla="*/ 689129 w 804765"/>
                  <a:gd name="connsiteY3308" fmla="*/ 639955 h 645776"/>
                  <a:gd name="connsiteX3309" fmla="*/ 689572 w 804765"/>
                  <a:gd name="connsiteY3309" fmla="*/ 639800 h 645776"/>
                  <a:gd name="connsiteX3310" fmla="*/ 690330 w 804765"/>
                  <a:gd name="connsiteY3310" fmla="*/ 639650 h 645776"/>
                  <a:gd name="connsiteX3311" fmla="*/ 691129 w 804765"/>
                  <a:gd name="connsiteY3311" fmla="*/ 639592 h 645776"/>
                  <a:gd name="connsiteX3312" fmla="*/ 691877 w 804765"/>
                  <a:gd name="connsiteY3312" fmla="*/ 639428 h 645776"/>
                  <a:gd name="connsiteX3313" fmla="*/ 692430 w 804765"/>
                  <a:gd name="connsiteY3313" fmla="*/ 639267 h 645776"/>
                  <a:gd name="connsiteX3314" fmla="*/ 692992 w 804765"/>
                  <a:gd name="connsiteY3314" fmla="*/ 639123 h 645776"/>
                  <a:gd name="connsiteX3315" fmla="*/ 693917 w 804765"/>
                  <a:gd name="connsiteY3315" fmla="*/ 638911 h 645776"/>
                  <a:gd name="connsiteX3316" fmla="*/ 694604 w 804765"/>
                  <a:gd name="connsiteY3316" fmla="*/ 638853 h 645776"/>
                  <a:gd name="connsiteX3317" fmla="*/ 696260 w 804765"/>
                  <a:gd name="connsiteY3317" fmla="*/ 638702 h 645776"/>
                  <a:gd name="connsiteX3318" fmla="*/ 698090 w 804765"/>
                  <a:gd name="connsiteY3318" fmla="*/ 638558 h 645776"/>
                  <a:gd name="connsiteX3319" fmla="*/ 698880 w 804765"/>
                  <a:gd name="connsiteY3319" fmla="*/ 638417 h 645776"/>
                  <a:gd name="connsiteX3320" fmla="*/ 700229 w 804765"/>
                  <a:gd name="connsiteY3320" fmla="*/ 638349 h 645776"/>
                  <a:gd name="connsiteX3321" fmla="*/ 701516 w 804765"/>
                  <a:gd name="connsiteY3321" fmla="*/ 638311 h 645776"/>
                  <a:gd name="connsiteX3322" fmla="*/ 703183 w 804765"/>
                  <a:gd name="connsiteY3322" fmla="*/ 638150 h 645776"/>
                  <a:gd name="connsiteX3323" fmla="*/ 705221 w 804765"/>
                  <a:gd name="connsiteY3323" fmla="*/ 637758 h 645776"/>
                  <a:gd name="connsiteX3324" fmla="*/ 706522 w 804765"/>
                  <a:gd name="connsiteY3324" fmla="*/ 637547 h 645776"/>
                  <a:gd name="connsiteX3325" fmla="*/ 707595 w 804765"/>
                  <a:gd name="connsiteY3325" fmla="*/ 637431 h 645776"/>
                  <a:gd name="connsiteX3326" fmla="*/ 708904 w 804765"/>
                  <a:gd name="connsiteY3326" fmla="*/ 637328 h 645776"/>
                  <a:gd name="connsiteX3327" fmla="*/ 709385 w 804765"/>
                  <a:gd name="connsiteY3327" fmla="*/ 637299 h 645776"/>
                  <a:gd name="connsiteX3328" fmla="*/ 710311 w 804765"/>
                  <a:gd name="connsiteY3328" fmla="*/ 637270 h 645776"/>
                  <a:gd name="connsiteX3329" fmla="*/ 711139 w 804765"/>
                  <a:gd name="connsiteY3329" fmla="*/ 637254 h 645776"/>
                  <a:gd name="connsiteX3330" fmla="*/ 712282 w 804765"/>
                  <a:gd name="connsiteY3330" fmla="*/ 637139 h 645776"/>
                  <a:gd name="connsiteX3331" fmla="*/ 713284 w 804765"/>
                  <a:gd name="connsiteY3331" fmla="*/ 636830 h 645776"/>
                  <a:gd name="connsiteX3332" fmla="*/ 713945 w 804765"/>
                  <a:gd name="connsiteY3332" fmla="*/ 636689 h 645776"/>
                  <a:gd name="connsiteX3333" fmla="*/ 714860 w 804765"/>
                  <a:gd name="connsiteY3333" fmla="*/ 636545 h 645776"/>
                  <a:gd name="connsiteX3334" fmla="*/ 716033 w 804765"/>
                  <a:gd name="connsiteY3334" fmla="*/ 636487 h 645776"/>
                  <a:gd name="connsiteX3335" fmla="*/ 716604 w 804765"/>
                  <a:gd name="connsiteY3335" fmla="*/ 636525 h 645776"/>
                  <a:gd name="connsiteX3336" fmla="*/ 718199 w 804765"/>
                  <a:gd name="connsiteY3336" fmla="*/ 636423 h 645776"/>
                  <a:gd name="connsiteX3337" fmla="*/ 719300 w 804765"/>
                  <a:gd name="connsiteY3337" fmla="*/ 636712 h 645776"/>
                  <a:gd name="connsiteX3338" fmla="*/ 719825 w 804765"/>
                  <a:gd name="connsiteY3338" fmla="*/ 636808 h 645776"/>
                  <a:gd name="connsiteX3339" fmla="*/ 720325 w 804765"/>
                  <a:gd name="connsiteY3339" fmla="*/ 636869 h 645776"/>
                  <a:gd name="connsiteX3340" fmla="*/ 720848 w 804765"/>
                  <a:gd name="connsiteY3340" fmla="*/ 636956 h 645776"/>
                  <a:gd name="connsiteX3341" fmla="*/ 721417 w 804765"/>
                  <a:gd name="connsiteY3341" fmla="*/ 637062 h 645776"/>
                  <a:gd name="connsiteX3342" fmla="*/ 722441 w 804765"/>
                  <a:gd name="connsiteY3342" fmla="*/ 637322 h 645776"/>
                  <a:gd name="connsiteX3343" fmla="*/ 723388 w 804765"/>
                  <a:gd name="connsiteY3343" fmla="*/ 637518 h 645776"/>
                  <a:gd name="connsiteX3344" fmla="*/ 724618 w 804765"/>
                  <a:gd name="connsiteY3344" fmla="*/ 637806 h 645776"/>
                  <a:gd name="connsiteX3345" fmla="*/ 725180 w 804765"/>
                  <a:gd name="connsiteY3345" fmla="*/ 637961 h 645776"/>
                  <a:gd name="connsiteX3346" fmla="*/ 725986 w 804765"/>
                  <a:gd name="connsiteY3346" fmla="*/ 638182 h 645776"/>
                  <a:gd name="connsiteX3347" fmla="*/ 727254 w 804765"/>
                  <a:gd name="connsiteY3347" fmla="*/ 638551 h 645776"/>
                  <a:gd name="connsiteX3348" fmla="*/ 727864 w 804765"/>
                  <a:gd name="connsiteY3348" fmla="*/ 638696 h 645776"/>
                  <a:gd name="connsiteX3349" fmla="*/ 728446 w 804765"/>
                  <a:gd name="connsiteY3349" fmla="*/ 638927 h 645776"/>
                  <a:gd name="connsiteX3350" fmla="*/ 729540 w 804765"/>
                  <a:gd name="connsiteY3350" fmla="*/ 639393 h 645776"/>
                  <a:gd name="connsiteX3351" fmla="*/ 730012 w 804765"/>
                  <a:gd name="connsiteY3351" fmla="*/ 639518 h 645776"/>
                  <a:gd name="connsiteX3352" fmla="*/ 730561 w 804765"/>
                  <a:gd name="connsiteY3352" fmla="*/ 639662 h 645776"/>
                  <a:gd name="connsiteX3353" fmla="*/ 731467 w 804765"/>
                  <a:gd name="connsiteY3353" fmla="*/ 639894 h 645776"/>
                  <a:gd name="connsiteX3354" fmla="*/ 732148 w 804765"/>
                  <a:gd name="connsiteY3354" fmla="*/ 640118 h 645776"/>
                  <a:gd name="connsiteX3355" fmla="*/ 732816 w 804765"/>
                  <a:gd name="connsiteY3355" fmla="*/ 640282 h 645776"/>
                  <a:gd name="connsiteX3356" fmla="*/ 733858 w 804765"/>
                  <a:gd name="connsiteY3356" fmla="*/ 640484 h 645776"/>
                  <a:gd name="connsiteX3357" fmla="*/ 734312 w 804765"/>
                  <a:gd name="connsiteY3357" fmla="*/ 640497 h 645776"/>
                  <a:gd name="connsiteX3358" fmla="*/ 735493 w 804765"/>
                  <a:gd name="connsiteY3358" fmla="*/ 640420 h 645776"/>
                  <a:gd name="connsiteX3359" fmla="*/ 736163 w 804765"/>
                  <a:gd name="connsiteY3359" fmla="*/ 640410 h 645776"/>
                  <a:gd name="connsiteX3360" fmla="*/ 737256 w 804765"/>
                  <a:gd name="connsiteY3360" fmla="*/ 640295 h 645776"/>
                  <a:gd name="connsiteX3361" fmla="*/ 738232 w 804765"/>
                  <a:gd name="connsiteY3361" fmla="*/ 640218 h 645776"/>
                  <a:gd name="connsiteX3362" fmla="*/ 739079 w 804765"/>
                  <a:gd name="connsiteY3362" fmla="*/ 640115 h 645776"/>
                  <a:gd name="connsiteX3363" fmla="*/ 740676 w 804765"/>
                  <a:gd name="connsiteY3363" fmla="*/ 639845 h 645776"/>
                  <a:gd name="connsiteX3364" fmla="*/ 741815 w 804765"/>
                  <a:gd name="connsiteY3364" fmla="*/ 639945 h 645776"/>
                  <a:gd name="connsiteX3365" fmla="*/ 742859 w 804765"/>
                  <a:gd name="connsiteY3365" fmla="*/ 639858 h 645776"/>
                  <a:gd name="connsiteX3366" fmla="*/ 743578 w 804765"/>
                  <a:gd name="connsiteY3366" fmla="*/ 639810 h 645776"/>
                  <a:gd name="connsiteX3367" fmla="*/ 744208 w 804765"/>
                  <a:gd name="connsiteY3367" fmla="*/ 639916 h 645776"/>
                  <a:gd name="connsiteX3368" fmla="*/ 744672 w 804765"/>
                  <a:gd name="connsiteY3368" fmla="*/ 639935 h 645776"/>
                  <a:gd name="connsiteX3369" fmla="*/ 745488 w 804765"/>
                  <a:gd name="connsiteY3369" fmla="*/ 640102 h 645776"/>
                  <a:gd name="connsiteX3370" fmla="*/ 745998 w 804765"/>
                  <a:gd name="connsiteY3370" fmla="*/ 640382 h 645776"/>
                  <a:gd name="connsiteX3371" fmla="*/ 746779 w 804765"/>
                  <a:gd name="connsiteY3371" fmla="*/ 640642 h 645776"/>
                  <a:gd name="connsiteX3372" fmla="*/ 747475 w 804765"/>
                  <a:gd name="connsiteY3372" fmla="*/ 641065 h 645776"/>
                  <a:gd name="connsiteX3373" fmla="*/ 748057 w 804765"/>
                  <a:gd name="connsiteY3373" fmla="*/ 641348 h 645776"/>
                  <a:gd name="connsiteX3374" fmla="*/ 748786 w 804765"/>
                  <a:gd name="connsiteY3374" fmla="*/ 641656 h 645776"/>
                  <a:gd name="connsiteX3375" fmla="*/ 749219 w 804765"/>
                  <a:gd name="connsiteY3375" fmla="*/ 641849 h 645776"/>
                  <a:gd name="connsiteX3376" fmla="*/ 749662 w 804765"/>
                  <a:gd name="connsiteY3376" fmla="*/ 642273 h 645776"/>
                  <a:gd name="connsiteX3377" fmla="*/ 750154 w 804765"/>
                  <a:gd name="connsiteY3377" fmla="*/ 642860 h 645776"/>
                  <a:gd name="connsiteX3378" fmla="*/ 750969 w 804765"/>
                  <a:gd name="connsiteY3378" fmla="*/ 643422 h 645776"/>
                  <a:gd name="connsiteX3379" fmla="*/ 751637 w 804765"/>
                  <a:gd name="connsiteY3379" fmla="*/ 643856 h 645776"/>
                  <a:gd name="connsiteX3380" fmla="*/ 752160 w 804765"/>
                  <a:gd name="connsiteY3380" fmla="*/ 644260 h 645776"/>
                  <a:gd name="connsiteX3381" fmla="*/ 752809 w 804765"/>
                  <a:gd name="connsiteY3381" fmla="*/ 644751 h 645776"/>
                  <a:gd name="connsiteX3382" fmla="*/ 753203 w 804765"/>
                  <a:gd name="connsiteY3382" fmla="*/ 645050 h 645776"/>
                  <a:gd name="connsiteX3383" fmla="*/ 754001 w 804765"/>
                  <a:gd name="connsiteY3383" fmla="*/ 645487 h 645776"/>
                  <a:gd name="connsiteX3384" fmla="*/ 754709 w 804765"/>
                  <a:gd name="connsiteY3384" fmla="*/ 645766 h 645776"/>
                  <a:gd name="connsiteX3385" fmla="*/ 755191 w 804765"/>
                  <a:gd name="connsiteY3385" fmla="*/ 645862 h 645776"/>
                  <a:gd name="connsiteX3386" fmla="*/ 755840 w 804765"/>
                  <a:gd name="connsiteY3386" fmla="*/ 645882 h 645776"/>
                  <a:gd name="connsiteX3387" fmla="*/ 756668 w 804765"/>
                  <a:gd name="connsiteY3387" fmla="*/ 645923 h 645776"/>
                  <a:gd name="connsiteX3388" fmla="*/ 757484 w 804765"/>
                  <a:gd name="connsiteY3388" fmla="*/ 645914 h 645776"/>
                  <a:gd name="connsiteX3389" fmla="*/ 758470 w 804765"/>
                  <a:gd name="connsiteY3389" fmla="*/ 645943 h 645776"/>
                  <a:gd name="connsiteX3390" fmla="*/ 759741 w 804765"/>
                  <a:gd name="connsiteY3390" fmla="*/ 645914 h 645776"/>
                  <a:gd name="connsiteX3391" fmla="*/ 760222 w 804765"/>
                  <a:gd name="connsiteY3391" fmla="*/ 645962 h 645776"/>
                  <a:gd name="connsiteX3392" fmla="*/ 760785 w 804765"/>
                  <a:gd name="connsiteY3392" fmla="*/ 645994 h 645776"/>
                  <a:gd name="connsiteX3393" fmla="*/ 761995 w 804765"/>
                  <a:gd name="connsiteY3393" fmla="*/ 645840 h 645776"/>
                  <a:gd name="connsiteX3394" fmla="*/ 763157 w 804765"/>
                  <a:gd name="connsiteY3394" fmla="*/ 645705 h 645776"/>
                  <a:gd name="connsiteX3395" fmla="*/ 763915 w 804765"/>
                  <a:gd name="connsiteY3395" fmla="*/ 645641 h 645776"/>
                  <a:gd name="connsiteX3396" fmla="*/ 765154 w 804765"/>
                  <a:gd name="connsiteY3396" fmla="*/ 645718 h 645776"/>
                  <a:gd name="connsiteX3397" fmla="*/ 766011 w 804765"/>
                  <a:gd name="connsiteY3397" fmla="*/ 645593 h 645776"/>
                  <a:gd name="connsiteX3398" fmla="*/ 766643 w 804765"/>
                  <a:gd name="connsiteY3398" fmla="*/ 645487 h 645776"/>
                  <a:gd name="connsiteX3399" fmla="*/ 767460 w 804765"/>
                  <a:gd name="connsiteY3399" fmla="*/ 645371 h 645776"/>
                  <a:gd name="connsiteX3400" fmla="*/ 767903 w 804765"/>
                  <a:gd name="connsiteY3400" fmla="*/ 645304 h 645776"/>
                  <a:gd name="connsiteX3401" fmla="*/ 768366 w 804765"/>
                  <a:gd name="connsiteY3401" fmla="*/ 645188 h 645776"/>
                  <a:gd name="connsiteX3402" fmla="*/ 768975 w 804765"/>
                  <a:gd name="connsiteY3402" fmla="*/ 645044 h 645776"/>
                  <a:gd name="connsiteX3403" fmla="*/ 770118 w 804765"/>
                  <a:gd name="connsiteY3403" fmla="*/ 644572 h 645776"/>
                  <a:gd name="connsiteX3404" fmla="*/ 769890 w 804765"/>
                  <a:gd name="connsiteY3404" fmla="*/ 643448 h 645776"/>
                  <a:gd name="connsiteX3405" fmla="*/ 769675 w 804765"/>
                  <a:gd name="connsiteY3405" fmla="*/ 642324 h 645776"/>
                  <a:gd name="connsiteX3406" fmla="*/ 769646 w 804765"/>
                  <a:gd name="connsiteY3406" fmla="*/ 641544 h 645776"/>
                  <a:gd name="connsiteX3407" fmla="*/ 769698 w 804765"/>
                  <a:gd name="connsiteY3407" fmla="*/ 640529 h 645776"/>
                  <a:gd name="connsiteX3408" fmla="*/ 769630 w 804765"/>
                  <a:gd name="connsiteY3408" fmla="*/ 639466 h 645776"/>
                  <a:gd name="connsiteX3409" fmla="*/ 769601 w 804765"/>
                  <a:gd name="connsiteY3409" fmla="*/ 638616 h 645776"/>
                  <a:gd name="connsiteX3410" fmla="*/ 769858 w 804765"/>
                  <a:gd name="connsiteY3410" fmla="*/ 637524 h 645776"/>
                  <a:gd name="connsiteX3411" fmla="*/ 770076 w 804765"/>
                  <a:gd name="connsiteY3411" fmla="*/ 636577 h 645776"/>
                  <a:gd name="connsiteX3412" fmla="*/ 770324 w 804765"/>
                  <a:gd name="connsiteY3412" fmla="*/ 635864 h 645776"/>
                  <a:gd name="connsiteX3413" fmla="*/ 770570 w 804765"/>
                  <a:gd name="connsiteY3413" fmla="*/ 634984 h 645776"/>
                  <a:gd name="connsiteX3414" fmla="*/ 770937 w 804765"/>
                  <a:gd name="connsiteY3414" fmla="*/ 633941 h 645776"/>
                  <a:gd name="connsiteX3415" fmla="*/ 771181 w 804765"/>
                  <a:gd name="connsiteY3415" fmla="*/ 633189 h 645776"/>
                  <a:gd name="connsiteX3416" fmla="*/ 771488 w 804765"/>
                  <a:gd name="connsiteY3416" fmla="*/ 632310 h 645776"/>
                  <a:gd name="connsiteX3417" fmla="*/ 771765 w 804765"/>
                  <a:gd name="connsiteY3417" fmla="*/ 631440 h 645776"/>
                  <a:gd name="connsiteX3418" fmla="*/ 772041 w 804765"/>
                  <a:gd name="connsiteY3418" fmla="*/ 630611 h 645776"/>
                  <a:gd name="connsiteX3419" fmla="*/ 772436 w 804765"/>
                  <a:gd name="connsiteY3419" fmla="*/ 629548 h 645776"/>
                  <a:gd name="connsiteX3420" fmla="*/ 772673 w 804765"/>
                  <a:gd name="connsiteY3420" fmla="*/ 628659 h 645776"/>
                  <a:gd name="connsiteX3421" fmla="*/ 772931 w 804765"/>
                  <a:gd name="connsiteY3421" fmla="*/ 627741 h 645776"/>
                  <a:gd name="connsiteX3422" fmla="*/ 773188 w 804765"/>
                  <a:gd name="connsiteY3422" fmla="*/ 626989 h 645776"/>
                  <a:gd name="connsiteX3423" fmla="*/ 773493 w 804765"/>
                  <a:gd name="connsiteY3423" fmla="*/ 626119 h 645776"/>
                  <a:gd name="connsiteX3424" fmla="*/ 773898 w 804765"/>
                  <a:gd name="connsiteY3424" fmla="*/ 625134 h 645776"/>
                  <a:gd name="connsiteX3425" fmla="*/ 774244 w 804765"/>
                  <a:gd name="connsiteY3425" fmla="*/ 624170 h 645776"/>
                  <a:gd name="connsiteX3426" fmla="*/ 774539 w 804765"/>
                  <a:gd name="connsiteY3426" fmla="*/ 623387 h 645776"/>
                  <a:gd name="connsiteX3427" fmla="*/ 774953 w 804765"/>
                  <a:gd name="connsiteY3427" fmla="*/ 622507 h 645776"/>
                  <a:gd name="connsiteX3428" fmla="*/ 775596 w 804765"/>
                  <a:gd name="connsiteY3428" fmla="*/ 621621 h 645776"/>
                  <a:gd name="connsiteX3429" fmla="*/ 776264 w 804765"/>
                  <a:gd name="connsiteY3429" fmla="*/ 620828 h 645776"/>
                  <a:gd name="connsiteX3430" fmla="*/ 776835 w 804765"/>
                  <a:gd name="connsiteY3430" fmla="*/ 620125 h 645776"/>
                  <a:gd name="connsiteX3431" fmla="*/ 777478 w 804765"/>
                  <a:gd name="connsiteY3431" fmla="*/ 619605 h 645776"/>
                  <a:gd name="connsiteX3432" fmla="*/ 778145 w 804765"/>
                  <a:gd name="connsiteY3432" fmla="*/ 618898 h 645776"/>
                  <a:gd name="connsiteX3433" fmla="*/ 778954 w 804765"/>
                  <a:gd name="connsiteY3433" fmla="*/ 618234 h 645776"/>
                  <a:gd name="connsiteX3434" fmla="*/ 779783 w 804765"/>
                  <a:gd name="connsiteY3434" fmla="*/ 617280 h 645776"/>
                  <a:gd name="connsiteX3435" fmla="*/ 780248 w 804765"/>
                  <a:gd name="connsiteY3435" fmla="*/ 616455 h 645776"/>
                  <a:gd name="connsiteX3436" fmla="*/ 780586 w 804765"/>
                  <a:gd name="connsiteY3436" fmla="*/ 615851 h 645776"/>
                  <a:gd name="connsiteX3437" fmla="*/ 781041 w 804765"/>
                  <a:gd name="connsiteY3437" fmla="*/ 615007 h 645776"/>
                  <a:gd name="connsiteX3438" fmla="*/ 781809 w 804765"/>
                  <a:gd name="connsiteY3438" fmla="*/ 613318 h 645776"/>
                  <a:gd name="connsiteX3439" fmla="*/ 782527 w 804765"/>
                  <a:gd name="connsiteY3439" fmla="*/ 611539 h 645776"/>
                  <a:gd name="connsiteX3440" fmla="*/ 782884 w 804765"/>
                  <a:gd name="connsiteY3440" fmla="*/ 610666 h 645776"/>
                  <a:gd name="connsiteX3441" fmla="*/ 783260 w 804765"/>
                  <a:gd name="connsiteY3441" fmla="*/ 609674 h 645776"/>
                  <a:gd name="connsiteX3442" fmla="*/ 783828 w 804765"/>
                  <a:gd name="connsiteY3442" fmla="*/ 608030 h 645776"/>
                  <a:gd name="connsiteX3443" fmla="*/ 784429 w 804765"/>
                  <a:gd name="connsiteY3443" fmla="*/ 606328 h 645776"/>
                  <a:gd name="connsiteX3444" fmla="*/ 785071 w 804765"/>
                  <a:gd name="connsiteY3444" fmla="*/ 604482 h 645776"/>
                  <a:gd name="connsiteX3445" fmla="*/ 785399 w 804765"/>
                  <a:gd name="connsiteY3445" fmla="*/ 603441 h 645776"/>
                  <a:gd name="connsiteX3446" fmla="*/ 785912 w 804765"/>
                  <a:gd name="connsiteY3446" fmla="*/ 601798 h 645776"/>
                  <a:gd name="connsiteX3447" fmla="*/ 786513 w 804765"/>
                  <a:gd name="connsiteY3447" fmla="*/ 599961 h 645776"/>
                  <a:gd name="connsiteX3448" fmla="*/ 787145 w 804765"/>
                  <a:gd name="connsiteY3448" fmla="*/ 598121 h 645776"/>
                  <a:gd name="connsiteX3449" fmla="*/ 787736 w 804765"/>
                  <a:gd name="connsiteY3449" fmla="*/ 596314 h 645776"/>
                  <a:gd name="connsiteX3450" fmla="*/ 788391 w 804765"/>
                  <a:gd name="connsiteY3450" fmla="*/ 594236 h 645776"/>
                  <a:gd name="connsiteX3451" fmla="*/ 788952 w 804765"/>
                  <a:gd name="connsiteY3451" fmla="*/ 592583 h 645776"/>
                  <a:gd name="connsiteX3452" fmla="*/ 789557 w 804765"/>
                  <a:gd name="connsiteY3452" fmla="*/ 590707 h 645776"/>
                  <a:gd name="connsiteX3453" fmla="*/ 790227 w 804765"/>
                  <a:gd name="connsiteY3453" fmla="*/ 588723 h 645776"/>
                  <a:gd name="connsiteX3454" fmla="*/ 791238 w 804765"/>
                  <a:gd name="connsiteY3454" fmla="*/ 585599 h 645776"/>
                  <a:gd name="connsiteX3455" fmla="*/ 792224 w 804765"/>
                  <a:gd name="connsiteY3455" fmla="*/ 582915 h 645776"/>
                  <a:gd name="connsiteX3456" fmla="*/ 793043 w 804765"/>
                  <a:gd name="connsiteY3456" fmla="*/ 580433 h 645776"/>
                  <a:gd name="connsiteX3457" fmla="*/ 794150 w 804765"/>
                  <a:gd name="connsiteY3457" fmla="*/ 576824 h 645776"/>
                  <a:gd name="connsiteX3458" fmla="*/ 794260 w 804765"/>
                  <a:gd name="connsiteY3458" fmla="*/ 576374 h 645776"/>
                  <a:gd name="connsiteX3459" fmla="*/ 795606 w 804765"/>
                  <a:gd name="connsiteY3459" fmla="*/ 571793 h 645776"/>
                  <a:gd name="connsiteX3460" fmla="*/ 796396 w 804765"/>
                  <a:gd name="connsiteY3460" fmla="*/ 568925 h 645776"/>
                  <a:gd name="connsiteX3461" fmla="*/ 797541 w 804765"/>
                  <a:gd name="connsiteY3461" fmla="*/ 565201 h 645776"/>
                  <a:gd name="connsiteX3462" fmla="*/ 798447 w 804765"/>
                  <a:gd name="connsiteY3462" fmla="*/ 561842 h 645776"/>
                  <a:gd name="connsiteX3463" fmla="*/ 799362 w 804765"/>
                  <a:gd name="connsiteY3463" fmla="*/ 557806 h 645776"/>
                  <a:gd name="connsiteX3464" fmla="*/ 800161 w 804765"/>
                  <a:gd name="connsiteY3464" fmla="*/ 553376 h 645776"/>
                  <a:gd name="connsiteX3465" fmla="*/ 800704 w 804765"/>
                  <a:gd name="connsiteY3465" fmla="*/ 549250 h 645776"/>
                  <a:gd name="connsiteX3466" fmla="*/ 800897 w 804765"/>
                  <a:gd name="connsiteY3466" fmla="*/ 548624 h 645776"/>
                  <a:gd name="connsiteX3467" fmla="*/ 801295 w 804765"/>
                  <a:gd name="connsiteY3467" fmla="*/ 545943 h 645776"/>
                  <a:gd name="connsiteX3468" fmla="*/ 801651 w 804765"/>
                  <a:gd name="connsiteY3468" fmla="*/ 543920 h 645776"/>
                  <a:gd name="connsiteX3469" fmla="*/ 802021 w 804765"/>
                  <a:gd name="connsiteY3469" fmla="*/ 541820 h 645776"/>
                  <a:gd name="connsiteX3470" fmla="*/ 802300 w 804765"/>
                  <a:gd name="connsiteY3470" fmla="*/ 539833 h 645776"/>
                  <a:gd name="connsiteX3471" fmla="*/ 802685 w 804765"/>
                  <a:gd name="connsiteY3471" fmla="*/ 538002 h 645776"/>
                  <a:gd name="connsiteX3472" fmla="*/ 803029 w 804765"/>
                  <a:gd name="connsiteY3472" fmla="*/ 534926 h 645776"/>
                  <a:gd name="connsiteX3473" fmla="*/ 803391 w 804765"/>
                  <a:gd name="connsiteY3473" fmla="*/ 532480 h 645776"/>
                  <a:gd name="connsiteX3474" fmla="*/ 803603 w 804765"/>
                  <a:gd name="connsiteY3474" fmla="*/ 530463 h 645776"/>
                  <a:gd name="connsiteX3475" fmla="*/ 803876 w 804765"/>
                  <a:gd name="connsiteY3475" fmla="*/ 528091 h 645776"/>
                  <a:gd name="connsiteX3476" fmla="*/ 804094 w 804765"/>
                  <a:gd name="connsiteY3476" fmla="*/ 525506 h 645776"/>
                  <a:gd name="connsiteX3477" fmla="*/ 804235 w 804765"/>
                  <a:gd name="connsiteY3477" fmla="*/ 522565 h 645776"/>
                  <a:gd name="connsiteX3478" fmla="*/ 804380 w 804765"/>
                  <a:gd name="connsiteY3478" fmla="*/ 520353 h 645776"/>
                  <a:gd name="connsiteX3479" fmla="*/ 804493 w 804765"/>
                  <a:gd name="connsiteY3479" fmla="*/ 518500 h 645776"/>
                  <a:gd name="connsiteX3480" fmla="*/ 804731 w 804765"/>
                  <a:gd name="connsiteY3480" fmla="*/ 515019 h 645776"/>
                  <a:gd name="connsiteX3481" fmla="*/ 804882 w 804765"/>
                  <a:gd name="connsiteY3481" fmla="*/ 512316 h 645776"/>
                  <a:gd name="connsiteX3482" fmla="*/ 804914 w 804765"/>
                  <a:gd name="connsiteY3482" fmla="*/ 509478 h 645776"/>
                  <a:gd name="connsiteX3483" fmla="*/ 804907 w 804765"/>
                  <a:gd name="connsiteY3483" fmla="*/ 507596 h 645776"/>
                  <a:gd name="connsiteX3484" fmla="*/ 804945 w 804765"/>
                  <a:gd name="connsiteY3484" fmla="*/ 506158 h 645776"/>
                  <a:gd name="connsiteX3485" fmla="*/ 804268 w 804765"/>
                  <a:gd name="connsiteY3485" fmla="*/ 503342 h 645776"/>
                  <a:gd name="connsiteX3486" fmla="*/ 803838 w 804765"/>
                  <a:gd name="connsiteY3486" fmla="*/ 501618 h 645776"/>
                  <a:gd name="connsiteX3487" fmla="*/ 803481 w 804765"/>
                  <a:gd name="connsiteY3487" fmla="*/ 500147 h 645776"/>
                  <a:gd name="connsiteX3488" fmla="*/ 803308 w 804765"/>
                  <a:gd name="connsiteY3488" fmla="*/ 499091 h 645776"/>
                  <a:gd name="connsiteX3489" fmla="*/ 802996 w 804765"/>
                  <a:gd name="connsiteY3489" fmla="*/ 497851 h 645776"/>
                  <a:gd name="connsiteX3490" fmla="*/ 802657 w 804765"/>
                  <a:gd name="connsiteY3490" fmla="*/ 496718 h 645776"/>
                  <a:gd name="connsiteX3491" fmla="*/ 802252 w 804765"/>
                  <a:gd name="connsiteY3491" fmla="*/ 495315 h 645776"/>
                  <a:gd name="connsiteX3492" fmla="*/ 801857 w 804765"/>
                  <a:gd name="connsiteY3492" fmla="*/ 493860 h 645776"/>
                  <a:gd name="connsiteX3493" fmla="*/ 801539 w 804765"/>
                  <a:gd name="connsiteY3493" fmla="*/ 492525 h 645776"/>
                  <a:gd name="connsiteX3494" fmla="*/ 801333 w 804765"/>
                  <a:gd name="connsiteY3494" fmla="*/ 491366 h 645776"/>
                  <a:gd name="connsiteX3495" fmla="*/ 801090 w 804765"/>
                  <a:gd name="connsiteY3495" fmla="*/ 490560 h 645776"/>
                  <a:gd name="connsiteX3496" fmla="*/ 800829 w 804765"/>
                  <a:gd name="connsiteY3496" fmla="*/ 489959 h 645776"/>
                  <a:gd name="connsiteX3497" fmla="*/ 800544 w 804765"/>
                  <a:gd name="connsiteY3497" fmla="*/ 489404 h 645776"/>
                  <a:gd name="connsiteX3498" fmla="*/ 799850 w 804765"/>
                  <a:gd name="connsiteY3498" fmla="*/ 489022 h 645776"/>
                  <a:gd name="connsiteX3499" fmla="*/ 799159 w 804765"/>
                  <a:gd name="connsiteY3499" fmla="*/ 489012 h 645776"/>
                  <a:gd name="connsiteX3500" fmla="*/ 798293 w 804765"/>
                  <a:gd name="connsiteY3500" fmla="*/ 488444 h 645776"/>
                  <a:gd name="connsiteX3501" fmla="*/ 797776 w 804765"/>
                  <a:gd name="connsiteY3501" fmla="*/ 488058 h 645776"/>
                  <a:gd name="connsiteX3502" fmla="*/ 797316 w 804765"/>
                  <a:gd name="connsiteY3502" fmla="*/ 487747 h 645776"/>
                  <a:gd name="connsiteX3503" fmla="*/ 796819 w 804765"/>
                  <a:gd name="connsiteY3503" fmla="*/ 487461 h 645776"/>
                  <a:gd name="connsiteX3504" fmla="*/ 796688 w 804765"/>
                  <a:gd name="connsiteY3504" fmla="*/ 486890 h 645776"/>
                  <a:gd name="connsiteX3505" fmla="*/ 796450 w 804765"/>
                  <a:gd name="connsiteY3505" fmla="*/ 486222 h 645776"/>
                  <a:gd name="connsiteX3506" fmla="*/ 795994 w 804765"/>
                  <a:gd name="connsiteY3506" fmla="*/ 485580 h 645776"/>
                  <a:gd name="connsiteX3507" fmla="*/ 795307 w 804765"/>
                  <a:gd name="connsiteY3507" fmla="*/ 486049 h 645776"/>
                  <a:gd name="connsiteX3508" fmla="*/ 794877 w 804765"/>
                  <a:gd name="connsiteY3508" fmla="*/ 486241 h 645776"/>
                  <a:gd name="connsiteX3509" fmla="*/ 794100 w 804765"/>
                  <a:gd name="connsiteY3509" fmla="*/ 485756 h 645776"/>
                  <a:gd name="connsiteX3510" fmla="*/ 793667 w 804765"/>
                  <a:gd name="connsiteY3510" fmla="*/ 485503 h 645776"/>
                  <a:gd name="connsiteX3511" fmla="*/ 793322 w 804765"/>
                  <a:gd name="connsiteY3511" fmla="*/ 486055 h 645776"/>
                  <a:gd name="connsiteX3512" fmla="*/ 793204 w 804765"/>
                  <a:gd name="connsiteY3512" fmla="*/ 486964 h 645776"/>
                  <a:gd name="connsiteX3513" fmla="*/ 792715 w 804765"/>
                  <a:gd name="connsiteY3513" fmla="*/ 486206 h 645776"/>
                  <a:gd name="connsiteX3514" fmla="*/ 792160 w 804765"/>
                  <a:gd name="connsiteY3514" fmla="*/ 486565 h 645776"/>
                  <a:gd name="connsiteX3515" fmla="*/ 792099 w 804765"/>
                  <a:gd name="connsiteY3515" fmla="*/ 487265 h 645776"/>
                  <a:gd name="connsiteX3516" fmla="*/ 792616 w 804765"/>
                  <a:gd name="connsiteY3516" fmla="*/ 487818 h 645776"/>
                  <a:gd name="connsiteX3517" fmla="*/ 791820 w 804765"/>
                  <a:gd name="connsiteY3517" fmla="*/ 488004 h 645776"/>
                  <a:gd name="connsiteX3518" fmla="*/ 791152 w 804765"/>
                  <a:gd name="connsiteY3518" fmla="*/ 487885 h 645776"/>
                  <a:gd name="connsiteX3519" fmla="*/ 790914 w 804765"/>
                  <a:gd name="connsiteY3519" fmla="*/ 487503 h 645776"/>
                  <a:gd name="connsiteX3520" fmla="*/ 790953 w 804765"/>
                  <a:gd name="connsiteY3520" fmla="*/ 486890 h 645776"/>
                  <a:gd name="connsiteX3521" fmla="*/ 790738 w 804765"/>
                  <a:gd name="connsiteY3521" fmla="*/ 486209 h 645776"/>
                  <a:gd name="connsiteX3522" fmla="*/ 790135 w 804765"/>
                  <a:gd name="connsiteY3522" fmla="*/ 486871 h 645776"/>
                  <a:gd name="connsiteX3523" fmla="*/ 789639 w 804765"/>
                  <a:gd name="connsiteY3523" fmla="*/ 486976 h 645776"/>
                  <a:gd name="connsiteX3524" fmla="*/ 789229 w 804765"/>
                  <a:gd name="connsiteY3524" fmla="*/ 486469 h 645776"/>
                  <a:gd name="connsiteX3525" fmla="*/ 788882 w 804765"/>
                  <a:gd name="connsiteY3525" fmla="*/ 485939 h 645776"/>
                  <a:gd name="connsiteX3526" fmla="*/ 788515 w 804765"/>
                  <a:gd name="connsiteY3526" fmla="*/ 485580 h 645776"/>
                  <a:gd name="connsiteX3527" fmla="*/ 788406 w 804765"/>
                  <a:gd name="connsiteY3527" fmla="*/ 485137 h 645776"/>
                  <a:gd name="connsiteX3528" fmla="*/ 787758 w 804765"/>
                  <a:gd name="connsiteY3528" fmla="*/ 484864 h 645776"/>
                  <a:gd name="connsiteX3529" fmla="*/ 787822 w 804765"/>
                  <a:gd name="connsiteY3529" fmla="*/ 484183 h 645776"/>
                  <a:gd name="connsiteX3530" fmla="*/ 787652 w 804765"/>
                  <a:gd name="connsiteY3530" fmla="*/ 483637 h 645776"/>
                  <a:gd name="connsiteX3531" fmla="*/ 787386 w 804765"/>
                  <a:gd name="connsiteY3531" fmla="*/ 483252 h 645776"/>
                  <a:gd name="connsiteX3532" fmla="*/ 786458 w 804765"/>
                  <a:gd name="connsiteY3532" fmla="*/ 482854 h 645776"/>
                  <a:gd name="connsiteX3533" fmla="*/ 786782 w 804765"/>
                  <a:gd name="connsiteY3533" fmla="*/ 482279 h 645776"/>
                  <a:gd name="connsiteX3534" fmla="*/ 786477 w 804765"/>
                  <a:gd name="connsiteY3534" fmla="*/ 481537 h 645776"/>
                  <a:gd name="connsiteX3535" fmla="*/ 785700 w 804765"/>
                  <a:gd name="connsiteY3535" fmla="*/ 481117 h 645776"/>
                  <a:gd name="connsiteX3536" fmla="*/ 785202 w 804765"/>
                  <a:gd name="connsiteY3536" fmla="*/ 480863 h 645776"/>
                  <a:gd name="connsiteX3537" fmla="*/ 784641 w 804765"/>
                  <a:gd name="connsiteY3537" fmla="*/ 480526 h 645776"/>
                  <a:gd name="connsiteX3538" fmla="*/ 784554 w 804765"/>
                  <a:gd name="connsiteY3538" fmla="*/ 480080 h 645776"/>
                  <a:gd name="connsiteX3539" fmla="*/ 783741 w 804765"/>
                  <a:gd name="connsiteY3539" fmla="*/ 480157 h 645776"/>
                  <a:gd name="connsiteX3540" fmla="*/ 783275 w 804765"/>
                  <a:gd name="connsiteY3540" fmla="*/ 480426 h 645776"/>
                  <a:gd name="connsiteX3541" fmla="*/ 782852 w 804765"/>
                  <a:gd name="connsiteY3541" fmla="*/ 480886 h 645776"/>
                  <a:gd name="connsiteX3542" fmla="*/ 782447 w 804765"/>
                  <a:gd name="connsiteY3542" fmla="*/ 480468 h 645776"/>
                  <a:gd name="connsiteX3543" fmla="*/ 782233 w 804765"/>
                  <a:gd name="connsiteY3543" fmla="*/ 479887 h 645776"/>
                  <a:gd name="connsiteX3544" fmla="*/ 781533 w 804765"/>
                  <a:gd name="connsiteY3544" fmla="*/ 479492 h 645776"/>
                  <a:gd name="connsiteX3545" fmla="*/ 781298 w 804765"/>
                  <a:gd name="connsiteY3545" fmla="*/ 479014 h 645776"/>
                  <a:gd name="connsiteX3546" fmla="*/ 780726 w 804765"/>
                  <a:gd name="connsiteY3546" fmla="*/ 479139 h 645776"/>
                  <a:gd name="connsiteX3547" fmla="*/ 780281 w 804765"/>
                  <a:gd name="connsiteY3547" fmla="*/ 479389 h 645776"/>
                  <a:gd name="connsiteX3548" fmla="*/ 779920 w 804765"/>
                  <a:gd name="connsiteY3548" fmla="*/ 480121 h 645776"/>
                  <a:gd name="connsiteX3549" fmla="*/ 779096 w 804765"/>
                  <a:gd name="connsiteY3549" fmla="*/ 480417 h 645776"/>
                  <a:gd name="connsiteX3550" fmla="*/ 778569 w 804765"/>
                  <a:gd name="connsiteY3550" fmla="*/ 479502 h 645776"/>
                  <a:gd name="connsiteX3551" fmla="*/ 778498 w 804765"/>
                  <a:gd name="connsiteY3551" fmla="*/ 478853 h 645776"/>
                  <a:gd name="connsiteX3552" fmla="*/ 777266 w 804765"/>
                  <a:gd name="connsiteY3552" fmla="*/ 478147 h 645776"/>
                  <a:gd name="connsiteX3553" fmla="*/ 776797 w 804765"/>
                  <a:gd name="connsiteY3553" fmla="*/ 477309 h 645776"/>
                  <a:gd name="connsiteX3554" fmla="*/ 776116 w 804765"/>
                  <a:gd name="connsiteY3554" fmla="*/ 476773 h 645776"/>
                  <a:gd name="connsiteX3555" fmla="*/ 775856 w 804765"/>
                  <a:gd name="connsiteY3555" fmla="*/ 475851 h 645776"/>
                  <a:gd name="connsiteX3556" fmla="*/ 775879 w 804765"/>
                  <a:gd name="connsiteY3556" fmla="*/ 475241 h 645776"/>
                  <a:gd name="connsiteX3557" fmla="*/ 776344 w 804765"/>
                  <a:gd name="connsiteY3557" fmla="*/ 474750 h 645776"/>
                  <a:gd name="connsiteX3558" fmla="*/ 777127 w 804765"/>
                  <a:gd name="connsiteY3558" fmla="*/ 474329 h 645776"/>
                  <a:gd name="connsiteX3559" fmla="*/ 778142 w 804765"/>
                  <a:gd name="connsiteY3559" fmla="*/ 472888 h 645776"/>
                  <a:gd name="connsiteX3560" fmla="*/ 778434 w 804765"/>
                  <a:gd name="connsiteY3560" fmla="*/ 471950 h 645776"/>
                  <a:gd name="connsiteX3561" fmla="*/ 778922 w 804765"/>
                  <a:gd name="connsiteY3561" fmla="*/ 471009 h 645776"/>
                  <a:gd name="connsiteX3562" fmla="*/ 778957 w 804765"/>
                  <a:gd name="connsiteY3562" fmla="*/ 469214 h 645776"/>
                  <a:gd name="connsiteX3563" fmla="*/ 779079 w 804765"/>
                  <a:gd name="connsiteY3563" fmla="*/ 467484 h 645776"/>
                  <a:gd name="connsiteX3564" fmla="*/ 779056 w 804765"/>
                  <a:gd name="connsiteY3564" fmla="*/ 466440 h 645776"/>
                  <a:gd name="connsiteX3565" fmla="*/ 778919 w 804765"/>
                  <a:gd name="connsiteY3565" fmla="*/ 465130 h 645776"/>
                  <a:gd name="connsiteX3566" fmla="*/ 774713 w 804765"/>
                  <a:gd name="connsiteY3566" fmla="*/ 465239 h 645776"/>
                  <a:gd name="connsiteX3567" fmla="*/ 771704 w 804765"/>
                  <a:gd name="connsiteY3567" fmla="*/ 464068 h 645776"/>
                  <a:gd name="connsiteX3568" fmla="*/ 769698 w 804765"/>
                  <a:gd name="connsiteY3568" fmla="*/ 462298 h 645776"/>
                  <a:gd name="connsiteX3569" fmla="*/ 768089 w 804765"/>
                  <a:gd name="connsiteY3569" fmla="*/ 460629 h 645776"/>
                  <a:gd name="connsiteX3570" fmla="*/ 764882 w 804765"/>
                  <a:gd name="connsiteY3570" fmla="*/ 459454 h 645776"/>
                  <a:gd name="connsiteX3571" fmla="*/ 762477 w 804765"/>
                  <a:gd name="connsiteY3571" fmla="*/ 458773 h 645776"/>
                  <a:gd name="connsiteX3572" fmla="*/ 758768 w 804765"/>
                  <a:gd name="connsiteY3572" fmla="*/ 457896 h 645776"/>
                  <a:gd name="connsiteX3573" fmla="*/ 758697 w 804765"/>
                  <a:gd name="connsiteY3573" fmla="*/ 457132 h 645776"/>
                  <a:gd name="connsiteX3574" fmla="*/ 758559 w 804765"/>
                  <a:gd name="connsiteY3574" fmla="*/ 455630 h 645776"/>
                  <a:gd name="connsiteX3575" fmla="*/ 758957 w 804765"/>
                  <a:gd name="connsiteY3575" fmla="*/ 454348 h 645776"/>
                  <a:gd name="connsiteX3576" fmla="*/ 759102 w 804765"/>
                  <a:gd name="connsiteY3576" fmla="*/ 454165 h 64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</a:cxnLst>
                <a:rect l="l" t="t" r="r" b="b"/>
                <a:pathLst>
                  <a:path w="804765" h="645776">
                    <a:moveTo>
                      <a:pt x="759102" y="454165"/>
                    </a:moveTo>
                    <a:lnTo>
                      <a:pt x="758712" y="454259"/>
                    </a:lnTo>
                    <a:lnTo>
                      <a:pt x="757254" y="454536"/>
                    </a:lnTo>
                    <a:lnTo>
                      <a:pt x="755309" y="454965"/>
                    </a:lnTo>
                    <a:lnTo>
                      <a:pt x="752695" y="455638"/>
                    </a:lnTo>
                    <a:lnTo>
                      <a:pt x="749798" y="456151"/>
                    </a:lnTo>
                    <a:lnTo>
                      <a:pt x="747178" y="456582"/>
                    </a:lnTo>
                    <a:lnTo>
                      <a:pt x="744892" y="457179"/>
                    </a:lnTo>
                    <a:lnTo>
                      <a:pt x="743782" y="457407"/>
                    </a:lnTo>
                    <a:lnTo>
                      <a:pt x="741566" y="457826"/>
                    </a:lnTo>
                    <a:lnTo>
                      <a:pt x="740236" y="458013"/>
                    </a:lnTo>
                    <a:lnTo>
                      <a:pt x="734817" y="458880"/>
                    </a:lnTo>
                    <a:lnTo>
                      <a:pt x="733519" y="458979"/>
                    </a:lnTo>
                    <a:lnTo>
                      <a:pt x="732004" y="458913"/>
                    </a:lnTo>
                    <a:lnTo>
                      <a:pt x="730553" y="458947"/>
                    </a:lnTo>
                    <a:lnTo>
                      <a:pt x="728460" y="459191"/>
                    </a:lnTo>
                    <a:lnTo>
                      <a:pt x="727612" y="459461"/>
                    </a:lnTo>
                    <a:lnTo>
                      <a:pt x="726245" y="459662"/>
                    </a:lnTo>
                    <a:lnTo>
                      <a:pt x="724877" y="459789"/>
                    </a:lnTo>
                    <a:lnTo>
                      <a:pt x="723837" y="459889"/>
                    </a:lnTo>
                    <a:lnTo>
                      <a:pt x="721280" y="460293"/>
                    </a:lnTo>
                    <a:lnTo>
                      <a:pt x="718738" y="460580"/>
                    </a:lnTo>
                    <a:lnTo>
                      <a:pt x="716753" y="460857"/>
                    </a:lnTo>
                    <a:lnTo>
                      <a:pt x="714704" y="461009"/>
                    </a:lnTo>
                    <a:lnTo>
                      <a:pt x="712907" y="461058"/>
                    </a:lnTo>
                    <a:lnTo>
                      <a:pt x="711750" y="461009"/>
                    </a:lnTo>
                    <a:lnTo>
                      <a:pt x="710281" y="461262"/>
                    </a:lnTo>
                    <a:lnTo>
                      <a:pt x="708714" y="461851"/>
                    </a:lnTo>
                    <a:lnTo>
                      <a:pt x="706735" y="462733"/>
                    </a:lnTo>
                    <a:lnTo>
                      <a:pt x="704938" y="463811"/>
                    </a:lnTo>
                    <a:lnTo>
                      <a:pt x="703178" y="464888"/>
                    </a:lnTo>
                    <a:lnTo>
                      <a:pt x="701014" y="466033"/>
                    </a:lnTo>
                    <a:lnTo>
                      <a:pt x="698952" y="466545"/>
                    </a:lnTo>
                    <a:lnTo>
                      <a:pt x="697706" y="466605"/>
                    </a:lnTo>
                    <a:lnTo>
                      <a:pt x="696519" y="466555"/>
                    </a:lnTo>
                    <a:lnTo>
                      <a:pt x="695902" y="466453"/>
                    </a:lnTo>
                    <a:lnTo>
                      <a:pt x="695273" y="466319"/>
                    </a:lnTo>
                    <a:lnTo>
                      <a:pt x="694708" y="466184"/>
                    </a:lnTo>
                    <a:lnTo>
                      <a:pt x="693975" y="466083"/>
                    </a:lnTo>
                    <a:lnTo>
                      <a:pt x="693244" y="465790"/>
                    </a:lnTo>
                    <a:lnTo>
                      <a:pt x="692351" y="465882"/>
                    </a:lnTo>
                    <a:lnTo>
                      <a:pt x="691382" y="466253"/>
                    </a:lnTo>
                    <a:lnTo>
                      <a:pt x="690155" y="467017"/>
                    </a:lnTo>
                    <a:lnTo>
                      <a:pt x="688640" y="467901"/>
                    </a:lnTo>
                    <a:lnTo>
                      <a:pt x="687195" y="469005"/>
                    </a:lnTo>
                    <a:lnTo>
                      <a:pt x="685730" y="469914"/>
                    </a:lnTo>
                    <a:lnTo>
                      <a:pt x="683997" y="471151"/>
                    </a:lnTo>
                    <a:lnTo>
                      <a:pt x="682411" y="472262"/>
                    </a:lnTo>
                    <a:lnTo>
                      <a:pt x="680946" y="473213"/>
                    </a:lnTo>
                    <a:lnTo>
                      <a:pt x="680542" y="473492"/>
                    </a:lnTo>
                    <a:lnTo>
                      <a:pt x="680137" y="473778"/>
                    </a:lnTo>
                    <a:lnTo>
                      <a:pt x="679938" y="473954"/>
                    </a:lnTo>
                    <a:lnTo>
                      <a:pt x="679284" y="474560"/>
                    </a:lnTo>
                    <a:lnTo>
                      <a:pt x="678391" y="475089"/>
                    </a:lnTo>
                    <a:lnTo>
                      <a:pt x="676856" y="475982"/>
                    </a:lnTo>
                    <a:lnTo>
                      <a:pt x="675200" y="476933"/>
                    </a:lnTo>
                    <a:lnTo>
                      <a:pt x="673716" y="477801"/>
                    </a:lnTo>
                    <a:lnTo>
                      <a:pt x="672174" y="478726"/>
                    </a:lnTo>
                    <a:lnTo>
                      <a:pt x="670781" y="479450"/>
                    </a:lnTo>
                    <a:lnTo>
                      <a:pt x="668758" y="480443"/>
                    </a:lnTo>
                    <a:lnTo>
                      <a:pt x="666972" y="480923"/>
                    </a:lnTo>
                    <a:lnTo>
                      <a:pt x="665123" y="481386"/>
                    </a:lnTo>
                    <a:lnTo>
                      <a:pt x="663371" y="481756"/>
                    </a:lnTo>
                    <a:lnTo>
                      <a:pt x="661875" y="481850"/>
                    </a:lnTo>
                    <a:lnTo>
                      <a:pt x="661650" y="481865"/>
                    </a:lnTo>
                    <a:lnTo>
                      <a:pt x="659807" y="481975"/>
                    </a:lnTo>
                    <a:lnTo>
                      <a:pt x="658227" y="481942"/>
                    </a:lnTo>
                    <a:lnTo>
                      <a:pt x="656564" y="481589"/>
                    </a:lnTo>
                    <a:lnTo>
                      <a:pt x="654445" y="481252"/>
                    </a:lnTo>
                    <a:lnTo>
                      <a:pt x="652563" y="480687"/>
                    </a:lnTo>
                    <a:lnTo>
                      <a:pt x="649937" y="479870"/>
                    </a:lnTo>
                    <a:lnTo>
                      <a:pt x="647381" y="478911"/>
                    </a:lnTo>
                    <a:lnTo>
                      <a:pt x="645821" y="478044"/>
                    </a:lnTo>
                    <a:lnTo>
                      <a:pt x="643509" y="477084"/>
                    </a:lnTo>
                    <a:lnTo>
                      <a:pt x="641049" y="475964"/>
                    </a:lnTo>
                    <a:lnTo>
                      <a:pt x="639341" y="475226"/>
                    </a:lnTo>
                    <a:lnTo>
                      <a:pt x="637228" y="474071"/>
                    </a:lnTo>
                    <a:lnTo>
                      <a:pt x="635013" y="472868"/>
                    </a:lnTo>
                    <a:lnTo>
                      <a:pt x="633979" y="472304"/>
                    </a:lnTo>
                    <a:lnTo>
                      <a:pt x="633183" y="471850"/>
                    </a:lnTo>
                    <a:lnTo>
                      <a:pt x="632830" y="471614"/>
                    </a:lnTo>
                    <a:lnTo>
                      <a:pt x="632521" y="471353"/>
                    </a:lnTo>
                    <a:lnTo>
                      <a:pt x="631771" y="470813"/>
                    </a:lnTo>
                    <a:lnTo>
                      <a:pt x="630101" y="469946"/>
                    </a:lnTo>
                    <a:lnTo>
                      <a:pt x="628340" y="468819"/>
                    </a:lnTo>
                    <a:lnTo>
                      <a:pt x="625817" y="466850"/>
                    </a:lnTo>
                    <a:lnTo>
                      <a:pt x="624243" y="465462"/>
                    </a:lnTo>
                    <a:lnTo>
                      <a:pt x="621964" y="463205"/>
                    </a:lnTo>
                    <a:lnTo>
                      <a:pt x="619537" y="460934"/>
                    </a:lnTo>
                    <a:lnTo>
                      <a:pt x="617635" y="458678"/>
                    </a:lnTo>
                    <a:lnTo>
                      <a:pt x="615742" y="456203"/>
                    </a:lnTo>
                    <a:lnTo>
                      <a:pt x="613803" y="453282"/>
                    </a:lnTo>
                    <a:lnTo>
                      <a:pt x="612717" y="451396"/>
                    </a:lnTo>
                    <a:lnTo>
                      <a:pt x="611355" y="449158"/>
                    </a:lnTo>
                    <a:lnTo>
                      <a:pt x="609872" y="446616"/>
                    </a:lnTo>
                    <a:lnTo>
                      <a:pt x="608704" y="444158"/>
                    </a:lnTo>
                    <a:lnTo>
                      <a:pt x="607586" y="441667"/>
                    </a:lnTo>
                    <a:lnTo>
                      <a:pt x="606842" y="439900"/>
                    </a:lnTo>
                    <a:lnTo>
                      <a:pt x="606449" y="438941"/>
                    </a:lnTo>
                    <a:lnTo>
                      <a:pt x="606649" y="437508"/>
                    </a:lnTo>
                    <a:lnTo>
                      <a:pt x="605936" y="435690"/>
                    </a:lnTo>
                    <a:lnTo>
                      <a:pt x="605590" y="434866"/>
                    </a:lnTo>
                    <a:lnTo>
                      <a:pt x="605268" y="433855"/>
                    </a:lnTo>
                    <a:lnTo>
                      <a:pt x="605101" y="433200"/>
                    </a:lnTo>
                    <a:lnTo>
                      <a:pt x="604934" y="432518"/>
                    </a:lnTo>
                    <a:lnTo>
                      <a:pt x="604774" y="431835"/>
                    </a:lnTo>
                    <a:lnTo>
                      <a:pt x="604600" y="431172"/>
                    </a:lnTo>
                    <a:lnTo>
                      <a:pt x="604369" y="430093"/>
                    </a:lnTo>
                    <a:lnTo>
                      <a:pt x="604093" y="429093"/>
                    </a:lnTo>
                    <a:lnTo>
                      <a:pt x="603848" y="428007"/>
                    </a:lnTo>
                    <a:lnTo>
                      <a:pt x="603573" y="427273"/>
                    </a:lnTo>
                    <a:lnTo>
                      <a:pt x="603220" y="426239"/>
                    </a:lnTo>
                    <a:lnTo>
                      <a:pt x="602976" y="425220"/>
                    </a:lnTo>
                    <a:lnTo>
                      <a:pt x="602745" y="424328"/>
                    </a:lnTo>
                    <a:lnTo>
                      <a:pt x="602501" y="423689"/>
                    </a:lnTo>
                    <a:lnTo>
                      <a:pt x="602352" y="423436"/>
                    </a:lnTo>
                    <a:lnTo>
                      <a:pt x="602352" y="422955"/>
                    </a:lnTo>
                    <a:lnTo>
                      <a:pt x="602018" y="421728"/>
                    </a:lnTo>
                    <a:lnTo>
                      <a:pt x="601884" y="420607"/>
                    </a:lnTo>
                    <a:lnTo>
                      <a:pt x="601659" y="419218"/>
                    </a:lnTo>
                    <a:lnTo>
                      <a:pt x="601434" y="417618"/>
                    </a:lnTo>
                    <a:lnTo>
                      <a:pt x="601352" y="416433"/>
                    </a:lnTo>
                    <a:lnTo>
                      <a:pt x="601106" y="415019"/>
                    </a:lnTo>
                    <a:lnTo>
                      <a:pt x="600946" y="414075"/>
                    </a:lnTo>
                    <a:lnTo>
                      <a:pt x="600921" y="413789"/>
                    </a:lnTo>
                    <a:lnTo>
                      <a:pt x="600863" y="412940"/>
                    </a:lnTo>
                    <a:lnTo>
                      <a:pt x="600793" y="412266"/>
                    </a:lnTo>
                    <a:lnTo>
                      <a:pt x="600766" y="411121"/>
                    </a:lnTo>
                    <a:lnTo>
                      <a:pt x="600793" y="410144"/>
                    </a:lnTo>
                    <a:lnTo>
                      <a:pt x="600760" y="408530"/>
                    </a:lnTo>
                    <a:lnTo>
                      <a:pt x="600753" y="407419"/>
                    </a:lnTo>
                    <a:lnTo>
                      <a:pt x="600631" y="406559"/>
                    </a:lnTo>
                    <a:lnTo>
                      <a:pt x="600285" y="405783"/>
                    </a:lnTo>
                    <a:lnTo>
                      <a:pt x="600092" y="405195"/>
                    </a:lnTo>
                    <a:lnTo>
                      <a:pt x="599816" y="404178"/>
                    </a:lnTo>
                    <a:lnTo>
                      <a:pt x="599650" y="403354"/>
                    </a:lnTo>
                    <a:lnTo>
                      <a:pt x="599354" y="402192"/>
                    </a:lnTo>
                    <a:lnTo>
                      <a:pt x="599270" y="400609"/>
                    </a:lnTo>
                    <a:lnTo>
                      <a:pt x="599283" y="399540"/>
                    </a:lnTo>
                    <a:lnTo>
                      <a:pt x="599335" y="398102"/>
                    </a:lnTo>
                    <a:lnTo>
                      <a:pt x="599495" y="397326"/>
                    </a:lnTo>
                    <a:lnTo>
                      <a:pt x="599732" y="395591"/>
                    </a:lnTo>
                    <a:lnTo>
                      <a:pt x="599970" y="394640"/>
                    </a:lnTo>
                    <a:lnTo>
                      <a:pt x="600375" y="392806"/>
                    </a:lnTo>
                    <a:lnTo>
                      <a:pt x="600638" y="391722"/>
                    </a:lnTo>
                    <a:lnTo>
                      <a:pt x="600908" y="390600"/>
                    </a:lnTo>
                    <a:lnTo>
                      <a:pt x="601094" y="389810"/>
                    </a:lnTo>
                    <a:lnTo>
                      <a:pt x="601608" y="387865"/>
                    </a:lnTo>
                    <a:lnTo>
                      <a:pt x="601814" y="386747"/>
                    </a:lnTo>
                    <a:lnTo>
                      <a:pt x="602012" y="385063"/>
                    </a:lnTo>
                    <a:lnTo>
                      <a:pt x="602167" y="383741"/>
                    </a:lnTo>
                    <a:lnTo>
                      <a:pt x="602373" y="382404"/>
                    </a:lnTo>
                    <a:lnTo>
                      <a:pt x="602583" y="380814"/>
                    </a:lnTo>
                    <a:lnTo>
                      <a:pt x="602821" y="378953"/>
                    </a:lnTo>
                    <a:lnTo>
                      <a:pt x="603033" y="377673"/>
                    </a:lnTo>
                    <a:lnTo>
                      <a:pt x="603169" y="376503"/>
                    </a:lnTo>
                    <a:lnTo>
                      <a:pt x="603220" y="375586"/>
                    </a:lnTo>
                    <a:lnTo>
                      <a:pt x="603239" y="375190"/>
                    </a:lnTo>
                    <a:lnTo>
                      <a:pt x="603258" y="374466"/>
                    </a:lnTo>
                    <a:lnTo>
                      <a:pt x="603239" y="373500"/>
                    </a:lnTo>
                    <a:lnTo>
                      <a:pt x="603220" y="372614"/>
                    </a:lnTo>
                    <a:lnTo>
                      <a:pt x="603169" y="372438"/>
                    </a:lnTo>
                    <a:lnTo>
                      <a:pt x="603085" y="371586"/>
                    </a:lnTo>
                    <a:lnTo>
                      <a:pt x="602848" y="370257"/>
                    </a:lnTo>
                    <a:lnTo>
                      <a:pt x="602680" y="368902"/>
                    </a:lnTo>
                    <a:lnTo>
                      <a:pt x="602417" y="367767"/>
                    </a:lnTo>
                    <a:lnTo>
                      <a:pt x="602205" y="366765"/>
                    </a:lnTo>
                    <a:lnTo>
                      <a:pt x="602032" y="365208"/>
                    </a:lnTo>
                    <a:lnTo>
                      <a:pt x="601974" y="365015"/>
                    </a:lnTo>
                    <a:lnTo>
                      <a:pt x="601678" y="364013"/>
                    </a:lnTo>
                    <a:lnTo>
                      <a:pt x="601255" y="362869"/>
                    </a:lnTo>
                    <a:lnTo>
                      <a:pt x="600921" y="362018"/>
                    </a:lnTo>
                    <a:lnTo>
                      <a:pt x="600522" y="361008"/>
                    </a:lnTo>
                    <a:lnTo>
                      <a:pt x="600446" y="360308"/>
                    </a:lnTo>
                    <a:lnTo>
                      <a:pt x="600337" y="359627"/>
                    </a:lnTo>
                    <a:lnTo>
                      <a:pt x="600285" y="359198"/>
                    </a:lnTo>
                    <a:lnTo>
                      <a:pt x="600228" y="358820"/>
                    </a:lnTo>
                    <a:lnTo>
                      <a:pt x="600201" y="358559"/>
                    </a:lnTo>
                    <a:lnTo>
                      <a:pt x="600118" y="357725"/>
                    </a:lnTo>
                    <a:lnTo>
                      <a:pt x="600079" y="356941"/>
                    </a:lnTo>
                    <a:lnTo>
                      <a:pt x="599977" y="356041"/>
                    </a:lnTo>
                    <a:lnTo>
                      <a:pt x="599848" y="354653"/>
                    </a:lnTo>
                    <a:lnTo>
                      <a:pt x="599623" y="353491"/>
                    </a:lnTo>
                    <a:lnTo>
                      <a:pt x="599553" y="352574"/>
                    </a:lnTo>
                    <a:lnTo>
                      <a:pt x="599463" y="351118"/>
                    </a:lnTo>
                    <a:lnTo>
                      <a:pt x="599412" y="350166"/>
                    </a:lnTo>
                    <a:lnTo>
                      <a:pt x="599200" y="348820"/>
                    </a:lnTo>
                    <a:lnTo>
                      <a:pt x="599142" y="347592"/>
                    </a:lnTo>
                    <a:lnTo>
                      <a:pt x="599001" y="346328"/>
                    </a:lnTo>
                    <a:lnTo>
                      <a:pt x="598820" y="345091"/>
                    </a:lnTo>
                    <a:lnTo>
                      <a:pt x="598673" y="343507"/>
                    </a:lnTo>
                    <a:lnTo>
                      <a:pt x="598602" y="342524"/>
                    </a:lnTo>
                    <a:lnTo>
                      <a:pt x="598564" y="341590"/>
                    </a:lnTo>
                    <a:lnTo>
                      <a:pt x="598429" y="339823"/>
                    </a:lnTo>
                    <a:lnTo>
                      <a:pt x="598276" y="337919"/>
                    </a:lnTo>
                    <a:lnTo>
                      <a:pt x="598140" y="336497"/>
                    </a:lnTo>
                    <a:lnTo>
                      <a:pt x="598083" y="335815"/>
                    </a:lnTo>
                    <a:lnTo>
                      <a:pt x="598114" y="335504"/>
                    </a:lnTo>
                    <a:lnTo>
                      <a:pt x="597729" y="333778"/>
                    </a:lnTo>
                    <a:lnTo>
                      <a:pt x="597562" y="332180"/>
                    </a:lnTo>
                    <a:lnTo>
                      <a:pt x="597331" y="330884"/>
                    </a:lnTo>
                    <a:lnTo>
                      <a:pt x="596965" y="329243"/>
                    </a:lnTo>
                    <a:lnTo>
                      <a:pt x="596663" y="327366"/>
                    </a:lnTo>
                    <a:lnTo>
                      <a:pt x="596291" y="325119"/>
                    </a:lnTo>
                    <a:lnTo>
                      <a:pt x="596105" y="323728"/>
                    </a:lnTo>
                    <a:lnTo>
                      <a:pt x="595944" y="322653"/>
                    </a:lnTo>
                    <a:lnTo>
                      <a:pt x="594660" y="322980"/>
                    </a:lnTo>
                    <a:lnTo>
                      <a:pt x="593876" y="323064"/>
                    </a:lnTo>
                    <a:lnTo>
                      <a:pt x="593716" y="322072"/>
                    </a:lnTo>
                    <a:lnTo>
                      <a:pt x="593376" y="320666"/>
                    </a:lnTo>
                    <a:lnTo>
                      <a:pt x="592662" y="318090"/>
                    </a:lnTo>
                    <a:lnTo>
                      <a:pt x="591872" y="315252"/>
                    </a:lnTo>
                    <a:lnTo>
                      <a:pt x="591096" y="313462"/>
                    </a:lnTo>
                    <a:lnTo>
                      <a:pt x="589613" y="310464"/>
                    </a:lnTo>
                    <a:lnTo>
                      <a:pt x="587634" y="307687"/>
                    </a:lnTo>
                    <a:lnTo>
                      <a:pt x="586626" y="306365"/>
                    </a:lnTo>
                    <a:lnTo>
                      <a:pt x="585516" y="304723"/>
                    </a:lnTo>
                    <a:lnTo>
                      <a:pt x="584835" y="303722"/>
                    </a:lnTo>
                    <a:lnTo>
                      <a:pt x="582966" y="300633"/>
                    </a:lnTo>
                    <a:lnTo>
                      <a:pt x="580969" y="295877"/>
                    </a:lnTo>
                    <a:lnTo>
                      <a:pt x="580186" y="293774"/>
                    </a:lnTo>
                    <a:lnTo>
                      <a:pt x="580089" y="293167"/>
                    </a:lnTo>
                    <a:lnTo>
                      <a:pt x="579883" y="291948"/>
                    </a:lnTo>
                    <a:lnTo>
                      <a:pt x="579749" y="289969"/>
                    </a:lnTo>
                    <a:lnTo>
                      <a:pt x="579562" y="287890"/>
                    </a:lnTo>
                    <a:lnTo>
                      <a:pt x="579530" y="285894"/>
                    </a:lnTo>
                    <a:lnTo>
                      <a:pt x="578362" y="281569"/>
                    </a:lnTo>
                    <a:lnTo>
                      <a:pt x="577553" y="279708"/>
                    </a:lnTo>
                    <a:lnTo>
                      <a:pt x="575729" y="277091"/>
                    </a:lnTo>
                    <a:lnTo>
                      <a:pt x="574412" y="275527"/>
                    </a:lnTo>
                    <a:lnTo>
                      <a:pt x="572891" y="274802"/>
                    </a:lnTo>
                    <a:lnTo>
                      <a:pt x="570830" y="274565"/>
                    </a:lnTo>
                    <a:lnTo>
                      <a:pt x="568441" y="274667"/>
                    </a:lnTo>
                    <a:lnTo>
                      <a:pt x="566796" y="274701"/>
                    </a:lnTo>
                    <a:lnTo>
                      <a:pt x="566546" y="274607"/>
                    </a:lnTo>
                    <a:lnTo>
                      <a:pt x="566359" y="274683"/>
                    </a:lnTo>
                    <a:lnTo>
                      <a:pt x="565891" y="274742"/>
                    </a:lnTo>
                    <a:lnTo>
                      <a:pt x="564767" y="274592"/>
                    </a:lnTo>
                    <a:lnTo>
                      <a:pt x="563701" y="274540"/>
                    </a:lnTo>
                    <a:lnTo>
                      <a:pt x="563605" y="274255"/>
                    </a:lnTo>
                    <a:lnTo>
                      <a:pt x="563020" y="273246"/>
                    </a:lnTo>
                    <a:lnTo>
                      <a:pt x="562321" y="272277"/>
                    </a:lnTo>
                    <a:lnTo>
                      <a:pt x="561293" y="270468"/>
                    </a:lnTo>
                    <a:lnTo>
                      <a:pt x="560491" y="268868"/>
                    </a:lnTo>
                    <a:lnTo>
                      <a:pt x="559457" y="266756"/>
                    </a:lnTo>
                    <a:lnTo>
                      <a:pt x="557780" y="263153"/>
                    </a:lnTo>
                    <a:lnTo>
                      <a:pt x="556708" y="261334"/>
                    </a:lnTo>
                    <a:lnTo>
                      <a:pt x="555225" y="259012"/>
                    </a:lnTo>
                    <a:lnTo>
                      <a:pt x="554127" y="257000"/>
                    </a:lnTo>
                    <a:lnTo>
                      <a:pt x="553568" y="255139"/>
                    </a:lnTo>
                    <a:lnTo>
                      <a:pt x="552958" y="252615"/>
                    </a:lnTo>
                    <a:lnTo>
                      <a:pt x="552656" y="250552"/>
                    </a:lnTo>
                    <a:lnTo>
                      <a:pt x="551950" y="248937"/>
                    </a:lnTo>
                    <a:lnTo>
                      <a:pt x="551225" y="247093"/>
                    </a:lnTo>
                    <a:lnTo>
                      <a:pt x="550807" y="245528"/>
                    </a:lnTo>
                    <a:lnTo>
                      <a:pt x="550485" y="244299"/>
                    </a:lnTo>
                    <a:lnTo>
                      <a:pt x="550164" y="243298"/>
                    </a:lnTo>
                    <a:lnTo>
                      <a:pt x="549857" y="241723"/>
                    </a:lnTo>
                    <a:lnTo>
                      <a:pt x="549708" y="241597"/>
                    </a:lnTo>
                    <a:lnTo>
                      <a:pt x="547911" y="236740"/>
                    </a:lnTo>
                    <a:lnTo>
                      <a:pt x="547281" y="233534"/>
                    </a:lnTo>
                    <a:lnTo>
                      <a:pt x="546401" y="229031"/>
                    </a:lnTo>
                    <a:lnTo>
                      <a:pt x="546216" y="228669"/>
                    </a:lnTo>
                    <a:lnTo>
                      <a:pt x="545739" y="227271"/>
                    </a:lnTo>
                    <a:lnTo>
                      <a:pt x="545605" y="226590"/>
                    </a:lnTo>
                    <a:lnTo>
                      <a:pt x="545548" y="225454"/>
                    </a:lnTo>
                    <a:lnTo>
                      <a:pt x="545567" y="223298"/>
                    </a:lnTo>
                    <a:lnTo>
                      <a:pt x="545400" y="219998"/>
                    </a:lnTo>
                    <a:lnTo>
                      <a:pt x="545226" y="216431"/>
                    </a:lnTo>
                    <a:lnTo>
                      <a:pt x="545264" y="213046"/>
                    </a:lnTo>
                    <a:lnTo>
                      <a:pt x="545291" y="211322"/>
                    </a:lnTo>
                    <a:lnTo>
                      <a:pt x="545168" y="208863"/>
                    </a:lnTo>
                    <a:lnTo>
                      <a:pt x="545052" y="206751"/>
                    </a:lnTo>
                    <a:lnTo>
                      <a:pt x="544899" y="201582"/>
                    </a:lnTo>
                    <a:lnTo>
                      <a:pt x="544726" y="195550"/>
                    </a:lnTo>
                    <a:lnTo>
                      <a:pt x="544655" y="190179"/>
                    </a:lnTo>
                    <a:lnTo>
                      <a:pt x="544584" y="185264"/>
                    </a:lnTo>
                    <a:lnTo>
                      <a:pt x="544128" y="180684"/>
                    </a:lnTo>
                    <a:lnTo>
                      <a:pt x="542921" y="176140"/>
                    </a:lnTo>
                    <a:lnTo>
                      <a:pt x="541707" y="171342"/>
                    </a:lnTo>
                    <a:lnTo>
                      <a:pt x="539190" y="164000"/>
                    </a:lnTo>
                    <a:lnTo>
                      <a:pt x="535581" y="157285"/>
                    </a:lnTo>
                    <a:lnTo>
                      <a:pt x="531748" y="153430"/>
                    </a:lnTo>
                    <a:lnTo>
                      <a:pt x="531870" y="152361"/>
                    </a:lnTo>
                    <a:lnTo>
                      <a:pt x="532916" y="151520"/>
                    </a:lnTo>
                    <a:lnTo>
                      <a:pt x="533969" y="150678"/>
                    </a:lnTo>
                    <a:lnTo>
                      <a:pt x="535311" y="149600"/>
                    </a:lnTo>
                    <a:lnTo>
                      <a:pt x="535908" y="148581"/>
                    </a:lnTo>
                    <a:lnTo>
                      <a:pt x="536288" y="147580"/>
                    </a:lnTo>
                    <a:lnTo>
                      <a:pt x="536564" y="147337"/>
                    </a:lnTo>
                    <a:lnTo>
                      <a:pt x="536988" y="146948"/>
                    </a:lnTo>
                    <a:lnTo>
                      <a:pt x="538156" y="146031"/>
                    </a:lnTo>
                    <a:lnTo>
                      <a:pt x="538657" y="145056"/>
                    </a:lnTo>
                    <a:lnTo>
                      <a:pt x="539383" y="144592"/>
                    </a:lnTo>
                    <a:lnTo>
                      <a:pt x="540037" y="144129"/>
                    </a:lnTo>
                    <a:lnTo>
                      <a:pt x="540982" y="142959"/>
                    </a:lnTo>
                    <a:lnTo>
                      <a:pt x="540686" y="142118"/>
                    </a:lnTo>
                    <a:lnTo>
                      <a:pt x="539755" y="140729"/>
                    </a:lnTo>
                    <a:lnTo>
                      <a:pt x="538619" y="139525"/>
                    </a:lnTo>
                    <a:lnTo>
                      <a:pt x="537681" y="138322"/>
                    </a:lnTo>
                    <a:lnTo>
                      <a:pt x="535870" y="136723"/>
                    </a:lnTo>
                    <a:lnTo>
                      <a:pt x="534477" y="135822"/>
                    </a:lnTo>
                    <a:lnTo>
                      <a:pt x="533076" y="134854"/>
                    </a:lnTo>
                    <a:lnTo>
                      <a:pt x="532126" y="133669"/>
                    </a:lnTo>
                    <a:lnTo>
                      <a:pt x="531143" y="132277"/>
                    </a:lnTo>
                    <a:lnTo>
                      <a:pt x="530733" y="130344"/>
                    </a:lnTo>
                    <a:lnTo>
                      <a:pt x="530502" y="128744"/>
                    </a:lnTo>
                    <a:lnTo>
                      <a:pt x="530553" y="127078"/>
                    </a:lnTo>
                    <a:lnTo>
                      <a:pt x="530598" y="124720"/>
                    </a:lnTo>
                    <a:lnTo>
                      <a:pt x="530444" y="121598"/>
                    </a:lnTo>
                    <a:lnTo>
                      <a:pt x="529179" y="118407"/>
                    </a:lnTo>
                    <a:lnTo>
                      <a:pt x="528441" y="115772"/>
                    </a:lnTo>
                    <a:lnTo>
                      <a:pt x="527998" y="111901"/>
                    </a:lnTo>
                    <a:lnTo>
                      <a:pt x="527766" y="109948"/>
                    </a:lnTo>
                    <a:lnTo>
                      <a:pt x="527458" y="108123"/>
                    </a:lnTo>
                    <a:lnTo>
                      <a:pt x="526976" y="103029"/>
                    </a:lnTo>
                    <a:lnTo>
                      <a:pt x="526468" y="100917"/>
                    </a:lnTo>
                    <a:lnTo>
                      <a:pt x="525833" y="98097"/>
                    </a:lnTo>
                    <a:lnTo>
                      <a:pt x="525781" y="96953"/>
                    </a:lnTo>
                    <a:lnTo>
                      <a:pt x="525640" y="93746"/>
                    </a:lnTo>
                    <a:lnTo>
                      <a:pt x="525050" y="90447"/>
                    </a:lnTo>
                    <a:lnTo>
                      <a:pt x="524991" y="88621"/>
                    </a:lnTo>
                    <a:lnTo>
                      <a:pt x="524626" y="87070"/>
                    </a:lnTo>
                    <a:lnTo>
                      <a:pt x="522751" y="85514"/>
                    </a:lnTo>
                    <a:lnTo>
                      <a:pt x="520317" y="84747"/>
                    </a:lnTo>
                    <a:lnTo>
                      <a:pt x="518339" y="84512"/>
                    </a:lnTo>
                    <a:lnTo>
                      <a:pt x="516484" y="84193"/>
                    </a:lnTo>
                    <a:lnTo>
                      <a:pt x="514518" y="83680"/>
                    </a:lnTo>
                    <a:lnTo>
                      <a:pt x="512123" y="83268"/>
                    </a:lnTo>
                    <a:lnTo>
                      <a:pt x="509105" y="82586"/>
                    </a:lnTo>
                    <a:lnTo>
                      <a:pt x="506357" y="81919"/>
                    </a:lnTo>
                    <a:lnTo>
                      <a:pt x="503486" y="81214"/>
                    </a:lnTo>
                    <a:lnTo>
                      <a:pt x="501603" y="80458"/>
                    </a:lnTo>
                    <a:lnTo>
                      <a:pt x="501645" y="80952"/>
                    </a:lnTo>
                    <a:lnTo>
                      <a:pt x="501702" y="81977"/>
                    </a:lnTo>
                    <a:lnTo>
                      <a:pt x="500679" y="82635"/>
                    </a:lnTo>
                    <a:lnTo>
                      <a:pt x="498710" y="83335"/>
                    </a:lnTo>
                    <a:lnTo>
                      <a:pt x="497830" y="83877"/>
                    </a:lnTo>
                    <a:lnTo>
                      <a:pt x="497156" y="84851"/>
                    </a:lnTo>
                    <a:lnTo>
                      <a:pt x="496748" y="85522"/>
                    </a:lnTo>
                    <a:lnTo>
                      <a:pt x="496674" y="86276"/>
                    </a:lnTo>
                    <a:lnTo>
                      <a:pt x="497223" y="87413"/>
                    </a:lnTo>
                    <a:lnTo>
                      <a:pt x="497040" y="88155"/>
                    </a:lnTo>
                    <a:lnTo>
                      <a:pt x="496729" y="88877"/>
                    </a:lnTo>
                    <a:lnTo>
                      <a:pt x="496441" y="89436"/>
                    </a:lnTo>
                    <a:lnTo>
                      <a:pt x="496025" y="89879"/>
                    </a:lnTo>
                    <a:lnTo>
                      <a:pt x="495621" y="90068"/>
                    </a:lnTo>
                    <a:lnTo>
                      <a:pt x="494892" y="90226"/>
                    </a:lnTo>
                    <a:lnTo>
                      <a:pt x="493627" y="90322"/>
                    </a:lnTo>
                    <a:lnTo>
                      <a:pt x="492587" y="90350"/>
                    </a:lnTo>
                    <a:lnTo>
                      <a:pt x="491945" y="90636"/>
                    </a:lnTo>
                    <a:lnTo>
                      <a:pt x="492018" y="91111"/>
                    </a:lnTo>
                    <a:lnTo>
                      <a:pt x="492921" y="92579"/>
                    </a:lnTo>
                    <a:lnTo>
                      <a:pt x="492636" y="94033"/>
                    </a:lnTo>
                    <a:lnTo>
                      <a:pt x="492150" y="94120"/>
                    </a:lnTo>
                    <a:lnTo>
                      <a:pt x="490863" y="94487"/>
                    </a:lnTo>
                    <a:lnTo>
                      <a:pt x="489713" y="94813"/>
                    </a:lnTo>
                    <a:lnTo>
                      <a:pt x="488730" y="94962"/>
                    </a:lnTo>
                    <a:lnTo>
                      <a:pt x="488213" y="94258"/>
                    </a:lnTo>
                    <a:lnTo>
                      <a:pt x="487350" y="92271"/>
                    </a:lnTo>
                    <a:lnTo>
                      <a:pt x="485593" y="90813"/>
                    </a:lnTo>
                    <a:lnTo>
                      <a:pt x="483742" y="89397"/>
                    </a:lnTo>
                    <a:lnTo>
                      <a:pt x="481994" y="88289"/>
                    </a:lnTo>
                    <a:lnTo>
                      <a:pt x="480986" y="88001"/>
                    </a:lnTo>
                    <a:lnTo>
                      <a:pt x="480309" y="88238"/>
                    </a:lnTo>
                    <a:lnTo>
                      <a:pt x="479773" y="89856"/>
                    </a:lnTo>
                    <a:lnTo>
                      <a:pt x="479028" y="90806"/>
                    </a:lnTo>
                    <a:lnTo>
                      <a:pt x="476947" y="91109"/>
                    </a:lnTo>
                    <a:lnTo>
                      <a:pt x="475153" y="91879"/>
                    </a:lnTo>
                    <a:lnTo>
                      <a:pt x="474000" y="92678"/>
                    </a:lnTo>
                    <a:lnTo>
                      <a:pt x="472876" y="93183"/>
                    </a:lnTo>
                    <a:lnTo>
                      <a:pt x="471579" y="93222"/>
                    </a:lnTo>
                    <a:lnTo>
                      <a:pt x="469854" y="93128"/>
                    </a:lnTo>
                    <a:lnTo>
                      <a:pt x="468548" y="93235"/>
                    </a:lnTo>
                    <a:lnTo>
                      <a:pt x="467396" y="93600"/>
                    </a:lnTo>
                    <a:lnTo>
                      <a:pt x="466885" y="94072"/>
                    </a:lnTo>
                    <a:lnTo>
                      <a:pt x="466387" y="94531"/>
                    </a:lnTo>
                    <a:lnTo>
                      <a:pt x="466060" y="96143"/>
                    </a:lnTo>
                    <a:lnTo>
                      <a:pt x="465729" y="97078"/>
                    </a:lnTo>
                    <a:lnTo>
                      <a:pt x="465192" y="97575"/>
                    </a:lnTo>
                    <a:lnTo>
                      <a:pt x="463815" y="98143"/>
                    </a:lnTo>
                    <a:lnTo>
                      <a:pt x="462448" y="98519"/>
                    </a:lnTo>
                    <a:lnTo>
                      <a:pt x="461208" y="98981"/>
                    </a:lnTo>
                    <a:lnTo>
                      <a:pt x="460132" y="99524"/>
                    </a:lnTo>
                    <a:lnTo>
                      <a:pt x="459809" y="100952"/>
                    </a:lnTo>
                    <a:lnTo>
                      <a:pt x="459304" y="102234"/>
                    </a:lnTo>
                    <a:lnTo>
                      <a:pt x="458771" y="102770"/>
                    </a:lnTo>
                    <a:lnTo>
                      <a:pt x="457265" y="103377"/>
                    </a:lnTo>
                    <a:lnTo>
                      <a:pt x="456813" y="103293"/>
                    </a:lnTo>
                    <a:lnTo>
                      <a:pt x="455670" y="102715"/>
                    </a:lnTo>
                    <a:lnTo>
                      <a:pt x="454096" y="102006"/>
                    </a:lnTo>
                    <a:lnTo>
                      <a:pt x="453432" y="101582"/>
                    </a:lnTo>
                    <a:lnTo>
                      <a:pt x="452834" y="101368"/>
                    </a:lnTo>
                    <a:lnTo>
                      <a:pt x="451472" y="101046"/>
                    </a:lnTo>
                    <a:lnTo>
                      <a:pt x="450400" y="100446"/>
                    </a:lnTo>
                    <a:lnTo>
                      <a:pt x="449758" y="99559"/>
                    </a:lnTo>
                    <a:lnTo>
                      <a:pt x="448898" y="99174"/>
                    </a:lnTo>
                    <a:lnTo>
                      <a:pt x="447280" y="99171"/>
                    </a:lnTo>
                    <a:lnTo>
                      <a:pt x="446060" y="99402"/>
                    </a:lnTo>
                    <a:lnTo>
                      <a:pt x="444990" y="100536"/>
                    </a:lnTo>
                    <a:lnTo>
                      <a:pt x="444117" y="101631"/>
                    </a:lnTo>
                    <a:lnTo>
                      <a:pt x="442871" y="101579"/>
                    </a:lnTo>
                    <a:lnTo>
                      <a:pt x="441670" y="100883"/>
                    </a:lnTo>
                    <a:lnTo>
                      <a:pt x="441015" y="100740"/>
                    </a:lnTo>
                    <a:lnTo>
                      <a:pt x="439834" y="101265"/>
                    </a:lnTo>
                    <a:lnTo>
                      <a:pt x="438421" y="102074"/>
                    </a:lnTo>
                    <a:lnTo>
                      <a:pt x="437416" y="102597"/>
                    </a:lnTo>
                    <a:lnTo>
                      <a:pt x="436559" y="103162"/>
                    </a:lnTo>
                    <a:lnTo>
                      <a:pt x="435727" y="103820"/>
                    </a:lnTo>
                    <a:lnTo>
                      <a:pt x="435731" y="104585"/>
                    </a:lnTo>
                    <a:lnTo>
                      <a:pt x="436065" y="105968"/>
                    </a:lnTo>
                    <a:lnTo>
                      <a:pt x="435798" y="106993"/>
                    </a:lnTo>
                    <a:lnTo>
                      <a:pt x="434523" y="107920"/>
                    </a:lnTo>
                    <a:lnTo>
                      <a:pt x="433142" y="108961"/>
                    </a:lnTo>
                    <a:lnTo>
                      <a:pt x="431357" y="109785"/>
                    </a:lnTo>
                    <a:lnTo>
                      <a:pt x="430138" y="110209"/>
                    </a:lnTo>
                    <a:lnTo>
                      <a:pt x="429260" y="112718"/>
                    </a:lnTo>
                    <a:lnTo>
                      <a:pt x="428541" y="114422"/>
                    </a:lnTo>
                    <a:lnTo>
                      <a:pt x="427877" y="115025"/>
                    </a:lnTo>
                    <a:lnTo>
                      <a:pt x="426917" y="114737"/>
                    </a:lnTo>
                    <a:lnTo>
                      <a:pt x="426011" y="114111"/>
                    </a:lnTo>
                    <a:lnTo>
                      <a:pt x="424929" y="112178"/>
                    </a:lnTo>
                    <a:lnTo>
                      <a:pt x="424351" y="110877"/>
                    </a:lnTo>
                    <a:lnTo>
                      <a:pt x="423003" y="110216"/>
                    </a:lnTo>
                    <a:lnTo>
                      <a:pt x="420922" y="110014"/>
                    </a:lnTo>
                    <a:lnTo>
                      <a:pt x="419089" y="110056"/>
                    </a:lnTo>
                    <a:lnTo>
                      <a:pt x="417175" y="109894"/>
                    </a:lnTo>
                    <a:lnTo>
                      <a:pt x="416141" y="109365"/>
                    </a:lnTo>
                    <a:lnTo>
                      <a:pt x="414365" y="107995"/>
                    </a:lnTo>
                    <a:lnTo>
                      <a:pt x="413245" y="106940"/>
                    </a:lnTo>
                    <a:lnTo>
                      <a:pt x="411867" y="106436"/>
                    </a:lnTo>
                    <a:lnTo>
                      <a:pt x="410442" y="106627"/>
                    </a:lnTo>
                    <a:lnTo>
                      <a:pt x="408863" y="106604"/>
                    </a:lnTo>
                    <a:lnTo>
                      <a:pt x="407306" y="106280"/>
                    </a:lnTo>
                    <a:lnTo>
                      <a:pt x="406171" y="105612"/>
                    </a:lnTo>
                    <a:lnTo>
                      <a:pt x="404560" y="104787"/>
                    </a:lnTo>
                    <a:lnTo>
                      <a:pt x="403068" y="104879"/>
                    </a:lnTo>
                    <a:lnTo>
                      <a:pt x="401307" y="105320"/>
                    </a:lnTo>
                    <a:lnTo>
                      <a:pt x="400097" y="105579"/>
                    </a:lnTo>
                    <a:lnTo>
                      <a:pt x="399002" y="104988"/>
                    </a:lnTo>
                    <a:lnTo>
                      <a:pt x="397908" y="103605"/>
                    </a:lnTo>
                    <a:lnTo>
                      <a:pt x="397175" y="102892"/>
                    </a:lnTo>
                    <a:lnTo>
                      <a:pt x="395573" y="102349"/>
                    </a:lnTo>
                    <a:lnTo>
                      <a:pt x="393586" y="102921"/>
                    </a:lnTo>
                    <a:lnTo>
                      <a:pt x="391964" y="104028"/>
                    </a:lnTo>
                    <a:lnTo>
                      <a:pt x="390956" y="104009"/>
                    </a:lnTo>
                    <a:lnTo>
                      <a:pt x="390573" y="102824"/>
                    </a:lnTo>
                    <a:lnTo>
                      <a:pt x="391113" y="101585"/>
                    </a:lnTo>
                    <a:lnTo>
                      <a:pt x="391424" y="100822"/>
                    </a:lnTo>
                    <a:lnTo>
                      <a:pt x="391880" y="100353"/>
                    </a:lnTo>
                    <a:lnTo>
                      <a:pt x="392777" y="100041"/>
                    </a:lnTo>
                    <a:lnTo>
                      <a:pt x="394590" y="99216"/>
                    </a:lnTo>
                    <a:lnTo>
                      <a:pt x="394536" y="97582"/>
                    </a:lnTo>
                    <a:lnTo>
                      <a:pt x="393901" y="94974"/>
                    </a:lnTo>
                    <a:lnTo>
                      <a:pt x="393351" y="93867"/>
                    </a:lnTo>
                    <a:lnTo>
                      <a:pt x="392632" y="93186"/>
                    </a:lnTo>
                    <a:lnTo>
                      <a:pt x="391126" y="93636"/>
                    </a:lnTo>
                    <a:lnTo>
                      <a:pt x="389539" y="95315"/>
                    </a:lnTo>
                    <a:lnTo>
                      <a:pt x="387594" y="95723"/>
                    </a:lnTo>
                    <a:lnTo>
                      <a:pt x="386224" y="95225"/>
                    </a:lnTo>
                    <a:lnTo>
                      <a:pt x="385295" y="92550"/>
                    </a:lnTo>
                    <a:lnTo>
                      <a:pt x="385087" y="90758"/>
                    </a:lnTo>
                    <a:lnTo>
                      <a:pt x="384280" y="89705"/>
                    </a:lnTo>
                    <a:lnTo>
                      <a:pt x="382826" y="89783"/>
                    </a:lnTo>
                    <a:lnTo>
                      <a:pt x="380412" y="89943"/>
                    </a:lnTo>
                    <a:lnTo>
                      <a:pt x="378643" y="90383"/>
                    </a:lnTo>
                    <a:lnTo>
                      <a:pt x="378122" y="90165"/>
                    </a:lnTo>
                    <a:lnTo>
                      <a:pt x="377294" y="89654"/>
                    </a:lnTo>
                    <a:lnTo>
                      <a:pt x="376624" y="89050"/>
                    </a:lnTo>
                    <a:lnTo>
                      <a:pt x="376491" y="88196"/>
                    </a:lnTo>
                    <a:lnTo>
                      <a:pt x="376350" y="86667"/>
                    </a:lnTo>
                    <a:lnTo>
                      <a:pt x="375086" y="85265"/>
                    </a:lnTo>
                    <a:lnTo>
                      <a:pt x="373344" y="83625"/>
                    </a:lnTo>
                    <a:lnTo>
                      <a:pt x="372628" y="82536"/>
                    </a:lnTo>
                    <a:lnTo>
                      <a:pt x="372140" y="80956"/>
                    </a:lnTo>
                    <a:lnTo>
                      <a:pt x="372147" y="79235"/>
                    </a:lnTo>
                    <a:lnTo>
                      <a:pt x="371865" y="77790"/>
                    </a:lnTo>
                    <a:lnTo>
                      <a:pt x="370789" y="76399"/>
                    </a:lnTo>
                    <a:lnTo>
                      <a:pt x="369360" y="74888"/>
                    </a:lnTo>
                    <a:lnTo>
                      <a:pt x="368722" y="73876"/>
                    </a:lnTo>
                    <a:lnTo>
                      <a:pt x="367980" y="72197"/>
                    </a:lnTo>
                    <a:lnTo>
                      <a:pt x="367276" y="70922"/>
                    </a:lnTo>
                    <a:lnTo>
                      <a:pt x="366127" y="68652"/>
                    </a:lnTo>
                    <a:lnTo>
                      <a:pt x="365700" y="67031"/>
                    </a:lnTo>
                    <a:lnTo>
                      <a:pt x="365041" y="66062"/>
                    </a:lnTo>
                    <a:lnTo>
                      <a:pt x="364322" y="65512"/>
                    </a:lnTo>
                    <a:lnTo>
                      <a:pt x="363320" y="65583"/>
                    </a:lnTo>
                    <a:lnTo>
                      <a:pt x="362473" y="65814"/>
                    </a:lnTo>
                    <a:lnTo>
                      <a:pt x="361652" y="67333"/>
                    </a:lnTo>
                    <a:lnTo>
                      <a:pt x="360931" y="68016"/>
                    </a:lnTo>
                    <a:lnTo>
                      <a:pt x="360235" y="67791"/>
                    </a:lnTo>
                    <a:lnTo>
                      <a:pt x="359515" y="67207"/>
                    </a:lnTo>
                    <a:lnTo>
                      <a:pt x="359131" y="66751"/>
                    </a:lnTo>
                    <a:lnTo>
                      <a:pt x="358816" y="66305"/>
                    </a:lnTo>
                    <a:lnTo>
                      <a:pt x="358363" y="65791"/>
                    </a:lnTo>
                    <a:lnTo>
                      <a:pt x="357843" y="64045"/>
                    </a:lnTo>
                    <a:lnTo>
                      <a:pt x="357271" y="61419"/>
                    </a:lnTo>
                    <a:lnTo>
                      <a:pt x="355901" y="60080"/>
                    </a:lnTo>
                    <a:lnTo>
                      <a:pt x="354752" y="59210"/>
                    </a:lnTo>
                    <a:lnTo>
                      <a:pt x="353416" y="58120"/>
                    </a:lnTo>
                    <a:lnTo>
                      <a:pt x="352539" y="57412"/>
                    </a:lnTo>
                    <a:lnTo>
                      <a:pt x="351588" y="56779"/>
                    </a:lnTo>
                    <a:lnTo>
                      <a:pt x="350840" y="56653"/>
                    </a:lnTo>
                    <a:lnTo>
                      <a:pt x="350044" y="56528"/>
                    </a:lnTo>
                    <a:lnTo>
                      <a:pt x="349505" y="56378"/>
                    </a:lnTo>
                    <a:lnTo>
                      <a:pt x="348940" y="56175"/>
                    </a:lnTo>
                    <a:lnTo>
                      <a:pt x="347909" y="55597"/>
                    </a:lnTo>
                    <a:lnTo>
                      <a:pt x="345415" y="54023"/>
                    </a:lnTo>
                    <a:lnTo>
                      <a:pt x="343873" y="53468"/>
                    </a:lnTo>
                    <a:lnTo>
                      <a:pt x="342944" y="53365"/>
                    </a:lnTo>
                    <a:lnTo>
                      <a:pt x="341610" y="53924"/>
                    </a:lnTo>
                    <a:lnTo>
                      <a:pt x="340351" y="54458"/>
                    </a:lnTo>
                    <a:lnTo>
                      <a:pt x="339294" y="54409"/>
                    </a:lnTo>
                    <a:lnTo>
                      <a:pt x="338473" y="53928"/>
                    </a:lnTo>
                    <a:lnTo>
                      <a:pt x="337416" y="52739"/>
                    </a:lnTo>
                    <a:lnTo>
                      <a:pt x="336826" y="51321"/>
                    </a:lnTo>
                    <a:lnTo>
                      <a:pt x="336206" y="49875"/>
                    </a:lnTo>
                    <a:lnTo>
                      <a:pt x="335023" y="48180"/>
                    </a:lnTo>
                    <a:lnTo>
                      <a:pt x="333788" y="47650"/>
                    </a:lnTo>
                    <a:lnTo>
                      <a:pt x="331605" y="48308"/>
                    </a:lnTo>
                    <a:lnTo>
                      <a:pt x="330676" y="48132"/>
                    </a:lnTo>
                    <a:lnTo>
                      <a:pt x="329701" y="46892"/>
                    </a:lnTo>
                    <a:lnTo>
                      <a:pt x="328464" y="44995"/>
                    </a:lnTo>
                    <a:lnTo>
                      <a:pt x="327382" y="43881"/>
                    </a:lnTo>
                    <a:lnTo>
                      <a:pt x="326381" y="43146"/>
                    </a:lnTo>
                    <a:lnTo>
                      <a:pt x="324656" y="42513"/>
                    </a:lnTo>
                    <a:lnTo>
                      <a:pt x="322730" y="42314"/>
                    </a:lnTo>
                    <a:lnTo>
                      <a:pt x="320570" y="42087"/>
                    </a:lnTo>
                    <a:lnTo>
                      <a:pt x="318515" y="41774"/>
                    </a:lnTo>
                    <a:lnTo>
                      <a:pt x="317765" y="41557"/>
                    </a:lnTo>
                    <a:lnTo>
                      <a:pt x="316456" y="40975"/>
                    </a:lnTo>
                    <a:lnTo>
                      <a:pt x="315002" y="39733"/>
                    </a:lnTo>
                    <a:lnTo>
                      <a:pt x="313958" y="38089"/>
                    </a:lnTo>
                    <a:lnTo>
                      <a:pt x="312956" y="36342"/>
                    </a:lnTo>
                    <a:lnTo>
                      <a:pt x="311566" y="34265"/>
                    </a:lnTo>
                    <a:lnTo>
                      <a:pt x="310330" y="32724"/>
                    </a:lnTo>
                    <a:lnTo>
                      <a:pt x="308985" y="31558"/>
                    </a:lnTo>
                    <a:lnTo>
                      <a:pt x="307617" y="30598"/>
                    </a:lnTo>
                    <a:lnTo>
                      <a:pt x="306512" y="29625"/>
                    </a:lnTo>
                    <a:lnTo>
                      <a:pt x="305667" y="28854"/>
                    </a:lnTo>
                    <a:lnTo>
                      <a:pt x="304454" y="28165"/>
                    </a:lnTo>
                    <a:lnTo>
                      <a:pt x="303549" y="28136"/>
                    </a:lnTo>
                    <a:lnTo>
                      <a:pt x="301503" y="28800"/>
                    </a:lnTo>
                    <a:lnTo>
                      <a:pt x="299763" y="29176"/>
                    </a:lnTo>
                    <a:lnTo>
                      <a:pt x="298479" y="28989"/>
                    </a:lnTo>
                    <a:lnTo>
                      <a:pt x="297557" y="28052"/>
                    </a:lnTo>
                    <a:lnTo>
                      <a:pt x="296166" y="26068"/>
                    </a:lnTo>
                    <a:lnTo>
                      <a:pt x="295364" y="25245"/>
                    </a:lnTo>
                    <a:lnTo>
                      <a:pt x="294122" y="24484"/>
                    </a:lnTo>
                    <a:lnTo>
                      <a:pt x="292998" y="23823"/>
                    </a:lnTo>
                    <a:lnTo>
                      <a:pt x="292208" y="23564"/>
                    </a:lnTo>
                    <a:lnTo>
                      <a:pt x="291081" y="23377"/>
                    </a:lnTo>
                    <a:lnTo>
                      <a:pt x="289768" y="23637"/>
                    </a:lnTo>
                    <a:lnTo>
                      <a:pt x="288130" y="24041"/>
                    </a:lnTo>
                    <a:lnTo>
                      <a:pt x="286598" y="24144"/>
                    </a:lnTo>
                    <a:lnTo>
                      <a:pt x="285459" y="23843"/>
                    </a:lnTo>
                    <a:lnTo>
                      <a:pt x="284595" y="23367"/>
                    </a:lnTo>
                    <a:lnTo>
                      <a:pt x="283822" y="22690"/>
                    </a:lnTo>
                    <a:lnTo>
                      <a:pt x="283629" y="21883"/>
                    </a:lnTo>
                    <a:lnTo>
                      <a:pt x="283921" y="20834"/>
                    </a:lnTo>
                    <a:lnTo>
                      <a:pt x="284230" y="19942"/>
                    </a:lnTo>
                    <a:lnTo>
                      <a:pt x="285045" y="18860"/>
                    </a:lnTo>
                    <a:lnTo>
                      <a:pt x="286024" y="17780"/>
                    </a:lnTo>
                    <a:lnTo>
                      <a:pt x="286753" y="17017"/>
                    </a:lnTo>
                    <a:lnTo>
                      <a:pt x="287556" y="16281"/>
                    </a:lnTo>
                    <a:lnTo>
                      <a:pt x="287966" y="15864"/>
                    </a:lnTo>
                    <a:lnTo>
                      <a:pt x="288259" y="15446"/>
                    </a:lnTo>
                    <a:lnTo>
                      <a:pt x="288770" y="14710"/>
                    </a:lnTo>
                    <a:lnTo>
                      <a:pt x="288987" y="14265"/>
                    </a:lnTo>
                    <a:lnTo>
                      <a:pt x="289338" y="13401"/>
                    </a:lnTo>
                    <a:lnTo>
                      <a:pt x="289974" y="12384"/>
                    </a:lnTo>
                    <a:lnTo>
                      <a:pt x="290199" y="11195"/>
                    </a:lnTo>
                    <a:lnTo>
                      <a:pt x="290371" y="9968"/>
                    </a:lnTo>
                    <a:lnTo>
                      <a:pt x="290445" y="8858"/>
                    </a:lnTo>
                    <a:lnTo>
                      <a:pt x="290054" y="7506"/>
                    </a:lnTo>
                    <a:lnTo>
                      <a:pt x="289489" y="6825"/>
                    </a:lnTo>
                    <a:lnTo>
                      <a:pt x="288365" y="6039"/>
                    </a:lnTo>
                    <a:lnTo>
                      <a:pt x="287642" y="5339"/>
                    </a:lnTo>
                    <a:lnTo>
                      <a:pt x="287087" y="4562"/>
                    </a:lnTo>
                    <a:lnTo>
                      <a:pt x="286817" y="3778"/>
                    </a:lnTo>
                    <a:lnTo>
                      <a:pt x="286528" y="2860"/>
                    </a:lnTo>
                    <a:lnTo>
                      <a:pt x="286544" y="1855"/>
                    </a:lnTo>
                    <a:lnTo>
                      <a:pt x="286559" y="1808"/>
                    </a:lnTo>
                    <a:lnTo>
                      <a:pt x="286714" y="1316"/>
                    </a:lnTo>
                    <a:lnTo>
                      <a:pt x="284949" y="1229"/>
                    </a:lnTo>
                    <a:lnTo>
                      <a:pt x="282957" y="706"/>
                    </a:lnTo>
                    <a:lnTo>
                      <a:pt x="280723" y="375"/>
                    </a:lnTo>
                    <a:lnTo>
                      <a:pt x="278466" y="217"/>
                    </a:lnTo>
                    <a:lnTo>
                      <a:pt x="276366" y="236"/>
                    </a:lnTo>
                    <a:lnTo>
                      <a:pt x="274725" y="391"/>
                    </a:lnTo>
                    <a:lnTo>
                      <a:pt x="272901" y="507"/>
                    </a:lnTo>
                    <a:lnTo>
                      <a:pt x="272214" y="690"/>
                    </a:lnTo>
                    <a:lnTo>
                      <a:pt x="271161" y="972"/>
                    </a:lnTo>
                    <a:lnTo>
                      <a:pt x="269388" y="1621"/>
                    </a:lnTo>
                    <a:lnTo>
                      <a:pt x="267501" y="2391"/>
                    </a:lnTo>
                    <a:lnTo>
                      <a:pt x="265918" y="3068"/>
                    </a:lnTo>
                    <a:lnTo>
                      <a:pt x="264717" y="3547"/>
                    </a:lnTo>
                    <a:lnTo>
                      <a:pt x="262768" y="4463"/>
                    </a:lnTo>
                    <a:lnTo>
                      <a:pt x="261086" y="5005"/>
                    </a:lnTo>
                    <a:lnTo>
                      <a:pt x="259246" y="5756"/>
                    </a:lnTo>
                    <a:lnTo>
                      <a:pt x="257586" y="6299"/>
                    </a:lnTo>
                    <a:lnTo>
                      <a:pt x="256427" y="6466"/>
                    </a:lnTo>
                    <a:lnTo>
                      <a:pt x="254786" y="6680"/>
                    </a:lnTo>
                    <a:lnTo>
                      <a:pt x="253679" y="6703"/>
                    </a:lnTo>
                    <a:lnTo>
                      <a:pt x="252462" y="6572"/>
                    </a:lnTo>
                    <a:lnTo>
                      <a:pt x="251402" y="6295"/>
                    </a:lnTo>
                    <a:lnTo>
                      <a:pt x="250432" y="6125"/>
                    </a:lnTo>
                    <a:lnTo>
                      <a:pt x="249081" y="5667"/>
                    </a:lnTo>
                    <a:lnTo>
                      <a:pt x="247925" y="5175"/>
                    </a:lnTo>
                    <a:lnTo>
                      <a:pt x="246644" y="4686"/>
                    </a:lnTo>
                    <a:lnTo>
                      <a:pt x="245443" y="3772"/>
                    </a:lnTo>
                    <a:lnTo>
                      <a:pt x="244544" y="3014"/>
                    </a:lnTo>
                    <a:lnTo>
                      <a:pt x="243305" y="1692"/>
                    </a:lnTo>
                    <a:lnTo>
                      <a:pt x="241889" y="564"/>
                    </a:lnTo>
                    <a:lnTo>
                      <a:pt x="240309" y="478"/>
                    </a:lnTo>
                    <a:lnTo>
                      <a:pt x="238761" y="362"/>
                    </a:lnTo>
                    <a:lnTo>
                      <a:pt x="237307" y="413"/>
                    </a:lnTo>
                    <a:lnTo>
                      <a:pt x="235933" y="677"/>
                    </a:lnTo>
                    <a:lnTo>
                      <a:pt x="234465" y="1133"/>
                    </a:lnTo>
                    <a:lnTo>
                      <a:pt x="233354" y="1900"/>
                    </a:lnTo>
                    <a:lnTo>
                      <a:pt x="232632" y="2562"/>
                    </a:lnTo>
                    <a:lnTo>
                      <a:pt x="232137" y="3188"/>
                    </a:lnTo>
                    <a:lnTo>
                      <a:pt x="231701" y="3978"/>
                    </a:lnTo>
                    <a:lnTo>
                      <a:pt x="231283" y="4728"/>
                    </a:lnTo>
                    <a:lnTo>
                      <a:pt x="230866" y="5547"/>
                    </a:lnTo>
                    <a:lnTo>
                      <a:pt x="230529" y="6125"/>
                    </a:lnTo>
                    <a:lnTo>
                      <a:pt x="230301" y="6694"/>
                    </a:lnTo>
                    <a:lnTo>
                      <a:pt x="230070" y="7281"/>
                    </a:lnTo>
                    <a:lnTo>
                      <a:pt x="229604" y="7974"/>
                    </a:lnTo>
                    <a:lnTo>
                      <a:pt x="229052" y="8842"/>
                    </a:lnTo>
                    <a:lnTo>
                      <a:pt x="228660" y="9892"/>
                    </a:lnTo>
                    <a:lnTo>
                      <a:pt x="228233" y="10846"/>
                    </a:lnTo>
                    <a:lnTo>
                      <a:pt x="227806" y="11655"/>
                    </a:lnTo>
                    <a:lnTo>
                      <a:pt x="227084" y="12800"/>
                    </a:lnTo>
                    <a:lnTo>
                      <a:pt x="226528" y="13336"/>
                    </a:lnTo>
                    <a:lnTo>
                      <a:pt x="225870" y="13799"/>
                    </a:lnTo>
                    <a:lnTo>
                      <a:pt x="225327" y="13969"/>
                    </a:lnTo>
                    <a:lnTo>
                      <a:pt x="224611" y="14004"/>
                    </a:lnTo>
                    <a:lnTo>
                      <a:pt x="222688" y="14214"/>
                    </a:lnTo>
                    <a:lnTo>
                      <a:pt x="221352" y="14294"/>
                    </a:lnTo>
                    <a:lnTo>
                      <a:pt x="218553" y="14345"/>
                    </a:lnTo>
                    <a:lnTo>
                      <a:pt x="216600" y="14403"/>
                    </a:lnTo>
                    <a:lnTo>
                      <a:pt x="214549" y="14336"/>
                    </a:lnTo>
                    <a:lnTo>
                      <a:pt x="212529" y="14370"/>
                    </a:lnTo>
                    <a:lnTo>
                      <a:pt x="210635" y="14323"/>
                    </a:lnTo>
                    <a:lnTo>
                      <a:pt x="208840" y="14265"/>
                    </a:lnTo>
                    <a:lnTo>
                      <a:pt x="207347" y="14275"/>
                    </a:lnTo>
                    <a:lnTo>
                      <a:pt x="205953" y="14403"/>
                    </a:lnTo>
                    <a:lnTo>
                      <a:pt x="204127" y="14432"/>
                    </a:lnTo>
                    <a:lnTo>
                      <a:pt x="202781" y="14393"/>
                    </a:lnTo>
                    <a:lnTo>
                      <a:pt x="201083" y="14416"/>
                    </a:lnTo>
                    <a:lnTo>
                      <a:pt x="199288" y="14451"/>
                    </a:lnTo>
                    <a:lnTo>
                      <a:pt x="197156" y="14576"/>
                    </a:lnTo>
                    <a:lnTo>
                      <a:pt x="195772" y="14666"/>
                    </a:lnTo>
                    <a:lnTo>
                      <a:pt x="195184" y="14643"/>
                    </a:lnTo>
                    <a:lnTo>
                      <a:pt x="194054" y="14888"/>
                    </a:lnTo>
                    <a:lnTo>
                      <a:pt x="193470" y="15286"/>
                    </a:lnTo>
                    <a:lnTo>
                      <a:pt x="193036" y="16416"/>
                    </a:lnTo>
                    <a:lnTo>
                      <a:pt x="192975" y="18242"/>
                    </a:lnTo>
                    <a:lnTo>
                      <a:pt x="192776" y="20339"/>
                    </a:lnTo>
                    <a:lnTo>
                      <a:pt x="192787" y="20733"/>
                    </a:lnTo>
                    <a:lnTo>
                      <a:pt x="192825" y="22196"/>
                    </a:lnTo>
                    <a:lnTo>
                      <a:pt x="192815" y="22324"/>
                    </a:lnTo>
                    <a:lnTo>
                      <a:pt x="192664" y="24337"/>
                    </a:lnTo>
                    <a:lnTo>
                      <a:pt x="192680" y="24628"/>
                    </a:lnTo>
                    <a:lnTo>
                      <a:pt x="192805" y="26957"/>
                    </a:lnTo>
                    <a:lnTo>
                      <a:pt x="192979" y="29178"/>
                    </a:lnTo>
                    <a:lnTo>
                      <a:pt x="192948" y="29282"/>
                    </a:lnTo>
                    <a:lnTo>
                      <a:pt x="192340" y="31308"/>
                    </a:lnTo>
                    <a:lnTo>
                      <a:pt x="191553" y="32832"/>
                    </a:lnTo>
                    <a:lnTo>
                      <a:pt x="191129" y="34595"/>
                    </a:lnTo>
                    <a:lnTo>
                      <a:pt x="191201" y="34799"/>
                    </a:lnTo>
                    <a:lnTo>
                      <a:pt x="191720" y="36281"/>
                    </a:lnTo>
                    <a:lnTo>
                      <a:pt x="192430" y="37569"/>
                    </a:lnTo>
                    <a:lnTo>
                      <a:pt x="192731" y="38294"/>
                    </a:lnTo>
                    <a:lnTo>
                      <a:pt x="193187" y="41543"/>
                    </a:lnTo>
                    <a:lnTo>
                      <a:pt x="193169" y="41918"/>
                    </a:lnTo>
                    <a:lnTo>
                      <a:pt x="193091" y="43566"/>
                    </a:lnTo>
                    <a:lnTo>
                      <a:pt x="193114" y="43588"/>
                    </a:lnTo>
                    <a:lnTo>
                      <a:pt x="193540" y="43978"/>
                    </a:lnTo>
                    <a:lnTo>
                      <a:pt x="194504" y="45020"/>
                    </a:lnTo>
                    <a:lnTo>
                      <a:pt x="194825" y="45971"/>
                    </a:lnTo>
                    <a:lnTo>
                      <a:pt x="194736" y="46209"/>
                    </a:lnTo>
                    <a:lnTo>
                      <a:pt x="194462" y="46938"/>
                    </a:lnTo>
                    <a:lnTo>
                      <a:pt x="193830" y="48151"/>
                    </a:lnTo>
                    <a:lnTo>
                      <a:pt x="193605" y="49227"/>
                    </a:lnTo>
                    <a:lnTo>
                      <a:pt x="193692" y="49309"/>
                    </a:lnTo>
                    <a:lnTo>
                      <a:pt x="194247" y="49827"/>
                    </a:lnTo>
                    <a:lnTo>
                      <a:pt x="195371" y="50049"/>
                    </a:lnTo>
                    <a:lnTo>
                      <a:pt x="195695" y="51041"/>
                    </a:lnTo>
                    <a:lnTo>
                      <a:pt x="195614" y="51295"/>
                    </a:lnTo>
                    <a:lnTo>
                      <a:pt x="195499" y="51661"/>
                    </a:lnTo>
                    <a:lnTo>
                      <a:pt x="195383" y="52139"/>
                    </a:lnTo>
                    <a:lnTo>
                      <a:pt x="195274" y="52800"/>
                    </a:lnTo>
                    <a:lnTo>
                      <a:pt x="195333" y="52946"/>
                    </a:lnTo>
                    <a:lnTo>
                      <a:pt x="195692" y="53844"/>
                    </a:lnTo>
                    <a:lnTo>
                      <a:pt x="195730" y="54506"/>
                    </a:lnTo>
                    <a:lnTo>
                      <a:pt x="195884" y="55710"/>
                    </a:lnTo>
                    <a:lnTo>
                      <a:pt x="196816" y="57067"/>
                    </a:lnTo>
                    <a:lnTo>
                      <a:pt x="198228" y="57986"/>
                    </a:lnTo>
                    <a:lnTo>
                      <a:pt x="199288" y="57765"/>
                    </a:lnTo>
                    <a:lnTo>
                      <a:pt x="200604" y="56624"/>
                    </a:lnTo>
                    <a:lnTo>
                      <a:pt x="201311" y="56782"/>
                    </a:lnTo>
                    <a:lnTo>
                      <a:pt x="202177" y="57447"/>
                    </a:lnTo>
                    <a:lnTo>
                      <a:pt x="202723" y="58679"/>
                    </a:lnTo>
                    <a:lnTo>
                      <a:pt x="203558" y="60009"/>
                    </a:lnTo>
                    <a:lnTo>
                      <a:pt x="204759" y="60658"/>
                    </a:lnTo>
                    <a:lnTo>
                      <a:pt x="206002" y="61261"/>
                    </a:lnTo>
                    <a:lnTo>
                      <a:pt x="207777" y="62449"/>
                    </a:lnTo>
                    <a:lnTo>
                      <a:pt x="208073" y="63669"/>
                    </a:lnTo>
                    <a:lnTo>
                      <a:pt x="208066" y="64141"/>
                    </a:lnTo>
                    <a:lnTo>
                      <a:pt x="208040" y="65862"/>
                    </a:lnTo>
                    <a:lnTo>
                      <a:pt x="207292" y="68001"/>
                    </a:lnTo>
                    <a:lnTo>
                      <a:pt x="206605" y="69594"/>
                    </a:lnTo>
                    <a:lnTo>
                      <a:pt x="205295" y="71314"/>
                    </a:lnTo>
                    <a:lnTo>
                      <a:pt x="202540" y="73718"/>
                    </a:lnTo>
                    <a:lnTo>
                      <a:pt x="201619" y="74521"/>
                    </a:lnTo>
                    <a:lnTo>
                      <a:pt x="200007" y="75983"/>
                    </a:lnTo>
                    <a:lnTo>
                      <a:pt x="198553" y="77386"/>
                    </a:lnTo>
                    <a:lnTo>
                      <a:pt x="197310" y="78343"/>
                    </a:lnTo>
                    <a:lnTo>
                      <a:pt x="196084" y="79399"/>
                    </a:lnTo>
                    <a:lnTo>
                      <a:pt x="192600" y="82937"/>
                    </a:lnTo>
                    <a:lnTo>
                      <a:pt x="190847" y="85362"/>
                    </a:lnTo>
                    <a:lnTo>
                      <a:pt x="189716" y="87056"/>
                    </a:lnTo>
                    <a:lnTo>
                      <a:pt x="188365" y="89350"/>
                    </a:lnTo>
                    <a:lnTo>
                      <a:pt x="187402" y="90813"/>
                    </a:lnTo>
                    <a:lnTo>
                      <a:pt x="186339" y="92688"/>
                    </a:lnTo>
                    <a:lnTo>
                      <a:pt x="185250" y="95620"/>
                    </a:lnTo>
                    <a:lnTo>
                      <a:pt x="184618" y="97639"/>
                    </a:lnTo>
                    <a:lnTo>
                      <a:pt x="183882" y="97678"/>
                    </a:lnTo>
                    <a:lnTo>
                      <a:pt x="183317" y="97958"/>
                    </a:lnTo>
                    <a:lnTo>
                      <a:pt x="179557" y="98374"/>
                    </a:lnTo>
                    <a:lnTo>
                      <a:pt x="176299" y="98965"/>
                    </a:lnTo>
                    <a:lnTo>
                      <a:pt x="171043" y="99489"/>
                    </a:lnTo>
                    <a:lnTo>
                      <a:pt x="170477" y="99515"/>
                    </a:lnTo>
                    <a:lnTo>
                      <a:pt x="167315" y="99576"/>
                    </a:lnTo>
                    <a:lnTo>
                      <a:pt x="163536" y="99971"/>
                    </a:lnTo>
                    <a:lnTo>
                      <a:pt x="159638" y="100578"/>
                    </a:lnTo>
                    <a:lnTo>
                      <a:pt x="157313" y="101030"/>
                    </a:lnTo>
                    <a:lnTo>
                      <a:pt x="155775" y="101650"/>
                    </a:lnTo>
                    <a:lnTo>
                      <a:pt x="155210" y="101971"/>
                    </a:lnTo>
                    <a:lnTo>
                      <a:pt x="155303" y="102419"/>
                    </a:lnTo>
                    <a:lnTo>
                      <a:pt x="155698" y="104334"/>
                    </a:lnTo>
                    <a:lnTo>
                      <a:pt x="155622" y="104466"/>
                    </a:lnTo>
                    <a:lnTo>
                      <a:pt x="154806" y="105885"/>
                    </a:lnTo>
                    <a:lnTo>
                      <a:pt x="154122" y="106896"/>
                    </a:lnTo>
                    <a:lnTo>
                      <a:pt x="153332" y="107348"/>
                    </a:lnTo>
                    <a:lnTo>
                      <a:pt x="152555" y="108045"/>
                    </a:lnTo>
                    <a:lnTo>
                      <a:pt x="152102" y="109098"/>
                    </a:lnTo>
                    <a:lnTo>
                      <a:pt x="151823" y="109747"/>
                    </a:lnTo>
                    <a:lnTo>
                      <a:pt x="150872" y="110890"/>
                    </a:lnTo>
                    <a:lnTo>
                      <a:pt x="150461" y="111581"/>
                    </a:lnTo>
                    <a:lnTo>
                      <a:pt x="150473" y="112061"/>
                    </a:lnTo>
                    <a:lnTo>
                      <a:pt x="150494" y="112884"/>
                    </a:lnTo>
                    <a:lnTo>
                      <a:pt x="150483" y="112954"/>
                    </a:lnTo>
                    <a:lnTo>
                      <a:pt x="150278" y="114294"/>
                    </a:lnTo>
                    <a:lnTo>
                      <a:pt x="150153" y="115597"/>
                    </a:lnTo>
                    <a:lnTo>
                      <a:pt x="150158" y="116043"/>
                    </a:lnTo>
                    <a:lnTo>
                      <a:pt x="150157" y="116098"/>
                    </a:lnTo>
                    <a:lnTo>
                      <a:pt x="150168" y="117192"/>
                    </a:lnTo>
                    <a:lnTo>
                      <a:pt x="149668" y="117514"/>
                    </a:lnTo>
                    <a:lnTo>
                      <a:pt x="149007" y="117678"/>
                    </a:lnTo>
                    <a:lnTo>
                      <a:pt x="148474" y="117774"/>
                    </a:lnTo>
                    <a:lnTo>
                      <a:pt x="147803" y="117909"/>
                    </a:lnTo>
                    <a:lnTo>
                      <a:pt x="147263" y="118227"/>
                    </a:lnTo>
                    <a:lnTo>
                      <a:pt x="147251" y="119174"/>
                    </a:lnTo>
                    <a:lnTo>
                      <a:pt x="147206" y="120244"/>
                    </a:lnTo>
                    <a:lnTo>
                      <a:pt x="146438" y="120590"/>
                    </a:lnTo>
                    <a:lnTo>
                      <a:pt x="145934" y="121326"/>
                    </a:lnTo>
                    <a:lnTo>
                      <a:pt x="145411" y="122337"/>
                    </a:lnTo>
                    <a:lnTo>
                      <a:pt x="144948" y="122876"/>
                    </a:lnTo>
                    <a:lnTo>
                      <a:pt x="144486" y="123040"/>
                    </a:lnTo>
                    <a:lnTo>
                      <a:pt x="143504" y="122728"/>
                    </a:lnTo>
                    <a:lnTo>
                      <a:pt x="142582" y="122600"/>
                    </a:lnTo>
                    <a:lnTo>
                      <a:pt x="142129" y="123040"/>
                    </a:lnTo>
                    <a:lnTo>
                      <a:pt x="141311" y="123647"/>
                    </a:lnTo>
                    <a:lnTo>
                      <a:pt x="140505" y="123810"/>
                    </a:lnTo>
                    <a:lnTo>
                      <a:pt x="140177" y="122639"/>
                    </a:lnTo>
                    <a:lnTo>
                      <a:pt x="139750" y="121383"/>
                    </a:lnTo>
                    <a:lnTo>
                      <a:pt x="139153" y="120542"/>
                    </a:lnTo>
                    <a:lnTo>
                      <a:pt x="138501" y="119437"/>
                    </a:lnTo>
                    <a:lnTo>
                      <a:pt x="137429" y="118664"/>
                    </a:lnTo>
                    <a:lnTo>
                      <a:pt x="137082" y="117906"/>
                    </a:lnTo>
                    <a:lnTo>
                      <a:pt x="136398" y="116958"/>
                    </a:lnTo>
                    <a:lnTo>
                      <a:pt x="135724" y="116551"/>
                    </a:lnTo>
                    <a:lnTo>
                      <a:pt x="135059" y="115456"/>
                    </a:lnTo>
                    <a:lnTo>
                      <a:pt x="134472" y="114720"/>
                    </a:lnTo>
                    <a:lnTo>
                      <a:pt x="133916" y="114082"/>
                    </a:lnTo>
                    <a:lnTo>
                      <a:pt x="133438" y="113346"/>
                    </a:lnTo>
                    <a:lnTo>
                      <a:pt x="132760" y="112393"/>
                    </a:lnTo>
                    <a:lnTo>
                      <a:pt x="132012" y="111594"/>
                    </a:lnTo>
                    <a:lnTo>
                      <a:pt x="131649" y="110926"/>
                    </a:lnTo>
                    <a:lnTo>
                      <a:pt x="131075" y="110142"/>
                    </a:lnTo>
                    <a:lnTo>
                      <a:pt x="130188" y="109773"/>
                    </a:lnTo>
                    <a:lnTo>
                      <a:pt x="129315" y="108716"/>
                    </a:lnTo>
                    <a:lnTo>
                      <a:pt x="128589" y="107766"/>
                    </a:lnTo>
                    <a:lnTo>
                      <a:pt x="127552" y="107348"/>
                    </a:lnTo>
                    <a:lnTo>
                      <a:pt x="126859" y="106980"/>
                    </a:lnTo>
                    <a:lnTo>
                      <a:pt x="125748" y="106164"/>
                    </a:lnTo>
                    <a:lnTo>
                      <a:pt x="124913" y="106138"/>
                    </a:lnTo>
                    <a:lnTo>
                      <a:pt x="124476" y="106043"/>
                    </a:lnTo>
                    <a:lnTo>
                      <a:pt x="123943" y="105747"/>
                    </a:lnTo>
                    <a:lnTo>
                      <a:pt x="123292" y="105068"/>
                    </a:lnTo>
                    <a:lnTo>
                      <a:pt x="122335" y="104318"/>
                    </a:lnTo>
                    <a:lnTo>
                      <a:pt x="121914" y="104106"/>
                    </a:lnTo>
                    <a:lnTo>
                      <a:pt x="121436" y="103862"/>
                    </a:lnTo>
                    <a:lnTo>
                      <a:pt x="120787" y="103721"/>
                    </a:lnTo>
                    <a:lnTo>
                      <a:pt x="120925" y="104234"/>
                    </a:lnTo>
                    <a:lnTo>
                      <a:pt x="120927" y="104252"/>
                    </a:lnTo>
                    <a:lnTo>
                      <a:pt x="120983" y="104703"/>
                    </a:lnTo>
                    <a:lnTo>
                      <a:pt x="120919" y="104710"/>
                    </a:lnTo>
                    <a:lnTo>
                      <a:pt x="120534" y="104751"/>
                    </a:lnTo>
                    <a:lnTo>
                      <a:pt x="120068" y="105127"/>
                    </a:lnTo>
                    <a:lnTo>
                      <a:pt x="119060" y="106366"/>
                    </a:lnTo>
                    <a:lnTo>
                      <a:pt x="118424" y="106873"/>
                    </a:lnTo>
                    <a:lnTo>
                      <a:pt x="118219" y="107480"/>
                    </a:lnTo>
                    <a:lnTo>
                      <a:pt x="117239" y="108077"/>
                    </a:lnTo>
                    <a:lnTo>
                      <a:pt x="117043" y="109050"/>
                    </a:lnTo>
                    <a:lnTo>
                      <a:pt x="116931" y="109520"/>
                    </a:lnTo>
                    <a:lnTo>
                      <a:pt x="116539" y="109934"/>
                    </a:lnTo>
                    <a:lnTo>
                      <a:pt x="116812" y="110146"/>
                    </a:lnTo>
                    <a:lnTo>
                      <a:pt x="117072" y="110348"/>
                    </a:lnTo>
                    <a:lnTo>
                      <a:pt x="117342" y="110714"/>
                    </a:lnTo>
                    <a:lnTo>
                      <a:pt x="117168" y="110979"/>
                    </a:lnTo>
                    <a:lnTo>
                      <a:pt x="116745" y="111625"/>
                    </a:lnTo>
                    <a:lnTo>
                      <a:pt x="116501" y="112031"/>
                    </a:lnTo>
                    <a:lnTo>
                      <a:pt x="116509" y="112517"/>
                    </a:lnTo>
                    <a:lnTo>
                      <a:pt x="116504" y="112593"/>
                    </a:lnTo>
                    <a:lnTo>
                      <a:pt x="115987" y="112929"/>
                    </a:lnTo>
                    <a:lnTo>
                      <a:pt x="116100" y="113356"/>
                    </a:lnTo>
                    <a:lnTo>
                      <a:pt x="116138" y="113500"/>
                    </a:lnTo>
                    <a:lnTo>
                      <a:pt x="116050" y="113670"/>
                    </a:lnTo>
                    <a:lnTo>
                      <a:pt x="115820" y="114113"/>
                    </a:lnTo>
                    <a:lnTo>
                      <a:pt x="116094" y="114085"/>
                    </a:lnTo>
                    <a:lnTo>
                      <a:pt x="116350" y="114059"/>
                    </a:lnTo>
                    <a:lnTo>
                      <a:pt x="116231" y="114572"/>
                    </a:lnTo>
                    <a:lnTo>
                      <a:pt x="116193" y="114739"/>
                    </a:lnTo>
                    <a:lnTo>
                      <a:pt x="116275" y="114883"/>
                    </a:lnTo>
                    <a:lnTo>
                      <a:pt x="116462" y="115208"/>
                    </a:lnTo>
                    <a:lnTo>
                      <a:pt x="116539" y="115752"/>
                    </a:lnTo>
                    <a:lnTo>
                      <a:pt x="116471" y="115772"/>
                    </a:lnTo>
                    <a:lnTo>
                      <a:pt x="116026" y="115909"/>
                    </a:lnTo>
                    <a:lnTo>
                      <a:pt x="115448" y="115964"/>
                    </a:lnTo>
                    <a:lnTo>
                      <a:pt x="115783" y="116432"/>
                    </a:lnTo>
                    <a:lnTo>
                      <a:pt x="115859" y="116538"/>
                    </a:lnTo>
                    <a:lnTo>
                      <a:pt x="115754" y="116893"/>
                    </a:lnTo>
                    <a:lnTo>
                      <a:pt x="115660" y="117216"/>
                    </a:lnTo>
                    <a:lnTo>
                      <a:pt x="115757" y="117386"/>
                    </a:lnTo>
                    <a:lnTo>
                      <a:pt x="116061" y="117922"/>
                    </a:lnTo>
                    <a:lnTo>
                      <a:pt x="116408" y="118288"/>
                    </a:lnTo>
                    <a:lnTo>
                      <a:pt x="116041" y="118387"/>
                    </a:lnTo>
                    <a:lnTo>
                      <a:pt x="115762" y="118462"/>
                    </a:lnTo>
                    <a:lnTo>
                      <a:pt x="114979" y="119052"/>
                    </a:lnTo>
                    <a:lnTo>
                      <a:pt x="113858" y="118782"/>
                    </a:lnTo>
                    <a:lnTo>
                      <a:pt x="113438" y="118292"/>
                    </a:lnTo>
                    <a:lnTo>
                      <a:pt x="113277" y="117534"/>
                    </a:lnTo>
                    <a:lnTo>
                      <a:pt x="113255" y="117431"/>
                    </a:lnTo>
                    <a:lnTo>
                      <a:pt x="113315" y="116333"/>
                    </a:lnTo>
                    <a:lnTo>
                      <a:pt x="113338" y="115903"/>
                    </a:lnTo>
                    <a:lnTo>
                      <a:pt x="113075" y="115119"/>
                    </a:lnTo>
                    <a:lnTo>
                      <a:pt x="112401" y="114365"/>
                    </a:lnTo>
                    <a:lnTo>
                      <a:pt x="112315" y="114157"/>
                    </a:lnTo>
                    <a:lnTo>
                      <a:pt x="112189" y="113850"/>
                    </a:lnTo>
                    <a:lnTo>
                      <a:pt x="112552" y="113292"/>
                    </a:lnTo>
                    <a:lnTo>
                      <a:pt x="112751" y="112628"/>
                    </a:lnTo>
                    <a:lnTo>
                      <a:pt x="113005" y="111326"/>
                    </a:lnTo>
                    <a:lnTo>
                      <a:pt x="113033" y="111180"/>
                    </a:lnTo>
                    <a:lnTo>
                      <a:pt x="112940" y="110020"/>
                    </a:lnTo>
                    <a:lnTo>
                      <a:pt x="112825" y="109140"/>
                    </a:lnTo>
                    <a:lnTo>
                      <a:pt x="112218" y="108684"/>
                    </a:lnTo>
                    <a:lnTo>
                      <a:pt x="111640" y="108287"/>
                    </a:lnTo>
                    <a:lnTo>
                      <a:pt x="111174" y="107911"/>
                    </a:lnTo>
                    <a:lnTo>
                      <a:pt x="110949" y="107487"/>
                    </a:lnTo>
                    <a:lnTo>
                      <a:pt x="110429" y="107230"/>
                    </a:lnTo>
                    <a:lnTo>
                      <a:pt x="109960" y="107220"/>
                    </a:lnTo>
                    <a:lnTo>
                      <a:pt x="109549" y="106816"/>
                    </a:lnTo>
                    <a:lnTo>
                      <a:pt x="109187" y="107285"/>
                    </a:lnTo>
                    <a:lnTo>
                      <a:pt x="109000" y="106697"/>
                    </a:lnTo>
                    <a:lnTo>
                      <a:pt x="108721" y="106321"/>
                    </a:lnTo>
                    <a:lnTo>
                      <a:pt x="108638" y="105650"/>
                    </a:lnTo>
                    <a:lnTo>
                      <a:pt x="108384" y="105207"/>
                    </a:lnTo>
                    <a:lnTo>
                      <a:pt x="108355" y="104585"/>
                    </a:lnTo>
                    <a:lnTo>
                      <a:pt x="108153" y="103929"/>
                    </a:lnTo>
                    <a:lnTo>
                      <a:pt x="107835" y="103518"/>
                    </a:lnTo>
                    <a:lnTo>
                      <a:pt x="107238" y="103095"/>
                    </a:lnTo>
                    <a:lnTo>
                      <a:pt x="107067" y="102677"/>
                    </a:lnTo>
                    <a:lnTo>
                      <a:pt x="106939" y="102000"/>
                    </a:lnTo>
                    <a:lnTo>
                      <a:pt x="106576" y="101679"/>
                    </a:lnTo>
                    <a:lnTo>
                      <a:pt x="105681" y="101900"/>
                    </a:lnTo>
                    <a:lnTo>
                      <a:pt x="105054" y="101916"/>
                    </a:lnTo>
                    <a:lnTo>
                      <a:pt x="104994" y="101110"/>
                    </a:lnTo>
                    <a:lnTo>
                      <a:pt x="104971" y="100795"/>
                    </a:lnTo>
                    <a:lnTo>
                      <a:pt x="105054" y="100135"/>
                    </a:lnTo>
                    <a:lnTo>
                      <a:pt x="105408" y="99305"/>
                    </a:lnTo>
                    <a:lnTo>
                      <a:pt x="105716" y="98920"/>
                    </a:lnTo>
                    <a:lnTo>
                      <a:pt x="105783" y="98313"/>
                    </a:lnTo>
                    <a:lnTo>
                      <a:pt x="105982" y="96773"/>
                    </a:lnTo>
                    <a:lnTo>
                      <a:pt x="106079" y="96388"/>
                    </a:lnTo>
                    <a:lnTo>
                      <a:pt x="106175" y="96008"/>
                    </a:lnTo>
                    <a:lnTo>
                      <a:pt x="105867" y="95620"/>
                    </a:lnTo>
                    <a:lnTo>
                      <a:pt x="105681" y="94794"/>
                    </a:lnTo>
                    <a:lnTo>
                      <a:pt x="105228" y="94445"/>
                    </a:lnTo>
                    <a:lnTo>
                      <a:pt x="105227" y="94338"/>
                    </a:lnTo>
                    <a:lnTo>
                      <a:pt x="105225" y="93838"/>
                    </a:lnTo>
                    <a:lnTo>
                      <a:pt x="105045" y="93417"/>
                    </a:lnTo>
                    <a:lnTo>
                      <a:pt x="105009" y="93334"/>
                    </a:lnTo>
                    <a:lnTo>
                      <a:pt x="105031" y="93086"/>
                    </a:lnTo>
                    <a:lnTo>
                      <a:pt x="105074" y="92579"/>
                    </a:lnTo>
                    <a:lnTo>
                      <a:pt x="104457" y="92663"/>
                    </a:lnTo>
                    <a:lnTo>
                      <a:pt x="104207" y="92120"/>
                    </a:lnTo>
                    <a:lnTo>
                      <a:pt x="103208" y="92412"/>
                    </a:lnTo>
                    <a:lnTo>
                      <a:pt x="102704" y="92283"/>
                    </a:lnTo>
                    <a:lnTo>
                      <a:pt x="102248" y="92037"/>
                    </a:lnTo>
                    <a:lnTo>
                      <a:pt x="102182" y="91863"/>
                    </a:lnTo>
                    <a:lnTo>
                      <a:pt x="102052" y="91523"/>
                    </a:lnTo>
                    <a:lnTo>
                      <a:pt x="102450" y="91031"/>
                    </a:lnTo>
                    <a:lnTo>
                      <a:pt x="103561" y="90418"/>
                    </a:lnTo>
                    <a:lnTo>
                      <a:pt x="103562" y="90381"/>
                    </a:lnTo>
                    <a:lnTo>
                      <a:pt x="103574" y="89894"/>
                    </a:lnTo>
                    <a:lnTo>
                      <a:pt x="102733" y="88871"/>
                    </a:lnTo>
                    <a:lnTo>
                      <a:pt x="102110" y="87852"/>
                    </a:lnTo>
                    <a:lnTo>
                      <a:pt x="101860" y="86703"/>
                    </a:lnTo>
                    <a:lnTo>
                      <a:pt x="101609" y="85226"/>
                    </a:lnTo>
                    <a:lnTo>
                      <a:pt x="101201" y="84093"/>
                    </a:lnTo>
                    <a:lnTo>
                      <a:pt x="100094" y="83856"/>
                    </a:lnTo>
                    <a:lnTo>
                      <a:pt x="98405" y="83608"/>
                    </a:lnTo>
                    <a:lnTo>
                      <a:pt x="96947" y="82551"/>
                    </a:lnTo>
                    <a:lnTo>
                      <a:pt x="95387" y="82288"/>
                    </a:lnTo>
                    <a:lnTo>
                      <a:pt x="94263" y="81156"/>
                    </a:lnTo>
                    <a:lnTo>
                      <a:pt x="93595" y="78882"/>
                    </a:lnTo>
                    <a:lnTo>
                      <a:pt x="92934" y="77450"/>
                    </a:lnTo>
                    <a:lnTo>
                      <a:pt x="91810" y="75844"/>
                    </a:lnTo>
                    <a:lnTo>
                      <a:pt x="90481" y="74630"/>
                    </a:lnTo>
                    <a:lnTo>
                      <a:pt x="88493" y="73494"/>
                    </a:lnTo>
                    <a:lnTo>
                      <a:pt x="86592" y="72155"/>
                    </a:lnTo>
                    <a:lnTo>
                      <a:pt x="85941" y="71352"/>
                    </a:lnTo>
                    <a:lnTo>
                      <a:pt x="85481" y="70663"/>
                    </a:lnTo>
                    <a:lnTo>
                      <a:pt x="85163" y="69592"/>
                    </a:lnTo>
                    <a:lnTo>
                      <a:pt x="85122" y="69455"/>
                    </a:lnTo>
                    <a:lnTo>
                      <a:pt x="85299" y="67887"/>
                    </a:lnTo>
                    <a:lnTo>
                      <a:pt x="85314" y="67747"/>
                    </a:lnTo>
                    <a:lnTo>
                      <a:pt x="85234" y="65900"/>
                    </a:lnTo>
                    <a:lnTo>
                      <a:pt x="84749" y="64858"/>
                    </a:lnTo>
                    <a:lnTo>
                      <a:pt x="84191" y="64205"/>
                    </a:lnTo>
                    <a:lnTo>
                      <a:pt x="83536" y="63576"/>
                    </a:lnTo>
                    <a:lnTo>
                      <a:pt x="83009" y="63313"/>
                    </a:lnTo>
                    <a:lnTo>
                      <a:pt x="81917" y="63078"/>
                    </a:lnTo>
                    <a:lnTo>
                      <a:pt x="80566" y="62873"/>
                    </a:lnTo>
                    <a:lnTo>
                      <a:pt x="79516" y="62751"/>
                    </a:lnTo>
                    <a:lnTo>
                      <a:pt x="77583" y="62542"/>
                    </a:lnTo>
                    <a:lnTo>
                      <a:pt x="76915" y="62375"/>
                    </a:lnTo>
                    <a:lnTo>
                      <a:pt x="76193" y="61612"/>
                    </a:lnTo>
                    <a:lnTo>
                      <a:pt x="74757" y="62013"/>
                    </a:lnTo>
                    <a:lnTo>
                      <a:pt x="73765" y="62347"/>
                    </a:lnTo>
                    <a:lnTo>
                      <a:pt x="72840" y="62217"/>
                    </a:lnTo>
                    <a:lnTo>
                      <a:pt x="71036" y="62542"/>
                    </a:lnTo>
                    <a:lnTo>
                      <a:pt x="69890" y="63785"/>
                    </a:lnTo>
                    <a:lnTo>
                      <a:pt x="69068" y="65648"/>
                    </a:lnTo>
                    <a:lnTo>
                      <a:pt x="68846" y="67008"/>
                    </a:lnTo>
                    <a:lnTo>
                      <a:pt x="68204" y="68396"/>
                    </a:lnTo>
                    <a:lnTo>
                      <a:pt x="66226" y="69384"/>
                    </a:lnTo>
                    <a:lnTo>
                      <a:pt x="64178" y="70817"/>
                    </a:lnTo>
                    <a:lnTo>
                      <a:pt x="61972" y="72300"/>
                    </a:lnTo>
                    <a:lnTo>
                      <a:pt x="60819" y="73144"/>
                    </a:lnTo>
                    <a:lnTo>
                      <a:pt x="60463" y="73995"/>
                    </a:lnTo>
                    <a:lnTo>
                      <a:pt x="60216" y="74506"/>
                    </a:lnTo>
                    <a:lnTo>
                      <a:pt x="59166" y="74618"/>
                    </a:lnTo>
                    <a:lnTo>
                      <a:pt x="57509" y="74002"/>
                    </a:lnTo>
                    <a:lnTo>
                      <a:pt x="56710" y="74872"/>
                    </a:lnTo>
                    <a:lnTo>
                      <a:pt x="55358" y="76380"/>
                    </a:lnTo>
                    <a:lnTo>
                      <a:pt x="54770" y="76695"/>
                    </a:lnTo>
                    <a:lnTo>
                      <a:pt x="54289" y="76502"/>
                    </a:lnTo>
                    <a:lnTo>
                      <a:pt x="53788" y="75912"/>
                    </a:lnTo>
                    <a:lnTo>
                      <a:pt x="53701" y="75118"/>
                    </a:lnTo>
                    <a:lnTo>
                      <a:pt x="53666" y="74792"/>
                    </a:lnTo>
                    <a:lnTo>
                      <a:pt x="53733" y="74459"/>
                    </a:lnTo>
                    <a:lnTo>
                      <a:pt x="53807" y="74098"/>
                    </a:lnTo>
                    <a:lnTo>
                      <a:pt x="53094" y="72743"/>
                    </a:lnTo>
                    <a:lnTo>
                      <a:pt x="52568" y="72104"/>
                    </a:lnTo>
                    <a:lnTo>
                      <a:pt x="51437" y="72302"/>
                    </a:lnTo>
                    <a:lnTo>
                      <a:pt x="50432" y="71159"/>
                    </a:lnTo>
                    <a:lnTo>
                      <a:pt x="49450" y="71436"/>
                    </a:lnTo>
                    <a:lnTo>
                      <a:pt x="48747" y="71786"/>
                    </a:lnTo>
                    <a:lnTo>
                      <a:pt x="47845" y="72214"/>
                    </a:lnTo>
                    <a:lnTo>
                      <a:pt x="46814" y="72575"/>
                    </a:lnTo>
                    <a:lnTo>
                      <a:pt x="46952" y="73028"/>
                    </a:lnTo>
                    <a:lnTo>
                      <a:pt x="46968" y="73080"/>
                    </a:lnTo>
                    <a:lnTo>
                      <a:pt x="46817" y="73075"/>
                    </a:lnTo>
                    <a:lnTo>
                      <a:pt x="46361" y="73058"/>
                    </a:lnTo>
                    <a:lnTo>
                      <a:pt x="44891" y="72560"/>
                    </a:lnTo>
                    <a:lnTo>
                      <a:pt x="43767" y="73292"/>
                    </a:lnTo>
                    <a:lnTo>
                      <a:pt x="42752" y="74078"/>
                    </a:lnTo>
                    <a:lnTo>
                      <a:pt x="42181" y="74397"/>
                    </a:lnTo>
                    <a:lnTo>
                      <a:pt x="41840" y="74027"/>
                    </a:lnTo>
                    <a:lnTo>
                      <a:pt x="41131" y="74374"/>
                    </a:lnTo>
                    <a:lnTo>
                      <a:pt x="41345" y="74770"/>
                    </a:lnTo>
                    <a:lnTo>
                      <a:pt x="41648" y="75330"/>
                    </a:lnTo>
                    <a:lnTo>
                      <a:pt x="41606" y="75754"/>
                    </a:lnTo>
                    <a:lnTo>
                      <a:pt x="41535" y="76481"/>
                    </a:lnTo>
                    <a:lnTo>
                      <a:pt x="40007" y="78089"/>
                    </a:lnTo>
                    <a:lnTo>
                      <a:pt x="38774" y="79389"/>
                    </a:lnTo>
                    <a:lnTo>
                      <a:pt x="38039" y="79059"/>
                    </a:lnTo>
                    <a:lnTo>
                      <a:pt x="36889" y="78988"/>
                    </a:lnTo>
                    <a:lnTo>
                      <a:pt x="36045" y="78975"/>
                    </a:lnTo>
                    <a:lnTo>
                      <a:pt x="35400" y="78809"/>
                    </a:lnTo>
                    <a:lnTo>
                      <a:pt x="34728" y="79338"/>
                    </a:lnTo>
                    <a:lnTo>
                      <a:pt x="34019" y="79729"/>
                    </a:lnTo>
                    <a:lnTo>
                      <a:pt x="33162" y="81187"/>
                    </a:lnTo>
                    <a:lnTo>
                      <a:pt x="32253" y="82333"/>
                    </a:lnTo>
                    <a:lnTo>
                      <a:pt x="31129" y="82937"/>
                    </a:lnTo>
                    <a:lnTo>
                      <a:pt x="29880" y="83551"/>
                    </a:lnTo>
                    <a:lnTo>
                      <a:pt x="29193" y="83435"/>
                    </a:lnTo>
                    <a:lnTo>
                      <a:pt x="27915" y="83650"/>
                    </a:lnTo>
                    <a:lnTo>
                      <a:pt x="27636" y="83053"/>
                    </a:lnTo>
                    <a:lnTo>
                      <a:pt x="27309" y="81650"/>
                    </a:lnTo>
                    <a:lnTo>
                      <a:pt x="27311" y="81145"/>
                    </a:lnTo>
                    <a:lnTo>
                      <a:pt x="27312" y="80645"/>
                    </a:lnTo>
                    <a:lnTo>
                      <a:pt x="27621" y="79658"/>
                    </a:lnTo>
                    <a:lnTo>
                      <a:pt x="27690" y="79437"/>
                    </a:lnTo>
                    <a:lnTo>
                      <a:pt x="27517" y="78740"/>
                    </a:lnTo>
                    <a:lnTo>
                      <a:pt x="27225" y="78288"/>
                    </a:lnTo>
                    <a:lnTo>
                      <a:pt x="27061" y="77311"/>
                    </a:lnTo>
                    <a:lnTo>
                      <a:pt x="25863" y="76998"/>
                    </a:lnTo>
                    <a:lnTo>
                      <a:pt x="24159" y="76692"/>
                    </a:lnTo>
                    <a:lnTo>
                      <a:pt x="23442" y="76651"/>
                    </a:lnTo>
                    <a:lnTo>
                      <a:pt x="22788" y="76011"/>
                    </a:lnTo>
                    <a:lnTo>
                      <a:pt x="21519" y="75931"/>
                    </a:lnTo>
                    <a:lnTo>
                      <a:pt x="20832" y="75956"/>
                    </a:lnTo>
                    <a:lnTo>
                      <a:pt x="19256" y="75536"/>
                    </a:lnTo>
                    <a:lnTo>
                      <a:pt x="18064" y="75590"/>
                    </a:lnTo>
                    <a:lnTo>
                      <a:pt x="17111" y="75935"/>
                    </a:lnTo>
                    <a:lnTo>
                      <a:pt x="16164" y="75196"/>
                    </a:lnTo>
                    <a:lnTo>
                      <a:pt x="15329" y="74971"/>
                    </a:lnTo>
                    <a:lnTo>
                      <a:pt x="14247" y="75594"/>
                    </a:lnTo>
                    <a:lnTo>
                      <a:pt x="13743" y="76233"/>
                    </a:lnTo>
                    <a:lnTo>
                      <a:pt x="13049" y="75794"/>
                    </a:lnTo>
                    <a:lnTo>
                      <a:pt x="12442" y="75549"/>
                    </a:lnTo>
                    <a:lnTo>
                      <a:pt x="11547" y="75392"/>
                    </a:lnTo>
                    <a:lnTo>
                      <a:pt x="11052" y="76214"/>
                    </a:lnTo>
                    <a:lnTo>
                      <a:pt x="11010" y="76859"/>
                    </a:lnTo>
                    <a:lnTo>
                      <a:pt x="10185" y="77292"/>
                    </a:lnTo>
                    <a:lnTo>
                      <a:pt x="9748" y="77788"/>
                    </a:lnTo>
                    <a:lnTo>
                      <a:pt x="9902" y="78114"/>
                    </a:lnTo>
                    <a:lnTo>
                      <a:pt x="10217" y="78788"/>
                    </a:lnTo>
                    <a:lnTo>
                      <a:pt x="10760" y="80597"/>
                    </a:lnTo>
                    <a:lnTo>
                      <a:pt x="10707" y="80921"/>
                    </a:lnTo>
                    <a:lnTo>
                      <a:pt x="10407" y="82761"/>
                    </a:lnTo>
                    <a:lnTo>
                      <a:pt x="10459" y="82943"/>
                    </a:lnTo>
                    <a:lnTo>
                      <a:pt x="10782" y="84074"/>
                    </a:lnTo>
                    <a:lnTo>
                      <a:pt x="11261" y="85034"/>
                    </a:lnTo>
                    <a:lnTo>
                      <a:pt x="11852" y="86369"/>
                    </a:lnTo>
                    <a:lnTo>
                      <a:pt x="11751" y="86643"/>
                    </a:lnTo>
                    <a:lnTo>
                      <a:pt x="11396" y="87612"/>
                    </a:lnTo>
                    <a:lnTo>
                      <a:pt x="10005" y="89317"/>
                    </a:lnTo>
                    <a:lnTo>
                      <a:pt x="9964" y="91888"/>
                    </a:lnTo>
                    <a:lnTo>
                      <a:pt x="9971" y="91951"/>
                    </a:lnTo>
                    <a:lnTo>
                      <a:pt x="10256" y="94409"/>
                    </a:lnTo>
                    <a:lnTo>
                      <a:pt x="11598" y="97475"/>
                    </a:lnTo>
                    <a:lnTo>
                      <a:pt x="12047" y="100173"/>
                    </a:lnTo>
                    <a:lnTo>
                      <a:pt x="12760" y="103249"/>
                    </a:lnTo>
                    <a:lnTo>
                      <a:pt x="13223" y="105442"/>
                    </a:lnTo>
                    <a:lnTo>
                      <a:pt x="13585" y="107840"/>
                    </a:lnTo>
                    <a:lnTo>
                      <a:pt x="14231" y="110594"/>
                    </a:lnTo>
                    <a:lnTo>
                      <a:pt x="14468" y="112567"/>
                    </a:lnTo>
                    <a:lnTo>
                      <a:pt x="14466" y="113044"/>
                    </a:lnTo>
                    <a:lnTo>
                      <a:pt x="14467" y="113067"/>
                    </a:lnTo>
                    <a:lnTo>
                      <a:pt x="14463" y="113668"/>
                    </a:lnTo>
                    <a:lnTo>
                      <a:pt x="13110" y="115344"/>
                    </a:lnTo>
                    <a:lnTo>
                      <a:pt x="11778" y="116509"/>
                    </a:lnTo>
                    <a:lnTo>
                      <a:pt x="10387" y="117845"/>
                    </a:lnTo>
                    <a:lnTo>
                      <a:pt x="9042" y="120420"/>
                    </a:lnTo>
                    <a:lnTo>
                      <a:pt x="8153" y="121868"/>
                    </a:lnTo>
                    <a:lnTo>
                      <a:pt x="6730" y="123473"/>
                    </a:lnTo>
                    <a:lnTo>
                      <a:pt x="4521" y="125390"/>
                    </a:lnTo>
                    <a:lnTo>
                      <a:pt x="2669" y="127163"/>
                    </a:lnTo>
                    <a:lnTo>
                      <a:pt x="1384" y="128199"/>
                    </a:lnTo>
                    <a:lnTo>
                      <a:pt x="1393" y="128693"/>
                    </a:lnTo>
                    <a:lnTo>
                      <a:pt x="1394" y="128770"/>
                    </a:lnTo>
                    <a:lnTo>
                      <a:pt x="1362" y="129821"/>
                    </a:lnTo>
                    <a:lnTo>
                      <a:pt x="1378" y="131086"/>
                    </a:lnTo>
                    <a:lnTo>
                      <a:pt x="1451" y="132785"/>
                    </a:lnTo>
                    <a:lnTo>
                      <a:pt x="1243" y="134011"/>
                    </a:lnTo>
                    <a:lnTo>
                      <a:pt x="193" y="136332"/>
                    </a:lnTo>
                    <a:lnTo>
                      <a:pt x="180" y="137752"/>
                    </a:lnTo>
                    <a:lnTo>
                      <a:pt x="806" y="139717"/>
                    </a:lnTo>
                    <a:lnTo>
                      <a:pt x="1609" y="140648"/>
                    </a:lnTo>
                    <a:lnTo>
                      <a:pt x="2566" y="141742"/>
                    </a:lnTo>
                    <a:lnTo>
                      <a:pt x="3346" y="142774"/>
                    </a:lnTo>
                    <a:lnTo>
                      <a:pt x="5113" y="145833"/>
                    </a:lnTo>
                    <a:lnTo>
                      <a:pt x="5735" y="147125"/>
                    </a:lnTo>
                    <a:lnTo>
                      <a:pt x="6342" y="148520"/>
                    </a:lnTo>
                    <a:lnTo>
                      <a:pt x="6795" y="150274"/>
                    </a:lnTo>
                    <a:lnTo>
                      <a:pt x="7048" y="152136"/>
                    </a:lnTo>
                    <a:lnTo>
                      <a:pt x="7270" y="153401"/>
                    </a:lnTo>
                    <a:lnTo>
                      <a:pt x="7267" y="154134"/>
                    </a:lnTo>
                    <a:lnTo>
                      <a:pt x="7257" y="156779"/>
                    </a:lnTo>
                    <a:lnTo>
                      <a:pt x="7250" y="157906"/>
                    </a:lnTo>
                    <a:lnTo>
                      <a:pt x="7170" y="159489"/>
                    </a:lnTo>
                    <a:lnTo>
                      <a:pt x="7218" y="161197"/>
                    </a:lnTo>
                    <a:lnTo>
                      <a:pt x="7234" y="162654"/>
                    </a:lnTo>
                    <a:lnTo>
                      <a:pt x="7260" y="163824"/>
                    </a:lnTo>
                    <a:lnTo>
                      <a:pt x="7257" y="165493"/>
                    </a:lnTo>
                    <a:lnTo>
                      <a:pt x="7453" y="167043"/>
                    </a:lnTo>
                    <a:lnTo>
                      <a:pt x="7645" y="168482"/>
                    </a:lnTo>
                    <a:lnTo>
                      <a:pt x="7918" y="170071"/>
                    </a:lnTo>
                    <a:lnTo>
                      <a:pt x="8329" y="171924"/>
                    </a:lnTo>
                    <a:lnTo>
                      <a:pt x="9745" y="175815"/>
                    </a:lnTo>
                    <a:lnTo>
                      <a:pt x="10709" y="177964"/>
                    </a:lnTo>
                    <a:lnTo>
                      <a:pt x="11900" y="178313"/>
                    </a:lnTo>
                    <a:lnTo>
                      <a:pt x="13678" y="178769"/>
                    </a:lnTo>
                    <a:lnTo>
                      <a:pt x="15127" y="179042"/>
                    </a:lnTo>
                    <a:lnTo>
                      <a:pt x="17034" y="179254"/>
                    </a:lnTo>
                    <a:lnTo>
                      <a:pt x="18402" y="179788"/>
                    </a:lnTo>
                    <a:lnTo>
                      <a:pt x="19715" y="180517"/>
                    </a:lnTo>
                    <a:lnTo>
                      <a:pt x="20909" y="181755"/>
                    </a:lnTo>
                    <a:lnTo>
                      <a:pt x="21927" y="182956"/>
                    </a:lnTo>
                    <a:lnTo>
                      <a:pt x="22621" y="184311"/>
                    </a:lnTo>
                    <a:lnTo>
                      <a:pt x="23417" y="186241"/>
                    </a:lnTo>
                    <a:lnTo>
                      <a:pt x="23956" y="187791"/>
                    </a:lnTo>
                    <a:lnTo>
                      <a:pt x="24467" y="189776"/>
                    </a:lnTo>
                    <a:lnTo>
                      <a:pt x="24926" y="191308"/>
                    </a:lnTo>
                    <a:lnTo>
                      <a:pt x="25591" y="192926"/>
                    </a:lnTo>
                    <a:lnTo>
                      <a:pt x="26297" y="194659"/>
                    </a:lnTo>
                    <a:lnTo>
                      <a:pt x="26628" y="195912"/>
                    </a:lnTo>
                    <a:lnTo>
                      <a:pt x="26666" y="197796"/>
                    </a:lnTo>
                    <a:lnTo>
                      <a:pt x="26807" y="198403"/>
                    </a:lnTo>
                    <a:lnTo>
                      <a:pt x="27087" y="199027"/>
                    </a:lnTo>
                    <a:lnTo>
                      <a:pt x="27196" y="199733"/>
                    </a:lnTo>
                    <a:lnTo>
                      <a:pt x="27093" y="200757"/>
                    </a:lnTo>
                    <a:lnTo>
                      <a:pt x="27568" y="201418"/>
                    </a:lnTo>
                    <a:lnTo>
                      <a:pt x="28506" y="202157"/>
                    </a:lnTo>
                    <a:lnTo>
                      <a:pt x="29732" y="203396"/>
                    </a:lnTo>
                    <a:lnTo>
                      <a:pt x="31408" y="204748"/>
                    </a:lnTo>
                    <a:lnTo>
                      <a:pt x="32632" y="205872"/>
                    </a:lnTo>
                    <a:lnTo>
                      <a:pt x="32950" y="206585"/>
                    </a:lnTo>
                    <a:lnTo>
                      <a:pt x="33354" y="208447"/>
                    </a:lnTo>
                    <a:lnTo>
                      <a:pt x="34273" y="209629"/>
                    </a:lnTo>
                    <a:lnTo>
                      <a:pt x="35778" y="210161"/>
                    </a:lnTo>
                    <a:lnTo>
                      <a:pt x="37817" y="210556"/>
                    </a:lnTo>
                    <a:lnTo>
                      <a:pt x="39705" y="210827"/>
                    </a:lnTo>
                    <a:lnTo>
                      <a:pt x="40649" y="211112"/>
                    </a:lnTo>
                    <a:lnTo>
                      <a:pt x="41009" y="212325"/>
                    </a:lnTo>
                    <a:lnTo>
                      <a:pt x="41535" y="213173"/>
                    </a:lnTo>
                    <a:lnTo>
                      <a:pt x="42422" y="213690"/>
                    </a:lnTo>
                    <a:lnTo>
                      <a:pt x="43927" y="213882"/>
                    </a:lnTo>
                    <a:lnTo>
                      <a:pt x="44412" y="214365"/>
                    </a:lnTo>
                    <a:lnTo>
                      <a:pt x="45074" y="214766"/>
                    </a:lnTo>
                    <a:lnTo>
                      <a:pt x="45703" y="214878"/>
                    </a:lnTo>
                    <a:lnTo>
                      <a:pt x="46570" y="215428"/>
                    </a:lnTo>
                    <a:lnTo>
                      <a:pt x="47559" y="215758"/>
                    </a:lnTo>
                    <a:lnTo>
                      <a:pt x="48474" y="216069"/>
                    </a:lnTo>
                    <a:lnTo>
                      <a:pt x="49874" y="216326"/>
                    </a:lnTo>
                    <a:lnTo>
                      <a:pt x="50099" y="215447"/>
                    </a:lnTo>
                    <a:lnTo>
                      <a:pt x="49912" y="215042"/>
                    </a:lnTo>
                    <a:lnTo>
                      <a:pt x="49129" y="214817"/>
                    </a:lnTo>
                    <a:lnTo>
                      <a:pt x="48140" y="214544"/>
                    </a:lnTo>
                    <a:lnTo>
                      <a:pt x="48207" y="213902"/>
                    </a:lnTo>
                    <a:lnTo>
                      <a:pt x="48493" y="213314"/>
                    </a:lnTo>
                    <a:lnTo>
                      <a:pt x="48493" y="212707"/>
                    </a:lnTo>
                    <a:lnTo>
                      <a:pt x="48923" y="212100"/>
                    </a:lnTo>
                    <a:lnTo>
                      <a:pt x="49761" y="212476"/>
                    </a:lnTo>
                    <a:lnTo>
                      <a:pt x="50320" y="212531"/>
                    </a:lnTo>
                    <a:lnTo>
                      <a:pt x="50920" y="213148"/>
                    </a:lnTo>
                    <a:lnTo>
                      <a:pt x="51367" y="213539"/>
                    </a:lnTo>
                    <a:lnTo>
                      <a:pt x="51630" y="214069"/>
                    </a:lnTo>
                    <a:lnTo>
                      <a:pt x="51087" y="214380"/>
                    </a:lnTo>
                    <a:lnTo>
                      <a:pt x="51312" y="214804"/>
                    </a:lnTo>
                    <a:lnTo>
                      <a:pt x="51852" y="214932"/>
                    </a:lnTo>
                    <a:lnTo>
                      <a:pt x="52542" y="214859"/>
                    </a:lnTo>
                    <a:lnTo>
                      <a:pt x="53476" y="214380"/>
                    </a:lnTo>
                    <a:lnTo>
                      <a:pt x="54150" y="213976"/>
                    </a:lnTo>
                    <a:lnTo>
                      <a:pt x="53775" y="213462"/>
                    </a:lnTo>
                    <a:lnTo>
                      <a:pt x="54279" y="213205"/>
                    </a:lnTo>
                    <a:lnTo>
                      <a:pt x="55062" y="213205"/>
                    </a:lnTo>
                    <a:lnTo>
                      <a:pt x="55400" y="213556"/>
                    </a:lnTo>
                    <a:lnTo>
                      <a:pt x="55419" y="214842"/>
                    </a:lnTo>
                    <a:lnTo>
                      <a:pt x="55791" y="215559"/>
                    </a:lnTo>
                    <a:lnTo>
                      <a:pt x="55249" y="215722"/>
                    </a:lnTo>
                    <a:lnTo>
                      <a:pt x="55268" y="216166"/>
                    </a:lnTo>
                    <a:lnTo>
                      <a:pt x="55791" y="216699"/>
                    </a:lnTo>
                    <a:lnTo>
                      <a:pt x="56311" y="217138"/>
                    </a:lnTo>
                    <a:lnTo>
                      <a:pt x="56873" y="217212"/>
                    </a:lnTo>
                    <a:lnTo>
                      <a:pt x="57637" y="217893"/>
                    </a:lnTo>
                    <a:lnTo>
                      <a:pt x="57339" y="218410"/>
                    </a:lnTo>
                    <a:lnTo>
                      <a:pt x="56909" y="219177"/>
                    </a:lnTo>
                    <a:lnTo>
                      <a:pt x="58825" y="218769"/>
                    </a:lnTo>
                    <a:lnTo>
                      <a:pt x="58915" y="219222"/>
                    </a:lnTo>
                    <a:lnTo>
                      <a:pt x="58318" y="219456"/>
                    </a:lnTo>
                    <a:lnTo>
                      <a:pt x="58341" y="220191"/>
                    </a:lnTo>
                    <a:lnTo>
                      <a:pt x="57583" y="220311"/>
                    </a:lnTo>
                    <a:lnTo>
                      <a:pt x="57637" y="221387"/>
                    </a:lnTo>
                    <a:lnTo>
                      <a:pt x="57772" y="222240"/>
                    </a:lnTo>
                    <a:lnTo>
                      <a:pt x="58337" y="223242"/>
                    </a:lnTo>
                    <a:lnTo>
                      <a:pt x="58450" y="224301"/>
                    </a:lnTo>
                    <a:lnTo>
                      <a:pt x="57837" y="225358"/>
                    </a:lnTo>
                    <a:lnTo>
                      <a:pt x="58312" y="226402"/>
                    </a:lnTo>
                    <a:lnTo>
                      <a:pt x="58427" y="226992"/>
                    </a:lnTo>
                    <a:lnTo>
                      <a:pt x="58594" y="227622"/>
                    </a:lnTo>
                    <a:lnTo>
                      <a:pt x="58581" y="228347"/>
                    </a:lnTo>
                    <a:lnTo>
                      <a:pt x="58459" y="229024"/>
                    </a:lnTo>
                    <a:lnTo>
                      <a:pt x="58466" y="229824"/>
                    </a:lnTo>
                    <a:lnTo>
                      <a:pt x="57872" y="230608"/>
                    </a:lnTo>
                    <a:lnTo>
                      <a:pt x="57519" y="230951"/>
                    </a:lnTo>
                    <a:lnTo>
                      <a:pt x="57496" y="231533"/>
                    </a:lnTo>
                    <a:lnTo>
                      <a:pt x="57111" y="232110"/>
                    </a:lnTo>
                    <a:lnTo>
                      <a:pt x="57255" y="232730"/>
                    </a:lnTo>
                    <a:lnTo>
                      <a:pt x="57471" y="233264"/>
                    </a:lnTo>
                    <a:lnTo>
                      <a:pt x="58344" y="233481"/>
                    </a:lnTo>
                    <a:lnTo>
                      <a:pt x="58915" y="233212"/>
                    </a:lnTo>
                    <a:lnTo>
                      <a:pt x="59358" y="233253"/>
                    </a:lnTo>
                    <a:lnTo>
                      <a:pt x="60922" y="234306"/>
                    </a:lnTo>
                    <a:lnTo>
                      <a:pt x="61548" y="234672"/>
                    </a:lnTo>
                    <a:lnTo>
                      <a:pt x="62836" y="236455"/>
                    </a:lnTo>
                    <a:lnTo>
                      <a:pt x="62011" y="237190"/>
                    </a:lnTo>
                    <a:lnTo>
                      <a:pt x="63369" y="238821"/>
                    </a:lnTo>
                    <a:lnTo>
                      <a:pt x="63032" y="239231"/>
                    </a:lnTo>
                    <a:lnTo>
                      <a:pt x="62524" y="239836"/>
                    </a:lnTo>
                    <a:lnTo>
                      <a:pt x="62145" y="240439"/>
                    </a:lnTo>
                    <a:lnTo>
                      <a:pt x="61612" y="241456"/>
                    </a:lnTo>
                    <a:lnTo>
                      <a:pt x="61243" y="242074"/>
                    </a:lnTo>
                    <a:lnTo>
                      <a:pt x="60752" y="242822"/>
                    </a:lnTo>
                    <a:lnTo>
                      <a:pt x="60360" y="243637"/>
                    </a:lnTo>
                    <a:lnTo>
                      <a:pt x="59846" y="244687"/>
                    </a:lnTo>
                    <a:lnTo>
                      <a:pt x="59599" y="245910"/>
                    </a:lnTo>
                    <a:lnTo>
                      <a:pt x="58925" y="247480"/>
                    </a:lnTo>
                    <a:lnTo>
                      <a:pt x="58193" y="248581"/>
                    </a:lnTo>
                    <a:lnTo>
                      <a:pt x="57310" y="250352"/>
                    </a:lnTo>
                    <a:lnTo>
                      <a:pt x="57246" y="251693"/>
                    </a:lnTo>
                    <a:lnTo>
                      <a:pt x="58411" y="254104"/>
                    </a:lnTo>
                    <a:lnTo>
                      <a:pt x="61063" y="256762"/>
                    </a:lnTo>
                    <a:lnTo>
                      <a:pt x="61455" y="258054"/>
                    </a:lnTo>
                    <a:lnTo>
                      <a:pt x="61561" y="258924"/>
                    </a:lnTo>
                    <a:lnTo>
                      <a:pt x="61381" y="260324"/>
                    </a:lnTo>
                    <a:lnTo>
                      <a:pt x="61246" y="260882"/>
                    </a:lnTo>
                    <a:lnTo>
                      <a:pt x="60765" y="261769"/>
                    </a:lnTo>
                    <a:lnTo>
                      <a:pt x="60052" y="262253"/>
                    </a:lnTo>
                    <a:lnTo>
                      <a:pt x="59927" y="262947"/>
                    </a:lnTo>
                    <a:lnTo>
                      <a:pt x="59676" y="263486"/>
                    </a:lnTo>
                    <a:lnTo>
                      <a:pt x="59558" y="264362"/>
                    </a:lnTo>
                    <a:lnTo>
                      <a:pt x="59089" y="265063"/>
                    </a:lnTo>
                    <a:lnTo>
                      <a:pt x="58822" y="265969"/>
                    </a:lnTo>
                    <a:lnTo>
                      <a:pt x="59757" y="267711"/>
                    </a:lnTo>
                    <a:lnTo>
                      <a:pt x="59670" y="268511"/>
                    </a:lnTo>
                    <a:lnTo>
                      <a:pt x="59297" y="269465"/>
                    </a:lnTo>
                    <a:lnTo>
                      <a:pt x="58996" y="270014"/>
                    </a:lnTo>
                    <a:lnTo>
                      <a:pt x="58504" y="270974"/>
                    </a:lnTo>
                    <a:lnTo>
                      <a:pt x="58504" y="271854"/>
                    </a:lnTo>
                    <a:lnTo>
                      <a:pt x="58488" y="272579"/>
                    </a:lnTo>
                    <a:lnTo>
                      <a:pt x="58427" y="273427"/>
                    </a:lnTo>
                    <a:lnTo>
                      <a:pt x="58280" y="274537"/>
                    </a:lnTo>
                    <a:lnTo>
                      <a:pt x="57499" y="274926"/>
                    </a:lnTo>
                    <a:lnTo>
                      <a:pt x="56982" y="275334"/>
                    </a:lnTo>
                    <a:lnTo>
                      <a:pt x="56719" y="276075"/>
                    </a:lnTo>
                    <a:lnTo>
                      <a:pt x="55207" y="277954"/>
                    </a:lnTo>
                    <a:lnTo>
                      <a:pt x="54738" y="278519"/>
                    </a:lnTo>
                    <a:lnTo>
                      <a:pt x="54009" y="280096"/>
                    </a:lnTo>
                    <a:lnTo>
                      <a:pt x="52507" y="283358"/>
                    </a:lnTo>
                    <a:lnTo>
                      <a:pt x="52022" y="284414"/>
                    </a:lnTo>
                    <a:lnTo>
                      <a:pt x="48955" y="286228"/>
                    </a:lnTo>
                    <a:lnTo>
                      <a:pt x="45892" y="286383"/>
                    </a:lnTo>
                    <a:lnTo>
                      <a:pt x="45167" y="286418"/>
                    </a:lnTo>
                    <a:lnTo>
                      <a:pt x="45167" y="285586"/>
                    </a:lnTo>
                    <a:lnTo>
                      <a:pt x="45228" y="284456"/>
                    </a:lnTo>
                    <a:lnTo>
                      <a:pt x="44293" y="283817"/>
                    </a:lnTo>
                    <a:lnTo>
                      <a:pt x="43343" y="284288"/>
                    </a:lnTo>
                    <a:lnTo>
                      <a:pt x="42563" y="284755"/>
                    </a:lnTo>
                    <a:lnTo>
                      <a:pt x="41699" y="285362"/>
                    </a:lnTo>
                    <a:lnTo>
                      <a:pt x="48824" y="305692"/>
                    </a:lnTo>
                    <a:lnTo>
                      <a:pt x="52693" y="316953"/>
                    </a:lnTo>
                    <a:lnTo>
                      <a:pt x="53833" y="320273"/>
                    </a:lnTo>
                    <a:lnTo>
                      <a:pt x="55875" y="326215"/>
                    </a:lnTo>
                    <a:lnTo>
                      <a:pt x="55637" y="333831"/>
                    </a:lnTo>
                    <a:lnTo>
                      <a:pt x="55730" y="336044"/>
                    </a:lnTo>
                    <a:lnTo>
                      <a:pt x="55913" y="337399"/>
                    </a:lnTo>
                    <a:lnTo>
                      <a:pt x="56324" y="338468"/>
                    </a:lnTo>
                    <a:lnTo>
                      <a:pt x="57008" y="339829"/>
                    </a:lnTo>
                    <a:lnTo>
                      <a:pt x="57766" y="341521"/>
                    </a:lnTo>
                    <a:lnTo>
                      <a:pt x="58530" y="343384"/>
                    </a:lnTo>
                    <a:lnTo>
                      <a:pt x="59564" y="345099"/>
                    </a:lnTo>
                    <a:lnTo>
                      <a:pt x="60794" y="346957"/>
                    </a:lnTo>
                    <a:lnTo>
                      <a:pt x="61779" y="348543"/>
                    </a:lnTo>
                    <a:lnTo>
                      <a:pt x="62235" y="349234"/>
                    </a:lnTo>
                    <a:lnTo>
                      <a:pt x="62993" y="350055"/>
                    </a:lnTo>
                    <a:lnTo>
                      <a:pt x="63789" y="350944"/>
                    </a:lnTo>
                    <a:lnTo>
                      <a:pt x="64691" y="352007"/>
                    </a:lnTo>
                    <a:lnTo>
                      <a:pt x="65536" y="352993"/>
                    </a:lnTo>
                    <a:lnTo>
                      <a:pt x="66714" y="353982"/>
                    </a:lnTo>
                    <a:lnTo>
                      <a:pt x="67533" y="354785"/>
                    </a:lnTo>
                    <a:lnTo>
                      <a:pt x="68243" y="355401"/>
                    </a:lnTo>
                    <a:lnTo>
                      <a:pt x="69045" y="356705"/>
                    </a:lnTo>
                    <a:lnTo>
                      <a:pt x="69296" y="358199"/>
                    </a:lnTo>
                    <a:lnTo>
                      <a:pt x="69203" y="359348"/>
                    </a:lnTo>
                    <a:lnTo>
                      <a:pt x="69113" y="361364"/>
                    </a:lnTo>
                    <a:lnTo>
                      <a:pt x="68878" y="363229"/>
                    </a:lnTo>
                    <a:lnTo>
                      <a:pt x="68898" y="365095"/>
                    </a:lnTo>
                    <a:lnTo>
                      <a:pt x="68843" y="367355"/>
                    </a:lnTo>
                    <a:lnTo>
                      <a:pt x="69029" y="369147"/>
                    </a:lnTo>
                    <a:lnTo>
                      <a:pt x="69126" y="371301"/>
                    </a:lnTo>
                    <a:lnTo>
                      <a:pt x="69354" y="372833"/>
                    </a:lnTo>
                    <a:lnTo>
                      <a:pt x="69203" y="374959"/>
                    </a:lnTo>
                    <a:lnTo>
                      <a:pt x="69171" y="377094"/>
                    </a:lnTo>
                    <a:lnTo>
                      <a:pt x="68962" y="379042"/>
                    </a:lnTo>
                    <a:lnTo>
                      <a:pt x="68724" y="382057"/>
                    </a:lnTo>
                    <a:lnTo>
                      <a:pt x="68535" y="384218"/>
                    </a:lnTo>
                    <a:lnTo>
                      <a:pt x="68172" y="386738"/>
                    </a:lnTo>
                    <a:lnTo>
                      <a:pt x="67947" y="389471"/>
                    </a:lnTo>
                    <a:lnTo>
                      <a:pt x="67934" y="391549"/>
                    </a:lnTo>
                    <a:lnTo>
                      <a:pt x="67877" y="393173"/>
                    </a:lnTo>
                    <a:lnTo>
                      <a:pt x="67719" y="394281"/>
                    </a:lnTo>
                    <a:lnTo>
                      <a:pt x="67389" y="395661"/>
                    </a:lnTo>
                    <a:lnTo>
                      <a:pt x="67311" y="396531"/>
                    </a:lnTo>
                    <a:lnTo>
                      <a:pt x="66814" y="398054"/>
                    </a:lnTo>
                    <a:lnTo>
                      <a:pt x="66185" y="398886"/>
                    </a:lnTo>
                    <a:lnTo>
                      <a:pt x="65571" y="399258"/>
                    </a:lnTo>
                    <a:lnTo>
                      <a:pt x="64820" y="399527"/>
                    </a:lnTo>
                    <a:lnTo>
                      <a:pt x="64101" y="399685"/>
                    </a:lnTo>
                    <a:lnTo>
                      <a:pt x="63028" y="399739"/>
                    </a:lnTo>
                    <a:lnTo>
                      <a:pt x="62322" y="399627"/>
                    </a:lnTo>
                    <a:lnTo>
                      <a:pt x="61458" y="399325"/>
                    </a:lnTo>
                    <a:lnTo>
                      <a:pt x="60569" y="398911"/>
                    </a:lnTo>
                    <a:lnTo>
                      <a:pt x="59651" y="398512"/>
                    </a:lnTo>
                    <a:lnTo>
                      <a:pt x="58623" y="398018"/>
                    </a:lnTo>
                    <a:lnTo>
                      <a:pt x="57153" y="397540"/>
                    </a:lnTo>
                    <a:lnTo>
                      <a:pt x="56562" y="397501"/>
                    </a:lnTo>
                    <a:lnTo>
                      <a:pt x="55814" y="397514"/>
                    </a:lnTo>
                    <a:lnTo>
                      <a:pt x="54979" y="397668"/>
                    </a:lnTo>
                    <a:lnTo>
                      <a:pt x="54144" y="398491"/>
                    </a:lnTo>
                    <a:lnTo>
                      <a:pt x="53820" y="399203"/>
                    </a:lnTo>
                    <a:lnTo>
                      <a:pt x="53556" y="399878"/>
                    </a:lnTo>
                    <a:lnTo>
                      <a:pt x="53184" y="400889"/>
                    </a:lnTo>
                    <a:lnTo>
                      <a:pt x="53059" y="401361"/>
                    </a:lnTo>
                    <a:lnTo>
                      <a:pt x="52821" y="402363"/>
                    </a:lnTo>
                    <a:lnTo>
                      <a:pt x="52625" y="403403"/>
                    </a:lnTo>
                    <a:lnTo>
                      <a:pt x="52863" y="404055"/>
                    </a:lnTo>
                    <a:lnTo>
                      <a:pt x="53598" y="404225"/>
                    </a:lnTo>
                    <a:lnTo>
                      <a:pt x="54411" y="403859"/>
                    </a:lnTo>
                    <a:lnTo>
                      <a:pt x="54911" y="403721"/>
                    </a:lnTo>
                    <a:lnTo>
                      <a:pt x="55094" y="404147"/>
                    </a:lnTo>
                    <a:lnTo>
                      <a:pt x="54706" y="405149"/>
                    </a:lnTo>
                    <a:lnTo>
                      <a:pt x="54610" y="406196"/>
                    </a:lnTo>
                    <a:lnTo>
                      <a:pt x="54777" y="407435"/>
                    </a:lnTo>
                    <a:lnTo>
                      <a:pt x="55284" y="408341"/>
                    </a:lnTo>
                    <a:lnTo>
                      <a:pt x="55961" y="408553"/>
                    </a:lnTo>
                    <a:lnTo>
                      <a:pt x="57149" y="408482"/>
                    </a:lnTo>
                    <a:lnTo>
                      <a:pt x="58141" y="408601"/>
                    </a:lnTo>
                    <a:lnTo>
                      <a:pt x="58212" y="409127"/>
                    </a:lnTo>
                    <a:lnTo>
                      <a:pt x="57859" y="409446"/>
                    </a:lnTo>
                    <a:lnTo>
                      <a:pt x="57461" y="409889"/>
                    </a:lnTo>
                    <a:lnTo>
                      <a:pt x="57294" y="410461"/>
                    </a:lnTo>
                    <a:lnTo>
                      <a:pt x="57605" y="411410"/>
                    </a:lnTo>
                    <a:lnTo>
                      <a:pt x="58048" y="412040"/>
                    </a:lnTo>
                    <a:lnTo>
                      <a:pt x="57849" y="412531"/>
                    </a:lnTo>
                    <a:lnTo>
                      <a:pt x="57364" y="412721"/>
                    </a:lnTo>
                    <a:lnTo>
                      <a:pt x="56315" y="412280"/>
                    </a:lnTo>
                    <a:lnTo>
                      <a:pt x="55428" y="412512"/>
                    </a:lnTo>
                    <a:lnTo>
                      <a:pt x="54712" y="413238"/>
                    </a:lnTo>
                    <a:lnTo>
                      <a:pt x="54147" y="413619"/>
                    </a:lnTo>
                    <a:lnTo>
                      <a:pt x="53496" y="413719"/>
                    </a:lnTo>
                    <a:lnTo>
                      <a:pt x="52763" y="414114"/>
                    </a:lnTo>
                    <a:lnTo>
                      <a:pt x="52240" y="414554"/>
                    </a:lnTo>
                    <a:lnTo>
                      <a:pt x="51797" y="414589"/>
                    </a:lnTo>
                    <a:lnTo>
                      <a:pt x="50667" y="414528"/>
                    </a:lnTo>
                    <a:lnTo>
                      <a:pt x="49899" y="414509"/>
                    </a:lnTo>
                    <a:lnTo>
                      <a:pt x="48859" y="415087"/>
                    </a:lnTo>
                    <a:lnTo>
                      <a:pt x="48561" y="415478"/>
                    </a:lnTo>
                    <a:lnTo>
                      <a:pt x="48474" y="416310"/>
                    </a:lnTo>
                    <a:lnTo>
                      <a:pt x="48246" y="417283"/>
                    </a:lnTo>
                    <a:lnTo>
                      <a:pt x="47828" y="418613"/>
                    </a:lnTo>
                    <a:lnTo>
                      <a:pt x="47019" y="418905"/>
                    </a:lnTo>
                    <a:lnTo>
                      <a:pt x="46162" y="419029"/>
                    </a:lnTo>
                    <a:lnTo>
                      <a:pt x="45558" y="419505"/>
                    </a:lnTo>
                    <a:lnTo>
                      <a:pt x="45395" y="419996"/>
                    </a:lnTo>
                    <a:lnTo>
                      <a:pt x="45228" y="420867"/>
                    </a:lnTo>
                    <a:lnTo>
                      <a:pt x="44791" y="422157"/>
                    </a:lnTo>
                    <a:lnTo>
                      <a:pt x="44515" y="423227"/>
                    </a:lnTo>
                    <a:lnTo>
                      <a:pt x="44438" y="423901"/>
                    </a:lnTo>
                    <a:lnTo>
                      <a:pt x="44338" y="424906"/>
                    </a:lnTo>
                    <a:lnTo>
                      <a:pt x="44332" y="425435"/>
                    </a:lnTo>
                    <a:lnTo>
                      <a:pt x="44948" y="425229"/>
                    </a:lnTo>
                    <a:lnTo>
                      <a:pt x="45549" y="425027"/>
                    </a:lnTo>
                    <a:lnTo>
                      <a:pt x="46239" y="424784"/>
                    </a:lnTo>
                    <a:lnTo>
                      <a:pt x="46782" y="424610"/>
                    </a:lnTo>
                    <a:lnTo>
                      <a:pt x="47321" y="424427"/>
                    </a:lnTo>
                    <a:lnTo>
                      <a:pt x="48040" y="424135"/>
                    </a:lnTo>
                    <a:lnTo>
                      <a:pt x="48888" y="423862"/>
                    </a:lnTo>
                    <a:lnTo>
                      <a:pt x="49370" y="423794"/>
                    </a:lnTo>
                    <a:lnTo>
                      <a:pt x="50217" y="423660"/>
                    </a:lnTo>
                    <a:lnTo>
                      <a:pt x="50827" y="423660"/>
                    </a:lnTo>
                    <a:lnTo>
                      <a:pt x="51409" y="423689"/>
                    </a:lnTo>
                    <a:lnTo>
                      <a:pt x="51890" y="423794"/>
                    </a:lnTo>
                    <a:lnTo>
                      <a:pt x="52500" y="423878"/>
                    </a:lnTo>
                    <a:lnTo>
                      <a:pt x="53367" y="423956"/>
                    </a:lnTo>
                    <a:lnTo>
                      <a:pt x="53704" y="424257"/>
                    </a:lnTo>
                    <a:lnTo>
                      <a:pt x="54285" y="424437"/>
                    </a:lnTo>
                    <a:lnTo>
                      <a:pt x="55053" y="424834"/>
                    </a:lnTo>
                    <a:lnTo>
                      <a:pt x="55467" y="425066"/>
                    </a:lnTo>
                    <a:lnTo>
                      <a:pt x="56138" y="425452"/>
                    </a:lnTo>
                    <a:lnTo>
                      <a:pt x="56787" y="425692"/>
                    </a:lnTo>
                    <a:lnTo>
                      <a:pt x="57625" y="425943"/>
                    </a:lnTo>
                    <a:lnTo>
                      <a:pt x="58324" y="426193"/>
                    </a:lnTo>
                    <a:lnTo>
                      <a:pt x="59268" y="426616"/>
                    </a:lnTo>
                    <a:lnTo>
                      <a:pt x="60334" y="427118"/>
                    </a:lnTo>
                    <a:lnTo>
                      <a:pt x="61140" y="427599"/>
                    </a:lnTo>
                    <a:lnTo>
                      <a:pt x="62145" y="428286"/>
                    </a:lnTo>
                    <a:lnTo>
                      <a:pt x="62887" y="428740"/>
                    </a:lnTo>
                    <a:lnTo>
                      <a:pt x="63446" y="428999"/>
                    </a:lnTo>
                    <a:lnTo>
                      <a:pt x="64136" y="429337"/>
                    </a:lnTo>
                    <a:lnTo>
                      <a:pt x="64884" y="429509"/>
                    </a:lnTo>
                    <a:lnTo>
                      <a:pt x="65880" y="429683"/>
                    </a:lnTo>
                    <a:lnTo>
                      <a:pt x="66746" y="429808"/>
                    </a:lnTo>
                    <a:lnTo>
                      <a:pt x="67504" y="429992"/>
                    </a:lnTo>
                    <a:lnTo>
                      <a:pt x="68047" y="430123"/>
                    </a:lnTo>
                    <a:lnTo>
                      <a:pt x="68666" y="430316"/>
                    </a:lnTo>
                    <a:lnTo>
                      <a:pt x="69151" y="430858"/>
                    </a:lnTo>
                    <a:lnTo>
                      <a:pt x="69466" y="431436"/>
                    </a:lnTo>
                    <a:lnTo>
                      <a:pt x="69594" y="431988"/>
                    </a:lnTo>
                    <a:lnTo>
                      <a:pt x="69684" y="432576"/>
                    </a:lnTo>
                    <a:lnTo>
                      <a:pt x="69745" y="433080"/>
                    </a:lnTo>
                    <a:lnTo>
                      <a:pt x="69668" y="434047"/>
                    </a:lnTo>
                    <a:lnTo>
                      <a:pt x="69482" y="434849"/>
                    </a:lnTo>
                    <a:lnTo>
                      <a:pt x="69215" y="435418"/>
                    </a:lnTo>
                    <a:lnTo>
                      <a:pt x="68724" y="436018"/>
                    </a:lnTo>
                    <a:lnTo>
                      <a:pt x="69016" y="436904"/>
                    </a:lnTo>
                    <a:lnTo>
                      <a:pt x="69903" y="437090"/>
                    </a:lnTo>
                    <a:lnTo>
                      <a:pt x="70888" y="437228"/>
                    </a:lnTo>
                    <a:lnTo>
                      <a:pt x="71139" y="437848"/>
                    </a:lnTo>
                    <a:lnTo>
                      <a:pt x="71229" y="438407"/>
                    </a:lnTo>
                    <a:lnTo>
                      <a:pt x="71283" y="439081"/>
                    </a:lnTo>
                    <a:lnTo>
                      <a:pt x="71505" y="439765"/>
                    </a:lnTo>
                    <a:lnTo>
                      <a:pt x="72272" y="440128"/>
                    </a:lnTo>
                    <a:lnTo>
                      <a:pt x="73004" y="440308"/>
                    </a:lnTo>
                    <a:lnTo>
                      <a:pt x="73563" y="440333"/>
                    </a:lnTo>
                    <a:lnTo>
                      <a:pt x="74449" y="440250"/>
                    </a:lnTo>
                    <a:lnTo>
                      <a:pt x="75030" y="440314"/>
                    </a:lnTo>
                    <a:lnTo>
                      <a:pt x="75698" y="440337"/>
                    </a:lnTo>
                    <a:lnTo>
                      <a:pt x="76331" y="440674"/>
                    </a:lnTo>
                    <a:lnTo>
                      <a:pt x="76992" y="441123"/>
                    </a:lnTo>
                    <a:lnTo>
                      <a:pt x="77519" y="441611"/>
                    </a:lnTo>
                    <a:lnTo>
                      <a:pt x="78080" y="441752"/>
                    </a:lnTo>
                    <a:lnTo>
                      <a:pt x="78610" y="441778"/>
                    </a:lnTo>
                    <a:lnTo>
                      <a:pt x="79063" y="441679"/>
                    </a:lnTo>
                    <a:lnTo>
                      <a:pt x="79760" y="441364"/>
                    </a:lnTo>
                    <a:lnTo>
                      <a:pt x="80495" y="440985"/>
                    </a:lnTo>
                    <a:lnTo>
                      <a:pt x="81006" y="440815"/>
                    </a:lnTo>
                    <a:lnTo>
                      <a:pt x="81715" y="441053"/>
                    </a:lnTo>
                    <a:lnTo>
                      <a:pt x="82062" y="441476"/>
                    </a:lnTo>
                    <a:lnTo>
                      <a:pt x="82283" y="442122"/>
                    </a:lnTo>
                    <a:lnTo>
                      <a:pt x="82351" y="443512"/>
                    </a:lnTo>
                    <a:lnTo>
                      <a:pt x="82457" y="444263"/>
                    </a:lnTo>
                    <a:lnTo>
                      <a:pt x="82518" y="444700"/>
                    </a:lnTo>
                    <a:lnTo>
                      <a:pt x="83208" y="444925"/>
                    </a:lnTo>
                    <a:lnTo>
                      <a:pt x="83905" y="444912"/>
                    </a:lnTo>
                    <a:lnTo>
                      <a:pt x="84605" y="444799"/>
                    </a:lnTo>
                    <a:lnTo>
                      <a:pt x="85645" y="444543"/>
                    </a:lnTo>
                    <a:lnTo>
                      <a:pt x="86785" y="444459"/>
                    </a:lnTo>
                    <a:lnTo>
                      <a:pt x="87434" y="444340"/>
                    </a:lnTo>
                    <a:lnTo>
                      <a:pt x="88124" y="444257"/>
                    </a:lnTo>
                    <a:lnTo>
                      <a:pt x="88676" y="444331"/>
                    </a:lnTo>
                    <a:lnTo>
                      <a:pt x="89806" y="444305"/>
                    </a:lnTo>
                    <a:lnTo>
                      <a:pt x="90355" y="444215"/>
                    </a:lnTo>
                    <a:lnTo>
                      <a:pt x="90779" y="444039"/>
                    </a:lnTo>
                    <a:lnTo>
                      <a:pt x="91463" y="443445"/>
                    </a:lnTo>
                    <a:lnTo>
                      <a:pt x="91746" y="443066"/>
                    </a:lnTo>
                    <a:lnTo>
                      <a:pt x="92166" y="442562"/>
                    </a:lnTo>
                    <a:lnTo>
                      <a:pt x="92616" y="442086"/>
                    </a:lnTo>
                    <a:lnTo>
                      <a:pt x="93184" y="441675"/>
                    </a:lnTo>
                    <a:lnTo>
                      <a:pt x="93595" y="441431"/>
                    </a:lnTo>
                    <a:lnTo>
                      <a:pt x="94096" y="441303"/>
                    </a:lnTo>
                    <a:lnTo>
                      <a:pt x="94805" y="441171"/>
                    </a:lnTo>
                    <a:lnTo>
                      <a:pt x="95733" y="441592"/>
                    </a:lnTo>
                    <a:lnTo>
                      <a:pt x="96424" y="441945"/>
                    </a:lnTo>
                    <a:lnTo>
                      <a:pt x="96848" y="442173"/>
                    </a:lnTo>
                    <a:lnTo>
                      <a:pt x="97271" y="442449"/>
                    </a:lnTo>
                    <a:lnTo>
                      <a:pt x="98209" y="442841"/>
                    </a:lnTo>
                    <a:lnTo>
                      <a:pt x="98723" y="442934"/>
                    </a:lnTo>
                    <a:lnTo>
                      <a:pt x="99217" y="443133"/>
                    </a:lnTo>
                    <a:lnTo>
                      <a:pt x="99747" y="443226"/>
                    </a:lnTo>
                    <a:lnTo>
                      <a:pt x="100270" y="443262"/>
                    </a:lnTo>
                    <a:lnTo>
                      <a:pt x="100832" y="443605"/>
                    </a:lnTo>
                    <a:lnTo>
                      <a:pt x="101885" y="443656"/>
                    </a:lnTo>
                    <a:lnTo>
                      <a:pt x="102585" y="443778"/>
                    </a:lnTo>
                    <a:lnTo>
                      <a:pt x="102996" y="443409"/>
                    </a:lnTo>
                    <a:lnTo>
                      <a:pt x="103584" y="442815"/>
                    </a:lnTo>
                    <a:lnTo>
                      <a:pt x="103696" y="442186"/>
                    </a:lnTo>
                    <a:lnTo>
                      <a:pt x="104669" y="442054"/>
                    </a:lnTo>
                    <a:lnTo>
                      <a:pt x="105122" y="442032"/>
                    </a:lnTo>
                    <a:lnTo>
                      <a:pt x="105770" y="441903"/>
                    </a:lnTo>
                    <a:lnTo>
                      <a:pt x="106323" y="441929"/>
                    </a:lnTo>
                    <a:lnTo>
                      <a:pt x="107019" y="441730"/>
                    </a:lnTo>
                    <a:lnTo>
                      <a:pt x="107565" y="442154"/>
                    </a:lnTo>
                    <a:lnTo>
                      <a:pt x="107678" y="443175"/>
                    </a:lnTo>
                    <a:lnTo>
                      <a:pt x="107661" y="443785"/>
                    </a:lnTo>
                    <a:lnTo>
                      <a:pt x="107716" y="444324"/>
                    </a:lnTo>
                    <a:lnTo>
                      <a:pt x="107934" y="444796"/>
                    </a:lnTo>
                    <a:lnTo>
                      <a:pt x="108554" y="444591"/>
                    </a:lnTo>
                    <a:lnTo>
                      <a:pt x="109119" y="444006"/>
                    </a:lnTo>
                    <a:lnTo>
                      <a:pt x="109726" y="443364"/>
                    </a:lnTo>
                    <a:lnTo>
                      <a:pt x="110294" y="442851"/>
                    </a:lnTo>
                    <a:lnTo>
                      <a:pt x="111348" y="443104"/>
                    </a:lnTo>
                    <a:lnTo>
                      <a:pt x="112137" y="443233"/>
                    </a:lnTo>
                    <a:lnTo>
                      <a:pt x="112943" y="443258"/>
                    </a:lnTo>
                    <a:lnTo>
                      <a:pt x="113457" y="443361"/>
                    </a:lnTo>
                    <a:lnTo>
                      <a:pt x="113958" y="443377"/>
                    </a:lnTo>
                    <a:lnTo>
                      <a:pt x="114546" y="443159"/>
                    </a:lnTo>
                    <a:lnTo>
                      <a:pt x="114417" y="442668"/>
                    </a:lnTo>
                    <a:lnTo>
                      <a:pt x="114195" y="441945"/>
                    </a:lnTo>
                    <a:lnTo>
                      <a:pt x="114783" y="441457"/>
                    </a:lnTo>
                    <a:lnTo>
                      <a:pt x="115502" y="441752"/>
                    </a:lnTo>
                    <a:lnTo>
                      <a:pt x="115974" y="441663"/>
                    </a:lnTo>
                    <a:lnTo>
                      <a:pt x="116533" y="441438"/>
                    </a:lnTo>
                    <a:lnTo>
                      <a:pt x="116973" y="441011"/>
                    </a:lnTo>
                    <a:lnTo>
                      <a:pt x="117454" y="440937"/>
                    </a:lnTo>
                    <a:lnTo>
                      <a:pt x="117888" y="441139"/>
                    </a:lnTo>
                    <a:lnTo>
                      <a:pt x="119275" y="440985"/>
                    </a:lnTo>
                    <a:lnTo>
                      <a:pt x="119901" y="440574"/>
                    </a:lnTo>
                    <a:lnTo>
                      <a:pt x="120482" y="440369"/>
                    </a:lnTo>
                    <a:lnTo>
                      <a:pt x="120964" y="440346"/>
                    </a:lnTo>
                    <a:lnTo>
                      <a:pt x="121176" y="440982"/>
                    </a:lnTo>
                    <a:lnTo>
                      <a:pt x="121189" y="441608"/>
                    </a:lnTo>
                    <a:lnTo>
                      <a:pt x="121067" y="442285"/>
                    </a:lnTo>
                    <a:lnTo>
                      <a:pt x="120797" y="443294"/>
                    </a:lnTo>
                    <a:lnTo>
                      <a:pt x="120556" y="444019"/>
                    </a:lnTo>
                    <a:lnTo>
                      <a:pt x="120344" y="444687"/>
                    </a:lnTo>
                    <a:lnTo>
                      <a:pt x="119747" y="445085"/>
                    </a:lnTo>
                    <a:lnTo>
                      <a:pt x="119195" y="445214"/>
                    </a:lnTo>
                    <a:lnTo>
                      <a:pt x="118944" y="445891"/>
                    </a:lnTo>
                    <a:lnTo>
                      <a:pt x="119480" y="446671"/>
                    </a:lnTo>
                    <a:lnTo>
                      <a:pt x="119789" y="447105"/>
                    </a:lnTo>
                    <a:lnTo>
                      <a:pt x="120363" y="447718"/>
                    </a:lnTo>
                    <a:lnTo>
                      <a:pt x="121718" y="447381"/>
                    </a:lnTo>
                    <a:lnTo>
                      <a:pt x="122235" y="446858"/>
                    </a:lnTo>
                    <a:lnTo>
                      <a:pt x="122691" y="446932"/>
                    </a:lnTo>
                    <a:lnTo>
                      <a:pt x="123243" y="447131"/>
                    </a:lnTo>
                    <a:lnTo>
                      <a:pt x="123953" y="447445"/>
                    </a:lnTo>
                    <a:lnTo>
                      <a:pt x="124483" y="447394"/>
                    </a:lnTo>
                    <a:lnTo>
                      <a:pt x="125154" y="447416"/>
                    </a:lnTo>
                    <a:lnTo>
                      <a:pt x="125693" y="447375"/>
                    </a:lnTo>
                    <a:lnTo>
                      <a:pt x="126326" y="447458"/>
                    </a:lnTo>
                    <a:lnTo>
                      <a:pt x="126878" y="447570"/>
                    </a:lnTo>
                    <a:lnTo>
                      <a:pt x="127556" y="447526"/>
                    </a:lnTo>
                    <a:lnTo>
                      <a:pt x="128028" y="447349"/>
                    </a:lnTo>
                    <a:lnTo>
                      <a:pt x="127758" y="446861"/>
                    </a:lnTo>
                    <a:lnTo>
                      <a:pt x="127087" y="446431"/>
                    </a:lnTo>
                    <a:lnTo>
                      <a:pt x="126933" y="445878"/>
                    </a:lnTo>
                    <a:lnTo>
                      <a:pt x="127514" y="445798"/>
                    </a:lnTo>
                    <a:lnTo>
                      <a:pt x="128105" y="445679"/>
                    </a:lnTo>
                    <a:lnTo>
                      <a:pt x="128602" y="445377"/>
                    </a:lnTo>
                    <a:lnTo>
                      <a:pt x="128808" y="444941"/>
                    </a:lnTo>
                    <a:lnTo>
                      <a:pt x="129338" y="444909"/>
                    </a:lnTo>
                    <a:lnTo>
                      <a:pt x="129729" y="444478"/>
                    </a:lnTo>
                    <a:lnTo>
                      <a:pt x="130115" y="443692"/>
                    </a:lnTo>
                    <a:lnTo>
                      <a:pt x="130766" y="443140"/>
                    </a:lnTo>
                    <a:lnTo>
                      <a:pt x="131216" y="442456"/>
                    </a:lnTo>
                    <a:lnTo>
                      <a:pt x="131909" y="442696"/>
                    </a:lnTo>
                    <a:lnTo>
                      <a:pt x="132503" y="442269"/>
                    </a:lnTo>
                    <a:lnTo>
                      <a:pt x="132690" y="441842"/>
                    </a:lnTo>
                    <a:lnTo>
                      <a:pt x="132966" y="441345"/>
                    </a:lnTo>
                    <a:lnTo>
                      <a:pt x="133964" y="441557"/>
                    </a:lnTo>
                    <a:lnTo>
                      <a:pt x="134401" y="440963"/>
                    </a:lnTo>
                    <a:lnTo>
                      <a:pt x="133984" y="440706"/>
                    </a:lnTo>
                    <a:lnTo>
                      <a:pt x="134401" y="440247"/>
                    </a:lnTo>
                    <a:lnTo>
                      <a:pt x="134963" y="440134"/>
                    </a:lnTo>
                    <a:lnTo>
                      <a:pt x="135833" y="440343"/>
                    </a:lnTo>
                    <a:lnTo>
                      <a:pt x="136411" y="440349"/>
                    </a:lnTo>
                    <a:lnTo>
                      <a:pt x="136947" y="440134"/>
                    </a:lnTo>
                    <a:lnTo>
                      <a:pt x="137467" y="439720"/>
                    </a:lnTo>
                    <a:lnTo>
                      <a:pt x="137252" y="439338"/>
                    </a:lnTo>
                    <a:lnTo>
                      <a:pt x="136398" y="438811"/>
                    </a:lnTo>
                    <a:lnTo>
                      <a:pt x="135672" y="438567"/>
                    </a:lnTo>
                    <a:lnTo>
                      <a:pt x="135486" y="437928"/>
                    </a:lnTo>
                    <a:lnTo>
                      <a:pt x="135977" y="437858"/>
                    </a:lnTo>
                    <a:lnTo>
                      <a:pt x="136555" y="438156"/>
                    </a:lnTo>
                    <a:lnTo>
                      <a:pt x="136687" y="437713"/>
                    </a:lnTo>
                    <a:lnTo>
                      <a:pt x="136254" y="437444"/>
                    </a:lnTo>
                    <a:lnTo>
                      <a:pt x="136340" y="436718"/>
                    </a:lnTo>
                    <a:lnTo>
                      <a:pt x="137079" y="436930"/>
                    </a:lnTo>
                    <a:lnTo>
                      <a:pt x="138119" y="436574"/>
                    </a:lnTo>
                    <a:lnTo>
                      <a:pt x="138020" y="436047"/>
                    </a:lnTo>
                    <a:lnTo>
                      <a:pt x="137612" y="435565"/>
                    </a:lnTo>
                    <a:lnTo>
                      <a:pt x="138032" y="435222"/>
                    </a:lnTo>
                    <a:lnTo>
                      <a:pt x="138527" y="435064"/>
                    </a:lnTo>
                    <a:lnTo>
                      <a:pt x="138379" y="434525"/>
                    </a:lnTo>
                    <a:lnTo>
                      <a:pt x="137817" y="434284"/>
                    </a:lnTo>
                    <a:lnTo>
                      <a:pt x="137393" y="434018"/>
                    </a:lnTo>
                    <a:lnTo>
                      <a:pt x="137262" y="433559"/>
                    </a:lnTo>
                    <a:lnTo>
                      <a:pt x="137817" y="433218"/>
                    </a:lnTo>
                    <a:lnTo>
                      <a:pt x="138170" y="433671"/>
                    </a:lnTo>
                    <a:lnTo>
                      <a:pt x="138726" y="434053"/>
                    </a:lnTo>
                    <a:lnTo>
                      <a:pt x="139423" y="434018"/>
                    </a:lnTo>
                    <a:lnTo>
                      <a:pt x="139599" y="433504"/>
                    </a:lnTo>
                    <a:lnTo>
                      <a:pt x="139179" y="433010"/>
                    </a:lnTo>
                    <a:lnTo>
                      <a:pt x="139362" y="432393"/>
                    </a:lnTo>
                    <a:lnTo>
                      <a:pt x="140094" y="432342"/>
                    </a:lnTo>
                    <a:lnTo>
                      <a:pt x="140476" y="431979"/>
                    </a:lnTo>
                    <a:lnTo>
                      <a:pt x="140553" y="431501"/>
                    </a:lnTo>
                    <a:lnTo>
                      <a:pt x="140341" y="430944"/>
                    </a:lnTo>
                    <a:lnTo>
                      <a:pt x="140113" y="430364"/>
                    </a:lnTo>
                    <a:lnTo>
                      <a:pt x="139994" y="429841"/>
                    </a:lnTo>
                    <a:lnTo>
                      <a:pt x="139747" y="429359"/>
                    </a:lnTo>
                    <a:lnTo>
                      <a:pt x="139500" y="428858"/>
                    </a:lnTo>
                    <a:lnTo>
                      <a:pt x="139448" y="428296"/>
                    </a:lnTo>
                    <a:lnTo>
                      <a:pt x="140235" y="428332"/>
                    </a:lnTo>
                    <a:lnTo>
                      <a:pt x="140900" y="428610"/>
                    </a:lnTo>
                    <a:lnTo>
                      <a:pt x="141323" y="428931"/>
                    </a:lnTo>
                    <a:lnTo>
                      <a:pt x="141616" y="428563"/>
                    </a:lnTo>
                    <a:lnTo>
                      <a:pt x="141163" y="428206"/>
                    </a:lnTo>
                    <a:lnTo>
                      <a:pt x="140941" y="427698"/>
                    </a:lnTo>
                    <a:lnTo>
                      <a:pt x="141163" y="427317"/>
                    </a:lnTo>
                    <a:lnTo>
                      <a:pt x="141612" y="427291"/>
                    </a:lnTo>
                    <a:lnTo>
                      <a:pt x="142255" y="427452"/>
                    </a:lnTo>
                    <a:lnTo>
                      <a:pt x="142727" y="427635"/>
                    </a:lnTo>
                    <a:lnTo>
                      <a:pt x="143260" y="427696"/>
                    </a:lnTo>
                    <a:lnTo>
                      <a:pt x="142788" y="426553"/>
                    </a:lnTo>
                    <a:lnTo>
                      <a:pt x="143080" y="426032"/>
                    </a:lnTo>
                    <a:lnTo>
                      <a:pt x="143600" y="425840"/>
                    </a:lnTo>
                    <a:lnTo>
                      <a:pt x="144377" y="425875"/>
                    </a:lnTo>
                    <a:lnTo>
                      <a:pt x="144846" y="426826"/>
                    </a:lnTo>
                    <a:lnTo>
                      <a:pt x="145623" y="425156"/>
                    </a:lnTo>
                    <a:lnTo>
                      <a:pt x="146422" y="426038"/>
                    </a:lnTo>
                    <a:lnTo>
                      <a:pt x="146634" y="425330"/>
                    </a:lnTo>
                    <a:lnTo>
                      <a:pt x="146422" y="424643"/>
                    </a:lnTo>
                    <a:lnTo>
                      <a:pt x="146852" y="424017"/>
                    </a:lnTo>
                    <a:lnTo>
                      <a:pt x="147167" y="423448"/>
                    </a:lnTo>
                    <a:lnTo>
                      <a:pt x="147633" y="423288"/>
                    </a:lnTo>
                    <a:lnTo>
                      <a:pt x="147970" y="423782"/>
                    </a:lnTo>
                    <a:lnTo>
                      <a:pt x="148378" y="424116"/>
                    </a:lnTo>
                    <a:lnTo>
                      <a:pt x="148756" y="423672"/>
                    </a:lnTo>
                    <a:lnTo>
                      <a:pt x="148185" y="423210"/>
                    </a:lnTo>
                    <a:lnTo>
                      <a:pt x="148429" y="422655"/>
                    </a:lnTo>
                    <a:lnTo>
                      <a:pt x="149113" y="423227"/>
                    </a:lnTo>
                    <a:lnTo>
                      <a:pt x="149626" y="423349"/>
                    </a:lnTo>
                    <a:lnTo>
                      <a:pt x="150066" y="423059"/>
                    </a:lnTo>
                    <a:lnTo>
                      <a:pt x="149736" y="422468"/>
                    </a:lnTo>
                    <a:lnTo>
                      <a:pt x="149598" y="421910"/>
                    </a:lnTo>
                    <a:lnTo>
                      <a:pt x="149222" y="422273"/>
                    </a:lnTo>
                    <a:lnTo>
                      <a:pt x="148699" y="421832"/>
                    </a:lnTo>
                    <a:lnTo>
                      <a:pt x="148480" y="421422"/>
                    </a:lnTo>
                    <a:lnTo>
                      <a:pt x="149061" y="420960"/>
                    </a:lnTo>
                    <a:lnTo>
                      <a:pt x="150009" y="420750"/>
                    </a:lnTo>
                    <a:lnTo>
                      <a:pt x="151049" y="420193"/>
                    </a:lnTo>
                    <a:lnTo>
                      <a:pt x="151518" y="421027"/>
                    </a:lnTo>
                    <a:lnTo>
                      <a:pt x="152144" y="421094"/>
                    </a:lnTo>
                    <a:lnTo>
                      <a:pt x="152388" y="420655"/>
                    </a:lnTo>
                    <a:lnTo>
                      <a:pt x="152953" y="420022"/>
                    </a:lnTo>
                    <a:lnTo>
                      <a:pt x="152702" y="419537"/>
                    </a:lnTo>
                    <a:lnTo>
                      <a:pt x="152536" y="419029"/>
                    </a:lnTo>
                    <a:lnTo>
                      <a:pt x="153174" y="418308"/>
                    </a:lnTo>
                    <a:lnTo>
                      <a:pt x="154179" y="418362"/>
                    </a:lnTo>
                    <a:lnTo>
                      <a:pt x="153977" y="417402"/>
                    </a:lnTo>
                    <a:lnTo>
                      <a:pt x="155249" y="417161"/>
                    </a:lnTo>
                    <a:lnTo>
                      <a:pt x="155531" y="416776"/>
                    </a:lnTo>
                    <a:lnTo>
                      <a:pt x="155040" y="416153"/>
                    </a:lnTo>
                    <a:lnTo>
                      <a:pt x="154327" y="415745"/>
                    </a:lnTo>
                    <a:lnTo>
                      <a:pt x="154783" y="415463"/>
                    </a:lnTo>
                    <a:lnTo>
                      <a:pt x="155239" y="415306"/>
                    </a:lnTo>
                    <a:lnTo>
                      <a:pt x="156032" y="415482"/>
                    </a:lnTo>
                    <a:lnTo>
                      <a:pt x="156533" y="415642"/>
                    </a:lnTo>
                    <a:lnTo>
                      <a:pt x="157002" y="415090"/>
                    </a:lnTo>
                    <a:lnTo>
                      <a:pt x="157503" y="414499"/>
                    </a:lnTo>
                    <a:lnTo>
                      <a:pt x="158116" y="414394"/>
                    </a:lnTo>
                    <a:lnTo>
                      <a:pt x="158662" y="414169"/>
                    </a:lnTo>
                    <a:lnTo>
                      <a:pt x="159163" y="413616"/>
                    </a:lnTo>
                    <a:lnTo>
                      <a:pt x="158771" y="413321"/>
                    </a:lnTo>
                    <a:lnTo>
                      <a:pt x="158289" y="413392"/>
                    </a:lnTo>
                    <a:lnTo>
                      <a:pt x="157217" y="413289"/>
                    </a:lnTo>
                    <a:lnTo>
                      <a:pt x="157297" y="412717"/>
                    </a:lnTo>
                    <a:lnTo>
                      <a:pt x="157471" y="412268"/>
                    </a:lnTo>
                    <a:lnTo>
                      <a:pt x="157914" y="412129"/>
                    </a:lnTo>
                    <a:lnTo>
                      <a:pt x="158386" y="411631"/>
                    </a:lnTo>
                    <a:lnTo>
                      <a:pt x="159323" y="411946"/>
                    </a:lnTo>
                    <a:lnTo>
                      <a:pt x="159583" y="411217"/>
                    </a:lnTo>
                    <a:lnTo>
                      <a:pt x="159750" y="410486"/>
                    </a:lnTo>
                    <a:lnTo>
                      <a:pt x="160033" y="409937"/>
                    </a:lnTo>
                    <a:lnTo>
                      <a:pt x="160408" y="409259"/>
                    </a:lnTo>
                    <a:lnTo>
                      <a:pt x="160790" y="408810"/>
                    </a:lnTo>
                    <a:lnTo>
                      <a:pt x="161253" y="408835"/>
                    </a:lnTo>
                    <a:lnTo>
                      <a:pt x="161911" y="408778"/>
                    </a:lnTo>
                    <a:lnTo>
                      <a:pt x="162267" y="409420"/>
                    </a:lnTo>
                    <a:lnTo>
                      <a:pt x="162842" y="409652"/>
                    </a:lnTo>
                    <a:lnTo>
                      <a:pt x="162784" y="410209"/>
                    </a:lnTo>
                    <a:lnTo>
                      <a:pt x="162698" y="410849"/>
                    </a:lnTo>
                    <a:lnTo>
                      <a:pt x="163465" y="411421"/>
                    </a:lnTo>
                    <a:lnTo>
                      <a:pt x="163844" y="411831"/>
                    </a:lnTo>
                    <a:lnTo>
                      <a:pt x="164425" y="411597"/>
                    </a:lnTo>
                    <a:lnTo>
                      <a:pt x="164653" y="411022"/>
                    </a:lnTo>
                    <a:lnTo>
                      <a:pt x="165401" y="411475"/>
                    </a:lnTo>
                    <a:lnTo>
                      <a:pt x="165876" y="411320"/>
                    </a:lnTo>
                    <a:lnTo>
                      <a:pt x="165652" y="410563"/>
                    </a:lnTo>
                    <a:lnTo>
                      <a:pt x="166175" y="409944"/>
                    </a:lnTo>
                    <a:lnTo>
                      <a:pt x="166458" y="409436"/>
                    </a:lnTo>
                    <a:lnTo>
                      <a:pt x="167199" y="409224"/>
                    </a:lnTo>
                    <a:lnTo>
                      <a:pt x="167809" y="409234"/>
                    </a:lnTo>
                    <a:lnTo>
                      <a:pt x="168275" y="409028"/>
                    </a:lnTo>
                    <a:lnTo>
                      <a:pt x="168734" y="408444"/>
                    </a:lnTo>
                    <a:lnTo>
                      <a:pt x="169155" y="408017"/>
                    </a:lnTo>
                    <a:lnTo>
                      <a:pt x="169508" y="407683"/>
                    </a:lnTo>
                    <a:lnTo>
                      <a:pt x="169993" y="407227"/>
                    </a:lnTo>
                    <a:lnTo>
                      <a:pt x="170683" y="407731"/>
                    </a:lnTo>
                    <a:lnTo>
                      <a:pt x="171489" y="407898"/>
                    </a:lnTo>
                    <a:lnTo>
                      <a:pt x="172003" y="407631"/>
                    </a:lnTo>
                    <a:lnTo>
                      <a:pt x="172696" y="407860"/>
                    </a:lnTo>
                    <a:lnTo>
                      <a:pt x="173110" y="408114"/>
                    </a:lnTo>
                    <a:lnTo>
                      <a:pt x="173454" y="408755"/>
                    </a:lnTo>
                    <a:lnTo>
                      <a:pt x="173823" y="409011"/>
                    </a:lnTo>
                    <a:lnTo>
                      <a:pt x="174160" y="409394"/>
                    </a:lnTo>
                    <a:lnTo>
                      <a:pt x="173980" y="410261"/>
                    </a:lnTo>
                    <a:lnTo>
                      <a:pt x="174761" y="410175"/>
                    </a:lnTo>
                    <a:lnTo>
                      <a:pt x="175531" y="410457"/>
                    </a:lnTo>
                    <a:lnTo>
                      <a:pt x="175942" y="410637"/>
                    </a:lnTo>
                    <a:lnTo>
                      <a:pt x="176437" y="410488"/>
                    </a:lnTo>
                    <a:lnTo>
                      <a:pt x="176937" y="410585"/>
                    </a:lnTo>
                    <a:lnTo>
                      <a:pt x="177400" y="410524"/>
                    </a:lnTo>
                    <a:lnTo>
                      <a:pt x="177997" y="410688"/>
                    </a:lnTo>
                    <a:lnTo>
                      <a:pt x="178440" y="410781"/>
                    </a:lnTo>
                    <a:lnTo>
                      <a:pt x="179981" y="410958"/>
                    </a:lnTo>
                    <a:lnTo>
                      <a:pt x="180717" y="411160"/>
                    </a:lnTo>
                    <a:lnTo>
                      <a:pt x="181494" y="411230"/>
                    </a:lnTo>
                    <a:lnTo>
                      <a:pt x="181988" y="411121"/>
                    </a:lnTo>
                    <a:lnTo>
                      <a:pt x="182447" y="411295"/>
                    </a:lnTo>
                    <a:lnTo>
                      <a:pt x="183414" y="411163"/>
                    </a:lnTo>
                    <a:lnTo>
                      <a:pt x="184258" y="411282"/>
                    </a:lnTo>
                    <a:lnTo>
                      <a:pt x="184894" y="411388"/>
                    </a:lnTo>
                    <a:lnTo>
                      <a:pt x="185533" y="411532"/>
                    </a:lnTo>
                    <a:lnTo>
                      <a:pt x="186233" y="412043"/>
                    </a:lnTo>
                    <a:lnTo>
                      <a:pt x="186942" y="411959"/>
                    </a:lnTo>
                    <a:lnTo>
                      <a:pt x="187787" y="411998"/>
                    </a:lnTo>
                    <a:lnTo>
                      <a:pt x="188297" y="412230"/>
                    </a:lnTo>
                    <a:lnTo>
                      <a:pt x="188956" y="412239"/>
                    </a:lnTo>
                    <a:lnTo>
                      <a:pt x="190262" y="412373"/>
                    </a:lnTo>
                    <a:lnTo>
                      <a:pt x="191075" y="412598"/>
                    </a:lnTo>
                    <a:lnTo>
                      <a:pt x="191768" y="412881"/>
                    </a:lnTo>
                    <a:lnTo>
                      <a:pt x="192600" y="413241"/>
                    </a:lnTo>
                    <a:lnTo>
                      <a:pt x="193078" y="413459"/>
                    </a:lnTo>
                    <a:lnTo>
                      <a:pt x="193647" y="413604"/>
                    </a:lnTo>
                    <a:lnTo>
                      <a:pt x="194189" y="413639"/>
                    </a:lnTo>
                    <a:lnTo>
                      <a:pt x="194867" y="413610"/>
                    </a:lnTo>
                    <a:lnTo>
                      <a:pt x="195936" y="413829"/>
                    </a:lnTo>
                    <a:lnTo>
                      <a:pt x="196594" y="413905"/>
                    </a:lnTo>
                    <a:lnTo>
                      <a:pt x="197085" y="413992"/>
                    </a:lnTo>
                    <a:lnTo>
                      <a:pt x="197577" y="414095"/>
                    </a:lnTo>
                    <a:lnTo>
                      <a:pt x="198549" y="414159"/>
                    </a:lnTo>
                    <a:lnTo>
                      <a:pt x="199150" y="414069"/>
                    </a:lnTo>
                    <a:lnTo>
                      <a:pt x="199956" y="414159"/>
                    </a:lnTo>
                    <a:lnTo>
                      <a:pt x="200684" y="414197"/>
                    </a:lnTo>
                    <a:lnTo>
                      <a:pt x="201224" y="414178"/>
                    </a:lnTo>
                    <a:lnTo>
                      <a:pt x="202711" y="414169"/>
                    </a:lnTo>
                    <a:lnTo>
                      <a:pt x="203141" y="414293"/>
                    </a:lnTo>
                    <a:lnTo>
                      <a:pt x="203988" y="414226"/>
                    </a:lnTo>
                    <a:lnTo>
                      <a:pt x="204627" y="414197"/>
                    </a:lnTo>
                    <a:lnTo>
                      <a:pt x="205083" y="414127"/>
                    </a:lnTo>
                    <a:lnTo>
                      <a:pt x="205944" y="413783"/>
                    </a:lnTo>
                    <a:lnTo>
                      <a:pt x="206409" y="413568"/>
                    </a:lnTo>
                    <a:lnTo>
                      <a:pt x="206875" y="413276"/>
                    </a:lnTo>
                    <a:lnTo>
                      <a:pt x="207565" y="413009"/>
                    </a:lnTo>
                    <a:lnTo>
                      <a:pt x="208281" y="412470"/>
                    </a:lnTo>
                    <a:lnTo>
                      <a:pt x="208827" y="411965"/>
                    </a:lnTo>
                    <a:lnTo>
                      <a:pt x="210493" y="411860"/>
                    </a:lnTo>
                    <a:lnTo>
                      <a:pt x="211126" y="411584"/>
                    </a:lnTo>
                    <a:lnTo>
                      <a:pt x="211627" y="411391"/>
                    </a:lnTo>
                    <a:lnTo>
                      <a:pt x="212478" y="411631"/>
                    </a:lnTo>
                    <a:lnTo>
                      <a:pt x="213178" y="411667"/>
                    </a:lnTo>
                    <a:lnTo>
                      <a:pt x="214118" y="411921"/>
                    </a:lnTo>
                    <a:lnTo>
                      <a:pt x="214796" y="411979"/>
                    </a:lnTo>
                    <a:lnTo>
                      <a:pt x="215252" y="411841"/>
                    </a:lnTo>
                    <a:lnTo>
                      <a:pt x="215730" y="411482"/>
                    </a:lnTo>
                    <a:lnTo>
                      <a:pt x="216392" y="411173"/>
                    </a:lnTo>
                    <a:lnTo>
                      <a:pt x="217072" y="411057"/>
                    </a:lnTo>
                    <a:lnTo>
                      <a:pt x="217609" y="411330"/>
                    </a:lnTo>
                    <a:lnTo>
                      <a:pt x="218363" y="411593"/>
                    </a:lnTo>
                    <a:lnTo>
                      <a:pt x="219362" y="411524"/>
                    </a:lnTo>
                    <a:lnTo>
                      <a:pt x="219882" y="410781"/>
                    </a:lnTo>
                    <a:lnTo>
                      <a:pt x="220222" y="410444"/>
                    </a:lnTo>
                    <a:lnTo>
                      <a:pt x="221330" y="410659"/>
                    </a:lnTo>
                    <a:lnTo>
                      <a:pt x="221487" y="411497"/>
                    </a:lnTo>
                    <a:lnTo>
                      <a:pt x="221975" y="411520"/>
                    </a:lnTo>
                    <a:lnTo>
                      <a:pt x="222948" y="411125"/>
                    </a:lnTo>
                    <a:lnTo>
                      <a:pt x="223305" y="411410"/>
                    </a:lnTo>
                    <a:lnTo>
                      <a:pt x="223847" y="411902"/>
                    </a:lnTo>
                    <a:lnTo>
                      <a:pt x="224358" y="411998"/>
                    </a:lnTo>
                    <a:lnTo>
                      <a:pt x="224833" y="411885"/>
                    </a:lnTo>
                    <a:lnTo>
                      <a:pt x="225327" y="411709"/>
                    </a:lnTo>
                    <a:lnTo>
                      <a:pt x="226053" y="411324"/>
                    </a:lnTo>
                    <a:lnTo>
                      <a:pt x="226740" y="411362"/>
                    </a:lnTo>
                    <a:lnTo>
                      <a:pt x="227263" y="411196"/>
                    </a:lnTo>
                    <a:lnTo>
                      <a:pt x="228024" y="411093"/>
                    </a:lnTo>
                    <a:lnTo>
                      <a:pt x="228634" y="411083"/>
                    </a:lnTo>
                    <a:lnTo>
                      <a:pt x="229068" y="410942"/>
                    </a:lnTo>
                    <a:lnTo>
                      <a:pt x="230115" y="410833"/>
                    </a:lnTo>
                    <a:lnTo>
                      <a:pt x="231473" y="410707"/>
                    </a:lnTo>
                    <a:lnTo>
                      <a:pt x="231977" y="410541"/>
                    </a:lnTo>
                    <a:lnTo>
                      <a:pt x="232690" y="410704"/>
                    </a:lnTo>
                    <a:lnTo>
                      <a:pt x="233175" y="410274"/>
                    </a:lnTo>
                    <a:lnTo>
                      <a:pt x="233553" y="410524"/>
                    </a:lnTo>
                    <a:lnTo>
                      <a:pt x="234099" y="410713"/>
                    </a:lnTo>
                    <a:lnTo>
                      <a:pt x="234600" y="410753"/>
                    </a:lnTo>
                    <a:lnTo>
                      <a:pt x="235255" y="410894"/>
                    </a:lnTo>
                    <a:lnTo>
                      <a:pt x="235862" y="410955"/>
                    </a:lnTo>
                    <a:lnTo>
                      <a:pt x="236527" y="410412"/>
                    </a:lnTo>
                    <a:lnTo>
                      <a:pt x="237406" y="409530"/>
                    </a:lnTo>
                    <a:lnTo>
                      <a:pt x="237053" y="408643"/>
                    </a:lnTo>
                    <a:lnTo>
                      <a:pt x="237101" y="407950"/>
                    </a:lnTo>
                    <a:lnTo>
                      <a:pt x="236835" y="407400"/>
                    </a:lnTo>
                    <a:lnTo>
                      <a:pt x="236726" y="406935"/>
                    </a:lnTo>
                    <a:lnTo>
                      <a:pt x="237150" y="406049"/>
                    </a:lnTo>
                    <a:lnTo>
                      <a:pt x="237079" y="405582"/>
                    </a:lnTo>
                    <a:lnTo>
                      <a:pt x="236713" y="405057"/>
                    </a:lnTo>
                    <a:lnTo>
                      <a:pt x="236941" y="404324"/>
                    </a:lnTo>
                    <a:lnTo>
                      <a:pt x="236893" y="403714"/>
                    </a:lnTo>
                    <a:lnTo>
                      <a:pt x="236870" y="403248"/>
                    </a:lnTo>
                    <a:lnTo>
                      <a:pt x="236877" y="402780"/>
                    </a:lnTo>
                    <a:lnTo>
                      <a:pt x="236905" y="402244"/>
                    </a:lnTo>
                    <a:lnTo>
                      <a:pt x="236735" y="401826"/>
                    </a:lnTo>
                    <a:lnTo>
                      <a:pt x="236443" y="401264"/>
                    </a:lnTo>
                    <a:lnTo>
                      <a:pt x="236504" y="400510"/>
                    </a:lnTo>
                    <a:lnTo>
                      <a:pt x="236209" y="400025"/>
                    </a:lnTo>
                    <a:lnTo>
                      <a:pt x="236013" y="399424"/>
                    </a:lnTo>
                    <a:lnTo>
                      <a:pt x="235846" y="398285"/>
                    </a:lnTo>
                    <a:lnTo>
                      <a:pt x="236103" y="397867"/>
                    </a:lnTo>
                    <a:lnTo>
                      <a:pt x="236661" y="397437"/>
                    </a:lnTo>
                    <a:lnTo>
                      <a:pt x="237146" y="397327"/>
                    </a:lnTo>
                    <a:lnTo>
                      <a:pt x="237682" y="396802"/>
                    </a:lnTo>
                    <a:lnTo>
                      <a:pt x="238097" y="396371"/>
                    </a:lnTo>
                    <a:lnTo>
                      <a:pt x="238376" y="396024"/>
                    </a:lnTo>
                    <a:lnTo>
                      <a:pt x="238800" y="395880"/>
                    </a:lnTo>
                    <a:lnTo>
                      <a:pt x="239981" y="396047"/>
                    </a:lnTo>
                    <a:lnTo>
                      <a:pt x="240733" y="395999"/>
                    </a:lnTo>
                    <a:lnTo>
                      <a:pt x="241975" y="395735"/>
                    </a:lnTo>
                    <a:lnTo>
                      <a:pt x="242547" y="395963"/>
                    </a:lnTo>
                    <a:lnTo>
                      <a:pt x="243301" y="395903"/>
                    </a:lnTo>
                    <a:lnTo>
                      <a:pt x="243378" y="396430"/>
                    </a:lnTo>
                    <a:lnTo>
                      <a:pt x="244159" y="396085"/>
                    </a:lnTo>
                    <a:lnTo>
                      <a:pt x="244666" y="395764"/>
                    </a:lnTo>
                    <a:lnTo>
                      <a:pt x="245597" y="395495"/>
                    </a:lnTo>
                    <a:lnTo>
                      <a:pt x="246425" y="395913"/>
                    </a:lnTo>
                    <a:lnTo>
                      <a:pt x="247241" y="395552"/>
                    </a:lnTo>
                    <a:lnTo>
                      <a:pt x="247787" y="395350"/>
                    </a:lnTo>
                    <a:lnTo>
                      <a:pt x="248101" y="395678"/>
                    </a:lnTo>
                    <a:lnTo>
                      <a:pt x="247909" y="396245"/>
                    </a:lnTo>
                    <a:lnTo>
                      <a:pt x="248166" y="397119"/>
                    </a:lnTo>
                    <a:lnTo>
                      <a:pt x="248811" y="397428"/>
                    </a:lnTo>
                    <a:lnTo>
                      <a:pt x="249598" y="397634"/>
                    </a:lnTo>
                    <a:lnTo>
                      <a:pt x="250233" y="397466"/>
                    </a:lnTo>
                    <a:lnTo>
                      <a:pt x="250927" y="397552"/>
                    </a:lnTo>
                    <a:lnTo>
                      <a:pt x="251447" y="397764"/>
                    </a:lnTo>
                    <a:lnTo>
                      <a:pt x="252285" y="397341"/>
                    </a:lnTo>
                    <a:lnTo>
                      <a:pt x="253274" y="397871"/>
                    </a:lnTo>
                    <a:lnTo>
                      <a:pt x="253785" y="397823"/>
                    </a:lnTo>
                    <a:lnTo>
                      <a:pt x="254549" y="398230"/>
                    </a:lnTo>
                    <a:lnTo>
                      <a:pt x="255220" y="398432"/>
                    </a:lnTo>
                    <a:lnTo>
                      <a:pt x="256125" y="398606"/>
                    </a:lnTo>
                    <a:lnTo>
                      <a:pt x="256928" y="398705"/>
                    </a:lnTo>
                    <a:lnTo>
                      <a:pt x="257416" y="399017"/>
                    </a:lnTo>
                    <a:lnTo>
                      <a:pt x="257920" y="399479"/>
                    </a:lnTo>
                    <a:lnTo>
                      <a:pt x="258514" y="400510"/>
                    </a:lnTo>
                    <a:lnTo>
                      <a:pt x="258379" y="401701"/>
                    </a:lnTo>
                    <a:lnTo>
                      <a:pt x="258411" y="402327"/>
                    </a:lnTo>
                    <a:lnTo>
                      <a:pt x="258517" y="402947"/>
                    </a:lnTo>
                    <a:lnTo>
                      <a:pt x="258806" y="403531"/>
                    </a:lnTo>
                    <a:lnTo>
                      <a:pt x="259163" y="403964"/>
                    </a:lnTo>
                    <a:lnTo>
                      <a:pt x="259558" y="404309"/>
                    </a:lnTo>
                    <a:lnTo>
                      <a:pt x="260023" y="404687"/>
                    </a:lnTo>
                    <a:lnTo>
                      <a:pt x="260780" y="405057"/>
                    </a:lnTo>
                    <a:lnTo>
                      <a:pt x="261327" y="405657"/>
                    </a:lnTo>
                    <a:lnTo>
                      <a:pt x="261801" y="405891"/>
                    </a:lnTo>
                    <a:lnTo>
                      <a:pt x="262434" y="406151"/>
                    </a:lnTo>
                    <a:lnTo>
                      <a:pt x="262910" y="406797"/>
                    </a:lnTo>
                    <a:lnTo>
                      <a:pt x="263150" y="407259"/>
                    </a:lnTo>
                    <a:lnTo>
                      <a:pt x="263661" y="407606"/>
                    </a:lnTo>
                    <a:lnTo>
                      <a:pt x="264047" y="408107"/>
                    </a:lnTo>
                    <a:lnTo>
                      <a:pt x="264226" y="408530"/>
                    </a:lnTo>
                    <a:lnTo>
                      <a:pt x="264579" y="409009"/>
                    </a:lnTo>
                    <a:lnTo>
                      <a:pt x="265211" y="409074"/>
                    </a:lnTo>
                    <a:lnTo>
                      <a:pt x="265822" y="408977"/>
                    </a:lnTo>
                    <a:lnTo>
                      <a:pt x="266619" y="408829"/>
                    </a:lnTo>
                    <a:lnTo>
                      <a:pt x="266965" y="408524"/>
                    </a:lnTo>
                    <a:lnTo>
                      <a:pt x="267739" y="408305"/>
                    </a:lnTo>
                    <a:lnTo>
                      <a:pt x="268407" y="408536"/>
                    </a:lnTo>
                    <a:lnTo>
                      <a:pt x="269190" y="408412"/>
                    </a:lnTo>
                    <a:lnTo>
                      <a:pt x="269790" y="408402"/>
                    </a:lnTo>
                    <a:lnTo>
                      <a:pt x="270378" y="408717"/>
                    </a:lnTo>
                    <a:lnTo>
                      <a:pt x="270670" y="408235"/>
                    </a:lnTo>
                    <a:lnTo>
                      <a:pt x="271226" y="408280"/>
                    </a:lnTo>
                    <a:lnTo>
                      <a:pt x="271328" y="408726"/>
                    </a:lnTo>
                    <a:lnTo>
                      <a:pt x="271987" y="408780"/>
                    </a:lnTo>
                    <a:lnTo>
                      <a:pt x="272516" y="408893"/>
                    </a:lnTo>
                    <a:lnTo>
                      <a:pt x="272825" y="408559"/>
                    </a:lnTo>
                    <a:lnTo>
                      <a:pt x="273525" y="408948"/>
                    </a:lnTo>
                    <a:lnTo>
                      <a:pt x="273981" y="409394"/>
                    </a:lnTo>
                    <a:lnTo>
                      <a:pt x="274330" y="409124"/>
                    </a:lnTo>
                    <a:lnTo>
                      <a:pt x="274783" y="408700"/>
                    </a:lnTo>
                    <a:lnTo>
                      <a:pt x="275528" y="408977"/>
                    </a:lnTo>
                    <a:lnTo>
                      <a:pt x="276006" y="408610"/>
                    </a:lnTo>
                    <a:lnTo>
                      <a:pt x="276561" y="408656"/>
                    </a:lnTo>
                    <a:lnTo>
                      <a:pt x="276719" y="408055"/>
                    </a:lnTo>
                    <a:lnTo>
                      <a:pt x="277172" y="407587"/>
                    </a:lnTo>
                    <a:lnTo>
                      <a:pt x="278032" y="407830"/>
                    </a:lnTo>
                    <a:lnTo>
                      <a:pt x="278656" y="408242"/>
                    </a:lnTo>
                    <a:lnTo>
                      <a:pt x="279246" y="407824"/>
                    </a:lnTo>
                    <a:lnTo>
                      <a:pt x="279641" y="407551"/>
                    </a:lnTo>
                    <a:lnTo>
                      <a:pt x="279458" y="407040"/>
                    </a:lnTo>
                    <a:lnTo>
                      <a:pt x="279709" y="406662"/>
                    </a:lnTo>
                    <a:lnTo>
                      <a:pt x="279686" y="405513"/>
                    </a:lnTo>
                    <a:lnTo>
                      <a:pt x="280116" y="405400"/>
                    </a:lnTo>
                    <a:lnTo>
                      <a:pt x="280591" y="405290"/>
                    </a:lnTo>
                    <a:lnTo>
                      <a:pt x="280454" y="404691"/>
                    </a:lnTo>
                    <a:lnTo>
                      <a:pt x="280467" y="404032"/>
                    </a:lnTo>
                    <a:lnTo>
                      <a:pt x="281032" y="404119"/>
                    </a:lnTo>
                    <a:lnTo>
                      <a:pt x="281236" y="403717"/>
                    </a:lnTo>
                    <a:lnTo>
                      <a:pt x="281417" y="402995"/>
                    </a:lnTo>
                    <a:lnTo>
                      <a:pt x="281520" y="402359"/>
                    </a:lnTo>
                    <a:lnTo>
                      <a:pt x="282108" y="402458"/>
                    </a:lnTo>
                    <a:lnTo>
                      <a:pt x="282425" y="402771"/>
                    </a:lnTo>
                    <a:lnTo>
                      <a:pt x="282944" y="402414"/>
                    </a:lnTo>
                    <a:lnTo>
                      <a:pt x="283648" y="402378"/>
                    </a:lnTo>
                    <a:lnTo>
                      <a:pt x="284236" y="402334"/>
                    </a:lnTo>
                    <a:lnTo>
                      <a:pt x="285026" y="402479"/>
                    </a:lnTo>
                    <a:lnTo>
                      <a:pt x="285109" y="402924"/>
                    </a:lnTo>
                    <a:lnTo>
                      <a:pt x="285619" y="403015"/>
                    </a:lnTo>
                    <a:lnTo>
                      <a:pt x="285902" y="402446"/>
                    </a:lnTo>
                    <a:lnTo>
                      <a:pt x="286354" y="402433"/>
                    </a:lnTo>
                    <a:lnTo>
                      <a:pt x="286965" y="402636"/>
                    </a:lnTo>
                    <a:lnTo>
                      <a:pt x="287395" y="402279"/>
                    </a:lnTo>
                    <a:lnTo>
                      <a:pt x="288018" y="402388"/>
                    </a:lnTo>
                    <a:lnTo>
                      <a:pt x="288085" y="401941"/>
                    </a:lnTo>
                    <a:lnTo>
                      <a:pt x="288653" y="401955"/>
                    </a:lnTo>
                    <a:lnTo>
                      <a:pt x="289077" y="401762"/>
                    </a:lnTo>
                    <a:lnTo>
                      <a:pt x="289559" y="401653"/>
                    </a:lnTo>
                    <a:lnTo>
                      <a:pt x="289989" y="401296"/>
                    </a:lnTo>
                    <a:lnTo>
                      <a:pt x="290644" y="401084"/>
                    </a:lnTo>
                    <a:lnTo>
                      <a:pt x="290407" y="400670"/>
                    </a:lnTo>
                    <a:lnTo>
                      <a:pt x="290170" y="400102"/>
                    </a:lnTo>
                    <a:lnTo>
                      <a:pt x="290227" y="399592"/>
                    </a:lnTo>
                    <a:lnTo>
                      <a:pt x="290163" y="398314"/>
                    </a:lnTo>
                    <a:lnTo>
                      <a:pt x="290644" y="398321"/>
                    </a:lnTo>
                    <a:lnTo>
                      <a:pt x="290712" y="397829"/>
                    </a:lnTo>
                    <a:lnTo>
                      <a:pt x="290596" y="397319"/>
                    </a:lnTo>
                    <a:lnTo>
                      <a:pt x="290098" y="397084"/>
                    </a:lnTo>
                    <a:lnTo>
                      <a:pt x="290394" y="396560"/>
                    </a:lnTo>
                    <a:lnTo>
                      <a:pt x="290619" y="395858"/>
                    </a:lnTo>
                    <a:lnTo>
                      <a:pt x="290933" y="395270"/>
                    </a:lnTo>
                    <a:lnTo>
                      <a:pt x="290561" y="394991"/>
                    </a:lnTo>
                    <a:lnTo>
                      <a:pt x="290699" y="394493"/>
                    </a:lnTo>
                    <a:lnTo>
                      <a:pt x="291139" y="394243"/>
                    </a:lnTo>
                    <a:lnTo>
                      <a:pt x="291582" y="394320"/>
                    </a:lnTo>
                    <a:lnTo>
                      <a:pt x="291989" y="393896"/>
                    </a:lnTo>
                    <a:lnTo>
                      <a:pt x="292680" y="393449"/>
                    </a:lnTo>
                    <a:lnTo>
                      <a:pt x="293229" y="392965"/>
                    </a:lnTo>
                    <a:lnTo>
                      <a:pt x="293868" y="393003"/>
                    </a:lnTo>
                    <a:lnTo>
                      <a:pt x="294151" y="392631"/>
                    </a:lnTo>
                    <a:lnTo>
                      <a:pt x="294452" y="392162"/>
                    </a:lnTo>
                    <a:lnTo>
                      <a:pt x="294689" y="391324"/>
                    </a:lnTo>
                    <a:lnTo>
                      <a:pt x="295056" y="390896"/>
                    </a:lnTo>
                    <a:lnTo>
                      <a:pt x="295136" y="390351"/>
                    </a:lnTo>
                    <a:lnTo>
                      <a:pt x="295544" y="390100"/>
                    </a:lnTo>
                    <a:lnTo>
                      <a:pt x="295689" y="389629"/>
                    </a:lnTo>
                    <a:lnTo>
                      <a:pt x="296414" y="389417"/>
                    </a:lnTo>
                    <a:lnTo>
                      <a:pt x="297059" y="389015"/>
                    </a:lnTo>
                    <a:lnTo>
                      <a:pt x="297262" y="388335"/>
                    </a:lnTo>
                    <a:lnTo>
                      <a:pt x="297567" y="387763"/>
                    </a:lnTo>
                    <a:lnTo>
                      <a:pt x="298383" y="387820"/>
                    </a:lnTo>
                    <a:lnTo>
                      <a:pt x="298880" y="387564"/>
                    </a:lnTo>
                    <a:lnTo>
                      <a:pt x="299320" y="387914"/>
                    </a:lnTo>
                    <a:lnTo>
                      <a:pt x="299776" y="387776"/>
                    </a:lnTo>
                    <a:lnTo>
                      <a:pt x="300511" y="387631"/>
                    </a:lnTo>
                    <a:lnTo>
                      <a:pt x="300954" y="388114"/>
                    </a:lnTo>
                    <a:lnTo>
                      <a:pt x="301352" y="388467"/>
                    </a:lnTo>
                    <a:lnTo>
                      <a:pt x="301805" y="388710"/>
                    </a:lnTo>
                    <a:lnTo>
                      <a:pt x="302268" y="389188"/>
                    </a:lnTo>
                    <a:lnTo>
                      <a:pt x="302801" y="389368"/>
                    </a:lnTo>
                    <a:lnTo>
                      <a:pt x="303253" y="389175"/>
                    </a:lnTo>
                    <a:lnTo>
                      <a:pt x="303652" y="389433"/>
                    </a:lnTo>
                    <a:lnTo>
                      <a:pt x="304159" y="389343"/>
                    </a:lnTo>
                    <a:lnTo>
                      <a:pt x="304736" y="389211"/>
                    </a:lnTo>
                    <a:lnTo>
                      <a:pt x="305247" y="389442"/>
                    </a:lnTo>
                    <a:lnTo>
                      <a:pt x="305677" y="389144"/>
                    </a:lnTo>
                    <a:lnTo>
                      <a:pt x="306211" y="389297"/>
                    </a:lnTo>
                    <a:lnTo>
                      <a:pt x="306721" y="389253"/>
                    </a:lnTo>
                    <a:lnTo>
                      <a:pt x="307251" y="389597"/>
                    </a:lnTo>
                    <a:lnTo>
                      <a:pt x="307694" y="389343"/>
                    </a:lnTo>
                    <a:lnTo>
                      <a:pt x="308089" y="388868"/>
                    </a:lnTo>
                    <a:lnTo>
                      <a:pt x="308361" y="388303"/>
                    </a:lnTo>
                    <a:lnTo>
                      <a:pt x="308577" y="387658"/>
                    </a:lnTo>
                    <a:lnTo>
                      <a:pt x="308878" y="387227"/>
                    </a:lnTo>
                    <a:lnTo>
                      <a:pt x="309296" y="386983"/>
                    </a:lnTo>
                    <a:lnTo>
                      <a:pt x="310458" y="386845"/>
                    </a:lnTo>
                    <a:lnTo>
                      <a:pt x="310484" y="386353"/>
                    </a:lnTo>
                    <a:lnTo>
                      <a:pt x="310590" y="385891"/>
                    </a:lnTo>
                    <a:lnTo>
                      <a:pt x="310689" y="385265"/>
                    </a:lnTo>
                    <a:lnTo>
                      <a:pt x="311315" y="384867"/>
                    </a:lnTo>
                    <a:lnTo>
                      <a:pt x="312153" y="384658"/>
                    </a:lnTo>
                    <a:lnTo>
                      <a:pt x="312731" y="384202"/>
                    </a:lnTo>
                    <a:lnTo>
                      <a:pt x="312953" y="383695"/>
                    </a:lnTo>
                    <a:lnTo>
                      <a:pt x="313069" y="383229"/>
                    </a:lnTo>
                    <a:lnTo>
                      <a:pt x="313438" y="382870"/>
                    </a:lnTo>
                    <a:lnTo>
                      <a:pt x="314013" y="382741"/>
                    </a:lnTo>
                    <a:lnTo>
                      <a:pt x="314567" y="383030"/>
                    </a:lnTo>
                    <a:lnTo>
                      <a:pt x="314966" y="383412"/>
                    </a:lnTo>
                    <a:lnTo>
                      <a:pt x="315145" y="383859"/>
                    </a:lnTo>
                    <a:lnTo>
                      <a:pt x="315284" y="384507"/>
                    </a:lnTo>
                    <a:lnTo>
                      <a:pt x="315561" y="385063"/>
                    </a:lnTo>
                    <a:lnTo>
                      <a:pt x="316013" y="385786"/>
                    </a:lnTo>
                    <a:lnTo>
                      <a:pt x="316527" y="386273"/>
                    </a:lnTo>
                    <a:lnTo>
                      <a:pt x="316912" y="386752"/>
                    </a:lnTo>
                    <a:lnTo>
                      <a:pt x="317015" y="387198"/>
                    </a:lnTo>
                    <a:lnTo>
                      <a:pt x="317229" y="388072"/>
                    </a:lnTo>
                    <a:lnTo>
                      <a:pt x="317448" y="388469"/>
                    </a:lnTo>
                    <a:lnTo>
                      <a:pt x="317765" y="388881"/>
                    </a:lnTo>
                    <a:lnTo>
                      <a:pt x="318106" y="389224"/>
                    </a:lnTo>
                    <a:lnTo>
                      <a:pt x="318543" y="389683"/>
                    </a:lnTo>
                    <a:lnTo>
                      <a:pt x="318990" y="390036"/>
                    </a:lnTo>
                    <a:lnTo>
                      <a:pt x="319400" y="390284"/>
                    </a:lnTo>
                    <a:lnTo>
                      <a:pt x="319879" y="390486"/>
                    </a:lnTo>
                    <a:lnTo>
                      <a:pt x="320887" y="390816"/>
                    </a:lnTo>
                    <a:lnTo>
                      <a:pt x="321442" y="391230"/>
                    </a:lnTo>
                    <a:lnTo>
                      <a:pt x="322110" y="391957"/>
                    </a:lnTo>
                    <a:lnTo>
                      <a:pt x="322133" y="392457"/>
                    </a:lnTo>
                    <a:lnTo>
                      <a:pt x="322055" y="392938"/>
                    </a:lnTo>
                    <a:lnTo>
                      <a:pt x="321902" y="393449"/>
                    </a:lnTo>
                    <a:lnTo>
                      <a:pt x="321603" y="394371"/>
                    </a:lnTo>
                    <a:lnTo>
                      <a:pt x="321215" y="395354"/>
                    </a:lnTo>
                    <a:lnTo>
                      <a:pt x="320906" y="396245"/>
                    </a:lnTo>
                    <a:lnTo>
                      <a:pt x="320643" y="397411"/>
                    </a:lnTo>
                    <a:lnTo>
                      <a:pt x="320242" y="398478"/>
                    </a:lnTo>
                    <a:lnTo>
                      <a:pt x="319814" y="399505"/>
                    </a:lnTo>
                    <a:lnTo>
                      <a:pt x="319330" y="400985"/>
                    </a:lnTo>
                    <a:lnTo>
                      <a:pt x="318992" y="401993"/>
                    </a:lnTo>
                    <a:lnTo>
                      <a:pt x="318643" y="402956"/>
                    </a:lnTo>
                    <a:lnTo>
                      <a:pt x="318212" y="404032"/>
                    </a:lnTo>
                    <a:lnTo>
                      <a:pt x="317866" y="404944"/>
                    </a:lnTo>
                    <a:lnTo>
                      <a:pt x="317657" y="405654"/>
                    </a:lnTo>
                    <a:lnTo>
                      <a:pt x="317297" y="406761"/>
                    </a:lnTo>
                    <a:lnTo>
                      <a:pt x="317008" y="407635"/>
                    </a:lnTo>
                    <a:lnTo>
                      <a:pt x="316752" y="408511"/>
                    </a:lnTo>
                    <a:lnTo>
                      <a:pt x="316578" y="409455"/>
                    </a:lnTo>
                    <a:lnTo>
                      <a:pt x="316221" y="410358"/>
                    </a:lnTo>
                    <a:lnTo>
                      <a:pt x="315952" y="411282"/>
                    </a:lnTo>
                    <a:lnTo>
                      <a:pt x="315704" y="412079"/>
                    </a:lnTo>
                    <a:lnTo>
                      <a:pt x="315393" y="413051"/>
                    </a:lnTo>
                    <a:lnTo>
                      <a:pt x="315156" y="413905"/>
                    </a:lnTo>
                    <a:lnTo>
                      <a:pt x="314908" y="414743"/>
                    </a:lnTo>
                    <a:lnTo>
                      <a:pt x="314645" y="415850"/>
                    </a:lnTo>
                    <a:lnTo>
                      <a:pt x="314336" y="416705"/>
                    </a:lnTo>
                    <a:lnTo>
                      <a:pt x="314099" y="417533"/>
                    </a:lnTo>
                    <a:lnTo>
                      <a:pt x="313849" y="418369"/>
                    </a:lnTo>
                    <a:lnTo>
                      <a:pt x="313607" y="419380"/>
                    </a:lnTo>
                    <a:lnTo>
                      <a:pt x="313220" y="420455"/>
                    </a:lnTo>
                    <a:lnTo>
                      <a:pt x="313010" y="421323"/>
                    </a:lnTo>
                    <a:lnTo>
                      <a:pt x="312764" y="422138"/>
                    </a:lnTo>
                    <a:lnTo>
                      <a:pt x="312645" y="422796"/>
                    </a:lnTo>
                    <a:lnTo>
                      <a:pt x="312395" y="423721"/>
                    </a:lnTo>
                    <a:lnTo>
                      <a:pt x="312182" y="424671"/>
                    </a:lnTo>
                    <a:lnTo>
                      <a:pt x="311913" y="425605"/>
                    </a:lnTo>
                    <a:lnTo>
                      <a:pt x="311752" y="426549"/>
                    </a:lnTo>
                    <a:lnTo>
                      <a:pt x="311682" y="427301"/>
                    </a:lnTo>
                    <a:lnTo>
                      <a:pt x="311682" y="427862"/>
                    </a:lnTo>
                    <a:lnTo>
                      <a:pt x="311704" y="428517"/>
                    </a:lnTo>
                    <a:lnTo>
                      <a:pt x="311752" y="429166"/>
                    </a:lnTo>
                    <a:lnTo>
                      <a:pt x="311791" y="429786"/>
                    </a:lnTo>
                    <a:lnTo>
                      <a:pt x="311838" y="430704"/>
                    </a:lnTo>
                    <a:lnTo>
                      <a:pt x="311804" y="431642"/>
                    </a:lnTo>
                    <a:lnTo>
                      <a:pt x="311829" y="432663"/>
                    </a:lnTo>
                    <a:lnTo>
                      <a:pt x="311768" y="433436"/>
                    </a:lnTo>
                    <a:lnTo>
                      <a:pt x="311941" y="434258"/>
                    </a:lnTo>
                    <a:lnTo>
                      <a:pt x="312369" y="435385"/>
                    </a:lnTo>
                    <a:lnTo>
                      <a:pt x="312712" y="435935"/>
                    </a:lnTo>
                    <a:lnTo>
                      <a:pt x="316533" y="444671"/>
                    </a:lnTo>
                    <a:lnTo>
                      <a:pt x="316588" y="445230"/>
                    </a:lnTo>
                    <a:lnTo>
                      <a:pt x="316507" y="445846"/>
                    </a:lnTo>
                    <a:lnTo>
                      <a:pt x="316263" y="446678"/>
                    </a:lnTo>
                    <a:lnTo>
                      <a:pt x="316006" y="447153"/>
                    </a:lnTo>
                    <a:lnTo>
                      <a:pt x="315752" y="447532"/>
                    </a:lnTo>
                    <a:lnTo>
                      <a:pt x="315149" y="448203"/>
                    </a:lnTo>
                    <a:lnTo>
                      <a:pt x="314494" y="448922"/>
                    </a:lnTo>
                    <a:lnTo>
                      <a:pt x="313743" y="449580"/>
                    </a:lnTo>
                    <a:lnTo>
                      <a:pt x="313014" y="450155"/>
                    </a:lnTo>
                    <a:lnTo>
                      <a:pt x="311974" y="450961"/>
                    </a:lnTo>
                    <a:lnTo>
                      <a:pt x="311380" y="451603"/>
                    </a:lnTo>
                    <a:lnTo>
                      <a:pt x="310834" y="451834"/>
                    </a:lnTo>
                    <a:lnTo>
                      <a:pt x="306232" y="454454"/>
                    </a:lnTo>
                    <a:lnTo>
                      <a:pt x="305890" y="454843"/>
                    </a:lnTo>
                    <a:lnTo>
                      <a:pt x="305392" y="455540"/>
                    </a:lnTo>
                    <a:lnTo>
                      <a:pt x="304117" y="457331"/>
                    </a:lnTo>
                    <a:lnTo>
                      <a:pt x="303549" y="458076"/>
                    </a:lnTo>
                    <a:lnTo>
                      <a:pt x="303196" y="458426"/>
                    </a:lnTo>
                    <a:lnTo>
                      <a:pt x="302509" y="458856"/>
                    </a:lnTo>
                    <a:lnTo>
                      <a:pt x="301862" y="459075"/>
                    </a:lnTo>
                    <a:lnTo>
                      <a:pt x="301047" y="459585"/>
                    </a:lnTo>
                    <a:lnTo>
                      <a:pt x="300030" y="460250"/>
                    </a:lnTo>
                    <a:lnTo>
                      <a:pt x="299448" y="460719"/>
                    </a:lnTo>
                    <a:lnTo>
                      <a:pt x="298828" y="461226"/>
                    </a:lnTo>
                    <a:lnTo>
                      <a:pt x="298475" y="461653"/>
                    </a:lnTo>
                    <a:lnTo>
                      <a:pt x="297971" y="462141"/>
                    </a:lnTo>
                    <a:lnTo>
                      <a:pt x="297480" y="462690"/>
                    </a:lnTo>
                    <a:lnTo>
                      <a:pt x="297034" y="463239"/>
                    </a:lnTo>
                    <a:lnTo>
                      <a:pt x="296494" y="464144"/>
                    </a:lnTo>
                    <a:lnTo>
                      <a:pt x="294023" y="471195"/>
                    </a:lnTo>
                    <a:lnTo>
                      <a:pt x="293855" y="471693"/>
                    </a:lnTo>
                    <a:lnTo>
                      <a:pt x="293659" y="472515"/>
                    </a:lnTo>
                    <a:lnTo>
                      <a:pt x="293477" y="473254"/>
                    </a:lnTo>
                    <a:lnTo>
                      <a:pt x="292899" y="474522"/>
                    </a:lnTo>
                    <a:lnTo>
                      <a:pt x="292783" y="474962"/>
                    </a:lnTo>
                    <a:lnTo>
                      <a:pt x="292471" y="475736"/>
                    </a:lnTo>
                    <a:lnTo>
                      <a:pt x="292288" y="476406"/>
                    </a:lnTo>
                    <a:lnTo>
                      <a:pt x="292355" y="476965"/>
                    </a:lnTo>
                    <a:lnTo>
                      <a:pt x="292805" y="477640"/>
                    </a:lnTo>
                    <a:lnTo>
                      <a:pt x="293021" y="478144"/>
                    </a:lnTo>
                    <a:lnTo>
                      <a:pt x="293477" y="478872"/>
                    </a:lnTo>
                    <a:lnTo>
                      <a:pt x="293759" y="479437"/>
                    </a:lnTo>
                    <a:lnTo>
                      <a:pt x="294234" y="480343"/>
                    </a:lnTo>
                    <a:lnTo>
                      <a:pt x="294609" y="481159"/>
                    </a:lnTo>
                    <a:lnTo>
                      <a:pt x="294744" y="481672"/>
                    </a:lnTo>
                    <a:lnTo>
                      <a:pt x="294912" y="482196"/>
                    </a:lnTo>
                    <a:lnTo>
                      <a:pt x="294928" y="482857"/>
                    </a:lnTo>
                    <a:lnTo>
                      <a:pt x="294889" y="483339"/>
                    </a:lnTo>
                    <a:lnTo>
                      <a:pt x="294601" y="483978"/>
                    </a:lnTo>
                    <a:lnTo>
                      <a:pt x="294273" y="484462"/>
                    </a:lnTo>
                    <a:lnTo>
                      <a:pt x="293512" y="485140"/>
                    </a:lnTo>
                    <a:lnTo>
                      <a:pt x="292901" y="485589"/>
                    </a:lnTo>
                    <a:lnTo>
                      <a:pt x="292635" y="486055"/>
                    </a:lnTo>
                    <a:lnTo>
                      <a:pt x="291800" y="486925"/>
                    </a:lnTo>
                    <a:lnTo>
                      <a:pt x="291357" y="487368"/>
                    </a:lnTo>
                    <a:lnTo>
                      <a:pt x="290638" y="488550"/>
                    </a:lnTo>
                    <a:lnTo>
                      <a:pt x="290340" y="489099"/>
                    </a:lnTo>
                    <a:lnTo>
                      <a:pt x="290291" y="489885"/>
                    </a:lnTo>
                    <a:lnTo>
                      <a:pt x="290584" y="490942"/>
                    </a:lnTo>
                    <a:lnTo>
                      <a:pt x="290831" y="491398"/>
                    </a:lnTo>
                    <a:lnTo>
                      <a:pt x="290949" y="491825"/>
                    </a:lnTo>
                    <a:lnTo>
                      <a:pt x="291248" y="493016"/>
                    </a:lnTo>
                    <a:lnTo>
                      <a:pt x="291396" y="493459"/>
                    </a:lnTo>
                    <a:lnTo>
                      <a:pt x="291621" y="494040"/>
                    </a:lnTo>
                    <a:lnTo>
                      <a:pt x="291852" y="495768"/>
                    </a:lnTo>
                    <a:lnTo>
                      <a:pt x="292000" y="496647"/>
                    </a:lnTo>
                    <a:lnTo>
                      <a:pt x="292083" y="497264"/>
                    </a:lnTo>
                    <a:lnTo>
                      <a:pt x="292288" y="497858"/>
                    </a:lnTo>
                    <a:lnTo>
                      <a:pt x="292478" y="498622"/>
                    </a:lnTo>
                    <a:lnTo>
                      <a:pt x="292696" y="499107"/>
                    </a:lnTo>
                    <a:lnTo>
                      <a:pt x="292991" y="499505"/>
                    </a:lnTo>
                    <a:lnTo>
                      <a:pt x="293296" y="499993"/>
                    </a:lnTo>
                    <a:lnTo>
                      <a:pt x="293811" y="500292"/>
                    </a:lnTo>
                    <a:lnTo>
                      <a:pt x="294218" y="500638"/>
                    </a:lnTo>
                    <a:lnTo>
                      <a:pt x="294799" y="500976"/>
                    </a:lnTo>
                    <a:lnTo>
                      <a:pt x="295107" y="501425"/>
                    </a:lnTo>
                    <a:lnTo>
                      <a:pt x="294771" y="501987"/>
                    </a:lnTo>
                    <a:lnTo>
                      <a:pt x="293929" y="502115"/>
                    </a:lnTo>
                    <a:lnTo>
                      <a:pt x="293271" y="502090"/>
                    </a:lnTo>
                    <a:lnTo>
                      <a:pt x="292410" y="501929"/>
                    </a:lnTo>
                    <a:lnTo>
                      <a:pt x="291575" y="501788"/>
                    </a:lnTo>
                    <a:lnTo>
                      <a:pt x="290798" y="501753"/>
                    </a:lnTo>
                    <a:lnTo>
                      <a:pt x="289983" y="501756"/>
                    </a:lnTo>
                    <a:lnTo>
                      <a:pt x="288525" y="501785"/>
                    </a:lnTo>
                    <a:lnTo>
                      <a:pt x="287613" y="502025"/>
                    </a:lnTo>
                    <a:lnTo>
                      <a:pt x="287052" y="502976"/>
                    </a:lnTo>
                    <a:lnTo>
                      <a:pt x="286669" y="503355"/>
                    </a:lnTo>
                    <a:lnTo>
                      <a:pt x="286165" y="503557"/>
                    </a:lnTo>
                    <a:lnTo>
                      <a:pt x="285564" y="503515"/>
                    </a:lnTo>
                    <a:lnTo>
                      <a:pt x="284274" y="503586"/>
                    </a:lnTo>
                    <a:lnTo>
                      <a:pt x="283475" y="503682"/>
                    </a:lnTo>
                    <a:lnTo>
                      <a:pt x="282755" y="503833"/>
                    </a:lnTo>
                    <a:lnTo>
                      <a:pt x="282110" y="504042"/>
                    </a:lnTo>
                    <a:lnTo>
                      <a:pt x="281173" y="504668"/>
                    </a:lnTo>
                    <a:lnTo>
                      <a:pt x="280730" y="505072"/>
                    </a:lnTo>
                    <a:lnTo>
                      <a:pt x="280175" y="505724"/>
                    </a:lnTo>
                    <a:lnTo>
                      <a:pt x="279535" y="506135"/>
                    </a:lnTo>
                    <a:lnTo>
                      <a:pt x="278078" y="506790"/>
                    </a:lnTo>
                    <a:lnTo>
                      <a:pt x="277744" y="507227"/>
                    </a:lnTo>
                    <a:lnTo>
                      <a:pt x="277355" y="508354"/>
                    </a:lnTo>
                    <a:lnTo>
                      <a:pt x="277181" y="509112"/>
                    </a:lnTo>
                    <a:lnTo>
                      <a:pt x="276761" y="509805"/>
                    </a:lnTo>
                    <a:lnTo>
                      <a:pt x="276664" y="510293"/>
                    </a:lnTo>
                    <a:lnTo>
                      <a:pt x="276536" y="510762"/>
                    </a:lnTo>
                    <a:lnTo>
                      <a:pt x="276561" y="511311"/>
                    </a:lnTo>
                    <a:lnTo>
                      <a:pt x="276473" y="511838"/>
                    </a:lnTo>
                    <a:lnTo>
                      <a:pt x="276347" y="512740"/>
                    </a:lnTo>
                    <a:lnTo>
                      <a:pt x="276282" y="513902"/>
                    </a:lnTo>
                    <a:lnTo>
                      <a:pt x="276311" y="514406"/>
                    </a:lnTo>
                    <a:lnTo>
                      <a:pt x="276064" y="514949"/>
                    </a:lnTo>
                    <a:lnTo>
                      <a:pt x="275824" y="515549"/>
                    </a:lnTo>
                    <a:lnTo>
                      <a:pt x="275554" y="516159"/>
                    </a:lnTo>
                    <a:lnTo>
                      <a:pt x="275149" y="516663"/>
                    </a:lnTo>
                    <a:lnTo>
                      <a:pt x="274561" y="517007"/>
                    </a:lnTo>
                    <a:lnTo>
                      <a:pt x="273775" y="517078"/>
                    </a:lnTo>
                    <a:lnTo>
                      <a:pt x="273319" y="517598"/>
                    </a:lnTo>
                    <a:lnTo>
                      <a:pt x="272872" y="517877"/>
                    </a:lnTo>
                    <a:lnTo>
                      <a:pt x="272577" y="518352"/>
                    </a:lnTo>
                    <a:lnTo>
                      <a:pt x="271672" y="519219"/>
                    </a:lnTo>
                    <a:lnTo>
                      <a:pt x="271062" y="519726"/>
                    </a:lnTo>
                    <a:lnTo>
                      <a:pt x="270805" y="520568"/>
                    </a:lnTo>
                    <a:lnTo>
                      <a:pt x="269867" y="521281"/>
                    </a:lnTo>
                    <a:lnTo>
                      <a:pt x="269376" y="522051"/>
                    </a:lnTo>
                    <a:lnTo>
                      <a:pt x="268249" y="522883"/>
                    </a:lnTo>
                    <a:lnTo>
                      <a:pt x="267619" y="523785"/>
                    </a:lnTo>
                    <a:lnTo>
                      <a:pt x="267238" y="524106"/>
                    </a:lnTo>
                    <a:lnTo>
                      <a:pt x="266506" y="524292"/>
                    </a:lnTo>
                    <a:lnTo>
                      <a:pt x="266047" y="524809"/>
                    </a:lnTo>
                    <a:lnTo>
                      <a:pt x="265173" y="525448"/>
                    </a:lnTo>
                    <a:lnTo>
                      <a:pt x="264711" y="525833"/>
                    </a:lnTo>
                    <a:lnTo>
                      <a:pt x="263944" y="526216"/>
                    </a:lnTo>
                    <a:lnTo>
                      <a:pt x="263680" y="526623"/>
                    </a:lnTo>
                    <a:lnTo>
                      <a:pt x="263198" y="527092"/>
                    </a:lnTo>
                    <a:lnTo>
                      <a:pt x="262971" y="527599"/>
                    </a:lnTo>
                    <a:lnTo>
                      <a:pt x="262900" y="528097"/>
                    </a:lnTo>
                    <a:lnTo>
                      <a:pt x="263032" y="528871"/>
                    </a:lnTo>
                    <a:lnTo>
                      <a:pt x="262868" y="529677"/>
                    </a:lnTo>
                    <a:lnTo>
                      <a:pt x="262251" y="529991"/>
                    </a:lnTo>
                    <a:lnTo>
                      <a:pt x="261869" y="530386"/>
                    </a:lnTo>
                    <a:lnTo>
                      <a:pt x="261501" y="531054"/>
                    </a:lnTo>
                    <a:lnTo>
                      <a:pt x="261481" y="531892"/>
                    </a:lnTo>
                    <a:lnTo>
                      <a:pt x="261946" y="532014"/>
                    </a:lnTo>
                    <a:lnTo>
                      <a:pt x="262450" y="532184"/>
                    </a:lnTo>
                    <a:lnTo>
                      <a:pt x="262501" y="532647"/>
                    </a:lnTo>
                    <a:lnTo>
                      <a:pt x="262990" y="532698"/>
                    </a:lnTo>
                    <a:lnTo>
                      <a:pt x="263234" y="533501"/>
                    </a:lnTo>
                    <a:lnTo>
                      <a:pt x="263600" y="533876"/>
                    </a:lnTo>
                    <a:lnTo>
                      <a:pt x="263963" y="534406"/>
                    </a:lnTo>
                    <a:lnTo>
                      <a:pt x="263860" y="534872"/>
                    </a:lnTo>
                    <a:lnTo>
                      <a:pt x="263976" y="535366"/>
                    </a:lnTo>
                    <a:lnTo>
                      <a:pt x="264383" y="535703"/>
                    </a:lnTo>
                    <a:lnTo>
                      <a:pt x="265182" y="535687"/>
                    </a:lnTo>
                    <a:lnTo>
                      <a:pt x="265686" y="535996"/>
                    </a:lnTo>
                    <a:lnTo>
                      <a:pt x="266335" y="535540"/>
                    </a:lnTo>
                    <a:lnTo>
                      <a:pt x="266955" y="535463"/>
                    </a:lnTo>
                    <a:lnTo>
                      <a:pt x="267617" y="535360"/>
                    </a:lnTo>
                    <a:lnTo>
                      <a:pt x="267842" y="535858"/>
                    </a:lnTo>
                    <a:lnTo>
                      <a:pt x="268294" y="535960"/>
                    </a:lnTo>
                    <a:lnTo>
                      <a:pt x="268712" y="535787"/>
                    </a:lnTo>
                    <a:lnTo>
                      <a:pt x="269029" y="536191"/>
                    </a:lnTo>
                    <a:lnTo>
                      <a:pt x="269369" y="536715"/>
                    </a:lnTo>
                    <a:lnTo>
                      <a:pt x="269634" y="537530"/>
                    </a:lnTo>
                    <a:lnTo>
                      <a:pt x="270294" y="537325"/>
                    </a:lnTo>
                    <a:lnTo>
                      <a:pt x="270468" y="537973"/>
                    </a:lnTo>
                    <a:lnTo>
                      <a:pt x="271020" y="537983"/>
                    </a:lnTo>
                    <a:lnTo>
                      <a:pt x="271607" y="537925"/>
                    </a:lnTo>
                    <a:lnTo>
                      <a:pt x="271838" y="538359"/>
                    </a:lnTo>
                    <a:lnTo>
                      <a:pt x="271720" y="538895"/>
                    </a:lnTo>
                    <a:lnTo>
                      <a:pt x="272160" y="539409"/>
                    </a:lnTo>
                    <a:lnTo>
                      <a:pt x="272555" y="539955"/>
                    </a:lnTo>
                    <a:lnTo>
                      <a:pt x="272744" y="540481"/>
                    </a:lnTo>
                    <a:lnTo>
                      <a:pt x="272892" y="541049"/>
                    </a:lnTo>
                    <a:lnTo>
                      <a:pt x="272950" y="541544"/>
                    </a:lnTo>
                    <a:lnTo>
                      <a:pt x="273691" y="541826"/>
                    </a:lnTo>
                    <a:lnTo>
                      <a:pt x="274363" y="542147"/>
                    </a:lnTo>
                    <a:lnTo>
                      <a:pt x="274689" y="542481"/>
                    </a:lnTo>
                    <a:lnTo>
                      <a:pt x="275091" y="542703"/>
                    </a:lnTo>
                    <a:lnTo>
                      <a:pt x="275746" y="542947"/>
                    </a:lnTo>
                    <a:lnTo>
                      <a:pt x="276241" y="542809"/>
                    </a:lnTo>
                    <a:lnTo>
                      <a:pt x="276937" y="542995"/>
                    </a:lnTo>
                    <a:lnTo>
                      <a:pt x="277513" y="543217"/>
                    </a:lnTo>
                    <a:lnTo>
                      <a:pt x="278576" y="543464"/>
                    </a:lnTo>
                    <a:lnTo>
                      <a:pt x="279060" y="543438"/>
                    </a:lnTo>
                    <a:lnTo>
                      <a:pt x="279753" y="543233"/>
                    </a:lnTo>
                    <a:lnTo>
                      <a:pt x="280158" y="543766"/>
                    </a:lnTo>
                    <a:lnTo>
                      <a:pt x="280610" y="544039"/>
                    </a:lnTo>
                    <a:lnTo>
                      <a:pt x="280883" y="544427"/>
                    </a:lnTo>
                    <a:lnTo>
                      <a:pt x="281545" y="544684"/>
                    </a:lnTo>
                    <a:lnTo>
                      <a:pt x="282345" y="545095"/>
                    </a:lnTo>
                    <a:lnTo>
                      <a:pt x="283005" y="545178"/>
                    </a:lnTo>
                    <a:lnTo>
                      <a:pt x="283562" y="545471"/>
                    </a:lnTo>
                    <a:lnTo>
                      <a:pt x="283892" y="545024"/>
                    </a:lnTo>
                    <a:lnTo>
                      <a:pt x="284604" y="545194"/>
                    </a:lnTo>
                    <a:lnTo>
                      <a:pt x="285283" y="544597"/>
                    </a:lnTo>
                    <a:lnTo>
                      <a:pt x="285684" y="544376"/>
                    </a:lnTo>
                    <a:lnTo>
                      <a:pt x="286102" y="544597"/>
                    </a:lnTo>
                    <a:lnTo>
                      <a:pt x="286707" y="544546"/>
                    </a:lnTo>
                    <a:lnTo>
                      <a:pt x="287115" y="545194"/>
                    </a:lnTo>
                    <a:lnTo>
                      <a:pt x="287456" y="545622"/>
                    </a:lnTo>
                    <a:lnTo>
                      <a:pt x="287995" y="545432"/>
                    </a:lnTo>
                    <a:lnTo>
                      <a:pt x="287980" y="546029"/>
                    </a:lnTo>
                    <a:lnTo>
                      <a:pt x="288483" y="546662"/>
                    </a:lnTo>
                    <a:lnTo>
                      <a:pt x="288850" y="546970"/>
                    </a:lnTo>
                    <a:lnTo>
                      <a:pt x="289180" y="547310"/>
                    </a:lnTo>
                    <a:lnTo>
                      <a:pt x="290294" y="548473"/>
                    </a:lnTo>
                    <a:lnTo>
                      <a:pt x="290535" y="549311"/>
                    </a:lnTo>
                    <a:lnTo>
                      <a:pt x="291027" y="549105"/>
                    </a:lnTo>
                    <a:lnTo>
                      <a:pt x="291720" y="549651"/>
                    </a:lnTo>
                    <a:lnTo>
                      <a:pt x="292138" y="550178"/>
                    </a:lnTo>
                    <a:lnTo>
                      <a:pt x="292057" y="550752"/>
                    </a:lnTo>
                    <a:lnTo>
                      <a:pt x="292195" y="551234"/>
                    </a:lnTo>
                    <a:lnTo>
                      <a:pt x="292584" y="551831"/>
                    </a:lnTo>
                    <a:lnTo>
                      <a:pt x="292930" y="552300"/>
                    </a:lnTo>
                    <a:lnTo>
                      <a:pt x="293458" y="552888"/>
                    </a:lnTo>
                    <a:lnTo>
                      <a:pt x="293506" y="553466"/>
                    </a:lnTo>
                    <a:lnTo>
                      <a:pt x="293210" y="554355"/>
                    </a:lnTo>
                    <a:lnTo>
                      <a:pt x="293531" y="554759"/>
                    </a:lnTo>
                    <a:lnTo>
                      <a:pt x="293409" y="555238"/>
                    </a:lnTo>
                    <a:lnTo>
                      <a:pt x="293044" y="555597"/>
                    </a:lnTo>
                    <a:lnTo>
                      <a:pt x="292523" y="555719"/>
                    </a:lnTo>
                    <a:lnTo>
                      <a:pt x="292256" y="556124"/>
                    </a:lnTo>
                    <a:lnTo>
                      <a:pt x="292144" y="556798"/>
                    </a:lnTo>
                    <a:lnTo>
                      <a:pt x="292199" y="557453"/>
                    </a:lnTo>
                    <a:lnTo>
                      <a:pt x="292504" y="558034"/>
                    </a:lnTo>
                    <a:lnTo>
                      <a:pt x="291983" y="558333"/>
                    </a:lnTo>
                    <a:lnTo>
                      <a:pt x="292153" y="559145"/>
                    </a:lnTo>
                    <a:lnTo>
                      <a:pt x="293149" y="560776"/>
                    </a:lnTo>
                    <a:lnTo>
                      <a:pt x="294077" y="561053"/>
                    </a:lnTo>
                    <a:lnTo>
                      <a:pt x="294921" y="561053"/>
                    </a:lnTo>
                    <a:lnTo>
                      <a:pt x="295647" y="560497"/>
                    </a:lnTo>
                    <a:lnTo>
                      <a:pt x="296412" y="559627"/>
                    </a:lnTo>
                    <a:lnTo>
                      <a:pt x="297294" y="558596"/>
                    </a:lnTo>
                    <a:lnTo>
                      <a:pt x="298019" y="557765"/>
                    </a:lnTo>
                    <a:lnTo>
                      <a:pt x="298822" y="557171"/>
                    </a:lnTo>
                    <a:lnTo>
                      <a:pt x="300521" y="557283"/>
                    </a:lnTo>
                    <a:lnTo>
                      <a:pt x="301257" y="557489"/>
                    </a:lnTo>
                    <a:lnTo>
                      <a:pt x="301770" y="557318"/>
                    </a:lnTo>
                    <a:lnTo>
                      <a:pt x="302200" y="557903"/>
                    </a:lnTo>
                    <a:lnTo>
                      <a:pt x="302335" y="558590"/>
                    </a:lnTo>
                    <a:lnTo>
                      <a:pt x="302652" y="558895"/>
                    </a:lnTo>
                    <a:lnTo>
                      <a:pt x="303427" y="559023"/>
                    </a:lnTo>
                    <a:lnTo>
                      <a:pt x="304871" y="558734"/>
                    </a:lnTo>
                    <a:lnTo>
                      <a:pt x="305524" y="558555"/>
                    </a:lnTo>
                    <a:lnTo>
                      <a:pt x="305999" y="558423"/>
                    </a:lnTo>
                    <a:lnTo>
                      <a:pt x="307504" y="558047"/>
                    </a:lnTo>
                    <a:lnTo>
                      <a:pt x="307941" y="557874"/>
                    </a:lnTo>
                    <a:lnTo>
                      <a:pt x="308449" y="557537"/>
                    </a:lnTo>
                    <a:lnTo>
                      <a:pt x="309665" y="556615"/>
                    </a:lnTo>
                    <a:lnTo>
                      <a:pt x="309877" y="555983"/>
                    </a:lnTo>
                    <a:lnTo>
                      <a:pt x="310361" y="555854"/>
                    </a:lnTo>
                    <a:lnTo>
                      <a:pt x="310375" y="555402"/>
                    </a:lnTo>
                    <a:lnTo>
                      <a:pt x="310754" y="554782"/>
                    </a:lnTo>
                    <a:lnTo>
                      <a:pt x="311042" y="554018"/>
                    </a:lnTo>
                    <a:lnTo>
                      <a:pt x="311476" y="553851"/>
                    </a:lnTo>
                    <a:lnTo>
                      <a:pt x="312096" y="554031"/>
                    </a:lnTo>
                    <a:lnTo>
                      <a:pt x="312870" y="554740"/>
                    </a:lnTo>
                    <a:lnTo>
                      <a:pt x="313329" y="554830"/>
                    </a:lnTo>
                    <a:lnTo>
                      <a:pt x="313868" y="554663"/>
                    </a:lnTo>
                    <a:lnTo>
                      <a:pt x="314195" y="554287"/>
                    </a:lnTo>
                    <a:lnTo>
                      <a:pt x="315037" y="554262"/>
                    </a:lnTo>
                    <a:lnTo>
                      <a:pt x="315733" y="554506"/>
                    </a:lnTo>
                    <a:lnTo>
                      <a:pt x="315935" y="554936"/>
                    </a:lnTo>
                    <a:lnTo>
                      <a:pt x="316334" y="554580"/>
                    </a:lnTo>
                    <a:lnTo>
                      <a:pt x="316832" y="554753"/>
                    </a:lnTo>
                    <a:lnTo>
                      <a:pt x="317259" y="554461"/>
                    </a:lnTo>
                    <a:lnTo>
                      <a:pt x="317773" y="554297"/>
                    </a:lnTo>
                    <a:lnTo>
                      <a:pt x="318181" y="554560"/>
                    </a:lnTo>
                    <a:lnTo>
                      <a:pt x="318758" y="554268"/>
                    </a:lnTo>
                    <a:lnTo>
                      <a:pt x="319429" y="553947"/>
                    </a:lnTo>
                    <a:lnTo>
                      <a:pt x="319673" y="554348"/>
                    </a:lnTo>
                    <a:lnTo>
                      <a:pt x="320114" y="554535"/>
                    </a:lnTo>
                    <a:lnTo>
                      <a:pt x="320553" y="554304"/>
                    </a:lnTo>
                    <a:lnTo>
                      <a:pt x="321005" y="554066"/>
                    </a:lnTo>
                    <a:lnTo>
                      <a:pt x="321555" y="554104"/>
                    </a:lnTo>
                    <a:lnTo>
                      <a:pt x="322085" y="554320"/>
                    </a:lnTo>
                    <a:lnTo>
                      <a:pt x="322412" y="554673"/>
                    </a:lnTo>
                    <a:lnTo>
                      <a:pt x="322743" y="555125"/>
                    </a:lnTo>
                    <a:lnTo>
                      <a:pt x="323400" y="555199"/>
                    </a:lnTo>
                    <a:lnTo>
                      <a:pt x="324001" y="555238"/>
                    </a:lnTo>
                    <a:lnTo>
                      <a:pt x="324482" y="555495"/>
                    </a:lnTo>
                    <a:lnTo>
                      <a:pt x="324990" y="555822"/>
                    </a:lnTo>
                    <a:lnTo>
                      <a:pt x="325787" y="555957"/>
                    </a:lnTo>
                    <a:lnTo>
                      <a:pt x="326396" y="556008"/>
                    </a:lnTo>
                    <a:lnTo>
                      <a:pt x="326949" y="555906"/>
                    </a:lnTo>
                    <a:lnTo>
                      <a:pt x="327579" y="555976"/>
                    </a:lnTo>
                    <a:lnTo>
                      <a:pt x="328172" y="555745"/>
                    </a:lnTo>
                    <a:lnTo>
                      <a:pt x="328946" y="555925"/>
                    </a:lnTo>
                    <a:lnTo>
                      <a:pt x="329598" y="556400"/>
                    </a:lnTo>
                    <a:lnTo>
                      <a:pt x="329714" y="556972"/>
                    </a:lnTo>
                    <a:lnTo>
                      <a:pt x="329957" y="557485"/>
                    </a:lnTo>
                    <a:lnTo>
                      <a:pt x="330124" y="558018"/>
                    </a:lnTo>
                    <a:lnTo>
                      <a:pt x="330382" y="558436"/>
                    </a:lnTo>
                    <a:lnTo>
                      <a:pt x="330558" y="558969"/>
                    </a:lnTo>
                    <a:lnTo>
                      <a:pt x="330651" y="559656"/>
                    </a:lnTo>
                    <a:lnTo>
                      <a:pt x="330865" y="560189"/>
                    </a:lnTo>
                    <a:lnTo>
                      <a:pt x="330934" y="560680"/>
                    </a:lnTo>
                    <a:lnTo>
                      <a:pt x="331267" y="561216"/>
                    </a:lnTo>
                    <a:lnTo>
                      <a:pt x="331756" y="561332"/>
                    </a:lnTo>
                    <a:lnTo>
                      <a:pt x="332516" y="561261"/>
                    </a:lnTo>
                    <a:lnTo>
                      <a:pt x="333752" y="560979"/>
                    </a:lnTo>
                    <a:lnTo>
                      <a:pt x="334315" y="561008"/>
                    </a:lnTo>
                    <a:lnTo>
                      <a:pt x="334979" y="561223"/>
                    </a:lnTo>
                    <a:lnTo>
                      <a:pt x="335512" y="561521"/>
                    </a:lnTo>
                    <a:lnTo>
                      <a:pt x="335910" y="561859"/>
                    </a:lnTo>
                    <a:lnTo>
                      <a:pt x="336398" y="562080"/>
                    </a:lnTo>
                    <a:lnTo>
                      <a:pt x="337063" y="562199"/>
                    </a:lnTo>
                    <a:lnTo>
                      <a:pt x="337704" y="562154"/>
                    </a:lnTo>
                    <a:lnTo>
                      <a:pt x="338385" y="561685"/>
                    </a:lnTo>
                    <a:lnTo>
                      <a:pt x="338717" y="561383"/>
                    </a:lnTo>
                    <a:lnTo>
                      <a:pt x="339246" y="560905"/>
                    </a:lnTo>
                    <a:lnTo>
                      <a:pt x="340036" y="560314"/>
                    </a:lnTo>
                    <a:lnTo>
                      <a:pt x="340547" y="559929"/>
                    </a:lnTo>
                    <a:lnTo>
                      <a:pt x="341086" y="559630"/>
                    </a:lnTo>
                    <a:lnTo>
                      <a:pt x="341725" y="559171"/>
                    </a:lnTo>
                    <a:lnTo>
                      <a:pt x="342299" y="558548"/>
                    </a:lnTo>
                    <a:lnTo>
                      <a:pt x="342692" y="558057"/>
                    </a:lnTo>
                    <a:lnTo>
                      <a:pt x="343266" y="557421"/>
                    </a:lnTo>
                    <a:lnTo>
                      <a:pt x="344326" y="557116"/>
                    </a:lnTo>
                    <a:lnTo>
                      <a:pt x="345116" y="557036"/>
                    </a:lnTo>
                    <a:lnTo>
                      <a:pt x="345751" y="557222"/>
                    </a:lnTo>
                    <a:lnTo>
                      <a:pt x="346455" y="557062"/>
                    </a:lnTo>
                    <a:lnTo>
                      <a:pt x="346833" y="556782"/>
                    </a:lnTo>
                    <a:lnTo>
                      <a:pt x="347469" y="556545"/>
                    </a:lnTo>
                    <a:lnTo>
                      <a:pt x="348266" y="556513"/>
                    </a:lnTo>
                    <a:lnTo>
                      <a:pt x="349174" y="556076"/>
                    </a:lnTo>
                    <a:lnTo>
                      <a:pt x="349825" y="555896"/>
                    </a:lnTo>
                    <a:lnTo>
                      <a:pt x="350497" y="555768"/>
                    </a:lnTo>
                    <a:lnTo>
                      <a:pt x="351069" y="555691"/>
                    </a:lnTo>
                    <a:lnTo>
                      <a:pt x="351582" y="555633"/>
                    </a:lnTo>
                    <a:lnTo>
                      <a:pt x="352497" y="555729"/>
                    </a:lnTo>
                    <a:lnTo>
                      <a:pt x="353399" y="555825"/>
                    </a:lnTo>
                    <a:lnTo>
                      <a:pt x="354289" y="556073"/>
                    </a:lnTo>
                    <a:lnTo>
                      <a:pt x="355126" y="556561"/>
                    </a:lnTo>
                    <a:lnTo>
                      <a:pt x="356090" y="557090"/>
                    </a:lnTo>
                    <a:lnTo>
                      <a:pt x="356937" y="557521"/>
                    </a:lnTo>
                    <a:lnTo>
                      <a:pt x="357991" y="558031"/>
                    </a:lnTo>
                    <a:lnTo>
                      <a:pt x="358899" y="558311"/>
                    </a:lnTo>
                    <a:lnTo>
                      <a:pt x="359557" y="558924"/>
                    </a:lnTo>
                    <a:lnTo>
                      <a:pt x="360032" y="559255"/>
                    </a:lnTo>
                    <a:lnTo>
                      <a:pt x="360794" y="559617"/>
                    </a:lnTo>
                    <a:lnTo>
                      <a:pt x="361423" y="559450"/>
                    </a:lnTo>
                    <a:lnTo>
                      <a:pt x="361904" y="559409"/>
                    </a:lnTo>
                    <a:lnTo>
                      <a:pt x="362955" y="559258"/>
                    </a:lnTo>
                    <a:lnTo>
                      <a:pt x="363545" y="559123"/>
                    </a:lnTo>
                    <a:lnTo>
                      <a:pt x="364047" y="559081"/>
                    </a:lnTo>
                    <a:lnTo>
                      <a:pt x="364904" y="559075"/>
                    </a:lnTo>
                    <a:lnTo>
                      <a:pt x="365356" y="558988"/>
                    </a:lnTo>
                    <a:lnTo>
                      <a:pt x="365944" y="558860"/>
                    </a:lnTo>
                    <a:lnTo>
                      <a:pt x="366621" y="558731"/>
                    </a:lnTo>
                    <a:lnTo>
                      <a:pt x="367241" y="558677"/>
                    </a:lnTo>
                    <a:lnTo>
                      <a:pt x="367922" y="559149"/>
                    </a:lnTo>
                    <a:lnTo>
                      <a:pt x="368396" y="559232"/>
                    </a:lnTo>
                    <a:lnTo>
                      <a:pt x="368859" y="559431"/>
                    </a:lnTo>
                    <a:lnTo>
                      <a:pt x="369797" y="560044"/>
                    </a:lnTo>
                    <a:lnTo>
                      <a:pt x="371016" y="560471"/>
                    </a:lnTo>
                    <a:lnTo>
                      <a:pt x="371598" y="560487"/>
                    </a:lnTo>
                    <a:lnTo>
                      <a:pt x="372375" y="560398"/>
                    </a:lnTo>
                    <a:lnTo>
                      <a:pt x="373043" y="560288"/>
                    </a:lnTo>
                    <a:lnTo>
                      <a:pt x="373506" y="560266"/>
                    </a:lnTo>
                    <a:lnTo>
                      <a:pt x="373977" y="560186"/>
                    </a:lnTo>
                    <a:lnTo>
                      <a:pt x="374388" y="559807"/>
                    </a:lnTo>
                    <a:lnTo>
                      <a:pt x="374594" y="559296"/>
                    </a:lnTo>
                    <a:lnTo>
                      <a:pt x="374905" y="558696"/>
                    </a:lnTo>
                    <a:lnTo>
                      <a:pt x="375653" y="558394"/>
                    </a:lnTo>
                    <a:lnTo>
                      <a:pt x="376086" y="558295"/>
                    </a:lnTo>
                    <a:lnTo>
                      <a:pt x="377137" y="558067"/>
                    </a:lnTo>
                    <a:lnTo>
                      <a:pt x="377824" y="557553"/>
                    </a:lnTo>
                    <a:lnTo>
                      <a:pt x="378351" y="556779"/>
                    </a:lnTo>
                    <a:lnTo>
                      <a:pt x="379211" y="555732"/>
                    </a:lnTo>
                    <a:lnTo>
                      <a:pt x="379788" y="554766"/>
                    </a:lnTo>
                    <a:lnTo>
                      <a:pt x="380229" y="554040"/>
                    </a:lnTo>
                    <a:lnTo>
                      <a:pt x="380883" y="553196"/>
                    </a:lnTo>
                    <a:lnTo>
                      <a:pt x="381137" y="552637"/>
                    </a:lnTo>
                    <a:lnTo>
                      <a:pt x="381597" y="552017"/>
                    </a:lnTo>
                    <a:lnTo>
                      <a:pt x="382017" y="551263"/>
                    </a:lnTo>
                    <a:lnTo>
                      <a:pt x="382328" y="550518"/>
                    </a:lnTo>
                    <a:lnTo>
                      <a:pt x="382894" y="549484"/>
                    </a:lnTo>
                    <a:lnTo>
                      <a:pt x="383433" y="548653"/>
                    </a:lnTo>
                    <a:lnTo>
                      <a:pt x="383873" y="547956"/>
                    </a:lnTo>
                    <a:lnTo>
                      <a:pt x="384078" y="547413"/>
                    </a:lnTo>
                    <a:lnTo>
                      <a:pt x="384762" y="546986"/>
                    </a:lnTo>
                    <a:lnTo>
                      <a:pt x="385627" y="546643"/>
                    </a:lnTo>
                    <a:lnTo>
                      <a:pt x="386484" y="546649"/>
                    </a:lnTo>
                    <a:lnTo>
                      <a:pt x="386994" y="546694"/>
                    </a:lnTo>
                    <a:lnTo>
                      <a:pt x="387488" y="546797"/>
                    </a:lnTo>
                    <a:lnTo>
                      <a:pt x="387951" y="546960"/>
                    </a:lnTo>
                    <a:lnTo>
                      <a:pt x="388766" y="547099"/>
                    </a:lnTo>
                    <a:lnTo>
                      <a:pt x="389743" y="547365"/>
                    </a:lnTo>
                    <a:lnTo>
                      <a:pt x="390442" y="547603"/>
                    </a:lnTo>
                    <a:lnTo>
                      <a:pt x="391071" y="547782"/>
                    </a:lnTo>
                    <a:lnTo>
                      <a:pt x="391852" y="548030"/>
                    </a:lnTo>
                    <a:lnTo>
                      <a:pt x="392285" y="548142"/>
                    </a:lnTo>
                    <a:lnTo>
                      <a:pt x="393258" y="548136"/>
                    </a:lnTo>
                    <a:lnTo>
                      <a:pt x="393836" y="547940"/>
                    </a:lnTo>
                    <a:lnTo>
                      <a:pt x="394840" y="547657"/>
                    </a:lnTo>
                    <a:lnTo>
                      <a:pt x="395281" y="547558"/>
                    </a:lnTo>
                    <a:lnTo>
                      <a:pt x="395981" y="547362"/>
                    </a:lnTo>
                    <a:lnTo>
                      <a:pt x="396401" y="547204"/>
                    </a:lnTo>
                    <a:lnTo>
                      <a:pt x="397088" y="547066"/>
                    </a:lnTo>
                    <a:lnTo>
                      <a:pt x="397502" y="546899"/>
                    </a:lnTo>
                    <a:lnTo>
                      <a:pt x="398485" y="546691"/>
                    </a:lnTo>
                    <a:lnTo>
                      <a:pt x="399439" y="546572"/>
                    </a:lnTo>
                    <a:lnTo>
                      <a:pt x="400698" y="546411"/>
                    </a:lnTo>
                    <a:lnTo>
                      <a:pt x="401475" y="546521"/>
                    </a:lnTo>
                    <a:lnTo>
                      <a:pt x="401946" y="546537"/>
                    </a:lnTo>
                    <a:lnTo>
                      <a:pt x="402734" y="546456"/>
                    </a:lnTo>
                    <a:lnTo>
                      <a:pt x="404259" y="546440"/>
                    </a:lnTo>
                    <a:lnTo>
                      <a:pt x="405684" y="546546"/>
                    </a:lnTo>
                    <a:lnTo>
                      <a:pt x="407093" y="546463"/>
                    </a:lnTo>
                    <a:lnTo>
                      <a:pt x="408195" y="546505"/>
                    </a:lnTo>
                    <a:lnTo>
                      <a:pt x="409344" y="546440"/>
                    </a:lnTo>
                    <a:lnTo>
                      <a:pt x="410564" y="546347"/>
                    </a:lnTo>
                    <a:lnTo>
                      <a:pt x="411880" y="546254"/>
                    </a:lnTo>
                    <a:lnTo>
                      <a:pt x="412728" y="546171"/>
                    </a:lnTo>
                    <a:lnTo>
                      <a:pt x="413634" y="546187"/>
                    </a:lnTo>
                    <a:lnTo>
                      <a:pt x="414664" y="546055"/>
                    </a:lnTo>
                    <a:lnTo>
                      <a:pt x="415637" y="546029"/>
                    </a:lnTo>
                    <a:lnTo>
                      <a:pt x="416309" y="546151"/>
                    </a:lnTo>
                    <a:lnTo>
                      <a:pt x="417086" y="546100"/>
                    </a:lnTo>
                    <a:lnTo>
                      <a:pt x="417615" y="546097"/>
                    </a:lnTo>
                    <a:lnTo>
                      <a:pt x="418296" y="545988"/>
                    </a:lnTo>
                    <a:lnTo>
                      <a:pt x="418803" y="545445"/>
                    </a:lnTo>
                    <a:lnTo>
                      <a:pt x="419028" y="544970"/>
                    </a:lnTo>
                    <a:lnTo>
                      <a:pt x="419120" y="544218"/>
                    </a:lnTo>
                    <a:lnTo>
                      <a:pt x="419169" y="543775"/>
                    </a:lnTo>
                    <a:lnTo>
                      <a:pt x="419275" y="543194"/>
                    </a:lnTo>
                    <a:lnTo>
                      <a:pt x="419244" y="542375"/>
                    </a:lnTo>
                    <a:lnTo>
                      <a:pt x="419349" y="541884"/>
                    </a:lnTo>
                    <a:lnTo>
                      <a:pt x="419631" y="541082"/>
                    </a:lnTo>
                    <a:lnTo>
                      <a:pt x="419901" y="540423"/>
                    </a:lnTo>
                    <a:lnTo>
                      <a:pt x="420334" y="540112"/>
                    </a:lnTo>
                    <a:lnTo>
                      <a:pt x="421278" y="539849"/>
                    </a:lnTo>
                    <a:lnTo>
                      <a:pt x="421805" y="539200"/>
                    </a:lnTo>
                    <a:lnTo>
                      <a:pt x="422631" y="538625"/>
                    </a:lnTo>
                    <a:lnTo>
                      <a:pt x="423327" y="538343"/>
                    </a:lnTo>
                    <a:lnTo>
                      <a:pt x="424280" y="538153"/>
                    </a:lnTo>
                    <a:lnTo>
                      <a:pt x="425049" y="538044"/>
                    </a:lnTo>
                    <a:lnTo>
                      <a:pt x="425488" y="537993"/>
                    </a:lnTo>
                    <a:lnTo>
                      <a:pt x="426108" y="537912"/>
                    </a:lnTo>
                    <a:lnTo>
                      <a:pt x="427081" y="537598"/>
                    </a:lnTo>
                    <a:lnTo>
                      <a:pt x="427661" y="537296"/>
                    </a:lnTo>
                    <a:lnTo>
                      <a:pt x="428327" y="536696"/>
                    </a:lnTo>
                    <a:lnTo>
                      <a:pt x="428789" y="536403"/>
                    </a:lnTo>
                    <a:lnTo>
                      <a:pt x="429209" y="535928"/>
                    </a:lnTo>
                    <a:lnTo>
                      <a:pt x="429640" y="535424"/>
                    </a:lnTo>
                    <a:lnTo>
                      <a:pt x="429980" y="534901"/>
                    </a:lnTo>
                    <a:lnTo>
                      <a:pt x="430262" y="534130"/>
                    </a:lnTo>
                    <a:lnTo>
                      <a:pt x="429585" y="534037"/>
                    </a:lnTo>
                    <a:lnTo>
                      <a:pt x="429495" y="533604"/>
                    </a:lnTo>
                    <a:lnTo>
                      <a:pt x="429736" y="532521"/>
                    </a:lnTo>
                    <a:lnTo>
                      <a:pt x="429396" y="531394"/>
                    </a:lnTo>
                    <a:lnTo>
                      <a:pt x="429302" y="530768"/>
                    </a:lnTo>
                    <a:lnTo>
                      <a:pt x="429289" y="529786"/>
                    </a:lnTo>
                    <a:lnTo>
                      <a:pt x="429415" y="529031"/>
                    </a:lnTo>
                    <a:lnTo>
                      <a:pt x="429520" y="528569"/>
                    </a:lnTo>
                    <a:lnTo>
                      <a:pt x="429694" y="527863"/>
                    </a:lnTo>
                    <a:lnTo>
                      <a:pt x="429928" y="527131"/>
                    </a:lnTo>
                    <a:lnTo>
                      <a:pt x="430108" y="526039"/>
                    </a:lnTo>
                    <a:lnTo>
                      <a:pt x="430166" y="525384"/>
                    </a:lnTo>
                    <a:lnTo>
                      <a:pt x="430310" y="524861"/>
                    </a:lnTo>
                    <a:lnTo>
                      <a:pt x="431008" y="524559"/>
                    </a:lnTo>
                    <a:lnTo>
                      <a:pt x="431608" y="524517"/>
                    </a:lnTo>
                    <a:lnTo>
                      <a:pt x="432170" y="524755"/>
                    </a:lnTo>
                    <a:lnTo>
                      <a:pt x="432789" y="524819"/>
                    </a:lnTo>
                    <a:lnTo>
                      <a:pt x="433682" y="524119"/>
                    </a:lnTo>
                    <a:lnTo>
                      <a:pt x="434296" y="524880"/>
                    </a:lnTo>
                    <a:lnTo>
                      <a:pt x="434764" y="524530"/>
                    </a:lnTo>
                    <a:lnTo>
                      <a:pt x="435306" y="524642"/>
                    </a:lnTo>
                    <a:lnTo>
                      <a:pt x="436277" y="523904"/>
                    </a:lnTo>
                    <a:lnTo>
                      <a:pt x="436716" y="523496"/>
                    </a:lnTo>
                    <a:lnTo>
                      <a:pt x="437525" y="523878"/>
                    </a:lnTo>
                    <a:lnTo>
                      <a:pt x="438264" y="524202"/>
                    </a:lnTo>
                    <a:lnTo>
                      <a:pt x="438868" y="524459"/>
                    </a:lnTo>
                    <a:lnTo>
                      <a:pt x="439416" y="524629"/>
                    </a:lnTo>
                    <a:lnTo>
                      <a:pt x="440675" y="524527"/>
                    </a:lnTo>
                    <a:lnTo>
                      <a:pt x="441590" y="524135"/>
                    </a:lnTo>
                    <a:lnTo>
                      <a:pt x="443183" y="524125"/>
                    </a:lnTo>
                    <a:lnTo>
                      <a:pt x="443755" y="524315"/>
                    </a:lnTo>
                    <a:lnTo>
                      <a:pt x="444335" y="524466"/>
                    </a:lnTo>
                    <a:lnTo>
                      <a:pt x="445077" y="525127"/>
                    </a:lnTo>
                    <a:lnTo>
                      <a:pt x="445726" y="525355"/>
                    </a:lnTo>
                    <a:lnTo>
                      <a:pt x="446444" y="525410"/>
                    </a:lnTo>
                    <a:lnTo>
                      <a:pt x="446907" y="525560"/>
                    </a:lnTo>
                    <a:lnTo>
                      <a:pt x="447707" y="525798"/>
                    </a:lnTo>
                    <a:lnTo>
                      <a:pt x="448043" y="526395"/>
                    </a:lnTo>
                    <a:lnTo>
                      <a:pt x="448650" y="526370"/>
                    </a:lnTo>
                    <a:lnTo>
                      <a:pt x="449527" y="526578"/>
                    </a:lnTo>
                    <a:lnTo>
                      <a:pt x="449941" y="526739"/>
                    </a:lnTo>
                    <a:lnTo>
                      <a:pt x="450465" y="527172"/>
                    </a:lnTo>
                    <a:lnTo>
                      <a:pt x="451016" y="527198"/>
                    </a:lnTo>
                    <a:lnTo>
                      <a:pt x="451932" y="526883"/>
                    </a:lnTo>
                    <a:lnTo>
                      <a:pt x="452384" y="527310"/>
                    </a:lnTo>
                    <a:lnTo>
                      <a:pt x="452058" y="527834"/>
                    </a:lnTo>
                    <a:lnTo>
                      <a:pt x="452657" y="527863"/>
                    </a:lnTo>
                    <a:lnTo>
                      <a:pt x="452565" y="528608"/>
                    </a:lnTo>
                    <a:lnTo>
                      <a:pt x="453194" y="528347"/>
                    </a:lnTo>
                    <a:lnTo>
                      <a:pt x="453650" y="528489"/>
                    </a:lnTo>
                    <a:lnTo>
                      <a:pt x="453903" y="528855"/>
                    </a:lnTo>
                    <a:lnTo>
                      <a:pt x="454426" y="528929"/>
                    </a:lnTo>
                    <a:lnTo>
                      <a:pt x="454485" y="529674"/>
                    </a:lnTo>
                    <a:lnTo>
                      <a:pt x="454886" y="530040"/>
                    </a:lnTo>
                    <a:lnTo>
                      <a:pt x="455361" y="530441"/>
                    </a:lnTo>
                    <a:lnTo>
                      <a:pt x="455869" y="530646"/>
                    </a:lnTo>
                    <a:lnTo>
                      <a:pt x="456449" y="530768"/>
                    </a:lnTo>
                    <a:lnTo>
                      <a:pt x="456996" y="531240"/>
                    </a:lnTo>
                    <a:lnTo>
                      <a:pt x="457506" y="531353"/>
                    </a:lnTo>
                    <a:lnTo>
                      <a:pt x="457794" y="531738"/>
                    </a:lnTo>
                    <a:lnTo>
                      <a:pt x="458132" y="532040"/>
                    </a:lnTo>
                    <a:lnTo>
                      <a:pt x="458800" y="531969"/>
                    </a:lnTo>
                    <a:lnTo>
                      <a:pt x="459108" y="532364"/>
                    </a:lnTo>
                    <a:lnTo>
                      <a:pt x="459294" y="532974"/>
                    </a:lnTo>
                    <a:lnTo>
                      <a:pt x="459271" y="533571"/>
                    </a:lnTo>
                    <a:lnTo>
                      <a:pt x="459143" y="534133"/>
                    </a:lnTo>
                    <a:lnTo>
                      <a:pt x="458899" y="534657"/>
                    </a:lnTo>
                    <a:lnTo>
                      <a:pt x="458794" y="535093"/>
                    </a:lnTo>
                    <a:lnTo>
                      <a:pt x="458909" y="535819"/>
                    </a:lnTo>
                    <a:lnTo>
                      <a:pt x="458826" y="536557"/>
                    </a:lnTo>
                    <a:lnTo>
                      <a:pt x="459137" y="536940"/>
                    </a:lnTo>
                    <a:lnTo>
                      <a:pt x="459788" y="536924"/>
                    </a:lnTo>
                    <a:lnTo>
                      <a:pt x="460360" y="536866"/>
                    </a:lnTo>
                    <a:lnTo>
                      <a:pt x="460437" y="537357"/>
                    </a:lnTo>
                    <a:lnTo>
                      <a:pt x="460761" y="538070"/>
                    </a:lnTo>
                    <a:lnTo>
                      <a:pt x="461063" y="538661"/>
                    </a:lnTo>
                    <a:lnTo>
                      <a:pt x="460428" y="538638"/>
                    </a:lnTo>
                    <a:lnTo>
                      <a:pt x="459904" y="538792"/>
                    </a:lnTo>
                    <a:lnTo>
                      <a:pt x="459740" y="539370"/>
                    </a:lnTo>
                    <a:lnTo>
                      <a:pt x="460265" y="539897"/>
                    </a:lnTo>
                    <a:lnTo>
                      <a:pt x="460977" y="539887"/>
                    </a:lnTo>
                    <a:lnTo>
                      <a:pt x="460599" y="540410"/>
                    </a:lnTo>
                    <a:lnTo>
                      <a:pt x="459998" y="540587"/>
                    </a:lnTo>
                    <a:lnTo>
                      <a:pt x="460910" y="541894"/>
                    </a:lnTo>
                    <a:lnTo>
                      <a:pt x="460206" y="542883"/>
                    </a:lnTo>
                    <a:lnTo>
                      <a:pt x="460190" y="543335"/>
                    </a:lnTo>
                    <a:lnTo>
                      <a:pt x="460700" y="543496"/>
                    </a:lnTo>
                    <a:lnTo>
                      <a:pt x="461162" y="543647"/>
                    </a:lnTo>
                    <a:lnTo>
                      <a:pt x="461609" y="544080"/>
                    </a:lnTo>
                    <a:lnTo>
                      <a:pt x="461857" y="544764"/>
                    </a:lnTo>
                    <a:lnTo>
                      <a:pt x="461940" y="545467"/>
                    </a:lnTo>
                    <a:lnTo>
                      <a:pt x="461924" y="546305"/>
                    </a:lnTo>
                    <a:lnTo>
                      <a:pt x="461860" y="547282"/>
                    </a:lnTo>
                    <a:lnTo>
                      <a:pt x="461815" y="547994"/>
                    </a:lnTo>
                    <a:lnTo>
                      <a:pt x="461738" y="548572"/>
                    </a:lnTo>
                    <a:lnTo>
                      <a:pt x="462143" y="548842"/>
                    </a:lnTo>
                    <a:lnTo>
                      <a:pt x="462614" y="548964"/>
                    </a:lnTo>
                    <a:lnTo>
                      <a:pt x="463118" y="549105"/>
                    </a:lnTo>
                    <a:lnTo>
                      <a:pt x="463857" y="549275"/>
                    </a:lnTo>
                    <a:lnTo>
                      <a:pt x="464839" y="549510"/>
                    </a:lnTo>
                    <a:lnTo>
                      <a:pt x="463654" y="550521"/>
                    </a:lnTo>
                    <a:lnTo>
                      <a:pt x="464091" y="551057"/>
                    </a:lnTo>
                    <a:lnTo>
                      <a:pt x="464358" y="551414"/>
                    </a:lnTo>
                    <a:lnTo>
                      <a:pt x="464576" y="552056"/>
                    </a:lnTo>
                    <a:lnTo>
                      <a:pt x="464784" y="552740"/>
                    </a:lnTo>
                    <a:lnTo>
                      <a:pt x="465282" y="553636"/>
                    </a:lnTo>
                    <a:lnTo>
                      <a:pt x="464332" y="554528"/>
                    </a:lnTo>
                    <a:lnTo>
                      <a:pt x="465385" y="554686"/>
                    </a:lnTo>
                    <a:lnTo>
                      <a:pt x="466201" y="554631"/>
                    </a:lnTo>
                    <a:lnTo>
                      <a:pt x="465947" y="555174"/>
                    </a:lnTo>
                    <a:lnTo>
                      <a:pt x="465440" y="555630"/>
                    </a:lnTo>
                    <a:lnTo>
                      <a:pt x="465482" y="556198"/>
                    </a:lnTo>
                    <a:lnTo>
                      <a:pt x="465572" y="556718"/>
                    </a:lnTo>
                    <a:lnTo>
                      <a:pt x="466018" y="557190"/>
                    </a:lnTo>
                    <a:lnTo>
                      <a:pt x="466587" y="557649"/>
                    </a:lnTo>
                    <a:lnTo>
                      <a:pt x="467007" y="557829"/>
                    </a:lnTo>
                    <a:lnTo>
                      <a:pt x="466900" y="558449"/>
                    </a:lnTo>
                    <a:lnTo>
                      <a:pt x="467356" y="558840"/>
                    </a:lnTo>
                    <a:lnTo>
                      <a:pt x="466898" y="559171"/>
                    </a:lnTo>
                    <a:lnTo>
                      <a:pt x="467039" y="559881"/>
                    </a:lnTo>
                    <a:lnTo>
                      <a:pt x="467402" y="560231"/>
                    </a:lnTo>
                    <a:lnTo>
                      <a:pt x="467360" y="560719"/>
                    </a:lnTo>
                    <a:lnTo>
                      <a:pt x="467286" y="561332"/>
                    </a:lnTo>
                    <a:lnTo>
                      <a:pt x="467530" y="561842"/>
                    </a:lnTo>
                    <a:lnTo>
                      <a:pt x="467700" y="562350"/>
                    </a:lnTo>
                    <a:lnTo>
                      <a:pt x="467498" y="563307"/>
                    </a:lnTo>
                    <a:lnTo>
                      <a:pt x="468005" y="563859"/>
                    </a:lnTo>
                    <a:lnTo>
                      <a:pt x="467709" y="564251"/>
                    </a:lnTo>
                    <a:lnTo>
                      <a:pt x="468089" y="564546"/>
                    </a:lnTo>
                    <a:lnTo>
                      <a:pt x="468381" y="564986"/>
                    </a:lnTo>
                    <a:lnTo>
                      <a:pt x="468833" y="564443"/>
                    </a:lnTo>
                    <a:lnTo>
                      <a:pt x="469329" y="564482"/>
                    </a:lnTo>
                    <a:lnTo>
                      <a:pt x="469306" y="565198"/>
                    </a:lnTo>
                    <a:lnTo>
                      <a:pt x="469161" y="565776"/>
                    </a:lnTo>
                    <a:lnTo>
                      <a:pt x="469203" y="566251"/>
                    </a:lnTo>
                    <a:lnTo>
                      <a:pt x="469713" y="566251"/>
                    </a:lnTo>
                    <a:lnTo>
                      <a:pt x="469854" y="566713"/>
                    </a:lnTo>
                    <a:lnTo>
                      <a:pt x="470144" y="567221"/>
                    </a:lnTo>
                    <a:lnTo>
                      <a:pt x="470268" y="567737"/>
                    </a:lnTo>
                    <a:lnTo>
                      <a:pt x="470112" y="568193"/>
                    </a:lnTo>
                    <a:lnTo>
                      <a:pt x="469656" y="567924"/>
                    </a:lnTo>
                    <a:lnTo>
                      <a:pt x="468975" y="568132"/>
                    </a:lnTo>
                    <a:lnTo>
                      <a:pt x="468789" y="568897"/>
                    </a:lnTo>
                    <a:lnTo>
                      <a:pt x="468037" y="568842"/>
                    </a:lnTo>
                    <a:lnTo>
                      <a:pt x="467934" y="569635"/>
                    </a:lnTo>
                    <a:lnTo>
                      <a:pt x="468194" y="570027"/>
                    </a:lnTo>
                    <a:lnTo>
                      <a:pt x="467697" y="570290"/>
                    </a:lnTo>
                    <a:lnTo>
                      <a:pt x="467703" y="570971"/>
                    </a:lnTo>
                    <a:lnTo>
                      <a:pt x="467158" y="570894"/>
                    </a:lnTo>
                    <a:lnTo>
                      <a:pt x="466968" y="571301"/>
                    </a:lnTo>
                    <a:lnTo>
                      <a:pt x="467417" y="571562"/>
                    </a:lnTo>
                    <a:lnTo>
                      <a:pt x="467993" y="571687"/>
                    </a:lnTo>
                    <a:lnTo>
                      <a:pt x="468079" y="572146"/>
                    </a:lnTo>
                    <a:lnTo>
                      <a:pt x="468226" y="572897"/>
                    </a:lnTo>
                    <a:lnTo>
                      <a:pt x="468400" y="573421"/>
                    </a:lnTo>
                    <a:lnTo>
                      <a:pt x="469045" y="573555"/>
                    </a:lnTo>
                    <a:lnTo>
                      <a:pt x="469447" y="573790"/>
                    </a:lnTo>
                    <a:lnTo>
                      <a:pt x="469784" y="574169"/>
                    </a:lnTo>
                    <a:lnTo>
                      <a:pt x="469913" y="574666"/>
                    </a:lnTo>
                    <a:lnTo>
                      <a:pt x="470070" y="575196"/>
                    </a:lnTo>
                    <a:lnTo>
                      <a:pt x="470814" y="575617"/>
                    </a:lnTo>
                    <a:lnTo>
                      <a:pt x="471289" y="575459"/>
                    </a:lnTo>
                    <a:lnTo>
                      <a:pt x="471354" y="576066"/>
                    </a:lnTo>
                    <a:lnTo>
                      <a:pt x="472144" y="575674"/>
                    </a:lnTo>
                    <a:lnTo>
                      <a:pt x="472079" y="575177"/>
                    </a:lnTo>
                    <a:lnTo>
                      <a:pt x="472879" y="575347"/>
                    </a:lnTo>
                    <a:lnTo>
                      <a:pt x="472970" y="575896"/>
                    </a:lnTo>
                    <a:lnTo>
                      <a:pt x="472963" y="576609"/>
                    </a:lnTo>
                    <a:lnTo>
                      <a:pt x="473487" y="577068"/>
                    </a:lnTo>
                    <a:lnTo>
                      <a:pt x="474254" y="577370"/>
                    </a:lnTo>
                    <a:lnTo>
                      <a:pt x="473983" y="578054"/>
                    </a:lnTo>
                    <a:lnTo>
                      <a:pt x="474019" y="579007"/>
                    </a:lnTo>
                    <a:lnTo>
                      <a:pt x="474905" y="579203"/>
                    </a:lnTo>
                    <a:lnTo>
                      <a:pt x="474699" y="579890"/>
                    </a:lnTo>
                    <a:lnTo>
                      <a:pt x="475094" y="580449"/>
                    </a:lnTo>
                    <a:lnTo>
                      <a:pt x="475120" y="581101"/>
                    </a:lnTo>
                    <a:lnTo>
                      <a:pt x="474748" y="581557"/>
                    </a:lnTo>
                    <a:lnTo>
                      <a:pt x="474292" y="581942"/>
                    </a:lnTo>
                    <a:lnTo>
                      <a:pt x="473705" y="582443"/>
                    </a:lnTo>
                    <a:lnTo>
                      <a:pt x="474119" y="583018"/>
                    </a:lnTo>
                    <a:lnTo>
                      <a:pt x="474514" y="583515"/>
                    </a:lnTo>
                    <a:lnTo>
                      <a:pt x="474943" y="584013"/>
                    </a:lnTo>
                    <a:lnTo>
                      <a:pt x="475342" y="584414"/>
                    </a:lnTo>
                    <a:lnTo>
                      <a:pt x="475576" y="585146"/>
                    </a:lnTo>
                    <a:lnTo>
                      <a:pt x="475040" y="585663"/>
                    </a:lnTo>
                    <a:lnTo>
                      <a:pt x="476006" y="585801"/>
                    </a:lnTo>
                    <a:lnTo>
                      <a:pt x="476453" y="586164"/>
                    </a:lnTo>
                    <a:lnTo>
                      <a:pt x="476681" y="586858"/>
                    </a:lnTo>
                    <a:lnTo>
                      <a:pt x="477291" y="587278"/>
                    </a:lnTo>
                    <a:lnTo>
                      <a:pt x="477512" y="588242"/>
                    </a:lnTo>
                    <a:lnTo>
                      <a:pt x="478292" y="588469"/>
                    </a:lnTo>
                    <a:lnTo>
                      <a:pt x="478575" y="588877"/>
                    </a:lnTo>
                    <a:lnTo>
                      <a:pt x="479414" y="588938"/>
                    </a:lnTo>
                    <a:lnTo>
                      <a:pt x="479525" y="589600"/>
                    </a:lnTo>
                    <a:lnTo>
                      <a:pt x="479353" y="590043"/>
                    </a:lnTo>
                    <a:lnTo>
                      <a:pt x="479147" y="590650"/>
                    </a:lnTo>
                    <a:lnTo>
                      <a:pt x="479355" y="591350"/>
                    </a:lnTo>
                    <a:lnTo>
                      <a:pt x="478992" y="592583"/>
                    </a:lnTo>
                    <a:lnTo>
                      <a:pt x="479840" y="593148"/>
                    </a:lnTo>
                    <a:lnTo>
                      <a:pt x="479666" y="593928"/>
                    </a:lnTo>
                    <a:lnTo>
                      <a:pt x="479657" y="594381"/>
                    </a:lnTo>
                    <a:lnTo>
                      <a:pt x="479876" y="594766"/>
                    </a:lnTo>
                    <a:lnTo>
                      <a:pt x="480027" y="595585"/>
                    </a:lnTo>
                    <a:lnTo>
                      <a:pt x="480049" y="596259"/>
                    </a:lnTo>
                    <a:lnTo>
                      <a:pt x="480122" y="596760"/>
                    </a:lnTo>
                    <a:lnTo>
                      <a:pt x="480666" y="597055"/>
                    </a:lnTo>
                    <a:lnTo>
                      <a:pt x="481462" y="597447"/>
                    </a:lnTo>
                    <a:lnTo>
                      <a:pt x="482223" y="597964"/>
                    </a:lnTo>
                    <a:lnTo>
                      <a:pt x="481830" y="598526"/>
                    </a:lnTo>
                    <a:lnTo>
                      <a:pt x="481609" y="599540"/>
                    </a:lnTo>
                    <a:lnTo>
                      <a:pt x="481889" y="600019"/>
                    </a:lnTo>
                    <a:lnTo>
                      <a:pt x="482116" y="600760"/>
                    </a:lnTo>
                    <a:lnTo>
                      <a:pt x="481921" y="602613"/>
                    </a:lnTo>
                    <a:lnTo>
                      <a:pt x="481912" y="603085"/>
                    </a:lnTo>
                    <a:lnTo>
                      <a:pt x="481500" y="603551"/>
                    </a:lnTo>
                    <a:lnTo>
                      <a:pt x="480891" y="603650"/>
                    </a:lnTo>
                    <a:lnTo>
                      <a:pt x="480393" y="603962"/>
                    </a:lnTo>
                    <a:lnTo>
                      <a:pt x="480238" y="604735"/>
                    </a:lnTo>
                    <a:lnTo>
                      <a:pt x="480360" y="605545"/>
                    </a:lnTo>
                    <a:lnTo>
                      <a:pt x="480607" y="606122"/>
                    </a:lnTo>
                    <a:lnTo>
                      <a:pt x="481141" y="606572"/>
                    </a:lnTo>
                    <a:lnTo>
                      <a:pt x="481654" y="606781"/>
                    </a:lnTo>
                    <a:lnTo>
                      <a:pt x="482307" y="607153"/>
                    </a:lnTo>
                    <a:lnTo>
                      <a:pt x="482778" y="607545"/>
                    </a:lnTo>
                    <a:lnTo>
                      <a:pt x="482772" y="608055"/>
                    </a:lnTo>
                    <a:lnTo>
                      <a:pt x="482685" y="608502"/>
                    </a:lnTo>
                    <a:lnTo>
                      <a:pt x="483318" y="609096"/>
                    </a:lnTo>
                    <a:lnTo>
                      <a:pt x="483822" y="609699"/>
                    </a:lnTo>
                    <a:lnTo>
                      <a:pt x="483915" y="610219"/>
                    </a:lnTo>
                    <a:lnTo>
                      <a:pt x="483866" y="610759"/>
                    </a:lnTo>
                    <a:lnTo>
                      <a:pt x="484341" y="611501"/>
                    </a:lnTo>
                    <a:lnTo>
                      <a:pt x="484355" y="612069"/>
                    </a:lnTo>
                    <a:lnTo>
                      <a:pt x="484043" y="612650"/>
                    </a:lnTo>
                    <a:lnTo>
                      <a:pt x="483998" y="613565"/>
                    </a:lnTo>
                    <a:lnTo>
                      <a:pt x="484961" y="613530"/>
                    </a:lnTo>
                    <a:lnTo>
                      <a:pt x="485623" y="613604"/>
                    </a:lnTo>
                    <a:lnTo>
                      <a:pt x="486211" y="613350"/>
                    </a:lnTo>
                    <a:lnTo>
                      <a:pt x="486805" y="613588"/>
                    </a:lnTo>
                    <a:lnTo>
                      <a:pt x="487575" y="614519"/>
                    </a:lnTo>
                    <a:lnTo>
                      <a:pt x="487726" y="615048"/>
                    </a:lnTo>
                    <a:lnTo>
                      <a:pt x="488179" y="615556"/>
                    </a:lnTo>
                    <a:lnTo>
                      <a:pt x="488487" y="616066"/>
                    </a:lnTo>
                    <a:lnTo>
                      <a:pt x="488667" y="616615"/>
                    </a:lnTo>
                    <a:lnTo>
                      <a:pt x="489417" y="617171"/>
                    </a:lnTo>
                    <a:lnTo>
                      <a:pt x="489608" y="617736"/>
                    </a:lnTo>
                    <a:lnTo>
                      <a:pt x="490773" y="618067"/>
                    </a:lnTo>
                    <a:lnTo>
                      <a:pt x="489581" y="618722"/>
                    </a:lnTo>
                    <a:lnTo>
                      <a:pt x="489213" y="619418"/>
                    </a:lnTo>
                    <a:lnTo>
                      <a:pt x="489755" y="619666"/>
                    </a:lnTo>
                    <a:lnTo>
                      <a:pt x="489736" y="620128"/>
                    </a:lnTo>
                    <a:lnTo>
                      <a:pt x="489196" y="620314"/>
                    </a:lnTo>
                    <a:lnTo>
                      <a:pt x="488715" y="620626"/>
                    </a:lnTo>
                    <a:lnTo>
                      <a:pt x="488114" y="620494"/>
                    </a:lnTo>
                    <a:lnTo>
                      <a:pt x="487751" y="620950"/>
                    </a:lnTo>
                    <a:lnTo>
                      <a:pt x="488799" y="621213"/>
                    </a:lnTo>
                    <a:lnTo>
                      <a:pt x="489161" y="621512"/>
                    </a:lnTo>
                    <a:lnTo>
                      <a:pt x="488869" y="622090"/>
                    </a:lnTo>
                    <a:lnTo>
                      <a:pt x="488144" y="622260"/>
                    </a:lnTo>
                    <a:lnTo>
                      <a:pt x="487633" y="622558"/>
                    </a:lnTo>
                    <a:lnTo>
                      <a:pt x="487408" y="622976"/>
                    </a:lnTo>
                    <a:lnTo>
                      <a:pt x="487620" y="623567"/>
                    </a:lnTo>
                    <a:lnTo>
                      <a:pt x="487639" y="624074"/>
                    </a:lnTo>
                    <a:lnTo>
                      <a:pt x="488503" y="623737"/>
                    </a:lnTo>
                    <a:lnTo>
                      <a:pt x="489852" y="624321"/>
                    </a:lnTo>
                    <a:lnTo>
                      <a:pt x="490337" y="624584"/>
                    </a:lnTo>
                    <a:lnTo>
                      <a:pt x="490545" y="625114"/>
                    </a:lnTo>
                    <a:lnTo>
                      <a:pt x="490140" y="625294"/>
                    </a:lnTo>
                    <a:lnTo>
                      <a:pt x="489165" y="625188"/>
                    </a:lnTo>
                    <a:lnTo>
                      <a:pt x="488934" y="625657"/>
                    </a:lnTo>
                    <a:lnTo>
                      <a:pt x="488772" y="626585"/>
                    </a:lnTo>
                    <a:lnTo>
                      <a:pt x="488499" y="627288"/>
                    </a:lnTo>
                    <a:lnTo>
                      <a:pt x="488915" y="627840"/>
                    </a:lnTo>
                    <a:lnTo>
                      <a:pt x="489064" y="628495"/>
                    </a:lnTo>
                    <a:lnTo>
                      <a:pt x="488526" y="628559"/>
                    </a:lnTo>
                    <a:lnTo>
                      <a:pt x="488003" y="628755"/>
                    </a:lnTo>
                    <a:lnTo>
                      <a:pt x="487514" y="629070"/>
                    </a:lnTo>
                    <a:lnTo>
                      <a:pt x="487032" y="629044"/>
                    </a:lnTo>
                    <a:lnTo>
                      <a:pt x="487129" y="628575"/>
                    </a:lnTo>
                    <a:lnTo>
                      <a:pt x="486499" y="628287"/>
                    </a:lnTo>
                    <a:lnTo>
                      <a:pt x="486104" y="628624"/>
                    </a:lnTo>
                    <a:lnTo>
                      <a:pt x="486383" y="629108"/>
                    </a:lnTo>
                    <a:lnTo>
                      <a:pt x="485927" y="629600"/>
                    </a:lnTo>
                    <a:lnTo>
                      <a:pt x="486310" y="630377"/>
                    </a:lnTo>
                    <a:lnTo>
                      <a:pt x="486818" y="630743"/>
                    </a:lnTo>
                    <a:lnTo>
                      <a:pt x="487261" y="631285"/>
                    </a:lnTo>
                    <a:lnTo>
                      <a:pt x="487308" y="631729"/>
                    </a:lnTo>
                    <a:lnTo>
                      <a:pt x="487238" y="632798"/>
                    </a:lnTo>
                    <a:lnTo>
                      <a:pt x="487383" y="633613"/>
                    </a:lnTo>
                    <a:lnTo>
                      <a:pt x="487636" y="634002"/>
                    </a:lnTo>
                    <a:lnTo>
                      <a:pt x="488448" y="633819"/>
                    </a:lnTo>
                    <a:lnTo>
                      <a:pt x="489039" y="633893"/>
                    </a:lnTo>
                    <a:lnTo>
                      <a:pt x="489569" y="634079"/>
                    </a:lnTo>
                    <a:lnTo>
                      <a:pt x="490272" y="634259"/>
                    </a:lnTo>
                    <a:lnTo>
                      <a:pt x="490818" y="634249"/>
                    </a:lnTo>
                    <a:lnTo>
                      <a:pt x="491312" y="633745"/>
                    </a:lnTo>
                    <a:lnTo>
                      <a:pt x="491453" y="633048"/>
                    </a:lnTo>
                    <a:lnTo>
                      <a:pt x="492170" y="632881"/>
                    </a:lnTo>
                    <a:lnTo>
                      <a:pt x="492497" y="633697"/>
                    </a:lnTo>
                    <a:lnTo>
                      <a:pt x="493062" y="634153"/>
                    </a:lnTo>
                    <a:lnTo>
                      <a:pt x="493113" y="633581"/>
                    </a:lnTo>
                    <a:lnTo>
                      <a:pt x="492995" y="633138"/>
                    </a:lnTo>
                    <a:lnTo>
                      <a:pt x="493277" y="632416"/>
                    </a:lnTo>
                    <a:lnTo>
                      <a:pt x="493775" y="632345"/>
                    </a:lnTo>
                    <a:lnTo>
                      <a:pt x="494106" y="632647"/>
                    </a:lnTo>
                    <a:lnTo>
                      <a:pt x="494722" y="632554"/>
                    </a:lnTo>
                    <a:lnTo>
                      <a:pt x="494176" y="631786"/>
                    </a:lnTo>
                    <a:lnTo>
                      <a:pt x="493913" y="631250"/>
                    </a:lnTo>
                    <a:lnTo>
                      <a:pt x="493984" y="630785"/>
                    </a:lnTo>
                    <a:lnTo>
                      <a:pt x="494575" y="630296"/>
                    </a:lnTo>
                    <a:lnTo>
                      <a:pt x="495098" y="629991"/>
                    </a:lnTo>
                    <a:lnTo>
                      <a:pt x="495878" y="629202"/>
                    </a:lnTo>
                    <a:lnTo>
                      <a:pt x="496399" y="629153"/>
                    </a:lnTo>
                    <a:lnTo>
                      <a:pt x="496540" y="629850"/>
                    </a:lnTo>
                    <a:lnTo>
                      <a:pt x="496636" y="630338"/>
                    </a:lnTo>
                    <a:lnTo>
                      <a:pt x="497063" y="630852"/>
                    </a:lnTo>
                    <a:lnTo>
                      <a:pt x="497821" y="630547"/>
                    </a:lnTo>
                    <a:lnTo>
                      <a:pt x="498389" y="629709"/>
                    </a:lnTo>
                    <a:lnTo>
                      <a:pt x="498694" y="629243"/>
                    </a:lnTo>
                    <a:lnTo>
                      <a:pt x="499359" y="628938"/>
                    </a:lnTo>
                    <a:lnTo>
                      <a:pt x="499786" y="629147"/>
                    </a:lnTo>
                    <a:lnTo>
                      <a:pt x="499384" y="629638"/>
                    </a:lnTo>
                    <a:lnTo>
                      <a:pt x="499786" y="630194"/>
                    </a:lnTo>
                    <a:lnTo>
                      <a:pt x="500309" y="630473"/>
                    </a:lnTo>
                    <a:lnTo>
                      <a:pt x="500521" y="630961"/>
                    </a:lnTo>
                    <a:lnTo>
                      <a:pt x="500736" y="631382"/>
                    </a:lnTo>
                    <a:lnTo>
                      <a:pt x="501542" y="631308"/>
                    </a:lnTo>
                    <a:lnTo>
                      <a:pt x="501943" y="631029"/>
                    </a:lnTo>
                    <a:lnTo>
                      <a:pt x="502441" y="631122"/>
                    </a:lnTo>
                    <a:lnTo>
                      <a:pt x="502662" y="631712"/>
                    </a:lnTo>
                    <a:lnTo>
                      <a:pt x="502370" y="632123"/>
                    </a:lnTo>
                    <a:lnTo>
                      <a:pt x="501898" y="632913"/>
                    </a:lnTo>
                    <a:lnTo>
                      <a:pt x="501805" y="633405"/>
                    </a:lnTo>
                    <a:lnTo>
                      <a:pt x="501828" y="633915"/>
                    </a:lnTo>
                    <a:lnTo>
                      <a:pt x="502043" y="634336"/>
                    </a:lnTo>
                    <a:lnTo>
                      <a:pt x="502469" y="634939"/>
                    </a:lnTo>
                    <a:lnTo>
                      <a:pt x="502544" y="635636"/>
                    </a:lnTo>
                    <a:lnTo>
                      <a:pt x="503086" y="635893"/>
                    </a:lnTo>
                    <a:lnTo>
                      <a:pt x="503240" y="635093"/>
                    </a:lnTo>
                    <a:lnTo>
                      <a:pt x="503318" y="634458"/>
                    </a:lnTo>
                    <a:lnTo>
                      <a:pt x="503600" y="634021"/>
                    </a:lnTo>
                    <a:lnTo>
                      <a:pt x="504246" y="634076"/>
                    </a:lnTo>
                    <a:lnTo>
                      <a:pt x="504955" y="634516"/>
                    </a:lnTo>
                    <a:lnTo>
                      <a:pt x="505267" y="634981"/>
                    </a:lnTo>
                    <a:lnTo>
                      <a:pt x="505835" y="635190"/>
                    </a:lnTo>
                    <a:lnTo>
                      <a:pt x="506474" y="635097"/>
                    </a:lnTo>
                    <a:lnTo>
                      <a:pt x="507097" y="634840"/>
                    </a:lnTo>
                    <a:lnTo>
                      <a:pt x="507610" y="634699"/>
                    </a:lnTo>
                    <a:lnTo>
                      <a:pt x="508721" y="634371"/>
                    </a:lnTo>
                    <a:lnTo>
                      <a:pt x="509386" y="634275"/>
                    </a:lnTo>
                    <a:lnTo>
                      <a:pt x="510593" y="634226"/>
                    </a:lnTo>
                    <a:lnTo>
                      <a:pt x="510760" y="634926"/>
                    </a:lnTo>
                    <a:lnTo>
                      <a:pt x="511165" y="635646"/>
                    </a:lnTo>
                    <a:lnTo>
                      <a:pt x="511521" y="636089"/>
                    </a:lnTo>
                    <a:lnTo>
                      <a:pt x="511922" y="636368"/>
                    </a:lnTo>
                    <a:lnTo>
                      <a:pt x="512609" y="635668"/>
                    </a:lnTo>
                    <a:lnTo>
                      <a:pt x="513413" y="634827"/>
                    </a:lnTo>
                    <a:lnTo>
                      <a:pt x="513814" y="634548"/>
                    </a:lnTo>
                    <a:lnTo>
                      <a:pt x="514478" y="634570"/>
                    </a:lnTo>
                    <a:lnTo>
                      <a:pt x="515378" y="634779"/>
                    </a:lnTo>
                    <a:lnTo>
                      <a:pt x="515971" y="634894"/>
                    </a:lnTo>
                    <a:lnTo>
                      <a:pt x="516822" y="635289"/>
                    </a:lnTo>
                    <a:lnTo>
                      <a:pt x="517346" y="635357"/>
                    </a:lnTo>
                    <a:lnTo>
                      <a:pt x="517985" y="635565"/>
                    </a:lnTo>
                    <a:lnTo>
                      <a:pt x="517464" y="636102"/>
                    </a:lnTo>
                    <a:lnTo>
                      <a:pt x="516922" y="636429"/>
                    </a:lnTo>
                    <a:lnTo>
                      <a:pt x="516376" y="636660"/>
                    </a:lnTo>
                    <a:lnTo>
                      <a:pt x="515949" y="636917"/>
                    </a:lnTo>
                    <a:lnTo>
                      <a:pt x="514957" y="637524"/>
                    </a:lnTo>
                    <a:lnTo>
                      <a:pt x="515361" y="638060"/>
                    </a:lnTo>
                    <a:lnTo>
                      <a:pt x="516176" y="638256"/>
                    </a:lnTo>
                    <a:lnTo>
                      <a:pt x="516787" y="638407"/>
                    </a:lnTo>
                    <a:lnTo>
                      <a:pt x="517397" y="638940"/>
                    </a:lnTo>
                    <a:lnTo>
                      <a:pt x="518180" y="638754"/>
                    </a:lnTo>
                    <a:lnTo>
                      <a:pt x="518533" y="638054"/>
                    </a:lnTo>
                    <a:lnTo>
                      <a:pt x="518177" y="637498"/>
                    </a:lnTo>
                    <a:lnTo>
                      <a:pt x="518367" y="636657"/>
                    </a:lnTo>
                    <a:lnTo>
                      <a:pt x="518697" y="636098"/>
                    </a:lnTo>
                    <a:lnTo>
                      <a:pt x="519666" y="636285"/>
                    </a:lnTo>
                    <a:lnTo>
                      <a:pt x="520023" y="636981"/>
                    </a:lnTo>
                    <a:lnTo>
                      <a:pt x="519979" y="637704"/>
                    </a:lnTo>
                    <a:lnTo>
                      <a:pt x="519956" y="638169"/>
                    </a:lnTo>
                    <a:lnTo>
                      <a:pt x="520653" y="638490"/>
                    </a:lnTo>
                    <a:lnTo>
                      <a:pt x="520851" y="639030"/>
                    </a:lnTo>
                    <a:lnTo>
                      <a:pt x="520694" y="639499"/>
                    </a:lnTo>
                    <a:lnTo>
                      <a:pt x="521317" y="640263"/>
                    </a:lnTo>
                    <a:lnTo>
                      <a:pt x="521851" y="640134"/>
                    </a:lnTo>
                    <a:lnTo>
                      <a:pt x="522402" y="640199"/>
                    </a:lnTo>
                    <a:lnTo>
                      <a:pt x="523221" y="640067"/>
                    </a:lnTo>
                    <a:lnTo>
                      <a:pt x="523683" y="639765"/>
                    </a:lnTo>
                    <a:lnTo>
                      <a:pt x="523553" y="639280"/>
                    </a:lnTo>
                    <a:lnTo>
                      <a:pt x="523019" y="639174"/>
                    </a:lnTo>
                    <a:lnTo>
                      <a:pt x="522601" y="639017"/>
                    </a:lnTo>
                    <a:lnTo>
                      <a:pt x="522229" y="638722"/>
                    </a:lnTo>
                    <a:lnTo>
                      <a:pt x="521824" y="638394"/>
                    </a:lnTo>
                    <a:lnTo>
                      <a:pt x="522059" y="637521"/>
                    </a:lnTo>
                    <a:lnTo>
                      <a:pt x="522418" y="636622"/>
                    </a:lnTo>
                    <a:lnTo>
                      <a:pt x="522733" y="636288"/>
                    </a:lnTo>
                    <a:lnTo>
                      <a:pt x="523135" y="635809"/>
                    </a:lnTo>
                    <a:lnTo>
                      <a:pt x="523641" y="635309"/>
                    </a:lnTo>
                    <a:lnTo>
                      <a:pt x="524232" y="635186"/>
                    </a:lnTo>
                    <a:lnTo>
                      <a:pt x="524906" y="635244"/>
                    </a:lnTo>
                    <a:lnTo>
                      <a:pt x="525228" y="635784"/>
                    </a:lnTo>
                    <a:lnTo>
                      <a:pt x="525219" y="636262"/>
                    </a:lnTo>
                    <a:lnTo>
                      <a:pt x="524226" y="636753"/>
                    </a:lnTo>
                    <a:lnTo>
                      <a:pt x="523895" y="637152"/>
                    </a:lnTo>
                    <a:lnTo>
                      <a:pt x="523398" y="637437"/>
                    </a:lnTo>
                    <a:lnTo>
                      <a:pt x="523208" y="638144"/>
                    </a:lnTo>
                    <a:lnTo>
                      <a:pt x="523600" y="638445"/>
                    </a:lnTo>
                    <a:lnTo>
                      <a:pt x="524156" y="638349"/>
                    </a:lnTo>
                    <a:lnTo>
                      <a:pt x="525077" y="637932"/>
                    </a:lnTo>
                    <a:lnTo>
                      <a:pt x="525719" y="637668"/>
                    </a:lnTo>
                    <a:lnTo>
                      <a:pt x="526560" y="637733"/>
                    </a:lnTo>
                    <a:lnTo>
                      <a:pt x="527091" y="637428"/>
                    </a:lnTo>
                    <a:lnTo>
                      <a:pt x="527575" y="636991"/>
                    </a:lnTo>
                    <a:lnTo>
                      <a:pt x="526667" y="636493"/>
                    </a:lnTo>
                    <a:lnTo>
                      <a:pt x="526358" y="636124"/>
                    </a:lnTo>
                    <a:lnTo>
                      <a:pt x="526268" y="635687"/>
                    </a:lnTo>
                    <a:lnTo>
                      <a:pt x="526583" y="635215"/>
                    </a:lnTo>
                    <a:lnTo>
                      <a:pt x="527839" y="634426"/>
                    </a:lnTo>
                    <a:lnTo>
                      <a:pt x="527902" y="633401"/>
                    </a:lnTo>
                    <a:lnTo>
                      <a:pt x="528442" y="632978"/>
                    </a:lnTo>
                    <a:lnTo>
                      <a:pt x="528965" y="633074"/>
                    </a:lnTo>
                    <a:lnTo>
                      <a:pt x="529386" y="633379"/>
                    </a:lnTo>
                    <a:lnTo>
                      <a:pt x="529961" y="633639"/>
                    </a:lnTo>
                    <a:lnTo>
                      <a:pt x="530449" y="633722"/>
                    </a:lnTo>
                    <a:lnTo>
                      <a:pt x="530766" y="632926"/>
                    </a:lnTo>
                    <a:lnTo>
                      <a:pt x="530468" y="632310"/>
                    </a:lnTo>
                    <a:lnTo>
                      <a:pt x="530510" y="631680"/>
                    </a:lnTo>
                    <a:lnTo>
                      <a:pt x="530911" y="631151"/>
                    </a:lnTo>
                    <a:lnTo>
                      <a:pt x="533098" y="630088"/>
                    </a:lnTo>
                    <a:lnTo>
                      <a:pt x="533939" y="629738"/>
                    </a:lnTo>
                    <a:lnTo>
                      <a:pt x="533827" y="629041"/>
                    </a:lnTo>
                    <a:lnTo>
                      <a:pt x="533274" y="628999"/>
                    </a:lnTo>
                    <a:lnTo>
                      <a:pt x="532677" y="629327"/>
                    </a:lnTo>
                    <a:lnTo>
                      <a:pt x="532167" y="629500"/>
                    </a:lnTo>
                    <a:lnTo>
                      <a:pt x="531505" y="629632"/>
                    </a:lnTo>
                    <a:lnTo>
                      <a:pt x="531043" y="629491"/>
                    </a:lnTo>
                    <a:lnTo>
                      <a:pt x="530793" y="628290"/>
                    </a:lnTo>
                    <a:lnTo>
                      <a:pt x="531222" y="627927"/>
                    </a:lnTo>
                    <a:lnTo>
                      <a:pt x="532163" y="627869"/>
                    </a:lnTo>
                    <a:lnTo>
                      <a:pt x="532407" y="627455"/>
                    </a:lnTo>
                    <a:lnTo>
                      <a:pt x="532298" y="626755"/>
                    </a:lnTo>
                    <a:lnTo>
                      <a:pt x="532060" y="625814"/>
                    </a:lnTo>
                    <a:lnTo>
                      <a:pt x="532173" y="624857"/>
                    </a:lnTo>
                    <a:lnTo>
                      <a:pt x="532732" y="624398"/>
                    </a:lnTo>
                    <a:lnTo>
                      <a:pt x="533290" y="624334"/>
                    </a:lnTo>
                    <a:lnTo>
                      <a:pt x="534182" y="624254"/>
                    </a:lnTo>
                    <a:lnTo>
                      <a:pt x="534732" y="624995"/>
                    </a:lnTo>
                    <a:lnTo>
                      <a:pt x="535162" y="624886"/>
                    </a:lnTo>
                    <a:lnTo>
                      <a:pt x="535718" y="625503"/>
                    </a:lnTo>
                    <a:lnTo>
                      <a:pt x="535846" y="626723"/>
                    </a:lnTo>
                    <a:lnTo>
                      <a:pt x="536250" y="627089"/>
                    </a:lnTo>
                    <a:lnTo>
                      <a:pt x="536813" y="627166"/>
                    </a:lnTo>
                    <a:lnTo>
                      <a:pt x="537519" y="626861"/>
                    </a:lnTo>
                    <a:lnTo>
                      <a:pt x="538161" y="626164"/>
                    </a:lnTo>
                    <a:lnTo>
                      <a:pt x="538645" y="625422"/>
                    </a:lnTo>
                    <a:lnTo>
                      <a:pt x="539304" y="625201"/>
                    </a:lnTo>
                    <a:lnTo>
                      <a:pt x="539506" y="624051"/>
                    </a:lnTo>
                    <a:lnTo>
                      <a:pt x="539994" y="623926"/>
                    </a:lnTo>
                    <a:lnTo>
                      <a:pt x="540903" y="624440"/>
                    </a:lnTo>
                    <a:lnTo>
                      <a:pt x="541416" y="624029"/>
                    </a:lnTo>
                    <a:lnTo>
                      <a:pt x="541143" y="623329"/>
                    </a:lnTo>
                    <a:lnTo>
                      <a:pt x="540082" y="623223"/>
                    </a:lnTo>
                    <a:lnTo>
                      <a:pt x="540052" y="622253"/>
                    </a:lnTo>
                    <a:lnTo>
                      <a:pt x="540386" y="621310"/>
                    </a:lnTo>
                    <a:lnTo>
                      <a:pt x="541080" y="621184"/>
                    </a:lnTo>
                    <a:lnTo>
                      <a:pt x="541494" y="621460"/>
                    </a:lnTo>
                    <a:lnTo>
                      <a:pt x="542158" y="621544"/>
                    </a:lnTo>
                    <a:lnTo>
                      <a:pt x="542695" y="621284"/>
                    </a:lnTo>
                    <a:lnTo>
                      <a:pt x="543055" y="620866"/>
                    </a:lnTo>
                    <a:lnTo>
                      <a:pt x="543086" y="620391"/>
                    </a:lnTo>
                    <a:lnTo>
                      <a:pt x="543349" y="619955"/>
                    </a:lnTo>
                    <a:lnTo>
                      <a:pt x="543385" y="619380"/>
                    </a:lnTo>
                    <a:lnTo>
                      <a:pt x="543408" y="618850"/>
                    </a:lnTo>
                    <a:lnTo>
                      <a:pt x="543488" y="618137"/>
                    </a:lnTo>
                    <a:lnTo>
                      <a:pt x="543876" y="617691"/>
                    </a:lnTo>
                    <a:lnTo>
                      <a:pt x="544689" y="617726"/>
                    </a:lnTo>
                    <a:lnTo>
                      <a:pt x="544933" y="618176"/>
                    </a:lnTo>
                    <a:lnTo>
                      <a:pt x="544608" y="618706"/>
                    </a:lnTo>
                    <a:lnTo>
                      <a:pt x="544143" y="619428"/>
                    </a:lnTo>
                    <a:lnTo>
                      <a:pt x="544021" y="619906"/>
                    </a:lnTo>
                    <a:lnTo>
                      <a:pt x="543973" y="620478"/>
                    </a:lnTo>
                    <a:lnTo>
                      <a:pt x="544326" y="620825"/>
                    </a:lnTo>
                    <a:lnTo>
                      <a:pt x="544717" y="621130"/>
                    </a:lnTo>
                    <a:lnTo>
                      <a:pt x="545267" y="621383"/>
                    </a:lnTo>
                    <a:lnTo>
                      <a:pt x="545764" y="621554"/>
                    </a:lnTo>
                    <a:lnTo>
                      <a:pt x="546211" y="621865"/>
                    </a:lnTo>
                    <a:lnTo>
                      <a:pt x="546791" y="622103"/>
                    </a:lnTo>
                    <a:lnTo>
                      <a:pt x="547427" y="622231"/>
                    </a:lnTo>
                    <a:lnTo>
                      <a:pt x="547848" y="622013"/>
                    </a:lnTo>
                    <a:lnTo>
                      <a:pt x="548066" y="621213"/>
                    </a:lnTo>
                    <a:lnTo>
                      <a:pt x="548207" y="620388"/>
                    </a:lnTo>
                    <a:lnTo>
                      <a:pt x="548847" y="619325"/>
                    </a:lnTo>
                    <a:lnTo>
                      <a:pt x="549383" y="618921"/>
                    </a:lnTo>
                    <a:lnTo>
                      <a:pt x="550343" y="618420"/>
                    </a:lnTo>
                    <a:lnTo>
                      <a:pt x="551303" y="618285"/>
                    </a:lnTo>
                    <a:lnTo>
                      <a:pt x="552173" y="618487"/>
                    </a:lnTo>
                    <a:lnTo>
                      <a:pt x="552699" y="618375"/>
                    </a:lnTo>
                    <a:lnTo>
                      <a:pt x="553262" y="618112"/>
                    </a:lnTo>
                    <a:lnTo>
                      <a:pt x="553445" y="617662"/>
                    </a:lnTo>
                    <a:lnTo>
                      <a:pt x="552873" y="617103"/>
                    </a:lnTo>
                    <a:lnTo>
                      <a:pt x="552459" y="616898"/>
                    </a:lnTo>
                    <a:lnTo>
                      <a:pt x="551868" y="616513"/>
                    </a:lnTo>
                    <a:lnTo>
                      <a:pt x="551390" y="615771"/>
                    </a:lnTo>
                    <a:lnTo>
                      <a:pt x="551390" y="615109"/>
                    </a:lnTo>
                    <a:lnTo>
                      <a:pt x="551428" y="614641"/>
                    </a:lnTo>
                    <a:lnTo>
                      <a:pt x="551251" y="613806"/>
                    </a:lnTo>
                    <a:lnTo>
                      <a:pt x="551001" y="613032"/>
                    </a:lnTo>
                    <a:lnTo>
                      <a:pt x="550783" y="612351"/>
                    </a:lnTo>
                    <a:lnTo>
                      <a:pt x="550388" y="611456"/>
                    </a:lnTo>
                    <a:lnTo>
                      <a:pt x="550317" y="610746"/>
                    </a:lnTo>
                    <a:lnTo>
                      <a:pt x="550738" y="610232"/>
                    </a:lnTo>
                    <a:lnTo>
                      <a:pt x="551409" y="609863"/>
                    </a:lnTo>
                    <a:lnTo>
                      <a:pt x="552176" y="609487"/>
                    </a:lnTo>
                    <a:lnTo>
                      <a:pt x="552745" y="609301"/>
                    </a:lnTo>
                    <a:lnTo>
                      <a:pt x="552959" y="609979"/>
                    </a:lnTo>
                    <a:lnTo>
                      <a:pt x="552728" y="610688"/>
                    </a:lnTo>
                    <a:lnTo>
                      <a:pt x="552690" y="611809"/>
                    </a:lnTo>
                    <a:lnTo>
                      <a:pt x="552575" y="612489"/>
                    </a:lnTo>
                    <a:lnTo>
                      <a:pt x="552690" y="613061"/>
                    </a:lnTo>
                    <a:lnTo>
                      <a:pt x="553066" y="613315"/>
                    </a:lnTo>
                    <a:lnTo>
                      <a:pt x="553508" y="613466"/>
                    </a:lnTo>
                    <a:lnTo>
                      <a:pt x="553997" y="614005"/>
                    </a:lnTo>
                    <a:lnTo>
                      <a:pt x="554693" y="614554"/>
                    </a:lnTo>
                    <a:lnTo>
                      <a:pt x="555470" y="614204"/>
                    </a:lnTo>
                    <a:lnTo>
                      <a:pt x="556142" y="613918"/>
                    </a:lnTo>
                    <a:lnTo>
                      <a:pt x="556680" y="613655"/>
                    </a:lnTo>
                    <a:lnTo>
                      <a:pt x="557230" y="613440"/>
                    </a:lnTo>
                    <a:lnTo>
                      <a:pt x="557788" y="613417"/>
                    </a:lnTo>
                    <a:lnTo>
                      <a:pt x="558422" y="613478"/>
                    </a:lnTo>
                    <a:lnTo>
                      <a:pt x="558848" y="613620"/>
                    </a:lnTo>
                    <a:lnTo>
                      <a:pt x="559542" y="614178"/>
                    </a:lnTo>
                    <a:lnTo>
                      <a:pt x="559975" y="613880"/>
                    </a:lnTo>
                    <a:lnTo>
                      <a:pt x="559809" y="613026"/>
                    </a:lnTo>
                    <a:lnTo>
                      <a:pt x="559952" y="612233"/>
                    </a:lnTo>
                    <a:lnTo>
                      <a:pt x="560473" y="611343"/>
                    </a:lnTo>
                    <a:lnTo>
                      <a:pt x="561805" y="610720"/>
                    </a:lnTo>
                    <a:lnTo>
                      <a:pt x="562437" y="610345"/>
                    </a:lnTo>
                    <a:lnTo>
                      <a:pt x="563109" y="609863"/>
                    </a:lnTo>
                    <a:lnTo>
                      <a:pt x="563593" y="609535"/>
                    </a:lnTo>
                    <a:lnTo>
                      <a:pt x="564207" y="609198"/>
                    </a:lnTo>
                    <a:lnTo>
                      <a:pt x="564920" y="608669"/>
                    </a:lnTo>
                    <a:lnTo>
                      <a:pt x="565250" y="608158"/>
                    </a:lnTo>
                    <a:lnTo>
                      <a:pt x="564027" y="608039"/>
                    </a:lnTo>
                    <a:lnTo>
                      <a:pt x="563208" y="608225"/>
                    </a:lnTo>
                    <a:lnTo>
                      <a:pt x="562473" y="608357"/>
                    </a:lnTo>
                    <a:lnTo>
                      <a:pt x="562049" y="608187"/>
                    </a:lnTo>
                    <a:lnTo>
                      <a:pt x="561487" y="607648"/>
                    </a:lnTo>
                    <a:lnTo>
                      <a:pt x="561446" y="607066"/>
                    </a:lnTo>
                    <a:lnTo>
                      <a:pt x="561475" y="606485"/>
                    </a:lnTo>
                    <a:lnTo>
                      <a:pt x="561382" y="605734"/>
                    </a:lnTo>
                    <a:lnTo>
                      <a:pt x="561670" y="605233"/>
                    </a:lnTo>
                    <a:lnTo>
                      <a:pt x="562011" y="604906"/>
                    </a:lnTo>
                    <a:lnTo>
                      <a:pt x="562332" y="604408"/>
                    </a:lnTo>
                    <a:lnTo>
                      <a:pt x="563057" y="604161"/>
                    </a:lnTo>
                    <a:lnTo>
                      <a:pt x="563969" y="604138"/>
                    </a:lnTo>
                    <a:lnTo>
                      <a:pt x="564641" y="604007"/>
                    </a:lnTo>
                    <a:lnTo>
                      <a:pt x="565231" y="603955"/>
                    </a:lnTo>
                    <a:lnTo>
                      <a:pt x="565854" y="603984"/>
                    </a:lnTo>
                    <a:lnTo>
                      <a:pt x="566747" y="604023"/>
                    </a:lnTo>
                    <a:lnTo>
                      <a:pt x="567812" y="603958"/>
                    </a:lnTo>
                    <a:lnTo>
                      <a:pt x="568631" y="603714"/>
                    </a:lnTo>
                    <a:lnTo>
                      <a:pt x="569405" y="603480"/>
                    </a:lnTo>
                    <a:lnTo>
                      <a:pt x="570289" y="602953"/>
                    </a:lnTo>
                    <a:lnTo>
                      <a:pt x="571110" y="602873"/>
                    </a:lnTo>
                    <a:lnTo>
                      <a:pt x="571852" y="603275"/>
                    </a:lnTo>
                    <a:lnTo>
                      <a:pt x="572549" y="603233"/>
                    </a:lnTo>
                    <a:lnTo>
                      <a:pt x="572959" y="603676"/>
                    </a:lnTo>
                    <a:lnTo>
                      <a:pt x="573146" y="604283"/>
                    </a:lnTo>
                    <a:lnTo>
                      <a:pt x="573926" y="604835"/>
                    </a:lnTo>
                    <a:lnTo>
                      <a:pt x="573945" y="603929"/>
                    </a:lnTo>
                    <a:lnTo>
                      <a:pt x="574495" y="603592"/>
                    </a:lnTo>
                    <a:lnTo>
                      <a:pt x="575438" y="603827"/>
                    </a:lnTo>
                    <a:lnTo>
                      <a:pt x="576071" y="604071"/>
                    </a:lnTo>
                    <a:lnTo>
                      <a:pt x="576401" y="604668"/>
                    </a:lnTo>
                    <a:lnTo>
                      <a:pt x="576077" y="605243"/>
                    </a:lnTo>
                    <a:lnTo>
                      <a:pt x="575287" y="605734"/>
                    </a:lnTo>
                    <a:lnTo>
                      <a:pt x="575031" y="606277"/>
                    </a:lnTo>
                    <a:lnTo>
                      <a:pt x="575275" y="606800"/>
                    </a:lnTo>
                    <a:lnTo>
                      <a:pt x="575962" y="606813"/>
                    </a:lnTo>
                    <a:lnTo>
                      <a:pt x="576010" y="606004"/>
                    </a:lnTo>
                    <a:lnTo>
                      <a:pt x="576353" y="605647"/>
                    </a:lnTo>
                    <a:lnTo>
                      <a:pt x="576815" y="605631"/>
                    </a:lnTo>
                    <a:lnTo>
                      <a:pt x="577468" y="606472"/>
                    </a:lnTo>
                    <a:lnTo>
                      <a:pt x="577901" y="606052"/>
                    </a:lnTo>
                    <a:lnTo>
                      <a:pt x="578347" y="605898"/>
                    </a:lnTo>
                    <a:lnTo>
                      <a:pt x="579000" y="605846"/>
                    </a:lnTo>
                    <a:lnTo>
                      <a:pt x="579464" y="605862"/>
                    </a:lnTo>
                    <a:lnTo>
                      <a:pt x="580101" y="605676"/>
                    </a:lnTo>
                    <a:lnTo>
                      <a:pt x="580769" y="605895"/>
                    </a:lnTo>
                    <a:lnTo>
                      <a:pt x="581301" y="605570"/>
                    </a:lnTo>
                    <a:lnTo>
                      <a:pt x="581763" y="605150"/>
                    </a:lnTo>
                    <a:lnTo>
                      <a:pt x="582210" y="605079"/>
                    </a:lnTo>
                    <a:lnTo>
                      <a:pt x="582845" y="605011"/>
                    </a:lnTo>
                    <a:lnTo>
                      <a:pt x="583141" y="605586"/>
                    </a:lnTo>
                    <a:lnTo>
                      <a:pt x="583105" y="606042"/>
                    </a:lnTo>
                    <a:lnTo>
                      <a:pt x="583347" y="606546"/>
                    </a:lnTo>
                    <a:lnTo>
                      <a:pt x="583366" y="606986"/>
                    </a:lnTo>
                    <a:lnTo>
                      <a:pt x="583574" y="607458"/>
                    </a:lnTo>
                    <a:lnTo>
                      <a:pt x="584419" y="607310"/>
                    </a:lnTo>
                    <a:lnTo>
                      <a:pt x="584984" y="607692"/>
                    </a:lnTo>
                    <a:lnTo>
                      <a:pt x="585532" y="607792"/>
                    </a:lnTo>
                    <a:lnTo>
                      <a:pt x="585206" y="606932"/>
                    </a:lnTo>
                    <a:lnTo>
                      <a:pt x="585118" y="606392"/>
                    </a:lnTo>
                    <a:lnTo>
                      <a:pt x="585649" y="606138"/>
                    </a:lnTo>
                    <a:lnTo>
                      <a:pt x="586391" y="606456"/>
                    </a:lnTo>
                    <a:lnTo>
                      <a:pt x="586288" y="607150"/>
                    </a:lnTo>
                    <a:lnTo>
                      <a:pt x="586082" y="607757"/>
                    </a:lnTo>
                    <a:lnTo>
                      <a:pt x="586839" y="608197"/>
                    </a:lnTo>
                    <a:lnTo>
                      <a:pt x="587286" y="608245"/>
                    </a:lnTo>
                    <a:lnTo>
                      <a:pt x="587331" y="607789"/>
                    </a:lnTo>
                    <a:lnTo>
                      <a:pt x="587282" y="607281"/>
                    </a:lnTo>
                    <a:lnTo>
                      <a:pt x="587935" y="606909"/>
                    </a:lnTo>
                    <a:lnTo>
                      <a:pt x="588759" y="607009"/>
                    </a:lnTo>
                    <a:lnTo>
                      <a:pt x="589434" y="606771"/>
                    </a:lnTo>
                    <a:lnTo>
                      <a:pt x="589690" y="607262"/>
                    </a:lnTo>
                    <a:lnTo>
                      <a:pt x="588881" y="607888"/>
                    </a:lnTo>
                    <a:lnTo>
                      <a:pt x="588833" y="608444"/>
                    </a:lnTo>
                    <a:lnTo>
                      <a:pt x="589058" y="608900"/>
                    </a:lnTo>
                    <a:lnTo>
                      <a:pt x="589248" y="609677"/>
                    </a:lnTo>
                    <a:lnTo>
                      <a:pt x="589730" y="609844"/>
                    </a:lnTo>
                    <a:lnTo>
                      <a:pt x="589711" y="608932"/>
                    </a:lnTo>
                    <a:lnTo>
                      <a:pt x="589829" y="608444"/>
                    </a:lnTo>
                    <a:lnTo>
                      <a:pt x="590173" y="608120"/>
                    </a:lnTo>
                    <a:lnTo>
                      <a:pt x="590602" y="607953"/>
                    </a:lnTo>
                    <a:lnTo>
                      <a:pt x="590982" y="608338"/>
                    </a:lnTo>
                    <a:lnTo>
                      <a:pt x="591736" y="608421"/>
                    </a:lnTo>
                    <a:lnTo>
                      <a:pt x="592215" y="607628"/>
                    </a:lnTo>
                    <a:lnTo>
                      <a:pt x="592936" y="607407"/>
                    </a:lnTo>
                    <a:lnTo>
                      <a:pt x="593264" y="607760"/>
                    </a:lnTo>
                    <a:lnTo>
                      <a:pt x="593037" y="608511"/>
                    </a:lnTo>
                    <a:lnTo>
                      <a:pt x="593133" y="609022"/>
                    </a:lnTo>
                    <a:lnTo>
                      <a:pt x="593508" y="609921"/>
                    </a:lnTo>
                    <a:lnTo>
                      <a:pt x="592841" y="610075"/>
                    </a:lnTo>
                    <a:lnTo>
                      <a:pt x="592154" y="610261"/>
                    </a:lnTo>
                    <a:lnTo>
                      <a:pt x="592533" y="610971"/>
                    </a:lnTo>
                    <a:lnTo>
                      <a:pt x="593152" y="611610"/>
                    </a:lnTo>
                    <a:lnTo>
                      <a:pt x="593615" y="611812"/>
                    </a:lnTo>
                    <a:lnTo>
                      <a:pt x="594613" y="611321"/>
                    </a:lnTo>
                    <a:lnTo>
                      <a:pt x="594972" y="610916"/>
                    </a:lnTo>
                    <a:lnTo>
                      <a:pt x="595556" y="610845"/>
                    </a:lnTo>
                    <a:lnTo>
                      <a:pt x="595676" y="611420"/>
                    </a:lnTo>
                    <a:lnTo>
                      <a:pt x="595628" y="611899"/>
                    </a:lnTo>
                    <a:lnTo>
                      <a:pt x="595884" y="612685"/>
                    </a:lnTo>
                    <a:lnTo>
                      <a:pt x="595012" y="613533"/>
                    </a:lnTo>
                    <a:lnTo>
                      <a:pt x="594289" y="613549"/>
                    </a:lnTo>
                    <a:lnTo>
                      <a:pt x="593672" y="614242"/>
                    </a:lnTo>
                    <a:lnTo>
                      <a:pt x="594154" y="614833"/>
                    </a:lnTo>
                    <a:lnTo>
                      <a:pt x="595101" y="614968"/>
                    </a:lnTo>
                    <a:lnTo>
                      <a:pt x="595531" y="615151"/>
                    </a:lnTo>
                    <a:lnTo>
                      <a:pt x="596010" y="614949"/>
                    </a:lnTo>
                    <a:lnTo>
                      <a:pt x="596440" y="615219"/>
                    </a:lnTo>
                    <a:lnTo>
                      <a:pt x="596870" y="614458"/>
                    </a:lnTo>
                    <a:lnTo>
                      <a:pt x="597333" y="614422"/>
                    </a:lnTo>
                    <a:lnTo>
                      <a:pt x="597695" y="614760"/>
                    </a:lnTo>
                    <a:lnTo>
                      <a:pt x="597952" y="615418"/>
                    </a:lnTo>
                    <a:lnTo>
                      <a:pt x="597182" y="615620"/>
                    </a:lnTo>
                    <a:lnTo>
                      <a:pt x="596407" y="616012"/>
                    </a:lnTo>
                    <a:lnTo>
                      <a:pt x="596033" y="616737"/>
                    </a:lnTo>
                    <a:lnTo>
                      <a:pt x="596360" y="617110"/>
                    </a:lnTo>
                    <a:lnTo>
                      <a:pt x="596909" y="616753"/>
                    </a:lnTo>
                    <a:lnTo>
                      <a:pt x="597442" y="616734"/>
                    </a:lnTo>
                    <a:lnTo>
                      <a:pt x="597580" y="617241"/>
                    </a:lnTo>
                    <a:lnTo>
                      <a:pt x="597853" y="617762"/>
                    </a:lnTo>
                    <a:lnTo>
                      <a:pt x="597991" y="618272"/>
                    </a:lnTo>
                    <a:lnTo>
                      <a:pt x="598046" y="618706"/>
                    </a:lnTo>
                    <a:lnTo>
                      <a:pt x="598081" y="619656"/>
                    </a:lnTo>
                    <a:lnTo>
                      <a:pt x="598771" y="619772"/>
                    </a:lnTo>
                    <a:lnTo>
                      <a:pt x="599218" y="620025"/>
                    </a:lnTo>
                    <a:lnTo>
                      <a:pt x="598695" y="620635"/>
                    </a:lnTo>
                    <a:lnTo>
                      <a:pt x="598334" y="621380"/>
                    </a:lnTo>
                    <a:lnTo>
                      <a:pt x="597920" y="621826"/>
                    </a:lnTo>
                    <a:lnTo>
                      <a:pt x="597564" y="622661"/>
                    </a:lnTo>
                    <a:lnTo>
                      <a:pt x="598245" y="622770"/>
                    </a:lnTo>
                    <a:lnTo>
                      <a:pt x="598319" y="622231"/>
                    </a:lnTo>
                    <a:lnTo>
                      <a:pt x="598771" y="621971"/>
                    </a:lnTo>
                    <a:lnTo>
                      <a:pt x="599394" y="621839"/>
                    </a:lnTo>
                    <a:lnTo>
                      <a:pt x="599979" y="621486"/>
                    </a:lnTo>
                    <a:lnTo>
                      <a:pt x="600582" y="621614"/>
                    </a:lnTo>
                    <a:lnTo>
                      <a:pt x="600640" y="622135"/>
                    </a:lnTo>
                    <a:lnTo>
                      <a:pt x="600000" y="622379"/>
                    </a:lnTo>
                    <a:lnTo>
                      <a:pt x="599830" y="622806"/>
                    </a:lnTo>
                    <a:lnTo>
                      <a:pt x="599927" y="623233"/>
                    </a:lnTo>
                    <a:lnTo>
                      <a:pt x="600531" y="623416"/>
                    </a:lnTo>
                    <a:lnTo>
                      <a:pt x="600832" y="622857"/>
                    </a:lnTo>
                    <a:lnTo>
                      <a:pt x="601324" y="623024"/>
                    </a:lnTo>
                    <a:lnTo>
                      <a:pt x="601231" y="623730"/>
                    </a:lnTo>
                    <a:lnTo>
                      <a:pt x="601343" y="624174"/>
                    </a:lnTo>
                    <a:lnTo>
                      <a:pt x="602063" y="624302"/>
                    </a:lnTo>
                    <a:lnTo>
                      <a:pt x="602213" y="625214"/>
                    </a:lnTo>
                    <a:lnTo>
                      <a:pt x="601838" y="625602"/>
                    </a:lnTo>
                    <a:lnTo>
                      <a:pt x="601613" y="626142"/>
                    </a:lnTo>
                    <a:lnTo>
                      <a:pt x="602444" y="626697"/>
                    </a:lnTo>
                    <a:lnTo>
                      <a:pt x="602935" y="627140"/>
                    </a:lnTo>
                    <a:lnTo>
                      <a:pt x="603395" y="627850"/>
                    </a:lnTo>
                    <a:lnTo>
                      <a:pt x="603616" y="626935"/>
                    </a:lnTo>
                    <a:lnTo>
                      <a:pt x="603763" y="626062"/>
                    </a:lnTo>
                    <a:lnTo>
                      <a:pt x="604294" y="625339"/>
                    </a:lnTo>
                    <a:lnTo>
                      <a:pt x="604897" y="625374"/>
                    </a:lnTo>
                    <a:lnTo>
                      <a:pt x="605068" y="625837"/>
                    </a:lnTo>
                    <a:lnTo>
                      <a:pt x="604634" y="626784"/>
                    </a:lnTo>
                    <a:lnTo>
                      <a:pt x="605299" y="627564"/>
                    </a:lnTo>
                    <a:lnTo>
                      <a:pt x="606034" y="627599"/>
                    </a:lnTo>
                    <a:lnTo>
                      <a:pt x="606696" y="627689"/>
                    </a:lnTo>
                    <a:lnTo>
                      <a:pt x="606602" y="628357"/>
                    </a:lnTo>
                    <a:lnTo>
                      <a:pt x="605998" y="628396"/>
                    </a:lnTo>
                    <a:lnTo>
                      <a:pt x="605356" y="628881"/>
                    </a:lnTo>
                    <a:lnTo>
                      <a:pt x="605565" y="629327"/>
                    </a:lnTo>
                    <a:lnTo>
                      <a:pt x="606037" y="629269"/>
                    </a:lnTo>
                    <a:lnTo>
                      <a:pt x="606547" y="629362"/>
                    </a:lnTo>
                    <a:lnTo>
                      <a:pt x="607173" y="629991"/>
                    </a:lnTo>
                    <a:lnTo>
                      <a:pt x="607324" y="631215"/>
                    </a:lnTo>
                    <a:lnTo>
                      <a:pt x="607761" y="631568"/>
                    </a:lnTo>
                    <a:lnTo>
                      <a:pt x="608175" y="631382"/>
                    </a:lnTo>
                    <a:lnTo>
                      <a:pt x="608837" y="630932"/>
                    </a:lnTo>
                    <a:lnTo>
                      <a:pt x="609196" y="631414"/>
                    </a:lnTo>
                    <a:lnTo>
                      <a:pt x="608837" y="631806"/>
                    </a:lnTo>
                    <a:lnTo>
                      <a:pt x="608425" y="632884"/>
                    </a:lnTo>
                    <a:lnTo>
                      <a:pt x="609444" y="632994"/>
                    </a:lnTo>
                    <a:lnTo>
                      <a:pt x="609690" y="632602"/>
                    </a:lnTo>
                    <a:lnTo>
                      <a:pt x="610163" y="632602"/>
                    </a:lnTo>
                    <a:lnTo>
                      <a:pt x="610844" y="633138"/>
                    </a:lnTo>
                    <a:lnTo>
                      <a:pt x="611261" y="633954"/>
                    </a:lnTo>
                    <a:lnTo>
                      <a:pt x="610696" y="634175"/>
                    </a:lnTo>
                    <a:lnTo>
                      <a:pt x="610657" y="635254"/>
                    </a:lnTo>
                    <a:lnTo>
                      <a:pt x="610753" y="635700"/>
                    </a:lnTo>
                    <a:lnTo>
                      <a:pt x="611113" y="635976"/>
                    </a:lnTo>
                    <a:lnTo>
                      <a:pt x="612192" y="635768"/>
                    </a:lnTo>
                    <a:lnTo>
                      <a:pt x="612693" y="636297"/>
                    </a:lnTo>
                    <a:lnTo>
                      <a:pt x="612665" y="637161"/>
                    </a:lnTo>
                    <a:lnTo>
                      <a:pt x="612590" y="638372"/>
                    </a:lnTo>
                    <a:lnTo>
                      <a:pt x="613686" y="637752"/>
                    </a:lnTo>
                    <a:lnTo>
                      <a:pt x="614163" y="637861"/>
                    </a:lnTo>
                    <a:lnTo>
                      <a:pt x="614735" y="638067"/>
                    </a:lnTo>
                    <a:lnTo>
                      <a:pt x="615522" y="638086"/>
                    </a:lnTo>
                    <a:lnTo>
                      <a:pt x="616665" y="638182"/>
                    </a:lnTo>
                    <a:lnTo>
                      <a:pt x="617737" y="638147"/>
                    </a:lnTo>
                    <a:lnTo>
                      <a:pt x="618790" y="638147"/>
                    </a:lnTo>
                    <a:lnTo>
                      <a:pt x="619747" y="638295"/>
                    </a:lnTo>
                    <a:lnTo>
                      <a:pt x="620906" y="638478"/>
                    </a:lnTo>
                    <a:lnTo>
                      <a:pt x="621901" y="638500"/>
                    </a:lnTo>
                    <a:lnTo>
                      <a:pt x="622473" y="638529"/>
                    </a:lnTo>
                    <a:lnTo>
                      <a:pt x="623025" y="638567"/>
                    </a:lnTo>
                    <a:lnTo>
                      <a:pt x="624146" y="638590"/>
                    </a:lnTo>
                    <a:lnTo>
                      <a:pt x="625269" y="638734"/>
                    </a:lnTo>
                    <a:lnTo>
                      <a:pt x="626204" y="638815"/>
                    </a:lnTo>
                    <a:lnTo>
                      <a:pt x="627209" y="638863"/>
                    </a:lnTo>
                    <a:lnTo>
                      <a:pt x="628262" y="638953"/>
                    </a:lnTo>
                    <a:lnTo>
                      <a:pt x="629129" y="638905"/>
                    </a:lnTo>
                    <a:lnTo>
                      <a:pt x="630310" y="638946"/>
                    </a:lnTo>
                    <a:lnTo>
                      <a:pt x="631473" y="639014"/>
                    </a:lnTo>
                    <a:lnTo>
                      <a:pt x="632407" y="639084"/>
                    </a:lnTo>
                    <a:lnTo>
                      <a:pt x="633737" y="639084"/>
                    </a:lnTo>
                    <a:lnTo>
                      <a:pt x="634838" y="639097"/>
                    </a:lnTo>
                    <a:lnTo>
                      <a:pt x="636029" y="639184"/>
                    </a:lnTo>
                    <a:lnTo>
                      <a:pt x="637409" y="639187"/>
                    </a:lnTo>
                    <a:lnTo>
                      <a:pt x="638739" y="639226"/>
                    </a:lnTo>
                    <a:lnTo>
                      <a:pt x="640716" y="639296"/>
                    </a:lnTo>
                    <a:lnTo>
                      <a:pt x="642637" y="639396"/>
                    </a:lnTo>
                    <a:lnTo>
                      <a:pt x="644515" y="639534"/>
                    </a:lnTo>
                    <a:lnTo>
                      <a:pt x="645925" y="639605"/>
                    </a:lnTo>
                    <a:lnTo>
                      <a:pt x="648030" y="639865"/>
                    </a:lnTo>
                    <a:lnTo>
                      <a:pt x="649765" y="640012"/>
                    </a:lnTo>
                    <a:lnTo>
                      <a:pt x="650917" y="640112"/>
                    </a:lnTo>
                    <a:lnTo>
                      <a:pt x="651938" y="640189"/>
                    </a:lnTo>
                    <a:lnTo>
                      <a:pt x="653653" y="640211"/>
                    </a:lnTo>
                    <a:lnTo>
                      <a:pt x="654883" y="640173"/>
                    </a:lnTo>
                    <a:lnTo>
                      <a:pt x="656655" y="640080"/>
                    </a:lnTo>
                    <a:lnTo>
                      <a:pt x="657785" y="640163"/>
                    </a:lnTo>
                    <a:lnTo>
                      <a:pt x="658804" y="639996"/>
                    </a:lnTo>
                    <a:lnTo>
                      <a:pt x="660233" y="639967"/>
                    </a:lnTo>
                    <a:lnTo>
                      <a:pt x="661491" y="640048"/>
                    </a:lnTo>
                    <a:lnTo>
                      <a:pt x="663154" y="640051"/>
                    </a:lnTo>
                    <a:lnTo>
                      <a:pt x="664582" y="639983"/>
                    </a:lnTo>
                    <a:lnTo>
                      <a:pt x="665635" y="639919"/>
                    </a:lnTo>
                    <a:lnTo>
                      <a:pt x="666879" y="639813"/>
                    </a:lnTo>
                    <a:lnTo>
                      <a:pt x="668208" y="639727"/>
                    </a:lnTo>
                    <a:lnTo>
                      <a:pt x="669379" y="639730"/>
                    </a:lnTo>
                    <a:lnTo>
                      <a:pt x="670709" y="639666"/>
                    </a:lnTo>
                    <a:lnTo>
                      <a:pt x="671732" y="639714"/>
                    </a:lnTo>
                    <a:lnTo>
                      <a:pt x="672501" y="639704"/>
                    </a:lnTo>
                    <a:lnTo>
                      <a:pt x="673701" y="639784"/>
                    </a:lnTo>
                    <a:lnTo>
                      <a:pt x="674863" y="639823"/>
                    </a:lnTo>
                    <a:lnTo>
                      <a:pt x="675993" y="639884"/>
                    </a:lnTo>
                    <a:lnTo>
                      <a:pt x="676604" y="639951"/>
                    </a:lnTo>
                    <a:lnTo>
                      <a:pt x="677580" y="639951"/>
                    </a:lnTo>
                    <a:lnTo>
                      <a:pt x="679166" y="639945"/>
                    </a:lnTo>
                    <a:lnTo>
                      <a:pt x="680258" y="639877"/>
                    </a:lnTo>
                    <a:lnTo>
                      <a:pt x="681773" y="639881"/>
                    </a:lnTo>
                    <a:lnTo>
                      <a:pt x="682336" y="639996"/>
                    </a:lnTo>
                    <a:lnTo>
                      <a:pt x="683311" y="640083"/>
                    </a:lnTo>
                    <a:lnTo>
                      <a:pt x="684807" y="640308"/>
                    </a:lnTo>
                    <a:lnTo>
                      <a:pt x="685565" y="640423"/>
                    </a:lnTo>
                    <a:lnTo>
                      <a:pt x="686923" y="640475"/>
                    </a:lnTo>
                    <a:lnTo>
                      <a:pt x="688658" y="640138"/>
                    </a:lnTo>
                    <a:lnTo>
                      <a:pt x="689129" y="639955"/>
                    </a:lnTo>
                    <a:lnTo>
                      <a:pt x="689572" y="639800"/>
                    </a:lnTo>
                    <a:lnTo>
                      <a:pt x="690330" y="639650"/>
                    </a:lnTo>
                    <a:lnTo>
                      <a:pt x="691129" y="639592"/>
                    </a:lnTo>
                    <a:lnTo>
                      <a:pt x="691877" y="639428"/>
                    </a:lnTo>
                    <a:lnTo>
                      <a:pt x="692430" y="639267"/>
                    </a:lnTo>
                    <a:lnTo>
                      <a:pt x="692992" y="639123"/>
                    </a:lnTo>
                    <a:lnTo>
                      <a:pt x="693917" y="638911"/>
                    </a:lnTo>
                    <a:lnTo>
                      <a:pt x="694604" y="638853"/>
                    </a:lnTo>
                    <a:lnTo>
                      <a:pt x="696260" y="638702"/>
                    </a:lnTo>
                    <a:lnTo>
                      <a:pt x="698090" y="638558"/>
                    </a:lnTo>
                    <a:lnTo>
                      <a:pt x="698880" y="638417"/>
                    </a:lnTo>
                    <a:lnTo>
                      <a:pt x="700229" y="638349"/>
                    </a:lnTo>
                    <a:lnTo>
                      <a:pt x="701516" y="638311"/>
                    </a:lnTo>
                    <a:lnTo>
                      <a:pt x="703183" y="638150"/>
                    </a:lnTo>
                    <a:lnTo>
                      <a:pt x="705221" y="637758"/>
                    </a:lnTo>
                    <a:lnTo>
                      <a:pt x="706522" y="637547"/>
                    </a:lnTo>
                    <a:lnTo>
                      <a:pt x="707595" y="637431"/>
                    </a:lnTo>
                    <a:lnTo>
                      <a:pt x="708904" y="637328"/>
                    </a:lnTo>
                    <a:lnTo>
                      <a:pt x="709385" y="637299"/>
                    </a:lnTo>
                    <a:lnTo>
                      <a:pt x="710311" y="637270"/>
                    </a:lnTo>
                    <a:lnTo>
                      <a:pt x="711139" y="637254"/>
                    </a:lnTo>
                    <a:lnTo>
                      <a:pt x="712282" y="637139"/>
                    </a:lnTo>
                    <a:lnTo>
                      <a:pt x="713284" y="636830"/>
                    </a:lnTo>
                    <a:lnTo>
                      <a:pt x="713945" y="636689"/>
                    </a:lnTo>
                    <a:lnTo>
                      <a:pt x="714860" y="636545"/>
                    </a:lnTo>
                    <a:lnTo>
                      <a:pt x="716033" y="636487"/>
                    </a:lnTo>
                    <a:lnTo>
                      <a:pt x="716604" y="636525"/>
                    </a:lnTo>
                    <a:lnTo>
                      <a:pt x="718199" y="636423"/>
                    </a:lnTo>
                    <a:lnTo>
                      <a:pt x="719300" y="636712"/>
                    </a:lnTo>
                    <a:lnTo>
                      <a:pt x="719825" y="636808"/>
                    </a:lnTo>
                    <a:lnTo>
                      <a:pt x="720325" y="636869"/>
                    </a:lnTo>
                    <a:lnTo>
                      <a:pt x="720848" y="636956"/>
                    </a:lnTo>
                    <a:lnTo>
                      <a:pt x="721417" y="637062"/>
                    </a:lnTo>
                    <a:lnTo>
                      <a:pt x="722441" y="637322"/>
                    </a:lnTo>
                    <a:lnTo>
                      <a:pt x="723388" y="637518"/>
                    </a:lnTo>
                    <a:lnTo>
                      <a:pt x="724618" y="637806"/>
                    </a:lnTo>
                    <a:lnTo>
                      <a:pt x="725180" y="637961"/>
                    </a:lnTo>
                    <a:lnTo>
                      <a:pt x="725986" y="638182"/>
                    </a:lnTo>
                    <a:lnTo>
                      <a:pt x="727254" y="638551"/>
                    </a:lnTo>
                    <a:lnTo>
                      <a:pt x="727864" y="638696"/>
                    </a:lnTo>
                    <a:lnTo>
                      <a:pt x="728446" y="638927"/>
                    </a:lnTo>
                    <a:lnTo>
                      <a:pt x="729540" y="639393"/>
                    </a:lnTo>
                    <a:lnTo>
                      <a:pt x="730012" y="639518"/>
                    </a:lnTo>
                    <a:lnTo>
                      <a:pt x="730561" y="639662"/>
                    </a:lnTo>
                    <a:lnTo>
                      <a:pt x="731467" y="639894"/>
                    </a:lnTo>
                    <a:lnTo>
                      <a:pt x="732148" y="640118"/>
                    </a:lnTo>
                    <a:lnTo>
                      <a:pt x="732816" y="640282"/>
                    </a:lnTo>
                    <a:lnTo>
                      <a:pt x="733858" y="640484"/>
                    </a:lnTo>
                    <a:lnTo>
                      <a:pt x="734312" y="640497"/>
                    </a:lnTo>
                    <a:lnTo>
                      <a:pt x="735493" y="640420"/>
                    </a:lnTo>
                    <a:lnTo>
                      <a:pt x="736163" y="640410"/>
                    </a:lnTo>
                    <a:lnTo>
                      <a:pt x="737256" y="640295"/>
                    </a:lnTo>
                    <a:lnTo>
                      <a:pt x="738232" y="640218"/>
                    </a:lnTo>
                    <a:lnTo>
                      <a:pt x="739079" y="640115"/>
                    </a:lnTo>
                    <a:lnTo>
                      <a:pt x="740676" y="639845"/>
                    </a:lnTo>
                    <a:lnTo>
                      <a:pt x="741815" y="639945"/>
                    </a:lnTo>
                    <a:lnTo>
                      <a:pt x="742859" y="639858"/>
                    </a:lnTo>
                    <a:lnTo>
                      <a:pt x="743578" y="639810"/>
                    </a:lnTo>
                    <a:lnTo>
                      <a:pt x="744208" y="639916"/>
                    </a:lnTo>
                    <a:lnTo>
                      <a:pt x="744672" y="639935"/>
                    </a:lnTo>
                    <a:lnTo>
                      <a:pt x="745488" y="640102"/>
                    </a:lnTo>
                    <a:lnTo>
                      <a:pt x="745998" y="640382"/>
                    </a:lnTo>
                    <a:lnTo>
                      <a:pt x="746779" y="640642"/>
                    </a:lnTo>
                    <a:lnTo>
                      <a:pt x="747475" y="641065"/>
                    </a:lnTo>
                    <a:lnTo>
                      <a:pt x="748057" y="641348"/>
                    </a:lnTo>
                    <a:lnTo>
                      <a:pt x="748786" y="641656"/>
                    </a:lnTo>
                    <a:lnTo>
                      <a:pt x="749219" y="641849"/>
                    </a:lnTo>
                    <a:lnTo>
                      <a:pt x="749662" y="642273"/>
                    </a:lnTo>
                    <a:lnTo>
                      <a:pt x="750154" y="642860"/>
                    </a:lnTo>
                    <a:lnTo>
                      <a:pt x="750969" y="643422"/>
                    </a:lnTo>
                    <a:lnTo>
                      <a:pt x="751637" y="643856"/>
                    </a:lnTo>
                    <a:lnTo>
                      <a:pt x="752160" y="644260"/>
                    </a:lnTo>
                    <a:lnTo>
                      <a:pt x="752809" y="644751"/>
                    </a:lnTo>
                    <a:lnTo>
                      <a:pt x="753203" y="645050"/>
                    </a:lnTo>
                    <a:lnTo>
                      <a:pt x="754001" y="645487"/>
                    </a:lnTo>
                    <a:lnTo>
                      <a:pt x="754709" y="645766"/>
                    </a:lnTo>
                    <a:lnTo>
                      <a:pt x="755191" y="645862"/>
                    </a:lnTo>
                    <a:lnTo>
                      <a:pt x="755840" y="645882"/>
                    </a:lnTo>
                    <a:lnTo>
                      <a:pt x="756668" y="645923"/>
                    </a:lnTo>
                    <a:lnTo>
                      <a:pt x="757484" y="645914"/>
                    </a:lnTo>
                    <a:lnTo>
                      <a:pt x="758470" y="645943"/>
                    </a:lnTo>
                    <a:lnTo>
                      <a:pt x="759741" y="645914"/>
                    </a:lnTo>
                    <a:lnTo>
                      <a:pt x="760222" y="645962"/>
                    </a:lnTo>
                    <a:lnTo>
                      <a:pt x="760785" y="645994"/>
                    </a:lnTo>
                    <a:lnTo>
                      <a:pt x="761995" y="645840"/>
                    </a:lnTo>
                    <a:lnTo>
                      <a:pt x="763157" y="645705"/>
                    </a:lnTo>
                    <a:lnTo>
                      <a:pt x="763915" y="645641"/>
                    </a:lnTo>
                    <a:lnTo>
                      <a:pt x="765154" y="645718"/>
                    </a:lnTo>
                    <a:lnTo>
                      <a:pt x="766011" y="645593"/>
                    </a:lnTo>
                    <a:lnTo>
                      <a:pt x="766643" y="645487"/>
                    </a:lnTo>
                    <a:lnTo>
                      <a:pt x="767460" y="645371"/>
                    </a:lnTo>
                    <a:lnTo>
                      <a:pt x="767903" y="645304"/>
                    </a:lnTo>
                    <a:lnTo>
                      <a:pt x="768366" y="645188"/>
                    </a:lnTo>
                    <a:lnTo>
                      <a:pt x="768975" y="645044"/>
                    </a:lnTo>
                    <a:lnTo>
                      <a:pt x="770118" y="644572"/>
                    </a:lnTo>
                    <a:lnTo>
                      <a:pt x="769890" y="643448"/>
                    </a:lnTo>
                    <a:lnTo>
                      <a:pt x="769675" y="642324"/>
                    </a:lnTo>
                    <a:lnTo>
                      <a:pt x="769646" y="641544"/>
                    </a:lnTo>
                    <a:lnTo>
                      <a:pt x="769698" y="640529"/>
                    </a:lnTo>
                    <a:lnTo>
                      <a:pt x="769630" y="639466"/>
                    </a:lnTo>
                    <a:lnTo>
                      <a:pt x="769601" y="638616"/>
                    </a:lnTo>
                    <a:lnTo>
                      <a:pt x="769858" y="637524"/>
                    </a:lnTo>
                    <a:lnTo>
                      <a:pt x="770076" y="636577"/>
                    </a:lnTo>
                    <a:lnTo>
                      <a:pt x="770324" y="635864"/>
                    </a:lnTo>
                    <a:lnTo>
                      <a:pt x="770570" y="634984"/>
                    </a:lnTo>
                    <a:lnTo>
                      <a:pt x="770937" y="633941"/>
                    </a:lnTo>
                    <a:lnTo>
                      <a:pt x="771181" y="633189"/>
                    </a:lnTo>
                    <a:lnTo>
                      <a:pt x="771488" y="632310"/>
                    </a:lnTo>
                    <a:lnTo>
                      <a:pt x="771765" y="631440"/>
                    </a:lnTo>
                    <a:lnTo>
                      <a:pt x="772041" y="630611"/>
                    </a:lnTo>
                    <a:lnTo>
                      <a:pt x="772436" y="629548"/>
                    </a:lnTo>
                    <a:lnTo>
                      <a:pt x="772673" y="628659"/>
                    </a:lnTo>
                    <a:lnTo>
                      <a:pt x="772931" y="627741"/>
                    </a:lnTo>
                    <a:lnTo>
                      <a:pt x="773188" y="626989"/>
                    </a:lnTo>
                    <a:lnTo>
                      <a:pt x="773493" y="626119"/>
                    </a:lnTo>
                    <a:lnTo>
                      <a:pt x="773898" y="625134"/>
                    </a:lnTo>
                    <a:lnTo>
                      <a:pt x="774244" y="624170"/>
                    </a:lnTo>
                    <a:lnTo>
                      <a:pt x="774539" y="623387"/>
                    </a:lnTo>
                    <a:lnTo>
                      <a:pt x="774953" y="622507"/>
                    </a:lnTo>
                    <a:lnTo>
                      <a:pt x="775596" y="621621"/>
                    </a:lnTo>
                    <a:lnTo>
                      <a:pt x="776264" y="620828"/>
                    </a:lnTo>
                    <a:lnTo>
                      <a:pt x="776835" y="620125"/>
                    </a:lnTo>
                    <a:lnTo>
                      <a:pt x="777478" y="619605"/>
                    </a:lnTo>
                    <a:lnTo>
                      <a:pt x="778145" y="618898"/>
                    </a:lnTo>
                    <a:lnTo>
                      <a:pt x="778954" y="618234"/>
                    </a:lnTo>
                    <a:lnTo>
                      <a:pt x="779783" y="617280"/>
                    </a:lnTo>
                    <a:lnTo>
                      <a:pt x="780248" y="616455"/>
                    </a:lnTo>
                    <a:lnTo>
                      <a:pt x="780586" y="615851"/>
                    </a:lnTo>
                    <a:lnTo>
                      <a:pt x="781041" y="615007"/>
                    </a:lnTo>
                    <a:lnTo>
                      <a:pt x="781809" y="613318"/>
                    </a:lnTo>
                    <a:lnTo>
                      <a:pt x="782527" y="611539"/>
                    </a:lnTo>
                    <a:lnTo>
                      <a:pt x="782884" y="610666"/>
                    </a:lnTo>
                    <a:lnTo>
                      <a:pt x="783260" y="609674"/>
                    </a:lnTo>
                    <a:lnTo>
                      <a:pt x="783828" y="608030"/>
                    </a:lnTo>
                    <a:lnTo>
                      <a:pt x="784429" y="606328"/>
                    </a:lnTo>
                    <a:lnTo>
                      <a:pt x="785071" y="604482"/>
                    </a:lnTo>
                    <a:lnTo>
                      <a:pt x="785399" y="603441"/>
                    </a:lnTo>
                    <a:lnTo>
                      <a:pt x="785912" y="601798"/>
                    </a:lnTo>
                    <a:lnTo>
                      <a:pt x="786513" y="599961"/>
                    </a:lnTo>
                    <a:lnTo>
                      <a:pt x="787145" y="598121"/>
                    </a:lnTo>
                    <a:lnTo>
                      <a:pt x="787736" y="596314"/>
                    </a:lnTo>
                    <a:lnTo>
                      <a:pt x="788391" y="594236"/>
                    </a:lnTo>
                    <a:lnTo>
                      <a:pt x="788952" y="592583"/>
                    </a:lnTo>
                    <a:lnTo>
                      <a:pt x="789557" y="590707"/>
                    </a:lnTo>
                    <a:lnTo>
                      <a:pt x="790227" y="588723"/>
                    </a:lnTo>
                    <a:lnTo>
                      <a:pt x="791238" y="585599"/>
                    </a:lnTo>
                    <a:lnTo>
                      <a:pt x="792224" y="582915"/>
                    </a:lnTo>
                    <a:lnTo>
                      <a:pt x="793043" y="580433"/>
                    </a:lnTo>
                    <a:lnTo>
                      <a:pt x="794150" y="576824"/>
                    </a:lnTo>
                    <a:lnTo>
                      <a:pt x="794260" y="576374"/>
                    </a:lnTo>
                    <a:lnTo>
                      <a:pt x="795606" y="571793"/>
                    </a:lnTo>
                    <a:lnTo>
                      <a:pt x="796396" y="568925"/>
                    </a:lnTo>
                    <a:lnTo>
                      <a:pt x="797541" y="565201"/>
                    </a:lnTo>
                    <a:lnTo>
                      <a:pt x="798447" y="561842"/>
                    </a:lnTo>
                    <a:lnTo>
                      <a:pt x="799362" y="557806"/>
                    </a:lnTo>
                    <a:lnTo>
                      <a:pt x="800161" y="553376"/>
                    </a:lnTo>
                    <a:lnTo>
                      <a:pt x="800704" y="549250"/>
                    </a:lnTo>
                    <a:lnTo>
                      <a:pt x="800897" y="548624"/>
                    </a:lnTo>
                    <a:lnTo>
                      <a:pt x="801295" y="545943"/>
                    </a:lnTo>
                    <a:lnTo>
                      <a:pt x="801651" y="543920"/>
                    </a:lnTo>
                    <a:lnTo>
                      <a:pt x="802021" y="541820"/>
                    </a:lnTo>
                    <a:lnTo>
                      <a:pt x="802300" y="539833"/>
                    </a:lnTo>
                    <a:lnTo>
                      <a:pt x="802685" y="538002"/>
                    </a:lnTo>
                    <a:lnTo>
                      <a:pt x="803029" y="534926"/>
                    </a:lnTo>
                    <a:lnTo>
                      <a:pt x="803391" y="532480"/>
                    </a:lnTo>
                    <a:lnTo>
                      <a:pt x="803603" y="530463"/>
                    </a:lnTo>
                    <a:lnTo>
                      <a:pt x="803876" y="528091"/>
                    </a:lnTo>
                    <a:lnTo>
                      <a:pt x="804094" y="525506"/>
                    </a:lnTo>
                    <a:lnTo>
                      <a:pt x="804235" y="522565"/>
                    </a:lnTo>
                    <a:lnTo>
                      <a:pt x="804380" y="520353"/>
                    </a:lnTo>
                    <a:lnTo>
                      <a:pt x="804493" y="518500"/>
                    </a:lnTo>
                    <a:lnTo>
                      <a:pt x="804731" y="515019"/>
                    </a:lnTo>
                    <a:lnTo>
                      <a:pt x="804882" y="512316"/>
                    </a:lnTo>
                    <a:lnTo>
                      <a:pt x="804914" y="509478"/>
                    </a:lnTo>
                    <a:lnTo>
                      <a:pt x="804907" y="507596"/>
                    </a:lnTo>
                    <a:lnTo>
                      <a:pt x="804945" y="506158"/>
                    </a:lnTo>
                    <a:lnTo>
                      <a:pt x="804268" y="503342"/>
                    </a:lnTo>
                    <a:lnTo>
                      <a:pt x="803838" y="501618"/>
                    </a:lnTo>
                    <a:lnTo>
                      <a:pt x="803481" y="500147"/>
                    </a:lnTo>
                    <a:lnTo>
                      <a:pt x="803308" y="499091"/>
                    </a:lnTo>
                    <a:lnTo>
                      <a:pt x="802996" y="497851"/>
                    </a:lnTo>
                    <a:lnTo>
                      <a:pt x="802657" y="496718"/>
                    </a:lnTo>
                    <a:lnTo>
                      <a:pt x="802252" y="495315"/>
                    </a:lnTo>
                    <a:lnTo>
                      <a:pt x="801857" y="493860"/>
                    </a:lnTo>
                    <a:lnTo>
                      <a:pt x="801539" y="492525"/>
                    </a:lnTo>
                    <a:lnTo>
                      <a:pt x="801333" y="491366"/>
                    </a:lnTo>
                    <a:lnTo>
                      <a:pt x="801090" y="490560"/>
                    </a:lnTo>
                    <a:lnTo>
                      <a:pt x="800829" y="489959"/>
                    </a:lnTo>
                    <a:lnTo>
                      <a:pt x="800544" y="489404"/>
                    </a:lnTo>
                    <a:lnTo>
                      <a:pt x="799850" y="489022"/>
                    </a:lnTo>
                    <a:lnTo>
                      <a:pt x="799159" y="489012"/>
                    </a:lnTo>
                    <a:lnTo>
                      <a:pt x="798293" y="488444"/>
                    </a:lnTo>
                    <a:lnTo>
                      <a:pt x="797776" y="488058"/>
                    </a:lnTo>
                    <a:lnTo>
                      <a:pt x="797316" y="487747"/>
                    </a:lnTo>
                    <a:lnTo>
                      <a:pt x="796819" y="487461"/>
                    </a:lnTo>
                    <a:lnTo>
                      <a:pt x="796688" y="486890"/>
                    </a:lnTo>
                    <a:lnTo>
                      <a:pt x="796450" y="486222"/>
                    </a:lnTo>
                    <a:lnTo>
                      <a:pt x="795994" y="485580"/>
                    </a:lnTo>
                    <a:lnTo>
                      <a:pt x="795307" y="486049"/>
                    </a:lnTo>
                    <a:lnTo>
                      <a:pt x="794877" y="486241"/>
                    </a:lnTo>
                    <a:lnTo>
                      <a:pt x="794100" y="485756"/>
                    </a:lnTo>
                    <a:lnTo>
                      <a:pt x="793667" y="485503"/>
                    </a:lnTo>
                    <a:lnTo>
                      <a:pt x="793322" y="486055"/>
                    </a:lnTo>
                    <a:lnTo>
                      <a:pt x="793204" y="486964"/>
                    </a:lnTo>
                    <a:lnTo>
                      <a:pt x="792715" y="486206"/>
                    </a:lnTo>
                    <a:lnTo>
                      <a:pt x="792160" y="486565"/>
                    </a:lnTo>
                    <a:lnTo>
                      <a:pt x="792099" y="487265"/>
                    </a:lnTo>
                    <a:lnTo>
                      <a:pt x="792616" y="487818"/>
                    </a:lnTo>
                    <a:lnTo>
                      <a:pt x="791820" y="488004"/>
                    </a:lnTo>
                    <a:lnTo>
                      <a:pt x="791152" y="487885"/>
                    </a:lnTo>
                    <a:lnTo>
                      <a:pt x="790914" y="487503"/>
                    </a:lnTo>
                    <a:lnTo>
                      <a:pt x="790953" y="486890"/>
                    </a:lnTo>
                    <a:lnTo>
                      <a:pt x="790738" y="486209"/>
                    </a:lnTo>
                    <a:lnTo>
                      <a:pt x="790135" y="486871"/>
                    </a:lnTo>
                    <a:lnTo>
                      <a:pt x="789639" y="486976"/>
                    </a:lnTo>
                    <a:lnTo>
                      <a:pt x="789229" y="486469"/>
                    </a:lnTo>
                    <a:lnTo>
                      <a:pt x="788882" y="485939"/>
                    </a:lnTo>
                    <a:lnTo>
                      <a:pt x="788515" y="485580"/>
                    </a:lnTo>
                    <a:lnTo>
                      <a:pt x="788406" y="485137"/>
                    </a:lnTo>
                    <a:lnTo>
                      <a:pt x="787758" y="484864"/>
                    </a:lnTo>
                    <a:lnTo>
                      <a:pt x="787822" y="484183"/>
                    </a:lnTo>
                    <a:lnTo>
                      <a:pt x="787652" y="483637"/>
                    </a:lnTo>
                    <a:lnTo>
                      <a:pt x="787386" y="483252"/>
                    </a:lnTo>
                    <a:lnTo>
                      <a:pt x="786458" y="482854"/>
                    </a:lnTo>
                    <a:lnTo>
                      <a:pt x="786782" y="482279"/>
                    </a:lnTo>
                    <a:lnTo>
                      <a:pt x="786477" y="481537"/>
                    </a:lnTo>
                    <a:lnTo>
                      <a:pt x="785700" y="481117"/>
                    </a:lnTo>
                    <a:lnTo>
                      <a:pt x="785202" y="480863"/>
                    </a:lnTo>
                    <a:lnTo>
                      <a:pt x="784641" y="480526"/>
                    </a:lnTo>
                    <a:lnTo>
                      <a:pt x="784554" y="480080"/>
                    </a:lnTo>
                    <a:lnTo>
                      <a:pt x="783741" y="480157"/>
                    </a:lnTo>
                    <a:lnTo>
                      <a:pt x="783275" y="480426"/>
                    </a:lnTo>
                    <a:lnTo>
                      <a:pt x="782852" y="480886"/>
                    </a:lnTo>
                    <a:lnTo>
                      <a:pt x="782447" y="480468"/>
                    </a:lnTo>
                    <a:lnTo>
                      <a:pt x="782233" y="479887"/>
                    </a:lnTo>
                    <a:lnTo>
                      <a:pt x="781533" y="479492"/>
                    </a:lnTo>
                    <a:lnTo>
                      <a:pt x="781298" y="479014"/>
                    </a:lnTo>
                    <a:lnTo>
                      <a:pt x="780726" y="479139"/>
                    </a:lnTo>
                    <a:lnTo>
                      <a:pt x="780281" y="479389"/>
                    </a:lnTo>
                    <a:lnTo>
                      <a:pt x="779920" y="480121"/>
                    </a:lnTo>
                    <a:lnTo>
                      <a:pt x="779096" y="480417"/>
                    </a:lnTo>
                    <a:lnTo>
                      <a:pt x="778569" y="479502"/>
                    </a:lnTo>
                    <a:lnTo>
                      <a:pt x="778498" y="478853"/>
                    </a:lnTo>
                    <a:lnTo>
                      <a:pt x="777266" y="478147"/>
                    </a:lnTo>
                    <a:lnTo>
                      <a:pt x="776797" y="477309"/>
                    </a:lnTo>
                    <a:lnTo>
                      <a:pt x="776116" y="476773"/>
                    </a:lnTo>
                    <a:lnTo>
                      <a:pt x="775856" y="475851"/>
                    </a:lnTo>
                    <a:lnTo>
                      <a:pt x="775879" y="475241"/>
                    </a:lnTo>
                    <a:lnTo>
                      <a:pt x="776344" y="474750"/>
                    </a:lnTo>
                    <a:lnTo>
                      <a:pt x="777127" y="474329"/>
                    </a:lnTo>
                    <a:lnTo>
                      <a:pt x="778142" y="472888"/>
                    </a:lnTo>
                    <a:lnTo>
                      <a:pt x="778434" y="471950"/>
                    </a:lnTo>
                    <a:lnTo>
                      <a:pt x="778922" y="471009"/>
                    </a:lnTo>
                    <a:lnTo>
                      <a:pt x="778957" y="469214"/>
                    </a:lnTo>
                    <a:lnTo>
                      <a:pt x="779079" y="467484"/>
                    </a:lnTo>
                    <a:lnTo>
                      <a:pt x="779056" y="466440"/>
                    </a:lnTo>
                    <a:lnTo>
                      <a:pt x="778919" y="465130"/>
                    </a:lnTo>
                    <a:lnTo>
                      <a:pt x="774713" y="465239"/>
                    </a:lnTo>
                    <a:lnTo>
                      <a:pt x="771704" y="464068"/>
                    </a:lnTo>
                    <a:lnTo>
                      <a:pt x="769698" y="462298"/>
                    </a:lnTo>
                    <a:lnTo>
                      <a:pt x="768089" y="460629"/>
                    </a:lnTo>
                    <a:lnTo>
                      <a:pt x="764882" y="459454"/>
                    </a:lnTo>
                    <a:lnTo>
                      <a:pt x="762477" y="458773"/>
                    </a:lnTo>
                    <a:lnTo>
                      <a:pt x="758768" y="457896"/>
                    </a:lnTo>
                    <a:lnTo>
                      <a:pt x="758697" y="457132"/>
                    </a:lnTo>
                    <a:lnTo>
                      <a:pt x="758559" y="455630"/>
                    </a:lnTo>
                    <a:lnTo>
                      <a:pt x="758957" y="454348"/>
                    </a:lnTo>
                    <a:lnTo>
                      <a:pt x="759102" y="45416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24E116F7-2E45-096C-5484-C30AA3622009}"/>
                  </a:ext>
                </a:extLst>
              </p:cNvPr>
              <p:cNvSpPr/>
              <p:nvPr/>
            </p:nvSpPr>
            <p:spPr>
              <a:xfrm flipV="1">
                <a:off x="3619601" y="5223206"/>
                <a:ext cx="3487" cy="2148"/>
              </a:xfrm>
              <a:custGeom>
                <a:avLst/>
                <a:gdLst>
                  <a:gd name="connsiteX0" fmla="*/ 1914 w 3487"/>
                  <a:gd name="connsiteY0" fmla="*/ 379 h 2148"/>
                  <a:gd name="connsiteX1" fmla="*/ 489 w 3487"/>
                  <a:gd name="connsiteY1" fmla="*/ 356 h 2148"/>
                  <a:gd name="connsiteX2" fmla="*/ 180 w 3487"/>
                  <a:gd name="connsiteY2" fmla="*/ 755 h 2148"/>
                  <a:gd name="connsiteX3" fmla="*/ 180 w 3487"/>
                  <a:gd name="connsiteY3" fmla="*/ 2110 h 2148"/>
                  <a:gd name="connsiteX4" fmla="*/ 508 w 3487"/>
                  <a:gd name="connsiteY4" fmla="*/ 2482 h 2148"/>
                  <a:gd name="connsiteX5" fmla="*/ 3314 w 3487"/>
                  <a:gd name="connsiteY5" fmla="*/ 2505 h 2148"/>
                  <a:gd name="connsiteX6" fmla="*/ 3641 w 3487"/>
                  <a:gd name="connsiteY6" fmla="*/ 2110 h 2148"/>
                  <a:gd name="connsiteX7" fmla="*/ 3667 w 3487"/>
                  <a:gd name="connsiteY7" fmla="*/ 1384 h 2148"/>
                  <a:gd name="connsiteX8" fmla="*/ 2588 w 3487"/>
                  <a:gd name="connsiteY8" fmla="*/ 1056 h 2148"/>
                  <a:gd name="connsiteX9" fmla="*/ 1914 w 3487"/>
                  <a:gd name="connsiteY9" fmla="*/ 379 h 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87" h="2148">
                    <a:moveTo>
                      <a:pt x="1914" y="379"/>
                    </a:moveTo>
                    <a:lnTo>
                      <a:pt x="489" y="356"/>
                    </a:lnTo>
                    <a:lnTo>
                      <a:pt x="180" y="755"/>
                    </a:lnTo>
                    <a:lnTo>
                      <a:pt x="180" y="2110"/>
                    </a:lnTo>
                    <a:lnTo>
                      <a:pt x="508" y="2482"/>
                    </a:lnTo>
                    <a:lnTo>
                      <a:pt x="3314" y="2505"/>
                    </a:lnTo>
                    <a:lnTo>
                      <a:pt x="3641" y="2110"/>
                    </a:lnTo>
                    <a:lnTo>
                      <a:pt x="3667" y="1384"/>
                    </a:lnTo>
                    <a:lnTo>
                      <a:pt x="2588" y="1056"/>
                    </a:lnTo>
                    <a:lnTo>
                      <a:pt x="1914" y="379"/>
                    </a:lnTo>
                    <a:close/>
                  </a:path>
                </a:pathLst>
              </a:custGeom>
              <a:solidFill>
                <a:srgbClr val="35CA32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AD04D305-2F1B-09A1-7316-2CA8AE0B75EB}"/>
                  </a:ext>
                </a:extLst>
              </p:cNvPr>
              <p:cNvSpPr/>
              <p:nvPr/>
            </p:nvSpPr>
            <p:spPr>
              <a:xfrm flipV="1">
                <a:off x="3801945" y="5137180"/>
                <a:ext cx="682887" cy="636302"/>
              </a:xfrm>
              <a:custGeom>
                <a:avLst/>
                <a:gdLst>
                  <a:gd name="connsiteX0" fmla="*/ 265825 w 682887"/>
                  <a:gd name="connsiteY0" fmla="*/ 570450 h 636302"/>
                  <a:gd name="connsiteX1" fmla="*/ 268021 w 682887"/>
                  <a:gd name="connsiteY1" fmla="*/ 570447 h 636302"/>
                  <a:gd name="connsiteX2" fmla="*/ 269119 w 682887"/>
                  <a:gd name="connsiteY2" fmla="*/ 570447 h 636302"/>
                  <a:gd name="connsiteX3" fmla="*/ 269693 w 682887"/>
                  <a:gd name="connsiteY3" fmla="*/ 570417 h 636302"/>
                  <a:gd name="connsiteX4" fmla="*/ 271909 w 682887"/>
                  <a:gd name="connsiteY4" fmla="*/ 570308 h 636302"/>
                  <a:gd name="connsiteX5" fmla="*/ 274725 w 682887"/>
                  <a:gd name="connsiteY5" fmla="*/ 570165 h 636302"/>
                  <a:gd name="connsiteX6" fmla="*/ 276244 w 682887"/>
                  <a:gd name="connsiteY6" fmla="*/ 570081 h 636302"/>
                  <a:gd name="connsiteX7" fmla="*/ 278266 w 682887"/>
                  <a:gd name="connsiteY7" fmla="*/ 569885 h 636302"/>
                  <a:gd name="connsiteX8" fmla="*/ 284126 w 682887"/>
                  <a:gd name="connsiteY8" fmla="*/ 571336 h 636302"/>
                  <a:gd name="connsiteX9" fmla="*/ 290766 w 682887"/>
                  <a:gd name="connsiteY9" fmla="*/ 573031 h 636302"/>
                  <a:gd name="connsiteX10" fmla="*/ 294769 w 682887"/>
                  <a:gd name="connsiteY10" fmla="*/ 573953 h 636302"/>
                  <a:gd name="connsiteX11" fmla="*/ 297778 w 682887"/>
                  <a:gd name="connsiteY11" fmla="*/ 573741 h 636302"/>
                  <a:gd name="connsiteX12" fmla="*/ 301394 w 682887"/>
                  <a:gd name="connsiteY12" fmla="*/ 575193 h 636302"/>
                  <a:gd name="connsiteX13" fmla="*/ 304627 w 682887"/>
                  <a:gd name="connsiteY13" fmla="*/ 577167 h 636302"/>
                  <a:gd name="connsiteX14" fmla="*/ 306235 w 682887"/>
                  <a:gd name="connsiteY14" fmla="*/ 577752 h 636302"/>
                  <a:gd name="connsiteX15" fmla="*/ 309325 w 682887"/>
                  <a:gd name="connsiteY15" fmla="*/ 578124 h 636302"/>
                  <a:gd name="connsiteX16" fmla="*/ 311613 w 682887"/>
                  <a:gd name="connsiteY16" fmla="*/ 578496 h 636302"/>
                  <a:gd name="connsiteX17" fmla="*/ 314635 w 682887"/>
                  <a:gd name="connsiteY17" fmla="*/ 578390 h 636302"/>
                  <a:gd name="connsiteX18" fmla="*/ 317332 w 682887"/>
                  <a:gd name="connsiteY18" fmla="*/ 579097 h 636302"/>
                  <a:gd name="connsiteX19" fmla="*/ 318077 w 682887"/>
                  <a:gd name="connsiteY19" fmla="*/ 579951 h 636302"/>
                  <a:gd name="connsiteX20" fmla="*/ 319631 w 682887"/>
                  <a:gd name="connsiteY20" fmla="*/ 580050 h 636302"/>
                  <a:gd name="connsiteX21" fmla="*/ 320707 w 682887"/>
                  <a:gd name="connsiteY21" fmla="*/ 579806 h 636302"/>
                  <a:gd name="connsiteX22" fmla="*/ 321772 w 682887"/>
                  <a:gd name="connsiteY22" fmla="*/ 580082 h 636302"/>
                  <a:gd name="connsiteX23" fmla="*/ 322167 w 682887"/>
                  <a:gd name="connsiteY23" fmla="*/ 579739 h 636302"/>
                  <a:gd name="connsiteX24" fmla="*/ 322903 w 682887"/>
                  <a:gd name="connsiteY24" fmla="*/ 579704 h 636302"/>
                  <a:gd name="connsiteX25" fmla="*/ 324165 w 682887"/>
                  <a:gd name="connsiteY25" fmla="*/ 579128 h 636302"/>
                  <a:gd name="connsiteX26" fmla="*/ 324867 w 682887"/>
                  <a:gd name="connsiteY26" fmla="*/ 578888 h 636302"/>
                  <a:gd name="connsiteX27" fmla="*/ 326396 w 682887"/>
                  <a:gd name="connsiteY27" fmla="*/ 579248 h 636302"/>
                  <a:gd name="connsiteX28" fmla="*/ 327209 w 682887"/>
                  <a:gd name="connsiteY28" fmla="*/ 578878 h 636302"/>
                  <a:gd name="connsiteX29" fmla="*/ 327720 w 682887"/>
                  <a:gd name="connsiteY29" fmla="*/ 578615 h 636302"/>
                  <a:gd name="connsiteX30" fmla="*/ 328435 w 682887"/>
                  <a:gd name="connsiteY30" fmla="*/ 578252 h 636302"/>
                  <a:gd name="connsiteX31" fmla="*/ 329357 w 682887"/>
                  <a:gd name="connsiteY31" fmla="*/ 578208 h 636302"/>
                  <a:gd name="connsiteX32" fmla="*/ 329800 w 682887"/>
                  <a:gd name="connsiteY32" fmla="*/ 578432 h 636302"/>
                  <a:gd name="connsiteX33" fmla="*/ 330689 w 682887"/>
                  <a:gd name="connsiteY33" fmla="*/ 579058 h 636302"/>
                  <a:gd name="connsiteX34" fmla="*/ 331392 w 682887"/>
                  <a:gd name="connsiteY34" fmla="*/ 579460 h 636302"/>
                  <a:gd name="connsiteX35" fmla="*/ 332227 w 682887"/>
                  <a:gd name="connsiteY35" fmla="*/ 579639 h 636302"/>
                  <a:gd name="connsiteX36" fmla="*/ 333223 w 682887"/>
                  <a:gd name="connsiteY36" fmla="*/ 579771 h 636302"/>
                  <a:gd name="connsiteX37" fmla="*/ 334082 w 682887"/>
                  <a:gd name="connsiteY37" fmla="*/ 579739 h 636302"/>
                  <a:gd name="connsiteX38" fmla="*/ 334349 w 682887"/>
                  <a:gd name="connsiteY38" fmla="*/ 580577 h 636302"/>
                  <a:gd name="connsiteX39" fmla="*/ 334381 w 682887"/>
                  <a:gd name="connsiteY39" fmla="*/ 581091 h 636302"/>
                  <a:gd name="connsiteX40" fmla="*/ 334681 w 682887"/>
                  <a:gd name="connsiteY40" fmla="*/ 581861 h 636302"/>
                  <a:gd name="connsiteX41" fmla="*/ 334799 w 682887"/>
                  <a:gd name="connsiteY41" fmla="*/ 582677 h 636302"/>
                  <a:gd name="connsiteX42" fmla="*/ 335345 w 682887"/>
                  <a:gd name="connsiteY42" fmla="*/ 583646 h 636302"/>
                  <a:gd name="connsiteX43" fmla="*/ 335586 w 682887"/>
                  <a:gd name="connsiteY43" fmla="*/ 584359 h 636302"/>
                  <a:gd name="connsiteX44" fmla="*/ 336198 w 682887"/>
                  <a:gd name="connsiteY44" fmla="*/ 584719 h 636302"/>
                  <a:gd name="connsiteX45" fmla="*/ 336179 w 682887"/>
                  <a:gd name="connsiteY45" fmla="*/ 585345 h 636302"/>
                  <a:gd name="connsiteX46" fmla="*/ 336414 w 682887"/>
                  <a:gd name="connsiteY46" fmla="*/ 586190 h 636302"/>
                  <a:gd name="connsiteX47" fmla="*/ 336715 w 682887"/>
                  <a:gd name="connsiteY47" fmla="*/ 586520 h 636302"/>
                  <a:gd name="connsiteX48" fmla="*/ 336751 w 682887"/>
                  <a:gd name="connsiteY48" fmla="*/ 587272 h 636302"/>
                  <a:gd name="connsiteX49" fmla="*/ 337248 w 682887"/>
                  <a:gd name="connsiteY49" fmla="*/ 587541 h 636302"/>
                  <a:gd name="connsiteX50" fmla="*/ 337268 w 682887"/>
                  <a:gd name="connsiteY50" fmla="*/ 588225 h 636302"/>
                  <a:gd name="connsiteX51" fmla="*/ 337795 w 682887"/>
                  <a:gd name="connsiteY51" fmla="*/ 588501 h 636302"/>
                  <a:gd name="connsiteX52" fmla="*/ 338247 w 682887"/>
                  <a:gd name="connsiteY52" fmla="*/ 589375 h 636302"/>
                  <a:gd name="connsiteX53" fmla="*/ 339467 w 682887"/>
                  <a:gd name="connsiteY53" fmla="*/ 589801 h 636302"/>
                  <a:gd name="connsiteX54" fmla="*/ 339952 w 682887"/>
                  <a:gd name="connsiteY54" fmla="*/ 588986 h 636302"/>
                  <a:gd name="connsiteX55" fmla="*/ 340295 w 682887"/>
                  <a:gd name="connsiteY55" fmla="*/ 588440 h 636302"/>
                  <a:gd name="connsiteX56" fmla="*/ 340575 w 682887"/>
                  <a:gd name="connsiteY56" fmla="*/ 587917 h 636302"/>
                  <a:gd name="connsiteX57" fmla="*/ 341124 w 682887"/>
                  <a:gd name="connsiteY57" fmla="*/ 588274 h 636302"/>
                  <a:gd name="connsiteX58" fmla="*/ 341728 w 682887"/>
                  <a:gd name="connsiteY58" fmla="*/ 588610 h 636302"/>
                  <a:gd name="connsiteX59" fmla="*/ 341940 w 682887"/>
                  <a:gd name="connsiteY59" fmla="*/ 589593 h 636302"/>
                  <a:gd name="connsiteX60" fmla="*/ 343526 w 682887"/>
                  <a:gd name="connsiteY60" fmla="*/ 589933 h 636302"/>
                  <a:gd name="connsiteX61" fmla="*/ 344669 w 682887"/>
                  <a:gd name="connsiteY61" fmla="*/ 590337 h 636302"/>
                  <a:gd name="connsiteX62" fmla="*/ 344566 w 682887"/>
                  <a:gd name="connsiteY62" fmla="*/ 590778 h 636302"/>
                  <a:gd name="connsiteX63" fmla="*/ 344159 w 682887"/>
                  <a:gd name="connsiteY63" fmla="*/ 591535 h 636302"/>
                  <a:gd name="connsiteX64" fmla="*/ 345188 w 682887"/>
                  <a:gd name="connsiteY64" fmla="*/ 592283 h 636302"/>
                  <a:gd name="connsiteX65" fmla="*/ 345766 w 682887"/>
                  <a:gd name="connsiteY65" fmla="*/ 593208 h 636302"/>
                  <a:gd name="connsiteX66" fmla="*/ 346142 w 682887"/>
                  <a:gd name="connsiteY66" fmla="*/ 593991 h 636302"/>
                  <a:gd name="connsiteX67" fmla="*/ 346605 w 682887"/>
                  <a:gd name="connsiteY67" fmla="*/ 594190 h 636302"/>
                  <a:gd name="connsiteX68" fmla="*/ 347462 w 682887"/>
                  <a:gd name="connsiteY68" fmla="*/ 594296 h 636302"/>
                  <a:gd name="connsiteX69" fmla="*/ 348052 w 682887"/>
                  <a:gd name="connsiteY69" fmla="*/ 595346 h 636302"/>
                  <a:gd name="connsiteX70" fmla="*/ 348348 w 682887"/>
                  <a:gd name="connsiteY70" fmla="*/ 595915 h 636302"/>
                  <a:gd name="connsiteX71" fmla="*/ 348317 w 682887"/>
                  <a:gd name="connsiteY71" fmla="*/ 596590 h 636302"/>
                  <a:gd name="connsiteX72" fmla="*/ 347680 w 682887"/>
                  <a:gd name="connsiteY72" fmla="*/ 596868 h 636302"/>
                  <a:gd name="connsiteX73" fmla="*/ 347777 w 682887"/>
                  <a:gd name="connsiteY73" fmla="*/ 597517 h 636302"/>
                  <a:gd name="connsiteX74" fmla="*/ 348310 w 682887"/>
                  <a:gd name="connsiteY74" fmla="*/ 597998 h 636302"/>
                  <a:gd name="connsiteX75" fmla="*/ 348901 w 682887"/>
                  <a:gd name="connsiteY75" fmla="*/ 598172 h 636302"/>
                  <a:gd name="connsiteX76" fmla="*/ 348393 w 682887"/>
                  <a:gd name="connsiteY76" fmla="*/ 598705 h 636302"/>
                  <a:gd name="connsiteX77" fmla="*/ 347867 w 682887"/>
                  <a:gd name="connsiteY77" fmla="*/ 599488 h 636302"/>
                  <a:gd name="connsiteX78" fmla="*/ 347575 w 682887"/>
                  <a:gd name="connsiteY78" fmla="*/ 600355 h 636302"/>
                  <a:gd name="connsiteX79" fmla="*/ 348348 w 682887"/>
                  <a:gd name="connsiteY79" fmla="*/ 600853 h 636302"/>
                  <a:gd name="connsiteX80" fmla="*/ 349019 w 682887"/>
                  <a:gd name="connsiteY80" fmla="*/ 601309 h 636302"/>
                  <a:gd name="connsiteX81" fmla="*/ 349434 w 682887"/>
                  <a:gd name="connsiteY81" fmla="*/ 601816 h 636302"/>
                  <a:gd name="connsiteX82" fmla="*/ 348993 w 682887"/>
                  <a:gd name="connsiteY82" fmla="*/ 602368 h 636302"/>
                  <a:gd name="connsiteX83" fmla="*/ 349659 w 682887"/>
                  <a:gd name="connsiteY83" fmla="*/ 603055 h 636302"/>
                  <a:gd name="connsiteX84" fmla="*/ 350647 w 682887"/>
                  <a:gd name="connsiteY84" fmla="*/ 603360 h 636302"/>
                  <a:gd name="connsiteX85" fmla="*/ 351578 w 682887"/>
                  <a:gd name="connsiteY85" fmla="*/ 603572 h 636302"/>
                  <a:gd name="connsiteX86" fmla="*/ 352191 w 682887"/>
                  <a:gd name="connsiteY86" fmla="*/ 604895 h 636302"/>
                  <a:gd name="connsiteX87" fmla="*/ 352972 w 682887"/>
                  <a:gd name="connsiteY87" fmla="*/ 604940 h 636302"/>
                  <a:gd name="connsiteX88" fmla="*/ 353367 w 682887"/>
                  <a:gd name="connsiteY88" fmla="*/ 605435 h 636302"/>
                  <a:gd name="connsiteX89" fmla="*/ 353511 w 682887"/>
                  <a:gd name="connsiteY89" fmla="*/ 606103 h 636302"/>
                  <a:gd name="connsiteX90" fmla="*/ 354487 w 682887"/>
                  <a:gd name="connsiteY90" fmla="*/ 606744 h 636302"/>
                  <a:gd name="connsiteX91" fmla="*/ 355383 w 682887"/>
                  <a:gd name="connsiteY91" fmla="*/ 606967 h 636302"/>
                  <a:gd name="connsiteX92" fmla="*/ 355967 w 682887"/>
                  <a:gd name="connsiteY92" fmla="*/ 607641 h 636302"/>
                  <a:gd name="connsiteX93" fmla="*/ 355756 w 682887"/>
                  <a:gd name="connsiteY93" fmla="*/ 608144 h 636302"/>
                  <a:gd name="connsiteX94" fmla="*/ 357005 w 682887"/>
                  <a:gd name="connsiteY94" fmla="*/ 608206 h 636302"/>
                  <a:gd name="connsiteX95" fmla="*/ 357316 w 682887"/>
                  <a:gd name="connsiteY95" fmla="*/ 608600 h 636302"/>
                  <a:gd name="connsiteX96" fmla="*/ 357817 w 682887"/>
                  <a:gd name="connsiteY96" fmla="*/ 609127 h 636302"/>
                  <a:gd name="connsiteX97" fmla="*/ 358206 w 682887"/>
                  <a:gd name="connsiteY97" fmla="*/ 609505 h 636302"/>
                  <a:gd name="connsiteX98" fmla="*/ 358921 w 682887"/>
                  <a:gd name="connsiteY98" fmla="*/ 609801 h 636302"/>
                  <a:gd name="connsiteX99" fmla="*/ 359477 w 682887"/>
                  <a:gd name="connsiteY99" fmla="*/ 609566 h 636302"/>
                  <a:gd name="connsiteX100" fmla="*/ 360016 w 682887"/>
                  <a:gd name="connsiteY100" fmla="*/ 609539 h 636302"/>
                  <a:gd name="connsiteX101" fmla="*/ 360597 w 682887"/>
                  <a:gd name="connsiteY101" fmla="*/ 609728 h 636302"/>
                  <a:gd name="connsiteX102" fmla="*/ 360549 w 682887"/>
                  <a:gd name="connsiteY102" fmla="*/ 609121 h 636302"/>
                  <a:gd name="connsiteX103" fmla="*/ 360215 w 682887"/>
                  <a:gd name="connsiteY103" fmla="*/ 608549 h 636302"/>
                  <a:gd name="connsiteX104" fmla="*/ 360649 w 682887"/>
                  <a:gd name="connsiteY104" fmla="*/ 607898 h 636302"/>
                  <a:gd name="connsiteX105" fmla="*/ 361509 w 682887"/>
                  <a:gd name="connsiteY105" fmla="*/ 608514 h 636302"/>
                  <a:gd name="connsiteX106" fmla="*/ 362276 w 682887"/>
                  <a:gd name="connsiteY106" fmla="*/ 609050 h 636302"/>
                  <a:gd name="connsiteX107" fmla="*/ 362944 w 682887"/>
                  <a:gd name="connsiteY107" fmla="*/ 608948 h 636302"/>
                  <a:gd name="connsiteX108" fmla="*/ 363301 w 682887"/>
                  <a:gd name="connsiteY108" fmla="*/ 608572 h 636302"/>
                  <a:gd name="connsiteX109" fmla="*/ 363728 w 682887"/>
                  <a:gd name="connsiteY109" fmla="*/ 608347 h 636302"/>
                  <a:gd name="connsiteX110" fmla="*/ 364528 w 682887"/>
                  <a:gd name="connsiteY110" fmla="*/ 608219 h 636302"/>
                  <a:gd name="connsiteX111" fmla="*/ 364900 w 682887"/>
                  <a:gd name="connsiteY111" fmla="*/ 607621 h 636302"/>
                  <a:gd name="connsiteX112" fmla="*/ 365522 w 682887"/>
                  <a:gd name="connsiteY112" fmla="*/ 607990 h 636302"/>
                  <a:gd name="connsiteX113" fmla="*/ 366046 w 682887"/>
                  <a:gd name="connsiteY113" fmla="*/ 607272 h 636302"/>
                  <a:gd name="connsiteX114" fmla="*/ 366659 w 682887"/>
                  <a:gd name="connsiteY114" fmla="*/ 607082 h 636302"/>
                  <a:gd name="connsiteX115" fmla="*/ 367260 w 682887"/>
                  <a:gd name="connsiteY115" fmla="*/ 607284 h 636302"/>
                  <a:gd name="connsiteX116" fmla="*/ 368018 w 682887"/>
                  <a:gd name="connsiteY116" fmla="*/ 607181 h 636302"/>
                  <a:gd name="connsiteX117" fmla="*/ 368554 w 682887"/>
                  <a:gd name="connsiteY117" fmla="*/ 607518 h 636302"/>
                  <a:gd name="connsiteX118" fmla="*/ 369209 w 682887"/>
                  <a:gd name="connsiteY118" fmla="*/ 608148 h 636302"/>
                  <a:gd name="connsiteX119" fmla="*/ 369760 w 682887"/>
                  <a:gd name="connsiteY119" fmla="*/ 608020 h 636302"/>
                  <a:gd name="connsiteX120" fmla="*/ 370413 w 682887"/>
                  <a:gd name="connsiteY120" fmla="*/ 608158 h 636302"/>
                  <a:gd name="connsiteX121" fmla="*/ 370409 w 682887"/>
                  <a:gd name="connsiteY121" fmla="*/ 607072 h 636302"/>
                  <a:gd name="connsiteX122" fmla="*/ 370856 w 682887"/>
                  <a:gd name="connsiteY122" fmla="*/ 606986 h 636302"/>
                  <a:gd name="connsiteX123" fmla="*/ 371361 w 682887"/>
                  <a:gd name="connsiteY123" fmla="*/ 607137 h 636302"/>
                  <a:gd name="connsiteX124" fmla="*/ 371935 w 682887"/>
                  <a:gd name="connsiteY124" fmla="*/ 606366 h 636302"/>
                  <a:gd name="connsiteX125" fmla="*/ 372844 w 682887"/>
                  <a:gd name="connsiteY125" fmla="*/ 606404 h 636302"/>
                  <a:gd name="connsiteX126" fmla="*/ 373708 w 682887"/>
                  <a:gd name="connsiteY126" fmla="*/ 606372 h 636302"/>
                  <a:gd name="connsiteX127" fmla="*/ 374462 w 682887"/>
                  <a:gd name="connsiteY127" fmla="*/ 605734 h 636302"/>
                  <a:gd name="connsiteX128" fmla="*/ 375258 w 682887"/>
                  <a:gd name="connsiteY128" fmla="*/ 605364 h 636302"/>
                  <a:gd name="connsiteX129" fmla="*/ 375723 w 682887"/>
                  <a:gd name="connsiteY129" fmla="*/ 606362 h 636302"/>
                  <a:gd name="connsiteX130" fmla="*/ 376218 w 682887"/>
                  <a:gd name="connsiteY130" fmla="*/ 606504 h 636302"/>
                  <a:gd name="connsiteX131" fmla="*/ 376870 w 682887"/>
                  <a:gd name="connsiteY131" fmla="*/ 606379 h 636302"/>
                  <a:gd name="connsiteX132" fmla="*/ 377429 w 682887"/>
                  <a:gd name="connsiteY132" fmla="*/ 606032 h 636302"/>
                  <a:gd name="connsiteX133" fmla="*/ 378221 w 682887"/>
                  <a:gd name="connsiteY133" fmla="*/ 605477 h 636302"/>
                  <a:gd name="connsiteX134" fmla="*/ 379355 w 682887"/>
                  <a:gd name="connsiteY134" fmla="*/ 605290 h 636302"/>
                  <a:gd name="connsiteX135" fmla="*/ 379686 w 682887"/>
                  <a:gd name="connsiteY135" fmla="*/ 604427 h 636302"/>
                  <a:gd name="connsiteX136" fmla="*/ 379811 w 682887"/>
                  <a:gd name="connsiteY136" fmla="*/ 603851 h 636302"/>
                  <a:gd name="connsiteX137" fmla="*/ 380194 w 682887"/>
                  <a:gd name="connsiteY137" fmla="*/ 603605 h 636302"/>
                  <a:gd name="connsiteX138" fmla="*/ 380790 w 682887"/>
                  <a:gd name="connsiteY138" fmla="*/ 602985 h 636302"/>
                  <a:gd name="connsiteX139" fmla="*/ 381368 w 682887"/>
                  <a:gd name="connsiteY139" fmla="*/ 603013 h 636302"/>
                  <a:gd name="connsiteX140" fmla="*/ 381908 w 682887"/>
                  <a:gd name="connsiteY140" fmla="*/ 603274 h 636302"/>
                  <a:gd name="connsiteX141" fmla="*/ 381799 w 682887"/>
                  <a:gd name="connsiteY141" fmla="*/ 604475 h 636302"/>
                  <a:gd name="connsiteX142" fmla="*/ 382585 w 682887"/>
                  <a:gd name="connsiteY142" fmla="*/ 605530 h 636302"/>
                  <a:gd name="connsiteX143" fmla="*/ 383574 w 682887"/>
                  <a:gd name="connsiteY143" fmla="*/ 605833 h 636302"/>
                  <a:gd name="connsiteX144" fmla="*/ 385067 w 682887"/>
                  <a:gd name="connsiteY144" fmla="*/ 605477 h 636302"/>
                  <a:gd name="connsiteX145" fmla="*/ 386444 w 682887"/>
                  <a:gd name="connsiteY145" fmla="*/ 606141 h 636302"/>
                  <a:gd name="connsiteX146" fmla="*/ 387770 w 682887"/>
                  <a:gd name="connsiteY146" fmla="*/ 606049 h 636302"/>
                  <a:gd name="connsiteX147" fmla="*/ 388699 w 682887"/>
                  <a:gd name="connsiteY147" fmla="*/ 606337 h 636302"/>
                  <a:gd name="connsiteX148" fmla="*/ 389125 w 682887"/>
                  <a:gd name="connsiteY148" fmla="*/ 606488 h 636302"/>
                  <a:gd name="connsiteX149" fmla="*/ 389367 w 682887"/>
                  <a:gd name="connsiteY149" fmla="*/ 606003 h 636302"/>
                  <a:gd name="connsiteX150" fmla="*/ 389398 w 682887"/>
                  <a:gd name="connsiteY150" fmla="*/ 605339 h 636302"/>
                  <a:gd name="connsiteX151" fmla="*/ 390147 w 682887"/>
                  <a:gd name="connsiteY151" fmla="*/ 605817 h 636302"/>
                  <a:gd name="connsiteX152" fmla="*/ 390895 w 682887"/>
                  <a:gd name="connsiteY152" fmla="*/ 606051 h 636302"/>
                  <a:gd name="connsiteX153" fmla="*/ 391248 w 682887"/>
                  <a:gd name="connsiteY153" fmla="*/ 606864 h 636302"/>
                  <a:gd name="connsiteX154" fmla="*/ 391938 w 682887"/>
                  <a:gd name="connsiteY154" fmla="*/ 607059 h 636302"/>
                  <a:gd name="connsiteX155" fmla="*/ 392693 w 682887"/>
                  <a:gd name="connsiteY155" fmla="*/ 607018 h 636302"/>
                  <a:gd name="connsiteX156" fmla="*/ 393517 w 682887"/>
                  <a:gd name="connsiteY156" fmla="*/ 606919 h 636302"/>
                  <a:gd name="connsiteX157" fmla="*/ 394006 w 682887"/>
                  <a:gd name="connsiteY157" fmla="*/ 607320 h 636302"/>
                  <a:gd name="connsiteX158" fmla="*/ 394510 w 682887"/>
                  <a:gd name="connsiteY158" fmla="*/ 607711 h 636302"/>
                  <a:gd name="connsiteX159" fmla="*/ 395225 w 682887"/>
                  <a:gd name="connsiteY159" fmla="*/ 607068 h 636302"/>
                  <a:gd name="connsiteX160" fmla="*/ 395643 w 682887"/>
                  <a:gd name="connsiteY160" fmla="*/ 606639 h 636302"/>
                  <a:gd name="connsiteX161" fmla="*/ 396803 w 682887"/>
                  <a:gd name="connsiteY161" fmla="*/ 606841 h 636302"/>
                  <a:gd name="connsiteX162" fmla="*/ 397746 w 682887"/>
                  <a:gd name="connsiteY162" fmla="*/ 606976 h 636302"/>
                  <a:gd name="connsiteX163" fmla="*/ 398076 w 682887"/>
                  <a:gd name="connsiteY163" fmla="*/ 607364 h 636302"/>
                  <a:gd name="connsiteX164" fmla="*/ 398417 w 682887"/>
                  <a:gd name="connsiteY164" fmla="*/ 608302 h 636302"/>
                  <a:gd name="connsiteX165" fmla="*/ 398784 w 682887"/>
                  <a:gd name="connsiteY165" fmla="*/ 609037 h 636302"/>
                  <a:gd name="connsiteX166" fmla="*/ 398931 w 682887"/>
                  <a:gd name="connsiteY166" fmla="*/ 609955 h 636302"/>
                  <a:gd name="connsiteX167" fmla="*/ 399288 w 682887"/>
                  <a:gd name="connsiteY167" fmla="*/ 610723 h 636302"/>
                  <a:gd name="connsiteX168" fmla="*/ 400133 w 682887"/>
                  <a:gd name="connsiteY168" fmla="*/ 610642 h 636302"/>
                  <a:gd name="connsiteX169" fmla="*/ 401072 w 682887"/>
                  <a:gd name="connsiteY169" fmla="*/ 610335 h 636302"/>
                  <a:gd name="connsiteX170" fmla="*/ 402110 w 682887"/>
                  <a:gd name="connsiteY170" fmla="*/ 610938 h 636302"/>
                  <a:gd name="connsiteX171" fmla="*/ 402459 w 682887"/>
                  <a:gd name="connsiteY171" fmla="*/ 611365 h 636302"/>
                  <a:gd name="connsiteX172" fmla="*/ 401776 w 682887"/>
                  <a:gd name="connsiteY172" fmla="*/ 612739 h 636302"/>
                  <a:gd name="connsiteX173" fmla="*/ 402306 w 682887"/>
                  <a:gd name="connsiteY173" fmla="*/ 613558 h 636302"/>
                  <a:gd name="connsiteX174" fmla="*/ 402999 w 682887"/>
                  <a:gd name="connsiteY174" fmla="*/ 613407 h 636302"/>
                  <a:gd name="connsiteX175" fmla="*/ 403413 w 682887"/>
                  <a:gd name="connsiteY175" fmla="*/ 613016 h 636302"/>
                  <a:gd name="connsiteX176" fmla="*/ 403847 w 682887"/>
                  <a:gd name="connsiteY176" fmla="*/ 614111 h 636302"/>
                  <a:gd name="connsiteX177" fmla="*/ 404617 w 682887"/>
                  <a:gd name="connsiteY177" fmla="*/ 614733 h 636302"/>
                  <a:gd name="connsiteX178" fmla="*/ 404877 w 682887"/>
                  <a:gd name="connsiteY178" fmla="*/ 615821 h 636302"/>
                  <a:gd name="connsiteX179" fmla="*/ 405828 w 682887"/>
                  <a:gd name="connsiteY179" fmla="*/ 616644 h 636302"/>
                  <a:gd name="connsiteX180" fmla="*/ 406447 w 682887"/>
                  <a:gd name="connsiteY180" fmla="*/ 615947 h 636302"/>
                  <a:gd name="connsiteX181" fmla="*/ 407096 w 682887"/>
                  <a:gd name="connsiteY181" fmla="*/ 615344 h 636302"/>
                  <a:gd name="connsiteX182" fmla="*/ 407018 w 682887"/>
                  <a:gd name="connsiteY182" fmla="*/ 614705 h 636302"/>
                  <a:gd name="connsiteX183" fmla="*/ 407982 w 682887"/>
                  <a:gd name="connsiteY183" fmla="*/ 614290 h 636302"/>
                  <a:gd name="connsiteX184" fmla="*/ 408672 w 682887"/>
                  <a:gd name="connsiteY184" fmla="*/ 614149 h 636302"/>
                  <a:gd name="connsiteX185" fmla="*/ 408564 w 682887"/>
                  <a:gd name="connsiteY185" fmla="*/ 613356 h 636302"/>
                  <a:gd name="connsiteX186" fmla="*/ 409626 w 682887"/>
                  <a:gd name="connsiteY186" fmla="*/ 612289 h 636302"/>
                  <a:gd name="connsiteX187" fmla="*/ 410384 w 682887"/>
                  <a:gd name="connsiteY187" fmla="*/ 611590 h 636302"/>
                  <a:gd name="connsiteX188" fmla="*/ 411707 w 682887"/>
                  <a:gd name="connsiteY188" fmla="*/ 611564 h 636302"/>
                  <a:gd name="connsiteX189" fmla="*/ 411973 w 682887"/>
                  <a:gd name="connsiteY189" fmla="*/ 610909 h 636302"/>
                  <a:gd name="connsiteX190" fmla="*/ 412027 w 682887"/>
                  <a:gd name="connsiteY190" fmla="*/ 610398 h 636302"/>
                  <a:gd name="connsiteX191" fmla="*/ 412786 w 682887"/>
                  <a:gd name="connsiteY191" fmla="*/ 610001 h 636302"/>
                  <a:gd name="connsiteX192" fmla="*/ 412458 w 682887"/>
                  <a:gd name="connsiteY192" fmla="*/ 609236 h 636302"/>
                  <a:gd name="connsiteX193" fmla="*/ 413460 w 682887"/>
                  <a:gd name="connsiteY193" fmla="*/ 608642 h 636302"/>
                  <a:gd name="connsiteX194" fmla="*/ 414122 w 682887"/>
                  <a:gd name="connsiteY194" fmla="*/ 608761 h 636302"/>
                  <a:gd name="connsiteX195" fmla="*/ 414292 w 682887"/>
                  <a:gd name="connsiteY195" fmla="*/ 608081 h 636302"/>
                  <a:gd name="connsiteX196" fmla="*/ 414141 w 682887"/>
                  <a:gd name="connsiteY196" fmla="*/ 607545 h 636302"/>
                  <a:gd name="connsiteX197" fmla="*/ 414109 w 682887"/>
                  <a:gd name="connsiteY197" fmla="*/ 607053 h 636302"/>
                  <a:gd name="connsiteX198" fmla="*/ 414504 w 682887"/>
                  <a:gd name="connsiteY198" fmla="*/ 606633 h 636302"/>
                  <a:gd name="connsiteX199" fmla="*/ 415550 w 682887"/>
                  <a:gd name="connsiteY199" fmla="*/ 606963 h 636302"/>
                  <a:gd name="connsiteX200" fmla="*/ 416433 w 682887"/>
                  <a:gd name="connsiteY200" fmla="*/ 607560 h 636302"/>
                  <a:gd name="connsiteX201" fmla="*/ 416334 w 682887"/>
                  <a:gd name="connsiteY201" fmla="*/ 585152 h 636302"/>
                  <a:gd name="connsiteX202" fmla="*/ 416424 w 682887"/>
                  <a:gd name="connsiteY202" fmla="*/ 556958 h 636302"/>
                  <a:gd name="connsiteX203" fmla="*/ 417046 w 682887"/>
                  <a:gd name="connsiteY203" fmla="*/ 557134 h 636302"/>
                  <a:gd name="connsiteX204" fmla="*/ 417740 w 682887"/>
                  <a:gd name="connsiteY204" fmla="*/ 557575 h 636302"/>
                  <a:gd name="connsiteX205" fmla="*/ 419111 w 682887"/>
                  <a:gd name="connsiteY205" fmla="*/ 558714 h 636302"/>
                  <a:gd name="connsiteX206" fmla="*/ 420623 w 682887"/>
                  <a:gd name="connsiteY206" fmla="*/ 559582 h 636302"/>
                  <a:gd name="connsiteX207" fmla="*/ 421432 w 682887"/>
                  <a:gd name="connsiteY207" fmla="*/ 560015 h 636302"/>
                  <a:gd name="connsiteX208" fmla="*/ 422181 w 682887"/>
                  <a:gd name="connsiteY208" fmla="*/ 559909 h 636302"/>
                  <a:gd name="connsiteX209" fmla="*/ 423297 w 682887"/>
                  <a:gd name="connsiteY209" fmla="*/ 560805 h 636302"/>
                  <a:gd name="connsiteX210" fmla="*/ 424560 w 682887"/>
                  <a:gd name="connsiteY210" fmla="*/ 561046 h 636302"/>
                  <a:gd name="connsiteX211" fmla="*/ 425257 w 682887"/>
                  <a:gd name="connsiteY211" fmla="*/ 560760 h 636302"/>
                  <a:gd name="connsiteX212" fmla="*/ 425774 w 682887"/>
                  <a:gd name="connsiteY212" fmla="*/ 560773 h 636302"/>
                  <a:gd name="connsiteX213" fmla="*/ 426663 w 682887"/>
                  <a:gd name="connsiteY213" fmla="*/ 561116 h 636302"/>
                  <a:gd name="connsiteX214" fmla="*/ 427854 w 682887"/>
                  <a:gd name="connsiteY214" fmla="*/ 561251 h 636302"/>
                  <a:gd name="connsiteX215" fmla="*/ 428441 w 682887"/>
                  <a:gd name="connsiteY215" fmla="*/ 561235 h 636302"/>
                  <a:gd name="connsiteX216" fmla="*/ 429209 w 682887"/>
                  <a:gd name="connsiteY216" fmla="*/ 560631 h 636302"/>
                  <a:gd name="connsiteX217" fmla="*/ 429752 w 682887"/>
                  <a:gd name="connsiteY217" fmla="*/ 560191 h 636302"/>
                  <a:gd name="connsiteX218" fmla="*/ 430773 w 682887"/>
                  <a:gd name="connsiteY218" fmla="*/ 560053 h 636302"/>
                  <a:gd name="connsiteX219" fmla="*/ 431363 w 682887"/>
                  <a:gd name="connsiteY219" fmla="*/ 560532 h 636302"/>
                  <a:gd name="connsiteX220" fmla="*/ 431695 w 682887"/>
                  <a:gd name="connsiteY220" fmla="*/ 560824 h 636302"/>
                  <a:gd name="connsiteX221" fmla="*/ 432224 w 682887"/>
                  <a:gd name="connsiteY221" fmla="*/ 560577 h 636302"/>
                  <a:gd name="connsiteX222" fmla="*/ 433042 w 682887"/>
                  <a:gd name="connsiteY222" fmla="*/ 560137 h 636302"/>
                  <a:gd name="connsiteX223" fmla="*/ 433498 w 682887"/>
                  <a:gd name="connsiteY223" fmla="*/ 560563 h 636302"/>
                  <a:gd name="connsiteX224" fmla="*/ 434498 w 682887"/>
                  <a:gd name="connsiteY224" fmla="*/ 560378 h 636302"/>
                  <a:gd name="connsiteX225" fmla="*/ 434960 w 682887"/>
                  <a:gd name="connsiteY225" fmla="*/ 560111 h 636302"/>
                  <a:gd name="connsiteX226" fmla="*/ 435412 w 682887"/>
                  <a:gd name="connsiteY226" fmla="*/ 559681 h 636302"/>
                  <a:gd name="connsiteX227" fmla="*/ 436042 w 682887"/>
                  <a:gd name="connsiteY227" fmla="*/ 559424 h 636302"/>
                  <a:gd name="connsiteX228" fmla="*/ 436416 w 682887"/>
                  <a:gd name="connsiteY228" fmla="*/ 559071 h 636302"/>
                  <a:gd name="connsiteX229" fmla="*/ 436664 w 682887"/>
                  <a:gd name="connsiteY229" fmla="*/ 558521 h 636302"/>
                  <a:gd name="connsiteX230" fmla="*/ 437002 w 682887"/>
                  <a:gd name="connsiteY230" fmla="*/ 558002 h 636302"/>
                  <a:gd name="connsiteX231" fmla="*/ 438729 w 682887"/>
                  <a:gd name="connsiteY231" fmla="*/ 556018 h 636302"/>
                  <a:gd name="connsiteX232" fmla="*/ 440373 w 682887"/>
                  <a:gd name="connsiteY232" fmla="*/ 554878 h 636302"/>
                  <a:gd name="connsiteX233" fmla="*/ 442482 w 682887"/>
                  <a:gd name="connsiteY233" fmla="*/ 553959 h 636302"/>
                  <a:gd name="connsiteX234" fmla="*/ 444807 w 682887"/>
                  <a:gd name="connsiteY234" fmla="*/ 553279 h 636302"/>
                  <a:gd name="connsiteX235" fmla="*/ 447739 w 682887"/>
                  <a:gd name="connsiteY235" fmla="*/ 552672 h 636302"/>
                  <a:gd name="connsiteX236" fmla="*/ 450840 w 682887"/>
                  <a:gd name="connsiteY236" fmla="*/ 551709 h 636302"/>
                  <a:gd name="connsiteX237" fmla="*/ 452968 w 682887"/>
                  <a:gd name="connsiteY237" fmla="*/ 550890 h 636302"/>
                  <a:gd name="connsiteX238" fmla="*/ 454105 w 682887"/>
                  <a:gd name="connsiteY238" fmla="*/ 550543 h 636302"/>
                  <a:gd name="connsiteX239" fmla="*/ 454118 w 682887"/>
                  <a:gd name="connsiteY239" fmla="*/ 547740 h 636302"/>
                  <a:gd name="connsiteX240" fmla="*/ 454153 w 682887"/>
                  <a:gd name="connsiteY240" fmla="*/ 540448 h 636302"/>
                  <a:gd name="connsiteX241" fmla="*/ 459108 w 682887"/>
                  <a:gd name="connsiteY241" fmla="*/ 545287 h 636302"/>
                  <a:gd name="connsiteX242" fmla="*/ 465352 w 682887"/>
                  <a:gd name="connsiteY242" fmla="*/ 539674 h 636302"/>
                  <a:gd name="connsiteX243" fmla="*/ 481542 w 682887"/>
                  <a:gd name="connsiteY243" fmla="*/ 551381 h 636302"/>
                  <a:gd name="connsiteX244" fmla="*/ 480858 w 682887"/>
                  <a:gd name="connsiteY244" fmla="*/ 541938 h 636302"/>
                  <a:gd name="connsiteX245" fmla="*/ 488768 w 682887"/>
                  <a:gd name="connsiteY245" fmla="*/ 541672 h 636302"/>
                  <a:gd name="connsiteX246" fmla="*/ 491559 w 682887"/>
                  <a:gd name="connsiteY246" fmla="*/ 540840 h 636302"/>
                  <a:gd name="connsiteX247" fmla="*/ 495527 w 682887"/>
                  <a:gd name="connsiteY247" fmla="*/ 534775 h 636302"/>
                  <a:gd name="connsiteX248" fmla="*/ 498479 w 682887"/>
                  <a:gd name="connsiteY248" fmla="*/ 530716 h 636302"/>
                  <a:gd name="connsiteX249" fmla="*/ 498908 w 682887"/>
                  <a:gd name="connsiteY249" fmla="*/ 530470 h 636302"/>
                  <a:gd name="connsiteX250" fmla="*/ 499622 w 682887"/>
                  <a:gd name="connsiteY250" fmla="*/ 529715 h 636302"/>
                  <a:gd name="connsiteX251" fmla="*/ 500492 w 682887"/>
                  <a:gd name="connsiteY251" fmla="*/ 528389 h 636302"/>
                  <a:gd name="connsiteX252" fmla="*/ 501612 w 682887"/>
                  <a:gd name="connsiteY252" fmla="*/ 526770 h 636302"/>
                  <a:gd name="connsiteX253" fmla="*/ 502923 w 682887"/>
                  <a:gd name="connsiteY253" fmla="*/ 525108 h 636302"/>
                  <a:gd name="connsiteX254" fmla="*/ 504033 w 682887"/>
                  <a:gd name="connsiteY254" fmla="*/ 523001 h 636302"/>
                  <a:gd name="connsiteX255" fmla="*/ 505115 w 682887"/>
                  <a:gd name="connsiteY255" fmla="*/ 521267 h 636302"/>
                  <a:gd name="connsiteX256" fmla="*/ 505555 w 682887"/>
                  <a:gd name="connsiteY256" fmla="*/ 520561 h 636302"/>
                  <a:gd name="connsiteX257" fmla="*/ 506952 w 682887"/>
                  <a:gd name="connsiteY257" fmla="*/ 518410 h 636302"/>
                  <a:gd name="connsiteX258" fmla="*/ 508220 w 682887"/>
                  <a:gd name="connsiteY258" fmla="*/ 516609 h 636302"/>
                  <a:gd name="connsiteX259" fmla="*/ 510054 w 682887"/>
                  <a:gd name="connsiteY259" fmla="*/ 514214 h 636302"/>
                  <a:gd name="connsiteX260" fmla="*/ 511129 w 682887"/>
                  <a:gd name="connsiteY260" fmla="*/ 512325 h 636302"/>
                  <a:gd name="connsiteX261" fmla="*/ 511613 w 682887"/>
                  <a:gd name="connsiteY261" fmla="*/ 510720 h 636302"/>
                  <a:gd name="connsiteX262" fmla="*/ 511816 w 682887"/>
                  <a:gd name="connsiteY262" fmla="*/ 508841 h 636302"/>
                  <a:gd name="connsiteX263" fmla="*/ 512525 w 682887"/>
                  <a:gd name="connsiteY263" fmla="*/ 507400 h 636302"/>
                  <a:gd name="connsiteX264" fmla="*/ 513521 w 682887"/>
                  <a:gd name="connsiteY264" fmla="*/ 505801 h 636302"/>
                  <a:gd name="connsiteX265" fmla="*/ 514779 w 682887"/>
                  <a:gd name="connsiteY265" fmla="*/ 503765 h 636302"/>
                  <a:gd name="connsiteX266" fmla="*/ 515746 w 682887"/>
                  <a:gd name="connsiteY266" fmla="*/ 502099 h 636302"/>
                  <a:gd name="connsiteX267" fmla="*/ 516485 w 682887"/>
                  <a:gd name="connsiteY267" fmla="*/ 500143 h 636302"/>
                  <a:gd name="connsiteX268" fmla="*/ 516935 w 682887"/>
                  <a:gd name="connsiteY268" fmla="*/ 498567 h 636302"/>
                  <a:gd name="connsiteX269" fmla="*/ 517586 w 682887"/>
                  <a:gd name="connsiteY269" fmla="*/ 496929 h 636302"/>
                  <a:gd name="connsiteX270" fmla="*/ 518424 w 682887"/>
                  <a:gd name="connsiteY270" fmla="*/ 495575 h 636302"/>
                  <a:gd name="connsiteX271" fmla="*/ 519175 w 682887"/>
                  <a:gd name="connsiteY271" fmla="*/ 494567 h 636302"/>
                  <a:gd name="connsiteX272" fmla="*/ 519711 w 682887"/>
                  <a:gd name="connsiteY272" fmla="*/ 493626 h 636302"/>
                  <a:gd name="connsiteX273" fmla="*/ 520469 w 682887"/>
                  <a:gd name="connsiteY273" fmla="*/ 490604 h 636302"/>
                  <a:gd name="connsiteX274" fmla="*/ 520536 w 682887"/>
                  <a:gd name="connsiteY274" fmla="*/ 489940 h 636302"/>
                  <a:gd name="connsiteX275" fmla="*/ 520931 w 682887"/>
                  <a:gd name="connsiteY275" fmla="*/ 485978 h 636302"/>
                  <a:gd name="connsiteX276" fmla="*/ 521849 w 682887"/>
                  <a:gd name="connsiteY276" fmla="*/ 484154 h 636302"/>
                  <a:gd name="connsiteX277" fmla="*/ 522774 w 682887"/>
                  <a:gd name="connsiteY277" fmla="*/ 482618 h 636302"/>
                  <a:gd name="connsiteX278" fmla="*/ 523427 w 682887"/>
                  <a:gd name="connsiteY278" fmla="*/ 481296 h 636302"/>
                  <a:gd name="connsiteX279" fmla="*/ 524053 w 682887"/>
                  <a:gd name="connsiteY279" fmla="*/ 481011 h 636302"/>
                  <a:gd name="connsiteX280" fmla="*/ 524184 w 682887"/>
                  <a:gd name="connsiteY280" fmla="*/ 479937 h 636302"/>
                  <a:gd name="connsiteX281" fmla="*/ 524665 w 682887"/>
                  <a:gd name="connsiteY281" fmla="*/ 475744 h 636302"/>
                  <a:gd name="connsiteX282" fmla="*/ 525333 w 682887"/>
                  <a:gd name="connsiteY282" fmla="*/ 470842 h 636302"/>
                  <a:gd name="connsiteX283" fmla="*/ 525953 w 682887"/>
                  <a:gd name="connsiteY283" fmla="*/ 466289 h 636302"/>
                  <a:gd name="connsiteX284" fmla="*/ 526236 w 682887"/>
                  <a:gd name="connsiteY284" fmla="*/ 464208 h 636302"/>
                  <a:gd name="connsiteX285" fmla="*/ 526753 w 682887"/>
                  <a:gd name="connsiteY285" fmla="*/ 462442 h 636302"/>
                  <a:gd name="connsiteX286" fmla="*/ 526894 w 682887"/>
                  <a:gd name="connsiteY286" fmla="*/ 461370 h 636302"/>
                  <a:gd name="connsiteX287" fmla="*/ 526223 w 682887"/>
                  <a:gd name="connsiteY287" fmla="*/ 456666 h 636302"/>
                  <a:gd name="connsiteX288" fmla="*/ 525407 w 682887"/>
                  <a:gd name="connsiteY288" fmla="*/ 452206 h 636302"/>
                  <a:gd name="connsiteX289" fmla="*/ 525169 w 682887"/>
                  <a:gd name="connsiteY289" fmla="*/ 450437 h 636302"/>
                  <a:gd name="connsiteX290" fmla="*/ 525314 w 682887"/>
                  <a:gd name="connsiteY290" fmla="*/ 447432 h 636302"/>
                  <a:gd name="connsiteX291" fmla="*/ 526239 w 682887"/>
                  <a:gd name="connsiteY291" fmla="*/ 438220 h 636302"/>
                  <a:gd name="connsiteX292" fmla="*/ 526454 w 682887"/>
                  <a:gd name="connsiteY292" fmla="*/ 434174 h 636302"/>
                  <a:gd name="connsiteX293" fmla="*/ 526534 w 682887"/>
                  <a:gd name="connsiteY293" fmla="*/ 433227 h 636302"/>
                  <a:gd name="connsiteX294" fmla="*/ 526451 w 682887"/>
                  <a:gd name="connsiteY294" fmla="*/ 432771 h 636302"/>
                  <a:gd name="connsiteX295" fmla="*/ 526287 w 682887"/>
                  <a:gd name="connsiteY295" fmla="*/ 432248 h 636302"/>
                  <a:gd name="connsiteX296" fmla="*/ 515355 w 682887"/>
                  <a:gd name="connsiteY296" fmla="*/ 411552 h 636302"/>
                  <a:gd name="connsiteX297" fmla="*/ 510695 w 682887"/>
                  <a:gd name="connsiteY297" fmla="*/ 402728 h 636302"/>
                  <a:gd name="connsiteX298" fmla="*/ 511613 w 682887"/>
                  <a:gd name="connsiteY298" fmla="*/ 402259 h 636302"/>
                  <a:gd name="connsiteX299" fmla="*/ 521689 w 682887"/>
                  <a:gd name="connsiteY299" fmla="*/ 396836 h 636302"/>
                  <a:gd name="connsiteX300" fmla="*/ 522120 w 682887"/>
                  <a:gd name="connsiteY300" fmla="*/ 396608 h 636302"/>
                  <a:gd name="connsiteX301" fmla="*/ 522723 w 682887"/>
                  <a:gd name="connsiteY301" fmla="*/ 396582 h 636302"/>
                  <a:gd name="connsiteX302" fmla="*/ 530195 w 682887"/>
                  <a:gd name="connsiteY302" fmla="*/ 396011 h 636302"/>
                  <a:gd name="connsiteX303" fmla="*/ 531816 w 682887"/>
                  <a:gd name="connsiteY303" fmla="*/ 395960 h 636302"/>
                  <a:gd name="connsiteX304" fmla="*/ 533874 w 682887"/>
                  <a:gd name="connsiteY304" fmla="*/ 396188 h 636302"/>
                  <a:gd name="connsiteX305" fmla="*/ 537483 w 682887"/>
                  <a:gd name="connsiteY305" fmla="*/ 396684 h 636302"/>
                  <a:gd name="connsiteX306" fmla="*/ 541330 w 682887"/>
                  <a:gd name="connsiteY306" fmla="*/ 397077 h 636302"/>
                  <a:gd name="connsiteX307" fmla="*/ 542412 w 682887"/>
                  <a:gd name="connsiteY307" fmla="*/ 397255 h 636302"/>
                  <a:gd name="connsiteX308" fmla="*/ 544123 w 682887"/>
                  <a:gd name="connsiteY308" fmla="*/ 397471 h 636302"/>
                  <a:gd name="connsiteX309" fmla="*/ 545135 w 682887"/>
                  <a:gd name="connsiteY309" fmla="*/ 397522 h 636302"/>
                  <a:gd name="connsiteX310" fmla="*/ 554607 w 682887"/>
                  <a:gd name="connsiteY310" fmla="*/ 396506 h 636302"/>
                  <a:gd name="connsiteX311" fmla="*/ 559433 w 682887"/>
                  <a:gd name="connsiteY311" fmla="*/ 396023 h 636302"/>
                  <a:gd name="connsiteX312" fmla="*/ 563221 w 682887"/>
                  <a:gd name="connsiteY312" fmla="*/ 395846 h 636302"/>
                  <a:gd name="connsiteX313" fmla="*/ 564236 w 682887"/>
                  <a:gd name="connsiteY313" fmla="*/ 396049 h 636302"/>
                  <a:gd name="connsiteX314" fmla="*/ 574279 w 682887"/>
                  <a:gd name="connsiteY314" fmla="*/ 400799 h 636302"/>
                  <a:gd name="connsiteX315" fmla="*/ 590243 w 682887"/>
                  <a:gd name="connsiteY315" fmla="*/ 408966 h 636302"/>
                  <a:gd name="connsiteX316" fmla="*/ 590913 w 682887"/>
                  <a:gd name="connsiteY316" fmla="*/ 409329 h 636302"/>
                  <a:gd name="connsiteX317" fmla="*/ 591390 w 682887"/>
                  <a:gd name="connsiteY317" fmla="*/ 409564 h 636302"/>
                  <a:gd name="connsiteX318" fmla="*/ 592298 w 682887"/>
                  <a:gd name="connsiteY318" fmla="*/ 409355 h 636302"/>
                  <a:gd name="connsiteX319" fmla="*/ 595220 w 682887"/>
                  <a:gd name="connsiteY319" fmla="*/ 408768 h 636302"/>
                  <a:gd name="connsiteX320" fmla="*/ 596119 w 682887"/>
                  <a:gd name="connsiteY320" fmla="*/ 408527 h 636302"/>
                  <a:gd name="connsiteX321" fmla="*/ 596931 w 682887"/>
                  <a:gd name="connsiteY321" fmla="*/ 408579 h 636302"/>
                  <a:gd name="connsiteX322" fmla="*/ 597884 w 682887"/>
                  <a:gd name="connsiteY322" fmla="*/ 408697 h 636302"/>
                  <a:gd name="connsiteX323" fmla="*/ 601391 w 682887"/>
                  <a:gd name="connsiteY323" fmla="*/ 410703 h 636302"/>
                  <a:gd name="connsiteX324" fmla="*/ 601866 w 682887"/>
                  <a:gd name="connsiteY324" fmla="*/ 411487 h 636302"/>
                  <a:gd name="connsiteX325" fmla="*/ 602704 w 682887"/>
                  <a:gd name="connsiteY325" fmla="*/ 411754 h 636302"/>
                  <a:gd name="connsiteX326" fmla="*/ 605019 w 682887"/>
                  <a:gd name="connsiteY326" fmla="*/ 411702 h 636302"/>
                  <a:gd name="connsiteX327" fmla="*/ 605574 w 682887"/>
                  <a:gd name="connsiteY327" fmla="*/ 411859 h 636302"/>
                  <a:gd name="connsiteX328" fmla="*/ 611350 w 682887"/>
                  <a:gd name="connsiteY328" fmla="*/ 412886 h 636302"/>
                  <a:gd name="connsiteX329" fmla="*/ 613283 w 682887"/>
                  <a:gd name="connsiteY329" fmla="*/ 412855 h 636302"/>
                  <a:gd name="connsiteX330" fmla="*/ 615165 w 682887"/>
                  <a:gd name="connsiteY330" fmla="*/ 413063 h 636302"/>
                  <a:gd name="connsiteX331" fmla="*/ 617956 w 682887"/>
                  <a:gd name="connsiteY331" fmla="*/ 413384 h 636302"/>
                  <a:gd name="connsiteX332" fmla="*/ 619156 w 682887"/>
                  <a:gd name="connsiteY332" fmla="*/ 413535 h 636302"/>
                  <a:gd name="connsiteX333" fmla="*/ 619773 w 682887"/>
                  <a:gd name="connsiteY333" fmla="*/ 413613 h 636302"/>
                  <a:gd name="connsiteX334" fmla="*/ 621597 w 682887"/>
                  <a:gd name="connsiteY334" fmla="*/ 413474 h 636302"/>
                  <a:gd name="connsiteX335" fmla="*/ 622576 w 682887"/>
                  <a:gd name="connsiteY335" fmla="*/ 413314 h 636302"/>
                  <a:gd name="connsiteX336" fmla="*/ 624560 w 682887"/>
                  <a:gd name="connsiteY336" fmla="*/ 412983 h 636302"/>
                  <a:gd name="connsiteX337" fmla="*/ 626429 w 682887"/>
                  <a:gd name="connsiteY337" fmla="*/ 412090 h 636302"/>
                  <a:gd name="connsiteX338" fmla="*/ 633091 w 682887"/>
                  <a:gd name="connsiteY338" fmla="*/ 408646 h 636302"/>
                  <a:gd name="connsiteX339" fmla="*/ 634050 w 682887"/>
                  <a:gd name="connsiteY339" fmla="*/ 408020 h 636302"/>
                  <a:gd name="connsiteX340" fmla="*/ 637384 w 682887"/>
                  <a:gd name="connsiteY340" fmla="*/ 407075 h 636302"/>
                  <a:gd name="connsiteX341" fmla="*/ 638080 w 682887"/>
                  <a:gd name="connsiteY341" fmla="*/ 406459 h 636302"/>
                  <a:gd name="connsiteX342" fmla="*/ 638504 w 682887"/>
                  <a:gd name="connsiteY342" fmla="*/ 405611 h 636302"/>
                  <a:gd name="connsiteX343" fmla="*/ 638684 w 682887"/>
                  <a:gd name="connsiteY343" fmla="*/ 402612 h 636302"/>
                  <a:gd name="connsiteX344" fmla="*/ 641564 w 682887"/>
                  <a:gd name="connsiteY344" fmla="*/ 402188 h 636302"/>
                  <a:gd name="connsiteX345" fmla="*/ 648505 w 682887"/>
                  <a:gd name="connsiteY345" fmla="*/ 391566 h 636302"/>
                  <a:gd name="connsiteX346" fmla="*/ 649123 w 682887"/>
                  <a:gd name="connsiteY346" fmla="*/ 390956 h 636302"/>
                  <a:gd name="connsiteX347" fmla="*/ 649867 w 682887"/>
                  <a:gd name="connsiteY347" fmla="*/ 390321 h 636302"/>
                  <a:gd name="connsiteX348" fmla="*/ 650751 w 682887"/>
                  <a:gd name="connsiteY348" fmla="*/ 386879 h 636302"/>
                  <a:gd name="connsiteX349" fmla="*/ 651203 w 682887"/>
                  <a:gd name="connsiteY349" fmla="*/ 386143 h 636302"/>
                  <a:gd name="connsiteX350" fmla="*/ 651745 w 682887"/>
                  <a:gd name="connsiteY350" fmla="*/ 385686 h 636302"/>
                  <a:gd name="connsiteX351" fmla="*/ 652146 w 682887"/>
                  <a:gd name="connsiteY351" fmla="*/ 385012 h 636302"/>
                  <a:gd name="connsiteX352" fmla="*/ 653411 w 682887"/>
                  <a:gd name="connsiteY352" fmla="*/ 383615 h 636302"/>
                  <a:gd name="connsiteX353" fmla="*/ 657853 w 682887"/>
                  <a:gd name="connsiteY353" fmla="*/ 375183 h 636302"/>
                  <a:gd name="connsiteX354" fmla="*/ 658729 w 682887"/>
                  <a:gd name="connsiteY354" fmla="*/ 373417 h 636302"/>
                  <a:gd name="connsiteX355" fmla="*/ 658794 w 682887"/>
                  <a:gd name="connsiteY355" fmla="*/ 372490 h 636302"/>
                  <a:gd name="connsiteX356" fmla="*/ 659243 w 682887"/>
                  <a:gd name="connsiteY356" fmla="*/ 369849 h 636302"/>
                  <a:gd name="connsiteX357" fmla="*/ 659399 w 682887"/>
                  <a:gd name="connsiteY357" fmla="*/ 369226 h 636302"/>
                  <a:gd name="connsiteX358" fmla="*/ 660168 w 682887"/>
                  <a:gd name="connsiteY358" fmla="*/ 367969 h 636302"/>
                  <a:gd name="connsiteX359" fmla="*/ 661063 w 682887"/>
                  <a:gd name="connsiteY359" fmla="*/ 366534 h 636302"/>
                  <a:gd name="connsiteX360" fmla="*/ 661931 w 682887"/>
                  <a:gd name="connsiteY360" fmla="*/ 364311 h 636302"/>
                  <a:gd name="connsiteX361" fmla="*/ 663086 w 682887"/>
                  <a:gd name="connsiteY361" fmla="*/ 361454 h 636302"/>
                  <a:gd name="connsiteX362" fmla="*/ 664145 w 682887"/>
                  <a:gd name="connsiteY362" fmla="*/ 357631 h 636302"/>
                  <a:gd name="connsiteX363" fmla="*/ 665292 w 682887"/>
                  <a:gd name="connsiteY363" fmla="*/ 356730 h 636302"/>
                  <a:gd name="connsiteX364" fmla="*/ 665774 w 682887"/>
                  <a:gd name="connsiteY364" fmla="*/ 356171 h 636302"/>
                  <a:gd name="connsiteX365" fmla="*/ 666068 w 682887"/>
                  <a:gd name="connsiteY365" fmla="*/ 353567 h 636302"/>
                  <a:gd name="connsiteX366" fmla="*/ 665539 w 682887"/>
                  <a:gd name="connsiteY366" fmla="*/ 352119 h 636302"/>
                  <a:gd name="connsiteX367" fmla="*/ 664431 w 682887"/>
                  <a:gd name="connsiteY367" fmla="*/ 350722 h 636302"/>
                  <a:gd name="connsiteX368" fmla="*/ 663458 w 682887"/>
                  <a:gd name="connsiteY368" fmla="*/ 349960 h 636302"/>
                  <a:gd name="connsiteX369" fmla="*/ 663748 w 682887"/>
                  <a:gd name="connsiteY369" fmla="*/ 348221 h 636302"/>
                  <a:gd name="connsiteX370" fmla="*/ 664335 w 682887"/>
                  <a:gd name="connsiteY370" fmla="*/ 346112 h 636302"/>
                  <a:gd name="connsiteX371" fmla="*/ 664435 w 682887"/>
                  <a:gd name="connsiteY371" fmla="*/ 343572 h 636302"/>
                  <a:gd name="connsiteX372" fmla="*/ 664345 w 682887"/>
                  <a:gd name="connsiteY372" fmla="*/ 342163 h 636302"/>
                  <a:gd name="connsiteX373" fmla="*/ 664307 w 682887"/>
                  <a:gd name="connsiteY373" fmla="*/ 341515 h 636302"/>
                  <a:gd name="connsiteX374" fmla="*/ 664347 w 682887"/>
                  <a:gd name="connsiteY374" fmla="*/ 340588 h 636302"/>
                  <a:gd name="connsiteX375" fmla="*/ 664939 w 682887"/>
                  <a:gd name="connsiteY375" fmla="*/ 339381 h 636302"/>
                  <a:gd name="connsiteX376" fmla="*/ 664653 w 682887"/>
                  <a:gd name="connsiteY376" fmla="*/ 337756 h 636302"/>
                  <a:gd name="connsiteX377" fmla="*/ 664454 w 682887"/>
                  <a:gd name="connsiteY377" fmla="*/ 336727 h 636302"/>
                  <a:gd name="connsiteX378" fmla="*/ 664608 w 682887"/>
                  <a:gd name="connsiteY378" fmla="*/ 335203 h 636302"/>
                  <a:gd name="connsiteX379" fmla="*/ 664419 w 682887"/>
                  <a:gd name="connsiteY379" fmla="*/ 333743 h 636302"/>
                  <a:gd name="connsiteX380" fmla="*/ 664669 w 682887"/>
                  <a:gd name="connsiteY380" fmla="*/ 332117 h 636302"/>
                  <a:gd name="connsiteX381" fmla="*/ 665501 w 682887"/>
                  <a:gd name="connsiteY381" fmla="*/ 331698 h 636302"/>
                  <a:gd name="connsiteX382" fmla="*/ 666108 w 682887"/>
                  <a:gd name="connsiteY382" fmla="*/ 331558 h 636302"/>
                  <a:gd name="connsiteX383" fmla="*/ 666284 w 682887"/>
                  <a:gd name="connsiteY383" fmla="*/ 330809 h 636302"/>
                  <a:gd name="connsiteX384" fmla="*/ 666123 w 682887"/>
                  <a:gd name="connsiteY384" fmla="*/ 329996 h 636302"/>
                  <a:gd name="connsiteX385" fmla="*/ 665280 w 682887"/>
                  <a:gd name="connsiteY385" fmla="*/ 329031 h 636302"/>
                  <a:gd name="connsiteX386" fmla="*/ 665600 w 682887"/>
                  <a:gd name="connsiteY386" fmla="*/ 328662 h 636302"/>
                  <a:gd name="connsiteX387" fmla="*/ 666885 w 682887"/>
                  <a:gd name="connsiteY387" fmla="*/ 327545 h 636302"/>
                  <a:gd name="connsiteX388" fmla="*/ 667652 w 682887"/>
                  <a:gd name="connsiteY388" fmla="*/ 326554 h 636302"/>
                  <a:gd name="connsiteX389" fmla="*/ 668747 w 682887"/>
                  <a:gd name="connsiteY389" fmla="*/ 325487 h 636302"/>
                  <a:gd name="connsiteX390" fmla="*/ 669389 w 682887"/>
                  <a:gd name="connsiteY390" fmla="*/ 324192 h 636302"/>
                  <a:gd name="connsiteX391" fmla="*/ 670104 w 682887"/>
                  <a:gd name="connsiteY391" fmla="*/ 323189 h 636302"/>
                  <a:gd name="connsiteX392" fmla="*/ 670619 w 682887"/>
                  <a:gd name="connsiteY392" fmla="*/ 322135 h 636302"/>
                  <a:gd name="connsiteX393" fmla="*/ 671684 w 682887"/>
                  <a:gd name="connsiteY393" fmla="*/ 321474 h 636302"/>
                  <a:gd name="connsiteX394" fmla="*/ 672661 w 682887"/>
                  <a:gd name="connsiteY394" fmla="*/ 321017 h 636302"/>
                  <a:gd name="connsiteX395" fmla="*/ 672705 w 682887"/>
                  <a:gd name="connsiteY395" fmla="*/ 320268 h 636302"/>
                  <a:gd name="connsiteX396" fmla="*/ 673245 w 682887"/>
                  <a:gd name="connsiteY396" fmla="*/ 319595 h 636302"/>
                  <a:gd name="connsiteX397" fmla="*/ 673636 w 682887"/>
                  <a:gd name="connsiteY397" fmla="*/ 319061 h 636302"/>
                  <a:gd name="connsiteX398" fmla="*/ 673955 w 682887"/>
                  <a:gd name="connsiteY398" fmla="*/ 318033 h 636302"/>
                  <a:gd name="connsiteX399" fmla="*/ 674638 w 682887"/>
                  <a:gd name="connsiteY399" fmla="*/ 317385 h 636302"/>
                  <a:gd name="connsiteX400" fmla="*/ 675617 w 682887"/>
                  <a:gd name="connsiteY400" fmla="*/ 316674 h 636302"/>
                  <a:gd name="connsiteX401" fmla="*/ 676243 w 682887"/>
                  <a:gd name="connsiteY401" fmla="*/ 316242 h 636302"/>
                  <a:gd name="connsiteX402" fmla="*/ 677233 w 682887"/>
                  <a:gd name="connsiteY402" fmla="*/ 315721 h 636302"/>
                  <a:gd name="connsiteX403" fmla="*/ 678466 w 682887"/>
                  <a:gd name="connsiteY403" fmla="*/ 314743 h 636302"/>
                  <a:gd name="connsiteX404" fmla="*/ 678645 w 682887"/>
                  <a:gd name="connsiteY404" fmla="*/ 313905 h 636302"/>
                  <a:gd name="connsiteX405" fmla="*/ 678794 w 682887"/>
                  <a:gd name="connsiteY405" fmla="*/ 313423 h 636302"/>
                  <a:gd name="connsiteX406" fmla="*/ 679040 w 682887"/>
                  <a:gd name="connsiteY406" fmla="*/ 312699 h 636302"/>
                  <a:gd name="connsiteX407" fmla="*/ 679590 w 682887"/>
                  <a:gd name="connsiteY407" fmla="*/ 312064 h 636302"/>
                  <a:gd name="connsiteX408" fmla="*/ 679693 w 682887"/>
                  <a:gd name="connsiteY408" fmla="*/ 311048 h 636302"/>
                  <a:gd name="connsiteX409" fmla="*/ 679590 w 682887"/>
                  <a:gd name="connsiteY409" fmla="*/ 310159 h 636302"/>
                  <a:gd name="connsiteX410" fmla="*/ 679779 w 682887"/>
                  <a:gd name="connsiteY410" fmla="*/ 309435 h 636302"/>
                  <a:gd name="connsiteX411" fmla="*/ 680826 w 682887"/>
                  <a:gd name="connsiteY411" fmla="*/ 308609 h 636302"/>
                  <a:gd name="connsiteX412" fmla="*/ 682049 w 682887"/>
                  <a:gd name="connsiteY412" fmla="*/ 307809 h 636302"/>
                  <a:gd name="connsiteX413" fmla="*/ 683067 w 682887"/>
                  <a:gd name="connsiteY413" fmla="*/ 307047 h 636302"/>
                  <a:gd name="connsiteX414" fmla="*/ 681397 w 682887"/>
                  <a:gd name="connsiteY414" fmla="*/ 305104 h 636302"/>
                  <a:gd name="connsiteX415" fmla="*/ 680271 w 682887"/>
                  <a:gd name="connsiteY415" fmla="*/ 303707 h 636302"/>
                  <a:gd name="connsiteX416" fmla="*/ 679101 w 682887"/>
                  <a:gd name="connsiteY416" fmla="*/ 303085 h 636302"/>
                  <a:gd name="connsiteX417" fmla="*/ 677853 w 682887"/>
                  <a:gd name="connsiteY417" fmla="*/ 302615 h 636302"/>
                  <a:gd name="connsiteX418" fmla="*/ 676697 w 682887"/>
                  <a:gd name="connsiteY418" fmla="*/ 302170 h 636302"/>
                  <a:gd name="connsiteX419" fmla="*/ 674953 w 682887"/>
                  <a:gd name="connsiteY419" fmla="*/ 301637 h 636302"/>
                  <a:gd name="connsiteX420" fmla="*/ 672955 w 682887"/>
                  <a:gd name="connsiteY420" fmla="*/ 300659 h 636302"/>
                  <a:gd name="connsiteX421" fmla="*/ 671611 w 682887"/>
                  <a:gd name="connsiteY421" fmla="*/ 299872 h 636302"/>
                  <a:gd name="connsiteX422" fmla="*/ 670085 w 682887"/>
                  <a:gd name="connsiteY422" fmla="*/ 298894 h 636302"/>
                  <a:gd name="connsiteX423" fmla="*/ 669007 w 682887"/>
                  <a:gd name="connsiteY423" fmla="*/ 297941 h 636302"/>
                  <a:gd name="connsiteX424" fmla="*/ 667642 w 682887"/>
                  <a:gd name="connsiteY424" fmla="*/ 296874 h 636302"/>
                  <a:gd name="connsiteX425" fmla="*/ 667022 w 682887"/>
                  <a:gd name="connsiteY425" fmla="*/ 296252 h 636302"/>
                  <a:gd name="connsiteX426" fmla="*/ 665465 w 682887"/>
                  <a:gd name="connsiteY426" fmla="*/ 295300 h 636302"/>
                  <a:gd name="connsiteX427" fmla="*/ 663830 w 682887"/>
                  <a:gd name="connsiteY427" fmla="*/ 294182 h 636302"/>
                  <a:gd name="connsiteX428" fmla="*/ 663141 w 682887"/>
                  <a:gd name="connsiteY428" fmla="*/ 293090 h 636302"/>
                  <a:gd name="connsiteX429" fmla="*/ 662530 w 682887"/>
                  <a:gd name="connsiteY429" fmla="*/ 292125 h 636302"/>
                  <a:gd name="connsiteX430" fmla="*/ 662469 w 682887"/>
                  <a:gd name="connsiteY430" fmla="*/ 290740 h 636302"/>
                  <a:gd name="connsiteX431" fmla="*/ 662447 w 682887"/>
                  <a:gd name="connsiteY431" fmla="*/ 289280 h 636302"/>
                  <a:gd name="connsiteX432" fmla="*/ 662498 w 682887"/>
                  <a:gd name="connsiteY432" fmla="*/ 288226 h 636302"/>
                  <a:gd name="connsiteX433" fmla="*/ 662380 w 682887"/>
                  <a:gd name="connsiteY433" fmla="*/ 286829 h 636302"/>
                  <a:gd name="connsiteX434" fmla="*/ 662322 w 682887"/>
                  <a:gd name="connsiteY434" fmla="*/ 286321 h 636302"/>
                  <a:gd name="connsiteX435" fmla="*/ 661895 w 682887"/>
                  <a:gd name="connsiteY435" fmla="*/ 286054 h 636302"/>
                  <a:gd name="connsiteX436" fmla="*/ 660929 w 682887"/>
                  <a:gd name="connsiteY436" fmla="*/ 285736 h 636302"/>
                  <a:gd name="connsiteX437" fmla="*/ 660353 w 682887"/>
                  <a:gd name="connsiteY437" fmla="*/ 285521 h 636302"/>
                  <a:gd name="connsiteX438" fmla="*/ 659840 w 682887"/>
                  <a:gd name="connsiteY438" fmla="*/ 285025 h 636302"/>
                  <a:gd name="connsiteX439" fmla="*/ 659794 w 682887"/>
                  <a:gd name="connsiteY439" fmla="*/ 284035 h 636302"/>
                  <a:gd name="connsiteX440" fmla="*/ 659683 w 682887"/>
                  <a:gd name="connsiteY440" fmla="*/ 283006 h 636302"/>
                  <a:gd name="connsiteX441" fmla="*/ 659576 w 682887"/>
                  <a:gd name="connsiteY441" fmla="*/ 282384 h 636302"/>
                  <a:gd name="connsiteX442" fmla="*/ 659859 w 682887"/>
                  <a:gd name="connsiteY442" fmla="*/ 281647 h 636302"/>
                  <a:gd name="connsiteX443" fmla="*/ 660210 w 682887"/>
                  <a:gd name="connsiteY443" fmla="*/ 281279 h 636302"/>
                  <a:gd name="connsiteX444" fmla="*/ 660765 w 682887"/>
                  <a:gd name="connsiteY444" fmla="*/ 280885 h 636302"/>
                  <a:gd name="connsiteX445" fmla="*/ 660517 w 682887"/>
                  <a:gd name="connsiteY445" fmla="*/ 280491 h 636302"/>
                  <a:gd name="connsiteX446" fmla="*/ 660078 w 682887"/>
                  <a:gd name="connsiteY446" fmla="*/ 280072 h 636302"/>
                  <a:gd name="connsiteX447" fmla="*/ 659744 w 682887"/>
                  <a:gd name="connsiteY447" fmla="*/ 279666 h 636302"/>
                  <a:gd name="connsiteX448" fmla="*/ 659721 w 682887"/>
                  <a:gd name="connsiteY448" fmla="*/ 279183 h 636302"/>
                  <a:gd name="connsiteX449" fmla="*/ 659689 w 682887"/>
                  <a:gd name="connsiteY449" fmla="*/ 278625 h 636302"/>
                  <a:gd name="connsiteX450" fmla="*/ 660000 w 682887"/>
                  <a:gd name="connsiteY450" fmla="*/ 278091 h 636302"/>
                  <a:gd name="connsiteX451" fmla="*/ 660273 w 682887"/>
                  <a:gd name="connsiteY451" fmla="*/ 277608 h 636302"/>
                  <a:gd name="connsiteX452" fmla="*/ 660408 w 682887"/>
                  <a:gd name="connsiteY452" fmla="*/ 276923 h 636302"/>
                  <a:gd name="connsiteX453" fmla="*/ 660720 w 682887"/>
                  <a:gd name="connsiteY453" fmla="*/ 276453 h 636302"/>
                  <a:gd name="connsiteX454" fmla="*/ 660697 w 682887"/>
                  <a:gd name="connsiteY454" fmla="*/ 275907 h 636302"/>
                  <a:gd name="connsiteX455" fmla="*/ 661670 w 682887"/>
                  <a:gd name="connsiteY455" fmla="*/ 275081 h 636302"/>
                  <a:gd name="connsiteX456" fmla="*/ 662129 w 682887"/>
                  <a:gd name="connsiteY456" fmla="*/ 274522 h 636302"/>
                  <a:gd name="connsiteX457" fmla="*/ 662312 w 682887"/>
                  <a:gd name="connsiteY457" fmla="*/ 273976 h 636302"/>
                  <a:gd name="connsiteX458" fmla="*/ 662183 w 682887"/>
                  <a:gd name="connsiteY458" fmla="*/ 273430 h 636302"/>
                  <a:gd name="connsiteX459" fmla="*/ 662084 w 682887"/>
                  <a:gd name="connsiteY459" fmla="*/ 272897 h 636302"/>
                  <a:gd name="connsiteX460" fmla="*/ 661244 w 682887"/>
                  <a:gd name="connsiteY460" fmla="*/ 272719 h 636302"/>
                  <a:gd name="connsiteX461" fmla="*/ 660489 w 682887"/>
                  <a:gd name="connsiteY461" fmla="*/ 272655 h 636302"/>
                  <a:gd name="connsiteX462" fmla="*/ 659786 w 682887"/>
                  <a:gd name="connsiteY462" fmla="*/ 272478 h 636302"/>
                  <a:gd name="connsiteX463" fmla="*/ 659368 w 682887"/>
                  <a:gd name="connsiteY463" fmla="*/ 271106 h 636302"/>
                  <a:gd name="connsiteX464" fmla="*/ 659178 w 682887"/>
                  <a:gd name="connsiteY464" fmla="*/ 270344 h 636302"/>
                  <a:gd name="connsiteX465" fmla="*/ 659198 w 682887"/>
                  <a:gd name="connsiteY465" fmla="*/ 269608 h 636302"/>
                  <a:gd name="connsiteX466" fmla="*/ 658928 w 682887"/>
                  <a:gd name="connsiteY466" fmla="*/ 268845 h 636302"/>
                  <a:gd name="connsiteX467" fmla="*/ 658603 w 682887"/>
                  <a:gd name="connsiteY467" fmla="*/ 268401 h 636302"/>
                  <a:gd name="connsiteX468" fmla="*/ 658475 w 682887"/>
                  <a:gd name="connsiteY468" fmla="*/ 267588 h 636302"/>
                  <a:gd name="connsiteX469" fmla="*/ 658013 w 682887"/>
                  <a:gd name="connsiteY469" fmla="*/ 266661 h 636302"/>
                  <a:gd name="connsiteX470" fmla="*/ 657168 w 682887"/>
                  <a:gd name="connsiteY470" fmla="*/ 265874 h 636302"/>
                  <a:gd name="connsiteX471" fmla="*/ 656706 w 682887"/>
                  <a:gd name="connsiteY471" fmla="*/ 265455 h 636302"/>
                  <a:gd name="connsiteX472" fmla="*/ 656411 w 682887"/>
                  <a:gd name="connsiteY472" fmla="*/ 264807 h 636302"/>
                  <a:gd name="connsiteX473" fmla="*/ 656134 w 682887"/>
                  <a:gd name="connsiteY473" fmla="*/ 263994 h 636302"/>
                  <a:gd name="connsiteX474" fmla="*/ 655772 w 682887"/>
                  <a:gd name="connsiteY474" fmla="*/ 263511 h 636302"/>
                  <a:gd name="connsiteX475" fmla="*/ 655447 w 682887"/>
                  <a:gd name="connsiteY475" fmla="*/ 263181 h 636302"/>
                  <a:gd name="connsiteX476" fmla="*/ 655004 w 682887"/>
                  <a:gd name="connsiteY476" fmla="*/ 262851 h 636302"/>
                  <a:gd name="connsiteX477" fmla="*/ 654516 w 682887"/>
                  <a:gd name="connsiteY477" fmla="*/ 262432 h 636302"/>
                  <a:gd name="connsiteX478" fmla="*/ 654153 w 682887"/>
                  <a:gd name="connsiteY478" fmla="*/ 262114 h 636302"/>
                  <a:gd name="connsiteX479" fmla="*/ 653768 w 682887"/>
                  <a:gd name="connsiteY479" fmla="*/ 261340 h 636302"/>
                  <a:gd name="connsiteX480" fmla="*/ 653171 w 682887"/>
                  <a:gd name="connsiteY480" fmla="*/ 260883 h 636302"/>
                  <a:gd name="connsiteX481" fmla="*/ 652895 w 682887"/>
                  <a:gd name="connsiteY481" fmla="*/ 260489 h 636302"/>
                  <a:gd name="connsiteX482" fmla="*/ 652705 w 682887"/>
                  <a:gd name="connsiteY482" fmla="*/ 259867 h 636302"/>
                  <a:gd name="connsiteX483" fmla="*/ 652451 w 682887"/>
                  <a:gd name="connsiteY483" fmla="*/ 259270 h 636302"/>
                  <a:gd name="connsiteX484" fmla="*/ 652214 w 682887"/>
                  <a:gd name="connsiteY484" fmla="*/ 258724 h 636302"/>
                  <a:gd name="connsiteX485" fmla="*/ 651732 w 682887"/>
                  <a:gd name="connsiteY485" fmla="*/ 258368 h 636302"/>
                  <a:gd name="connsiteX486" fmla="*/ 651283 w 682887"/>
                  <a:gd name="connsiteY486" fmla="*/ 258406 h 636302"/>
                  <a:gd name="connsiteX487" fmla="*/ 650940 w 682887"/>
                  <a:gd name="connsiteY487" fmla="*/ 257606 h 636302"/>
                  <a:gd name="connsiteX488" fmla="*/ 650205 w 682887"/>
                  <a:gd name="connsiteY488" fmla="*/ 257466 h 636302"/>
                  <a:gd name="connsiteX489" fmla="*/ 649755 w 682887"/>
                  <a:gd name="connsiteY489" fmla="*/ 257149 h 636302"/>
                  <a:gd name="connsiteX490" fmla="*/ 649478 w 682887"/>
                  <a:gd name="connsiteY490" fmla="*/ 256793 h 636302"/>
                  <a:gd name="connsiteX491" fmla="*/ 649398 w 682887"/>
                  <a:gd name="connsiteY491" fmla="*/ 256361 h 636302"/>
                  <a:gd name="connsiteX492" fmla="*/ 649495 w 682887"/>
                  <a:gd name="connsiteY492" fmla="*/ 255625 h 636302"/>
                  <a:gd name="connsiteX493" fmla="*/ 649600 w 682887"/>
                  <a:gd name="connsiteY493" fmla="*/ 255168 h 636302"/>
                  <a:gd name="connsiteX494" fmla="*/ 649354 w 682887"/>
                  <a:gd name="connsiteY494" fmla="*/ 254406 h 636302"/>
                  <a:gd name="connsiteX495" fmla="*/ 649058 w 682887"/>
                  <a:gd name="connsiteY495" fmla="*/ 254037 h 636302"/>
                  <a:gd name="connsiteX496" fmla="*/ 648715 w 682887"/>
                  <a:gd name="connsiteY496" fmla="*/ 253694 h 636302"/>
                  <a:gd name="connsiteX497" fmla="*/ 648232 w 682887"/>
                  <a:gd name="connsiteY497" fmla="*/ 253199 h 636302"/>
                  <a:gd name="connsiteX498" fmla="*/ 647616 w 682887"/>
                  <a:gd name="connsiteY498" fmla="*/ 252805 h 636302"/>
                  <a:gd name="connsiteX499" fmla="*/ 647369 w 682887"/>
                  <a:gd name="connsiteY499" fmla="*/ 252285 h 636302"/>
                  <a:gd name="connsiteX500" fmla="*/ 647141 w 682887"/>
                  <a:gd name="connsiteY500" fmla="*/ 251523 h 636302"/>
                  <a:gd name="connsiteX501" fmla="*/ 646936 w 682887"/>
                  <a:gd name="connsiteY501" fmla="*/ 251104 h 636302"/>
                  <a:gd name="connsiteX502" fmla="*/ 646467 w 682887"/>
                  <a:gd name="connsiteY502" fmla="*/ 251066 h 636302"/>
                  <a:gd name="connsiteX503" fmla="*/ 646123 w 682887"/>
                  <a:gd name="connsiteY503" fmla="*/ 250570 h 636302"/>
                  <a:gd name="connsiteX504" fmla="*/ 646335 w 682887"/>
                  <a:gd name="connsiteY504" fmla="*/ 249999 h 636302"/>
                  <a:gd name="connsiteX505" fmla="*/ 646400 w 682887"/>
                  <a:gd name="connsiteY505" fmla="*/ 249033 h 636302"/>
                  <a:gd name="connsiteX506" fmla="*/ 646299 w 682887"/>
                  <a:gd name="connsiteY506" fmla="*/ 248551 h 636302"/>
                  <a:gd name="connsiteX507" fmla="*/ 646091 w 682887"/>
                  <a:gd name="connsiteY507" fmla="*/ 247763 h 636302"/>
                  <a:gd name="connsiteX508" fmla="*/ 645603 w 682887"/>
                  <a:gd name="connsiteY508" fmla="*/ 247548 h 636302"/>
                  <a:gd name="connsiteX509" fmla="*/ 645385 w 682887"/>
                  <a:gd name="connsiteY509" fmla="*/ 247128 h 636302"/>
                  <a:gd name="connsiteX510" fmla="*/ 645520 w 682887"/>
                  <a:gd name="connsiteY510" fmla="*/ 246430 h 636302"/>
                  <a:gd name="connsiteX511" fmla="*/ 645225 w 682887"/>
                  <a:gd name="connsiteY511" fmla="*/ 246011 h 636302"/>
                  <a:gd name="connsiteX512" fmla="*/ 644910 w 682887"/>
                  <a:gd name="connsiteY512" fmla="*/ 245160 h 636302"/>
                  <a:gd name="connsiteX513" fmla="*/ 644791 w 682887"/>
                  <a:gd name="connsiteY513" fmla="*/ 244652 h 636302"/>
                  <a:gd name="connsiteX514" fmla="*/ 644251 w 682887"/>
                  <a:gd name="connsiteY514" fmla="*/ 244741 h 636302"/>
                  <a:gd name="connsiteX515" fmla="*/ 643568 w 682887"/>
                  <a:gd name="connsiteY515" fmla="*/ 244461 h 636302"/>
                  <a:gd name="connsiteX516" fmla="*/ 642958 w 682887"/>
                  <a:gd name="connsiteY516" fmla="*/ 243953 h 636302"/>
                  <a:gd name="connsiteX517" fmla="*/ 642332 w 682887"/>
                  <a:gd name="connsiteY517" fmla="*/ 243661 h 636302"/>
                  <a:gd name="connsiteX518" fmla="*/ 641988 w 682887"/>
                  <a:gd name="connsiteY518" fmla="*/ 243369 h 636302"/>
                  <a:gd name="connsiteX519" fmla="*/ 641362 w 682887"/>
                  <a:gd name="connsiteY519" fmla="*/ 242836 h 636302"/>
                  <a:gd name="connsiteX520" fmla="*/ 640832 w 682887"/>
                  <a:gd name="connsiteY520" fmla="*/ 242366 h 636302"/>
                  <a:gd name="connsiteX521" fmla="*/ 640139 w 682887"/>
                  <a:gd name="connsiteY521" fmla="*/ 242125 h 636302"/>
                  <a:gd name="connsiteX522" fmla="*/ 639570 w 682887"/>
                  <a:gd name="connsiteY522" fmla="*/ 241871 h 636302"/>
                  <a:gd name="connsiteX523" fmla="*/ 638922 w 682887"/>
                  <a:gd name="connsiteY523" fmla="*/ 241172 h 636302"/>
                  <a:gd name="connsiteX524" fmla="*/ 638527 w 682887"/>
                  <a:gd name="connsiteY524" fmla="*/ 240601 h 636302"/>
                  <a:gd name="connsiteX525" fmla="*/ 638116 w 682887"/>
                  <a:gd name="connsiteY525" fmla="*/ 240232 h 636302"/>
                  <a:gd name="connsiteX526" fmla="*/ 637801 w 682887"/>
                  <a:gd name="connsiteY526" fmla="*/ 239889 h 636302"/>
                  <a:gd name="connsiteX527" fmla="*/ 637390 w 682887"/>
                  <a:gd name="connsiteY527" fmla="*/ 239394 h 636302"/>
                  <a:gd name="connsiteX528" fmla="*/ 637153 w 682887"/>
                  <a:gd name="connsiteY528" fmla="*/ 238950 h 636302"/>
                  <a:gd name="connsiteX529" fmla="*/ 636966 w 682887"/>
                  <a:gd name="connsiteY529" fmla="*/ 238200 h 636302"/>
                  <a:gd name="connsiteX530" fmla="*/ 636691 w 682887"/>
                  <a:gd name="connsiteY530" fmla="*/ 237756 h 636302"/>
                  <a:gd name="connsiteX531" fmla="*/ 636273 w 682887"/>
                  <a:gd name="connsiteY531" fmla="*/ 236321 h 636302"/>
                  <a:gd name="connsiteX532" fmla="*/ 635480 w 682887"/>
                  <a:gd name="connsiteY532" fmla="*/ 235940 h 636302"/>
                  <a:gd name="connsiteX533" fmla="*/ 635752 w 682887"/>
                  <a:gd name="connsiteY533" fmla="*/ 235305 h 636302"/>
                  <a:gd name="connsiteX534" fmla="*/ 636237 w 682887"/>
                  <a:gd name="connsiteY534" fmla="*/ 234644 h 636302"/>
                  <a:gd name="connsiteX535" fmla="*/ 636539 w 682887"/>
                  <a:gd name="connsiteY535" fmla="*/ 234301 h 636302"/>
                  <a:gd name="connsiteX536" fmla="*/ 636985 w 682887"/>
                  <a:gd name="connsiteY536" fmla="*/ 233489 h 636302"/>
                  <a:gd name="connsiteX537" fmla="*/ 636964 w 682887"/>
                  <a:gd name="connsiteY537" fmla="*/ 232866 h 636302"/>
                  <a:gd name="connsiteX538" fmla="*/ 637207 w 682887"/>
                  <a:gd name="connsiteY538" fmla="*/ 232473 h 636302"/>
                  <a:gd name="connsiteX539" fmla="*/ 637781 w 682887"/>
                  <a:gd name="connsiteY539" fmla="*/ 232066 h 636302"/>
                  <a:gd name="connsiteX540" fmla="*/ 637964 w 682887"/>
                  <a:gd name="connsiteY540" fmla="*/ 231482 h 636302"/>
                  <a:gd name="connsiteX541" fmla="*/ 638119 w 682887"/>
                  <a:gd name="connsiteY541" fmla="*/ 230809 h 636302"/>
                  <a:gd name="connsiteX542" fmla="*/ 638296 w 682887"/>
                  <a:gd name="connsiteY542" fmla="*/ 230339 h 636302"/>
                  <a:gd name="connsiteX543" fmla="*/ 638135 w 682887"/>
                  <a:gd name="connsiteY543" fmla="*/ 229920 h 636302"/>
                  <a:gd name="connsiteX544" fmla="*/ 638231 w 682887"/>
                  <a:gd name="connsiteY544" fmla="*/ 229463 h 636302"/>
                  <a:gd name="connsiteX545" fmla="*/ 638260 w 682887"/>
                  <a:gd name="connsiteY545" fmla="*/ 228840 h 636302"/>
                  <a:gd name="connsiteX546" fmla="*/ 638147 w 682887"/>
                  <a:gd name="connsiteY546" fmla="*/ 227990 h 636302"/>
                  <a:gd name="connsiteX547" fmla="*/ 638565 w 682887"/>
                  <a:gd name="connsiteY547" fmla="*/ 227316 h 636302"/>
                  <a:gd name="connsiteX548" fmla="*/ 638719 w 682887"/>
                  <a:gd name="connsiteY548" fmla="*/ 226618 h 636302"/>
                  <a:gd name="connsiteX549" fmla="*/ 638735 w 682887"/>
                  <a:gd name="connsiteY549" fmla="*/ 225830 h 636302"/>
                  <a:gd name="connsiteX550" fmla="*/ 638989 w 682887"/>
                  <a:gd name="connsiteY550" fmla="*/ 225157 h 636302"/>
                  <a:gd name="connsiteX551" fmla="*/ 638838 w 682887"/>
                  <a:gd name="connsiteY551" fmla="*/ 224561 h 636302"/>
                  <a:gd name="connsiteX552" fmla="*/ 638378 w 682887"/>
                  <a:gd name="connsiteY552" fmla="*/ 224027 h 636302"/>
                  <a:gd name="connsiteX553" fmla="*/ 638309 w 682887"/>
                  <a:gd name="connsiteY553" fmla="*/ 223468 h 636302"/>
                  <a:gd name="connsiteX554" fmla="*/ 638187 w 682887"/>
                  <a:gd name="connsiteY554" fmla="*/ 222719 h 636302"/>
                  <a:gd name="connsiteX555" fmla="*/ 638302 w 682887"/>
                  <a:gd name="connsiteY555" fmla="*/ 222021 h 636302"/>
                  <a:gd name="connsiteX556" fmla="*/ 638603 w 682887"/>
                  <a:gd name="connsiteY556" fmla="*/ 221424 h 636302"/>
                  <a:gd name="connsiteX557" fmla="*/ 638787 w 682887"/>
                  <a:gd name="connsiteY557" fmla="*/ 220877 h 636302"/>
                  <a:gd name="connsiteX558" fmla="*/ 638941 w 682887"/>
                  <a:gd name="connsiteY558" fmla="*/ 220230 h 636302"/>
                  <a:gd name="connsiteX559" fmla="*/ 638958 w 682887"/>
                  <a:gd name="connsiteY559" fmla="*/ 219303 h 636302"/>
                  <a:gd name="connsiteX560" fmla="*/ 638857 w 682887"/>
                  <a:gd name="connsiteY560" fmla="*/ 218553 h 636302"/>
                  <a:gd name="connsiteX561" fmla="*/ 638353 w 682887"/>
                  <a:gd name="connsiteY561" fmla="*/ 217817 h 636302"/>
                  <a:gd name="connsiteX562" fmla="*/ 638401 w 682887"/>
                  <a:gd name="connsiteY562" fmla="*/ 217118 h 636302"/>
                  <a:gd name="connsiteX563" fmla="*/ 638389 w 682887"/>
                  <a:gd name="connsiteY563" fmla="*/ 216521 h 636302"/>
                  <a:gd name="connsiteX564" fmla="*/ 638084 w 682887"/>
                  <a:gd name="connsiteY564" fmla="*/ 215874 h 636302"/>
                  <a:gd name="connsiteX565" fmla="*/ 638128 w 682887"/>
                  <a:gd name="connsiteY565" fmla="*/ 215213 h 636302"/>
                  <a:gd name="connsiteX566" fmla="*/ 638283 w 682887"/>
                  <a:gd name="connsiteY566" fmla="*/ 214350 h 636302"/>
                  <a:gd name="connsiteX567" fmla="*/ 638475 w 682887"/>
                  <a:gd name="connsiteY567" fmla="*/ 213550 h 636302"/>
                  <a:gd name="connsiteX568" fmla="*/ 638639 w 682887"/>
                  <a:gd name="connsiteY568" fmla="*/ 212711 h 636302"/>
                  <a:gd name="connsiteX569" fmla="*/ 638726 w 682887"/>
                  <a:gd name="connsiteY569" fmla="*/ 212178 h 636302"/>
                  <a:gd name="connsiteX570" fmla="*/ 638632 w 682887"/>
                  <a:gd name="connsiteY570" fmla="*/ 211391 h 636302"/>
                  <a:gd name="connsiteX571" fmla="*/ 638366 w 682887"/>
                  <a:gd name="connsiteY571" fmla="*/ 210679 h 636302"/>
                  <a:gd name="connsiteX572" fmla="*/ 638645 w 682887"/>
                  <a:gd name="connsiteY572" fmla="*/ 209727 h 636302"/>
                  <a:gd name="connsiteX573" fmla="*/ 638813 w 682887"/>
                  <a:gd name="connsiteY573" fmla="*/ 209168 h 636302"/>
                  <a:gd name="connsiteX574" fmla="*/ 638895 w 682887"/>
                  <a:gd name="connsiteY574" fmla="*/ 208584 h 636302"/>
                  <a:gd name="connsiteX575" fmla="*/ 639031 w 682887"/>
                  <a:gd name="connsiteY575" fmla="*/ 208127 h 636302"/>
                  <a:gd name="connsiteX576" fmla="*/ 639361 w 682887"/>
                  <a:gd name="connsiteY576" fmla="*/ 207568 h 636302"/>
                  <a:gd name="connsiteX577" fmla="*/ 639239 w 682887"/>
                  <a:gd name="connsiteY577" fmla="*/ 206565 h 636302"/>
                  <a:gd name="connsiteX578" fmla="*/ 639159 w 682887"/>
                  <a:gd name="connsiteY578" fmla="*/ 205765 h 636302"/>
                  <a:gd name="connsiteX579" fmla="*/ 639246 w 682887"/>
                  <a:gd name="connsiteY579" fmla="*/ 205155 h 636302"/>
                  <a:gd name="connsiteX580" fmla="*/ 639147 w 682887"/>
                  <a:gd name="connsiteY580" fmla="*/ 204507 h 636302"/>
                  <a:gd name="connsiteX581" fmla="*/ 639239 w 682887"/>
                  <a:gd name="connsiteY581" fmla="*/ 203987 h 636302"/>
                  <a:gd name="connsiteX582" fmla="*/ 639208 w 682887"/>
                  <a:gd name="connsiteY582" fmla="*/ 203250 h 636302"/>
                  <a:gd name="connsiteX583" fmla="*/ 639147 w 682887"/>
                  <a:gd name="connsiteY583" fmla="*/ 202475 h 636302"/>
                  <a:gd name="connsiteX584" fmla="*/ 638883 w 682887"/>
                  <a:gd name="connsiteY584" fmla="*/ 201942 h 636302"/>
                  <a:gd name="connsiteX585" fmla="*/ 638411 w 682887"/>
                  <a:gd name="connsiteY585" fmla="*/ 201523 h 636302"/>
                  <a:gd name="connsiteX586" fmla="*/ 638058 w 682887"/>
                  <a:gd name="connsiteY586" fmla="*/ 200812 h 636302"/>
                  <a:gd name="connsiteX587" fmla="*/ 637817 w 682887"/>
                  <a:gd name="connsiteY587" fmla="*/ 199503 h 636302"/>
                  <a:gd name="connsiteX588" fmla="*/ 637695 w 682887"/>
                  <a:gd name="connsiteY588" fmla="*/ 198386 h 636302"/>
                  <a:gd name="connsiteX589" fmla="*/ 637907 w 682887"/>
                  <a:gd name="connsiteY589" fmla="*/ 197814 h 636302"/>
                  <a:gd name="connsiteX590" fmla="*/ 638317 w 682887"/>
                  <a:gd name="connsiteY590" fmla="*/ 197395 h 636302"/>
                  <a:gd name="connsiteX591" fmla="*/ 638864 w 682887"/>
                  <a:gd name="connsiteY591" fmla="*/ 196824 h 636302"/>
                  <a:gd name="connsiteX592" fmla="*/ 639134 w 682887"/>
                  <a:gd name="connsiteY592" fmla="*/ 196176 h 636302"/>
                  <a:gd name="connsiteX593" fmla="*/ 639191 w 682887"/>
                  <a:gd name="connsiteY593" fmla="*/ 195579 h 636302"/>
                  <a:gd name="connsiteX594" fmla="*/ 639372 w 682887"/>
                  <a:gd name="connsiteY594" fmla="*/ 194322 h 636302"/>
                  <a:gd name="connsiteX595" fmla="*/ 639573 w 682887"/>
                  <a:gd name="connsiteY595" fmla="*/ 193522 h 636302"/>
                  <a:gd name="connsiteX596" fmla="*/ 639714 w 682887"/>
                  <a:gd name="connsiteY596" fmla="*/ 192557 h 636302"/>
                  <a:gd name="connsiteX597" fmla="*/ 640013 w 682887"/>
                  <a:gd name="connsiteY597" fmla="*/ 191248 h 636302"/>
                  <a:gd name="connsiteX598" fmla="*/ 640042 w 682887"/>
                  <a:gd name="connsiteY598" fmla="*/ 190486 h 636302"/>
                  <a:gd name="connsiteX599" fmla="*/ 640087 w 682887"/>
                  <a:gd name="connsiteY599" fmla="*/ 189597 h 636302"/>
                  <a:gd name="connsiteX600" fmla="*/ 640151 w 682887"/>
                  <a:gd name="connsiteY600" fmla="*/ 188937 h 636302"/>
                  <a:gd name="connsiteX601" fmla="*/ 640315 w 682887"/>
                  <a:gd name="connsiteY601" fmla="*/ 188251 h 636302"/>
                  <a:gd name="connsiteX602" fmla="*/ 640488 w 682887"/>
                  <a:gd name="connsiteY602" fmla="*/ 187464 h 636302"/>
                  <a:gd name="connsiteX603" fmla="*/ 640611 w 682887"/>
                  <a:gd name="connsiteY603" fmla="*/ 186372 h 636302"/>
                  <a:gd name="connsiteX604" fmla="*/ 640851 w 682887"/>
                  <a:gd name="connsiteY604" fmla="*/ 185305 h 636302"/>
                  <a:gd name="connsiteX605" fmla="*/ 640819 w 682887"/>
                  <a:gd name="connsiteY605" fmla="*/ 184733 h 636302"/>
                  <a:gd name="connsiteX606" fmla="*/ 640418 w 682887"/>
                  <a:gd name="connsiteY606" fmla="*/ 183946 h 636302"/>
                  <a:gd name="connsiteX607" fmla="*/ 640540 w 682887"/>
                  <a:gd name="connsiteY607" fmla="*/ 183311 h 636302"/>
                  <a:gd name="connsiteX608" fmla="*/ 640450 w 682887"/>
                  <a:gd name="connsiteY608" fmla="*/ 182777 h 636302"/>
                  <a:gd name="connsiteX609" fmla="*/ 640078 w 682887"/>
                  <a:gd name="connsiteY609" fmla="*/ 182028 h 636302"/>
                  <a:gd name="connsiteX610" fmla="*/ 639712 w 682887"/>
                  <a:gd name="connsiteY610" fmla="*/ 181165 h 636302"/>
                  <a:gd name="connsiteX611" fmla="*/ 639584 w 682887"/>
                  <a:gd name="connsiteY611" fmla="*/ 180466 h 636302"/>
                  <a:gd name="connsiteX612" fmla="*/ 639695 w 682887"/>
                  <a:gd name="connsiteY612" fmla="*/ 179577 h 636302"/>
                  <a:gd name="connsiteX613" fmla="*/ 639634 w 682887"/>
                  <a:gd name="connsiteY613" fmla="*/ 178891 h 636302"/>
                  <a:gd name="connsiteX614" fmla="*/ 639298 w 682887"/>
                  <a:gd name="connsiteY614" fmla="*/ 177342 h 636302"/>
                  <a:gd name="connsiteX615" fmla="*/ 639069 w 682887"/>
                  <a:gd name="connsiteY615" fmla="*/ 176224 h 636302"/>
                  <a:gd name="connsiteX616" fmla="*/ 638848 w 682887"/>
                  <a:gd name="connsiteY616" fmla="*/ 174954 h 636302"/>
                  <a:gd name="connsiteX617" fmla="*/ 638395 w 682887"/>
                  <a:gd name="connsiteY617" fmla="*/ 174141 h 636302"/>
                  <a:gd name="connsiteX618" fmla="*/ 638170 w 682887"/>
                  <a:gd name="connsiteY618" fmla="*/ 173557 h 636302"/>
                  <a:gd name="connsiteX619" fmla="*/ 638071 w 682887"/>
                  <a:gd name="connsiteY619" fmla="*/ 172998 h 636302"/>
                  <a:gd name="connsiteX620" fmla="*/ 638773 w 682887"/>
                  <a:gd name="connsiteY620" fmla="*/ 173151 h 636302"/>
                  <a:gd name="connsiteX621" fmla="*/ 640639 w 682887"/>
                  <a:gd name="connsiteY621" fmla="*/ 172897 h 636302"/>
                  <a:gd name="connsiteX622" fmla="*/ 641715 w 682887"/>
                  <a:gd name="connsiteY622" fmla="*/ 172846 h 636302"/>
                  <a:gd name="connsiteX623" fmla="*/ 643433 w 682887"/>
                  <a:gd name="connsiteY623" fmla="*/ 172871 h 636302"/>
                  <a:gd name="connsiteX624" fmla="*/ 645523 w 682887"/>
                  <a:gd name="connsiteY624" fmla="*/ 172668 h 636302"/>
                  <a:gd name="connsiteX625" fmla="*/ 647381 w 682887"/>
                  <a:gd name="connsiteY625" fmla="*/ 172630 h 636302"/>
                  <a:gd name="connsiteX626" fmla="*/ 649090 w 682887"/>
                  <a:gd name="connsiteY626" fmla="*/ 172567 h 636302"/>
                  <a:gd name="connsiteX627" fmla="*/ 651299 w 682887"/>
                  <a:gd name="connsiteY627" fmla="*/ 172389 h 636302"/>
                  <a:gd name="connsiteX628" fmla="*/ 653016 w 682887"/>
                  <a:gd name="connsiteY628" fmla="*/ 172262 h 636302"/>
                  <a:gd name="connsiteX629" fmla="*/ 654504 w 682887"/>
                  <a:gd name="connsiteY629" fmla="*/ 172224 h 636302"/>
                  <a:gd name="connsiteX630" fmla="*/ 656010 w 682887"/>
                  <a:gd name="connsiteY630" fmla="*/ 172148 h 636302"/>
                  <a:gd name="connsiteX631" fmla="*/ 657319 w 682887"/>
                  <a:gd name="connsiteY631" fmla="*/ 172084 h 636302"/>
                  <a:gd name="connsiteX632" fmla="*/ 658880 w 682887"/>
                  <a:gd name="connsiteY632" fmla="*/ 171932 h 636302"/>
                  <a:gd name="connsiteX633" fmla="*/ 660103 w 682887"/>
                  <a:gd name="connsiteY633" fmla="*/ 171830 h 636302"/>
                  <a:gd name="connsiteX634" fmla="*/ 661304 w 682887"/>
                  <a:gd name="connsiteY634" fmla="*/ 171792 h 636302"/>
                  <a:gd name="connsiteX635" fmla="*/ 663639 w 682887"/>
                  <a:gd name="connsiteY635" fmla="*/ 171576 h 636302"/>
                  <a:gd name="connsiteX636" fmla="*/ 664791 w 682887"/>
                  <a:gd name="connsiteY636" fmla="*/ 171462 h 636302"/>
                  <a:gd name="connsiteX637" fmla="*/ 665757 w 682887"/>
                  <a:gd name="connsiteY637" fmla="*/ 171335 h 636302"/>
                  <a:gd name="connsiteX638" fmla="*/ 666618 w 682887"/>
                  <a:gd name="connsiteY638" fmla="*/ 171195 h 636302"/>
                  <a:gd name="connsiteX639" fmla="*/ 667164 w 682887"/>
                  <a:gd name="connsiteY639" fmla="*/ 171093 h 636302"/>
                  <a:gd name="connsiteX640" fmla="*/ 667574 w 682887"/>
                  <a:gd name="connsiteY640" fmla="*/ 170852 h 636302"/>
                  <a:gd name="connsiteX641" fmla="*/ 668587 w 682887"/>
                  <a:gd name="connsiteY641" fmla="*/ 169836 h 636302"/>
                  <a:gd name="connsiteX642" fmla="*/ 668858 w 682887"/>
                  <a:gd name="connsiteY642" fmla="*/ 169150 h 636302"/>
                  <a:gd name="connsiteX643" fmla="*/ 669167 w 682887"/>
                  <a:gd name="connsiteY643" fmla="*/ 168134 h 636302"/>
                  <a:gd name="connsiteX644" fmla="*/ 669251 w 682887"/>
                  <a:gd name="connsiteY644" fmla="*/ 167576 h 636302"/>
                  <a:gd name="connsiteX645" fmla="*/ 669444 w 682887"/>
                  <a:gd name="connsiteY645" fmla="*/ 166839 h 636302"/>
                  <a:gd name="connsiteX646" fmla="*/ 669726 w 682887"/>
                  <a:gd name="connsiteY646" fmla="*/ 165836 h 636302"/>
                  <a:gd name="connsiteX647" fmla="*/ 669934 w 682887"/>
                  <a:gd name="connsiteY647" fmla="*/ 164680 h 636302"/>
                  <a:gd name="connsiteX648" fmla="*/ 670104 w 682887"/>
                  <a:gd name="connsiteY648" fmla="*/ 163423 h 636302"/>
                  <a:gd name="connsiteX649" fmla="*/ 670153 w 682887"/>
                  <a:gd name="connsiteY649" fmla="*/ 162661 h 636302"/>
                  <a:gd name="connsiteX650" fmla="*/ 670217 w 682887"/>
                  <a:gd name="connsiteY650" fmla="*/ 161861 h 636302"/>
                  <a:gd name="connsiteX651" fmla="*/ 670076 w 682887"/>
                  <a:gd name="connsiteY651" fmla="*/ 160883 h 636302"/>
                  <a:gd name="connsiteX652" fmla="*/ 670034 w 682887"/>
                  <a:gd name="connsiteY652" fmla="*/ 160298 h 636302"/>
                  <a:gd name="connsiteX653" fmla="*/ 669982 w 682887"/>
                  <a:gd name="connsiteY653" fmla="*/ 159575 h 636302"/>
                  <a:gd name="connsiteX654" fmla="*/ 669883 w 682887"/>
                  <a:gd name="connsiteY654" fmla="*/ 158914 h 636302"/>
                  <a:gd name="connsiteX655" fmla="*/ 669539 w 682887"/>
                  <a:gd name="connsiteY655" fmla="*/ 158178 h 636302"/>
                  <a:gd name="connsiteX656" fmla="*/ 669251 w 682887"/>
                  <a:gd name="connsiteY656" fmla="*/ 157416 h 636302"/>
                  <a:gd name="connsiteX657" fmla="*/ 668808 w 682887"/>
                  <a:gd name="connsiteY657" fmla="*/ 156527 h 636302"/>
                  <a:gd name="connsiteX658" fmla="*/ 668307 w 682887"/>
                  <a:gd name="connsiteY658" fmla="*/ 155739 h 636302"/>
                  <a:gd name="connsiteX659" fmla="*/ 667696 w 682887"/>
                  <a:gd name="connsiteY659" fmla="*/ 154901 h 636302"/>
                  <a:gd name="connsiteX660" fmla="*/ 667068 w 682887"/>
                  <a:gd name="connsiteY660" fmla="*/ 153745 h 636302"/>
                  <a:gd name="connsiteX661" fmla="*/ 666666 w 682887"/>
                  <a:gd name="connsiteY661" fmla="*/ 152945 h 636302"/>
                  <a:gd name="connsiteX662" fmla="*/ 666329 w 682887"/>
                  <a:gd name="connsiteY662" fmla="*/ 152183 h 636302"/>
                  <a:gd name="connsiteX663" fmla="*/ 666062 w 682887"/>
                  <a:gd name="connsiteY663" fmla="*/ 151180 h 636302"/>
                  <a:gd name="connsiteX664" fmla="*/ 665879 w 682887"/>
                  <a:gd name="connsiteY664" fmla="*/ 149694 h 636302"/>
                  <a:gd name="connsiteX665" fmla="*/ 665818 w 682887"/>
                  <a:gd name="connsiteY665" fmla="*/ 148653 h 636302"/>
                  <a:gd name="connsiteX666" fmla="*/ 665755 w 682887"/>
                  <a:gd name="connsiteY666" fmla="*/ 147649 h 636302"/>
                  <a:gd name="connsiteX667" fmla="*/ 665790 w 682887"/>
                  <a:gd name="connsiteY667" fmla="*/ 146506 h 636302"/>
                  <a:gd name="connsiteX668" fmla="*/ 665767 w 682887"/>
                  <a:gd name="connsiteY668" fmla="*/ 145706 h 636302"/>
                  <a:gd name="connsiteX669" fmla="*/ 665763 w 682887"/>
                  <a:gd name="connsiteY669" fmla="*/ 145097 h 636302"/>
                  <a:gd name="connsiteX670" fmla="*/ 665809 w 682887"/>
                  <a:gd name="connsiteY670" fmla="*/ 143877 h 636302"/>
                  <a:gd name="connsiteX671" fmla="*/ 665815 w 682887"/>
                  <a:gd name="connsiteY671" fmla="*/ 142811 h 636302"/>
                  <a:gd name="connsiteX672" fmla="*/ 665918 w 682887"/>
                  <a:gd name="connsiteY672" fmla="*/ 141934 h 636302"/>
                  <a:gd name="connsiteX673" fmla="*/ 666082 w 682887"/>
                  <a:gd name="connsiteY673" fmla="*/ 141350 h 636302"/>
                  <a:gd name="connsiteX674" fmla="*/ 666971 w 682887"/>
                  <a:gd name="connsiteY674" fmla="*/ 140906 h 636302"/>
                  <a:gd name="connsiteX675" fmla="*/ 667809 w 682887"/>
                  <a:gd name="connsiteY675" fmla="*/ 140436 h 636302"/>
                  <a:gd name="connsiteX676" fmla="*/ 668715 w 682887"/>
                  <a:gd name="connsiteY676" fmla="*/ 139775 h 636302"/>
                  <a:gd name="connsiteX677" fmla="*/ 669232 w 682887"/>
                  <a:gd name="connsiteY677" fmla="*/ 139318 h 636302"/>
                  <a:gd name="connsiteX678" fmla="*/ 669913 w 682887"/>
                  <a:gd name="connsiteY678" fmla="*/ 138556 h 636302"/>
                  <a:gd name="connsiteX679" fmla="*/ 670487 w 682887"/>
                  <a:gd name="connsiteY679" fmla="*/ 138048 h 636302"/>
                  <a:gd name="connsiteX680" fmla="*/ 671014 w 682887"/>
                  <a:gd name="connsiteY680" fmla="*/ 137629 h 636302"/>
                  <a:gd name="connsiteX681" fmla="*/ 670901 w 682887"/>
                  <a:gd name="connsiteY681" fmla="*/ 137083 h 636302"/>
                  <a:gd name="connsiteX682" fmla="*/ 670528 w 682887"/>
                  <a:gd name="connsiteY682" fmla="*/ 136181 h 636302"/>
                  <a:gd name="connsiteX683" fmla="*/ 670593 w 682887"/>
                  <a:gd name="connsiteY683" fmla="*/ 135622 h 636302"/>
                  <a:gd name="connsiteX684" fmla="*/ 670934 w 682887"/>
                  <a:gd name="connsiteY684" fmla="*/ 135102 h 636302"/>
                  <a:gd name="connsiteX685" fmla="*/ 671335 w 682887"/>
                  <a:gd name="connsiteY685" fmla="*/ 134670 h 636302"/>
                  <a:gd name="connsiteX686" fmla="*/ 671308 w 682887"/>
                  <a:gd name="connsiteY686" fmla="*/ 133705 h 636302"/>
                  <a:gd name="connsiteX687" fmla="*/ 671308 w 682887"/>
                  <a:gd name="connsiteY687" fmla="*/ 133095 h 636302"/>
                  <a:gd name="connsiteX688" fmla="*/ 671363 w 682887"/>
                  <a:gd name="connsiteY688" fmla="*/ 132549 h 636302"/>
                  <a:gd name="connsiteX689" fmla="*/ 671312 w 682887"/>
                  <a:gd name="connsiteY689" fmla="*/ 131431 h 636302"/>
                  <a:gd name="connsiteX690" fmla="*/ 671261 w 682887"/>
                  <a:gd name="connsiteY690" fmla="*/ 130961 h 636302"/>
                  <a:gd name="connsiteX691" fmla="*/ 671062 w 682887"/>
                  <a:gd name="connsiteY691" fmla="*/ 130288 h 636302"/>
                  <a:gd name="connsiteX692" fmla="*/ 670814 w 682887"/>
                  <a:gd name="connsiteY692" fmla="*/ 129844 h 636302"/>
                  <a:gd name="connsiteX693" fmla="*/ 670442 w 682887"/>
                  <a:gd name="connsiteY693" fmla="*/ 129222 h 636302"/>
                  <a:gd name="connsiteX694" fmla="*/ 670234 w 682887"/>
                  <a:gd name="connsiteY694" fmla="*/ 128421 h 636302"/>
                  <a:gd name="connsiteX695" fmla="*/ 670211 w 682887"/>
                  <a:gd name="connsiteY695" fmla="*/ 127621 h 636302"/>
                  <a:gd name="connsiteX696" fmla="*/ 670220 w 682887"/>
                  <a:gd name="connsiteY696" fmla="*/ 127101 h 636302"/>
                  <a:gd name="connsiteX697" fmla="*/ 670285 w 682887"/>
                  <a:gd name="connsiteY697" fmla="*/ 126440 h 636302"/>
                  <a:gd name="connsiteX698" fmla="*/ 670339 w 682887"/>
                  <a:gd name="connsiteY698" fmla="*/ 125729 h 636302"/>
                  <a:gd name="connsiteX699" fmla="*/ 670192 w 682887"/>
                  <a:gd name="connsiteY699" fmla="*/ 124853 h 636302"/>
                  <a:gd name="connsiteX700" fmla="*/ 669913 w 682887"/>
                  <a:gd name="connsiteY700" fmla="*/ 123481 h 636302"/>
                  <a:gd name="connsiteX701" fmla="*/ 669879 w 682887"/>
                  <a:gd name="connsiteY701" fmla="*/ 122770 h 636302"/>
                  <a:gd name="connsiteX702" fmla="*/ 669934 w 682887"/>
                  <a:gd name="connsiteY702" fmla="*/ 121589 h 636302"/>
                  <a:gd name="connsiteX703" fmla="*/ 669940 w 682887"/>
                  <a:gd name="connsiteY703" fmla="*/ 120840 h 636302"/>
                  <a:gd name="connsiteX704" fmla="*/ 669919 w 682887"/>
                  <a:gd name="connsiteY704" fmla="*/ 119849 h 636302"/>
                  <a:gd name="connsiteX705" fmla="*/ 670092 w 682887"/>
                  <a:gd name="connsiteY705" fmla="*/ 119214 h 636302"/>
                  <a:gd name="connsiteX706" fmla="*/ 670214 w 682887"/>
                  <a:gd name="connsiteY706" fmla="*/ 118401 h 636302"/>
                  <a:gd name="connsiteX707" fmla="*/ 670028 w 682887"/>
                  <a:gd name="connsiteY707" fmla="*/ 117779 h 636302"/>
                  <a:gd name="connsiteX708" fmla="*/ 670384 w 682887"/>
                  <a:gd name="connsiteY708" fmla="*/ 117118 h 636302"/>
                  <a:gd name="connsiteX709" fmla="*/ 670657 w 682887"/>
                  <a:gd name="connsiteY709" fmla="*/ 116661 h 636302"/>
                  <a:gd name="connsiteX710" fmla="*/ 670635 w 682887"/>
                  <a:gd name="connsiteY710" fmla="*/ 115848 h 636302"/>
                  <a:gd name="connsiteX711" fmla="*/ 670593 w 682887"/>
                  <a:gd name="connsiteY711" fmla="*/ 115404 h 636302"/>
                  <a:gd name="connsiteX712" fmla="*/ 670798 w 682887"/>
                  <a:gd name="connsiteY712" fmla="*/ 114858 h 636302"/>
                  <a:gd name="connsiteX713" fmla="*/ 670718 w 682887"/>
                  <a:gd name="connsiteY713" fmla="*/ 114401 h 636302"/>
                  <a:gd name="connsiteX714" fmla="*/ 670451 w 682887"/>
                  <a:gd name="connsiteY714" fmla="*/ 113728 h 636302"/>
                  <a:gd name="connsiteX715" fmla="*/ 670182 w 682887"/>
                  <a:gd name="connsiteY715" fmla="*/ 112775 h 636302"/>
                  <a:gd name="connsiteX716" fmla="*/ 670198 w 682887"/>
                  <a:gd name="connsiteY716" fmla="*/ 111924 h 636302"/>
                  <a:gd name="connsiteX717" fmla="*/ 670715 w 682887"/>
                  <a:gd name="connsiteY717" fmla="*/ 110946 h 636302"/>
                  <a:gd name="connsiteX718" fmla="*/ 671091 w 682887"/>
                  <a:gd name="connsiteY718" fmla="*/ 110298 h 636302"/>
                  <a:gd name="connsiteX719" fmla="*/ 671335 w 682887"/>
                  <a:gd name="connsiteY719" fmla="*/ 109778 h 636302"/>
                  <a:gd name="connsiteX720" fmla="*/ 671594 w 682887"/>
                  <a:gd name="connsiteY720" fmla="*/ 108825 h 636302"/>
                  <a:gd name="connsiteX721" fmla="*/ 671710 w 682887"/>
                  <a:gd name="connsiteY721" fmla="*/ 108178 h 636302"/>
                  <a:gd name="connsiteX722" fmla="*/ 671684 w 682887"/>
                  <a:gd name="connsiteY722" fmla="*/ 107403 h 636302"/>
                  <a:gd name="connsiteX723" fmla="*/ 671350 w 682887"/>
                  <a:gd name="connsiteY723" fmla="*/ 106552 h 636302"/>
                  <a:gd name="connsiteX724" fmla="*/ 671663 w 682887"/>
                  <a:gd name="connsiteY724" fmla="*/ 106184 h 636302"/>
                  <a:gd name="connsiteX725" fmla="*/ 672159 w 682887"/>
                  <a:gd name="connsiteY725" fmla="*/ 105777 h 636302"/>
                  <a:gd name="connsiteX726" fmla="*/ 672539 w 682887"/>
                  <a:gd name="connsiteY726" fmla="*/ 105244 h 636302"/>
                  <a:gd name="connsiteX727" fmla="*/ 672770 w 682887"/>
                  <a:gd name="connsiteY727" fmla="*/ 104596 h 636302"/>
                  <a:gd name="connsiteX728" fmla="*/ 673411 w 682887"/>
                  <a:gd name="connsiteY728" fmla="*/ 104101 h 636302"/>
                  <a:gd name="connsiteX729" fmla="*/ 673980 w 682887"/>
                  <a:gd name="connsiteY729" fmla="*/ 104050 h 636302"/>
                  <a:gd name="connsiteX730" fmla="*/ 674352 w 682887"/>
                  <a:gd name="connsiteY730" fmla="*/ 104317 h 636302"/>
                  <a:gd name="connsiteX731" fmla="*/ 674876 w 682887"/>
                  <a:gd name="connsiteY731" fmla="*/ 103771 h 636302"/>
                  <a:gd name="connsiteX732" fmla="*/ 675628 w 682887"/>
                  <a:gd name="connsiteY732" fmla="*/ 103364 h 636302"/>
                  <a:gd name="connsiteX733" fmla="*/ 675724 w 682887"/>
                  <a:gd name="connsiteY733" fmla="*/ 102717 h 636302"/>
                  <a:gd name="connsiteX734" fmla="*/ 675447 w 682887"/>
                  <a:gd name="connsiteY734" fmla="*/ 102120 h 636302"/>
                  <a:gd name="connsiteX735" fmla="*/ 675779 w 682887"/>
                  <a:gd name="connsiteY735" fmla="*/ 101612 h 636302"/>
                  <a:gd name="connsiteX736" fmla="*/ 676090 w 682887"/>
                  <a:gd name="connsiteY736" fmla="*/ 101294 h 636302"/>
                  <a:gd name="connsiteX737" fmla="*/ 675997 w 682887"/>
                  <a:gd name="connsiteY737" fmla="*/ 100469 h 636302"/>
                  <a:gd name="connsiteX738" fmla="*/ 675821 w 682887"/>
                  <a:gd name="connsiteY738" fmla="*/ 99834 h 636302"/>
                  <a:gd name="connsiteX739" fmla="*/ 675544 w 682887"/>
                  <a:gd name="connsiteY739" fmla="*/ 99338 h 636302"/>
                  <a:gd name="connsiteX740" fmla="*/ 674947 w 682887"/>
                  <a:gd name="connsiteY740" fmla="*/ 99097 h 636302"/>
                  <a:gd name="connsiteX741" fmla="*/ 674283 w 682887"/>
                  <a:gd name="connsiteY741" fmla="*/ 99300 h 636302"/>
                  <a:gd name="connsiteX742" fmla="*/ 673470 w 682887"/>
                  <a:gd name="connsiteY742" fmla="*/ 98970 h 636302"/>
                  <a:gd name="connsiteX743" fmla="*/ 672991 w 682887"/>
                  <a:gd name="connsiteY743" fmla="*/ 98564 h 636302"/>
                  <a:gd name="connsiteX744" fmla="*/ 672500 w 682887"/>
                  <a:gd name="connsiteY744" fmla="*/ 97929 h 636302"/>
                  <a:gd name="connsiteX745" fmla="*/ 671884 w 682887"/>
                  <a:gd name="connsiteY745" fmla="*/ 97586 h 636302"/>
                  <a:gd name="connsiteX746" fmla="*/ 671363 w 682887"/>
                  <a:gd name="connsiteY746" fmla="*/ 97002 h 636302"/>
                  <a:gd name="connsiteX747" fmla="*/ 670608 w 682887"/>
                  <a:gd name="connsiteY747" fmla="*/ 97192 h 636302"/>
                  <a:gd name="connsiteX748" fmla="*/ 670140 w 682887"/>
                  <a:gd name="connsiteY748" fmla="*/ 97421 h 636302"/>
                  <a:gd name="connsiteX749" fmla="*/ 664996 w 682887"/>
                  <a:gd name="connsiteY749" fmla="*/ 98589 h 636302"/>
                  <a:gd name="connsiteX750" fmla="*/ 661959 w 682887"/>
                  <a:gd name="connsiteY750" fmla="*/ 98818 h 636302"/>
                  <a:gd name="connsiteX751" fmla="*/ 659384 w 682887"/>
                  <a:gd name="connsiteY751" fmla="*/ 99529 h 636302"/>
                  <a:gd name="connsiteX752" fmla="*/ 658453 w 682887"/>
                  <a:gd name="connsiteY752" fmla="*/ 99529 h 636302"/>
                  <a:gd name="connsiteX753" fmla="*/ 656115 w 682887"/>
                  <a:gd name="connsiteY753" fmla="*/ 99758 h 636302"/>
                  <a:gd name="connsiteX754" fmla="*/ 653541 w 682887"/>
                  <a:gd name="connsiteY754" fmla="*/ 100456 h 636302"/>
                  <a:gd name="connsiteX755" fmla="*/ 650734 w 682887"/>
                  <a:gd name="connsiteY755" fmla="*/ 101155 h 636302"/>
                  <a:gd name="connsiteX756" fmla="*/ 647928 w 682887"/>
                  <a:gd name="connsiteY756" fmla="*/ 101866 h 636302"/>
                  <a:gd name="connsiteX757" fmla="*/ 644891 w 682887"/>
                  <a:gd name="connsiteY757" fmla="*/ 102094 h 636302"/>
                  <a:gd name="connsiteX758" fmla="*/ 642084 w 682887"/>
                  <a:gd name="connsiteY758" fmla="*/ 102793 h 636302"/>
                  <a:gd name="connsiteX759" fmla="*/ 639046 w 682887"/>
                  <a:gd name="connsiteY759" fmla="*/ 103263 h 636302"/>
                  <a:gd name="connsiteX760" fmla="*/ 636241 w 682887"/>
                  <a:gd name="connsiteY760" fmla="*/ 103961 h 636302"/>
                  <a:gd name="connsiteX761" fmla="*/ 633203 w 682887"/>
                  <a:gd name="connsiteY761" fmla="*/ 104203 h 636302"/>
                  <a:gd name="connsiteX762" fmla="*/ 630159 w 682887"/>
                  <a:gd name="connsiteY762" fmla="*/ 104431 h 636302"/>
                  <a:gd name="connsiteX763" fmla="*/ 627122 w 682887"/>
                  <a:gd name="connsiteY763" fmla="*/ 104901 h 636302"/>
                  <a:gd name="connsiteX764" fmla="*/ 623616 w 682887"/>
                  <a:gd name="connsiteY764" fmla="*/ 104901 h 636302"/>
                  <a:gd name="connsiteX765" fmla="*/ 620809 w 682887"/>
                  <a:gd name="connsiteY765" fmla="*/ 104203 h 636302"/>
                  <a:gd name="connsiteX766" fmla="*/ 618941 w 682887"/>
                  <a:gd name="connsiteY766" fmla="*/ 102793 h 636302"/>
                  <a:gd name="connsiteX767" fmla="*/ 616834 w 682887"/>
                  <a:gd name="connsiteY767" fmla="*/ 101396 h 636302"/>
                  <a:gd name="connsiteX768" fmla="*/ 614728 w 682887"/>
                  <a:gd name="connsiteY768" fmla="*/ 99986 h 636302"/>
                  <a:gd name="connsiteX769" fmla="*/ 612628 w 682887"/>
                  <a:gd name="connsiteY769" fmla="*/ 98818 h 636302"/>
                  <a:gd name="connsiteX770" fmla="*/ 610054 w 682887"/>
                  <a:gd name="connsiteY770" fmla="*/ 98119 h 636302"/>
                  <a:gd name="connsiteX771" fmla="*/ 606547 w 682887"/>
                  <a:gd name="connsiteY771" fmla="*/ 98119 h 636302"/>
                  <a:gd name="connsiteX772" fmla="*/ 603041 w 682887"/>
                  <a:gd name="connsiteY772" fmla="*/ 98119 h 636302"/>
                  <a:gd name="connsiteX773" fmla="*/ 600004 w 682887"/>
                  <a:gd name="connsiteY773" fmla="*/ 98361 h 636302"/>
                  <a:gd name="connsiteX774" fmla="*/ 596498 w 682887"/>
                  <a:gd name="connsiteY774" fmla="*/ 98361 h 636302"/>
                  <a:gd name="connsiteX775" fmla="*/ 593453 w 682887"/>
                  <a:gd name="connsiteY775" fmla="*/ 98818 h 636302"/>
                  <a:gd name="connsiteX776" fmla="*/ 590885 w 682887"/>
                  <a:gd name="connsiteY776" fmla="*/ 99529 h 636302"/>
                  <a:gd name="connsiteX777" fmla="*/ 588079 w 682887"/>
                  <a:gd name="connsiteY777" fmla="*/ 99986 h 636302"/>
                  <a:gd name="connsiteX778" fmla="*/ 585272 w 682887"/>
                  <a:gd name="connsiteY778" fmla="*/ 100697 h 636302"/>
                  <a:gd name="connsiteX779" fmla="*/ 582235 w 682887"/>
                  <a:gd name="connsiteY779" fmla="*/ 101155 h 636302"/>
                  <a:gd name="connsiteX780" fmla="*/ 579429 w 682887"/>
                  <a:gd name="connsiteY780" fmla="*/ 101866 h 636302"/>
                  <a:gd name="connsiteX781" fmla="*/ 577092 w 682887"/>
                  <a:gd name="connsiteY781" fmla="*/ 102044 h 636302"/>
                  <a:gd name="connsiteX782" fmla="*/ 576385 w 682887"/>
                  <a:gd name="connsiteY782" fmla="*/ 102094 h 636302"/>
                  <a:gd name="connsiteX783" fmla="*/ 574285 w 682887"/>
                  <a:gd name="connsiteY783" fmla="*/ 102094 h 636302"/>
                  <a:gd name="connsiteX784" fmla="*/ 571710 w 682887"/>
                  <a:gd name="connsiteY784" fmla="*/ 102094 h 636302"/>
                  <a:gd name="connsiteX785" fmla="*/ 568904 w 682887"/>
                  <a:gd name="connsiteY785" fmla="*/ 101396 h 636302"/>
                  <a:gd name="connsiteX786" fmla="*/ 567312 w 682887"/>
                  <a:gd name="connsiteY786" fmla="*/ 100329 h 636302"/>
                  <a:gd name="connsiteX787" fmla="*/ 566804 w 682887"/>
                  <a:gd name="connsiteY787" fmla="*/ 99986 h 636302"/>
                  <a:gd name="connsiteX788" fmla="*/ 565167 w 682887"/>
                  <a:gd name="connsiteY788" fmla="*/ 98361 h 636302"/>
                  <a:gd name="connsiteX789" fmla="*/ 562360 w 682887"/>
                  <a:gd name="connsiteY789" fmla="*/ 94385 h 636302"/>
                  <a:gd name="connsiteX790" fmla="*/ 560723 w 682887"/>
                  <a:gd name="connsiteY790" fmla="*/ 92506 h 636302"/>
                  <a:gd name="connsiteX791" fmla="*/ 558855 w 682887"/>
                  <a:gd name="connsiteY791" fmla="*/ 90867 h 636302"/>
                  <a:gd name="connsiteX792" fmla="*/ 557216 w 682887"/>
                  <a:gd name="connsiteY792" fmla="*/ 89242 h 636302"/>
                  <a:gd name="connsiteX793" fmla="*/ 555579 w 682887"/>
                  <a:gd name="connsiteY793" fmla="*/ 87604 h 636302"/>
                  <a:gd name="connsiteX794" fmla="*/ 553710 w 682887"/>
                  <a:gd name="connsiteY794" fmla="*/ 85965 h 636302"/>
                  <a:gd name="connsiteX795" fmla="*/ 552073 w 682887"/>
                  <a:gd name="connsiteY795" fmla="*/ 84098 h 636302"/>
                  <a:gd name="connsiteX796" fmla="*/ 550436 w 682887"/>
                  <a:gd name="connsiteY796" fmla="*/ 82460 h 636302"/>
                  <a:gd name="connsiteX797" fmla="*/ 548798 w 682887"/>
                  <a:gd name="connsiteY797" fmla="*/ 80822 h 636302"/>
                  <a:gd name="connsiteX798" fmla="*/ 547398 w 682887"/>
                  <a:gd name="connsiteY798" fmla="*/ 78714 h 636302"/>
                  <a:gd name="connsiteX799" fmla="*/ 545761 w 682887"/>
                  <a:gd name="connsiteY799" fmla="*/ 77075 h 636302"/>
                  <a:gd name="connsiteX800" fmla="*/ 544354 w 682887"/>
                  <a:gd name="connsiteY800" fmla="*/ 74980 h 636302"/>
                  <a:gd name="connsiteX801" fmla="*/ 543127 w 682887"/>
                  <a:gd name="connsiteY801" fmla="*/ 73342 h 636302"/>
                  <a:gd name="connsiteX802" fmla="*/ 542954 w 682887"/>
                  <a:gd name="connsiteY802" fmla="*/ 73100 h 636302"/>
                  <a:gd name="connsiteX803" fmla="*/ 541548 w 682887"/>
                  <a:gd name="connsiteY803" fmla="*/ 71005 h 636302"/>
                  <a:gd name="connsiteX804" fmla="*/ 540148 w 682887"/>
                  <a:gd name="connsiteY804" fmla="*/ 68897 h 636302"/>
                  <a:gd name="connsiteX805" fmla="*/ 539210 w 682887"/>
                  <a:gd name="connsiteY805" fmla="*/ 66560 h 636302"/>
                  <a:gd name="connsiteX806" fmla="*/ 538042 w 682887"/>
                  <a:gd name="connsiteY806" fmla="*/ 64223 h 636302"/>
                  <a:gd name="connsiteX807" fmla="*/ 537111 w 682887"/>
                  <a:gd name="connsiteY807" fmla="*/ 61886 h 636302"/>
                  <a:gd name="connsiteX808" fmla="*/ 536173 w 682887"/>
                  <a:gd name="connsiteY808" fmla="*/ 59549 h 636302"/>
                  <a:gd name="connsiteX809" fmla="*/ 535004 w 682887"/>
                  <a:gd name="connsiteY809" fmla="*/ 57200 h 636302"/>
                  <a:gd name="connsiteX810" fmla="*/ 534067 w 682887"/>
                  <a:gd name="connsiteY810" fmla="*/ 54863 h 636302"/>
                  <a:gd name="connsiteX811" fmla="*/ 533136 w 682887"/>
                  <a:gd name="connsiteY811" fmla="*/ 52526 h 636302"/>
                  <a:gd name="connsiteX812" fmla="*/ 532430 w 682887"/>
                  <a:gd name="connsiteY812" fmla="*/ 49719 h 636302"/>
                  <a:gd name="connsiteX813" fmla="*/ 531729 w 682887"/>
                  <a:gd name="connsiteY813" fmla="*/ 47154 h 636302"/>
                  <a:gd name="connsiteX814" fmla="*/ 530560 w 682887"/>
                  <a:gd name="connsiteY814" fmla="*/ 44817 h 636302"/>
                  <a:gd name="connsiteX815" fmla="*/ 529392 w 682887"/>
                  <a:gd name="connsiteY815" fmla="*/ 42709 h 636302"/>
                  <a:gd name="connsiteX816" fmla="*/ 527992 w 682887"/>
                  <a:gd name="connsiteY816" fmla="*/ 40842 h 636302"/>
                  <a:gd name="connsiteX817" fmla="*/ 526823 w 682887"/>
                  <a:gd name="connsiteY817" fmla="*/ 38264 h 636302"/>
                  <a:gd name="connsiteX818" fmla="*/ 524948 w 682887"/>
                  <a:gd name="connsiteY818" fmla="*/ 37096 h 636302"/>
                  <a:gd name="connsiteX819" fmla="*/ 522849 w 682887"/>
                  <a:gd name="connsiteY819" fmla="*/ 35699 h 636302"/>
                  <a:gd name="connsiteX820" fmla="*/ 520511 w 682887"/>
                  <a:gd name="connsiteY820" fmla="*/ 34759 h 636302"/>
                  <a:gd name="connsiteX821" fmla="*/ 517704 w 682887"/>
                  <a:gd name="connsiteY821" fmla="*/ 34060 h 636302"/>
                  <a:gd name="connsiteX822" fmla="*/ 514899 w 682887"/>
                  <a:gd name="connsiteY822" fmla="*/ 33362 h 636302"/>
                  <a:gd name="connsiteX823" fmla="*/ 512092 w 682887"/>
                  <a:gd name="connsiteY823" fmla="*/ 32651 h 636302"/>
                  <a:gd name="connsiteX824" fmla="*/ 510218 w 682887"/>
                  <a:gd name="connsiteY824" fmla="*/ 31254 h 636302"/>
                  <a:gd name="connsiteX825" fmla="*/ 508348 w 682887"/>
                  <a:gd name="connsiteY825" fmla="*/ 29615 h 636302"/>
                  <a:gd name="connsiteX826" fmla="*/ 506711 w 682887"/>
                  <a:gd name="connsiteY826" fmla="*/ 27977 h 636302"/>
                  <a:gd name="connsiteX827" fmla="*/ 505311 w 682887"/>
                  <a:gd name="connsiteY827" fmla="*/ 25882 h 636302"/>
                  <a:gd name="connsiteX828" fmla="*/ 503673 w 682887"/>
                  <a:gd name="connsiteY828" fmla="*/ 24243 h 636302"/>
                  <a:gd name="connsiteX829" fmla="*/ 502742 w 682887"/>
                  <a:gd name="connsiteY829" fmla="*/ 21906 h 636302"/>
                  <a:gd name="connsiteX830" fmla="*/ 501568 w 682887"/>
                  <a:gd name="connsiteY830" fmla="*/ 19570 h 636302"/>
                  <a:gd name="connsiteX831" fmla="*/ 500637 w 682887"/>
                  <a:gd name="connsiteY831" fmla="*/ 17233 h 636302"/>
                  <a:gd name="connsiteX832" fmla="*/ 499229 w 682887"/>
                  <a:gd name="connsiteY832" fmla="*/ 15125 h 636302"/>
                  <a:gd name="connsiteX833" fmla="*/ 498299 w 682887"/>
                  <a:gd name="connsiteY833" fmla="*/ 12788 h 636302"/>
                  <a:gd name="connsiteX834" fmla="*/ 497599 w 682887"/>
                  <a:gd name="connsiteY834" fmla="*/ 10210 h 636302"/>
                  <a:gd name="connsiteX835" fmla="*/ 496893 w 682887"/>
                  <a:gd name="connsiteY835" fmla="*/ 7403 h 636302"/>
                  <a:gd name="connsiteX836" fmla="*/ 495492 w 682887"/>
                  <a:gd name="connsiteY836" fmla="*/ 5308 h 636302"/>
                  <a:gd name="connsiteX837" fmla="*/ 494555 w 682887"/>
                  <a:gd name="connsiteY837" fmla="*/ 2958 h 636302"/>
                  <a:gd name="connsiteX838" fmla="*/ 493155 w 682887"/>
                  <a:gd name="connsiteY838" fmla="*/ 1091 h 636302"/>
                  <a:gd name="connsiteX839" fmla="*/ 490348 w 682887"/>
                  <a:gd name="connsiteY839" fmla="*/ 393 h 636302"/>
                  <a:gd name="connsiteX840" fmla="*/ 488711 w 682887"/>
                  <a:gd name="connsiteY840" fmla="*/ 558 h 636302"/>
                  <a:gd name="connsiteX841" fmla="*/ 488012 w 682887"/>
                  <a:gd name="connsiteY841" fmla="*/ 621 h 636302"/>
                  <a:gd name="connsiteX842" fmla="*/ 485673 w 682887"/>
                  <a:gd name="connsiteY842" fmla="*/ 1561 h 636302"/>
                  <a:gd name="connsiteX843" fmla="*/ 483799 w 682887"/>
                  <a:gd name="connsiteY843" fmla="*/ 3428 h 636302"/>
                  <a:gd name="connsiteX844" fmla="*/ 481929 w 682887"/>
                  <a:gd name="connsiteY844" fmla="*/ 5066 h 636302"/>
                  <a:gd name="connsiteX845" fmla="*/ 480292 w 682887"/>
                  <a:gd name="connsiteY845" fmla="*/ 6933 h 636302"/>
                  <a:gd name="connsiteX846" fmla="*/ 478424 w 682887"/>
                  <a:gd name="connsiteY846" fmla="*/ 8343 h 636302"/>
                  <a:gd name="connsiteX847" fmla="*/ 476086 w 682887"/>
                  <a:gd name="connsiteY847" fmla="*/ 9283 h 636302"/>
                  <a:gd name="connsiteX848" fmla="*/ 473280 w 682887"/>
                  <a:gd name="connsiteY848" fmla="*/ 9981 h 636302"/>
                  <a:gd name="connsiteX849" fmla="*/ 470474 w 682887"/>
                  <a:gd name="connsiteY849" fmla="*/ 10680 h 636302"/>
                  <a:gd name="connsiteX850" fmla="*/ 467905 w 682887"/>
                  <a:gd name="connsiteY850" fmla="*/ 11378 h 636302"/>
                  <a:gd name="connsiteX851" fmla="*/ 465099 w 682887"/>
                  <a:gd name="connsiteY851" fmla="*/ 12077 h 636302"/>
                  <a:gd name="connsiteX852" fmla="*/ 461593 w 682887"/>
                  <a:gd name="connsiteY852" fmla="*/ 12077 h 636302"/>
                  <a:gd name="connsiteX853" fmla="*/ 458549 w 682887"/>
                  <a:gd name="connsiteY853" fmla="*/ 12318 h 636302"/>
                  <a:gd name="connsiteX854" fmla="*/ 455743 w 682887"/>
                  <a:gd name="connsiteY854" fmla="*/ 11619 h 636302"/>
                  <a:gd name="connsiteX855" fmla="*/ 452937 w 682887"/>
                  <a:gd name="connsiteY855" fmla="*/ 10921 h 636302"/>
                  <a:gd name="connsiteX856" fmla="*/ 452391 w 682887"/>
                  <a:gd name="connsiteY856" fmla="*/ 10769 h 636302"/>
                  <a:gd name="connsiteX857" fmla="*/ 450367 w 682887"/>
                  <a:gd name="connsiteY857" fmla="*/ 10210 h 636302"/>
                  <a:gd name="connsiteX858" fmla="*/ 447562 w 682887"/>
                  <a:gd name="connsiteY858" fmla="*/ 9740 h 636302"/>
                  <a:gd name="connsiteX859" fmla="*/ 445224 w 682887"/>
                  <a:gd name="connsiteY859" fmla="*/ 8571 h 636302"/>
                  <a:gd name="connsiteX860" fmla="*/ 440999 w 682887"/>
                  <a:gd name="connsiteY860" fmla="*/ 7822 h 636302"/>
                  <a:gd name="connsiteX861" fmla="*/ 440690 w 682887"/>
                  <a:gd name="connsiteY861" fmla="*/ 8787 h 636302"/>
                  <a:gd name="connsiteX862" fmla="*/ 439612 w 682887"/>
                  <a:gd name="connsiteY862" fmla="*/ 9130 h 636302"/>
                  <a:gd name="connsiteX863" fmla="*/ 437506 w 682887"/>
                  <a:gd name="connsiteY863" fmla="*/ 11264 h 636302"/>
                  <a:gd name="connsiteX864" fmla="*/ 436805 w 682887"/>
                  <a:gd name="connsiteY864" fmla="*/ 11264 h 636302"/>
                  <a:gd name="connsiteX865" fmla="*/ 431521 w 682887"/>
                  <a:gd name="connsiteY865" fmla="*/ 15798 h 636302"/>
                  <a:gd name="connsiteX866" fmla="*/ 431521 w 682887"/>
                  <a:gd name="connsiteY866" fmla="*/ 17245 h 636302"/>
                  <a:gd name="connsiteX867" fmla="*/ 432272 w 682887"/>
                  <a:gd name="connsiteY867" fmla="*/ 17931 h 636302"/>
                  <a:gd name="connsiteX868" fmla="*/ 432246 w 682887"/>
                  <a:gd name="connsiteY868" fmla="*/ 22110 h 636302"/>
                  <a:gd name="connsiteX869" fmla="*/ 430146 w 682887"/>
                  <a:gd name="connsiteY869" fmla="*/ 26326 h 636302"/>
                  <a:gd name="connsiteX870" fmla="*/ 427314 w 682887"/>
                  <a:gd name="connsiteY870" fmla="*/ 29857 h 636302"/>
                  <a:gd name="connsiteX871" fmla="*/ 426287 w 682887"/>
                  <a:gd name="connsiteY871" fmla="*/ 31584 h 636302"/>
                  <a:gd name="connsiteX872" fmla="*/ 422780 w 682887"/>
                  <a:gd name="connsiteY872" fmla="*/ 27368 h 636302"/>
                  <a:gd name="connsiteX873" fmla="*/ 420467 w 682887"/>
                  <a:gd name="connsiteY873" fmla="*/ 27368 h 636302"/>
                  <a:gd name="connsiteX874" fmla="*/ 420538 w 682887"/>
                  <a:gd name="connsiteY874" fmla="*/ 27609 h 636302"/>
                  <a:gd name="connsiteX875" fmla="*/ 420521 w 682887"/>
                  <a:gd name="connsiteY875" fmla="*/ 27964 h 636302"/>
                  <a:gd name="connsiteX876" fmla="*/ 420500 w 682887"/>
                  <a:gd name="connsiteY876" fmla="*/ 28434 h 636302"/>
                  <a:gd name="connsiteX877" fmla="*/ 420558 w 682887"/>
                  <a:gd name="connsiteY877" fmla="*/ 28663 h 636302"/>
                  <a:gd name="connsiteX878" fmla="*/ 420641 w 682887"/>
                  <a:gd name="connsiteY878" fmla="*/ 28980 h 636302"/>
                  <a:gd name="connsiteX879" fmla="*/ 421093 w 682887"/>
                  <a:gd name="connsiteY879" fmla="*/ 29412 h 636302"/>
                  <a:gd name="connsiteX880" fmla="*/ 421164 w 682887"/>
                  <a:gd name="connsiteY880" fmla="*/ 29476 h 636302"/>
                  <a:gd name="connsiteX881" fmla="*/ 421174 w 682887"/>
                  <a:gd name="connsiteY881" fmla="*/ 29488 h 636302"/>
                  <a:gd name="connsiteX882" fmla="*/ 421302 w 682887"/>
                  <a:gd name="connsiteY882" fmla="*/ 29666 h 636302"/>
                  <a:gd name="connsiteX883" fmla="*/ 421425 w 682887"/>
                  <a:gd name="connsiteY883" fmla="*/ 29844 h 636302"/>
                  <a:gd name="connsiteX884" fmla="*/ 422217 w 682887"/>
                  <a:gd name="connsiteY884" fmla="*/ 31101 h 636302"/>
                  <a:gd name="connsiteX885" fmla="*/ 422561 w 682887"/>
                  <a:gd name="connsiteY885" fmla="*/ 31736 h 636302"/>
                  <a:gd name="connsiteX886" fmla="*/ 423075 w 682887"/>
                  <a:gd name="connsiteY886" fmla="*/ 32562 h 636302"/>
                  <a:gd name="connsiteX887" fmla="*/ 423163 w 682887"/>
                  <a:gd name="connsiteY887" fmla="*/ 32689 h 636302"/>
                  <a:gd name="connsiteX888" fmla="*/ 423231 w 682887"/>
                  <a:gd name="connsiteY888" fmla="*/ 32765 h 636302"/>
                  <a:gd name="connsiteX889" fmla="*/ 423248 w 682887"/>
                  <a:gd name="connsiteY889" fmla="*/ 32790 h 636302"/>
                  <a:gd name="connsiteX890" fmla="*/ 424082 w 682887"/>
                  <a:gd name="connsiteY890" fmla="*/ 33489 h 636302"/>
                  <a:gd name="connsiteX891" fmla="*/ 424108 w 682887"/>
                  <a:gd name="connsiteY891" fmla="*/ 33527 h 636302"/>
                  <a:gd name="connsiteX892" fmla="*/ 424219 w 682887"/>
                  <a:gd name="connsiteY892" fmla="*/ 33667 h 636302"/>
                  <a:gd name="connsiteX893" fmla="*/ 424981 w 682887"/>
                  <a:gd name="connsiteY893" fmla="*/ 34619 h 636302"/>
                  <a:gd name="connsiteX894" fmla="*/ 425724 w 682887"/>
                  <a:gd name="connsiteY894" fmla="*/ 35496 h 636302"/>
                  <a:gd name="connsiteX895" fmla="*/ 425816 w 682887"/>
                  <a:gd name="connsiteY895" fmla="*/ 35597 h 636302"/>
                  <a:gd name="connsiteX896" fmla="*/ 425849 w 682887"/>
                  <a:gd name="connsiteY896" fmla="*/ 35635 h 636302"/>
                  <a:gd name="connsiteX897" fmla="*/ 425849 w 682887"/>
                  <a:gd name="connsiteY897" fmla="*/ 35635 h 636302"/>
                  <a:gd name="connsiteX898" fmla="*/ 425915 w 682887"/>
                  <a:gd name="connsiteY898" fmla="*/ 35877 h 636302"/>
                  <a:gd name="connsiteX899" fmla="*/ 426015 w 682887"/>
                  <a:gd name="connsiteY899" fmla="*/ 36232 h 636302"/>
                  <a:gd name="connsiteX900" fmla="*/ 426324 w 682887"/>
                  <a:gd name="connsiteY900" fmla="*/ 37350 h 636302"/>
                  <a:gd name="connsiteX901" fmla="*/ 426170 w 682887"/>
                  <a:gd name="connsiteY901" fmla="*/ 37972 h 636302"/>
                  <a:gd name="connsiteX902" fmla="*/ 426170 w 682887"/>
                  <a:gd name="connsiteY902" fmla="*/ 37972 h 636302"/>
                  <a:gd name="connsiteX903" fmla="*/ 425887 w 682887"/>
                  <a:gd name="connsiteY903" fmla="*/ 38290 h 636302"/>
                  <a:gd name="connsiteX904" fmla="*/ 425342 w 682887"/>
                  <a:gd name="connsiteY904" fmla="*/ 38696 h 636302"/>
                  <a:gd name="connsiteX905" fmla="*/ 424462 w 682887"/>
                  <a:gd name="connsiteY905" fmla="*/ 38734 h 636302"/>
                  <a:gd name="connsiteX906" fmla="*/ 423325 w 682887"/>
                  <a:gd name="connsiteY906" fmla="*/ 38937 h 636302"/>
                  <a:gd name="connsiteX907" fmla="*/ 422779 w 682887"/>
                  <a:gd name="connsiteY907" fmla="*/ 40093 h 636302"/>
                  <a:gd name="connsiteX908" fmla="*/ 422779 w 682887"/>
                  <a:gd name="connsiteY908" fmla="*/ 41058 h 636302"/>
                  <a:gd name="connsiteX909" fmla="*/ 422626 w 682887"/>
                  <a:gd name="connsiteY909" fmla="*/ 41706 h 636302"/>
                  <a:gd name="connsiteX910" fmla="*/ 421745 w 682887"/>
                  <a:gd name="connsiteY910" fmla="*/ 42950 h 636302"/>
                  <a:gd name="connsiteX911" fmla="*/ 420699 w 682887"/>
                  <a:gd name="connsiteY911" fmla="*/ 43789 h 636302"/>
                  <a:gd name="connsiteX912" fmla="*/ 420018 w 682887"/>
                  <a:gd name="connsiteY912" fmla="*/ 43992 h 636302"/>
                  <a:gd name="connsiteX913" fmla="*/ 418361 w 682887"/>
                  <a:gd name="connsiteY913" fmla="*/ 43916 h 636302"/>
                  <a:gd name="connsiteX914" fmla="*/ 417243 w 682887"/>
                  <a:gd name="connsiteY914" fmla="*/ 44601 h 636302"/>
                  <a:gd name="connsiteX915" fmla="*/ 417045 w 682887"/>
                  <a:gd name="connsiteY915" fmla="*/ 45478 h 636302"/>
                  <a:gd name="connsiteX916" fmla="*/ 417854 w 682887"/>
                  <a:gd name="connsiteY916" fmla="*/ 46011 h 636302"/>
                  <a:gd name="connsiteX917" fmla="*/ 419209 w 682887"/>
                  <a:gd name="connsiteY917" fmla="*/ 46456 h 636302"/>
                  <a:gd name="connsiteX918" fmla="*/ 420185 w 682887"/>
                  <a:gd name="connsiteY918" fmla="*/ 46964 h 636302"/>
                  <a:gd name="connsiteX919" fmla="*/ 421077 w 682887"/>
                  <a:gd name="connsiteY919" fmla="*/ 47764 h 636302"/>
                  <a:gd name="connsiteX920" fmla="*/ 421155 w 682887"/>
                  <a:gd name="connsiteY920" fmla="*/ 48551 h 636302"/>
                  <a:gd name="connsiteX921" fmla="*/ 420428 w 682887"/>
                  <a:gd name="connsiteY921" fmla="*/ 49389 h 636302"/>
                  <a:gd name="connsiteX922" fmla="*/ 419531 w 682887"/>
                  <a:gd name="connsiteY922" fmla="*/ 49986 h 636302"/>
                  <a:gd name="connsiteX923" fmla="*/ 418098 w 682887"/>
                  <a:gd name="connsiteY923" fmla="*/ 51447 h 636302"/>
                  <a:gd name="connsiteX924" fmla="*/ 417167 w 682887"/>
                  <a:gd name="connsiteY924" fmla="*/ 51599 h 636302"/>
                  <a:gd name="connsiteX925" fmla="*/ 416005 w 682887"/>
                  <a:gd name="connsiteY925" fmla="*/ 51142 h 636302"/>
                  <a:gd name="connsiteX926" fmla="*/ 415298 w 682887"/>
                  <a:gd name="connsiteY926" fmla="*/ 50380 h 636302"/>
                  <a:gd name="connsiteX927" fmla="*/ 415799 w 682887"/>
                  <a:gd name="connsiteY927" fmla="*/ 49618 h 636302"/>
                  <a:gd name="connsiteX928" fmla="*/ 416178 w 682887"/>
                  <a:gd name="connsiteY928" fmla="*/ 48767 h 636302"/>
                  <a:gd name="connsiteX929" fmla="*/ 416121 w 682887"/>
                  <a:gd name="connsiteY929" fmla="*/ 48221 h 636302"/>
                  <a:gd name="connsiteX930" fmla="*/ 415703 w 682887"/>
                  <a:gd name="connsiteY930" fmla="*/ 47675 h 636302"/>
                  <a:gd name="connsiteX931" fmla="*/ 415106 w 682887"/>
                  <a:gd name="connsiteY931" fmla="*/ 47738 h 636302"/>
                  <a:gd name="connsiteX932" fmla="*/ 414322 w 682887"/>
                  <a:gd name="connsiteY932" fmla="*/ 48234 h 636302"/>
                  <a:gd name="connsiteX933" fmla="*/ 413108 w 682887"/>
                  <a:gd name="connsiteY933" fmla="*/ 48678 h 636302"/>
                  <a:gd name="connsiteX934" fmla="*/ 411780 w 682887"/>
                  <a:gd name="connsiteY934" fmla="*/ 48005 h 636302"/>
                  <a:gd name="connsiteX935" fmla="*/ 411182 w 682887"/>
                  <a:gd name="connsiteY935" fmla="*/ 46913 h 636302"/>
                  <a:gd name="connsiteX936" fmla="*/ 410135 w 682887"/>
                  <a:gd name="connsiteY936" fmla="*/ 45605 h 636302"/>
                  <a:gd name="connsiteX937" fmla="*/ 409371 w 682887"/>
                  <a:gd name="connsiteY937" fmla="*/ 45236 h 636302"/>
                  <a:gd name="connsiteX938" fmla="*/ 408530 w 682887"/>
                  <a:gd name="connsiteY938" fmla="*/ 45363 h 636302"/>
                  <a:gd name="connsiteX939" fmla="*/ 408015 w 682887"/>
                  <a:gd name="connsiteY939" fmla="*/ 46265 h 636302"/>
                  <a:gd name="connsiteX940" fmla="*/ 408607 w 682887"/>
                  <a:gd name="connsiteY940" fmla="*/ 46938 h 636302"/>
                  <a:gd name="connsiteX941" fmla="*/ 408935 w 682887"/>
                  <a:gd name="connsiteY941" fmla="*/ 47751 h 636302"/>
                  <a:gd name="connsiteX942" fmla="*/ 408755 w 682887"/>
                  <a:gd name="connsiteY942" fmla="*/ 48462 h 636302"/>
                  <a:gd name="connsiteX943" fmla="*/ 408132 w 682887"/>
                  <a:gd name="connsiteY943" fmla="*/ 48983 h 636302"/>
                  <a:gd name="connsiteX944" fmla="*/ 406931 w 682887"/>
                  <a:gd name="connsiteY944" fmla="*/ 48881 h 636302"/>
                  <a:gd name="connsiteX945" fmla="*/ 405679 w 682887"/>
                  <a:gd name="connsiteY945" fmla="*/ 47853 h 636302"/>
                  <a:gd name="connsiteX946" fmla="*/ 405171 w 682887"/>
                  <a:gd name="connsiteY946" fmla="*/ 47814 h 636302"/>
                  <a:gd name="connsiteX947" fmla="*/ 404953 w 682887"/>
                  <a:gd name="connsiteY947" fmla="*/ 48564 h 636302"/>
                  <a:gd name="connsiteX948" fmla="*/ 404960 w 682887"/>
                  <a:gd name="connsiteY948" fmla="*/ 49681 h 636302"/>
                  <a:gd name="connsiteX949" fmla="*/ 405036 w 682887"/>
                  <a:gd name="connsiteY949" fmla="*/ 51180 h 636302"/>
                  <a:gd name="connsiteX950" fmla="*/ 405254 w 682887"/>
                  <a:gd name="connsiteY950" fmla="*/ 51840 h 636302"/>
                  <a:gd name="connsiteX951" fmla="*/ 406416 w 682887"/>
                  <a:gd name="connsiteY951" fmla="*/ 52501 h 636302"/>
                  <a:gd name="connsiteX952" fmla="*/ 407118 w 682887"/>
                  <a:gd name="connsiteY952" fmla="*/ 52552 h 636302"/>
                  <a:gd name="connsiteX953" fmla="*/ 407734 w 682887"/>
                  <a:gd name="connsiteY953" fmla="*/ 51485 h 636302"/>
                  <a:gd name="connsiteX954" fmla="*/ 408202 w 682887"/>
                  <a:gd name="connsiteY954" fmla="*/ 49999 h 636302"/>
                  <a:gd name="connsiteX955" fmla="*/ 408633 w 682887"/>
                  <a:gd name="connsiteY955" fmla="*/ 50215 h 636302"/>
                  <a:gd name="connsiteX956" fmla="*/ 409391 w 682887"/>
                  <a:gd name="connsiteY956" fmla="*/ 50939 h 636302"/>
                  <a:gd name="connsiteX957" fmla="*/ 410051 w 682887"/>
                  <a:gd name="connsiteY957" fmla="*/ 52259 h 636302"/>
                  <a:gd name="connsiteX958" fmla="*/ 410854 w 682887"/>
                  <a:gd name="connsiteY958" fmla="*/ 53720 h 636302"/>
                  <a:gd name="connsiteX959" fmla="*/ 411162 w 682887"/>
                  <a:gd name="connsiteY959" fmla="*/ 55790 h 636302"/>
                  <a:gd name="connsiteX960" fmla="*/ 411568 w 682887"/>
                  <a:gd name="connsiteY960" fmla="*/ 57454 h 636302"/>
                  <a:gd name="connsiteX961" fmla="*/ 411618 w 682887"/>
                  <a:gd name="connsiteY961" fmla="*/ 58851 h 636302"/>
                  <a:gd name="connsiteX962" fmla="*/ 411375 w 682887"/>
                  <a:gd name="connsiteY962" fmla="*/ 59397 h 636302"/>
                  <a:gd name="connsiteX963" fmla="*/ 410463 w 682887"/>
                  <a:gd name="connsiteY963" fmla="*/ 59880 h 636302"/>
                  <a:gd name="connsiteX964" fmla="*/ 409480 w 682887"/>
                  <a:gd name="connsiteY964" fmla="*/ 59524 h 636302"/>
                  <a:gd name="connsiteX965" fmla="*/ 408998 w 682887"/>
                  <a:gd name="connsiteY965" fmla="*/ 58381 h 636302"/>
                  <a:gd name="connsiteX966" fmla="*/ 409017 w 682887"/>
                  <a:gd name="connsiteY966" fmla="*/ 57035 h 636302"/>
                  <a:gd name="connsiteX967" fmla="*/ 408498 w 682887"/>
                  <a:gd name="connsiteY967" fmla="*/ 56209 h 636302"/>
                  <a:gd name="connsiteX968" fmla="*/ 407714 w 682887"/>
                  <a:gd name="connsiteY968" fmla="*/ 56095 h 636302"/>
                  <a:gd name="connsiteX969" fmla="*/ 407220 w 682887"/>
                  <a:gd name="connsiteY969" fmla="*/ 56946 h 636302"/>
                  <a:gd name="connsiteX970" fmla="*/ 407168 w 682887"/>
                  <a:gd name="connsiteY970" fmla="*/ 58000 h 636302"/>
                  <a:gd name="connsiteX971" fmla="*/ 406771 w 682887"/>
                  <a:gd name="connsiteY971" fmla="*/ 59511 h 636302"/>
                  <a:gd name="connsiteX972" fmla="*/ 406057 w 682887"/>
                  <a:gd name="connsiteY972" fmla="*/ 60108 h 636302"/>
                  <a:gd name="connsiteX973" fmla="*/ 405036 w 682887"/>
                  <a:gd name="connsiteY973" fmla="*/ 60324 h 636302"/>
                  <a:gd name="connsiteX974" fmla="*/ 404028 w 682887"/>
                  <a:gd name="connsiteY974" fmla="*/ 61061 h 636302"/>
                  <a:gd name="connsiteX975" fmla="*/ 403489 w 682887"/>
                  <a:gd name="connsiteY975" fmla="*/ 62166 h 636302"/>
                  <a:gd name="connsiteX976" fmla="*/ 403630 w 682887"/>
                  <a:gd name="connsiteY976" fmla="*/ 62851 h 636302"/>
                  <a:gd name="connsiteX977" fmla="*/ 404362 w 682887"/>
                  <a:gd name="connsiteY977" fmla="*/ 63181 h 636302"/>
                  <a:gd name="connsiteX978" fmla="*/ 405280 w 682887"/>
                  <a:gd name="connsiteY978" fmla="*/ 63042 h 636302"/>
                  <a:gd name="connsiteX979" fmla="*/ 406141 w 682887"/>
                  <a:gd name="connsiteY979" fmla="*/ 63270 h 636302"/>
                  <a:gd name="connsiteX980" fmla="*/ 406397 w 682887"/>
                  <a:gd name="connsiteY980" fmla="*/ 63715 h 636302"/>
                  <a:gd name="connsiteX981" fmla="*/ 405897 w 682887"/>
                  <a:gd name="connsiteY981" fmla="*/ 64604 h 636302"/>
                  <a:gd name="connsiteX982" fmla="*/ 405505 w 682887"/>
                  <a:gd name="connsiteY982" fmla="*/ 65798 h 636302"/>
                  <a:gd name="connsiteX983" fmla="*/ 405628 w 682887"/>
                  <a:gd name="connsiteY983" fmla="*/ 66903 h 636302"/>
                  <a:gd name="connsiteX984" fmla="*/ 406443 w 682887"/>
                  <a:gd name="connsiteY984" fmla="*/ 67690 h 636302"/>
                  <a:gd name="connsiteX985" fmla="*/ 407547 w 682887"/>
                  <a:gd name="connsiteY985" fmla="*/ 67601 h 636302"/>
                  <a:gd name="connsiteX986" fmla="*/ 409429 w 682887"/>
                  <a:gd name="connsiteY986" fmla="*/ 67855 h 636302"/>
                  <a:gd name="connsiteX987" fmla="*/ 411137 w 682887"/>
                  <a:gd name="connsiteY987" fmla="*/ 68592 h 636302"/>
                  <a:gd name="connsiteX988" fmla="*/ 411837 w 682887"/>
                  <a:gd name="connsiteY988" fmla="*/ 68376 h 636302"/>
                  <a:gd name="connsiteX989" fmla="*/ 412081 w 682887"/>
                  <a:gd name="connsiteY989" fmla="*/ 67436 h 636302"/>
                  <a:gd name="connsiteX990" fmla="*/ 410732 w 682887"/>
                  <a:gd name="connsiteY990" fmla="*/ 66560 h 636302"/>
                  <a:gd name="connsiteX991" fmla="*/ 409307 w 682887"/>
                  <a:gd name="connsiteY991" fmla="*/ 65480 h 636302"/>
                  <a:gd name="connsiteX992" fmla="*/ 409820 w 682887"/>
                  <a:gd name="connsiteY992" fmla="*/ 64680 h 636302"/>
                  <a:gd name="connsiteX993" fmla="*/ 411721 w 682887"/>
                  <a:gd name="connsiteY993" fmla="*/ 64147 h 636302"/>
                  <a:gd name="connsiteX994" fmla="*/ 412787 w 682887"/>
                  <a:gd name="connsiteY994" fmla="*/ 63436 h 636302"/>
                  <a:gd name="connsiteX995" fmla="*/ 413936 w 682887"/>
                  <a:gd name="connsiteY995" fmla="*/ 62381 h 636302"/>
                  <a:gd name="connsiteX996" fmla="*/ 415202 w 682887"/>
                  <a:gd name="connsiteY996" fmla="*/ 62585 h 636302"/>
                  <a:gd name="connsiteX997" fmla="*/ 417829 w 682887"/>
                  <a:gd name="connsiteY997" fmla="*/ 63639 h 636302"/>
                  <a:gd name="connsiteX998" fmla="*/ 420428 w 682887"/>
                  <a:gd name="connsiteY998" fmla="*/ 64452 h 636302"/>
                  <a:gd name="connsiteX999" fmla="*/ 422239 w 682887"/>
                  <a:gd name="connsiteY999" fmla="*/ 65112 h 636302"/>
                  <a:gd name="connsiteX1000" fmla="*/ 422741 w 682887"/>
                  <a:gd name="connsiteY1000" fmla="*/ 66230 h 636302"/>
                  <a:gd name="connsiteX1001" fmla="*/ 422824 w 682887"/>
                  <a:gd name="connsiteY1001" fmla="*/ 67525 h 636302"/>
                  <a:gd name="connsiteX1002" fmla="*/ 422542 w 682887"/>
                  <a:gd name="connsiteY1002" fmla="*/ 68300 h 636302"/>
                  <a:gd name="connsiteX1003" fmla="*/ 422189 w 682887"/>
                  <a:gd name="connsiteY1003" fmla="*/ 69049 h 636302"/>
                  <a:gd name="connsiteX1004" fmla="*/ 421636 w 682887"/>
                  <a:gd name="connsiteY1004" fmla="*/ 69570 h 636302"/>
                  <a:gd name="connsiteX1005" fmla="*/ 420178 w 682887"/>
                  <a:gd name="connsiteY1005" fmla="*/ 69252 h 636302"/>
                  <a:gd name="connsiteX1006" fmla="*/ 418470 w 682887"/>
                  <a:gd name="connsiteY1006" fmla="*/ 69658 h 636302"/>
                  <a:gd name="connsiteX1007" fmla="*/ 417501 w 682887"/>
                  <a:gd name="connsiteY1007" fmla="*/ 70332 h 636302"/>
                  <a:gd name="connsiteX1008" fmla="*/ 417032 w 682887"/>
                  <a:gd name="connsiteY1008" fmla="*/ 71475 h 636302"/>
                  <a:gd name="connsiteX1009" fmla="*/ 417764 w 682887"/>
                  <a:gd name="connsiteY1009" fmla="*/ 72198 h 636302"/>
                  <a:gd name="connsiteX1010" fmla="*/ 419042 w 682887"/>
                  <a:gd name="connsiteY1010" fmla="*/ 72567 h 636302"/>
                  <a:gd name="connsiteX1011" fmla="*/ 419851 w 682887"/>
                  <a:gd name="connsiteY1011" fmla="*/ 73265 h 636302"/>
                  <a:gd name="connsiteX1012" fmla="*/ 420500 w 682887"/>
                  <a:gd name="connsiteY1012" fmla="*/ 73964 h 636302"/>
                  <a:gd name="connsiteX1013" fmla="*/ 420256 w 682887"/>
                  <a:gd name="connsiteY1013" fmla="*/ 74929 h 636302"/>
                  <a:gd name="connsiteX1014" fmla="*/ 419537 w 682887"/>
                  <a:gd name="connsiteY1014" fmla="*/ 75793 h 636302"/>
                  <a:gd name="connsiteX1015" fmla="*/ 419170 w 682887"/>
                  <a:gd name="connsiteY1015" fmla="*/ 77533 h 636302"/>
                  <a:gd name="connsiteX1016" fmla="*/ 418638 w 682887"/>
                  <a:gd name="connsiteY1016" fmla="*/ 78790 h 636302"/>
                  <a:gd name="connsiteX1017" fmla="*/ 416903 w 682887"/>
                  <a:gd name="connsiteY1017" fmla="*/ 79463 h 636302"/>
                  <a:gd name="connsiteX1018" fmla="*/ 415427 w 682887"/>
                  <a:gd name="connsiteY1018" fmla="*/ 80009 h 636302"/>
                  <a:gd name="connsiteX1019" fmla="*/ 415331 w 682887"/>
                  <a:gd name="connsiteY1019" fmla="*/ 81089 h 636302"/>
                  <a:gd name="connsiteX1020" fmla="*/ 415850 w 682887"/>
                  <a:gd name="connsiteY1020" fmla="*/ 83184 h 636302"/>
                  <a:gd name="connsiteX1021" fmla="*/ 415522 w 682887"/>
                  <a:gd name="connsiteY1021" fmla="*/ 85648 h 636302"/>
                  <a:gd name="connsiteX1022" fmla="*/ 415703 w 682887"/>
                  <a:gd name="connsiteY1022" fmla="*/ 86994 h 636302"/>
                  <a:gd name="connsiteX1023" fmla="*/ 416223 w 682887"/>
                  <a:gd name="connsiteY1023" fmla="*/ 87972 h 636302"/>
                  <a:gd name="connsiteX1024" fmla="*/ 416190 w 682887"/>
                  <a:gd name="connsiteY1024" fmla="*/ 88353 h 636302"/>
                  <a:gd name="connsiteX1025" fmla="*/ 416165 w 682887"/>
                  <a:gd name="connsiteY1025" fmla="*/ 88531 h 636302"/>
                  <a:gd name="connsiteX1026" fmla="*/ 415535 w 682887"/>
                  <a:gd name="connsiteY1026" fmla="*/ 88505 h 636302"/>
                  <a:gd name="connsiteX1027" fmla="*/ 414804 w 682887"/>
                  <a:gd name="connsiteY1027" fmla="*/ 88480 h 636302"/>
                  <a:gd name="connsiteX1028" fmla="*/ 413520 w 682887"/>
                  <a:gd name="connsiteY1028" fmla="*/ 89064 h 636302"/>
                  <a:gd name="connsiteX1029" fmla="*/ 413076 w 682887"/>
                  <a:gd name="connsiteY1029" fmla="*/ 88886 h 636302"/>
                  <a:gd name="connsiteX1030" fmla="*/ 412568 w 682887"/>
                  <a:gd name="connsiteY1030" fmla="*/ 88696 h 636302"/>
                  <a:gd name="connsiteX1031" fmla="*/ 412446 w 682887"/>
                  <a:gd name="connsiteY1031" fmla="*/ 89788 h 636302"/>
                  <a:gd name="connsiteX1032" fmla="*/ 410990 w 682887"/>
                  <a:gd name="connsiteY1032" fmla="*/ 90652 h 636302"/>
                  <a:gd name="connsiteX1033" fmla="*/ 409820 w 682887"/>
                  <a:gd name="connsiteY1033" fmla="*/ 91147 h 636302"/>
                  <a:gd name="connsiteX1034" fmla="*/ 408690 w 682887"/>
                  <a:gd name="connsiteY1034" fmla="*/ 91261 h 636302"/>
                  <a:gd name="connsiteX1035" fmla="*/ 407605 w 682887"/>
                  <a:gd name="connsiteY1035" fmla="*/ 91490 h 636302"/>
                  <a:gd name="connsiteX1036" fmla="*/ 407168 w 682887"/>
                  <a:gd name="connsiteY1036" fmla="*/ 91858 h 636302"/>
                  <a:gd name="connsiteX1037" fmla="*/ 406559 w 682887"/>
                  <a:gd name="connsiteY1037" fmla="*/ 92392 h 636302"/>
                  <a:gd name="connsiteX1038" fmla="*/ 406218 w 682887"/>
                  <a:gd name="connsiteY1038" fmla="*/ 92734 h 636302"/>
                  <a:gd name="connsiteX1039" fmla="*/ 405601 w 682887"/>
                  <a:gd name="connsiteY1039" fmla="*/ 93331 h 636302"/>
                  <a:gd name="connsiteX1040" fmla="*/ 404870 w 682887"/>
                  <a:gd name="connsiteY1040" fmla="*/ 93115 h 636302"/>
                  <a:gd name="connsiteX1041" fmla="*/ 404542 w 682887"/>
                  <a:gd name="connsiteY1041" fmla="*/ 93230 h 636302"/>
                  <a:gd name="connsiteX1042" fmla="*/ 404202 w 682887"/>
                  <a:gd name="connsiteY1042" fmla="*/ 93331 h 636302"/>
                  <a:gd name="connsiteX1043" fmla="*/ 403515 w 682887"/>
                  <a:gd name="connsiteY1043" fmla="*/ 94093 h 636302"/>
                  <a:gd name="connsiteX1044" fmla="*/ 402763 w 682887"/>
                  <a:gd name="connsiteY1044" fmla="*/ 94830 h 636302"/>
                  <a:gd name="connsiteX1045" fmla="*/ 402622 w 682887"/>
                  <a:gd name="connsiteY1045" fmla="*/ 95630 h 636302"/>
                  <a:gd name="connsiteX1046" fmla="*/ 402641 w 682887"/>
                  <a:gd name="connsiteY1046" fmla="*/ 96557 h 636302"/>
                  <a:gd name="connsiteX1047" fmla="*/ 402384 w 682887"/>
                  <a:gd name="connsiteY1047" fmla="*/ 97535 h 636302"/>
                  <a:gd name="connsiteX1048" fmla="*/ 402403 w 682887"/>
                  <a:gd name="connsiteY1048" fmla="*/ 97637 h 636302"/>
                  <a:gd name="connsiteX1049" fmla="*/ 402538 w 682887"/>
                  <a:gd name="connsiteY1049" fmla="*/ 98475 h 636302"/>
                  <a:gd name="connsiteX1050" fmla="*/ 402725 w 682887"/>
                  <a:gd name="connsiteY1050" fmla="*/ 98957 h 636302"/>
                  <a:gd name="connsiteX1051" fmla="*/ 402783 w 682887"/>
                  <a:gd name="connsiteY1051" fmla="*/ 99161 h 636302"/>
                  <a:gd name="connsiteX1052" fmla="*/ 402513 w 682887"/>
                  <a:gd name="connsiteY1052" fmla="*/ 99389 h 636302"/>
                  <a:gd name="connsiteX1053" fmla="*/ 402063 w 682887"/>
                  <a:gd name="connsiteY1053" fmla="*/ 99770 h 636302"/>
                  <a:gd name="connsiteX1054" fmla="*/ 401306 w 682887"/>
                  <a:gd name="connsiteY1054" fmla="*/ 100570 h 636302"/>
                  <a:gd name="connsiteX1055" fmla="*/ 400561 w 682887"/>
                  <a:gd name="connsiteY1055" fmla="*/ 101116 h 636302"/>
                  <a:gd name="connsiteX1056" fmla="*/ 400060 w 682887"/>
                  <a:gd name="connsiteY1056" fmla="*/ 101815 h 636302"/>
                  <a:gd name="connsiteX1057" fmla="*/ 400124 w 682887"/>
                  <a:gd name="connsiteY1057" fmla="*/ 102196 h 636302"/>
                  <a:gd name="connsiteX1058" fmla="*/ 400207 w 682887"/>
                  <a:gd name="connsiteY1058" fmla="*/ 102691 h 636302"/>
                  <a:gd name="connsiteX1059" fmla="*/ 399636 w 682887"/>
                  <a:gd name="connsiteY1059" fmla="*/ 103377 h 636302"/>
                  <a:gd name="connsiteX1060" fmla="*/ 398911 w 682887"/>
                  <a:gd name="connsiteY1060" fmla="*/ 103796 h 636302"/>
                  <a:gd name="connsiteX1061" fmla="*/ 398184 w 682887"/>
                  <a:gd name="connsiteY1061" fmla="*/ 104571 h 636302"/>
                  <a:gd name="connsiteX1062" fmla="*/ 397304 w 682887"/>
                  <a:gd name="connsiteY1062" fmla="*/ 104558 h 636302"/>
                  <a:gd name="connsiteX1063" fmla="*/ 397048 w 682887"/>
                  <a:gd name="connsiteY1063" fmla="*/ 104558 h 636302"/>
                  <a:gd name="connsiteX1064" fmla="*/ 396881 w 682887"/>
                  <a:gd name="connsiteY1064" fmla="*/ 104660 h 636302"/>
                  <a:gd name="connsiteX1065" fmla="*/ 396072 w 682887"/>
                  <a:gd name="connsiteY1065" fmla="*/ 105130 h 636302"/>
                  <a:gd name="connsiteX1066" fmla="*/ 395442 w 682887"/>
                  <a:gd name="connsiteY1066" fmla="*/ 105866 h 636302"/>
                  <a:gd name="connsiteX1067" fmla="*/ 395417 w 682887"/>
                  <a:gd name="connsiteY1067" fmla="*/ 106069 h 636302"/>
                  <a:gd name="connsiteX1068" fmla="*/ 395392 w 682887"/>
                  <a:gd name="connsiteY1068" fmla="*/ 106247 h 636302"/>
                  <a:gd name="connsiteX1069" fmla="*/ 394171 w 682887"/>
                  <a:gd name="connsiteY1069" fmla="*/ 106616 h 636302"/>
                  <a:gd name="connsiteX1070" fmla="*/ 393625 w 682887"/>
                  <a:gd name="connsiteY1070" fmla="*/ 107314 h 636302"/>
                  <a:gd name="connsiteX1071" fmla="*/ 393683 w 682887"/>
                  <a:gd name="connsiteY1071" fmla="*/ 107911 h 636302"/>
                  <a:gd name="connsiteX1072" fmla="*/ 393703 w 682887"/>
                  <a:gd name="connsiteY1072" fmla="*/ 108063 h 636302"/>
                  <a:gd name="connsiteX1073" fmla="*/ 393009 w 682887"/>
                  <a:gd name="connsiteY1073" fmla="*/ 108267 h 636302"/>
                  <a:gd name="connsiteX1074" fmla="*/ 392495 w 682887"/>
                  <a:gd name="connsiteY1074" fmla="*/ 108419 h 636302"/>
                  <a:gd name="connsiteX1075" fmla="*/ 391956 w 682887"/>
                  <a:gd name="connsiteY1075" fmla="*/ 108724 h 636302"/>
                  <a:gd name="connsiteX1076" fmla="*/ 391795 w 682887"/>
                  <a:gd name="connsiteY1076" fmla="*/ 108813 h 636302"/>
                  <a:gd name="connsiteX1077" fmla="*/ 392104 w 682887"/>
                  <a:gd name="connsiteY1077" fmla="*/ 109283 h 636302"/>
                  <a:gd name="connsiteX1078" fmla="*/ 392257 w 682887"/>
                  <a:gd name="connsiteY1078" fmla="*/ 109511 h 636302"/>
                  <a:gd name="connsiteX1079" fmla="*/ 391923 w 682887"/>
                  <a:gd name="connsiteY1079" fmla="*/ 110616 h 636302"/>
                  <a:gd name="connsiteX1080" fmla="*/ 392085 w 682887"/>
                  <a:gd name="connsiteY1080" fmla="*/ 111302 h 636302"/>
                  <a:gd name="connsiteX1081" fmla="*/ 392116 w 682887"/>
                  <a:gd name="connsiteY1081" fmla="*/ 111429 h 636302"/>
                  <a:gd name="connsiteX1082" fmla="*/ 392520 w 682887"/>
                  <a:gd name="connsiteY1082" fmla="*/ 112077 h 636302"/>
                  <a:gd name="connsiteX1083" fmla="*/ 392276 w 682887"/>
                  <a:gd name="connsiteY1083" fmla="*/ 112889 h 636302"/>
                  <a:gd name="connsiteX1084" fmla="*/ 392219 w 682887"/>
                  <a:gd name="connsiteY1084" fmla="*/ 113080 h 636302"/>
                  <a:gd name="connsiteX1085" fmla="*/ 392309 w 682887"/>
                  <a:gd name="connsiteY1085" fmla="*/ 113473 h 636302"/>
                  <a:gd name="connsiteX1086" fmla="*/ 392457 w 682887"/>
                  <a:gd name="connsiteY1086" fmla="*/ 114147 h 636302"/>
                  <a:gd name="connsiteX1087" fmla="*/ 392226 w 682887"/>
                  <a:gd name="connsiteY1087" fmla="*/ 115213 h 636302"/>
                  <a:gd name="connsiteX1088" fmla="*/ 392167 w 682887"/>
                  <a:gd name="connsiteY1088" fmla="*/ 115455 h 636302"/>
                  <a:gd name="connsiteX1089" fmla="*/ 392032 w 682887"/>
                  <a:gd name="connsiteY1089" fmla="*/ 117144 h 636302"/>
                  <a:gd name="connsiteX1090" fmla="*/ 391872 w 682887"/>
                  <a:gd name="connsiteY1090" fmla="*/ 118566 h 636302"/>
                  <a:gd name="connsiteX1091" fmla="*/ 391847 w 682887"/>
                  <a:gd name="connsiteY1091" fmla="*/ 118846 h 636302"/>
                  <a:gd name="connsiteX1092" fmla="*/ 391789 w 682887"/>
                  <a:gd name="connsiteY1092" fmla="*/ 119239 h 636302"/>
                  <a:gd name="connsiteX1093" fmla="*/ 391635 w 682887"/>
                  <a:gd name="connsiteY1093" fmla="*/ 120243 h 636302"/>
                  <a:gd name="connsiteX1094" fmla="*/ 391711 w 682887"/>
                  <a:gd name="connsiteY1094" fmla="*/ 120878 h 636302"/>
                  <a:gd name="connsiteX1095" fmla="*/ 391763 w 682887"/>
                  <a:gd name="connsiteY1095" fmla="*/ 121348 h 636302"/>
                  <a:gd name="connsiteX1096" fmla="*/ 392110 w 682887"/>
                  <a:gd name="connsiteY1096" fmla="*/ 121830 h 636302"/>
                  <a:gd name="connsiteX1097" fmla="*/ 392566 w 682887"/>
                  <a:gd name="connsiteY1097" fmla="*/ 122465 h 636302"/>
                  <a:gd name="connsiteX1098" fmla="*/ 392784 w 682887"/>
                  <a:gd name="connsiteY1098" fmla="*/ 124129 h 636302"/>
                  <a:gd name="connsiteX1099" fmla="*/ 392810 w 682887"/>
                  <a:gd name="connsiteY1099" fmla="*/ 125754 h 636302"/>
                  <a:gd name="connsiteX1100" fmla="*/ 392835 w 682887"/>
                  <a:gd name="connsiteY1100" fmla="*/ 127228 h 636302"/>
                  <a:gd name="connsiteX1101" fmla="*/ 392514 w 682887"/>
                  <a:gd name="connsiteY1101" fmla="*/ 129158 h 636302"/>
                  <a:gd name="connsiteX1102" fmla="*/ 392335 w 682887"/>
                  <a:gd name="connsiteY1102" fmla="*/ 130276 h 636302"/>
                  <a:gd name="connsiteX1103" fmla="*/ 392104 w 682887"/>
                  <a:gd name="connsiteY1103" fmla="*/ 130898 h 636302"/>
                  <a:gd name="connsiteX1104" fmla="*/ 391545 w 682887"/>
                  <a:gd name="connsiteY1104" fmla="*/ 132384 h 636302"/>
                  <a:gd name="connsiteX1105" fmla="*/ 390877 w 682887"/>
                  <a:gd name="connsiteY1105" fmla="*/ 133095 h 636302"/>
                  <a:gd name="connsiteX1106" fmla="*/ 390331 w 682887"/>
                  <a:gd name="connsiteY1106" fmla="*/ 133692 h 636302"/>
                  <a:gd name="connsiteX1107" fmla="*/ 388565 w 682887"/>
                  <a:gd name="connsiteY1107" fmla="*/ 135114 h 636302"/>
                  <a:gd name="connsiteX1108" fmla="*/ 388398 w 682887"/>
                  <a:gd name="connsiteY1108" fmla="*/ 135241 h 636302"/>
                  <a:gd name="connsiteX1109" fmla="*/ 387120 w 682887"/>
                  <a:gd name="connsiteY1109" fmla="*/ 136219 h 636302"/>
                  <a:gd name="connsiteX1110" fmla="*/ 386389 w 682887"/>
                  <a:gd name="connsiteY1110" fmla="*/ 136321 h 636302"/>
                  <a:gd name="connsiteX1111" fmla="*/ 386093 w 682887"/>
                  <a:gd name="connsiteY1111" fmla="*/ 136359 h 636302"/>
                  <a:gd name="connsiteX1112" fmla="*/ 385534 w 682887"/>
                  <a:gd name="connsiteY1112" fmla="*/ 136334 h 636302"/>
                  <a:gd name="connsiteX1113" fmla="*/ 384532 w 682887"/>
                  <a:gd name="connsiteY1113" fmla="*/ 136867 h 636302"/>
                  <a:gd name="connsiteX1114" fmla="*/ 384070 w 682887"/>
                  <a:gd name="connsiteY1114" fmla="*/ 136930 h 636302"/>
                  <a:gd name="connsiteX1115" fmla="*/ 383666 w 682887"/>
                  <a:gd name="connsiteY1115" fmla="*/ 136981 h 636302"/>
                  <a:gd name="connsiteX1116" fmla="*/ 383479 w 682887"/>
                  <a:gd name="connsiteY1116" fmla="*/ 135991 h 636302"/>
                  <a:gd name="connsiteX1117" fmla="*/ 383454 w 682887"/>
                  <a:gd name="connsiteY1117" fmla="*/ 135838 h 636302"/>
                  <a:gd name="connsiteX1118" fmla="*/ 383139 w 682887"/>
                  <a:gd name="connsiteY1118" fmla="*/ 134441 h 636302"/>
                  <a:gd name="connsiteX1119" fmla="*/ 382927 w 682887"/>
                  <a:gd name="connsiteY1119" fmla="*/ 133374 h 636302"/>
                  <a:gd name="connsiteX1120" fmla="*/ 382792 w 682887"/>
                  <a:gd name="connsiteY1120" fmla="*/ 132701 h 636302"/>
                  <a:gd name="connsiteX1121" fmla="*/ 382233 w 682887"/>
                  <a:gd name="connsiteY1121" fmla="*/ 131317 h 636302"/>
                  <a:gd name="connsiteX1122" fmla="*/ 381829 w 682887"/>
                  <a:gd name="connsiteY1122" fmla="*/ 132130 h 636302"/>
                  <a:gd name="connsiteX1123" fmla="*/ 381386 w 682887"/>
                  <a:gd name="connsiteY1123" fmla="*/ 133120 h 636302"/>
                  <a:gd name="connsiteX1124" fmla="*/ 380756 w 682887"/>
                  <a:gd name="connsiteY1124" fmla="*/ 134086 h 636302"/>
                  <a:gd name="connsiteX1125" fmla="*/ 380249 w 682887"/>
                  <a:gd name="connsiteY1125" fmla="*/ 134898 h 636302"/>
                  <a:gd name="connsiteX1126" fmla="*/ 379819 w 682887"/>
                  <a:gd name="connsiteY1126" fmla="*/ 135584 h 636302"/>
                  <a:gd name="connsiteX1127" fmla="*/ 379459 w 682887"/>
                  <a:gd name="connsiteY1127" fmla="*/ 136118 h 636302"/>
                  <a:gd name="connsiteX1128" fmla="*/ 379357 w 682887"/>
                  <a:gd name="connsiteY1128" fmla="*/ 136257 h 636302"/>
                  <a:gd name="connsiteX1129" fmla="*/ 379029 w 682887"/>
                  <a:gd name="connsiteY1129" fmla="*/ 136334 h 636302"/>
                  <a:gd name="connsiteX1130" fmla="*/ 378374 w 682887"/>
                  <a:gd name="connsiteY1130" fmla="*/ 136486 h 636302"/>
                  <a:gd name="connsiteX1131" fmla="*/ 378374 w 682887"/>
                  <a:gd name="connsiteY1131" fmla="*/ 136816 h 636302"/>
                  <a:gd name="connsiteX1132" fmla="*/ 378374 w 682887"/>
                  <a:gd name="connsiteY1132" fmla="*/ 137235 h 636302"/>
                  <a:gd name="connsiteX1133" fmla="*/ 378701 w 682887"/>
                  <a:gd name="connsiteY1133" fmla="*/ 137731 h 636302"/>
                  <a:gd name="connsiteX1134" fmla="*/ 378727 w 682887"/>
                  <a:gd name="connsiteY1134" fmla="*/ 137870 h 636302"/>
                  <a:gd name="connsiteX1135" fmla="*/ 378791 w 682887"/>
                  <a:gd name="connsiteY1135" fmla="*/ 138327 h 636302"/>
                  <a:gd name="connsiteX1136" fmla="*/ 378374 w 682887"/>
                  <a:gd name="connsiteY1136" fmla="*/ 138327 h 636302"/>
                  <a:gd name="connsiteX1137" fmla="*/ 377481 w 682887"/>
                  <a:gd name="connsiteY1137" fmla="*/ 138315 h 636302"/>
                  <a:gd name="connsiteX1138" fmla="*/ 375600 w 682887"/>
                  <a:gd name="connsiteY1138" fmla="*/ 138289 h 636302"/>
                  <a:gd name="connsiteX1139" fmla="*/ 374669 w 682887"/>
                  <a:gd name="connsiteY1139" fmla="*/ 138277 h 636302"/>
                  <a:gd name="connsiteX1140" fmla="*/ 374045 w 682887"/>
                  <a:gd name="connsiteY1140" fmla="*/ 138366 h 636302"/>
                  <a:gd name="connsiteX1141" fmla="*/ 371875 w 682887"/>
                  <a:gd name="connsiteY1141" fmla="*/ 138658 h 636302"/>
                  <a:gd name="connsiteX1142" fmla="*/ 369711 w 682887"/>
                  <a:gd name="connsiteY1142" fmla="*/ 138709 h 636302"/>
                  <a:gd name="connsiteX1143" fmla="*/ 366513 w 682887"/>
                  <a:gd name="connsiteY1143" fmla="*/ 138531 h 636302"/>
                  <a:gd name="connsiteX1144" fmla="*/ 364465 w 682887"/>
                  <a:gd name="connsiteY1144" fmla="*/ 138658 h 636302"/>
                  <a:gd name="connsiteX1145" fmla="*/ 362731 w 682887"/>
                  <a:gd name="connsiteY1145" fmla="*/ 138709 h 636302"/>
                  <a:gd name="connsiteX1146" fmla="*/ 360502 w 682887"/>
                  <a:gd name="connsiteY1146" fmla="*/ 138785 h 636302"/>
                  <a:gd name="connsiteX1147" fmla="*/ 359193 w 682887"/>
                  <a:gd name="connsiteY1147" fmla="*/ 138835 h 636302"/>
                  <a:gd name="connsiteX1148" fmla="*/ 358178 w 682887"/>
                  <a:gd name="connsiteY1148" fmla="*/ 138670 h 636302"/>
                  <a:gd name="connsiteX1149" fmla="*/ 357254 w 682887"/>
                  <a:gd name="connsiteY1149" fmla="*/ 138543 h 636302"/>
                  <a:gd name="connsiteX1150" fmla="*/ 356419 w 682887"/>
                  <a:gd name="connsiteY1150" fmla="*/ 138505 h 636302"/>
                  <a:gd name="connsiteX1151" fmla="*/ 355892 w 682887"/>
                  <a:gd name="connsiteY1151" fmla="*/ 138493 h 636302"/>
                  <a:gd name="connsiteX1152" fmla="*/ 353888 w 682887"/>
                  <a:gd name="connsiteY1152" fmla="*/ 137731 h 636302"/>
                  <a:gd name="connsiteX1153" fmla="*/ 352328 w 682887"/>
                  <a:gd name="connsiteY1153" fmla="*/ 136626 h 636302"/>
                  <a:gd name="connsiteX1154" fmla="*/ 351436 w 682887"/>
                  <a:gd name="connsiteY1154" fmla="*/ 135940 h 636302"/>
                  <a:gd name="connsiteX1155" fmla="*/ 350723 w 682887"/>
                  <a:gd name="connsiteY1155" fmla="*/ 135838 h 636302"/>
                  <a:gd name="connsiteX1156" fmla="*/ 349451 w 682887"/>
                  <a:gd name="connsiteY1156" fmla="*/ 135660 h 636302"/>
                  <a:gd name="connsiteX1157" fmla="*/ 348360 w 682887"/>
                  <a:gd name="connsiteY1157" fmla="*/ 135584 h 636302"/>
                  <a:gd name="connsiteX1158" fmla="*/ 348116 w 682887"/>
                  <a:gd name="connsiteY1158" fmla="*/ 135559 h 636302"/>
                  <a:gd name="connsiteX1159" fmla="*/ 347723 w 682887"/>
                  <a:gd name="connsiteY1159" fmla="*/ 135495 h 636302"/>
                  <a:gd name="connsiteX1160" fmla="*/ 347095 w 682887"/>
                  <a:gd name="connsiteY1160" fmla="*/ 135394 h 636302"/>
                  <a:gd name="connsiteX1161" fmla="*/ 346478 w 682887"/>
                  <a:gd name="connsiteY1161" fmla="*/ 135787 h 636302"/>
                  <a:gd name="connsiteX1162" fmla="*/ 345964 w 682887"/>
                  <a:gd name="connsiteY1162" fmla="*/ 135686 h 636302"/>
                  <a:gd name="connsiteX1163" fmla="*/ 345387 w 682887"/>
                  <a:gd name="connsiteY1163" fmla="*/ 135559 h 636302"/>
                  <a:gd name="connsiteX1164" fmla="*/ 344828 w 682887"/>
                  <a:gd name="connsiteY1164" fmla="*/ 134911 h 636302"/>
                  <a:gd name="connsiteX1165" fmla="*/ 344578 w 682887"/>
                  <a:gd name="connsiteY1165" fmla="*/ 134619 h 636302"/>
                  <a:gd name="connsiteX1166" fmla="*/ 344225 w 682887"/>
                  <a:gd name="connsiteY1166" fmla="*/ 134606 h 636302"/>
                  <a:gd name="connsiteX1167" fmla="*/ 343819 w 682887"/>
                  <a:gd name="connsiteY1167" fmla="*/ 134606 h 636302"/>
                  <a:gd name="connsiteX1168" fmla="*/ 342361 w 682887"/>
                  <a:gd name="connsiteY1168" fmla="*/ 135102 h 636302"/>
                  <a:gd name="connsiteX1169" fmla="*/ 339800 w 682887"/>
                  <a:gd name="connsiteY1169" fmla="*/ 135089 h 636302"/>
                  <a:gd name="connsiteX1170" fmla="*/ 338451 w 682887"/>
                  <a:gd name="connsiteY1170" fmla="*/ 134975 h 636302"/>
                  <a:gd name="connsiteX1171" fmla="*/ 338291 w 682887"/>
                  <a:gd name="connsiteY1171" fmla="*/ 134962 h 636302"/>
                  <a:gd name="connsiteX1172" fmla="*/ 337256 w 682887"/>
                  <a:gd name="connsiteY1172" fmla="*/ 134454 h 636302"/>
                  <a:gd name="connsiteX1173" fmla="*/ 336088 w 682887"/>
                  <a:gd name="connsiteY1173" fmla="*/ 134746 h 636302"/>
                  <a:gd name="connsiteX1174" fmla="*/ 334797 w 682887"/>
                  <a:gd name="connsiteY1174" fmla="*/ 134987 h 636302"/>
                  <a:gd name="connsiteX1175" fmla="*/ 334110 w 682887"/>
                  <a:gd name="connsiteY1175" fmla="*/ 135102 h 636302"/>
                  <a:gd name="connsiteX1176" fmla="*/ 333327 w 682887"/>
                  <a:gd name="connsiteY1176" fmla="*/ 135229 h 636302"/>
                  <a:gd name="connsiteX1177" fmla="*/ 332267 w 682887"/>
                  <a:gd name="connsiteY1177" fmla="*/ 135406 h 636302"/>
                  <a:gd name="connsiteX1178" fmla="*/ 330751 w 682887"/>
                  <a:gd name="connsiteY1178" fmla="*/ 136118 h 636302"/>
                  <a:gd name="connsiteX1179" fmla="*/ 330263 w 682887"/>
                  <a:gd name="connsiteY1179" fmla="*/ 136067 h 636302"/>
                  <a:gd name="connsiteX1180" fmla="*/ 329724 w 682887"/>
                  <a:gd name="connsiteY1180" fmla="*/ 136016 h 636302"/>
                  <a:gd name="connsiteX1181" fmla="*/ 329165 w 682887"/>
                  <a:gd name="connsiteY1181" fmla="*/ 136029 h 636302"/>
                  <a:gd name="connsiteX1182" fmla="*/ 328536 w 682887"/>
                  <a:gd name="connsiteY1182" fmla="*/ 136054 h 636302"/>
                  <a:gd name="connsiteX1183" fmla="*/ 327265 w 682887"/>
                  <a:gd name="connsiteY1183" fmla="*/ 136143 h 636302"/>
                  <a:gd name="connsiteX1184" fmla="*/ 326205 w 682887"/>
                  <a:gd name="connsiteY1184" fmla="*/ 136067 h 636302"/>
                  <a:gd name="connsiteX1185" fmla="*/ 325448 w 682887"/>
                  <a:gd name="connsiteY1185" fmla="*/ 136715 h 636302"/>
                  <a:gd name="connsiteX1186" fmla="*/ 323605 w 682887"/>
                  <a:gd name="connsiteY1186" fmla="*/ 136803 h 636302"/>
                  <a:gd name="connsiteX1187" fmla="*/ 321909 w 682887"/>
                  <a:gd name="connsiteY1187" fmla="*/ 136778 h 636302"/>
                  <a:gd name="connsiteX1188" fmla="*/ 321004 w 682887"/>
                  <a:gd name="connsiteY1188" fmla="*/ 137159 h 636302"/>
                  <a:gd name="connsiteX1189" fmla="*/ 320496 w 682887"/>
                  <a:gd name="connsiteY1189" fmla="*/ 137362 h 636302"/>
                  <a:gd name="connsiteX1190" fmla="*/ 319508 w 682887"/>
                  <a:gd name="connsiteY1190" fmla="*/ 137680 h 636302"/>
                  <a:gd name="connsiteX1191" fmla="*/ 319218 w 682887"/>
                  <a:gd name="connsiteY1191" fmla="*/ 137629 h 636302"/>
                  <a:gd name="connsiteX1192" fmla="*/ 318024 w 682887"/>
                  <a:gd name="connsiteY1192" fmla="*/ 137464 h 636302"/>
                  <a:gd name="connsiteX1193" fmla="*/ 316271 w 682887"/>
                  <a:gd name="connsiteY1193" fmla="*/ 137324 h 636302"/>
                  <a:gd name="connsiteX1194" fmla="*/ 316020 w 682887"/>
                  <a:gd name="connsiteY1194" fmla="*/ 137312 h 636302"/>
                  <a:gd name="connsiteX1195" fmla="*/ 314999 w 682887"/>
                  <a:gd name="connsiteY1195" fmla="*/ 137184 h 636302"/>
                  <a:gd name="connsiteX1196" fmla="*/ 313529 w 682887"/>
                  <a:gd name="connsiteY1196" fmla="*/ 138670 h 636302"/>
                  <a:gd name="connsiteX1197" fmla="*/ 311988 w 682887"/>
                  <a:gd name="connsiteY1197" fmla="*/ 140232 h 636302"/>
                  <a:gd name="connsiteX1198" fmla="*/ 309881 w 682887"/>
                  <a:gd name="connsiteY1198" fmla="*/ 141972 h 636302"/>
                  <a:gd name="connsiteX1199" fmla="*/ 307839 w 682887"/>
                  <a:gd name="connsiteY1199" fmla="*/ 143776 h 636302"/>
                  <a:gd name="connsiteX1200" fmla="*/ 307255 w 682887"/>
                  <a:gd name="connsiteY1200" fmla="*/ 144271 h 636302"/>
                  <a:gd name="connsiteX1201" fmla="*/ 305784 w 682887"/>
                  <a:gd name="connsiteY1201" fmla="*/ 145503 h 636302"/>
                  <a:gd name="connsiteX1202" fmla="*/ 303922 w 682887"/>
                  <a:gd name="connsiteY1202" fmla="*/ 147052 h 636302"/>
                  <a:gd name="connsiteX1203" fmla="*/ 301739 w 682887"/>
                  <a:gd name="connsiteY1203" fmla="*/ 148589 h 636302"/>
                  <a:gd name="connsiteX1204" fmla="*/ 300859 w 682887"/>
                  <a:gd name="connsiteY1204" fmla="*/ 149123 h 636302"/>
                  <a:gd name="connsiteX1205" fmla="*/ 300249 w 682887"/>
                  <a:gd name="connsiteY1205" fmla="*/ 149516 h 636302"/>
                  <a:gd name="connsiteX1206" fmla="*/ 299832 w 682887"/>
                  <a:gd name="connsiteY1206" fmla="*/ 147865 h 636302"/>
                  <a:gd name="connsiteX1207" fmla="*/ 299601 w 682887"/>
                  <a:gd name="connsiteY1207" fmla="*/ 146900 h 636302"/>
                  <a:gd name="connsiteX1208" fmla="*/ 298964 w 682887"/>
                  <a:gd name="connsiteY1208" fmla="*/ 144601 h 636302"/>
                  <a:gd name="connsiteX1209" fmla="*/ 298695 w 682887"/>
                  <a:gd name="connsiteY1209" fmla="*/ 143611 h 636302"/>
                  <a:gd name="connsiteX1210" fmla="*/ 297623 w 682887"/>
                  <a:gd name="connsiteY1210" fmla="*/ 140131 h 636302"/>
                  <a:gd name="connsiteX1211" fmla="*/ 296980 w 682887"/>
                  <a:gd name="connsiteY1211" fmla="*/ 137007 h 636302"/>
                  <a:gd name="connsiteX1212" fmla="*/ 296493 w 682887"/>
                  <a:gd name="connsiteY1212" fmla="*/ 135064 h 636302"/>
                  <a:gd name="connsiteX1213" fmla="*/ 296377 w 682887"/>
                  <a:gd name="connsiteY1213" fmla="*/ 133971 h 636302"/>
                  <a:gd name="connsiteX1214" fmla="*/ 296434 w 682887"/>
                  <a:gd name="connsiteY1214" fmla="*/ 132993 h 636302"/>
                  <a:gd name="connsiteX1215" fmla="*/ 296474 w 682887"/>
                  <a:gd name="connsiteY1215" fmla="*/ 132295 h 636302"/>
                  <a:gd name="connsiteX1216" fmla="*/ 295985 w 682887"/>
                  <a:gd name="connsiteY1216" fmla="*/ 130441 h 636302"/>
                  <a:gd name="connsiteX1217" fmla="*/ 295632 w 682887"/>
                  <a:gd name="connsiteY1217" fmla="*/ 129006 h 636302"/>
                  <a:gd name="connsiteX1218" fmla="*/ 296846 w 682887"/>
                  <a:gd name="connsiteY1218" fmla="*/ 127698 h 636302"/>
                  <a:gd name="connsiteX1219" fmla="*/ 296486 w 682887"/>
                  <a:gd name="connsiteY1219" fmla="*/ 127253 h 636302"/>
                  <a:gd name="connsiteX1220" fmla="*/ 296222 w 682887"/>
                  <a:gd name="connsiteY1220" fmla="*/ 126923 h 636302"/>
                  <a:gd name="connsiteX1221" fmla="*/ 296281 w 682887"/>
                  <a:gd name="connsiteY1221" fmla="*/ 125907 h 636302"/>
                  <a:gd name="connsiteX1222" fmla="*/ 295850 w 682887"/>
                  <a:gd name="connsiteY1222" fmla="*/ 125107 h 636302"/>
                  <a:gd name="connsiteX1223" fmla="*/ 294785 w 682887"/>
                  <a:gd name="connsiteY1223" fmla="*/ 124281 h 636302"/>
                  <a:gd name="connsiteX1224" fmla="*/ 293860 w 682887"/>
                  <a:gd name="connsiteY1224" fmla="*/ 123659 h 636302"/>
                  <a:gd name="connsiteX1225" fmla="*/ 293468 w 682887"/>
                  <a:gd name="connsiteY1225" fmla="*/ 123456 h 636302"/>
                  <a:gd name="connsiteX1226" fmla="*/ 292543 w 682887"/>
                  <a:gd name="connsiteY1226" fmla="*/ 122935 h 636302"/>
                  <a:gd name="connsiteX1227" fmla="*/ 292337 w 682887"/>
                  <a:gd name="connsiteY1227" fmla="*/ 122757 h 636302"/>
                  <a:gd name="connsiteX1228" fmla="*/ 291772 w 682887"/>
                  <a:gd name="connsiteY1228" fmla="*/ 122275 h 636302"/>
                  <a:gd name="connsiteX1229" fmla="*/ 291381 w 682887"/>
                  <a:gd name="connsiteY1229" fmla="*/ 121767 h 636302"/>
                  <a:gd name="connsiteX1230" fmla="*/ 291207 w 682887"/>
                  <a:gd name="connsiteY1230" fmla="*/ 121538 h 636302"/>
                  <a:gd name="connsiteX1231" fmla="*/ 291554 w 682887"/>
                  <a:gd name="connsiteY1231" fmla="*/ 120941 h 636302"/>
                  <a:gd name="connsiteX1232" fmla="*/ 291978 w 682887"/>
                  <a:gd name="connsiteY1232" fmla="*/ 120205 h 636302"/>
                  <a:gd name="connsiteX1233" fmla="*/ 292312 w 682887"/>
                  <a:gd name="connsiteY1233" fmla="*/ 119430 h 636302"/>
                  <a:gd name="connsiteX1234" fmla="*/ 292543 w 682887"/>
                  <a:gd name="connsiteY1234" fmla="*/ 118884 h 636302"/>
                  <a:gd name="connsiteX1235" fmla="*/ 292646 w 682887"/>
                  <a:gd name="connsiteY1235" fmla="*/ 118592 h 636302"/>
                  <a:gd name="connsiteX1236" fmla="*/ 292749 w 682887"/>
                  <a:gd name="connsiteY1236" fmla="*/ 118287 h 636302"/>
                  <a:gd name="connsiteX1237" fmla="*/ 292934 w 682887"/>
                  <a:gd name="connsiteY1237" fmla="*/ 118173 h 636302"/>
                  <a:gd name="connsiteX1238" fmla="*/ 293507 w 682887"/>
                  <a:gd name="connsiteY1238" fmla="*/ 117804 h 636302"/>
                  <a:gd name="connsiteX1239" fmla="*/ 293487 w 682887"/>
                  <a:gd name="connsiteY1239" fmla="*/ 117309 h 636302"/>
                  <a:gd name="connsiteX1240" fmla="*/ 293468 w 682887"/>
                  <a:gd name="connsiteY1240" fmla="*/ 117068 h 636302"/>
                  <a:gd name="connsiteX1241" fmla="*/ 293449 w 682887"/>
                  <a:gd name="connsiteY1241" fmla="*/ 116814 h 636302"/>
                  <a:gd name="connsiteX1242" fmla="*/ 293411 w 682887"/>
                  <a:gd name="connsiteY1242" fmla="*/ 116509 h 636302"/>
                  <a:gd name="connsiteX1243" fmla="*/ 292735 w 682887"/>
                  <a:gd name="connsiteY1243" fmla="*/ 116623 h 636302"/>
                  <a:gd name="connsiteX1244" fmla="*/ 292666 w 682887"/>
                  <a:gd name="connsiteY1244" fmla="*/ 116826 h 636302"/>
                  <a:gd name="connsiteX1245" fmla="*/ 288460 w 682887"/>
                  <a:gd name="connsiteY1245" fmla="*/ 121005 h 636302"/>
                  <a:gd name="connsiteX1246" fmla="*/ 285655 w 682887"/>
                  <a:gd name="connsiteY1246" fmla="*/ 127342 h 636302"/>
                  <a:gd name="connsiteX1247" fmla="*/ 283901 w 682887"/>
                  <a:gd name="connsiteY1247" fmla="*/ 129806 h 636302"/>
                  <a:gd name="connsiteX1248" fmla="*/ 283201 w 682887"/>
                  <a:gd name="connsiteY1248" fmla="*/ 129806 h 636302"/>
                  <a:gd name="connsiteX1249" fmla="*/ 282873 w 682887"/>
                  <a:gd name="connsiteY1249" fmla="*/ 130809 h 636302"/>
                  <a:gd name="connsiteX1250" fmla="*/ 281095 w 682887"/>
                  <a:gd name="connsiteY1250" fmla="*/ 131927 h 636302"/>
                  <a:gd name="connsiteX1251" fmla="*/ 278263 w 682887"/>
                  <a:gd name="connsiteY1251" fmla="*/ 131901 h 636302"/>
                  <a:gd name="connsiteX1252" fmla="*/ 275483 w 682887"/>
                  <a:gd name="connsiteY1252" fmla="*/ 133311 h 636302"/>
                  <a:gd name="connsiteX1253" fmla="*/ 274809 w 682887"/>
                  <a:gd name="connsiteY1253" fmla="*/ 129056 h 636302"/>
                  <a:gd name="connsiteX1254" fmla="*/ 267045 w 682887"/>
                  <a:gd name="connsiteY1254" fmla="*/ 129082 h 636302"/>
                  <a:gd name="connsiteX1255" fmla="*/ 266365 w 682887"/>
                  <a:gd name="connsiteY1255" fmla="*/ 128396 h 636302"/>
                  <a:gd name="connsiteX1256" fmla="*/ 264258 w 682887"/>
                  <a:gd name="connsiteY1256" fmla="*/ 129082 h 636302"/>
                  <a:gd name="connsiteX1257" fmla="*/ 263539 w 682887"/>
                  <a:gd name="connsiteY1257" fmla="*/ 128396 h 636302"/>
                  <a:gd name="connsiteX1258" fmla="*/ 262158 w 682887"/>
                  <a:gd name="connsiteY1258" fmla="*/ 128396 h 636302"/>
                  <a:gd name="connsiteX1259" fmla="*/ 260077 w 682887"/>
                  <a:gd name="connsiteY1259" fmla="*/ 125589 h 636302"/>
                  <a:gd name="connsiteX1260" fmla="*/ 258652 w 682887"/>
                  <a:gd name="connsiteY1260" fmla="*/ 125589 h 636302"/>
                  <a:gd name="connsiteX1261" fmla="*/ 254439 w 682887"/>
                  <a:gd name="connsiteY1261" fmla="*/ 130504 h 636302"/>
                  <a:gd name="connsiteX1262" fmla="*/ 252339 w 682887"/>
                  <a:gd name="connsiteY1262" fmla="*/ 131177 h 636302"/>
                  <a:gd name="connsiteX1263" fmla="*/ 251986 w 682887"/>
                  <a:gd name="connsiteY1263" fmla="*/ 129425 h 636302"/>
                  <a:gd name="connsiteX1264" fmla="*/ 254792 w 682887"/>
                  <a:gd name="connsiteY1264" fmla="*/ 127367 h 636302"/>
                  <a:gd name="connsiteX1265" fmla="*/ 254792 w 682887"/>
                  <a:gd name="connsiteY1265" fmla="*/ 121716 h 636302"/>
                  <a:gd name="connsiteX1266" fmla="*/ 253714 w 682887"/>
                  <a:gd name="connsiteY1266" fmla="*/ 120687 h 636302"/>
                  <a:gd name="connsiteX1267" fmla="*/ 251633 w 682887"/>
                  <a:gd name="connsiteY1267" fmla="*/ 120687 h 636302"/>
                  <a:gd name="connsiteX1268" fmla="*/ 250933 w 682887"/>
                  <a:gd name="connsiteY1268" fmla="*/ 122084 h 636302"/>
                  <a:gd name="connsiteX1269" fmla="*/ 249533 w 682887"/>
                  <a:gd name="connsiteY1269" fmla="*/ 122770 h 636302"/>
                  <a:gd name="connsiteX1270" fmla="*/ 241795 w 682887"/>
                  <a:gd name="connsiteY1270" fmla="*/ 122783 h 636302"/>
                  <a:gd name="connsiteX1271" fmla="*/ 237608 w 682887"/>
                  <a:gd name="connsiteY1271" fmla="*/ 120636 h 636302"/>
                  <a:gd name="connsiteX1272" fmla="*/ 234101 w 682887"/>
                  <a:gd name="connsiteY1272" fmla="*/ 116471 h 636302"/>
                  <a:gd name="connsiteX1273" fmla="*/ 233351 w 682887"/>
                  <a:gd name="connsiteY1273" fmla="*/ 116471 h 636302"/>
                  <a:gd name="connsiteX1274" fmla="*/ 226010 w 682887"/>
                  <a:gd name="connsiteY1274" fmla="*/ 109067 h 636302"/>
                  <a:gd name="connsiteX1275" fmla="*/ 227437 w 682887"/>
                  <a:gd name="connsiteY1275" fmla="*/ 107708 h 636302"/>
                  <a:gd name="connsiteX1276" fmla="*/ 227437 w 682887"/>
                  <a:gd name="connsiteY1276" fmla="*/ 106311 h 636302"/>
                  <a:gd name="connsiteX1277" fmla="*/ 226363 w 682887"/>
                  <a:gd name="connsiteY1277" fmla="*/ 105257 h 636302"/>
                  <a:gd name="connsiteX1278" fmla="*/ 223577 w 682887"/>
                  <a:gd name="connsiteY1278" fmla="*/ 105257 h 636302"/>
                  <a:gd name="connsiteX1279" fmla="*/ 222550 w 682887"/>
                  <a:gd name="connsiteY1279" fmla="*/ 106311 h 636302"/>
                  <a:gd name="connsiteX1280" fmla="*/ 222550 w 682887"/>
                  <a:gd name="connsiteY1280" fmla="*/ 107708 h 636302"/>
                  <a:gd name="connsiteX1281" fmla="*/ 220398 w 682887"/>
                  <a:gd name="connsiteY1281" fmla="*/ 109105 h 636302"/>
                  <a:gd name="connsiteX1282" fmla="*/ 220051 w 682887"/>
                  <a:gd name="connsiteY1282" fmla="*/ 110159 h 636302"/>
                  <a:gd name="connsiteX1283" fmla="*/ 219371 w 682887"/>
                  <a:gd name="connsiteY1283" fmla="*/ 109435 h 636302"/>
                  <a:gd name="connsiteX1284" fmla="*/ 216539 w 682887"/>
                  <a:gd name="connsiteY1284" fmla="*/ 109435 h 636302"/>
                  <a:gd name="connsiteX1285" fmla="*/ 215511 w 682887"/>
                  <a:gd name="connsiteY1285" fmla="*/ 110489 h 636302"/>
                  <a:gd name="connsiteX1286" fmla="*/ 215492 w 682887"/>
                  <a:gd name="connsiteY1286" fmla="*/ 111886 h 636302"/>
                  <a:gd name="connsiteX1287" fmla="*/ 214811 w 682887"/>
                  <a:gd name="connsiteY1287" fmla="*/ 112623 h 636302"/>
                  <a:gd name="connsiteX1288" fmla="*/ 214811 w 682887"/>
                  <a:gd name="connsiteY1288" fmla="*/ 114020 h 636302"/>
                  <a:gd name="connsiteX1289" fmla="*/ 214061 w 682887"/>
                  <a:gd name="connsiteY1289" fmla="*/ 114693 h 636302"/>
                  <a:gd name="connsiteX1290" fmla="*/ 213784 w 682887"/>
                  <a:gd name="connsiteY1290" fmla="*/ 118554 h 636302"/>
                  <a:gd name="connsiteX1291" fmla="*/ 213032 w 682887"/>
                  <a:gd name="connsiteY1291" fmla="*/ 118554 h 636302"/>
                  <a:gd name="connsiteX1292" fmla="*/ 211678 w 682887"/>
                  <a:gd name="connsiteY1292" fmla="*/ 117157 h 636302"/>
                  <a:gd name="connsiteX1293" fmla="*/ 209527 w 682887"/>
                  <a:gd name="connsiteY1293" fmla="*/ 117157 h 636302"/>
                  <a:gd name="connsiteX1294" fmla="*/ 208853 w 682887"/>
                  <a:gd name="connsiteY1294" fmla="*/ 117880 h 636302"/>
                  <a:gd name="connsiteX1295" fmla="*/ 207420 w 682887"/>
                  <a:gd name="connsiteY1295" fmla="*/ 117855 h 636302"/>
                  <a:gd name="connsiteX1296" fmla="*/ 203940 w 682887"/>
                  <a:gd name="connsiteY1296" fmla="*/ 120662 h 636302"/>
                  <a:gd name="connsiteX1297" fmla="*/ 201108 w 682887"/>
                  <a:gd name="connsiteY1297" fmla="*/ 122059 h 636302"/>
                  <a:gd name="connsiteX1298" fmla="*/ 199682 w 682887"/>
                  <a:gd name="connsiteY1298" fmla="*/ 122046 h 636302"/>
                  <a:gd name="connsiteX1299" fmla="*/ 196902 w 682887"/>
                  <a:gd name="connsiteY1299" fmla="*/ 124891 h 636302"/>
                  <a:gd name="connsiteX1300" fmla="*/ 192696 w 682887"/>
                  <a:gd name="connsiteY1300" fmla="*/ 125615 h 636302"/>
                  <a:gd name="connsiteX1301" fmla="*/ 192015 w 682887"/>
                  <a:gd name="connsiteY1301" fmla="*/ 126275 h 636302"/>
                  <a:gd name="connsiteX1302" fmla="*/ 187809 w 682887"/>
                  <a:gd name="connsiteY1302" fmla="*/ 126275 h 636302"/>
                  <a:gd name="connsiteX1303" fmla="*/ 184302 w 682887"/>
                  <a:gd name="connsiteY1303" fmla="*/ 124865 h 636302"/>
                  <a:gd name="connsiteX1304" fmla="*/ 181470 w 682887"/>
                  <a:gd name="connsiteY1304" fmla="*/ 122084 h 636302"/>
                  <a:gd name="connsiteX1305" fmla="*/ 180071 w 682887"/>
                  <a:gd name="connsiteY1305" fmla="*/ 121360 h 636302"/>
                  <a:gd name="connsiteX1306" fmla="*/ 175858 w 682887"/>
                  <a:gd name="connsiteY1306" fmla="*/ 121360 h 636302"/>
                  <a:gd name="connsiteX1307" fmla="*/ 173759 w 682887"/>
                  <a:gd name="connsiteY1307" fmla="*/ 119963 h 636302"/>
                  <a:gd name="connsiteX1308" fmla="*/ 172397 w 682887"/>
                  <a:gd name="connsiteY1308" fmla="*/ 119938 h 636302"/>
                  <a:gd name="connsiteX1309" fmla="*/ 161852 w 682887"/>
                  <a:gd name="connsiteY1309" fmla="*/ 112940 h 636302"/>
                  <a:gd name="connsiteX1310" fmla="*/ 158347 w 682887"/>
                  <a:gd name="connsiteY1310" fmla="*/ 111543 h 636302"/>
                  <a:gd name="connsiteX1311" fmla="*/ 150634 w 682887"/>
                  <a:gd name="connsiteY1311" fmla="*/ 111569 h 636302"/>
                  <a:gd name="connsiteX1312" fmla="*/ 149883 w 682887"/>
                  <a:gd name="connsiteY1312" fmla="*/ 112242 h 636302"/>
                  <a:gd name="connsiteX1313" fmla="*/ 147802 w 682887"/>
                  <a:gd name="connsiteY1313" fmla="*/ 112292 h 636302"/>
                  <a:gd name="connsiteX1314" fmla="*/ 144996 w 682887"/>
                  <a:gd name="connsiteY1314" fmla="*/ 113626 h 636302"/>
                  <a:gd name="connsiteX1315" fmla="*/ 140816 w 682887"/>
                  <a:gd name="connsiteY1315" fmla="*/ 113664 h 636302"/>
                  <a:gd name="connsiteX1316" fmla="*/ 140090 w 682887"/>
                  <a:gd name="connsiteY1316" fmla="*/ 114350 h 636302"/>
                  <a:gd name="connsiteX1317" fmla="*/ 136558 w 682887"/>
                  <a:gd name="connsiteY1317" fmla="*/ 112242 h 636302"/>
                  <a:gd name="connsiteX1318" fmla="*/ 130990 w 682887"/>
                  <a:gd name="connsiteY1318" fmla="*/ 112242 h 636302"/>
                  <a:gd name="connsiteX1319" fmla="*/ 130271 w 682887"/>
                  <a:gd name="connsiteY1319" fmla="*/ 111569 h 636302"/>
                  <a:gd name="connsiteX1320" fmla="*/ 128891 w 682887"/>
                  <a:gd name="connsiteY1320" fmla="*/ 111569 h 636302"/>
                  <a:gd name="connsiteX1321" fmla="*/ 128166 w 682887"/>
                  <a:gd name="connsiteY1321" fmla="*/ 112940 h 636302"/>
                  <a:gd name="connsiteX1322" fmla="*/ 126104 w 682887"/>
                  <a:gd name="connsiteY1322" fmla="*/ 112940 h 636302"/>
                  <a:gd name="connsiteX1323" fmla="*/ 125384 w 682887"/>
                  <a:gd name="connsiteY1323" fmla="*/ 113664 h 636302"/>
                  <a:gd name="connsiteX1324" fmla="*/ 123279 w 682887"/>
                  <a:gd name="connsiteY1324" fmla="*/ 113664 h 636302"/>
                  <a:gd name="connsiteX1325" fmla="*/ 122598 w 682887"/>
                  <a:gd name="connsiteY1325" fmla="*/ 112940 h 636302"/>
                  <a:gd name="connsiteX1326" fmla="*/ 117640 w 682887"/>
                  <a:gd name="connsiteY1326" fmla="*/ 113651 h 636302"/>
                  <a:gd name="connsiteX1327" fmla="*/ 116921 w 682887"/>
                  <a:gd name="connsiteY1327" fmla="*/ 114375 h 636302"/>
                  <a:gd name="connsiteX1328" fmla="*/ 116285 w 682887"/>
                  <a:gd name="connsiteY1328" fmla="*/ 113651 h 636302"/>
                  <a:gd name="connsiteX1329" fmla="*/ 114135 w 682887"/>
                  <a:gd name="connsiteY1329" fmla="*/ 113651 h 636302"/>
                  <a:gd name="connsiteX1330" fmla="*/ 109248 w 682887"/>
                  <a:gd name="connsiteY1330" fmla="*/ 117157 h 636302"/>
                  <a:gd name="connsiteX1331" fmla="*/ 107147 w 682887"/>
                  <a:gd name="connsiteY1331" fmla="*/ 117157 h 636302"/>
                  <a:gd name="connsiteX1332" fmla="*/ 106466 w 682887"/>
                  <a:gd name="connsiteY1332" fmla="*/ 117880 h 636302"/>
                  <a:gd name="connsiteX1333" fmla="*/ 104315 w 682887"/>
                  <a:gd name="connsiteY1333" fmla="*/ 117855 h 636302"/>
                  <a:gd name="connsiteX1334" fmla="*/ 102209 w 682887"/>
                  <a:gd name="connsiteY1334" fmla="*/ 119252 h 636302"/>
                  <a:gd name="connsiteX1335" fmla="*/ 100835 w 682887"/>
                  <a:gd name="connsiteY1335" fmla="*/ 119252 h 636302"/>
                  <a:gd name="connsiteX1336" fmla="*/ 97303 w 682887"/>
                  <a:gd name="connsiteY1336" fmla="*/ 121360 h 636302"/>
                  <a:gd name="connsiteX1337" fmla="*/ 95896 w 682887"/>
                  <a:gd name="connsiteY1337" fmla="*/ 122770 h 636302"/>
                  <a:gd name="connsiteX1338" fmla="*/ 94522 w 682887"/>
                  <a:gd name="connsiteY1338" fmla="*/ 122770 h 636302"/>
                  <a:gd name="connsiteX1339" fmla="*/ 93841 w 682887"/>
                  <a:gd name="connsiteY1339" fmla="*/ 123494 h 636302"/>
                  <a:gd name="connsiteX1340" fmla="*/ 91691 w 682887"/>
                  <a:gd name="connsiteY1340" fmla="*/ 123494 h 636302"/>
                  <a:gd name="connsiteX1341" fmla="*/ 91010 w 682887"/>
                  <a:gd name="connsiteY1341" fmla="*/ 124142 h 636302"/>
                  <a:gd name="connsiteX1342" fmla="*/ 86130 w 682887"/>
                  <a:gd name="connsiteY1342" fmla="*/ 124192 h 636302"/>
                  <a:gd name="connsiteX1343" fmla="*/ 83625 w 682887"/>
                  <a:gd name="connsiteY1343" fmla="*/ 125920 h 636302"/>
                  <a:gd name="connsiteX1344" fmla="*/ 80466 w 682887"/>
                  <a:gd name="connsiteY1344" fmla="*/ 131228 h 636302"/>
                  <a:gd name="connsiteX1345" fmla="*/ 79791 w 682887"/>
                  <a:gd name="connsiteY1345" fmla="*/ 130504 h 636302"/>
                  <a:gd name="connsiteX1346" fmla="*/ 76285 w 682887"/>
                  <a:gd name="connsiteY1346" fmla="*/ 130479 h 636302"/>
                  <a:gd name="connsiteX1347" fmla="*/ 75534 w 682887"/>
                  <a:gd name="connsiteY1347" fmla="*/ 131203 h 636302"/>
                  <a:gd name="connsiteX1348" fmla="*/ 71399 w 682887"/>
                  <a:gd name="connsiteY1348" fmla="*/ 131203 h 636302"/>
                  <a:gd name="connsiteX1349" fmla="*/ 69248 w 682887"/>
                  <a:gd name="connsiteY1349" fmla="*/ 132587 h 636302"/>
                  <a:gd name="connsiteX1350" fmla="*/ 67867 w 682887"/>
                  <a:gd name="connsiteY1350" fmla="*/ 132587 h 636302"/>
                  <a:gd name="connsiteX1351" fmla="*/ 65716 w 682887"/>
                  <a:gd name="connsiteY1351" fmla="*/ 132612 h 636302"/>
                  <a:gd name="connsiteX1352" fmla="*/ 60154 w 682887"/>
                  <a:gd name="connsiteY1352" fmla="*/ 136791 h 636302"/>
                  <a:gd name="connsiteX1353" fmla="*/ 56623 w 682887"/>
                  <a:gd name="connsiteY1353" fmla="*/ 137489 h 636302"/>
                  <a:gd name="connsiteX1354" fmla="*/ 53835 w 682887"/>
                  <a:gd name="connsiteY1354" fmla="*/ 139623 h 636302"/>
                  <a:gd name="connsiteX1355" fmla="*/ 53091 w 682887"/>
                  <a:gd name="connsiteY1355" fmla="*/ 139623 h 636302"/>
                  <a:gd name="connsiteX1356" fmla="*/ 51736 w 682887"/>
                  <a:gd name="connsiteY1356" fmla="*/ 141744 h 636302"/>
                  <a:gd name="connsiteX1357" fmla="*/ 48204 w 682887"/>
                  <a:gd name="connsiteY1357" fmla="*/ 141731 h 636302"/>
                  <a:gd name="connsiteX1358" fmla="*/ 47523 w 682887"/>
                  <a:gd name="connsiteY1358" fmla="*/ 142404 h 636302"/>
                  <a:gd name="connsiteX1359" fmla="*/ 43998 w 682887"/>
                  <a:gd name="connsiteY1359" fmla="*/ 142455 h 636302"/>
                  <a:gd name="connsiteX1360" fmla="*/ 43317 w 682887"/>
                  <a:gd name="connsiteY1360" fmla="*/ 143128 h 636302"/>
                  <a:gd name="connsiteX1361" fmla="*/ 41891 w 682887"/>
                  <a:gd name="connsiteY1361" fmla="*/ 143103 h 636302"/>
                  <a:gd name="connsiteX1362" fmla="*/ 39111 w 682887"/>
                  <a:gd name="connsiteY1362" fmla="*/ 145236 h 636302"/>
                  <a:gd name="connsiteX1363" fmla="*/ 37686 w 682887"/>
                  <a:gd name="connsiteY1363" fmla="*/ 145236 h 636302"/>
                  <a:gd name="connsiteX1364" fmla="*/ 37005 w 682887"/>
                  <a:gd name="connsiteY1364" fmla="*/ 145909 h 636302"/>
                  <a:gd name="connsiteX1365" fmla="*/ 35604 w 682887"/>
                  <a:gd name="connsiteY1365" fmla="*/ 145935 h 636302"/>
                  <a:gd name="connsiteX1366" fmla="*/ 34898 w 682887"/>
                  <a:gd name="connsiteY1366" fmla="*/ 146608 h 636302"/>
                  <a:gd name="connsiteX1367" fmla="*/ 27860 w 682887"/>
                  <a:gd name="connsiteY1367" fmla="*/ 146633 h 636302"/>
                  <a:gd name="connsiteX1368" fmla="*/ 27185 w 682887"/>
                  <a:gd name="connsiteY1368" fmla="*/ 147319 h 636302"/>
                  <a:gd name="connsiteX1369" fmla="*/ 25760 w 682887"/>
                  <a:gd name="connsiteY1369" fmla="*/ 147319 h 636302"/>
                  <a:gd name="connsiteX1370" fmla="*/ 25080 w 682887"/>
                  <a:gd name="connsiteY1370" fmla="*/ 145909 h 636302"/>
                  <a:gd name="connsiteX1371" fmla="*/ 20829 w 682887"/>
                  <a:gd name="connsiteY1371" fmla="*/ 145884 h 636302"/>
                  <a:gd name="connsiteX1372" fmla="*/ 20193 w 682887"/>
                  <a:gd name="connsiteY1372" fmla="*/ 146608 h 636302"/>
                  <a:gd name="connsiteX1373" fmla="*/ 18793 w 682887"/>
                  <a:gd name="connsiteY1373" fmla="*/ 146608 h 636302"/>
                  <a:gd name="connsiteX1374" fmla="*/ 16661 w 682887"/>
                  <a:gd name="connsiteY1374" fmla="*/ 148741 h 636302"/>
                  <a:gd name="connsiteX1375" fmla="*/ 15942 w 682887"/>
                  <a:gd name="connsiteY1375" fmla="*/ 148741 h 636302"/>
                  <a:gd name="connsiteX1376" fmla="*/ 11030 w 682887"/>
                  <a:gd name="connsiteY1376" fmla="*/ 154368 h 636302"/>
                  <a:gd name="connsiteX1377" fmla="*/ 10349 w 682887"/>
                  <a:gd name="connsiteY1377" fmla="*/ 154368 h 636302"/>
                  <a:gd name="connsiteX1378" fmla="*/ 5790 w 682887"/>
                  <a:gd name="connsiteY1378" fmla="*/ 158889 h 636302"/>
                  <a:gd name="connsiteX1379" fmla="*/ 5790 w 682887"/>
                  <a:gd name="connsiteY1379" fmla="*/ 159613 h 636302"/>
                  <a:gd name="connsiteX1380" fmla="*/ 4723 w 682887"/>
                  <a:gd name="connsiteY1380" fmla="*/ 161708 h 636302"/>
                  <a:gd name="connsiteX1381" fmla="*/ 5082 w 682887"/>
                  <a:gd name="connsiteY1381" fmla="*/ 162026 h 636302"/>
                  <a:gd name="connsiteX1382" fmla="*/ 6072 w 682887"/>
                  <a:gd name="connsiteY1382" fmla="*/ 163334 h 636302"/>
                  <a:gd name="connsiteX1383" fmla="*/ 6607 w 682887"/>
                  <a:gd name="connsiteY1383" fmla="*/ 164134 h 636302"/>
                  <a:gd name="connsiteX1384" fmla="*/ 7067 w 682887"/>
                  <a:gd name="connsiteY1384" fmla="*/ 164261 h 636302"/>
                  <a:gd name="connsiteX1385" fmla="*/ 7397 w 682887"/>
                  <a:gd name="connsiteY1385" fmla="*/ 164998 h 636302"/>
                  <a:gd name="connsiteX1386" fmla="*/ 6752 w 682887"/>
                  <a:gd name="connsiteY1386" fmla="*/ 165556 h 636302"/>
                  <a:gd name="connsiteX1387" fmla="*/ 6996 w 682887"/>
                  <a:gd name="connsiteY1387" fmla="*/ 166268 h 636302"/>
                  <a:gd name="connsiteX1388" fmla="*/ 7886 w 682887"/>
                  <a:gd name="connsiteY1388" fmla="*/ 166433 h 636302"/>
                  <a:gd name="connsiteX1389" fmla="*/ 8448 w 682887"/>
                  <a:gd name="connsiteY1389" fmla="*/ 166877 h 636302"/>
                  <a:gd name="connsiteX1390" fmla="*/ 8971 w 682887"/>
                  <a:gd name="connsiteY1390" fmla="*/ 167093 h 636302"/>
                  <a:gd name="connsiteX1391" fmla="*/ 9845 w 682887"/>
                  <a:gd name="connsiteY1391" fmla="*/ 167144 h 636302"/>
                  <a:gd name="connsiteX1392" fmla="*/ 10859 w 682887"/>
                  <a:gd name="connsiteY1392" fmla="*/ 167334 h 636302"/>
                  <a:gd name="connsiteX1393" fmla="*/ 12295 w 682887"/>
                  <a:gd name="connsiteY1393" fmla="*/ 167563 h 636302"/>
                  <a:gd name="connsiteX1394" fmla="*/ 12786 w 682887"/>
                  <a:gd name="connsiteY1394" fmla="*/ 167614 h 636302"/>
                  <a:gd name="connsiteX1395" fmla="*/ 12333 w 682887"/>
                  <a:gd name="connsiteY1395" fmla="*/ 168338 h 636302"/>
                  <a:gd name="connsiteX1396" fmla="*/ 12480 w 682887"/>
                  <a:gd name="connsiteY1396" fmla="*/ 168858 h 636302"/>
                  <a:gd name="connsiteX1397" fmla="*/ 12888 w 682887"/>
                  <a:gd name="connsiteY1397" fmla="*/ 169798 h 636302"/>
                  <a:gd name="connsiteX1398" fmla="*/ 12564 w 682887"/>
                  <a:gd name="connsiteY1398" fmla="*/ 170547 h 636302"/>
                  <a:gd name="connsiteX1399" fmla="*/ 11942 w 682887"/>
                  <a:gd name="connsiteY1399" fmla="*/ 170255 h 636302"/>
                  <a:gd name="connsiteX1400" fmla="*/ 11392 w 682887"/>
                  <a:gd name="connsiteY1400" fmla="*/ 170903 h 636302"/>
                  <a:gd name="connsiteX1401" fmla="*/ 11546 w 682887"/>
                  <a:gd name="connsiteY1401" fmla="*/ 171754 h 636302"/>
                  <a:gd name="connsiteX1402" fmla="*/ 12133 w 682887"/>
                  <a:gd name="connsiteY1402" fmla="*/ 172452 h 636302"/>
                  <a:gd name="connsiteX1403" fmla="*/ 12677 w 682887"/>
                  <a:gd name="connsiteY1403" fmla="*/ 172846 h 636302"/>
                  <a:gd name="connsiteX1404" fmla="*/ 13100 w 682887"/>
                  <a:gd name="connsiteY1404" fmla="*/ 173265 h 636302"/>
                  <a:gd name="connsiteX1405" fmla="*/ 13713 w 682887"/>
                  <a:gd name="connsiteY1405" fmla="*/ 173519 h 636302"/>
                  <a:gd name="connsiteX1406" fmla="*/ 14539 w 682887"/>
                  <a:gd name="connsiteY1406" fmla="*/ 173418 h 636302"/>
                  <a:gd name="connsiteX1407" fmla="*/ 15268 w 682887"/>
                  <a:gd name="connsiteY1407" fmla="*/ 173113 h 636302"/>
                  <a:gd name="connsiteX1408" fmla="*/ 15762 w 682887"/>
                  <a:gd name="connsiteY1408" fmla="*/ 173291 h 636302"/>
                  <a:gd name="connsiteX1409" fmla="*/ 15980 w 682887"/>
                  <a:gd name="connsiteY1409" fmla="*/ 172897 h 636302"/>
                  <a:gd name="connsiteX1410" fmla="*/ 16295 w 682887"/>
                  <a:gd name="connsiteY1410" fmla="*/ 172313 h 636302"/>
                  <a:gd name="connsiteX1411" fmla="*/ 16503 w 682887"/>
                  <a:gd name="connsiteY1411" fmla="*/ 171551 h 636302"/>
                  <a:gd name="connsiteX1412" fmla="*/ 16253 w 682887"/>
                  <a:gd name="connsiteY1412" fmla="*/ 170725 h 636302"/>
                  <a:gd name="connsiteX1413" fmla="*/ 16282 w 682887"/>
                  <a:gd name="connsiteY1413" fmla="*/ 170027 h 636302"/>
                  <a:gd name="connsiteX1414" fmla="*/ 17060 w 682887"/>
                  <a:gd name="connsiteY1414" fmla="*/ 169760 h 636302"/>
                  <a:gd name="connsiteX1415" fmla="*/ 17535 w 682887"/>
                  <a:gd name="connsiteY1415" fmla="*/ 169963 h 636302"/>
                  <a:gd name="connsiteX1416" fmla="*/ 17319 w 682887"/>
                  <a:gd name="connsiteY1416" fmla="*/ 170687 h 636302"/>
                  <a:gd name="connsiteX1417" fmla="*/ 17499 w 682887"/>
                  <a:gd name="connsiteY1417" fmla="*/ 171690 h 636302"/>
                  <a:gd name="connsiteX1418" fmla="*/ 17707 w 682887"/>
                  <a:gd name="connsiteY1418" fmla="*/ 172160 h 636302"/>
                  <a:gd name="connsiteX1419" fmla="*/ 19001 w 682887"/>
                  <a:gd name="connsiteY1419" fmla="*/ 172833 h 636302"/>
                  <a:gd name="connsiteX1420" fmla="*/ 19884 w 682887"/>
                  <a:gd name="connsiteY1420" fmla="*/ 172592 h 636302"/>
                  <a:gd name="connsiteX1421" fmla="*/ 20292 w 682887"/>
                  <a:gd name="connsiteY1421" fmla="*/ 171640 h 636302"/>
                  <a:gd name="connsiteX1422" fmla="*/ 20598 w 682887"/>
                  <a:gd name="connsiteY1422" fmla="*/ 170928 h 636302"/>
                  <a:gd name="connsiteX1423" fmla="*/ 20953 w 682887"/>
                  <a:gd name="connsiteY1423" fmla="*/ 169989 h 636302"/>
                  <a:gd name="connsiteX1424" fmla="*/ 21096 w 682887"/>
                  <a:gd name="connsiteY1424" fmla="*/ 169569 h 636302"/>
                  <a:gd name="connsiteX1425" fmla="*/ 20703 w 682887"/>
                  <a:gd name="connsiteY1425" fmla="*/ 169023 h 636302"/>
                  <a:gd name="connsiteX1426" fmla="*/ 20485 w 682887"/>
                  <a:gd name="connsiteY1426" fmla="*/ 168452 h 636302"/>
                  <a:gd name="connsiteX1427" fmla="*/ 21037 w 682887"/>
                  <a:gd name="connsiteY1427" fmla="*/ 168261 h 636302"/>
                  <a:gd name="connsiteX1428" fmla="*/ 21596 w 682887"/>
                  <a:gd name="connsiteY1428" fmla="*/ 168299 h 636302"/>
                  <a:gd name="connsiteX1429" fmla="*/ 22460 w 682887"/>
                  <a:gd name="connsiteY1429" fmla="*/ 168719 h 636302"/>
                  <a:gd name="connsiteX1430" fmla="*/ 22999 w 682887"/>
                  <a:gd name="connsiteY1430" fmla="*/ 169392 h 636302"/>
                  <a:gd name="connsiteX1431" fmla="*/ 23443 w 682887"/>
                  <a:gd name="connsiteY1431" fmla="*/ 170547 h 636302"/>
                  <a:gd name="connsiteX1432" fmla="*/ 23151 w 682887"/>
                  <a:gd name="connsiteY1432" fmla="*/ 170992 h 636302"/>
                  <a:gd name="connsiteX1433" fmla="*/ 22540 w 682887"/>
                  <a:gd name="connsiteY1433" fmla="*/ 171106 h 636302"/>
                  <a:gd name="connsiteX1434" fmla="*/ 22697 w 682887"/>
                  <a:gd name="connsiteY1434" fmla="*/ 171779 h 636302"/>
                  <a:gd name="connsiteX1435" fmla="*/ 23300 w 682887"/>
                  <a:gd name="connsiteY1435" fmla="*/ 171424 h 636302"/>
                  <a:gd name="connsiteX1436" fmla="*/ 24048 w 682887"/>
                  <a:gd name="connsiteY1436" fmla="*/ 171195 h 636302"/>
                  <a:gd name="connsiteX1437" fmla="*/ 24579 w 682887"/>
                  <a:gd name="connsiteY1437" fmla="*/ 171614 h 636302"/>
                  <a:gd name="connsiteX1438" fmla="*/ 24701 w 682887"/>
                  <a:gd name="connsiteY1438" fmla="*/ 172757 h 636302"/>
                  <a:gd name="connsiteX1439" fmla="*/ 25224 w 682887"/>
                  <a:gd name="connsiteY1439" fmla="*/ 173824 h 636302"/>
                  <a:gd name="connsiteX1440" fmla="*/ 25920 w 682887"/>
                  <a:gd name="connsiteY1440" fmla="*/ 174332 h 636302"/>
                  <a:gd name="connsiteX1441" fmla="*/ 26245 w 682887"/>
                  <a:gd name="connsiteY1441" fmla="*/ 173519 h 636302"/>
                  <a:gd name="connsiteX1442" fmla="*/ 26798 w 682887"/>
                  <a:gd name="connsiteY1442" fmla="*/ 173900 h 636302"/>
                  <a:gd name="connsiteX1443" fmla="*/ 27744 w 682887"/>
                  <a:gd name="connsiteY1443" fmla="*/ 174713 h 636302"/>
                  <a:gd name="connsiteX1444" fmla="*/ 28206 w 682887"/>
                  <a:gd name="connsiteY1444" fmla="*/ 174586 h 636302"/>
                  <a:gd name="connsiteX1445" fmla="*/ 29017 w 682887"/>
                  <a:gd name="connsiteY1445" fmla="*/ 174294 h 636302"/>
                  <a:gd name="connsiteX1446" fmla="*/ 29574 w 682887"/>
                  <a:gd name="connsiteY1446" fmla="*/ 174230 h 636302"/>
                  <a:gd name="connsiteX1447" fmla="*/ 30715 w 682887"/>
                  <a:gd name="connsiteY1447" fmla="*/ 174637 h 636302"/>
                  <a:gd name="connsiteX1448" fmla="*/ 31337 w 682887"/>
                  <a:gd name="connsiteY1448" fmla="*/ 174840 h 636302"/>
                  <a:gd name="connsiteX1449" fmla="*/ 31574 w 682887"/>
                  <a:gd name="connsiteY1449" fmla="*/ 175285 h 636302"/>
                  <a:gd name="connsiteX1450" fmla="*/ 31607 w 682887"/>
                  <a:gd name="connsiteY1450" fmla="*/ 176542 h 636302"/>
                  <a:gd name="connsiteX1451" fmla="*/ 31784 w 682887"/>
                  <a:gd name="connsiteY1451" fmla="*/ 177177 h 636302"/>
                  <a:gd name="connsiteX1452" fmla="*/ 31771 w 682887"/>
                  <a:gd name="connsiteY1452" fmla="*/ 177888 h 636302"/>
                  <a:gd name="connsiteX1453" fmla="*/ 31530 w 682887"/>
                  <a:gd name="connsiteY1453" fmla="*/ 179006 h 636302"/>
                  <a:gd name="connsiteX1454" fmla="*/ 31530 w 682887"/>
                  <a:gd name="connsiteY1454" fmla="*/ 179729 h 636302"/>
                  <a:gd name="connsiteX1455" fmla="*/ 31931 w 682887"/>
                  <a:gd name="connsiteY1455" fmla="*/ 181076 h 636302"/>
                  <a:gd name="connsiteX1456" fmla="*/ 32297 w 682887"/>
                  <a:gd name="connsiteY1456" fmla="*/ 181990 h 636302"/>
                  <a:gd name="connsiteX1457" fmla="*/ 33017 w 682887"/>
                  <a:gd name="connsiteY1457" fmla="*/ 183095 h 636302"/>
                  <a:gd name="connsiteX1458" fmla="*/ 33264 w 682887"/>
                  <a:gd name="connsiteY1458" fmla="*/ 183552 h 636302"/>
                  <a:gd name="connsiteX1459" fmla="*/ 33572 w 682887"/>
                  <a:gd name="connsiteY1459" fmla="*/ 184606 h 636302"/>
                  <a:gd name="connsiteX1460" fmla="*/ 33803 w 682887"/>
                  <a:gd name="connsiteY1460" fmla="*/ 186207 h 636302"/>
                  <a:gd name="connsiteX1461" fmla="*/ 33900 w 682887"/>
                  <a:gd name="connsiteY1461" fmla="*/ 187515 h 636302"/>
                  <a:gd name="connsiteX1462" fmla="*/ 33961 w 682887"/>
                  <a:gd name="connsiteY1462" fmla="*/ 188759 h 636302"/>
                  <a:gd name="connsiteX1463" fmla="*/ 34236 w 682887"/>
                  <a:gd name="connsiteY1463" fmla="*/ 189382 h 636302"/>
                  <a:gd name="connsiteX1464" fmla="*/ 34969 w 682887"/>
                  <a:gd name="connsiteY1464" fmla="*/ 190804 h 636302"/>
                  <a:gd name="connsiteX1465" fmla="*/ 36032 w 682887"/>
                  <a:gd name="connsiteY1465" fmla="*/ 192277 h 636302"/>
                  <a:gd name="connsiteX1466" fmla="*/ 36806 w 682887"/>
                  <a:gd name="connsiteY1466" fmla="*/ 193585 h 636302"/>
                  <a:gd name="connsiteX1467" fmla="*/ 37463 w 682887"/>
                  <a:gd name="connsiteY1467" fmla="*/ 194931 h 636302"/>
                  <a:gd name="connsiteX1468" fmla="*/ 37881 w 682887"/>
                  <a:gd name="connsiteY1468" fmla="*/ 196430 h 636302"/>
                  <a:gd name="connsiteX1469" fmla="*/ 38131 w 682887"/>
                  <a:gd name="connsiteY1469" fmla="*/ 197446 h 636302"/>
                  <a:gd name="connsiteX1470" fmla="*/ 38758 w 682887"/>
                  <a:gd name="connsiteY1470" fmla="*/ 198780 h 636302"/>
                  <a:gd name="connsiteX1471" fmla="*/ 39894 w 682887"/>
                  <a:gd name="connsiteY1471" fmla="*/ 200672 h 636302"/>
                  <a:gd name="connsiteX1472" fmla="*/ 41037 w 682887"/>
                  <a:gd name="connsiteY1472" fmla="*/ 202793 h 636302"/>
                  <a:gd name="connsiteX1473" fmla="*/ 41830 w 682887"/>
                  <a:gd name="connsiteY1473" fmla="*/ 204825 h 636302"/>
                  <a:gd name="connsiteX1474" fmla="*/ 42087 w 682887"/>
                  <a:gd name="connsiteY1474" fmla="*/ 206082 h 636302"/>
                  <a:gd name="connsiteX1475" fmla="*/ 42279 w 682887"/>
                  <a:gd name="connsiteY1475" fmla="*/ 207619 h 636302"/>
                  <a:gd name="connsiteX1476" fmla="*/ 42373 w 682887"/>
                  <a:gd name="connsiteY1476" fmla="*/ 209143 h 636302"/>
                  <a:gd name="connsiteX1477" fmla="*/ 42768 w 682887"/>
                  <a:gd name="connsiteY1477" fmla="*/ 210895 h 636302"/>
                  <a:gd name="connsiteX1478" fmla="*/ 43429 w 682887"/>
                  <a:gd name="connsiteY1478" fmla="*/ 212584 h 636302"/>
                  <a:gd name="connsiteX1479" fmla="*/ 43756 w 682887"/>
                  <a:gd name="connsiteY1479" fmla="*/ 214312 h 636302"/>
                  <a:gd name="connsiteX1480" fmla="*/ 43667 w 682887"/>
                  <a:gd name="connsiteY1480" fmla="*/ 216433 h 636302"/>
                  <a:gd name="connsiteX1481" fmla="*/ 43137 w 682887"/>
                  <a:gd name="connsiteY1481" fmla="*/ 218439 h 636302"/>
                  <a:gd name="connsiteX1482" fmla="*/ 42293 w 682887"/>
                  <a:gd name="connsiteY1482" fmla="*/ 219976 h 636302"/>
                  <a:gd name="connsiteX1483" fmla="*/ 41474 w 682887"/>
                  <a:gd name="connsiteY1483" fmla="*/ 221627 h 636302"/>
                  <a:gd name="connsiteX1484" fmla="*/ 40636 w 682887"/>
                  <a:gd name="connsiteY1484" fmla="*/ 223214 h 636302"/>
                  <a:gd name="connsiteX1485" fmla="*/ 40033 w 682887"/>
                  <a:gd name="connsiteY1485" fmla="*/ 224319 h 636302"/>
                  <a:gd name="connsiteX1486" fmla="*/ 40142 w 682887"/>
                  <a:gd name="connsiteY1486" fmla="*/ 224929 h 636302"/>
                  <a:gd name="connsiteX1487" fmla="*/ 40144 w 682887"/>
                  <a:gd name="connsiteY1487" fmla="*/ 225996 h 636302"/>
                  <a:gd name="connsiteX1488" fmla="*/ 39981 w 682887"/>
                  <a:gd name="connsiteY1488" fmla="*/ 227380 h 636302"/>
                  <a:gd name="connsiteX1489" fmla="*/ 40077 w 682887"/>
                  <a:gd name="connsiteY1489" fmla="*/ 227888 h 636302"/>
                  <a:gd name="connsiteX1490" fmla="*/ 40087 w 682887"/>
                  <a:gd name="connsiteY1490" fmla="*/ 229933 h 636302"/>
                  <a:gd name="connsiteX1491" fmla="*/ 40003 w 682887"/>
                  <a:gd name="connsiteY1491" fmla="*/ 232257 h 636302"/>
                  <a:gd name="connsiteX1492" fmla="*/ 39808 w 682887"/>
                  <a:gd name="connsiteY1492" fmla="*/ 234174 h 636302"/>
                  <a:gd name="connsiteX1493" fmla="*/ 39659 w 682887"/>
                  <a:gd name="connsiteY1493" fmla="*/ 235724 h 636302"/>
                  <a:gd name="connsiteX1494" fmla="*/ 39373 w 682887"/>
                  <a:gd name="connsiteY1494" fmla="*/ 237121 h 636302"/>
                  <a:gd name="connsiteX1495" fmla="*/ 38886 w 682887"/>
                  <a:gd name="connsiteY1495" fmla="*/ 238264 h 636302"/>
                  <a:gd name="connsiteX1496" fmla="*/ 38192 w 682887"/>
                  <a:gd name="connsiteY1496" fmla="*/ 239521 h 636302"/>
                  <a:gd name="connsiteX1497" fmla="*/ 37406 w 682887"/>
                  <a:gd name="connsiteY1497" fmla="*/ 240994 h 636302"/>
                  <a:gd name="connsiteX1498" fmla="*/ 36658 w 682887"/>
                  <a:gd name="connsiteY1498" fmla="*/ 242696 h 636302"/>
                  <a:gd name="connsiteX1499" fmla="*/ 35951 w 682887"/>
                  <a:gd name="connsiteY1499" fmla="*/ 244030 h 636302"/>
                  <a:gd name="connsiteX1500" fmla="*/ 35085 w 682887"/>
                  <a:gd name="connsiteY1500" fmla="*/ 245706 h 636302"/>
                  <a:gd name="connsiteX1501" fmla="*/ 33822 w 682887"/>
                  <a:gd name="connsiteY1501" fmla="*/ 246887 h 636302"/>
                  <a:gd name="connsiteX1502" fmla="*/ 32413 w 682887"/>
                  <a:gd name="connsiteY1502" fmla="*/ 247522 h 636302"/>
                  <a:gd name="connsiteX1503" fmla="*/ 30336 w 682887"/>
                  <a:gd name="connsiteY1503" fmla="*/ 248119 h 636302"/>
                  <a:gd name="connsiteX1504" fmla="*/ 28547 w 682887"/>
                  <a:gd name="connsiteY1504" fmla="*/ 248538 h 636302"/>
                  <a:gd name="connsiteX1505" fmla="*/ 26553 w 682887"/>
                  <a:gd name="connsiteY1505" fmla="*/ 249084 h 636302"/>
                  <a:gd name="connsiteX1506" fmla="*/ 25349 w 682887"/>
                  <a:gd name="connsiteY1506" fmla="*/ 249541 h 636302"/>
                  <a:gd name="connsiteX1507" fmla="*/ 24640 w 682887"/>
                  <a:gd name="connsiteY1507" fmla="*/ 250494 h 636302"/>
                  <a:gd name="connsiteX1508" fmla="*/ 24158 w 682887"/>
                  <a:gd name="connsiteY1508" fmla="*/ 251396 h 636302"/>
                  <a:gd name="connsiteX1509" fmla="*/ 23638 w 682887"/>
                  <a:gd name="connsiteY1509" fmla="*/ 252666 h 636302"/>
                  <a:gd name="connsiteX1510" fmla="*/ 22447 w 682887"/>
                  <a:gd name="connsiteY1510" fmla="*/ 254545 h 636302"/>
                  <a:gd name="connsiteX1511" fmla="*/ 21647 w 682887"/>
                  <a:gd name="connsiteY1511" fmla="*/ 255549 h 636302"/>
                  <a:gd name="connsiteX1512" fmla="*/ 20489 w 682887"/>
                  <a:gd name="connsiteY1512" fmla="*/ 257136 h 636302"/>
                  <a:gd name="connsiteX1513" fmla="*/ 19149 w 682887"/>
                  <a:gd name="connsiteY1513" fmla="*/ 258825 h 636302"/>
                  <a:gd name="connsiteX1514" fmla="*/ 18067 w 682887"/>
                  <a:gd name="connsiteY1514" fmla="*/ 260540 h 636302"/>
                  <a:gd name="connsiteX1515" fmla="*/ 17169 w 682887"/>
                  <a:gd name="connsiteY1515" fmla="*/ 262318 h 636302"/>
                  <a:gd name="connsiteX1516" fmla="*/ 16587 w 682887"/>
                  <a:gd name="connsiteY1516" fmla="*/ 263880 h 636302"/>
                  <a:gd name="connsiteX1517" fmla="*/ 15591 w 682887"/>
                  <a:gd name="connsiteY1517" fmla="*/ 265556 h 636302"/>
                  <a:gd name="connsiteX1518" fmla="*/ 14448 w 682887"/>
                  <a:gd name="connsiteY1518" fmla="*/ 267309 h 636302"/>
                  <a:gd name="connsiteX1519" fmla="*/ 13511 w 682887"/>
                  <a:gd name="connsiteY1519" fmla="*/ 269011 h 636302"/>
                  <a:gd name="connsiteX1520" fmla="*/ 12551 w 682887"/>
                  <a:gd name="connsiteY1520" fmla="*/ 270408 h 636302"/>
                  <a:gd name="connsiteX1521" fmla="*/ 11649 w 682887"/>
                  <a:gd name="connsiteY1521" fmla="*/ 271906 h 636302"/>
                  <a:gd name="connsiteX1522" fmla="*/ 10506 w 682887"/>
                  <a:gd name="connsiteY1522" fmla="*/ 273684 h 636302"/>
                  <a:gd name="connsiteX1523" fmla="*/ 9440 w 682887"/>
                  <a:gd name="connsiteY1523" fmla="*/ 275500 h 636302"/>
                  <a:gd name="connsiteX1524" fmla="*/ 8464 w 682887"/>
                  <a:gd name="connsiteY1524" fmla="*/ 277164 h 636302"/>
                  <a:gd name="connsiteX1525" fmla="*/ 7555 w 682887"/>
                  <a:gd name="connsiteY1525" fmla="*/ 278993 h 636302"/>
                  <a:gd name="connsiteX1526" fmla="*/ 7424 w 682887"/>
                  <a:gd name="connsiteY1526" fmla="*/ 279704 h 636302"/>
                  <a:gd name="connsiteX1527" fmla="*/ 7256 w 682887"/>
                  <a:gd name="connsiteY1527" fmla="*/ 280618 h 636302"/>
                  <a:gd name="connsiteX1528" fmla="*/ 7096 w 682887"/>
                  <a:gd name="connsiteY1528" fmla="*/ 282079 h 636302"/>
                  <a:gd name="connsiteX1529" fmla="*/ 7105 w 682887"/>
                  <a:gd name="connsiteY1529" fmla="*/ 282879 h 636302"/>
                  <a:gd name="connsiteX1530" fmla="*/ 7221 w 682887"/>
                  <a:gd name="connsiteY1530" fmla="*/ 284682 h 636302"/>
                  <a:gd name="connsiteX1531" fmla="*/ 7164 w 682887"/>
                  <a:gd name="connsiteY1531" fmla="*/ 285432 h 636302"/>
                  <a:gd name="connsiteX1532" fmla="*/ 7183 w 682887"/>
                  <a:gd name="connsiteY1532" fmla="*/ 287273 h 636302"/>
                  <a:gd name="connsiteX1533" fmla="*/ 7122 w 682887"/>
                  <a:gd name="connsiteY1533" fmla="*/ 288581 h 636302"/>
                  <a:gd name="connsiteX1534" fmla="*/ 6865 w 682887"/>
                  <a:gd name="connsiteY1534" fmla="*/ 289877 h 636302"/>
                  <a:gd name="connsiteX1535" fmla="*/ 6620 w 682887"/>
                  <a:gd name="connsiteY1535" fmla="*/ 291325 h 636302"/>
                  <a:gd name="connsiteX1536" fmla="*/ 6158 w 682887"/>
                  <a:gd name="connsiteY1536" fmla="*/ 292734 h 636302"/>
                  <a:gd name="connsiteX1537" fmla="*/ 5680 w 682887"/>
                  <a:gd name="connsiteY1537" fmla="*/ 293992 h 636302"/>
                  <a:gd name="connsiteX1538" fmla="*/ 5365 w 682887"/>
                  <a:gd name="connsiteY1538" fmla="*/ 295033 h 636302"/>
                  <a:gd name="connsiteX1539" fmla="*/ 5208 w 682887"/>
                  <a:gd name="connsiteY1539" fmla="*/ 296062 h 636302"/>
                  <a:gd name="connsiteX1540" fmla="*/ 5315 w 682887"/>
                  <a:gd name="connsiteY1540" fmla="*/ 296900 h 636302"/>
                  <a:gd name="connsiteX1541" fmla="*/ 5635 w 682887"/>
                  <a:gd name="connsiteY1541" fmla="*/ 297751 h 636302"/>
                  <a:gd name="connsiteX1542" fmla="*/ 6084 w 682887"/>
                  <a:gd name="connsiteY1542" fmla="*/ 298513 h 636302"/>
                  <a:gd name="connsiteX1543" fmla="*/ 13726 w 682887"/>
                  <a:gd name="connsiteY1543" fmla="*/ 303440 h 636302"/>
                  <a:gd name="connsiteX1544" fmla="*/ 14459 w 682887"/>
                  <a:gd name="connsiteY1544" fmla="*/ 304139 h 636302"/>
                  <a:gd name="connsiteX1545" fmla="*/ 15171 w 682887"/>
                  <a:gd name="connsiteY1545" fmla="*/ 304964 h 636302"/>
                  <a:gd name="connsiteX1546" fmla="*/ 15778 w 682887"/>
                  <a:gd name="connsiteY1546" fmla="*/ 306133 h 636302"/>
                  <a:gd name="connsiteX1547" fmla="*/ 16060 w 682887"/>
                  <a:gd name="connsiteY1547" fmla="*/ 307542 h 636302"/>
                  <a:gd name="connsiteX1548" fmla="*/ 16234 w 682887"/>
                  <a:gd name="connsiteY1548" fmla="*/ 309016 h 636302"/>
                  <a:gd name="connsiteX1549" fmla="*/ 16411 w 682887"/>
                  <a:gd name="connsiteY1549" fmla="*/ 310286 h 636302"/>
                  <a:gd name="connsiteX1550" fmla="*/ 16693 w 682887"/>
                  <a:gd name="connsiteY1550" fmla="*/ 311403 h 636302"/>
                  <a:gd name="connsiteX1551" fmla="*/ 17085 w 682887"/>
                  <a:gd name="connsiteY1551" fmla="*/ 313042 h 636302"/>
                  <a:gd name="connsiteX1552" fmla="*/ 16947 w 682887"/>
                  <a:gd name="connsiteY1552" fmla="*/ 314261 h 636302"/>
                  <a:gd name="connsiteX1553" fmla="*/ 16417 w 682887"/>
                  <a:gd name="connsiteY1553" fmla="*/ 315620 h 636302"/>
                  <a:gd name="connsiteX1554" fmla="*/ 15720 w 682887"/>
                  <a:gd name="connsiteY1554" fmla="*/ 316585 h 636302"/>
                  <a:gd name="connsiteX1555" fmla="*/ 15133 w 682887"/>
                  <a:gd name="connsiteY1555" fmla="*/ 317728 h 636302"/>
                  <a:gd name="connsiteX1556" fmla="*/ 15052 w 682887"/>
                  <a:gd name="connsiteY1556" fmla="*/ 318503 h 636302"/>
                  <a:gd name="connsiteX1557" fmla="*/ 14927 w 682887"/>
                  <a:gd name="connsiteY1557" fmla="*/ 319760 h 636302"/>
                  <a:gd name="connsiteX1558" fmla="*/ 14799 w 682887"/>
                  <a:gd name="connsiteY1558" fmla="*/ 321208 h 636302"/>
                  <a:gd name="connsiteX1559" fmla="*/ 14728 w 682887"/>
                  <a:gd name="connsiteY1559" fmla="*/ 322541 h 636302"/>
                  <a:gd name="connsiteX1560" fmla="*/ 14715 w 682887"/>
                  <a:gd name="connsiteY1560" fmla="*/ 324116 h 636302"/>
                  <a:gd name="connsiteX1561" fmla="*/ 14969 w 682887"/>
                  <a:gd name="connsiteY1561" fmla="*/ 325386 h 636302"/>
                  <a:gd name="connsiteX1562" fmla="*/ 15623 w 682887"/>
                  <a:gd name="connsiteY1562" fmla="*/ 326567 h 636302"/>
                  <a:gd name="connsiteX1563" fmla="*/ 16202 w 682887"/>
                  <a:gd name="connsiteY1563" fmla="*/ 327342 h 636302"/>
                  <a:gd name="connsiteX1564" fmla="*/ 16966 w 682887"/>
                  <a:gd name="connsiteY1564" fmla="*/ 328434 h 636302"/>
                  <a:gd name="connsiteX1565" fmla="*/ 17373 w 682887"/>
                  <a:gd name="connsiteY1565" fmla="*/ 329704 h 636302"/>
                  <a:gd name="connsiteX1566" fmla="*/ 17980 w 682887"/>
                  <a:gd name="connsiteY1566" fmla="*/ 331088 h 636302"/>
                  <a:gd name="connsiteX1567" fmla="*/ 18392 w 682887"/>
                  <a:gd name="connsiteY1567" fmla="*/ 331990 h 636302"/>
                  <a:gd name="connsiteX1568" fmla="*/ 19291 w 682887"/>
                  <a:gd name="connsiteY1568" fmla="*/ 333374 h 636302"/>
                  <a:gd name="connsiteX1569" fmla="*/ 20266 w 682887"/>
                  <a:gd name="connsiteY1569" fmla="*/ 334238 h 636302"/>
                  <a:gd name="connsiteX1570" fmla="*/ 21579 w 682887"/>
                  <a:gd name="connsiteY1570" fmla="*/ 335140 h 636302"/>
                  <a:gd name="connsiteX1571" fmla="*/ 22449 w 682887"/>
                  <a:gd name="connsiteY1571" fmla="*/ 335978 h 636302"/>
                  <a:gd name="connsiteX1572" fmla="*/ 22460 w 682887"/>
                  <a:gd name="connsiteY1572" fmla="*/ 337121 h 636302"/>
                  <a:gd name="connsiteX1573" fmla="*/ 22546 w 682887"/>
                  <a:gd name="connsiteY1573" fmla="*/ 338226 h 636302"/>
                  <a:gd name="connsiteX1574" fmla="*/ 23073 w 682887"/>
                  <a:gd name="connsiteY1574" fmla="*/ 339140 h 636302"/>
                  <a:gd name="connsiteX1575" fmla="*/ 23512 w 682887"/>
                  <a:gd name="connsiteY1575" fmla="*/ 339851 h 636302"/>
                  <a:gd name="connsiteX1576" fmla="*/ 24804 w 682887"/>
                  <a:gd name="connsiteY1576" fmla="*/ 340969 h 636302"/>
                  <a:gd name="connsiteX1577" fmla="*/ 25273 w 682887"/>
                  <a:gd name="connsiteY1577" fmla="*/ 341515 h 636302"/>
                  <a:gd name="connsiteX1578" fmla="*/ 25185 w 682887"/>
                  <a:gd name="connsiteY1578" fmla="*/ 342467 h 636302"/>
                  <a:gd name="connsiteX1579" fmla="*/ 24393 w 682887"/>
                  <a:gd name="connsiteY1579" fmla="*/ 343776 h 636302"/>
                  <a:gd name="connsiteX1580" fmla="*/ 23754 w 682887"/>
                  <a:gd name="connsiteY1580" fmla="*/ 344576 h 636302"/>
                  <a:gd name="connsiteX1581" fmla="*/ 22884 w 682887"/>
                  <a:gd name="connsiteY1581" fmla="*/ 345985 h 636302"/>
                  <a:gd name="connsiteX1582" fmla="*/ 21882 w 682887"/>
                  <a:gd name="connsiteY1582" fmla="*/ 347420 h 636302"/>
                  <a:gd name="connsiteX1583" fmla="*/ 21265 w 682887"/>
                  <a:gd name="connsiteY1583" fmla="*/ 348386 h 636302"/>
                  <a:gd name="connsiteX1584" fmla="*/ 20421 w 682887"/>
                  <a:gd name="connsiteY1584" fmla="*/ 349833 h 636302"/>
                  <a:gd name="connsiteX1585" fmla="*/ 19932 w 682887"/>
                  <a:gd name="connsiteY1585" fmla="*/ 350888 h 636302"/>
                  <a:gd name="connsiteX1586" fmla="*/ 19489 w 682887"/>
                  <a:gd name="connsiteY1586" fmla="*/ 351954 h 636302"/>
                  <a:gd name="connsiteX1587" fmla="*/ 18959 w 682887"/>
                  <a:gd name="connsiteY1587" fmla="*/ 353224 h 636302"/>
                  <a:gd name="connsiteX1588" fmla="*/ 18176 w 682887"/>
                  <a:gd name="connsiteY1588" fmla="*/ 354558 h 636302"/>
                  <a:gd name="connsiteX1589" fmla="*/ 17081 w 682887"/>
                  <a:gd name="connsiteY1589" fmla="*/ 355841 h 636302"/>
                  <a:gd name="connsiteX1590" fmla="*/ 15884 w 682887"/>
                  <a:gd name="connsiteY1590" fmla="*/ 356793 h 636302"/>
                  <a:gd name="connsiteX1591" fmla="*/ 13553 w 682887"/>
                  <a:gd name="connsiteY1591" fmla="*/ 358495 h 636302"/>
                  <a:gd name="connsiteX1592" fmla="*/ 11234 w 682887"/>
                  <a:gd name="connsiteY1592" fmla="*/ 360019 h 636302"/>
                  <a:gd name="connsiteX1593" fmla="*/ 9186 w 682887"/>
                  <a:gd name="connsiteY1593" fmla="*/ 361403 h 636302"/>
                  <a:gd name="connsiteX1594" fmla="*/ 8326 w 682887"/>
                  <a:gd name="connsiteY1594" fmla="*/ 362572 h 636302"/>
                  <a:gd name="connsiteX1595" fmla="*/ 7090 w 682887"/>
                  <a:gd name="connsiteY1595" fmla="*/ 364515 h 636302"/>
                  <a:gd name="connsiteX1596" fmla="*/ 6130 w 682887"/>
                  <a:gd name="connsiteY1596" fmla="*/ 366928 h 636302"/>
                  <a:gd name="connsiteX1597" fmla="*/ 5901 w 682887"/>
                  <a:gd name="connsiteY1597" fmla="*/ 369074 h 636302"/>
                  <a:gd name="connsiteX1598" fmla="*/ 5763 w 682887"/>
                  <a:gd name="connsiteY1598" fmla="*/ 370382 h 636302"/>
                  <a:gd name="connsiteX1599" fmla="*/ 5878 w 682887"/>
                  <a:gd name="connsiteY1599" fmla="*/ 371792 h 636302"/>
                  <a:gd name="connsiteX1600" fmla="*/ 6691 w 682887"/>
                  <a:gd name="connsiteY1600" fmla="*/ 372820 h 636302"/>
                  <a:gd name="connsiteX1601" fmla="*/ 7738 w 682887"/>
                  <a:gd name="connsiteY1601" fmla="*/ 373506 h 636302"/>
                  <a:gd name="connsiteX1602" fmla="*/ 9000 w 682887"/>
                  <a:gd name="connsiteY1602" fmla="*/ 374192 h 636302"/>
                  <a:gd name="connsiteX1603" fmla="*/ 10362 w 682887"/>
                  <a:gd name="connsiteY1603" fmla="*/ 374649 h 636302"/>
                  <a:gd name="connsiteX1604" fmla="*/ 11790 w 682887"/>
                  <a:gd name="connsiteY1604" fmla="*/ 375259 h 636302"/>
                  <a:gd name="connsiteX1605" fmla="*/ 13248 w 682887"/>
                  <a:gd name="connsiteY1605" fmla="*/ 375741 h 636302"/>
                  <a:gd name="connsiteX1606" fmla="*/ 13923 w 682887"/>
                  <a:gd name="connsiteY1606" fmla="*/ 376440 h 636302"/>
                  <a:gd name="connsiteX1607" fmla="*/ 13627 w 682887"/>
                  <a:gd name="connsiteY1607" fmla="*/ 377786 h 636302"/>
                  <a:gd name="connsiteX1608" fmla="*/ 13049 w 682887"/>
                  <a:gd name="connsiteY1608" fmla="*/ 378688 h 636302"/>
                  <a:gd name="connsiteX1609" fmla="*/ 11774 w 682887"/>
                  <a:gd name="connsiteY1609" fmla="*/ 380225 h 636302"/>
                  <a:gd name="connsiteX1610" fmla="*/ 10227 w 682887"/>
                  <a:gd name="connsiteY1610" fmla="*/ 381380 h 636302"/>
                  <a:gd name="connsiteX1611" fmla="*/ 8730 w 682887"/>
                  <a:gd name="connsiteY1611" fmla="*/ 382130 h 636302"/>
                  <a:gd name="connsiteX1612" fmla="*/ 7141 w 682887"/>
                  <a:gd name="connsiteY1612" fmla="*/ 382980 h 636302"/>
                  <a:gd name="connsiteX1613" fmla="*/ 5048 w 682887"/>
                  <a:gd name="connsiteY1613" fmla="*/ 383920 h 636302"/>
                  <a:gd name="connsiteX1614" fmla="*/ 3686 w 682887"/>
                  <a:gd name="connsiteY1614" fmla="*/ 385000 h 636302"/>
                  <a:gd name="connsiteX1615" fmla="*/ 2460 w 682887"/>
                  <a:gd name="connsiteY1615" fmla="*/ 386130 h 636302"/>
                  <a:gd name="connsiteX1616" fmla="*/ 1901 w 682887"/>
                  <a:gd name="connsiteY1616" fmla="*/ 387756 h 636302"/>
                  <a:gd name="connsiteX1617" fmla="*/ 2331 w 682887"/>
                  <a:gd name="connsiteY1617" fmla="*/ 388924 h 636302"/>
                  <a:gd name="connsiteX1618" fmla="*/ 3349 w 682887"/>
                  <a:gd name="connsiteY1618" fmla="*/ 390486 h 636302"/>
                  <a:gd name="connsiteX1619" fmla="*/ 4697 w 682887"/>
                  <a:gd name="connsiteY1619" fmla="*/ 392683 h 636302"/>
                  <a:gd name="connsiteX1620" fmla="*/ 5410 w 682887"/>
                  <a:gd name="connsiteY1620" fmla="*/ 394296 h 636302"/>
                  <a:gd name="connsiteX1621" fmla="*/ 5966 w 682887"/>
                  <a:gd name="connsiteY1621" fmla="*/ 395642 h 636302"/>
                  <a:gd name="connsiteX1622" fmla="*/ 6267 w 682887"/>
                  <a:gd name="connsiteY1622" fmla="*/ 398119 h 636302"/>
                  <a:gd name="connsiteX1623" fmla="*/ 6355 w 682887"/>
                  <a:gd name="connsiteY1623" fmla="*/ 400297 h 636302"/>
                  <a:gd name="connsiteX1624" fmla="*/ 7009 w 682887"/>
                  <a:gd name="connsiteY1624" fmla="*/ 402635 h 636302"/>
                  <a:gd name="connsiteX1625" fmla="*/ 7693 w 682887"/>
                  <a:gd name="connsiteY1625" fmla="*/ 404976 h 636302"/>
                  <a:gd name="connsiteX1626" fmla="*/ 8622 w 682887"/>
                  <a:gd name="connsiteY1626" fmla="*/ 406484 h 636302"/>
                  <a:gd name="connsiteX1627" fmla="*/ 9549 w 682887"/>
                  <a:gd name="connsiteY1627" fmla="*/ 407133 h 636302"/>
                  <a:gd name="connsiteX1628" fmla="*/ 10509 w 682887"/>
                  <a:gd name="connsiteY1628" fmla="*/ 407085 h 636302"/>
                  <a:gd name="connsiteX1629" fmla="*/ 11980 w 682887"/>
                  <a:gd name="connsiteY1629" fmla="*/ 406680 h 636302"/>
                  <a:gd name="connsiteX1630" fmla="*/ 13093 w 682887"/>
                  <a:gd name="connsiteY1630" fmla="*/ 406747 h 636302"/>
                  <a:gd name="connsiteX1631" fmla="*/ 13877 w 682887"/>
                  <a:gd name="connsiteY1631" fmla="*/ 407184 h 636302"/>
                  <a:gd name="connsiteX1632" fmla="*/ 14249 w 682887"/>
                  <a:gd name="connsiteY1632" fmla="*/ 407823 h 636302"/>
                  <a:gd name="connsiteX1633" fmla="*/ 14786 w 682887"/>
                  <a:gd name="connsiteY1633" fmla="*/ 409203 h 636302"/>
                  <a:gd name="connsiteX1634" fmla="*/ 15030 w 682887"/>
                  <a:gd name="connsiteY1634" fmla="*/ 410510 h 636302"/>
                  <a:gd name="connsiteX1635" fmla="*/ 15106 w 682887"/>
                  <a:gd name="connsiteY1635" fmla="*/ 412403 h 636302"/>
                  <a:gd name="connsiteX1636" fmla="*/ 15106 w 682887"/>
                  <a:gd name="connsiteY1636" fmla="*/ 413920 h 636302"/>
                  <a:gd name="connsiteX1637" fmla="*/ 15056 w 682887"/>
                  <a:gd name="connsiteY1637" fmla="*/ 415661 h 636302"/>
                  <a:gd name="connsiteX1638" fmla="*/ 14770 w 682887"/>
                  <a:gd name="connsiteY1638" fmla="*/ 416714 h 636302"/>
                  <a:gd name="connsiteX1639" fmla="*/ 14436 w 682887"/>
                  <a:gd name="connsiteY1639" fmla="*/ 418191 h 636302"/>
                  <a:gd name="connsiteX1640" fmla="*/ 14003 w 682887"/>
                  <a:gd name="connsiteY1640" fmla="*/ 420162 h 636302"/>
                  <a:gd name="connsiteX1641" fmla="*/ 13543 w 682887"/>
                  <a:gd name="connsiteY1641" fmla="*/ 421787 h 636302"/>
                  <a:gd name="connsiteX1642" fmla="*/ 13335 w 682887"/>
                  <a:gd name="connsiteY1642" fmla="*/ 423480 h 636302"/>
                  <a:gd name="connsiteX1643" fmla="*/ 13755 w 682887"/>
                  <a:gd name="connsiteY1643" fmla="*/ 424211 h 636302"/>
                  <a:gd name="connsiteX1644" fmla="*/ 14127 w 682887"/>
                  <a:gd name="connsiteY1644" fmla="*/ 424610 h 636302"/>
                  <a:gd name="connsiteX1645" fmla="*/ 14911 w 682887"/>
                  <a:gd name="connsiteY1645" fmla="*/ 425720 h 636302"/>
                  <a:gd name="connsiteX1646" fmla="*/ 15692 w 682887"/>
                  <a:gd name="connsiteY1646" fmla="*/ 426911 h 636302"/>
                  <a:gd name="connsiteX1647" fmla="*/ 16211 w 682887"/>
                  <a:gd name="connsiteY1647" fmla="*/ 428100 h 636302"/>
                  <a:gd name="connsiteX1648" fmla="*/ 15945 w 682887"/>
                  <a:gd name="connsiteY1648" fmla="*/ 429859 h 636302"/>
                  <a:gd name="connsiteX1649" fmla="*/ 15501 w 682887"/>
                  <a:gd name="connsiteY1649" fmla="*/ 431762 h 636302"/>
                  <a:gd name="connsiteX1650" fmla="*/ 15644 w 682887"/>
                  <a:gd name="connsiteY1650" fmla="*/ 440452 h 636302"/>
                  <a:gd name="connsiteX1651" fmla="*/ 14673 w 682887"/>
                  <a:gd name="connsiteY1651" fmla="*/ 440779 h 636302"/>
                  <a:gd name="connsiteX1652" fmla="*/ 14780 w 682887"/>
                  <a:gd name="connsiteY1652" fmla="*/ 441213 h 636302"/>
                  <a:gd name="connsiteX1653" fmla="*/ 15072 w 682887"/>
                  <a:gd name="connsiteY1653" fmla="*/ 441582 h 636302"/>
                  <a:gd name="connsiteX1654" fmla="*/ 15358 w 682887"/>
                  <a:gd name="connsiteY1654" fmla="*/ 441938 h 636302"/>
                  <a:gd name="connsiteX1655" fmla="*/ 15238 w 682887"/>
                  <a:gd name="connsiteY1655" fmla="*/ 442673 h 636302"/>
                  <a:gd name="connsiteX1656" fmla="*/ 14593 w 682887"/>
                  <a:gd name="connsiteY1656" fmla="*/ 442577 h 636302"/>
                  <a:gd name="connsiteX1657" fmla="*/ 13553 w 682887"/>
                  <a:gd name="connsiteY1657" fmla="*/ 442747 h 636302"/>
                  <a:gd name="connsiteX1658" fmla="*/ 13389 w 682887"/>
                  <a:gd name="connsiteY1658" fmla="*/ 443164 h 636302"/>
                  <a:gd name="connsiteX1659" fmla="*/ 12841 w 682887"/>
                  <a:gd name="connsiteY1659" fmla="*/ 444074 h 636302"/>
                  <a:gd name="connsiteX1660" fmla="*/ 12057 w 682887"/>
                  <a:gd name="connsiteY1660" fmla="*/ 444217 h 636302"/>
                  <a:gd name="connsiteX1661" fmla="*/ 11202 w 682887"/>
                  <a:gd name="connsiteY1661" fmla="*/ 444551 h 636302"/>
                  <a:gd name="connsiteX1662" fmla="*/ 10448 w 682887"/>
                  <a:gd name="connsiteY1662" fmla="*/ 444902 h 636302"/>
                  <a:gd name="connsiteX1663" fmla="*/ 9616 w 682887"/>
                  <a:gd name="connsiteY1663" fmla="*/ 445470 h 636302"/>
                  <a:gd name="connsiteX1664" fmla="*/ 8756 w 682887"/>
                  <a:gd name="connsiteY1664" fmla="*/ 445412 h 636302"/>
                  <a:gd name="connsiteX1665" fmla="*/ 8030 w 682887"/>
                  <a:gd name="connsiteY1665" fmla="*/ 445268 h 636302"/>
                  <a:gd name="connsiteX1666" fmla="*/ 7452 w 682887"/>
                  <a:gd name="connsiteY1666" fmla="*/ 445335 h 636302"/>
                  <a:gd name="connsiteX1667" fmla="*/ 6502 w 682887"/>
                  <a:gd name="connsiteY1667" fmla="*/ 446039 h 636302"/>
                  <a:gd name="connsiteX1668" fmla="*/ 5738 w 682887"/>
                  <a:gd name="connsiteY1668" fmla="*/ 445846 h 636302"/>
                  <a:gd name="connsiteX1669" fmla="*/ 5212 w 682887"/>
                  <a:gd name="connsiteY1669" fmla="*/ 445890 h 636302"/>
                  <a:gd name="connsiteX1670" fmla="*/ 4405 w 682887"/>
                  <a:gd name="connsiteY1670" fmla="*/ 446074 h 636302"/>
                  <a:gd name="connsiteX1671" fmla="*/ 3760 w 682887"/>
                  <a:gd name="connsiteY1671" fmla="*/ 446237 h 636302"/>
                  <a:gd name="connsiteX1672" fmla="*/ 2966 w 682887"/>
                  <a:gd name="connsiteY1672" fmla="*/ 446430 h 636302"/>
                  <a:gd name="connsiteX1673" fmla="*/ 2829 w 682887"/>
                  <a:gd name="connsiteY1673" fmla="*/ 446934 h 636302"/>
                  <a:gd name="connsiteX1674" fmla="*/ 3143 w 682887"/>
                  <a:gd name="connsiteY1674" fmla="*/ 447377 h 636302"/>
                  <a:gd name="connsiteX1675" fmla="*/ 3866 w 682887"/>
                  <a:gd name="connsiteY1675" fmla="*/ 447823 h 636302"/>
                  <a:gd name="connsiteX1676" fmla="*/ 3985 w 682887"/>
                  <a:gd name="connsiteY1676" fmla="*/ 448299 h 636302"/>
                  <a:gd name="connsiteX1677" fmla="*/ 3220 w 682887"/>
                  <a:gd name="connsiteY1677" fmla="*/ 449146 h 636302"/>
                  <a:gd name="connsiteX1678" fmla="*/ 2338 w 682887"/>
                  <a:gd name="connsiteY1678" fmla="*/ 449892 h 636302"/>
                  <a:gd name="connsiteX1679" fmla="*/ 1779 w 682887"/>
                  <a:gd name="connsiteY1679" fmla="*/ 450421 h 636302"/>
                  <a:gd name="connsiteX1680" fmla="*/ 1708 w 682887"/>
                  <a:gd name="connsiteY1680" fmla="*/ 450865 h 636302"/>
                  <a:gd name="connsiteX1681" fmla="*/ 1298 w 682887"/>
                  <a:gd name="connsiteY1681" fmla="*/ 451484 h 636302"/>
                  <a:gd name="connsiteX1682" fmla="*/ 491 w 682887"/>
                  <a:gd name="connsiteY1682" fmla="*/ 452328 h 636302"/>
                  <a:gd name="connsiteX1683" fmla="*/ 180 w 682887"/>
                  <a:gd name="connsiteY1683" fmla="*/ 452653 h 636302"/>
                  <a:gd name="connsiteX1684" fmla="*/ 266 w 682887"/>
                  <a:gd name="connsiteY1684" fmla="*/ 453455 h 636302"/>
                  <a:gd name="connsiteX1685" fmla="*/ 537 w 682887"/>
                  <a:gd name="connsiteY1685" fmla="*/ 454479 h 636302"/>
                  <a:gd name="connsiteX1686" fmla="*/ 1169 w 682887"/>
                  <a:gd name="connsiteY1686" fmla="*/ 454826 h 636302"/>
                  <a:gd name="connsiteX1687" fmla="*/ 2479 w 682887"/>
                  <a:gd name="connsiteY1687" fmla="*/ 455670 h 636302"/>
                  <a:gd name="connsiteX1688" fmla="*/ 3674 w 682887"/>
                  <a:gd name="connsiteY1688" fmla="*/ 456287 h 636302"/>
                  <a:gd name="connsiteX1689" fmla="*/ 5757 w 682887"/>
                  <a:gd name="connsiteY1689" fmla="*/ 457276 h 636302"/>
                  <a:gd name="connsiteX1690" fmla="*/ 7433 w 682887"/>
                  <a:gd name="connsiteY1690" fmla="*/ 457905 h 636302"/>
                  <a:gd name="connsiteX1691" fmla="*/ 9713 w 682887"/>
                  <a:gd name="connsiteY1691" fmla="*/ 458702 h 636302"/>
                  <a:gd name="connsiteX1692" fmla="*/ 11328 w 682887"/>
                  <a:gd name="connsiteY1692" fmla="*/ 459418 h 636302"/>
                  <a:gd name="connsiteX1693" fmla="*/ 12875 w 682887"/>
                  <a:gd name="connsiteY1693" fmla="*/ 460133 h 636302"/>
                  <a:gd name="connsiteX1694" fmla="*/ 14362 w 682887"/>
                  <a:gd name="connsiteY1694" fmla="*/ 461103 h 636302"/>
                  <a:gd name="connsiteX1695" fmla="*/ 15858 w 682887"/>
                  <a:gd name="connsiteY1695" fmla="*/ 462590 h 636302"/>
                  <a:gd name="connsiteX1696" fmla="*/ 16995 w 682887"/>
                  <a:gd name="connsiteY1696" fmla="*/ 463829 h 636302"/>
                  <a:gd name="connsiteX1697" fmla="*/ 17804 w 682887"/>
                  <a:gd name="connsiteY1697" fmla="*/ 465425 h 636302"/>
                  <a:gd name="connsiteX1698" fmla="*/ 19155 w 682887"/>
                  <a:gd name="connsiteY1698" fmla="*/ 467329 h 636302"/>
                  <a:gd name="connsiteX1699" fmla="*/ 21111 w 682887"/>
                  <a:gd name="connsiteY1699" fmla="*/ 468722 h 636302"/>
                  <a:gd name="connsiteX1700" fmla="*/ 22296 w 682887"/>
                  <a:gd name="connsiteY1700" fmla="*/ 469285 h 636302"/>
                  <a:gd name="connsiteX1701" fmla="*/ 23706 w 682887"/>
                  <a:gd name="connsiteY1701" fmla="*/ 470058 h 636302"/>
                  <a:gd name="connsiteX1702" fmla="*/ 25214 w 682887"/>
                  <a:gd name="connsiteY1702" fmla="*/ 470909 h 636302"/>
                  <a:gd name="connsiteX1703" fmla="*/ 26300 w 682887"/>
                  <a:gd name="connsiteY1703" fmla="*/ 471974 h 636302"/>
                  <a:gd name="connsiteX1704" fmla="*/ 27670 w 682887"/>
                  <a:gd name="connsiteY1704" fmla="*/ 472951 h 636302"/>
                  <a:gd name="connsiteX1705" fmla="*/ 29645 w 682887"/>
                  <a:gd name="connsiteY1705" fmla="*/ 474537 h 636302"/>
                  <a:gd name="connsiteX1706" fmla="*/ 31351 w 682887"/>
                  <a:gd name="connsiteY1706" fmla="*/ 476162 h 636302"/>
                  <a:gd name="connsiteX1707" fmla="*/ 33669 w 682887"/>
                  <a:gd name="connsiteY1707" fmla="*/ 477963 h 636302"/>
                  <a:gd name="connsiteX1708" fmla="*/ 34950 w 682887"/>
                  <a:gd name="connsiteY1708" fmla="*/ 478689 h 636302"/>
                  <a:gd name="connsiteX1709" fmla="*/ 36812 w 682887"/>
                  <a:gd name="connsiteY1709" fmla="*/ 479452 h 636302"/>
                  <a:gd name="connsiteX1710" fmla="*/ 38436 w 682887"/>
                  <a:gd name="connsiteY1710" fmla="*/ 480198 h 636302"/>
                  <a:gd name="connsiteX1711" fmla="*/ 39993 w 682887"/>
                  <a:gd name="connsiteY1711" fmla="*/ 481332 h 636302"/>
                  <a:gd name="connsiteX1712" fmla="*/ 41968 w 682887"/>
                  <a:gd name="connsiteY1712" fmla="*/ 483225 h 636302"/>
                  <a:gd name="connsiteX1713" fmla="*/ 43191 w 682887"/>
                  <a:gd name="connsiteY1713" fmla="*/ 483932 h 636302"/>
                  <a:gd name="connsiteX1714" fmla="*/ 44787 w 682887"/>
                  <a:gd name="connsiteY1714" fmla="*/ 484629 h 636302"/>
                  <a:gd name="connsiteX1715" fmla="*/ 46717 w 682887"/>
                  <a:gd name="connsiteY1715" fmla="*/ 485627 h 636302"/>
                  <a:gd name="connsiteX1716" fmla="*/ 47979 w 682887"/>
                  <a:gd name="connsiteY1716" fmla="*/ 486411 h 636302"/>
                  <a:gd name="connsiteX1717" fmla="*/ 50024 w 682887"/>
                  <a:gd name="connsiteY1717" fmla="*/ 488440 h 636302"/>
                  <a:gd name="connsiteX1718" fmla="*/ 52461 w 682887"/>
                  <a:gd name="connsiteY1718" fmla="*/ 491285 h 636302"/>
                  <a:gd name="connsiteX1719" fmla="*/ 54173 w 682887"/>
                  <a:gd name="connsiteY1719" fmla="*/ 493529 h 636302"/>
                  <a:gd name="connsiteX1720" fmla="*/ 54661 w 682887"/>
                  <a:gd name="connsiteY1720" fmla="*/ 493491 h 636302"/>
                  <a:gd name="connsiteX1721" fmla="*/ 55470 w 682887"/>
                  <a:gd name="connsiteY1721" fmla="*/ 494666 h 636302"/>
                  <a:gd name="connsiteX1722" fmla="*/ 57714 w 682887"/>
                  <a:gd name="connsiteY1722" fmla="*/ 497275 h 636302"/>
                  <a:gd name="connsiteX1723" fmla="*/ 59718 w 682887"/>
                  <a:gd name="connsiteY1723" fmla="*/ 499385 h 636302"/>
                  <a:gd name="connsiteX1724" fmla="*/ 61358 w 682887"/>
                  <a:gd name="connsiteY1724" fmla="*/ 501406 h 636302"/>
                  <a:gd name="connsiteX1725" fmla="*/ 63056 w 682887"/>
                  <a:gd name="connsiteY1725" fmla="*/ 503265 h 636302"/>
                  <a:gd name="connsiteX1726" fmla="*/ 64267 w 682887"/>
                  <a:gd name="connsiteY1726" fmla="*/ 504558 h 636302"/>
                  <a:gd name="connsiteX1727" fmla="*/ 65584 w 682887"/>
                  <a:gd name="connsiteY1727" fmla="*/ 505932 h 636302"/>
                  <a:gd name="connsiteX1728" fmla="*/ 66521 w 682887"/>
                  <a:gd name="connsiteY1728" fmla="*/ 507129 h 636302"/>
                  <a:gd name="connsiteX1729" fmla="*/ 67247 w 682887"/>
                  <a:gd name="connsiteY1729" fmla="*/ 508225 h 636302"/>
                  <a:gd name="connsiteX1730" fmla="*/ 67574 w 682887"/>
                  <a:gd name="connsiteY1730" fmla="*/ 508690 h 636302"/>
                  <a:gd name="connsiteX1731" fmla="*/ 68015 w 682887"/>
                  <a:gd name="connsiteY1731" fmla="*/ 508591 h 636302"/>
                  <a:gd name="connsiteX1732" fmla="*/ 68794 w 682887"/>
                  <a:gd name="connsiteY1732" fmla="*/ 508415 h 636302"/>
                  <a:gd name="connsiteX1733" fmla="*/ 69758 w 682887"/>
                  <a:gd name="connsiteY1733" fmla="*/ 508199 h 636302"/>
                  <a:gd name="connsiteX1734" fmla="*/ 70988 w 682887"/>
                  <a:gd name="connsiteY1734" fmla="*/ 507923 h 636302"/>
                  <a:gd name="connsiteX1735" fmla="*/ 71488 w 682887"/>
                  <a:gd name="connsiteY1735" fmla="*/ 507875 h 636302"/>
                  <a:gd name="connsiteX1736" fmla="*/ 72820 w 682887"/>
                  <a:gd name="connsiteY1736" fmla="*/ 507856 h 636302"/>
                  <a:gd name="connsiteX1737" fmla="*/ 73717 w 682887"/>
                  <a:gd name="connsiteY1737" fmla="*/ 507656 h 636302"/>
                  <a:gd name="connsiteX1738" fmla="*/ 75072 w 682887"/>
                  <a:gd name="connsiteY1738" fmla="*/ 507615 h 636302"/>
                  <a:gd name="connsiteX1739" fmla="*/ 75579 w 682887"/>
                  <a:gd name="connsiteY1739" fmla="*/ 507612 h 636302"/>
                  <a:gd name="connsiteX1740" fmla="*/ 76898 w 682887"/>
                  <a:gd name="connsiteY1740" fmla="*/ 507612 h 636302"/>
                  <a:gd name="connsiteX1741" fmla="*/ 78186 w 682887"/>
                  <a:gd name="connsiteY1741" fmla="*/ 507608 h 636302"/>
                  <a:gd name="connsiteX1742" fmla="*/ 79031 w 682887"/>
                  <a:gd name="connsiteY1742" fmla="*/ 507698 h 636302"/>
                  <a:gd name="connsiteX1743" fmla="*/ 80010 w 682887"/>
                  <a:gd name="connsiteY1743" fmla="*/ 507987 h 636302"/>
                  <a:gd name="connsiteX1744" fmla="*/ 80687 w 682887"/>
                  <a:gd name="connsiteY1744" fmla="*/ 508203 h 636302"/>
                  <a:gd name="connsiteX1745" fmla="*/ 81844 w 682887"/>
                  <a:gd name="connsiteY1745" fmla="*/ 508539 h 636302"/>
                  <a:gd name="connsiteX1746" fmla="*/ 83115 w 682887"/>
                  <a:gd name="connsiteY1746" fmla="*/ 509095 h 636302"/>
                  <a:gd name="connsiteX1747" fmla="*/ 84290 w 682887"/>
                  <a:gd name="connsiteY1747" fmla="*/ 509104 h 636302"/>
                  <a:gd name="connsiteX1748" fmla="*/ 85603 w 682887"/>
                  <a:gd name="connsiteY1748" fmla="*/ 508751 h 636302"/>
                  <a:gd name="connsiteX1749" fmla="*/ 86778 w 682887"/>
                  <a:gd name="connsiteY1749" fmla="*/ 507679 h 636302"/>
                  <a:gd name="connsiteX1750" fmla="*/ 87241 w 682887"/>
                  <a:gd name="connsiteY1750" fmla="*/ 506141 h 636302"/>
                  <a:gd name="connsiteX1751" fmla="*/ 87616 w 682887"/>
                  <a:gd name="connsiteY1751" fmla="*/ 504671 h 636302"/>
                  <a:gd name="connsiteX1752" fmla="*/ 88040 w 682887"/>
                  <a:gd name="connsiteY1752" fmla="*/ 502923 h 636302"/>
                  <a:gd name="connsiteX1753" fmla="*/ 88178 w 682887"/>
                  <a:gd name="connsiteY1753" fmla="*/ 501444 h 636302"/>
                  <a:gd name="connsiteX1754" fmla="*/ 88779 w 682887"/>
                  <a:gd name="connsiteY1754" fmla="*/ 500070 h 636302"/>
                  <a:gd name="connsiteX1755" fmla="*/ 89639 w 682887"/>
                  <a:gd name="connsiteY1755" fmla="*/ 499588 h 636302"/>
                  <a:gd name="connsiteX1756" fmla="*/ 90599 w 682887"/>
                  <a:gd name="connsiteY1756" fmla="*/ 499746 h 636302"/>
                  <a:gd name="connsiteX1757" fmla="*/ 91971 w 682887"/>
                  <a:gd name="connsiteY1757" fmla="*/ 500124 h 636302"/>
                  <a:gd name="connsiteX1758" fmla="*/ 93135 w 682887"/>
                  <a:gd name="connsiteY1758" fmla="*/ 500475 h 636302"/>
                  <a:gd name="connsiteX1759" fmla="*/ 94593 w 682887"/>
                  <a:gd name="connsiteY1759" fmla="*/ 500939 h 636302"/>
                  <a:gd name="connsiteX1760" fmla="*/ 96385 w 682887"/>
                  <a:gd name="connsiteY1760" fmla="*/ 501223 h 636302"/>
                  <a:gd name="connsiteX1761" fmla="*/ 98980 w 682887"/>
                  <a:gd name="connsiteY1761" fmla="*/ 501244 h 636302"/>
                  <a:gd name="connsiteX1762" fmla="*/ 100527 w 682887"/>
                  <a:gd name="connsiteY1762" fmla="*/ 501324 h 636302"/>
                  <a:gd name="connsiteX1763" fmla="*/ 102409 w 682887"/>
                  <a:gd name="connsiteY1763" fmla="*/ 501511 h 636302"/>
                  <a:gd name="connsiteX1764" fmla="*/ 104964 w 682887"/>
                  <a:gd name="connsiteY1764" fmla="*/ 501835 h 636302"/>
                  <a:gd name="connsiteX1765" fmla="*/ 107186 w 682887"/>
                  <a:gd name="connsiteY1765" fmla="*/ 502301 h 636302"/>
                  <a:gd name="connsiteX1766" fmla="*/ 109771 w 682887"/>
                  <a:gd name="connsiteY1766" fmla="*/ 503011 h 636302"/>
                  <a:gd name="connsiteX1767" fmla="*/ 112284 w 682887"/>
                  <a:gd name="connsiteY1767" fmla="*/ 504379 h 636302"/>
                  <a:gd name="connsiteX1768" fmla="*/ 113890 w 682887"/>
                  <a:gd name="connsiteY1768" fmla="*/ 505482 h 636302"/>
                  <a:gd name="connsiteX1769" fmla="*/ 114831 w 682887"/>
                  <a:gd name="connsiteY1769" fmla="*/ 506440 h 636302"/>
                  <a:gd name="connsiteX1770" fmla="*/ 116494 w 682887"/>
                  <a:gd name="connsiteY1770" fmla="*/ 507952 h 636302"/>
                  <a:gd name="connsiteX1771" fmla="*/ 118549 w 682887"/>
                  <a:gd name="connsiteY1771" fmla="*/ 509423 h 636302"/>
                  <a:gd name="connsiteX1772" fmla="*/ 120174 w 682887"/>
                  <a:gd name="connsiteY1772" fmla="*/ 510575 h 636302"/>
                  <a:gd name="connsiteX1773" fmla="*/ 122315 w 682887"/>
                  <a:gd name="connsiteY1773" fmla="*/ 511731 h 636302"/>
                  <a:gd name="connsiteX1774" fmla="*/ 123724 w 682887"/>
                  <a:gd name="connsiteY1774" fmla="*/ 512533 h 636302"/>
                  <a:gd name="connsiteX1775" fmla="*/ 125292 w 682887"/>
                  <a:gd name="connsiteY1775" fmla="*/ 513115 h 636302"/>
                  <a:gd name="connsiteX1776" fmla="*/ 127308 w 682887"/>
                  <a:gd name="connsiteY1776" fmla="*/ 514191 h 636302"/>
                  <a:gd name="connsiteX1777" fmla="*/ 128435 w 682887"/>
                  <a:gd name="connsiteY1777" fmla="*/ 514569 h 636302"/>
                  <a:gd name="connsiteX1778" fmla="*/ 129857 w 682887"/>
                  <a:gd name="connsiteY1778" fmla="*/ 514962 h 636302"/>
                  <a:gd name="connsiteX1779" fmla="*/ 130910 w 682887"/>
                  <a:gd name="connsiteY1779" fmla="*/ 515600 h 636302"/>
                  <a:gd name="connsiteX1780" fmla="*/ 132105 w 682887"/>
                  <a:gd name="connsiteY1780" fmla="*/ 515950 h 636302"/>
                  <a:gd name="connsiteX1781" fmla="*/ 132814 w 682887"/>
                  <a:gd name="connsiteY1781" fmla="*/ 515911 h 636302"/>
                  <a:gd name="connsiteX1782" fmla="*/ 133103 w 682887"/>
                  <a:gd name="connsiteY1782" fmla="*/ 516859 h 636302"/>
                  <a:gd name="connsiteX1783" fmla="*/ 133415 w 682887"/>
                  <a:gd name="connsiteY1783" fmla="*/ 518126 h 636302"/>
                  <a:gd name="connsiteX1784" fmla="*/ 133797 w 682887"/>
                  <a:gd name="connsiteY1784" fmla="*/ 519857 h 636302"/>
                  <a:gd name="connsiteX1785" fmla="*/ 134185 w 682887"/>
                  <a:gd name="connsiteY1785" fmla="*/ 522141 h 636302"/>
                  <a:gd name="connsiteX1786" fmla="*/ 134234 w 682887"/>
                  <a:gd name="connsiteY1786" fmla="*/ 523521 h 636302"/>
                  <a:gd name="connsiteX1787" fmla="*/ 134349 w 682887"/>
                  <a:gd name="connsiteY1787" fmla="*/ 525515 h 636302"/>
                  <a:gd name="connsiteX1788" fmla="*/ 134297 w 682887"/>
                  <a:gd name="connsiteY1788" fmla="*/ 527226 h 636302"/>
                  <a:gd name="connsiteX1789" fmla="*/ 133935 w 682887"/>
                  <a:gd name="connsiteY1789" fmla="*/ 527631 h 636302"/>
                  <a:gd name="connsiteX1790" fmla="*/ 132551 w 682887"/>
                  <a:gd name="connsiteY1790" fmla="*/ 528627 h 636302"/>
                  <a:gd name="connsiteX1791" fmla="*/ 131572 w 682887"/>
                  <a:gd name="connsiteY1791" fmla="*/ 529506 h 636302"/>
                  <a:gd name="connsiteX1792" fmla="*/ 130828 w 682887"/>
                  <a:gd name="connsiteY1792" fmla="*/ 530016 h 636302"/>
                  <a:gd name="connsiteX1793" fmla="*/ 130011 w 682887"/>
                  <a:gd name="connsiteY1793" fmla="*/ 530983 h 636302"/>
                  <a:gd name="connsiteX1794" fmla="*/ 129748 w 682887"/>
                  <a:gd name="connsiteY1794" fmla="*/ 531503 h 636302"/>
                  <a:gd name="connsiteX1795" fmla="*/ 128374 w 682887"/>
                  <a:gd name="connsiteY1795" fmla="*/ 533077 h 636302"/>
                  <a:gd name="connsiteX1796" fmla="*/ 127472 w 682887"/>
                  <a:gd name="connsiteY1796" fmla="*/ 533976 h 636302"/>
                  <a:gd name="connsiteX1797" fmla="*/ 126082 w 682887"/>
                  <a:gd name="connsiteY1797" fmla="*/ 535513 h 636302"/>
                  <a:gd name="connsiteX1798" fmla="*/ 125138 w 682887"/>
                  <a:gd name="connsiteY1798" fmla="*/ 536380 h 636302"/>
                  <a:gd name="connsiteX1799" fmla="*/ 123648 w 682887"/>
                  <a:gd name="connsiteY1799" fmla="*/ 537956 h 636302"/>
                  <a:gd name="connsiteX1800" fmla="*/ 122835 w 682887"/>
                  <a:gd name="connsiteY1800" fmla="*/ 538746 h 636302"/>
                  <a:gd name="connsiteX1801" fmla="*/ 121667 w 682887"/>
                  <a:gd name="connsiteY1801" fmla="*/ 540089 h 636302"/>
                  <a:gd name="connsiteX1802" fmla="*/ 121089 w 682887"/>
                  <a:gd name="connsiteY1802" fmla="*/ 541141 h 636302"/>
                  <a:gd name="connsiteX1803" fmla="*/ 120928 w 682887"/>
                  <a:gd name="connsiteY1803" fmla="*/ 542757 h 636302"/>
                  <a:gd name="connsiteX1804" fmla="*/ 121663 w 682887"/>
                  <a:gd name="connsiteY1804" fmla="*/ 543650 h 636302"/>
                  <a:gd name="connsiteX1805" fmla="*/ 123054 w 682887"/>
                  <a:gd name="connsiteY1805" fmla="*/ 544135 h 636302"/>
                  <a:gd name="connsiteX1806" fmla="*/ 124951 w 682887"/>
                  <a:gd name="connsiteY1806" fmla="*/ 545143 h 636302"/>
                  <a:gd name="connsiteX1807" fmla="*/ 126422 w 682887"/>
                  <a:gd name="connsiteY1807" fmla="*/ 545965 h 636302"/>
                  <a:gd name="connsiteX1808" fmla="*/ 127908 w 682887"/>
                  <a:gd name="connsiteY1808" fmla="*/ 546574 h 636302"/>
                  <a:gd name="connsiteX1809" fmla="*/ 129662 w 682887"/>
                  <a:gd name="connsiteY1809" fmla="*/ 547236 h 636302"/>
                  <a:gd name="connsiteX1810" fmla="*/ 131444 w 682887"/>
                  <a:gd name="connsiteY1810" fmla="*/ 547490 h 636302"/>
                  <a:gd name="connsiteX1811" fmla="*/ 132814 w 682887"/>
                  <a:gd name="connsiteY1811" fmla="*/ 548302 h 636302"/>
                  <a:gd name="connsiteX1812" fmla="*/ 133402 w 682887"/>
                  <a:gd name="connsiteY1812" fmla="*/ 549532 h 636302"/>
                  <a:gd name="connsiteX1813" fmla="*/ 133713 w 682887"/>
                  <a:gd name="connsiteY1813" fmla="*/ 550896 h 636302"/>
                  <a:gd name="connsiteX1814" fmla="*/ 134721 w 682887"/>
                  <a:gd name="connsiteY1814" fmla="*/ 551506 h 636302"/>
                  <a:gd name="connsiteX1815" fmla="*/ 135720 w 682887"/>
                  <a:gd name="connsiteY1815" fmla="*/ 552241 h 636302"/>
                  <a:gd name="connsiteX1816" fmla="*/ 136022 w 682887"/>
                  <a:gd name="connsiteY1816" fmla="*/ 553365 h 636302"/>
                  <a:gd name="connsiteX1817" fmla="*/ 136129 w 682887"/>
                  <a:gd name="connsiteY1817" fmla="*/ 554649 h 636302"/>
                  <a:gd name="connsiteX1818" fmla="*/ 136028 w 682887"/>
                  <a:gd name="connsiteY1818" fmla="*/ 555870 h 636302"/>
                  <a:gd name="connsiteX1819" fmla="*/ 135742 w 682887"/>
                  <a:gd name="connsiteY1819" fmla="*/ 557244 h 636302"/>
                  <a:gd name="connsiteX1820" fmla="*/ 135074 w 682887"/>
                  <a:gd name="connsiteY1820" fmla="*/ 558664 h 636302"/>
                  <a:gd name="connsiteX1821" fmla="*/ 134702 w 682887"/>
                  <a:gd name="connsiteY1821" fmla="*/ 559735 h 636302"/>
                  <a:gd name="connsiteX1822" fmla="*/ 134497 w 682887"/>
                  <a:gd name="connsiteY1822" fmla="*/ 560250 h 636302"/>
                  <a:gd name="connsiteX1823" fmla="*/ 134173 w 682887"/>
                  <a:gd name="connsiteY1823" fmla="*/ 561193 h 636302"/>
                  <a:gd name="connsiteX1824" fmla="*/ 134163 w 682887"/>
                  <a:gd name="connsiteY1824" fmla="*/ 561983 h 636302"/>
                  <a:gd name="connsiteX1825" fmla="*/ 134175 w 682887"/>
                  <a:gd name="connsiteY1825" fmla="*/ 564471 h 636302"/>
                  <a:gd name="connsiteX1826" fmla="*/ 134064 w 682887"/>
                  <a:gd name="connsiteY1826" fmla="*/ 566251 h 636302"/>
                  <a:gd name="connsiteX1827" fmla="*/ 133646 w 682887"/>
                  <a:gd name="connsiteY1827" fmla="*/ 568812 h 636302"/>
                  <a:gd name="connsiteX1828" fmla="*/ 132738 w 682887"/>
                  <a:gd name="connsiteY1828" fmla="*/ 571856 h 636302"/>
                  <a:gd name="connsiteX1829" fmla="*/ 132018 w 682887"/>
                  <a:gd name="connsiteY1829" fmla="*/ 574232 h 636302"/>
                  <a:gd name="connsiteX1830" fmla="*/ 131061 w 682887"/>
                  <a:gd name="connsiteY1830" fmla="*/ 577222 h 636302"/>
                  <a:gd name="connsiteX1831" fmla="*/ 130114 w 682887"/>
                  <a:gd name="connsiteY1831" fmla="*/ 580025 h 636302"/>
                  <a:gd name="connsiteX1832" fmla="*/ 129549 w 682887"/>
                  <a:gd name="connsiteY1832" fmla="*/ 582567 h 636302"/>
                  <a:gd name="connsiteX1833" fmla="*/ 130140 w 682887"/>
                  <a:gd name="connsiteY1833" fmla="*/ 586250 h 636302"/>
                  <a:gd name="connsiteX1834" fmla="*/ 130297 w 682887"/>
                  <a:gd name="connsiteY1834" fmla="*/ 589358 h 636302"/>
                  <a:gd name="connsiteX1835" fmla="*/ 130429 w 682887"/>
                  <a:gd name="connsiteY1835" fmla="*/ 592762 h 636302"/>
                  <a:gd name="connsiteX1836" fmla="*/ 130557 w 682887"/>
                  <a:gd name="connsiteY1836" fmla="*/ 595121 h 636302"/>
                  <a:gd name="connsiteX1837" fmla="*/ 130288 w 682887"/>
                  <a:gd name="connsiteY1837" fmla="*/ 598342 h 636302"/>
                  <a:gd name="connsiteX1838" fmla="*/ 130397 w 682887"/>
                  <a:gd name="connsiteY1838" fmla="*/ 601515 h 636302"/>
                  <a:gd name="connsiteX1839" fmla="*/ 130676 w 682887"/>
                  <a:gd name="connsiteY1839" fmla="*/ 604250 h 636302"/>
                  <a:gd name="connsiteX1840" fmla="*/ 130775 w 682887"/>
                  <a:gd name="connsiteY1840" fmla="*/ 606892 h 636302"/>
                  <a:gd name="connsiteX1841" fmla="*/ 130769 w 682887"/>
                  <a:gd name="connsiteY1841" fmla="*/ 609608 h 636302"/>
                  <a:gd name="connsiteX1842" fmla="*/ 130725 w 682887"/>
                  <a:gd name="connsiteY1842" fmla="*/ 612608 h 636302"/>
                  <a:gd name="connsiteX1843" fmla="*/ 130740 w 682887"/>
                  <a:gd name="connsiteY1843" fmla="*/ 614541 h 636302"/>
                  <a:gd name="connsiteX1844" fmla="*/ 130532 w 682887"/>
                  <a:gd name="connsiteY1844" fmla="*/ 616021 h 636302"/>
                  <a:gd name="connsiteX1845" fmla="*/ 129517 w 682887"/>
                  <a:gd name="connsiteY1845" fmla="*/ 618117 h 636302"/>
                  <a:gd name="connsiteX1846" fmla="*/ 127973 w 682887"/>
                  <a:gd name="connsiteY1846" fmla="*/ 620166 h 636302"/>
                  <a:gd name="connsiteX1847" fmla="*/ 125044 w 682887"/>
                  <a:gd name="connsiteY1847" fmla="*/ 623708 h 636302"/>
                  <a:gd name="connsiteX1848" fmla="*/ 123275 w 682887"/>
                  <a:gd name="connsiteY1848" fmla="*/ 626170 h 636302"/>
                  <a:gd name="connsiteX1849" fmla="*/ 120789 w 682887"/>
                  <a:gd name="connsiteY1849" fmla="*/ 629117 h 636302"/>
                  <a:gd name="connsiteX1850" fmla="*/ 118707 w 682887"/>
                  <a:gd name="connsiteY1850" fmla="*/ 631927 h 636302"/>
                  <a:gd name="connsiteX1851" fmla="*/ 117095 w 682887"/>
                  <a:gd name="connsiteY1851" fmla="*/ 633644 h 636302"/>
                  <a:gd name="connsiteX1852" fmla="*/ 115778 w 682887"/>
                  <a:gd name="connsiteY1852" fmla="*/ 635430 h 636302"/>
                  <a:gd name="connsiteX1853" fmla="*/ 118764 w 682887"/>
                  <a:gd name="connsiteY1853" fmla="*/ 635623 h 636302"/>
                  <a:gd name="connsiteX1854" fmla="*/ 122126 w 682887"/>
                  <a:gd name="connsiteY1854" fmla="*/ 635937 h 636302"/>
                  <a:gd name="connsiteX1855" fmla="*/ 125798 w 682887"/>
                  <a:gd name="connsiteY1855" fmla="*/ 636390 h 636302"/>
                  <a:gd name="connsiteX1856" fmla="*/ 130227 w 682887"/>
                  <a:gd name="connsiteY1856" fmla="*/ 636638 h 636302"/>
                  <a:gd name="connsiteX1857" fmla="*/ 133950 w 682887"/>
                  <a:gd name="connsiteY1857" fmla="*/ 636695 h 636302"/>
                  <a:gd name="connsiteX1858" fmla="*/ 137743 w 682887"/>
                  <a:gd name="connsiteY1858" fmla="*/ 636255 h 636302"/>
                  <a:gd name="connsiteX1859" fmla="*/ 141400 w 682887"/>
                  <a:gd name="connsiteY1859" fmla="*/ 635565 h 636302"/>
                  <a:gd name="connsiteX1860" fmla="*/ 145048 w 682887"/>
                  <a:gd name="connsiteY1860" fmla="*/ 634714 h 636302"/>
                  <a:gd name="connsiteX1861" fmla="*/ 149479 w 682887"/>
                  <a:gd name="connsiteY1861" fmla="*/ 633619 h 636302"/>
                  <a:gd name="connsiteX1862" fmla="*/ 155068 w 682887"/>
                  <a:gd name="connsiteY1862" fmla="*/ 632264 h 636302"/>
                  <a:gd name="connsiteX1863" fmla="*/ 159724 w 682887"/>
                  <a:gd name="connsiteY1863" fmla="*/ 630928 h 636302"/>
                  <a:gd name="connsiteX1864" fmla="*/ 163882 w 682887"/>
                  <a:gd name="connsiteY1864" fmla="*/ 629718 h 636302"/>
                  <a:gd name="connsiteX1865" fmla="*/ 169353 w 682887"/>
                  <a:gd name="connsiteY1865" fmla="*/ 628083 h 636302"/>
                  <a:gd name="connsiteX1866" fmla="*/ 173942 w 682887"/>
                  <a:gd name="connsiteY1866" fmla="*/ 626921 h 636302"/>
                  <a:gd name="connsiteX1867" fmla="*/ 178530 w 682887"/>
                  <a:gd name="connsiteY1867" fmla="*/ 625817 h 636302"/>
                  <a:gd name="connsiteX1868" fmla="*/ 183275 w 682887"/>
                  <a:gd name="connsiteY1868" fmla="*/ 624334 h 636302"/>
                  <a:gd name="connsiteX1869" fmla="*/ 188149 w 682887"/>
                  <a:gd name="connsiteY1869" fmla="*/ 622494 h 636302"/>
                  <a:gd name="connsiteX1870" fmla="*/ 192169 w 682887"/>
                  <a:gd name="connsiteY1870" fmla="*/ 621090 h 636302"/>
                  <a:gd name="connsiteX1871" fmla="*/ 194799 w 682887"/>
                  <a:gd name="connsiteY1871" fmla="*/ 620346 h 636302"/>
                  <a:gd name="connsiteX1872" fmla="*/ 196013 w 682887"/>
                  <a:gd name="connsiteY1872" fmla="*/ 620002 h 636302"/>
                  <a:gd name="connsiteX1873" fmla="*/ 199669 w 682887"/>
                  <a:gd name="connsiteY1873" fmla="*/ 618705 h 636302"/>
                  <a:gd name="connsiteX1874" fmla="*/ 202280 w 682887"/>
                  <a:gd name="connsiteY1874" fmla="*/ 617665 h 636302"/>
                  <a:gd name="connsiteX1875" fmla="*/ 204190 w 682887"/>
                  <a:gd name="connsiteY1875" fmla="*/ 616861 h 636302"/>
                  <a:gd name="connsiteX1876" fmla="*/ 205336 w 682887"/>
                  <a:gd name="connsiteY1876" fmla="*/ 616088 h 636302"/>
                  <a:gd name="connsiteX1877" fmla="*/ 206130 w 682887"/>
                  <a:gd name="connsiteY1877" fmla="*/ 615590 h 636302"/>
                  <a:gd name="connsiteX1878" fmla="*/ 207414 w 682887"/>
                  <a:gd name="connsiteY1878" fmla="*/ 614527 h 636302"/>
                  <a:gd name="connsiteX1879" fmla="*/ 208355 w 682887"/>
                  <a:gd name="connsiteY1879" fmla="*/ 613186 h 636302"/>
                  <a:gd name="connsiteX1880" fmla="*/ 209052 w 682887"/>
                  <a:gd name="connsiteY1880" fmla="*/ 611676 h 636302"/>
                  <a:gd name="connsiteX1881" fmla="*/ 209964 w 682887"/>
                  <a:gd name="connsiteY1881" fmla="*/ 609850 h 636302"/>
                  <a:gd name="connsiteX1882" fmla="*/ 210916 w 682887"/>
                  <a:gd name="connsiteY1882" fmla="*/ 607320 h 636302"/>
                  <a:gd name="connsiteX1883" fmla="*/ 211838 w 682887"/>
                  <a:gd name="connsiteY1883" fmla="*/ 605162 h 636302"/>
                  <a:gd name="connsiteX1884" fmla="*/ 212320 w 682887"/>
                  <a:gd name="connsiteY1884" fmla="*/ 603984 h 636302"/>
                  <a:gd name="connsiteX1885" fmla="*/ 213017 w 682887"/>
                  <a:gd name="connsiteY1885" fmla="*/ 602465 h 636302"/>
                  <a:gd name="connsiteX1886" fmla="*/ 214156 w 682887"/>
                  <a:gd name="connsiteY1886" fmla="*/ 600069 h 636302"/>
                  <a:gd name="connsiteX1887" fmla="*/ 214891 w 682887"/>
                  <a:gd name="connsiteY1887" fmla="*/ 598569 h 636302"/>
                  <a:gd name="connsiteX1888" fmla="*/ 215627 w 682887"/>
                  <a:gd name="connsiteY1888" fmla="*/ 597334 h 636302"/>
                  <a:gd name="connsiteX1889" fmla="*/ 216687 w 682887"/>
                  <a:gd name="connsiteY1889" fmla="*/ 595979 h 636302"/>
                  <a:gd name="connsiteX1890" fmla="*/ 217980 w 682887"/>
                  <a:gd name="connsiteY1890" fmla="*/ 594512 h 636302"/>
                  <a:gd name="connsiteX1891" fmla="*/ 219316 w 682887"/>
                  <a:gd name="connsiteY1891" fmla="*/ 592861 h 636302"/>
                  <a:gd name="connsiteX1892" fmla="*/ 220205 w 682887"/>
                  <a:gd name="connsiteY1892" fmla="*/ 591731 h 636302"/>
                  <a:gd name="connsiteX1893" fmla="*/ 220678 w 682887"/>
                  <a:gd name="connsiteY1893" fmla="*/ 591140 h 636302"/>
                  <a:gd name="connsiteX1894" fmla="*/ 223651 w 682887"/>
                  <a:gd name="connsiteY1894" fmla="*/ 587467 h 636302"/>
                  <a:gd name="connsiteX1895" fmla="*/ 225806 w 682887"/>
                  <a:gd name="connsiteY1895" fmla="*/ 584986 h 636302"/>
                  <a:gd name="connsiteX1896" fmla="*/ 227729 w 682887"/>
                  <a:gd name="connsiteY1896" fmla="*/ 582860 h 636302"/>
                  <a:gd name="connsiteX1897" fmla="*/ 229876 w 682887"/>
                  <a:gd name="connsiteY1897" fmla="*/ 581080 h 636302"/>
                  <a:gd name="connsiteX1898" fmla="*/ 231845 w 682887"/>
                  <a:gd name="connsiteY1898" fmla="*/ 579392 h 636302"/>
                  <a:gd name="connsiteX1899" fmla="*/ 233521 w 682887"/>
                  <a:gd name="connsiteY1899" fmla="*/ 578107 h 636302"/>
                  <a:gd name="connsiteX1900" fmla="*/ 235551 w 682887"/>
                  <a:gd name="connsiteY1900" fmla="*/ 576949 h 636302"/>
                  <a:gd name="connsiteX1901" fmla="*/ 237236 w 682887"/>
                  <a:gd name="connsiteY1901" fmla="*/ 576323 h 636302"/>
                  <a:gd name="connsiteX1902" fmla="*/ 238835 w 682887"/>
                  <a:gd name="connsiteY1902" fmla="*/ 575655 h 636302"/>
                  <a:gd name="connsiteX1903" fmla="*/ 240234 w 682887"/>
                  <a:gd name="connsiteY1903" fmla="*/ 575029 h 636302"/>
                  <a:gd name="connsiteX1904" fmla="*/ 241812 w 682887"/>
                  <a:gd name="connsiteY1904" fmla="*/ 574323 h 636302"/>
                  <a:gd name="connsiteX1905" fmla="*/ 243850 w 682887"/>
                  <a:gd name="connsiteY1905" fmla="*/ 573369 h 636302"/>
                  <a:gd name="connsiteX1906" fmla="*/ 245507 w 682887"/>
                  <a:gd name="connsiteY1906" fmla="*/ 572758 h 636302"/>
                  <a:gd name="connsiteX1907" fmla="*/ 247125 w 682887"/>
                  <a:gd name="connsiteY1907" fmla="*/ 572200 h 636302"/>
                  <a:gd name="connsiteX1908" fmla="*/ 248416 w 682887"/>
                  <a:gd name="connsiteY1908" fmla="*/ 571651 h 636302"/>
                  <a:gd name="connsiteX1909" fmla="*/ 249533 w 682887"/>
                  <a:gd name="connsiteY1909" fmla="*/ 571226 h 636302"/>
                  <a:gd name="connsiteX1910" fmla="*/ 250846 w 682887"/>
                  <a:gd name="connsiteY1910" fmla="*/ 570986 h 636302"/>
                  <a:gd name="connsiteX1911" fmla="*/ 252034 w 682887"/>
                  <a:gd name="connsiteY1911" fmla="*/ 570861 h 636302"/>
                  <a:gd name="connsiteX1912" fmla="*/ 253463 w 682887"/>
                  <a:gd name="connsiteY1912" fmla="*/ 570812 h 636302"/>
                  <a:gd name="connsiteX1913" fmla="*/ 254032 w 682887"/>
                  <a:gd name="connsiteY1913" fmla="*/ 570803 h 636302"/>
                  <a:gd name="connsiteX1914" fmla="*/ 254629 w 682887"/>
                  <a:gd name="connsiteY1914" fmla="*/ 570768 h 636302"/>
                  <a:gd name="connsiteX1915" fmla="*/ 257274 w 682887"/>
                  <a:gd name="connsiteY1915" fmla="*/ 570662 h 636302"/>
                  <a:gd name="connsiteX1916" fmla="*/ 259740 w 682887"/>
                  <a:gd name="connsiteY1916" fmla="*/ 570566 h 636302"/>
                  <a:gd name="connsiteX1917" fmla="*/ 261497 w 682887"/>
                  <a:gd name="connsiteY1917" fmla="*/ 570466 h 636302"/>
                  <a:gd name="connsiteX1918" fmla="*/ 262610 w 682887"/>
                  <a:gd name="connsiteY1918" fmla="*/ 570463 h 636302"/>
                  <a:gd name="connsiteX1919" fmla="*/ 265825 w 682887"/>
                  <a:gd name="connsiteY1919" fmla="*/ 570450 h 636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</a:cxnLst>
                <a:rect l="l" t="t" r="r" b="b"/>
                <a:pathLst>
                  <a:path w="682887" h="636302">
                    <a:moveTo>
                      <a:pt x="265825" y="570450"/>
                    </a:moveTo>
                    <a:lnTo>
                      <a:pt x="268021" y="570447"/>
                    </a:lnTo>
                    <a:lnTo>
                      <a:pt x="269119" y="570447"/>
                    </a:lnTo>
                    <a:lnTo>
                      <a:pt x="269693" y="570417"/>
                    </a:lnTo>
                    <a:lnTo>
                      <a:pt x="271909" y="570308"/>
                    </a:lnTo>
                    <a:lnTo>
                      <a:pt x="274725" y="570165"/>
                    </a:lnTo>
                    <a:lnTo>
                      <a:pt x="276244" y="570081"/>
                    </a:lnTo>
                    <a:lnTo>
                      <a:pt x="278266" y="569885"/>
                    </a:lnTo>
                    <a:lnTo>
                      <a:pt x="284126" y="571336"/>
                    </a:lnTo>
                    <a:lnTo>
                      <a:pt x="290766" y="573031"/>
                    </a:lnTo>
                    <a:lnTo>
                      <a:pt x="294769" y="573953"/>
                    </a:lnTo>
                    <a:lnTo>
                      <a:pt x="297778" y="573741"/>
                    </a:lnTo>
                    <a:lnTo>
                      <a:pt x="301394" y="575193"/>
                    </a:lnTo>
                    <a:lnTo>
                      <a:pt x="304627" y="577167"/>
                    </a:lnTo>
                    <a:lnTo>
                      <a:pt x="306235" y="577752"/>
                    </a:lnTo>
                    <a:lnTo>
                      <a:pt x="309325" y="578124"/>
                    </a:lnTo>
                    <a:lnTo>
                      <a:pt x="311613" y="578496"/>
                    </a:lnTo>
                    <a:lnTo>
                      <a:pt x="314635" y="578390"/>
                    </a:lnTo>
                    <a:lnTo>
                      <a:pt x="317332" y="579097"/>
                    </a:lnTo>
                    <a:lnTo>
                      <a:pt x="318077" y="579951"/>
                    </a:lnTo>
                    <a:lnTo>
                      <a:pt x="319631" y="580050"/>
                    </a:lnTo>
                    <a:lnTo>
                      <a:pt x="320707" y="579806"/>
                    </a:lnTo>
                    <a:lnTo>
                      <a:pt x="321772" y="580082"/>
                    </a:lnTo>
                    <a:lnTo>
                      <a:pt x="322167" y="579739"/>
                    </a:lnTo>
                    <a:lnTo>
                      <a:pt x="322903" y="579704"/>
                    </a:lnTo>
                    <a:lnTo>
                      <a:pt x="324165" y="579128"/>
                    </a:lnTo>
                    <a:lnTo>
                      <a:pt x="324867" y="578888"/>
                    </a:lnTo>
                    <a:lnTo>
                      <a:pt x="326396" y="579248"/>
                    </a:lnTo>
                    <a:lnTo>
                      <a:pt x="327209" y="578878"/>
                    </a:lnTo>
                    <a:lnTo>
                      <a:pt x="327720" y="578615"/>
                    </a:lnTo>
                    <a:lnTo>
                      <a:pt x="328435" y="578252"/>
                    </a:lnTo>
                    <a:lnTo>
                      <a:pt x="329357" y="578208"/>
                    </a:lnTo>
                    <a:lnTo>
                      <a:pt x="329800" y="578432"/>
                    </a:lnTo>
                    <a:lnTo>
                      <a:pt x="330689" y="579058"/>
                    </a:lnTo>
                    <a:lnTo>
                      <a:pt x="331392" y="579460"/>
                    </a:lnTo>
                    <a:lnTo>
                      <a:pt x="332227" y="579639"/>
                    </a:lnTo>
                    <a:lnTo>
                      <a:pt x="333223" y="579771"/>
                    </a:lnTo>
                    <a:lnTo>
                      <a:pt x="334082" y="579739"/>
                    </a:lnTo>
                    <a:lnTo>
                      <a:pt x="334349" y="580577"/>
                    </a:lnTo>
                    <a:lnTo>
                      <a:pt x="334381" y="581091"/>
                    </a:lnTo>
                    <a:lnTo>
                      <a:pt x="334681" y="581861"/>
                    </a:lnTo>
                    <a:lnTo>
                      <a:pt x="334799" y="582677"/>
                    </a:lnTo>
                    <a:lnTo>
                      <a:pt x="335345" y="583646"/>
                    </a:lnTo>
                    <a:lnTo>
                      <a:pt x="335586" y="584359"/>
                    </a:lnTo>
                    <a:lnTo>
                      <a:pt x="336198" y="584719"/>
                    </a:lnTo>
                    <a:lnTo>
                      <a:pt x="336179" y="585345"/>
                    </a:lnTo>
                    <a:lnTo>
                      <a:pt x="336414" y="586190"/>
                    </a:lnTo>
                    <a:lnTo>
                      <a:pt x="336715" y="586520"/>
                    </a:lnTo>
                    <a:lnTo>
                      <a:pt x="336751" y="587272"/>
                    </a:lnTo>
                    <a:lnTo>
                      <a:pt x="337248" y="587541"/>
                    </a:lnTo>
                    <a:lnTo>
                      <a:pt x="337268" y="588225"/>
                    </a:lnTo>
                    <a:lnTo>
                      <a:pt x="337795" y="588501"/>
                    </a:lnTo>
                    <a:lnTo>
                      <a:pt x="338247" y="589375"/>
                    </a:lnTo>
                    <a:lnTo>
                      <a:pt x="339467" y="589801"/>
                    </a:lnTo>
                    <a:lnTo>
                      <a:pt x="339952" y="588986"/>
                    </a:lnTo>
                    <a:lnTo>
                      <a:pt x="340295" y="588440"/>
                    </a:lnTo>
                    <a:lnTo>
                      <a:pt x="340575" y="587917"/>
                    </a:lnTo>
                    <a:lnTo>
                      <a:pt x="341124" y="588274"/>
                    </a:lnTo>
                    <a:lnTo>
                      <a:pt x="341728" y="588610"/>
                    </a:lnTo>
                    <a:lnTo>
                      <a:pt x="341940" y="589593"/>
                    </a:lnTo>
                    <a:lnTo>
                      <a:pt x="343526" y="589933"/>
                    </a:lnTo>
                    <a:lnTo>
                      <a:pt x="344669" y="590337"/>
                    </a:lnTo>
                    <a:lnTo>
                      <a:pt x="344566" y="590778"/>
                    </a:lnTo>
                    <a:lnTo>
                      <a:pt x="344159" y="591535"/>
                    </a:lnTo>
                    <a:lnTo>
                      <a:pt x="345188" y="592283"/>
                    </a:lnTo>
                    <a:lnTo>
                      <a:pt x="345766" y="593208"/>
                    </a:lnTo>
                    <a:lnTo>
                      <a:pt x="346142" y="593991"/>
                    </a:lnTo>
                    <a:lnTo>
                      <a:pt x="346605" y="594190"/>
                    </a:lnTo>
                    <a:lnTo>
                      <a:pt x="347462" y="594296"/>
                    </a:lnTo>
                    <a:lnTo>
                      <a:pt x="348052" y="595346"/>
                    </a:lnTo>
                    <a:lnTo>
                      <a:pt x="348348" y="595915"/>
                    </a:lnTo>
                    <a:lnTo>
                      <a:pt x="348317" y="596590"/>
                    </a:lnTo>
                    <a:lnTo>
                      <a:pt x="347680" y="596868"/>
                    </a:lnTo>
                    <a:lnTo>
                      <a:pt x="347777" y="597517"/>
                    </a:lnTo>
                    <a:lnTo>
                      <a:pt x="348310" y="597998"/>
                    </a:lnTo>
                    <a:lnTo>
                      <a:pt x="348901" y="598172"/>
                    </a:lnTo>
                    <a:lnTo>
                      <a:pt x="348393" y="598705"/>
                    </a:lnTo>
                    <a:lnTo>
                      <a:pt x="347867" y="599488"/>
                    </a:lnTo>
                    <a:lnTo>
                      <a:pt x="347575" y="600355"/>
                    </a:lnTo>
                    <a:lnTo>
                      <a:pt x="348348" y="600853"/>
                    </a:lnTo>
                    <a:lnTo>
                      <a:pt x="349019" y="601309"/>
                    </a:lnTo>
                    <a:lnTo>
                      <a:pt x="349434" y="601816"/>
                    </a:lnTo>
                    <a:lnTo>
                      <a:pt x="348993" y="602368"/>
                    </a:lnTo>
                    <a:lnTo>
                      <a:pt x="349659" y="603055"/>
                    </a:lnTo>
                    <a:lnTo>
                      <a:pt x="350647" y="603360"/>
                    </a:lnTo>
                    <a:lnTo>
                      <a:pt x="351578" y="603572"/>
                    </a:lnTo>
                    <a:lnTo>
                      <a:pt x="352191" y="604895"/>
                    </a:lnTo>
                    <a:lnTo>
                      <a:pt x="352972" y="604940"/>
                    </a:lnTo>
                    <a:lnTo>
                      <a:pt x="353367" y="605435"/>
                    </a:lnTo>
                    <a:lnTo>
                      <a:pt x="353511" y="606103"/>
                    </a:lnTo>
                    <a:lnTo>
                      <a:pt x="354487" y="606744"/>
                    </a:lnTo>
                    <a:lnTo>
                      <a:pt x="355383" y="606967"/>
                    </a:lnTo>
                    <a:lnTo>
                      <a:pt x="355967" y="607641"/>
                    </a:lnTo>
                    <a:lnTo>
                      <a:pt x="355756" y="608144"/>
                    </a:lnTo>
                    <a:lnTo>
                      <a:pt x="357005" y="608206"/>
                    </a:lnTo>
                    <a:lnTo>
                      <a:pt x="357316" y="608600"/>
                    </a:lnTo>
                    <a:lnTo>
                      <a:pt x="357817" y="609127"/>
                    </a:lnTo>
                    <a:lnTo>
                      <a:pt x="358206" y="609505"/>
                    </a:lnTo>
                    <a:lnTo>
                      <a:pt x="358921" y="609801"/>
                    </a:lnTo>
                    <a:lnTo>
                      <a:pt x="359477" y="609566"/>
                    </a:lnTo>
                    <a:lnTo>
                      <a:pt x="360016" y="609539"/>
                    </a:lnTo>
                    <a:lnTo>
                      <a:pt x="360597" y="609728"/>
                    </a:lnTo>
                    <a:lnTo>
                      <a:pt x="360549" y="609121"/>
                    </a:lnTo>
                    <a:lnTo>
                      <a:pt x="360215" y="608549"/>
                    </a:lnTo>
                    <a:lnTo>
                      <a:pt x="360649" y="607898"/>
                    </a:lnTo>
                    <a:lnTo>
                      <a:pt x="361509" y="608514"/>
                    </a:lnTo>
                    <a:lnTo>
                      <a:pt x="362276" y="609050"/>
                    </a:lnTo>
                    <a:lnTo>
                      <a:pt x="362944" y="608948"/>
                    </a:lnTo>
                    <a:lnTo>
                      <a:pt x="363301" y="608572"/>
                    </a:lnTo>
                    <a:lnTo>
                      <a:pt x="363728" y="608347"/>
                    </a:lnTo>
                    <a:lnTo>
                      <a:pt x="364528" y="608219"/>
                    </a:lnTo>
                    <a:lnTo>
                      <a:pt x="364900" y="607621"/>
                    </a:lnTo>
                    <a:lnTo>
                      <a:pt x="365522" y="607990"/>
                    </a:lnTo>
                    <a:lnTo>
                      <a:pt x="366046" y="607272"/>
                    </a:lnTo>
                    <a:lnTo>
                      <a:pt x="366659" y="607082"/>
                    </a:lnTo>
                    <a:lnTo>
                      <a:pt x="367260" y="607284"/>
                    </a:lnTo>
                    <a:lnTo>
                      <a:pt x="368018" y="607181"/>
                    </a:lnTo>
                    <a:lnTo>
                      <a:pt x="368554" y="607518"/>
                    </a:lnTo>
                    <a:lnTo>
                      <a:pt x="369209" y="608148"/>
                    </a:lnTo>
                    <a:lnTo>
                      <a:pt x="369760" y="608020"/>
                    </a:lnTo>
                    <a:lnTo>
                      <a:pt x="370413" y="608158"/>
                    </a:lnTo>
                    <a:lnTo>
                      <a:pt x="370409" y="607072"/>
                    </a:lnTo>
                    <a:lnTo>
                      <a:pt x="370856" y="606986"/>
                    </a:lnTo>
                    <a:lnTo>
                      <a:pt x="371361" y="607137"/>
                    </a:lnTo>
                    <a:lnTo>
                      <a:pt x="371935" y="606366"/>
                    </a:lnTo>
                    <a:lnTo>
                      <a:pt x="372844" y="606404"/>
                    </a:lnTo>
                    <a:lnTo>
                      <a:pt x="373708" y="606372"/>
                    </a:lnTo>
                    <a:lnTo>
                      <a:pt x="374462" y="605734"/>
                    </a:lnTo>
                    <a:lnTo>
                      <a:pt x="375258" y="605364"/>
                    </a:lnTo>
                    <a:lnTo>
                      <a:pt x="375723" y="606362"/>
                    </a:lnTo>
                    <a:lnTo>
                      <a:pt x="376218" y="606504"/>
                    </a:lnTo>
                    <a:lnTo>
                      <a:pt x="376870" y="606379"/>
                    </a:lnTo>
                    <a:lnTo>
                      <a:pt x="377429" y="606032"/>
                    </a:lnTo>
                    <a:lnTo>
                      <a:pt x="378221" y="605477"/>
                    </a:lnTo>
                    <a:lnTo>
                      <a:pt x="379355" y="605290"/>
                    </a:lnTo>
                    <a:lnTo>
                      <a:pt x="379686" y="604427"/>
                    </a:lnTo>
                    <a:lnTo>
                      <a:pt x="379811" y="603851"/>
                    </a:lnTo>
                    <a:lnTo>
                      <a:pt x="380194" y="603605"/>
                    </a:lnTo>
                    <a:lnTo>
                      <a:pt x="380790" y="602985"/>
                    </a:lnTo>
                    <a:lnTo>
                      <a:pt x="381368" y="603013"/>
                    </a:lnTo>
                    <a:lnTo>
                      <a:pt x="381908" y="603274"/>
                    </a:lnTo>
                    <a:lnTo>
                      <a:pt x="381799" y="604475"/>
                    </a:lnTo>
                    <a:lnTo>
                      <a:pt x="382585" y="605530"/>
                    </a:lnTo>
                    <a:lnTo>
                      <a:pt x="383574" y="605833"/>
                    </a:lnTo>
                    <a:lnTo>
                      <a:pt x="385067" y="605477"/>
                    </a:lnTo>
                    <a:lnTo>
                      <a:pt x="386444" y="606141"/>
                    </a:lnTo>
                    <a:lnTo>
                      <a:pt x="387770" y="606049"/>
                    </a:lnTo>
                    <a:lnTo>
                      <a:pt x="388699" y="606337"/>
                    </a:lnTo>
                    <a:lnTo>
                      <a:pt x="389125" y="606488"/>
                    </a:lnTo>
                    <a:lnTo>
                      <a:pt x="389367" y="606003"/>
                    </a:lnTo>
                    <a:lnTo>
                      <a:pt x="389398" y="605339"/>
                    </a:lnTo>
                    <a:lnTo>
                      <a:pt x="390147" y="605817"/>
                    </a:lnTo>
                    <a:lnTo>
                      <a:pt x="390895" y="606051"/>
                    </a:lnTo>
                    <a:lnTo>
                      <a:pt x="391248" y="606864"/>
                    </a:lnTo>
                    <a:lnTo>
                      <a:pt x="391938" y="607059"/>
                    </a:lnTo>
                    <a:lnTo>
                      <a:pt x="392693" y="607018"/>
                    </a:lnTo>
                    <a:lnTo>
                      <a:pt x="393517" y="606919"/>
                    </a:lnTo>
                    <a:lnTo>
                      <a:pt x="394006" y="607320"/>
                    </a:lnTo>
                    <a:lnTo>
                      <a:pt x="394510" y="607711"/>
                    </a:lnTo>
                    <a:lnTo>
                      <a:pt x="395225" y="607068"/>
                    </a:lnTo>
                    <a:lnTo>
                      <a:pt x="395643" y="606639"/>
                    </a:lnTo>
                    <a:lnTo>
                      <a:pt x="396803" y="606841"/>
                    </a:lnTo>
                    <a:lnTo>
                      <a:pt x="397746" y="606976"/>
                    </a:lnTo>
                    <a:lnTo>
                      <a:pt x="398076" y="607364"/>
                    </a:lnTo>
                    <a:lnTo>
                      <a:pt x="398417" y="608302"/>
                    </a:lnTo>
                    <a:lnTo>
                      <a:pt x="398784" y="609037"/>
                    </a:lnTo>
                    <a:lnTo>
                      <a:pt x="398931" y="609955"/>
                    </a:lnTo>
                    <a:lnTo>
                      <a:pt x="399288" y="610723"/>
                    </a:lnTo>
                    <a:lnTo>
                      <a:pt x="400133" y="610642"/>
                    </a:lnTo>
                    <a:lnTo>
                      <a:pt x="401072" y="610335"/>
                    </a:lnTo>
                    <a:lnTo>
                      <a:pt x="402110" y="610938"/>
                    </a:lnTo>
                    <a:lnTo>
                      <a:pt x="402459" y="611365"/>
                    </a:lnTo>
                    <a:lnTo>
                      <a:pt x="401776" y="612739"/>
                    </a:lnTo>
                    <a:lnTo>
                      <a:pt x="402306" y="613558"/>
                    </a:lnTo>
                    <a:lnTo>
                      <a:pt x="402999" y="613407"/>
                    </a:lnTo>
                    <a:lnTo>
                      <a:pt x="403413" y="613016"/>
                    </a:lnTo>
                    <a:lnTo>
                      <a:pt x="403847" y="614111"/>
                    </a:lnTo>
                    <a:lnTo>
                      <a:pt x="404617" y="614733"/>
                    </a:lnTo>
                    <a:lnTo>
                      <a:pt x="404877" y="615821"/>
                    </a:lnTo>
                    <a:lnTo>
                      <a:pt x="405828" y="616644"/>
                    </a:lnTo>
                    <a:lnTo>
                      <a:pt x="406447" y="615947"/>
                    </a:lnTo>
                    <a:lnTo>
                      <a:pt x="407096" y="615344"/>
                    </a:lnTo>
                    <a:lnTo>
                      <a:pt x="407018" y="614705"/>
                    </a:lnTo>
                    <a:lnTo>
                      <a:pt x="407982" y="614290"/>
                    </a:lnTo>
                    <a:lnTo>
                      <a:pt x="408672" y="614149"/>
                    </a:lnTo>
                    <a:lnTo>
                      <a:pt x="408564" y="613356"/>
                    </a:lnTo>
                    <a:lnTo>
                      <a:pt x="409626" y="612289"/>
                    </a:lnTo>
                    <a:lnTo>
                      <a:pt x="410384" y="611590"/>
                    </a:lnTo>
                    <a:lnTo>
                      <a:pt x="411707" y="611564"/>
                    </a:lnTo>
                    <a:lnTo>
                      <a:pt x="411973" y="610909"/>
                    </a:lnTo>
                    <a:lnTo>
                      <a:pt x="412027" y="610398"/>
                    </a:lnTo>
                    <a:lnTo>
                      <a:pt x="412786" y="610001"/>
                    </a:lnTo>
                    <a:lnTo>
                      <a:pt x="412458" y="609236"/>
                    </a:lnTo>
                    <a:lnTo>
                      <a:pt x="413460" y="608642"/>
                    </a:lnTo>
                    <a:lnTo>
                      <a:pt x="414122" y="608761"/>
                    </a:lnTo>
                    <a:lnTo>
                      <a:pt x="414292" y="608081"/>
                    </a:lnTo>
                    <a:lnTo>
                      <a:pt x="414141" y="607545"/>
                    </a:lnTo>
                    <a:lnTo>
                      <a:pt x="414109" y="607053"/>
                    </a:lnTo>
                    <a:lnTo>
                      <a:pt x="414504" y="606633"/>
                    </a:lnTo>
                    <a:lnTo>
                      <a:pt x="415550" y="606963"/>
                    </a:lnTo>
                    <a:lnTo>
                      <a:pt x="416433" y="607560"/>
                    </a:lnTo>
                    <a:lnTo>
                      <a:pt x="416334" y="585152"/>
                    </a:lnTo>
                    <a:lnTo>
                      <a:pt x="416424" y="556958"/>
                    </a:lnTo>
                    <a:lnTo>
                      <a:pt x="417046" y="557134"/>
                    </a:lnTo>
                    <a:lnTo>
                      <a:pt x="417740" y="557575"/>
                    </a:lnTo>
                    <a:lnTo>
                      <a:pt x="419111" y="558714"/>
                    </a:lnTo>
                    <a:lnTo>
                      <a:pt x="420623" y="559582"/>
                    </a:lnTo>
                    <a:lnTo>
                      <a:pt x="421432" y="560015"/>
                    </a:lnTo>
                    <a:lnTo>
                      <a:pt x="422181" y="559909"/>
                    </a:lnTo>
                    <a:lnTo>
                      <a:pt x="423297" y="560805"/>
                    </a:lnTo>
                    <a:lnTo>
                      <a:pt x="424560" y="561046"/>
                    </a:lnTo>
                    <a:lnTo>
                      <a:pt x="425257" y="560760"/>
                    </a:lnTo>
                    <a:lnTo>
                      <a:pt x="425774" y="560773"/>
                    </a:lnTo>
                    <a:lnTo>
                      <a:pt x="426663" y="561116"/>
                    </a:lnTo>
                    <a:lnTo>
                      <a:pt x="427854" y="561251"/>
                    </a:lnTo>
                    <a:lnTo>
                      <a:pt x="428441" y="561235"/>
                    </a:lnTo>
                    <a:lnTo>
                      <a:pt x="429209" y="560631"/>
                    </a:lnTo>
                    <a:lnTo>
                      <a:pt x="429752" y="560191"/>
                    </a:lnTo>
                    <a:lnTo>
                      <a:pt x="430773" y="560053"/>
                    </a:lnTo>
                    <a:lnTo>
                      <a:pt x="431363" y="560532"/>
                    </a:lnTo>
                    <a:lnTo>
                      <a:pt x="431695" y="560824"/>
                    </a:lnTo>
                    <a:lnTo>
                      <a:pt x="432224" y="560577"/>
                    </a:lnTo>
                    <a:lnTo>
                      <a:pt x="433042" y="560137"/>
                    </a:lnTo>
                    <a:lnTo>
                      <a:pt x="433498" y="560563"/>
                    </a:lnTo>
                    <a:lnTo>
                      <a:pt x="434498" y="560378"/>
                    </a:lnTo>
                    <a:lnTo>
                      <a:pt x="434960" y="560111"/>
                    </a:lnTo>
                    <a:lnTo>
                      <a:pt x="435412" y="559681"/>
                    </a:lnTo>
                    <a:lnTo>
                      <a:pt x="436042" y="559424"/>
                    </a:lnTo>
                    <a:lnTo>
                      <a:pt x="436416" y="559071"/>
                    </a:lnTo>
                    <a:lnTo>
                      <a:pt x="436664" y="558521"/>
                    </a:lnTo>
                    <a:lnTo>
                      <a:pt x="437002" y="558002"/>
                    </a:lnTo>
                    <a:lnTo>
                      <a:pt x="438729" y="556018"/>
                    </a:lnTo>
                    <a:lnTo>
                      <a:pt x="440373" y="554878"/>
                    </a:lnTo>
                    <a:lnTo>
                      <a:pt x="442482" y="553959"/>
                    </a:lnTo>
                    <a:lnTo>
                      <a:pt x="444807" y="553279"/>
                    </a:lnTo>
                    <a:lnTo>
                      <a:pt x="447739" y="552672"/>
                    </a:lnTo>
                    <a:lnTo>
                      <a:pt x="450840" y="551709"/>
                    </a:lnTo>
                    <a:lnTo>
                      <a:pt x="452968" y="550890"/>
                    </a:lnTo>
                    <a:lnTo>
                      <a:pt x="454105" y="550543"/>
                    </a:lnTo>
                    <a:lnTo>
                      <a:pt x="454118" y="547740"/>
                    </a:lnTo>
                    <a:lnTo>
                      <a:pt x="454153" y="540448"/>
                    </a:lnTo>
                    <a:lnTo>
                      <a:pt x="459108" y="545287"/>
                    </a:lnTo>
                    <a:lnTo>
                      <a:pt x="465352" y="539674"/>
                    </a:lnTo>
                    <a:lnTo>
                      <a:pt x="481542" y="551381"/>
                    </a:lnTo>
                    <a:lnTo>
                      <a:pt x="480858" y="541938"/>
                    </a:lnTo>
                    <a:lnTo>
                      <a:pt x="488768" y="541672"/>
                    </a:lnTo>
                    <a:lnTo>
                      <a:pt x="491559" y="540840"/>
                    </a:lnTo>
                    <a:lnTo>
                      <a:pt x="495527" y="534775"/>
                    </a:lnTo>
                    <a:lnTo>
                      <a:pt x="498479" y="530716"/>
                    </a:lnTo>
                    <a:lnTo>
                      <a:pt x="498908" y="530470"/>
                    </a:lnTo>
                    <a:lnTo>
                      <a:pt x="499622" y="529715"/>
                    </a:lnTo>
                    <a:lnTo>
                      <a:pt x="500492" y="528389"/>
                    </a:lnTo>
                    <a:lnTo>
                      <a:pt x="501612" y="526770"/>
                    </a:lnTo>
                    <a:lnTo>
                      <a:pt x="502923" y="525108"/>
                    </a:lnTo>
                    <a:lnTo>
                      <a:pt x="504033" y="523001"/>
                    </a:lnTo>
                    <a:lnTo>
                      <a:pt x="505115" y="521267"/>
                    </a:lnTo>
                    <a:lnTo>
                      <a:pt x="505555" y="520561"/>
                    </a:lnTo>
                    <a:lnTo>
                      <a:pt x="506952" y="518410"/>
                    </a:lnTo>
                    <a:lnTo>
                      <a:pt x="508220" y="516609"/>
                    </a:lnTo>
                    <a:lnTo>
                      <a:pt x="510054" y="514214"/>
                    </a:lnTo>
                    <a:lnTo>
                      <a:pt x="511129" y="512325"/>
                    </a:lnTo>
                    <a:lnTo>
                      <a:pt x="511613" y="510720"/>
                    </a:lnTo>
                    <a:lnTo>
                      <a:pt x="511816" y="508841"/>
                    </a:lnTo>
                    <a:lnTo>
                      <a:pt x="512525" y="507400"/>
                    </a:lnTo>
                    <a:lnTo>
                      <a:pt x="513521" y="505801"/>
                    </a:lnTo>
                    <a:lnTo>
                      <a:pt x="514779" y="503765"/>
                    </a:lnTo>
                    <a:lnTo>
                      <a:pt x="515746" y="502099"/>
                    </a:lnTo>
                    <a:lnTo>
                      <a:pt x="516485" y="500143"/>
                    </a:lnTo>
                    <a:lnTo>
                      <a:pt x="516935" y="498567"/>
                    </a:lnTo>
                    <a:lnTo>
                      <a:pt x="517586" y="496929"/>
                    </a:lnTo>
                    <a:lnTo>
                      <a:pt x="518424" y="495575"/>
                    </a:lnTo>
                    <a:lnTo>
                      <a:pt x="519175" y="494567"/>
                    </a:lnTo>
                    <a:lnTo>
                      <a:pt x="519711" y="493626"/>
                    </a:lnTo>
                    <a:lnTo>
                      <a:pt x="520469" y="490604"/>
                    </a:lnTo>
                    <a:lnTo>
                      <a:pt x="520536" y="489940"/>
                    </a:lnTo>
                    <a:lnTo>
                      <a:pt x="520931" y="485978"/>
                    </a:lnTo>
                    <a:lnTo>
                      <a:pt x="521849" y="484154"/>
                    </a:lnTo>
                    <a:lnTo>
                      <a:pt x="522774" y="482618"/>
                    </a:lnTo>
                    <a:lnTo>
                      <a:pt x="523427" y="481296"/>
                    </a:lnTo>
                    <a:lnTo>
                      <a:pt x="524053" y="481011"/>
                    </a:lnTo>
                    <a:lnTo>
                      <a:pt x="524184" y="479937"/>
                    </a:lnTo>
                    <a:lnTo>
                      <a:pt x="524665" y="475744"/>
                    </a:lnTo>
                    <a:lnTo>
                      <a:pt x="525333" y="470842"/>
                    </a:lnTo>
                    <a:lnTo>
                      <a:pt x="525953" y="466289"/>
                    </a:lnTo>
                    <a:lnTo>
                      <a:pt x="526236" y="464208"/>
                    </a:lnTo>
                    <a:lnTo>
                      <a:pt x="526753" y="462442"/>
                    </a:lnTo>
                    <a:lnTo>
                      <a:pt x="526894" y="461370"/>
                    </a:lnTo>
                    <a:lnTo>
                      <a:pt x="526223" y="456666"/>
                    </a:lnTo>
                    <a:lnTo>
                      <a:pt x="525407" y="452206"/>
                    </a:lnTo>
                    <a:lnTo>
                      <a:pt x="525169" y="450437"/>
                    </a:lnTo>
                    <a:lnTo>
                      <a:pt x="525314" y="447432"/>
                    </a:lnTo>
                    <a:lnTo>
                      <a:pt x="526239" y="438220"/>
                    </a:lnTo>
                    <a:lnTo>
                      <a:pt x="526454" y="434174"/>
                    </a:lnTo>
                    <a:lnTo>
                      <a:pt x="526534" y="433227"/>
                    </a:lnTo>
                    <a:lnTo>
                      <a:pt x="526451" y="432771"/>
                    </a:lnTo>
                    <a:lnTo>
                      <a:pt x="526287" y="432248"/>
                    </a:lnTo>
                    <a:lnTo>
                      <a:pt x="515355" y="411552"/>
                    </a:lnTo>
                    <a:lnTo>
                      <a:pt x="510695" y="402728"/>
                    </a:lnTo>
                    <a:lnTo>
                      <a:pt x="511613" y="402259"/>
                    </a:lnTo>
                    <a:lnTo>
                      <a:pt x="521689" y="396836"/>
                    </a:lnTo>
                    <a:lnTo>
                      <a:pt x="522120" y="396608"/>
                    </a:lnTo>
                    <a:lnTo>
                      <a:pt x="522723" y="396582"/>
                    </a:lnTo>
                    <a:lnTo>
                      <a:pt x="530195" y="396011"/>
                    </a:lnTo>
                    <a:lnTo>
                      <a:pt x="531816" y="395960"/>
                    </a:lnTo>
                    <a:lnTo>
                      <a:pt x="533874" y="396188"/>
                    </a:lnTo>
                    <a:lnTo>
                      <a:pt x="537483" y="396684"/>
                    </a:lnTo>
                    <a:lnTo>
                      <a:pt x="541330" y="397077"/>
                    </a:lnTo>
                    <a:lnTo>
                      <a:pt x="542412" y="397255"/>
                    </a:lnTo>
                    <a:lnTo>
                      <a:pt x="544123" y="397471"/>
                    </a:lnTo>
                    <a:lnTo>
                      <a:pt x="545135" y="397522"/>
                    </a:lnTo>
                    <a:lnTo>
                      <a:pt x="554607" y="396506"/>
                    </a:lnTo>
                    <a:lnTo>
                      <a:pt x="559433" y="396023"/>
                    </a:lnTo>
                    <a:lnTo>
                      <a:pt x="563221" y="395846"/>
                    </a:lnTo>
                    <a:lnTo>
                      <a:pt x="564236" y="396049"/>
                    </a:lnTo>
                    <a:lnTo>
                      <a:pt x="574279" y="400799"/>
                    </a:lnTo>
                    <a:lnTo>
                      <a:pt x="590243" y="408966"/>
                    </a:lnTo>
                    <a:lnTo>
                      <a:pt x="590913" y="409329"/>
                    </a:lnTo>
                    <a:lnTo>
                      <a:pt x="591390" y="409564"/>
                    </a:lnTo>
                    <a:lnTo>
                      <a:pt x="592298" y="409355"/>
                    </a:lnTo>
                    <a:lnTo>
                      <a:pt x="595220" y="408768"/>
                    </a:lnTo>
                    <a:lnTo>
                      <a:pt x="596119" y="408527"/>
                    </a:lnTo>
                    <a:lnTo>
                      <a:pt x="596931" y="408579"/>
                    </a:lnTo>
                    <a:lnTo>
                      <a:pt x="597884" y="408697"/>
                    </a:lnTo>
                    <a:lnTo>
                      <a:pt x="601391" y="410703"/>
                    </a:lnTo>
                    <a:lnTo>
                      <a:pt x="601866" y="411487"/>
                    </a:lnTo>
                    <a:lnTo>
                      <a:pt x="602704" y="411754"/>
                    </a:lnTo>
                    <a:lnTo>
                      <a:pt x="605019" y="411702"/>
                    </a:lnTo>
                    <a:lnTo>
                      <a:pt x="605574" y="411859"/>
                    </a:lnTo>
                    <a:lnTo>
                      <a:pt x="611350" y="412886"/>
                    </a:lnTo>
                    <a:lnTo>
                      <a:pt x="613283" y="412855"/>
                    </a:lnTo>
                    <a:lnTo>
                      <a:pt x="615165" y="413063"/>
                    </a:lnTo>
                    <a:lnTo>
                      <a:pt x="617956" y="413384"/>
                    </a:lnTo>
                    <a:lnTo>
                      <a:pt x="619156" y="413535"/>
                    </a:lnTo>
                    <a:lnTo>
                      <a:pt x="619773" y="413613"/>
                    </a:lnTo>
                    <a:lnTo>
                      <a:pt x="621597" y="413474"/>
                    </a:lnTo>
                    <a:lnTo>
                      <a:pt x="622576" y="413314"/>
                    </a:lnTo>
                    <a:lnTo>
                      <a:pt x="624560" y="412983"/>
                    </a:lnTo>
                    <a:lnTo>
                      <a:pt x="626429" y="412090"/>
                    </a:lnTo>
                    <a:lnTo>
                      <a:pt x="633091" y="408646"/>
                    </a:lnTo>
                    <a:lnTo>
                      <a:pt x="634050" y="408020"/>
                    </a:lnTo>
                    <a:lnTo>
                      <a:pt x="637384" y="407075"/>
                    </a:lnTo>
                    <a:lnTo>
                      <a:pt x="638080" y="406459"/>
                    </a:lnTo>
                    <a:lnTo>
                      <a:pt x="638504" y="405611"/>
                    </a:lnTo>
                    <a:lnTo>
                      <a:pt x="638684" y="402612"/>
                    </a:lnTo>
                    <a:lnTo>
                      <a:pt x="641564" y="402188"/>
                    </a:lnTo>
                    <a:lnTo>
                      <a:pt x="648505" y="391566"/>
                    </a:lnTo>
                    <a:lnTo>
                      <a:pt x="649123" y="390956"/>
                    </a:lnTo>
                    <a:lnTo>
                      <a:pt x="649867" y="390321"/>
                    </a:lnTo>
                    <a:lnTo>
                      <a:pt x="650751" y="386879"/>
                    </a:lnTo>
                    <a:lnTo>
                      <a:pt x="651203" y="386143"/>
                    </a:lnTo>
                    <a:lnTo>
                      <a:pt x="651745" y="385686"/>
                    </a:lnTo>
                    <a:lnTo>
                      <a:pt x="652146" y="385012"/>
                    </a:lnTo>
                    <a:lnTo>
                      <a:pt x="653411" y="383615"/>
                    </a:lnTo>
                    <a:lnTo>
                      <a:pt x="657853" y="375183"/>
                    </a:lnTo>
                    <a:lnTo>
                      <a:pt x="658729" y="373417"/>
                    </a:lnTo>
                    <a:lnTo>
                      <a:pt x="658794" y="372490"/>
                    </a:lnTo>
                    <a:lnTo>
                      <a:pt x="659243" y="369849"/>
                    </a:lnTo>
                    <a:lnTo>
                      <a:pt x="659399" y="369226"/>
                    </a:lnTo>
                    <a:lnTo>
                      <a:pt x="660168" y="367969"/>
                    </a:lnTo>
                    <a:lnTo>
                      <a:pt x="661063" y="366534"/>
                    </a:lnTo>
                    <a:lnTo>
                      <a:pt x="661931" y="364311"/>
                    </a:lnTo>
                    <a:lnTo>
                      <a:pt x="663086" y="361454"/>
                    </a:lnTo>
                    <a:lnTo>
                      <a:pt x="664145" y="357631"/>
                    </a:lnTo>
                    <a:lnTo>
                      <a:pt x="665292" y="356730"/>
                    </a:lnTo>
                    <a:lnTo>
                      <a:pt x="665774" y="356171"/>
                    </a:lnTo>
                    <a:lnTo>
                      <a:pt x="666068" y="353567"/>
                    </a:lnTo>
                    <a:lnTo>
                      <a:pt x="665539" y="352119"/>
                    </a:lnTo>
                    <a:lnTo>
                      <a:pt x="664431" y="350722"/>
                    </a:lnTo>
                    <a:lnTo>
                      <a:pt x="663458" y="349960"/>
                    </a:lnTo>
                    <a:lnTo>
                      <a:pt x="663748" y="348221"/>
                    </a:lnTo>
                    <a:lnTo>
                      <a:pt x="664335" y="346112"/>
                    </a:lnTo>
                    <a:lnTo>
                      <a:pt x="664435" y="343572"/>
                    </a:lnTo>
                    <a:lnTo>
                      <a:pt x="664345" y="342163"/>
                    </a:lnTo>
                    <a:lnTo>
                      <a:pt x="664307" y="341515"/>
                    </a:lnTo>
                    <a:lnTo>
                      <a:pt x="664347" y="340588"/>
                    </a:lnTo>
                    <a:lnTo>
                      <a:pt x="664939" y="339381"/>
                    </a:lnTo>
                    <a:lnTo>
                      <a:pt x="664653" y="337756"/>
                    </a:lnTo>
                    <a:lnTo>
                      <a:pt x="664454" y="336727"/>
                    </a:lnTo>
                    <a:lnTo>
                      <a:pt x="664608" y="335203"/>
                    </a:lnTo>
                    <a:lnTo>
                      <a:pt x="664419" y="333743"/>
                    </a:lnTo>
                    <a:lnTo>
                      <a:pt x="664669" y="332117"/>
                    </a:lnTo>
                    <a:lnTo>
                      <a:pt x="665501" y="331698"/>
                    </a:lnTo>
                    <a:lnTo>
                      <a:pt x="666108" y="331558"/>
                    </a:lnTo>
                    <a:lnTo>
                      <a:pt x="666284" y="330809"/>
                    </a:lnTo>
                    <a:lnTo>
                      <a:pt x="666123" y="329996"/>
                    </a:lnTo>
                    <a:lnTo>
                      <a:pt x="665280" y="329031"/>
                    </a:lnTo>
                    <a:lnTo>
                      <a:pt x="665600" y="328662"/>
                    </a:lnTo>
                    <a:lnTo>
                      <a:pt x="666885" y="327545"/>
                    </a:lnTo>
                    <a:lnTo>
                      <a:pt x="667652" y="326554"/>
                    </a:lnTo>
                    <a:lnTo>
                      <a:pt x="668747" y="325487"/>
                    </a:lnTo>
                    <a:lnTo>
                      <a:pt x="669389" y="324192"/>
                    </a:lnTo>
                    <a:lnTo>
                      <a:pt x="670104" y="323189"/>
                    </a:lnTo>
                    <a:lnTo>
                      <a:pt x="670619" y="322135"/>
                    </a:lnTo>
                    <a:lnTo>
                      <a:pt x="671684" y="321474"/>
                    </a:lnTo>
                    <a:lnTo>
                      <a:pt x="672661" y="321017"/>
                    </a:lnTo>
                    <a:lnTo>
                      <a:pt x="672705" y="320268"/>
                    </a:lnTo>
                    <a:lnTo>
                      <a:pt x="673245" y="319595"/>
                    </a:lnTo>
                    <a:lnTo>
                      <a:pt x="673636" y="319061"/>
                    </a:lnTo>
                    <a:lnTo>
                      <a:pt x="673955" y="318033"/>
                    </a:lnTo>
                    <a:lnTo>
                      <a:pt x="674638" y="317385"/>
                    </a:lnTo>
                    <a:lnTo>
                      <a:pt x="675617" y="316674"/>
                    </a:lnTo>
                    <a:lnTo>
                      <a:pt x="676243" y="316242"/>
                    </a:lnTo>
                    <a:lnTo>
                      <a:pt x="677233" y="315721"/>
                    </a:lnTo>
                    <a:lnTo>
                      <a:pt x="678466" y="314743"/>
                    </a:lnTo>
                    <a:lnTo>
                      <a:pt x="678645" y="313905"/>
                    </a:lnTo>
                    <a:lnTo>
                      <a:pt x="678794" y="313423"/>
                    </a:lnTo>
                    <a:lnTo>
                      <a:pt x="679040" y="312699"/>
                    </a:lnTo>
                    <a:lnTo>
                      <a:pt x="679590" y="312064"/>
                    </a:lnTo>
                    <a:lnTo>
                      <a:pt x="679693" y="311048"/>
                    </a:lnTo>
                    <a:lnTo>
                      <a:pt x="679590" y="310159"/>
                    </a:lnTo>
                    <a:lnTo>
                      <a:pt x="679779" y="309435"/>
                    </a:lnTo>
                    <a:lnTo>
                      <a:pt x="680826" y="308609"/>
                    </a:lnTo>
                    <a:lnTo>
                      <a:pt x="682049" y="307809"/>
                    </a:lnTo>
                    <a:lnTo>
                      <a:pt x="683067" y="307047"/>
                    </a:lnTo>
                    <a:lnTo>
                      <a:pt x="681397" y="305104"/>
                    </a:lnTo>
                    <a:lnTo>
                      <a:pt x="680271" y="303707"/>
                    </a:lnTo>
                    <a:lnTo>
                      <a:pt x="679101" y="303085"/>
                    </a:lnTo>
                    <a:lnTo>
                      <a:pt x="677853" y="302615"/>
                    </a:lnTo>
                    <a:lnTo>
                      <a:pt x="676697" y="302170"/>
                    </a:lnTo>
                    <a:lnTo>
                      <a:pt x="674953" y="301637"/>
                    </a:lnTo>
                    <a:lnTo>
                      <a:pt x="672955" y="300659"/>
                    </a:lnTo>
                    <a:lnTo>
                      <a:pt x="671611" y="299872"/>
                    </a:lnTo>
                    <a:lnTo>
                      <a:pt x="670085" y="298894"/>
                    </a:lnTo>
                    <a:lnTo>
                      <a:pt x="669007" y="297941"/>
                    </a:lnTo>
                    <a:lnTo>
                      <a:pt x="667642" y="296874"/>
                    </a:lnTo>
                    <a:lnTo>
                      <a:pt x="667022" y="296252"/>
                    </a:lnTo>
                    <a:lnTo>
                      <a:pt x="665465" y="295300"/>
                    </a:lnTo>
                    <a:lnTo>
                      <a:pt x="663830" y="294182"/>
                    </a:lnTo>
                    <a:lnTo>
                      <a:pt x="663141" y="293090"/>
                    </a:lnTo>
                    <a:lnTo>
                      <a:pt x="662530" y="292125"/>
                    </a:lnTo>
                    <a:lnTo>
                      <a:pt x="662469" y="290740"/>
                    </a:lnTo>
                    <a:lnTo>
                      <a:pt x="662447" y="289280"/>
                    </a:lnTo>
                    <a:lnTo>
                      <a:pt x="662498" y="288226"/>
                    </a:lnTo>
                    <a:lnTo>
                      <a:pt x="662380" y="286829"/>
                    </a:lnTo>
                    <a:lnTo>
                      <a:pt x="662322" y="286321"/>
                    </a:lnTo>
                    <a:lnTo>
                      <a:pt x="661895" y="286054"/>
                    </a:lnTo>
                    <a:lnTo>
                      <a:pt x="660929" y="285736"/>
                    </a:lnTo>
                    <a:lnTo>
                      <a:pt x="660353" y="285521"/>
                    </a:lnTo>
                    <a:lnTo>
                      <a:pt x="659840" y="285025"/>
                    </a:lnTo>
                    <a:lnTo>
                      <a:pt x="659794" y="284035"/>
                    </a:lnTo>
                    <a:lnTo>
                      <a:pt x="659683" y="283006"/>
                    </a:lnTo>
                    <a:lnTo>
                      <a:pt x="659576" y="282384"/>
                    </a:lnTo>
                    <a:lnTo>
                      <a:pt x="659859" y="281647"/>
                    </a:lnTo>
                    <a:lnTo>
                      <a:pt x="660210" y="281279"/>
                    </a:lnTo>
                    <a:lnTo>
                      <a:pt x="660765" y="280885"/>
                    </a:lnTo>
                    <a:lnTo>
                      <a:pt x="660517" y="280491"/>
                    </a:lnTo>
                    <a:lnTo>
                      <a:pt x="660078" y="280072"/>
                    </a:lnTo>
                    <a:lnTo>
                      <a:pt x="659744" y="279666"/>
                    </a:lnTo>
                    <a:lnTo>
                      <a:pt x="659721" y="279183"/>
                    </a:lnTo>
                    <a:lnTo>
                      <a:pt x="659689" y="278625"/>
                    </a:lnTo>
                    <a:lnTo>
                      <a:pt x="660000" y="278091"/>
                    </a:lnTo>
                    <a:lnTo>
                      <a:pt x="660273" y="277608"/>
                    </a:lnTo>
                    <a:lnTo>
                      <a:pt x="660408" y="276923"/>
                    </a:lnTo>
                    <a:lnTo>
                      <a:pt x="660720" y="276453"/>
                    </a:lnTo>
                    <a:lnTo>
                      <a:pt x="660697" y="275907"/>
                    </a:lnTo>
                    <a:lnTo>
                      <a:pt x="661670" y="275081"/>
                    </a:lnTo>
                    <a:lnTo>
                      <a:pt x="662129" y="274522"/>
                    </a:lnTo>
                    <a:lnTo>
                      <a:pt x="662312" y="273976"/>
                    </a:lnTo>
                    <a:lnTo>
                      <a:pt x="662183" y="273430"/>
                    </a:lnTo>
                    <a:lnTo>
                      <a:pt x="662084" y="272897"/>
                    </a:lnTo>
                    <a:lnTo>
                      <a:pt x="661244" y="272719"/>
                    </a:lnTo>
                    <a:lnTo>
                      <a:pt x="660489" y="272655"/>
                    </a:lnTo>
                    <a:lnTo>
                      <a:pt x="659786" y="272478"/>
                    </a:lnTo>
                    <a:lnTo>
                      <a:pt x="659368" y="271106"/>
                    </a:lnTo>
                    <a:lnTo>
                      <a:pt x="659178" y="270344"/>
                    </a:lnTo>
                    <a:lnTo>
                      <a:pt x="659198" y="269608"/>
                    </a:lnTo>
                    <a:lnTo>
                      <a:pt x="658928" y="268845"/>
                    </a:lnTo>
                    <a:lnTo>
                      <a:pt x="658603" y="268401"/>
                    </a:lnTo>
                    <a:lnTo>
                      <a:pt x="658475" y="267588"/>
                    </a:lnTo>
                    <a:lnTo>
                      <a:pt x="658013" y="266661"/>
                    </a:lnTo>
                    <a:lnTo>
                      <a:pt x="657168" y="265874"/>
                    </a:lnTo>
                    <a:lnTo>
                      <a:pt x="656706" y="265455"/>
                    </a:lnTo>
                    <a:lnTo>
                      <a:pt x="656411" y="264807"/>
                    </a:lnTo>
                    <a:lnTo>
                      <a:pt x="656134" y="263994"/>
                    </a:lnTo>
                    <a:lnTo>
                      <a:pt x="655772" y="263511"/>
                    </a:lnTo>
                    <a:lnTo>
                      <a:pt x="655447" y="263181"/>
                    </a:lnTo>
                    <a:lnTo>
                      <a:pt x="655004" y="262851"/>
                    </a:lnTo>
                    <a:lnTo>
                      <a:pt x="654516" y="262432"/>
                    </a:lnTo>
                    <a:lnTo>
                      <a:pt x="654153" y="262114"/>
                    </a:lnTo>
                    <a:lnTo>
                      <a:pt x="653768" y="261340"/>
                    </a:lnTo>
                    <a:lnTo>
                      <a:pt x="653171" y="260883"/>
                    </a:lnTo>
                    <a:lnTo>
                      <a:pt x="652895" y="260489"/>
                    </a:lnTo>
                    <a:lnTo>
                      <a:pt x="652705" y="259867"/>
                    </a:lnTo>
                    <a:lnTo>
                      <a:pt x="652451" y="259270"/>
                    </a:lnTo>
                    <a:lnTo>
                      <a:pt x="652214" y="258724"/>
                    </a:lnTo>
                    <a:lnTo>
                      <a:pt x="651732" y="258368"/>
                    </a:lnTo>
                    <a:lnTo>
                      <a:pt x="651283" y="258406"/>
                    </a:lnTo>
                    <a:lnTo>
                      <a:pt x="650940" y="257606"/>
                    </a:lnTo>
                    <a:lnTo>
                      <a:pt x="650205" y="257466"/>
                    </a:lnTo>
                    <a:lnTo>
                      <a:pt x="649755" y="257149"/>
                    </a:lnTo>
                    <a:lnTo>
                      <a:pt x="649478" y="256793"/>
                    </a:lnTo>
                    <a:lnTo>
                      <a:pt x="649398" y="256361"/>
                    </a:lnTo>
                    <a:lnTo>
                      <a:pt x="649495" y="255625"/>
                    </a:lnTo>
                    <a:lnTo>
                      <a:pt x="649600" y="255168"/>
                    </a:lnTo>
                    <a:lnTo>
                      <a:pt x="649354" y="254406"/>
                    </a:lnTo>
                    <a:lnTo>
                      <a:pt x="649058" y="254037"/>
                    </a:lnTo>
                    <a:lnTo>
                      <a:pt x="648715" y="253694"/>
                    </a:lnTo>
                    <a:lnTo>
                      <a:pt x="648232" y="253199"/>
                    </a:lnTo>
                    <a:lnTo>
                      <a:pt x="647616" y="252805"/>
                    </a:lnTo>
                    <a:lnTo>
                      <a:pt x="647369" y="252285"/>
                    </a:lnTo>
                    <a:lnTo>
                      <a:pt x="647141" y="251523"/>
                    </a:lnTo>
                    <a:lnTo>
                      <a:pt x="646936" y="251104"/>
                    </a:lnTo>
                    <a:lnTo>
                      <a:pt x="646467" y="251066"/>
                    </a:lnTo>
                    <a:lnTo>
                      <a:pt x="646123" y="250570"/>
                    </a:lnTo>
                    <a:lnTo>
                      <a:pt x="646335" y="249999"/>
                    </a:lnTo>
                    <a:lnTo>
                      <a:pt x="646400" y="249033"/>
                    </a:lnTo>
                    <a:lnTo>
                      <a:pt x="646299" y="248551"/>
                    </a:lnTo>
                    <a:lnTo>
                      <a:pt x="646091" y="247763"/>
                    </a:lnTo>
                    <a:lnTo>
                      <a:pt x="645603" y="247548"/>
                    </a:lnTo>
                    <a:lnTo>
                      <a:pt x="645385" y="247128"/>
                    </a:lnTo>
                    <a:lnTo>
                      <a:pt x="645520" y="246430"/>
                    </a:lnTo>
                    <a:lnTo>
                      <a:pt x="645225" y="246011"/>
                    </a:lnTo>
                    <a:lnTo>
                      <a:pt x="644910" y="245160"/>
                    </a:lnTo>
                    <a:lnTo>
                      <a:pt x="644791" y="244652"/>
                    </a:lnTo>
                    <a:lnTo>
                      <a:pt x="644251" y="244741"/>
                    </a:lnTo>
                    <a:lnTo>
                      <a:pt x="643568" y="244461"/>
                    </a:lnTo>
                    <a:lnTo>
                      <a:pt x="642958" y="243953"/>
                    </a:lnTo>
                    <a:lnTo>
                      <a:pt x="642332" y="243661"/>
                    </a:lnTo>
                    <a:lnTo>
                      <a:pt x="641988" y="243369"/>
                    </a:lnTo>
                    <a:lnTo>
                      <a:pt x="641362" y="242836"/>
                    </a:lnTo>
                    <a:lnTo>
                      <a:pt x="640832" y="242366"/>
                    </a:lnTo>
                    <a:lnTo>
                      <a:pt x="640139" y="242125"/>
                    </a:lnTo>
                    <a:lnTo>
                      <a:pt x="639570" y="241871"/>
                    </a:lnTo>
                    <a:lnTo>
                      <a:pt x="638922" y="241172"/>
                    </a:lnTo>
                    <a:lnTo>
                      <a:pt x="638527" y="240601"/>
                    </a:lnTo>
                    <a:lnTo>
                      <a:pt x="638116" y="240232"/>
                    </a:lnTo>
                    <a:lnTo>
                      <a:pt x="637801" y="239889"/>
                    </a:lnTo>
                    <a:lnTo>
                      <a:pt x="637390" y="239394"/>
                    </a:lnTo>
                    <a:lnTo>
                      <a:pt x="637153" y="238950"/>
                    </a:lnTo>
                    <a:lnTo>
                      <a:pt x="636966" y="238200"/>
                    </a:lnTo>
                    <a:lnTo>
                      <a:pt x="636691" y="237756"/>
                    </a:lnTo>
                    <a:lnTo>
                      <a:pt x="636273" y="236321"/>
                    </a:lnTo>
                    <a:lnTo>
                      <a:pt x="635480" y="235940"/>
                    </a:lnTo>
                    <a:lnTo>
                      <a:pt x="635752" y="235305"/>
                    </a:lnTo>
                    <a:lnTo>
                      <a:pt x="636237" y="234644"/>
                    </a:lnTo>
                    <a:lnTo>
                      <a:pt x="636539" y="234301"/>
                    </a:lnTo>
                    <a:lnTo>
                      <a:pt x="636985" y="233489"/>
                    </a:lnTo>
                    <a:lnTo>
                      <a:pt x="636964" y="232866"/>
                    </a:lnTo>
                    <a:lnTo>
                      <a:pt x="637207" y="232473"/>
                    </a:lnTo>
                    <a:lnTo>
                      <a:pt x="637781" y="232066"/>
                    </a:lnTo>
                    <a:lnTo>
                      <a:pt x="637964" y="231482"/>
                    </a:lnTo>
                    <a:lnTo>
                      <a:pt x="638119" y="230809"/>
                    </a:lnTo>
                    <a:lnTo>
                      <a:pt x="638296" y="230339"/>
                    </a:lnTo>
                    <a:lnTo>
                      <a:pt x="638135" y="229920"/>
                    </a:lnTo>
                    <a:lnTo>
                      <a:pt x="638231" y="229463"/>
                    </a:lnTo>
                    <a:lnTo>
                      <a:pt x="638260" y="228840"/>
                    </a:lnTo>
                    <a:lnTo>
                      <a:pt x="638147" y="227990"/>
                    </a:lnTo>
                    <a:lnTo>
                      <a:pt x="638565" y="227316"/>
                    </a:lnTo>
                    <a:lnTo>
                      <a:pt x="638719" y="226618"/>
                    </a:lnTo>
                    <a:lnTo>
                      <a:pt x="638735" y="225830"/>
                    </a:lnTo>
                    <a:lnTo>
                      <a:pt x="638989" y="225157"/>
                    </a:lnTo>
                    <a:lnTo>
                      <a:pt x="638838" y="224561"/>
                    </a:lnTo>
                    <a:lnTo>
                      <a:pt x="638378" y="224027"/>
                    </a:lnTo>
                    <a:lnTo>
                      <a:pt x="638309" y="223468"/>
                    </a:lnTo>
                    <a:lnTo>
                      <a:pt x="638187" y="222719"/>
                    </a:lnTo>
                    <a:lnTo>
                      <a:pt x="638302" y="222021"/>
                    </a:lnTo>
                    <a:lnTo>
                      <a:pt x="638603" y="221424"/>
                    </a:lnTo>
                    <a:lnTo>
                      <a:pt x="638787" y="220877"/>
                    </a:lnTo>
                    <a:lnTo>
                      <a:pt x="638941" y="220230"/>
                    </a:lnTo>
                    <a:lnTo>
                      <a:pt x="638958" y="219303"/>
                    </a:lnTo>
                    <a:lnTo>
                      <a:pt x="638857" y="218553"/>
                    </a:lnTo>
                    <a:lnTo>
                      <a:pt x="638353" y="217817"/>
                    </a:lnTo>
                    <a:lnTo>
                      <a:pt x="638401" y="217118"/>
                    </a:lnTo>
                    <a:lnTo>
                      <a:pt x="638389" y="216521"/>
                    </a:lnTo>
                    <a:lnTo>
                      <a:pt x="638084" y="215874"/>
                    </a:lnTo>
                    <a:lnTo>
                      <a:pt x="638128" y="215213"/>
                    </a:lnTo>
                    <a:lnTo>
                      <a:pt x="638283" y="214350"/>
                    </a:lnTo>
                    <a:lnTo>
                      <a:pt x="638475" y="213550"/>
                    </a:lnTo>
                    <a:lnTo>
                      <a:pt x="638639" y="212711"/>
                    </a:lnTo>
                    <a:lnTo>
                      <a:pt x="638726" y="212178"/>
                    </a:lnTo>
                    <a:lnTo>
                      <a:pt x="638632" y="211391"/>
                    </a:lnTo>
                    <a:lnTo>
                      <a:pt x="638366" y="210679"/>
                    </a:lnTo>
                    <a:lnTo>
                      <a:pt x="638645" y="209727"/>
                    </a:lnTo>
                    <a:lnTo>
                      <a:pt x="638813" y="209168"/>
                    </a:lnTo>
                    <a:lnTo>
                      <a:pt x="638895" y="208584"/>
                    </a:lnTo>
                    <a:lnTo>
                      <a:pt x="639031" y="208127"/>
                    </a:lnTo>
                    <a:lnTo>
                      <a:pt x="639361" y="207568"/>
                    </a:lnTo>
                    <a:lnTo>
                      <a:pt x="639239" y="206565"/>
                    </a:lnTo>
                    <a:lnTo>
                      <a:pt x="639159" y="205765"/>
                    </a:lnTo>
                    <a:lnTo>
                      <a:pt x="639246" y="205155"/>
                    </a:lnTo>
                    <a:lnTo>
                      <a:pt x="639147" y="204507"/>
                    </a:lnTo>
                    <a:lnTo>
                      <a:pt x="639239" y="203987"/>
                    </a:lnTo>
                    <a:lnTo>
                      <a:pt x="639208" y="203250"/>
                    </a:lnTo>
                    <a:lnTo>
                      <a:pt x="639147" y="202475"/>
                    </a:lnTo>
                    <a:lnTo>
                      <a:pt x="638883" y="201942"/>
                    </a:lnTo>
                    <a:lnTo>
                      <a:pt x="638411" y="201523"/>
                    </a:lnTo>
                    <a:lnTo>
                      <a:pt x="638058" y="200812"/>
                    </a:lnTo>
                    <a:lnTo>
                      <a:pt x="637817" y="199503"/>
                    </a:lnTo>
                    <a:lnTo>
                      <a:pt x="637695" y="198386"/>
                    </a:lnTo>
                    <a:lnTo>
                      <a:pt x="637907" y="197814"/>
                    </a:lnTo>
                    <a:lnTo>
                      <a:pt x="638317" y="197395"/>
                    </a:lnTo>
                    <a:lnTo>
                      <a:pt x="638864" y="196824"/>
                    </a:lnTo>
                    <a:lnTo>
                      <a:pt x="639134" y="196176"/>
                    </a:lnTo>
                    <a:lnTo>
                      <a:pt x="639191" y="195579"/>
                    </a:lnTo>
                    <a:lnTo>
                      <a:pt x="639372" y="194322"/>
                    </a:lnTo>
                    <a:lnTo>
                      <a:pt x="639573" y="193522"/>
                    </a:lnTo>
                    <a:lnTo>
                      <a:pt x="639714" y="192557"/>
                    </a:lnTo>
                    <a:lnTo>
                      <a:pt x="640013" y="191248"/>
                    </a:lnTo>
                    <a:lnTo>
                      <a:pt x="640042" y="190486"/>
                    </a:lnTo>
                    <a:lnTo>
                      <a:pt x="640087" y="189597"/>
                    </a:lnTo>
                    <a:lnTo>
                      <a:pt x="640151" y="188937"/>
                    </a:lnTo>
                    <a:lnTo>
                      <a:pt x="640315" y="188251"/>
                    </a:lnTo>
                    <a:lnTo>
                      <a:pt x="640488" y="187464"/>
                    </a:lnTo>
                    <a:lnTo>
                      <a:pt x="640611" y="186372"/>
                    </a:lnTo>
                    <a:lnTo>
                      <a:pt x="640851" y="185305"/>
                    </a:lnTo>
                    <a:lnTo>
                      <a:pt x="640819" y="184733"/>
                    </a:lnTo>
                    <a:lnTo>
                      <a:pt x="640418" y="183946"/>
                    </a:lnTo>
                    <a:lnTo>
                      <a:pt x="640540" y="183311"/>
                    </a:lnTo>
                    <a:lnTo>
                      <a:pt x="640450" y="182777"/>
                    </a:lnTo>
                    <a:lnTo>
                      <a:pt x="640078" y="182028"/>
                    </a:lnTo>
                    <a:lnTo>
                      <a:pt x="639712" y="181165"/>
                    </a:lnTo>
                    <a:lnTo>
                      <a:pt x="639584" y="180466"/>
                    </a:lnTo>
                    <a:lnTo>
                      <a:pt x="639695" y="179577"/>
                    </a:lnTo>
                    <a:lnTo>
                      <a:pt x="639634" y="178891"/>
                    </a:lnTo>
                    <a:lnTo>
                      <a:pt x="639298" y="177342"/>
                    </a:lnTo>
                    <a:lnTo>
                      <a:pt x="639069" y="176224"/>
                    </a:lnTo>
                    <a:lnTo>
                      <a:pt x="638848" y="174954"/>
                    </a:lnTo>
                    <a:lnTo>
                      <a:pt x="638395" y="174141"/>
                    </a:lnTo>
                    <a:lnTo>
                      <a:pt x="638170" y="173557"/>
                    </a:lnTo>
                    <a:lnTo>
                      <a:pt x="638071" y="172998"/>
                    </a:lnTo>
                    <a:lnTo>
                      <a:pt x="638773" y="173151"/>
                    </a:lnTo>
                    <a:lnTo>
                      <a:pt x="640639" y="172897"/>
                    </a:lnTo>
                    <a:lnTo>
                      <a:pt x="641715" y="172846"/>
                    </a:lnTo>
                    <a:lnTo>
                      <a:pt x="643433" y="172871"/>
                    </a:lnTo>
                    <a:lnTo>
                      <a:pt x="645523" y="172668"/>
                    </a:lnTo>
                    <a:lnTo>
                      <a:pt x="647381" y="172630"/>
                    </a:lnTo>
                    <a:lnTo>
                      <a:pt x="649090" y="172567"/>
                    </a:lnTo>
                    <a:lnTo>
                      <a:pt x="651299" y="172389"/>
                    </a:lnTo>
                    <a:lnTo>
                      <a:pt x="653016" y="172262"/>
                    </a:lnTo>
                    <a:lnTo>
                      <a:pt x="654504" y="172224"/>
                    </a:lnTo>
                    <a:lnTo>
                      <a:pt x="656010" y="172148"/>
                    </a:lnTo>
                    <a:lnTo>
                      <a:pt x="657319" y="172084"/>
                    </a:lnTo>
                    <a:lnTo>
                      <a:pt x="658880" y="171932"/>
                    </a:lnTo>
                    <a:lnTo>
                      <a:pt x="660103" y="171830"/>
                    </a:lnTo>
                    <a:lnTo>
                      <a:pt x="661304" y="171792"/>
                    </a:lnTo>
                    <a:lnTo>
                      <a:pt x="663639" y="171576"/>
                    </a:lnTo>
                    <a:lnTo>
                      <a:pt x="664791" y="171462"/>
                    </a:lnTo>
                    <a:lnTo>
                      <a:pt x="665757" y="171335"/>
                    </a:lnTo>
                    <a:lnTo>
                      <a:pt x="666618" y="171195"/>
                    </a:lnTo>
                    <a:lnTo>
                      <a:pt x="667164" y="171093"/>
                    </a:lnTo>
                    <a:lnTo>
                      <a:pt x="667574" y="170852"/>
                    </a:lnTo>
                    <a:lnTo>
                      <a:pt x="668587" y="169836"/>
                    </a:lnTo>
                    <a:lnTo>
                      <a:pt x="668858" y="169150"/>
                    </a:lnTo>
                    <a:lnTo>
                      <a:pt x="669167" y="168134"/>
                    </a:lnTo>
                    <a:lnTo>
                      <a:pt x="669251" y="167576"/>
                    </a:lnTo>
                    <a:lnTo>
                      <a:pt x="669444" y="166839"/>
                    </a:lnTo>
                    <a:lnTo>
                      <a:pt x="669726" y="165836"/>
                    </a:lnTo>
                    <a:lnTo>
                      <a:pt x="669934" y="164680"/>
                    </a:lnTo>
                    <a:lnTo>
                      <a:pt x="670104" y="163423"/>
                    </a:lnTo>
                    <a:lnTo>
                      <a:pt x="670153" y="162661"/>
                    </a:lnTo>
                    <a:lnTo>
                      <a:pt x="670217" y="161861"/>
                    </a:lnTo>
                    <a:lnTo>
                      <a:pt x="670076" y="160883"/>
                    </a:lnTo>
                    <a:lnTo>
                      <a:pt x="670034" y="160298"/>
                    </a:lnTo>
                    <a:lnTo>
                      <a:pt x="669982" y="159575"/>
                    </a:lnTo>
                    <a:lnTo>
                      <a:pt x="669883" y="158914"/>
                    </a:lnTo>
                    <a:lnTo>
                      <a:pt x="669539" y="158178"/>
                    </a:lnTo>
                    <a:lnTo>
                      <a:pt x="669251" y="157416"/>
                    </a:lnTo>
                    <a:lnTo>
                      <a:pt x="668808" y="156527"/>
                    </a:lnTo>
                    <a:lnTo>
                      <a:pt x="668307" y="155739"/>
                    </a:lnTo>
                    <a:lnTo>
                      <a:pt x="667696" y="154901"/>
                    </a:lnTo>
                    <a:lnTo>
                      <a:pt x="667068" y="153745"/>
                    </a:lnTo>
                    <a:lnTo>
                      <a:pt x="666666" y="152945"/>
                    </a:lnTo>
                    <a:lnTo>
                      <a:pt x="666329" y="152183"/>
                    </a:lnTo>
                    <a:lnTo>
                      <a:pt x="666062" y="151180"/>
                    </a:lnTo>
                    <a:lnTo>
                      <a:pt x="665879" y="149694"/>
                    </a:lnTo>
                    <a:lnTo>
                      <a:pt x="665818" y="148653"/>
                    </a:lnTo>
                    <a:lnTo>
                      <a:pt x="665755" y="147649"/>
                    </a:lnTo>
                    <a:lnTo>
                      <a:pt x="665790" y="146506"/>
                    </a:lnTo>
                    <a:lnTo>
                      <a:pt x="665767" y="145706"/>
                    </a:lnTo>
                    <a:lnTo>
                      <a:pt x="665763" y="145097"/>
                    </a:lnTo>
                    <a:lnTo>
                      <a:pt x="665809" y="143877"/>
                    </a:lnTo>
                    <a:lnTo>
                      <a:pt x="665815" y="142811"/>
                    </a:lnTo>
                    <a:lnTo>
                      <a:pt x="665918" y="141934"/>
                    </a:lnTo>
                    <a:lnTo>
                      <a:pt x="666082" y="141350"/>
                    </a:lnTo>
                    <a:lnTo>
                      <a:pt x="666971" y="140906"/>
                    </a:lnTo>
                    <a:lnTo>
                      <a:pt x="667809" y="140436"/>
                    </a:lnTo>
                    <a:lnTo>
                      <a:pt x="668715" y="139775"/>
                    </a:lnTo>
                    <a:lnTo>
                      <a:pt x="669232" y="139318"/>
                    </a:lnTo>
                    <a:lnTo>
                      <a:pt x="669913" y="138556"/>
                    </a:lnTo>
                    <a:lnTo>
                      <a:pt x="670487" y="138048"/>
                    </a:lnTo>
                    <a:lnTo>
                      <a:pt x="671014" y="137629"/>
                    </a:lnTo>
                    <a:lnTo>
                      <a:pt x="670901" y="137083"/>
                    </a:lnTo>
                    <a:lnTo>
                      <a:pt x="670528" y="136181"/>
                    </a:lnTo>
                    <a:lnTo>
                      <a:pt x="670593" y="135622"/>
                    </a:lnTo>
                    <a:lnTo>
                      <a:pt x="670934" y="135102"/>
                    </a:lnTo>
                    <a:lnTo>
                      <a:pt x="671335" y="134670"/>
                    </a:lnTo>
                    <a:lnTo>
                      <a:pt x="671308" y="133705"/>
                    </a:lnTo>
                    <a:lnTo>
                      <a:pt x="671308" y="133095"/>
                    </a:lnTo>
                    <a:lnTo>
                      <a:pt x="671363" y="132549"/>
                    </a:lnTo>
                    <a:lnTo>
                      <a:pt x="671312" y="131431"/>
                    </a:lnTo>
                    <a:lnTo>
                      <a:pt x="671261" y="130961"/>
                    </a:lnTo>
                    <a:lnTo>
                      <a:pt x="671062" y="130288"/>
                    </a:lnTo>
                    <a:lnTo>
                      <a:pt x="670814" y="129844"/>
                    </a:lnTo>
                    <a:lnTo>
                      <a:pt x="670442" y="129222"/>
                    </a:lnTo>
                    <a:lnTo>
                      <a:pt x="670234" y="128421"/>
                    </a:lnTo>
                    <a:lnTo>
                      <a:pt x="670211" y="127621"/>
                    </a:lnTo>
                    <a:lnTo>
                      <a:pt x="670220" y="127101"/>
                    </a:lnTo>
                    <a:lnTo>
                      <a:pt x="670285" y="126440"/>
                    </a:lnTo>
                    <a:lnTo>
                      <a:pt x="670339" y="125729"/>
                    </a:lnTo>
                    <a:lnTo>
                      <a:pt x="670192" y="124853"/>
                    </a:lnTo>
                    <a:lnTo>
                      <a:pt x="669913" y="123481"/>
                    </a:lnTo>
                    <a:lnTo>
                      <a:pt x="669879" y="122770"/>
                    </a:lnTo>
                    <a:lnTo>
                      <a:pt x="669934" y="121589"/>
                    </a:lnTo>
                    <a:lnTo>
                      <a:pt x="669940" y="120840"/>
                    </a:lnTo>
                    <a:lnTo>
                      <a:pt x="669919" y="119849"/>
                    </a:lnTo>
                    <a:lnTo>
                      <a:pt x="670092" y="119214"/>
                    </a:lnTo>
                    <a:lnTo>
                      <a:pt x="670214" y="118401"/>
                    </a:lnTo>
                    <a:lnTo>
                      <a:pt x="670028" y="117779"/>
                    </a:lnTo>
                    <a:lnTo>
                      <a:pt x="670384" y="117118"/>
                    </a:lnTo>
                    <a:lnTo>
                      <a:pt x="670657" y="116661"/>
                    </a:lnTo>
                    <a:lnTo>
                      <a:pt x="670635" y="115848"/>
                    </a:lnTo>
                    <a:lnTo>
                      <a:pt x="670593" y="115404"/>
                    </a:lnTo>
                    <a:lnTo>
                      <a:pt x="670798" y="114858"/>
                    </a:lnTo>
                    <a:lnTo>
                      <a:pt x="670718" y="114401"/>
                    </a:lnTo>
                    <a:lnTo>
                      <a:pt x="670451" y="113728"/>
                    </a:lnTo>
                    <a:lnTo>
                      <a:pt x="670182" y="112775"/>
                    </a:lnTo>
                    <a:lnTo>
                      <a:pt x="670198" y="111924"/>
                    </a:lnTo>
                    <a:lnTo>
                      <a:pt x="670715" y="110946"/>
                    </a:lnTo>
                    <a:lnTo>
                      <a:pt x="671091" y="110298"/>
                    </a:lnTo>
                    <a:lnTo>
                      <a:pt x="671335" y="109778"/>
                    </a:lnTo>
                    <a:lnTo>
                      <a:pt x="671594" y="108825"/>
                    </a:lnTo>
                    <a:lnTo>
                      <a:pt x="671710" y="108178"/>
                    </a:lnTo>
                    <a:lnTo>
                      <a:pt x="671684" y="107403"/>
                    </a:lnTo>
                    <a:lnTo>
                      <a:pt x="671350" y="106552"/>
                    </a:lnTo>
                    <a:lnTo>
                      <a:pt x="671663" y="106184"/>
                    </a:lnTo>
                    <a:lnTo>
                      <a:pt x="672159" y="105777"/>
                    </a:lnTo>
                    <a:lnTo>
                      <a:pt x="672539" y="105244"/>
                    </a:lnTo>
                    <a:lnTo>
                      <a:pt x="672770" y="104596"/>
                    </a:lnTo>
                    <a:lnTo>
                      <a:pt x="673411" y="104101"/>
                    </a:lnTo>
                    <a:lnTo>
                      <a:pt x="673980" y="104050"/>
                    </a:lnTo>
                    <a:lnTo>
                      <a:pt x="674352" y="104317"/>
                    </a:lnTo>
                    <a:lnTo>
                      <a:pt x="674876" y="103771"/>
                    </a:lnTo>
                    <a:lnTo>
                      <a:pt x="675628" y="103364"/>
                    </a:lnTo>
                    <a:lnTo>
                      <a:pt x="675724" y="102717"/>
                    </a:lnTo>
                    <a:lnTo>
                      <a:pt x="675447" y="102120"/>
                    </a:lnTo>
                    <a:lnTo>
                      <a:pt x="675779" y="101612"/>
                    </a:lnTo>
                    <a:lnTo>
                      <a:pt x="676090" y="101294"/>
                    </a:lnTo>
                    <a:lnTo>
                      <a:pt x="675997" y="100469"/>
                    </a:lnTo>
                    <a:lnTo>
                      <a:pt x="675821" y="99834"/>
                    </a:lnTo>
                    <a:lnTo>
                      <a:pt x="675544" y="99338"/>
                    </a:lnTo>
                    <a:lnTo>
                      <a:pt x="674947" y="99097"/>
                    </a:lnTo>
                    <a:lnTo>
                      <a:pt x="674283" y="99300"/>
                    </a:lnTo>
                    <a:lnTo>
                      <a:pt x="673470" y="98970"/>
                    </a:lnTo>
                    <a:lnTo>
                      <a:pt x="672991" y="98564"/>
                    </a:lnTo>
                    <a:lnTo>
                      <a:pt x="672500" y="97929"/>
                    </a:lnTo>
                    <a:lnTo>
                      <a:pt x="671884" y="97586"/>
                    </a:lnTo>
                    <a:lnTo>
                      <a:pt x="671363" y="97002"/>
                    </a:lnTo>
                    <a:lnTo>
                      <a:pt x="670608" y="97192"/>
                    </a:lnTo>
                    <a:lnTo>
                      <a:pt x="670140" y="97421"/>
                    </a:lnTo>
                    <a:lnTo>
                      <a:pt x="664996" y="98589"/>
                    </a:lnTo>
                    <a:lnTo>
                      <a:pt x="661959" y="98818"/>
                    </a:lnTo>
                    <a:lnTo>
                      <a:pt x="659384" y="99529"/>
                    </a:lnTo>
                    <a:lnTo>
                      <a:pt x="658453" y="99529"/>
                    </a:lnTo>
                    <a:lnTo>
                      <a:pt x="656115" y="99758"/>
                    </a:lnTo>
                    <a:lnTo>
                      <a:pt x="653541" y="100456"/>
                    </a:lnTo>
                    <a:lnTo>
                      <a:pt x="650734" y="101155"/>
                    </a:lnTo>
                    <a:lnTo>
                      <a:pt x="647928" y="101866"/>
                    </a:lnTo>
                    <a:lnTo>
                      <a:pt x="644891" y="102094"/>
                    </a:lnTo>
                    <a:lnTo>
                      <a:pt x="642084" y="102793"/>
                    </a:lnTo>
                    <a:lnTo>
                      <a:pt x="639046" y="103263"/>
                    </a:lnTo>
                    <a:lnTo>
                      <a:pt x="636241" y="103961"/>
                    </a:lnTo>
                    <a:lnTo>
                      <a:pt x="633203" y="104203"/>
                    </a:lnTo>
                    <a:lnTo>
                      <a:pt x="630159" y="104431"/>
                    </a:lnTo>
                    <a:lnTo>
                      <a:pt x="627122" y="104901"/>
                    </a:lnTo>
                    <a:lnTo>
                      <a:pt x="623616" y="104901"/>
                    </a:lnTo>
                    <a:lnTo>
                      <a:pt x="620809" y="104203"/>
                    </a:lnTo>
                    <a:lnTo>
                      <a:pt x="618941" y="102793"/>
                    </a:lnTo>
                    <a:lnTo>
                      <a:pt x="616834" y="101396"/>
                    </a:lnTo>
                    <a:lnTo>
                      <a:pt x="614728" y="99986"/>
                    </a:lnTo>
                    <a:lnTo>
                      <a:pt x="612628" y="98818"/>
                    </a:lnTo>
                    <a:lnTo>
                      <a:pt x="610054" y="98119"/>
                    </a:lnTo>
                    <a:lnTo>
                      <a:pt x="606547" y="98119"/>
                    </a:lnTo>
                    <a:lnTo>
                      <a:pt x="603041" y="98119"/>
                    </a:lnTo>
                    <a:lnTo>
                      <a:pt x="600004" y="98361"/>
                    </a:lnTo>
                    <a:lnTo>
                      <a:pt x="596498" y="98361"/>
                    </a:lnTo>
                    <a:lnTo>
                      <a:pt x="593453" y="98818"/>
                    </a:lnTo>
                    <a:lnTo>
                      <a:pt x="590885" y="99529"/>
                    </a:lnTo>
                    <a:lnTo>
                      <a:pt x="588079" y="99986"/>
                    </a:lnTo>
                    <a:lnTo>
                      <a:pt x="585272" y="100697"/>
                    </a:lnTo>
                    <a:lnTo>
                      <a:pt x="582235" y="101155"/>
                    </a:lnTo>
                    <a:lnTo>
                      <a:pt x="579429" y="101866"/>
                    </a:lnTo>
                    <a:lnTo>
                      <a:pt x="577092" y="102044"/>
                    </a:lnTo>
                    <a:lnTo>
                      <a:pt x="576385" y="102094"/>
                    </a:lnTo>
                    <a:lnTo>
                      <a:pt x="574285" y="102094"/>
                    </a:lnTo>
                    <a:lnTo>
                      <a:pt x="571710" y="102094"/>
                    </a:lnTo>
                    <a:lnTo>
                      <a:pt x="568904" y="101396"/>
                    </a:lnTo>
                    <a:lnTo>
                      <a:pt x="567312" y="100329"/>
                    </a:lnTo>
                    <a:lnTo>
                      <a:pt x="566804" y="99986"/>
                    </a:lnTo>
                    <a:lnTo>
                      <a:pt x="565167" y="98361"/>
                    </a:lnTo>
                    <a:lnTo>
                      <a:pt x="562360" y="94385"/>
                    </a:lnTo>
                    <a:lnTo>
                      <a:pt x="560723" y="92506"/>
                    </a:lnTo>
                    <a:lnTo>
                      <a:pt x="558855" y="90867"/>
                    </a:lnTo>
                    <a:lnTo>
                      <a:pt x="557216" y="89242"/>
                    </a:lnTo>
                    <a:lnTo>
                      <a:pt x="555579" y="87604"/>
                    </a:lnTo>
                    <a:lnTo>
                      <a:pt x="553710" y="85965"/>
                    </a:lnTo>
                    <a:lnTo>
                      <a:pt x="552073" y="84098"/>
                    </a:lnTo>
                    <a:lnTo>
                      <a:pt x="550436" y="82460"/>
                    </a:lnTo>
                    <a:lnTo>
                      <a:pt x="548798" y="80822"/>
                    </a:lnTo>
                    <a:lnTo>
                      <a:pt x="547398" y="78714"/>
                    </a:lnTo>
                    <a:lnTo>
                      <a:pt x="545761" y="77075"/>
                    </a:lnTo>
                    <a:lnTo>
                      <a:pt x="544354" y="74980"/>
                    </a:lnTo>
                    <a:lnTo>
                      <a:pt x="543127" y="73342"/>
                    </a:lnTo>
                    <a:lnTo>
                      <a:pt x="542954" y="73100"/>
                    </a:lnTo>
                    <a:lnTo>
                      <a:pt x="541548" y="71005"/>
                    </a:lnTo>
                    <a:lnTo>
                      <a:pt x="540148" y="68897"/>
                    </a:lnTo>
                    <a:lnTo>
                      <a:pt x="539210" y="66560"/>
                    </a:lnTo>
                    <a:lnTo>
                      <a:pt x="538042" y="64223"/>
                    </a:lnTo>
                    <a:lnTo>
                      <a:pt x="537111" y="61886"/>
                    </a:lnTo>
                    <a:lnTo>
                      <a:pt x="536173" y="59549"/>
                    </a:lnTo>
                    <a:lnTo>
                      <a:pt x="535004" y="57200"/>
                    </a:lnTo>
                    <a:lnTo>
                      <a:pt x="534067" y="54863"/>
                    </a:lnTo>
                    <a:lnTo>
                      <a:pt x="533136" y="52526"/>
                    </a:lnTo>
                    <a:lnTo>
                      <a:pt x="532430" y="49719"/>
                    </a:lnTo>
                    <a:lnTo>
                      <a:pt x="531729" y="47154"/>
                    </a:lnTo>
                    <a:lnTo>
                      <a:pt x="530560" y="44817"/>
                    </a:lnTo>
                    <a:lnTo>
                      <a:pt x="529392" y="42709"/>
                    </a:lnTo>
                    <a:lnTo>
                      <a:pt x="527992" y="40842"/>
                    </a:lnTo>
                    <a:lnTo>
                      <a:pt x="526823" y="38264"/>
                    </a:lnTo>
                    <a:lnTo>
                      <a:pt x="524948" y="37096"/>
                    </a:lnTo>
                    <a:lnTo>
                      <a:pt x="522849" y="35699"/>
                    </a:lnTo>
                    <a:lnTo>
                      <a:pt x="520511" y="34759"/>
                    </a:lnTo>
                    <a:lnTo>
                      <a:pt x="517704" y="34060"/>
                    </a:lnTo>
                    <a:lnTo>
                      <a:pt x="514899" y="33362"/>
                    </a:lnTo>
                    <a:lnTo>
                      <a:pt x="512092" y="32651"/>
                    </a:lnTo>
                    <a:lnTo>
                      <a:pt x="510218" y="31254"/>
                    </a:lnTo>
                    <a:lnTo>
                      <a:pt x="508348" y="29615"/>
                    </a:lnTo>
                    <a:lnTo>
                      <a:pt x="506711" y="27977"/>
                    </a:lnTo>
                    <a:lnTo>
                      <a:pt x="505311" y="25882"/>
                    </a:lnTo>
                    <a:lnTo>
                      <a:pt x="503673" y="24243"/>
                    </a:lnTo>
                    <a:lnTo>
                      <a:pt x="502742" y="21906"/>
                    </a:lnTo>
                    <a:lnTo>
                      <a:pt x="501568" y="19570"/>
                    </a:lnTo>
                    <a:lnTo>
                      <a:pt x="500637" y="17233"/>
                    </a:lnTo>
                    <a:lnTo>
                      <a:pt x="499229" y="15125"/>
                    </a:lnTo>
                    <a:lnTo>
                      <a:pt x="498299" y="12788"/>
                    </a:lnTo>
                    <a:lnTo>
                      <a:pt x="497599" y="10210"/>
                    </a:lnTo>
                    <a:lnTo>
                      <a:pt x="496893" y="7403"/>
                    </a:lnTo>
                    <a:lnTo>
                      <a:pt x="495492" y="5308"/>
                    </a:lnTo>
                    <a:lnTo>
                      <a:pt x="494555" y="2958"/>
                    </a:lnTo>
                    <a:lnTo>
                      <a:pt x="493155" y="1091"/>
                    </a:lnTo>
                    <a:lnTo>
                      <a:pt x="490348" y="393"/>
                    </a:lnTo>
                    <a:lnTo>
                      <a:pt x="488711" y="558"/>
                    </a:lnTo>
                    <a:lnTo>
                      <a:pt x="488012" y="621"/>
                    </a:lnTo>
                    <a:lnTo>
                      <a:pt x="485673" y="1561"/>
                    </a:lnTo>
                    <a:lnTo>
                      <a:pt x="483799" y="3428"/>
                    </a:lnTo>
                    <a:lnTo>
                      <a:pt x="481929" y="5066"/>
                    </a:lnTo>
                    <a:lnTo>
                      <a:pt x="480292" y="6933"/>
                    </a:lnTo>
                    <a:lnTo>
                      <a:pt x="478424" y="8343"/>
                    </a:lnTo>
                    <a:lnTo>
                      <a:pt x="476086" y="9283"/>
                    </a:lnTo>
                    <a:lnTo>
                      <a:pt x="473280" y="9981"/>
                    </a:lnTo>
                    <a:lnTo>
                      <a:pt x="470474" y="10680"/>
                    </a:lnTo>
                    <a:lnTo>
                      <a:pt x="467905" y="11378"/>
                    </a:lnTo>
                    <a:lnTo>
                      <a:pt x="465099" y="12077"/>
                    </a:lnTo>
                    <a:lnTo>
                      <a:pt x="461593" y="12077"/>
                    </a:lnTo>
                    <a:lnTo>
                      <a:pt x="458549" y="12318"/>
                    </a:lnTo>
                    <a:lnTo>
                      <a:pt x="455743" y="11619"/>
                    </a:lnTo>
                    <a:lnTo>
                      <a:pt x="452937" y="10921"/>
                    </a:lnTo>
                    <a:lnTo>
                      <a:pt x="452391" y="10769"/>
                    </a:lnTo>
                    <a:lnTo>
                      <a:pt x="450367" y="10210"/>
                    </a:lnTo>
                    <a:lnTo>
                      <a:pt x="447562" y="9740"/>
                    </a:lnTo>
                    <a:lnTo>
                      <a:pt x="445224" y="8571"/>
                    </a:lnTo>
                    <a:lnTo>
                      <a:pt x="440999" y="7822"/>
                    </a:lnTo>
                    <a:lnTo>
                      <a:pt x="440690" y="8787"/>
                    </a:lnTo>
                    <a:lnTo>
                      <a:pt x="439612" y="9130"/>
                    </a:lnTo>
                    <a:lnTo>
                      <a:pt x="437506" y="11264"/>
                    </a:lnTo>
                    <a:lnTo>
                      <a:pt x="436805" y="11264"/>
                    </a:lnTo>
                    <a:lnTo>
                      <a:pt x="431521" y="15798"/>
                    </a:lnTo>
                    <a:lnTo>
                      <a:pt x="431521" y="17245"/>
                    </a:lnTo>
                    <a:lnTo>
                      <a:pt x="432272" y="17931"/>
                    </a:lnTo>
                    <a:lnTo>
                      <a:pt x="432246" y="22110"/>
                    </a:lnTo>
                    <a:lnTo>
                      <a:pt x="430146" y="26326"/>
                    </a:lnTo>
                    <a:lnTo>
                      <a:pt x="427314" y="29857"/>
                    </a:lnTo>
                    <a:lnTo>
                      <a:pt x="426287" y="31584"/>
                    </a:lnTo>
                    <a:lnTo>
                      <a:pt x="422780" y="27368"/>
                    </a:lnTo>
                    <a:lnTo>
                      <a:pt x="420467" y="27368"/>
                    </a:lnTo>
                    <a:lnTo>
                      <a:pt x="420538" y="27609"/>
                    </a:lnTo>
                    <a:lnTo>
                      <a:pt x="420521" y="27964"/>
                    </a:lnTo>
                    <a:lnTo>
                      <a:pt x="420500" y="28434"/>
                    </a:lnTo>
                    <a:lnTo>
                      <a:pt x="420558" y="28663"/>
                    </a:lnTo>
                    <a:lnTo>
                      <a:pt x="420641" y="28980"/>
                    </a:lnTo>
                    <a:lnTo>
                      <a:pt x="421093" y="29412"/>
                    </a:lnTo>
                    <a:lnTo>
                      <a:pt x="421164" y="29476"/>
                    </a:lnTo>
                    <a:lnTo>
                      <a:pt x="421174" y="29488"/>
                    </a:lnTo>
                    <a:lnTo>
                      <a:pt x="421302" y="29666"/>
                    </a:lnTo>
                    <a:lnTo>
                      <a:pt x="421425" y="29844"/>
                    </a:lnTo>
                    <a:lnTo>
                      <a:pt x="422217" y="31101"/>
                    </a:lnTo>
                    <a:lnTo>
                      <a:pt x="422561" y="31736"/>
                    </a:lnTo>
                    <a:lnTo>
                      <a:pt x="423075" y="32562"/>
                    </a:lnTo>
                    <a:lnTo>
                      <a:pt x="423163" y="32689"/>
                    </a:lnTo>
                    <a:lnTo>
                      <a:pt x="423231" y="32765"/>
                    </a:lnTo>
                    <a:lnTo>
                      <a:pt x="423248" y="32790"/>
                    </a:lnTo>
                    <a:lnTo>
                      <a:pt x="424082" y="33489"/>
                    </a:lnTo>
                    <a:lnTo>
                      <a:pt x="424108" y="33527"/>
                    </a:lnTo>
                    <a:lnTo>
                      <a:pt x="424219" y="33667"/>
                    </a:lnTo>
                    <a:lnTo>
                      <a:pt x="424981" y="34619"/>
                    </a:lnTo>
                    <a:lnTo>
                      <a:pt x="425724" y="35496"/>
                    </a:lnTo>
                    <a:lnTo>
                      <a:pt x="425816" y="35597"/>
                    </a:lnTo>
                    <a:lnTo>
                      <a:pt x="425849" y="35635"/>
                    </a:lnTo>
                    <a:lnTo>
                      <a:pt x="425849" y="35635"/>
                    </a:lnTo>
                    <a:lnTo>
                      <a:pt x="425915" y="35877"/>
                    </a:lnTo>
                    <a:lnTo>
                      <a:pt x="426015" y="36232"/>
                    </a:lnTo>
                    <a:lnTo>
                      <a:pt x="426324" y="37350"/>
                    </a:lnTo>
                    <a:lnTo>
                      <a:pt x="426170" y="37972"/>
                    </a:lnTo>
                    <a:lnTo>
                      <a:pt x="426170" y="37972"/>
                    </a:lnTo>
                    <a:lnTo>
                      <a:pt x="425887" y="38290"/>
                    </a:lnTo>
                    <a:lnTo>
                      <a:pt x="425342" y="38696"/>
                    </a:lnTo>
                    <a:lnTo>
                      <a:pt x="424462" y="38734"/>
                    </a:lnTo>
                    <a:lnTo>
                      <a:pt x="423325" y="38937"/>
                    </a:lnTo>
                    <a:lnTo>
                      <a:pt x="422779" y="40093"/>
                    </a:lnTo>
                    <a:lnTo>
                      <a:pt x="422779" y="41058"/>
                    </a:lnTo>
                    <a:lnTo>
                      <a:pt x="422626" y="41706"/>
                    </a:lnTo>
                    <a:lnTo>
                      <a:pt x="421745" y="42950"/>
                    </a:lnTo>
                    <a:lnTo>
                      <a:pt x="420699" y="43789"/>
                    </a:lnTo>
                    <a:lnTo>
                      <a:pt x="420018" y="43992"/>
                    </a:lnTo>
                    <a:lnTo>
                      <a:pt x="418361" y="43916"/>
                    </a:lnTo>
                    <a:lnTo>
                      <a:pt x="417243" y="44601"/>
                    </a:lnTo>
                    <a:lnTo>
                      <a:pt x="417045" y="45478"/>
                    </a:lnTo>
                    <a:lnTo>
                      <a:pt x="417854" y="46011"/>
                    </a:lnTo>
                    <a:lnTo>
                      <a:pt x="419209" y="46456"/>
                    </a:lnTo>
                    <a:lnTo>
                      <a:pt x="420185" y="46964"/>
                    </a:lnTo>
                    <a:lnTo>
                      <a:pt x="421077" y="47764"/>
                    </a:lnTo>
                    <a:lnTo>
                      <a:pt x="421155" y="48551"/>
                    </a:lnTo>
                    <a:lnTo>
                      <a:pt x="420428" y="49389"/>
                    </a:lnTo>
                    <a:lnTo>
                      <a:pt x="419531" y="49986"/>
                    </a:lnTo>
                    <a:lnTo>
                      <a:pt x="418098" y="51447"/>
                    </a:lnTo>
                    <a:lnTo>
                      <a:pt x="417167" y="51599"/>
                    </a:lnTo>
                    <a:lnTo>
                      <a:pt x="416005" y="51142"/>
                    </a:lnTo>
                    <a:lnTo>
                      <a:pt x="415298" y="50380"/>
                    </a:lnTo>
                    <a:lnTo>
                      <a:pt x="415799" y="49618"/>
                    </a:lnTo>
                    <a:lnTo>
                      <a:pt x="416178" y="48767"/>
                    </a:lnTo>
                    <a:lnTo>
                      <a:pt x="416121" y="48221"/>
                    </a:lnTo>
                    <a:lnTo>
                      <a:pt x="415703" y="47675"/>
                    </a:lnTo>
                    <a:lnTo>
                      <a:pt x="415106" y="47738"/>
                    </a:lnTo>
                    <a:lnTo>
                      <a:pt x="414322" y="48234"/>
                    </a:lnTo>
                    <a:lnTo>
                      <a:pt x="413108" y="48678"/>
                    </a:lnTo>
                    <a:lnTo>
                      <a:pt x="411780" y="48005"/>
                    </a:lnTo>
                    <a:lnTo>
                      <a:pt x="411182" y="46913"/>
                    </a:lnTo>
                    <a:lnTo>
                      <a:pt x="410135" y="45605"/>
                    </a:lnTo>
                    <a:lnTo>
                      <a:pt x="409371" y="45236"/>
                    </a:lnTo>
                    <a:lnTo>
                      <a:pt x="408530" y="45363"/>
                    </a:lnTo>
                    <a:lnTo>
                      <a:pt x="408015" y="46265"/>
                    </a:lnTo>
                    <a:lnTo>
                      <a:pt x="408607" y="46938"/>
                    </a:lnTo>
                    <a:lnTo>
                      <a:pt x="408935" y="47751"/>
                    </a:lnTo>
                    <a:lnTo>
                      <a:pt x="408755" y="48462"/>
                    </a:lnTo>
                    <a:lnTo>
                      <a:pt x="408132" y="48983"/>
                    </a:lnTo>
                    <a:lnTo>
                      <a:pt x="406931" y="48881"/>
                    </a:lnTo>
                    <a:lnTo>
                      <a:pt x="405679" y="47853"/>
                    </a:lnTo>
                    <a:lnTo>
                      <a:pt x="405171" y="47814"/>
                    </a:lnTo>
                    <a:lnTo>
                      <a:pt x="404953" y="48564"/>
                    </a:lnTo>
                    <a:lnTo>
                      <a:pt x="404960" y="49681"/>
                    </a:lnTo>
                    <a:lnTo>
                      <a:pt x="405036" y="51180"/>
                    </a:lnTo>
                    <a:lnTo>
                      <a:pt x="405254" y="51840"/>
                    </a:lnTo>
                    <a:lnTo>
                      <a:pt x="406416" y="52501"/>
                    </a:lnTo>
                    <a:lnTo>
                      <a:pt x="407118" y="52552"/>
                    </a:lnTo>
                    <a:lnTo>
                      <a:pt x="407734" y="51485"/>
                    </a:lnTo>
                    <a:lnTo>
                      <a:pt x="408202" y="49999"/>
                    </a:lnTo>
                    <a:lnTo>
                      <a:pt x="408633" y="50215"/>
                    </a:lnTo>
                    <a:lnTo>
                      <a:pt x="409391" y="50939"/>
                    </a:lnTo>
                    <a:lnTo>
                      <a:pt x="410051" y="52259"/>
                    </a:lnTo>
                    <a:lnTo>
                      <a:pt x="410854" y="53720"/>
                    </a:lnTo>
                    <a:lnTo>
                      <a:pt x="411162" y="55790"/>
                    </a:lnTo>
                    <a:lnTo>
                      <a:pt x="411568" y="57454"/>
                    </a:lnTo>
                    <a:lnTo>
                      <a:pt x="411618" y="58851"/>
                    </a:lnTo>
                    <a:lnTo>
                      <a:pt x="411375" y="59397"/>
                    </a:lnTo>
                    <a:lnTo>
                      <a:pt x="410463" y="59880"/>
                    </a:lnTo>
                    <a:lnTo>
                      <a:pt x="409480" y="59524"/>
                    </a:lnTo>
                    <a:lnTo>
                      <a:pt x="408998" y="58381"/>
                    </a:lnTo>
                    <a:lnTo>
                      <a:pt x="409017" y="57035"/>
                    </a:lnTo>
                    <a:lnTo>
                      <a:pt x="408498" y="56209"/>
                    </a:lnTo>
                    <a:lnTo>
                      <a:pt x="407714" y="56095"/>
                    </a:lnTo>
                    <a:lnTo>
                      <a:pt x="407220" y="56946"/>
                    </a:lnTo>
                    <a:lnTo>
                      <a:pt x="407168" y="58000"/>
                    </a:lnTo>
                    <a:lnTo>
                      <a:pt x="406771" y="59511"/>
                    </a:lnTo>
                    <a:lnTo>
                      <a:pt x="406057" y="60108"/>
                    </a:lnTo>
                    <a:lnTo>
                      <a:pt x="405036" y="60324"/>
                    </a:lnTo>
                    <a:lnTo>
                      <a:pt x="404028" y="61061"/>
                    </a:lnTo>
                    <a:lnTo>
                      <a:pt x="403489" y="62166"/>
                    </a:lnTo>
                    <a:lnTo>
                      <a:pt x="403630" y="62851"/>
                    </a:lnTo>
                    <a:lnTo>
                      <a:pt x="404362" y="63181"/>
                    </a:lnTo>
                    <a:lnTo>
                      <a:pt x="405280" y="63042"/>
                    </a:lnTo>
                    <a:lnTo>
                      <a:pt x="406141" y="63270"/>
                    </a:lnTo>
                    <a:lnTo>
                      <a:pt x="406397" y="63715"/>
                    </a:lnTo>
                    <a:lnTo>
                      <a:pt x="405897" y="64604"/>
                    </a:lnTo>
                    <a:lnTo>
                      <a:pt x="405505" y="65798"/>
                    </a:lnTo>
                    <a:lnTo>
                      <a:pt x="405628" y="66903"/>
                    </a:lnTo>
                    <a:lnTo>
                      <a:pt x="406443" y="67690"/>
                    </a:lnTo>
                    <a:lnTo>
                      <a:pt x="407547" y="67601"/>
                    </a:lnTo>
                    <a:lnTo>
                      <a:pt x="409429" y="67855"/>
                    </a:lnTo>
                    <a:lnTo>
                      <a:pt x="411137" y="68592"/>
                    </a:lnTo>
                    <a:lnTo>
                      <a:pt x="411837" y="68376"/>
                    </a:lnTo>
                    <a:lnTo>
                      <a:pt x="412081" y="67436"/>
                    </a:lnTo>
                    <a:lnTo>
                      <a:pt x="410732" y="66560"/>
                    </a:lnTo>
                    <a:lnTo>
                      <a:pt x="409307" y="65480"/>
                    </a:lnTo>
                    <a:lnTo>
                      <a:pt x="409820" y="64680"/>
                    </a:lnTo>
                    <a:lnTo>
                      <a:pt x="411721" y="64147"/>
                    </a:lnTo>
                    <a:lnTo>
                      <a:pt x="412787" y="63436"/>
                    </a:lnTo>
                    <a:lnTo>
                      <a:pt x="413936" y="62381"/>
                    </a:lnTo>
                    <a:lnTo>
                      <a:pt x="415202" y="62585"/>
                    </a:lnTo>
                    <a:lnTo>
                      <a:pt x="417829" y="63639"/>
                    </a:lnTo>
                    <a:lnTo>
                      <a:pt x="420428" y="64452"/>
                    </a:lnTo>
                    <a:lnTo>
                      <a:pt x="422239" y="65112"/>
                    </a:lnTo>
                    <a:lnTo>
                      <a:pt x="422741" y="66230"/>
                    </a:lnTo>
                    <a:lnTo>
                      <a:pt x="422824" y="67525"/>
                    </a:lnTo>
                    <a:lnTo>
                      <a:pt x="422542" y="68300"/>
                    </a:lnTo>
                    <a:lnTo>
                      <a:pt x="422189" y="69049"/>
                    </a:lnTo>
                    <a:lnTo>
                      <a:pt x="421636" y="69570"/>
                    </a:lnTo>
                    <a:lnTo>
                      <a:pt x="420178" y="69252"/>
                    </a:lnTo>
                    <a:lnTo>
                      <a:pt x="418470" y="69658"/>
                    </a:lnTo>
                    <a:lnTo>
                      <a:pt x="417501" y="70332"/>
                    </a:lnTo>
                    <a:lnTo>
                      <a:pt x="417032" y="71475"/>
                    </a:lnTo>
                    <a:lnTo>
                      <a:pt x="417764" y="72198"/>
                    </a:lnTo>
                    <a:lnTo>
                      <a:pt x="419042" y="72567"/>
                    </a:lnTo>
                    <a:lnTo>
                      <a:pt x="419851" y="73265"/>
                    </a:lnTo>
                    <a:lnTo>
                      <a:pt x="420500" y="73964"/>
                    </a:lnTo>
                    <a:lnTo>
                      <a:pt x="420256" y="74929"/>
                    </a:lnTo>
                    <a:lnTo>
                      <a:pt x="419537" y="75793"/>
                    </a:lnTo>
                    <a:lnTo>
                      <a:pt x="419170" y="77533"/>
                    </a:lnTo>
                    <a:lnTo>
                      <a:pt x="418638" y="78790"/>
                    </a:lnTo>
                    <a:lnTo>
                      <a:pt x="416903" y="79463"/>
                    </a:lnTo>
                    <a:lnTo>
                      <a:pt x="415427" y="80009"/>
                    </a:lnTo>
                    <a:lnTo>
                      <a:pt x="415331" y="81089"/>
                    </a:lnTo>
                    <a:lnTo>
                      <a:pt x="415850" y="83184"/>
                    </a:lnTo>
                    <a:lnTo>
                      <a:pt x="415522" y="85648"/>
                    </a:lnTo>
                    <a:lnTo>
                      <a:pt x="415703" y="86994"/>
                    </a:lnTo>
                    <a:lnTo>
                      <a:pt x="416223" y="87972"/>
                    </a:lnTo>
                    <a:lnTo>
                      <a:pt x="416190" y="88353"/>
                    </a:lnTo>
                    <a:lnTo>
                      <a:pt x="416165" y="88531"/>
                    </a:lnTo>
                    <a:lnTo>
                      <a:pt x="415535" y="88505"/>
                    </a:lnTo>
                    <a:lnTo>
                      <a:pt x="414804" y="88480"/>
                    </a:lnTo>
                    <a:lnTo>
                      <a:pt x="413520" y="89064"/>
                    </a:lnTo>
                    <a:lnTo>
                      <a:pt x="413076" y="88886"/>
                    </a:lnTo>
                    <a:lnTo>
                      <a:pt x="412568" y="88696"/>
                    </a:lnTo>
                    <a:lnTo>
                      <a:pt x="412446" y="89788"/>
                    </a:lnTo>
                    <a:lnTo>
                      <a:pt x="410990" y="90652"/>
                    </a:lnTo>
                    <a:lnTo>
                      <a:pt x="409820" y="91147"/>
                    </a:lnTo>
                    <a:lnTo>
                      <a:pt x="408690" y="91261"/>
                    </a:lnTo>
                    <a:lnTo>
                      <a:pt x="407605" y="91490"/>
                    </a:lnTo>
                    <a:lnTo>
                      <a:pt x="407168" y="91858"/>
                    </a:lnTo>
                    <a:lnTo>
                      <a:pt x="406559" y="92392"/>
                    </a:lnTo>
                    <a:lnTo>
                      <a:pt x="406218" y="92734"/>
                    </a:lnTo>
                    <a:lnTo>
                      <a:pt x="405601" y="93331"/>
                    </a:lnTo>
                    <a:lnTo>
                      <a:pt x="404870" y="93115"/>
                    </a:lnTo>
                    <a:lnTo>
                      <a:pt x="404542" y="93230"/>
                    </a:lnTo>
                    <a:lnTo>
                      <a:pt x="404202" y="93331"/>
                    </a:lnTo>
                    <a:lnTo>
                      <a:pt x="403515" y="94093"/>
                    </a:lnTo>
                    <a:lnTo>
                      <a:pt x="402763" y="94830"/>
                    </a:lnTo>
                    <a:lnTo>
                      <a:pt x="402622" y="95630"/>
                    </a:lnTo>
                    <a:lnTo>
                      <a:pt x="402641" y="96557"/>
                    </a:lnTo>
                    <a:lnTo>
                      <a:pt x="402384" y="97535"/>
                    </a:lnTo>
                    <a:lnTo>
                      <a:pt x="402403" y="97637"/>
                    </a:lnTo>
                    <a:lnTo>
                      <a:pt x="402538" y="98475"/>
                    </a:lnTo>
                    <a:lnTo>
                      <a:pt x="402725" y="98957"/>
                    </a:lnTo>
                    <a:lnTo>
                      <a:pt x="402783" y="99161"/>
                    </a:lnTo>
                    <a:lnTo>
                      <a:pt x="402513" y="99389"/>
                    </a:lnTo>
                    <a:lnTo>
                      <a:pt x="402063" y="99770"/>
                    </a:lnTo>
                    <a:lnTo>
                      <a:pt x="401306" y="100570"/>
                    </a:lnTo>
                    <a:lnTo>
                      <a:pt x="400561" y="101116"/>
                    </a:lnTo>
                    <a:lnTo>
                      <a:pt x="400060" y="101815"/>
                    </a:lnTo>
                    <a:lnTo>
                      <a:pt x="400124" y="102196"/>
                    </a:lnTo>
                    <a:lnTo>
                      <a:pt x="400207" y="102691"/>
                    </a:lnTo>
                    <a:lnTo>
                      <a:pt x="399636" y="103377"/>
                    </a:lnTo>
                    <a:lnTo>
                      <a:pt x="398911" y="103796"/>
                    </a:lnTo>
                    <a:lnTo>
                      <a:pt x="398184" y="104571"/>
                    </a:lnTo>
                    <a:lnTo>
                      <a:pt x="397304" y="104558"/>
                    </a:lnTo>
                    <a:lnTo>
                      <a:pt x="397048" y="104558"/>
                    </a:lnTo>
                    <a:lnTo>
                      <a:pt x="396881" y="104660"/>
                    </a:lnTo>
                    <a:lnTo>
                      <a:pt x="396072" y="105130"/>
                    </a:lnTo>
                    <a:lnTo>
                      <a:pt x="395442" y="105866"/>
                    </a:lnTo>
                    <a:lnTo>
                      <a:pt x="395417" y="106069"/>
                    </a:lnTo>
                    <a:lnTo>
                      <a:pt x="395392" y="106247"/>
                    </a:lnTo>
                    <a:lnTo>
                      <a:pt x="394171" y="106616"/>
                    </a:lnTo>
                    <a:lnTo>
                      <a:pt x="393625" y="107314"/>
                    </a:lnTo>
                    <a:lnTo>
                      <a:pt x="393683" y="107911"/>
                    </a:lnTo>
                    <a:lnTo>
                      <a:pt x="393703" y="108063"/>
                    </a:lnTo>
                    <a:lnTo>
                      <a:pt x="393009" y="108267"/>
                    </a:lnTo>
                    <a:lnTo>
                      <a:pt x="392495" y="108419"/>
                    </a:lnTo>
                    <a:lnTo>
                      <a:pt x="391956" y="108724"/>
                    </a:lnTo>
                    <a:lnTo>
                      <a:pt x="391795" y="108813"/>
                    </a:lnTo>
                    <a:lnTo>
                      <a:pt x="392104" y="109283"/>
                    </a:lnTo>
                    <a:lnTo>
                      <a:pt x="392257" y="109511"/>
                    </a:lnTo>
                    <a:lnTo>
                      <a:pt x="391923" y="110616"/>
                    </a:lnTo>
                    <a:lnTo>
                      <a:pt x="392085" y="111302"/>
                    </a:lnTo>
                    <a:lnTo>
                      <a:pt x="392116" y="111429"/>
                    </a:lnTo>
                    <a:lnTo>
                      <a:pt x="392520" y="112077"/>
                    </a:lnTo>
                    <a:lnTo>
                      <a:pt x="392276" y="112889"/>
                    </a:lnTo>
                    <a:lnTo>
                      <a:pt x="392219" y="113080"/>
                    </a:lnTo>
                    <a:lnTo>
                      <a:pt x="392309" y="113473"/>
                    </a:lnTo>
                    <a:lnTo>
                      <a:pt x="392457" y="114147"/>
                    </a:lnTo>
                    <a:lnTo>
                      <a:pt x="392226" y="115213"/>
                    </a:lnTo>
                    <a:lnTo>
                      <a:pt x="392167" y="115455"/>
                    </a:lnTo>
                    <a:lnTo>
                      <a:pt x="392032" y="117144"/>
                    </a:lnTo>
                    <a:lnTo>
                      <a:pt x="391872" y="118566"/>
                    </a:lnTo>
                    <a:lnTo>
                      <a:pt x="391847" y="118846"/>
                    </a:lnTo>
                    <a:lnTo>
                      <a:pt x="391789" y="119239"/>
                    </a:lnTo>
                    <a:lnTo>
                      <a:pt x="391635" y="120243"/>
                    </a:lnTo>
                    <a:lnTo>
                      <a:pt x="391711" y="120878"/>
                    </a:lnTo>
                    <a:lnTo>
                      <a:pt x="391763" y="121348"/>
                    </a:lnTo>
                    <a:lnTo>
                      <a:pt x="392110" y="121830"/>
                    </a:lnTo>
                    <a:lnTo>
                      <a:pt x="392566" y="122465"/>
                    </a:lnTo>
                    <a:lnTo>
                      <a:pt x="392784" y="124129"/>
                    </a:lnTo>
                    <a:lnTo>
                      <a:pt x="392810" y="125754"/>
                    </a:lnTo>
                    <a:lnTo>
                      <a:pt x="392835" y="127228"/>
                    </a:lnTo>
                    <a:lnTo>
                      <a:pt x="392514" y="129158"/>
                    </a:lnTo>
                    <a:lnTo>
                      <a:pt x="392335" y="130276"/>
                    </a:lnTo>
                    <a:lnTo>
                      <a:pt x="392104" y="130898"/>
                    </a:lnTo>
                    <a:lnTo>
                      <a:pt x="391545" y="132384"/>
                    </a:lnTo>
                    <a:lnTo>
                      <a:pt x="390877" y="133095"/>
                    </a:lnTo>
                    <a:lnTo>
                      <a:pt x="390331" y="133692"/>
                    </a:lnTo>
                    <a:lnTo>
                      <a:pt x="388565" y="135114"/>
                    </a:lnTo>
                    <a:lnTo>
                      <a:pt x="388398" y="135241"/>
                    </a:lnTo>
                    <a:lnTo>
                      <a:pt x="387120" y="136219"/>
                    </a:lnTo>
                    <a:lnTo>
                      <a:pt x="386389" y="136321"/>
                    </a:lnTo>
                    <a:lnTo>
                      <a:pt x="386093" y="136359"/>
                    </a:lnTo>
                    <a:lnTo>
                      <a:pt x="385534" y="136334"/>
                    </a:lnTo>
                    <a:lnTo>
                      <a:pt x="384532" y="136867"/>
                    </a:lnTo>
                    <a:lnTo>
                      <a:pt x="384070" y="136930"/>
                    </a:lnTo>
                    <a:lnTo>
                      <a:pt x="383666" y="136981"/>
                    </a:lnTo>
                    <a:lnTo>
                      <a:pt x="383479" y="135991"/>
                    </a:lnTo>
                    <a:lnTo>
                      <a:pt x="383454" y="135838"/>
                    </a:lnTo>
                    <a:lnTo>
                      <a:pt x="383139" y="134441"/>
                    </a:lnTo>
                    <a:lnTo>
                      <a:pt x="382927" y="133374"/>
                    </a:lnTo>
                    <a:lnTo>
                      <a:pt x="382792" y="132701"/>
                    </a:lnTo>
                    <a:lnTo>
                      <a:pt x="382233" y="131317"/>
                    </a:lnTo>
                    <a:lnTo>
                      <a:pt x="381829" y="132130"/>
                    </a:lnTo>
                    <a:lnTo>
                      <a:pt x="381386" y="133120"/>
                    </a:lnTo>
                    <a:lnTo>
                      <a:pt x="380756" y="134086"/>
                    </a:lnTo>
                    <a:lnTo>
                      <a:pt x="380249" y="134898"/>
                    </a:lnTo>
                    <a:lnTo>
                      <a:pt x="379819" y="135584"/>
                    </a:lnTo>
                    <a:lnTo>
                      <a:pt x="379459" y="136118"/>
                    </a:lnTo>
                    <a:lnTo>
                      <a:pt x="379357" y="136257"/>
                    </a:lnTo>
                    <a:lnTo>
                      <a:pt x="379029" y="136334"/>
                    </a:lnTo>
                    <a:lnTo>
                      <a:pt x="378374" y="136486"/>
                    </a:lnTo>
                    <a:lnTo>
                      <a:pt x="378374" y="136816"/>
                    </a:lnTo>
                    <a:lnTo>
                      <a:pt x="378374" y="137235"/>
                    </a:lnTo>
                    <a:lnTo>
                      <a:pt x="378701" y="137731"/>
                    </a:lnTo>
                    <a:lnTo>
                      <a:pt x="378727" y="137870"/>
                    </a:lnTo>
                    <a:lnTo>
                      <a:pt x="378791" y="138327"/>
                    </a:lnTo>
                    <a:lnTo>
                      <a:pt x="378374" y="138327"/>
                    </a:lnTo>
                    <a:lnTo>
                      <a:pt x="377481" y="138315"/>
                    </a:lnTo>
                    <a:lnTo>
                      <a:pt x="375600" y="138289"/>
                    </a:lnTo>
                    <a:lnTo>
                      <a:pt x="374669" y="138277"/>
                    </a:lnTo>
                    <a:lnTo>
                      <a:pt x="374045" y="138366"/>
                    </a:lnTo>
                    <a:lnTo>
                      <a:pt x="371875" y="138658"/>
                    </a:lnTo>
                    <a:lnTo>
                      <a:pt x="369711" y="138709"/>
                    </a:lnTo>
                    <a:lnTo>
                      <a:pt x="366513" y="138531"/>
                    </a:lnTo>
                    <a:lnTo>
                      <a:pt x="364465" y="138658"/>
                    </a:lnTo>
                    <a:lnTo>
                      <a:pt x="362731" y="138709"/>
                    </a:lnTo>
                    <a:lnTo>
                      <a:pt x="360502" y="138785"/>
                    </a:lnTo>
                    <a:lnTo>
                      <a:pt x="359193" y="138835"/>
                    </a:lnTo>
                    <a:lnTo>
                      <a:pt x="358178" y="138670"/>
                    </a:lnTo>
                    <a:lnTo>
                      <a:pt x="357254" y="138543"/>
                    </a:lnTo>
                    <a:lnTo>
                      <a:pt x="356419" y="138505"/>
                    </a:lnTo>
                    <a:lnTo>
                      <a:pt x="355892" y="138493"/>
                    </a:lnTo>
                    <a:lnTo>
                      <a:pt x="353888" y="137731"/>
                    </a:lnTo>
                    <a:lnTo>
                      <a:pt x="352328" y="136626"/>
                    </a:lnTo>
                    <a:lnTo>
                      <a:pt x="351436" y="135940"/>
                    </a:lnTo>
                    <a:lnTo>
                      <a:pt x="350723" y="135838"/>
                    </a:lnTo>
                    <a:lnTo>
                      <a:pt x="349451" y="135660"/>
                    </a:lnTo>
                    <a:lnTo>
                      <a:pt x="348360" y="135584"/>
                    </a:lnTo>
                    <a:lnTo>
                      <a:pt x="348116" y="135559"/>
                    </a:lnTo>
                    <a:lnTo>
                      <a:pt x="347723" y="135495"/>
                    </a:lnTo>
                    <a:lnTo>
                      <a:pt x="347095" y="135394"/>
                    </a:lnTo>
                    <a:lnTo>
                      <a:pt x="346478" y="135787"/>
                    </a:lnTo>
                    <a:lnTo>
                      <a:pt x="345964" y="135686"/>
                    </a:lnTo>
                    <a:lnTo>
                      <a:pt x="345387" y="135559"/>
                    </a:lnTo>
                    <a:lnTo>
                      <a:pt x="344828" y="134911"/>
                    </a:lnTo>
                    <a:lnTo>
                      <a:pt x="344578" y="134619"/>
                    </a:lnTo>
                    <a:lnTo>
                      <a:pt x="344225" y="134606"/>
                    </a:lnTo>
                    <a:lnTo>
                      <a:pt x="343819" y="134606"/>
                    </a:lnTo>
                    <a:lnTo>
                      <a:pt x="342361" y="135102"/>
                    </a:lnTo>
                    <a:lnTo>
                      <a:pt x="339800" y="135089"/>
                    </a:lnTo>
                    <a:lnTo>
                      <a:pt x="338451" y="134975"/>
                    </a:lnTo>
                    <a:lnTo>
                      <a:pt x="338291" y="134962"/>
                    </a:lnTo>
                    <a:lnTo>
                      <a:pt x="337256" y="134454"/>
                    </a:lnTo>
                    <a:lnTo>
                      <a:pt x="336088" y="134746"/>
                    </a:lnTo>
                    <a:lnTo>
                      <a:pt x="334797" y="134987"/>
                    </a:lnTo>
                    <a:lnTo>
                      <a:pt x="334110" y="135102"/>
                    </a:lnTo>
                    <a:lnTo>
                      <a:pt x="333327" y="135229"/>
                    </a:lnTo>
                    <a:lnTo>
                      <a:pt x="332267" y="135406"/>
                    </a:lnTo>
                    <a:lnTo>
                      <a:pt x="330751" y="136118"/>
                    </a:lnTo>
                    <a:lnTo>
                      <a:pt x="330263" y="136067"/>
                    </a:lnTo>
                    <a:lnTo>
                      <a:pt x="329724" y="136016"/>
                    </a:lnTo>
                    <a:lnTo>
                      <a:pt x="329165" y="136029"/>
                    </a:lnTo>
                    <a:lnTo>
                      <a:pt x="328536" y="136054"/>
                    </a:lnTo>
                    <a:lnTo>
                      <a:pt x="327265" y="136143"/>
                    </a:lnTo>
                    <a:lnTo>
                      <a:pt x="326205" y="136067"/>
                    </a:lnTo>
                    <a:lnTo>
                      <a:pt x="325448" y="136715"/>
                    </a:lnTo>
                    <a:lnTo>
                      <a:pt x="323605" y="136803"/>
                    </a:lnTo>
                    <a:lnTo>
                      <a:pt x="321909" y="136778"/>
                    </a:lnTo>
                    <a:lnTo>
                      <a:pt x="321004" y="137159"/>
                    </a:lnTo>
                    <a:lnTo>
                      <a:pt x="320496" y="137362"/>
                    </a:lnTo>
                    <a:lnTo>
                      <a:pt x="319508" y="137680"/>
                    </a:lnTo>
                    <a:lnTo>
                      <a:pt x="319218" y="137629"/>
                    </a:lnTo>
                    <a:lnTo>
                      <a:pt x="318024" y="137464"/>
                    </a:lnTo>
                    <a:lnTo>
                      <a:pt x="316271" y="137324"/>
                    </a:lnTo>
                    <a:lnTo>
                      <a:pt x="316020" y="137312"/>
                    </a:lnTo>
                    <a:lnTo>
                      <a:pt x="314999" y="137184"/>
                    </a:lnTo>
                    <a:lnTo>
                      <a:pt x="313529" y="138670"/>
                    </a:lnTo>
                    <a:lnTo>
                      <a:pt x="311988" y="140232"/>
                    </a:lnTo>
                    <a:lnTo>
                      <a:pt x="309881" y="141972"/>
                    </a:lnTo>
                    <a:lnTo>
                      <a:pt x="307839" y="143776"/>
                    </a:lnTo>
                    <a:lnTo>
                      <a:pt x="307255" y="144271"/>
                    </a:lnTo>
                    <a:lnTo>
                      <a:pt x="305784" y="145503"/>
                    </a:lnTo>
                    <a:lnTo>
                      <a:pt x="303922" y="147052"/>
                    </a:lnTo>
                    <a:lnTo>
                      <a:pt x="301739" y="148589"/>
                    </a:lnTo>
                    <a:lnTo>
                      <a:pt x="300859" y="149123"/>
                    </a:lnTo>
                    <a:lnTo>
                      <a:pt x="300249" y="149516"/>
                    </a:lnTo>
                    <a:lnTo>
                      <a:pt x="299832" y="147865"/>
                    </a:lnTo>
                    <a:lnTo>
                      <a:pt x="299601" y="146900"/>
                    </a:lnTo>
                    <a:lnTo>
                      <a:pt x="298964" y="144601"/>
                    </a:lnTo>
                    <a:lnTo>
                      <a:pt x="298695" y="143611"/>
                    </a:lnTo>
                    <a:lnTo>
                      <a:pt x="297623" y="140131"/>
                    </a:lnTo>
                    <a:lnTo>
                      <a:pt x="296980" y="137007"/>
                    </a:lnTo>
                    <a:lnTo>
                      <a:pt x="296493" y="135064"/>
                    </a:lnTo>
                    <a:lnTo>
                      <a:pt x="296377" y="133971"/>
                    </a:lnTo>
                    <a:lnTo>
                      <a:pt x="296434" y="132993"/>
                    </a:lnTo>
                    <a:lnTo>
                      <a:pt x="296474" y="132295"/>
                    </a:lnTo>
                    <a:lnTo>
                      <a:pt x="295985" y="130441"/>
                    </a:lnTo>
                    <a:lnTo>
                      <a:pt x="295632" y="129006"/>
                    </a:lnTo>
                    <a:lnTo>
                      <a:pt x="296846" y="127698"/>
                    </a:lnTo>
                    <a:lnTo>
                      <a:pt x="296486" y="127253"/>
                    </a:lnTo>
                    <a:lnTo>
                      <a:pt x="296222" y="126923"/>
                    </a:lnTo>
                    <a:lnTo>
                      <a:pt x="296281" y="125907"/>
                    </a:lnTo>
                    <a:lnTo>
                      <a:pt x="295850" y="125107"/>
                    </a:lnTo>
                    <a:lnTo>
                      <a:pt x="294785" y="124281"/>
                    </a:lnTo>
                    <a:lnTo>
                      <a:pt x="293860" y="123659"/>
                    </a:lnTo>
                    <a:lnTo>
                      <a:pt x="293468" y="123456"/>
                    </a:lnTo>
                    <a:lnTo>
                      <a:pt x="292543" y="122935"/>
                    </a:lnTo>
                    <a:lnTo>
                      <a:pt x="292337" y="122757"/>
                    </a:lnTo>
                    <a:lnTo>
                      <a:pt x="291772" y="122275"/>
                    </a:lnTo>
                    <a:lnTo>
                      <a:pt x="291381" y="121767"/>
                    </a:lnTo>
                    <a:lnTo>
                      <a:pt x="291207" y="121538"/>
                    </a:lnTo>
                    <a:lnTo>
                      <a:pt x="291554" y="120941"/>
                    </a:lnTo>
                    <a:lnTo>
                      <a:pt x="291978" y="120205"/>
                    </a:lnTo>
                    <a:lnTo>
                      <a:pt x="292312" y="119430"/>
                    </a:lnTo>
                    <a:lnTo>
                      <a:pt x="292543" y="118884"/>
                    </a:lnTo>
                    <a:lnTo>
                      <a:pt x="292646" y="118592"/>
                    </a:lnTo>
                    <a:lnTo>
                      <a:pt x="292749" y="118287"/>
                    </a:lnTo>
                    <a:lnTo>
                      <a:pt x="292934" y="118173"/>
                    </a:lnTo>
                    <a:lnTo>
                      <a:pt x="293507" y="117804"/>
                    </a:lnTo>
                    <a:lnTo>
                      <a:pt x="293487" y="117309"/>
                    </a:lnTo>
                    <a:lnTo>
                      <a:pt x="293468" y="117068"/>
                    </a:lnTo>
                    <a:lnTo>
                      <a:pt x="293449" y="116814"/>
                    </a:lnTo>
                    <a:lnTo>
                      <a:pt x="293411" y="116509"/>
                    </a:lnTo>
                    <a:lnTo>
                      <a:pt x="292735" y="116623"/>
                    </a:lnTo>
                    <a:lnTo>
                      <a:pt x="292666" y="116826"/>
                    </a:lnTo>
                    <a:lnTo>
                      <a:pt x="288460" y="121005"/>
                    </a:lnTo>
                    <a:lnTo>
                      <a:pt x="285655" y="127342"/>
                    </a:lnTo>
                    <a:lnTo>
                      <a:pt x="283901" y="129806"/>
                    </a:lnTo>
                    <a:lnTo>
                      <a:pt x="283201" y="129806"/>
                    </a:lnTo>
                    <a:lnTo>
                      <a:pt x="282873" y="130809"/>
                    </a:lnTo>
                    <a:lnTo>
                      <a:pt x="281095" y="131927"/>
                    </a:lnTo>
                    <a:lnTo>
                      <a:pt x="278263" y="131901"/>
                    </a:lnTo>
                    <a:lnTo>
                      <a:pt x="275483" y="133311"/>
                    </a:lnTo>
                    <a:lnTo>
                      <a:pt x="274809" y="129056"/>
                    </a:lnTo>
                    <a:lnTo>
                      <a:pt x="267045" y="129082"/>
                    </a:lnTo>
                    <a:lnTo>
                      <a:pt x="266365" y="128396"/>
                    </a:lnTo>
                    <a:lnTo>
                      <a:pt x="264258" y="129082"/>
                    </a:lnTo>
                    <a:lnTo>
                      <a:pt x="263539" y="128396"/>
                    </a:lnTo>
                    <a:lnTo>
                      <a:pt x="262158" y="128396"/>
                    </a:lnTo>
                    <a:lnTo>
                      <a:pt x="260077" y="125589"/>
                    </a:lnTo>
                    <a:lnTo>
                      <a:pt x="258652" y="125589"/>
                    </a:lnTo>
                    <a:lnTo>
                      <a:pt x="254439" y="130504"/>
                    </a:lnTo>
                    <a:lnTo>
                      <a:pt x="252339" y="131177"/>
                    </a:lnTo>
                    <a:lnTo>
                      <a:pt x="251986" y="129425"/>
                    </a:lnTo>
                    <a:lnTo>
                      <a:pt x="254792" y="127367"/>
                    </a:lnTo>
                    <a:lnTo>
                      <a:pt x="254792" y="121716"/>
                    </a:lnTo>
                    <a:lnTo>
                      <a:pt x="253714" y="120687"/>
                    </a:lnTo>
                    <a:lnTo>
                      <a:pt x="251633" y="120687"/>
                    </a:lnTo>
                    <a:lnTo>
                      <a:pt x="250933" y="122084"/>
                    </a:lnTo>
                    <a:lnTo>
                      <a:pt x="249533" y="122770"/>
                    </a:lnTo>
                    <a:lnTo>
                      <a:pt x="241795" y="122783"/>
                    </a:lnTo>
                    <a:lnTo>
                      <a:pt x="237608" y="120636"/>
                    </a:lnTo>
                    <a:lnTo>
                      <a:pt x="234101" y="116471"/>
                    </a:lnTo>
                    <a:lnTo>
                      <a:pt x="233351" y="116471"/>
                    </a:lnTo>
                    <a:lnTo>
                      <a:pt x="226010" y="109067"/>
                    </a:lnTo>
                    <a:lnTo>
                      <a:pt x="227437" y="107708"/>
                    </a:lnTo>
                    <a:lnTo>
                      <a:pt x="227437" y="106311"/>
                    </a:lnTo>
                    <a:lnTo>
                      <a:pt x="226363" y="105257"/>
                    </a:lnTo>
                    <a:lnTo>
                      <a:pt x="223577" y="105257"/>
                    </a:lnTo>
                    <a:lnTo>
                      <a:pt x="222550" y="106311"/>
                    </a:lnTo>
                    <a:lnTo>
                      <a:pt x="222550" y="107708"/>
                    </a:lnTo>
                    <a:lnTo>
                      <a:pt x="220398" y="109105"/>
                    </a:lnTo>
                    <a:lnTo>
                      <a:pt x="220051" y="110159"/>
                    </a:lnTo>
                    <a:lnTo>
                      <a:pt x="219371" y="109435"/>
                    </a:lnTo>
                    <a:lnTo>
                      <a:pt x="216539" y="109435"/>
                    </a:lnTo>
                    <a:lnTo>
                      <a:pt x="215511" y="110489"/>
                    </a:lnTo>
                    <a:lnTo>
                      <a:pt x="215492" y="111886"/>
                    </a:lnTo>
                    <a:lnTo>
                      <a:pt x="214811" y="112623"/>
                    </a:lnTo>
                    <a:lnTo>
                      <a:pt x="214811" y="114020"/>
                    </a:lnTo>
                    <a:lnTo>
                      <a:pt x="214061" y="114693"/>
                    </a:lnTo>
                    <a:lnTo>
                      <a:pt x="213784" y="118554"/>
                    </a:lnTo>
                    <a:lnTo>
                      <a:pt x="213032" y="118554"/>
                    </a:lnTo>
                    <a:lnTo>
                      <a:pt x="211678" y="117157"/>
                    </a:lnTo>
                    <a:lnTo>
                      <a:pt x="209527" y="117157"/>
                    </a:lnTo>
                    <a:lnTo>
                      <a:pt x="208853" y="117880"/>
                    </a:lnTo>
                    <a:lnTo>
                      <a:pt x="207420" y="117855"/>
                    </a:lnTo>
                    <a:lnTo>
                      <a:pt x="203940" y="120662"/>
                    </a:lnTo>
                    <a:lnTo>
                      <a:pt x="201108" y="122059"/>
                    </a:lnTo>
                    <a:lnTo>
                      <a:pt x="199682" y="122046"/>
                    </a:lnTo>
                    <a:lnTo>
                      <a:pt x="196902" y="124891"/>
                    </a:lnTo>
                    <a:lnTo>
                      <a:pt x="192696" y="125615"/>
                    </a:lnTo>
                    <a:lnTo>
                      <a:pt x="192015" y="126275"/>
                    </a:lnTo>
                    <a:lnTo>
                      <a:pt x="187809" y="126275"/>
                    </a:lnTo>
                    <a:lnTo>
                      <a:pt x="184302" y="124865"/>
                    </a:lnTo>
                    <a:lnTo>
                      <a:pt x="181470" y="122084"/>
                    </a:lnTo>
                    <a:lnTo>
                      <a:pt x="180071" y="121360"/>
                    </a:lnTo>
                    <a:lnTo>
                      <a:pt x="175858" y="121360"/>
                    </a:lnTo>
                    <a:lnTo>
                      <a:pt x="173759" y="119963"/>
                    </a:lnTo>
                    <a:lnTo>
                      <a:pt x="172397" y="119938"/>
                    </a:lnTo>
                    <a:lnTo>
                      <a:pt x="161852" y="112940"/>
                    </a:lnTo>
                    <a:lnTo>
                      <a:pt x="158347" y="111543"/>
                    </a:lnTo>
                    <a:lnTo>
                      <a:pt x="150634" y="111569"/>
                    </a:lnTo>
                    <a:lnTo>
                      <a:pt x="149883" y="112242"/>
                    </a:lnTo>
                    <a:lnTo>
                      <a:pt x="147802" y="112292"/>
                    </a:lnTo>
                    <a:lnTo>
                      <a:pt x="144996" y="113626"/>
                    </a:lnTo>
                    <a:lnTo>
                      <a:pt x="140816" y="113664"/>
                    </a:lnTo>
                    <a:lnTo>
                      <a:pt x="140090" y="114350"/>
                    </a:lnTo>
                    <a:lnTo>
                      <a:pt x="136558" y="112242"/>
                    </a:lnTo>
                    <a:lnTo>
                      <a:pt x="130990" y="112242"/>
                    </a:lnTo>
                    <a:lnTo>
                      <a:pt x="130271" y="111569"/>
                    </a:lnTo>
                    <a:lnTo>
                      <a:pt x="128891" y="111569"/>
                    </a:lnTo>
                    <a:lnTo>
                      <a:pt x="128166" y="112940"/>
                    </a:lnTo>
                    <a:lnTo>
                      <a:pt x="126104" y="112940"/>
                    </a:lnTo>
                    <a:lnTo>
                      <a:pt x="125384" y="113664"/>
                    </a:lnTo>
                    <a:lnTo>
                      <a:pt x="123279" y="113664"/>
                    </a:lnTo>
                    <a:lnTo>
                      <a:pt x="122598" y="112940"/>
                    </a:lnTo>
                    <a:lnTo>
                      <a:pt x="117640" y="113651"/>
                    </a:lnTo>
                    <a:lnTo>
                      <a:pt x="116921" y="114375"/>
                    </a:lnTo>
                    <a:lnTo>
                      <a:pt x="116285" y="113651"/>
                    </a:lnTo>
                    <a:lnTo>
                      <a:pt x="114135" y="113651"/>
                    </a:lnTo>
                    <a:lnTo>
                      <a:pt x="109248" y="117157"/>
                    </a:lnTo>
                    <a:lnTo>
                      <a:pt x="107147" y="117157"/>
                    </a:lnTo>
                    <a:lnTo>
                      <a:pt x="106466" y="117880"/>
                    </a:lnTo>
                    <a:lnTo>
                      <a:pt x="104315" y="117855"/>
                    </a:lnTo>
                    <a:lnTo>
                      <a:pt x="102209" y="119252"/>
                    </a:lnTo>
                    <a:lnTo>
                      <a:pt x="100835" y="119252"/>
                    </a:lnTo>
                    <a:lnTo>
                      <a:pt x="97303" y="121360"/>
                    </a:lnTo>
                    <a:lnTo>
                      <a:pt x="95896" y="122770"/>
                    </a:lnTo>
                    <a:lnTo>
                      <a:pt x="94522" y="122770"/>
                    </a:lnTo>
                    <a:lnTo>
                      <a:pt x="93841" y="123494"/>
                    </a:lnTo>
                    <a:lnTo>
                      <a:pt x="91691" y="123494"/>
                    </a:lnTo>
                    <a:lnTo>
                      <a:pt x="91010" y="124142"/>
                    </a:lnTo>
                    <a:lnTo>
                      <a:pt x="86130" y="124192"/>
                    </a:lnTo>
                    <a:lnTo>
                      <a:pt x="83625" y="125920"/>
                    </a:lnTo>
                    <a:lnTo>
                      <a:pt x="80466" y="131228"/>
                    </a:lnTo>
                    <a:lnTo>
                      <a:pt x="79791" y="130504"/>
                    </a:lnTo>
                    <a:lnTo>
                      <a:pt x="76285" y="130479"/>
                    </a:lnTo>
                    <a:lnTo>
                      <a:pt x="75534" y="131203"/>
                    </a:lnTo>
                    <a:lnTo>
                      <a:pt x="71399" y="131203"/>
                    </a:lnTo>
                    <a:lnTo>
                      <a:pt x="69248" y="132587"/>
                    </a:lnTo>
                    <a:lnTo>
                      <a:pt x="67867" y="132587"/>
                    </a:lnTo>
                    <a:lnTo>
                      <a:pt x="65716" y="132612"/>
                    </a:lnTo>
                    <a:lnTo>
                      <a:pt x="60154" y="136791"/>
                    </a:lnTo>
                    <a:lnTo>
                      <a:pt x="56623" y="137489"/>
                    </a:lnTo>
                    <a:lnTo>
                      <a:pt x="53835" y="139623"/>
                    </a:lnTo>
                    <a:lnTo>
                      <a:pt x="53091" y="139623"/>
                    </a:lnTo>
                    <a:lnTo>
                      <a:pt x="51736" y="141744"/>
                    </a:lnTo>
                    <a:lnTo>
                      <a:pt x="48204" y="141731"/>
                    </a:lnTo>
                    <a:lnTo>
                      <a:pt x="47523" y="142404"/>
                    </a:lnTo>
                    <a:lnTo>
                      <a:pt x="43998" y="142455"/>
                    </a:lnTo>
                    <a:lnTo>
                      <a:pt x="43317" y="143128"/>
                    </a:lnTo>
                    <a:lnTo>
                      <a:pt x="41891" y="143103"/>
                    </a:lnTo>
                    <a:lnTo>
                      <a:pt x="39111" y="145236"/>
                    </a:lnTo>
                    <a:lnTo>
                      <a:pt x="37686" y="145236"/>
                    </a:lnTo>
                    <a:lnTo>
                      <a:pt x="37005" y="145909"/>
                    </a:lnTo>
                    <a:lnTo>
                      <a:pt x="35604" y="145935"/>
                    </a:lnTo>
                    <a:lnTo>
                      <a:pt x="34898" y="146608"/>
                    </a:lnTo>
                    <a:lnTo>
                      <a:pt x="27860" y="146633"/>
                    </a:lnTo>
                    <a:lnTo>
                      <a:pt x="27185" y="147319"/>
                    </a:lnTo>
                    <a:lnTo>
                      <a:pt x="25760" y="147319"/>
                    </a:lnTo>
                    <a:lnTo>
                      <a:pt x="25080" y="145909"/>
                    </a:lnTo>
                    <a:lnTo>
                      <a:pt x="20829" y="145884"/>
                    </a:lnTo>
                    <a:lnTo>
                      <a:pt x="20193" y="146608"/>
                    </a:lnTo>
                    <a:lnTo>
                      <a:pt x="18793" y="146608"/>
                    </a:lnTo>
                    <a:lnTo>
                      <a:pt x="16661" y="148741"/>
                    </a:lnTo>
                    <a:lnTo>
                      <a:pt x="15942" y="148741"/>
                    </a:lnTo>
                    <a:lnTo>
                      <a:pt x="11030" y="154368"/>
                    </a:lnTo>
                    <a:lnTo>
                      <a:pt x="10349" y="154368"/>
                    </a:lnTo>
                    <a:lnTo>
                      <a:pt x="5790" y="158889"/>
                    </a:lnTo>
                    <a:lnTo>
                      <a:pt x="5790" y="159613"/>
                    </a:lnTo>
                    <a:lnTo>
                      <a:pt x="4723" y="161708"/>
                    </a:lnTo>
                    <a:lnTo>
                      <a:pt x="5082" y="162026"/>
                    </a:lnTo>
                    <a:lnTo>
                      <a:pt x="6072" y="163334"/>
                    </a:lnTo>
                    <a:lnTo>
                      <a:pt x="6607" y="164134"/>
                    </a:lnTo>
                    <a:lnTo>
                      <a:pt x="7067" y="164261"/>
                    </a:lnTo>
                    <a:lnTo>
                      <a:pt x="7397" y="164998"/>
                    </a:lnTo>
                    <a:lnTo>
                      <a:pt x="6752" y="165556"/>
                    </a:lnTo>
                    <a:lnTo>
                      <a:pt x="6996" y="166268"/>
                    </a:lnTo>
                    <a:lnTo>
                      <a:pt x="7886" y="166433"/>
                    </a:lnTo>
                    <a:lnTo>
                      <a:pt x="8448" y="166877"/>
                    </a:lnTo>
                    <a:lnTo>
                      <a:pt x="8971" y="167093"/>
                    </a:lnTo>
                    <a:lnTo>
                      <a:pt x="9845" y="167144"/>
                    </a:lnTo>
                    <a:lnTo>
                      <a:pt x="10859" y="167334"/>
                    </a:lnTo>
                    <a:lnTo>
                      <a:pt x="12295" y="167563"/>
                    </a:lnTo>
                    <a:lnTo>
                      <a:pt x="12786" y="167614"/>
                    </a:lnTo>
                    <a:lnTo>
                      <a:pt x="12333" y="168338"/>
                    </a:lnTo>
                    <a:lnTo>
                      <a:pt x="12480" y="168858"/>
                    </a:lnTo>
                    <a:lnTo>
                      <a:pt x="12888" y="169798"/>
                    </a:lnTo>
                    <a:lnTo>
                      <a:pt x="12564" y="170547"/>
                    </a:lnTo>
                    <a:lnTo>
                      <a:pt x="11942" y="170255"/>
                    </a:lnTo>
                    <a:lnTo>
                      <a:pt x="11392" y="170903"/>
                    </a:lnTo>
                    <a:lnTo>
                      <a:pt x="11546" y="171754"/>
                    </a:lnTo>
                    <a:lnTo>
                      <a:pt x="12133" y="172452"/>
                    </a:lnTo>
                    <a:lnTo>
                      <a:pt x="12677" y="172846"/>
                    </a:lnTo>
                    <a:lnTo>
                      <a:pt x="13100" y="173265"/>
                    </a:lnTo>
                    <a:lnTo>
                      <a:pt x="13713" y="173519"/>
                    </a:lnTo>
                    <a:lnTo>
                      <a:pt x="14539" y="173418"/>
                    </a:lnTo>
                    <a:lnTo>
                      <a:pt x="15268" y="173113"/>
                    </a:lnTo>
                    <a:lnTo>
                      <a:pt x="15762" y="173291"/>
                    </a:lnTo>
                    <a:lnTo>
                      <a:pt x="15980" y="172897"/>
                    </a:lnTo>
                    <a:lnTo>
                      <a:pt x="16295" y="172313"/>
                    </a:lnTo>
                    <a:lnTo>
                      <a:pt x="16503" y="171551"/>
                    </a:lnTo>
                    <a:lnTo>
                      <a:pt x="16253" y="170725"/>
                    </a:lnTo>
                    <a:lnTo>
                      <a:pt x="16282" y="170027"/>
                    </a:lnTo>
                    <a:lnTo>
                      <a:pt x="17060" y="169760"/>
                    </a:lnTo>
                    <a:lnTo>
                      <a:pt x="17535" y="169963"/>
                    </a:lnTo>
                    <a:lnTo>
                      <a:pt x="17319" y="170687"/>
                    </a:lnTo>
                    <a:lnTo>
                      <a:pt x="17499" y="171690"/>
                    </a:lnTo>
                    <a:lnTo>
                      <a:pt x="17707" y="172160"/>
                    </a:lnTo>
                    <a:lnTo>
                      <a:pt x="19001" y="172833"/>
                    </a:lnTo>
                    <a:lnTo>
                      <a:pt x="19884" y="172592"/>
                    </a:lnTo>
                    <a:lnTo>
                      <a:pt x="20292" y="171640"/>
                    </a:lnTo>
                    <a:lnTo>
                      <a:pt x="20598" y="170928"/>
                    </a:lnTo>
                    <a:lnTo>
                      <a:pt x="20953" y="169989"/>
                    </a:lnTo>
                    <a:lnTo>
                      <a:pt x="21096" y="169569"/>
                    </a:lnTo>
                    <a:lnTo>
                      <a:pt x="20703" y="169023"/>
                    </a:lnTo>
                    <a:lnTo>
                      <a:pt x="20485" y="168452"/>
                    </a:lnTo>
                    <a:lnTo>
                      <a:pt x="21037" y="168261"/>
                    </a:lnTo>
                    <a:lnTo>
                      <a:pt x="21596" y="168299"/>
                    </a:lnTo>
                    <a:lnTo>
                      <a:pt x="22460" y="168719"/>
                    </a:lnTo>
                    <a:lnTo>
                      <a:pt x="22999" y="169392"/>
                    </a:lnTo>
                    <a:lnTo>
                      <a:pt x="23443" y="170547"/>
                    </a:lnTo>
                    <a:lnTo>
                      <a:pt x="23151" y="170992"/>
                    </a:lnTo>
                    <a:lnTo>
                      <a:pt x="22540" y="171106"/>
                    </a:lnTo>
                    <a:lnTo>
                      <a:pt x="22697" y="171779"/>
                    </a:lnTo>
                    <a:lnTo>
                      <a:pt x="23300" y="171424"/>
                    </a:lnTo>
                    <a:lnTo>
                      <a:pt x="24048" y="171195"/>
                    </a:lnTo>
                    <a:lnTo>
                      <a:pt x="24579" y="171614"/>
                    </a:lnTo>
                    <a:lnTo>
                      <a:pt x="24701" y="172757"/>
                    </a:lnTo>
                    <a:lnTo>
                      <a:pt x="25224" y="173824"/>
                    </a:lnTo>
                    <a:lnTo>
                      <a:pt x="25920" y="174332"/>
                    </a:lnTo>
                    <a:lnTo>
                      <a:pt x="26245" y="173519"/>
                    </a:lnTo>
                    <a:lnTo>
                      <a:pt x="26798" y="173900"/>
                    </a:lnTo>
                    <a:lnTo>
                      <a:pt x="27744" y="174713"/>
                    </a:lnTo>
                    <a:lnTo>
                      <a:pt x="28206" y="174586"/>
                    </a:lnTo>
                    <a:lnTo>
                      <a:pt x="29017" y="174294"/>
                    </a:lnTo>
                    <a:lnTo>
                      <a:pt x="29574" y="174230"/>
                    </a:lnTo>
                    <a:lnTo>
                      <a:pt x="30715" y="174637"/>
                    </a:lnTo>
                    <a:lnTo>
                      <a:pt x="31337" y="174840"/>
                    </a:lnTo>
                    <a:lnTo>
                      <a:pt x="31574" y="175285"/>
                    </a:lnTo>
                    <a:lnTo>
                      <a:pt x="31607" y="176542"/>
                    </a:lnTo>
                    <a:lnTo>
                      <a:pt x="31784" y="177177"/>
                    </a:lnTo>
                    <a:lnTo>
                      <a:pt x="31771" y="177888"/>
                    </a:lnTo>
                    <a:lnTo>
                      <a:pt x="31530" y="179006"/>
                    </a:lnTo>
                    <a:lnTo>
                      <a:pt x="31530" y="179729"/>
                    </a:lnTo>
                    <a:lnTo>
                      <a:pt x="31931" y="181076"/>
                    </a:lnTo>
                    <a:lnTo>
                      <a:pt x="32297" y="181990"/>
                    </a:lnTo>
                    <a:lnTo>
                      <a:pt x="33017" y="183095"/>
                    </a:lnTo>
                    <a:lnTo>
                      <a:pt x="33264" y="183552"/>
                    </a:lnTo>
                    <a:lnTo>
                      <a:pt x="33572" y="184606"/>
                    </a:lnTo>
                    <a:lnTo>
                      <a:pt x="33803" y="186207"/>
                    </a:lnTo>
                    <a:lnTo>
                      <a:pt x="33900" y="187515"/>
                    </a:lnTo>
                    <a:lnTo>
                      <a:pt x="33961" y="188759"/>
                    </a:lnTo>
                    <a:lnTo>
                      <a:pt x="34236" y="189382"/>
                    </a:lnTo>
                    <a:lnTo>
                      <a:pt x="34969" y="190804"/>
                    </a:lnTo>
                    <a:lnTo>
                      <a:pt x="36032" y="192277"/>
                    </a:lnTo>
                    <a:lnTo>
                      <a:pt x="36806" y="193585"/>
                    </a:lnTo>
                    <a:lnTo>
                      <a:pt x="37463" y="194931"/>
                    </a:lnTo>
                    <a:lnTo>
                      <a:pt x="37881" y="196430"/>
                    </a:lnTo>
                    <a:lnTo>
                      <a:pt x="38131" y="197446"/>
                    </a:lnTo>
                    <a:lnTo>
                      <a:pt x="38758" y="198780"/>
                    </a:lnTo>
                    <a:lnTo>
                      <a:pt x="39894" y="200672"/>
                    </a:lnTo>
                    <a:lnTo>
                      <a:pt x="41037" y="202793"/>
                    </a:lnTo>
                    <a:lnTo>
                      <a:pt x="41830" y="204825"/>
                    </a:lnTo>
                    <a:lnTo>
                      <a:pt x="42087" y="206082"/>
                    </a:lnTo>
                    <a:lnTo>
                      <a:pt x="42279" y="207619"/>
                    </a:lnTo>
                    <a:lnTo>
                      <a:pt x="42373" y="209143"/>
                    </a:lnTo>
                    <a:lnTo>
                      <a:pt x="42768" y="210895"/>
                    </a:lnTo>
                    <a:lnTo>
                      <a:pt x="43429" y="212584"/>
                    </a:lnTo>
                    <a:lnTo>
                      <a:pt x="43756" y="214312"/>
                    </a:lnTo>
                    <a:lnTo>
                      <a:pt x="43667" y="216433"/>
                    </a:lnTo>
                    <a:lnTo>
                      <a:pt x="43137" y="218439"/>
                    </a:lnTo>
                    <a:lnTo>
                      <a:pt x="42293" y="219976"/>
                    </a:lnTo>
                    <a:lnTo>
                      <a:pt x="41474" y="221627"/>
                    </a:lnTo>
                    <a:lnTo>
                      <a:pt x="40636" y="223214"/>
                    </a:lnTo>
                    <a:lnTo>
                      <a:pt x="40033" y="224319"/>
                    </a:lnTo>
                    <a:lnTo>
                      <a:pt x="40142" y="224929"/>
                    </a:lnTo>
                    <a:lnTo>
                      <a:pt x="40144" y="225996"/>
                    </a:lnTo>
                    <a:lnTo>
                      <a:pt x="39981" y="227380"/>
                    </a:lnTo>
                    <a:lnTo>
                      <a:pt x="40077" y="227888"/>
                    </a:lnTo>
                    <a:lnTo>
                      <a:pt x="40087" y="229933"/>
                    </a:lnTo>
                    <a:lnTo>
                      <a:pt x="40003" y="232257"/>
                    </a:lnTo>
                    <a:lnTo>
                      <a:pt x="39808" y="234174"/>
                    </a:lnTo>
                    <a:lnTo>
                      <a:pt x="39659" y="235724"/>
                    </a:lnTo>
                    <a:lnTo>
                      <a:pt x="39373" y="237121"/>
                    </a:lnTo>
                    <a:lnTo>
                      <a:pt x="38886" y="238264"/>
                    </a:lnTo>
                    <a:lnTo>
                      <a:pt x="38192" y="239521"/>
                    </a:lnTo>
                    <a:lnTo>
                      <a:pt x="37406" y="240994"/>
                    </a:lnTo>
                    <a:lnTo>
                      <a:pt x="36658" y="242696"/>
                    </a:lnTo>
                    <a:lnTo>
                      <a:pt x="35951" y="244030"/>
                    </a:lnTo>
                    <a:lnTo>
                      <a:pt x="35085" y="245706"/>
                    </a:lnTo>
                    <a:lnTo>
                      <a:pt x="33822" y="246887"/>
                    </a:lnTo>
                    <a:lnTo>
                      <a:pt x="32413" y="247522"/>
                    </a:lnTo>
                    <a:lnTo>
                      <a:pt x="30336" y="248119"/>
                    </a:lnTo>
                    <a:lnTo>
                      <a:pt x="28547" y="248538"/>
                    </a:lnTo>
                    <a:lnTo>
                      <a:pt x="26553" y="249084"/>
                    </a:lnTo>
                    <a:lnTo>
                      <a:pt x="25349" y="249541"/>
                    </a:lnTo>
                    <a:lnTo>
                      <a:pt x="24640" y="250494"/>
                    </a:lnTo>
                    <a:lnTo>
                      <a:pt x="24158" y="251396"/>
                    </a:lnTo>
                    <a:lnTo>
                      <a:pt x="23638" y="252666"/>
                    </a:lnTo>
                    <a:lnTo>
                      <a:pt x="22447" y="254545"/>
                    </a:lnTo>
                    <a:lnTo>
                      <a:pt x="21647" y="255549"/>
                    </a:lnTo>
                    <a:lnTo>
                      <a:pt x="20489" y="257136"/>
                    </a:lnTo>
                    <a:lnTo>
                      <a:pt x="19149" y="258825"/>
                    </a:lnTo>
                    <a:lnTo>
                      <a:pt x="18067" y="260540"/>
                    </a:lnTo>
                    <a:lnTo>
                      <a:pt x="17169" y="262318"/>
                    </a:lnTo>
                    <a:lnTo>
                      <a:pt x="16587" y="263880"/>
                    </a:lnTo>
                    <a:lnTo>
                      <a:pt x="15591" y="265556"/>
                    </a:lnTo>
                    <a:lnTo>
                      <a:pt x="14448" y="267309"/>
                    </a:lnTo>
                    <a:lnTo>
                      <a:pt x="13511" y="269011"/>
                    </a:lnTo>
                    <a:lnTo>
                      <a:pt x="12551" y="270408"/>
                    </a:lnTo>
                    <a:lnTo>
                      <a:pt x="11649" y="271906"/>
                    </a:lnTo>
                    <a:lnTo>
                      <a:pt x="10506" y="273684"/>
                    </a:lnTo>
                    <a:lnTo>
                      <a:pt x="9440" y="275500"/>
                    </a:lnTo>
                    <a:lnTo>
                      <a:pt x="8464" y="277164"/>
                    </a:lnTo>
                    <a:lnTo>
                      <a:pt x="7555" y="278993"/>
                    </a:lnTo>
                    <a:lnTo>
                      <a:pt x="7424" y="279704"/>
                    </a:lnTo>
                    <a:lnTo>
                      <a:pt x="7256" y="280618"/>
                    </a:lnTo>
                    <a:lnTo>
                      <a:pt x="7096" y="282079"/>
                    </a:lnTo>
                    <a:lnTo>
                      <a:pt x="7105" y="282879"/>
                    </a:lnTo>
                    <a:lnTo>
                      <a:pt x="7221" y="284682"/>
                    </a:lnTo>
                    <a:lnTo>
                      <a:pt x="7164" y="285432"/>
                    </a:lnTo>
                    <a:lnTo>
                      <a:pt x="7183" y="287273"/>
                    </a:lnTo>
                    <a:lnTo>
                      <a:pt x="7122" y="288581"/>
                    </a:lnTo>
                    <a:lnTo>
                      <a:pt x="6865" y="289877"/>
                    </a:lnTo>
                    <a:lnTo>
                      <a:pt x="6620" y="291325"/>
                    </a:lnTo>
                    <a:lnTo>
                      <a:pt x="6158" y="292734"/>
                    </a:lnTo>
                    <a:lnTo>
                      <a:pt x="5680" y="293992"/>
                    </a:lnTo>
                    <a:lnTo>
                      <a:pt x="5365" y="295033"/>
                    </a:lnTo>
                    <a:lnTo>
                      <a:pt x="5208" y="296062"/>
                    </a:lnTo>
                    <a:lnTo>
                      <a:pt x="5315" y="296900"/>
                    </a:lnTo>
                    <a:lnTo>
                      <a:pt x="5635" y="297751"/>
                    </a:lnTo>
                    <a:lnTo>
                      <a:pt x="6084" y="298513"/>
                    </a:lnTo>
                    <a:lnTo>
                      <a:pt x="13726" y="303440"/>
                    </a:lnTo>
                    <a:lnTo>
                      <a:pt x="14459" y="304139"/>
                    </a:lnTo>
                    <a:lnTo>
                      <a:pt x="15171" y="304964"/>
                    </a:lnTo>
                    <a:lnTo>
                      <a:pt x="15778" y="306133"/>
                    </a:lnTo>
                    <a:lnTo>
                      <a:pt x="16060" y="307542"/>
                    </a:lnTo>
                    <a:lnTo>
                      <a:pt x="16234" y="309016"/>
                    </a:lnTo>
                    <a:lnTo>
                      <a:pt x="16411" y="310286"/>
                    </a:lnTo>
                    <a:lnTo>
                      <a:pt x="16693" y="311403"/>
                    </a:lnTo>
                    <a:lnTo>
                      <a:pt x="17085" y="313042"/>
                    </a:lnTo>
                    <a:lnTo>
                      <a:pt x="16947" y="314261"/>
                    </a:lnTo>
                    <a:lnTo>
                      <a:pt x="16417" y="315620"/>
                    </a:lnTo>
                    <a:lnTo>
                      <a:pt x="15720" y="316585"/>
                    </a:lnTo>
                    <a:lnTo>
                      <a:pt x="15133" y="317728"/>
                    </a:lnTo>
                    <a:lnTo>
                      <a:pt x="15052" y="318503"/>
                    </a:lnTo>
                    <a:lnTo>
                      <a:pt x="14927" y="319760"/>
                    </a:lnTo>
                    <a:lnTo>
                      <a:pt x="14799" y="321208"/>
                    </a:lnTo>
                    <a:lnTo>
                      <a:pt x="14728" y="322541"/>
                    </a:lnTo>
                    <a:lnTo>
                      <a:pt x="14715" y="324116"/>
                    </a:lnTo>
                    <a:lnTo>
                      <a:pt x="14969" y="325386"/>
                    </a:lnTo>
                    <a:lnTo>
                      <a:pt x="15623" y="326567"/>
                    </a:lnTo>
                    <a:lnTo>
                      <a:pt x="16202" y="327342"/>
                    </a:lnTo>
                    <a:lnTo>
                      <a:pt x="16966" y="328434"/>
                    </a:lnTo>
                    <a:lnTo>
                      <a:pt x="17373" y="329704"/>
                    </a:lnTo>
                    <a:lnTo>
                      <a:pt x="17980" y="331088"/>
                    </a:lnTo>
                    <a:lnTo>
                      <a:pt x="18392" y="331990"/>
                    </a:lnTo>
                    <a:lnTo>
                      <a:pt x="19291" y="333374"/>
                    </a:lnTo>
                    <a:lnTo>
                      <a:pt x="20266" y="334238"/>
                    </a:lnTo>
                    <a:lnTo>
                      <a:pt x="21579" y="335140"/>
                    </a:lnTo>
                    <a:lnTo>
                      <a:pt x="22449" y="335978"/>
                    </a:lnTo>
                    <a:lnTo>
                      <a:pt x="22460" y="337121"/>
                    </a:lnTo>
                    <a:lnTo>
                      <a:pt x="22546" y="338226"/>
                    </a:lnTo>
                    <a:lnTo>
                      <a:pt x="23073" y="339140"/>
                    </a:lnTo>
                    <a:lnTo>
                      <a:pt x="23512" y="339851"/>
                    </a:lnTo>
                    <a:lnTo>
                      <a:pt x="24804" y="340969"/>
                    </a:lnTo>
                    <a:lnTo>
                      <a:pt x="25273" y="341515"/>
                    </a:lnTo>
                    <a:lnTo>
                      <a:pt x="25185" y="342467"/>
                    </a:lnTo>
                    <a:lnTo>
                      <a:pt x="24393" y="343776"/>
                    </a:lnTo>
                    <a:lnTo>
                      <a:pt x="23754" y="344576"/>
                    </a:lnTo>
                    <a:lnTo>
                      <a:pt x="22884" y="345985"/>
                    </a:lnTo>
                    <a:lnTo>
                      <a:pt x="21882" y="347420"/>
                    </a:lnTo>
                    <a:lnTo>
                      <a:pt x="21265" y="348386"/>
                    </a:lnTo>
                    <a:lnTo>
                      <a:pt x="20421" y="349833"/>
                    </a:lnTo>
                    <a:lnTo>
                      <a:pt x="19932" y="350888"/>
                    </a:lnTo>
                    <a:lnTo>
                      <a:pt x="19489" y="351954"/>
                    </a:lnTo>
                    <a:lnTo>
                      <a:pt x="18959" y="353224"/>
                    </a:lnTo>
                    <a:lnTo>
                      <a:pt x="18176" y="354558"/>
                    </a:lnTo>
                    <a:lnTo>
                      <a:pt x="17081" y="355841"/>
                    </a:lnTo>
                    <a:lnTo>
                      <a:pt x="15884" y="356793"/>
                    </a:lnTo>
                    <a:lnTo>
                      <a:pt x="13553" y="358495"/>
                    </a:lnTo>
                    <a:lnTo>
                      <a:pt x="11234" y="360019"/>
                    </a:lnTo>
                    <a:lnTo>
                      <a:pt x="9186" y="361403"/>
                    </a:lnTo>
                    <a:lnTo>
                      <a:pt x="8326" y="362572"/>
                    </a:lnTo>
                    <a:lnTo>
                      <a:pt x="7090" y="364515"/>
                    </a:lnTo>
                    <a:lnTo>
                      <a:pt x="6130" y="366928"/>
                    </a:lnTo>
                    <a:lnTo>
                      <a:pt x="5901" y="369074"/>
                    </a:lnTo>
                    <a:lnTo>
                      <a:pt x="5763" y="370382"/>
                    </a:lnTo>
                    <a:lnTo>
                      <a:pt x="5878" y="371792"/>
                    </a:lnTo>
                    <a:lnTo>
                      <a:pt x="6691" y="372820"/>
                    </a:lnTo>
                    <a:lnTo>
                      <a:pt x="7738" y="373506"/>
                    </a:lnTo>
                    <a:lnTo>
                      <a:pt x="9000" y="374192"/>
                    </a:lnTo>
                    <a:lnTo>
                      <a:pt x="10362" y="374649"/>
                    </a:lnTo>
                    <a:lnTo>
                      <a:pt x="11790" y="375259"/>
                    </a:lnTo>
                    <a:lnTo>
                      <a:pt x="13248" y="375741"/>
                    </a:lnTo>
                    <a:lnTo>
                      <a:pt x="13923" y="376440"/>
                    </a:lnTo>
                    <a:lnTo>
                      <a:pt x="13627" y="377786"/>
                    </a:lnTo>
                    <a:lnTo>
                      <a:pt x="13049" y="378688"/>
                    </a:lnTo>
                    <a:lnTo>
                      <a:pt x="11774" y="380225"/>
                    </a:lnTo>
                    <a:lnTo>
                      <a:pt x="10227" y="381380"/>
                    </a:lnTo>
                    <a:lnTo>
                      <a:pt x="8730" y="382130"/>
                    </a:lnTo>
                    <a:lnTo>
                      <a:pt x="7141" y="382980"/>
                    </a:lnTo>
                    <a:lnTo>
                      <a:pt x="5048" y="383920"/>
                    </a:lnTo>
                    <a:lnTo>
                      <a:pt x="3686" y="385000"/>
                    </a:lnTo>
                    <a:lnTo>
                      <a:pt x="2460" y="386130"/>
                    </a:lnTo>
                    <a:lnTo>
                      <a:pt x="1901" y="387756"/>
                    </a:lnTo>
                    <a:lnTo>
                      <a:pt x="2331" y="388924"/>
                    </a:lnTo>
                    <a:lnTo>
                      <a:pt x="3349" y="390486"/>
                    </a:lnTo>
                    <a:lnTo>
                      <a:pt x="4697" y="392683"/>
                    </a:lnTo>
                    <a:lnTo>
                      <a:pt x="5410" y="394296"/>
                    </a:lnTo>
                    <a:lnTo>
                      <a:pt x="5966" y="395642"/>
                    </a:lnTo>
                    <a:lnTo>
                      <a:pt x="6267" y="398119"/>
                    </a:lnTo>
                    <a:lnTo>
                      <a:pt x="6355" y="400297"/>
                    </a:lnTo>
                    <a:lnTo>
                      <a:pt x="7009" y="402635"/>
                    </a:lnTo>
                    <a:lnTo>
                      <a:pt x="7693" y="404976"/>
                    </a:lnTo>
                    <a:lnTo>
                      <a:pt x="8622" y="406484"/>
                    </a:lnTo>
                    <a:lnTo>
                      <a:pt x="9549" y="407133"/>
                    </a:lnTo>
                    <a:lnTo>
                      <a:pt x="10509" y="407085"/>
                    </a:lnTo>
                    <a:lnTo>
                      <a:pt x="11980" y="406680"/>
                    </a:lnTo>
                    <a:lnTo>
                      <a:pt x="13093" y="406747"/>
                    </a:lnTo>
                    <a:lnTo>
                      <a:pt x="13877" y="407184"/>
                    </a:lnTo>
                    <a:lnTo>
                      <a:pt x="14249" y="407823"/>
                    </a:lnTo>
                    <a:lnTo>
                      <a:pt x="14786" y="409203"/>
                    </a:lnTo>
                    <a:lnTo>
                      <a:pt x="15030" y="410510"/>
                    </a:lnTo>
                    <a:lnTo>
                      <a:pt x="15106" y="412403"/>
                    </a:lnTo>
                    <a:lnTo>
                      <a:pt x="15106" y="413920"/>
                    </a:lnTo>
                    <a:lnTo>
                      <a:pt x="15056" y="415661"/>
                    </a:lnTo>
                    <a:lnTo>
                      <a:pt x="14770" y="416714"/>
                    </a:lnTo>
                    <a:lnTo>
                      <a:pt x="14436" y="418191"/>
                    </a:lnTo>
                    <a:lnTo>
                      <a:pt x="14003" y="420162"/>
                    </a:lnTo>
                    <a:lnTo>
                      <a:pt x="13543" y="421787"/>
                    </a:lnTo>
                    <a:lnTo>
                      <a:pt x="13335" y="423480"/>
                    </a:lnTo>
                    <a:lnTo>
                      <a:pt x="13755" y="424211"/>
                    </a:lnTo>
                    <a:lnTo>
                      <a:pt x="14127" y="424610"/>
                    </a:lnTo>
                    <a:lnTo>
                      <a:pt x="14911" y="425720"/>
                    </a:lnTo>
                    <a:lnTo>
                      <a:pt x="15692" y="426911"/>
                    </a:lnTo>
                    <a:lnTo>
                      <a:pt x="16211" y="428100"/>
                    </a:lnTo>
                    <a:lnTo>
                      <a:pt x="15945" y="429859"/>
                    </a:lnTo>
                    <a:lnTo>
                      <a:pt x="15501" y="431762"/>
                    </a:lnTo>
                    <a:lnTo>
                      <a:pt x="15644" y="440452"/>
                    </a:lnTo>
                    <a:lnTo>
                      <a:pt x="14673" y="440779"/>
                    </a:lnTo>
                    <a:lnTo>
                      <a:pt x="14780" y="441213"/>
                    </a:lnTo>
                    <a:lnTo>
                      <a:pt x="15072" y="441582"/>
                    </a:lnTo>
                    <a:lnTo>
                      <a:pt x="15358" y="441938"/>
                    </a:lnTo>
                    <a:lnTo>
                      <a:pt x="15238" y="442673"/>
                    </a:lnTo>
                    <a:lnTo>
                      <a:pt x="14593" y="442577"/>
                    </a:lnTo>
                    <a:lnTo>
                      <a:pt x="13553" y="442747"/>
                    </a:lnTo>
                    <a:lnTo>
                      <a:pt x="13389" y="443164"/>
                    </a:lnTo>
                    <a:lnTo>
                      <a:pt x="12841" y="444074"/>
                    </a:lnTo>
                    <a:lnTo>
                      <a:pt x="12057" y="444217"/>
                    </a:lnTo>
                    <a:lnTo>
                      <a:pt x="11202" y="444551"/>
                    </a:lnTo>
                    <a:lnTo>
                      <a:pt x="10448" y="444902"/>
                    </a:lnTo>
                    <a:lnTo>
                      <a:pt x="9616" y="445470"/>
                    </a:lnTo>
                    <a:lnTo>
                      <a:pt x="8756" y="445412"/>
                    </a:lnTo>
                    <a:lnTo>
                      <a:pt x="8030" y="445268"/>
                    </a:lnTo>
                    <a:lnTo>
                      <a:pt x="7452" y="445335"/>
                    </a:lnTo>
                    <a:lnTo>
                      <a:pt x="6502" y="446039"/>
                    </a:lnTo>
                    <a:lnTo>
                      <a:pt x="5738" y="445846"/>
                    </a:lnTo>
                    <a:lnTo>
                      <a:pt x="5212" y="445890"/>
                    </a:lnTo>
                    <a:lnTo>
                      <a:pt x="4405" y="446074"/>
                    </a:lnTo>
                    <a:lnTo>
                      <a:pt x="3760" y="446237"/>
                    </a:lnTo>
                    <a:lnTo>
                      <a:pt x="2966" y="446430"/>
                    </a:lnTo>
                    <a:lnTo>
                      <a:pt x="2829" y="446934"/>
                    </a:lnTo>
                    <a:lnTo>
                      <a:pt x="3143" y="447377"/>
                    </a:lnTo>
                    <a:lnTo>
                      <a:pt x="3866" y="447823"/>
                    </a:lnTo>
                    <a:lnTo>
                      <a:pt x="3985" y="448299"/>
                    </a:lnTo>
                    <a:lnTo>
                      <a:pt x="3220" y="449146"/>
                    </a:lnTo>
                    <a:lnTo>
                      <a:pt x="2338" y="449892"/>
                    </a:lnTo>
                    <a:lnTo>
                      <a:pt x="1779" y="450421"/>
                    </a:lnTo>
                    <a:lnTo>
                      <a:pt x="1708" y="450865"/>
                    </a:lnTo>
                    <a:lnTo>
                      <a:pt x="1298" y="451484"/>
                    </a:lnTo>
                    <a:lnTo>
                      <a:pt x="491" y="452328"/>
                    </a:lnTo>
                    <a:lnTo>
                      <a:pt x="180" y="452653"/>
                    </a:lnTo>
                    <a:lnTo>
                      <a:pt x="266" y="453455"/>
                    </a:lnTo>
                    <a:lnTo>
                      <a:pt x="537" y="454479"/>
                    </a:lnTo>
                    <a:lnTo>
                      <a:pt x="1169" y="454826"/>
                    </a:lnTo>
                    <a:lnTo>
                      <a:pt x="2479" y="455670"/>
                    </a:lnTo>
                    <a:lnTo>
                      <a:pt x="3674" y="456287"/>
                    </a:lnTo>
                    <a:lnTo>
                      <a:pt x="5757" y="457276"/>
                    </a:lnTo>
                    <a:lnTo>
                      <a:pt x="7433" y="457905"/>
                    </a:lnTo>
                    <a:lnTo>
                      <a:pt x="9713" y="458702"/>
                    </a:lnTo>
                    <a:lnTo>
                      <a:pt x="11328" y="459418"/>
                    </a:lnTo>
                    <a:lnTo>
                      <a:pt x="12875" y="460133"/>
                    </a:lnTo>
                    <a:lnTo>
                      <a:pt x="14362" y="461103"/>
                    </a:lnTo>
                    <a:lnTo>
                      <a:pt x="15858" y="462590"/>
                    </a:lnTo>
                    <a:lnTo>
                      <a:pt x="16995" y="463829"/>
                    </a:lnTo>
                    <a:lnTo>
                      <a:pt x="17804" y="465425"/>
                    </a:lnTo>
                    <a:lnTo>
                      <a:pt x="19155" y="467329"/>
                    </a:lnTo>
                    <a:lnTo>
                      <a:pt x="21111" y="468722"/>
                    </a:lnTo>
                    <a:lnTo>
                      <a:pt x="22296" y="469285"/>
                    </a:lnTo>
                    <a:lnTo>
                      <a:pt x="23706" y="470058"/>
                    </a:lnTo>
                    <a:lnTo>
                      <a:pt x="25214" y="470909"/>
                    </a:lnTo>
                    <a:lnTo>
                      <a:pt x="26300" y="471974"/>
                    </a:lnTo>
                    <a:lnTo>
                      <a:pt x="27670" y="472951"/>
                    </a:lnTo>
                    <a:lnTo>
                      <a:pt x="29645" y="474537"/>
                    </a:lnTo>
                    <a:lnTo>
                      <a:pt x="31351" y="476162"/>
                    </a:lnTo>
                    <a:lnTo>
                      <a:pt x="33669" y="477963"/>
                    </a:lnTo>
                    <a:lnTo>
                      <a:pt x="34950" y="478689"/>
                    </a:lnTo>
                    <a:lnTo>
                      <a:pt x="36812" y="479452"/>
                    </a:lnTo>
                    <a:lnTo>
                      <a:pt x="38436" y="480198"/>
                    </a:lnTo>
                    <a:lnTo>
                      <a:pt x="39993" y="481332"/>
                    </a:lnTo>
                    <a:lnTo>
                      <a:pt x="41968" y="483225"/>
                    </a:lnTo>
                    <a:lnTo>
                      <a:pt x="43191" y="483932"/>
                    </a:lnTo>
                    <a:lnTo>
                      <a:pt x="44787" y="484629"/>
                    </a:lnTo>
                    <a:lnTo>
                      <a:pt x="46717" y="485627"/>
                    </a:lnTo>
                    <a:lnTo>
                      <a:pt x="47979" y="486411"/>
                    </a:lnTo>
                    <a:lnTo>
                      <a:pt x="50024" y="488440"/>
                    </a:lnTo>
                    <a:lnTo>
                      <a:pt x="52461" y="491285"/>
                    </a:lnTo>
                    <a:lnTo>
                      <a:pt x="54173" y="493529"/>
                    </a:lnTo>
                    <a:lnTo>
                      <a:pt x="54661" y="493491"/>
                    </a:lnTo>
                    <a:lnTo>
                      <a:pt x="55470" y="494666"/>
                    </a:lnTo>
                    <a:lnTo>
                      <a:pt x="57714" y="497275"/>
                    </a:lnTo>
                    <a:lnTo>
                      <a:pt x="59718" y="499385"/>
                    </a:lnTo>
                    <a:lnTo>
                      <a:pt x="61358" y="501406"/>
                    </a:lnTo>
                    <a:lnTo>
                      <a:pt x="63056" y="503265"/>
                    </a:lnTo>
                    <a:lnTo>
                      <a:pt x="64267" y="504558"/>
                    </a:lnTo>
                    <a:lnTo>
                      <a:pt x="65584" y="505932"/>
                    </a:lnTo>
                    <a:lnTo>
                      <a:pt x="66521" y="507129"/>
                    </a:lnTo>
                    <a:lnTo>
                      <a:pt x="67247" y="508225"/>
                    </a:lnTo>
                    <a:lnTo>
                      <a:pt x="67574" y="508690"/>
                    </a:lnTo>
                    <a:lnTo>
                      <a:pt x="68015" y="508591"/>
                    </a:lnTo>
                    <a:lnTo>
                      <a:pt x="68794" y="508415"/>
                    </a:lnTo>
                    <a:lnTo>
                      <a:pt x="69758" y="508199"/>
                    </a:lnTo>
                    <a:lnTo>
                      <a:pt x="70988" y="507923"/>
                    </a:lnTo>
                    <a:lnTo>
                      <a:pt x="71488" y="507875"/>
                    </a:lnTo>
                    <a:lnTo>
                      <a:pt x="72820" y="507856"/>
                    </a:lnTo>
                    <a:lnTo>
                      <a:pt x="73717" y="507656"/>
                    </a:lnTo>
                    <a:lnTo>
                      <a:pt x="75072" y="507615"/>
                    </a:lnTo>
                    <a:lnTo>
                      <a:pt x="75579" y="507612"/>
                    </a:lnTo>
                    <a:lnTo>
                      <a:pt x="76898" y="507612"/>
                    </a:lnTo>
                    <a:lnTo>
                      <a:pt x="78186" y="507608"/>
                    </a:lnTo>
                    <a:lnTo>
                      <a:pt x="79031" y="507698"/>
                    </a:lnTo>
                    <a:lnTo>
                      <a:pt x="80010" y="507987"/>
                    </a:lnTo>
                    <a:lnTo>
                      <a:pt x="80687" y="508203"/>
                    </a:lnTo>
                    <a:lnTo>
                      <a:pt x="81844" y="508539"/>
                    </a:lnTo>
                    <a:lnTo>
                      <a:pt x="83115" y="509095"/>
                    </a:lnTo>
                    <a:lnTo>
                      <a:pt x="84290" y="509104"/>
                    </a:lnTo>
                    <a:lnTo>
                      <a:pt x="85603" y="508751"/>
                    </a:lnTo>
                    <a:lnTo>
                      <a:pt x="86778" y="507679"/>
                    </a:lnTo>
                    <a:lnTo>
                      <a:pt x="87241" y="506141"/>
                    </a:lnTo>
                    <a:lnTo>
                      <a:pt x="87616" y="504671"/>
                    </a:lnTo>
                    <a:lnTo>
                      <a:pt x="88040" y="502923"/>
                    </a:lnTo>
                    <a:lnTo>
                      <a:pt x="88178" y="501444"/>
                    </a:lnTo>
                    <a:lnTo>
                      <a:pt x="88779" y="500070"/>
                    </a:lnTo>
                    <a:lnTo>
                      <a:pt x="89639" y="499588"/>
                    </a:lnTo>
                    <a:lnTo>
                      <a:pt x="90599" y="499746"/>
                    </a:lnTo>
                    <a:lnTo>
                      <a:pt x="91971" y="500124"/>
                    </a:lnTo>
                    <a:lnTo>
                      <a:pt x="93135" y="500475"/>
                    </a:lnTo>
                    <a:lnTo>
                      <a:pt x="94593" y="500939"/>
                    </a:lnTo>
                    <a:lnTo>
                      <a:pt x="96385" y="501223"/>
                    </a:lnTo>
                    <a:lnTo>
                      <a:pt x="98980" y="501244"/>
                    </a:lnTo>
                    <a:lnTo>
                      <a:pt x="100527" y="501324"/>
                    </a:lnTo>
                    <a:lnTo>
                      <a:pt x="102409" y="501511"/>
                    </a:lnTo>
                    <a:lnTo>
                      <a:pt x="104964" y="501835"/>
                    </a:lnTo>
                    <a:lnTo>
                      <a:pt x="107186" y="502301"/>
                    </a:lnTo>
                    <a:lnTo>
                      <a:pt x="109771" y="503011"/>
                    </a:lnTo>
                    <a:lnTo>
                      <a:pt x="112284" y="504379"/>
                    </a:lnTo>
                    <a:lnTo>
                      <a:pt x="113890" y="505482"/>
                    </a:lnTo>
                    <a:lnTo>
                      <a:pt x="114831" y="506440"/>
                    </a:lnTo>
                    <a:lnTo>
                      <a:pt x="116494" y="507952"/>
                    </a:lnTo>
                    <a:lnTo>
                      <a:pt x="118549" y="509423"/>
                    </a:lnTo>
                    <a:lnTo>
                      <a:pt x="120174" y="510575"/>
                    </a:lnTo>
                    <a:lnTo>
                      <a:pt x="122315" y="511731"/>
                    </a:lnTo>
                    <a:lnTo>
                      <a:pt x="123724" y="512533"/>
                    </a:lnTo>
                    <a:lnTo>
                      <a:pt x="125292" y="513115"/>
                    </a:lnTo>
                    <a:lnTo>
                      <a:pt x="127308" y="514191"/>
                    </a:lnTo>
                    <a:lnTo>
                      <a:pt x="128435" y="514569"/>
                    </a:lnTo>
                    <a:lnTo>
                      <a:pt x="129857" y="514962"/>
                    </a:lnTo>
                    <a:lnTo>
                      <a:pt x="130910" y="515600"/>
                    </a:lnTo>
                    <a:lnTo>
                      <a:pt x="132105" y="515950"/>
                    </a:lnTo>
                    <a:lnTo>
                      <a:pt x="132814" y="515911"/>
                    </a:lnTo>
                    <a:lnTo>
                      <a:pt x="133103" y="516859"/>
                    </a:lnTo>
                    <a:lnTo>
                      <a:pt x="133415" y="518126"/>
                    </a:lnTo>
                    <a:lnTo>
                      <a:pt x="133797" y="519857"/>
                    </a:lnTo>
                    <a:lnTo>
                      <a:pt x="134185" y="522141"/>
                    </a:lnTo>
                    <a:lnTo>
                      <a:pt x="134234" y="523521"/>
                    </a:lnTo>
                    <a:lnTo>
                      <a:pt x="134349" y="525515"/>
                    </a:lnTo>
                    <a:lnTo>
                      <a:pt x="134297" y="527226"/>
                    </a:lnTo>
                    <a:lnTo>
                      <a:pt x="133935" y="527631"/>
                    </a:lnTo>
                    <a:lnTo>
                      <a:pt x="132551" y="528627"/>
                    </a:lnTo>
                    <a:lnTo>
                      <a:pt x="131572" y="529506"/>
                    </a:lnTo>
                    <a:lnTo>
                      <a:pt x="130828" y="530016"/>
                    </a:lnTo>
                    <a:lnTo>
                      <a:pt x="130011" y="530983"/>
                    </a:lnTo>
                    <a:lnTo>
                      <a:pt x="129748" y="531503"/>
                    </a:lnTo>
                    <a:lnTo>
                      <a:pt x="128374" y="533077"/>
                    </a:lnTo>
                    <a:lnTo>
                      <a:pt x="127472" y="533976"/>
                    </a:lnTo>
                    <a:lnTo>
                      <a:pt x="126082" y="535513"/>
                    </a:lnTo>
                    <a:lnTo>
                      <a:pt x="125138" y="536380"/>
                    </a:lnTo>
                    <a:lnTo>
                      <a:pt x="123648" y="537956"/>
                    </a:lnTo>
                    <a:lnTo>
                      <a:pt x="122835" y="538746"/>
                    </a:lnTo>
                    <a:lnTo>
                      <a:pt x="121667" y="540089"/>
                    </a:lnTo>
                    <a:lnTo>
                      <a:pt x="121089" y="541141"/>
                    </a:lnTo>
                    <a:lnTo>
                      <a:pt x="120928" y="542757"/>
                    </a:lnTo>
                    <a:lnTo>
                      <a:pt x="121663" y="543650"/>
                    </a:lnTo>
                    <a:lnTo>
                      <a:pt x="123054" y="544135"/>
                    </a:lnTo>
                    <a:lnTo>
                      <a:pt x="124951" y="545143"/>
                    </a:lnTo>
                    <a:lnTo>
                      <a:pt x="126422" y="545965"/>
                    </a:lnTo>
                    <a:lnTo>
                      <a:pt x="127908" y="546574"/>
                    </a:lnTo>
                    <a:lnTo>
                      <a:pt x="129662" y="547236"/>
                    </a:lnTo>
                    <a:lnTo>
                      <a:pt x="131444" y="547490"/>
                    </a:lnTo>
                    <a:lnTo>
                      <a:pt x="132814" y="548302"/>
                    </a:lnTo>
                    <a:lnTo>
                      <a:pt x="133402" y="549532"/>
                    </a:lnTo>
                    <a:lnTo>
                      <a:pt x="133713" y="550896"/>
                    </a:lnTo>
                    <a:lnTo>
                      <a:pt x="134721" y="551506"/>
                    </a:lnTo>
                    <a:lnTo>
                      <a:pt x="135720" y="552241"/>
                    </a:lnTo>
                    <a:lnTo>
                      <a:pt x="136022" y="553365"/>
                    </a:lnTo>
                    <a:lnTo>
                      <a:pt x="136129" y="554649"/>
                    </a:lnTo>
                    <a:lnTo>
                      <a:pt x="136028" y="555870"/>
                    </a:lnTo>
                    <a:lnTo>
                      <a:pt x="135742" y="557244"/>
                    </a:lnTo>
                    <a:lnTo>
                      <a:pt x="135074" y="558664"/>
                    </a:lnTo>
                    <a:lnTo>
                      <a:pt x="134702" y="559735"/>
                    </a:lnTo>
                    <a:lnTo>
                      <a:pt x="134497" y="560250"/>
                    </a:lnTo>
                    <a:lnTo>
                      <a:pt x="134173" y="561193"/>
                    </a:lnTo>
                    <a:lnTo>
                      <a:pt x="134163" y="561983"/>
                    </a:lnTo>
                    <a:lnTo>
                      <a:pt x="134175" y="564471"/>
                    </a:lnTo>
                    <a:lnTo>
                      <a:pt x="134064" y="566251"/>
                    </a:lnTo>
                    <a:lnTo>
                      <a:pt x="133646" y="568812"/>
                    </a:lnTo>
                    <a:lnTo>
                      <a:pt x="132738" y="571856"/>
                    </a:lnTo>
                    <a:lnTo>
                      <a:pt x="132018" y="574232"/>
                    </a:lnTo>
                    <a:lnTo>
                      <a:pt x="131061" y="577222"/>
                    </a:lnTo>
                    <a:lnTo>
                      <a:pt x="130114" y="580025"/>
                    </a:lnTo>
                    <a:lnTo>
                      <a:pt x="129549" y="582567"/>
                    </a:lnTo>
                    <a:lnTo>
                      <a:pt x="130140" y="586250"/>
                    </a:lnTo>
                    <a:lnTo>
                      <a:pt x="130297" y="589358"/>
                    </a:lnTo>
                    <a:lnTo>
                      <a:pt x="130429" y="592762"/>
                    </a:lnTo>
                    <a:lnTo>
                      <a:pt x="130557" y="595121"/>
                    </a:lnTo>
                    <a:lnTo>
                      <a:pt x="130288" y="598342"/>
                    </a:lnTo>
                    <a:lnTo>
                      <a:pt x="130397" y="601515"/>
                    </a:lnTo>
                    <a:lnTo>
                      <a:pt x="130676" y="604250"/>
                    </a:lnTo>
                    <a:lnTo>
                      <a:pt x="130775" y="606892"/>
                    </a:lnTo>
                    <a:lnTo>
                      <a:pt x="130769" y="609608"/>
                    </a:lnTo>
                    <a:lnTo>
                      <a:pt x="130725" y="612608"/>
                    </a:lnTo>
                    <a:lnTo>
                      <a:pt x="130740" y="614541"/>
                    </a:lnTo>
                    <a:lnTo>
                      <a:pt x="130532" y="616021"/>
                    </a:lnTo>
                    <a:lnTo>
                      <a:pt x="129517" y="618117"/>
                    </a:lnTo>
                    <a:lnTo>
                      <a:pt x="127973" y="620166"/>
                    </a:lnTo>
                    <a:lnTo>
                      <a:pt x="125044" y="623708"/>
                    </a:lnTo>
                    <a:lnTo>
                      <a:pt x="123275" y="626170"/>
                    </a:lnTo>
                    <a:lnTo>
                      <a:pt x="120789" y="629117"/>
                    </a:lnTo>
                    <a:lnTo>
                      <a:pt x="118707" y="631927"/>
                    </a:lnTo>
                    <a:lnTo>
                      <a:pt x="117095" y="633644"/>
                    </a:lnTo>
                    <a:lnTo>
                      <a:pt x="115778" y="635430"/>
                    </a:lnTo>
                    <a:lnTo>
                      <a:pt x="118764" y="635623"/>
                    </a:lnTo>
                    <a:lnTo>
                      <a:pt x="122126" y="635937"/>
                    </a:lnTo>
                    <a:lnTo>
                      <a:pt x="125798" y="636390"/>
                    </a:lnTo>
                    <a:lnTo>
                      <a:pt x="130227" y="636638"/>
                    </a:lnTo>
                    <a:lnTo>
                      <a:pt x="133950" y="636695"/>
                    </a:lnTo>
                    <a:lnTo>
                      <a:pt x="137743" y="636255"/>
                    </a:lnTo>
                    <a:lnTo>
                      <a:pt x="141400" y="635565"/>
                    </a:lnTo>
                    <a:lnTo>
                      <a:pt x="145048" y="634714"/>
                    </a:lnTo>
                    <a:lnTo>
                      <a:pt x="149479" y="633619"/>
                    </a:lnTo>
                    <a:lnTo>
                      <a:pt x="155068" y="632264"/>
                    </a:lnTo>
                    <a:lnTo>
                      <a:pt x="159724" y="630928"/>
                    </a:lnTo>
                    <a:lnTo>
                      <a:pt x="163882" y="629718"/>
                    </a:lnTo>
                    <a:lnTo>
                      <a:pt x="169353" y="628083"/>
                    </a:lnTo>
                    <a:lnTo>
                      <a:pt x="173942" y="626921"/>
                    </a:lnTo>
                    <a:lnTo>
                      <a:pt x="178530" y="625817"/>
                    </a:lnTo>
                    <a:lnTo>
                      <a:pt x="183275" y="624334"/>
                    </a:lnTo>
                    <a:lnTo>
                      <a:pt x="188149" y="622494"/>
                    </a:lnTo>
                    <a:lnTo>
                      <a:pt x="192169" y="621090"/>
                    </a:lnTo>
                    <a:lnTo>
                      <a:pt x="194799" y="620346"/>
                    </a:lnTo>
                    <a:lnTo>
                      <a:pt x="196013" y="620002"/>
                    </a:lnTo>
                    <a:lnTo>
                      <a:pt x="199669" y="618705"/>
                    </a:lnTo>
                    <a:lnTo>
                      <a:pt x="202280" y="617665"/>
                    </a:lnTo>
                    <a:lnTo>
                      <a:pt x="204190" y="616861"/>
                    </a:lnTo>
                    <a:lnTo>
                      <a:pt x="205336" y="616088"/>
                    </a:lnTo>
                    <a:lnTo>
                      <a:pt x="206130" y="615590"/>
                    </a:lnTo>
                    <a:lnTo>
                      <a:pt x="207414" y="614527"/>
                    </a:lnTo>
                    <a:lnTo>
                      <a:pt x="208355" y="613186"/>
                    </a:lnTo>
                    <a:lnTo>
                      <a:pt x="209052" y="611676"/>
                    </a:lnTo>
                    <a:lnTo>
                      <a:pt x="209964" y="609850"/>
                    </a:lnTo>
                    <a:lnTo>
                      <a:pt x="210916" y="607320"/>
                    </a:lnTo>
                    <a:lnTo>
                      <a:pt x="211838" y="605162"/>
                    </a:lnTo>
                    <a:lnTo>
                      <a:pt x="212320" y="603984"/>
                    </a:lnTo>
                    <a:lnTo>
                      <a:pt x="213017" y="602465"/>
                    </a:lnTo>
                    <a:lnTo>
                      <a:pt x="214156" y="600069"/>
                    </a:lnTo>
                    <a:lnTo>
                      <a:pt x="214891" y="598569"/>
                    </a:lnTo>
                    <a:lnTo>
                      <a:pt x="215627" y="597334"/>
                    </a:lnTo>
                    <a:lnTo>
                      <a:pt x="216687" y="595979"/>
                    </a:lnTo>
                    <a:lnTo>
                      <a:pt x="217980" y="594512"/>
                    </a:lnTo>
                    <a:lnTo>
                      <a:pt x="219316" y="592861"/>
                    </a:lnTo>
                    <a:lnTo>
                      <a:pt x="220205" y="591731"/>
                    </a:lnTo>
                    <a:lnTo>
                      <a:pt x="220678" y="591140"/>
                    </a:lnTo>
                    <a:lnTo>
                      <a:pt x="223651" y="587467"/>
                    </a:lnTo>
                    <a:lnTo>
                      <a:pt x="225806" y="584986"/>
                    </a:lnTo>
                    <a:lnTo>
                      <a:pt x="227729" y="582860"/>
                    </a:lnTo>
                    <a:lnTo>
                      <a:pt x="229876" y="581080"/>
                    </a:lnTo>
                    <a:lnTo>
                      <a:pt x="231845" y="579392"/>
                    </a:lnTo>
                    <a:lnTo>
                      <a:pt x="233521" y="578107"/>
                    </a:lnTo>
                    <a:lnTo>
                      <a:pt x="235551" y="576949"/>
                    </a:lnTo>
                    <a:lnTo>
                      <a:pt x="237236" y="576323"/>
                    </a:lnTo>
                    <a:lnTo>
                      <a:pt x="238835" y="575655"/>
                    </a:lnTo>
                    <a:lnTo>
                      <a:pt x="240234" y="575029"/>
                    </a:lnTo>
                    <a:lnTo>
                      <a:pt x="241812" y="574323"/>
                    </a:lnTo>
                    <a:lnTo>
                      <a:pt x="243850" y="573369"/>
                    </a:lnTo>
                    <a:lnTo>
                      <a:pt x="245507" y="572758"/>
                    </a:lnTo>
                    <a:lnTo>
                      <a:pt x="247125" y="572200"/>
                    </a:lnTo>
                    <a:lnTo>
                      <a:pt x="248416" y="571651"/>
                    </a:lnTo>
                    <a:lnTo>
                      <a:pt x="249533" y="571226"/>
                    </a:lnTo>
                    <a:lnTo>
                      <a:pt x="250846" y="570986"/>
                    </a:lnTo>
                    <a:lnTo>
                      <a:pt x="252034" y="570861"/>
                    </a:lnTo>
                    <a:lnTo>
                      <a:pt x="253463" y="570812"/>
                    </a:lnTo>
                    <a:lnTo>
                      <a:pt x="254032" y="570803"/>
                    </a:lnTo>
                    <a:lnTo>
                      <a:pt x="254629" y="570768"/>
                    </a:lnTo>
                    <a:lnTo>
                      <a:pt x="257274" y="570662"/>
                    </a:lnTo>
                    <a:lnTo>
                      <a:pt x="259740" y="570566"/>
                    </a:lnTo>
                    <a:lnTo>
                      <a:pt x="261497" y="570466"/>
                    </a:lnTo>
                    <a:lnTo>
                      <a:pt x="262610" y="570463"/>
                    </a:lnTo>
                    <a:lnTo>
                      <a:pt x="265825" y="57045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E8EB246B-21B0-3706-9009-9F756AA23DB1}"/>
                  </a:ext>
                </a:extLst>
              </p:cNvPr>
              <p:cNvSpPr/>
              <p:nvPr/>
            </p:nvSpPr>
            <p:spPr>
              <a:xfrm flipV="1">
                <a:off x="2930053" y="4908385"/>
                <a:ext cx="1007840" cy="1291220"/>
              </a:xfrm>
              <a:custGeom>
                <a:avLst/>
                <a:gdLst>
                  <a:gd name="connsiteX0" fmla="*/ 18061 w 1007840"/>
                  <a:gd name="connsiteY0" fmla="*/ 15839 h 1291220"/>
                  <a:gd name="connsiteX1" fmla="*/ 20220 w 1007840"/>
                  <a:gd name="connsiteY1" fmla="*/ 14429 h 1291220"/>
                  <a:gd name="connsiteX2" fmla="*/ 21592 w 1007840"/>
                  <a:gd name="connsiteY2" fmla="*/ 14454 h 1291220"/>
                  <a:gd name="connsiteX3" fmla="*/ 22621 w 1007840"/>
                  <a:gd name="connsiteY3" fmla="*/ 13400 h 1291220"/>
                  <a:gd name="connsiteX4" fmla="*/ 24043 w 1007840"/>
                  <a:gd name="connsiteY4" fmla="*/ 10594 h 1291220"/>
                  <a:gd name="connsiteX5" fmla="*/ 24043 w 1007840"/>
                  <a:gd name="connsiteY5" fmla="*/ 9197 h 1291220"/>
                  <a:gd name="connsiteX6" fmla="*/ 26507 w 1007840"/>
                  <a:gd name="connsiteY6" fmla="*/ 6695 h 1291220"/>
                  <a:gd name="connsiteX7" fmla="*/ 27929 w 1007840"/>
                  <a:gd name="connsiteY7" fmla="*/ 6034 h 1291220"/>
                  <a:gd name="connsiteX8" fmla="*/ 32844 w 1007840"/>
                  <a:gd name="connsiteY8" fmla="*/ 6009 h 1291220"/>
                  <a:gd name="connsiteX9" fmla="*/ 34940 w 1007840"/>
                  <a:gd name="connsiteY9" fmla="*/ 3913 h 1291220"/>
                  <a:gd name="connsiteX10" fmla="*/ 36642 w 1007840"/>
                  <a:gd name="connsiteY10" fmla="*/ 3583 h 1291220"/>
                  <a:gd name="connsiteX11" fmla="*/ 35651 w 1007840"/>
                  <a:gd name="connsiteY11" fmla="*/ 1107 h 1291220"/>
                  <a:gd name="connsiteX12" fmla="*/ 30736 w 1007840"/>
                  <a:gd name="connsiteY12" fmla="*/ 408 h 1291220"/>
                  <a:gd name="connsiteX13" fmla="*/ 27206 w 1007840"/>
                  <a:gd name="connsiteY13" fmla="*/ 3951 h 1291220"/>
                  <a:gd name="connsiteX14" fmla="*/ 25847 w 1007840"/>
                  <a:gd name="connsiteY14" fmla="*/ 3951 h 1291220"/>
                  <a:gd name="connsiteX15" fmla="*/ 25097 w 1007840"/>
                  <a:gd name="connsiteY15" fmla="*/ 4612 h 1291220"/>
                  <a:gd name="connsiteX16" fmla="*/ 19509 w 1007840"/>
                  <a:gd name="connsiteY16" fmla="*/ 4637 h 1291220"/>
                  <a:gd name="connsiteX17" fmla="*/ 17388 w 1007840"/>
                  <a:gd name="connsiteY17" fmla="*/ 6695 h 1291220"/>
                  <a:gd name="connsiteX18" fmla="*/ 15306 w 1007840"/>
                  <a:gd name="connsiteY18" fmla="*/ 7419 h 1291220"/>
                  <a:gd name="connsiteX19" fmla="*/ 14277 w 1007840"/>
                  <a:gd name="connsiteY19" fmla="*/ 8511 h 1291220"/>
                  <a:gd name="connsiteX20" fmla="*/ 14251 w 1007840"/>
                  <a:gd name="connsiteY20" fmla="*/ 9197 h 1291220"/>
                  <a:gd name="connsiteX21" fmla="*/ 12854 w 1007840"/>
                  <a:gd name="connsiteY21" fmla="*/ 10581 h 1291220"/>
                  <a:gd name="connsiteX22" fmla="*/ 13553 w 1007840"/>
                  <a:gd name="connsiteY22" fmla="*/ 14061 h 1291220"/>
                  <a:gd name="connsiteX23" fmla="*/ 14556 w 1007840"/>
                  <a:gd name="connsiteY23" fmla="*/ 15140 h 1291220"/>
                  <a:gd name="connsiteX24" fmla="*/ 18061 w 1007840"/>
                  <a:gd name="connsiteY24" fmla="*/ 15839 h 1291220"/>
                  <a:gd name="connsiteX25" fmla="*/ 50002 w 1007840"/>
                  <a:gd name="connsiteY25" fmla="*/ 13375 h 1291220"/>
                  <a:gd name="connsiteX26" fmla="*/ 52453 w 1007840"/>
                  <a:gd name="connsiteY26" fmla="*/ 10924 h 1291220"/>
                  <a:gd name="connsiteX27" fmla="*/ 55958 w 1007840"/>
                  <a:gd name="connsiteY27" fmla="*/ 10949 h 1291220"/>
                  <a:gd name="connsiteX28" fmla="*/ 57368 w 1007840"/>
                  <a:gd name="connsiteY28" fmla="*/ 11622 h 1291220"/>
                  <a:gd name="connsiteX29" fmla="*/ 61572 w 1007840"/>
                  <a:gd name="connsiteY29" fmla="*/ 9527 h 1291220"/>
                  <a:gd name="connsiteX30" fmla="*/ 61927 w 1007840"/>
                  <a:gd name="connsiteY30" fmla="*/ 8473 h 1291220"/>
                  <a:gd name="connsiteX31" fmla="*/ 64759 w 1007840"/>
                  <a:gd name="connsiteY31" fmla="*/ 5691 h 1291220"/>
                  <a:gd name="connsiteX32" fmla="*/ 64709 w 1007840"/>
                  <a:gd name="connsiteY32" fmla="*/ 4967 h 1291220"/>
                  <a:gd name="connsiteX33" fmla="*/ 63705 w 1007840"/>
                  <a:gd name="connsiteY33" fmla="*/ 3926 h 1291220"/>
                  <a:gd name="connsiteX34" fmla="*/ 60200 w 1007840"/>
                  <a:gd name="connsiteY34" fmla="*/ 2504 h 1291220"/>
                  <a:gd name="connsiteX35" fmla="*/ 53177 w 1007840"/>
                  <a:gd name="connsiteY35" fmla="*/ 2529 h 1291220"/>
                  <a:gd name="connsiteX36" fmla="*/ 48973 w 1007840"/>
                  <a:gd name="connsiteY36" fmla="*/ 6733 h 1291220"/>
                  <a:gd name="connsiteX37" fmla="*/ 48249 w 1007840"/>
                  <a:gd name="connsiteY37" fmla="*/ 6733 h 1291220"/>
                  <a:gd name="connsiteX38" fmla="*/ 45113 w 1007840"/>
                  <a:gd name="connsiteY38" fmla="*/ 9197 h 1291220"/>
                  <a:gd name="connsiteX39" fmla="*/ 42280 w 1007840"/>
                  <a:gd name="connsiteY39" fmla="*/ 14785 h 1291220"/>
                  <a:gd name="connsiteX40" fmla="*/ 42280 w 1007840"/>
                  <a:gd name="connsiteY40" fmla="*/ 16232 h 1291220"/>
                  <a:gd name="connsiteX41" fmla="*/ 43360 w 1007840"/>
                  <a:gd name="connsiteY41" fmla="*/ 17236 h 1291220"/>
                  <a:gd name="connsiteX42" fmla="*/ 46116 w 1007840"/>
                  <a:gd name="connsiteY42" fmla="*/ 17261 h 1291220"/>
                  <a:gd name="connsiteX43" fmla="*/ 50002 w 1007840"/>
                  <a:gd name="connsiteY43" fmla="*/ 14099 h 1291220"/>
                  <a:gd name="connsiteX44" fmla="*/ 50002 w 1007840"/>
                  <a:gd name="connsiteY44" fmla="*/ 13375 h 1291220"/>
                  <a:gd name="connsiteX45" fmla="*/ 232361 w 1007840"/>
                  <a:gd name="connsiteY45" fmla="*/ 47741 h 1291220"/>
                  <a:gd name="connsiteX46" fmla="*/ 231333 w 1007840"/>
                  <a:gd name="connsiteY46" fmla="*/ 46700 h 1291220"/>
                  <a:gd name="connsiteX47" fmla="*/ 228183 w 1007840"/>
                  <a:gd name="connsiteY47" fmla="*/ 47043 h 1291220"/>
                  <a:gd name="connsiteX48" fmla="*/ 228209 w 1007840"/>
                  <a:gd name="connsiteY48" fmla="*/ 50573 h 1291220"/>
                  <a:gd name="connsiteX49" fmla="*/ 229961 w 1007840"/>
                  <a:gd name="connsiteY49" fmla="*/ 51602 h 1291220"/>
                  <a:gd name="connsiteX50" fmla="*/ 231993 w 1007840"/>
                  <a:gd name="connsiteY50" fmla="*/ 51602 h 1291220"/>
                  <a:gd name="connsiteX51" fmla="*/ 232387 w 1007840"/>
                  <a:gd name="connsiteY51" fmla="*/ 51234 h 1291220"/>
                  <a:gd name="connsiteX52" fmla="*/ 232361 w 1007840"/>
                  <a:gd name="connsiteY52" fmla="*/ 47741 h 1291220"/>
                  <a:gd name="connsiteX53" fmla="*/ 4409 w 1007840"/>
                  <a:gd name="connsiteY53" fmla="*/ 277815 h 1291220"/>
                  <a:gd name="connsiteX54" fmla="*/ 2682 w 1007840"/>
                  <a:gd name="connsiteY54" fmla="*/ 275325 h 1291220"/>
                  <a:gd name="connsiteX55" fmla="*/ 180 w 1007840"/>
                  <a:gd name="connsiteY55" fmla="*/ 275706 h 1291220"/>
                  <a:gd name="connsiteX56" fmla="*/ 180 w 1007840"/>
                  <a:gd name="connsiteY56" fmla="*/ 277103 h 1291220"/>
                  <a:gd name="connsiteX57" fmla="*/ 2656 w 1007840"/>
                  <a:gd name="connsiteY57" fmla="*/ 278856 h 1291220"/>
                  <a:gd name="connsiteX58" fmla="*/ 3380 w 1007840"/>
                  <a:gd name="connsiteY58" fmla="*/ 278856 h 1291220"/>
                  <a:gd name="connsiteX59" fmla="*/ 4409 w 1007840"/>
                  <a:gd name="connsiteY59" fmla="*/ 277815 h 1291220"/>
                  <a:gd name="connsiteX60" fmla="*/ 307444 w 1007840"/>
                  <a:gd name="connsiteY60" fmla="*/ 291835 h 1291220"/>
                  <a:gd name="connsiteX61" fmla="*/ 306364 w 1007840"/>
                  <a:gd name="connsiteY61" fmla="*/ 290807 h 1291220"/>
                  <a:gd name="connsiteX62" fmla="*/ 303913 w 1007840"/>
                  <a:gd name="connsiteY62" fmla="*/ 292534 h 1291220"/>
                  <a:gd name="connsiteX63" fmla="*/ 303913 w 1007840"/>
                  <a:gd name="connsiteY63" fmla="*/ 294667 h 1291220"/>
                  <a:gd name="connsiteX64" fmla="*/ 305666 w 1007840"/>
                  <a:gd name="connsiteY64" fmla="*/ 295010 h 1291220"/>
                  <a:gd name="connsiteX65" fmla="*/ 306060 w 1007840"/>
                  <a:gd name="connsiteY65" fmla="*/ 293969 h 1291220"/>
                  <a:gd name="connsiteX66" fmla="*/ 307444 w 1007840"/>
                  <a:gd name="connsiteY66" fmla="*/ 292559 h 1291220"/>
                  <a:gd name="connsiteX67" fmla="*/ 307444 w 1007840"/>
                  <a:gd name="connsiteY67" fmla="*/ 291835 h 1291220"/>
                  <a:gd name="connsiteX68" fmla="*/ 300421 w 1007840"/>
                  <a:gd name="connsiteY68" fmla="*/ 297449 h 1291220"/>
                  <a:gd name="connsiteX69" fmla="*/ 298630 w 1007840"/>
                  <a:gd name="connsiteY69" fmla="*/ 294972 h 1291220"/>
                  <a:gd name="connsiteX70" fmla="*/ 297944 w 1007840"/>
                  <a:gd name="connsiteY70" fmla="*/ 295696 h 1291220"/>
                  <a:gd name="connsiteX71" fmla="*/ 297271 w 1007840"/>
                  <a:gd name="connsiteY71" fmla="*/ 294972 h 1291220"/>
                  <a:gd name="connsiteX72" fmla="*/ 296865 w 1007840"/>
                  <a:gd name="connsiteY72" fmla="*/ 295366 h 1291220"/>
                  <a:gd name="connsiteX73" fmla="*/ 296916 w 1007840"/>
                  <a:gd name="connsiteY73" fmla="*/ 298147 h 1291220"/>
                  <a:gd name="connsiteX74" fmla="*/ 297246 w 1007840"/>
                  <a:gd name="connsiteY74" fmla="*/ 298503 h 1291220"/>
                  <a:gd name="connsiteX75" fmla="*/ 299354 w 1007840"/>
                  <a:gd name="connsiteY75" fmla="*/ 298503 h 1291220"/>
                  <a:gd name="connsiteX76" fmla="*/ 300421 w 1007840"/>
                  <a:gd name="connsiteY76" fmla="*/ 297449 h 1291220"/>
                  <a:gd name="connsiteX77" fmla="*/ 250599 w 1007840"/>
                  <a:gd name="connsiteY77" fmla="*/ 293270 h 1291220"/>
                  <a:gd name="connsiteX78" fmla="*/ 249570 w 1007840"/>
                  <a:gd name="connsiteY78" fmla="*/ 291467 h 1291220"/>
                  <a:gd name="connsiteX79" fmla="*/ 246789 w 1007840"/>
                  <a:gd name="connsiteY79" fmla="*/ 293639 h 1291220"/>
                  <a:gd name="connsiteX80" fmla="*/ 245036 w 1007840"/>
                  <a:gd name="connsiteY80" fmla="*/ 293969 h 1291220"/>
                  <a:gd name="connsiteX81" fmla="*/ 245011 w 1007840"/>
                  <a:gd name="connsiteY81" fmla="*/ 295366 h 1291220"/>
                  <a:gd name="connsiteX82" fmla="*/ 246763 w 1007840"/>
                  <a:gd name="connsiteY82" fmla="*/ 298503 h 1291220"/>
                  <a:gd name="connsiteX83" fmla="*/ 248173 w 1007840"/>
                  <a:gd name="connsiteY83" fmla="*/ 298528 h 1291220"/>
                  <a:gd name="connsiteX84" fmla="*/ 250624 w 1007840"/>
                  <a:gd name="connsiteY84" fmla="*/ 295340 h 1291220"/>
                  <a:gd name="connsiteX85" fmla="*/ 250599 w 1007840"/>
                  <a:gd name="connsiteY85" fmla="*/ 293270 h 1291220"/>
                  <a:gd name="connsiteX86" fmla="*/ 219065 w 1007840"/>
                  <a:gd name="connsiteY86" fmla="*/ 346572 h 1291220"/>
                  <a:gd name="connsiteX87" fmla="*/ 221490 w 1007840"/>
                  <a:gd name="connsiteY87" fmla="*/ 346191 h 1291220"/>
                  <a:gd name="connsiteX88" fmla="*/ 222913 w 1007840"/>
                  <a:gd name="connsiteY88" fmla="*/ 346877 h 1291220"/>
                  <a:gd name="connsiteX89" fmla="*/ 225719 w 1007840"/>
                  <a:gd name="connsiteY89" fmla="*/ 349023 h 1291220"/>
                  <a:gd name="connsiteX90" fmla="*/ 228183 w 1007840"/>
                  <a:gd name="connsiteY90" fmla="*/ 347931 h 1291220"/>
                  <a:gd name="connsiteX91" fmla="*/ 228209 w 1007840"/>
                  <a:gd name="connsiteY91" fmla="*/ 345163 h 1291220"/>
                  <a:gd name="connsiteX92" fmla="*/ 227129 w 1007840"/>
                  <a:gd name="connsiteY92" fmla="*/ 344109 h 1291220"/>
                  <a:gd name="connsiteX93" fmla="*/ 222913 w 1007840"/>
                  <a:gd name="connsiteY93" fmla="*/ 344096 h 1291220"/>
                  <a:gd name="connsiteX94" fmla="*/ 222189 w 1007840"/>
                  <a:gd name="connsiteY94" fmla="*/ 343397 h 1291220"/>
                  <a:gd name="connsiteX95" fmla="*/ 220106 w 1007840"/>
                  <a:gd name="connsiteY95" fmla="*/ 343397 h 1291220"/>
                  <a:gd name="connsiteX96" fmla="*/ 219039 w 1007840"/>
                  <a:gd name="connsiteY96" fmla="*/ 341632 h 1291220"/>
                  <a:gd name="connsiteX97" fmla="*/ 219065 w 1007840"/>
                  <a:gd name="connsiteY97" fmla="*/ 338838 h 1291220"/>
                  <a:gd name="connsiteX98" fmla="*/ 218341 w 1007840"/>
                  <a:gd name="connsiteY98" fmla="*/ 338152 h 1291220"/>
                  <a:gd name="connsiteX99" fmla="*/ 219065 w 1007840"/>
                  <a:gd name="connsiteY99" fmla="*/ 330431 h 1291220"/>
                  <a:gd name="connsiteX100" fmla="*/ 229225 w 1007840"/>
                  <a:gd name="connsiteY100" fmla="*/ 319521 h 1291220"/>
                  <a:gd name="connsiteX101" fmla="*/ 230634 w 1007840"/>
                  <a:gd name="connsiteY101" fmla="*/ 319547 h 1291220"/>
                  <a:gd name="connsiteX102" fmla="*/ 231307 w 1007840"/>
                  <a:gd name="connsiteY102" fmla="*/ 320270 h 1291220"/>
                  <a:gd name="connsiteX103" fmla="*/ 233809 w 1007840"/>
                  <a:gd name="connsiteY103" fmla="*/ 319889 h 1291220"/>
                  <a:gd name="connsiteX104" fmla="*/ 233771 w 1007840"/>
                  <a:gd name="connsiteY104" fmla="*/ 318492 h 1291220"/>
                  <a:gd name="connsiteX105" fmla="*/ 232361 w 1007840"/>
                  <a:gd name="connsiteY105" fmla="*/ 316410 h 1291220"/>
                  <a:gd name="connsiteX106" fmla="*/ 232361 w 1007840"/>
                  <a:gd name="connsiteY106" fmla="*/ 315000 h 1291220"/>
                  <a:gd name="connsiteX107" fmla="*/ 233809 w 1007840"/>
                  <a:gd name="connsiteY107" fmla="*/ 311482 h 1291220"/>
                  <a:gd name="connsiteX108" fmla="*/ 232743 w 1007840"/>
                  <a:gd name="connsiteY108" fmla="*/ 310428 h 1291220"/>
                  <a:gd name="connsiteX109" fmla="*/ 230634 w 1007840"/>
                  <a:gd name="connsiteY109" fmla="*/ 311850 h 1291220"/>
                  <a:gd name="connsiteX110" fmla="*/ 229212 w 1007840"/>
                  <a:gd name="connsiteY110" fmla="*/ 311850 h 1291220"/>
                  <a:gd name="connsiteX111" fmla="*/ 225719 w 1007840"/>
                  <a:gd name="connsiteY111" fmla="*/ 309742 h 1291220"/>
                  <a:gd name="connsiteX112" fmla="*/ 224653 w 1007840"/>
                  <a:gd name="connsiteY112" fmla="*/ 310796 h 1291220"/>
                  <a:gd name="connsiteX113" fmla="*/ 224653 w 1007840"/>
                  <a:gd name="connsiteY113" fmla="*/ 317083 h 1291220"/>
                  <a:gd name="connsiteX114" fmla="*/ 223967 w 1007840"/>
                  <a:gd name="connsiteY114" fmla="*/ 317807 h 1291220"/>
                  <a:gd name="connsiteX115" fmla="*/ 223954 w 1007840"/>
                  <a:gd name="connsiteY115" fmla="*/ 320601 h 1291220"/>
                  <a:gd name="connsiteX116" fmla="*/ 219369 w 1007840"/>
                  <a:gd name="connsiteY116" fmla="*/ 326583 h 1291220"/>
                  <a:gd name="connsiteX117" fmla="*/ 216588 w 1007840"/>
                  <a:gd name="connsiteY117" fmla="*/ 327967 h 1291220"/>
                  <a:gd name="connsiteX118" fmla="*/ 213794 w 1007840"/>
                  <a:gd name="connsiteY118" fmla="*/ 327980 h 1291220"/>
                  <a:gd name="connsiteX119" fmla="*/ 213083 w 1007840"/>
                  <a:gd name="connsiteY119" fmla="*/ 328665 h 1291220"/>
                  <a:gd name="connsiteX120" fmla="*/ 211013 w 1007840"/>
                  <a:gd name="connsiteY120" fmla="*/ 328665 h 1291220"/>
                  <a:gd name="connsiteX121" fmla="*/ 209590 w 1007840"/>
                  <a:gd name="connsiteY121" fmla="*/ 330088 h 1291220"/>
                  <a:gd name="connsiteX122" fmla="*/ 208866 w 1007840"/>
                  <a:gd name="connsiteY122" fmla="*/ 330088 h 1291220"/>
                  <a:gd name="connsiteX123" fmla="*/ 205717 w 1007840"/>
                  <a:gd name="connsiteY123" fmla="*/ 333263 h 1291220"/>
                  <a:gd name="connsiteX124" fmla="*/ 204294 w 1007840"/>
                  <a:gd name="connsiteY124" fmla="*/ 336044 h 1291220"/>
                  <a:gd name="connsiteX125" fmla="*/ 204333 w 1007840"/>
                  <a:gd name="connsiteY125" fmla="*/ 337454 h 1291220"/>
                  <a:gd name="connsiteX126" fmla="*/ 205730 w 1007840"/>
                  <a:gd name="connsiteY126" fmla="*/ 340260 h 1291220"/>
                  <a:gd name="connsiteX127" fmla="*/ 207469 w 1007840"/>
                  <a:gd name="connsiteY127" fmla="*/ 342013 h 1291220"/>
                  <a:gd name="connsiteX128" fmla="*/ 209565 w 1007840"/>
                  <a:gd name="connsiteY128" fmla="*/ 341962 h 1291220"/>
                  <a:gd name="connsiteX129" fmla="*/ 212041 w 1007840"/>
                  <a:gd name="connsiteY129" fmla="*/ 344464 h 1291220"/>
                  <a:gd name="connsiteX130" fmla="*/ 212702 w 1007840"/>
                  <a:gd name="connsiteY130" fmla="*/ 347271 h 1291220"/>
                  <a:gd name="connsiteX131" fmla="*/ 213451 w 1007840"/>
                  <a:gd name="connsiteY131" fmla="*/ 347957 h 1291220"/>
                  <a:gd name="connsiteX132" fmla="*/ 213426 w 1007840"/>
                  <a:gd name="connsiteY132" fmla="*/ 349404 h 1291220"/>
                  <a:gd name="connsiteX133" fmla="*/ 212753 w 1007840"/>
                  <a:gd name="connsiteY133" fmla="*/ 350052 h 1291220"/>
                  <a:gd name="connsiteX134" fmla="*/ 212727 w 1007840"/>
                  <a:gd name="connsiteY134" fmla="*/ 352186 h 1291220"/>
                  <a:gd name="connsiteX135" fmla="*/ 212041 w 1007840"/>
                  <a:gd name="connsiteY135" fmla="*/ 352859 h 1291220"/>
                  <a:gd name="connsiteX136" fmla="*/ 212029 w 1007840"/>
                  <a:gd name="connsiteY136" fmla="*/ 354992 h 1291220"/>
                  <a:gd name="connsiteX137" fmla="*/ 213096 w 1007840"/>
                  <a:gd name="connsiteY137" fmla="*/ 356059 h 1291220"/>
                  <a:gd name="connsiteX138" fmla="*/ 214531 w 1007840"/>
                  <a:gd name="connsiteY138" fmla="*/ 356021 h 1291220"/>
                  <a:gd name="connsiteX139" fmla="*/ 216931 w 1007840"/>
                  <a:gd name="connsiteY139" fmla="*/ 353557 h 1291220"/>
                  <a:gd name="connsiteX140" fmla="*/ 216931 w 1007840"/>
                  <a:gd name="connsiteY140" fmla="*/ 350751 h 1291220"/>
                  <a:gd name="connsiteX141" fmla="*/ 219065 w 1007840"/>
                  <a:gd name="connsiteY141" fmla="*/ 346572 h 1291220"/>
                  <a:gd name="connsiteX142" fmla="*/ 40210 w 1007840"/>
                  <a:gd name="connsiteY142" fmla="*/ 385828 h 1291220"/>
                  <a:gd name="connsiteX143" fmla="*/ 39855 w 1007840"/>
                  <a:gd name="connsiteY143" fmla="*/ 385472 h 1291220"/>
                  <a:gd name="connsiteX144" fmla="*/ 37747 w 1007840"/>
                  <a:gd name="connsiteY144" fmla="*/ 385523 h 1291220"/>
                  <a:gd name="connsiteX145" fmla="*/ 37378 w 1007840"/>
                  <a:gd name="connsiteY145" fmla="*/ 385853 h 1291220"/>
                  <a:gd name="connsiteX146" fmla="*/ 37353 w 1007840"/>
                  <a:gd name="connsiteY146" fmla="*/ 387250 h 1291220"/>
                  <a:gd name="connsiteX147" fmla="*/ 37747 w 1007840"/>
                  <a:gd name="connsiteY147" fmla="*/ 387606 h 1291220"/>
                  <a:gd name="connsiteX148" fmla="*/ 39829 w 1007840"/>
                  <a:gd name="connsiteY148" fmla="*/ 387606 h 1291220"/>
                  <a:gd name="connsiteX149" fmla="*/ 40185 w 1007840"/>
                  <a:gd name="connsiteY149" fmla="*/ 387276 h 1291220"/>
                  <a:gd name="connsiteX150" fmla="*/ 40210 w 1007840"/>
                  <a:gd name="connsiteY150" fmla="*/ 385828 h 1291220"/>
                  <a:gd name="connsiteX151" fmla="*/ 54231 w 1007840"/>
                  <a:gd name="connsiteY151" fmla="*/ 388673 h 1291220"/>
                  <a:gd name="connsiteX152" fmla="*/ 51755 w 1007840"/>
                  <a:gd name="connsiteY152" fmla="*/ 387581 h 1291220"/>
                  <a:gd name="connsiteX153" fmla="*/ 48618 w 1007840"/>
                  <a:gd name="connsiteY153" fmla="*/ 390032 h 1291220"/>
                  <a:gd name="connsiteX154" fmla="*/ 48999 w 1007840"/>
                  <a:gd name="connsiteY154" fmla="*/ 391810 h 1291220"/>
                  <a:gd name="connsiteX155" fmla="*/ 52453 w 1007840"/>
                  <a:gd name="connsiteY155" fmla="*/ 391784 h 1291220"/>
                  <a:gd name="connsiteX156" fmla="*/ 54206 w 1007840"/>
                  <a:gd name="connsiteY156" fmla="*/ 390006 h 1291220"/>
                  <a:gd name="connsiteX157" fmla="*/ 54231 w 1007840"/>
                  <a:gd name="connsiteY157" fmla="*/ 388673 h 1291220"/>
                  <a:gd name="connsiteX158" fmla="*/ 60899 w 1007840"/>
                  <a:gd name="connsiteY158" fmla="*/ 391810 h 1291220"/>
                  <a:gd name="connsiteX159" fmla="*/ 60175 w 1007840"/>
                  <a:gd name="connsiteY159" fmla="*/ 391784 h 1291220"/>
                  <a:gd name="connsiteX160" fmla="*/ 59819 w 1007840"/>
                  <a:gd name="connsiteY160" fmla="*/ 392191 h 1291220"/>
                  <a:gd name="connsiteX161" fmla="*/ 59819 w 1007840"/>
                  <a:gd name="connsiteY161" fmla="*/ 393537 h 1291220"/>
                  <a:gd name="connsiteX162" fmla="*/ 60149 w 1007840"/>
                  <a:gd name="connsiteY162" fmla="*/ 393918 h 1291220"/>
                  <a:gd name="connsiteX163" fmla="*/ 60873 w 1007840"/>
                  <a:gd name="connsiteY163" fmla="*/ 393943 h 1291220"/>
                  <a:gd name="connsiteX164" fmla="*/ 61229 w 1007840"/>
                  <a:gd name="connsiteY164" fmla="*/ 393537 h 1291220"/>
                  <a:gd name="connsiteX165" fmla="*/ 61229 w 1007840"/>
                  <a:gd name="connsiteY165" fmla="*/ 392140 h 1291220"/>
                  <a:gd name="connsiteX166" fmla="*/ 60899 w 1007840"/>
                  <a:gd name="connsiteY166" fmla="*/ 391810 h 1291220"/>
                  <a:gd name="connsiteX167" fmla="*/ 76304 w 1007840"/>
                  <a:gd name="connsiteY167" fmla="*/ 398807 h 1291220"/>
                  <a:gd name="connsiteX168" fmla="*/ 76685 w 1007840"/>
                  <a:gd name="connsiteY168" fmla="*/ 395671 h 1291220"/>
                  <a:gd name="connsiteX169" fmla="*/ 74196 w 1007840"/>
                  <a:gd name="connsiteY169" fmla="*/ 395315 h 1291220"/>
                  <a:gd name="connsiteX170" fmla="*/ 72798 w 1007840"/>
                  <a:gd name="connsiteY170" fmla="*/ 393194 h 1291220"/>
                  <a:gd name="connsiteX171" fmla="*/ 71414 w 1007840"/>
                  <a:gd name="connsiteY171" fmla="*/ 393893 h 1291220"/>
                  <a:gd name="connsiteX172" fmla="*/ 67185 w 1007840"/>
                  <a:gd name="connsiteY172" fmla="*/ 393867 h 1291220"/>
                  <a:gd name="connsiteX173" fmla="*/ 65814 w 1007840"/>
                  <a:gd name="connsiteY173" fmla="*/ 393232 h 1291220"/>
                  <a:gd name="connsiteX174" fmla="*/ 65077 w 1007840"/>
                  <a:gd name="connsiteY174" fmla="*/ 392508 h 1291220"/>
                  <a:gd name="connsiteX175" fmla="*/ 62296 w 1007840"/>
                  <a:gd name="connsiteY175" fmla="*/ 392483 h 1291220"/>
                  <a:gd name="connsiteX176" fmla="*/ 60518 w 1007840"/>
                  <a:gd name="connsiteY176" fmla="*/ 394947 h 1291220"/>
                  <a:gd name="connsiteX177" fmla="*/ 61254 w 1007840"/>
                  <a:gd name="connsiteY177" fmla="*/ 397068 h 1291220"/>
                  <a:gd name="connsiteX178" fmla="*/ 63007 w 1007840"/>
                  <a:gd name="connsiteY178" fmla="*/ 398820 h 1291220"/>
                  <a:gd name="connsiteX179" fmla="*/ 67884 w 1007840"/>
                  <a:gd name="connsiteY179" fmla="*/ 398807 h 1291220"/>
                  <a:gd name="connsiteX180" fmla="*/ 68607 w 1007840"/>
                  <a:gd name="connsiteY180" fmla="*/ 399531 h 1291220"/>
                  <a:gd name="connsiteX181" fmla="*/ 76304 w 1007840"/>
                  <a:gd name="connsiteY181" fmla="*/ 398807 h 1291220"/>
                  <a:gd name="connsiteX182" fmla="*/ 772798 w 1007840"/>
                  <a:gd name="connsiteY182" fmla="*/ 417768 h 1291220"/>
                  <a:gd name="connsiteX183" fmla="*/ 772123 w 1007840"/>
                  <a:gd name="connsiteY183" fmla="*/ 417768 h 1291220"/>
                  <a:gd name="connsiteX184" fmla="*/ 771770 w 1007840"/>
                  <a:gd name="connsiteY184" fmla="*/ 418111 h 1291220"/>
                  <a:gd name="connsiteX185" fmla="*/ 771770 w 1007840"/>
                  <a:gd name="connsiteY185" fmla="*/ 418797 h 1291220"/>
                  <a:gd name="connsiteX186" fmla="*/ 772123 w 1007840"/>
                  <a:gd name="connsiteY186" fmla="*/ 419165 h 1291220"/>
                  <a:gd name="connsiteX187" fmla="*/ 772798 w 1007840"/>
                  <a:gd name="connsiteY187" fmla="*/ 419165 h 1291220"/>
                  <a:gd name="connsiteX188" fmla="*/ 773151 w 1007840"/>
                  <a:gd name="connsiteY188" fmla="*/ 418797 h 1291220"/>
                  <a:gd name="connsiteX189" fmla="*/ 773151 w 1007840"/>
                  <a:gd name="connsiteY189" fmla="*/ 418111 h 1291220"/>
                  <a:gd name="connsiteX190" fmla="*/ 772798 w 1007840"/>
                  <a:gd name="connsiteY190" fmla="*/ 417768 h 1291220"/>
                  <a:gd name="connsiteX191" fmla="*/ 769343 w 1007840"/>
                  <a:gd name="connsiteY191" fmla="*/ 446521 h 1291220"/>
                  <a:gd name="connsiteX192" fmla="*/ 771443 w 1007840"/>
                  <a:gd name="connsiteY192" fmla="*/ 444388 h 1291220"/>
                  <a:gd name="connsiteX193" fmla="*/ 772123 w 1007840"/>
                  <a:gd name="connsiteY193" fmla="*/ 444388 h 1291220"/>
                  <a:gd name="connsiteX194" fmla="*/ 774230 w 1007840"/>
                  <a:gd name="connsiteY194" fmla="*/ 442292 h 1291220"/>
                  <a:gd name="connsiteX195" fmla="*/ 777010 w 1007840"/>
                  <a:gd name="connsiteY195" fmla="*/ 442292 h 1291220"/>
                  <a:gd name="connsiteX196" fmla="*/ 779111 w 1007840"/>
                  <a:gd name="connsiteY196" fmla="*/ 439486 h 1291220"/>
                  <a:gd name="connsiteX197" fmla="*/ 780542 w 1007840"/>
                  <a:gd name="connsiteY197" fmla="*/ 439511 h 1291220"/>
                  <a:gd name="connsiteX198" fmla="*/ 781242 w 1007840"/>
                  <a:gd name="connsiteY198" fmla="*/ 438787 h 1291220"/>
                  <a:gd name="connsiteX199" fmla="*/ 783324 w 1007840"/>
                  <a:gd name="connsiteY199" fmla="*/ 440184 h 1291220"/>
                  <a:gd name="connsiteX200" fmla="*/ 784748 w 1007840"/>
                  <a:gd name="connsiteY200" fmla="*/ 439511 h 1291220"/>
                  <a:gd name="connsiteX201" fmla="*/ 791035 w 1007840"/>
                  <a:gd name="connsiteY201" fmla="*/ 439486 h 1291220"/>
                  <a:gd name="connsiteX202" fmla="*/ 792461 w 1007840"/>
                  <a:gd name="connsiteY202" fmla="*/ 438101 h 1291220"/>
                  <a:gd name="connsiteX203" fmla="*/ 793867 w 1007840"/>
                  <a:gd name="connsiteY203" fmla="*/ 438101 h 1291220"/>
                  <a:gd name="connsiteX204" fmla="*/ 794920 w 1007840"/>
                  <a:gd name="connsiteY204" fmla="*/ 437034 h 1291220"/>
                  <a:gd name="connsiteX205" fmla="*/ 794920 w 1007840"/>
                  <a:gd name="connsiteY205" fmla="*/ 434926 h 1291220"/>
                  <a:gd name="connsiteX206" fmla="*/ 793842 w 1007840"/>
                  <a:gd name="connsiteY206" fmla="*/ 433898 h 1291220"/>
                  <a:gd name="connsiteX207" fmla="*/ 790335 w 1007840"/>
                  <a:gd name="connsiteY207" fmla="*/ 433872 h 1291220"/>
                  <a:gd name="connsiteX208" fmla="*/ 788955 w 1007840"/>
                  <a:gd name="connsiteY208" fmla="*/ 433199 h 1291220"/>
                  <a:gd name="connsiteX209" fmla="*/ 788230 w 1007840"/>
                  <a:gd name="connsiteY209" fmla="*/ 430392 h 1291220"/>
                  <a:gd name="connsiteX210" fmla="*/ 784723 w 1007840"/>
                  <a:gd name="connsiteY210" fmla="*/ 430392 h 1291220"/>
                  <a:gd name="connsiteX211" fmla="*/ 784049 w 1007840"/>
                  <a:gd name="connsiteY211" fmla="*/ 431116 h 1291220"/>
                  <a:gd name="connsiteX212" fmla="*/ 783324 w 1007840"/>
                  <a:gd name="connsiteY212" fmla="*/ 430367 h 1291220"/>
                  <a:gd name="connsiteX213" fmla="*/ 781942 w 1007840"/>
                  <a:gd name="connsiteY213" fmla="*/ 430367 h 1291220"/>
                  <a:gd name="connsiteX214" fmla="*/ 780189 w 1007840"/>
                  <a:gd name="connsiteY214" fmla="*/ 428640 h 1291220"/>
                  <a:gd name="connsiteX215" fmla="*/ 780145 w 1007840"/>
                  <a:gd name="connsiteY215" fmla="*/ 427230 h 1291220"/>
                  <a:gd name="connsiteX216" fmla="*/ 779464 w 1007840"/>
                  <a:gd name="connsiteY216" fmla="*/ 426506 h 1291220"/>
                  <a:gd name="connsiteX217" fmla="*/ 779464 w 1007840"/>
                  <a:gd name="connsiteY217" fmla="*/ 425147 h 1291220"/>
                  <a:gd name="connsiteX218" fmla="*/ 781570 w 1007840"/>
                  <a:gd name="connsiteY218" fmla="*/ 423700 h 1291220"/>
                  <a:gd name="connsiteX219" fmla="*/ 782950 w 1007840"/>
                  <a:gd name="connsiteY219" fmla="*/ 420893 h 1291220"/>
                  <a:gd name="connsiteX220" fmla="*/ 782969 w 1007840"/>
                  <a:gd name="connsiteY220" fmla="*/ 418086 h 1291220"/>
                  <a:gd name="connsiteX221" fmla="*/ 781942 w 1007840"/>
                  <a:gd name="connsiteY221" fmla="*/ 417032 h 1291220"/>
                  <a:gd name="connsiteX222" fmla="*/ 777010 w 1007840"/>
                  <a:gd name="connsiteY222" fmla="*/ 417743 h 1291220"/>
                  <a:gd name="connsiteX223" fmla="*/ 775302 w 1007840"/>
                  <a:gd name="connsiteY223" fmla="*/ 420194 h 1291220"/>
                  <a:gd name="connsiteX224" fmla="*/ 775277 w 1007840"/>
                  <a:gd name="connsiteY224" fmla="*/ 421591 h 1291220"/>
                  <a:gd name="connsiteX225" fmla="*/ 773177 w 1007840"/>
                  <a:gd name="connsiteY225" fmla="*/ 425859 h 1291220"/>
                  <a:gd name="connsiteX226" fmla="*/ 772098 w 1007840"/>
                  <a:gd name="connsiteY226" fmla="*/ 426176 h 1291220"/>
                  <a:gd name="connsiteX227" fmla="*/ 769291 w 1007840"/>
                  <a:gd name="connsiteY227" fmla="*/ 428284 h 1291220"/>
                  <a:gd name="connsiteX228" fmla="*/ 767211 w 1007840"/>
                  <a:gd name="connsiteY228" fmla="*/ 426887 h 1291220"/>
                  <a:gd name="connsiteX229" fmla="*/ 763705 w 1007840"/>
                  <a:gd name="connsiteY229" fmla="*/ 426887 h 1291220"/>
                  <a:gd name="connsiteX230" fmla="*/ 761252 w 1007840"/>
                  <a:gd name="connsiteY230" fmla="*/ 429338 h 1291220"/>
                  <a:gd name="connsiteX231" fmla="*/ 761252 w 1007840"/>
                  <a:gd name="connsiteY231" fmla="*/ 431459 h 1291220"/>
                  <a:gd name="connsiteX232" fmla="*/ 760552 w 1007840"/>
                  <a:gd name="connsiteY232" fmla="*/ 432120 h 1291220"/>
                  <a:gd name="connsiteX233" fmla="*/ 760880 w 1007840"/>
                  <a:gd name="connsiteY233" fmla="*/ 434596 h 1291220"/>
                  <a:gd name="connsiteX234" fmla="*/ 764732 w 1007840"/>
                  <a:gd name="connsiteY234" fmla="*/ 436349 h 1291220"/>
                  <a:gd name="connsiteX235" fmla="*/ 764732 w 1007840"/>
                  <a:gd name="connsiteY235" fmla="*/ 438431 h 1291220"/>
                  <a:gd name="connsiteX236" fmla="*/ 762652 w 1007840"/>
                  <a:gd name="connsiteY236" fmla="*/ 441937 h 1291220"/>
                  <a:gd name="connsiteX237" fmla="*/ 762652 w 1007840"/>
                  <a:gd name="connsiteY237" fmla="*/ 444743 h 1291220"/>
                  <a:gd name="connsiteX238" fmla="*/ 764406 w 1007840"/>
                  <a:gd name="connsiteY238" fmla="*/ 446496 h 1291220"/>
                  <a:gd name="connsiteX239" fmla="*/ 769343 w 1007840"/>
                  <a:gd name="connsiteY239" fmla="*/ 446521 h 1291220"/>
                  <a:gd name="connsiteX240" fmla="*/ 624806 w 1007840"/>
                  <a:gd name="connsiteY240" fmla="*/ 482996 h 1291220"/>
                  <a:gd name="connsiteX241" fmla="*/ 624125 w 1007840"/>
                  <a:gd name="connsiteY241" fmla="*/ 482272 h 1291220"/>
                  <a:gd name="connsiteX242" fmla="*/ 623053 w 1007840"/>
                  <a:gd name="connsiteY242" fmla="*/ 484723 h 1291220"/>
                  <a:gd name="connsiteX243" fmla="*/ 623753 w 1007840"/>
                  <a:gd name="connsiteY243" fmla="*/ 488939 h 1291220"/>
                  <a:gd name="connsiteX244" fmla="*/ 624826 w 1007840"/>
                  <a:gd name="connsiteY244" fmla="*/ 490692 h 1291220"/>
                  <a:gd name="connsiteX245" fmla="*/ 625507 w 1007840"/>
                  <a:gd name="connsiteY245" fmla="*/ 490692 h 1291220"/>
                  <a:gd name="connsiteX246" fmla="*/ 625854 w 1007840"/>
                  <a:gd name="connsiteY246" fmla="*/ 486882 h 1291220"/>
                  <a:gd name="connsiteX247" fmla="*/ 626560 w 1007840"/>
                  <a:gd name="connsiteY247" fmla="*/ 486145 h 1291220"/>
                  <a:gd name="connsiteX248" fmla="*/ 626560 w 1007840"/>
                  <a:gd name="connsiteY248" fmla="*/ 483339 h 1291220"/>
                  <a:gd name="connsiteX249" fmla="*/ 624806 w 1007840"/>
                  <a:gd name="connsiteY249" fmla="*/ 482996 h 1291220"/>
                  <a:gd name="connsiteX250" fmla="*/ 573601 w 1007840"/>
                  <a:gd name="connsiteY250" fmla="*/ 499823 h 1291220"/>
                  <a:gd name="connsiteX251" fmla="*/ 576779 w 1007840"/>
                  <a:gd name="connsiteY251" fmla="*/ 496648 h 1291220"/>
                  <a:gd name="connsiteX252" fmla="*/ 577435 w 1007840"/>
                  <a:gd name="connsiteY252" fmla="*/ 493867 h 1291220"/>
                  <a:gd name="connsiteX253" fmla="*/ 578860 w 1007840"/>
                  <a:gd name="connsiteY253" fmla="*/ 492457 h 1291220"/>
                  <a:gd name="connsiteX254" fmla="*/ 578860 w 1007840"/>
                  <a:gd name="connsiteY254" fmla="*/ 490336 h 1291220"/>
                  <a:gd name="connsiteX255" fmla="*/ 577807 w 1007840"/>
                  <a:gd name="connsiteY255" fmla="*/ 488584 h 1291220"/>
                  <a:gd name="connsiteX256" fmla="*/ 577132 w 1007840"/>
                  <a:gd name="connsiteY256" fmla="*/ 488584 h 1291220"/>
                  <a:gd name="connsiteX257" fmla="*/ 576452 w 1007840"/>
                  <a:gd name="connsiteY257" fmla="*/ 487860 h 1291220"/>
                  <a:gd name="connsiteX258" fmla="*/ 572920 w 1007840"/>
                  <a:gd name="connsiteY258" fmla="*/ 487885 h 1291220"/>
                  <a:gd name="connsiteX259" fmla="*/ 571147 w 1007840"/>
                  <a:gd name="connsiteY259" fmla="*/ 491746 h 1291220"/>
                  <a:gd name="connsiteX260" fmla="*/ 571147 w 1007840"/>
                  <a:gd name="connsiteY260" fmla="*/ 493143 h 1291220"/>
                  <a:gd name="connsiteX261" fmla="*/ 570120 w 1007840"/>
                  <a:gd name="connsiteY261" fmla="*/ 494210 h 1291220"/>
                  <a:gd name="connsiteX262" fmla="*/ 566588 w 1007840"/>
                  <a:gd name="connsiteY262" fmla="*/ 494921 h 1291220"/>
                  <a:gd name="connsiteX263" fmla="*/ 565907 w 1007840"/>
                  <a:gd name="connsiteY263" fmla="*/ 494197 h 1291220"/>
                  <a:gd name="connsiteX264" fmla="*/ 565182 w 1007840"/>
                  <a:gd name="connsiteY264" fmla="*/ 494197 h 1291220"/>
                  <a:gd name="connsiteX265" fmla="*/ 564507 w 1007840"/>
                  <a:gd name="connsiteY265" fmla="*/ 493511 h 1291220"/>
                  <a:gd name="connsiteX266" fmla="*/ 563082 w 1007840"/>
                  <a:gd name="connsiteY266" fmla="*/ 493486 h 1291220"/>
                  <a:gd name="connsiteX267" fmla="*/ 562049 w 1007840"/>
                  <a:gd name="connsiteY267" fmla="*/ 494566 h 1291220"/>
                  <a:gd name="connsiteX268" fmla="*/ 562375 w 1007840"/>
                  <a:gd name="connsiteY268" fmla="*/ 496293 h 1291220"/>
                  <a:gd name="connsiteX269" fmla="*/ 563808 w 1007840"/>
                  <a:gd name="connsiteY269" fmla="*/ 497017 h 1291220"/>
                  <a:gd name="connsiteX270" fmla="*/ 566588 w 1007840"/>
                  <a:gd name="connsiteY270" fmla="*/ 497004 h 1291220"/>
                  <a:gd name="connsiteX271" fmla="*/ 570821 w 1007840"/>
                  <a:gd name="connsiteY271" fmla="*/ 499823 h 1291220"/>
                  <a:gd name="connsiteX272" fmla="*/ 573601 w 1007840"/>
                  <a:gd name="connsiteY272" fmla="*/ 499823 h 1291220"/>
                  <a:gd name="connsiteX273" fmla="*/ 598876 w 1007840"/>
                  <a:gd name="connsiteY273" fmla="*/ 504014 h 1291220"/>
                  <a:gd name="connsiteX274" fmla="*/ 599551 w 1007840"/>
                  <a:gd name="connsiteY274" fmla="*/ 503329 h 1291220"/>
                  <a:gd name="connsiteX275" fmla="*/ 602408 w 1007840"/>
                  <a:gd name="connsiteY275" fmla="*/ 503329 h 1291220"/>
                  <a:gd name="connsiteX276" fmla="*/ 603082 w 1007840"/>
                  <a:gd name="connsiteY276" fmla="*/ 504014 h 1291220"/>
                  <a:gd name="connsiteX277" fmla="*/ 606543 w 1007840"/>
                  <a:gd name="connsiteY277" fmla="*/ 504040 h 1291220"/>
                  <a:gd name="connsiteX278" fmla="*/ 607623 w 1007840"/>
                  <a:gd name="connsiteY278" fmla="*/ 502986 h 1291220"/>
                  <a:gd name="connsiteX279" fmla="*/ 607623 w 1007840"/>
                  <a:gd name="connsiteY279" fmla="*/ 501576 h 1291220"/>
                  <a:gd name="connsiteX280" fmla="*/ 606942 w 1007840"/>
                  <a:gd name="connsiteY280" fmla="*/ 500852 h 1291220"/>
                  <a:gd name="connsiteX281" fmla="*/ 606915 w 1007840"/>
                  <a:gd name="connsiteY281" fmla="*/ 495975 h 1291220"/>
                  <a:gd name="connsiteX282" fmla="*/ 610050 w 1007840"/>
                  <a:gd name="connsiteY282" fmla="*/ 493511 h 1291220"/>
                  <a:gd name="connsiteX283" fmla="*/ 610800 w 1007840"/>
                  <a:gd name="connsiteY283" fmla="*/ 493511 h 1291220"/>
                  <a:gd name="connsiteX284" fmla="*/ 612554 w 1007840"/>
                  <a:gd name="connsiteY284" fmla="*/ 491060 h 1291220"/>
                  <a:gd name="connsiteX285" fmla="*/ 612573 w 1007840"/>
                  <a:gd name="connsiteY285" fmla="*/ 488254 h 1291220"/>
                  <a:gd name="connsiteX286" fmla="*/ 613954 w 1007840"/>
                  <a:gd name="connsiteY286" fmla="*/ 486831 h 1291220"/>
                  <a:gd name="connsiteX287" fmla="*/ 613954 w 1007840"/>
                  <a:gd name="connsiteY287" fmla="*/ 484075 h 1291220"/>
                  <a:gd name="connsiteX288" fmla="*/ 612882 w 1007840"/>
                  <a:gd name="connsiteY288" fmla="*/ 482945 h 1291220"/>
                  <a:gd name="connsiteX289" fmla="*/ 609375 w 1007840"/>
                  <a:gd name="connsiteY289" fmla="*/ 482297 h 1291220"/>
                  <a:gd name="connsiteX290" fmla="*/ 606216 w 1007840"/>
                  <a:gd name="connsiteY290" fmla="*/ 480532 h 1291220"/>
                  <a:gd name="connsiteX291" fmla="*/ 606216 w 1007840"/>
                  <a:gd name="connsiteY291" fmla="*/ 479821 h 1291220"/>
                  <a:gd name="connsiteX292" fmla="*/ 607642 w 1007840"/>
                  <a:gd name="connsiteY292" fmla="*/ 478437 h 1291220"/>
                  <a:gd name="connsiteX293" fmla="*/ 607243 w 1007840"/>
                  <a:gd name="connsiteY293" fmla="*/ 476684 h 1291220"/>
                  <a:gd name="connsiteX294" fmla="*/ 604463 w 1007840"/>
                  <a:gd name="connsiteY294" fmla="*/ 476684 h 1291220"/>
                  <a:gd name="connsiteX295" fmla="*/ 600982 w 1007840"/>
                  <a:gd name="connsiteY295" fmla="*/ 481586 h 1291220"/>
                  <a:gd name="connsiteX296" fmla="*/ 598150 w 1007840"/>
                  <a:gd name="connsiteY296" fmla="*/ 482297 h 1291220"/>
                  <a:gd name="connsiteX297" fmla="*/ 596796 w 1007840"/>
                  <a:gd name="connsiteY297" fmla="*/ 480164 h 1291220"/>
                  <a:gd name="connsiteX298" fmla="*/ 596044 w 1007840"/>
                  <a:gd name="connsiteY298" fmla="*/ 480164 h 1291220"/>
                  <a:gd name="connsiteX299" fmla="*/ 593264 w 1007840"/>
                  <a:gd name="connsiteY299" fmla="*/ 482272 h 1291220"/>
                  <a:gd name="connsiteX300" fmla="*/ 590085 w 1007840"/>
                  <a:gd name="connsiteY300" fmla="*/ 483326 h 1291220"/>
                  <a:gd name="connsiteX301" fmla="*/ 590059 w 1007840"/>
                  <a:gd name="connsiteY301" fmla="*/ 486133 h 1291220"/>
                  <a:gd name="connsiteX302" fmla="*/ 591812 w 1007840"/>
                  <a:gd name="connsiteY302" fmla="*/ 487199 h 1291220"/>
                  <a:gd name="connsiteX303" fmla="*/ 593964 w 1007840"/>
                  <a:gd name="connsiteY303" fmla="*/ 487199 h 1291220"/>
                  <a:gd name="connsiteX304" fmla="*/ 596397 w 1007840"/>
                  <a:gd name="connsiteY304" fmla="*/ 489638 h 1291220"/>
                  <a:gd name="connsiteX305" fmla="*/ 596397 w 1007840"/>
                  <a:gd name="connsiteY305" fmla="*/ 491035 h 1291220"/>
                  <a:gd name="connsiteX306" fmla="*/ 593590 w 1007840"/>
                  <a:gd name="connsiteY306" fmla="*/ 494566 h 1291220"/>
                  <a:gd name="connsiteX307" fmla="*/ 593636 w 1007840"/>
                  <a:gd name="connsiteY307" fmla="*/ 495289 h 1291220"/>
                  <a:gd name="connsiteX308" fmla="*/ 592519 w 1007840"/>
                  <a:gd name="connsiteY308" fmla="*/ 495620 h 1291220"/>
                  <a:gd name="connsiteX309" fmla="*/ 587959 w 1007840"/>
                  <a:gd name="connsiteY309" fmla="*/ 500179 h 1291220"/>
                  <a:gd name="connsiteX310" fmla="*/ 588678 w 1007840"/>
                  <a:gd name="connsiteY310" fmla="*/ 502986 h 1291220"/>
                  <a:gd name="connsiteX311" fmla="*/ 591157 w 1007840"/>
                  <a:gd name="connsiteY311" fmla="*/ 506821 h 1291220"/>
                  <a:gd name="connsiteX312" fmla="*/ 593945 w 1007840"/>
                  <a:gd name="connsiteY312" fmla="*/ 506846 h 1291220"/>
                  <a:gd name="connsiteX313" fmla="*/ 595370 w 1007840"/>
                  <a:gd name="connsiteY313" fmla="*/ 504713 h 1291220"/>
                  <a:gd name="connsiteX314" fmla="*/ 596725 w 1007840"/>
                  <a:gd name="connsiteY314" fmla="*/ 504040 h 1291220"/>
                  <a:gd name="connsiteX315" fmla="*/ 598876 w 1007840"/>
                  <a:gd name="connsiteY315" fmla="*/ 504014 h 1291220"/>
                  <a:gd name="connsiteX316" fmla="*/ 578860 w 1007840"/>
                  <a:gd name="connsiteY316" fmla="*/ 505068 h 1291220"/>
                  <a:gd name="connsiteX317" fmla="*/ 576407 w 1007840"/>
                  <a:gd name="connsiteY317" fmla="*/ 504713 h 1291220"/>
                  <a:gd name="connsiteX318" fmla="*/ 575380 w 1007840"/>
                  <a:gd name="connsiteY318" fmla="*/ 506516 h 1291220"/>
                  <a:gd name="connsiteX319" fmla="*/ 576054 w 1007840"/>
                  <a:gd name="connsiteY319" fmla="*/ 508599 h 1291220"/>
                  <a:gd name="connsiteX320" fmla="*/ 577132 w 1007840"/>
                  <a:gd name="connsiteY320" fmla="*/ 508916 h 1291220"/>
                  <a:gd name="connsiteX321" fmla="*/ 578885 w 1007840"/>
                  <a:gd name="connsiteY321" fmla="*/ 507875 h 1291220"/>
                  <a:gd name="connsiteX322" fmla="*/ 578860 w 1007840"/>
                  <a:gd name="connsiteY322" fmla="*/ 505068 h 1291220"/>
                  <a:gd name="connsiteX323" fmla="*/ 754586 w 1007840"/>
                  <a:gd name="connsiteY323" fmla="*/ 511749 h 1291220"/>
                  <a:gd name="connsiteX324" fmla="*/ 755267 w 1007840"/>
                  <a:gd name="connsiteY324" fmla="*/ 511025 h 1291220"/>
                  <a:gd name="connsiteX325" fmla="*/ 756668 w 1007840"/>
                  <a:gd name="connsiteY325" fmla="*/ 511025 h 1291220"/>
                  <a:gd name="connsiteX326" fmla="*/ 760880 w 1007840"/>
                  <a:gd name="connsiteY326" fmla="*/ 508916 h 1291220"/>
                  <a:gd name="connsiteX327" fmla="*/ 765112 w 1007840"/>
                  <a:gd name="connsiteY327" fmla="*/ 506872 h 1291220"/>
                  <a:gd name="connsiteX328" fmla="*/ 771071 w 1007840"/>
                  <a:gd name="connsiteY328" fmla="*/ 501563 h 1291220"/>
                  <a:gd name="connsiteX329" fmla="*/ 771770 w 1007840"/>
                  <a:gd name="connsiteY329" fmla="*/ 500179 h 1291220"/>
                  <a:gd name="connsiteX330" fmla="*/ 771796 w 1007840"/>
                  <a:gd name="connsiteY330" fmla="*/ 493168 h 1291220"/>
                  <a:gd name="connsiteX331" fmla="*/ 771071 w 1007840"/>
                  <a:gd name="connsiteY331" fmla="*/ 492445 h 1291220"/>
                  <a:gd name="connsiteX332" fmla="*/ 771071 w 1007840"/>
                  <a:gd name="connsiteY332" fmla="*/ 479084 h 1291220"/>
                  <a:gd name="connsiteX333" fmla="*/ 771751 w 1007840"/>
                  <a:gd name="connsiteY333" fmla="*/ 478411 h 1291220"/>
                  <a:gd name="connsiteX334" fmla="*/ 771770 w 1007840"/>
                  <a:gd name="connsiteY334" fmla="*/ 470702 h 1291220"/>
                  <a:gd name="connsiteX335" fmla="*/ 773151 w 1007840"/>
                  <a:gd name="connsiteY335" fmla="*/ 468619 h 1291220"/>
                  <a:gd name="connsiteX336" fmla="*/ 773151 w 1007840"/>
                  <a:gd name="connsiteY336" fmla="*/ 467210 h 1291220"/>
                  <a:gd name="connsiteX337" fmla="*/ 773851 w 1007840"/>
                  <a:gd name="connsiteY337" fmla="*/ 466486 h 1291220"/>
                  <a:gd name="connsiteX338" fmla="*/ 773524 w 1007840"/>
                  <a:gd name="connsiteY338" fmla="*/ 462676 h 1291220"/>
                  <a:gd name="connsiteX339" fmla="*/ 769318 w 1007840"/>
                  <a:gd name="connsiteY339" fmla="*/ 461926 h 1291220"/>
                  <a:gd name="connsiteX340" fmla="*/ 766486 w 1007840"/>
                  <a:gd name="connsiteY340" fmla="*/ 459844 h 1291220"/>
                  <a:gd name="connsiteX341" fmla="*/ 763731 w 1007840"/>
                  <a:gd name="connsiteY341" fmla="*/ 459831 h 1291220"/>
                  <a:gd name="connsiteX342" fmla="*/ 762979 w 1007840"/>
                  <a:gd name="connsiteY342" fmla="*/ 459145 h 1291220"/>
                  <a:gd name="connsiteX343" fmla="*/ 759120 w 1007840"/>
                  <a:gd name="connsiteY343" fmla="*/ 458078 h 1291220"/>
                  <a:gd name="connsiteX344" fmla="*/ 759145 w 1007840"/>
                  <a:gd name="connsiteY344" fmla="*/ 456669 h 1291220"/>
                  <a:gd name="connsiteX345" fmla="*/ 757746 w 1007840"/>
                  <a:gd name="connsiteY345" fmla="*/ 454535 h 1291220"/>
                  <a:gd name="connsiteX346" fmla="*/ 757746 w 1007840"/>
                  <a:gd name="connsiteY346" fmla="*/ 453189 h 1291220"/>
                  <a:gd name="connsiteX347" fmla="*/ 756712 w 1007840"/>
                  <a:gd name="connsiteY347" fmla="*/ 452135 h 1291220"/>
                  <a:gd name="connsiteX348" fmla="*/ 753886 w 1007840"/>
                  <a:gd name="connsiteY348" fmla="*/ 452109 h 1291220"/>
                  <a:gd name="connsiteX349" fmla="*/ 752461 w 1007840"/>
                  <a:gd name="connsiteY349" fmla="*/ 451436 h 1291220"/>
                  <a:gd name="connsiteX350" fmla="*/ 751453 w 1007840"/>
                  <a:gd name="connsiteY350" fmla="*/ 449684 h 1291220"/>
                  <a:gd name="connsiteX351" fmla="*/ 749699 w 1007840"/>
                  <a:gd name="connsiteY351" fmla="*/ 448630 h 1291220"/>
                  <a:gd name="connsiteX352" fmla="*/ 748627 w 1007840"/>
                  <a:gd name="connsiteY352" fmla="*/ 450357 h 1291220"/>
                  <a:gd name="connsiteX353" fmla="*/ 748627 w 1007840"/>
                  <a:gd name="connsiteY353" fmla="*/ 451754 h 1291220"/>
                  <a:gd name="connsiteX354" fmla="*/ 746894 w 1007840"/>
                  <a:gd name="connsiteY354" fmla="*/ 453532 h 1291220"/>
                  <a:gd name="connsiteX355" fmla="*/ 745467 w 1007840"/>
                  <a:gd name="connsiteY355" fmla="*/ 454218 h 1291220"/>
                  <a:gd name="connsiteX356" fmla="*/ 743387 w 1007840"/>
                  <a:gd name="connsiteY356" fmla="*/ 454192 h 1291220"/>
                  <a:gd name="connsiteX357" fmla="*/ 742990 w 1007840"/>
                  <a:gd name="connsiteY357" fmla="*/ 455310 h 1291220"/>
                  <a:gd name="connsiteX358" fmla="*/ 741217 w 1007840"/>
                  <a:gd name="connsiteY358" fmla="*/ 456313 h 1291220"/>
                  <a:gd name="connsiteX359" fmla="*/ 740183 w 1007840"/>
                  <a:gd name="connsiteY359" fmla="*/ 456643 h 1291220"/>
                  <a:gd name="connsiteX360" fmla="*/ 740183 w 1007840"/>
                  <a:gd name="connsiteY360" fmla="*/ 458091 h 1291220"/>
                  <a:gd name="connsiteX361" fmla="*/ 738809 w 1007840"/>
                  <a:gd name="connsiteY361" fmla="*/ 461584 h 1291220"/>
                  <a:gd name="connsiteX362" fmla="*/ 734949 w 1007840"/>
                  <a:gd name="connsiteY362" fmla="*/ 465432 h 1291220"/>
                  <a:gd name="connsiteX363" fmla="*/ 733851 w 1007840"/>
                  <a:gd name="connsiteY363" fmla="*/ 465813 h 1291220"/>
                  <a:gd name="connsiteX364" fmla="*/ 733523 w 1007840"/>
                  <a:gd name="connsiteY364" fmla="*/ 466867 h 1291220"/>
                  <a:gd name="connsiteX365" fmla="*/ 732817 w 1007840"/>
                  <a:gd name="connsiteY365" fmla="*/ 466867 h 1291220"/>
                  <a:gd name="connsiteX366" fmla="*/ 731462 w 1007840"/>
                  <a:gd name="connsiteY366" fmla="*/ 468264 h 1291220"/>
                  <a:gd name="connsiteX367" fmla="*/ 728611 w 1007840"/>
                  <a:gd name="connsiteY367" fmla="*/ 469648 h 1291220"/>
                  <a:gd name="connsiteX368" fmla="*/ 728264 w 1007840"/>
                  <a:gd name="connsiteY368" fmla="*/ 470715 h 1291220"/>
                  <a:gd name="connsiteX369" fmla="*/ 726902 w 1007840"/>
                  <a:gd name="connsiteY369" fmla="*/ 471401 h 1291220"/>
                  <a:gd name="connsiteX370" fmla="*/ 726902 w 1007840"/>
                  <a:gd name="connsiteY370" fmla="*/ 472125 h 1291220"/>
                  <a:gd name="connsiteX371" fmla="*/ 725131 w 1007840"/>
                  <a:gd name="connsiteY371" fmla="*/ 473852 h 1291220"/>
                  <a:gd name="connsiteX372" fmla="*/ 722979 w 1007840"/>
                  <a:gd name="connsiteY372" fmla="*/ 474550 h 1291220"/>
                  <a:gd name="connsiteX373" fmla="*/ 722299 w 1007840"/>
                  <a:gd name="connsiteY373" fmla="*/ 473826 h 1291220"/>
                  <a:gd name="connsiteX374" fmla="*/ 720192 w 1007840"/>
                  <a:gd name="connsiteY374" fmla="*/ 473877 h 1291220"/>
                  <a:gd name="connsiteX375" fmla="*/ 719865 w 1007840"/>
                  <a:gd name="connsiteY375" fmla="*/ 475604 h 1291220"/>
                  <a:gd name="connsiteX376" fmla="*/ 718439 w 1007840"/>
                  <a:gd name="connsiteY376" fmla="*/ 476328 h 1291220"/>
                  <a:gd name="connsiteX377" fmla="*/ 719845 w 1007840"/>
                  <a:gd name="connsiteY377" fmla="*/ 479135 h 1291220"/>
                  <a:gd name="connsiteX378" fmla="*/ 718465 w 1007840"/>
                  <a:gd name="connsiteY378" fmla="*/ 481218 h 1291220"/>
                  <a:gd name="connsiteX379" fmla="*/ 718818 w 1007840"/>
                  <a:gd name="connsiteY379" fmla="*/ 482272 h 1291220"/>
                  <a:gd name="connsiteX380" fmla="*/ 720899 w 1007840"/>
                  <a:gd name="connsiteY380" fmla="*/ 482297 h 1291220"/>
                  <a:gd name="connsiteX381" fmla="*/ 723705 w 1007840"/>
                  <a:gd name="connsiteY381" fmla="*/ 480888 h 1291220"/>
                  <a:gd name="connsiteX382" fmla="*/ 726530 w 1007840"/>
                  <a:gd name="connsiteY382" fmla="*/ 480913 h 1291220"/>
                  <a:gd name="connsiteX383" fmla="*/ 729310 w 1007840"/>
                  <a:gd name="connsiteY383" fmla="*/ 479465 h 1291220"/>
                  <a:gd name="connsiteX384" fmla="*/ 731115 w 1007840"/>
                  <a:gd name="connsiteY384" fmla="*/ 481218 h 1291220"/>
                  <a:gd name="connsiteX385" fmla="*/ 731115 w 1007840"/>
                  <a:gd name="connsiteY385" fmla="*/ 482666 h 1291220"/>
                  <a:gd name="connsiteX386" fmla="*/ 731789 w 1007840"/>
                  <a:gd name="connsiteY386" fmla="*/ 483339 h 1291220"/>
                  <a:gd name="connsiteX387" fmla="*/ 731770 w 1007840"/>
                  <a:gd name="connsiteY387" fmla="*/ 486145 h 1291220"/>
                  <a:gd name="connsiteX388" fmla="*/ 732445 w 1007840"/>
                  <a:gd name="connsiteY388" fmla="*/ 486831 h 1291220"/>
                  <a:gd name="connsiteX389" fmla="*/ 732497 w 1007840"/>
                  <a:gd name="connsiteY389" fmla="*/ 489638 h 1291220"/>
                  <a:gd name="connsiteX390" fmla="*/ 733170 w 1007840"/>
                  <a:gd name="connsiteY390" fmla="*/ 490362 h 1291220"/>
                  <a:gd name="connsiteX391" fmla="*/ 733896 w 1007840"/>
                  <a:gd name="connsiteY391" fmla="*/ 492445 h 1291220"/>
                  <a:gd name="connsiteX392" fmla="*/ 733170 w 1007840"/>
                  <a:gd name="connsiteY392" fmla="*/ 493168 h 1291220"/>
                  <a:gd name="connsiteX393" fmla="*/ 732516 w 1007840"/>
                  <a:gd name="connsiteY393" fmla="*/ 498033 h 1291220"/>
                  <a:gd name="connsiteX394" fmla="*/ 730345 w 1007840"/>
                  <a:gd name="connsiteY394" fmla="*/ 501563 h 1291220"/>
                  <a:gd name="connsiteX395" fmla="*/ 730390 w 1007840"/>
                  <a:gd name="connsiteY395" fmla="*/ 503684 h 1291220"/>
                  <a:gd name="connsiteX396" fmla="*/ 728965 w 1007840"/>
                  <a:gd name="connsiteY396" fmla="*/ 505767 h 1291220"/>
                  <a:gd name="connsiteX397" fmla="*/ 728984 w 1007840"/>
                  <a:gd name="connsiteY397" fmla="*/ 509272 h 1291220"/>
                  <a:gd name="connsiteX398" fmla="*/ 726158 w 1007840"/>
                  <a:gd name="connsiteY398" fmla="*/ 512803 h 1291220"/>
                  <a:gd name="connsiteX399" fmla="*/ 726133 w 1007840"/>
                  <a:gd name="connsiteY399" fmla="*/ 513488 h 1291220"/>
                  <a:gd name="connsiteX400" fmla="*/ 728637 w 1007840"/>
                  <a:gd name="connsiteY400" fmla="*/ 515279 h 1291220"/>
                  <a:gd name="connsiteX401" fmla="*/ 737756 w 1007840"/>
                  <a:gd name="connsiteY401" fmla="*/ 515216 h 1291220"/>
                  <a:gd name="connsiteX402" fmla="*/ 738456 w 1007840"/>
                  <a:gd name="connsiteY402" fmla="*/ 514530 h 1291220"/>
                  <a:gd name="connsiteX403" fmla="*/ 746167 w 1007840"/>
                  <a:gd name="connsiteY403" fmla="*/ 513857 h 1291220"/>
                  <a:gd name="connsiteX404" fmla="*/ 749629 w 1007840"/>
                  <a:gd name="connsiteY404" fmla="*/ 512447 h 1291220"/>
                  <a:gd name="connsiteX405" fmla="*/ 754586 w 1007840"/>
                  <a:gd name="connsiteY405" fmla="*/ 511749 h 1291220"/>
                  <a:gd name="connsiteX406" fmla="*/ 561021 w 1007840"/>
                  <a:gd name="connsiteY406" fmla="*/ 518772 h 1291220"/>
                  <a:gd name="connsiteX407" fmla="*/ 558870 w 1007840"/>
                  <a:gd name="connsiteY407" fmla="*/ 515965 h 1291220"/>
                  <a:gd name="connsiteX408" fmla="*/ 557116 w 1007840"/>
                  <a:gd name="connsiteY408" fmla="*/ 517006 h 1291220"/>
                  <a:gd name="connsiteX409" fmla="*/ 556442 w 1007840"/>
                  <a:gd name="connsiteY409" fmla="*/ 518416 h 1291220"/>
                  <a:gd name="connsiteX410" fmla="*/ 556416 w 1007840"/>
                  <a:gd name="connsiteY410" fmla="*/ 519089 h 1291220"/>
                  <a:gd name="connsiteX411" fmla="*/ 557842 w 1007840"/>
                  <a:gd name="connsiteY411" fmla="*/ 520499 h 1291220"/>
                  <a:gd name="connsiteX412" fmla="*/ 557816 w 1007840"/>
                  <a:gd name="connsiteY412" fmla="*/ 521947 h 1291220"/>
                  <a:gd name="connsiteX413" fmla="*/ 559576 w 1007840"/>
                  <a:gd name="connsiteY413" fmla="*/ 524347 h 1291220"/>
                  <a:gd name="connsiteX414" fmla="*/ 562402 w 1007840"/>
                  <a:gd name="connsiteY414" fmla="*/ 525058 h 1291220"/>
                  <a:gd name="connsiteX415" fmla="*/ 563082 w 1007840"/>
                  <a:gd name="connsiteY415" fmla="*/ 525782 h 1291220"/>
                  <a:gd name="connsiteX416" fmla="*/ 563480 w 1007840"/>
                  <a:gd name="connsiteY416" fmla="*/ 525452 h 1291220"/>
                  <a:gd name="connsiteX417" fmla="*/ 563455 w 1007840"/>
                  <a:gd name="connsiteY417" fmla="*/ 521197 h 1291220"/>
                  <a:gd name="connsiteX418" fmla="*/ 561702 w 1007840"/>
                  <a:gd name="connsiteY418" fmla="*/ 518772 h 1291220"/>
                  <a:gd name="connsiteX419" fmla="*/ 561021 w 1007840"/>
                  <a:gd name="connsiteY419" fmla="*/ 518772 h 1291220"/>
                  <a:gd name="connsiteX420" fmla="*/ 703362 w 1007840"/>
                  <a:gd name="connsiteY420" fmla="*/ 541886 h 1291220"/>
                  <a:gd name="connsiteX421" fmla="*/ 702681 w 1007840"/>
                  <a:gd name="connsiteY421" fmla="*/ 541886 h 1291220"/>
                  <a:gd name="connsiteX422" fmla="*/ 702353 w 1007840"/>
                  <a:gd name="connsiteY422" fmla="*/ 542292 h 1291220"/>
                  <a:gd name="connsiteX423" fmla="*/ 702334 w 1007840"/>
                  <a:gd name="connsiteY423" fmla="*/ 542965 h 1291220"/>
                  <a:gd name="connsiteX424" fmla="*/ 703362 w 1007840"/>
                  <a:gd name="connsiteY424" fmla="*/ 544019 h 1291220"/>
                  <a:gd name="connsiteX425" fmla="*/ 703759 w 1007840"/>
                  <a:gd name="connsiteY425" fmla="*/ 543638 h 1291220"/>
                  <a:gd name="connsiteX426" fmla="*/ 703715 w 1007840"/>
                  <a:gd name="connsiteY426" fmla="*/ 542241 h 1291220"/>
                  <a:gd name="connsiteX427" fmla="*/ 703362 w 1007840"/>
                  <a:gd name="connsiteY427" fmla="*/ 541886 h 1291220"/>
                  <a:gd name="connsiteX428" fmla="*/ 556788 w 1007840"/>
                  <a:gd name="connsiteY428" fmla="*/ 544019 h 1291220"/>
                  <a:gd name="connsiteX429" fmla="*/ 555389 w 1007840"/>
                  <a:gd name="connsiteY429" fmla="*/ 544019 h 1291220"/>
                  <a:gd name="connsiteX430" fmla="*/ 554361 w 1007840"/>
                  <a:gd name="connsiteY430" fmla="*/ 545023 h 1291220"/>
                  <a:gd name="connsiteX431" fmla="*/ 554689 w 1007840"/>
                  <a:gd name="connsiteY431" fmla="*/ 546140 h 1291220"/>
                  <a:gd name="connsiteX432" fmla="*/ 556788 w 1007840"/>
                  <a:gd name="connsiteY432" fmla="*/ 546775 h 1291220"/>
                  <a:gd name="connsiteX433" fmla="*/ 557515 w 1007840"/>
                  <a:gd name="connsiteY433" fmla="*/ 547499 h 1291220"/>
                  <a:gd name="connsiteX434" fmla="*/ 558196 w 1007840"/>
                  <a:gd name="connsiteY434" fmla="*/ 547499 h 1291220"/>
                  <a:gd name="connsiteX435" fmla="*/ 559223 w 1007840"/>
                  <a:gd name="connsiteY435" fmla="*/ 546445 h 1291220"/>
                  <a:gd name="connsiteX436" fmla="*/ 558542 w 1007840"/>
                  <a:gd name="connsiteY436" fmla="*/ 545048 h 1291220"/>
                  <a:gd name="connsiteX437" fmla="*/ 556788 w 1007840"/>
                  <a:gd name="connsiteY437" fmla="*/ 544019 h 1291220"/>
                  <a:gd name="connsiteX438" fmla="*/ 459997 w 1007840"/>
                  <a:gd name="connsiteY438" fmla="*/ 592419 h 1291220"/>
                  <a:gd name="connsiteX439" fmla="*/ 460682 w 1007840"/>
                  <a:gd name="connsiteY439" fmla="*/ 591695 h 1291220"/>
                  <a:gd name="connsiteX440" fmla="*/ 463527 w 1007840"/>
                  <a:gd name="connsiteY440" fmla="*/ 591708 h 1291220"/>
                  <a:gd name="connsiteX441" fmla="*/ 464886 w 1007840"/>
                  <a:gd name="connsiteY441" fmla="*/ 590984 h 1291220"/>
                  <a:gd name="connsiteX442" fmla="*/ 465242 w 1007840"/>
                  <a:gd name="connsiteY442" fmla="*/ 589257 h 1291220"/>
                  <a:gd name="connsiteX443" fmla="*/ 464188 w 1007840"/>
                  <a:gd name="connsiteY443" fmla="*/ 588177 h 1291220"/>
                  <a:gd name="connsiteX444" fmla="*/ 462079 w 1007840"/>
                  <a:gd name="connsiteY444" fmla="*/ 587479 h 1291220"/>
                  <a:gd name="connsiteX445" fmla="*/ 461394 w 1007840"/>
                  <a:gd name="connsiteY445" fmla="*/ 588203 h 1291220"/>
                  <a:gd name="connsiteX446" fmla="*/ 451576 w 1007840"/>
                  <a:gd name="connsiteY446" fmla="*/ 588152 h 1291220"/>
                  <a:gd name="connsiteX447" fmla="*/ 450827 w 1007840"/>
                  <a:gd name="connsiteY447" fmla="*/ 587479 h 1291220"/>
                  <a:gd name="connsiteX448" fmla="*/ 448757 w 1007840"/>
                  <a:gd name="connsiteY448" fmla="*/ 587530 h 1291220"/>
                  <a:gd name="connsiteX449" fmla="*/ 448046 w 1007840"/>
                  <a:gd name="connsiteY449" fmla="*/ 586806 h 1291220"/>
                  <a:gd name="connsiteX450" fmla="*/ 445620 w 1007840"/>
                  <a:gd name="connsiteY450" fmla="*/ 587136 h 1291220"/>
                  <a:gd name="connsiteX451" fmla="*/ 445620 w 1007840"/>
                  <a:gd name="connsiteY451" fmla="*/ 587860 h 1291220"/>
                  <a:gd name="connsiteX452" fmla="*/ 450179 w 1007840"/>
                  <a:gd name="connsiteY452" fmla="*/ 592419 h 1291220"/>
                  <a:gd name="connsiteX453" fmla="*/ 452275 w 1007840"/>
                  <a:gd name="connsiteY453" fmla="*/ 592368 h 1291220"/>
                  <a:gd name="connsiteX454" fmla="*/ 452986 w 1007840"/>
                  <a:gd name="connsiteY454" fmla="*/ 591695 h 1291220"/>
                  <a:gd name="connsiteX455" fmla="*/ 453710 w 1007840"/>
                  <a:gd name="connsiteY455" fmla="*/ 592394 h 1291220"/>
                  <a:gd name="connsiteX456" fmla="*/ 459997 w 1007840"/>
                  <a:gd name="connsiteY456" fmla="*/ 592419 h 1291220"/>
                  <a:gd name="connsiteX457" fmla="*/ 366359 w 1007840"/>
                  <a:gd name="connsiteY457" fmla="*/ 603290 h 1291220"/>
                  <a:gd name="connsiteX458" fmla="*/ 366715 w 1007840"/>
                  <a:gd name="connsiteY458" fmla="*/ 602211 h 1291220"/>
                  <a:gd name="connsiteX459" fmla="*/ 368810 w 1007840"/>
                  <a:gd name="connsiteY459" fmla="*/ 602236 h 1291220"/>
                  <a:gd name="connsiteX460" fmla="*/ 369839 w 1007840"/>
                  <a:gd name="connsiteY460" fmla="*/ 600458 h 1291220"/>
                  <a:gd name="connsiteX461" fmla="*/ 368810 w 1007840"/>
                  <a:gd name="connsiteY461" fmla="*/ 599430 h 1291220"/>
                  <a:gd name="connsiteX462" fmla="*/ 367413 w 1007840"/>
                  <a:gd name="connsiteY462" fmla="*/ 599430 h 1291220"/>
                  <a:gd name="connsiteX463" fmla="*/ 367058 w 1007840"/>
                  <a:gd name="connsiteY463" fmla="*/ 598350 h 1291220"/>
                  <a:gd name="connsiteX464" fmla="*/ 369141 w 1007840"/>
                  <a:gd name="connsiteY464" fmla="*/ 594172 h 1291220"/>
                  <a:gd name="connsiteX465" fmla="*/ 371592 w 1007840"/>
                  <a:gd name="connsiteY465" fmla="*/ 592394 h 1291220"/>
                  <a:gd name="connsiteX466" fmla="*/ 373001 w 1007840"/>
                  <a:gd name="connsiteY466" fmla="*/ 592394 h 1291220"/>
                  <a:gd name="connsiteX467" fmla="*/ 374779 w 1007840"/>
                  <a:gd name="connsiteY467" fmla="*/ 590667 h 1291220"/>
                  <a:gd name="connsiteX468" fmla="*/ 374729 w 1007840"/>
                  <a:gd name="connsiteY468" fmla="*/ 588533 h 1291220"/>
                  <a:gd name="connsiteX469" fmla="*/ 373725 w 1007840"/>
                  <a:gd name="connsiteY469" fmla="*/ 587479 h 1291220"/>
                  <a:gd name="connsiteX470" fmla="*/ 369522 w 1007840"/>
                  <a:gd name="connsiteY470" fmla="*/ 587504 h 1291220"/>
                  <a:gd name="connsiteX471" fmla="*/ 367439 w 1007840"/>
                  <a:gd name="connsiteY471" fmla="*/ 586082 h 1291220"/>
                  <a:gd name="connsiteX472" fmla="*/ 365280 w 1007840"/>
                  <a:gd name="connsiteY472" fmla="*/ 586082 h 1291220"/>
                  <a:gd name="connsiteX473" fmla="*/ 364607 w 1007840"/>
                  <a:gd name="connsiteY473" fmla="*/ 585396 h 1291220"/>
                  <a:gd name="connsiteX474" fmla="*/ 358968 w 1007840"/>
                  <a:gd name="connsiteY474" fmla="*/ 585358 h 1291220"/>
                  <a:gd name="connsiteX475" fmla="*/ 358295 w 1007840"/>
                  <a:gd name="connsiteY475" fmla="*/ 586082 h 1291220"/>
                  <a:gd name="connsiteX476" fmla="*/ 356898 w 1007840"/>
                  <a:gd name="connsiteY476" fmla="*/ 586082 h 1291220"/>
                  <a:gd name="connsiteX477" fmla="*/ 355856 w 1007840"/>
                  <a:gd name="connsiteY477" fmla="*/ 585053 h 1291220"/>
                  <a:gd name="connsiteX478" fmla="*/ 355818 w 1007840"/>
                  <a:gd name="connsiteY478" fmla="*/ 582920 h 1291220"/>
                  <a:gd name="connsiteX479" fmla="*/ 356517 w 1007840"/>
                  <a:gd name="connsiteY479" fmla="*/ 581548 h 1291220"/>
                  <a:gd name="connsiteX480" fmla="*/ 359692 w 1007840"/>
                  <a:gd name="connsiteY480" fmla="*/ 578360 h 1291220"/>
                  <a:gd name="connsiteX481" fmla="*/ 362498 w 1007840"/>
                  <a:gd name="connsiteY481" fmla="*/ 576989 h 1291220"/>
                  <a:gd name="connsiteX482" fmla="*/ 364251 w 1007840"/>
                  <a:gd name="connsiteY482" fmla="*/ 575211 h 1291220"/>
                  <a:gd name="connsiteX483" fmla="*/ 363210 w 1007840"/>
                  <a:gd name="connsiteY483" fmla="*/ 573458 h 1291220"/>
                  <a:gd name="connsiteX484" fmla="*/ 358625 w 1007840"/>
                  <a:gd name="connsiteY484" fmla="*/ 571680 h 1291220"/>
                  <a:gd name="connsiteX485" fmla="*/ 358650 w 1007840"/>
                  <a:gd name="connsiteY485" fmla="*/ 568937 h 1291220"/>
                  <a:gd name="connsiteX486" fmla="*/ 359323 w 1007840"/>
                  <a:gd name="connsiteY486" fmla="*/ 567489 h 1291220"/>
                  <a:gd name="connsiteX487" fmla="*/ 363883 w 1007840"/>
                  <a:gd name="connsiteY487" fmla="*/ 562930 h 1291220"/>
                  <a:gd name="connsiteX488" fmla="*/ 364632 w 1007840"/>
                  <a:gd name="connsiteY488" fmla="*/ 562930 h 1291220"/>
                  <a:gd name="connsiteX489" fmla="*/ 365254 w 1007840"/>
                  <a:gd name="connsiteY489" fmla="*/ 561533 h 1291220"/>
                  <a:gd name="connsiteX490" fmla="*/ 366016 w 1007840"/>
                  <a:gd name="connsiteY490" fmla="*/ 561533 h 1291220"/>
                  <a:gd name="connsiteX491" fmla="*/ 367439 w 1007840"/>
                  <a:gd name="connsiteY491" fmla="*/ 560148 h 1291220"/>
                  <a:gd name="connsiteX492" fmla="*/ 369522 w 1007840"/>
                  <a:gd name="connsiteY492" fmla="*/ 560148 h 1291220"/>
                  <a:gd name="connsiteX493" fmla="*/ 370220 w 1007840"/>
                  <a:gd name="connsiteY493" fmla="*/ 559425 h 1291220"/>
                  <a:gd name="connsiteX494" fmla="*/ 373725 w 1007840"/>
                  <a:gd name="connsiteY494" fmla="*/ 558726 h 1291220"/>
                  <a:gd name="connsiteX495" fmla="*/ 375478 w 1007840"/>
                  <a:gd name="connsiteY495" fmla="*/ 560479 h 1291220"/>
                  <a:gd name="connsiteX496" fmla="*/ 376202 w 1007840"/>
                  <a:gd name="connsiteY496" fmla="*/ 563285 h 1291220"/>
                  <a:gd name="connsiteX497" fmla="*/ 377561 w 1007840"/>
                  <a:gd name="connsiteY497" fmla="*/ 565406 h 1291220"/>
                  <a:gd name="connsiteX498" fmla="*/ 377535 w 1007840"/>
                  <a:gd name="connsiteY498" fmla="*/ 567489 h 1291220"/>
                  <a:gd name="connsiteX499" fmla="*/ 378983 w 1007840"/>
                  <a:gd name="connsiteY499" fmla="*/ 569623 h 1291220"/>
                  <a:gd name="connsiteX500" fmla="*/ 379656 w 1007840"/>
                  <a:gd name="connsiteY500" fmla="*/ 573102 h 1291220"/>
                  <a:gd name="connsiteX501" fmla="*/ 380736 w 1007840"/>
                  <a:gd name="connsiteY501" fmla="*/ 574182 h 1291220"/>
                  <a:gd name="connsiteX502" fmla="*/ 382145 w 1007840"/>
                  <a:gd name="connsiteY502" fmla="*/ 574182 h 1291220"/>
                  <a:gd name="connsiteX503" fmla="*/ 383174 w 1007840"/>
                  <a:gd name="connsiteY503" fmla="*/ 573128 h 1291220"/>
                  <a:gd name="connsiteX504" fmla="*/ 383199 w 1007840"/>
                  <a:gd name="connsiteY504" fmla="*/ 571718 h 1291220"/>
                  <a:gd name="connsiteX505" fmla="*/ 383873 w 1007840"/>
                  <a:gd name="connsiteY505" fmla="*/ 570994 h 1291220"/>
                  <a:gd name="connsiteX506" fmla="*/ 383199 w 1007840"/>
                  <a:gd name="connsiteY506" fmla="*/ 569597 h 1291220"/>
                  <a:gd name="connsiteX507" fmla="*/ 383212 w 1007840"/>
                  <a:gd name="connsiteY507" fmla="*/ 567514 h 1291220"/>
                  <a:gd name="connsiteX508" fmla="*/ 384965 w 1007840"/>
                  <a:gd name="connsiteY508" fmla="*/ 565736 h 1291220"/>
                  <a:gd name="connsiteX509" fmla="*/ 387378 w 1007840"/>
                  <a:gd name="connsiteY509" fmla="*/ 564682 h 1291220"/>
                  <a:gd name="connsiteX510" fmla="*/ 387378 w 1007840"/>
                  <a:gd name="connsiteY510" fmla="*/ 561876 h 1291220"/>
                  <a:gd name="connsiteX511" fmla="*/ 386705 w 1007840"/>
                  <a:gd name="connsiteY511" fmla="*/ 561152 h 1291220"/>
                  <a:gd name="connsiteX512" fmla="*/ 386654 w 1007840"/>
                  <a:gd name="connsiteY512" fmla="*/ 559805 h 1291220"/>
                  <a:gd name="connsiteX513" fmla="*/ 385295 w 1007840"/>
                  <a:gd name="connsiteY513" fmla="*/ 559069 h 1291220"/>
                  <a:gd name="connsiteX514" fmla="*/ 384927 w 1007840"/>
                  <a:gd name="connsiteY514" fmla="*/ 558040 h 1291220"/>
                  <a:gd name="connsiteX515" fmla="*/ 380736 w 1007840"/>
                  <a:gd name="connsiteY515" fmla="*/ 555919 h 1291220"/>
                  <a:gd name="connsiteX516" fmla="*/ 380393 w 1007840"/>
                  <a:gd name="connsiteY516" fmla="*/ 554891 h 1291220"/>
                  <a:gd name="connsiteX517" fmla="*/ 376151 w 1007840"/>
                  <a:gd name="connsiteY517" fmla="*/ 551385 h 1291220"/>
                  <a:gd name="connsiteX518" fmla="*/ 375427 w 1007840"/>
                  <a:gd name="connsiteY518" fmla="*/ 549938 h 1291220"/>
                  <a:gd name="connsiteX519" fmla="*/ 375478 w 1007840"/>
                  <a:gd name="connsiteY519" fmla="*/ 544388 h 1291220"/>
                  <a:gd name="connsiteX520" fmla="*/ 376151 w 1007840"/>
                  <a:gd name="connsiteY520" fmla="*/ 543664 h 1291220"/>
                  <a:gd name="connsiteX521" fmla="*/ 376176 w 1007840"/>
                  <a:gd name="connsiteY521" fmla="*/ 540857 h 1291220"/>
                  <a:gd name="connsiteX522" fmla="*/ 374754 w 1007840"/>
                  <a:gd name="connsiteY522" fmla="*/ 538736 h 1291220"/>
                  <a:gd name="connsiteX523" fmla="*/ 375453 w 1007840"/>
                  <a:gd name="connsiteY523" fmla="*/ 537326 h 1291220"/>
                  <a:gd name="connsiteX524" fmla="*/ 375135 w 1007840"/>
                  <a:gd name="connsiteY524" fmla="*/ 534850 h 1291220"/>
                  <a:gd name="connsiteX525" fmla="*/ 373725 w 1007840"/>
                  <a:gd name="connsiteY525" fmla="*/ 534177 h 1291220"/>
                  <a:gd name="connsiteX526" fmla="*/ 366016 w 1007840"/>
                  <a:gd name="connsiteY526" fmla="*/ 534177 h 1291220"/>
                  <a:gd name="connsiteX527" fmla="*/ 365254 w 1007840"/>
                  <a:gd name="connsiteY527" fmla="*/ 534901 h 1291220"/>
                  <a:gd name="connsiteX528" fmla="*/ 364581 w 1007840"/>
                  <a:gd name="connsiteY528" fmla="*/ 534901 h 1291220"/>
                  <a:gd name="connsiteX529" fmla="*/ 362879 w 1007840"/>
                  <a:gd name="connsiteY529" fmla="*/ 536628 h 1291220"/>
                  <a:gd name="connsiteX530" fmla="*/ 364937 w 1007840"/>
                  <a:gd name="connsiteY530" fmla="*/ 540832 h 1291220"/>
                  <a:gd name="connsiteX531" fmla="*/ 364251 w 1007840"/>
                  <a:gd name="connsiteY531" fmla="*/ 541568 h 1291220"/>
                  <a:gd name="connsiteX532" fmla="*/ 364226 w 1007840"/>
                  <a:gd name="connsiteY532" fmla="*/ 543638 h 1291220"/>
                  <a:gd name="connsiteX533" fmla="*/ 363553 w 1007840"/>
                  <a:gd name="connsiteY533" fmla="*/ 545048 h 1291220"/>
                  <a:gd name="connsiteX534" fmla="*/ 359717 w 1007840"/>
                  <a:gd name="connsiteY534" fmla="*/ 549607 h 1291220"/>
                  <a:gd name="connsiteX535" fmla="*/ 357939 w 1007840"/>
                  <a:gd name="connsiteY535" fmla="*/ 549976 h 1291220"/>
                  <a:gd name="connsiteX536" fmla="*/ 357596 w 1007840"/>
                  <a:gd name="connsiteY536" fmla="*/ 554535 h 1291220"/>
                  <a:gd name="connsiteX537" fmla="*/ 354764 w 1007840"/>
                  <a:gd name="connsiteY537" fmla="*/ 555246 h 1291220"/>
                  <a:gd name="connsiteX538" fmla="*/ 354104 w 1007840"/>
                  <a:gd name="connsiteY538" fmla="*/ 555919 h 1291220"/>
                  <a:gd name="connsiteX539" fmla="*/ 352707 w 1007840"/>
                  <a:gd name="connsiteY539" fmla="*/ 555221 h 1291220"/>
                  <a:gd name="connsiteX540" fmla="*/ 350548 w 1007840"/>
                  <a:gd name="connsiteY540" fmla="*/ 553811 h 1291220"/>
                  <a:gd name="connsiteX541" fmla="*/ 350205 w 1007840"/>
                  <a:gd name="connsiteY541" fmla="*/ 554141 h 1291220"/>
                  <a:gd name="connsiteX542" fmla="*/ 349532 w 1007840"/>
                  <a:gd name="connsiteY542" fmla="*/ 555589 h 1291220"/>
                  <a:gd name="connsiteX543" fmla="*/ 351602 w 1007840"/>
                  <a:gd name="connsiteY543" fmla="*/ 559755 h 1291220"/>
                  <a:gd name="connsiteX544" fmla="*/ 351627 w 1007840"/>
                  <a:gd name="connsiteY544" fmla="*/ 561202 h 1291220"/>
                  <a:gd name="connsiteX545" fmla="*/ 350548 w 1007840"/>
                  <a:gd name="connsiteY545" fmla="*/ 562955 h 1291220"/>
                  <a:gd name="connsiteX546" fmla="*/ 347767 w 1007840"/>
                  <a:gd name="connsiteY546" fmla="*/ 562930 h 1291220"/>
                  <a:gd name="connsiteX547" fmla="*/ 341086 w 1007840"/>
                  <a:gd name="connsiteY547" fmla="*/ 569623 h 1291220"/>
                  <a:gd name="connsiteX548" fmla="*/ 339702 w 1007840"/>
                  <a:gd name="connsiteY548" fmla="*/ 572404 h 1291220"/>
                  <a:gd name="connsiteX549" fmla="*/ 339004 w 1007840"/>
                  <a:gd name="connsiteY549" fmla="*/ 578741 h 1291220"/>
                  <a:gd name="connsiteX550" fmla="*/ 338305 w 1007840"/>
                  <a:gd name="connsiteY550" fmla="*/ 579414 h 1291220"/>
                  <a:gd name="connsiteX551" fmla="*/ 338280 w 1007840"/>
                  <a:gd name="connsiteY551" fmla="*/ 582196 h 1291220"/>
                  <a:gd name="connsiteX552" fmla="*/ 337606 w 1007840"/>
                  <a:gd name="connsiteY552" fmla="*/ 582920 h 1291220"/>
                  <a:gd name="connsiteX553" fmla="*/ 337606 w 1007840"/>
                  <a:gd name="connsiteY553" fmla="*/ 584329 h 1291220"/>
                  <a:gd name="connsiteX554" fmla="*/ 336895 w 1007840"/>
                  <a:gd name="connsiteY554" fmla="*/ 585053 h 1291220"/>
                  <a:gd name="connsiteX555" fmla="*/ 336895 w 1007840"/>
                  <a:gd name="connsiteY555" fmla="*/ 586450 h 1291220"/>
                  <a:gd name="connsiteX556" fmla="*/ 336222 w 1007840"/>
                  <a:gd name="connsiteY556" fmla="*/ 587136 h 1291220"/>
                  <a:gd name="connsiteX557" fmla="*/ 336171 w 1007840"/>
                  <a:gd name="connsiteY557" fmla="*/ 592064 h 1291220"/>
                  <a:gd name="connsiteX558" fmla="*/ 337606 w 1007840"/>
                  <a:gd name="connsiteY558" fmla="*/ 593473 h 1291220"/>
                  <a:gd name="connsiteX559" fmla="*/ 337581 w 1007840"/>
                  <a:gd name="connsiteY559" fmla="*/ 594184 h 1291220"/>
                  <a:gd name="connsiteX560" fmla="*/ 339004 w 1007840"/>
                  <a:gd name="connsiteY560" fmla="*/ 594819 h 1291220"/>
                  <a:gd name="connsiteX561" fmla="*/ 339677 w 1007840"/>
                  <a:gd name="connsiteY561" fmla="*/ 596953 h 1291220"/>
                  <a:gd name="connsiteX562" fmla="*/ 342140 w 1007840"/>
                  <a:gd name="connsiteY562" fmla="*/ 599430 h 1291220"/>
                  <a:gd name="connsiteX563" fmla="*/ 344922 w 1007840"/>
                  <a:gd name="connsiteY563" fmla="*/ 600128 h 1291220"/>
                  <a:gd name="connsiteX564" fmla="*/ 347017 w 1007840"/>
                  <a:gd name="connsiteY564" fmla="*/ 602211 h 1291220"/>
                  <a:gd name="connsiteX565" fmla="*/ 348503 w 1007840"/>
                  <a:gd name="connsiteY565" fmla="*/ 602211 h 1291220"/>
                  <a:gd name="connsiteX566" fmla="*/ 349176 w 1007840"/>
                  <a:gd name="connsiteY566" fmla="*/ 602960 h 1291220"/>
                  <a:gd name="connsiteX567" fmla="*/ 349532 w 1007840"/>
                  <a:gd name="connsiteY567" fmla="*/ 601157 h 1291220"/>
                  <a:gd name="connsiteX568" fmla="*/ 353329 w 1007840"/>
                  <a:gd name="connsiteY568" fmla="*/ 597321 h 1291220"/>
                  <a:gd name="connsiteX569" fmla="*/ 354764 w 1007840"/>
                  <a:gd name="connsiteY569" fmla="*/ 596597 h 1291220"/>
                  <a:gd name="connsiteX570" fmla="*/ 355488 w 1007840"/>
                  <a:gd name="connsiteY570" fmla="*/ 597321 h 1291220"/>
                  <a:gd name="connsiteX571" fmla="*/ 356860 w 1007840"/>
                  <a:gd name="connsiteY571" fmla="*/ 597321 h 1291220"/>
                  <a:gd name="connsiteX572" fmla="*/ 359692 w 1007840"/>
                  <a:gd name="connsiteY572" fmla="*/ 598706 h 1291220"/>
                  <a:gd name="connsiteX573" fmla="*/ 360746 w 1007840"/>
                  <a:gd name="connsiteY573" fmla="*/ 600458 h 1291220"/>
                  <a:gd name="connsiteX574" fmla="*/ 360746 w 1007840"/>
                  <a:gd name="connsiteY574" fmla="*/ 601855 h 1291220"/>
                  <a:gd name="connsiteX575" fmla="*/ 362498 w 1007840"/>
                  <a:gd name="connsiteY575" fmla="*/ 603582 h 1291220"/>
                  <a:gd name="connsiteX576" fmla="*/ 363222 w 1007840"/>
                  <a:gd name="connsiteY576" fmla="*/ 603608 h 1291220"/>
                  <a:gd name="connsiteX577" fmla="*/ 363908 w 1007840"/>
                  <a:gd name="connsiteY577" fmla="*/ 605056 h 1291220"/>
                  <a:gd name="connsiteX578" fmla="*/ 366359 w 1007840"/>
                  <a:gd name="connsiteY578" fmla="*/ 603290 h 1291220"/>
                  <a:gd name="connsiteX579" fmla="*/ 503837 w 1007840"/>
                  <a:gd name="connsiteY579" fmla="*/ 608192 h 1291220"/>
                  <a:gd name="connsiteX580" fmla="*/ 505589 w 1007840"/>
                  <a:gd name="connsiteY580" fmla="*/ 607126 h 1291220"/>
                  <a:gd name="connsiteX581" fmla="*/ 506970 w 1007840"/>
                  <a:gd name="connsiteY581" fmla="*/ 607824 h 1291220"/>
                  <a:gd name="connsiteX582" fmla="*/ 509096 w 1007840"/>
                  <a:gd name="connsiteY582" fmla="*/ 610631 h 1291220"/>
                  <a:gd name="connsiteX583" fmla="*/ 509770 w 1007840"/>
                  <a:gd name="connsiteY583" fmla="*/ 609894 h 1291220"/>
                  <a:gd name="connsiteX584" fmla="*/ 512229 w 1007840"/>
                  <a:gd name="connsiteY584" fmla="*/ 608891 h 1291220"/>
                  <a:gd name="connsiteX585" fmla="*/ 512929 w 1007840"/>
                  <a:gd name="connsiteY585" fmla="*/ 606097 h 1291220"/>
                  <a:gd name="connsiteX586" fmla="*/ 508344 w 1007840"/>
                  <a:gd name="connsiteY586" fmla="*/ 601487 h 1291220"/>
                  <a:gd name="connsiteX587" fmla="*/ 506989 w 1007840"/>
                  <a:gd name="connsiteY587" fmla="*/ 600814 h 1291220"/>
                  <a:gd name="connsiteX588" fmla="*/ 506264 w 1007840"/>
                  <a:gd name="connsiteY588" fmla="*/ 601538 h 1291220"/>
                  <a:gd name="connsiteX589" fmla="*/ 504838 w 1007840"/>
                  <a:gd name="connsiteY589" fmla="*/ 601538 h 1291220"/>
                  <a:gd name="connsiteX590" fmla="*/ 502783 w 1007840"/>
                  <a:gd name="connsiteY590" fmla="*/ 603633 h 1291220"/>
                  <a:gd name="connsiteX591" fmla="*/ 502032 w 1007840"/>
                  <a:gd name="connsiteY591" fmla="*/ 603633 h 1291220"/>
                  <a:gd name="connsiteX592" fmla="*/ 501358 w 1007840"/>
                  <a:gd name="connsiteY592" fmla="*/ 604319 h 1291220"/>
                  <a:gd name="connsiteX593" fmla="*/ 499952 w 1007840"/>
                  <a:gd name="connsiteY593" fmla="*/ 604294 h 1291220"/>
                  <a:gd name="connsiteX594" fmla="*/ 498898 w 1007840"/>
                  <a:gd name="connsiteY594" fmla="*/ 605373 h 1291220"/>
                  <a:gd name="connsiteX595" fmla="*/ 499650 w 1007840"/>
                  <a:gd name="connsiteY595" fmla="*/ 606097 h 1291220"/>
                  <a:gd name="connsiteX596" fmla="*/ 500305 w 1007840"/>
                  <a:gd name="connsiteY596" fmla="*/ 609577 h 1291220"/>
                  <a:gd name="connsiteX597" fmla="*/ 501377 w 1007840"/>
                  <a:gd name="connsiteY597" fmla="*/ 610631 h 1291220"/>
                  <a:gd name="connsiteX598" fmla="*/ 502738 w 1007840"/>
                  <a:gd name="connsiteY598" fmla="*/ 610656 h 1291220"/>
                  <a:gd name="connsiteX599" fmla="*/ 503837 w 1007840"/>
                  <a:gd name="connsiteY599" fmla="*/ 608192 h 1291220"/>
                  <a:gd name="connsiteX600" fmla="*/ 354764 w 1007840"/>
                  <a:gd name="connsiteY600" fmla="*/ 605741 h 1291220"/>
                  <a:gd name="connsiteX601" fmla="*/ 354091 w 1007840"/>
                  <a:gd name="connsiteY601" fmla="*/ 604992 h 1291220"/>
                  <a:gd name="connsiteX602" fmla="*/ 351983 w 1007840"/>
                  <a:gd name="connsiteY602" fmla="*/ 605043 h 1291220"/>
                  <a:gd name="connsiteX603" fmla="*/ 350205 w 1007840"/>
                  <a:gd name="connsiteY603" fmla="*/ 607494 h 1291220"/>
                  <a:gd name="connsiteX604" fmla="*/ 351627 w 1007840"/>
                  <a:gd name="connsiteY604" fmla="*/ 609577 h 1291220"/>
                  <a:gd name="connsiteX605" fmla="*/ 352339 w 1007840"/>
                  <a:gd name="connsiteY605" fmla="*/ 612384 h 1291220"/>
                  <a:gd name="connsiteX606" fmla="*/ 354091 w 1007840"/>
                  <a:gd name="connsiteY606" fmla="*/ 612726 h 1291220"/>
                  <a:gd name="connsiteX607" fmla="*/ 354764 w 1007840"/>
                  <a:gd name="connsiteY607" fmla="*/ 613463 h 1291220"/>
                  <a:gd name="connsiteX608" fmla="*/ 356187 w 1007840"/>
                  <a:gd name="connsiteY608" fmla="*/ 613438 h 1291220"/>
                  <a:gd name="connsiteX609" fmla="*/ 358650 w 1007840"/>
                  <a:gd name="connsiteY609" fmla="*/ 610301 h 1291220"/>
                  <a:gd name="connsiteX610" fmla="*/ 358650 w 1007840"/>
                  <a:gd name="connsiteY610" fmla="*/ 609577 h 1291220"/>
                  <a:gd name="connsiteX611" fmla="*/ 356517 w 1007840"/>
                  <a:gd name="connsiteY611" fmla="*/ 608192 h 1291220"/>
                  <a:gd name="connsiteX612" fmla="*/ 356517 w 1007840"/>
                  <a:gd name="connsiteY612" fmla="*/ 606072 h 1291220"/>
                  <a:gd name="connsiteX613" fmla="*/ 354764 w 1007840"/>
                  <a:gd name="connsiteY613" fmla="*/ 605741 h 1291220"/>
                  <a:gd name="connsiteX614" fmla="*/ 486628 w 1007840"/>
                  <a:gd name="connsiteY614" fmla="*/ 612053 h 1291220"/>
                  <a:gd name="connsiteX615" fmla="*/ 485244 w 1007840"/>
                  <a:gd name="connsiteY615" fmla="*/ 612053 h 1291220"/>
                  <a:gd name="connsiteX616" fmla="*/ 484850 w 1007840"/>
                  <a:gd name="connsiteY616" fmla="*/ 612409 h 1291220"/>
                  <a:gd name="connsiteX617" fmla="*/ 484850 w 1007840"/>
                  <a:gd name="connsiteY617" fmla="*/ 613057 h 1291220"/>
                  <a:gd name="connsiteX618" fmla="*/ 485930 w 1007840"/>
                  <a:gd name="connsiteY618" fmla="*/ 614136 h 1291220"/>
                  <a:gd name="connsiteX619" fmla="*/ 486603 w 1007840"/>
                  <a:gd name="connsiteY619" fmla="*/ 614136 h 1291220"/>
                  <a:gd name="connsiteX620" fmla="*/ 486997 w 1007840"/>
                  <a:gd name="connsiteY620" fmla="*/ 613806 h 1291220"/>
                  <a:gd name="connsiteX621" fmla="*/ 486997 w 1007840"/>
                  <a:gd name="connsiteY621" fmla="*/ 612409 h 1291220"/>
                  <a:gd name="connsiteX622" fmla="*/ 486628 w 1007840"/>
                  <a:gd name="connsiteY622" fmla="*/ 612053 h 1291220"/>
                  <a:gd name="connsiteX623" fmla="*/ 348122 w 1007840"/>
                  <a:gd name="connsiteY623" fmla="*/ 641162 h 1291220"/>
                  <a:gd name="connsiteX624" fmla="*/ 347767 w 1007840"/>
                  <a:gd name="connsiteY624" fmla="*/ 640768 h 1291220"/>
                  <a:gd name="connsiteX625" fmla="*/ 347043 w 1007840"/>
                  <a:gd name="connsiteY625" fmla="*/ 640806 h 1291220"/>
                  <a:gd name="connsiteX626" fmla="*/ 346700 w 1007840"/>
                  <a:gd name="connsiteY626" fmla="*/ 641162 h 1291220"/>
                  <a:gd name="connsiteX627" fmla="*/ 346738 w 1007840"/>
                  <a:gd name="connsiteY627" fmla="*/ 642559 h 1291220"/>
                  <a:gd name="connsiteX628" fmla="*/ 347017 w 1007840"/>
                  <a:gd name="connsiteY628" fmla="*/ 642889 h 1291220"/>
                  <a:gd name="connsiteX629" fmla="*/ 348122 w 1007840"/>
                  <a:gd name="connsiteY629" fmla="*/ 641848 h 1291220"/>
                  <a:gd name="connsiteX630" fmla="*/ 348122 w 1007840"/>
                  <a:gd name="connsiteY630" fmla="*/ 641162 h 1291220"/>
                  <a:gd name="connsiteX631" fmla="*/ 563429 w 1007840"/>
                  <a:gd name="connsiteY631" fmla="*/ 697956 h 1291220"/>
                  <a:gd name="connsiteX632" fmla="*/ 562375 w 1007840"/>
                  <a:gd name="connsiteY632" fmla="*/ 696902 h 1291220"/>
                  <a:gd name="connsiteX633" fmla="*/ 561001 w 1007840"/>
                  <a:gd name="connsiteY633" fmla="*/ 696953 h 1291220"/>
                  <a:gd name="connsiteX634" fmla="*/ 560675 w 1007840"/>
                  <a:gd name="connsiteY634" fmla="*/ 697270 h 1291220"/>
                  <a:gd name="connsiteX635" fmla="*/ 560675 w 1007840"/>
                  <a:gd name="connsiteY635" fmla="*/ 697956 h 1291220"/>
                  <a:gd name="connsiteX636" fmla="*/ 561348 w 1007840"/>
                  <a:gd name="connsiteY636" fmla="*/ 698680 h 1291220"/>
                  <a:gd name="connsiteX637" fmla="*/ 561329 w 1007840"/>
                  <a:gd name="connsiteY637" fmla="*/ 699353 h 1291220"/>
                  <a:gd name="connsiteX638" fmla="*/ 561675 w 1007840"/>
                  <a:gd name="connsiteY638" fmla="*/ 699709 h 1291220"/>
                  <a:gd name="connsiteX639" fmla="*/ 563102 w 1007840"/>
                  <a:gd name="connsiteY639" fmla="*/ 699709 h 1291220"/>
                  <a:gd name="connsiteX640" fmla="*/ 563429 w 1007840"/>
                  <a:gd name="connsiteY640" fmla="*/ 699353 h 1291220"/>
                  <a:gd name="connsiteX641" fmla="*/ 563429 w 1007840"/>
                  <a:gd name="connsiteY641" fmla="*/ 697956 h 1291220"/>
                  <a:gd name="connsiteX642" fmla="*/ 654987 w 1007840"/>
                  <a:gd name="connsiteY642" fmla="*/ 703938 h 1291220"/>
                  <a:gd name="connsiteX643" fmla="*/ 654262 w 1007840"/>
                  <a:gd name="connsiteY643" fmla="*/ 703938 h 1291220"/>
                  <a:gd name="connsiteX644" fmla="*/ 653909 w 1007840"/>
                  <a:gd name="connsiteY644" fmla="*/ 704268 h 1291220"/>
                  <a:gd name="connsiteX645" fmla="*/ 653909 w 1007840"/>
                  <a:gd name="connsiteY645" fmla="*/ 704992 h 1291220"/>
                  <a:gd name="connsiteX646" fmla="*/ 654987 w 1007840"/>
                  <a:gd name="connsiteY646" fmla="*/ 706071 h 1291220"/>
                  <a:gd name="connsiteX647" fmla="*/ 655668 w 1007840"/>
                  <a:gd name="connsiteY647" fmla="*/ 706071 h 1291220"/>
                  <a:gd name="connsiteX648" fmla="*/ 656015 w 1007840"/>
                  <a:gd name="connsiteY648" fmla="*/ 705665 h 1291220"/>
                  <a:gd name="connsiteX649" fmla="*/ 656015 w 1007840"/>
                  <a:gd name="connsiteY649" fmla="*/ 704941 h 1291220"/>
                  <a:gd name="connsiteX650" fmla="*/ 654987 w 1007840"/>
                  <a:gd name="connsiteY650" fmla="*/ 703938 h 1291220"/>
                  <a:gd name="connsiteX651" fmla="*/ 322900 w 1007840"/>
                  <a:gd name="connsiteY651" fmla="*/ 713412 h 1291220"/>
                  <a:gd name="connsiteX652" fmla="*/ 322493 w 1007840"/>
                  <a:gd name="connsiteY652" fmla="*/ 713006 h 1291220"/>
                  <a:gd name="connsiteX653" fmla="*/ 321465 w 1007840"/>
                  <a:gd name="connsiteY653" fmla="*/ 714136 h 1291220"/>
                  <a:gd name="connsiteX654" fmla="*/ 321465 w 1007840"/>
                  <a:gd name="connsiteY654" fmla="*/ 715469 h 1291220"/>
                  <a:gd name="connsiteX655" fmla="*/ 321795 w 1007840"/>
                  <a:gd name="connsiteY655" fmla="*/ 715863 h 1291220"/>
                  <a:gd name="connsiteX656" fmla="*/ 322493 w 1007840"/>
                  <a:gd name="connsiteY656" fmla="*/ 715863 h 1291220"/>
                  <a:gd name="connsiteX657" fmla="*/ 323573 w 1007840"/>
                  <a:gd name="connsiteY657" fmla="*/ 714809 h 1291220"/>
                  <a:gd name="connsiteX658" fmla="*/ 322900 w 1007840"/>
                  <a:gd name="connsiteY658" fmla="*/ 714085 h 1291220"/>
                  <a:gd name="connsiteX659" fmla="*/ 322900 w 1007840"/>
                  <a:gd name="connsiteY659" fmla="*/ 713412 h 1291220"/>
                  <a:gd name="connsiteX660" fmla="*/ 324653 w 1007840"/>
                  <a:gd name="connsiteY660" fmla="*/ 715889 h 1291220"/>
                  <a:gd name="connsiteX661" fmla="*/ 323217 w 1007840"/>
                  <a:gd name="connsiteY661" fmla="*/ 715863 h 1291220"/>
                  <a:gd name="connsiteX662" fmla="*/ 322874 w 1007840"/>
                  <a:gd name="connsiteY662" fmla="*/ 716219 h 1291220"/>
                  <a:gd name="connsiteX663" fmla="*/ 322874 w 1007840"/>
                  <a:gd name="connsiteY663" fmla="*/ 717616 h 1291220"/>
                  <a:gd name="connsiteX664" fmla="*/ 323217 w 1007840"/>
                  <a:gd name="connsiteY664" fmla="*/ 717946 h 1291220"/>
                  <a:gd name="connsiteX665" fmla="*/ 324627 w 1007840"/>
                  <a:gd name="connsiteY665" fmla="*/ 717971 h 1291220"/>
                  <a:gd name="connsiteX666" fmla="*/ 324983 w 1007840"/>
                  <a:gd name="connsiteY666" fmla="*/ 717616 h 1291220"/>
                  <a:gd name="connsiteX667" fmla="*/ 324983 w 1007840"/>
                  <a:gd name="connsiteY667" fmla="*/ 716219 h 1291220"/>
                  <a:gd name="connsiteX668" fmla="*/ 324653 w 1007840"/>
                  <a:gd name="connsiteY668" fmla="*/ 715889 h 1291220"/>
                  <a:gd name="connsiteX669" fmla="*/ 275846 w 1007840"/>
                  <a:gd name="connsiteY669" fmla="*/ 726036 h 1291220"/>
                  <a:gd name="connsiteX670" fmla="*/ 275529 w 1007840"/>
                  <a:gd name="connsiteY670" fmla="*/ 725655 h 1291220"/>
                  <a:gd name="connsiteX671" fmla="*/ 274500 w 1007840"/>
                  <a:gd name="connsiteY671" fmla="*/ 726709 h 1291220"/>
                  <a:gd name="connsiteX672" fmla="*/ 274818 w 1007840"/>
                  <a:gd name="connsiteY672" fmla="*/ 727039 h 1291220"/>
                  <a:gd name="connsiteX673" fmla="*/ 275529 w 1007840"/>
                  <a:gd name="connsiteY673" fmla="*/ 727065 h 1291220"/>
                  <a:gd name="connsiteX674" fmla="*/ 275846 w 1007840"/>
                  <a:gd name="connsiteY674" fmla="*/ 726709 h 1291220"/>
                  <a:gd name="connsiteX675" fmla="*/ 275846 w 1007840"/>
                  <a:gd name="connsiteY675" fmla="*/ 726036 h 1291220"/>
                  <a:gd name="connsiteX676" fmla="*/ 298630 w 1007840"/>
                  <a:gd name="connsiteY676" fmla="*/ 734774 h 1291220"/>
                  <a:gd name="connsiteX677" fmla="*/ 300053 w 1007840"/>
                  <a:gd name="connsiteY677" fmla="*/ 733377 h 1291220"/>
                  <a:gd name="connsiteX678" fmla="*/ 301475 w 1007840"/>
                  <a:gd name="connsiteY678" fmla="*/ 733377 h 1291220"/>
                  <a:gd name="connsiteX679" fmla="*/ 302148 w 1007840"/>
                  <a:gd name="connsiteY679" fmla="*/ 734075 h 1291220"/>
                  <a:gd name="connsiteX680" fmla="*/ 303583 w 1007840"/>
                  <a:gd name="connsiteY680" fmla="*/ 733402 h 1291220"/>
                  <a:gd name="connsiteX681" fmla="*/ 304980 w 1007840"/>
                  <a:gd name="connsiteY681" fmla="*/ 733351 h 1291220"/>
                  <a:gd name="connsiteX682" fmla="*/ 307114 w 1007840"/>
                  <a:gd name="connsiteY682" fmla="*/ 732018 h 1291220"/>
                  <a:gd name="connsiteX683" fmla="*/ 309895 w 1007840"/>
                  <a:gd name="connsiteY683" fmla="*/ 731967 h 1291220"/>
                  <a:gd name="connsiteX684" fmla="*/ 312676 w 1007840"/>
                  <a:gd name="connsiteY684" fmla="*/ 729871 h 1291220"/>
                  <a:gd name="connsiteX685" fmla="*/ 315509 w 1007840"/>
                  <a:gd name="connsiteY685" fmla="*/ 729897 h 1291220"/>
                  <a:gd name="connsiteX686" fmla="*/ 317960 w 1007840"/>
                  <a:gd name="connsiteY686" fmla="*/ 728106 h 1291220"/>
                  <a:gd name="connsiteX687" fmla="*/ 315509 w 1007840"/>
                  <a:gd name="connsiteY687" fmla="*/ 723547 h 1291220"/>
                  <a:gd name="connsiteX688" fmla="*/ 314099 w 1007840"/>
                  <a:gd name="connsiteY688" fmla="*/ 723547 h 1291220"/>
                  <a:gd name="connsiteX689" fmla="*/ 312346 w 1007840"/>
                  <a:gd name="connsiteY689" fmla="*/ 722531 h 1291220"/>
                  <a:gd name="connsiteX690" fmla="*/ 313781 w 1007840"/>
                  <a:gd name="connsiteY690" fmla="*/ 719724 h 1291220"/>
                  <a:gd name="connsiteX691" fmla="*/ 313731 w 1007840"/>
                  <a:gd name="connsiteY691" fmla="*/ 718276 h 1291220"/>
                  <a:gd name="connsiteX692" fmla="*/ 314429 w 1007840"/>
                  <a:gd name="connsiteY692" fmla="*/ 717616 h 1291220"/>
                  <a:gd name="connsiteX693" fmla="*/ 315153 w 1007840"/>
                  <a:gd name="connsiteY693" fmla="*/ 714809 h 1291220"/>
                  <a:gd name="connsiteX694" fmla="*/ 317960 w 1007840"/>
                  <a:gd name="connsiteY694" fmla="*/ 712701 h 1291220"/>
                  <a:gd name="connsiteX695" fmla="*/ 317934 w 1007840"/>
                  <a:gd name="connsiteY695" fmla="*/ 707100 h 1291220"/>
                  <a:gd name="connsiteX696" fmla="*/ 320068 w 1007840"/>
                  <a:gd name="connsiteY696" fmla="*/ 702858 h 1291220"/>
                  <a:gd name="connsiteX697" fmla="*/ 320042 w 1007840"/>
                  <a:gd name="connsiteY697" fmla="*/ 700788 h 1291220"/>
                  <a:gd name="connsiteX698" fmla="*/ 318290 w 1007840"/>
                  <a:gd name="connsiteY698" fmla="*/ 699023 h 1291220"/>
                  <a:gd name="connsiteX699" fmla="*/ 315102 w 1007840"/>
                  <a:gd name="connsiteY699" fmla="*/ 697270 h 1291220"/>
                  <a:gd name="connsiteX700" fmla="*/ 316588 w 1007840"/>
                  <a:gd name="connsiteY700" fmla="*/ 691619 h 1291220"/>
                  <a:gd name="connsiteX701" fmla="*/ 318290 w 1007840"/>
                  <a:gd name="connsiteY701" fmla="*/ 689168 h 1291220"/>
                  <a:gd name="connsiteX702" fmla="*/ 318963 w 1007840"/>
                  <a:gd name="connsiteY702" fmla="*/ 689904 h 1291220"/>
                  <a:gd name="connsiteX703" fmla="*/ 321820 w 1007840"/>
                  <a:gd name="connsiteY703" fmla="*/ 689180 h 1291220"/>
                  <a:gd name="connsiteX704" fmla="*/ 322176 w 1007840"/>
                  <a:gd name="connsiteY704" fmla="*/ 686056 h 1291220"/>
                  <a:gd name="connsiteX705" fmla="*/ 321439 w 1007840"/>
                  <a:gd name="connsiteY705" fmla="*/ 685320 h 1291220"/>
                  <a:gd name="connsiteX706" fmla="*/ 323217 w 1007840"/>
                  <a:gd name="connsiteY706" fmla="*/ 683593 h 1291220"/>
                  <a:gd name="connsiteX707" fmla="*/ 325999 w 1007840"/>
                  <a:gd name="connsiteY707" fmla="*/ 682894 h 1291220"/>
                  <a:gd name="connsiteX708" fmla="*/ 328488 w 1007840"/>
                  <a:gd name="connsiteY708" fmla="*/ 685307 h 1291220"/>
                  <a:gd name="connsiteX709" fmla="*/ 328805 w 1007840"/>
                  <a:gd name="connsiteY709" fmla="*/ 687783 h 1291220"/>
                  <a:gd name="connsiteX710" fmla="*/ 330914 w 1007840"/>
                  <a:gd name="connsiteY710" fmla="*/ 687783 h 1291220"/>
                  <a:gd name="connsiteX711" fmla="*/ 333771 w 1007840"/>
                  <a:gd name="connsiteY711" fmla="*/ 685675 h 1291220"/>
                  <a:gd name="connsiteX712" fmla="*/ 335854 w 1007840"/>
                  <a:gd name="connsiteY712" fmla="*/ 685701 h 1291220"/>
                  <a:gd name="connsiteX713" fmla="*/ 337276 w 1007840"/>
                  <a:gd name="connsiteY713" fmla="*/ 686374 h 1291220"/>
                  <a:gd name="connsiteX714" fmla="*/ 339359 w 1007840"/>
                  <a:gd name="connsiteY714" fmla="*/ 689180 h 1291220"/>
                  <a:gd name="connsiteX715" fmla="*/ 341455 w 1007840"/>
                  <a:gd name="connsiteY715" fmla="*/ 689206 h 1291220"/>
                  <a:gd name="connsiteX716" fmla="*/ 342839 w 1007840"/>
                  <a:gd name="connsiteY716" fmla="*/ 687758 h 1291220"/>
                  <a:gd name="connsiteX717" fmla="*/ 345671 w 1007840"/>
                  <a:gd name="connsiteY717" fmla="*/ 687098 h 1291220"/>
                  <a:gd name="connsiteX718" fmla="*/ 345989 w 1007840"/>
                  <a:gd name="connsiteY718" fmla="*/ 682526 h 1291220"/>
                  <a:gd name="connsiteX719" fmla="*/ 346725 w 1007840"/>
                  <a:gd name="connsiteY719" fmla="*/ 681116 h 1291220"/>
                  <a:gd name="connsiteX720" fmla="*/ 351602 w 1007840"/>
                  <a:gd name="connsiteY720" fmla="*/ 676214 h 1291220"/>
                  <a:gd name="connsiteX721" fmla="*/ 351259 w 1007840"/>
                  <a:gd name="connsiteY721" fmla="*/ 674474 h 1291220"/>
                  <a:gd name="connsiteX722" fmla="*/ 348097 w 1007840"/>
                  <a:gd name="connsiteY722" fmla="*/ 673382 h 1291220"/>
                  <a:gd name="connsiteX723" fmla="*/ 347424 w 1007840"/>
                  <a:gd name="connsiteY723" fmla="*/ 670651 h 1291220"/>
                  <a:gd name="connsiteX724" fmla="*/ 348452 w 1007840"/>
                  <a:gd name="connsiteY724" fmla="*/ 669521 h 1291220"/>
                  <a:gd name="connsiteX725" fmla="*/ 351297 w 1007840"/>
                  <a:gd name="connsiteY725" fmla="*/ 668873 h 1291220"/>
                  <a:gd name="connsiteX726" fmla="*/ 353405 w 1007840"/>
                  <a:gd name="connsiteY726" fmla="*/ 667463 h 1291220"/>
                  <a:gd name="connsiteX727" fmla="*/ 356161 w 1007840"/>
                  <a:gd name="connsiteY727" fmla="*/ 669572 h 1291220"/>
                  <a:gd name="connsiteX728" fmla="*/ 356910 w 1007840"/>
                  <a:gd name="connsiteY728" fmla="*/ 669572 h 1291220"/>
                  <a:gd name="connsiteX729" fmla="*/ 358650 w 1007840"/>
                  <a:gd name="connsiteY729" fmla="*/ 671324 h 1291220"/>
                  <a:gd name="connsiteX730" fmla="*/ 358650 w 1007840"/>
                  <a:gd name="connsiteY730" fmla="*/ 672721 h 1291220"/>
                  <a:gd name="connsiteX731" fmla="*/ 360721 w 1007840"/>
                  <a:gd name="connsiteY731" fmla="*/ 675528 h 1291220"/>
                  <a:gd name="connsiteX732" fmla="*/ 361076 w 1007840"/>
                  <a:gd name="connsiteY732" fmla="*/ 677281 h 1291220"/>
                  <a:gd name="connsiteX733" fmla="*/ 363908 w 1007840"/>
                  <a:gd name="connsiteY733" fmla="*/ 677281 h 1291220"/>
                  <a:gd name="connsiteX734" fmla="*/ 366690 w 1007840"/>
                  <a:gd name="connsiteY734" fmla="*/ 675858 h 1291220"/>
                  <a:gd name="connsiteX735" fmla="*/ 367782 w 1007840"/>
                  <a:gd name="connsiteY735" fmla="*/ 674131 h 1291220"/>
                  <a:gd name="connsiteX736" fmla="*/ 365635 w 1007840"/>
                  <a:gd name="connsiteY736" fmla="*/ 671324 h 1291220"/>
                  <a:gd name="connsiteX737" fmla="*/ 365661 w 1007840"/>
                  <a:gd name="connsiteY737" fmla="*/ 669915 h 1291220"/>
                  <a:gd name="connsiteX738" fmla="*/ 367032 w 1007840"/>
                  <a:gd name="connsiteY738" fmla="*/ 668518 h 1291220"/>
                  <a:gd name="connsiteX739" fmla="*/ 367769 w 1007840"/>
                  <a:gd name="connsiteY739" fmla="*/ 666384 h 1291220"/>
                  <a:gd name="connsiteX740" fmla="*/ 366359 w 1007840"/>
                  <a:gd name="connsiteY740" fmla="*/ 664263 h 1291220"/>
                  <a:gd name="connsiteX741" fmla="*/ 364975 w 1007840"/>
                  <a:gd name="connsiteY741" fmla="*/ 660098 h 1291220"/>
                  <a:gd name="connsiteX742" fmla="*/ 361800 w 1007840"/>
                  <a:gd name="connsiteY742" fmla="*/ 656948 h 1291220"/>
                  <a:gd name="connsiteX743" fmla="*/ 358320 w 1007840"/>
                  <a:gd name="connsiteY743" fmla="*/ 655513 h 1291220"/>
                  <a:gd name="connsiteX744" fmla="*/ 354764 w 1007840"/>
                  <a:gd name="connsiteY744" fmla="*/ 651284 h 1291220"/>
                  <a:gd name="connsiteX745" fmla="*/ 353735 w 1007840"/>
                  <a:gd name="connsiteY745" fmla="*/ 650966 h 1291220"/>
                  <a:gd name="connsiteX746" fmla="*/ 352681 w 1007840"/>
                  <a:gd name="connsiteY746" fmla="*/ 648528 h 1291220"/>
                  <a:gd name="connsiteX747" fmla="*/ 350573 w 1007840"/>
                  <a:gd name="connsiteY747" fmla="*/ 648528 h 1291220"/>
                  <a:gd name="connsiteX748" fmla="*/ 347767 w 1007840"/>
                  <a:gd name="connsiteY748" fmla="*/ 652033 h 1291220"/>
                  <a:gd name="connsiteX749" fmla="*/ 343512 w 1007840"/>
                  <a:gd name="connsiteY749" fmla="*/ 652008 h 1291220"/>
                  <a:gd name="connsiteX750" fmla="*/ 340731 w 1007840"/>
                  <a:gd name="connsiteY750" fmla="*/ 650623 h 1291220"/>
                  <a:gd name="connsiteX751" fmla="*/ 339384 w 1007840"/>
                  <a:gd name="connsiteY751" fmla="*/ 651309 h 1291220"/>
                  <a:gd name="connsiteX752" fmla="*/ 338305 w 1007840"/>
                  <a:gd name="connsiteY752" fmla="*/ 650280 h 1291220"/>
                  <a:gd name="connsiteX753" fmla="*/ 339004 w 1007840"/>
                  <a:gd name="connsiteY753" fmla="*/ 648858 h 1291220"/>
                  <a:gd name="connsiteX754" fmla="*/ 336895 w 1007840"/>
                  <a:gd name="connsiteY754" fmla="*/ 646750 h 1291220"/>
                  <a:gd name="connsiteX755" fmla="*/ 336921 w 1007840"/>
                  <a:gd name="connsiteY755" fmla="*/ 644667 h 1291220"/>
                  <a:gd name="connsiteX756" fmla="*/ 336197 w 1007840"/>
                  <a:gd name="connsiteY756" fmla="*/ 643943 h 1291220"/>
                  <a:gd name="connsiteX757" fmla="*/ 336197 w 1007840"/>
                  <a:gd name="connsiteY757" fmla="*/ 641860 h 1291220"/>
                  <a:gd name="connsiteX758" fmla="*/ 333022 w 1007840"/>
                  <a:gd name="connsiteY758" fmla="*/ 640793 h 1291220"/>
                  <a:gd name="connsiteX759" fmla="*/ 331295 w 1007840"/>
                  <a:gd name="connsiteY759" fmla="*/ 639041 h 1291220"/>
                  <a:gd name="connsiteX760" fmla="*/ 331968 w 1007840"/>
                  <a:gd name="connsiteY760" fmla="*/ 638355 h 1291220"/>
                  <a:gd name="connsiteX761" fmla="*/ 332018 w 1007840"/>
                  <a:gd name="connsiteY761" fmla="*/ 632729 h 1291220"/>
                  <a:gd name="connsiteX762" fmla="*/ 328513 w 1007840"/>
                  <a:gd name="connsiteY762" fmla="*/ 629211 h 1291220"/>
                  <a:gd name="connsiteX763" fmla="*/ 328513 w 1007840"/>
                  <a:gd name="connsiteY763" fmla="*/ 628538 h 1291220"/>
                  <a:gd name="connsiteX764" fmla="*/ 326710 w 1007840"/>
                  <a:gd name="connsiteY764" fmla="*/ 626785 h 1291220"/>
                  <a:gd name="connsiteX765" fmla="*/ 323243 w 1007840"/>
                  <a:gd name="connsiteY765" fmla="*/ 626785 h 1291220"/>
                  <a:gd name="connsiteX766" fmla="*/ 319344 w 1007840"/>
                  <a:gd name="connsiteY766" fmla="*/ 632018 h 1291220"/>
                  <a:gd name="connsiteX767" fmla="*/ 319344 w 1007840"/>
                  <a:gd name="connsiteY767" fmla="*/ 633427 h 1291220"/>
                  <a:gd name="connsiteX768" fmla="*/ 318658 w 1007840"/>
                  <a:gd name="connsiteY768" fmla="*/ 634151 h 1291220"/>
                  <a:gd name="connsiteX769" fmla="*/ 318633 w 1007840"/>
                  <a:gd name="connsiteY769" fmla="*/ 638330 h 1291220"/>
                  <a:gd name="connsiteX770" fmla="*/ 317934 w 1007840"/>
                  <a:gd name="connsiteY770" fmla="*/ 639054 h 1291220"/>
                  <a:gd name="connsiteX771" fmla="*/ 317934 w 1007840"/>
                  <a:gd name="connsiteY771" fmla="*/ 640463 h 1291220"/>
                  <a:gd name="connsiteX772" fmla="*/ 318658 w 1007840"/>
                  <a:gd name="connsiteY772" fmla="*/ 641136 h 1291220"/>
                  <a:gd name="connsiteX773" fmla="*/ 318620 w 1007840"/>
                  <a:gd name="connsiteY773" fmla="*/ 648871 h 1291220"/>
                  <a:gd name="connsiteX774" fmla="*/ 317985 w 1007840"/>
                  <a:gd name="connsiteY774" fmla="*/ 649607 h 1291220"/>
                  <a:gd name="connsiteX775" fmla="*/ 317960 w 1007840"/>
                  <a:gd name="connsiteY775" fmla="*/ 651677 h 1291220"/>
                  <a:gd name="connsiteX776" fmla="*/ 317236 w 1007840"/>
                  <a:gd name="connsiteY776" fmla="*/ 652338 h 1291220"/>
                  <a:gd name="connsiteX777" fmla="*/ 317236 w 1007840"/>
                  <a:gd name="connsiteY777" fmla="*/ 653786 h 1291220"/>
                  <a:gd name="connsiteX778" fmla="*/ 315826 w 1007840"/>
                  <a:gd name="connsiteY778" fmla="*/ 655868 h 1291220"/>
                  <a:gd name="connsiteX779" fmla="*/ 315826 w 1007840"/>
                  <a:gd name="connsiteY779" fmla="*/ 657278 h 1291220"/>
                  <a:gd name="connsiteX780" fmla="*/ 314454 w 1007840"/>
                  <a:gd name="connsiteY780" fmla="*/ 659374 h 1291220"/>
                  <a:gd name="connsiteX781" fmla="*/ 314454 w 1007840"/>
                  <a:gd name="connsiteY781" fmla="*/ 660783 h 1291220"/>
                  <a:gd name="connsiteX782" fmla="*/ 313083 w 1007840"/>
                  <a:gd name="connsiteY782" fmla="*/ 663590 h 1291220"/>
                  <a:gd name="connsiteX783" fmla="*/ 310949 w 1007840"/>
                  <a:gd name="connsiteY783" fmla="*/ 667819 h 1291220"/>
                  <a:gd name="connsiteX784" fmla="*/ 307063 w 1007840"/>
                  <a:gd name="connsiteY784" fmla="*/ 671667 h 1291220"/>
                  <a:gd name="connsiteX785" fmla="*/ 302885 w 1007840"/>
                  <a:gd name="connsiteY785" fmla="*/ 673775 h 1291220"/>
                  <a:gd name="connsiteX786" fmla="*/ 300751 w 1007840"/>
                  <a:gd name="connsiteY786" fmla="*/ 673750 h 1291220"/>
                  <a:gd name="connsiteX787" fmla="*/ 300053 w 1007840"/>
                  <a:gd name="connsiteY787" fmla="*/ 674474 h 1291220"/>
                  <a:gd name="connsiteX788" fmla="*/ 296598 w 1007840"/>
                  <a:gd name="connsiteY788" fmla="*/ 674448 h 1291220"/>
                  <a:gd name="connsiteX789" fmla="*/ 295862 w 1007840"/>
                  <a:gd name="connsiteY789" fmla="*/ 673775 h 1291220"/>
                  <a:gd name="connsiteX790" fmla="*/ 295163 w 1007840"/>
                  <a:gd name="connsiteY790" fmla="*/ 674448 h 1291220"/>
                  <a:gd name="connsiteX791" fmla="*/ 294846 w 1007840"/>
                  <a:gd name="connsiteY791" fmla="*/ 673432 h 1291220"/>
                  <a:gd name="connsiteX792" fmla="*/ 295493 w 1007840"/>
                  <a:gd name="connsiteY792" fmla="*/ 671972 h 1291220"/>
                  <a:gd name="connsiteX793" fmla="*/ 294795 w 1007840"/>
                  <a:gd name="connsiteY793" fmla="*/ 671299 h 1291220"/>
                  <a:gd name="connsiteX794" fmla="*/ 294820 w 1007840"/>
                  <a:gd name="connsiteY794" fmla="*/ 669902 h 1291220"/>
                  <a:gd name="connsiteX795" fmla="*/ 294134 w 1007840"/>
                  <a:gd name="connsiteY795" fmla="*/ 668492 h 1291220"/>
                  <a:gd name="connsiteX796" fmla="*/ 292382 w 1007840"/>
                  <a:gd name="connsiteY796" fmla="*/ 667413 h 1291220"/>
                  <a:gd name="connsiteX797" fmla="*/ 288127 w 1007840"/>
                  <a:gd name="connsiteY797" fmla="*/ 667438 h 1291220"/>
                  <a:gd name="connsiteX798" fmla="*/ 287454 w 1007840"/>
                  <a:gd name="connsiteY798" fmla="*/ 668162 h 1291220"/>
                  <a:gd name="connsiteX799" fmla="*/ 285346 w 1007840"/>
                  <a:gd name="connsiteY799" fmla="*/ 668162 h 1291220"/>
                  <a:gd name="connsiteX800" fmla="*/ 282539 w 1007840"/>
                  <a:gd name="connsiteY800" fmla="*/ 669546 h 1291220"/>
                  <a:gd name="connsiteX801" fmla="*/ 281142 w 1007840"/>
                  <a:gd name="connsiteY801" fmla="*/ 669546 h 1291220"/>
                  <a:gd name="connsiteX802" fmla="*/ 277256 w 1007840"/>
                  <a:gd name="connsiteY802" fmla="*/ 672709 h 1291220"/>
                  <a:gd name="connsiteX803" fmla="*/ 276558 w 1007840"/>
                  <a:gd name="connsiteY803" fmla="*/ 674829 h 1291220"/>
                  <a:gd name="connsiteX804" fmla="*/ 273421 w 1007840"/>
                  <a:gd name="connsiteY804" fmla="*/ 677941 h 1291220"/>
                  <a:gd name="connsiteX805" fmla="*/ 271287 w 1007840"/>
                  <a:gd name="connsiteY805" fmla="*/ 678665 h 1291220"/>
                  <a:gd name="connsiteX806" fmla="*/ 270258 w 1007840"/>
                  <a:gd name="connsiteY806" fmla="*/ 679719 h 1291220"/>
                  <a:gd name="connsiteX807" fmla="*/ 270258 w 1007840"/>
                  <a:gd name="connsiteY807" fmla="*/ 681840 h 1291220"/>
                  <a:gd name="connsiteX808" fmla="*/ 270944 w 1007840"/>
                  <a:gd name="connsiteY808" fmla="*/ 683250 h 1291220"/>
                  <a:gd name="connsiteX809" fmla="*/ 273065 w 1007840"/>
                  <a:gd name="connsiteY809" fmla="*/ 684608 h 1291220"/>
                  <a:gd name="connsiteX810" fmla="*/ 273065 w 1007840"/>
                  <a:gd name="connsiteY810" fmla="*/ 685345 h 1291220"/>
                  <a:gd name="connsiteX811" fmla="*/ 270258 w 1007840"/>
                  <a:gd name="connsiteY811" fmla="*/ 688863 h 1291220"/>
                  <a:gd name="connsiteX812" fmla="*/ 270246 w 1007840"/>
                  <a:gd name="connsiteY812" fmla="*/ 691670 h 1291220"/>
                  <a:gd name="connsiteX813" fmla="*/ 271643 w 1007840"/>
                  <a:gd name="connsiteY813" fmla="*/ 694464 h 1291220"/>
                  <a:gd name="connsiteX814" fmla="*/ 270970 w 1007840"/>
                  <a:gd name="connsiteY814" fmla="*/ 695124 h 1291220"/>
                  <a:gd name="connsiteX815" fmla="*/ 270970 w 1007840"/>
                  <a:gd name="connsiteY815" fmla="*/ 696572 h 1291220"/>
                  <a:gd name="connsiteX816" fmla="*/ 268480 w 1007840"/>
                  <a:gd name="connsiteY816" fmla="*/ 699023 h 1291220"/>
                  <a:gd name="connsiteX817" fmla="*/ 264302 w 1007840"/>
                  <a:gd name="connsiteY817" fmla="*/ 699010 h 1291220"/>
                  <a:gd name="connsiteX818" fmla="*/ 262219 w 1007840"/>
                  <a:gd name="connsiteY818" fmla="*/ 696204 h 1291220"/>
                  <a:gd name="connsiteX819" fmla="*/ 261470 w 1007840"/>
                  <a:gd name="connsiteY819" fmla="*/ 696242 h 1291220"/>
                  <a:gd name="connsiteX820" fmla="*/ 260403 w 1007840"/>
                  <a:gd name="connsiteY820" fmla="*/ 695175 h 1291220"/>
                  <a:gd name="connsiteX821" fmla="*/ 260416 w 1007840"/>
                  <a:gd name="connsiteY821" fmla="*/ 694438 h 1291220"/>
                  <a:gd name="connsiteX822" fmla="*/ 257990 w 1007840"/>
                  <a:gd name="connsiteY822" fmla="*/ 693371 h 1291220"/>
                  <a:gd name="connsiteX823" fmla="*/ 256580 w 1007840"/>
                  <a:gd name="connsiteY823" fmla="*/ 694819 h 1291220"/>
                  <a:gd name="connsiteX824" fmla="*/ 255857 w 1007840"/>
                  <a:gd name="connsiteY824" fmla="*/ 694794 h 1291220"/>
                  <a:gd name="connsiteX825" fmla="*/ 254155 w 1007840"/>
                  <a:gd name="connsiteY825" fmla="*/ 697245 h 1291220"/>
                  <a:gd name="connsiteX826" fmla="*/ 254129 w 1007840"/>
                  <a:gd name="connsiteY826" fmla="*/ 699379 h 1291220"/>
                  <a:gd name="connsiteX827" fmla="*/ 257609 w 1007840"/>
                  <a:gd name="connsiteY827" fmla="*/ 702884 h 1291220"/>
                  <a:gd name="connsiteX828" fmla="*/ 259743 w 1007840"/>
                  <a:gd name="connsiteY828" fmla="*/ 708446 h 1291220"/>
                  <a:gd name="connsiteX829" fmla="*/ 261140 w 1007840"/>
                  <a:gd name="connsiteY829" fmla="*/ 711304 h 1291220"/>
                  <a:gd name="connsiteX830" fmla="*/ 261127 w 1007840"/>
                  <a:gd name="connsiteY830" fmla="*/ 713387 h 1291220"/>
                  <a:gd name="connsiteX831" fmla="*/ 261825 w 1007840"/>
                  <a:gd name="connsiteY831" fmla="*/ 714060 h 1291220"/>
                  <a:gd name="connsiteX832" fmla="*/ 259743 w 1007840"/>
                  <a:gd name="connsiteY832" fmla="*/ 718314 h 1291220"/>
                  <a:gd name="connsiteX833" fmla="*/ 259717 w 1007840"/>
                  <a:gd name="connsiteY833" fmla="*/ 719724 h 1291220"/>
                  <a:gd name="connsiteX834" fmla="*/ 260467 w 1007840"/>
                  <a:gd name="connsiteY834" fmla="*/ 720448 h 1291220"/>
                  <a:gd name="connsiteX835" fmla="*/ 260441 w 1007840"/>
                  <a:gd name="connsiteY835" fmla="*/ 721794 h 1291220"/>
                  <a:gd name="connsiteX836" fmla="*/ 261851 w 1007840"/>
                  <a:gd name="connsiteY836" fmla="*/ 724601 h 1291220"/>
                  <a:gd name="connsiteX837" fmla="*/ 264327 w 1007840"/>
                  <a:gd name="connsiteY837" fmla="*/ 727090 h 1291220"/>
                  <a:gd name="connsiteX838" fmla="*/ 270639 w 1007840"/>
                  <a:gd name="connsiteY838" fmla="*/ 727065 h 1291220"/>
                  <a:gd name="connsiteX839" fmla="*/ 271312 w 1007840"/>
                  <a:gd name="connsiteY839" fmla="*/ 726353 h 1291220"/>
                  <a:gd name="connsiteX840" fmla="*/ 274094 w 1007840"/>
                  <a:gd name="connsiteY840" fmla="*/ 725630 h 1291220"/>
                  <a:gd name="connsiteX841" fmla="*/ 274449 w 1007840"/>
                  <a:gd name="connsiteY841" fmla="*/ 724626 h 1291220"/>
                  <a:gd name="connsiteX842" fmla="*/ 276900 w 1007840"/>
                  <a:gd name="connsiteY842" fmla="*/ 722848 h 1291220"/>
                  <a:gd name="connsiteX843" fmla="*/ 281841 w 1007840"/>
                  <a:gd name="connsiteY843" fmla="*/ 722874 h 1291220"/>
                  <a:gd name="connsiteX844" fmla="*/ 282539 w 1007840"/>
                  <a:gd name="connsiteY844" fmla="*/ 722150 h 1291220"/>
                  <a:gd name="connsiteX845" fmla="*/ 286718 w 1007840"/>
                  <a:gd name="connsiteY845" fmla="*/ 722175 h 1291220"/>
                  <a:gd name="connsiteX846" fmla="*/ 287429 w 1007840"/>
                  <a:gd name="connsiteY846" fmla="*/ 722874 h 1291220"/>
                  <a:gd name="connsiteX847" fmla="*/ 288826 w 1007840"/>
                  <a:gd name="connsiteY847" fmla="*/ 722874 h 1291220"/>
                  <a:gd name="connsiteX848" fmla="*/ 292318 w 1007840"/>
                  <a:gd name="connsiteY848" fmla="*/ 727065 h 1291220"/>
                  <a:gd name="connsiteX849" fmla="*/ 293055 w 1007840"/>
                  <a:gd name="connsiteY849" fmla="*/ 727065 h 1291220"/>
                  <a:gd name="connsiteX850" fmla="*/ 295544 w 1007840"/>
                  <a:gd name="connsiteY850" fmla="*/ 730214 h 1291220"/>
                  <a:gd name="connsiteX851" fmla="*/ 294795 w 1007840"/>
                  <a:gd name="connsiteY851" fmla="*/ 731649 h 1291220"/>
                  <a:gd name="connsiteX852" fmla="*/ 295163 w 1007840"/>
                  <a:gd name="connsiteY852" fmla="*/ 734799 h 1291220"/>
                  <a:gd name="connsiteX853" fmla="*/ 298630 w 1007840"/>
                  <a:gd name="connsiteY853" fmla="*/ 734774 h 1291220"/>
                  <a:gd name="connsiteX854" fmla="*/ 993446 w 1007840"/>
                  <a:gd name="connsiteY854" fmla="*/ 1214906 h 1291220"/>
                  <a:gd name="connsiteX855" fmla="*/ 992394 w 1007840"/>
                  <a:gd name="connsiteY855" fmla="*/ 1213843 h 1291220"/>
                  <a:gd name="connsiteX856" fmla="*/ 991131 w 1007840"/>
                  <a:gd name="connsiteY856" fmla="*/ 1213169 h 1291220"/>
                  <a:gd name="connsiteX857" fmla="*/ 990053 w 1007840"/>
                  <a:gd name="connsiteY857" fmla="*/ 1213093 h 1291220"/>
                  <a:gd name="connsiteX858" fmla="*/ 988559 w 1007840"/>
                  <a:gd name="connsiteY858" fmla="*/ 1213843 h 1291220"/>
                  <a:gd name="connsiteX859" fmla="*/ 987645 w 1007840"/>
                  <a:gd name="connsiteY859" fmla="*/ 1214673 h 1291220"/>
                  <a:gd name="connsiteX860" fmla="*/ 986662 w 1007840"/>
                  <a:gd name="connsiteY860" fmla="*/ 1214576 h 1291220"/>
                  <a:gd name="connsiteX861" fmla="*/ 984755 w 1007840"/>
                  <a:gd name="connsiteY861" fmla="*/ 1214033 h 1291220"/>
                  <a:gd name="connsiteX862" fmla="*/ 982582 w 1007840"/>
                  <a:gd name="connsiteY862" fmla="*/ 1213349 h 1291220"/>
                  <a:gd name="connsiteX863" fmla="*/ 982684 w 1007840"/>
                  <a:gd name="connsiteY863" fmla="*/ 1208735 h 1291220"/>
                  <a:gd name="connsiteX864" fmla="*/ 981823 w 1007840"/>
                  <a:gd name="connsiteY864" fmla="*/ 1207197 h 1291220"/>
                  <a:gd name="connsiteX865" fmla="*/ 980947 w 1007840"/>
                  <a:gd name="connsiteY865" fmla="*/ 1205525 h 1291220"/>
                  <a:gd name="connsiteX866" fmla="*/ 980222 w 1007840"/>
                  <a:gd name="connsiteY866" fmla="*/ 1203666 h 1291220"/>
                  <a:gd name="connsiteX867" fmla="*/ 979739 w 1007840"/>
                  <a:gd name="connsiteY867" fmla="*/ 1202529 h 1291220"/>
                  <a:gd name="connsiteX868" fmla="*/ 978773 w 1007840"/>
                  <a:gd name="connsiteY868" fmla="*/ 1200943 h 1291220"/>
                  <a:gd name="connsiteX869" fmla="*/ 977997 w 1007840"/>
                  <a:gd name="connsiteY869" fmla="*/ 1199569 h 1291220"/>
                  <a:gd name="connsiteX870" fmla="*/ 977229 w 1007840"/>
                  <a:gd name="connsiteY870" fmla="*/ 1197363 h 1291220"/>
                  <a:gd name="connsiteX871" fmla="*/ 976789 w 1007840"/>
                  <a:gd name="connsiteY871" fmla="*/ 1194505 h 1291220"/>
                  <a:gd name="connsiteX872" fmla="*/ 976799 w 1007840"/>
                  <a:gd name="connsiteY872" fmla="*/ 1192255 h 1291220"/>
                  <a:gd name="connsiteX873" fmla="*/ 976654 w 1007840"/>
                  <a:gd name="connsiteY873" fmla="*/ 1190534 h 1291220"/>
                  <a:gd name="connsiteX874" fmla="*/ 977451 w 1007840"/>
                  <a:gd name="connsiteY874" fmla="*/ 1188719 h 1291220"/>
                  <a:gd name="connsiteX875" fmla="*/ 979004 w 1007840"/>
                  <a:gd name="connsiteY875" fmla="*/ 1186937 h 1291220"/>
                  <a:gd name="connsiteX876" fmla="*/ 979932 w 1007840"/>
                  <a:gd name="connsiteY876" fmla="*/ 1185634 h 1291220"/>
                  <a:gd name="connsiteX877" fmla="*/ 980106 w 1007840"/>
                  <a:gd name="connsiteY877" fmla="*/ 1184202 h 1291220"/>
                  <a:gd name="connsiteX878" fmla="*/ 980485 w 1007840"/>
                  <a:gd name="connsiteY878" fmla="*/ 1182737 h 1291220"/>
                  <a:gd name="connsiteX879" fmla="*/ 980058 w 1007840"/>
                  <a:gd name="connsiteY879" fmla="*/ 1181476 h 1291220"/>
                  <a:gd name="connsiteX880" fmla="*/ 979602 w 1007840"/>
                  <a:gd name="connsiteY880" fmla="*/ 1179797 h 1291220"/>
                  <a:gd name="connsiteX881" fmla="*/ 979399 w 1007840"/>
                  <a:gd name="connsiteY881" fmla="*/ 1178146 h 1291220"/>
                  <a:gd name="connsiteX882" fmla="*/ 979155 w 1007840"/>
                  <a:gd name="connsiteY882" fmla="*/ 1176303 h 1291220"/>
                  <a:gd name="connsiteX883" fmla="*/ 980016 w 1007840"/>
                  <a:gd name="connsiteY883" fmla="*/ 1174856 h 1291220"/>
                  <a:gd name="connsiteX884" fmla="*/ 980481 w 1007840"/>
                  <a:gd name="connsiteY884" fmla="*/ 1173314 h 1291220"/>
                  <a:gd name="connsiteX885" fmla="*/ 980793 w 1007840"/>
                  <a:gd name="connsiteY885" fmla="*/ 1171118 h 1291220"/>
                  <a:gd name="connsiteX886" fmla="*/ 980924 w 1007840"/>
                  <a:gd name="connsiteY886" fmla="*/ 1169355 h 1291220"/>
                  <a:gd name="connsiteX887" fmla="*/ 981441 w 1007840"/>
                  <a:gd name="connsiteY887" fmla="*/ 1168065 h 1291220"/>
                  <a:gd name="connsiteX888" fmla="*/ 981634 w 1007840"/>
                  <a:gd name="connsiteY888" fmla="*/ 1166643 h 1291220"/>
                  <a:gd name="connsiteX889" fmla="*/ 981522 w 1007840"/>
                  <a:gd name="connsiteY889" fmla="*/ 1165155 h 1291220"/>
                  <a:gd name="connsiteX890" fmla="*/ 981827 w 1007840"/>
                  <a:gd name="connsiteY890" fmla="*/ 1163220 h 1291220"/>
                  <a:gd name="connsiteX891" fmla="*/ 982662 w 1007840"/>
                  <a:gd name="connsiteY891" fmla="*/ 1161123 h 1291220"/>
                  <a:gd name="connsiteX892" fmla="*/ 983021 w 1007840"/>
                  <a:gd name="connsiteY892" fmla="*/ 1158802 h 1291220"/>
                  <a:gd name="connsiteX893" fmla="*/ 982954 w 1007840"/>
                  <a:gd name="connsiteY893" fmla="*/ 1157003 h 1291220"/>
                  <a:gd name="connsiteX894" fmla="*/ 982903 w 1007840"/>
                  <a:gd name="connsiteY894" fmla="*/ 1155757 h 1291220"/>
                  <a:gd name="connsiteX895" fmla="*/ 983220 w 1007840"/>
                  <a:gd name="connsiteY895" fmla="*/ 1154177 h 1291220"/>
                  <a:gd name="connsiteX896" fmla="*/ 983910 w 1007840"/>
                  <a:gd name="connsiteY896" fmla="*/ 1152267 h 1291220"/>
                  <a:gd name="connsiteX897" fmla="*/ 984906 w 1007840"/>
                  <a:gd name="connsiteY897" fmla="*/ 1150826 h 1291220"/>
                  <a:gd name="connsiteX898" fmla="*/ 985879 w 1007840"/>
                  <a:gd name="connsiteY898" fmla="*/ 1149840 h 1291220"/>
                  <a:gd name="connsiteX899" fmla="*/ 986033 w 1007840"/>
                  <a:gd name="connsiteY899" fmla="*/ 1148671 h 1291220"/>
                  <a:gd name="connsiteX900" fmla="*/ 986313 w 1007840"/>
                  <a:gd name="connsiteY900" fmla="*/ 1147082 h 1291220"/>
                  <a:gd name="connsiteX901" fmla="*/ 986338 w 1007840"/>
                  <a:gd name="connsiteY901" fmla="*/ 1145534 h 1291220"/>
                  <a:gd name="connsiteX902" fmla="*/ 985870 w 1007840"/>
                  <a:gd name="connsiteY902" fmla="*/ 1143964 h 1291220"/>
                  <a:gd name="connsiteX903" fmla="*/ 985070 w 1007840"/>
                  <a:gd name="connsiteY903" fmla="*/ 1142340 h 1291220"/>
                  <a:gd name="connsiteX904" fmla="*/ 983985 w 1007840"/>
                  <a:gd name="connsiteY904" fmla="*/ 1140522 h 1291220"/>
                  <a:gd name="connsiteX905" fmla="*/ 983038 w 1007840"/>
                  <a:gd name="connsiteY905" fmla="*/ 1139042 h 1291220"/>
                  <a:gd name="connsiteX906" fmla="*/ 981794 w 1007840"/>
                  <a:gd name="connsiteY906" fmla="*/ 1137112 h 1291220"/>
                  <a:gd name="connsiteX907" fmla="*/ 980771 w 1007840"/>
                  <a:gd name="connsiteY907" fmla="*/ 1135747 h 1291220"/>
                  <a:gd name="connsiteX908" fmla="*/ 979785 w 1007840"/>
                  <a:gd name="connsiteY908" fmla="*/ 1134238 h 1291220"/>
                  <a:gd name="connsiteX909" fmla="*/ 978976 w 1007840"/>
                  <a:gd name="connsiteY909" fmla="*/ 1132700 h 1291220"/>
                  <a:gd name="connsiteX910" fmla="*/ 978058 w 1007840"/>
                  <a:gd name="connsiteY910" fmla="*/ 1131028 h 1291220"/>
                  <a:gd name="connsiteX911" fmla="*/ 977262 w 1007840"/>
                  <a:gd name="connsiteY911" fmla="*/ 1130061 h 1291220"/>
                  <a:gd name="connsiteX912" fmla="*/ 976873 w 1007840"/>
                  <a:gd name="connsiteY912" fmla="*/ 1129208 h 1291220"/>
                  <a:gd name="connsiteX913" fmla="*/ 976121 w 1007840"/>
                  <a:gd name="connsiteY913" fmla="*/ 1128385 h 1291220"/>
                  <a:gd name="connsiteX914" fmla="*/ 974747 w 1007840"/>
                  <a:gd name="connsiteY914" fmla="*/ 1128334 h 1291220"/>
                  <a:gd name="connsiteX915" fmla="*/ 973648 w 1007840"/>
                  <a:gd name="connsiteY915" fmla="*/ 1128032 h 1291220"/>
                  <a:gd name="connsiteX916" fmla="*/ 972968 w 1007840"/>
                  <a:gd name="connsiteY916" fmla="*/ 1127004 h 1291220"/>
                  <a:gd name="connsiteX917" fmla="*/ 972383 w 1007840"/>
                  <a:gd name="connsiteY917" fmla="*/ 1125319 h 1291220"/>
                  <a:gd name="connsiteX918" fmla="*/ 971818 w 1007840"/>
                  <a:gd name="connsiteY918" fmla="*/ 1123357 h 1291220"/>
                  <a:gd name="connsiteX919" fmla="*/ 971362 w 1007840"/>
                  <a:gd name="connsiteY919" fmla="*/ 1122205 h 1291220"/>
                  <a:gd name="connsiteX920" fmla="*/ 970484 w 1007840"/>
                  <a:gd name="connsiteY920" fmla="*/ 1120735 h 1291220"/>
                  <a:gd name="connsiteX921" fmla="*/ 969703 w 1007840"/>
                  <a:gd name="connsiteY921" fmla="*/ 1119745 h 1291220"/>
                  <a:gd name="connsiteX922" fmla="*/ 969979 w 1007840"/>
                  <a:gd name="connsiteY922" fmla="*/ 1118865 h 1291220"/>
                  <a:gd name="connsiteX923" fmla="*/ 970351 w 1007840"/>
                  <a:gd name="connsiteY923" fmla="*/ 1118188 h 1291220"/>
                  <a:gd name="connsiteX924" fmla="*/ 969953 w 1007840"/>
                  <a:gd name="connsiteY924" fmla="*/ 1117491 h 1291220"/>
                  <a:gd name="connsiteX925" fmla="*/ 968925 w 1007840"/>
                  <a:gd name="connsiteY925" fmla="*/ 1116627 h 1291220"/>
                  <a:gd name="connsiteX926" fmla="*/ 968528 w 1007840"/>
                  <a:gd name="connsiteY926" fmla="*/ 1115352 h 1291220"/>
                  <a:gd name="connsiteX927" fmla="*/ 967626 w 1007840"/>
                  <a:gd name="connsiteY927" fmla="*/ 1114913 h 1291220"/>
                  <a:gd name="connsiteX928" fmla="*/ 966832 w 1007840"/>
                  <a:gd name="connsiteY928" fmla="*/ 1114274 h 1291220"/>
                  <a:gd name="connsiteX929" fmla="*/ 966338 w 1007840"/>
                  <a:gd name="connsiteY929" fmla="*/ 1113125 h 1291220"/>
                  <a:gd name="connsiteX930" fmla="*/ 965734 w 1007840"/>
                  <a:gd name="connsiteY930" fmla="*/ 1111070 h 1291220"/>
                  <a:gd name="connsiteX931" fmla="*/ 965757 w 1007840"/>
                  <a:gd name="connsiteY931" fmla="*/ 1109400 h 1291220"/>
                  <a:gd name="connsiteX932" fmla="*/ 965927 w 1007840"/>
                  <a:gd name="connsiteY932" fmla="*/ 1108488 h 1291220"/>
                  <a:gd name="connsiteX933" fmla="*/ 966040 w 1007840"/>
                  <a:gd name="connsiteY933" fmla="*/ 1106710 h 1291220"/>
                  <a:gd name="connsiteX934" fmla="*/ 965670 w 1007840"/>
                  <a:gd name="connsiteY934" fmla="*/ 1104628 h 1291220"/>
                  <a:gd name="connsiteX935" fmla="*/ 965156 w 1007840"/>
                  <a:gd name="connsiteY935" fmla="*/ 1102493 h 1291220"/>
                  <a:gd name="connsiteX936" fmla="*/ 964595 w 1007840"/>
                  <a:gd name="connsiteY936" fmla="*/ 1100798 h 1291220"/>
                  <a:gd name="connsiteX937" fmla="*/ 963991 w 1007840"/>
                  <a:gd name="connsiteY937" fmla="*/ 1099327 h 1291220"/>
                  <a:gd name="connsiteX938" fmla="*/ 962466 w 1007840"/>
                  <a:gd name="connsiteY938" fmla="*/ 1097787 h 1291220"/>
                  <a:gd name="connsiteX939" fmla="*/ 961554 w 1007840"/>
                  <a:gd name="connsiteY939" fmla="*/ 1096961 h 1291220"/>
                  <a:gd name="connsiteX940" fmla="*/ 960767 w 1007840"/>
                  <a:gd name="connsiteY940" fmla="*/ 1094967 h 1291220"/>
                  <a:gd name="connsiteX941" fmla="*/ 960359 w 1007840"/>
                  <a:gd name="connsiteY941" fmla="*/ 1093324 h 1291220"/>
                  <a:gd name="connsiteX942" fmla="*/ 960439 w 1007840"/>
                  <a:gd name="connsiteY942" fmla="*/ 1092078 h 1291220"/>
                  <a:gd name="connsiteX943" fmla="*/ 960386 w 1007840"/>
                  <a:gd name="connsiteY943" fmla="*/ 1090896 h 1291220"/>
                  <a:gd name="connsiteX944" fmla="*/ 960828 w 1007840"/>
                  <a:gd name="connsiteY944" fmla="*/ 1090248 h 1291220"/>
                  <a:gd name="connsiteX945" fmla="*/ 962386 w 1007840"/>
                  <a:gd name="connsiteY945" fmla="*/ 1090341 h 1291220"/>
                  <a:gd name="connsiteX946" fmla="*/ 964469 w 1007840"/>
                  <a:gd name="connsiteY946" fmla="*/ 1091099 h 1291220"/>
                  <a:gd name="connsiteX947" fmla="*/ 966145 w 1007840"/>
                  <a:gd name="connsiteY947" fmla="*/ 1091602 h 1291220"/>
                  <a:gd name="connsiteX948" fmla="*/ 968723 w 1007840"/>
                  <a:gd name="connsiteY948" fmla="*/ 1091744 h 1291220"/>
                  <a:gd name="connsiteX949" fmla="*/ 970259 w 1007840"/>
                  <a:gd name="connsiteY949" fmla="*/ 1092097 h 1291220"/>
                  <a:gd name="connsiteX950" fmla="*/ 972837 w 1007840"/>
                  <a:gd name="connsiteY950" fmla="*/ 1092528 h 1291220"/>
                  <a:gd name="connsiteX951" fmla="*/ 975049 w 1007840"/>
                  <a:gd name="connsiteY951" fmla="*/ 1092919 h 1291220"/>
                  <a:gd name="connsiteX952" fmla="*/ 976705 w 1007840"/>
                  <a:gd name="connsiteY952" fmla="*/ 1093240 h 1291220"/>
                  <a:gd name="connsiteX953" fmla="*/ 977411 w 1007840"/>
                  <a:gd name="connsiteY953" fmla="*/ 1092499 h 1291220"/>
                  <a:gd name="connsiteX954" fmla="*/ 977201 w 1007840"/>
                  <a:gd name="connsiteY954" fmla="*/ 1090961 h 1291220"/>
                  <a:gd name="connsiteX955" fmla="*/ 977046 w 1007840"/>
                  <a:gd name="connsiteY955" fmla="*/ 1089663 h 1291220"/>
                  <a:gd name="connsiteX956" fmla="*/ 977161 w 1007840"/>
                  <a:gd name="connsiteY956" fmla="*/ 1087448 h 1291220"/>
                  <a:gd name="connsiteX957" fmla="*/ 977098 w 1007840"/>
                  <a:gd name="connsiteY957" fmla="*/ 1085804 h 1291220"/>
                  <a:gd name="connsiteX958" fmla="*/ 977287 w 1007840"/>
                  <a:gd name="connsiteY958" fmla="*/ 1083746 h 1291220"/>
                  <a:gd name="connsiteX959" fmla="*/ 977695 w 1007840"/>
                  <a:gd name="connsiteY959" fmla="*/ 1081453 h 1291220"/>
                  <a:gd name="connsiteX960" fmla="*/ 978384 w 1007840"/>
                  <a:gd name="connsiteY960" fmla="*/ 1079299 h 1291220"/>
                  <a:gd name="connsiteX961" fmla="*/ 979046 w 1007840"/>
                  <a:gd name="connsiteY961" fmla="*/ 1077896 h 1291220"/>
                  <a:gd name="connsiteX962" fmla="*/ 979598 w 1007840"/>
                  <a:gd name="connsiteY962" fmla="*/ 1076495 h 1291220"/>
                  <a:gd name="connsiteX963" fmla="*/ 979338 w 1007840"/>
                  <a:gd name="connsiteY963" fmla="*/ 1074987 h 1291220"/>
                  <a:gd name="connsiteX964" fmla="*/ 978302 w 1007840"/>
                  <a:gd name="connsiteY964" fmla="*/ 1073978 h 1291220"/>
                  <a:gd name="connsiteX965" fmla="*/ 977537 w 1007840"/>
                  <a:gd name="connsiteY965" fmla="*/ 1073571 h 1291220"/>
                  <a:gd name="connsiteX966" fmla="*/ 976754 w 1007840"/>
                  <a:gd name="connsiteY966" fmla="*/ 1073182 h 1291220"/>
                  <a:gd name="connsiteX967" fmla="*/ 975621 w 1007840"/>
                  <a:gd name="connsiteY967" fmla="*/ 1071963 h 1291220"/>
                  <a:gd name="connsiteX968" fmla="*/ 974574 w 1007840"/>
                  <a:gd name="connsiteY968" fmla="*/ 1071303 h 1291220"/>
                  <a:gd name="connsiteX969" fmla="*/ 973861 w 1007840"/>
                  <a:gd name="connsiteY969" fmla="*/ 1070373 h 1291220"/>
                  <a:gd name="connsiteX970" fmla="*/ 973774 w 1007840"/>
                  <a:gd name="connsiteY970" fmla="*/ 1069849 h 1291220"/>
                  <a:gd name="connsiteX971" fmla="*/ 974089 w 1007840"/>
                  <a:gd name="connsiteY971" fmla="*/ 1069358 h 1291220"/>
                  <a:gd name="connsiteX972" fmla="*/ 974699 w 1007840"/>
                  <a:gd name="connsiteY972" fmla="*/ 1068324 h 1291220"/>
                  <a:gd name="connsiteX973" fmla="*/ 976661 w 1007840"/>
                  <a:gd name="connsiteY973" fmla="*/ 1066895 h 1291220"/>
                  <a:gd name="connsiteX974" fmla="*/ 978645 w 1007840"/>
                  <a:gd name="connsiteY974" fmla="*/ 1065710 h 1291220"/>
                  <a:gd name="connsiteX975" fmla="*/ 979910 w 1007840"/>
                  <a:gd name="connsiteY975" fmla="*/ 1064574 h 1291220"/>
                  <a:gd name="connsiteX976" fmla="*/ 981971 w 1007840"/>
                  <a:gd name="connsiteY976" fmla="*/ 1063842 h 1291220"/>
                  <a:gd name="connsiteX977" fmla="*/ 984090 w 1007840"/>
                  <a:gd name="connsiteY977" fmla="*/ 1063033 h 1291220"/>
                  <a:gd name="connsiteX978" fmla="*/ 985776 w 1007840"/>
                  <a:gd name="connsiteY978" fmla="*/ 1062407 h 1291220"/>
                  <a:gd name="connsiteX979" fmla="*/ 986206 w 1007840"/>
                  <a:gd name="connsiteY979" fmla="*/ 1062166 h 1291220"/>
                  <a:gd name="connsiteX980" fmla="*/ 987015 w 1007840"/>
                  <a:gd name="connsiteY980" fmla="*/ 1061533 h 1291220"/>
                  <a:gd name="connsiteX981" fmla="*/ 987670 w 1007840"/>
                  <a:gd name="connsiteY981" fmla="*/ 1061569 h 1291220"/>
                  <a:gd name="connsiteX982" fmla="*/ 988987 w 1007840"/>
                  <a:gd name="connsiteY982" fmla="*/ 1059783 h 1291220"/>
                  <a:gd name="connsiteX983" fmla="*/ 990599 w 1007840"/>
                  <a:gd name="connsiteY983" fmla="*/ 1058066 h 1291220"/>
                  <a:gd name="connsiteX984" fmla="*/ 992682 w 1007840"/>
                  <a:gd name="connsiteY984" fmla="*/ 1055256 h 1291220"/>
                  <a:gd name="connsiteX985" fmla="*/ 995167 w 1007840"/>
                  <a:gd name="connsiteY985" fmla="*/ 1052309 h 1291220"/>
                  <a:gd name="connsiteX986" fmla="*/ 996936 w 1007840"/>
                  <a:gd name="connsiteY986" fmla="*/ 1049847 h 1291220"/>
                  <a:gd name="connsiteX987" fmla="*/ 999865 w 1007840"/>
                  <a:gd name="connsiteY987" fmla="*/ 1046305 h 1291220"/>
                  <a:gd name="connsiteX988" fmla="*/ 1001409 w 1007840"/>
                  <a:gd name="connsiteY988" fmla="*/ 1044256 h 1291220"/>
                  <a:gd name="connsiteX989" fmla="*/ 1002424 w 1007840"/>
                  <a:gd name="connsiteY989" fmla="*/ 1042159 h 1291220"/>
                  <a:gd name="connsiteX990" fmla="*/ 1002632 w 1007840"/>
                  <a:gd name="connsiteY990" fmla="*/ 1040680 h 1291220"/>
                  <a:gd name="connsiteX991" fmla="*/ 1002617 w 1007840"/>
                  <a:gd name="connsiteY991" fmla="*/ 1038747 h 1291220"/>
                  <a:gd name="connsiteX992" fmla="*/ 1002662 w 1007840"/>
                  <a:gd name="connsiteY992" fmla="*/ 1035747 h 1291220"/>
                  <a:gd name="connsiteX993" fmla="*/ 1002668 w 1007840"/>
                  <a:gd name="connsiteY993" fmla="*/ 1033031 h 1291220"/>
                  <a:gd name="connsiteX994" fmla="*/ 1002569 w 1007840"/>
                  <a:gd name="connsiteY994" fmla="*/ 1030389 h 1291220"/>
                  <a:gd name="connsiteX995" fmla="*/ 1002289 w 1007840"/>
                  <a:gd name="connsiteY995" fmla="*/ 1027654 h 1291220"/>
                  <a:gd name="connsiteX996" fmla="*/ 1002180 w 1007840"/>
                  <a:gd name="connsiteY996" fmla="*/ 1024481 h 1291220"/>
                  <a:gd name="connsiteX997" fmla="*/ 1002450 w 1007840"/>
                  <a:gd name="connsiteY997" fmla="*/ 1021260 h 1291220"/>
                  <a:gd name="connsiteX998" fmla="*/ 1002321 w 1007840"/>
                  <a:gd name="connsiteY998" fmla="*/ 1018901 h 1291220"/>
                  <a:gd name="connsiteX999" fmla="*/ 1002189 w 1007840"/>
                  <a:gd name="connsiteY999" fmla="*/ 1015497 h 1291220"/>
                  <a:gd name="connsiteX1000" fmla="*/ 1002033 w 1007840"/>
                  <a:gd name="connsiteY1000" fmla="*/ 1012389 h 1291220"/>
                  <a:gd name="connsiteX1001" fmla="*/ 1001441 w 1007840"/>
                  <a:gd name="connsiteY1001" fmla="*/ 1008706 h 1291220"/>
                  <a:gd name="connsiteX1002" fmla="*/ 1002006 w 1007840"/>
                  <a:gd name="connsiteY1002" fmla="*/ 1006164 h 1291220"/>
                  <a:gd name="connsiteX1003" fmla="*/ 1002954 w 1007840"/>
                  <a:gd name="connsiteY1003" fmla="*/ 1003361 h 1291220"/>
                  <a:gd name="connsiteX1004" fmla="*/ 1003910 w 1007840"/>
                  <a:gd name="connsiteY1004" fmla="*/ 1000371 h 1291220"/>
                  <a:gd name="connsiteX1005" fmla="*/ 1004630 w 1007840"/>
                  <a:gd name="connsiteY1005" fmla="*/ 997995 h 1291220"/>
                  <a:gd name="connsiteX1006" fmla="*/ 1005538 w 1007840"/>
                  <a:gd name="connsiteY1006" fmla="*/ 994951 h 1291220"/>
                  <a:gd name="connsiteX1007" fmla="*/ 1005956 w 1007840"/>
                  <a:gd name="connsiteY1007" fmla="*/ 992389 h 1291220"/>
                  <a:gd name="connsiteX1008" fmla="*/ 1006068 w 1007840"/>
                  <a:gd name="connsiteY1008" fmla="*/ 990610 h 1291220"/>
                  <a:gd name="connsiteX1009" fmla="*/ 1006055 w 1007840"/>
                  <a:gd name="connsiteY1009" fmla="*/ 988122 h 1291220"/>
                  <a:gd name="connsiteX1010" fmla="*/ 1006065 w 1007840"/>
                  <a:gd name="connsiteY1010" fmla="*/ 987332 h 1291220"/>
                  <a:gd name="connsiteX1011" fmla="*/ 1006389 w 1007840"/>
                  <a:gd name="connsiteY1011" fmla="*/ 986389 h 1291220"/>
                  <a:gd name="connsiteX1012" fmla="*/ 1006595 w 1007840"/>
                  <a:gd name="connsiteY1012" fmla="*/ 985874 h 1291220"/>
                  <a:gd name="connsiteX1013" fmla="*/ 1006967 w 1007840"/>
                  <a:gd name="connsiteY1013" fmla="*/ 984802 h 1291220"/>
                  <a:gd name="connsiteX1014" fmla="*/ 1007635 w 1007840"/>
                  <a:gd name="connsiteY1014" fmla="*/ 983383 h 1291220"/>
                  <a:gd name="connsiteX1015" fmla="*/ 1007921 w 1007840"/>
                  <a:gd name="connsiteY1015" fmla="*/ 982008 h 1291220"/>
                  <a:gd name="connsiteX1016" fmla="*/ 1008021 w 1007840"/>
                  <a:gd name="connsiteY1016" fmla="*/ 980788 h 1291220"/>
                  <a:gd name="connsiteX1017" fmla="*/ 1007914 w 1007840"/>
                  <a:gd name="connsiteY1017" fmla="*/ 979504 h 1291220"/>
                  <a:gd name="connsiteX1018" fmla="*/ 1007612 w 1007840"/>
                  <a:gd name="connsiteY1018" fmla="*/ 978380 h 1291220"/>
                  <a:gd name="connsiteX1019" fmla="*/ 1006614 w 1007840"/>
                  <a:gd name="connsiteY1019" fmla="*/ 977645 h 1291220"/>
                  <a:gd name="connsiteX1020" fmla="*/ 1005605 w 1007840"/>
                  <a:gd name="connsiteY1020" fmla="*/ 977035 h 1291220"/>
                  <a:gd name="connsiteX1021" fmla="*/ 1005294 w 1007840"/>
                  <a:gd name="connsiteY1021" fmla="*/ 975671 h 1291220"/>
                  <a:gd name="connsiteX1022" fmla="*/ 1004706 w 1007840"/>
                  <a:gd name="connsiteY1022" fmla="*/ 974440 h 1291220"/>
                  <a:gd name="connsiteX1023" fmla="*/ 1003336 w 1007840"/>
                  <a:gd name="connsiteY1023" fmla="*/ 973629 h 1291220"/>
                  <a:gd name="connsiteX1024" fmla="*/ 1001554 w 1007840"/>
                  <a:gd name="connsiteY1024" fmla="*/ 973375 h 1291220"/>
                  <a:gd name="connsiteX1025" fmla="*/ 999800 w 1007840"/>
                  <a:gd name="connsiteY1025" fmla="*/ 972713 h 1291220"/>
                  <a:gd name="connsiteX1026" fmla="*/ 998314 w 1007840"/>
                  <a:gd name="connsiteY1026" fmla="*/ 972104 h 1291220"/>
                  <a:gd name="connsiteX1027" fmla="*/ 996844 w 1007840"/>
                  <a:gd name="connsiteY1027" fmla="*/ 971282 h 1291220"/>
                  <a:gd name="connsiteX1028" fmla="*/ 994946 w 1007840"/>
                  <a:gd name="connsiteY1028" fmla="*/ 970274 h 1291220"/>
                  <a:gd name="connsiteX1029" fmla="*/ 993556 w 1007840"/>
                  <a:gd name="connsiteY1029" fmla="*/ 969788 h 1291220"/>
                  <a:gd name="connsiteX1030" fmla="*/ 992820 w 1007840"/>
                  <a:gd name="connsiteY1030" fmla="*/ 968896 h 1291220"/>
                  <a:gd name="connsiteX1031" fmla="*/ 992982 w 1007840"/>
                  <a:gd name="connsiteY1031" fmla="*/ 967280 h 1291220"/>
                  <a:gd name="connsiteX1032" fmla="*/ 993559 w 1007840"/>
                  <a:gd name="connsiteY1032" fmla="*/ 966227 h 1291220"/>
                  <a:gd name="connsiteX1033" fmla="*/ 994728 w 1007840"/>
                  <a:gd name="connsiteY1033" fmla="*/ 964885 h 1291220"/>
                  <a:gd name="connsiteX1034" fmla="*/ 995541 w 1007840"/>
                  <a:gd name="connsiteY1034" fmla="*/ 964095 h 1291220"/>
                  <a:gd name="connsiteX1035" fmla="*/ 997030 w 1007840"/>
                  <a:gd name="connsiteY1035" fmla="*/ 962519 h 1291220"/>
                  <a:gd name="connsiteX1036" fmla="*/ 997974 w 1007840"/>
                  <a:gd name="connsiteY1036" fmla="*/ 961652 h 1291220"/>
                  <a:gd name="connsiteX1037" fmla="*/ 999365 w 1007840"/>
                  <a:gd name="connsiteY1037" fmla="*/ 960115 h 1291220"/>
                  <a:gd name="connsiteX1038" fmla="*/ 1000266 w 1007840"/>
                  <a:gd name="connsiteY1038" fmla="*/ 959216 h 1291220"/>
                  <a:gd name="connsiteX1039" fmla="*/ 1001640 w 1007840"/>
                  <a:gd name="connsiteY1039" fmla="*/ 957642 h 1291220"/>
                  <a:gd name="connsiteX1040" fmla="*/ 1001903 w 1007840"/>
                  <a:gd name="connsiteY1040" fmla="*/ 957121 h 1291220"/>
                  <a:gd name="connsiteX1041" fmla="*/ 1002720 w 1007840"/>
                  <a:gd name="connsiteY1041" fmla="*/ 956155 h 1291220"/>
                  <a:gd name="connsiteX1042" fmla="*/ 1003464 w 1007840"/>
                  <a:gd name="connsiteY1042" fmla="*/ 955644 h 1291220"/>
                  <a:gd name="connsiteX1043" fmla="*/ 1004443 w 1007840"/>
                  <a:gd name="connsiteY1043" fmla="*/ 954766 h 1291220"/>
                  <a:gd name="connsiteX1044" fmla="*/ 1005828 w 1007840"/>
                  <a:gd name="connsiteY1044" fmla="*/ 953770 h 1291220"/>
                  <a:gd name="connsiteX1045" fmla="*/ 1006190 w 1007840"/>
                  <a:gd name="connsiteY1045" fmla="*/ 953365 h 1291220"/>
                  <a:gd name="connsiteX1046" fmla="*/ 1006242 w 1007840"/>
                  <a:gd name="connsiteY1046" fmla="*/ 951654 h 1291220"/>
                  <a:gd name="connsiteX1047" fmla="*/ 1006126 w 1007840"/>
                  <a:gd name="connsiteY1047" fmla="*/ 949660 h 1291220"/>
                  <a:gd name="connsiteX1048" fmla="*/ 1006078 w 1007840"/>
                  <a:gd name="connsiteY1048" fmla="*/ 948280 h 1291220"/>
                  <a:gd name="connsiteX1049" fmla="*/ 1005689 w 1007840"/>
                  <a:gd name="connsiteY1049" fmla="*/ 945996 h 1291220"/>
                  <a:gd name="connsiteX1050" fmla="*/ 1005307 w 1007840"/>
                  <a:gd name="connsiteY1050" fmla="*/ 944265 h 1291220"/>
                  <a:gd name="connsiteX1051" fmla="*/ 1004996 w 1007840"/>
                  <a:gd name="connsiteY1051" fmla="*/ 942998 h 1291220"/>
                  <a:gd name="connsiteX1052" fmla="*/ 1004706 w 1007840"/>
                  <a:gd name="connsiteY1052" fmla="*/ 942050 h 1291220"/>
                  <a:gd name="connsiteX1053" fmla="*/ 1003998 w 1007840"/>
                  <a:gd name="connsiteY1053" fmla="*/ 942088 h 1291220"/>
                  <a:gd name="connsiteX1054" fmla="*/ 1002803 w 1007840"/>
                  <a:gd name="connsiteY1054" fmla="*/ 941739 h 1291220"/>
                  <a:gd name="connsiteX1055" fmla="*/ 1001750 w 1007840"/>
                  <a:gd name="connsiteY1055" fmla="*/ 941100 h 1291220"/>
                  <a:gd name="connsiteX1056" fmla="*/ 1000327 w 1007840"/>
                  <a:gd name="connsiteY1056" fmla="*/ 940708 h 1291220"/>
                  <a:gd name="connsiteX1057" fmla="*/ 999201 w 1007840"/>
                  <a:gd name="connsiteY1057" fmla="*/ 940330 h 1291220"/>
                  <a:gd name="connsiteX1058" fmla="*/ 997184 w 1007840"/>
                  <a:gd name="connsiteY1058" fmla="*/ 939254 h 1291220"/>
                  <a:gd name="connsiteX1059" fmla="*/ 995617 w 1007840"/>
                  <a:gd name="connsiteY1059" fmla="*/ 938672 h 1291220"/>
                  <a:gd name="connsiteX1060" fmla="*/ 994207 w 1007840"/>
                  <a:gd name="connsiteY1060" fmla="*/ 937870 h 1291220"/>
                  <a:gd name="connsiteX1061" fmla="*/ 992066 w 1007840"/>
                  <a:gd name="connsiteY1061" fmla="*/ 936714 h 1291220"/>
                  <a:gd name="connsiteX1062" fmla="*/ 990442 w 1007840"/>
                  <a:gd name="connsiteY1062" fmla="*/ 935562 h 1291220"/>
                  <a:gd name="connsiteX1063" fmla="*/ 988387 w 1007840"/>
                  <a:gd name="connsiteY1063" fmla="*/ 934091 h 1291220"/>
                  <a:gd name="connsiteX1064" fmla="*/ 986723 w 1007840"/>
                  <a:gd name="connsiteY1064" fmla="*/ 932579 h 1291220"/>
                  <a:gd name="connsiteX1065" fmla="*/ 985782 w 1007840"/>
                  <a:gd name="connsiteY1065" fmla="*/ 931621 h 1291220"/>
                  <a:gd name="connsiteX1066" fmla="*/ 984177 w 1007840"/>
                  <a:gd name="connsiteY1066" fmla="*/ 930518 h 1291220"/>
                  <a:gd name="connsiteX1067" fmla="*/ 981663 w 1007840"/>
                  <a:gd name="connsiteY1067" fmla="*/ 929150 h 1291220"/>
                  <a:gd name="connsiteX1068" fmla="*/ 979079 w 1007840"/>
                  <a:gd name="connsiteY1068" fmla="*/ 928440 h 1291220"/>
                  <a:gd name="connsiteX1069" fmla="*/ 976856 w 1007840"/>
                  <a:gd name="connsiteY1069" fmla="*/ 927974 h 1291220"/>
                  <a:gd name="connsiteX1070" fmla="*/ 974301 w 1007840"/>
                  <a:gd name="connsiteY1070" fmla="*/ 927650 h 1291220"/>
                  <a:gd name="connsiteX1071" fmla="*/ 972419 w 1007840"/>
                  <a:gd name="connsiteY1071" fmla="*/ 927463 h 1291220"/>
                  <a:gd name="connsiteX1072" fmla="*/ 970872 w 1007840"/>
                  <a:gd name="connsiteY1072" fmla="*/ 927383 h 1291220"/>
                  <a:gd name="connsiteX1073" fmla="*/ 968278 w 1007840"/>
                  <a:gd name="connsiteY1073" fmla="*/ 927362 h 1291220"/>
                  <a:gd name="connsiteX1074" fmla="*/ 966486 w 1007840"/>
                  <a:gd name="connsiteY1074" fmla="*/ 927078 h 1291220"/>
                  <a:gd name="connsiteX1075" fmla="*/ 965028 w 1007840"/>
                  <a:gd name="connsiteY1075" fmla="*/ 926614 h 1291220"/>
                  <a:gd name="connsiteX1076" fmla="*/ 963863 w 1007840"/>
                  <a:gd name="connsiteY1076" fmla="*/ 926263 h 1291220"/>
                  <a:gd name="connsiteX1077" fmla="*/ 962491 w 1007840"/>
                  <a:gd name="connsiteY1077" fmla="*/ 925885 h 1291220"/>
                  <a:gd name="connsiteX1078" fmla="*/ 961531 w 1007840"/>
                  <a:gd name="connsiteY1078" fmla="*/ 925727 h 1291220"/>
                  <a:gd name="connsiteX1079" fmla="*/ 960672 w 1007840"/>
                  <a:gd name="connsiteY1079" fmla="*/ 926208 h 1291220"/>
                  <a:gd name="connsiteX1080" fmla="*/ 960071 w 1007840"/>
                  <a:gd name="connsiteY1080" fmla="*/ 927583 h 1291220"/>
                  <a:gd name="connsiteX1081" fmla="*/ 959932 w 1007840"/>
                  <a:gd name="connsiteY1081" fmla="*/ 929062 h 1291220"/>
                  <a:gd name="connsiteX1082" fmla="*/ 959508 w 1007840"/>
                  <a:gd name="connsiteY1082" fmla="*/ 930810 h 1291220"/>
                  <a:gd name="connsiteX1083" fmla="*/ 959134 w 1007840"/>
                  <a:gd name="connsiteY1083" fmla="*/ 932280 h 1291220"/>
                  <a:gd name="connsiteX1084" fmla="*/ 958670 w 1007840"/>
                  <a:gd name="connsiteY1084" fmla="*/ 933818 h 1291220"/>
                  <a:gd name="connsiteX1085" fmla="*/ 957495 w 1007840"/>
                  <a:gd name="connsiteY1085" fmla="*/ 934890 h 1291220"/>
                  <a:gd name="connsiteX1086" fmla="*/ 956182 w 1007840"/>
                  <a:gd name="connsiteY1086" fmla="*/ 935243 h 1291220"/>
                  <a:gd name="connsiteX1087" fmla="*/ 955007 w 1007840"/>
                  <a:gd name="connsiteY1087" fmla="*/ 935234 h 1291220"/>
                  <a:gd name="connsiteX1088" fmla="*/ 953736 w 1007840"/>
                  <a:gd name="connsiteY1088" fmla="*/ 934678 h 1291220"/>
                  <a:gd name="connsiteX1089" fmla="*/ 952579 w 1007840"/>
                  <a:gd name="connsiteY1089" fmla="*/ 934341 h 1291220"/>
                  <a:gd name="connsiteX1090" fmla="*/ 951902 w 1007840"/>
                  <a:gd name="connsiteY1090" fmla="*/ 934126 h 1291220"/>
                  <a:gd name="connsiteX1091" fmla="*/ 950923 w 1007840"/>
                  <a:gd name="connsiteY1091" fmla="*/ 933837 h 1291220"/>
                  <a:gd name="connsiteX1092" fmla="*/ 950078 w 1007840"/>
                  <a:gd name="connsiteY1092" fmla="*/ 933747 h 1291220"/>
                  <a:gd name="connsiteX1093" fmla="*/ 948791 w 1007840"/>
                  <a:gd name="connsiteY1093" fmla="*/ 933751 h 1291220"/>
                  <a:gd name="connsiteX1094" fmla="*/ 947471 w 1007840"/>
                  <a:gd name="connsiteY1094" fmla="*/ 933751 h 1291220"/>
                  <a:gd name="connsiteX1095" fmla="*/ 946964 w 1007840"/>
                  <a:gd name="connsiteY1095" fmla="*/ 933754 h 1291220"/>
                  <a:gd name="connsiteX1096" fmla="*/ 945609 w 1007840"/>
                  <a:gd name="connsiteY1096" fmla="*/ 933795 h 1291220"/>
                  <a:gd name="connsiteX1097" fmla="*/ 944713 w 1007840"/>
                  <a:gd name="connsiteY1097" fmla="*/ 933995 h 1291220"/>
                  <a:gd name="connsiteX1098" fmla="*/ 943380 w 1007840"/>
                  <a:gd name="connsiteY1098" fmla="*/ 934014 h 1291220"/>
                  <a:gd name="connsiteX1099" fmla="*/ 942880 w 1007840"/>
                  <a:gd name="connsiteY1099" fmla="*/ 934062 h 1291220"/>
                  <a:gd name="connsiteX1100" fmla="*/ 941651 w 1007840"/>
                  <a:gd name="connsiteY1100" fmla="*/ 934338 h 1291220"/>
                  <a:gd name="connsiteX1101" fmla="*/ 940687 w 1007840"/>
                  <a:gd name="connsiteY1101" fmla="*/ 934554 h 1291220"/>
                  <a:gd name="connsiteX1102" fmla="*/ 939907 w 1007840"/>
                  <a:gd name="connsiteY1102" fmla="*/ 934730 h 1291220"/>
                  <a:gd name="connsiteX1103" fmla="*/ 939466 w 1007840"/>
                  <a:gd name="connsiteY1103" fmla="*/ 934829 h 1291220"/>
                  <a:gd name="connsiteX1104" fmla="*/ 939140 w 1007840"/>
                  <a:gd name="connsiteY1104" fmla="*/ 934364 h 1291220"/>
                  <a:gd name="connsiteX1105" fmla="*/ 938414 w 1007840"/>
                  <a:gd name="connsiteY1105" fmla="*/ 933268 h 1291220"/>
                  <a:gd name="connsiteX1106" fmla="*/ 937476 w 1007840"/>
                  <a:gd name="connsiteY1106" fmla="*/ 932071 h 1291220"/>
                  <a:gd name="connsiteX1107" fmla="*/ 936159 w 1007840"/>
                  <a:gd name="connsiteY1107" fmla="*/ 930697 h 1291220"/>
                  <a:gd name="connsiteX1108" fmla="*/ 934949 w 1007840"/>
                  <a:gd name="connsiteY1108" fmla="*/ 929404 h 1291220"/>
                  <a:gd name="connsiteX1109" fmla="*/ 933251 w 1007840"/>
                  <a:gd name="connsiteY1109" fmla="*/ 927544 h 1291220"/>
                  <a:gd name="connsiteX1110" fmla="*/ 931610 w 1007840"/>
                  <a:gd name="connsiteY1110" fmla="*/ 925524 h 1291220"/>
                  <a:gd name="connsiteX1111" fmla="*/ 929606 w 1007840"/>
                  <a:gd name="connsiteY1111" fmla="*/ 923414 h 1291220"/>
                  <a:gd name="connsiteX1112" fmla="*/ 927362 w 1007840"/>
                  <a:gd name="connsiteY1112" fmla="*/ 920805 h 1291220"/>
                  <a:gd name="connsiteX1113" fmla="*/ 926553 w 1007840"/>
                  <a:gd name="connsiteY1113" fmla="*/ 919630 h 1291220"/>
                  <a:gd name="connsiteX1114" fmla="*/ 926065 w 1007840"/>
                  <a:gd name="connsiteY1114" fmla="*/ 919668 h 1291220"/>
                  <a:gd name="connsiteX1115" fmla="*/ 924353 w 1007840"/>
                  <a:gd name="connsiteY1115" fmla="*/ 917424 h 1291220"/>
                  <a:gd name="connsiteX1116" fmla="*/ 921916 w 1007840"/>
                  <a:gd name="connsiteY1116" fmla="*/ 914579 h 1291220"/>
                  <a:gd name="connsiteX1117" fmla="*/ 919872 w 1007840"/>
                  <a:gd name="connsiteY1117" fmla="*/ 912550 h 1291220"/>
                  <a:gd name="connsiteX1118" fmla="*/ 918609 w 1007840"/>
                  <a:gd name="connsiteY1118" fmla="*/ 911766 h 1291220"/>
                  <a:gd name="connsiteX1119" fmla="*/ 916680 w 1007840"/>
                  <a:gd name="connsiteY1119" fmla="*/ 910768 h 1291220"/>
                  <a:gd name="connsiteX1120" fmla="*/ 915084 w 1007840"/>
                  <a:gd name="connsiteY1120" fmla="*/ 910071 h 1291220"/>
                  <a:gd name="connsiteX1121" fmla="*/ 913861 w 1007840"/>
                  <a:gd name="connsiteY1121" fmla="*/ 909364 h 1291220"/>
                  <a:gd name="connsiteX1122" fmla="*/ 911886 w 1007840"/>
                  <a:gd name="connsiteY1122" fmla="*/ 907471 h 1291220"/>
                  <a:gd name="connsiteX1123" fmla="*/ 910329 w 1007840"/>
                  <a:gd name="connsiteY1123" fmla="*/ 906337 h 1291220"/>
                  <a:gd name="connsiteX1124" fmla="*/ 908704 w 1007840"/>
                  <a:gd name="connsiteY1124" fmla="*/ 905591 h 1291220"/>
                  <a:gd name="connsiteX1125" fmla="*/ 906843 w 1007840"/>
                  <a:gd name="connsiteY1125" fmla="*/ 904828 h 1291220"/>
                  <a:gd name="connsiteX1126" fmla="*/ 905561 w 1007840"/>
                  <a:gd name="connsiteY1126" fmla="*/ 904102 h 1291220"/>
                  <a:gd name="connsiteX1127" fmla="*/ 903243 w 1007840"/>
                  <a:gd name="connsiteY1127" fmla="*/ 902301 h 1291220"/>
                  <a:gd name="connsiteX1128" fmla="*/ 901538 w 1007840"/>
                  <a:gd name="connsiteY1128" fmla="*/ 900676 h 1291220"/>
                  <a:gd name="connsiteX1129" fmla="*/ 899563 w 1007840"/>
                  <a:gd name="connsiteY1129" fmla="*/ 899090 h 1291220"/>
                  <a:gd name="connsiteX1130" fmla="*/ 898193 w 1007840"/>
                  <a:gd name="connsiteY1130" fmla="*/ 898113 h 1291220"/>
                  <a:gd name="connsiteX1131" fmla="*/ 897107 w 1007840"/>
                  <a:gd name="connsiteY1131" fmla="*/ 897048 h 1291220"/>
                  <a:gd name="connsiteX1132" fmla="*/ 895598 w 1007840"/>
                  <a:gd name="connsiteY1132" fmla="*/ 896197 h 1291220"/>
                  <a:gd name="connsiteX1133" fmla="*/ 894188 w 1007840"/>
                  <a:gd name="connsiteY1133" fmla="*/ 895424 h 1291220"/>
                  <a:gd name="connsiteX1134" fmla="*/ 893003 w 1007840"/>
                  <a:gd name="connsiteY1134" fmla="*/ 894861 h 1291220"/>
                  <a:gd name="connsiteX1135" fmla="*/ 891048 w 1007840"/>
                  <a:gd name="connsiteY1135" fmla="*/ 893468 h 1291220"/>
                  <a:gd name="connsiteX1136" fmla="*/ 889696 w 1007840"/>
                  <a:gd name="connsiteY1136" fmla="*/ 891564 h 1291220"/>
                  <a:gd name="connsiteX1137" fmla="*/ 888887 w 1007840"/>
                  <a:gd name="connsiteY1137" fmla="*/ 889968 h 1291220"/>
                  <a:gd name="connsiteX1138" fmla="*/ 887751 w 1007840"/>
                  <a:gd name="connsiteY1138" fmla="*/ 888729 h 1291220"/>
                  <a:gd name="connsiteX1139" fmla="*/ 886255 w 1007840"/>
                  <a:gd name="connsiteY1139" fmla="*/ 887242 h 1291220"/>
                  <a:gd name="connsiteX1140" fmla="*/ 884767 w 1007840"/>
                  <a:gd name="connsiteY1140" fmla="*/ 886272 h 1291220"/>
                  <a:gd name="connsiteX1141" fmla="*/ 883221 w 1007840"/>
                  <a:gd name="connsiteY1141" fmla="*/ 885557 h 1291220"/>
                  <a:gd name="connsiteX1142" fmla="*/ 881605 w 1007840"/>
                  <a:gd name="connsiteY1142" fmla="*/ 884841 h 1291220"/>
                  <a:gd name="connsiteX1143" fmla="*/ 879325 w 1007840"/>
                  <a:gd name="connsiteY1143" fmla="*/ 884044 h 1291220"/>
                  <a:gd name="connsiteX1144" fmla="*/ 877649 w 1007840"/>
                  <a:gd name="connsiteY1144" fmla="*/ 883414 h 1291220"/>
                  <a:gd name="connsiteX1145" fmla="*/ 875566 w 1007840"/>
                  <a:gd name="connsiteY1145" fmla="*/ 882426 h 1291220"/>
                  <a:gd name="connsiteX1146" fmla="*/ 874371 w 1007840"/>
                  <a:gd name="connsiteY1146" fmla="*/ 881809 h 1291220"/>
                  <a:gd name="connsiteX1147" fmla="*/ 873062 w 1007840"/>
                  <a:gd name="connsiteY1147" fmla="*/ 880965 h 1291220"/>
                  <a:gd name="connsiteX1148" fmla="*/ 872429 w 1007840"/>
                  <a:gd name="connsiteY1148" fmla="*/ 880618 h 1291220"/>
                  <a:gd name="connsiteX1149" fmla="*/ 872159 w 1007840"/>
                  <a:gd name="connsiteY1149" fmla="*/ 879594 h 1291220"/>
                  <a:gd name="connsiteX1150" fmla="*/ 872072 w 1007840"/>
                  <a:gd name="connsiteY1150" fmla="*/ 878792 h 1291220"/>
                  <a:gd name="connsiteX1151" fmla="*/ 872384 w 1007840"/>
                  <a:gd name="connsiteY1151" fmla="*/ 878467 h 1291220"/>
                  <a:gd name="connsiteX1152" fmla="*/ 873190 w 1007840"/>
                  <a:gd name="connsiteY1152" fmla="*/ 877623 h 1291220"/>
                  <a:gd name="connsiteX1153" fmla="*/ 873600 w 1007840"/>
                  <a:gd name="connsiteY1153" fmla="*/ 877003 h 1291220"/>
                  <a:gd name="connsiteX1154" fmla="*/ 873671 w 1007840"/>
                  <a:gd name="connsiteY1154" fmla="*/ 876560 h 1291220"/>
                  <a:gd name="connsiteX1155" fmla="*/ 874230 w 1007840"/>
                  <a:gd name="connsiteY1155" fmla="*/ 876031 h 1291220"/>
                  <a:gd name="connsiteX1156" fmla="*/ 875113 w 1007840"/>
                  <a:gd name="connsiteY1156" fmla="*/ 875285 h 1291220"/>
                  <a:gd name="connsiteX1157" fmla="*/ 875877 w 1007840"/>
                  <a:gd name="connsiteY1157" fmla="*/ 874438 h 1291220"/>
                  <a:gd name="connsiteX1158" fmla="*/ 875758 w 1007840"/>
                  <a:gd name="connsiteY1158" fmla="*/ 873962 h 1291220"/>
                  <a:gd name="connsiteX1159" fmla="*/ 875035 w 1007840"/>
                  <a:gd name="connsiteY1159" fmla="*/ 873516 h 1291220"/>
                  <a:gd name="connsiteX1160" fmla="*/ 874722 w 1007840"/>
                  <a:gd name="connsiteY1160" fmla="*/ 873073 h 1291220"/>
                  <a:gd name="connsiteX1161" fmla="*/ 874859 w 1007840"/>
                  <a:gd name="connsiteY1161" fmla="*/ 872569 h 1291220"/>
                  <a:gd name="connsiteX1162" fmla="*/ 875653 w 1007840"/>
                  <a:gd name="connsiteY1162" fmla="*/ 872376 h 1291220"/>
                  <a:gd name="connsiteX1163" fmla="*/ 876298 w 1007840"/>
                  <a:gd name="connsiteY1163" fmla="*/ 872213 h 1291220"/>
                  <a:gd name="connsiteX1164" fmla="*/ 877104 w 1007840"/>
                  <a:gd name="connsiteY1164" fmla="*/ 872029 h 1291220"/>
                  <a:gd name="connsiteX1165" fmla="*/ 877630 w 1007840"/>
                  <a:gd name="connsiteY1165" fmla="*/ 871984 h 1291220"/>
                  <a:gd name="connsiteX1166" fmla="*/ 878395 w 1007840"/>
                  <a:gd name="connsiteY1166" fmla="*/ 872177 h 1291220"/>
                  <a:gd name="connsiteX1167" fmla="*/ 879345 w 1007840"/>
                  <a:gd name="connsiteY1167" fmla="*/ 871474 h 1291220"/>
                  <a:gd name="connsiteX1168" fmla="*/ 879922 w 1007840"/>
                  <a:gd name="connsiteY1168" fmla="*/ 871407 h 1291220"/>
                  <a:gd name="connsiteX1169" fmla="*/ 880649 w 1007840"/>
                  <a:gd name="connsiteY1169" fmla="*/ 871551 h 1291220"/>
                  <a:gd name="connsiteX1170" fmla="*/ 881509 w 1007840"/>
                  <a:gd name="connsiteY1170" fmla="*/ 871609 h 1291220"/>
                  <a:gd name="connsiteX1171" fmla="*/ 882340 w 1007840"/>
                  <a:gd name="connsiteY1171" fmla="*/ 871041 h 1291220"/>
                  <a:gd name="connsiteX1172" fmla="*/ 883095 w 1007840"/>
                  <a:gd name="connsiteY1172" fmla="*/ 870690 h 1291220"/>
                  <a:gd name="connsiteX1173" fmla="*/ 883949 w 1007840"/>
                  <a:gd name="connsiteY1173" fmla="*/ 870356 h 1291220"/>
                  <a:gd name="connsiteX1174" fmla="*/ 884733 w 1007840"/>
                  <a:gd name="connsiteY1174" fmla="*/ 870213 h 1291220"/>
                  <a:gd name="connsiteX1175" fmla="*/ 885282 w 1007840"/>
                  <a:gd name="connsiteY1175" fmla="*/ 869303 h 1291220"/>
                  <a:gd name="connsiteX1176" fmla="*/ 885446 w 1007840"/>
                  <a:gd name="connsiteY1176" fmla="*/ 868886 h 1291220"/>
                  <a:gd name="connsiteX1177" fmla="*/ 886486 w 1007840"/>
                  <a:gd name="connsiteY1177" fmla="*/ 868715 h 1291220"/>
                  <a:gd name="connsiteX1178" fmla="*/ 887131 w 1007840"/>
                  <a:gd name="connsiteY1178" fmla="*/ 868812 h 1291220"/>
                  <a:gd name="connsiteX1179" fmla="*/ 887250 w 1007840"/>
                  <a:gd name="connsiteY1179" fmla="*/ 868077 h 1291220"/>
                  <a:gd name="connsiteX1180" fmla="*/ 886964 w 1007840"/>
                  <a:gd name="connsiteY1180" fmla="*/ 867721 h 1291220"/>
                  <a:gd name="connsiteX1181" fmla="*/ 886672 w 1007840"/>
                  <a:gd name="connsiteY1181" fmla="*/ 867351 h 1291220"/>
                  <a:gd name="connsiteX1182" fmla="*/ 886566 w 1007840"/>
                  <a:gd name="connsiteY1182" fmla="*/ 866918 h 1291220"/>
                  <a:gd name="connsiteX1183" fmla="*/ 887536 w 1007840"/>
                  <a:gd name="connsiteY1183" fmla="*/ 866591 h 1291220"/>
                  <a:gd name="connsiteX1184" fmla="*/ 887394 w 1007840"/>
                  <a:gd name="connsiteY1184" fmla="*/ 857901 h 1291220"/>
                  <a:gd name="connsiteX1185" fmla="*/ 887837 w 1007840"/>
                  <a:gd name="connsiteY1185" fmla="*/ 855998 h 1291220"/>
                  <a:gd name="connsiteX1186" fmla="*/ 888104 w 1007840"/>
                  <a:gd name="connsiteY1186" fmla="*/ 854239 h 1291220"/>
                  <a:gd name="connsiteX1187" fmla="*/ 887584 w 1007840"/>
                  <a:gd name="connsiteY1187" fmla="*/ 853050 h 1291220"/>
                  <a:gd name="connsiteX1188" fmla="*/ 886803 w 1007840"/>
                  <a:gd name="connsiteY1188" fmla="*/ 851859 h 1291220"/>
                  <a:gd name="connsiteX1189" fmla="*/ 886020 w 1007840"/>
                  <a:gd name="connsiteY1189" fmla="*/ 850749 h 1291220"/>
                  <a:gd name="connsiteX1190" fmla="*/ 885648 w 1007840"/>
                  <a:gd name="connsiteY1190" fmla="*/ 850350 h 1291220"/>
                  <a:gd name="connsiteX1191" fmla="*/ 885227 w 1007840"/>
                  <a:gd name="connsiteY1191" fmla="*/ 849618 h 1291220"/>
                  <a:gd name="connsiteX1192" fmla="*/ 885435 w 1007840"/>
                  <a:gd name="connsiteY1192" fmla="*/ 847926 h 1291220"/>
                  <a:gd name="connsiteX1193" fmla="*/ 885895 w 1007840"/>
                  <a:gd name="connsiteY1193" fmla="*/ 846301 h 1291220"/>
                  <a:gd name="connsiteX1194" fmla="*/ 886328 w 1007840"/>
                  <a:gd name="connsiteY1194" fmla="*/ 844330 h 1291220"/>
                  <a:gd name="connsiteX1195" fmla="*/ 886662 w 1007840"/>
                  <a:gd name="connsiteY1195" fmla="*/ 842853 h 1291220"/>
                  <a:gd name="connsiteX1196" fmla="*/ 886948 w 1007840"/>
                  <a:gd name="connsiteY1196" fmla="*/ 841800 h 1291220"/>
                  <a:gd name="connsiteX1197" fmla="*/ 886999 w 1007840"/>
                  <a:gd name="connsiteY1197" fmla="*/ 840059 h 1291220"/>
                  <a:gd name="connsiteX1198" fmla="*/ 886999 w 1007840"/>
                  <a:gd name="connsiteY1198" fmla="*/ 838542 h 1291220"/>
                  <a:gd name="connsiteX1199" fmla="*/ 886923 w 1007840"/>
                  <a:gd name="connsiteY1199" fmla="*/ 836649 h 1291220"/>
                  <a:gd name="connsiteX1200" fmla="*/ 886679 w 1007840"/>
                  <a:gd name="connsiteY1200" fmla="*/ 835342 h 1291220"/>
                  <a:gd name="connsiteX1201" fmla="*/ 886142 w 1007840"/>
                  <a:gd name="connsiteY1201" fmla="*/ 833962 h 1291220"/>
                  <a:gd name="connsiteX1202" fmla="*/ 885769 w 1007840"/>
                  <a:gd name="connsiteY1202" fmla="*/ 833323 h 1291220"/>
                  <a:gd name="connsiteX1203" fmla="*/ 884986 w 1007840"/>
                  <a:gd name="connsiteY1203" fmla="*/ 832886 h 1291220"/>
                  <a:gd name="connsiteX1204" fmla="*/ 883872 w 1007840"/>
                  <a:gd name="connsiteY1204" fmla="*/ 832819 h 1291220"/>
                  <a:gd name="connsiteX1205" fmla="*/ 882401 w 1007840"/>
                  <a:gd name="connsiteY1205" fmla="*/ 833224 h 1291220"/>
                  <a:gd name="connsiteX1206" fmla="*/ 881441 w 1007840"/>
                  <a:gd name="connsiteY1206" fmla="*/ 833272 h 1291220"/>
                  <a:gd name="connsiteX1207" fmla="*/ 880514 w 1007840"/>
                  <a:gd name="connsiteY1207" fmla="*/ 832623 h 1291220"/>
                  <a:gd name="connsiteX1208" fmla="*/ 879586 w 1007840"/>
                  <a:gd name="connsiteY1208" fmla="*/ 831115 h 1291220"/>
                  <a:gd name="connsiteX1209" fmla="*/ 878901 w 1007840"/>
                  <a:gd name="connsiteY1209" fmla="*/ 828774 h 1291220"/>
                  <a:gd name="connsiteX1210" fmla="*/ 878247 w 1007840"/>
                  <a:gd name="connsiteY1210" fmla="*/ 826436 h 1291220"/>
                  <a:gd name="connsiteX1211" fmla="*/ 878160 w 1007840"/>
                  <a:gd name="connsiteY1211" fmla="*/ 824258 h 1291220"/>
                  <a:gd name="connsiteX1212" fmla="*/ 877859 w 1007840"/>
                  <a:gd name="connsiteY1212" fmla="*/ 821781 h 1291220"/>
                  <a:gd name="connsiteX1213" fmla="*/ 877302 w 1007840"/>
                  <a:gd name="connsiteY1213" fmla="*/ 820435 h 1291220"/>
                  <a:gd name="connsiteX1214" fmla="*/ 876590 w 1007840"/>
                  <a:gd name="connsiteY1214" fmla="*/ 818822 h 1291220"/>
                  <a:gd name="connsiteX1215" fmla="*/ 875241 w 1007840"/>
                  <a:gd name="connsiteY1215" fmla="*/ 816625 h 1291220"/>
                  <a:gd name="connsiteX1216" fmla="*/ 874224 w 1007840"/>
                  <a:gd name="connsiteY1216" fmla="*/ 815063 h 1291220"/>
                  <a:gd name="connsiteX1217" fmla="*/ 873793 w 1007840"/>
                  <a:gd name="connsiteY1217" fmla="*/ 813895 h 1291220"/>
                  <a:gd name="connsiteX1218" fmla="*/ 874352 w 1007840"/>
                  <a:gd name="connsiteY1218" fmla="*/ 812269 h 1291220"/>
                  <a:gd name="connsiteX1219" fmla="*/ 875579 w 1007840"/>
                  <a:gd name="connsiteY1219" fmla="*/ 811139 h 1291220"/>
                  <a:gd name="connsiteX1220" fmla="*/ 876940 w 1007840"/>
                  <a:gd name="connsiteY1220" fmla="*/ 810059 h 1291220"/>
                  <a:gd name="connsiteX1221" fmla="*/ 879033 w 1007840"/>
                  <a:gd name="connsiteY1221" fmla="*/ 809119 h 1291220"/>
                  <a:gd name="connsiteX1222" fmla="*/ 880622 w 1007840"/>
                  <a:gd name="connsiteY1222" fmla="*/ 808269 h 1291220"/>
                  <a:gd name="connsiteX1223" fmla="*/ 882119 w 1007840"/>
                  <a:gd name="connsiteY1223" fmla="*/ 807519 h 1291220"/>
                  <a:gd name="connsiteX1224" fmla="*/ 883666 w 1007840"/>
                  <a:gd name="connsiteY1224" fmla="*/ 806364 h 1291220"/>
                  <a:gd name="connsiteX1225" fmla="*/ 884941 w 1007840"/>
                  <a:gd name="connsiteY1225" fmla="*/ 804827 h 1291220"/>
                  <a:gd name="connsiteX1226" fmla="*/ 885519 w 1007840"/>
                  <a:gd name="connsiteY1226" fmla="*/ 803925 h 1291220"/>
                  <a:gd name="connsiteX1227" fmla="*/ 885815 w 1007840"/>
                  <a:gd name="connsiteY1227" fmla="*/ 802579 h 1291220"/>
                  <a:gd name="connsiteX1228" fmla="*/ 885141 w 1007840"/>
                  <a:gd name="connsiteY1228" fmla="*/ 801880 h 1291220"/>
                  <a:gd name="connsiteX1229" fmla="*/ 883683 w 1007840"/>
                  <a:gd name="connsiteY1229" fmla="*/ 801398 h 1291220"/>
                  <a:gd name="connsiteX1230" fmla="*/ 882254 w 1007840"/>
                  <a:gd name="connsiteY1230" fmla="*/ 800788 h 1291220"/>
                  <a:gd name="connsiteX1231" fmla="*/ 880893 w 1007840"/>
                  <a:gd name="connsiteY1231" fmla="*/ 800331 h 1291220"/>
                  <a:gd name="connsiteX1232" fmla="*/ 879630 w 1007840"/>
                  <a:gd name="connsiteY1232" fmla="*/ 799645 h 1291220"/>
                  <a:gd name="connsiteX1233" fmla="*/ 878584 w 1007840"/>
                  <a:gd name="connsiteY1233" fmla="*/ 798959 h 1291220"/>
                  <a:gd name="connsiteX1234" fmla="*/ 877771 w 1007840"/>
                  <a:gd name="connsiteY1234" fmla="*/ 797931 h 1291220"/>
                  <a:gd name="connsiteX1235" fmla="*/ 877655 w 1007840"/>
                  <a:gd name="connsiteY1235" fmla="*/ 796521 h 1291220"/>
                  <a:gd name="connsiteX1236" fmla="*/ 877794 w 1007840"/>
                  <a:gd name="connsiteY1236" fmla="*/ 795213 h 1291220"/>
                  <a:gd name="connsiteX1237" fmla="*/ 878022 w 1007840"/>
                  <a:gd name="connsiteY1237" fmla="*/ 793067 h 1291220"/>
                  <a:gd name="connsiteX1238" fmla="*/ 878983 w 1007840"/>
                  <a:gd name="connsiteY1238" fmla="*/ 790654 h 1291220"/>
                  <a:gd name="connsiteX1239" fmla="*/ 880218 w 1007840"/>
                  <a:gd name="connsiteY1239" fmla="*/ 788710 h 1291220"/>
                  <a:gd name="connsiteX1240" fmla="*/ 881078 w 1007840"/>
                  <a:gd name="connsiteY1240" fmla="*/ 787542 h 1291220"/>
                  <a:gd name="connsiteX1241" fmla="*/ 883127 w 1007840"/>
                  <a:gd name="connsiteY1241" fmla="*/ 786158 h 1291220"/>
                  <a:gd name="connsiteX1242" fmla="*/ 885446 w 1007840"/>
                  <a:gd name="connsiteY1242" fmla="*/ 784634 h 1291220"/>
                  <a:gd name="connsiteX1243" fmla="*/ 887776 w 1007840"/>
                  <a:gd name="connsiteY1243" fmla="*/ 782932 h 1291220"/>
                  <a:gd name="connsiteX1244" fmla="*/ 888974 w 1007840"/>
                  <a:gd name="connsiteY1244" fmla="*/ 781980 h 1291220"/>
                  <a:gd name="connsiteX1245" fmla="*/ 890068 w 1007840"/>
                  <a:gd name="connsiteY1245" fmla="*/ 780697 h 1291220"/>
                  <a:gd name="connsiteX1246" fmla="*/ 890852 w 1007840"/>
                  <a:gd name="connsiteY1246" fmla="*/ 779363 h 1291220"/>
                  <a:gd name="connsiteX1247" fmla="*/ 891382 w 1007840"/>
                  <a:gd name="connsiteY1247" fmla="*/ 778093 h 1291220"/>
                  <a:gd name="connsiteX1248" fmla="*/ 891825 w 1007840"/>
                  <a:gd name="connsiteY1248" fmla="*/ 777026 h 1291220"/>
                  <a:gd name="connsiteX1249" fmla="*/ 892314 w 1007840"/>
                  <a:gd name="connsiteY1249" fmla="*/ 775972 h 1291220"/>
                  <a:gd name="connsiteX1250" fmla="*/ 893157 w 1007840"/>
                  <a:gd name="connsiteY1250" fmla="*/ 774525 h 1291220"/>
                  <a:gd name="connsiteX1251" fmla="*/ 893774 w 1007840"/>
                  <a:gd name="connsiteY1251" fmla="*/ 773559 h 1291220"/>
                  <a:gd name="connsiteX1252" fmla="*/ 894776 w 1007840"/>
                  <a:gd name="connsiteY1252" fmla="*/ 772124 h 1291220"/>
                  <a:gd name="connsiteX1253" fmla="*/ 895646 w 1007840"/>
                  <a:gd name="connsiteY1253" fmla="*/ 770715 h 1291220"/>
                  <a:gd name="connsiteX1254" fmla="*/ 896285 w 1007840"/>
                  <a:gd name="connsiteY1254" fmla="*/ 769914 h 1291220"/>
                  <a:gd name="connsiteX1255" fmla="*/ 897078 w 1007840"/>
                  <a:gd name="connsiteY1255" fmla="*/ 768606 h 1291220"/>
                  <a:gd name="connsiteX1256" fmla="*/ 897165 w 1007840"/>
                  <a:gd name="connsiteY1256" fmla="*/ 767654 h 1291220"/>
                  <a:gd name="connsiteX1257" fmla="*/ 896696 w 1007840"/>
                  <a:gd name="connsiteY1257" fmla="*/ 767108 h 1291220"/>
                  <a:gd name="connsiteX1258" fmla="*/ 895405 w 1007840"/>
                  <a:gd name="connsiteY1258" fmla="*/ 765990 h 1291220"/>
                  <a:gd name="connsiteX1259" fmla="*/ 894965 w 1007840"/>
                  <a:gd name="connsiteY1259" fmla="*/ 765279 h 1291220"/>
                  <a:gd name="connsiteX1260" fmla="*/ 894438 w 1007840"/>
                  <a:gd name="connsiteY1260" fmla="*/ 764365 h 1291220"/>
                  <a:gd name="connsiteX1261" fmla="*/ 894352 w 1007840"/>
                  <a:gd name="connsiteY1261" fmla="*/ 763260 h 1291220"/>
                  <a:gd name="connsiteX1262" fmla="*/ 894342 w 1007840"/>
                  <a:gd name="connsiteY1262" fmla="*/ 762117 h 1291220"/>
                  <a:gd name="connsiteX1263" fmla="*/ 893472 w 1007840"/>
                  <a:gd name="connsiteY1263" fmla="*/ 761278 h 1291220"/>
                  <a:gd name="connsiteX1264" fmla="*/ 892159 w 1007840"/>
                  <a:gd name="connsiteY1264" fmla="*/ 760377 h 1291220"/>
                  <a:gd name="connsiteX1265" fmla="*/ 891183 w 1007840"/>
                  <a:gd name="connsiteY1265" fmla="*/ 759513 h 1291220"/>
                  <a:gd name="connsiteX1266" fmla="*/ 890284 w 1007840"/>
                  <a:gd name="connsiteY1266" fmla="*/ 758129 h 1291220"/>
                  <a:gd name="connsiteX1267" fmla="*/ 889873 w 1007840"/>
                  <a:gd name="connsiteY1267" fmla="*/ 757227 h 1291220"/>
                  <a:gd name="connsiteX1268" fmla="*/ 889266 w 1007840"/>
                  <a:gd name="connsiteY1268" fmla="*/ 755843 h 1291220"/>
                  <a:gd name="connsiteX1269" fmla="*/ 888858 w 1007840"/>
                  <a:gd name="connsiteY1269" fmla="*/ 754573 h 1291220"/>
                  <a:gd name="connsiteX1270" fmla="*/ 888095 w 1007840"/>
                  <a:gd name="connsiteY1270" fmla="*/ 753481 h 1291220"/>
                  <a:gd name="connsiteX1271" fmla="*/ 887516 w 1007840"/>
                  <a:gd name="connsiteY1271" fmla="*/ 752706 h 1291220"/>
                  <a:gd name="connsiteX1272" fmla="*/ 886862 w 1007840"/>
                  <a:gd name="connsiteY1272" fmla="*/ 751525 h 1291220"/>
                  <a:gd name="connsiteX1273" fmla="*/ 886608 w 1007840"/>
                  <a:gd name="connsiteY1273" fmla="*/ 750255 h 1291220"/>
                  <a:gd name="connsiteX1274" fmla="*/ 886620 w 1007840"/>
                  <a:gd name="connsiteY1274" fmla="*/ 748680 h 1291220"/>
                  <a:gd name="connsiteX1275" fmla="*/ 886691 w 1007840"/>
                  <a:gd name="connsiteY1275" fmla="*/ 747347 h 1291220"/>
                  <a:gd name="connsiteX1276" fmla="*/ 886820 w 1007840"/>
                  <a:gd name="connsiteY1276" fmla="*/ 745899 h 1291220"/>
                  <a:gd name="connsiteX1277" fmla="*/ 886944 w 1007840"/>
                  <a:gd name="connsiteY1277" fmla="*/ 744641 h 1291220"/>
                  <a:gd name="connsiteX1278" fmla="*/ 887025 w 1007840"/>
                  <a:gd name="connsiteY1278" fmla="*/ 743867 h 1291220"/>
                  <a:gd name="connsiteX1279" fmla="*/ 887612 w 1007840"/>
                  <a:gd name="connsiteY1279" fmla="*/ 742724 h 1291220"/>
                  <a:gd name="connsiteX1280" fmla="*/ 888309 w 1007840"/>
                  <a:gd name="connsiteY1280" fmla="*/ 741758 h 1291220"/>
                  <a:gd name="connsiteX1281" fmla="*/ 888839 w 1007840"/>
                  <a:gd name="connsiteY1281" fmla="*/ 740400 h 1291220"/>
                  <a:gd name="connsiteX1282" fmla="*/ 888977 w 1007840"/>
                  <a:gd name="connsiteY1282" fmla="*/ 739180 h 1291220"/>
                  <a:gd name="connsiteX1283" fmla="*/ 888585 w 1007840"/>
                  <a:gd name="connsiteY1283" fmla="*/ 737542 h 1291220"/>
                  <a:gd name="connsiteX1284" fmla="*/ 888303 w 1007840"/>
                  <a:gd name="connsiteY1284" fmla="*/ 736425 h 1291220"/>
                  <a:gd name="connsiteX1285" fmla="*/ 888127 w 1007840"/>
                  <a:gd name="connsiteY1285" fmla="*/ 735155 h 1291220"/>
                  <a:gd name="connsiteX1286" fmla="*/ 887953 w 1007840"/>
                  <a:gd name="connsiteY1286" fmla="*/ 733681 h 1291220"/>
                  <a:gd name="connsiteX1287" fmla="*/ 887671 w 1007840"/>
                  <a:gd name="connsiteY1287" fmla="*/ 732272 h 1291220"/>
                  <a:gd name="connsiteX1288" fmla="*/ 887064 w 1007840"/>
                  <a:gd name="connsiteY1288" fmla="*/ 731103 h 1291220"/>
                  <a:gd name="connsiteX1289" fmla="*/ 886351 w 1007840"/>
                  <a:gd name="connsiteY1289" fmla="*/ 730278 h 1291220"/>
                  <a:gd name="connsiteX1290" fmla="*/ 885618 w 1007840"/>
                  <a:gd name="connsiteY1290" fmla="*/ 729579 h 1291220"/>
                  <a:gd name="connsiteX1291" fmla="*/ 877977 w 1007840"/>
                  <a:gd name="connsiteY1291" fmla="*/ 724652 h 1291220"/>
                  <a:gd name="connsiteX1292" fmla="*/ 877527 w 1007840"/>
                  <a:gd name="connsiteY1292" fmla="*/ 723890 h 1291220"/>
                  <a:gd name="connsiteX1293" fmla="*/ 877207 w 1007840"/>
                  <a:gd name="connsiteY1293" fmla="*/ 723039 h 1291220"/>
                  <a:gd name="connsiteX1294" fmla="*/ 877100 w 1007840"/>
                  <a:gd name="connsiteY1294" fmla="*/ 722201 h 1291220"/>
                  <a:gd name="connsiteX1295" fmla="*/ 877258 w 1007840"/>
                  <a:gd name="connsiteY1295" fmla="*/ 721172 h 1291220"/>
                  <a:gd name="connsiteX1296" fmla="*/ 877573 w 1007840"/>
                  <a:gd name="connsiteY1296" fmla="*/ 720130 h 1291220"/>
                  <a:gd name="connsiteX1297" fmla="*/ 878050 w 1007840"/>
                  <a:gd name="connsiteY1297" fmla="*/ 718873 h 1291220"/>
                  <a:gd name="connsiteX1298" fmla="*/ 878513 w 1007840"/>
                  <a:gd name="connsiteY1298" fmla="*/ 717463 h 1291220"/>
                  <a:gd name="connsiteX1299" fmla="*/ 878758 w 1007840"/>
                  <a:gd name="connsiteY1299" fmla="*/ 716016 h 1291220"/>
                  <a:gd name="connsiteX1300" fmla="*/ 879014 w 1007840"/>
                  <a:gd name="connsiteY1300" fmla="*/ 714720 h 1291220"/>
                  <a:gd name="connsiteX1301" fmla="*/ 879075 w 1007840"/>
                  <a:gd name="connsiteY1301" fmla="*/ 713412 h 1291220"/>
                  <a:gd name="connsiteX1302" fmla="*/ 879056 w 1007840"/>
                  <a:gd name="connsiteY1302" fmla="*/ 711571 h 1291220"/>
                  <a:gd name="connsiteX1303" fmla="*/ 879113 w 1007840"/>
                  <a:gd name="connsiteY1303" fmla="*/ 710821 h 1291220"/>
                  <a:gd name="connsiteX1304" fmla="*/ 878998 w 1007840"/>
                  <a:gd name="connsiteY1304" fmla="*/ 709018 h 1291220"/>
                  <a:gd name="connsiteX1305" fmla="*/ 878989 w 1007840"/>
                  <a:gd name="connsiteY1305" fmla="*/ 708218 h 1291220"/>
                  <a:gd name="connsiteX1306" fmla="*/ 879149 w 1007840"/>
                  <a:gd name="connsiteY1306" fmla="*/ 706757 h 1291220"/>
                  <a:gd name="connsiteX1307" fmla="*/ 879317 w 1007840"/>
                  <a:gd name="connsiteY1307" fmla="*/ 705843 h 1291220"/>
                  <a:gd name="connsiteX1308" fmla="*/ 879447 w 1007840"/>
                  <a:gd name="connsiteY1308" fmla="*/ 705132 h 1291220"/>
                  <a:gd name="connsiteX1309" fmla="*/ 880357 w 1007840"/>
                  <a:gd name="connsiteY1309" fmla="*/ 703303 h 1291220"/>
                  <a:gd name="connsiteX1310" fmla="*/ 881332 w 1007840"/>
                  <a:gd name="connsiteY1310" fmla="*/ 701639 h 1291220"/>
                  <a:gd name="connsiteX1311" fmla="*/ 882399 w 1007840"/>
                  <a:gd name="connsiteY1311" fmla="*/ 699823 h 1291220"/>
                  <a:gd name="connsiteX1312" fmla="*/ 883542 w 1007840"/>
                  <a:gd name="connsiteY1312" fmla="*/ 698045 h 1291220"/>
                  <a:gd name="connsiteX1313" fmla="*/ 884444 w 1007840"/>
                  <a:gd name="connsiteY1313" fmla="*/ 696546 h 1291220"/>
                  <a:gd name="connsiteX1314" fmla="*/ 885404 w 1007840"/>
                  <a:gd name="connsiteY1314" fmla="*/ 695149 h 1291220"/>
                  <a:gd name="connsiteX1315" fmla="*/ 886341 w 1007840"/>
                  <a:gd name="connsiteY1315" fmla="*/ 693448 h 1291220"/>
                  <a:gd name="connsiteX1316" fmla="*/ 887484 w 1007840"/>
                  <a:gd name="connsiteY1316" fmla="*/ 691695 h 1291220"/>
                  <a:gd name="connsiteX1317" fmla="*/ 888480 w 1007840"/>
                  <a:gd name="connsiteY1317" fmla="*/ 690019 h 1291220"/>
                  <a:gd name="connsiteX1318" fmla="*/ 889061 w 1007840"/>
                  <a:gd name="connsiteY1318" fmla="*/ 688457 h 1291220"/>
                  <a:gd name="connsiteX1319" fmla="*/ 889959 w 1007840"/>
                  <a:gd name="connsiteY1319" fmla="*/ 686679 h 1291220"/>
                  <a:gd name="connsiteX1320" fmla="*/ 891041 w 1007840"/>
                  <a:gd name="connsiteY1320" fmla="*/ 684964 h 1291220"/>
                  <a:gd name="connsiteX1321" fmla="*/ 892381 w 1007840"/>
                  <a:gd name="connsiteY1321" fmla="*/ 683275 h 1291220"/>
                  <a:gd name="connsiteX1322" fmla="*/ 893539 w 1007840"/>
                  <a:gd name="connsiteY1322" fmla="*/ 681687 h 1291220"/>
                  <a:gd name="connsiteX1323" fmla="*/ 894339 w 1007840"/>
                  <a:gd name="connsiteY1323" fmla="*/ 680684 h 1291220"/>
                  <a:gd name="connsiteX1324" fmla="*/ 895531 w 1007840"/>
                  <a:gd name="connsiteY1324" fmla="*/ 678805 h 1291220"/>
                  <a:gd name="connsiteX1325" fmla="*/ 896050 w 1007840"/>
                  <a:gd name="connsiteY1325" fmla="*/ 677535 h 1291220"/>
                  <a:gd name="connsiteX1326" fmla="*/ 896533 w 1007840"/>
                  <a:gd name="connsiteY1326" fmla="*/ 676633 h 1291220"/>
                  <a:gd name="connsiteX1327" fmla="*/ 897241 w 1007840"/>
                  <a:gd name="connsiteY1327" fmla="*/ 675680 h 1291220"/>
                  <a:gd name="connsiteX1328" fmla="*/ 898445 w 1007840"/>
                  <a:gd name="connsiteY1328" fmla="*/ 675223 h 1291220"/>
                  <a:gd name="connsiteX1329" fmla="*/ 900439 w 1007840"/>
                  <a:gd name="connsiteY1329" fmla="*/ 674677 h 1291220"/>
                  <a:gd name="connsiteX1330" fmla="*/ 902229 w 1007840"/>
                  <a:gd name="connsiteY1330" fmla="*/ 674258 h 1291220"/>
                  <a:gd name="connsiteX1331" fmla="*/ 904305 w 1007840"/>
                  <a:gd name="connsiteY1331" fmla="*/ 673661 h 1291220"/>
                  <a:gd name="connsiteX1332" fmla="*/ 905715 w 1007840"/>
                  <a:gd name="connsiteY1332" fmla="*/ 673026 h 1291220"/>
                  <a:gd name="connsiteX1333" fmla="*/ 906977 w 1007840"/>
                  <a:gd name="connsiteY1333" fmla="*/ 671845 h 1291220"/>
                  <a:gd name="connsiteX1334" fmla="*/ 907843 w 1007840"/>
                  <a:gd name="connsiteY1334" fmla="*/ 670169 h 1291220"/>
                  <a:gd name="connsiteX1335" fmla="*/ 908551 w 1007840"/>
                  <a:gd name="connsiteY1335" fmla="*/ 668835 h 1291220"/>
                  <a:gd name="connsiteX1336" fmla="*/ 909299 w 1007840"/>
                  <a:gd name="connsiteY1336" fmla="*/ 667133 h 1291220"/>
                  <a:gd name="connsiteX1337" fmla="*/ 910085 w 1007840"/>
                  <a:gd name="connsiteY1337" fmla="*/ 665660 h 1291220"/>
                  <a:gd name="connsiteX1338" fmla="*/ 910778 w 1007840"/>
                  <a:gd name="connsiteY1338" fmla="*/ 664403 h 1291220"/>
                  <a:gd name="connsiteX1339" fmla="*/ 911266 w 1007840"/>
                  <a:gd name="connsiteY1339" fmla="*/ 663260 h 1291220"/>
                  <a:gd name="connsiteX1340" fmla="*/ 911552 w 1007840"/>
                  <a:gd name="connsiteY1340" fmla="*/ 661863 h 1291220"/>
                  <a:gd name="connsiteX1341" fmla="*/ 911700 w 1007840"/>
                  <a:gd name="connsiteY1341" fmla="*/ 660313 h 1291220"/>
                  <a:gd name="connsiteX1342" fmla="*/ 911896 w 1007840"/>
                  <a:gd name="connsiteY1342" fmla="*/ 658396 h 1291220"/>
                  <a:gd name="connsiteX1343" fmla="*/ 911980 w 1007840"/>
                  <a:gd name="connsiteY1343" fmla="*/ 656072 h 1291220"/>
                  <a:gd name="connsiteX1344" fmla="*/ 911970 w 1007840"/>
                  <a:gd name="connsiteY1344" fmla="*/ 654027 h 1291220"/>
                  <a:gd name="connsiteX1345" fmla="*/ 911873 w 1007840"/>
                  <a:gd name="connsiteY1345" fmla="*/ 653519 h 1291220"/>
                  <a:gd name="connsiteX1346" fmla="*/ 912037 w 1007840"/>
                  <a:gd name="connsiteY1346" fmla="*/ 652135 h 1291220"/>
                  <a:gd name="connsiteX1347" fmla="*/ 912034 w 1007840"/>
                  <a:gd name="connsiteY1347" fmla="*/ 651068 h 1291220"/>
                  <a:gd name="connsiteX1348" fmla="*/ 911925 w 1007840"/>
                  <a:gd name="connsiteY1348" fmla="*/ 650458 h 1291220"/>
                  <a:gd name="connsiteX1349" fmla="*/ 912528 w 1007840"/>
                  <a:gd name="connsiteY1349" fmla="*/ 649353 h 1291220"/>
                  <a:gd name="connsiteX1350" fmla="*/ 913367 w 1007840"/>
                  <a:gd name="connsiteY1350" fmla="*/ 647766 h 1291220"/>
                  <a:gd name="connsiteX1351" fmla="*/ 914186 w 1007840"/>
                  <a:gd name="connsiteY1351" fmla="*/ 646115 h 1291220"/>
                  <a:gd name="connsiteX1352" fmla="*/ 915029 w 1007840"/>
                  <a:gd name="connsiteY1352" fmla="*/ 644578 h 1291220"/>
                  <a:gd name="connsiteX1353" fmla="*/ 915560 w 1007840"/>
                  <a:gd name="connsiteY1353" fmla="*/ 642571 h 1291220"/>
                  <a:gd name="connsiteX1354" fmla="*/ 915649 w 1007840"/>
                  <a:gd name="connsiteY1354" fmla="*/ 640451 h 1291220"/>
                  <a:gd name="connsiteX1355" fmla="*/ 915321 w 1007840"/>
                  <a:gd name="connsiteY1355" fmla="*/ 638723 h 1291220"/>
                  <a:gd name="connsiteX1356" fmla="*/ 914661 w 1007840"/>
                  <a:gd name="connsiteY1356" fmla="*/ 637034 h 1291220"/>
                  <a:gd name="connsiteX1357" fmla="*/ 914266 w 1007840"/>
                  <a:gd name="connsiteY1357" fmla="*/ 635282 h 1291220"/>
                  <a:gd name="connsiteX1358" fmla="*/ 914172 w 1007840"/>
                  <a:gd name="connsiteY1358" fmla="*/ 633758 h 1291220"/>
                  <a:gd name="connsiteX1359" fmla="*/ 913980 w 1007840"/>
                  <a:gd name="connsiteY1359" fmla="*/ 632221 h 1291220"/>
                  <a:gd name="connsiteX1360" fmla="*/ 913722 w 1007840"/>
                  <a:gd name="connsiteY1360" fmla="*/ 630964 h 1291220"/>
                  <a:gd name="connsiteX1361" fmla="*/ 912930 w 1007840"/>
                  <a:gd name="connsiteY1361" fmla="*/ 628932 h 1291220"/>
                  <a:gd name="connsiteX1362" fmla="*/ 911787 w 1007840"/>
                  <a:gd name="connsiteY1362" fmla="*/ 626811 h 1291220"/>
                  <a:gd name="connsiteX1363" fmla="*/ 910650 w 1007840"/>
                  <a:gd name="connsiteY1363" fmla="*/ 624918 h 1291220"/>
                  <a:gd name="connsiteX1364" fmla="*/ 910024 w 1007840"/>
                  <a:gd name="connsiteY1364" fmla="*/ 623585 h 1291220"/>
                  <a:gd name="connsiteX1365" fmla="*/ 909774 w 1007840"/>
                  <a:gd name="connsiteY1365" fmla="*/ 622569 h 1291220"/>
                  <a:gd name="connsiteX1366" fmla="*/ 909356 w 1007840"/>
                  <a:gd name="connsiteY1366" fmla="*/ 621070 h 1291220"/>
                  <a:gd name="connsiteX1367" fmla="*/ 908698 w 1007840"/>
                  <a:gd name="connsiteY1367" fmla="*/ 619724 h 1291220"/>
                  <a:gd name="connsiteX1368" fmla="*/ 907925 w 1007840"/>
                  <a:gd name="connsiteY1368" fmla="*/ 618416 h 1291220"/>
                  <a:gd name="connsiteX1369" fmla="*/ 906862 w 1007840"/>
                  <a:gd name="connsiteY1369" fmla="*/ 616943 h 1291220"/>
                  <a:gd name="connsiteX1370" fmla="*/ 906129 w 1007840"/>
                  <a:gd name="connsiteY1370" fmla="*/ 615520 h 1291220"/>
                  <a:gd name="connsiteX1371" fmla="*/ 905853 w 1007840"/>
                  <a:gd name="connsiteY1371" fmla="*/ 614898 h 1291220"/>
                  <a:gd name="connsiteX1372" fmla="*/ 905792 w 1007840"/>
                  <a:gd name="connsiteY1372" fmla="*/ 613654 h 1291220"/>
                  <a:gd name="connsiteX1373" fmla="*/ 905696 w 1007840"/>
                  <a:gd name="connsiteY1373" fmla="*/ 612345 h 1291220"/>
                  <a:gd name="connsiteX1374" fmla="*/ 905465 w 1007840"/>
                  <a:gd name="connsiteY1374" fmla="*/ 610745 h 1291220"/>
                  <a:gd name="connsiteX1375" fmla="*/ 905156 w 1007840"/>
                  <a:gd name="connsiteY1375" fmla="*/ 609691 h 1291220"/>
                  <a:gd name="connsiteX1376" fmla="*/ 904910 w 1007840"/>
                  <a:gd name="connsiteY1376" fmla="*/ 609234 h 1291220"/>
                  <a:gd name="connsiteX1377" fmla="*/ 904190 w 1007840"/>
                  <a:gd name="connsiteY1377" fmla="*/ 608129 h 1291220"/>
                  <a:gd name="connsiteX1378" fmla="*/ 903824 w 1007840"/>
                  <a:gd name="connsiteY1378" fmla="*/ 607215 h 1291220"/>
                  <a:gd name="connsiteX1379" fmla="*/ 903422 w 1007840"/>
                  <a:gd name="connsiteY1379" fmla="*/ 605868 h 1291220"/>
                  <a:gd name="connsiteX1380" fmla="*/ 903422 w 1007840"/>
                  <a:gd name="connsiteY1380" fmla="*/ 605145 h 1291220"/>
                  <a:gd name="connsiteX1381" fmla="*/ 903664 w 1007840"/>
                  <a:gd name="connsiteY1381" fmla="*/ 604027 h 1291220"/>
                  <a:gd name="connsiteX1382" fmla="*/ 903676 w 1007840"/>
                  <a:gd name="connsiteY1382" fmla="*/ 603316 h 1291220"/>
                  <a:gd name="connsiteX1383" fmla="*/ 903500 w 1007840"/>
                  <a:gd name="connsiteY1383" fmla="*/ 602681 h 1291220"/>
                  <a:gd name="connsiteX1384" fmla="*/ 903467 w 1007840"/>
                  <a:gd name="connsiteY1384" fmla="*/ 601423 h 1291220"/>
                  <a:gd name="connsiteX1385" fmla="*/ 903229 w 1007840"/>
                  <a:gd name="connsiteY1385" fmla="*/ 600979 h 1291220"/>
                  <a:gd name="connsiteX1386" fmla="*/ 902607 w 1007840"/>
                  <a:gd name="connsiteY1386" fmla="*/ 600776 h 1291220"/>
                  <a:gd name="connsiteX1387" fmla="*/ 901467 w 1007840"/>
                  <a:gd name="connsiteY1387" fmla="*/ 600369 h 1291220"/>
                  <a:gd name="connsiteX1388" fmla="*/ 900909 w 1007840"/>
                  <a:gd name="connsiteY1388" fmla="*/ 600433 h 1291220"/>
                  <a:gd name="connsiteX1389" fmla="*/ 900099 w 1007840"/>
                  <a:gd name="connsiteY1389" fmla="*/ 600725 h 1291220"/>
                  <a:gd name="connsiteX1390" fmla="*/ 899637 w 1007840"/>
                  <a:gd name="connsiteY1390" fmla="*/ 600852 h 1291220"/>
                  <a:gd name="connsiteX1391" fmla="*/ 898690 w 1007840"/>
                  <a:gd name="connsiteY1391" fmla="*/ 600039 h 1291220"/>
                  <a:gd name="connsiteX1392" fmla="*/ 898138 w 1007840"/>
                  <a:gd name="connsiteY1392" fmla="*/ 599658 h 1291220"/>
                  <a:gd name="connsiteX1393" fmla="*/ 897813 w 1007840"/>
                  <a:gd name="connsiteY1393" fmla="*/ 600471 h 1291220"/>
                  <a:gd name="connsiteX1394" fmla="*/ 897117 w 1007840"/>
                  <a:gd name="connsiteY1394" fmla="*/ 599963 h 1291220"/>
                  <a:gd name="connsiteX1395" fmla="*/ 896594 w 1007840"/>
                  <a:gd name="connsiteY1395" fmla="*/ 598896 h 1291220"/>
                  <a:gd name="connsiteX1396" fmla="*/ 896472 w 1007840"/>
                  <a:gd name="connsiteY1396" fmla="*/ 597753 h 1291220"/>
                  <a:gd name="connsiteX1397" fmla="*/ 895941 w 1007840"/>
                  <a:gd name="connsiteY1397" fmla="*/ 597334 h 1291220"/>
                  <a:gd name="connsiteX1398" fmla="*/ 895193 w 1007840"/>
                  <a:gd name="connsiteY1398" fmla="*/ 597563 h 1291220"/>
                  <a:gd name="connsiteX1399" fmla="*/ 894590 w 1007840"/>
                  <a:gd name="connsiteY1399" fmla="*/ 597918 h 1291220"/>
                  <a:gd name="connsiteX1400" fmla="*/ 894432 w 1007840"/>
                  <a:gd name="connsiteY1400" fmla="*/ 597245 h 1291220"/>
                  <a:gd name="connsiteX1401" fmla="*/ 895043 w 1007840"/>
                  <a:gd name="connsiteY1401" fmla="*/ 597131 h 1291220"/>
                  <a:gd name="connsiteX1402" fmla="*/ 895335 w 1007840"/>
                  <a:gd name="connsiteY1402" fmla="*/ 596686 h 1291220"/>
                  <a:gd name="connsiteX1403" fmla="*/ 894892 w 1007840"/>
                  <a:gd name="connsiteY1403" fmla="*/ 595531 h 1291220"/>
                  <a:gd name="connsiteX1404" fmla="*/ 894352 w 1007840"/>
                  <a:gd name="connsiteY1404" fmla="*/ 594858 h 1291220"/>
                  <a:gd name="connsiteX1405" fmla="*/ 893489 w 1007840"/>
                  <a:gd name="connsiteY1405" fmla="*/ 594438 h 1291220"/>
                  <a:gd name="connsiteX1406" fmla="*/ 892930 w 1007840"/>
                  <a:gd name="connsiteY1406" fmla="*/ 594400 h 1291220"/>
                  <a:gd name="connsiteX1407" fmla="*/ 892377 w 1007840"/>
                  <a:gd name="connsiteY1407" fmla="*/ 594591 h 1291220"/>
                  <a:gd name="connsiteX1408" fmla="*/ 892596 w 1007840"/>
                  <a:gd name="connsiteY1408" fmla="*/ 595162 h 1291220"/>
                  <a:gd name="connsiteX1409" fmla="*/ 892988 w 1007840"/>
                  <a:gd name="connsiteY1409" fmla="*/ 595708 h 1291220"/>
                  <a:gd name="connsiteX1410" fmla="*/ 892846 w 1007840"/>
                  <a:gd name="connsiteY1410" fmla="*/ 596128 h 1291220"/>
                  <a:gd name="connsiteX1411" fmla="*/ 892490 w 1007840"/>
                  <a:gd name="connsiteY1411" fmla="*/ 597067 h 1291220"/>
                  <a:gd name="connsiteX1412" fmla="*/ 892184 w 1007840"/>
                  <a:gd name="connsiteY1412" fmla="*/ 597778 h 1291220"/>
                  <a:gd name="connsiteX1413" fmla="*/ 891777 w 1007840"/>
                  <a:gd name="connsiteY1413" fmla="*/ 598731 h 1291220"/>
                  <a:gd name="connsiteX1414" fmla="*/ 890894 w 1007840"/>
                  <a:gd name="connsiteY1414" fmla="*/ 598972 h 1291220"/>
                  <a:gd name="connsiteX1415" fmla="*/ 889600 w 1007840"/>
                  <a:gd name="connsiteY1415" fmla="*/ 598299 h 1291220"/>
                  <a:gd name="connsiteX1416" fmla="*/ 889391 w 1007840"/>
                  <a:gd name="connsiteY1416" fmla="*/ 597829 h 1291220"/>
                  <a:gd name="connsiteX1417" fmla="*/ 889211 w 1007840"/>
                  <a:gd name="connsiteY1417" fmla="*/ 596826 h 1291220"/>
                  <a:gd name="connsiteX1418" fmla="*/ 889427 w 1007840"/>
                  <a:gd name="connsiteY1418" fmla="*/ 596102 h 1291220"/>
                  <a:gd name="connsiteX1419" fmla="*/ 888952 w 1007840"/>
                  <a:gd name="connsiteY1419" fmla="*/ 595899 h 1291220"/>
                  <a:gd name="connsiteX1420" fmla="*/ 888175 w 1007840"/>
                  <a:gd name="connsiteY1420" fmla="*/ 596166 h 1291220"/>
                  <a:gd name="connsiteX1421" fmla="*/ 888146 w 1007840"/>
                  <a:gd name="connsiteY1421" fmla="*/ 596864 h 1291220"/>
                  <a:gd name="connsiteX1422" fmla="*/ 888396 w 1007840"/>
                  <a:gd name="connsiteY1422" fmla="*/ 597690 h 1291220"/>
                  <a:gd name="connsiteX1423" fmla="*/ 888187 w 1007840"/>
                  <a:gd name="connsiteY1423" fmla="*/ 598452 h 1291220"/>
                  <a:gd name="connsiteX1424" fmla="*/ 887873 w 1007840"/>
                  <a:gd name="connsiteY1424" fmla="*/ 599036 h 1291220"/>
                  <a:gd name="connsiteX1425" fmla="*/ 887654 w 1007840"/>
                  <a:gd name="connsiteY1425" fmla="*/ 599430 h 1291220"/>
                  <a:gd name="connsiteX1426" fmla="*/ 887160 w 1007840"/>
                  <a:gd name="connsiteY1426" fmla="*/ 599252 h 1291220"/>
                  <a:gd name="connsiteX1427" fmla="*/ 886431 w 1007840"/>
                  <a:gd name="connsiteY1427" fmla="*/ 599556 h 1291220"/>
                  <a:gd name="connsiteX1428" fmla="*/ 885606 w 1007840"/>
                  <a:gd name="connsiteY1428" fmla="*/ 599658 h 1291220"/>
                  <a:gd name="connsiteX1429" fmla="*/ 884992 w 1007840"/>
                  <a:gd name="connsiteY1429" fmla="*/ 599404 h 1291220"/>
                  <a:gd name="connsiteX1430" fmla="*/ 884569 w 1007840"/>
                  <a:gd name="connsiteY1430" fmla="*/ 598985 h 1291220"/>
                  <a:gd name="connsiteX1431" fmla="*/ 884026 w 1007840"/>
                  <a:gd name="connsiteY1431" fmla="*/ 598591 h 1291220"/>
                  <a:gd name="connsiteX1432" fmla="*/ 883439 w 1007840"/>
                  <a:gd name="connsiteY1432" fmla="*/ 597893 h 1291220"/>
                  <a:gd name="connsiteX1433" fmla="*/ 883284 w 1007840"/>
                  <a:gd name="connsiteY1433" fmla="*/ 597042 h 1291220"/>
                  <a:gd name="connsiteX1434" fmla="*/ 883834 w 1007840"/>
                  <a:gd name="connsiteY1434" fmla="*/ 596394 h 1291220"/>
                  <a:gd name="connsiteX1435" fmla="*/ 884456 w 1007840"/>
                  <a:gd name="connsiteY1435" fmla="*/ 596686 h 1291220"/>
                  <a:gd name="connsiteX1436" fmla="*/ 884780 w 1007840"/>
                  <a:gd name="connsiteY1436" fmla="*/ 595937 h 1291220"/>
                  <a:gd name="connsiteX1437" fmla="*/ 884372 w 1007840"/>
                  <a:gd name="connsiteY1437" fmla="*/ 594997 h 1291220"/>
                  <a:gd name="connsiteX1438" fmla="*/ 884225 w 1007840"/>
                  <a:gd name="connsiteY1438" fmla="*/ 594476 h 1291220"/>
                  <a:gd name="connsiteX1439" fmla="*/ 884678 w 1007840"/>
                  <a:gd name="connsiteY1439" fmla="*/ 593753 h 1291220"/>
                  <a:gd name="connsiteX1440" fmla="*/ 884187 w 1007840"/>
                  <a:gd name="connsiteY1440" fmla="*/ 593702 h 1291220"/>
                  <a:gd name="connsiteX1441" fmla="*/ 882752 w 1007840"/>
                  <a:gd name="connsiteY1441" fmla="*/ 593473 h 1291220"/>
                  <a:gd name="connsiteX1442" fmla="*/ 881737 w 1007840"/>
                  <a:gd name="connsiteY1442" fmla="*/ 593283 h 1291220"/>
                  <a:gd name="connsiteX1443" fmla="*/ 880863 w 1007840"/>
                  <a:gd name="connsiteY1443" fmla="*/ 593232 h 1291220"/>
                  <a:gd name="connsiteX1444" fmla="*/ 880340 w 1007840"/>
                  <a:gd name="connsiteY1444" fmla="*/ 593016 h 1291220"/>
                  <a:gd name="connsiteX1445" fmla="*/ 879779 w 1007840"/>
                  <a:gd name="connsiteY1445" fmla="*/ 592572 h 1291220"/>
                  <a:gd name="connsiteX1446" fmla="*/ 878889 w 1007840"/>
                  <a:gd name="connsiteY1446" fmla="*/ 592406 h 1291220"/>
                  <a:gd name="connsiteX1447" fmla="*/ 878645 w 1007840"/>
                  <a:gd name="connsiteY1447" fmla="*/ 591695 h 1291220"/>
                  <a:gd name="connsiteX1448" fmla="*/ 879290 w 1007840"/>
                  <a:gd name="connsiteY1448" fmla="*/ 591136 h 1291220"/>
                  <a:gd name="connsiteX1449" fmla="*/ 878960 w 1007840"/>
                  <a:gd name="connsiteY1449" fmla="*/ 590400 h 1291220"/>
                  <a:gd name="connsiteX1450" fmla="*/ 878500 w 1007840"/>
                  <a:gd name="connsiteY1450" fmla="*/ 590273 h 1291220"/>
                  <a:gd name="connsiteX1451" fmla="*/ 877964 w 1007840"/>
                  <a:gd name="connsiteY1451" fmla="*/ 589473 h 1291220"/>
                  <a:gd name="connsiteX1452" fmla="*/ 876975 w 1007840"/>
                  <a:gd name="connsiteY1452" fmla="*/ 588165 h 1291220"/>
                  <a:gd name="connsiteX1453" fmla="*/ 876615 w 1007840"/>
                  <a:gd name="connsiteY1453" fmla="*/ 587847 h 1291220"/>
                  <a:gd name="connsiteX1454" fmla="*/ 876256 w 1007840"/>
                  <a:gd name="connsiteY1454" fmla="*/ 588558 h 1291220"/>
                  <a:gd name="connsiteX1455" fmla="*/ 872776 w 1007840"/>
                  <a:gd name="connsiteY1455" fmla="*/ 592064 h 1291220"/>
                  <a:gd name="connsiteX1456" fmla="*/ 872075 w 1007840"/>
                  <a:gd name="connsiteY1456" fmla="*/ 595543 h 1291220"/>
                  <a:gd name="connsiteX1457" fmla="*/ 870650 w 1007840"/>
                  <a:gd name="connsiteY1457" fmla="*/ 596953 h 1291220"/>
                  <a:gd name="connsiteX1458" fmla="*/ 870650 w 1007840"/>
                  <a:gd name="connsiteY1458" fmla="*/ 598350 h 1291220"/>
                  <a:gd name="connsiteX1459" fmla="*/ 868543 w 1007840"/>
                  <a:gd name="connsiteY1459" fmla="*/ 601855 h 1291220"/>
                  <a:gd name="connsiteX1460" fmla="*/ 868543 w 1007840"/>
                  <a:gd name="connsiteY1460" fmla="*/ 603265 h 1291220"/>
                  <a:gd name="connsiteX1461" fmla="*/ 865738 w 1007840"/>
                  <a:gd name="connsiteY1461" fmla="*/ 607469 h 1291220"/>
                  <a:gd name="connsiteX1462" fmla="*/ 865738 w 1007840"/>
                  <a:gd name="connsiteY1462" fmla="*/ 608878 h 1291220"/>
                  <a:gd name="connsiteX1463" fmla="*/ 864357 w 1007840"/>
                  <a:gd name="connsiteY1463" fmla="*/ 611660 h 1291220"/>
                  <a:gd name="connsiteX1464" fmla="*/ 861506 w 1007840"/>
                  <a:gd name="connsiteY1464" fmla="*/ 613781 h 1291220"/>
                  <a:gd name="connsiteX1465" fmla="*/ 860876 w 1007840"/>
                  <a:gd name="connsiteY1465" fmla="*/ 615228 h 1291220"/>
                  <a:gd name="connsiteX1466" fmla="*/ 860876 w 1007840"/>
                  <a:gd name="connsiteY1466" fmla="*/ 616587 h 1291220"/>
                  <a:gd name="connsiteX1467" fmla="*/ 861551 w 1007840"/>
                  <a:gd name="connsiteY1467" fmla="*/ 617311 h 1291220"/>
                  <a:gd name="connsiteX1468" fmla="*/ 862250 w 1007840"/>
                  <a:gd name="connsiteY1468" fmla="*/ 625007 h 1291220"/>
                  <a:gd name="connsiteX1469" fmla="*/ 860498 w 1007840"/>
                  <a:gd name="connsiteY1469" fmla="*/ 626785 h 1291220"/>
                  <a:gd name="connsiteX1470" fmla="*/ 856972 w 1007840"/>
                  <a:gd name="connsiteY1470" fmla="*/ 626760 h 1291220"/>
                  <a:gd name="connsiteX1471" fmla="*/ 856619 w 1007840"/>
                  <a:gd name="connsiteY1471" fmla="*/ 628563 h 1291220"/>
                  <a:gd name="connsiteX1472" fmla="*/ 855938 w 1007840"/>
                  <a:gd name="connsiteY1472" fmla="*/ 628563 h 1291220"/>
                  <a:gd name="connsiteX1473" fmla="*/ 855592 w 1007840"/>
                  <a:gd name="connsiteY1473" fmla="*/ 627433 h 1291220"/>
                  <a:gd name="connsiteX1474" fmla="*/ 854184 w 1007840"/>
                  <a:gd name="connsiteY1474" fmla="*/ 628894 h 1291220"/>
                  <a:gd name="connsiteX1475" fmla="*/ 851379 w 1007840"/>
                  <a:gd name="connsiteY1475" fmla="*/ 630265 h 1291220"/>
                  <a:gd name="connsiteX1476" fmla="*/ 849980 w 1007840"/>
                  <a:gd name="connsiteY1476" fmla="*/ 630265 h 1291220"/>
                  <a:gd name="connsiteX1477" fmla="*/ 849278 w 1007840"/>
                  <a:gd name="connsiteY1477" fmla="*/ 630989 h 1291220"/>
                  <a:gd name="connsiteX1478" fmla="*/ 846448 w 1007840"/>
                  <a:gd name="connsiteY1478" fmla="*/ 631713 h 1291220"/>
                  <a:gd name="connsiteX1479" fmla="*/ 845066 w 1007840"/>
                  <a:gd name="connsiteY1479" fmla="*/ 633046 h 1291220"/>
                  <a:gd name="connsiteX1480" fmla="*/ 842967 w 1007840"/>
                  <a:gd name="connsiteY1480" fmla="*/ 633770 h 1291220"/>
                  <a:gd name="connsiteX1481" fmla="*/ 841540 w 1007840"/>
                  <a:gd name="connsiteY1481" fmla="*/ 635904 h 1291220"/>
                  <a:gd name="connsiteX1482" fmla="*/ 841214 w 1007840"/>
                  <a:gd name="connsiteY1482" fmla="*/ 633427 h 1291220"/>
                  <a:gd name="connsiteX1483" fmla="*/ 842639 w 1007840"/>
                  <a:gd name="connsiteY1483" fmla="*/ 632704 h 1291220"/>
                  <a:gd name="connsiteX1484" fmla="*/ 842639 w 1007840"/>
                  <a:gd name="connsiteY1484" fmla="*/ 631294 h 1291220"/>
                  <a:gd name="connsiteX1485" fmla="*/ 841515 w 1007840"/>
                  <a:gd name="connsiteY1485" fmla="*/ 630291 h 1291220"/>
                  <a:gd name="connsiteX1486" fmla="*/ 838735 w 1007840"/>
                  <a:gd name="connsiteY1486" fmla="*/ 629541 h 1291220"/>
                  <a:gd name="connsiteX1487" fmla="*/ 837380 w 1007840"/>
                  <a:gd name="connsiteY1487" fmla="*/ 628182 h 1291220"/>
                  <a:gd name="connsiteX1488" fmla="*/ 830341 w 1007840"/>
                  <a:gd name="connsiteY1488" fmla="*/ 627484 h 1291220"/>
                  <a:gd name="connsiteX1489" fmla="*/ 829616 w 1007840"/>
                  <a:gd name="connsiteY1489" fmla="*/ 628170 h 1291220"/>
                  <a:gd name="connsiteX1490" fmla="*/ 828236 w 1007840"/>
                  <a:gd name="connsiteY1490" fmla="*/ 628170 h 1291220"/>
                  <a:gd name="connsiteX1491" fmla="*/ 826457 w 1007840"/>
                  <a:gd name="connsiteY1491" fmla="*/ 629935 h 1291220"/>
                  <a:gd name="connsiteX1492" fmla="*/ 826509 w 1007840"/>
                  <a:gd name="connsiteY1492" fmla="*/ 632704 h 1291220"/>
                  <a:gd name="connsiteX1493" fmla="*/ 828209 w 1007840"/>
                  <a:gd name="connsiteY1493" fmla="*/ 634494 h 1291220"/>
                  <a:gd name="connsiteX1494" fmla="*/ 830316 w 1007840"/>
                  <a:gd name="connsiteY1494" fmla="*/ 635180 h 1291220"/>
                  <a:gd name="connsiteX1495" fmla="*/ 831388 w 1007840"/>
                  <a:gd name="connsiteY1495" fmla="*/ 636247 h 1291220"/>
                  <a:gd name="connsiteX1496" fmla="*/ 831369 w 1007840"/>
                  <a:gd name="connsiteY1496" fmla="*/ 638330 h 1291220"/>
                  <a:gd name="connsiteX1497" fmla="*/ 830688 w 1007840"/>
                  <a:gd name="connsiteY1497" fmla="*/ 639041 h 1291220"/>
                  <a:gd name="connsiteX1498" fmla="*/ 831369 w 1007840"/>
                  <a:gd name="connsiteY1498" fmla="*/ 639777 h 1291220"/>
                  <a:gd name="connsiteX1499" fmla="*/ 831369 w 1007840"/>
                  <a:gd name="connsiteY1499" fmla="*/ 641848 h 1291220"/>
                  <a:gd name="connsiteX1500" fmla="*/ 832095 w 1007840"/>
                  <a:gd name="connsiteY1500" fmla="*/ 642546 h 1291220"/>
                  <a:gd name="connsiteX1501" fmla="*/ 832821 w 1007840"/>
                  <a:gd name="connsiteY1501" fmla="*/ 646724 h 1291220"/>
                  <a:gd name="connsiteX1502" fmla="*/ 831388 w 1007840"/>
                  <a:gd name="connsiteY1502" fmla="*/ 649531 h 1291220"/>
                  <a:gd name="connsiteX1503" fmla="*/ 830688 w 1007840"/>
                  <a:gd name="connsiteY1503" fmla="*/ 650979 h 1291220"/>
                  <a:gd name="connsiteX1504" fmla="*/ 830688 w 1007840"/>
                  <a:gd name="connsiteY1504" fmla="*/ 653062 h 1291220"/>
                  <a:gd name="connsiteX1505" fmla="*/ 832770 w 1007840"/>
                  <a:gd name="connsiteY1505" fmla="*/ 656592 h 1291220"/>
                  <a:gd name="connsiteX1506" fmla="*/ 832770 w 1007840"/>
                  <a:gd name="connsiteY1506" fmla="*/ 660072 h 1291220"/>
                  <a:gd name="connsiteX1507" fmla="*/ 832069 w 1007840"/>
                  <a:gd name="connsiteY1507" fmla="*/ 660796 h 1291220"/>
                  <a:gd name="connsiteX1508" fmla="*/ 830688 w 1007840"/>
                  <a:gd name="connsiteY1508" fmla="*/ 664288 h 1291220"/>
                  <a:gd name="connsiteX1509" fmla="*/ 828936 w 1007840"/>
                  <a:gd name="connsiteY1509" fmla="*/ 666066 h 1291220"/>
                  <a:gd name="connsiteX1510" fmla="*/ 828589 w 1007840"/>
                  <a:gd name="connsiteY1510" fmla="*/ 664987 h 1291220"/>
                  <a:gd name="connsiteX1511" fmla="*/ 826835 w 1007840"/>
                  <a:gd name="connsiteY1511" fmla="*/ 663984 h 1291220"/>
                  <a:gd name="connsiteX1512" fmla="*/ 825076 w 1007840"/>
                  <a:gd name="connsiteY1512" fmla="*/ 665711 h 1291220"/>
                  <a:gd name="connsiteX1513" fmla="*/ 825057 w 1007840"/>
                  <a:gd name="connsiteY1513" fmla="*/ 666435 h 1291220"/>
                  <a:gd name="connsiteX1514" fmla="*/ 822276 w 1007840"/>
                  <a:gd name="connsiteY1514" fmla="*/ 668492 h 1291220"/>
                  <a:gd name="connsiteX1515" fmla="*/ 822276 w 1007840"/>
                  <a:gd name="connsiteY1515" fmla="*/ 671299 h 1291220"/>
                  <a:gd name="connsiteX1516" fmla="*/ 824357 w 1007840"/>
                  <a:gd name="connsiteY1516" fmla="*/ 671972 h 1291220"/>
                  <a:gd name="connsiteX1517" fmla="*/ 824357 w 1007840"/>
                  <a:gd name="connsiteY1517" fmla="*/ 672709 h 1291220"/>
                  <a:gd name="connsiteX1518" fmla="*/ 825782 w 1007840"/>
                  <a:gd name="connsiteY1518" fmla="*/ 673382 h 1291220"/>
                  <a:gd name="connsiteX1519" fmla="*/ 825429 w 1007840"/>
                  <a:gd name="connsiteY1519" fmla="*/ 674448 h 1291220"/>
                  <a:gd name="connsiteX1520" fmla="*/ 822603 w 1007840"/>
                  <a:gd name="connsiteY1520" fmla="*/ 673750 h 1291220"/>
                  <a:gd name="connsiteX1521" fmla="*/ 820145 w 1007840"/>
                  <a:gd name="connsiteY1521" fmla="*/ 672023 h 1291220"/>
                  <a:gd name="connsiteX1522" fmla="*/ 820145 w 1007840"/>
                  <a:gd name="connsiteY1522" fmla="*/ 664288 h 1291220"/>
                  <a:gd name="connsiteX1523" fmla="*/ 822649 w 1007840"/>
                  <a:gd name="connsiteY1523" fmla="*/ 663234 h 1291220"/>
                  <a:gd name="connsiteX1524" fmla="*/ 823323 w 1007840"/>
                  <a:gd name="connsiteY1524" fmla="*/ 662549 h 1291220"/>
                  <a:gd name="connsiteX1525" fmla="*/ 826835 w 1007840"/>
                  <a:gd name="connsiteY1525" fmla="*/ 662536 h 1291220"/>
                  <a:gd name="connsiteX1526" fmla="*/ 827536 w 1007840"/>
                  <a:gd name="connsiteY1526" fmla="*/ 661850 h 1291220"/>
                  <a:gd name="connsiteX1527" fmla="*/ 828936 w 1007840"/>
                  <a:gd name="connsiteY1527" fmla="*/ 661850 h 1291220"/>
                  <a:gd name="connsiteX1528" fmla="*/ 830669 w 1007840"/>
                  <a:gd name="connsiteY1528" fmla="*/ 659399 h 1291220"/>
                  <a:gd name="connsiteX1529" fmla="*/ 829988 w 1007840"/>
                  <a:gd name="connsiteY1529" fmla="*/ 657316 h 1291220"/>
                  <a:gd name="connsiteX1530" fmla="*/ 827156 w 1007840"/>
                  <a:gd name="connsiteY1530" fmla="*/ 655170 h 1291220"/>
                  <a:gd name="connsiteX1531" fmla="*/ 826482 w 1007840"/>
                  <a:gd name="connsiteY1531" fmla="*/ 652363 h 1291220"/>
                  <a:gd name="connsiteX1532" fmla="*/ 825757 w 1007840"/>
                  <a:gd name="connsiteY1532" fmla="*/ 651677 h 1291220"/>
                  <a:gd name="connsiteX1533" fmla="*/ 825757 w 1007840"/>
                  <a:gd name="connsiteY1533" fmla="*/ 649556 h 1291220"/>
                  <a:gd name="connsiteX1534" fmla="*/ 827182 w 1007840"/>
                  <a:gd name="connsiteY1534" fmla="*/ 648172 h 1291220"/>
                  <a:gd name="connsiteX1535" fmla="*/ 827208 w 1007840"/>
                  <a:gd name="connsiteY1535" fmla="*/ 645365 h 1291220"/>
                  <a:gd name="connsiteX1536" fmla="*/ 825455 w 1007840"/>
                  <a:gd name="connsiteY1536" fmla="*/ 643575 h 1291220"/>
                  <a:gd name="connsiteX1537" fmla="*/ 824376 w 1007840"/>
                  <a:gd name="connsiteY1537" fmla="*/ 643270 h 1291220"/>
                  <a:gd name="connsiteX1538" fmla="*/ 823702 w 1007840"/>
                  <a:gd name="connsiteY1538" fmla="*/ 641136 h 1291220"/>
                  <a:gd name="connsiteX1539" fmla="*/ 822977 w 1007840"/>
                  <a:gd name="connsiteY1539" fmla="*/ 640463 h 1291220"/>
                  <a:gd name="connsiteX1540" fmla="*/ 822977 w 1007840"/>
                  <a:gd name="connsiteY1540" fmla="*/ 636933 h 1291220"/>
                  <a:gd name="connsiteX1541" fmla="*/ 824357 w 1007840"/>
                  <a:gd name="connsiteY1541" fmla="*/ 634824 h 1291220"/>
                  <a:gd name="connsiteX1542" fmla="*/ 824357 w 1007840"/>
                  <a:gd name="connsiteY1542" fmla="*/ 632069 h 1291220"/>
                  <a:gd name="connsiteX1543" fmla="*/ 822996 w 1007840"/>
                  <a:gd name="connsiteY1543" fmla="*/ 629935 h 1291220"/>
                  <a:gd name="connsiteX1544" fmla="*/ 822950 w 1007840"/>
                  <a:gd name="connsiteY1544" fmla="*/ 629211 h 1291220"/>
                  <a:gd name="connsiteX1545" fmla="*/ 821878 w 1007840"/>
                  <a:gd name="connsiteY1545" fmla="*/ 628868 h 1291220"/>
                  <a:gd name="connsiteX1546" fmla="*/ 820126 w 1007840"/>
                  <a:gd name="connsiteY1546" fmla="*/ 626430 h 1291220"/>
                  <a:gd name="connsiteX1547" fmla="*/ 820145 w 1007840"/>
                  <a:gd name="connsiteY1547" fmla="*/ 623623 h 1291220"/>
                  <a:gd name="connsiteX1548" fmla="*/ 820870 w 1007840"/>
                  <a:gd name="connsiteY1548" fmla="*/ 622925 h 1291220"/>
                  <a:gd name="connsiteX1549" fmla="*/ 820844 w 1007840"/>
                  <a:gd name="connsiteY1549" fmla="*/ 620118 h 1291220"/>
                  <a:gd name="connsiteX1550" fmla="*/ 821570 w 1007840"/>
                  <a:gd name="connsiteY1550" fmla="*/ 618721 h 1291220"/>
                  <a:gd name="connsiteX1551" fmla="*/ 823702 w 1007840"/>
                  <a:gd name="connsiteY1551" fmla="*/ 616587 h 1291220"/>
                  <a:gd name="connsiteX1552" fmla="*/ 825057 w 1007840"/>
                  <a:gd name="connsiteY1552" fmla="*/ 613806 h 1291220"/>
                  <a:gd name="connsiteX1553" fmla="*/ 825076 w 1007840"/>
                  <a:gd name="connsiteY1553" fmla="*/ 611685 h 1291220"/>
                  <a:gd name="connsiteX1554" fmla="*/ 826509 w 1007840"/>
                  <a:gd name="connsiteY1554" fmla="*/ 610275 h 1291220"/>
                  <a:gd name="connsiteX1555" fmla="*/ 826457 w 1007840"/>
                  <a:gd name="connsiteY1555" fmla="*/ 606072 h 1291220"/>
                  <a:gd name="connsiteX1556" fmla="*/ 828209 w 1007840"/>
                  <a:gd name="connsiteY1556" fmla="*/ 605741 h 1291220"/>
                  <a:gd name="connsiteX1557" fmla="*/ 830669 w 1007840"/>
                  <a:gd name="connsiteY1557" fmla="*/ 602566 h 1291220"/>
                  <a:gd name="connsiteX1558" fmla="*/ 830014 w 1007840"/>
                  <a:gd name="connsiteY1558" fmla="*/ 599760 h 1291220"/>
                  <a:gd name="connsiteX1559" fmla="*/ 829263 w 1007840"/>
                  <a:gd name="connsiteY1559" fmla="*/ 599074 h 1291220"/>
                  <a:gd name="connsiteX1560" fmla="*/ 827862 w 1007840"/>
                  <a:gd name="connsiteY1560" fmla="*/ 595543 h 1291220"/>
                  <a:gd name="connsiteX1561" fmla="*/ 825057 w 1007840"/>
                  <a:gd name="connsiteY1561" fmla="*/ 592038 h 1291220"/>
                  <a:gd name="connsiteX1562" fmla="*/ 822977 w 1007840"/>
                  <a:gd name="connsiteY1562" fmla="*/ 587834 h 1291220"/>
                  <a:gd name="connsiteX1563" fmla="*/ 820870 w 1007840"/>
                  <a:gd name="connsiteY1563" fmla="*/ 585752 h 1291220"/>
                  <a:gd name="connsiteX1564" fmla="*/ 819470 w 1007840"/>
                  <a:gd name="connsiteY1564" fmla="*/ 582945 h 1291220"/>
                  <a:gd name="connsiteX1565" fmla="*/ 816638 w 1007840"/>
                  <a:gd name="connsiteY1565" fmla="*/ 580138 h 1291220"/>
                  <a:gd name="connsiteX1566" fmla="*/ 815239 w 1007840"/>
                  <a:gd name="connsiteY1566" fmla="*/ 576633 h 1291220"/>
                  <a:gd name="connsiteX1567" fmla="*/ 809646 w 1007840"/>
                  <a:gd name="connsiteY1567" fmla="*/ 569623 h 1291220"/>
                  <a:gd name="connsiteX1568" fmla="*/ 807564 w 1007840"/>
                  <a:gd name="connsiteY1568" fmla="*/ 565406 h 1291220"/>
                  <a:gd name="connsiteX1569" fmla="*/ 804740 w 1007840"/>
                  <a:gd name="connsiteY1569" fmla="*/ 561850 h 1291220"/>
                  <a:gd name="connsiteX1570" fmla="*/ 804059 w 1007840"/>
                  <a:gd name="connsiteY1570" fmla="*/ 559767 h 1291220"/>
                  <a:gd name="connsiteX1571" fmla="*/ 799826 w 1007840"/>
                  <a:gd name="connsiteY1571" fmla="*/ 554891 h 1291220"/>
                  <a:gd name="connsiteX1572" fmla="*/ 799826 w 1007840"/>
                  <a:gd name="connsiteY1572" fmla="*/ 554167 h 1291220"/>
                  <a:gd name="connsiteX1573" fmla="*/ 797701 w 1007840"/>
                  <a:gd name="connsiteY1573" fmla="*/ 550687 h 1291220"/>
                  <a:gd name="connsiteX1574" fmla="*/ 797701 w 1007840"/>
                  <a:gd name="connsiteY1574" fmla="*/ 549277 h 1291220"/>
                  <a:gd name="connsiteX1575" fmla="*/ 795620 w 1007840"/>
                  <a:gd name="connsiteY1575" fmla="*/ 547144 h 1291220"/>
                  <a:gd name="connsiteX1576" fmla="*/ 793495 w 1007840"/>
                  <a:gd name="connsiteY1576" fmla="*/ 542965 h 1291220"/>
                  <a:gd name="connsiteX1577" fmla="*/ 787902 w 1007840"/>
                  <a:gd name="connsiteY1577" fmla="*/ 533821 h 1291220"/>
                  <a:gd name="connsiteX1578" fmla="*/ 784723 w 1007840"/>
                  <a:gd name="connsiteY1578" fmla="*/ 529986 h 1291220"/>
                  <a:gd name="connsiteX1579" fmla="*/ 781916 w 1007840"/>
                  <a:gd name="connsiteY1579" fmla="*/ 528589 h 1291220"/>
                  <a:gd name="connsiteX1580" fmla="*/ 777029 w 1007840"/>
                  <a:gd name="connsiteY1580" fmla="*/ 528563 h 1291220"/>
                  <a:gd name="connsiteX1581" fmla="*/ 777010 w 1007840"/>
                  <a:gd name="connsiteY1581" fmla="*/ 532094 h 1291220"/>
                  <a:gd name="connsiteX1582" fmla="*/ 769291 w 1007840"/>
                  <a:gd name="connsiteY1582" fmla="*/ 531396 h 1291220"/>
                  <a:gd name="connsiteX1583" fmla="*/ 766537 w 1007840"/>
                  <a:gd name="connsiteY1583" fmla="*/ 528563 h 1291220"/>
                  <a:gd name="connsiteX1584" fmla="*/ 765786 w 1007840"/>
                  <a:gd name="connsiteY1584" fmla="*/ 528563 h 1291220"/>
                  <a:gd name="connsiteX1585" fmla="*/ 765112 w 1007840"/>
                  <a:gd name="connsiteY1585" fmla="*/ 527890 h 1291220"/>
                  <a:gd name="connsiteX1586" fmla="*/ 763005 w 1007840"/>
                  <a:gd name="connsiteY1586" fmla="*/ 527890 h 1291220"/>
                  <a:gd name="connsiteX1587" fmla="*/ 762280 w 1007840"/>
                  <a:gd name="connsiteY1587" fmla="*/ 528614 h 1291220"/>
                  <a:gd name="connsiteX1588" fmla="*/ 759498 w 1007840"/>
                  <a:gd name="connsiteY1588" fmla="*/ 528589 h 1291220"/>
                  <a:gd name="connsiteX1589" fmla="*/ 758799 w 1007840"/>
                  <a:gd name="connsiteY1589" fmla="*/ 529262 h 1291220"/>
                  <a:gd name="connsiteX1590" fmla="*/ 754567 w 1007840"/>
                  <a:gd name="connsiteY1590" fmla="*/ 529287 h 1291220"/>
                  <a:gd name="connsiteX1591" fmla="*/ 752108 w 1007840"/>
                  <a:gd name="connsiteY1591" fmla="*/ 527535 h 1291220"/>
                  <a:gd name="connsiteX1592" fmla="*/ 752134 w 1007840"/>
                  <a:gd name="connsiteY1592" fmla="*/ 526811 h 1291220"/>
                  <a:gd name="connsiteX1593" fmla="*/ 748955 w 1007840"/>
                  <a:gd name="connsiteY1593" fmla="*/ 523674 h 1291220"/>
                  <a:gd name="connsiteX1594" fmla="*/ 746874 w 1007840"/>
                  <a:gd name="connsiteY1594" fmla="*/ 523649 h 1291220"/>
                  <a:gd name="connsiteX1595" fmla="*/ 746167 w 1007840"/>
                  <a:gd name="connsiteY1595" fmla="*/ 524372 h 1291220"/>
                  <a:gd name="connsiteX1596" fmla="*/ 744017 w 1007840"/>
                  <a:gd name="connsiteY1596" fmla="*/ 524372 h 1291220"/>
                  <a:gd name="connsiteX1597" fmla="*/ 743387 w 1007840"/>
                  <a:gd name="connsiteY1597" fmla="*/ 525058 h 1291220"/>
                  <a:gd name="connsiteX1598" fmla="*/ 741935 w 1007840"/>
                  <a:gd name="connsiteY1598" fmla="*/ 524347 h 1291220"/>
                  <a:gd name="connsiteX1599" fmla="*/ 738456 w 1007840"/>
                  <a:gd name="connsiteY1599" fmla="*/ 524347 h 1291220"/>
                  <a:gd name="connsiteX1600" fmla="*/ 736702 w 1007840"/>
                  <a:gd name="connsiteY1600" fmla="*/ 525401 h 1291220"/>
                  <a:gd name="connsiteX1601" fmla="*/ 735624 w 1007840"/>
                  <a:gd name="connsiteY1601" fmla="*/ 527179 h 1291220"/>
                  <a:gd name="connsiteX1602" fmla="*/ 732143 w 1007840"/>
                  <a:gd name="connsiteY1602" fmla="*/ 528589 h 1291220"/>
                  <a:gd name="connsiteX1603" fmla="*/ 730718 w 1007840"/>
                  <a:gd name="connsiteY1603" fmla="*/ 529960 h 1291220"/>
                  <a:gd name="connsiteX1604" fmla="*/ 729310 w 1007840"/>
                  <a:gd name="connsiteY1604" fmla="*/ 529960 h 1291220"/>
                  <a:gd name="connsiteX1605" fmla="*/ 727936 w 1007840"/>
                  <a:gd name="connsiteY1605" fmla="*/ 531370 h 1291220"/>
                  <a:gd name="connsiteX1606" fmla="*/ 727256 w 1007840"/>
                  <a:gd name="connsiteY1606" fmla="*/ 531370 h 1291220"/>
                  <a:gd name="connsiteX1607" fmla="*/ 726505 w 1007840"/>
                  <a:gd name="connsiteY1607" fmla="*/ 532818 h 1291220"/>
                  <a:gd name="connsiteX1608" fmla="*/ 725079 w 1007840"/>
                  <a:gd name="connsiteY1608" fmla="*/ 533466 h 1291220"/>
                  <a:gd name="connsiteX1609" fmla="*/ 722299 w 1007840"/>
                  <a:gd name="connsiteY1609" fmla="*/ 533466 h 1291220"/>
                  <a:gd name="connsiteX1610" fmla="*/ 721624 w 1007840"/>
                  <a:gd name="connsiteY1610" fmla="*/ 532793 h 1291220"/>
                  <a:gd name="connsiteX1611" fmla="*/ 718439 w 1007840"/>
                  <a:gd name="connsiteY1611" fmla="*/ 533123 h 1291220"/>
                  <a:gd name="connsiteX1612" fmla="*/ 718439 w 1007840"/>
                  <a:gd name="connsiteY1612" fmla="*/ 534520 h 1291220"/>
                  <a:gd name="connsiteX1613" fmla="*/ 717765 w 1007840"/>
                  <a:gd name="connsiteY1613" fmla="*/ 535244 h 1291220"/>
                  <a:gd name="connsiteX1614" fmla="*/ 717714 w 1007840"/>
                  <a:gd name="connsiteY1614" fmla="*/ 542965 h 1291220"/>
                  <a:gd name="connsiteX1615" fmla="*/ 717040 w 1007840"/>
                  <a:gd name="connsiteY1615" fmla="*/ 543638 h 1291220"/>
                  <a:gd name="connsiteX1616" fmla="*/ 716687 w 1007840"/>
                  <a:gd name="connsiteY1616" fmla="*/ 545378 h 1291220"/>
                  <a:gd name="connsiteX1617" fmla="*/ 709648 w 1007840"/>
                  <a:gd name="connsiteY1617" fmla="*/ 546128 h 1291220"/>
                  <a:gd name="connsiteX1618" fmla="*/ 709018 w 1007840"/>
                  <a:gd name="connsiteY1618" fmla="*/ 546801 h 1291220"/>
                  <a:gd name="connsiteX1619" fmla="*/ 704761 w 1007840"/>
                  <a:gd name="connsiteY1619" fmla="*/ 546775 h 1291220"/>
                  <a:gd name="connsiteX1620" fmla="*/ 702662 w 1007840"/>
                  <a:gd name="connsiteY1620" fmla="*/ 548223 h 1291220"/>
                  <a:gd name="connsiteX1621" fmla="*/ 700908 w 1007840"/>
                  <a:gd name="connsiteY1621" fmla="*/ 547144 h 1291220"/>
                  <a:gd name="connsiteX1622" fmla="*/ 703009 w 1007840"/>
                  <a:gd name="connsiteY1622" fmla="*/ 545772 h 1291220"/>
                  <a:gd name="connsiteX1623" fmla="*/ 703009 w 1007840"/>
                  <a:gd name="connsiteY1623" fmla="*/ 544362 h 1291220"/>
                  <a:gd name="connsiteX1624" fmla="*/ 700227 w 1007840"/>
                  <a:gd name="connsiteY1624" fmla="*/ 544337 h 1291220"/>
                  <a:gd name="connsiteX1625" fmla="*/ 700253 w 1007840"/>
                  <a:gd name="connsiteY1625" fmla="*/ 540819 h 1291220"/>
                  <a:gd name="connsiteX1626" fmla="*/ 701280 w 1007840"/>
                  <a:gd name="connsiteY1626" fmla="*/ 539803 h 1291220"/>
                  <a:gd name="connsiteX1627" fmla="*/ 704061 w 1007840"/>
                  <a:gd name="connsiteY1627" fmla="*/ 539828 h 1291220"/>
                  <a:gd name="connsiteX1628" fmla="*/ 705140 w 1007840"/>
                  <a:gd name="connsiteY1628" fmla="*/ 538711 h 1291220"/>
                  <a:gd name="connsiteX1629" fmla="*/ 705160 w 1007840"/>
                  <a:gd name="connsiteY1629" fmla="*/ 536628 h 1291220"/>
                  <a:gd name="connsiteX1630" fmla="*/ 706868 w 1007840"/>
                  <a:gd name="connsiteY1630" fmla="*/ 534901 h 1291220"/>
                  <a:gd name="connsiteX1631" fmla="*/ 710400 w 1007840"/>
                  <a:gd name="connsiteY1631" fmla="*/ 533466 h 1291220"/>
                  <a:gd name="connsiteX1632" fmla="*/ 711073 w 1007840"/>
                  <a:gd name="connsiteY1632" fmla="*/ 532069 h 1291220"/>
                  <a:gd name="connsiteX1633" fmla="*/ 711754 w 1007840"/>
                  <a:gd name="connsiteY1633" fmla="*/ 532069 h 1291220"/>
                  <a:gd name="connsiteX1634" fmla="*/ 713533 w 1007840"/>
                  <a:gd name="connsiteY1634" fmla="*/ 530341 h 1291220"/>
                  <a:gd name="connsiteX1635" fmla="*/ 714233 w 1007840"/>
                  <a:gd name="connsiteY1635" fmla="*/ 527535 h 1291220"/>
                  <a:gd name="connsiteX1636" fmla="*/ 715987 w 1007840"/>
                  <a:gd name="connsiteY1636" fmla="*/ 525757 h 1291220"/>
                  <a:gd name="connsiteX1637" fmla="*/ 718818 w 1007840"/>
                  <a:gd name="connsiteY1637" fmla="*/ 525109 h 1291220"/>
                  <a:gd name="connsiteX1638" fmla="*/ 721946 w 1007840"/>
                  <a:gd name="connsiteY1638" fmla="*/ 522645 h 1291220"/>
                  <a:gd name="connsiteX1639" fmla="*/ 722652 w 1007840"/>
                  <a:gd name="connsiteY1639" fmla="*/ 521197 h 1291220"/>
                  <a:gd name="connsiteX1640" fmla="*/ 722652 w 1007840"/>
                  <a:gd name="connsiteY1640" fmla="*/ 519077 h 1291220"/>
                  <a:gd name="connsiteX1641" fmla="*/ 723352 w 1007840"/>
                  <a:gd name="connsiteY1641" fmla="*/ 518391 h 1291220"/>
                  <a:gd name="connsiteX1642" fmla="*/ 723377 w 1007840"/>
                  <a:gd name="connsiteY1642" fmla="*/ 513501 h 1291220"/>
                  <a:gd name="connsiteX1643" fmla="*/ 721946 w 1007840"/>
                  <a:gd name="connsiteY1643" fmla="*/ 511380 h 1291220"/>
                  <a:gd name="connsiteX1644" fmla="*/ 721971 w 1007840"/>
                  <a:gd name="connsiteY1644" fmla="*/ 505767 h 1291220"/>
                  <a:gd name="connsiteX1645" fmla="*/ 719164 w 1007840"/>
                  <a:gd name="connsiteY1645" fmla="*/ 500154 h 1291220"/>
                  <a:gd name="connsiteX1646" fmla="*/ 717437 w 1007840"/>
                  <a:gd name="connsiteY1646" fmla="*/ 497004 h 1291220"/>
                  <a:gd name="connsiteX1647" fmla="*/ 713905 w 1007840"/>
                  <a:gd name="connsiteY1647" fmla="*/ 495594 h 1291220"/>
                  <a:gd name="connsiteX1648" fmla="*/ 711073 w 1007840"/>
                  <a:gd name="connsiteY1648" fmla="*/ 496293 h 1291220"/>
                  <a:gd name="connsiteX1649" fmla="*/ 709699 w 1007840"/>
                  <a:gd name="connsiteY1649" fmla="*/ 497702 h 1291220"/>
                  <a:gd name="connsiteX1650" fmla="*/ 708974 w 1007840"/>
                  <a:gd name="connsiteY1650" fmla="*/ 497702 h 1291220"/>
                  <a:gd name="connsiteX1651" fmla="*/ 707593 w 1007840"/>
                  <a:gd name="connsiteY1651" fmla="*/ 499099 h 1291220"/>
                  <a:gd name="connsiteX1652" fmla="*/ 704812 w 1007840"/>
                  <a:gd name="connsiteY1652" fmla="*/ 500535 h 1291220"/>
                  <a:gd name="connsiteX1653" fmla="*/ 701280 w 1007840"/>
                  <a:gd name="connsiteY1653" fmla="*/ 501932 h 1291220"/>
                  <a:gd name="connsiteX1654" fmla="*/ 699874 w 1007840"/>
                  <a:gd name="connsiteY1654" fmla="*/ 501906 h 1291220"/>
                  <a:gd name="connsiteX1655" fmla="*/ 697775 w 1007840"/>
                  <a:gd name="connsiteY1655" fmla="*/ 503316 h 1291220"/>
                  <a:gd name="connsiteX1656" fmla="*/ 695668 w 1007840"/>
                  <a:gd name="connsiteY1656" fmla="*/ 503316 h 1291220"/>
                  <a:gd name="connsiteX1657" fmla="*/ 692842 w 1007840"/>
                  <a:gd name="connsiteY1657" fmla="*/ 504738 h 1291220"/>
                  <a:gd name="connsiteX1658" fmla="*/ 692136 w 1007840"/>
                  <a:gd name="connsiteY1658" fmla="*/ 504014 h 1291220"/>
                  <a:gd name="connsiteX1659" fmla="*/ 682343 w 1007840"/>
                  <a:gd name="connsiteY1659" fmla="*/ 504014 h 1291220"/>
                  <a:gd name="connsiteX1660" fmla="*/ 680918 w 1007840"/>
                  <a:gd name="connsiteY1660" fmla="*/ 504687 h 1291220"/>
                  <a:gd name="connsiteX1661" fmla="*/ 680238 w 1007840"/>
                  <a:gd name="connsiteY1661" fmla="*/ 505411 h 1291220"/>
                  <a:gd name="connsiteX1662" fmla="*/ 678131 w 1007840"/>
                  <a:gd name="connsiteY1662" fmla="*/ 505411 h 1291220"/>
                  <a:gd name="connsiteX1663" fmla="*/ 676706 w 1007840"/>
                  <a:gd name="connsiteY1663" fmla="*/ 506123 h 1291220"/>
                  <a:gd name="connsiteX1664" fmla="*/ 676031 w 1007840"/>
                  <a:gd name="connsiteY1664" fmla="*/ 505399 h 1291220"/>
                  <a:gd name="connsiteX1665" fmla="*/ 672525 w 1007840"/>
                  <a:gd name="connsiteY1665" fmla="*/ 505437 h 1291220"/>
                  <a:gd name="connsiteX1666" fmla="*/ 669693 w 1007840"/>
                  <a:gd name="connsiteY1666" fmla="*/ 504014 h 1291220"/>
                  <a:gd name="connsiteX1667" fmla="*/ 668993 w 1007840"/>
                  <a:gd name="connsiteY1667" fmla="*/ 504738 h 1291220"/>
                  <a:gd name="connsiteX1668" fmla="*/ 667915 w 1007840"/>
                  <a:gd name="connsiteY1668" fmla="*/ 504345 h 1291220"/>
                  <a:gd name="connsiteX1669" fmla="*/ 670092 w 1007840"/>
                  <a:gd name="connsiteY1669" fmla="*/ 502287 h 1291220"/>
                  <a:gd name="connsiteX1670" fmla="*/ 670046 w 1007840"/>
                  <a:gd name="connsiteY1670" fmla="*/ 499480 h 1291220"/>
                  <a:gd name="connsiteX1671" fmla="*/ 669365 w 1007840"/>
                  <a:gd name="connsiteY1671" fmla="*/ 498757 h 1291220"/>
                  <a:gd name="connsiteX1672" fmla="*/ 670747 w 1007840"/>
                  <a:gd name="connsiteY1672" fmla="*/ 498071 h 1291220"/>
                  <a:gd name="connsiteX1673" fmla="*/ 670392 w 1007840"/>
                  <a:gd name="connsiteY1673" fmla="*/ 497017 h 1291220"/>
                  <a:gd name="connsiteX1674" fmla="*/ 665461 w 1007840"/>
                  <a:gd name="connsiteY1674" fmla="*/ 497728 h 1291220"/>
                  <a:gd name="connsiteX1675" fmla="*/ 661301 w 1007840"/>
                  <a:gd name="connsiteY1675" fmla="*/ 499823 h 1291220"/>
                  <a:gd name="connsiteX1676" fmla="*/ 658519 w 1007840"/>
                  <a:gd name="connsiteY1676" fmla="*/ 499811 h 1291220"/>
                  <a:gd name="connsiteX1677" fmla="*/ 656388 w 1007840"/>
                  <a:gd name="connsiteY1677" fmla="*/ 497728 h 1291220"/>
                  <a:gd name="connsiteX1678" fmla="*/ 652882 w 1007840"/>
                  <a:gd name="connsiteY1678" fmla="*/ 496318 h 1291220"/>
                  <a:gd name="connsiteX1679" fmla="*/ 651501 w 1007840"/>
                  <a:gd name="connsiteY1679" fmla="*/ 496293 h 1291220"/>
                  <a:gd name="connsiteX1680" fmla="*/ 650781 w 1007840"/>
                  <a:gd name="connsiteY1680" fmla="*/ 497017 h 1291220"/>
                  <a:gd name="connsiteX1681" fmla="*/ 647995 w 1007840"/>
                  <a:gd name="connsiteY1681" fmla="*/ 497017 h 1291220"/>
                  <a:gd name="connsiteX1682" fmla="*/ 647249 w 1007840"/>
                  <a:gd name="connsiteY1682" fmla="*/ 496293 h 1291220"/>
                  <a:gd name="connsiteX1683" fmla="*/ 645843 w 1007840"/>
                  <a:gd name="connsiteY1683" fmla="*/ 496280 h 1291220"/>
                  <a:gd name="connsiteX1684" fmla="*/ 643063 w 1007840"/>
                  <a:gd name="connsiteY1684" fmla="*/ 494197 h 1291220"/>
                  <a:gd name="connsiteX1685" fmla="*/ 641637 w 1007840"/>
                  <a:gd name="connsiteY1685" fmla="*/ 494921 h 1291220"/>
                  <a:gd name="connsiteX1686" fmla="*/ 641309 w 1007840"/>
                  <a:gd name="connsiteY1686" fmla="*/ 493842 h 1291220"/>
                  <a:gd name="connsiteX1687" fmla="*/ 641990 w 1007840"/>
                  <a:gd name="connsiteY1687" fmla="*/ 492445 h 1291220"/>
                  <a:gd name="connsiteX1688" fmla="*/ 644091 w 1007840"/>
                  <a:gd name="connsiteY1688" fmla="*/ 491060 h 1291220"/>
                  <a:gd name="connsiteX1689" fmla="*/ 644116 w 1007840"/>
                  <a:gd name="connsiteY1689" fmla="*/ 489651 h 1291220"/>
                  <a:gd name="connsiteX1690" fmla="*/ 642362 w 1007840"/>
                  <a:gd name="connsiteY1690" fmla="*/ 488584 h 1291220"/>
                  <a:gd name="connsiteX1691" fmla="*/ 640257 w 1007840"/>
                  <a:gd name="connsiteY1691" fmla="*/ 488584 h 1291220"/>
                  <a:gd name="connsiteX1692" fmla="*/ 639582 w 1007840"/>
                  <a:gd name="connsiteY1692" fmla="*/ 489308 h 1291220"/>
                  <a:gd name="connsiteX1693" fmla="*/ 636725 w 1007840"/>
                  <a:gd name="connsiteY1693" fmla="*/ 489282 h 1291220"/>
                  <a:gd name="connsiteX1694" fmla="*/ 636069 w 1007840"/>
                  <a:gd name="connsiteY1694" fmla="*/ 487885 h 1291220"/>
                  <a:gd name="connsiteX1695" fmla="*/ 633218 w 1007840"/>
                  <a:gd name="connsiteY1695" fmla="*/ 487187 h 1291220"/>
                  <a:gd name="connsiteX1696" fmla="*/ 630791 w 1007840"/>
                  <a:gd name="connsiteY1696" fmla="*/ 489638 h 1291220"/>
                  <a:gd name="connsiteX1697" fmla="*/ 630085 w 1007840"/>
                  <a:gd name="connsiteY1697" fmla="*/ 493168 h 1291220"/>
                  <a:gd name="connsiteX1698" fmla="*/ 628312 w 1007840"/>
                  <a:gd name="connsiteY1698" fmla="*/ 494896 h 1291220"/>
                  <a:gd name="connsiteX1699" fmla="*/ 620593 w 1007840"/>
                  <a:gd name="connsiteY1699" fmla="*/ 496318 h 1291220"/>
                  <a:gd name="connsiteX1700" fmla="*/ 617788 w 1007840"/>
                  <a:gd name="connsiteY1700" fmla="*/ 499099 h 1291220"/>
                  <a:gd name="connsiteX1701" fmla="*/ 617113 w 1007840"/>
                  <a:gd name="connsiteY1701" fmla="*/ 499099 h 1291220"/>
                  <a:gd name="connsiteX1702" fmla="*/ 616387 w 1007840"/>
                  <a:gd name="connsiteY1702" fmla="*/ 499823 h 1291220"/>
                  <a:gd name="connsiteX1703" fmla="*/ 615006 w 1007840"/>
                  <a:gd name="connsiteY1703" fmla="*/ 499823 h 1291220"/>
                  <a:gd name="connsiteX1704" fmla="*/ 613935 w 1007840"/>
                  <a:gd name="connsiteY1704" fmla="*/ 500877 h 1291220"/>
                  <a:gd name="connsiteX1705" fmla="*/ 613979 w 1007840"/>
                  <a:gd name="connsiteY1705" fmla="*/ 502960 h 1291220"/>
                  <a:gd name="connsiteX1706" fmla="*/ 615334 w 1007840"/>
                  <a:gd name="connsiteY1706" fmla="*/ 505767 h 1291220"/>
                  <a:gd name="connsiteX1707" fmla="*/ 615309 w 1007840"/>
                  <a:gd name="connsiteY1707" fmla="*/ 507177 h 1291220"/>
                  <a:gd name="connsiteX1708" fmla="*/ 616061 w 1007840"/>
                  <a:gd name="connsiteY1708" fmla="*/ 507888 h 1291220"/>
                  <a:gd name="connsiteX1709" fmla="*/ 616034 w 1007840"/>
                  <a:gd name="connsiteY1709" fmla="*/ 511380 h 1291220"/>
                  <a:gd name="connsiteX1710" fmla="*/ 615360 w 1007840"/>
                  <a:gd name="connsiteY1710" fmla="*/ 512104 h 1291220"/>
                  <a:gd name="connsiteX1711" fmla="*/ 615380 w 1007840"/>
                  <a:gd name="connsiteY1711" fmla="*/ 516994 h 1291220"/>
                  <a:gd name="connsiteX1712" fmla="*/ 616061 w 1007840"/>
                  <a:gd name="connsiteY1712" fmla="*/ 517718 h 1291220"/>
                  <a:gd name="connsiteX1713" fmla="*/ 616034 w 1007840"/>
                  <a:gd name="connsiteY1713" fmla="*/ 520524 h 1291220"/>
                  <a:gd name="connsiteX1714" fmla="*/ 618115 w 1007840"/>
                  <a:gd name="connsiteY1714" fmla="*/ 523331 h 1291220"/>
                  <a:gd name="connsiteX1715" fmla="*/ 618166 w 1007840"/>
                  <a:gd name="connsiteY1715" fmla="*/ 528932 h 1291220"/>
                  <a:gd name="connsiteX1716" fmla="*/ 617416 w 1007840"/>
                  <a:gd name="connsiteY1716" fmla="*/ 529592 h 1291220"/>
                  <a:gd name="connsiteX1717" fmla="*/ 617460 w 1007840"/>
                  <a:gd name="connsiteY1717" fmla="*/ 531040 h 1291220"/>
                  <a:gd name="connsiteX1718" fmla="*/ 615334 w 1007840"/>
                  <a:gd name="connsiteY1718" fmla="*/ 535244 h 1291220"/>
                  <a:gd name="connsiteX1719" fmla="*/ 613228 w 1007840"/>
                  <a:gd name="connsiteY1719" fmla="*/ 537314 h 1291220"/>
                  <a:gd name="connsiteX1720" fmla="*/ 611854 w 1007840"/>
                  <a:gd name="connsiteY1720" fmla="*/ 540159 h 1291220"/>
                  <a:gd name="connsiteX1721" fmla="*/ 605862 w 1007840"/>
                  <a:gd name="connsiteY1721" fmla="*/ 545391 h 1291220"/>
                  <a:gd name="connsiteX1722" fmla="*/ 603763 w 1007840"/>
                  <a:gd name="connsiteY1722" fmla="*/ 546128 h 1291220"/>
                  <a:gd name="connsiteX1723" fmla="*/ 601656 w 1007840"/>
                  <a:gd name="connsiteY1723" fmla="*/ 548223 h 1291220"/>
                  <a:gd name="connsiteX1724" fmla="*/ 596769 w 1007840"/>
                  <a:gd name="connsiteY1724" fmla="*/ 548922 h 1291220"/>
                  <a:gd name="connsiteX1725" fmla="*/ 594292 w 1007840"/>
                  <a:gd name="connsiteY1725" fmla="*/ 547194 h 1291220"/>
                  <a:gd name="connsiteX1726" fmla="*/ 592891 w 1007840"/>
                  <a:gd name="connsiteY1726" fmla="*/ 544324 h 1291220"/>
                  <a:gd name="connsiteX1727" fmla="*/ 589386 w 1007840"/>
                  <a:gd name="connsiteY1727" fmla="*/ 540832 h 1291220"/>
                  <a:gd name="connsiteX1728" fmla="*/ 588705 w 1007840"/>
                  <a:gd name="connsiteY1728" fmla="*/ 538762 h 1291220"/>
                  <a:gd name="connsiteX1729" fmla="*/ 585898 w 1007840"/>
                  <a:gd name="connsiteY1729" fmla="*/ 535930 h 1291220"/>
                  <a:gd name="connsiteX1730" fmla="*/ 585898 w 1007840"/>
                  <a:gd name="connsiteY1730" fmla="*/ 535244 h 1291220"/>
                  <a:gd name="connsiteX1731" fmla="*/ 584145 w 1007840"/>
                  <a:gd name="connsiteY1731" fmla="*/ 533516 h 1291220"/>
                  <a:gd name="connsiteX1732" fmla="*/ 582719 w 1007840"/>
                  <a:gd name="connsiteY1732" fmla="*/ 533491 h 1291220"/>
                  <a:gd name="connsiteX1733" fmla="*/ 579232 w 1007840"/>
                  <a:gd name="connsiteY1733" fmla="*/ 530684 h 1291220"/>
                  <a:gd name="connsiteX1734" fmla="*/ 577460 w 1007840"/>
                  <a:gd name="connsiteY1734" fmla="*/ 531015 h 1291220"/>
                  <a:gd name="connsiteX1735" fmla="*/ 577505 w 1007840"/>
                  <a:gd name="connsiteY1735" fmla="*/ 534545 h 1291220"/>
                  <a:gd name="connsiteX1736" fmla="*/ 575328 w 1007840"/>
                  <a:gd name="connsiteY1736" fmla="*/ 536653 h 1291220"/>
                  <a:gd name="connsiteX1737" fmla="*/ 575380 w 1007840"/>
                  <a:gd name="connsiteY1737" fmla="*/ 538012 h 1291220"/>
                  <a:gd name="connsiteX1738" fmla="*/ 576054 w 1007840"/>
                  <a:gd name="connsiteY1738" fmla="*/ 538736 h 1291220"/>
                  <a:gd name="connsiteX1739" fmla="*/ 576054 w 1007840"/>
                  <a:gd name="connsiteY1739" fmla="*/ 540133 h 1291220"/>
                  <a:gd name="connsiteX1740" fmla="*/ 575380 w 1007840"/>
                  <a:gd name="connsiteY1740" fmla="*/ 540857 h 1291220"/>
                  <a:gd name="connsiteX1741" fmla="*/ 574653 w 1007840"/>
                  <a:gd name="connsiteY1741" fmla="*/ 546470 h 1291220"/>
                  <a:gd name="connsiteX1742" fmla="*/ 574300 w 1007840"/>
                  <a:gd name="connsiteY1742" fmla="*/ 546801 h 1291220"/>
                  <a:gd name="connsiteX1743" fmla="*/ 573626 w 1007840"/>
                  <a:gd name="connsiteY1743" fmla="*/ 546128 h 1291220"/>
                  <a:gd name="connsiteX1744" fmla="*/ 571147 w 1007840"/>
                  <a:gd name="connsiteY1744" fmla="*/ 548579 h 1291220"/>
                  <a:gd name="connsiteX1745" fmla="*/ 569067 w 1007840"/>
                  <a:gd name="connsiteY1745" fmla="*/ 552058 h 1291220"/>
                  <a:gd name="connsiteX1746" fmla="*/ 565560 w 1007840"/>
                  <a:gd name="connsiteY1746" fmla="*/ 559094 h 1291220"/>
                  <a:gd name="connsiteX1747" fmla="*/ 564129 w 1007840"/>
                  <a:gd name="connsiteY1747" fmla="*/ 560479 h 1291220"/>
                  <a:gd name="connsiteX1748" fmla="*/ 563455 w 1007840"/>
                  <a:gd name="connsiteY1748" fmla="*/ 562600 h 1291220"/>
                  <a:gd name="connsiteX1749" fmla="*/ 557842 w 1007840"/>
                  <a:gd name="connsiteY1749" fmla="*/ 568924 h 1291220"/>
                  <a:gd name="connsiteX1750" fmla="*/ 555036 w 1007840"/>
                  <a:gd name="connsiteY1750" fmla="*/ 573826 h 1291220"/>
                  <a:gd name="connsiteX1751" fmla="*/ 554361 w 1007840"/>
                  <a:gd name="connsiteY1751" fmla="*/ 575236 h 1291220"/>
                  <a:gd name="connsiteX1752" fmla="*/ 544144 w 1007840"/>
                  <a:gd name="connsiteY1752" fmla="*/ 585371 h 1291220"/>
                  <a:gd name="connsiteX1753" fmla="*/ 543465 w 1007840"/>
                  <a:gd name="connsiteY1753" fmla="*/ 585371 h 1291220"/>
                  <a:gd name="connsiteX1754" fmla="*/ 541358 w 1007840"/>
                  <a:gd name="connsiteY1754" fmla="*/ 587479 h 1291220"/>
                  <a:gd name="connsiteX1755" fmla="*/ 539932 w 1007840"/>
                  <a:gd name="connsiteY1755" fmla="*/ 586806 h 1291220"/>
                  <a:gd name="connsiteX1756" fmla="*/ 536426 w 1007840"/>
                  <a:gd name="connsiteY1756" fmla="*/ 586780 h 1291220"/>
                  <a:gd name="connsiteX1757" fmla="*/ 536073 w 1007840"/>
                  <a:gd name="connsiteY1757" fmla="*/ 587860 h 1291220"/>
                  <a:gd name="connsiteX1758" fmla="*/ 533620 w 1007840"/>
                  <a:gd name="connsiteY1758" fmla="*/ 589587 h 1291220"/>
                  <a:gd name="connsiteX1759" fmla="*/ 532239 w 1007840"/>
                  <a:gd name="connsiteY1759" fmla="*/ 589562 h 1291220"/>
                  <a:gd name="connsiteX1760" fmla="*/ 529413 w 1007840"/>
                  <a:gd name="connsiteY1760" fmla="*/ 591009 h 1291220"/>
                  <a:gd name="connsiteX1761" fmla="*/ 527661 w 1007840"/>
                  <a:gd name="connsiteY1761" fmla="*/ 589257 h 1291220"/>
                  <a:gd name="connsiteX1762" fmla="*/ 527680 w 1007840"/>
                  <a:gd name="connsiteY1762" fmla="*/ 587809 h 1291220"/>
                  <a:gd name="connsiteX1763" fmla="*/ 523827 w 1007840"/>
                  <a:gd name="connsiteY1763" fmla="*/ 583974 h 1291220"/>
                  <a:gd name="connsiteX1764" fmla="*/ 523102 w 1007840"/>
                  <a:gd name="connsiteY1764" fmla="*/ 583974 h 1291220"/>
                  <a:gd name="connsiteX1765" fmla="*/ 522074 w 1007840"/>
                  <a:gd name="connsiteY1765" fmla="*/ 585752 h 1291220"/>
                  <a:gd name="connsiteX1766" fmla="*/ 524873 w 1007840"/>
                  <a:gd name="connsiteY1766" fmla="*/ 589257 h 1291220"/>
                  <a:gd name="connsiteX1767" fmla="*/ 523448 w 1007840"/>
                  <a:gd name="connsiteY1767" fmla="*/ 592038 h 1291220"/>
                  <a:gd name="connsiteX1768" fmla="*/ 522421 w 1007840"/>
                  <a:gd name="connsiteY1768" fmla="*/ 592368 h 1291220"/>
                  <a:gd name="connsiteX1769" fmla="*/ 515055 w 1007840"/>
                  <a:gd name="connsiteY1769" fmla="*/ 599048 h 1291220"/>
                  <a:gd name="connsiteX1770" fmla="*/ 514380 w 1007840"/>
                  <a:gd name="connsiteY1770" fmla="*/ 600458 h 1291220"/>
                  <a:gd name="connsiteX1771" fmla="*/ 514355 w 1007840"/>
                  <a:gd name="connsiteY1771" fmla="*/ 603265 h 1291220"/>
                  <a:gd name="connsiteX1772" fmla="*/ 515036 w 1007840"/>
                  <a:gd name="connsiteY1772" fmla="*/ 604662 h 1291220"/>
                  <a:gd name="connsiteX1773" fmla="*/ 519942 w 1007840"/>
                  <a:gd name="connsiteY1773" fmla="*/ 608891 h 1291220"/>
                  <a:gd name="connsiteX1774" fmla="*/ 519942 w 1007840"/>
                  <a:gd name="connsiteY1774" fmla="*/ 609628 h 1291220"/>
                  <a:gd name="connsiteX1775" fmla="*/ 521368 w 1007840"/>
                  <a:gd name="connsiteY1775" fmla="*/ 610301 h 1291220"/>
                  <a:gd name="connsiteX1776" fmla="*/ 522093 w 1007840"/>
                  <a:gd name="connsiteY1776" fmla="*/ 611698 h 1291220"/>
                  <a:gd name="connsiteX1777" fmla="*/ 522074 w 1007840"/>
                  <a:gd name="connsiteY1777" fmla="*/ 614504 h 1291220"/>
                  <a:gd name="connsiteX1778" fmla="*/ 522749 w 1007840"/>
                  <a:gd name="connsiteY1778" fmla="*/ 615190 h 1291220"/>
                  <a:gd name="connsiteX1779" fmla="*/ 523102 w 1007840"/>
                  <a:gd name="connsiteY1779" fmla="*/ 621845 h 1291220"/>
                  <a:gd name="connsiteX1780" fmla="*/ 524527 w 1007840"/>
                  <a:gd name="connsiteY1780" fmla="*/ 621870 h 1291220"/>
                  <a:gd name="connsiteX1781" fmla="*/ 525907 w 1007840"/>
                  <a:gd name="connsiteY1781" fmla="*/ 619750 h 1291220"/>
                  <a:gd name="connsiteX1782" fmla="*/ 528008 w 1007840"/>
                  <a:gd name="connsiteY1782" fmla="*/ 619750 h 1291220"/>
                  <a:gd name="connsiteX1783" fmla="*/ 528733 w 1007840"/>
                  <a:gd name="connsiteY1783" fmla="*/ 619089 h 1291220"/>
                  <a:gd name="connsiteX1784" fmla="*/ 529413 w 1007840"/>
                  <a:gd name="connsiteY1784" fmla="*/ 619775 h 1291220"/>
                  <a:gd name="connsiteX1785" fmla="*/ 532239 w 1007840"/>
                  <a:gd name="connsiteY1785" fmla="*/ 620448 h 1291220"/>
                  <a:gd name="connsiteX1786" fmla="*/ 536779 w 1007840"/>
                  <a:gd name="connsiteY1786" fmla="*/ 625007 h 1291220"/>
                  <a:gd name="connsiteX1787" fmla="*/ 536824 w 1007840"/>
                  <a:gd name="connsiteY1787" fmla="*/ 626404 h 1291220"/>
                  <a:gd name="connsiteX1788" fmla="*/ 538904 w 1007840"/>
                  <a:gd name="connsiteY1788" fmla="*/ 629236 h 1291220"/>
                  <a:gd name="connsiteX1789" fmla="*/ 538879 w 1007840"/>
                  <a:gd name="connsiteY1789" fmla="*/ 631294 h 1291220"/>
                  <a:gd name="connsiteX1790" fmla="*/ 540305 w 1007840"/>
                  <a:gd name="connsiteY1790" fmla="*/ 634126 h 1291220"/>
                  <a:gd name="connsiteX1791" fmla="*/ 540286 w 1007840"/>
                  <a:gd name="connsiteY1791" fmla="*/ 639041 h 1291220"/>
                  <a:gd name="connsiteX1792" fmla="*/ 541339 w 1007840"/>
                  <a:gd name="connsiteY1792" fmla="*/ 640057 h 1291220"/>
                  <a:gd name="connsiteX1793" fmla="*/ 544190 w 1007840"/>
                  <a:gd name="connsiteY1793" fmla="*/ 640082 h 1291220"/>
                  <a:gd name="connsiteX1794" fmla="*/ 545192 w 1007840"/>
                  <a:gd name="connsiteY1794" fmla="*/ 641136 h 1291220"/>
                  <a:gd name="connsiteX1795" fmla="*/ 545192 w 1007840"/>
                  <a:gd name="connsiteY1795" fmla="*/ 642546 h 1291220"/>
                  <a:gd name="connsiteX1796" fmla="*/ 545917 w 1007840"/>
                  <a:gd name="connsiteY1796" fmla="*/ 643270 h 1291220"/>
                  <a:gd name="connsiteX1797" fmla="*/ 545898 w 1007840"/>
                  <a:gd name="connsiteY1797" fmla="*/ 646026 h 1291220"/>
                  <a:gd name="connsiteX1798" fmla="*/ 546970 w 1007840"/>
                  <a:gd name="connsiteY1798" fmla="*/ 647829 h 1291220"/>
                  <a:gd name="connsiteX1799" fmla="*/ 547651 w 1007840"/>
                  <a:gd name="connsiteY1799" fmla="*/ 647778 h 1291220"/>
                  <a:gd name="connsiteX1800" fmla="*/ 551157 w 1007840"/>
                  <a:gd name="connsiteY1800" fmla="*/ 651334 h 1291220"/>
                  <a:gd name="connsiteX1801" fmla="*/ 552229 w 1007840"/>
                  <a:gd name="connsiteY1801" fmla="*/ 650979 h 1291220"/>
                  <a:gd name="connsiteX1802" fmla="*/ 552583 w 1007840"/>
                  <a:gd name="connsiteY1802" fmla="*/ 649201 h 1291220"/>
                  <a:gd name="connsiteX1803" fmla="*/ 553964 w 1007840"/>
                  <a:gd name="connsiteY1803" fmla="*/ 649201 h 1291220"/>
                  <a:gd name="connsiteX1804" fmla="*/ 555017 w 1007840"/>
                  <a:gd name="connsiteY1804" fmla="*/ 650280 h 1291220"/>
                  <a:gd name="connsiteX1805" fmla="*/ 555736 w 1007840"/>
                  <a:gd name="connsiteY1805" fmla="*/ 652363 h 1291220"/>
                  <a:gd name="connsiteX1806" fmla="*/ 558523 w 1007840"/>
                  <a:gd name="connsiteY1806" fmla="*/ 655894 h 1291220"/>
                  <a:gd name="connsiteX1807" fmla="*/ 558496 w 1007840"/>
                  <a:gd name="connsiteY1807" fmla="*/ 657253 h 1291220"/>
                  <a:gd name="connsiteX1808" fmla="*/ 559248 w 1007840"/>
                  <a:gd name="connsiteY1808" fmla="*/ 657977 h 1291220"/>
                  <a:gd name="connsiteX1809" fmla="*/ 559223 w 1007840"/>
                  <a:gd name="connsiteY1809" fmla="*/ 662180 h 1291220"/>
                  <a:gd name="connsiteX1810" fmla="*/ 559948 w 1007840"/>
                  <a:gd name="connsiteY1810" fmla="*/ 662904 h 1291220"/>
                  <a:gd name="connsiteX1811" fmla="*/ 559948 w 1007840"/>
                  <a:gd name="connsiteY1811" fmla="*/ 671997 h 1291220"/>
                  <a:gd name="connsiteX1812" fmla="*/ 559267 w 1007840"/>
                  <a:gd name="connsiteY1812" fmla="*/ 672721 h 1291220"/>
                  <a:gd name="connsiteX1813" fmla="*/ 559248 w 1007840"/>
                  <a:gd name="connsiteY1813" fmla="*/ 676214 h 1291220"/>
                  <a:gd name="connsiteX1814" fmla="*/ 558523 w 1007840"/>
                  <a:gd name="connsiteY1814" fmla="*/ 676912 h 1291220"/>
                  <a:gd name="connsiteX1815" fmla="*/ 559248 w 1007840"/>
                  <a:gd name="connsiteY1815" fmla="*/ 678335 h 1291220"/>
                  <a:gd name="connsiteX1816" fmla="*/ 558542 w 1007840"/>
                  <a:gd name="connsiteY1816" fmla="*/ 679719 h 1291220"/>
                  <a:gd name="connsiteX1817" fmla="*/ 558523 w 1007840"/>
                  <a:gd name="connsiteY1817" fmla="*/ 683923 h 1291220"/>
                  <a:gd name="connsiteX1818" fmla="*/ 560276 w 1007840"/>
                  <a:gd name="connsiteY1818" fmla="*/ 684278 h 1291220"/>
                  <a:gd name="connsiteX1819" fmla="*/ 562402 w 1007840"/>
                  <a:gd name="connsiteY1819" fmla="*/ 682145 h 1291220"/>
                  <a:gd name="connsiteX1820" fmla="*/ 564507 w 1007840"/>
                  <a:gd name="connsiteY1820" fmla="*/ 682894 h 1291220"/>
                  <a:gd name="connsiteX1821" fmla="*/ 567314 w 1007840"/>
                  <a:gd name="connsiteY1821" fmla="*/ 684977 h 1291220"/>
                  <a:gd name="connsiteX1822" fmla="*/ 569413 w 1007840"/>
                  <a:gd name="connsiteY1822" fmla="*/ 684278 h 1291220"/>
                  <a:gd name="connsiteX1823" fmla="*/ 571495 w 1007840"/>
                  <a:gd name="connsiteY1823" fmla="*/ 687085 h 1291220"/>
                  <a:gd name="connsiteX1824" fmla="*/ 574300 w 1007840"/>
                  <a:gd name="connsiteY1824" fmla="*/ 687758 h 1291220"/>
                  <a:gd name="connsiteX1825" fmla="*/ 575027 w 1007840"/>
                  <a:gd name="connsiteY1825" fmla="*/ 688507 h 1291220"/>
                  <a:gd name="connsiteX1826" fmla="*/ 576381 w 1007840"/>
                  <a:gd name="connsiteY1826" fmla="*/ 688507 h 1291220"/>
                  <a:gd name="connsiteX1827" fmla="*/ 578532 w 1007840"/>
                  <a:gd name="connsiteY1827" fmla="*/ 690590 h 1291220"/>
                  <a:gd name="connsiteX1828" fmla="*/ 579259 w 1007840"/>
                  <a:gd name="connsiteY1828" fmla="*/ 690590 h 1291220"/>
                  <a:gd name="connsiteX1829" fmla="*/ 580286 w 1007840"/>
                  <a:gd name="connsiteY1829" fmla="*/ 692343 h 1291220"/>
                  <a:gd name="connsiteX1830" fmla="*/ 588705 w 1007840"/>
                  <a:gd name="connsiteY1830" fmla="*/ 700738 h 1291220"/>
                  <a:gd name="connsiteX1831" fmla="*/ 589031 w 1007840"/>
                  <a:gd name="connsiteY1831" fmla="*/ 701855 h 1291220"/>
                  <a:gd name="connsiteX1832" fmla="*/ 590432 w 1007840"/>
                  <a:gd name="connsiteY1832" fmla="*/ 702541 h 1291220"/>
                  <a:gd name="connsiteX1833" fmla="*/ 593964 w 1007840"/>
                  <a:gd name="connsiteY1833" fmla="*/ 702515 h 1291220"/>
                  <a:gd name="connsiteX1834" fmla="*/ 597450 w 1007840"/>
                  <a:gd name="connsiteY1834" fmla="*/ 698299 h 1291220"/>
                  <a:gd name="connsiteX1835" fmla="*/ 600257 w 1007840"/>
                  <a:gd name="connsiteY1835" fmla="*/ 696927 h 1291220"/>
                  <a:gd name="connsiteX1836" fmla="*/ 601656 w 1007840"/>
                  <a:gd name="connsiteY1836" fmla="*/ 696877 h 1291220"/>
                  <a:gd name="connsiteX1837" fmla="*/ 602408 w 1007840"/>
                  <a:gd name="connsiteY1837" fmla="*/ 696204 h 1291220"/>
                  <a:gd name="connsiteX1838" fmla="*/ 605862 w 1007840"/>
                  <a:gd name="connsiteY1838" fmla="*/ 696178 h 1291220"/>
                  <a:gd name="connsiteX1839" fmla="*/ 607969 w 1007840"/>
                  <a:gd name="connsiteY1839" fmla="*/ 697575 h 1291220"/>
                  <a:gd name="connsiteX1840" fmla="*/ 613582 w 1007840"/>
                  <a:gd name="connsiteY1840" fmla="*/ 697601 h 1291220"/>
                  <a:gd name="connsiteX1841" fmla="*/ 614326 w 1007840"/>
                  <a:gd name="connsiteY1841" fmla="*/ 696902 h 1291220"/>
                  <a:gd name="connsiteX1842" fmla="*/ 616362 w 1007840"/>
                  <a:gd name="connsiteY1842" fmla="*/ 696902 h 1291220"/>
                  <a:gd name="connsiteX1843" fmla="*/ 617113 w 1007840"/>
                  <a:gd name="connsiteY1843" fmla="*/ 697626 h 1291220"/>
                  <a:gd name="connsiteX1844" fmla="*/ 618513 w 1007840"/>
                  <a:gd name="connsiteY1844" fmla="*/ 697626 h 1291220"/>
                  <a:gd name="connsiteX1845" fmla="*/ 618866 w 1007840"/>
                  <a:gd name="connsiteY1845" fmla="*/ 697982 h 1291220"/>
                  <a:gd name="connsiteX1846" fmla="*/ 618115 w 1007840"/>
                  <a:gd name="connsiteY1846" fmla="*/ 698655 h 1291220"/>
                  <a:gd name="connsiteX1847" fmla="*/ 618166 w 1007840"/>
                  <a:gd name="connsiteY1847" fmla="*/ 700788 h 1291220"/>
                  <a:gd name="connsiteX1848" fmla="*/ 619239 w 1007840"/>
                  <a:gd name="connsiteY1848" fmla="*/ 702515 h 1291220"/>
                  <a:gd name="connsiteX1849" fmla="*/ 620246 w 1007840"/>
                  <a:gd name="connsiteY1849" fmla="*/ 702858 h 1291220"/>
                  <a:gd name="connsiteX1850" fmla="*/ 620967 w 1007840"/>
                  <a:gd name="connsiteY1850" fmla="*/ 704268 h 1291220"/>
                  <a:gd name="connsiteX1851" fmla="*/ 620246 w 1007840"/>
                  <a:gd name="connsiteY1851" fmla="*/ 705665 h 1291220"/>
                  <a:gd name="connsiteX1852" fmla="*/ 622000 w 1007840"/>
                  <a:gd name="connsiteY1852" fmla="*/ 707418 h 1291220"/>
                  <a:gd name="connsiteX1853" fmla="*/ 625526 w 1007840"/>
                  <a:gd name="connsiteY1853" fmla="*/ 706021 h 1291220"/>
                  <a:gd name="connsiteX1854" fmla="*/ 628312 w 1007840"/>
                  <a:gd name="connsiteY1854" fmla="*/ 703239 h 1291220"/>
                  <a:gd name="connsiteX1855" fmla="*/ 630413 w 1007840"/>
                  <a:gd name="connsiteY1855" fmla="*/ 703239 h 1291220"/>
                  <a:gd name="connsiteX1856" fmla="*/ 631838 w 1007840"/>
                  <a:gd name="connsiteY1856" fmla="*/ 702541 h 1291220"/>
                  <a:gd name="connsiteX1857" fmla="*/ 632191 w 1007840"/>
                  <a:gd name="connsiteY1857" fmla="*/ 701461 h 1291220"/>
                  <a:gd name="connsiteX1858" fmla="*/ 635370 w 1007840"/>
                  <a:gd name="connsiteY1858" fmla="*/ 699010 h 1291220"/>
                  <a:gd name="connsiteX1859" fmla="*/ 637431 w 1007840"/>
                  <a:gd name="connsiteY1859" fmla="*/ 699023 h 1291220"/>
                  <a:gd name="connsiteX1860" fmla="*/ 640257 w 1007840"/>
                  <a:gd name="connsiteY1860" fmla="*/ 700382 h 1291220"/>
                  <a:gd name="connsiteX1861" fmla="*/ 641663 w 1007840"/>
                  <a:gd name="connsiteY1861" fmla="*/ 701792 h 1291220"/>
                  <a:gd name="connsiteX1862" fmla="*/ 643763 w 1007840"/>
                  <a:gd name="connsiteY1862" fmla="*/ 701804 h 1291220"/>
                  <a:gd name="connsiteX1863" fmla="*/ 645843 w 1007840"/>
                  <a:gd name="connsiteY1863" fmla="*/ 703887 h 1291220"/>
                  <a:gd name="connsiteX1864" fmla="*/ 651481 w 1007840"/>
                  <a:gd name="connsiteY1864" fmla="*/ 703913 h 1291220"/>
                  <a:gd name="connsiteX1865" fmla="*/ 652863 w 1007840"/>
                  <a:gd name="connsiteY1865" fmla="*/ 703189 h 1291220"/>
                  <a:gd name="connsiteX1866" fmla="*/ 655013 w 1007840"/>
                  <a:gd name="connsiteY1866" fmla="*/ 701804 h 1291220"/>
                  <a:gd name="connsiteX1867" fmla="*/ 655687 w 1007840"/>
                  <a:gd name="connsiteY1867" fmla="*/ 702541 h 1291220"/>
                  <a:gd name="connsiteX1868" fmla="*/ 659900 w 1007840"/>
                  <a:gd name="connsiteY1868" fmla="*/ 702515 h 1291220"/>
                  <a:gd name="connsiteX1869" fmla="*/ 660574 w 1007840"/>
                  <a:gd name="connsiteY1869" fmla="*/ 703239 h 1291220"/>
                  <a:gd name="connsiteX1870" fmla="*/ 665507 w 1007840"/>
                  <a:gd name="connsiteY1870" fmla="*/ 703214 h 1291220"/>
                  <a:gd name="connsiteX1871" fmla="*/ 666187 w 1007840"/>
                  <a:gd name="connsiteY1871" fmla="*/ 703938 h 1291220"/>
                  <a:gd name="connsiteX1872" fmla="*/ 669018 w 1007840"/>
                  <a:gd name="connsiteY1872" fmla="*/ 703938 h 1291220"/>
                  <a:gd name="connsiteX1873" fmla="*/ 669172 w 1007840"/>
                  <a:gd name="connsiteY1873" fmla="*/ 705119 h 1291220"/>
                  <a:gd name="connsiteX1874" fmla="*/ 669340 w 1007840"/>
                  <a:gd name="connsiteY1874" fmla="*/ 706414 h 1291220"/>
                  <a:gd name="connsiteX1875" fmla="*/ 667587 w 1007840"/>
                  <a:gd name="connsiteY1875" fmla="*/ 707418 h 1291220"/>
                  <a:gd name="connsiteX1876" fmla="*/ 665486 w 1007840"/>
                  <a:gd name="connsiteY1876" fmla="*/ 707405 h 1291220"/>
                  <a:gd name="connsiteX1877" fmla="*/ 664806 w 1007840"/>
                  <a:gd name="connsiteY1877" fmla="*/ 708116 h 1291220"/>
                  <a:gd name="connsiteX1878" fmla="*/ 662700 w 1007840"/>
                  <a:gd name="connsiteY1878" fmla="*/ 708116 h 1291220"/>
                  <a:gd name="connsiteX1879" fmla="*/ 662000 w 1007840"/>
                  <a:gd name="connsiteY1879" fmla="*/ 708853 h 1291220"/>
                  <a:gd name="connsiteX1880" fmla="*/ 659920 w 1007840"/>
                  <a:gd name="connsiteY1880" fmla="*/ 708827 h 1291220"/>
                  <a:gd name="connsiteX1881" fmla="*/ 658822 w 1007840"/>
                  <a:gd name="connsiteY1881" fmla="*/ 709907 h 1291220"/>
                  <a:gd name="connsiteX1882" fmla="*/ 659547 w 1007840"/>
                  <a:gd name="connsiteY1882" fmla="*/ 712028 h 1291220"/>
                  <a:gd name="connsiteX1883" fmla="*/ 657441 w 1007840"/>
                  <a:gd name="connsiteY1883" fmla="*/ 714085 h 1291220"/>
                  <a:gd name="connsiteX1884" fmla="*/ 657441 w 1007840"/>
                  <a:gd name="connsiteY1884" fmla="*/ 715482 h 1291220"/>
                  <a:gd name="connsiteX1885" fmla="*/ 658122 w 1007840"/>
                  <a:gd name="connsiteY1885" fmla="*/ 716219 h 1291220"/>
                  <a:gd name="connsiteX1886" fmla="*/ 657422 w 1007840"/>
                  <a:gd name="connsiteY1886" fmla="*/ 717565 h 1291220"/>
                  <a:gd name="connsiteX1887" fmla="*/ 654634 w 1007840"/>
                  <a:gd name="connsiteY1887" fmla="*/ 720397 h 1291220"/>
                  <a:gd name="connsiteX1888" fmla="*/ 654615 w 1007840"/>
                  <a:gd name="connsiteY1888" fmla="*/ 723204 h 1291220"/>
                  <a:gd name="connsiteX1889" fmla="*/ 655687 w 1007840"/>
                  <a:gd name="connsiteY1889" fmla="*/ 724956 h 1291220"/>
                  <a:gd name="connsiteX1890" fmla="*/ 657794 w 1007840"/>
                  <a:gd name="connsiteY1890" fmla="*/ 724956 h 1291220"/>
                  <a:gd name="connsiteX1891" fmla="*/ 658468 w 1007840"/>
                  <a:gd name="connsiteY1891" fmla="*/ 724233 h 1291220"/>
                  <a:gd name="connsiteX1892" fmla="*/ 660973 w 1007840"/>
                  <a:gd name="connsiteY1892" fmla="*/ 724626 h 1291220"/>
                  <a:gd name="connsiteX1893" fmla="*/ 660947 w 1007840"/>
                  <a:gd name="connsiteY1893" fmla="*/ 725312 h 1291220"/>
                  <a:gd name="connsiteX1894" fmla="*/ 664459 w 1007840"/>
                  <a:gd name="connsiteY1894" fmla="*/ 729541 h 1291220"/>
                  <a:gd name="connsiteX1895" fmla="*/ 664459 w 1007840"/>
                  <a:gd name="connsiteY1895" fmla="*/ 731624 h 1291220"/>
                  <a:gd name="connsiteX1896" fmla="*/ 665860 w 1007840"/>
                  <a:gd name="connsiteY1896" fmla="*/ 734431 h 1291220"/>
                  <a:gd name="connsiteX1897" fmla="*/ 665860 w 1007840"/>
                  <a:gd name="connsiteY1897" fmla="*/ 735828 h 1291220"/>
                  <a:gd name="connsiteX1898" fmla="*/ 666541 w 1007840"/>
                  <a:gd name="connsiteY1898" fmla="*/ 736552 h 1291220"/>
                  <a:gd name="connsiteX1899" fmla="*/ 666560 w 1007840"/>
                  <a:gd name="connsiteY1899" fmla="*/ 742838 h 1291220"/>
                  <a:gd name="connsiteX1900" fmla="*/ 665860 w 1007840"/>
                  <a:gd name="connsiteY1900" fmla="*/ 743562 h 1291220"/>
                  <a:gd name="connsiteX1901" fmla="*/ 665833 w 1007840"/>
                  <a:gd name="connsiteY1901" fmla="*/ 748477 h 1291220"/>
                  <a:gd name="connsiteX1902" fmla="*/ 665159 w 1007840"/>
                  <a:gd name="connsiteY1902" fmla="*/ 749874 h 1291220"/>
                  <a:gd name="connsiteX1903" fmla="*/ 667240 w 1007840"/>
                  <a:gd name="connsiteY1903" fmla="*/ 753366 h 1291220"/>
                  <a:gd name="connsiteX1904" fmla="*/ 667285 w 1007840"/>
                  <a:gd name="connsiteY1904" fmla="*/ 756173 h 1291220"/>
                  <a:gd name="connsiteX1905" fmla="*/ 668691 w 1007840"/>
                  <a:gd name="connsiteY1905" fmla="*/ 757595 h 1291220"/>
                  <a:gd name="connsiteX1906" fmla="*/ 668691 w 1007840"/>
                  <a:gd name="connsiteY1906" fmla="*/ 758980 h 1291220"/>
                  <a:gd name="connsiteX1907" fmla="*/ 669719 w 1007840"/>
                  <a:gd name="connsiteY1907" fmla="*/ 760047 h 1291220"/>
                  <a:gd name="connsiteX1908" fmla="*/ 671119 w 1007840"/>
                  <a:gd name="connsiteY1908" fmla="*/ 760047 h 1291220"/>
                  <a:gd name="connsiteX1909" fmla="*/ 671819 w 1007840"/>
                  <a:gd name="connsiteY1909" fmla="*/ 759323 h 1291220"/>
                  <a:gd name="connsiteX1910" fmla="*/ 675306 w 1007840"/>
                  <a:gd name="connsiteY1910" fmla="*/ 763564 h 1291220"/>
                  <a:gd name="connsiteX1911" fmla="*/ 677084 w 1007840"/>
                  <a:gd name="connsiteY1911" fmla="*/ 763907 h 1291220"/>
                  <a:gd name="connsiteX1912" fmla="*/ 677059 w 1007840"/>
                  <a:gd name="connsiteY1912" fmla="*/ 765304 h 1291220"/>
                  <a:gd name="connsiteX1913" fmla="*/ 678811 w 1007840"/>
                  <a:gd name="connsiteY1913" fmla="*/ 768441 h 1291220"/>
                  <a:gd name="connsiteX1914" fmla="*/ 680238 w 1007840"/>
                  <a:gd name="connsiteY1914" fmla="*/ 768467 h 1291220"/>
                  <a:gd name="connsiteX1915" fmla="*/ 680963 w 1007840"/>
                  <a:gd name="connsiteY1915" fmla="*/ 769140 h 1291220"/>
                  <a:gd name="connsiteX1916" fmla="*/ 683744 w 1007840"/>
                  <a:gd name="connsiteY1916" fmla="*/ 769140 h 1291220"/>
                  <a:gd name="connsiteX1917" fmla="*/ 687930 w 1007840"/>
                  <a:gd name="connsiteY1917" fmla="*/ 771248 h 1291220"/>
                  <a:gd name="connsiteX1918" fmla="*/ 692535 w 1007840"/>
                  <a:gd name="connsiteY1918" fmla="*/ 771604 h 1291220"/>
                  <a:gd name="connsiteX1919" fmla="*/ 691789 w 1007840"/>
                  <a:gd name="connsiteY1919" fmla="*/ 772327 h 1291220"/>
                  <a:gd name="connsiteX1920" fmla="*/ 691789 w 1007840"/>
                  <a:gd name="connsiteY1920" fmla="*/ 774410 h 1291220"/>
                  <a:gd name="connsiteX1921" fmla="*/ 693189 w 1007840"/>
                  <a:gd name="connsiteY1921" fmla="*/ 775807 h 1291220"/>
                  <a:gd name="connsiteX1922" fmla="*/ 693915 w 1007840"/>
                  <a:gd name="connsiteY1922" fmla="*/ 779338 h 1291220"/>
                  <a:gd name="connsiteX1923" fmla="*/ 695624 w 1007840"/>
                  <a:gd name="connsiteY1923" fmla="*/ 781090 h 1291220"/>
                  <a:gd name="connsiteX1924" fmla="*/ 698103 w 1007840"/>
                  <a:gd name="connsiteY1924" fmla="*/ 782119 h 1291220"/>
                  <a:gd name="connsiteX1925" fmla="*/ 698828 w 1007840"/>
                  <a:gd name="connsiteY1925" fmla="*/ 786336 h 1291220"/>
                  <a:gd name="connsiteX1926" fmla="*/ 699502 w 1007840"/>
                  <a:gd name="connsiteY1926" fmla="*/ 787047 h 1291220"/>
                  <a:gd name="connsiteX1927" fmla="*/ 699502 w 1007840"/>
                  <a:gd name="connsiteY1927" fmla="*/ 789180 h 1291220"/>
                  <a:gd name="connsiteX1928" fmla="*/ 700227 w 1007840"/>
                  <a:gd name="connsiteY1928" fmla="*/ 789866 h 1291220"/>
                  <a:gd name="connsiteX1929" fmla="*/ 700202 w 1007840"/>
                  <a:gd name="connsiteY1929" fmla="*/ 792660 h 1291220"/>
                  <a:gd name="connsiteX1930" fmla="*/ 701634 w 1007840"/>
                  <a:gd name="connsiteY1930" fmla="*/ 794070 h 1291220"/>
                  <a:gd name="connsiteX1931" fmla="*/ 701634 w 1007840"/>
                  <a:gd name="connsiteY1931" fmla="*/ 795467 h 1291220"/>
                  <a:gd name="connsiteX1932" fmla="*/ 700927 w 1007840"/>
                  <a:gd name="connsiteY1932" fmla="*/ 796153 h 1291220"/>
                  <a:gd name="connsiteX1933" fmla="*/ 700908 w 1007840"/>
                  <a:gd name="connsiteY1933" fmla="*/ 812282 h 1291220"/>
                  <a:gd name="connsiteX1934" fmla="*/ 700227 w 1007840"/>
                  <a:gd name="connsiteY1934" fmla="*/ 813006 h 1291220"/>
                  <a:gd name="connsiteX1935" fmla="*/ 699502 w 1007840"/>
                  <a:gd name="connsiteY1935" fmla="*/ 820003 h 1291220"/>
                  <a:gd name="connsiteX1936" fmla="*/ 698828 w 1007840"/>
                  <a:gd name="connsiteY1936" fmla="*/ 820676 h 1291220"/>
                  <a:gd name="connsiteX1937" fmla="*/ 698122 w 1007840"/>
                  <a:gd name="connsiteY1937" fmla="*/ 827011 h 1291220"/>
                  <a:gd name="connsiteX1938" fmla="*/ 696748 w 1007840"/>
                  <a:gd name="connsiteY1938" fmla="*/ 829140 h 1291220"/>
                  <a:gd name="connsiteX1939" fmla="*/ 696721 w 1007840"/>
                  <a:gd name="connsiteY1939" fmla="*/ 831195 h 1291220"/>
                  <a:gd name="connsiteX1940" fmla="*/ 695996 w 1007840"/>
                  <a:gd name="connsiteY1940" fmla="*/ 831920 h 1291220"/>
                  <a:gd name="connsiteX1941" fmla="*/ 695970 w 1007840"/>
                  <a:gd name="connsiteY1941" fmla="*/ 833323 h 1291220"/>
                  <a:gd name="connsiteX1942" fmla="*/ 695340 w 1007840"/>
                  <a:gd name="connsiteY1942" fmla="*/ 834001 h 1291220"/>
                  <a:gd name="connsiteX1943" fmla="*/ 695325 w 1007840"/>
                  <a:gd name="connsiteY1943" fmla="*/ 838521 h 1291220"/>
                  <a:gd name="connsiteX1944" fmla="*/ 695321 w 1007840"/>
                  <a:gd name="connsiteY1944" fmla="*/ 839658 h 1291220"/>
                  <a:gd name="connsiteX1945" fmla="*/ 696041 w 1007840"/>
                  <a:gd name="connsiteY1945" fmla="*/ 840339 h 1291220"/>
                  <a:gd name="connsiteX1946" fmla="*/ 694845 w 1007840"/>
                  <a:gd name="connsiteY1946" fmla="*/ 841553 h 1291220"/>
                  <a:gd name="connsiteX1947" fmla="*/ 696939 w 1007840"/>
                  <a:gd name="connsiteY1947" fmla="*/ 842373 h 1291220"/>
                  <a:gd name="connsiteX1948" fmla="*/ 697850 w 1007840"/>
                  <a:gd name="connsiteY1948" fmla="*/ 844080 h 1291220"/>
                  <a:gd name="connsiteX1949" fmla="*/ 698623 w 1007840"/>
                  <a:gd name="connsiteY1949" fmla="*/ 844526 h 1291220"/>
                  <a:gd name="connsiteX1950" fmla="*/ 699276 w 1007840"/>
                  <a:gd name="connsiteY1950" fmla="*/ 844246 h 1291220"/>
                  <a:gd name="connsiteX1951" fmla="*/ 699835 w 1007840"/>
                  <a:gd name="connsiteY1951" fmla="*/ 843594 h 1291220"/>
                  <a:gd name="connsiteX1952" fmla="*/ 699556 w 1007840"/>
                  <a:gd name="connsiteY1952" fmla="*/ 842801 h 1291220"/>
                  <a:gd name="connsiteX1953" fmla="*/ 698437 w 1007840"/>
                  <a:gd name="connsiteY1953" fmla="*/ 842289 h 1291220"/>
                  <a:gd name="connsiteX1954" fmla="*/ 697506 w 1007840"/>
                  <a:gd name="connsiteY1954" fmla="*/ 840938 h 1291220"/>
                  <a:gd name="connsiteX1955" fmla="*/ 697551 w 1007840"/>
                  <a:gd name="connsiteY1955" fmla="*/ 839353 h 1291220"/>
                  <a:gd name="connsiteX1956" fmla="*/ 698670 w 1007840"/>
                  <a:gd name="connsiteY1956" fmla="*/ 837769 h 1291220"/>
                  <a:gd name="connsiteX1957" fmla="*/ 700907 w 1007840"/>
                  <a:gd name="connsiteY1957" fmla="*/ 836465 h 1291220"/>
                  <a:gd name="connsiteX1958" fmla="*/ 702165 w 1007840"/>
                  <a:gd name="connsiteY1958" fmla="*/ 835206 h 1291220"/>
                  <a:gd name="connsiteX1959" fmla="*/ 702585 w 1007840"/>
                  <a:gd name="connsiteY1959" fmla="*/ 832970 h 1291220"/>
                  <a:gd name="connsiteX1960" fmla="*/ 703702 w 1007840"/>
                  <a:gd name="connsiteY1960" fmla="*/ 832317 h 1291220"/>
                  <a:gd name="connsiteX1961" fmla="*/ 704821 w 1007840"/>
                  <a:gd name="connsiteY1961" fmla="*/ 833017 h 1291220"/>
                  <a:gd name="connsiteX1962" fmla="*/ 707430 w 1007840"/>
                  <a:gd name="connsiteY1962" fmla="*/ 832504 h 1291220"/>
                  <a:gd name="connsiteX1963" fmla="*/ 708269 w 1007840"/>
                  <a:gd name="connsiteY1963" fmla="*/ 832132 h 1291220"/>
                  <a:gd name="connsiteX1964" fmla="*/ 709528 w 1007840"/>
                  <a:gd name="connsiteY1964" fmla="*/ 832411 h 1291220"/>
                  <a:gd name="connsiteX1965" fmla="*/ 710505 w 1007840"/>
                  <a:gd name="connsiteY1965" fmla="*/ 833296 h 1291220"/>
                  <a:gd name="connsiteX1966" fmla="*/ 710645 w 1007840"/>
                  <a:gd name="connsiteY1966" fmla="*/ 834461 h 1291220"/>
                  <a:gd name="connsiteX1967" fmla="*/ 709900 w 1007840"/>
                  <a:gd name="connsiteY1967" fmla="*/ 837537 h 1291220"/>
                  <a:gd name="connsiteX1968" fmla="*/ 710086 w 1007840"/>
                  <a:gd name="connsiteY1968" fmla="*/ 838747 h 1291220"/>
                  <a:gd name="connsiteX1969" fmla="*/ 710645 w 1007840"/>
                  <a:gd name="connsiteY1969" fmla="*/ 839726 h 1291220"/>
                  <a:gd name="connsiteX1970" fmla="*/ 712370 w 1007840"/>
                  <a:gd name="connsiteY1970" fmla="*/ 840332 h 1291220"/>
                  <a:gd name="connsiteX1971" fmla="*/ 713814 w 1007840"/>
                  <a:gd name="connsiteY1971" fmla="*/ 839959 h 1291220"/>
                  <a:gd name="connsiteX1972" fmla="*/ 714839 w 1007840"/>
                  <a:gd name="connsiteY1972" fmla="*/ 838328 h 1291220"/>
                  <a:gd name="connsiteX1973" fmla="*/ 715072 w 1007840"/>
                  <a:gd name="connsiteY1973" fmla="*/ 836790 h 1291220"/>
                  <a:gd name="connsiteX1974" fmla="*/ 716190 w 1007840"/>
                  <a:gd name="connsiteY1974" fmla="*/ 835486 h 1291220"/>
                  <a:gd name="connsiteX1975" fmla="*/ 717588 w 1007840"/>
                  <a:gd name="connsiteY1975" fmla="*/ 834414 h 1291220"/>
                  <a:gd name="connsiteX1976" fmla="*/ 718800 w 1007840"/>
                  <a:gd name="connsiteY1976" fmla="*/ 832923 h 1291220"/>
                  <a:gd name="connsiteX1977" fmla="*/ 719406 w 1007840"/>
                  <a:gd name="connsiteY1977" fmla="*/ 832597 h 1291220"/>
                  <a:gd name="connsiteX1978" fmla="*/ 720291 w 1007840"/>
                  <a:gd name="connsiteY1978" fmla="*/ 833202 h 1291220"/>
                  <a:gd name="connsiteX1979" fmla="*/ 720431 w 1007840"/>
                  <a:gd name="connsiteY1979" fmla="*/ 833902 h 1291220"/>
                  <a:gd name="connsiteX1980" fmla="*/ 718940 w 1007840"/>
                  <a:gd name="connsiteY1980" fmla="*/ 835020 h 1291220"/>
                  <a:gd name="connsiteX1981" fmla="*/ 718007 w 1007840"/>
                  <a:gd name="connsiteY1981" fmla="*/ 835999 h 1291220"/>
                  <a:gd name="connsiteX1982" fmla="*/ 717915 w 1007840"/>
                  <a:gd name="connsiteY1982" fmla="*/ 837164 h 1291220"/>
                  <a:gd name="connsiteX1983" fmla="*/ 718380 w 1007840"/>
                  <a:gd name="connsiteY1983" fmla="*/ 837909 h 1291220"/>
                  <a:gd name="connsiteX1984" fmla="*/ 719825 w 1007840"/>
                  <a:gd name="connsiteY1984" fmla="*/ 838607 h 1291220"/>
                  <a:gd name="connsiteX1985" fmla="*/ 722993 w 1007840"/>
                  <a:gd name="connsiteY1985" fmla="*/ 840192 h 1291220"/>
                  <a:gd name="connsiteX1986" fmla="*/ 724764 w 1007840"/>
                  <a:gd name="connsiteY1986" fmla="*/ 841078 h 1291220"/>
                  <a:gd name="connsiteX1987" fmla="*/ 725556 w 1007840"/>
                  <a:gd name="connsiteY1987" fmla="*/ 841170 h 1291220"/>
                  <a:gd name="connsiteX1988" fmla="*/ 725836 w 1007840"/>
                  <a:gd name="connsiteY1988" fmla="*/ 841730 h 1291220"/>
                  <a:gd name="connsiteX1989" fmla="*/ 725417 w 1007840"/>
                  <a:gd name="connsiteY1989" fmla="*/ 842429 h 1291220"/>
                  <a:gd name="connsiteX1990" fmla="*/ 724857 w 1007840"/>
                  <a:gd name="connsiteY1990" fmla="*/ 843314 h 1291220"/>
                  <a:gd name="connsiteX1991" fmla="*/ 724950 w 1007840"/>
                  <a:gd name="connsiteY1991" fmla="*/ 844107 h 1291220"/>
                  <a:gd name="connsiteX1992" fmla="*/ 726487 w 1007840"/>
                  <a:gd name="connsiteY1992" fmla="*/ 846670 h 1291220"/>
                  <a:gd name="connsiteX1993" fmla="*/ 727978 w 1007840"/>
                  <a:gd name="connsiteY1993" fmla="*/ 847228 h 1291220"/>
                  <a:gd name="connsiteX1994" fmla="*/ 728120 w 1007840"/>
                  <a:gd name="connsiteY1994" fmla="*/ 847787 h 1291220"/>
                  <a:gd name="connsiteX1995" fmla="*/ 727814 w 1007840"/>
                  <a:gd name="connsiteY1995" fmla="*/ 848608 h 1291220"/>
                  <a:gd name="connsiteX1996" fmla="*/ 728120 w 1007840"/>
                  <a:gd name="connsiteY1996" fmla="*/ 849180 h 1291220"/>
                  <a:gd name="connsiteX1997" fmla="*/ 728884 w 1007840"/>
                  <a:gd name="connsiteY1997" fmla="*/ 849027 h 1291220"/>
                  <a:gd name="connsiteX1998" fmla="*/ 729876 w 1007840"/>
                  <a:gd name="connsiteY1998" fmla="*/ 848092 h 1291220"/>
                  <a:gd name="connsiteX1999" fmla="*/ 730601 w 1007840"/>
                  <a:gd name="connsiteY1999" fmla="*/ 846832 h 1291220"/>
                  <a:gd name="connsiteX2000" fmla="*/ 730888 w 1007840"/>
                  <a:gd name="connsiteY2000" fmla="*/ 846775 h 1291220"/>
                  <a:gd name="connsiteX2001" fmla="*/ 731116 w 1007840"/>
                  <a:gd name="connsiteY2001" fmla="*/ 847023 h 1291220"/>
                  <a:gd name="connsiteX2002" fmla="*/ 730983 w 1007840"/>
                  <a:gd name="connsiteY2002" fmla="*/ 847310 h 1291220"/>
                  <a:gd name="connsiteX2003" fmla="*/ 731078 w 1007840"/>
                  <a:gd name="connsiteY2003" fmla="*/ 847730 h 1291220"/>
                  <a:gd name="connsiteX2004" fmla="*/ 732624 w 1007840"/>
                  <a:gd name="connsiteY2004" fmla="*/ 848320 h 1291220"/>
                  <a:gd name="connsiteX2005" fmla="*/ 732930 w 1007840"/>
                  <a:gd name="connsiteY2005" fmla="*/ 848646 h 1291220"/>
                  <a:gd name="connsiteX2006" fmla="*/ 732624 w 1007840"/>
                  <a:gd name="connsiteY2006" fmla="*/ 848931 h 1291220"/>
                  <a:gd name="connsiteX2007" fmla="*/ 732224 w 1007840"/>
                  <a:gd name="connsiteY2007" fmla="*/ 848912 h 1291220"/>
                  <a:gd name="connsiteX2008" fmla="*/ 731746 w 1007840"/>
                  <a:gd name="connsiteY2008" fmla="*/ 849256 h 1291220"/>
                  <a:gd name="connsiteX2009" fmla="*/ 731994 w 1007840"/>
                  <a:gd name="connsiteY2009" fmla="*/ 849810 h 1291220"/>
                  <a:gd name="connsiteX2010" fmla="*/ 731746 w 1007840"/>
                  <a:gd name="connsiteY2010" fmla="*/ 850726 h 1291220"/>
                  <a:gd name="connsiteX2011" fmla="*/ 731364 w 1007840"/>
                  <a:gd name="connsiteY2011" fmla="*/ 850802 h 1291220"/>
                  <a:gd name="connsiteX2012" fmla="*/ 730812 w 1007840"/>
                  <a:gd name="connsiteY2012" fmla="*/ 850267 h 1291220"/>
                  <a:gd name="connsiteX2013" fmla="*/ 729552 w 1007840"/>
                  <a:gd name="connsiteY2013" fmla="*/ 850459 h 1291220"/>
                  <a:gd name="connsiteX2014" fmla="*/ 729456 w 1007840"/>
                  <a:gd name="connsiteY2014" fmla="*/ 850707 h 1291220"/>
                  <a:gd name="connsiteX2015" fmla="*/ 729742 w 1007840"/>
                  <a:gd name="connsiteY2015" fmla="*/ 850935 h 1291220"/>
                  <a:gd name="connsiteX2016" fmla="*/ 730277 w 1007840"/>
                  <a:gd name="connsiteY2016" fmla="*/ 851146 h 1291220"/>
                  <a:gd name="connsiteX2017" fmla="*/ 730486 w 1007840"/>
                  <a:gd name="connsiteY2017" fmla="*/ 851756 h 1291220"/>
                  <a:gd name="connsiteX2018" fmla="*/ 730429 w 1007840"/>
                  <a:gd name="connsiteY2018" fmla="*/ 852692 h 1291220"/>
                  <a:gd name="connsiteX2019" fmla="*/ 730620 w 1007840"/>
                  <a:gd name="connsiteY2019" fmla="*/ 853130 h 1291220"/>
                  <a:gd name="connsiteX2020" fmla="*/ 730907 w 1007840"/>
                  <a:gd name="connsiteY2020" fmla="*/ 853569 h 1291220"/>
                  <a:gd name="connsiteX2021" fmla="*/ 731250 w 1007840"/>
                  <a:gd name="connsiteY2021" fmla="*/ 853550 h 1291220"/>
                  <a:gd name="connsiteX2022" fmla="*/ 731632 w 1007840"/>
                  <a:gd name="connsiteY2022" fmla="*/ 852959 h 1291220"/>
                  <a:gd name="connsiteX2023" fmla="*/ 732281 w 1007840"/>
                  <a:gd name="connsiteY2023" fmla="*/ 852806 h 1291220"/>
                  <a:gd name="connsiteX2024" fmla="*/ 732605 w 1007840"/>
                  <a:gd name="connsiteY2024" fmla="*/ 852978 h 1291220"/>
                  <a:gd name="connsiteX2025" fmla="*/ 732816 w 1007840"/>
                  <a:gd name="connsiteY2025" fmla="*/ 853436 h 1291220"/>
                  <a:gd name="connsiteX2026" fmla="*/ 732797 w 1007840"/>
                  <a:gd name="connsiteY2026" fmla="*/ 853855 h 1291220"/>
                  <a:gd name="connsiteX2027" fmla="*/ 733006 w 1007840"/>
                  <a:gd name="connsiteY2027" fmla="*/ 854199 h 1291220"/>
                  <a:gd name="connsiteX2028" fmla="*/ 733311 w 1007840"/>
                  <a:gd name="connsiteY2028" fmla="*/ 854237 h 1291220"/>
                  <a:gd name="connsiteX2029" fmla="*/ 733446 w 1007840"/>
                  <a:gd name="connsiteY2029" fmla="*/ 853608 h 1291220"/>
                  <a:gd name="connsiteX2030" fmla="*/ 733655 w 1007840"/>
                  <a:gd name="connsiteY2030" fmla="*/ 853322 h 1291220"/>
                  <a:gd name="connsiteX2031" fmla="*/ 734036 w 1007840"/>
                  <a:gd name="connsiteY2031" fmla="*/ 853303 h 1291220"/>
                  <a:gd name="connsiteX2032" fmla="*/ 734380 w 1007840"/>
                  <a:gd name="connsiteY2032" fmla="*/ 853665 h 1291220"/>
                  <a:gd name="connsiteX2033" fmla="*/ 734571 w 1007840"/>
                  <a:gd name="connsiteY2033" fmla="*/ 854963 h 1291220"/>
                  <a:gd name="connsiteX2034" fmla="*/ 734685 w 1007840"/>
                  <a:gd name="connsiteY2034" fmla="*/ 855172 h 1291220"/>
                  <a:gd name="connsiteX2035" fmla="*/ 735067 w 1007840"/>
                  <a:gd name="connsiteY2035" fmla="*/ 855229 h 1291220"/>
                  <a:gd name="connsiteX2036" fmla="*/ 735239 w 1007840"/>
                  <a:gd name="connsiteY2036" fmla="*/ 855096 h 1291220"/>
                  <a:gd name="connsiteX2037" fmla="*/ 735239 w 1007840"/>
                  <a:gd name="connsiteY2037" fmla="*/ 854601 h 1291220"/>
                  <a:gd name="connsiteX2038" fmla="*/ 735907 w 1007840"/>
                  <a:gd name="connsiteY2038" fmla="*/ 854466 h 1291220"/>
                  <a:gd name="connsiteX2039" fmla="*/ 736441 w 1007840"/>
                  <a:gd name="connsiteY2039" fmla="*/ 854601 h 1291220"/>
                  <a:gd name="connsiteX2040" fmla="*/ 736862 w 1007840"/>
                  <a:gd name="connsiteY2040" fmla="*/ 855402 h 1291220"/>
                  <a:gd name="connsiteX2041" fmla="*/ 737606 w 1007840"/>
                  <a:gd name="connsiteY2041" fmla="*/ 855440 h 1291220"/>
                  <a:gd name="connsiteX2042" fmla="*/ 738063 w 1007840"/>
                  <a:gd name="connsiteY2042" fmla="*/ 855383 h 1291220"/>
                  <a:gd name="connsiteX2043" fmla="*/ 738541 w 1007840"/>
                  <a:gd name="connsiteY2043" fmla="*/ 855688 h 1291220"/>
                  <a:gd name="connsiteX2044" fmla="*/ 738465 w 1007840"/>
                  <a:gd name="connsiteY2044" fmla="*/ 856242 h 1291220"/>
                  <a:gd name="connsiteX2045" fmla="*/ 738522 w 1007840"/>
                  <a:gd name="connsiteY2045" fmla="*/ 856527 h 1291220"/>
                  <a:gd name="connsiteX2046" fmla="*/ 738865 w 1007840"/>
                  <a:gd name="connsiteY2046" fmla="*/ 856662 h 1291220"/>
                  <a:gd name="connsiteX2047" fmla="*/ 739782 w 1007840"/>
                  <a:gd name="connsiteY2047" fmla="*/ 856584 h 1291220"/>
                  <a:gd name="connsiteX2048" fmla="*/ 740086 w 1007840"/>
                  <a:gd name="connsiteY2048" fmla="*/ 856584 h 1291220"/>
                  <a:gd name="connsiteX2049" fmla="*/ 740507 w 1007840"/>
                  <a:gd name="connsiteY2049" fmla="*/ 856413 h 1291220"/>
                  <a:gd name="connsiteX2050" fmla="*/ 740811 w 1007840"/>
                  <a:gd name="connsiteY2050" fmla="*/ 856470 h 1291220"/>
                  <a:gd name="connsiteX2051" fmla="*/ 741232 w 1007840"/>
                  <a:gd name="connsiteY2051" fmla="*/ 857157 h 1291220"/>
                  <a:gd name="connsiteX2052" fmla="*/ 742014 w 1007840"/>
                  <a:gd name="connsiteY2052" fmla="*/ 857387 h 1291220"/>
                  <a:gd name="connsiteX2053" fmla="*/ 741976 w 1007840"/>
                  <a:gd name="connsiteY2053" fmla="*/ 857692 h 1291220"/>
                  <a:gd name="connsiteX2054" fmla="*/ 741881 w 1007840"/>
                  <a:gd name="connsiteY2054" fmla="*/ 858093 h 1291220"/>
                  <a:gd name="connsiteX2055" fmla="*/ 742090 w 1007840"/>
                  <a:gd name="connsiteY2055" fmla="*/ 858436 h 1291220"/>
                  <a:gd name="connsiteX2056" fmla="*/ 742262 w 1007840"/>
                  <a:gd name="connsiteY2056" fmla="*/ 858389 h 1291220"/>
                  <a:gd name="connsiteX2057" fmla="*/ 742285 w 1007840"/>
                  <a:gd name="connsiteY2057" fmla="*/ 858046 h 1291220"/>
                  <a:gd name="connsiteX2058" fmla="*/ 742692 w 1007840"/>
                  <a:gd name="connsiteY2058" fmla="*/ 857936 h 1291220"/>
                  <a:gd name="connsiteX2059" fmla="*/ 743255 w 1007840"/>
                  <a:gd name="connsiteY2059" fmla="*/ 858155 h 1291220"/>
                  <a:gd name="connsiteX2060" fmla="*/ 743349 w 1007840"/>
                  <a:gd name="connsiteY2060" fmla="*/ 858366 h 1291220"/>
                  <a:gd name="connsiteX2061" fmla="*/ 743141 w 1007840"/>
                  <a:gd name="connsiteY2061" fmla="*/ 858848 h 1291220"/>
                  <a:gd name="connsiteX2062" fmla="*/ 743225 w 1007840"/>
                  <a:gd name="connsiteY2062" fmla="*/ 859071 h 1291220"/>
                  <a:gd name="connsiteX2063" fmla="*/ 743461 w 1007840"/>
                  <a:gd name="connsiteY2063" fmla="*/ 859112 h 1291220"/>
                  <a:gd name="connsiteX2064" fmla="*/ 743613 w 1007840"/>
                  <a:gd name="connsiteY2064" fmla="*/ 859404 h 1291220"/>
                  <a:gd name="connsiteX2065" fmla="*/ 742668 w 1007840"/>
                  <a:gd name="connsiteY2065" fmla="*/ 859974 h 1291220"/>
                  <a:gd name="connsiteX2066" fmla="*/ 741876 w 1007840"/>
                  <a:gd name="connsiteY2066" fmla="*/ 859820 h 1291220"/>
                  <a:gd name="connsiteX2067" fmla="*/ 741571 w 1007840"/>
                  <a:gd name="connsiteY2067" fmla="*/ 859974 h 1291220"/>
                  <a:gd name="connsiteX2068" fmla="*/ 741695 w 1007840"/>
                  <a:gd name="connsiteY2068" fmla="*/ 860307 h 1291220"/>
                  <a:gd name="connsiteX2069" fmla="*/ 743238 w 1007840"/>
                  <a:gd name="connsiteY2069" fmla="*/ 861530 h 1291220"/>
                  <a:gd name="connsiteX2070" fmla="*/ 743793 w 1007840"/>
                  <a:gd name="connsiteY2070" fmla="*/ 861433 h 1291220"/>
                  <a:gd name="connsiteX2071" fmla="*/ 744253 w 1007840"/>
                  <a:gd name="connsiteY2071" fmla="*/ 861586 h 1291220"/>
                  <a:gd name="connsiteX2072" fmla="*/ 744822 w 1007840"/>
                  <a:gd name="connsiteY2072" fmla="*/ 862294 h 1291220"/>
                  <a:gd name="connsiteX2073" fmla="*/ 745044 w 1007840"/>
                  <a:gd name="connsiteY2073" fmla="*/ 862378 h 1291220"/>
                  <a:gd name="connsiteX2074" fmla="*/ 745086 w 1007840"/>
                  <a:gd name="connsiteY2074" fmla="*/ 862017 h 1291220"/>
                  <a:gd name="connsiteX2075" fmla="*/ 745295 w 1007840"/>
                  <a:gd name="connsiteY2075" fmla="*/ 861906 h 1291220"/>
                  <a:gd name="connsiteX2076" fmla="*/ 745879 w 1007840"/>
                  <a:gd name="connsiteY2076" fmla="*/ 862030 h 1291220"/>
                  <a:gd name="connsiteX2077" fmla="*/ 746295 w 1007840"/>
                  <a:gd name="connsiteY2077" fmla="*/ 861920 h 1291220"/>
                  <a:gd name="connsiteX2078" fmla="*/ 746574 w 1007840"/>
                  <a:gd name="connsiteY2078" fmla="*/ 862114 h 1291220"/>
                  <a:gd name="connsiteX2079" fmla="*/ 746643 w 1007840"/>
                  <a:gd name="connsiteY2079" fmla="*/ 862448 h 1291220"/>
                  <a:gd name="connsiteX2080" fmla="*/ 746935 w 1007840"/>
                  <a:gd name="connsiteY2080" fmla="*/ 862600 h 1291220"/>
                  <a:gd name="connsiteX2081" fmla="*/ 747268 w 1007840"/>
                  <a:gd name="connsiteY2081" fmla="*/ 862572 h 1291220"/>
                  <a:gd name="connsiteX2082" fmla="*/ 747518 w 1007840"/>
                  <a:gd name="connsiteY2082" fmla="*/ 862420 h 1291220"/>
                  <a:gd name="connsiteX2083" fmla="*/ 747588 w 1007840"/>
                  <a:gd name="connsiteY2083" fmla="*/ 862156 h 1291220"/>
                  <a:gd name="connsiteX2084" fmla="*/ 747824 w 1007840"/>
                  <a:gd name="connsiteY2084" fmla="*/ 861962 h 1291220"/>
                  <a:gd name="connsiteX2085" fmla="*/ 748255 w 1007840"/>
                  <a:gd name="connsiteY2085" fmla="*/ 861948 h 1291220"/>
                  <a:gd name="connsiteX2086" fmla="*/ 748575 w 1007840"/>
                  <a:gd name="connsiteY2086" fmla="*/ 861990 h 1291220"/>
                  <a:gd name="connsiteX2087" fmla="*/ 748589 w 1007840"/>
                  <a:gd name="connsiteY2087" fmla="*/ 862170 h 1291220"/>
                  <a:gd name="connsiteX2088" fmla="*/ 748617 w 1007840"/>
                  <a:gd name="connsiteY2088" fmla="*/ 862378 h 1291220"/>
                  <a:gd name="connsiteX2089" fmla="*/ 748895 w 1007840"/>
                  <a:gd name="connsiteY2089" fmla="*/ 862434 h 1291220"/>
                  <a:gd name="connsiteX2090" fmla="*/ 749298 w 1007840"/>
                  <a:gd name="connsiteY2090" fmla="*/ 862572 h 1291220"/>
                  <a:gd name="connsiteX2091" fmla="*/ 749506 w 1007840"/>
                  <a:gd name="connsiteY2091" fmla="*/ 862837 h 1291220"/>
                  <a:gd name="connsiteX2092" fmla="*/ 749618 w 1007840"/>
                  <a:gd name="connsiteY2092" fmla="*/ 863337 h 1291220"/>
                  <a:gd name="connsiteX2093" fmla="*/ 749478 w 1007840"/>
                  <a:gd name="connsiteY2093" fmla="*/ 863559 h 1291220"/>
                  <a:gd name="connsiteX2094" fmla="*/ 749326 w 1007840"/>
                  <a:gd name="connsiteY2094" fmla="*/ 863726 h 1291220"/>
                  <a:gd name="connsiteX2095" fmla="*/ 749354 w 1007840"/>
                  <a:gd name="connsiteY2095" fmla="*/ 863935 h 1291220"/>
                  <a:gd name="connsiteX2096" fmla="*/ 749756 w 1007840"/>
                  <a:gd name="connsiteY2096" fmla="*/ 864130 h 1291220"/>
                  <a:gd name="connsiteX2097" fmla="*/ 750645 w 1007840"/>
                  <a:gd name="connsiteY2097" fmla="*/ 864185 h 1291220"/>
                  <a:gd name="connsiteX2098" fmla="*/ 751091 w 1007840"/>
                  <a:gd name="connsiteY2098" fmla="*/ 864212 h 1291220"/>
                  <a:gd name="connsiteX2099" fmla="*/ 751563 w 1007840"/>
                  <a:gd name="connsiteY2099" fmla="*/ 864908 h 1291220"/>
                  <a:gd name="connsiteX2100" fmla="*/ 751786 w 1007840"/>
                  <a:gd name="connsiteY2100" fmla="*/ 865199 h 1291220"/>
                  <a:gd name="connsiteX2101" fmla="*/ 752174 w 1007840"/>
                  <a:gd name="connsiteY2101" fmla="*/ 865325 h 1291220"/>
                  <a:gd name="connsiteX2102" fmla="*/ 752536 w 1007840"/>
                  <a:gd name="connsiteY2102" fmla="*/ 865297 h 1291220"/>
                  <a:gd name="connsiteX2103" fmla="*/ 753203 w 1007840"/>
                  <a:gd name="connsiteY2103" fmla="*/ 865283 h 1291220"/>
                  <a:gd name="connsiteX2104" fmla="*/ 753745 w 1007840"/>
                  <a:gd name="connsiteY2104" fmla="*/ 865477 h 1291220"/>
                  <a:gd name="connsiteX2105" fmla="*/ 754064 w 1007840"/>
                  <a:gd name="connsiteY2105" fmla="*/ 865797 h 1291220"/>
                  <a:gd name="connsiteX2106" fmla="*/ 754314 w 1007840"/>
                  <a:gd name="connsiteY2106" fmla="*/ 866325 h 1291220"/>
                  <a:gd name="connsiteX2107" fmla="*/ 754384 w 1007840"/>
                  <a:gd name="connsiteY2107" fmla="*/ 866644 h 1291220"/>
                  <a:gd name="connsiteX2108" fmla="*/ 754648 w 1007840"/>
                  <a:gd name="connsiteY2108" fmla="*/ 866812 h 1291220"/>
                  <a:gd name="connsiteX2109" fmla="*/ 754912 w 1007840"/>
                  <a:gd name="connsiteY2109" fmla="*/ 866784 h 1291220"/>
                  <a:gd name="connsiteX2110" fmla="*/ 755093 w 1007840"/>
                  <a:gd name="connsiteY2110" fmla="*/ 866478 h 1291220"/>
                  <a:gd name="connsiteX2111" fmla="*/ 755232 w 1007840"/>
                  <a:gd name="connsiteY2111" fmla="*/ 865949 h 1291220"/>
                  <a:gd name="connsiteX2112" fmla="*/ 755523 w 1007840"/>
                  <a:gd name="connsiteY2112" fmla="*/ 865227 h 1291220"/>
                  <a:gd name="connsiteX2113" fmla="*/ 755996 w 1007840"/>
                  <a:gd name="connsiteY2113" fmla="*/ 865018 h 1291220"/>
                  <a:gd name="connsiteX2114" fmla="*/ 756191 w 1007840"/>
                  <a:gd name="connsiteY2114" fmla="*/ 865088 h 1291220"/>
                  <a:gd name="connsiteX2115" fmla="*/ 756232 w 1007840"/>
                  <a:gd name="connsiteY2115" fmla="*/ 865421 h 1291220"/>
                  <a:gd name="connsiteX2116" fmla="*/ 756177 w 1007840"/>
                  <a:gd name="connsiteY2116" fmla="*/ 865811 h 1291220"/>
                  <a:gd name="connsiteX2117" fmla="*/ 756205 w 1007840"/>
                  <a:gd name="connsiteY2117" fmla="*/ 865991 h 1291220"/>
                  <a:gd name="connsiteX2118" fmla="*/ 756399 w 1007840"/>
                  <a:gd name="connsiteY2118" fmla="*/ 866047 h 1291220"/>
                  <a:gd name="connsiteX2119" fmla="*/ 757288 w 1007840"/>
                  <a:gd name="connsiteY2119" fmla="*/ 865755 h 1291220"/>
                  <a:gd name="connsiteX2120" fmla="*/ 758345 w 1007840"/>
                  <a:gd name="connsiteY2120" fmla="*/ 865421 h 1291220"/>
                  <a:gd name="connsiteX2121" fmla="*/ 758776 w 1007840"/>
                  <a:gd name="connsiteY2121" fmla="*/ 865463 h 1291220"/>
                  <a:gd name="connsiteX2122" fmla="*/ 759012 w 1007840"/>
                  <a:gd name="connsiteY2122" fmla="*/ 865659 h 1291220"/>
                  <a:gd name="connsiteX2123" fmla="*/ 758956 w 1007840"/>
                  <a:gd name="connsiteY2123" fmla="*/ 865907 h 1291220"/>
                  <a:gd name="connsiteX2124" fmla="*/ 758762 w 1007840"/>
                  <a:gd name="connsiteY2124" fmla="*/ 866228 h 1291220"/>
                  <a:gd name="connsiteX2125" fmla="*/ 758984 w 1007840"/>
                  <a:gd name="connsiteY2125" fmla="*/ 866408 h 1291220"/>
                  <a:gd name="connsiteX2126" fmla="*/ 759526 w 1007840"/>
                  <a:gd name="connsiteY2126" fmla="*/ 866506 h 1291220"/>
                  <a:gd name="connsiteX2127" fmla="*/ 759901 w 1007840"/>
                  <a:gd name="connsiteY2127" fmla="*/ 866506 h 1291220"/>
                  <a:gd name="connsiteX2128" fmla="*/ 760221 w 1007840"/>
                  <a:gd name="connsiteY2128" fmla="*/ 866840 h 1291220"/>
                  <a:gd name="connsiteX2129" fmla="*/ 760693 w 1007840"/>
                  <a:gd name="connsiteY2129" fmla="*/ 866840 h 1291220"/>
                  <a:gd name="connsiteX2130" fmla="*/ 760916 w 1007840"/>
                  <a:gd name="connsiteY2130" fmla="*/ 866658 h 1291220"/>
                  <a:gd name="connsiteX2131" fmla="*/ 760916 w 1007840"/>
                  <a:gd name="connsiteY2131" fmla="*/ 866214 h 1291220"/>
                  <a:gd name="connsiteX2132" fmla="*/ 761083 w 1007840"/>
                  <a:gd name="connsiteY2132" fmla="*/ 865991 h 1291220"/>
                  <a:gd name="connsiteX2133" fmla="*/ 761444 w 1007840"/>
                  <a:gd name="connsiteY2133" fmla="*/ 866047 h 1291220"/>
                  <a:gd name="connsiteX2134" fmla="*/ 761861 w 1007840"/>
                  <a:gd name="connsiteY2134" fmla="*/ 865977 h 1291220"/>
                  <a:gd name="connsiteX2135" fmla="*/ 762042 w 1007840"/>
                  <a:gd name="connsiteY2135" fmla="*/ 865797 h 1291220"/>
                  <a:gd name="connsiteX2136" fmla="*/ 762361 w 1007840"/>
                  <a:gd name="connsiteY2136" fmla="*/ 865881 h 1291220"/>
                  <a:gd name="connsiteX2137" fmla="*/ 762555 w 1007840"/>
                  <a:gd name="connsiteY2137" fmla="*/ 866367 h 1291220"/>
                  <a:gd name="connsiteX2138" fmla="*/ 762543 w 1007840"/>
                  <a:gd name="connsiteY2138" fmla="*/ 866840 h 1291220"/>
                  <a:gd name="connsiteX2139" fmla="*/ 762153 w 1007840"/>
                  <a:gd name="connsiteY2139" fmla="*/ 867312 h 1291220"/>
                  <a:gd name="connsiteX2140" fmla="*/ 762139 w 1007840"/>
                  <a:gd name="connsiteY2140" fmla="*/ 867618 h 1291220"/>
                  <a:gd name="connsiteX2141" fmla="*/ 762515 w 1007840"/>
                  <a:gd name="connsiteY2141" fmla="*/ 867840 h 1291220"/>
                  <a:gd name="connsiteX2142" fmla="*/ 763125 w 1007840"/>
                  <a:gd name="connsiteY2142" fmla="*/ 867979 h 1291220"/>
                  <a:gd name="connsiteX2143" fmla="*/ 765461 w 1007840"/>
                  <a:gd name="connsiteY2143" fmla="*/ 867867 h 1291220"/>
                  <a:gd name="connsiteX2144" fmla="*/ 766434 w 1007840"/>
                  <a:gd name="connsiteY2144" fmla="*/ 868077 h 1291220"/>
                  <a:gd name="connsiteX2145" fmla="*/ 766656 w 1007840"/>
                  <a:gd name="connsiteY2145" fmla="*/ 868341 h 1291220"/>
                  <a:gd name="connsiteX2146" fmla="*/ 767017 w 1007840"/>
                  <a:gd name="connsiteY2146" fmla="*/ 868687 h 1291220"/>
                  <a:gd name="connsiteX2147" fmla="*/ 767629 w 1007840"/>
                  <a:gd name="connsiteY2147" fmla="*/ 868660 h 1291220"/>
                  <a:gd name="connsiteX2148" fmla="*/ 767962 w 1007840"/>
                  <a:gd name="connsiteY2148" fmla="*/ 868799 h 1291220"/>
                  <a:gd name="connsiteX2149" fmla="*/ 767879 w 1007840"/>
                  <a:gd name="connsiteY2149" fmla="*/ 869966 h 1291220"/>
                  <a:gd name="connsiteX2150" fmla="*/ 767711 w 1007840"/>
                  <a:gd name="connsiteY2150" fmla="*/ 870481 h 1291220"/>
                  <a:gd name="connsiteX2151" fmla="*/ 767531 w 1007840"/>
                  <a:gd name="connsiteY2151" fmla="*/ 870717 h 1291220"/>
                  <a:gd name="connsiteX2152" fmla="*/ 768043 w 1007840"/>
                  <a:gd name="connsiteY2152" fmla="*/ 871696 h 1291220"/>
                  <a:gd name="connsiteX2153" fmla="*/ 767723 w 1007840"/>
                  <a:gd name="connsiteY2153" fmla="*/ 872228 h 1291220"/>
                  <a:gd name="connsiteX2154" fmla="*/ 766497 w 1007840"/>
                  <a:gd name="connsiteY2154" fmla="*/ 875039 h 1291220"/>
                  <a:gd name="connsiteX2155" fmla="*/ 765180 w 1007840"/>
                  <a:gd name="connsiteY2155" fmla="*/ 878094 h 1291220"/>
                  <a:gd name="connsiteX2156" fmla="*/ 764197 w 1007840"/>
                  <a:gd name="connsiteY2156" fmla="*/ 880872 h 1291220"/>
                  <a:gd name="connsiteX2157" fmla="*/ 764044 w 1007840"/>
                  <a:gd name="connsiteY2157" fmla="*/ 882487 h 1291220"/>
                  <a:gd name="connsiteX2158" fmla="*/ 764082 w 1007840"/>
                  <a:gd name="connsiteY2158" fmla="*/ 883280 h 1291220"/>
                  <a:gd name="connsiteX2159" fmla="*/ 764693 w 1007840"/>
                  <a:gd name="connsiteY2159" fmla="*/ 884424 h 1291220"/>
                  <a:gd name="connsiteX2160" fmla="*/ 765123 w 1007840"/>
                  <a:gd name="connsiteY2160" fmla="*/ 885452 h 1291220"/>
                  <a:gd name="connsiteX2161" fmla="*/ 765264 w 1007840"/>
                  <a:gd name="connsiteY2161" fmla="*/ 886603 h 1291220"/>
                  <a:gd name="connsiteX2162" fmla="*/ 765283 w 1007840"/>
                  <a:gd name="connsiteY2162" fmla="*/ 888103 h 1291220"/>
                  <a:gd name="connsiteX2163" fmla="*/ 765239 w 1007840"/>
                  <a:gd name="connsiteY2163" fmla="*/ 889684 h 1291220"/>
                  <a:gd name="connsiteX2164" fmla="*/ 765123 w 1007840"/>
                  <a:gd name="connsiteY2164" fmla="*/ 891461 h 1291220"/>
                  <a:gd name="connsiteX2165" fmla="*/ 764853 w 1007840"/>
                  <a:gd name="connsiteY2165" fmla="*/ 893397 h 1291220"/>
                  <a:gd name="connsiteX2166" fmla="*/ 764776 w 1007840"/>
                  <a:gd name="connsiteY2166" fmla="*/ 896023 h 1291220"/>
                  <a:gd name="connsiteX2167" fmla="*/ 765334 w 1007840"/>
                  <a:gd name="connsiteY2167" fmla="*/ 897884 h 1291220"/>
                  <a:gd name="connsiteX2168" fmla="*/ 766105 w 1007840"/>
                  <a:gd name="connsiteY2168" fmla="*/ 900417 h 1291220"/>
                  <a:gd name="connsiteX2169" fmla="*/ 766586 w 1007840"/>
                  <a:gd name="connsiteY2169" fmla="*/ 903017 h 1291220"/>
                  <a:gd name="connsiteX2170" fmla="*/ 766413 w 1007840"/>
                  <a:gd name="connsiteY2170" fmla="*/ 904305 h 1291220"/>
                  <a:gd name="connsiteX2171" fmla="*/ 766170 w 1007840"/>
                  <a:gd name="connsiteY2171" fmla="*/ 906240 h 1291220"/>
                  <a:gd name="connsiteX2172" fmla="*/ 766099 w 1007840"/>
                  <a:gd name="connsiteY2172" fmla="*/ 907562 h 1291220"/>
                  <a:gd name="connsiteX2173" fmla="*/ 766067 w 1007840"/>
                  <a:gd name="connsiteY2173" fmla="*/ 908337 h 1291220"/>
                  <a:gd name="connsiteX2174" fmla="*/ 765797 w 1007840"/>
                  <a:gd name="connsiteY2174" fmla="*/ 909800 h 1291220"/>
                  <a:gd name="connsiteX2175" fmla="*/ 765617 w 1007840"/>
                  <a:gd name="connsiteY2175" fmla="*/ 911400 h 1291220"/>
                  <a:gd name="connsiteX2176" fmla="*/ 765399 w 1007840"/>
                  <a:gd name="connsiteY2176" fmla="*/ 912832 h 1291220"/>
                  <a:gd name="connsiteX2177" fmla="*/ 765277 w 1007840"/>
                  <a:gd name="connsiteY2177" fmla="*/ 914564 h 1291220"/>
                  <a:gd name="connsiteX2178" fmla="*/ 764878 w 1007840"/>
                  <a:gd name="connsiteY2178" fmla="*/ 915599 h 1291220"/>
                  <a:gd name="connsiteX2179" fmla="*/ 764422 w 1007840"/>
                  <a:gd name="connsiteY2179" fmla="*/ 916788 h 1291220"/>
                  <a:gd name="connsiteX2180" fmla="*/ 763865 w 1007840"/>
                  <a:gd name="connsiteY2180" fmla="*/ 917772 h 1291220"/>
                  <a:gd name="connsiteX2181" fmla="*/ 762573 w 1007840"/>
                  <a:gd name="connsiteY2181" fmla="*/ 921357 h 1291220"/>
                  <a:gd name="connsiteX2182" fmla="*/ 761816 w 1007840"/>
                  <a:gd name="connsiteY2182" fmla="*/ 923016 h 1291220"/>
                  <a:gd name="connsiteX2183" fmla="*/ 761539 w 1007840"/>
                  <a:gd name="connsiteY2183" fmla="*/ 925388 h 1291220"/>
                  <a:gd name="connsiteX2184" fmla="*/ 761604 w 1007840"/>
                  <a:gd name="connsiteY2184" fmla="*/ 927485 h 1291220"/>
                  <a:gd name="connsiteX2185" fmla="*/ 761129 w 1007840"/>
                  <a:gd name="connsiteY2185" fmla="*/ 928967 h 1291220"/>
                  <a:gd name="connsiteX2186" fmla="*/ 760968 w 1007840"/>
                  <a:gd name="connsiteY2186" fmla="*/ 931019 h 1291220"/>
                  <a:gd name="connsiteX2187" fmla="*/ 760904 w 1007840"/>
                  <a:gd name="connsiteY2187" fmla="*/ 932435 h 1291220"/>
                  <a:gd name="connsiteX2188" fmla="*/ 760544 w 1007840"/>
                  <a:gd name="connsiteY2188" fmla="*/ 934236 h 1291220"/>
                  <a:gd name="connsiteX2189" fmla="*/ 760306 w 1007840"/>
                  <a:gd name="connsiteY2189" fmla="*/ 936103 h 1291220"/>
                  <a:gd name="connsiteX2190" fmla="*/ 760184 w 1007840"/>
                  <a:gd name="connsiteY2190" fmla="*/ 937618 h 1291220"/>
                  <a:gd name="connsiteX2191" fmla="*/ 760018 w 1007840"/>
                  <a:gd name="connsiteY2191" fmla="*/ 938797 h 1291220"/>
                  <a:gd name="connsiteX2192" fmla="*/ 759928 w 1007840"/>
                  <a:gd name="connsiteY2192" fmla="*/ 940388 h 1291220"/>
                  <a:gd name="connsiteX2193" fmla="*/ 763877 w 1007840"/>
                  <a:gd name="connsiteY2193" fmla="*/ 950732 h 1291220"/>
                  <a:gd name="connsiteX2194" fmla="*/ 764975 w 1007840"/>
                  <a:gd name="connsiteY2194" fmla="*/ 953804 h 1291220"/>
                  <a:gd name="connsiteX2195" fmla="*/ 766292 w 1007840"/>
                  <a:gd name="connsiteY2195" fmla="*/ 955058 h 1291220"/>
                  <a:gd name="connsiteX2196" fmla="*/ 767306 w 1007840"/>
                  <a:gd name="connsiteY2196" fmla="*/ 956112 h 1291220"/>
                  <a:gd name="connsiteX2197" fmla="*/ 768122 w 1007840"/>
                  <a:gd name="connsiteY2197" fmla="*/ 958670 h 1291220"/>
                  <a:gd name="connsiteX2198" fmla="*/ 769380 w 1007840"/>
                  <a:gd name="connsiteY2198" fmla="*/ 959595 h 1291220"/>
                  <a:gd name="connsiteX2199" fmla="*/ 770112 w 1007840"/>
                  <a:gd name="connsiteY2199" fmla="*/ 959755 h 1291220"/>
                  <a:gd name="connsiteX2200" fmla="*/ 772553 w 1007840"/>
                  <a:gd name="connsiteY2200" fmla="*/ 959688 h 1291220"/>
                  <a:gd name="connsiteX2201" fmla="*/ 774280 w 1007840"/>
                  <a:gd name="connsiteY2201" fmla="*/ 959678 h 1291220"/>
                  <a:gd name="connsiteX2202" fmla="*/ 776669 w 1007840"/>
                  <a:gd name="connsiteY2202" fmla="*/ 960496 h 1291220"/>
                  <a:gd name="connsiteX2203" fmla="*/ 778293 w 1007840"/>
                  <a:gd name="connsiteY2203" fmla="*/ 961169 h 1291220"/>
                  <a:gd name="connsiteX2204" fmla="*/ 779270 w 1007840"/>
                  <a:gd name="connsiteY2204" fmla="*/ 961994 h 1291220"/>
                  <a:gd name="connsiteX2205" fmla="*/ 781184 w 1007840"/>
                  <a:gd name="connsiteY2205" fmla="*/ 962970 h 1291220"/>
                  <a:gd name="connsiteX2206" fmla="*/ 783052 w 1007840"/>
                  <a:gd name="connsiteY2206" fmla="*/ 963855 h 1291220"/>
                  <a:gd name="connsiteX2207" fmla="*/ 784567 w 1007840"/>
                  <a:gd name="connsiteY2207" fmla="*/ 964705 h 1291220"/>
                  <a:gd name="connsiteX2208" fmla="*/ 786474 w 1007840"/>
                  <a:gd name="connsiteY2208" fmla="*/ 965556 h 1291220"/>
                  <a:gd name="connsiteX2209" fmla="*/ 786949 w 1007840"/>
                  <a:gd name="connsiteY2209" fmla="*/ 965967 h 1291220"/>
                  <a:gd name="connsiteX2210" fmla="*/ 787193 w 1007840"/>
                  <a:gd name="connsiteY2210" fmla="*/ 966304 h 1291220"/>
                  <a:gd name="connsiteX2211" fmla="*/ 790874 w 1007840"/>
                  <a:gd name="connsiteY2211" fmla="*/ 967591 h 1291220"/>
                  <a:gd name="connsiteX2212" fmla="*/ 792459 w 1007840"/>
                  <a:gd name="connsiteY2212" fmla="*/ 969443 h 1291220"/>
                  <a:gd name="connsiteX2213" fmla="*/ 793269 w 1007840"/>
                  <a:gd name="connsiteY2213" fmla="*/ 971674 h 1291220"/>
                  <a:gd name="connsiteX2214" fmla="*/ 794828 w 1007840"/>
                  <a:gd name="connsiteY2214" fmla="*/ 973795 h 1291220"/>
                  <a:gd name="connsiteX2215" fmla="*/ 796942 w 1007840"/>
                  <a:gd name="connsiteY2215" fmla="*/ 976337 h 1291220"/>
                  <a:gd name="connsiteX2216" fmla="*/ 799028 w 1007840"/>
                  <a:gd name="connsiteY2216" fmla="*/ 978583 h 1291220"/>
                  <a:gd name="connsiteX2217" fmla="*/ 800543 w 1007840"/>
                  <a:gd name="connsiteY2217" fmla="*/ 980200 h 1291220"/>
                  <a:gd name="connsiteX2218" fmla="*/ 802374 w 1007840"/>
                  <a:gd name="connsiteY2218" fmla="*/ 980939 h 1291220"/>
                  <a:gd name="connsiteX2219" fmla="*/ 805482 w 1007840"/>
                  <a:gd name="connsiteY2219" fmla="*/ 980973 h 1291220"/>
                  <a:gd name="connsiteX2220" fmla="*/ 807628 w 1007840"/>
                  <a:gd name="connsiteY2220" fmla="*/ 980586 h 1291220"/>
                  <a:gd name="connsiteX2221" fmla="*/ 810523 w 1007840"/>
                  <a:gd name="connsiteY2221" fmla="*/ 979973 h 1291220"/>
                  <a:gd name="connsiteX2222" fmla="*/ 811441 w 1007840"/>
                  <a:gd name="connsiteY2222" fmla="*/ 981210 h 1291220"/>
                  <a:gd name="connsiteX2223" fmla="*/ 811261 w 1007840"/>
                  <a:gd name="connsiteY2223" fmla="*/ 983381 h 1291220"/>
                  <a:gd name="connsiteX2224" fmla="*/ 813124 w 1007840"/>
                  <a:gd name="connsiteY2224" fmla="*/ 985613 h 1291220"/>
                  <a:gd name="connsiteX2225" fmla="*/ 812206 w 1007840"/>
                  <a:gd name="connsiteY2225" fmla="*/ 986124 h 1291220"/>
                  <a:gd name="connsiteX2226" fmla="*/ 809887 w 1007840"/>
                  <a:gd name="connsiteY2226" fmla="*/ 986368 h 1291220"/>
                  <a:gd name="connsiteX2227" fmla="*/ 807781 w 1007840"/>
                  <a:gd name="connsiteY2227" fmla="*/ 987505 h 1291220"/>
                  <a:gd name="connsiteX2228" fmla="*/ 810395 w 1007840"/>
                  <a:gd name="connsiteY2228" fmla="*/ 988557 h 1291220"/>
                  <a:gd name="connsiteX2229" fmla="*/ 811145 w 1007840"/>
                  <a:gd name="connsiteY2229" fmla="*/ 990082 h 1291220"/>
                  <a:gd name="connsiteX2230" fmla="*/ 810876 w 1007840"/>
                  <a:gd name="connsiteY2230" fmla="*/ 992692 h 1291220"/>
                  <a:gd name="connsiteX2231" fmla="*/ 810388 w 1007840"/>
                  <a:gd name="connsiteY2231" fmla="*/ 994617 h 1291220"/>
                  <a:gd name="connsiteX2232" fmla="*/ 808038 w 1007840"/>
                  <a:gd name="connsiteY2232" fmla="*/ 995628 h 1291220"/>
                  <a:gd name="connsiteX2233" fmla="*/ 807640 w 1007840"/>
                  <a:gd name="connsiteY2233" fmla="*/ 994592 h 1291220"/>
                  <a:gd name="connsiteX2234" fmla="*/ 808969 w 1007840"/>
                  <a:gd name="connsiteY2234" fmla="*/ 993118 h 1291220"/>
                  <a:gd name="connsiteX2235" fmla="*/ 808687 w 1007840"/>
                  <a:gd name="connsiteY2235" fmla="*/ 991648 h 1291220"/>
                  <a:gd name="connsiteX2236" fmla="*/ 807165 w 1007840"/>
                  <a:gd name="connsiteY2236" fmla="*/ 990671 h 1291220"/>
                  <a:gd name="connsiteX2237" fmla="*/ 805970 w 1007840"/>
                  <a:gd name="connsiteY2237" fmla="*/ 991991 h 1291220"/>
                  <a:gd name="connsiteX2238" fmla="*/ 806060 w 1007840"/>
                  <a:gd name="connsiteY2238" fmla="*/ 994786 h 1291220"/>
                  <a:gd name="connsiteX2239" fmla="*/ 805559 w 1007840"/>
                  <a:gd name="connsiteY2239" fmla="*/ 997927 h 1291220"/>
                  <a:gd name="connsiteX2240" fmla="*/ 805348 w 1007840"/>
                  <a:gd name="connsiteY2240" fmla="*/ 1000359 h 1291220"/>
                  <a:gd name="connsiteX2241" fmla="*/ 806401 w 1007840"/>
                  <a:gd name="connsiteY2241" fmla="*/ 1002177 h 1291220"/>
                  <a:gd name="connsiteX2242" fmla="*/ 809708 w 1007840"/>
                  <a:gd name="connsiteY2242" fmla="*/ 1004086 h 1291220"/>
                  <a:gd name="connsiteX2243" fmla="*/ 812803 w 1007840"/>
                  <a:gd name="connsiteY2243" fmla="*/ 1005048 h 1291220"/>
                  <a:gd name="connsiteX2244" fmla="*/ 815366 w 1007840"/>
                  <a:gd name="connsiteY2244" fmla="*/ 1006805 h 1291220"/>
                  <a:gd name="connsiteX2245" fmla="*/ 817978 w 1007840"/>
                  <a:gd name="connsiteY2245" fmla="*/ 1009440 h 1291220"/>
                  <a:gd name="connsiteX2246" fmla="*/ 819944 w 1007840"/>
                  <a:gd name="connsiteY2246" fmla="*/ 1011763 h 1291220"/>
                  <a:gd name="connsiteX2247" fmla="*/ 821755 w 1007840"/>
                  <a:gd name="connsiteY2247" fmla="*/ 1014793 h 1291220"/>
                  <a:gd name="connsiteX2248" fmla="*/ 821703 w 1007840"/>
                  <a:gd name="connsiteY2248" fmla="*/ 1017614 h 1291220"/>
                  <a:gd name="connsiteX2249" fmla="*/ 821755 w 1007840"/>
                  <a:gd name="connsiteY2249" fmla="*/ 1018454 h 1291220"/>
                  <a:gd name="connsiteX2250" fmla="*/ 822743 w 1007840"/>
                  <a:gd name="connsiteY2250" fmla="*/ 1020389 h 1291220"/>
                  <a:gd name="connsiteX2251" fmla="*/ 823585 w 1007840"/>
                  <a:gd name="connsiteY2251" fmla="*/ 1021544 h 1291220"/>
                  <a:gd name="connsiteX2252" fmla="*/ 825537 w 1007840"/>
                  <a:gd name="connsiteY2252" fmla="*/ 1021711 h 1291220"/>
                  <a:gd name="connsiteX2253" fmla="*/ 826090 w 1007840"/>
                  <a:gd name="connsiteY2253" fmla="*/ 1022958 h 1291220"/>
                  <a:gd name="connsiteX2254" fmla="*/ 826199 w 1007840"/>
                  <a:gd name="connsiteY2254" fmla="*/ 1024346 h 1291220"/>
                  <a:gd name="connsiteX2255" fmla="*/ 826121 w 1007840"/>
                  <a:gd name="connsiteY2255" fmla="*/ 1025869 h 1291220"/>
                  <a:gd name="connsiteX2256" fmla="*/ 825601 w 1007840"/>
                  <a:gd name="connsiteY2256" fmla="*/ 1026577 h 1291220"/>
                  <a:gd name="connsiteX2257" fmla="*/ 825075 w 1007840"/>
                  <a:gd name="connsiteY2257" fmla="*/ 1027208 h 1291220"/>
                  <a:gd name="connsiteX2258" fmla="*/ 825100 w 1007840"/>
                  <a:gd name="connsiteY2258" fmla="*/ 1027603 h 1291220"/>
                  <a:gd name="connsiteX2259" fmla="*/ 825749 w 1007840"/>
                  <a:gd name="connsiteY2259" fmla="*/ 1028219 h 1291220"/>
                  <a:gd name="connsiteX2260" fmla="*/ 825209 w 1007840"/>
                  <a:gd name="connsiteY2260" fmla="*/ 1029338 h 1291220"/>
                  <a:gd name="connsiteX2261" fmla="*/ 825479 w 1007840"/>
                  <a:gd name="connsiteY2261" fmla="*/ 1030634 h 1291220"/>
                  <a:gd name="connsiteX2262" fmla="*/ 826853 w 1007840"/>
                  <a:gd name="connsiteY2262" fmla="*/ 1030112 h 1291220"/>
                  <a:gd name="connsiteX2263" fmla="*/ 828273 w 1007840"/>
                  <a:gd name="connsiteY2263" fmla="*/ 1029816 h 1291220"/>
                  <a:gd name="connsiteX2264" fmla="*/ 829254 w 1007840"/>
                  <a:gd name="connsiteY2264" fmla="*/ 1030726 h 1291220"/>
                  <a:gd name="connsiteX2265" fmla="*/ 830353 w 1007840"/>
                  <a:gd name="connsiteY2265" fmla="*/ 1031786 h 1291220"/>
                  <a:gd name="connsiteX2266" fmla="*/ 831143 w 1007840"/>
                  <a:gd name="connsiteY2266" fmla="*/ 1032948 h 1291220"/>
                  <a:gd name="connsiteX2267" fmla="*/ 831946 w 1007840"/>
                  <a:gd name="connsiteY2267" fmla="*/ 1033750 h 1291220"/>
                  <a:gd name="connsiteX2268" fmla="*/ 833147 w 1007840"/>
                  <a:gd name="connsiteY2268" fmla="*/ 1034338 h 1291220"/>
                  <a:gd name="connsiteX2269" fmla="*/ 832704 w 1007840"/>
                  <a:gd name="connsiteY2269" fmla="*/ 1035573 h 1291220"/>
                  <a:gd name="connsiteX2270" fmla="*/ 832754 w 1007840"/>
                  <a:gd name="connsiteY2270" fmla="*/ 1036541 h 1291220"/>
                  <a:gd name="connsiteX2271" fmla="*/ 831888 w 1007840"/>
                  <a:gd name="connsiteY2271" fmla="*/ 1036963 h 1291220"/>
                  <a:gd name="connsiteX2272" fmla="*/ 831380 w 1007840"/>
                  <a:gd name="connsiteY2272" fmla="*/ 1037604 h 1291220"/>
                  <a:gd name="connsiteX2273" fmla="*/ 831534 w 1007840"/>
                  <a:gd name="connsiteY2273" fmla="*/ 1038234 h 1291220"/>
                  <a:gd name="connsiteX2274" fmla="*/ 832466 w 1007840"/>
                  <a:gd name="connsiteY2274" fmla="*/ 1038841 h 1291220"/>
                  <a:gd name="connsiteX2275" fmla="*/ 833088 w 1007840"/>
                  <a:gd name="connsiteY2275" fmla="*/ 1039631 h 1291220"/>
                  <a:gd name="connsiteX2276" fmla="*/ 832929 w 1007840"/>
                  <a:gd name="connsiteY2276" fmla="*/ 1040481 h 1291220"/>
                  <a:gd name="connsiteX2277" fmla="*/ 832595 w 1007840"/>
                  <a:gd name="connsiteY2277" fmla="*/ 1040624 h 1291220"/>
                  <a:gd name="connsiteX2278" fmla="*/ 831374 w 1007840"/>
                  <a:gd name="connsiteY2278" fmla="*/ 1040135 h 1291220"/>
                  <a:gd name="connsiteX2279" fmla="*/ 829910 w 1007840"/>
                  <a:gd name="connsiteY2279" fmla="*/ 1039866 h 1291220"/>
                  <a:gd name="connsiteX2280" fmla="*/ 830296 w 1007840"/>
                  <a:gd name="connsiteY2280" fmla="*/ 1040624 h 1291220"/>
                  <a:gd name="connsiteX2281" fmla="*/ 831573 w 1007840"/>
                  <a:gd name="connsiteY2281" fmla="*/ 1041837 h 1291220"/>
                  <a:gd name="connsiteX2282" fmla="*/ 831952 w 1007840"/>
                  <a:gd name="connsiteY2282" fmla="*/ 1043007 h 1291220"/>
                  <a:gd name="connsiteX2283" fmla="*/ 831805 w 1007840"/>
                  <a:gd name="connsiteY2283" fmla="*/ 1044757 h 1291220"/>
                  <a:gd name="connsiteX2284" fmla="*/ 833088 w 1007840"/>
                  <a:gd name="connsiteY2284" fmla="*/ 1044985 h 1291220"/>
                  <a:gd name="connsiteX2285" fmla="*/ 834700 w 1007840"/>
                  <a:gd name="connsiteY2285" fmla="*/ 1045379 h 1291220"/>
                  <a:gd name="connsiteX2286" fmla="*/ 835446 w 1007840"/>
                  <a:gd name="connsiteY2286" fmla="*/ 1046719 h 1291220"/>
                  <a:gd name="connsiteX2287" fmla="*/ 836852 w 1007840"/>
                  <a:gd name="connsiteY2287" fmla="*/ 1047847 h 1291220"/>
                  <a:gd name="connsiteX2288" fmla="*/ 837236 w 1007840"/>
                  <a:gd name="connsiteY2288" fmla="*/ 1049117 h 1291220"/>
                  <a:gd name="connsiteX2289" fmla="*/ 838509 w 1007840"/>
                  <a:gd name="connsiteY2289" fmla="*/ 1050009 h 1291220"/>
                  <a:gd name="connsiteX2290" fmla="*/ 839291 w 1007840"/>
                  <a:gd name="connsiteY2290" fmla="*/ 1049976 h 1291220"/>
                  <a:gd name="connsiteX2291" fmla="*/ 839793 w 1007840"/>
                  <a:gd name="connsiteY2291" fmla="*/ 1048897 h 1291220"/>
                  <a:gd name="connsiteX2292" fmla="*/ 840839 w 1007840"/>
                  <a:gd name="connsiteY2292" fmla="*/ 1047989 h 1291220"/>
                  <a:gd name="connsiteX2293" fmla="*/ 841835 w 1007840"/>
                  <a:gd name="connsiteY2293" fmla="*/ 1048595 h 1291220"/>
                  <a:gd name="connsiteX2294" fmla="*/ 843138 w 1007840"/>
                  <a:gd name="connsiteY2294" fmla="*/ 1049909 h 1291220"/>
                  <a:gd name="connsiteX2295" fmla="*/ 844211 w 1007840"/>
                  <a:gd name="connsiteY2295" fmla="*/ 1050548 h 1291220"/>
                  <a:gd name="connsiteX2296" fmla="*/ 845329 w 1007840"/>
                  <a:gd name="connsiteY2296" fmla="*/ 1051819 h 1291220"/>
                  <a:gd name="connsiteX2297" fmla="*/ 844917 w 1007840"/>
                  <a:gd name="connsiteY2297" fmla="*/ 1052645 h 1291220"/>
                  <a:gd name="connsiteX2298" fmla="*/ 844789 w 1007840"/>
                  <a:gd name="connsiteY2298" fmla="*/ 1053746 h 1291220"/>
                  <a:gd name="connsiteX2299" fmla="*/ 844346 w 1007840"/>
                  <a:gd name="connsiteY2299" fmla="*/ 1054841 h 1291220"/>
                  <a:gd name="connsiteX2300" fmla="*/ 843703 w 1007840"/>
                  <a:gd name="connsiteY2300" fmla="*/ 1055464 h 1291220"/>
                  <a:gd name="connsiteX2301" fmla="*/ 844089 w 1007840"/>
                  <a:gd name="connsiteY2301" fmla="*/ 1056456 h 1291220"/>
                  <a:gd name="connsiteX2302" fmla="*/ 843588 w 1007840"/>
                  <a:gd name="connsiteY2302" fmla="*/ 1057333 h 1291220"/>
                  <a:gd name="connsiteX2303" fmla="*/ 843415 w 1007840"/>
                  <a:gd name="connsiteY2303" fmla="*/ 1058140 h 1291220"/>
                  <a:gd name="connsiteX2304" fmla="*/ 843871 w 1007840"/>
                  <a:gd name="connsiteY2304" fmla="*/ 1059108 h 1291220"/>
                  <a:gd name="connsiteX2305" fmla="*/ 843293 w 1007840"/>
                  <a:gd name="connsiteY2305" fmla="*/ 1059547 h 1291220"/>
                  <a:gd name="connsiteX2306" fmla="*/ 842464 w 1007840"/>
                  <a:gd name="connsiteY2306" fmla="*/ 1058898 h 1291220"/>
                  <a:gd name="connsiteX2307" fmla="*/ 842291 w 1007840"/>
                  <a:gd name="connsiteY2307" fmla="*/ 1057391 h 1291220"/>
                  <a:gd name="connsiteX2308" fmla="*/ 841430 w 1007840"/>
                  <a:gd name="connsiteY2308" fmla="*/ 1056886 h 1291220"/>
                  <a:gd name="connsiteX2309" fmla="*/ 841424 w 1007840"/>
                  <a:gd name="connsiteY2309" fmla="*/ 1057425 h 1291220"/>
                  <a:gd name="connsiteX2310" fmla="*/ 841154 w 1007840"/>
                  <a:gd name="connsiteY2310" fmla="*/ 1058385 h 1291220"/>
                  <a:gd name="connsiteX2311" fmla="*/ 840595 w 1007840"/>
                  <a:gd name="connsiteY2311" fmla="*/ 1059721 h 1291220"/>
                  <a:gd name="connsiteX2312" fmla="*/ 840242 w 1007840"/>
                  <a:gd name="connsiteY2312" fmla="*/ 1060834 h 1291220"/>
                  <a:gd name="connsiteX2313" fmla="*/ 840808 w 1007840"/>
                  <a:gd name="connsiteY2313" fmla="*/ 1062693 h 1291220"/>
                  <a:gd name="connsiteX2314" fmla="*/ 840987 w 1007840"/>
                  <a:gd name="connsiteY2314" fmla="*/ 1063602 h 1291220"/>
                  <a:gd name="connsiteX2315" fmla="*/ 841026 w 1007840"/>
                  <a:gd name="connsiteY2315" fmla="*/ 1064395 h 1291220"/>
                  <a:gd name="connsiteX2316" fmla="*/ 840428 w 1007840"/>
                  <a:gd name="connsiteY2316" fmla="*/ 1065185 h 1291220"/>
                  <a:gd name="connsiteX2317" fmla="*/ 839400 w 1007840"/>
                  <a:gd name="connsiteY2317" fmla="*/ 1065774 h 1291220"/>
                  <a:gd name="connsiteX2318" fmla="*/ 837904 w 1007840"/>
                  <a:gd name="connsiteY2318" fmla="*/ 1065944 h 1291220"/>
                  <a:gd name="connsiteX2319" fmla="*/ 837346 w 1007840"/>
                  <a:gd name="connsiteY2319" fmla="*/ 1066456 h 1291220"/>
                  <a:gd name="connsiteX2320" fmla="*/ 837282 w 1007840"/>
                  <a:gd name="connsiteY2320" fmla="*/ 1067331 h 1291220"/>
                  <a:gd name="connsiteX2321" fmla="*/ 837276 w 1007840"/>
                  <a:gd name="connsiteY2321" fmla="*/ 1068653 h 1291220"/>
                  <a:gd name="connsiteX2322" fmla="*/ 837070 w 1007840"/>
                  <a:gd name="connsiteY2322" fmla="*/ 1070042 h 1291220"/>
                  <a:gd name="connsiteX2323" fmla="*/ 836324 w 1007840"/>
                  <a:gd name="connsiteY2323" fmla="*/ 1070538 h 1291220"/>
                  <a:gd name="connsiteX2324" fmla="*/ 834906 w 1007840"/>
                  <a:gd name="connsiteY2324" fmla="*/ 1071027 h 1291220"/>
                  <a:gd name="connsiteX2325" fmla="*/ 834270 w 1007840"/>
                  <a:gd name="connsiteY2325" fmla="*/ 1072172 h 1291220"/>
                  <a:gd name="connsiteX2326" fmla="*/ 834591 w 1007840"/>
                  <a:gd name="connsiteY2326" fmla="*/ 1073376 h 1291220"/>
                  <a:gd name="connsiteX2327" fmla="*/ 834740 w 1007840"/>
                  <a:gd name="connsiteY2327" fmla="*/ 1074099 h 1291220"/>
                  <a:gd name="connsiteX2328" fmla="*/ 835015 w 1007840"/>
                  <a:gd name="connsiteY2328" fmla="*/ 1075091 h 1291220"/>
                  <a:gd name="connsiteX2329" fmla="*/ 834765 w 1007840"/>
                  <a:gd name="connsiteY2329" fmla="*/ 1075942 h 1291220"/>
                  <a:gd name="connsiteX2330" fmla="*/ 834366 w 1007840"/>
                  <a:gd name="connsiteY2330" fmla="*/ 1076818 h 1291220"/>
                  <a:gd name="connsiteX2331" fmla="*/ 834225 w 1007840"/>
                  <a:gd name="connsiteY2331" fmla="*/ 1077523 h 1291220"/>
                  <a:gd name="connsiteX2332" fmla="*/ 833950 w 1007840"/>
                  <a:gd name="connsiteY2332" fmla="*/ 1078628 h 1291220"/>
                  <a:gd name="connsiteX2333" fmla="*/ 833712 w 1007840"/>
                  <a:gd name="connsiteY2333" fmla="*/ 1080050 h 1291220"/>
                  <a:gd name="connsiteX2334" fmla="*/ 833326 w 1007840"/>
                  <a:gd name="connsiteY2334" fmla="*/ 1081665 h 1291220"/>
                  <a:gd name="connsiteX2335" fmla="*/ 832998 w 1007840"/>
                  <a:gd name="connsiteY2335" fmla="*/ 1083029 h 1291220"/>
                  <a:gd name="connsiteX2336" fmla="*/ 832440 w 1007840"/>
                  <a:gd name="connsiteY2336" fmla="*/ 1084115 h 1291220"/>
                  <a:gd name="connsiteX2337" fmla="*/ 832132 w 1007840"/>
                  <a:gd name="connsiteY2337" fmla="*/ 1084932 h 1291220"/>
                  <a:gd name="connsiteX2338" fmla="*/ 831702 w 1007840"/>
                  <a:gd name="connsiteY2338" fmla="*/ 1086033 h 1291220"/>
                  <a:gd name="connsiteX2339" fmla="*/ 830918 w 1007840"/>
                  <a:gd name="connsiteY2339" fmla="*/ 1087102 h 1291220"/>
                  <a:gd name="connsiteX2340" fmla="*/ 830655 w 1007840"/>
                  <a:gd name="connsiteY2340" fmla="*/ 1087946 h 1291220"/>
                  <a:gd name="connsiteX2341" fmla="*/ 830430 w 1007840"/>
                  <a:gd name="connsiteY2341" fmla="*/ 1088424 h 1291220"/>
                  <a:gd name="connsiteX2342" fmla="*/ 829910 w 1007840"/>
                  <a:gd name="connsiteY2342" fmla="*/ 1088348 h 1291220"/>
                  <a:gd name="connsiteX2343" fmla="*/ 829731 w 1007840"/>
                  <a:gd name="connsiteY2343" fmla="*/ 1089166 h 1291220"/>
                  <a:gd name="connsiteX2344" fmla="*/ 830051 w 1007840"/>
                  <a:gd name="connsiteY2344" fmla="*/ 1090369 h 1291220"/>
                  <a:gd name="connsiteX2345" fmla="*/ 829807 w 1007840"/>
                  <a:gd name="connsiteY2345" fmla="*/ 1091151 h 1291220"/>
                  <a:gd name="connsiteX2346" fmla="*/ 830071 w 1007840"/>
                  <a:gd name="connsiteY2346" fmla="*/ 1091857 h 1291220"/>
                  <a:gd name="connsiteX2347" fmla="*/ 829621 w 1007840"/>
                  <a:gd name="connsiteY2347" fmla="*/ 1093070 h 1291220"/>
                  <a:gd name="connsiteX2348" fmla="*/ 828831 w 1007840"/>
                  <a:gd name="connsiteY2348" fmla="*/ 1093643 h 1291220"/>
                  <a:gd name="connsiteX2349" fmla="*/ 827342 w 1007840"/>
                  <a:gd name="connsiteY2349" fmla="*/ 1094637 h 1291220"/>
                  <a:gd name="connsiteX2350" fmla="*/ 825531 w 1007840"/>
                  <a:gd name="connsiteY2350" fmla="*/ 1096166 h 1291220"/>
                  <a:gd name="connsiteX2351" fmla="*/ 825178 w 1007840"/>
                  <a:gd name="connsiteY2351" fmla="*/ 1096875 h 1291220"/>
                  <a:gd name="connsiteX2352" fmla="*/ 825627 w 1007840"/>
                  <a:gd name="connsiteY2352" fmla="*/ 1098212 h 1291220"/>
                  <a:gd name="connsiteX2353" fmla="*/ 824966 w 1007840"/>
                  <a:gd name="connsiteY2353" fmla="*/ 1098953 h 1291220"/>
                  <a:gd name="connsiteX2354" fmla="*/ 823245 w 1007840"/>
                  <a:gd name="connsiteY2354" fmla="*/ 1099382 h 1291220"/>
                  <a:gd name="connsiteX2355" fmla="*/ 822275 w 1007840"/>
                  <a:gd name="connsiteY2355" fmla="*/ 1100393 h 1291220"/>
                  <a:gd name="connsiteX2356" fmla="*/ 821203 w 1007840"/>
                  <a:gd name="connsiteY2356" fmla="*/ 1101842 h 1291220"/>
                  <a:gd name="connsiteX2357" fmla="*/ 820335 w 1007840"/>
                  <a:gd name="connsiteY2357" fmla="*/ 1102968 h 1291220"/>
                  <a:gd name="connsiteX2358" fmla="*/ 818955 w 1007840"/>
                  <a:gd name="connsiteY2358" fmla="*/ 1103683 h 1291220"/>
                  <a:gd name="connsiteX2359" fmla="*/ 817934 w 1007840"/>
                  <a:gd name="connsiteY2359" fmla="*/ 1104482 h 1291220"/>
                  <a:gd name="connsiteX2360" fmla="*/ 816938 w 1007840"/>
                  <a:gd name="connsiteY2360" fmla="*/ 1105284 h 1291220"/>
                  <a:gd name="connsiteX2361" fmla="*/ 815622 w 1007840"/>
                  <a:gd name="connsiteY2361" fmla="*/ 1105762 h 1291220"/>
                  <a:gd name="connsiteX2362" fmla="*/ 815513 w 1007840"/>
                  <a:gd name="connsiteY2362" fmla="*/ 1106926 h 1291220"/>
                  <a:gd name="connsiteX2363" fmla="*/ 815557 w 1007840"/>
                  <a:gd name="connsiteY2363" fmla="*/ 1107944 h 1291220"/>
                  <a:gd name="connsiteX2364" fmla="*/ 815885 w 1007840"/>
                  <a:gd name="connsiteY2364" fmla="*/ 1108407 h 1291220"/>
                  <a:gd name="connsiteX2365" fmla="*/ 816585 w 1007840"/>
                  <a:gd name="connsiteY2365" fmla="*/ 1109147 h 1291220"/>
                  <a:gd name="connsiteX2366" fmla="*/ 817234 w 1007840"/>
                  <a:gd name="connsiteY2366" fmla="*/ 1108978 h 1291220"/>
                  <a:gd name="connsiteX2367" fmla="*/ 816778 w 1007840"/>
                  <a:gd name="connsiteY2367" fmla="*/ 1108069 h 1291220"/>
                  <a:gd name="connsiteX2368" fmla="*/ 817753 w 1007840"/>
                  <a:gd name="connsiteY2368" fmla="*/ 1107833 h 1291220"/>
                  <a:gd name="connsiteX2369" fmla="*/ 819244 w 1007840"/>
                  <a:gd name="connsiteY2369" fmla="*/ 1108094 h 1291220"/>
                  <a:gd name="connsiteX2370" fmla="*/ 821022 w 1007840"/>
                  <a:gd name="connsiteY2370" fmla="*/ 1108734 h 1291220"/>
                  <a:gd name="connsiteX2371" fmla="*/ 822653 w 1007840"/>
                  <a:gd name="connsiteY2371" fmla="*/ 1109165 h 1291220"/>
                  <a:gd name="connsiteX2372" fmla="*/ 823417 w 1007840"/>
                  <a:gd name="connsiteY2372" fmla="*/ 1110375 h 1291220"/>
                  <a:gd name="connsiteX2373" fmla="*/ 824439 w 1007840"/>
                  <a:gd name="connsiteY2373" fmla="*/ 1111890 h 1291220"/>
                  <a:gd name="connsiteX2374" fmla="*/ 825537 w 1007840"/>
                  <a:gd name="connsiteY2374" fmla="*/ 1113262 h 1291220"/>
                  <a:gd name="connsiteX2375" fmla="*/ 826365 w 1007840"/>
                  <a:gd name="connsiteY2375" fmla="*/ 1114340 h 1291220"/>
                  <a:gd name="connsiteX2376" fmla="*/ 826943 w 1007840"/>
                  <a:gd name="connsiteY2376" fmla="*/ 1115172 h 1291220"/>
                  <a:gd name="connsiteX2377" fmla="*/ 828125 w 1007840"/>
                  <a:gd name="connsiteY2377" fmla="*/ 1116629 h 1291220"/>
                  <a:gd name="connsiteX2378" fmla="*/ 828798 w 1007840"/>
                  <a:gd name="connsiteY2378" fmla="*/ 1117807 h 1291220"/>
                  <a:gd name="connsiteX2379" fmla="*/ 828966 w 1007840"/>
                  <a:gd name="connsiteY2379" fmla="*/ 1119388 h 1291220"/>
                  <a:gd name="connsiteX2380" fmla="*/ 829994 w 1007840"/>
                  <a:gd name="connsiteY2380" fmla="*/ 1120720 h 1291220"/>
                  <a:gd name="connsiteX2381" fmla="*/ 831624 w 1007840"/>
                  <a:gd name="connsiteY2381" fmla="*/ 1120988 h 1291220"/>
                  <a:gd name="connsiteX2382" fmla="*/ 832864 w 1007840"/>
                  <a:gd name="connsiteY2382" fmla="*/ 1121451 h 1291220"/>
                  <a:gd name="connsiteX2383" fmla="*/ 833345 w 1007840"/>
                  <a:gd name="connsiteY2383" fmla="*/ 1122589 h 1291220"/>
                  <a:gd name="connsiteX2384" fmla="*/ 833551 w 1007840"/>
                  <a:gd name="connsiteY2384" fmla="*/ 1123977 h 1291220"/>
                  <a:gd name="connsiteX2385" fmla="*/ 833744 w 1007840"/>
                  <a:gd name="connsiteY2385" fmla="*/ 1124894 h 1291220"/>
                  <a:gd name="connsiteX2386" fmla="*/ 834032 w 1007840"/>
                  <a:gd name="connsiteY2386" fmla="*/ 1126662 h 1291220"/>
                  <a:gd name="connsiteX2387" fmla="*/ 833866 w 1007840"/>
                  <a:gd name="connsiteY2387" fmla="*/ 1127940 h 1291220"/>
                  <a:gd name="connsiteX2388" fmla="*/ 833570 w 1007840"/>
                  <a:gd name="connsiteY2388" fmla="*/ 1129304 h 1291220"/>
                  <a:gd name="connsiteX2389" fmla="*/ 832729 w 1007840"/>
                  <a:gd name="connsiteY2389" fmla="*/ 1129785 h 1291220"/>
                  <a:gd name="connsiteX2390" fmla="*/ 832652 w 1007840"/>
                  <a:gd name="connsiteY2390" fmla="*/ 1130634 h 1291220"/>
                  <a:gd name="connsiteX2391" fmla="*/ 832433 w 1007840"/>
                  <a:gd name="connsiteY2391" fmla="*/ 1131536 h 1291220"/>
                  <a:gd name="connsiteX2392" fmla="*/ 832575 w 1007840"/>
                  <a:gd name="connsiteY2392" fmla="*/ 1131930 h 1291220"/>
                  <a:gd name="connsiteX2393" fmla="*/ 832979 w 1007840"/>
                  <a:gd name="connsiteY2393" fmla="*/ 1132462 h 1291220"/>
                  <a:gd name="connsiteX2394" fmla="*/ 833461 w 1007840"/>
                  <a:gd name="connsiteY2394" fmla="*/ 1133069 h 1291220"/>
                  <a:gd name="connsiteX2395" fmla="*/ 833988 w 1007840"/>
                  <a:gd name="connsiteY2395" fmla="*/ 1133388 h 1291220"/>
                  <a:gd name="connsiteX2396" fmla="*/ 835093 w 1007840"/>
                  <a:gd name="connsiteY2396" fmla="*/ 1133531 h 1291220"/>
                  <a:gd name="connsiteX2397" fmla="*/ 835767 w 1007840"/>
                  <a:gd name="connsiteY2397" fmla="*/ 1134524 h 1291220"/>
                  <a:gd name="connsiteX2398" fmla="*/ 836255 w 1007840"/>
                  <a:gd name="connsiteY2398" fmla="*/ 1135508 h 1291220"/>
                  <a:gd name="connsiteX2399" fmla="*/ 836473 w 1007840"/>
                  <a:gd name="connsiteY2399" fmla="*/ 1136425 h 1291220"/>
                  <a:gd name="connsiteX2400" fmla="*/ 836904 w 1007840"/>
                  <a:gd name="connsiteY2400" fmla="*/ 1137966 h 1291220"/>
                  <a:gd name="connsiteX2401" fmla="*/ 838156 w 1007840"/>
                  <a:gd name="connsiteY2401" fmla="*/ 1138470 h 1291220"/>
                  <a:gd name="connsiteX2402" fmla="*/ 839973 w 1007840"/>
                  <a:gd name="connsiteY2402" fmla="*/ 1138008 h 1291220"/>
                  <a:gd name="connsiteX2403" fmla="*/ 840974 w 1007840"/>
                  <a:gd name="connsiteY2403" fmla="*/ 1139170 h 1291220"/>
                  <a:gd name="connsiteX2404" fmla="*/ 842123 w 1007840"/>
                  <a:gd name="connsiteY2404" fmla="*/ 1140296 h 1291220"/>
                  <a:gd name="connsiteX2405" fmla="*/ 843787 w 1007840"/>
                  <a:gd name="connsiteY2405" fmla="*/ 1141476 h 1291220"/>
                  <a:gd name="connsiteX2406" fmla="*/ 845527 w 1007840"/>
                  <a:gd name="connsiteY2406" fmla="*/ 1142755 h 1291220"/>
                  <a:gd name="connsiteX2407" fmla="*/ 846189 w 1007840"/>
                  <a:gd name="connsiteY2407" fmla="*/ 1143461 h 1291220"/>
                  <a:gd name="connsiteX2408" fmla="*/ 844974 w 1007840"/>
                  <a:gd name="connsiteY2408" fmla="*/ 1143850 h 1291220"/>
                  <a:gd name="connsiteX2409" fmla="*/ 844159 w 1007840"/>
                  <a:gd name="connsiteY2409" fmla="*/ 1144565 h 1291220"/>
                  <a:gd name="connsiteX2410" fmla="*/ 843518 w 1007840"/>
                  <a:gd name="connsiteY2410" fmla="*/ 1145693 h 1291220"/>
                  <a:gd name="connsiteX2411" fmla="*/ 844075 w 1007840"/>
                  <a:gd name="connsiteY2411" fmla="*/ 1146138 h 1291220"/>
                  <a:gd name="connsiteX2412" fmla="*/ 844872 w 1007840"/>
                  <a:gd name="connsiteY2412" fmla="*/ 1147022 h 1291220"/>
                  <a:gd name="connsiteX2413" fmla="*/ 844294 w 1007840"/>
                  <a:gd name="connsiteY2413" fmla="*/ 1147501 h 1291220"/>
                  <a:gd name="connsiteX2414" fmla="*/ 843266 w 1007840"/>
                  <a:gd name="connsiteY2414" fmla="*/ 1148478 h 1291220"/>
                  <a:gd name="connsiteX2415" fmla="*/ 843048 w 1007840"/>
                  <a:gd name="connsiteY2415" fmla="*/ 1149464 h 1291220"/>
                  <a:gd name="connsiteX2416" fmla="*/ 843678 w 1007840"/>
                  <a:gd name="connsiteY2416" fmla="*/ 1150340 h 1291220"/>
                  <a:gd name="connsiteX2417" fmla="*/ 844468 w 1007840"/>
                  <a:gd name="connsiteY2417" fmla="*/ 1150820 h 1291220"/>
                  <a:gd name="connsiteX2418" fmla="*/ 845483 w 1007840"/>
                  <a:gd name="connsiteY2418" fmla="*/ 1151451 h 1291220"/>
                  <a:gd name="connsiteX2419" fmla="*/ 846279 w 1007840"/>
                  <a:gd name="connsiteY2419" fmla="*/ 1151777 h 1291220"/>
                  <a:gd name="connsiteX2420" fmla="*/ 848859 w 1007840"/>
                  <a:gd name="connsiteY2420" fmla="*/ 1152024 h 1291220"/>
                  <a:gd name="connsiteX2421" fmla="*/ 851615 w 1007840"/>
                  <a:gd name="connsiteY2421" fmla="*/ 1153135 h 1291220"/>
                  <a:gd name="connsiteX2422" fmla="*/ 854235 w 1007840"/>
                  <a:gd name="connsiteY2422" fmla="*/ 1154891 h 1291220"/>
                  <a:gd name="connsiteX2423" fmla="*/ 854569 w 1007840"/>
                  <a:gd name="connsiteY2423" fmla="*/ 1156526 h 1291220"/>
                  <a:gd name="connsiteX2424" fmla="*/ 855872 w 1007840"/>
                  <a:gd name="connsiteY2424" fmla="*/ 1157048 h 1291220"/>
                  <a:gd name="connsiteX2425" fmla="*/ 857009 w 1007840"/>
                  <a:gd name="connsiteY2425" fmla="*/ 1157830 h 1291220"/>
                  <a:gd name="connsiteX2426" fmla="*/ 857291 w 1007840"/>
                  <a:gd name="connsiteY2426" fmla="*/ 1159960 h 1291220"/>
                  <a:gd name="connsiteX2427" fmla="*/ 857946 w 1007840"/>
                  <a:gd name="connsiteY2427" fmla="*/ 1161761 h 1291220"/>
                  <a:gd name="connsiteX2428" fmla="*/ 858332 w 1007840"/>
                  <a:gd name="connsiteY2428" fmla="*/ 1163217 h 1291220"/>
                  <a:gd name="connsiteX2429" fmla="*/ 858196 w 1007840"/>
                  <a:gd name="connsiteY2429" fmla="*/ 1165093 h 1291220"/>
                  <a:gd name="connsiteX2430" fmla="*/ 857522 w 1007840"/>
                  <a:gd name="connsiteY2430" fmla="*/ 1166853 h 1291220"/>
                  <a:gd name="connsiteX2431" fmla="*/ 856822 w 1007840"/>
                  <a:gd name="connsiteY2431" fmla="*/ 1169125 h 1291220"/>
                  <a:gd name="connsiteX2432" fmla="*/ 856984 w 1007840"/>
                  <a:gd name="connsiteY2432" fmla="*/ 1170211 h 1291220"/>
                  <a:gd name="connsiteX2433" fmla="*/ 857972 w 1007840"/>
                  <a:gd name="connsiteY2433" fmla="*/ 1172079 h 1291220"/>
                  <a:gd name="connsiteX2434" fmla="*/ 858692 w 1007840"/>
                  <a:gd name="connsiteY2434" fmla="*/ 1173394 h 1291220"/>
                  <a:gd name="connsiteX2435" fmla="*/ 860040 w 1007840"/>
                  <a:gd name="connsiteY2435" fmla="*/ 1174975 h 1291220"/>
                  <a:gd name="connsiteX2436" fmla="*/ 861953 w 1007840"/>
                  <a:gd name="connsiteY2436" fmla="*/ 1177382 h 1291220"/>
                  <a:gd name="connsiteX2437" fmla="*/ 863983 w 1007840"/>
                  <a:gd name="connsiteY2437" fmla="*/ 1179899 h 1291220"/>
                  <a:gd name="connsiteX2438" fmla="*/ 866506 w 1007840"/>
                  <a:gd name="connsiteY2438" fmla="*/ 1182895 h 1291220"/>
                  <a:gd name="connsiteX2439" fmla="*/ 870032 w 1007840"/>
                  <a:gd name="connsiteY2439" fmla="*/ 1186659 h 1291220"/>
                  <a:gd name="connsiteX2440" fmla="*/ 873044 w 1007840"/>
                  <a:gd name="connsiteY2440" fmla="*/ 1189981 h 1291220"/>
                  <a:gd name="connsiteX2441" fmla="*/ 874591 w 1007840"/>
                  <a:gd name="connsiteY2441" fmla="*/ 1191507 h 1291220"/>
                  <a:gd name="connsiteX2442" fmla="*/ 875883 w 1007840"/>
                  <a:gd name="connsiteY2442" fmla="*/ 1192685 h 1291220"/>
                  <a:gd name="connsiteX2443" fmla="*/ 877532 w 1007840"/>
                  <a:gd name="connsiteY2443" fmla="*/ 1194570 h 1291220"/>
                  <a:gd name="connsiteX2444" fmla="*/ 880326 w 1007840"/>
                  <a:gd name="connsiteY2444" fmla="*/ 1198113 h 1291220"/>
                  <a:gd name="connsiteX2445" fmla="*/ 883793 w 1007840"/>
                  <a:gd name="connsiteY2445" fmla="*/ 1201665 h 1291220"/>
                  <a:gd name="connsiteX2446" fmla="*/ 887132 w 1007840"/>
                  <a:gd name="connsiteY2446" fmla="*/ 1205268 h 1291220"/>
                  <a:gd name="connsiteX2447" fmla="*/ 890908 w 1007840"/>
                  <a:gd name="connsiteY2447" fmla="*/ 1209847 h 1291220"/>
                  <a:gd name="connsiteX2448" fmla="*/ 894351 w 1007840"/>
                  <a:gd name="connsiteY2448" fmla="*/ 1213804 h 1291220"/>
                  <a:gd name="connsiteX2449" fmla="*/ 897574 w 1007840"/>
                  <a:gd name="connsiteY2449" fmla="*/ 1217421 h 1291220"/>
                  <a:gd name="connsiteX2450" fmla="*/ 900534 w 1007840"/>
                  <a:gd name="connsiteY2450" fmla="*/ 1221175 h 1291220"/>
                  <a:gd name="connsiteX2451" fmla="*/ 904163 w 1007840"/>
                  <a:gd name="connsiteY2451" fmla="*/ 1226739 h 1291220"/>
                  <a:gd name="connsiteX2452" fmla="*/ 907682 w 1007840"/>
                  <a:gd name="connsiteY2452" fmla="*/ 1231226 h 1291220"/>
                  <a:gd name="connsiteX2453" fmla="*/ 909518 w 1007840"/>
                  <a:gd name="connsiteY2453" fmla="*/ 1233481 h 1291220"/>
                  <a:gd name="connsiteX2454" fmla="*/ 911971 w 1007840"/>
                  <a:gd name="connsiteY2454" fmla="*/ 1236383 h 1291220"/>
                  <a:gd name="connsiteX2455" fmla="*/ 914488 w 1007840"/>
                  <a:gd name="connsiteY2455" fmla="*/ 1239742 h 1291220"/>
                  <a:gd name="connsiteX2456" fmla="*/ 917166 w 1007840"/>
                  <a:gd name="connsiteY2456" fmla="*/ 1243405 h 1291220"/>
                  <a:gd name="connsiteX2457" fmla="*/ 920139 w 1007840"/>
                  <a:gd name="connsiteY2457" fmla="*/ 1246755 h 1291220"/>
                  <a:gd name="connsiteX2458" fmla="*/ 921822 w 1007840"/>
                  <a:gd name="connsiteY2458" fmla="*/ 1248479 h 1291220"/>
                  <a:gd name="connsiteX2459" fmla="*/ 923035 w 1007840"/>
                  <a:gd name="connsiteY2459" fmla="*/ 1249515 h 1291220"/>
                  <a:gd name="connsiteX2460" fmla="*/ 925341 w 1007840"/>
                  <a:gd name="connsiteY2460" fmla="*/ 1251241 h 1291220"/>
                  <a:gd name="connsiteX2461" fmla="*/ 927344 w 1007840"/>
                  <a:gd name="connsiteY2461" fmla="*/ 1253431 h 1291220"/>
                  <a:gd name="connsiteX2462" fmla="*/ 929527 w 1007840"/>
                  <a:gd name="connsiteY2462" fmla="*/ 1255475 h 1291220"/>
                  <a:gd name="connsiteX2463" fmla="*/ 931903 w 1007840"/>
                  <a:gd name="connsiteY2463" fmla="*/ 1257134 h 1291220"/>
                  <a:gd name="connsiteX2464" fmla="*/ 934485 w 1007840"/>
                  <a:gd name="connsiteY2464" fmla="*/ 1258411 h 1291220"/>
                  <a:gd name="connsiteX2465" fmla="*/ 936406 w 1007840"/>
                  <a:gd name="connsiteY2465" fmla="*/ 1259177 h 1291220"/>
                  <a:gd name="connsiteX2466" fmla="*/ 937298 w 1007840"/>
                  <a:gd name="connsiteY2466" fmla="*/ 1259396 h 1291220"/>
                  <a:gd name="connsiteX2467" fmla="*/ 938248 w 1007840"/>
                  <a:gd name="connsiteY2467" fmla="*/ 1260498 h 1291220"/>
                  <a:gd name="connsiteX2468" fmla="*/ 940894 w 1007840"/>
                  <a:gd name="connsiteY2468" fmla="*/ 1262098 h 1291220"/>
                  <a:gd name="connsiteX2469" fmla="*/ 943957 w 1007840"/>
                  <a:gd name="connsiteY2469" fmla="*/ 1264337 h 1291220"/>
                  <a:gd name="connsiteX2470" fmla="*/ 946956 w 1007840"/>
                  <a:gd name="connsiteY2470" fmla="*/ 1266560 h 1291220"/>
                  <a:gd name="connsiteX2471" fmla="*/ 949781 w 1007840"/>
                  <a:gd name="connsiteY2471" fmla="*/ 1268655 h 1291220"/>
                  <a:gd name="connsiteX2472" fmla="*/ 961328 w 1007840"/>
                  <a:gd name="connsiteY2472" fmla="*/ 1276404 h 1291220"/>
                  <a:gd name="connsiteX2473" fmla="*/ 963614 w 1007840"/>
                  <a:gd name="connsiteY2473" fmla="*/ 1278208 h 1291220"/>
                  <a:gd name="connsiteX2474" fmla="*/ 967961 w 1007840"/>
                  <a:gd name="connsiteY2474" fmla="*/ 1281372 h 1291220"/>
                  <a:gd name="connsiteX2475" fmla="*/ 972392 w 1007840"/>
                  <a:gd name="connsiteY2475" fmla="*/ 1284487 h 1291220"/>
                  <a:gd name="connsiteX2476" fmla="*/ 983134 w 1007840"/>
                  <a:gd name="connsiteY2476" fmla="*/ 1291628 h 1291220"/>
                  <a:gd name="connsiteX2477" fmla="*/ 983118 w 1007840"/>
                  <a:gd name="connsiteY2477" fmla="*/ 1290694 h 1291220"/>
                  <a:gd name="connsiteX2478" fmla="*/ 982437 w 1007840"/>
                  <a:gd name="connsiteY2478" fmla="*/ 1288970 h 1291220"/>
                  <a:gd name="connsiteX2479" fmla="*/ 980957 w 1007840"/>
                  <a:gd name="connsiteY2479" fmla="*/ 1287416 h 1291220"/>
                  <a:gd name="connsiteX2480" fmla="*/ 980321 w 1007840"/>
                  <a:gd name="connsiteY2480" fmla="*/ 1286903 h 1291220"/>
                  <a:gd name="connsiteX2481" fmla="*/ 978991 w 1007840"/>
                  <a:gd name="connsiteY2481" fmla="*/ 1285563 h 1291220"/>
                  <a:gd name="connsiteX2482" fmla="*/ 978151 w 1007840"/>
                  <a:gd name="connsiteY2482" fmla="*/ 1284754 h 1291220"/>
                  <a:gd name="connsiteX2483" fmla="*/ 977663 w 1007840"/>
                  <a:gd name="connsiteY2483" fmla="*/ 1283846 h 1291220"/>
                  <a:gd name="connsiteX2484" fmla="*/ 977657 w 1007840"/>
                  <a:gd name="connsiteY2484" fmla="*/ 1282289 h 1291220"/>
                  <a:gd name="connsiteX2485" fmla="*/ 978825 w 1007840"/>
                  <a:gd name="connsiteY2485" fmla="*/ 1280680 h 1291220"/>
                  <a:gd name="connsiteX2486" fmla="*/ 979836 w 1007840"/>
                  <a:gd name="connsiteY2486" fmla="*/ 1279190 h 1291220"/>
                  <a:gd name="connsiteX2487" fmla="*/ 980401 w 1007840"/>
                  <a:gd name="connsiteY2487" fmla="*/ 1278766 h 1291220"/>
                  <a:gd name="connsiteX2488" fmla="*/ 980632 w 1007840"/>
                  <a:gd name="connsiteY2488" fmla="*/ 1277533 h 1291220"/>
                  <a:gd name="connsiteX2489" fmla="*/ 980462 w 1007840"/>
                  <a:gd name="connsiteY2489" fmla="*/ 1276333 h 1291220"/>
                  <a:gd name="connsiteX2490" fmla="*/ 980260 w 1007840"/>
                  <a:gd name="connsiteY2490" fmla="*/ 1275015 h 1291220"/>
                  <a:gd name="connsiteX2491" fmla="*/ 979916 w 1007840"/>
                  <a:gd name="connsiteY2491" fmla="*/ 1272601 h 1291220"/>
                  <a:gd name="connsiteX2492" fmla="*/ 979743 w 1007840"/>
                  <a:gd name="connsiteY2492" fmla="*/ 1270414 h 1291220"/>
                  <a:gd name="connsiteX2493" fmla="*/ 979829 w 1007840"/>
                  <a:gd name="connsiteY2493" fmla="*/ 1269073 h 1291220"/>
                  <a:gd name="connsiteX2494" fmla="*/ 979955 w 1007840"/>
                  <a:gd name="connsiteY2494" fmla="*/ 1267782 h 1291220"/>
                  <a:gd name="connsiteX2495" fmla="*/ 980250 w 1007840"/>
                  <a:gd name="connsiteY2495" fmla="*/ 1267092 h 1291220"/>
                  <a:gd name="connsiteX2496" fmla="*/ 980494 w 1007840"/>
                  <a:gd name="connsiteY2496" fmla="*/ 1266263 h 1291220"/>
                  <a:gd name="connsiteX2497" fmla="*/ 981262 w 1007840"/>
                  <a:gd name="connsiteY2497" fmla="*/ 1264664 h 1291220"/>
                  <a:gd name="connsiteX2498" fmla="*/ 982620 w 1007840"/>
                  <a:gd name="connsiteY2498" fmla="*/ 1262362 h 1291220"/>
                  <a:gd name="connsiteX2499" fmla="*/ 985435 w 1007840"/>
                  <a:gd name="connsiteY2499" fmla="*/ 1259478 h 1291220"/>
                  <a:gd name="connsiteX2500" fmla="*/ 986740 w 1007840"/>
                  <a:gd name="connsiteY2500" fmla="*/ 1258034 h 1291220"/>
                  <a:gd name="connsiteX2501" fmla="*/ 987211 w 1007840"/>
                  <a:gd name="connsiteY2501" fmla="*/ 1257395 h 1291220"/>
                  <a:gd name="connsiteX2502" fmla="*/ 987715 w 1007840"/>
                  <a:gd name="connsiteY2502" fmla="*/ 1255664 h 1291220"/>
                  <a:gd name="connsiteX2503" fmla="*/ 987803 w 1007840"/>
                  <a:gd name="connsiteY2503" fmla="*/ 1254284 h 1291220"/>
                  <a:gd name="connsiteX2504" fmla="*/ 987565 w 1007840"/>
                  <a:gd name="connsiteY2504" fmla="*/ 1252530 h 1291220"/>
                  <a:gd name="connsiteX2505" fmla="*/ 986931 w 1007840"/>
                  <a:gd name="connsiteY2505" fmla="*/ 1250685 h 1291220"/>
                  <a:gd name="connsiteX2506" fmla="*/ 986374 w 1007840"/>
                  <a:gd name="connsiteY2506" fmla="*/ 1248742 h 1291220"/>
                  <a:gd name="connsiteX2507" fmla="*/ 985721 w 1007840"/>
                  <a:gd name="connsiteY2507" fmla="*/ 1245935 h 1291220"/>
                  <a:gd name="connsiteX2508" fmla="*/ 985374 w 1007840"/>
                  <a:gd name="connsiteY2508" fmla="*/ 1243521 h 1291220"/>
                  <a:gd name="connsiteX2509" fmla="*/ 985275 w 1007840"/>
                  <a:gd name="connsiteY2509" fmla="*/ 1242905 h 1291220"/>
                  <a:gd name="connsiteX2510" fmla="*/ 985191 w 1007840"/>
                  <a:gd name="connsiteY2510" fmla="*/ 1242388 h 1291220"/>
                  <a:gd name="connsiteX2511" fmla="*/ 985950 w 1007840"/>
                  <a:gd name="connsiteY2511" fmla="*/ 1240430 h 1291220"/>
                  <a:gd name="connsiteX2512" fmla="*/ 987063 w 1007840"/>
                  <a:gd name="connsiteY2512" fmla="*/ 1237982 h 1291220"/>
                  <a:gd name="connsiteX2513" fmla="*/ 987780 w 1007840"/>
                  <a:gd name="connsiteY2513" fmla="*/ 1236091 h 1291220"/>
                  <a:gd name="connsiteX2514" fmla="*/ 988772 w 1007840"/>
                  <a:gd name="connsiteY2514" fmla="*/ 1234187 h 1291220"/>
                  <a:gd name="connsiteX2515" fmla="*/ 990230 w 1007840"/>
                  <a:gd name="connsiteY2515" fmla="*/ 1232387 h 1291220"/>
                  <a:gd name="connsiteX2516" fmla="*/ 991944 w 1007840"/>
                  <a:gd name="connsiteY2516" fmla="*/ 1231160 h 1291220"/>
                  <a:gd name="connsiteX2517" fmla="*/ 993825 w 1007840"/>
                  <a:gd name="connsiteY2517" fmla="*/ 1230000 h 1291220"/>
                  <a:gd name="connsiteX2518" fmla="*/ 995129 w 1007840"/>
                  <a:gd name="connsiteY2518" fmla="*/ 1228790 h 1291220"/>
                  <a:gd name="connsiteX2519" fmla="*/ 994179 w 1007840"/>
                  <a:gd name="connsiteY2519" fmla="*/ 1227901 h 1291220"/>
                  <a:gd name="connsiteX2520" fmla="*/ 994121 w 1007840"/>
                  <a:gd name="connsiteY2520" fmla="*/ 1225949 h 1291220"/>
                  <a:gd name="connsiteX2521" fmla="*/ 994471 w 1007840"/>
                  <a:gd name="connsiteY2521" fmla="*/ 1223724 h 1291220"/>
                  <a:gd name="connsiteX2522" fmla="*/ 993880 w 1007840"/>
                  <a:gd name="connsiteY2522" fmla="*/ 1221552 h 1291220"/>
                  <a:gd name="connsiteX2523" fmla="*/ 992971 w 1007840"/>
                  <a:gd name="connsiteY2523" fmla="*/ 1219812 h 1291220"/>
                  <a:gd name="connsiteX2524" fmla="*/ 993457 w 1007840"/>
                  <a:gd name="connsiteY2524" fmla="*/ 1218028 h 1291220"/>
                  <a:gd name="connsiteX2525" fmla="*/ 993623 w 1007840"/>
                  <a:gd name="connsiteY2525" fmla="*/ 1216219 h 1291220"/>
                  <a:gd name="connsiteX2526" fmla="*/ 993446 w 1007840"/>
                  <a:gd name="connsiteY2526" fmla="*/ 1214906 h 129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</a:cxnLst>
                <a:rect l="l" t="t" r="r" b="b"/>
                <a:pathLst>
                  <a:path w="1007840" h="1291220">
                    <a:moveTo>
                      <a:pt x="18061" y="15839"/>
                    </a:moveTo>
                    <a:lnTo>
                      <a:pt x="20220" y="14429"/>
                    </a:lnTo>
                    <a:lnTo>
                      <a:pt x="21592" y="14454"/>
                    </a:lnTo>
                    <a:lnTo>
                      <a:pt x="22621" y="13400"/>
                    </a:lnTo>
                    <a:lnTo>
                      <a:pt x="24043" y="10594"/>
                    </a:lnTo>
                    <a:lnTo>
                      <a:pt x="24043" y="9197"/>
                    </a:lnTo>
                    <a:lnTo>
                      <a:pt x="26507" y="6695"/>
                    </a:lnTo>
                    <a:lnTo>
                      <a:pt x="27929" y="6034"/>
                    </a:lnTo>
                    <a:lnTo>
                      <a:pt x="32844" y="6009"/>
                    </a:lnTo>
                    <a:lnTo>
                      <a:pt x="34940" y="3913"/>
                    </a:lnTo>
                    <a:lnTo>
                      <a:pt x="36642" y="3583"/>
                    </a:lnTo>
                    <a:lnTo>
                      <a:pt x="35651" y="1107"/>
                    </a:lnTo>
                    <a:lnTo>
                      <a:pt x="30736" y="408"/>
                    </a:lnTo>
                    <a:lnTo>
                      <a:pt x="27206" y="3951"/>
                    </a:lnTo>
                    <a:lnTo>
                      <a:pt x="25847" y="3951"/>
                    </a:lnTo>
                    <a:lnTo>
                      <a:pt x="25097" y="4612"/>
                    </a:lnTo>
                    <a:lnTo>
                      <a:pt x="19509" y="4637"/>
                    </a:lnTo>
                    <a:lnTo>
                      <a:pt x="17388" y="6695"/>
                    </a:lnTo>
                    <a:lnTo>
                      <a:pt x="15306" y="7419"/>
                    </a:lnTo>
                    <a:lnTo>
                      <a:pt x="14277" y="8511"/>
                    </a:lnTo>
                    <a:lnTo>
                      <a:pt x="14251" y="9197"/>
                    </a:lnTo>
                    <a:lnTo>
                      <a:pt x="12854" y="10581"/>
                    </a:lnTo>
                    <a:lnTo>
                      <a:pt x="13553" y="14061"/>
                    </a:lnTo>
                    <a:lnTo>
                      <a:pt x="14556" y="15140"/>
                    </a:lnTo>
                    <a:lnTo>
                      <a:pt x="18061" y="15839"/>
                    </a:lnTo>
                    <a:close/>
                    <a:moveTo>
                      <a:pt x="50002" y="13375"/>
                    </a:moveTo>
                    <a:lnTo>
                      <a:pt x="52453" y="10924"/>
                    </a:lnTo>
                    <a:lnTo>
                      <a:pt x="55958" y="10949"/>
                    </a:lnTo>
                    <a:lnTo>
                      <a:pt x="57368" y="11622"/>
                    </a:lnTo>
                    <a:lnTo>
                      <a:pt x="61572" y="9527"/>
                    </a:lnTo>
                    <a:lnTo>
                      <a:pt x="61927" y="8473"/>
                    </a:lnTo>
                    <a:lnTo>
                      <a:pt x="64759" y="5691"/>
                    </a:lnTo>
                    <a:lnTo>
                      <a:pt x="64709" y="4967"/>
                    </a:lnTo>
                    <a:lnTo>
                      <a:pt x="63705" y="3926"/>
                    </a:lnTo>
                    <a:lnTo>
                      <a:pt x="60200" y="2504"/>
                    </a:lnTo>
                    <a:lnTo>
                      <a:pt x="53177" y="2529"/>
                    </a:lnTo>
                    <a:lnTo>
                      <a:pt x="48973" y="6733"/>
                    </a:lnTo>
                    <a:lnTo>
                      <a:pt x="48249" y="6733"/>
                    </a:lnTo>
                    <a:lnTo>
                      <a:pt x="45113" y="9197"/>
                    </a:lnTo>
                    <a:lnTo>
                      <a:pt x="42280" y="14785"/>
                    </a:lnTo>
                    <a:lnTo>
                      <a:pt x="42280" y="16232"/>
                    </a:lnTo>
                    <a:lnTo>
                      <a:pt x="43360" y="17236"/>
                    </a:lnTo>
                    <a:lnTo>
                      <a:pt x="46116" y="17261"/>
                    </a:lnTo>
                    <a:lnTo>
                      <a:pt x="50002" y="14099"/>
                    </a:lnTo>
                    <a:lnTo>
                      <a:pt x="50002" y="13375"/>
                    </a:lnTo>
                    <a:close/>
                    <a:moveTo>
                      <a:pt x="232361" y="47741"/>
                    </a:moveTo>
                    <a:lnTo>
                      <a:pt x="231333" y="46700"/>
                    </a:lnTo>
                    <a:lnTo>
                      <a:pt x="228183" y="47043"/>
                    </a:lnTo>
                    <a:lnTo>
                      <a:pt x="228209" y="50573"/>
                    </a:lnTo>
                    <a:lnTo>
                      <a:pt x="229961" y="51602"/>
                    </a:lnTo>
                    <a:lnTo>
                      <a:pt x="231993" y="51602"/>
                    </a:lnTo>
                    <a:lnTo>
                      <a:pt x="232387" y="51234"/>
                    </a:lnTo>
                    <a:lnTo>
                      <a:pt x="232361" y="47741"/>
                    </a:lnTo>
                    <a:close/>
                    <a:moveTo>
                      <a:pt x="4409" y="277815"/>
                    </a:moveTo>
                    <a:lnTo>
                      <a:pt x="2682" y="275325"/>
                    </a:lnTo>
                    <a:lnTo>
                      <a:pt x="180" y="275706"/>
                    </a:lnTo>
                    <a:lnTo>
                      <a:pt x="180" y="277103"/>
                    </a:lnTo>
                    <a:lnTo>
                      <a:pt x="2656" y="278856"/>
                    </a:lnTo>
                    <a:lnTo>
                      <a:pt x="3380" y="278856"/>
                    </a:lnTo>
                    <a:lnTo>
                      <a:pt x="4409" y="277815"/>
                    </a:lnTo>
                    <a:close/>
                    <a:moveTo>
                      <a:pt x="307444" y="291835"/>
                    </a:moveTo>
                    <a:lnTo>
                      <a:pt x="306364" y="290807"/>
                    </a:lnTo>
                    <a:lnTo>
                      <a:pt x="303913" y="292534"/>
                    </a:lnTo>
                    <a:lnTo>
                      <a:pt x="303913" y="294667"/>
                    </a:lnTo>
                    <a:lnTo>
                      <a:pt x="305666" y="295010"/>
                    </a:lnTo>
                    <a:lnTo>
                      <a:pt x="306060" y="293969"/>
                    </a:lnTo>
                    <a:lnTo>
                      <a:pt x="307444" y="292559"/>
                    </a:lnTo>
                    <a:lnTo>
                      <a:pt x="307444" y="291835"/>
                    </a:lnTo>
                    <a:close/>
                    <a:moveTo>
                      <a:pt x="300421" y="297449"/>
                    </a:moveTo>
                    <a:lnTo>
                      <a:pt x="298630" y="294972"/>
                    </a:lnTo>
                    <a:lnTo>
                      <a:pt x="297944" y="295696"/>
                    </a:lnTo>
                    <a:lnTo>
                      <a:pt x="297271" y="294972"/>
                    </a:lnTo>
                    <a:lnTo>
                      <a:pt x="296865" y="295366"/>
                    </a:lnTo>
                    <a:lnTo>
                      <a:pt x="296916" y="298147"/>
                    </a:lnTo>
                    <a:lnTo>
                      <a:pt x="297246" y="298503"/>
                    </a:lnTo>
                    <a:lnTo>
                      <a:pt x="299354" y="298503"/>
                    </a:lnTo>
                    <a:lnTo>
                      <a:pt x="300421" y="297449"/>
                    </a:lnTo>
                    <a:close/>
                    <a:moveTo>
                      <a:pt x="250599" y="293270"/>
                    </a:moveTo>
                    <a:lnTo>
                      <a:pt x="249570" y="291467"/>
                    </a:lnTo>
                    <a:lnTo>
                      <a:pt x="246789" y="293639"/>
                    </a:lnTo>
                    <a:lnTo>
                      <a:pt x="245036" y="293969"/>
                    </a:lnTo>
                    <a:lnTo>
                      <a:pt x="245011" y="295366"/>
                    </a:lnTo>
                    <a:lnTo>
                      <a:pt x="246763" y="298503"/>
                    </a:lnTo>
                    <a:lnTo>
                      <a:pt x="248173" y="298528"/>
                    </a:lnTo>
                    <a:lnTo>
                      <a:pt x="250624" y="295340"/>
                    </a:lnTo>
                    <a:lnTo>
                      <a:pt x="250599" y="293270"/>
                    </a:lnTo>
                    <a:close/>
                    <a:moveTo>
                      <a:pt x="219065" y="346572"/>
                    </a:moveTo>
                    <a:lnTo>
                      <a:pt x="221490" y="346191"/>
                    </a:lnTo>
                    <a:lnTo>
                      <a:pt x="222913" y="346877"/>
                    </a:lnTo>
                    <a:lnTo>
                      <a:pt x="225719" y="349023"/>
                    </a:lnTo>
                    <a:lnTo>
                      <a:pt x="228183" y="347931"/>
                    </a:lnTo>
                    <a:lnTo>
                      <a:pt x="228209" y="345163"/>
                    </a:lnTo>
                    <a:lnTo>
                      <a:pt x="227129" y="344109"/>
                    </a:lnTo>
                    <a:lnTo>
                      <a:pt x="222913" y="344096"/>
                    </a:lnTo>
                    <a:lnTo>
                      <a:pt x="222189" y="343397"/>
                    </a:lnTo>
                    <a:lnTo>
                      <a:pt x="220106" y="343397"/>
                    </a:lnTo>
                    <a:lnTo>
                      <a:pt x="219039" y="341632"/>
                    </a:lnTo>
                    <a:lnTo>
                      <a:pt x="219065" y="338838"/>
                    </a:lnTo>
                    <a:lnTo>
                      <a:pt x="218341" y="338152"/>
                    </a:lnTo>
                    <a:lnTo>
                      <a:pt x="219065" y="330431"/>
                    </a:lnTo>
                    <a:lnTo>
                      <a:pt x="229225" y="319521"/>
                    </a:lnTo>
                    <a:lnTo>
                      <a:pt x="230634" y="319547"/>
                    </a:lnTo>
                    <a:lnTo>
                      <a:pt x="231307" y="320270"/>
                    </a:lnTo>
                    <a:lnTo>
                      <a:pt x="233809" y="319889"/>
                    </a:lnTo>
                    <a:lnTo>
                      <a:pt x="233771" y="318492"/>
                    </a:lnTo>
                    <a:lnTo>
                      <a:pt x="232361" y="316410"/>
                    </a:lnTo>
                    <a:lnTo>
                      <a:pt x="232361" y="315000"/>
                    </a:lnTo>
                    <a:lnTo>
                      <a:pt x="233809" y="311482"/>
                    </a:lnTo>
                    <a:lnTo>
                      <a:pt x="232743" y="310428"/>
                    </a:lnTo>
                    <a:lnTo>
                      <a:pt x="230634" y="311850"/>
                    </a:lnTo>
                    <a:lnTo>
                      <a:pt x="229212" y="311850"/>
                    </a:lnTo>
                    <a:lnTo>
                      <a:pt x="225719" y="309742"/>
                    </a:lnTo>
                    <a:lnTo>
                      <a:pt x="224653" y="310796"/>
                    </a:lnTo>
                    <a:lnTo>
                      <a:pt x="224653" y="317083"/>
                    </a:lnTo>
                    <a:lnTo>
                      <a:pt x="223967" y="317807"/>
                    </a:lnTo>
                    <a:lnTo>
                      <a:pt x="223954" y="320601"/>
                    </a:lnTo>
                    <a:lnTo>
                      <a:pt x="219369" y="326583"/>
                    </a:lnTo>
                    <a:lnTo>
                      <a:pt x="216588" y="327967"/>
                    </a:lnTo>
                    <a:lnTo>
                      <a:pt x="213794" y="327980"/>
                    </a:lnTo>
                    <a:lnTo>
                      <a:pt x="213083" y="328665"/>
                    </a:lnTo>
                    <a:lnTo>
                      <a:pt x="211013" y="328665"/>
                    </a:lnTo>
                    <a:lnTo>
                      <a:pt x="209590" y="330088"/>
                    </a:lnTo>
                    <a:lnTo>
                      <a:pt x="208866" y="330088"/>
                    </a:lnTo>
                    <a:lnTo>
                      <a:pt x="205717" y="333263"/>
                    </a:lnTo>
                    <a:lnTo>
                      <a:pt x="204294" y="336044"/>
                    </a:lnTo>
                    <a:lnTo>
                      <a:pt x="204333" y="337454"/>
                    </a:lnTo>
                    <a:lnTo>
                      <a:pt x="205730" y="340260"/>
                    </a:lnTo>
                    <a:lnTo>
                      <a:pt x="207469" y="342013"/>
                    </a:lnTo>
                    <a:lnTo>
                      <a:pt x="209565" y="341962"/>
                    </a:lnTo>
                    <a:lnTo>
                      <a:pt x="212041" y="344464"/>
                    </a:lnTo>
                    <a:lnTo>
                      <a:pt x="212702" y="347271"/>
                    </a:lnTo>
                    <a:lnTo>
                      <a:pt x="213451" y="347957"/>
                    </a:lnTo>
                    <a:lnTo>
                      <a:pt x="213426" y="349404"/>
                    </a:lnTo>
                    <a:lnTo>
                      <a:pt x="212753" y="350052"/>
                    </a:lnTo>
                    <a:lnTo>
                      <a:pt x="212727" y="352186"/>
                    </a:lnTo>
                    <a:lnTo>
                      <a:pt x="212041" y="352859"/>
                    </a:lnTo>
                    <a:lnTo>
                      <a:pt x="212029" y="354992"/>
                    </a:lnTo>
                    <a:lnTo>
                      <a:pt x="213096" y="356059"/>
                    </a:lnTo>
                    <a:lnTo>
                      <a:pt x="214531" y="356021"/>
                    </a:lnTo>
                    <a:lnTo>
                      <a:pt x="216931" y="353557"/>
                    </a:lnTo>
                    <a:lnTo>
                      <a:pt x="216931" y="350751"/>
                    </a:lnTo>
                    <a:lnTo>
                      <a:pt x="219065" y="346572"/>
                    </a:lnTo>
                    <a:close/>
                    <a:moveTo>
                      <a:pt x="40210" y="385828"/>
                    </a:moveTo>
                    <a:lnTo>
                      <a:pt x="39855" y="385472"/>
                    </a:lnTo>
                    <a:lnTo>
                      <a:pt x="37747" y="385523"/>
                    </a:lnTo>
                    <a:lnTo>
                      <a:pt x="37378" y="385853"/>
                    </a:lnTo>
                    <a:lnTo>
                      <a:pt x="37353" y="387250"/>
                    </a:lnTo>
                    <a:lnTo>
                      <a:pt x="37747" y="387606"/>
                    </a:lnTo>
                    <a:lnTo>
                      <a:pt x="39829" y="387606"/>
                    </a:lnTo>
                    <a:lnTo>
                      <a:pt x="40185" y="387276"/>
                    </a:lnTo>
                    <a:lnTo>
                      <a:pt x="40210" y="385828"/>
                    </a:lnTo>
                    <a:close/>
                    <a:moveTo>
                      <a:pt x="54231" y="388673"/>
                    </a:moveTo>
                    <a:lnTo>
                      <a:pt x="51755" y="387581"/>
                    </a:lnTo>
                    <a:lnTo>
                      <a:pt x="48618" y="390032"/>
                    </a:lnTo>
                    <a:lnTo>
                      <a:pt x="48999" y="391810"/>
                    </a:lnTo>
                    <a:lnTo>
                      <a:pt x="52453" y="391784"/>
                    </a:lnTo>
                    <a:lnTo>
                      <a:pt x="54206" y="390006"/>
                    </a:lnTo>
                    <a:lnTo>
                      <a:pt x="54231" y="388673"/>
                    </a:lnTo>
                    <a:close/>
                    <a:moveTo>
                      <a:pt x="60899" y="391810"/>
                    </a:moveTo>
                    <a:lnTo>
                      <a:pt x="60175" y="391784"/>
                    </a:lnTo>
                    <a:lnTo>
                      <a:pt x="59819" y="392191"/>
                    </a:lnTo>
                    <a:lnTo>
                      <a:pt x="59819" y="393537"/>
                    </a:lnTo>
                    <a:lnTo>
                      <a:pt x="60149" y="393918"/>
                    </a:lnTo>
                    <a:lnTo>
                      <a:pt x="60873" y="393943"/>
                    </a:lnTo>
                    <a:lnTo>
                      <a:pt x="61229" y="393537"/>
                    </a:lnTo>
                    <a:lnTo>
                      <a:pt x="61229" y="392140"/>
                    </a:lnTo>
                    <a:lnTo>
                      <a:pt x="60899" y="391810"/>
                    </a:lnTo>
                    <a:close/>
                    <a:moveTo>
                      <a:pt x="76304" y="398807"/>
                    </a:moveTo>
                    <a:lnTo>
                      <a:pt x="76685" y="395671"/>
                    </a:lnTo>
                    <a:lnTo>
                      <a:pt x="74196" y="395315"/>
                    </a:lnTo>
                    <a:lnTo>
                      <a:pt x="72798" y="393194"/>
                    </a:lnTo>
                    <a:lnTo>
                      <a:pt x="71414" y="393893"/>
                    </a:lnTo>
                    <a:lnTo>
                      <a:pt x="67185" y="393867"/>
                    </a:lnTo>
                    <a:lnTo>
                      <a:pt x="65814" y="393232"/>
                    </a:lnTo>
                    <a:lnTo>
                      <a:pt x="65077" y="392508"/>
                    </a:lnTo>
                    <a:lnTo>
                      <a:pt x="62296" y="392483"/>
                    </a:lnTo>
                    <a:lnTo>
                      <a:pt x="60518" y="394947"/>
                    </a:lnTo>
                    <a:lnTo>
                      <a:pt x="61254" y="397068"/>
                    </a:lnTo>
                    <a:lnTo>
                      <a:pt x="63007" y="398820"/>
                    </a:lnTo>
                    <a:lnTo>
                      <a:pt x="67884" y="398807"/>
                    </a:lnTo>
                    <a:lnTo>
                      <a:pt x="68607" y="399531"/>
                    </a:lnTo>
                    <a:lnTo>
                      <a:pt x="76304" y="398807"/>
                    </a:lnTo>
                    <a:close/>
                    <a:moveTo>
                      <a:pt x="772798" y="417768"/>
                    </a:moveTo>
                    <a:lnTo>
                      <a:pt x="772123" y="417768"/>
                    </a:lnTo>
                    <a:lnTo>
                      <a:pt x="771770" y="418111"/>
                    </a:lnTo>
                    <a:lnTo>
                      <a:pt x="771770" y="418797"/>
                    </a:lnTo>
                    <a:lnTo>
                      <a:pt x="772123" y="419165"/>
                    </a:lnTo>
                    <a:lnTo>
                      <a:pt x="772798" y="419165"/>
                    </a:lnTo>
                    <a:lnTo>
                      <a:pt x="773151" y="418797"/>
                    </a:lnTo>
                    <a:lnTo>
                      <a:pt x="773151" y="418111"/>
                    </a:lnTo>
                    <a:lnTo>
                      <a:pt x="772798" y="417768"/>
                    </a:lnTo>
                    <a:close/>
                    <a:moveTo>
                      <a:pt x="769343" y="446521"/>
                    </a:moveTo>
                    <a:lnTo>
                      <a:pt x="771443" y="444388"/>
                    </a:lnTo>
                    <a:lnTo>
                      <a:pt x="772123" y="444388"/>
                    </a:lnTo>
                    <a:lnTo>
                      <a:pt x="774230" y="442292"/>
                    </a:lnTo>
                    <a:lnTo>
                      <a:pt x="777010" y="442292"/>
                    </a:lnTo>
                    <a:lnTo>
                      <a:pt x="779111" y="439486"/>
                    </a:lnTo>
                    <a:lnTo>
                      <a:pt x="780542" y="439511"/>
                    </a:lnTo>
                    <a:lnTo>
                      <a:pt x="781242" y="438787"/>
                    </a:lnTo>
                    <a:lnTo>
                      <a:pt x="783324" y="440184"/>
                    </a:lnTo>
                    <a:lnTo>
                      <a:pt x="784748" y="439511"/>
                    </a:lnTo>
                    <a:lnTo>
                      <a:pt x="791035" y="439486"/>
                    </a:lnTo>
                    <a:lnTo>
                      <a:pt x="792461" y="438101"/>
                    </a:lnTo>
                    <a:lnTo>
                      <a:pt x="793867" y="438101"/>
                    </a:lnTo>
                    <a:lnTo>
                      <a:pt x="794920" y="437034"/>
                    </a:lnTo>
                    <a:lnTo>
                      <a:pt x="794920" y="434926"/>
                    </a:lnTo>
                    <a:lnTo>
                      <a:pt x="793842" y="433898"/>
                    </a:lnTo>
                    <a:lnTo>
                      <a:pt x="790335" y="433872"/>
                    </a:lnTo>
                    <a:lnTo>
                      <a:pt x="788955" y="433199"/>
                    </a:lnTo>
                    <a:lnTo>
                      <a:pt x="788230" y="430392"/>
                    </a:lnTo>
                    <a:lnTo>
                      <a:pt x="784723" y="430392"/>
                    </a:lnTo>
                    <a:lnTo>
                      <a:pt x="784049" y="431116"/>
                    </a:lnTo>
                    <a:lnTo>
                      <a:pt x="783324" y="430367"/>
                    </a:lnTo>
                    <a:lnTo>
                      <a:pt x="781942" y="430367"/>
                    </a:lnTo>
                    <a:lnTo>
                      <a:pt x="780189" y="428640"/>
                    </a:lnTo>
                    <a:lnTo>
                      <a:pt x="780145" y="427230"/>
                    </a:lnTo>
                    <a:lnTo>
                      <a:pt x="779464" y="426506"/>
                    </a:lnTo>
                    <a:lnTo>
                      <a:pt x="779464" y="425147"/>
                    </a:lnTo>
                    <a:lnTo>
                      <a:pt x="781570" y="423700"/>
                    </a:lnTo>
                    <a:lnTo>
                      <a:pt x="782950" y="420893"/>
                    </a:lnTo>
                    <a:lnTo>
                      <a:pt x="782969" y="418086"/>
                    </a:lnTo>
                    <a:lnTo>
                      <a:pt x="781942" y="417032"/>
                    </a:lnTo>
                    <a:lnTo>
                      <a:pt x="777010" y="417743"/>
                    </a:lnTo>
                    <a:lnTo>
                      <a:pt x="775302" y="420194"/>
                    </a:lnTo>
                    <a:lnTo>
                      <a:pt x="775277" y="421591"/>
                    </a:lnTo>
                    <a:lnTo>
                      <a:pt x="773177" y="425859"/>
                    </a:lnTo>
                    <a:lnTo>
                      <a:pt x="772098" y="426176"/>
                    </a:lnTo>
                    <a:lnTo>
                      <a:pt x="769291" y="428284"/>
                    </a:lnTo>
                    <a:lnTo>
                      <a:pt x="767211" y="426887"/>
                    </a:lnTo>
                    <a:lnTo>
                      <a:pt x="763705" y="426887"/>
                    </a:lnTo>
                    <a:lnTo>
                      <a:pt x="761252" y="429338"/>
                    </a:lnTo>
                    <a:lnTo>
                      <a:pt x="761252" y="431459"/>
                    </a:lnTo>
                    <a:lnTo>
                      <a:pt x="760552" y="432120"/>
                    </a:lnTo>
                    <a:lnTo>
                      <a:pt x="760880" y="434596"/>
                    </a:lnTo>
                    <a:lnTo>
                      <a:pt x="764732" y="436349"/>
                    </a:lnTo>
                    <a:lnTo>
                      <a:pt x="764732" y="438431"/>
                    </a:lnTo>
                    <a:lnTo>
                      <a:pt x="762652" y="441937"/>
                    </a:lnTo>
                    <a:lnTo>
                      <a:pt x="762652" y="444743"/>
                    </a:lnTo>
                    <a:lnTo>
                      <a:pt x="764406" y="446496"/>
                    </a:lnTo>
                    <a:lnTo>
                      <a:pt x="769343" y="446521"/>
                    </a:lnTo>
                    <a:close/>
                    <a:moveTo>
                      <a:pt x="624806" y="482996"/>
                    </a:moveTo>
                    <a:lnTo>
                      <a:pt x="624125" y="482272"/>
                    </a:lnTo>
                    <a:lnTo>
                      <a:pt x="623053" y="484723"/>
                    </a:lnTo>
                    <a:lnTo>
                      <a:pt x="623753" y="488939"/>
                    </a:lnTo>
                    <a:lnTo>
                      <a:pt x="624826" y="490692"/>
                    </a:lnTo>
                    <a:lnTo>
                      <a:pt x="625507" y="490692"/>
                    </a:lnTo>
                    <a:lnTo>
                      <a:pt x="625854" y="486882"/>
                    </a:lnTo>
                    <a:lnTo>
                      <a:pt x="626560" y="486145"/>
                    </a:lnTo>
                    <a:lnTo>
                      <a:pt x="626560" y="483339"/>
                    </a:lnTo>
                    <a:lnTo>
                      <a:pt x="624806" y="482996"/>
                    </a:lnTo>
                    <a:close/>
                    <a:moveTo>
                      <a:pt x="573601" y="499823"/>
                    </a:moveTo>
                    <a:lnTo>
                      <a:pt x="576779" y="496648"/>
                    </a:lnTo>
                    <a:lnTo>
                      <a:pt x="577435" y="493867"/>
                    </a:lnTo>
                    <a:lnTo>
                      <a:pt x="578860" y="492457"/>
                    </a:lnTo>
                    <a:lnTo>
                      <a:pt x="578860" y="490336"/>
                    </a:lnTo>
                    <a:lnTo>
                      <a:pt x="577807" y="488584"/>
                    </a:lnTo>
                    <a:lnTo>
                      <a:pt x="577132" y="488584"/>
                    </a:lnTo>
                    <a:lnTo>
                      <a:pt x="576452" y="487860"/>
                    </a:lnTo>
                    <a:lnTo>
                      <a:pt x="572920" y="487885"/>
                    </a:lnTo>
                    <a:lnTo>
                      <a:pt x="571147" y="491746"/>
                    </a:lnTo>
                    <a:lnTo>
                      <a:pt x="571147" y="493143"/>
                    </a:lnTo>
                    <a:lnTo>
                      <a:pt x="570120" y="494210"/>
                    </a:lnTo>
                    <a:lnTo>
                      <a:pt x="566588" y="494921"/>
                    </a:lnTo>
                    <a:lnTo>
                      <a:pt x="565907" y="494197"/>
                    </a:lnTo>
                    <a:lnTo>
                      <a:pt x="565182" y="494197"/>
                    </a:lnTo>
                    <a:lnTo>
                      <a:pt x="564507" y="493511"/>
                    </a:lnTo>
                    <a:lnTo>
                      <a:pt x="563082" y="493486"/>
                    </a:lnTo>
                    <a:lnTo>
                      <a:pt x="562049" y="494566"/>
                    </a:lnTo>
                    <a:lnTo>
                      <a:pt x="562375" y="496293"/>
                    </a:lnTo>
                    <a:lnTo>
                      <a:pt x="563808" y="497017"/>
                    </a:lnTo>
                    <a:lnTo>
                      <a:pt x="566588" y="497004"/>
                    </a:lnTo>
                    <a:lnTo>
                      <a:pt x="570821" y="499823"/>
                    </a:lnTo>
                    <a:lnTo>
                      <a:pt x="573601" y="499823"/>
                    </a:lnTo>
                    <a:close/>
                    <a:moveTo>
                      <a:pt x="598876" y="504014"/>
                    </a:moveTo>
                    <a:lnTo>
                      <a:pt x="599551" y="503329"/>
                    </a:lnTo>
                    <a:lnTo>
                      <a:pt x="602408" y="503329"/>
                    </a:lnTo>
                    <a:lnTo>
                      <a:pt x="603082" y="504014"/>
                    </a:lnTo>
                    <a:lnTo>
                      <a:pt x="606543" y="504040"/>
                    </a:lnTo>
                    <a:lnTo>
                      <a:pt x="607623" y="502986"/>
                    </a:lnTo>
                    <a:lnTo>
                      <a:pt x="607623" y="501576"/>
                    </a:lnTo>
                    <a:lnTo>
                      <a:pt x="606942" y="500852"/>
                    </a:lnTo>
                    <a:lnTo>
                      <a:pt x="606915" y="495975"/>
                    </a:lnTo>
                    <a:lnTo>
                      <a:pt x="610050" y="493511"/>
                    </a:lnTo>
                    <a:lnTo>
                      <a:pt x="610800" y="493511"/>
                    </a:lnTo>
                    <a:lnTo>
                      <a:pt x="612554" y="491060"/>
                    </a:lnTo>
                    <a:lnTo>
                      <a:pt x="612573" y="488254"/>
                    </a:lnTo>
                    <a:lnTo>
                      <a:pt x="613954" y="486831"/>
                    </a:lnTo>
                    <a:lnTo>
                      <a:pt x="613954" y="484075"/>
                    </a:lnTo>
                    <a:lnTo>
                      <a:pt x="612882" y="482945"/>
                    </a:lnTo>
                    <a:lnTo>
                      <a:pt x="609375" y="482297"/>
                    </a:lnTo>
                    <a:lnTo>
                      <a:pt x="606216" y="480532"/>
                    </a:lnTo>
                    <a:lnTo>
                      <a:pt x="606216" y="479821"/>
                    </a:lnTo>
                    <a:lnTo>
                      <a:pt x="607642" y="478437"/>
                    </a:lnTo>
                    <a:lnTo>
                      <a:pt x="607243" y="476684"/>
                    </a:lnTo>
                    <a:lnTo>
                      <a:pt x="604463" y="476684"/>
                    </a:lnTo>
                    <a:lnTo>
                      <a:pt x="600982" y="481586"/>
                    </a:lnTo>
                    <a:lnTo>
                      <a:pt x="598150" y="482297"/>
                    </a:lnTo>
                    <a:lnTo>
                      <a:pt x="596796" y="480164"/>
                    </a:lnTo>
                    <a:lnTo>
                      <a:pt x="596044" y="480164"/>
                    </a:lnTo>
                    <a:lnTo>
                      <a:pt x="593264" y="482272"/>
                    </a:lnTo>
                    <a:lnTo>
                      <a:pt x="590085" y="483326"/>
                    </a:lnTo>
                    <a:lnTo>
                      <a:pt x="590059" y="486133"/>
                    </a:lnTo>
                    <a:lnTo>
                      <a:pt x="591812" y="487199"/>
                    </a:lnTo>
                    <a:lnTo>
                      <a:pt x="593964" y="487199"/>
                    </a:lnTo>
                    <a:lnTo>
                      <a:pt x="596397" y="489638"/>
                    </a:lnTo>
                    <a:lnTo>
                      <a:pt x="596397" y="491035"/>
                    </a:lnTo>
                    <a:lnTo>
                      <a:pt x="593590" y="494566"/>
                    </a:lnTo>
                    <a:lnTo>
                      <a:pt x="593636" y="495289"/>
                    </a:lnTo>
                    <a:lnTo>
                      <a:pt x="592519" y="495620"/>
                    </a:lnTo>
                    <a:lnTo>
                      <a:pt x="587959" y="500179"/>
                    </a:lnTo>
                    <a:lnTo>
                      <a:pt x="588678" y="502986"/>
                    </a:lnTo>
                    <a:lnTo>
                      <a:pt x="591157" y="506821"/>
                    </a:lnTo>
                    <a:lnTo>
                      <a:pt x="593945" y="506846"/>
                    </a:lnTo>
                    <a:lnTo>
                      <a:pt x="595370" y="504713"/>
                    </a:lnTo>
                    <a:lnTo>
                      <a:pt x="596725" y="504040"/>
                    </a:lnTo>
                    <a:lnTo>
                      <a:pt x="598876" y="504014"/>
                    </a:lnTo>
                    <a:close/>
                    <a:moveTo>
                      <a:pt x="578860" y="505068"/>
                    </a:moveTo>
                    <a:lnTo>
                      <a:pt x="576407" y="504713"/>
                    </a:lnTo>
                    <a:lnTo>
                      <a:pt x="575380" y="506516"/>
                    </a:lnTo>
                    <a:lnTo>
                      <a:pt x="576054" y="508599"/>
                    </a:lnTo>
                    <a:lnTo>
                      <a:pt x="577132" y="508916"/>
                    </a:lnTo>
                    <a:lnTo>
                      <a:pt x="578885" y="507875"/>
                    </a:lnTo>
                    <a:lnTo>
                      <a:pt x="578860" y="505068"/>
                    </a:lnTo>
                    <a:close/>
                    <a:moveTo>
                      <a:pt x="754586" y="511749"/>
                    </a:moveTo>
                    <a:lnTo>
                      <a:pt x="755267" y="511025"/>
                    </a:lnTo>
                    <a:lnTo>
                      <a:pt x="756668" y="511025"/>
                    </a:lnTo>
                    <a:lnTo>
                      <a:pt x="760880" y="508916"/>
                    </a:lnTo>
                    <a:lnTo>
                      <a:pt x="765112" y="506872"/>
                    </a:lnTo>
                    <a:lnTo>
                      <a:pt x="771071" y="501563"/>
                    </a:lnTo>
                    <a:lnTo>
                      <a:pt x="771770" y="500179"/>
                    </a:lnTo>
                    <a:lnTo>
                      <a:pt x="771796" y="493168"/>
                    </a:lnTo>
                    <a:lnTo>
                      <a:pt x="771071" y="492445"/>
                    </a:lnTo>
                    <a:lnTo>
                      <a:pt x="771071" y="479084"/>
                    </a:lnTo>
                    <a:lnTo>
                      <a:pt x="771751" y="478411"/>
                    </a:lnTo>
                    <a:lnTo>
                      <a:pt x="771770" y="470702"/>
                    </a:lnTo>
                    <a:lnTo>
                      <a:pt x="773151" y="468619"/>
                    </a:lnTo>
                    <a:lnTo>
                      <a:pt x="773151" y="467210"/>
                    </a:lnTo>
                    <a:lnTo>
                      <a:pt x="773851" y="466486"/>
                    </a:lnTo>
                    <a:lnTo>
                      <a:pt x="773524" y="462676"/>
                    </a:lnTo>
                    <a:lnTo>
                      <a:pt x="769318" y="461926"/>
                    </a:lnTo>
                    <a:lnTo>
                      <a:pt x="766486" y="459844"/>
                    </a:lnTo>
                    <a:lnTo>
                      <a:pt x="763731" y="459831"/>
                    </a:lnTo>
                    <a:lnTo>
                      <a:pt x="762979" y="459145"/>
                    </a:lnTo>
                    <a:lnTo>
                      <a:pt x="759120" y="458078"/>
                    </a:lnTo>
                    <a:lnTo>
                      <a:pt x="759145" y="456669"/>
                    </a:lnTo>
                    <a:lnTo>
                      <a:pt x="757746" y="454535"/>
                    </a:lnTo>
                    <a:lnTo>
                      <a:pt x="757746" y="453189"/>
                    </a:lnTo>
                    <a:lnTo>
                      <a:pt x="756712" y="452135"/>
                    </a:lnTo>
                    <a:lnTo>
                      <a:pt x="753886" y="452109"/>
                    </a:lnTo>
                    <a:lnTo>
                      <a:pt x="752461" y="451436"/>
                    </a:lnTo>
                    <a:lnTo>
                      <a:pt x="751453" y="449684"/>
                    </a:lnTo>
                    <a:lnTo>
                      <a:pt x="749699" y="448630"/>
                    </a:lnTo>
                    <a:lnTo>
                      <a:pt x="748627" y="450357"/>
                    </a:lnTo>
                    <a:lnTo>
                      <a:pt x="748627" y="451754"/>
                    </a:lnTo>
                    <a:lnTo>
                      <a:pt x="746894" y="453532"/>
                    </a:lnTo>
                    <a:lnTo>
                      <a:pt x="745467" y="454218"/>
                    </a:lnTo>
                    <a:lnTo>
                      <a:pt x="743387" y="454192"/>
                    </a:lnTo>
                    <a:lnTo>
                      <a:pt x="742990" y="455310"/>
                    </a:lnTo>
                    <a:lnTo>
                      <a:pt x="741217" y="456313"/>
                    </a:lnTo>
                    <a:lnTo>
                      <a:pt x="740183" y="456643"/>
                    </a:lnTo>
                    <a:lnTo>
                      <a:pt x="740183" y="458091"/>
                    </a:lnTo>
                    <a:lnTo>
                      <a:pt x="738809" y="461584"/>
                    </a:lnTo>
                    <a:lnTo>
                      <a:pt x="734949" y="465432"/>
                    </a:lnTo>
                    <a:lnTo>
                      <a:pt x="733851" y="465813"/>
                    </a:lnTo>
                    <a:lnTo>
                      <a:pt x="733523" y="466867"/>
                    </a:lnTo>
                    <a:lnTo>
                      <a:pt x="732817" y="466867"/>
                    </a:lnTo>
                    <a:lnTo>
                      <a:pt x="731462" y="468264"/>
                    </a:lnTo>
                    <a:lnTo>
                      <a:pt x="728611" y="469648"/>
                    </a:lnTo>
                    <a:lnTo>
                      <a:pt x="728264" y="470715"/>
                    </a:lnTo>
                    <a:lnTo>
                      <a:pt x="726902" y="471401"/>
                    </a:lnTo>
                    <a:lnTo>
                      <a:pt x="726902" y="472125"/>
                    </a:lnTo>
                    <a:lnTo>
                      <a:pt x="725131" y="473852"/>
                    </a:lnTo>
                    <a:lnTo>
                      <a:pt x="722979" y="474550"/>
                    </a:lnTo>
                    <a:lnTo>
                      <a:pt x="722299" y="473826"/>
                    </a:lnTo>
                    <a:lnTo>
                      <a:pt x="720192" y="473877"/>
                    </a:lnTo>
                    <a:lnTo>
                      <a:pt x="719865" y="475604"/>
                    </a:lnTo>
                    <a:lnTo>
                      <a:pt x="718439" y="476328"/>
                    </a:lnTo>
                    <a:lnTo>
                      <a:pt x="719845" y="479135"/>
                    </a:lnTo>
                    <a:lnTo>
                      <a:pt x="718465" y="481218"/>
                    </a:lnTo>
                    <a:lnTo>
                      <a:pt x="718818" y="482272"/>
                    </a:lnTo>
                    <a:lnTo>
                      <a:pt x="720899" y="482297"/>
                    </a:lnTo>
                    <a:lnTo>
                      <a:pt x="723705" y="480888"/>
                    </a:lnTo>
                    <a:lnTo>
                      <a:pt x="726530" y="480913"/>
                    </a:lnTo>
                    <a:lnTo>
                      <a:pt x="729310" y="479465"/>
                    </a:lnTo>
                    <a:lnTo>
                      <a:pt x="731115" y="481218"/>
                    </a:lnTo>
                    <a:lnTo>
                      <a:pt x="731115" y="482666"/>
                    </a:lnTo>
                    <a:lnTo>
                      <a:pt x="731789" y="483339"/>
                    </a:lnTo>
                    <a:lnTo>
                      <a:pt x="731770" y="486145"/>
                    </a:lnTo>
                    <a:lnTo>
                      <a:pt x="732445" y="486831"/>
                    </a:lnTo>
                    <a:lnTo>
                      <a:pt x="732497" y="489638"/>
                    </a:lnTo>
                    <a:lnTo>
                      <a:pt x="733170" y="490362"/>
                    </a:lnTo>
                    <a:lnTo>
                      <a:pt x="733896" y="492445"/>
                    </a:lnTo>
                    <a:lnTo>
                      <a:pt x="733170" y="493168"/>
                    </a:lnTo>
                    <a:lnTo>
                      <a:pt x="732516" y="498033"/>
                    </a:lnTo>
                    <a:lnTo>
                      <a:pt x="730345" y="501563"/>
                    </a:lnTo>
                    <a:lnTo>
                      <a:pt x="730390" y="503684"/>
                    </a:lnTo>
                    <a:lnTo>
                      <a:pt x="728965" y="505767"/>
                    </a:lnTo>
                    <a:lnTo>
                      <a:pt x="728984" y="509272"/>
                    </a:lnTo>
                    <a:lnTo>
                      <a:pt x="726158" y="512803"/>
                    </a:lnTo>
                    <a:lnTo>
                      <a:pt x="726133" y="513488"/>
                    </a:lnTo>
                    <a:lnTo>
                      <a:pt x="728637" y="515279"/>
                    </a:lnTo>
                    <a:lnTo>
                      <a:pt x="737756" y="515216"/>
                    </a:lnTo>
                    <a:lnTo>
                      <a:pt x="738456" y="514530"/>
                    </a:lnTo>
                    <a:lnTo>
                      <a:pt x="746167" y="513857"/>
                    </a:lnTo>
                    <a:lnTo>
                      <a:pt x="749629" y="512447"/>
                    </a:lnTo>
                    <a:lnTo>
                      <a:pt x="754586" y="511749"/>
                    </a:lnTo>
                    <a:close/>
                    <a:moveTo>
                      <a:pt x="561021" y="518772"/>
                    </a:moveTo>
                    <a:lnTo>
                      <a:pt x="558870" y="515965"/>
                    </a:lnTo>
                    <a:lnTo>
                      <a:pt x="557116" y="517006"/>
                    </a:lnTo>
                    <a:lnTo>
                      <a:pt x="556442" y="518416"/>
                    </a:lnTo>
                    <a:lnTo>
                      <a:pt x="556416" y="519089"/>
                    </a:lnTo>
                    <a:lnTo>
                      <a:pt x="557842" y="520499"/>
                    </a:lnTo>
                    <a:lnTo>
                      <a:pt x="557816" y="521947"/>
                    </a:lnTo>
                    <a:lnTo>
                      <a:pt x="559576" y="524347"/>
                    </a:lnTo>
                    <a:lnTo>
                      <a:pt x="562402" y="525058"/>
                    </a:lnTo>
                    <a:lnTo>
                      <a:pt x="563082" y="525782"/>
                    </a:lnTo>
                    <a:lnTo>
                      <a:pt x="563480" y="525452"/>
                    </a:lnTo>
                    <a:lnTo>
                      <a:pt x="563455" y="521197"/>
                    </a:lnTo>
                    <a:lnTo>
                      <a:pt x="561702" y="518772"/>
                    </a:lnTo>
                    <a:lnTo>
                      <a:pt x="561021" y="518772"/>
                    </a:lnTo>
                    <a:close/>
                    <a:moveTo>
                      <a:pt x="703362" y="541886"/>
                    </a:moveTo>
                    <a:lnTo>
                      <a:pt x="702681" y="541886"/>
                    </a:lnTo>
                    <a:lnTo>
                      <a:pt x="702353" y="542292"/>
                    </a:lnTo>
                    <a:lnTo>
                      <a:pt x="702334" y="542965"/>
                    </a:lnTo>
                    <a:lnTo>
                      <a:pt x="703362" y="544019"/>
                    </a:lnTo>
                    <a:lnTo>
                      <a:pt x="703759" y="543638"/>
                    </a:lnTo>
                    <a:lnTo>
                      <a:pt x="703715" y="542241"/>
                    </a:lnTo>
                    <a:lnTo>
                      <a:pt x="703362" y="541886"/>
                    </a:lnTo>
                    <a:close/>
                    <a:moveTo>
                      <a:pt x="556788" y="544019"/>
                    </a:moveTo>
                    <a:lnTo>
                      <a:pt x="555389" y="544019"/>
                    </a:lnTo>
                    <a:lnTo>
                      <a:pt x="554361" y="545023"/>
                    </a:lnTo>
                    <a:lnTo>
                      <a:pt x="554689" y="546140"/>
                    </a:lnTo>
                    <a:lnTo>
                      <a:pt x="556788" y="546775"/>
                    </a:lnTo>
                    <a:lnTo>
                      <a:pt x="557515" y="547499"/>
                    </a:lnTo>
                    <a:lnTo>
                      <a:pt x="558196" y="547499"/>
                    </a:lnTo>
                    <a:lnTo>
                      <a:pt x="559223" y="546445"/>
                    </a:lnTo>
                    <a:lnTo>
                      <a:pt x="558542" y="545048"/>
                    </a:lnTo>
                    <a:lnTo>
                      <a:pt x="556788" y="544019"/>
                    </a:lnTo>
                    <a:close/>
                    <a:moveTo>
                      <a:pt x="459997" y="592419"/>
                    </a:moveTo>
                    <a:lnTo>
                      <a:pt x="460682" y="591695"/>
                    </a:lnTo>
                    <a:lnTo>
                      <a:pt x="463527" y="591708"/>
                    </a:lnTo>
                    <a:lnTo>
                      <a:pt x="464886" y="590984"/>
                    </a:lnTo>
                    <a:lnTo>
                      <a:pt x="465242" y="589257"/>
                    </a:lnTo>
                    <a:lnTo>
                      <a:pt x="464188" y="588177"/>
                    </a:lnTo>
                    <a:lnTo>
                      <a:pt x="462079" y="587479"/>
                    </a:lnTo>
                    <a:lnTo>
                      <a:pt x="461394" y="588203"/>
                    </a:lnTo>
                    <a:lnTo>
                      <a:pt x="451576" y="588152"/>
                    </a:lnTo>
                    <a:lnTo>
                      <a:pt x="450827" y="587479"/>
                    </a:lnTo>
                    <a:lnTo>
                      <a:pt x="448757" y="587530"/>
                    </a:lnTo>
                    <a:lnTo>
                      <a:pt x="448046" y="586806"/>
                    </a:lnTo>
                    <a:lnTo>
                      <a:pt x="445620" y="587136"/>
                    </a:lnTo>
                    <a:lnTo>
                      <a:pt x="445620" y="587860"/>
                    </a:lnTo>
                    <a:lnTo>
                      <a:pt x="450179" y="592419"/>
                    </a:lnTo>
                    <a:lnTo>
                      <a:pt x="452275" y="592368"/>
                    </a:lnTo>
                    <a:lnTo>
                      <a:pt x="452986" y="591695"/>
                    </a:lnTo>
                    <a:lnTo>
                      <a:pt x="453710" y="592394"/>
                    </a:lnTo>
                    <a:lnTo>
                      <a:pt x="459997" y="592419"/>
                    </a:lnTo>
                    <a:close/>
                    <a:moveTo>
                      <a:pt x="366359" y="603290"/>
                    </a:moveTo>
                    <a:lnTo>
                      <a:pt x="366715" y="602211"/>
                    </a:lnTo>
                    <a:lnTo>
                      <a:pt x="368810" y="602236"/>
                    </a:lnTo>
                    <a:lnTo>
                      <a:pt x="369839" y="600458"/>
                    </a:lnTo>
                    <a:lnTo>
                      <a:pt x="368810" y="599430"/>
                    </a:lnTo>
                    <a:lnTo>
                      <a:pt x="367413" y="599430"/>
                    </a:lnTo>
                    <a:lnTo>
                      <a:pt x="367058" y="598350"/>
                    </a:lnTo>
                    <a:lnTo>
                      <a:pt x="369141" y="594172"/>
                    </a:lnTo>
                    <a:lnTo>
                      <a:pt x="371592" y="592394"/>
                    </a:lnTo>
                    <a:lnTo>
                      <a:pt x="373001" y="592394"/>
                    </a:lnTo>
                    <a:lnTo>
                      <a:pt x="374779" y="590667"/>
                    </a:lnTo>
                    <a:lnTo>
                      <a:pt x="374729" y="588533"/>
                    </a:lnTo>
                    <a:lnTo>
                      <a:pt x="373725" y="587479"/>
                    </a:lnTo>
                    <a:lnTo>
                      <a:pt x="369522" y="587504"/>
                    </a:lnTo>
                    <a:lnTo>
                      <a:pt x="367439" y="586082"/>
                    </a:lnTo>
                    <a:lnTo>
                      <a:pt x="365280" y="586082"/>
                    </a:lnTo>
                    <a:lnTo>
                      <a:pt x="364607" y="585396"/>
                    </a:lnTo>
                    <a:lnTo>
                      <a:pt x="358968" y="585358"/>
                    </a:lnTo>
                    <a:lnTo>
                      <a:pt x="358295" y="586082"/>
                    </a:lnTo>
                    <a:lnTo>
                      <a:pt x="356898" y="586082"/>
                    </a:lnTo>
                    <a:lnTo>
                      <a:pt x="355856" y="585053"/>
                    </a:lnTo>
                    <a:lnTo>
                      <a:pt x="355818" y="582920"/>
                    </a:lnTo>
                    <a:lnTo>
                      <a:pt x="356517" y="581548"/>
                    </a:lnTo>
                    <a:lnTo>
                      <a:pt x="359692" y="578360"/>
                    </a:lnTo>
                    <a:lnTo>
                      <a:pt x="362498" y="576989"/>
                    </a:lnTo>
                    <a:lnTo>
                      <a:pt x="364251" y="575211"/>
                    </a:lnTo>
                    <a:lnTo>
                      <a:pt x="363210" y="573458"/>
                    </a:lnTo>
                    <a:lnTo>
                      <a:pt x="358625" y="571680"/>
                    </a:lnTo>
                    <a:lnTo>
                      <a:pt x="358650" y="568937"/>
                    </a:lnTo>
                    <a:lnTo>
                      <a:pt x="359323" y="567489"/>
                    </a:lnTo>
                    <a:lnTo>
                      <a:pt x="363883" y="562930"/>
                    </a:lnTo>
                    <a:lnTo>
                      <a:pt x="364632" y="562930"/>
                    </a:lnTo>
                    <a:lnTo>
                      <a:pt x="365254" y="561533"/>
                    </a:lnTo>
                    <a:lnTo>
                      <a:pt x="366016" y="561533"/>
                    </a:lnTo>
                    <a:lnTo>
                      <a:pt x="367439" y="560148"/>
                    </a:lnTo>
                    <a:lnTo>
                      <a:pt x="369522" y="560148"/>
                    </a:lnTo>
                    <a:lnTo>
                      <a:pt x="370220" y="559425"/>
                    </a:lnTo>
                    <a:lnTo>
                      <a:pt x="373725" y="558726"/>
                    </a:lnTo>
                    <a:lnTo>
                      <a:pt x="375478" y="560479"/>
                    </a:lnTo>
                    <a:lnTo>
                      <a:pt x="376202" y="563285"/>
                    </a:lnTo>
                    <a:lnTo>
                      <a:pt x="377561" y="565406"/>
                    </a:lnTo>
                    <a:lnTo>
                      <a:pt x="377535" y="567489"/>
                    </a:lnTo>
                    <a:lnTo>
                      <a:pt x="378983" y="569623"/>
                    </a:lnTo>
                    <a:lnTo>
                      <a:pt x="379656" y="573102"/>
                    </a:lnTo>
                    <a:lnTo>
                      <a:pt x="380736" y="574182"/>
                    </a:lnTo>
                    <a:lnTo>
                      <a:pt x="382145" y="574182"/>
                    </a:lnTo>
                    <a:lnTo>
                      <a:pt x="383174" y="573128"/>
                    </a:lnTo>
                    <a:lnTo>
                      <a:pt x="383199" y="571718"/>
                    </a:lnTo>
                    <a:lnTo>
                      <a:pt x="383873" y="570994"/>
                    </a:lnTo>
                    <a:lnTo>
                      <a:pt x="383199" y="569597"/>
                    </a:lnTo>
                    <a:lnTo>
                      <a:pt x="383212" y="567514"/>
                    </a:lnTo>
                    <a:lnTo>
                      <a:pt x="384965" y="565736"/>
                    </a:lnTo>
                    <a:lnTo>
                      <a:pt x="387378" y="564682"/>
                    </a:lnTo>
                    <a:lnTo>
                      <a:pt x="387378" y="561876"/>
                    </a:lnTo>
                    <a:lnTo>
                      <a:pt x="386705" y="561152"/>
                    </a:lnTo>
                    <a:lnTo>
                      <a:pt x="386654" y="559805"/>
                    </a:lnTo>
                    <a:lnTo>
                      <a:pt x="385295" y="559069"/>
                    </a:lnTo>
                    <a:lnTo>
                      <a:pt x="384927" y="558040"/>
                    </a:lnTo>
                    <a:lnTo>
                      <a:pt x="380736" y="555919"/>
                    </a:lnTo>
                    <a:lnTo>
                      <a:pt x="380393" y="554891"/>
                    </a:lnTo>
                    <a:lnTo>
                      <a:pt x="376151" y="551385"/>
                    </a:lnTo>
                    <a:lnTo>
                      <a:pt x="375427" y="549938"/>
                    </a:lnTo>
                    <a:lnTo>
                      <a:pt x="375478" y="544388"/>
                    </a:lnTo>
                    <a:lnTo>
                      <a:pt x="376151" y="543664"/>
                    </a:lnTo>
                    <a:lnTo>
                      <a:pt x="376176" y="540857"/>
                    </a:lnTo>
                    <a:lnTo>
                      <a:pt x="374754" y="538736"/>
                    </a:lnTo>
                    <a:lnTo>
                      <a:pt x="375453" y="537326"/>
                    </a:lnTo>
                    <a:lnTo>
                      <a:pt x="375135" y="534850"/>
                    </a:lnTo>
                    <a:lnTo>
                      <a:pt x="373725" y="534177"/>
                    </a:lnTo>
                    <a:lnTo>
                      <a:pt x="366016" y="534177"/>
                    </a:lnTo>
                    <a:lnTo>
                      <a:pt x="365254" y="534901"/>
                    </a:lnTo>
                    <a:lnTo>
                      <a:pt x="364581" y="534901"/>
                    </a:lnTo>
                    <a:lnTo>
                      <a:pt x="362879" y="536628"/>
                    </a:lnTo>
                    <a:lnTo>
                      <a:pt x="364937" y="540832"/>
                    </a:lnTo>
                    <a:lnTo>
                      <a:pt x="364251" y="541568"/>
                    </a:lnTo>
                    <a:lnTo>
                      <a:pt x="364226" y="543638"/>
                    </a:lnTo>
                    <a:lnTo>
                      <a:pt x="363553" y="545048"/>
                    </a:lnTo>
                    <a:lnTo>
                      <a:pt x="359717" y="549607"/>
                    </a:lnTo>
                    <a:lnTo>
                      <a:pt x="357939" y="549976"/>
                    </a:lnTo>
                    <a:lnTo>
                      <a:pt x="357596" y="554535"/>
                    </a:lnTo>
                    <a:lnTo>
                      <a:pt x="354764" y="555246"/>
                    </a:lnTo>
                    <a:lnTo>
                      <a:pt x="354104" y="555919"/>
                    </a:lnTo>
                    <a:lnTo>
                      <a:pt x="352707" y="555221"/>
                    </a:lnTo>
                    <a:lnTo>
                      <a:pt x="350548" y="553811"/>
                    </a:lnTo>
                    <a:lnTo>
                      <a:pt x="350205" y="554141"/>
                    </a:lnTo>
                    <a:lnTo>
                      <a:pt x="349532" y="555589"/>
                    </a:lnTo>
                    <a:lnTo>
                      <a:pt x="351602" y="559755"/>
                    </a:lnTo>
                    <a:lnTo>
                      <a:pt x="351627" y="561202"/>
                    </a:lnTo>
                    <a:lnTo>
                      <a:pt x="350548" y="562955"/>
                    </a:lnTo>
                    <a:lnTo>
                      <a:pt x="347767" y="562930"/>
                    </a:lnTo>
                    <a:lnTo>
                      <a:pt x="341086" y="569623"/>
                    </a:lnTo>
                    <a:lnTo>
                      <a:pt x="339702" y="572404"/>
                    </a:lnTo>
                    <a:lnTo>
                      <a:pt x="339004" y="578741"/>
                    </a:lnTo>
                    <a:lnTo>
                      <a:pt x="338305" y="579414"/>
                    </a:lnTo>
                    <a:lnTo>
                      <a:pt x="338280" y="582196"/>
                    </a:lnTo>
                    <a:lnTo>
                      <a:pt x="337606" y="582920"/>
                    </a:lnTo>
                    <a:lnTo>
                      <a:pt x="337606" y="584329"/>
                    </a:lnTo>
                    <a:lnTo>
                      <a:pt x="336895" y="585053"/>
                    </a:lnTo>
                    <a:lnTo>
                      <a:pt x="336895" y="586450"/>
                    </a:lnTo>
                    <a:lnTo>
                      <a:pt x="336222" y="587136"/>
                    </a:lnTo>
                    <a:lnTo>
                      <a:pt x="336171" y="592064"/>
                    </a:lnTo>
                    <a:lnTo>
                      <a:pt x="337606" y="593473"/>
                    </a:lnTo>
                    <a:lnTo>
                      <a:pt x="337581" y="594184"/>
                    </a:lnTo>
                    <a:lnTo>
                      <a:pt x="339004" y="594819"/>
                    </a:lnTo>
                    <a:lnTo>
                      <a:pt x="339677" y="596953"/>
                    </a:lnTo>
                    <a:lnTo>
                      <a:pt x="342140" y="599430"/>
                    </a:lnTo>
                    <a:lnTo>
                      <a:pt x="344922" y="600128"/>
                    </a:lnTo>
                    <a:lnTo>
                      <a:pt x="347017" y="602211"/>
                    </a:lnTo>
                    <a:lnTo>
                      <a:pt x="348503" y="602211"/>
                    </a:lnTo>
                    <a:lnTo>
                      <a:pt x="349176" y="602960"/>
                    </a:lnTo>
                    <a:lnTo>
                      <a:pt x="349532" y="601157"/>
                    </a:lnTo>
                    <a:lnTo>
                      <a:pt x="353329" y="597321"/>
                    </a:lnTo>
                    <a:lnTo>
                      <a:pt x="354764" y="596597"/>
                    </a:lnTo>
                    <a:lnTo>
                      <a:pt x="355488" y="597321"/>
                    </a:lnTo>
                    <a:lnTo>
                      <a:pt x="356860" y="597321"/>
                    </a:lnTo>
                    <a:lnTo>
                      <a:pt x="359692" y="598706"/>
                    </a:lnTo>
                    <a:lnTo>
                      <a:pt x="360746" y="600458"/>
                    </a:lnTo>
                    <a:lnTo>
                      <a:pt x="360746" y="601855"/>
                    </a:lnTo>
                    <a:lnTo>
                      <a:pt x="362498" y="603582"/>
                    </a:lnTo>
                    <a:lnTo>
                      <a:pt x="363222" y="603608"/>
                    </a:lnTo>
                    <a:lnTo>
                      <a:pt x="363908" y="605056"/>
                    </a:lnTo>
                    <a:lnTo>
                      <a:pt x="366359" y="603290"/>
                    </a:lnTo>
                    <a:close/>
                    <a:moveTo>
                      <a:pt x="503837" y="608192"/>
                    </a:moveTo>
                    <a:lnTo>
                      <a:pt x="505589" y="607126"/>
                    </a:lnTo>
                    <a:lnTo>
                      <a:pt x="506970" y="607824"/>
                    </a:lnTo>
                    <a:lnTo>
                      <a:pt x="509096" y="610631"/>
                    </a:lnTo>
                    <a:lnTo>
                      <a:pt x="509770" y="609894"/>
                    </a:lnTo>
                    <a:lnTo>
                      <a:pt x="512229" y="608891"/>
                    </a:lnTo>
                    <a:lnTo>
                      <a:pt x="512929" y="606097"/>
                    </a:lnTo>
                    <a:lnTo>
                      <a:pt x="508344" y="601487"/>
                    </a:lnTo>
                    <a:lnTo>
                      <a:pt x="506989" y="600814"/>
                    </a:lnTo>
                    <a:lnTo>
                      <a:pt x="506264" y="601538"/>
                    </a:lnTo>
                    <a:lnTo>
                      <a:pt x="504838" y="601538"/>
                    </a:lnTo>
                    <a:lnTo>
                      <a:pt x="502783" y="603633"/>
                    </a:lnTo>
                    <a:lnTo>
                      <a:pt x="502032" y="603633"/>
                    </a:lnTo>
                    <a:lnTo>
                      <a:pt x="501358" y="604319"/>
                    </a:lnTo>
                    <a:lnTo>
                      <a:pt x="499952" y="604294"/>
                    </a:lnTo>
                    <a:lnTo>
                      <a:pt x="498898" y="605373"/>
                    </a:lnTo>
                    <a:lnTo>
                      <a:pt x="499650" y="606097"/>
                    </a:lnTo>
                    <a:lnTo>
                      <a:pt x="500305" y="609577"/>
                    </a:lnTo>
                    <a:lnTo>
                      <a:pt x="501377" y="610631"/>
                    </a:lnTo>
                    <a:lnTo>
                      <a:pt x="502738" y="610656"/>
                    </a:lnTo>
                    <a:lnTo>
                      <a:pt x="503837" y="608192"/>
                    </a:lnTo>
                    <a:close/>
                    <a:moveTo>
                      <a:pt x="354764" y="605741"/>
                    </a:moveTo>
                    <a:lnTo>
                      <a:pt x="354091" y="604992"/>
                    </a:lnTo>
                    <a:lnTo>
                      <a:pt x="351983" y="605043"/>
                    </a:lnTo>
                    <a:lnTo>
                      <a:pt x="350205" y="607494"/>
                    </a:lnTo>
                    <a:lnTo>
                      <a:pt x="351627" y="609577"/>
                    </a:lnTo>
                    <a:lnTo>
                      <a:pt x="352339" y="612384"/>
                    </a:lnTo>
                    <a:lnTo>
                      <a:pt x="354091" y="612726"/>
                    </a:lnTo>
                    <a:lnTo>
                      <a:pt x="354764" y="613463"/>
                    </a:lnTo>
                    <a:lnTo>
                      <a:pt x="356187" y="613438"/>
                    </a:lnTo>
                    <a:lnTo>
                      <a:pt x="358650" y="610301"/>
                    </a:lnTo>
                    <a:lnTo>
                      <a:pt x="358650" y="609577"/>
                    </a:lnTo>
                    <a:lnTo>
                      <a:pt x="356517" y="608192"/>
                    </a:lnTo>
                    <a:lnTo>
                      <a:pt x="356517" y="606072"/>
                    </a:lnTo>
                    <a:lnTo>
                      <a:pt x="354764" y="605741"/>
                    </a:lnTo>
                    <a:close/>
                    <a:moveTo>
                      <a:pt x="486628" y="612053"/>
                    </a:moveTo>
                    <a:lnTo>
                      <a:pt x="485244" y="612053"/>
                    </a:lnTo>
                    <a:lnTo>
                      <a:pt x="484850" y="612409"/>
                    </a:lnTo>
                    <a:lnTo>
                      <a:pt x="484850" y="613057"/>
                    </a:lnTo>
                    <a:lnTo>
                      <a:pt x="485930" y="614136"/>
                    </a:lnTo>
                    <a:lnTo>
                      <a:pt x="486603" y="614136"/>
                    </a:lnTo>
                    <a:lnTo>
                      <a:pt x="486997" y="613806"/>
                    </a:lnTo>
                    <a:lnTo>
                      <a:pt x="486997" y="612409"/>
                    </a:lnTo>
                    <a:lnTo>
                      <a:pt x="486628" y="612053"/>
                    </a:lnTo>
                    <a:close/>
                    <a:moveTo>
                      <a:pt x="348122" y="641162"/>
                    </a:moveTo>
                    <a:lnTo>
                      <a:pt x="347767" y="640768"/>
                    </a:lnTo>
                    <a:lnTo>
                      <a:pt x="347043" y="640806"/>
                    </a:lnTo>
                    <a:lnTo>
                      <a:pt x="346700" y="641162"/>
                    </a:lnTo>
                    <a:lnTo>
                      <a:pt x="346738" y="642559"/>
                    </a:lnTo>
                    <a:lnTo>
                      <a:pt x="347017" y="642889"/>
                    </a:lnTo>
                    <a:lnTo>
                      <a:pt x="348122" y="641848"/>
                    </a:lnTo>
                    <a:lnTo>
                      <a:pt x="348122" y="641162"/>
                    </a:lnTo>
                    <a:close/>
                    <a:moveTo>
                      <a:pt x="563429" y="697956"/>
                    </a:moveTo>
                    <a:lnTo>
                      <a:pt x="562375" y="696902"/>
                    </a:lnTo>
                    <a:lnTo>
                      <a:pt x="561001" y="696953"/>
                    </a:lnTo>
                    <a:lnTo>
                      <a:pt x="560675" y="697270"/>
                    </a:lnTo>
                    <a:lnTo>
                      <a:pt x="560675" y="697956"/>
                    </a:lnTo>
                    <a:lnTo>
                      <a:pt x="561348" y="698680"/>
                    </a:lnTo>
                    <a:lnTo>
                      <a:pt x="561329" y="699353"/>
                    </a:lnTo>
                    <a:lnTo>
                      <a:pt x="561675" y="699709"/>
                    </a:lnTo>
                    <a:lnTo>
                      <a:pt x="563102" y="699709"/>
                    </a:lnTo>
                    <a:lnTo>
                      <a:pt x="563429" y="699353"/>
                    </a:lnTo>
                    <a:lnTo>
                      <a:pt x="563429" y="697956"/>
                    </a:lnTo>
                    <a:close/>
                    <a:moveTo>
                      <a:pt x="654987" y="703938"/>
                    </a:moveTo>
                    <a:lnTo>
                      <a:pt x="654262" y="703938"/>
                    </a:lnTo>
                    <a:lnTo>
                      <a:pt x="653909" y="704268"/>
                    </a:lnTo>
                    <a:lnTo>
                      <a:pt x="653909" y="704992"/>
                    </a:lnTo>
                    <a:lnTo>
                      <a:pt x="654987" y="706071"/>
                    </a:lnTo>
                    <a:lnTo>
                      <a:pt x="655668" y="706071"/>
                    </a:lnTo>
                    <a:lnTo>
                      <a:pt x="656015" y="705665"/>
                    </a:lnTo>
                    <a:lnTo>
                      <a:pt x="656015" y="704941"/>
                    </a:lnTo>
                    <a:lnTo>
                      <a:pt x="654987" y="703938"/>
                    </a:lnTo>
                    <a:close/>
                    <a:moveTo>
                      <a:pt x="322900" y="713412"/>
                    </a:moveTo>
                    <a:lnTo>
                      <a:pt x="322493" y="713006"/>
                    </a:lnTo>
                    <a:lnTo>
                      <a:pt x="321465" y="714136"/>
                    </a:lnTo>
                    <a:lnTo>
                      <a:pt x="321465" y="715469"/>
                    </a:lnTo>
                    <a:lnTo>
                      <a:pt x="321795" y="715863"/>
                    </a:lnTo>
                    <a:lnTo>
                      <a:pt x="322493" y="715863"/>
                    </a:lnTo>
                    <a:lnTo>
                      <a:pt x="323573" y="714809"/>
                    </a:lnTo>
                    <a:lnTo>
                      <a:pt x="322900" y="714085"/>
                    </a:lnTo>
                    <a:lnTo>
                      <a:pt x="322900" y="713412"/>
                    </a:lnTo>
                    <a:close/>
                    <a:moveTo>
                      <a:pt x="324653" y="715889"/>
                    </a:moveTo>
                    <a:lnTo>
                      <a:pt x="323217" y="715863"/>
                    </a:lnTo>
                    <a:lnTo>
                      <a:pt x="322874" y="716219"/>
                    </a:lnTo>
                    <a:lnTo>
                      <a:pt x="322874" y="717616"/>
                    </a:lnTo>
                    <a:lnTo>
                      <a:pt x="323217" y="717946"/>
                    </a:lnTo>
                    <a:lnTo>
                      <a:pt x="324627" y="717971"/>
                    </a:lnTo>
                    <a:lnTo>
                      <a:pt x="324983" y="717616"/>
                    </a:lnTo>
                    <a:lnTo>
                      <a:pt x="324983" y="716219"/>
                    </a:lnTo>
                    <a:lnTo>
                      <a:pt x="324653" y="715889"/>
                    </a:lnTo>
                    <a:close/>
                    <a:moveTo>
                      <a:pt x="275846" y="726036"/>
                    </a:moveTo>
                    <a:lnTo>
                      <a:pt x="275529" y="725655"/>
                    </a:lnTo>
                    <a:lnTo>
                      <a:pt x="274500" y="726709"/>
                    </a:lnTo>
                    <a:lnTo>
                      <a:pt x="274818" y="727039"/>
                    </a:lnTo>
                    <a:lnTo>
                      <a:pt x="275529" y="727065"/>
                    </a:lnTo>
                    <a:lnTo>
                      <a:pt x="275846" y="726709"/>
                    </a:lnTo>
                    <a:lnTo>
                      <a:pt x="275846" y="726036"/>
                    </a:lnTo>
                    <a:close/>
                    <a:moveTo>
                      <a:pt x="298630" y="734774"/>
                    </a:moveTo>
                    <a:lnTo>
                      <a:pt x="300053" y="733377"/>
                    </a:lnTo>
                    <a:lnTo>
                      <a:pt x="301475" y="733377"/>
                    </a:lnTo>
                    <a:lnTo>
                      <a:pt x="302148" y="734075"/>
                    </a:lnTo>
                    <a:lnTo>
                      <a:pt x="303583" y="733402"/>
                    </a:lnTo>
                    <a:lnTo>
                      <a:pt x="304980" y="733351"/>
                    </a:lnTo>
                    <a:lnTo>
                      <a:pt x="307114" y="732018"/>
                    </a:lnTo>
                    <a:lnTo>
                      <a:pt x="309895" y="731967"/>
                    </a:lnTo>
                    <a:lnTo>
                      <a:pt x="312676" y="729871"/>
                    </a:lnTo>
                    <a:lnTo>
                      <a:pt x="315509" y="729897"/>
                    </a:lnTo>
                    <a:lnTo>
                      <a:pt x="317960" y="728106"/>
                    </a:lnTo>
                    <a:lnTo>
                      <a:pt x="315509" y="723547"/>
                    </a:lnTo>
                    <a:lnTo>
                      <a:pt x="314099" y="723547"/>
                    </a:lnTo>
                    <a:lnTo>
                      <a:pt x="312346" y="722531"/>
                    </a:lnTo>
                    <a:lnTo>
                      <a:pt x="313781" y="719724"/>
                    </a:lnTo>
                    <a:lnTo>
                      <a:pt x="313731" y="718276"/>
                    </a:lnTo>
                    <a:lnTo>
                      <a:pt x="314429" y="717616"/>
                    </a:lnTo>
                    <a:lnTo>
                      <a:pt x="315153" y="714809"/>
                    </a:lnTo>
                    <a:lnTo>
                      <a:pt x="317960" y="712701"/>
                    </a:lnTo>
                    <a:lnTo>
                      <a:pt x="317934" y="707100"/>
                    </a:lnTo>
                    <a:lnTo>
                      <a:pt x="320068" y="702858"/>
                    </a:lnTo>
                    <a:lnTo>
                      <a:pt x="320042" y="700788"/>
                    </a:lnTo>
                    <a:lnTo>
                      <a:pt x="318290" y="699023"/>
                    </a:lnTo>
                    <a:lnTo>
                      <a:pt x="315102" y="697270"/>
                    </a:lnTo>
                    <a:lnTo>
                      <a:pt x="316588" y="691619"/>
                    </a:lnTo>
                    <a:lnTo>
                      <a:pt x="318290" y="689168"/>
                    </a:lnTo>
                    <a:lnTo>
                      <a:pt x="318963" y="689904"/>
                    </a:lnTo>
                    <a:lnTo>
                      <a:pt x="321820" y="689180"/>
                    </a:lnTo>
                    <a:lnTo>
                      <a:pt x="322176" y="686056"/>
                    </a:lnTo>
                    <a:lnTo>
                      <a:pt x="321439" y="685320"/>
                    </a:lnTo>
                    <a:lnTo>
                      <a:pt x="323217" y="683593"/>
                    </a:lnTo>
                    <a:lnTo>
                      <a:pt x="325999" y="682894"/>
                    </a:lnTo>
                    <a:lnTo>
                      <a:pt x="328488" y="685307"/>
                    </a:lnTo>
                    <a:lnTo>
                      <a:pt x="328805" y="687783"/>
                    </a:lnTo>
                    <a:lnTo>
                      <a:pt x="330914" y="687783"/>
                    </a:lnTo>
                    <a:lnTo>
                      <a:pt x="333771" y="685675"/>
                    </a:lnTo>
                    <a:lnTo>
                      <a:pt x="335854" y="685701"/>
                    </a:lnTo>
                    <a:lnTo>
                      <a:pt x="337276" y="686374"/>
                    </a:lnTo>
                    <a:lnTo>
                      <a:pt x="339359" y="689180"/>
                    </a:lnTo>
                    <a:lnTo>
                      <a:pt x="341455" y="689206"/>
                    </a:lnTo>
                    <a:lnTo>
                      <a:pt x="342839" y="687758"/>
                    </a:lnTo>
                    <a:lnTo>
                      <a:pt x="345671" y="687098"/>
                    </a:lnTo>
                    <a:lnTo>
                      <a:pt x="345989" y="682526"/>
                    </a:lnTo>
                    <a:lnTo>
                      <a:pt x="346725" y="681116"/>
                    </a:lnTo>
                    <a:lnTo>
                      <a:pt x="351602" y="676214"/>
                    </a:lnTo>
                    <a:lnTo>
                      <a:pt x="351259" y="674474"/>
                    </a:lnTo>
                    <a:lnTo>
                      <a:pt x="348097" y="673382"/>
                    </a:lnTo>
                    <a:lnTo>
                      <a:pt x="347424" y="670651"/>
                    </a:lnTo>
                    <a:lnTo>
                      <a:pt x="348452" y="669521"/>
                    </a:lnTo>
                    <a:lnTo>
                      <a:pt x="351297" y="668873"/>
                    </a:lnTo>
                    <a:lnTo>
                      <a:pt x="353405" y="667463"/>
                    </a:lnTo>
                    <a:lnTo>
                      <a:pt x="356161" y="669572"/>
                    </a:lnTo>
                    <a:lnTo>
                      <a:pt x="356910" y="669572"/>
                    </a:lnTo>
                    <a:lnTo>
                      <a:pt x="358650" y="671324"/>
                    </a:lnTo>
                    <a:lnTo>
                      <a:pt x="358650" y="672721"/>
                    </a:lnTo>
                    <a:lnTo>
                      <a:pt x="360721" y="675528"/>
                    </a:lnTo>
                    <a:lnTo>
                      <a:pt x="361076" y="677281"/>
                    </a:lnTo>
                    <a:lnTo>
                      <a:pt x="363908" y="677281"/>
                    </a:lnTo>
                    <a:lnTo>
                      <a:pt x="366690" y="675858"/>
                    </a:lnTo>
                    <a:lnTo>
                      <a:pt x="367782" y="674131"/>
                    </a:lnTo>
                    <a:lnTo>
                      <a:pt x="365635" y="671324"/>
                    </a:lnTo>
                    <a:lnTo>
                      <a:pt x="365661" y="669915"/>
                    </a:lnTo>
                    <a:lnTo>
                      <a:pt x="367032" y="668518"/>
                    </a:lnTo>
                    <a:lnTo>
                      <a:pt x="367769" y="666384"/>
                    </a:lnTo>
                    <a:lnTo>
                      <a:pt x="366359" y="664263"/>
                    </a:lnTo>
                    <a:lnTo>
                      <a:pt x="364975" y="660098"/>
                    </a:lnTo>
                    <a:lnTo>
                      <a:pt x="361800" y="656948"/>
                    </a:lnTo>
                    <a:lnTo>
                      <a:pt x="358320" y="655513"/>
                    </a:lnTo>
                    <a:lnTo>
                      <a:pt x="354764" y="651284"/>
                    </a:lnTo>
                    <a:lnTo>
                      <a:pt x="353735" y="650966"/>
                    </a:lnTo>
                    <a:lnTo>
                      <a:pt x="352681" y="648528"/>
                    </a:lnTo>
                    <a:lnTo>
                      <a:pt x="350573" y="648528"/>
                    </a:lnTo>
                    <a:lnTo>
                      <a:pt x="347767" y="652033"/>
                    </a:lnTo>
                    <a:lnTo>
                      <a:pt x="343512" y="652008"/>
                    </a:lnTo>
                    <a:lnTo>
                      <a:pt x="340731" y="650623"/>
                    </a:lnTo>
                    <a:lnTo>
                      <a:pt x="339384" y="651309"/>
                    </a:lnTo>
                    <a:lnTo>
                      <a:pt x="338305" y="650280"/>
                    </a:lnTo>
                    <a:lnTo>
                      <a:pt x="339004" y="648858"/>
                    </a:lnTo>
                    <a:lnTo>
                      <a:pt x="336895" y="646750"/>
                    </a:lnTo>
                    <a:lnTo>
                      <a:pt x="336921" y="644667"/>
                    </a:lnTo>
                    <a:lnTo>
                      <a:pt x="336197" y="643943"/>
                    </a:lnTo>
                    <a:lnTo>
                      <a:pt x="336197" y="641860"/>
                    </a:lnTo>
                    <a:lnTo>
                      <a:pt x="333022" y="640793"/>
                    </a:lnTo>
                    <a:lnTo>
                      <a:pt x="331295" y="639041"/>
                    </a:lnTo>
                    <a:lnTo>
                      <a:pt x="331968" y="638355"/>
                    </a:lnTo>
                    <a:lnTo>
                      <a:pt x="332018" y="632729"/>
                    </a:lnTo>
                    <a:lnTo>
                      <a:pt x="328513" y="629211"/>
                    </a:lnTo>
                    <a:lnTo>
                      <a:pt x="328513" y="628538"/>
                    </a:lnTo>
                    <a:lnTo>
                      <a:pt x="326710" y="626785"/>
                    </a:lnTo>
                    <a:lnTo>
                      <a:pt x="323243" y="626785"/>
                    </a:lnTo>
                    <a:lnTo>
                      <a:pt x="319344" y="632018"/>
                    </a:lnTo>
                    <a:lnTo>
                      <a:pt x="319344" y="633427"/>
                    </a:lnTo>
                    <a:lnTo>
                      <a:pt x="318658" y="634151"/>
                    </a:lnTo>
                    <a:lnTo>
                      <a:pt x="318633" y="638330"/>
                    </a:lnTo>
                    <a:lnTo>
                      <a:pt x="317934" y="639054"/>
                    </a:lnTo>
                    <a:lnTo>
                      <a:pt x="317934" y="640463"/>
                    </a:lnTo>
                    <a:lnTo>
                      <a:pt x="318658" y="641136"/>
                    </a:lnTo>
                    <a:lnTo>
                      <a:pt x="318620" y="648871"/>
                    </a:lnTo>
                    <a:lnTo>
                      <a:pt x="317985" y="649607"/>
                    </a:lnTo>
                    <a:lnTo>
                      <a:pt x="317960" y="651677"/>
                    </a:lnTo>
                    <a:lnTo>
                      <a:pt x="317236" y="652338"/>
                    </a:lnTo>
                    <a:lnTo>
                      <a:pt x="317236" y="653786"/>
                    </a:lnTo>
                    <a:lnTo>
                      <a:pt x="315826" y="655868"/>
                    </a:lnTo>
                    <a:lnTo>
                      <a:pt x="315826" y="657278"/>
                    </a:lnTo>
                    <a:lnTo>
                      <a:pt x="314454" y="659374"/>
                    </a:lnTo>
                    <a:lnTo>
                      <a:pt x="314454" y="660783"/>
                    </a:lnTo>
                    <a:lnTo>
                      <a:pt x="313083" y="663590"/>
                    </a:lnTo>
                    <a:lnTo>
                      <a:pt x="310949" y="667819"/>
                    </a:lnTo>
                    <a:lnTo>
                      <a:pt x="307063" y="671667"/>
                    </a:lnTo>
                    <a:lnTo>
                      <a:pt x="302885" y="673775"/>
                    </a:lnTo>
                    <a:lnTo>
                      <a:pt x="300751" y="673750"/>
                    </a:lnTo>
                    <a:lnTo>
                      <a:pt x="300053" y="674474"/>
                    </a:lnTo>
                    <a:lnTo>
                      <a:pt x="296598" y="674448"/>
                    </a:lnTo>
                    <a:lnTo>
                      <a:pt x="295862" y="673775"/>
                    </a:lnTo>
                    <a:lnTo>
                      <a:pt x="295163" y="674448"/>
                    </a:lnTo>
                    <a:lnTo>
                      <a:pt x="294846" y="673432"/>
                    </a:lnTo>
                    <a:lnTo>
                      <a:pt x="295493" y="671972"/>
                    </a:lnTo>
                    <a:lnTo>
                      <a:pt x="294795" y="671299"/>
                    </a:lnTo>
                    <a:lnTo>
                      <a:pt x="294820" y="669902"/>
                    </a:lnTo>
                    <a:lnTo>
                      <a:pt x="294134" y="668492"/>
                    </a:lnTo>
                    <a:lnTo>
                      <a:pt x="292382" y="667413"/>
                    </a:lnTo>
                    <a:lnTo>
                      <a:pt x="288127" y="667438"/>
                    </a:lnTo>
                    <a:lnTo>
                      <a:pt x="287454" y="668162"/>
                    </a:lnTo>
                    <a:lnTo>
                      <a:pt x="285346" y="668162"/>
                    </a:lnTo>
                    <a:lnTo>
                      <a:pt x="282539" y="669546"/>
                    </a:lnTo>
                    <a:lnTo>
                      <a:pt x="281142" y="669546"/>
                    </a:lnTo>
                    <a:lnTo>
                      <a:pt x="277256" y="672709"/>
                    </a:lnTo>
                    <a:lnTo>
                      <a:pt x="276558" y="674829"/>
                    </a:lnTo>
                    <a:lnTo>
                      <a:pt x="273421" y="677941"/>
                    </a:lnTo>
                    <a:lnTo>
                      <a:pt x="271287" y="678665"/>
                    </a:lnTo>
                    <a:lnTo>
                      <a:pt x="270258" y="679719"/>
                    </a:lnTo>
                    <a:lnTo>
                      <a:pt x="270258" y="681840"/>
                    </a:lnTo>
                    <a:lnTo>
                      <a:pt x="270944" y="683250"/>
                    </a:lnTo>
                    <a:lnTo>
                      <a:pt x="273065" y="684608"/>
                    </a:lnTo>
                    <a:lnTo>
                      <a:pt x="273065" y="685345"/>
                    </a:lnTo>
                    <a:lnTo>
                      <a:pt x="270258" y="688863"/>
                    </a:lnTo>
                    <a:lnTo>
                      <a:pt x="270246" y="691670"/>
                    </a:lnTo>
                    <a:lnTo>
                      <a:pt x="271643" y="694464"/>
                    </a:lnTo>
                    <a:lnTo>
                      <a:pt x="270970" y="695124"/>
                    </a:lnTo>
                    <a:lnTo>
                      <a:pt x="270970" y="696572"/>
                    </a:lnTo>
                    <a:lnTo>
                      <a:pt x="268480" y="699023"/>
                    </a:lnTo>
                    <a:lnTo>
                      <a:pt x="264302" y="699010"/>
                    </a:lnTo>
                    <a:lnTo>
                      <a:pt x="262219" y="696204"/>
                    </a:lnTo>
                    <a:lnTo>
                      <a:pt x="261470" y="696242"/>
                    </a:lnTo>
                    <a:lnTo>
                      <a:pt x="260403" y="695175"/>
                    </a:lnTo>
                    <a:lnTo>
                      <a:pt x="260416" y="694438"/>
                    </a:lnTo>
                    <a:lnTo>
                      <a:pt x="257990" y="693371"/>
                    </a:lnTo>
                    <a:lnTo>
                      <a:pt x="256580" y="694819"/>
                    </a:lnTo>
                    <a:lnTo>
                      <a:pt x="255857" y="694794"/>
                    </a:lnTo>
                    <a:lnTo>
                      <a:pt x="254155" y="697245"/>
                    </a:lnTo>
                    <a:lnTo>
                      <a:pt x="254129" y="699379"/>
                    </a:lnTo>
                    <a:lnTo>
                      <a:pt x="257609" y="702884"/>
                    </a:lnTo>
                    <a:lnTo>
                      <a:pt x="259743" y="708446"/>
                    </a:lnTo>
                    <a:lnTo>
                      <a:pt x="261140" y="711304"/>
                    </a:lnTo>
                    <a:lnTo>
                      <a:pt x="261127" y="713387"/>
                    </a:lnTo>
                    <a:lnTo>
                      <a:pt x="261825" y="714060"/>
                    </a:lnTo>
                    <a:lnTo>
                      <a:pt x="259743" y="718314"/>
                    </a:lnTo>
                    <a:lnTo>
                      <a:pt x="259717" y="719724"/>
                    </a:lnTo>
                    <a:lnTo>
                      <a:pt x="260467" y="720448"/>
                    </a:lnTo>
                    <a:lnTo>
                      <a:pt x="260441" y="721794"/>
                    </a:lnTo>
                    <a:lnTo>
                      <a:pt x="261851" y="724601"/>
                    </a:lnTo>
                    <a:lnTo>
                      <a:pt x="264327" y="727090"/>
                    </a:lnTo>
                    <a:lnTo>
                      <a:pt x="270639" y="727065"/>
                    </a:lnTo>
                    <a:lnTo>
                      <a:pt x="271312" y="726353"/>
                    </a:lnTo>
                    <a:lnTo>
                      <a:pt x="274094" y="725630"/>
                    </a:lnTo>
                    <a:lnTo>
                      <a:pt x="274449" y="724626"/>
                    </a:lnTo>
                    <a:lnTo>
                      <a:pt x="276900" y="722848"/>
                    </a:lnTo>
                    <a:lnTo>
                      <a:pt x="281841" y="722874"/>
                    </a:lnTo>
                    <a:lnTo>
                      <a:pt x="282539" y="722150"/>
                    </a:lnTo>
                    <a:lnTo>
                      <a:pt x="286718" y="722175"/>
                    </a:lnTo>
                    <a:lnTo>
                      <a:pt x="287429" y="722874"/>
                    </a:lnTo>
                    <a:lnTo>
                      <a:pt x="288826" y="722874"/>
                    </a:lnTo>
                    <a:lnTo>
                      <a:pt x="292318" y="727065"/>
                    </a:lnTo>
                    <a:lnTo>
                      <a:pt x="293055" y="727065"/>
                    </a:lnTo>
                    <a:lnTo>
                      <a:pt x="295544" y="730214"/>
                    </a:lnTo>
                    <a:lnTo>
                      <a:pt x="294795" y="731649"/>
                    </a:lnTo>
                    <a:lnTo>
                      <a:pt x="295163" y="734799"/>
                    </a:lnTo>
                    <a:lnTo>
                      <a:pt x="298630" y="734774"/>
                    </a:lnTo>
                    <a:close/>
                    <a:moveTo>
                      <a:pt x="993446" y="1214906"/>
                    </a:moveTo>
                    <a:lnTo>
                      <a:pt x="992394" y="1213843"/>
                    </a:lnTo>
                    <a:lnTo>
                      <a:pt x="991131" y="1213169"/>
                    </a:lnTo>
                    <a:lnTo>
                      <a:pt x="990053" y="1213093"/>
                    </a:lnTo>
                    <a:lnTo>
                      <a:pt x="988559" y="1213843"/>
                    </a:lnTo>
                    <a:lnTo>
                      <a:pt x="987645" y="1214673"/>
                    </a:lnTo>
                    <a:lnTo>
                      <a:pt x="986662" y="1214576"/>
                    </a:lnTo>
                    <a:lnTo>
                      <a:pt x="984755" y="1214033"/>
                    </a:lnTo>
                    <a:lnTo>
                      <a:pt x="982582" y="1213349"/>
                    </a:lnTo>
                    <a:lnTo>
                      <a:pt x="982684" y="1208735"/>
                    </a:lnTo>
                    <a:lnTo>
                      <a:pt x="981823" y="1207197"/>
                    </a:lnTo>
                    <a:lnTo>
                      <a:pt x="980947" y="1205525"/>
                    </a:lnTo>
                    <a:lnTo>
                      <a:pt x="980222" y="1203666"/>
                    </a:lnTo>
                    <a:lnTo>
                      <a:pt x="979739" y="1202529"/>
                    </a:lnTo>
                    <a:lnTo>
                      <a:pt x="978773" y="1200943"/>
                    </a:lnTo>
                    <a:lnTo>
                      <a:pt x="977997" y="1199569"/>
                    </a:lnTo>
                    <a:lnTo>
                      <a:pt x="977229" y="1197363"/>
                    </a:lnTo>
                    <a:lnTo>
                      <a:pt x="976789" y="1194505"/>
                    </a:lnTo>
                    <a:lnTo>
                      <a:pt x="976799" y="1192255"/>
                    </a:lnTo>
                    <a:lnTo>
                      <a:pt x="976654" y="1190534"/>
                    </a:lnTo>
                    <a:lnTo>
                      <a:pt x="977451" y="1188719"/>
                    </a:lnTo>
                    <a:lnTo>
                      <a:pt x="979004" y="1186937"/>
                    </a:lnTo>
                    <a:lnTo>
                      <a:pt x="979932" y="1185634"/>
                    </a:lnTo>
                    <a:lnTo>
                      <a:pt x="980106" y="1184202"/>
                    </a:lnTo>
                    <a:lnTo>
                      <a:pt x="980485" y="1182737"/>
                    </a:lnTo>
                    <a:lnTo>
                      <a:pt x="980058" y="1181476"/>
                    </a:lnTo>
                    <a:lnTo>
                      <a:pt x="979602" y="1179797"/>
                    </a:lnTo>
                    <a:lnTo>
                      <a:pt x="979399" y="1178146"/>
                    </a:lnTo>
                    <a:lnTo>
                      <a:pt x="979155" y="1176303"/>
                    </a:lnTo>
                    <a:lnTo>
                      <a:pt x="980016" y="1174856"/>
                    </a:lnTo>
                    <a:lnTo>
                      <a:pt x="980481" y="1173314"/>
                    </a:lnTo>
                    <a:lnTo>
                      <a:pt x="980793" y="1171118"/>
                    </a:lnTo>
                    <a:lnTo>
                      <a:pt x="980924" y="1169355"/>
                    </a:lnTo>
                    <a:lnTo>
                      <a:pt x="981441" y="1168065"/>
                    </a:lnTo>
                    <a:lnTo>
                      <a:pt x="981634" y="1166643"/>
                    </a:lnTo>
                    <a:lnTo>
                      <a:pt x="981522" y="1165155"/>
                    </a:lnTo>
                    <a:lnTo>
                      <a:pt x="981827" y="1163220"/>
                    </a:lnTo>
                    <a:lnTo>
                      <a:pt x="982662" y="1161123"/>
                    </a:lnTo>
                    <a:lnTo>
                      <a:pt x="983021" y="1158802"/>
                    </a:lnTo>
                    <a:lnTo>
                      <a:pt x="982954" y="1157003"/>
                    </a:lnTo>
                    <a:lnTo>
                      <a:pt x="982903" y="1155757"/>
                    </a:lnTo>
                    <a:lnTo>
                      <a:pt x="983220" y="1154177"/>
                    </a:lnTo>
                    <a:lnTo>
                      <a:pt x="983910" y="1152267"/>
                    </a:lnTo>
                    <a:lnTo>
                      <a:pt x="984906" y="1150826"/>
                    </a:lnTo>
                    <a:lnTo>
                      <a:pt x="985879" y="1149840"/>
                    </a:lnTo>
                    <a:lnTo>
                      <a:pt x="986033" y="1148671"/>
                    </a:lnTo>
                    <a:lnTo>
                      <a:pt x="986313" y="1147082"/>
                    </a:lnTo>
                    <a:lnTo>
                      <a:pt x="986338" y="1145534"/>
                    </a:lnTo>
                    <a:lnTo>
                      <a:pt x="985870" y="1143964"/>
                    </a:lnTo>
                    <a:lnTo>
                      <a:pt x="985070" y="1142340"/>
                    </a:lnTo>
                    <a:lnTo>
                      <a:pt x="983985" y="1140522"/>
                    </a:lnTo>
                    <a:lnTo>
                      <a:pt x="983038" y="1139042"/>
                    </a:lnTo>
                    <a:lnTo>
                      <a:pt x="981794" y="1137112"/>
                    </a:lnTo>
                    <a:lnTo>
                      <a:pt x="980771" y="1135747"/>
                    </a:lnTo>
                    <a:lnTo>
                      <a:pt x="979785" y="1134238"/>
                    </a:lnTo>
                    <a:lnTo>
                      <a:pt x="978976" y="1132700"/>
                    </a:lnTo>
                    <a:lnTo>
                      <a:pt x="978058" y="1131028"/>
                    </a:lnTo>
                    <a:lnTo>
                      <a:pt x="977262" y="1130061"/>
                    </a:lnTo>
                    <a:lnTo>
                      <a:pt x="976873" y="1129208"/>
                    </a:lnTo>
                    <a:lnTo>
                      <a:pt x="976121" y="1128385"/>
                    </a:lnTo>
                    <a:lnTo>
                      <a:pt x="974747" y="1128334"/>
                    </a:lnTo>
                    <a:lnTo>
                      <a:pt x="973648" y="1128032"/>
                    </a:lnTo>
                    <a:lnTo>
                      <a:pt x="972968" y="1127004"/>
                    </a:lnTo>
                    <a:lnTo>
                      <a:pt x="972383" y="1125319"/>
                    </a:lnTo>
                    <a:lnTo>
                      <a:pt x="971818" y="1123357"/>
                    </a:lnTo>
                    <a:lnTo>
                      <a:pt x="971362" y="1122205"/>
                    </a:lnTo>
                    <a:lnTo>
                      <a:pt x="970484" y="1120735"/>
                    </a:lnTo>
                    <a:lnTo>
                      <a:pt x="969703" y="1119745"/>
                    </a:lnTo>
                    <a:lnTo>
                      <a:pt x="969979" y="1118865"/>
                    </a:lnTo>
                    <a:lnTo>
                      <a:pt x="970351" y="1118188"/>
                    </a:lnTo>
                    <a:lnTo>
                      <a:pt x="969953" y="1117491"/>
                    </a:lnTo>
                    <a:lnTo>
                      <a:pt x="968925" y="1116627"/>
                    </a:lnTo>
                    <a:lnTo>
                      <a:pt x="968528" y="1115352"/>
                    </a:lnTo>
                    <a:lnTo>
                      <a:pt x="967626" y="1114913"/>
                    </a:lnTo>
                    <a:lnTo>
                      <a:pt x="966832" y="1114274"/>
                    </a:lnTo>
                    <a:lnTo>
                      <a:pt x="966338" y="1113125"/>
                    </a:lnTo>
                    <a:lnTo>
                      <a:pt x="965734" y="1111070"/>
                    </a:lnTo>
                    <a:lnTo>
                      <a:pt x="965757" y="1109400"/>
                    </a:lnTo>
                    <a:lnTo>
                      <a:pt x="965927" y="1108488"/>
                    </a:lnTo>
                    <a:lnTo>
                      <a:pt x="966040" y="1106710"/>
                    </a:lnTo>
                    <a:lnTo>
                      <a:pt x="965670" y="1104628"/>
                    </a:lnTo>
                    <a:lnTo>
                      <a:pt x="965156" y="1102493"/>
                    </a:lnTo>
                    <a:lnTo>
                      <a:pt x="964595" y="1100798"/>
                    </a:lnTo>
                    <a:lnTo>
                      <a:pt x="963991" y="1099327"/>
                    </a:lnTo>
                    <a:lnTo>
                      <a:pt x="962466" y="1097787"/>
                    </a:lnTo>
                    <a:lnTo>
                      <a:pt x="961554" y="1096961"/>
                    </a:lnTo>
                    <a:lnTo>
                      <a:pt x="960767" y="1094967"/>
                    </a:lnTo>
                    <a:lnTo>
                      <a:pt x="960359" y="1093324"/>
                    </a:lnTo>
                    <a:lnTo>
                      <a:pt x="960439" y="1092078"/>
                    </a:lnTo>
                    <a:lnTo>
                      <a:pt x="960386" y="1090896"/>
                    </a:lnTo>
                    <a:lnTo>
                      <a:pt x="960828" y="1090248"/>
                    </a:lnTo>
                    <a:lnTo>
                      <a:pt x="962386" y="1090341"/>
                    </a:lnTo>
                    <a:lnTo>
                      <a:pt x="964469" y="1091099"/>
                    </a:lnTo>
                    <a:lnTo>
                      <a:pt x="966145" y="1091602"/>
                    </a:lnTo>
                    <a:lnTo>
                      <a:pt x="968723" y="1091744"/>
                    </a:lnTo>
                    <a:lnTo>
                      <a:pt x="970259" y="1092097"/>
                    </a:lnTo>
                    <a:lnTo>
                      <a:pt x="972837" y="1092528"/>
                    </a:lnTo>
                    <a:lnTo>
                      <a:pt x="975049" y="1092919"/>
                    </a:lnTo>
                    <a:lnTo>
                      <a:pt x="976705" y="1093240"/>
                    </a:lnTo>
                    <a:lnTo>
                      <a:pt x="977411" y="1092499"/>
                    </a:lnTo>
                    <a:lnTo>
                      <a:pt x="977201" y="1090961"/>
                    </a:lnTo>
                    <a:lnTo>
                      <a:pt x="977046" y="1089663"/>
                    </a:lnTo>
                    <a:lnTo>
                      <a:pt x="977161" y="1087448"/>
                    </a:lnTo>
                    <a:lnTo>
                      <a:pt x="977098" y="1085804"/>
                    </a:lnTo>
                    <a:lnTo>
                      <a:pt x="977287" y="1083746"/>
                    </a:lnTo>
                    <a:lnTo>
                      <a:pt x="977695" y="1081453"/>
                    </a:lnTo>
                    <a:lnTo>
                      <a:pt x="978384" y="1079299"/>
                    </a:lnTo>
                    <a:lnTo>
                      <a:pt x="979046" y="1077896"/>
                    </a:lnTo>
                    <a:lnTo>
                      <a:pt x="979598" y="1076495"/>
                    </a:lnTo>
                    <a:lnTo>
                      <a:pt x="979338" y="1074987"/>
                    </a:lnTo>
                    <a:lnTo>
                      <a:pt x="978302" y="1073978"/>
                    </a:lnTo>
                    <a:lnTo>
                      <a:pt x="977537" y="1073571"/>
                    </a:lnTo>
                    <a:lnTo>
                      <a:pt x="976754" y="1073182"/>
                    </a:lnTo>
                    <a:lnTo>
                      <a:pt x="975621" y="1071963"/>
                    </a:lnTo>
                    <a:lnTo>
                      <a:pt x="974574" y="1071303"/>
                    </a:lnTo>
                    <a:lnTo>
                      <a:pt x="973861" y="1070373"/>
                    </a:lnTo>
                    <a:lnTo>
                      <a:pt x="973774" y="1069849"/>
                    </a:lnTo>
                    <a:lnTo>
                      <a:pt x="974089" y="1069358"/>
                    </a:lnTo>
                    <a:lnTo>
                      <a:pt x="974699" y="1068324"/>
                    </a:lnTo>
                    <a:lnTo>
                      <a:pt x="976661" y="1066895"/>
                    </a:lnTo>
                    <a:lnTo>
                      <a:pt x="978645" y="1065710"/>
                    </a:lnTo>
                    <a:lnTo>
                      <a:pt x="979910" y="1064574"/>
                    </a:lnTo>
                    <a:lnTo>
                      <a:pt x="981971" y="1063842"/>
                    </a:lnTo>
                    <a:lnTo>
                      <a:pt x="984090" y="1063033"/>
                    </a:lnTo>
                    <a:lnTo>
                      <a:pt x="985776" y="1062407"/>
                    </a:lnTo>
                    <a:lnTo>
                      <a:pt x="986206" y="1062166"/>
                    </a:lnTo>
                    <a:lnTo>
                      <a:pt x="987015" y="1061533"/>
                    </a:lnTo>
                    <a:lnTo>
                      <a:pt x="987670" y="1061569"/>
                    </a:lnTo>
                    <a:lnTo>
                      <a:pt x="988987" y="1059783"/>
                    </a:lnTo>
                    <a:lnTo>
                      <a:pt x="990599" y="1058066"/>
                    </a:lnTo>
                    <a:lnTo>
                      <a:pt x="992682" y="1055256"/>
                    </a:lnTo>
                    <a:lnTo>
                      <a:pt x="995167" y="1052309"/>
                    </a:lnTo>
                    <a:lnTo>
                      <a:pt x="996936" y="1049847"/>
                    </a:lnTo>
                    <a:lnTo>
                      <a:pt x="999865" y="1046305"/>
                    </a:lnTo>
                    <a:lnTo>
                      <a:pt x="1001409" y="1044256"/>
                    </a:lnTo>
                    <a:lnTo>
                      <a:pt x="1002424" y="1042159"/>
                    </a:lnTo>
                    <a:lnTo>
                      <a:pt x="1002632" y="1040680"/>
                    </a:lnTo>
                    <a:lnTo>
                      <a:pt x="1002617" y="1038747"/>
                    </a:lnTo>
                    <a:lnTo>
                      <a:pt x="1002662" y="1035747"/>
                    </a:lnTo>
                    <a:lnTo>
                      <a:pt x="1002668" y="1033031"/>
                    </a:lnTo>
                    <a:lnTo>
                      <a:pt x="1002569" y="1030389"/>
                    </a:lnTo>
                    <a:lnTo>
                      <a:pt x="1002289" y="1027654"/>
                    </a:lnTo>
                    <a:lnTo>
                      <a:pt x="1002180" y="1024481"/>
                    </a:lnTo>
                    <a:lnTo>
                      <a:pt x="1002450" y="1021260"/>
                    </a:lnTo>
                    <a:lnTo>
                      <a:pt x="1002321" y="1018901"/>
                    </a:lnTo>
                    <a:lnTo>
                      <a:pt x="1002189" y="1015497"/>
                    </a:lnTo>
                    <a:lnTo>
                      <a:pt x="1002033" y="1012389"/>
                    </a:lnTo>
                    <a:lnTo>
                      <a:pt x="1001441" y="1008706"/>
                    </a:lnTo>
                    <a:lnTo>
                      <a:pt x="1002006" y="1006164"/>
                    </a:lnTo>
                    <a:lnTo>
                      <a:pt x="1002954" y="1003361"/>
                    </a:lnTo>
                    <a:lnTo>
                      <a:pt x="1003910" y="1000371"/>
                    </a:lnTo>
                    <a:lnTo>
                      <a:pt x="1004630" y="997995"/>
                    </a:lnTo>
                    <a:lnTo>
                      <a:pt x="1005538" y="994951"/>
                    </a:lnTo>
                    <a:lnTo>
                      <a:pt x="1005956" y="992389"/>
                    </a:lnTo>
                    <a:lnTo>
                      <a:pt x="1006068" y="990610"/>
                    </a:lnTo>
                    <a:lnTo>
                      <a:pt x="1006055" y="988122"/>
                    </a:lnTo>
                    <a:lnTo>
                      <a:pt x="1006065" y="987332"/>
                    </a:lnTo>
                    <a:lnTo>
                      <a:pt x="1006389" y="986389"/>
                    </a:lnTo>
                    <a:lnTo>
                      <a:pt x="1006595" y="985874"/>
                    </a:lnTo>
                    <a:lnTo>
                      <a:pt x="1006967" y="984802"/>
                    </a:lnTo>
                    <a:lnTo>
                      <a:pt x="1007635" y="983383"/>
                    </a:lnTo>
                    <a:lnTo>
                      <a:pt x="1007921" y="982008"/>
                    </a:lnTo>
                    <a:lnTo>
                      <a:pt x="1008021" y="980788"/>
                    </a:lnTo>
                    <a:lnTo>
                      <a:pt x="1007914" y="979504"/>
                    </a:lnTo>
                    <a:lnTo>
                      <a:pt x="1007612" y="978380"/>
                    </a:lnTo>
                    <a:lnTo>
                      <a:pt x="1006614" y="977645"/>
                    </a:lnTo>
                    <a:lnTo>
                      <a:pt x="1005605" y="977035"/>
                    </a:lnTo>
                    <a:lnTo>
                      <a:pt x="1005294" y="975671"/>
                    </a:lnTo>
                    <a:lnTo>
                      <a:pt x="1004706" y="974440"/>
                    </a:lnTo>
                    <a:lnTo>
                      <a:pt x="1003336" y="973629"/>
                    </a:lnTo>
                    <a:lnTo>
                      <a:pt x="1001554" y="973375"/>
                    </a:lnTo>
                    <a:lnTo>
                      <a:pt x="999800" y="972713"/>
                    </a:lnTo>
                    <a:lnTo>
                      <a:pt x="998314" y="972104"/>
                    </a:lnTo>
                    <a:lnTo>
                      <a:pt x="996844" y="971282"/>
                    </a:lnTo>
                    <a:lnTo>
                      <a:pt x="994946" y="970274"/>
                    </a:lnTo>
                    <a:lnTo>
                      <a:pt x="993556" y="969788"/>
                    </a:lnTo>
                    <a:lnTo>
                      <a:pt x="992820" y="968896"/>
                    </a:lnTo>
                    <a:lnTo>
                      <a:pt x="992982" y="967280"/>
                    </a:lnTo>
                    <a:lnTo>
                      <a:pt x="993559" y="966227"/>
                    </a:lnTo>
                    <a:lnTo>
                      <a:pt x="994728" y="964885"/>
                    </a:lnTo>
                    <a:lnTo>
                      <a:pt x="995541" y="964095"/>
                    </a:lnTo>
                    <a:lnTo>
                      <a:pt x="997030" y="962519"/>
                    </a:lnTo>
                    <a:lnTo>
                      <a:pt x="997974" y="961652"/>
                    </a:lnTo>
                    <a:lnTo>
                      <a:pt x="999365" y="960115"/>
                    </a:lnTo>
                    <a:lnTo>
                      <a:pt x="1000266" y="959216"/>
                    </a:lnTo>
                    <a:lnTo>
                      <a:pt x="1001640" y="957642"/>
                    </a:lnTo>
                    <a:lnTo>
                      <a:pt x="1001903" y="957121"/>
                    </a:lnTo>
                    <a:lnTo>
                      <a:pt x="1002720" y="956155"/>
                    </a:lnTo>
                    <a:lnTo>
                      <a:pt x="1003464" y="955644"/>
                    </a:lnTo>
                    <a:lnTo>
                      <a:pt x="1004443" y="954766"/>
                    </a:lnTo>
                    <a:lnTo>
                      <a:pt x="1005828" y="953770"/>
                    </a:lnTo>
                    <a:lnTo>
                      <a:pt x="1006190" y="953365"/>
                    </a:lnTo>
                    <a:lnTo>
                      <a:pt x="1006242" y="951654"/>
                    </a:lnTo>
                    <a:lnTo>
                      <a:pt x="1006126" y="949660"/>
                    </a:lnTo>
                    <a:lnTo>
                      <a:pt x="1006078" y="948280"/>
                    </a:lnTo>
                    <a:lnTo>
                      <a:pt x="1005689" y="945996"/>
                    </a:lnTo>
                    <a:lnTo>
                      <a:pt x="1005307" y="944265"/>
                    </a:lnTo>
                    <a:lnTo>
                      <a:pt x="1004996" y="942998"/>
                    </a:lnTo>
                    <a:lnTo>
                      <a:pt x="1004706" y="942050"/>
                    </a:lnTo>
                    <a:lnTo>
                      <a:pt x="1003998" y="942088"/>
                    </a:lnTo>
                    <a:lnTo>
                      <a:pt x="1002803" y="941739"/>
                    </a:lnTo>
                    <a:lnTo>
                      <a:pt x="1001750" y="941100"/>
                    </a:lnTo>
                    <a:lnTo>
                      <a:pt x="1000327" y="940708"/>
                    </a:lnTo>
                    <a:lnTo>
                      <a:pt x="999201" y="940330"/>
                    </a:lnTo>
                    <a:lnTo>
                      <a:pt x="997184" y="939254"/>
                    </a:lnTo>
                    <a:lnTo>
                      <a:pt x="995617" y="938672"/>
                    </a:lnTo>
                    <a:lnTo>
                      <a:pt x="994207" y="937870"/>
                    </a:lnTo>
                    <a:lnTo>
                      <a:pt x="992066" y="936714"/>
                    </a:lnTo>
                    <a:lnTo>
                      <a:pt x="990442" y="935562"/>
                    </a:lnTo>
                    <a:lnTo>
                      <a:pt x="988387" y="934091"/>
                    </a:lnTo>
                    <a:lnTo>
                      <a:pt x="986723" y="932579"/>
                    </a:lnTo>
                    <a:lnTo>
                      <a:pt x="985782" y="931621"/>
                    </a:lnTo>
                    <a:lnTo>
                      <a:pt x="984177" y="930518"/>
                    </a:lnTo>
                    <a:lnTo>
                      <a:pt x="981663" y="929150"/>
                    </a:lnTo>
                    <a:lnTo>
                      <a:pt x="979079" y="928440"/>
                    </a:lnTo>
                    <a:lnTo>
                      <a:pt x="976856" y="927974"/>
                    </a:lnTo>
                    <a:lnTo>
                      <a:pt x="974301" y="927650"/>
                    </a:lnTo>
                    <a:lnTo>
                      <a:pt x="972419" y="927463"/>
                    </a:lnTo>
                    <a:lnTo>
                      <a:pt x="970872" y="927383"/>
                    </a:lnTo>
                    <a:lnTo>
                      <a:pt x="968278" y="927362"/>
                    </a:lnTo>
                    <a:lnTo>
                      <a:pt x="966486" y="927078"/>
                    </a:lnTo>
                    <a:lnTo>
                      <a:pt x="965028" y="926614"/>
                    </a:lnTo>
                    <a:lnTo>
                      <a:pt x="963863" y="926263"/>
                    </a:lnTo>
                    <a:lnTo>
                      <a:pt x="962491" y="925885"/>
                    </a:lnTo>
                    <a:lnTo>
                      <a:pt x="961531" y="925727"/>
                    </a:lnTo>
                    <a:lnTo>
                      <a:pt x="960672" y="926208"/>
                    </a:lnTo>
                    <a:lnTo>
                      <a:pt x="960071" y="927583"/>
                    </a:lnTo>
                    <a:lnTo>
                      <a:pt x="959932" y="929062"/>
                    </a:lnTo>
                    <a:lnTo>
                      <a:pt x="959508" y="930810"/>
                    </a:lnTo>
                    <a:lnTo>
                      <a:pt x="959134" y="932280"/>
                    </a:lnTo>
                    <a:lnTo>
                      <a:pt x="958670" y="933818"/>
                    </a:lnTo>
                    <a:lnTo>
                      <a:pt x="957495" y="934890"/>
                    </a:lnTo>
                    <a:lnTo>
                      <a:pt x="956182" y="935243"/>
                    </a:lnTo>
                    <a:lnTo>
                      <a:pt x="955007" y="935234"/>
                    </a:lnTo>
                    <a:lnTo>
                      <a:pt x="953736" y="934678"/>
                    </a:lnTo>
                    <a:lnTo>
                      <a:pt x="952579" y="934341"/>
                    </a:lnTo>
                    <a:lnTo>
                      <a:pt x="951902" y="934126"/>
                    </a:lnTo>
                    <a:lnTo>
                      <a:pt x="950923" y="933837"/>
                    </a:lnTo>
                    <a:lnTo>
                      <a:pt x="950078" y="933747"/>
                    </a:lnTo>
                    <a:lnTo>
                      <a:pt x="948791" y="933751"/>
                    </a:lnTo>
                    <a:lnTo>
                      <a:pt x="947471" y="933751"/>
                    </a:lnTo>
                    <a:lnTo>
                      <a:pt x="946964" y="933754"/>
                    </a:lnTo>
                    <a:lnTo>
                      <a:pt x="945609" y="933795"/>
                    </a:lnTo>
                    <a:lnTo>
                      <a:pt x="944713" y="933995"/>
                    </a:lnTo>
                    <a:lnTo>
                      <a:pt x="943380" y="934014"/>
                    </a:lnTo>
                    <a:lnTo>
                      <a:pt x="942880" y="934062"/>
                    </a:lnTo>
                    <a:lnTo>
                      <a:pt x="941651" y="934338"/>
                    </a:lnTo>
                    <a:lnTo>
                      <a:pt x="940687" y="934554"/>
                    </a:lnTo>
                    <a:lnTo>
                      <a:pt x="939907" y="934730"/>
                    </a:lnTo>
                    <a:lnTo>
                      <a:pt x="939466" y="934829"/>
                    </a:lnTo>
                    <a:lnTo>
                      <a:pt x="939140" y="934364"/>
                    </a:lnTo>
                    <a:lnTo>
                      <a:pt x="938414" y="933268"/>
                    </a:lnTo>
                    <a:lnTo>
                      <a:pt x="937476" y="932071"/>
                    </a:lnTo>
                    <a:lnTo>
                      <a:pt x="936159" y="930697"/>
                    </a:lnTo>
                    <a:lnTo>
                      <a:pt x="934949" y="929404"/>
                    </a:lnTo>
                    <a:lnTo>
                      <a:pt x="933251" y="927544"/>
                    </a:lnTo>
                    <a:lnTo>
                      <a:pt x="931610" y="925524"/>
                    </a:lnTo>
                    <a:lnTo>
                      <a:pt x="929606" y="923414"/>
                    </a:lnTo>
                    <a:lnTo>
                      <a:pt x="927362" y="920805"/>
                    </a:lnTo>
                    <a:lnTo>
                      <a:pt x="926553" y="919630"/>
                    </a:lnTo>
                    <a:lnTo>
                      <a:pt x="926065" y="919668"/>
                    </a:lnTo>
                    <a:lnTo>
                      <a:pt x="924353" y="917424"/>
                    </a:lnTo>
                    <a:lnTo>
                      <a:pt x="921916" y="914579"/>
                    </a:lnTo>
                    <a:lnTo>
                      <a:pt x="919872" y="912550"/>
                    </a:lnTo>
                    <a:lnTo>
                      <a:pt x="918609" y="911766"/>
                    </a:lnTo>
                    <a:lnTo>
                      <a:pt x="916680" y="910768"/>
                    </a:lnTo>
                    <a:lnTo>
                      <a:pt x="915084" y="910071"/>
                    </a:lnTo>
                    <a:lnTo>
                      <a:pt x="913861" y="909364"/>
                    </a:lnTo>
                    <a:lnTo>
                      <a:pt x="911886" y="907471"/>
                    </a:lnTo>
                    <a:lnTo>
                      <a:pt x="910329" y="906337"/>
                    </a:lnTo>
                    <a:lnTo>
                      <a:pt x="908704" y="905591"/>
                    </a:lnTo>
                    <a:lnTo>
                      <a:pt x="906843" y="904828"/>
                    </a:lnTo>
                    <a:lnTo>
                      <a:pt x="905561" y="904102"/>
                    </a:lnTo>
                    <a:lnTo>
                      <a:pt x="903243" y="902301"/>
                    </a:lnTo>
                    <a:lnTo>
                      <a:pt x="901538" y="900676"/>
                    </a:lnTo>
                    <a:lnTo>
                      <a:pt x="899563" y="899090"/>
                    </a:lnTo>
                    <a:lnTo>
                      <a:pt x="898193" y="898113"/>
                    </a:lnTo>
                    <a:lnTo>
                      <a:pt x="897107" y="897048"/>
                    </a:lnTo>
                    <a:lnTo>
                      <a:pt x="895598" y="896197"/>
                    </a:lnTo>
                    <a:lnTo>
                      <a:pt x="894188" y="895424"/>
                    </a:lnTo>
                    <a:lnTo>
                      <a:pt x="893003" y="894861"/>
                    </a:lnTo>
                    <a:lnTo>
                      <a:pt x="891048" y="893468"/>
                    </a:lnTo>
                    <a:lnTo>
                      <a:pt x="889696" y="891564"/>
                    </a:lnTo>
                    <a:lnTo>
                      <a:pt x="888887" y="889968"/>
                    </a:lnTo>
                    <a:lnTo>
                      <a:pt x="887751" y="888729"/>
                    </a:lnTo>
                    <a:lnTo>
                      <a:pt x="886255" y="887242"/>
                    </a:lnTo>
                    <a:lnTo>
                      <a:pt x="884767" y="886272"/>
                    </a:lnTo>
                    <a:lnTo>
                      <a:pt x="883221" y="885557"/>
                    </a:lnTo>
                    <a:lnTo>
                      <a:pt x="881605" y="884841"/>
                    </a:lnTo>
                    <a:lnTo>
                      <a:pt x="879325" y="884044"/>
                    </a:lnTo>
                    <a:lnTo>
                      <a:pt x="877649" y="883414"/>
                    </a:lnTo>
                    <a:lnTo>
                      <a:pt x="875566" y="882426"/>
                    </a:lnTo>
                    <a:lnTo>
                      <a:pt x="874371" y="881809"/>
                    </a:lnTo>
                    <a:lnTo>
                      <a:pt x="873062" y="880965"/>
                    </a:lnTo>
                    <a:lnTo>
                      <a:pt x="872429" y="880618"/>
                    </a:lnTo>
                    <a:lnTo>
                      <a:pt x="872159" y="879594"/>
                    </a:lnTo>
                    <a:lnTo>
                      <a:pt x="872072" y="878792"/>
                    </a:lnTo>
                    <a:lnTo>
                      <a:pt x="872384" y="878467"/>
                    </a:lnTo>
                    <a:lnTo>
                      <a:pt x="873190" y="877623"/>
                    </a:lnTo>
                    <a:lnTo>
                      <a:pt x="873600" y="877003"/>
                    </a:lnTo>
                    <a:lnTo>
                      <a:pt x="873671" y="876560"/>
                    </a:lnTo>
                    <a:lnTo>
                      <a:pt x="874230" y="876031"/>
                    </a:lnTo>
                    <a:lnTo>
                      <a:pt x="875113" y="875285"/>
                    </a:lnTo>
                    <a:lnTo>
                      <a:pt x="875877" y="874438"/>
                    </a:lnTo>
                    <a:lnTo>
                      <a:pt x="875758" y="873962"/>
                    </a:lnTo>
                    <a:lnTo>
                      <a:pt x="875035" y="873516"/>
                    </a:lnTo>
                    <a:lnTo>
                      <a:pt x="874722" y="873073"/>
                    </a:lnTo>
                    <a:lnTo>
                      <a:pt x="874859" y="872569"/>
                    </a:lnTo>
                    <a:lnTo>
                      <a:pt x="875653" y="872376"/>
                    </a:lnTo>
                    <a:lnTo>
                      <a:pt x="876298" y="872213"/>
                    </a:lnTo>
                    <a:lnTo>
                      <a:pt x="877104" y="872029"/>
                    </a:lnTo>
                    <a:lnTo>
                      <a:pt x="877630" y="871984"/>
                    </a:lnTo>
                    <a:lnTo>
                      <a:pt x="878395" y="872177"/>
                    </a:lnTo>
                    <a:lnTo>
                      <a:pt x="879345" y="871474"/>
                    </a:lnTo>
                    <a:lnTo>
                      <a:pt x="879922" y="871407"/>
                    </a:lnTo>
                    <a:lnTo>
                      <a:pt x="880649" y="871551"/>
                    </a:lnTo>
                    <a:lnTo>
                      <a:pt x="881509" y="871609"/>
                    </a:lnTo>
                    <a:lnTo>
                      <a:pt x="882340" y="871041"/>
                    </a:lnTo>
                    <a:lnTo>
                      <a:pt x="883095" y="870690"/>
                    </a:lnTo>
                    <a:lnTo>
                      <a:pt x="883949" y="870356"/>
                    </a:lnTo>
                    <a:lnTo>
                      <a:pt x="884733" y="870213"/>
                    </a:lnTo>
                    <a:lnTo>
                      <a:pt x="885282" y="869303"/>
                    </a:lnTo>
                    <a:lnTo>
                      <a:pt x="885446" y="868886"/>
                    </a:lnTo>
                    <a:lnTo>
                      <a:pt x="886486" y="868715"/>
                    </a:lnTo>
                    <a:lnTo>
                      <a:pt x="887131" y="868812"/>
                    </a:lnTo>
                    <a:lnTo>
                      <a:pt x="887250" y="868077"/>
                    </a:lnTo>
                    <a:lnTo>
                      <a:pt x="886964" y="867721"/>
                    </a:lnTo>
                    <a:lnTo>
                      <a:pt x="886672" y="867351"/>
                    </a:lnTo>
                    <a:lnTo>
                      <a:pt x="886566" y="866918"/>
                    </a:lnTo>
                    <a:lnTo>
                      <a:pt x="887536" y="866591"/>
                    </a:lnTo>
                    <a:lnTo>
                      <a:pt x="887394" y="857901"/>
                    </a:lnTo>
                    <a:lnTo>
                      <a:pt x="887837" y="855998"/>
                    </a:lnTo>
                    <a:lnTo>
                      <a:pt x="888104" y="854239"/>
                    </a:lnTo>
                    <a:lnTo>
                      <a:pt x="887584" y="853050"/>
                    </a:lnTo>
                    <a:lnTo>
                      <a:pt x="886803" y="851859"/>
                    </a:lnTo>
                    <a:lnTo>
                      <a:pt x="886020" y="850749"/>
                    </a:lnTo>
                    <a:lnTo>
                      <a:pt x="885648" y="850350"/>
                    </a:lnTo>
                    <a:lnTo>
                      <a:pt x="885227" y="849618"/>
                    </a:lnTo>
                    <a:lnTo>
                      <a:pt x="885435" y="847926"/>
                    </a:lnTo>
                    <a:lnTo>
                      <a:pt x="885895" y="846301"/>
                    </a:lnTo>
                    <a:lnTo>
                      <a:pt x="886328" y="844330"/>
                    </a:lnTo>
                    <a:lnTo>
                      <a:pt x="886662" y="842853"/>
                    </a:lnTo>
                    <a:lnTo>
                      <a:pt x="886948" y="841800"/>
                    </a:lnTo>
                    <a:lnTo>
                      <a:pt x="886999" y="840059"/>
                    </a:lnTo>
                    <a:lnTo>
                      <a:pt x="886999" y="838542"/>
                    </a:lnTo>
                    <a:lnTo>
                      <a:pt x="886923" y="836649"/>
                    </a:lnTo>
                    <a:lnTo>
                      <a:pt x="886679" y="835342"/>
                    </a:lnTo>
                    <a:lnTo>
                      <a:pt x="886142" y="833962"/>
                    </a:lnTo>
                    <a:lnTo>
                      <a:pt x="885769" y="833323"/>
                    </a:lnTo>
                    <a:lnTo>
                      <a:pt x="884986" y="832886"/>
                    </a:lnTo>
                    <a:lnTo>
                      <a:pt x="883872" y="832819"/>
                    </a:lnTo>
                    <a:lnTo>
                      <a:pt x="882401" y="833224"/>
                    </a:lnTo>
                    <a:lnTo>
                      <a:pt x="881441" y="833272"/>
                    </a:lnTo>
                    <a:lnTo>
                      <a:pt x="880514" y="832623"/>
                    </a:lnTo>
                    <a:lnTo>
                      <a:pt x="879586" y="831115"/>
                    </a:lnTo>
                    <a:lnTo>
                      <a:pt x="878901" y="828774"/>
                    </a:lnTo>
                    <a:lnTo>
                      <a:pt x="878247" y="826436"/>
                    </a:lnTo>
                    <a:lnTo>
                      <a:pt x="878160" y="824258"/>
                    </a:lnTo>
                    <a:lnTo>
                      <a:pt x="877859" y="821781"/>
                    </a:lnTo>
                    <a:lnTo>
                      <a:pt x="877302" y="820435"/>
                    </a:lnTo>
                    <a:lnTo>
                      <a:pt x="876590" y="818822"/>
                    </a:lnTo>
                    <a:lnTo>
                      <a:pt x="875241" y="816625"/>
                    </a:lnTo>
                    <a:lnTo>
                      <a:pt x="874224" y="815063"/>
                    </a:lnTo>
                    <a:lnTo>
                      <a:pt x="873793" y="813895"/>
                    </a:lnTo>
                    <a:lnTo>
                      <a:pt x="874352" y="812269"/>
                    </a:lnTo>
                    <a:lnTo>
                      <a:pt x="875579" y="811139"/>
                    </a:lnTo>
                    <a:lnTo>
                      <a:pt x="876940" y="810059"/>
                    </a:lnTo>
                    <a:lnTo>
                      <a:pt x="879033" y="809119"/>
                    </a:lnTo>
                    <a:lnTo>
                      <a:pt x="880622" y="808269"/>
                    </a:lnTo>
                    <a:lnTo>
                      <a:pt x="882119" y="807519"/>
                    </a:lnTo>
                    <a:lnTo>
                      <a:pt x="883666" y="806364"/>
                    </a:lnTo>
                    <a:lnTo>
                      <a:pt x="884941" y="804827"/>
                    </a:lnTo>
                    <a:lnTo>
                      <a:pt x="885519" y="803925"/>
                    </a:lnTo>
                    <a:lnTo>
                      <a:pt x="885815" y="802579"/>
                    </a:lnTo>
                    <a:lnTo>
                      <a:pt x="885141" y="801880"/>
                    </a:lnTo>
                    <a:lnTo>
                      <a:pt x="883683" y="801398"/>
                    </a:lnTo>
                    <a:lnTo>
                      <a:pt x="882254" y="800788"/>
                    </a:lnTo>
                    <a:lnTo>
                      <a:pt x="880893" y="800331"/>
                    </a:lnTo>
                    <a:lnTo>
                      <a:pt x="879630" y="799645"/>
                    </a:lnTo>
                    <a:lnTo>
                      <a:pt x="878584" y="798959"/>
                    </a:lnTo>
                    <a:lnTo>
                      <a:pt x="877771" y="797931"/>
                    </a:lnTo>
                    <a:lnTo>
                      <a:pt x="877655" y="796521"/>
                    </a:lnTo>
                    <a:lnTo>
                      <a:pt x="877794" y="795213"/>
                    </a:lnTo>
                    <a:lnTo>
                      <a:pt x="878022" y="793067"/>
                    </a:lnTo>
                    <a:lnTo>
                      <a:pt x="878983" y="790654"/>
                    </a:lnTo>
                    <a:lnTo>
                      <a:pt x="880218" y="788710"/>
                    </a:lnTo>
                    <a:lnTo>
                      <a:pt x="881078" y="787542"/>
                    </a:lnTo>
                    <a:lnTo>
                      <a:pt x="883127" y="786158"/>
                    </a:lnTo>
                    <a:lnTo>
                      <a:pt x="885446" y="784634"/>
                    </a:lnTo>
                    <a:lnTo>
                      <a:pt x="887776" y="782932"/>
                    </a:lnTo>
                    <a:lnTo>
                      <a:pt x="888974" y="781980"/>
                    </a:lnTo>
                    <a:lnTo>
                      <a:pt x="890068" y="780697"/>
                    </a:lnTo>
                    <a:lnTo>
                      <a:pt x="890852" y="779363"/>
                    </a:lnTo>
                    <a:lnTo>
                      <a:pt x="891382" y="778093"/>
                    </a:lnTo>
                    <a:lnTo>
                      <a:pt x="891825" y="777026"/>
                    </a:lnTo>
                    <a:lnTo>
                      <a:pt x="892314" y="775972"/>
                    </a:lnTo>
                    <a:lnTo>
                      <a:pt x="893157" y="774525"/>
                    </a:lnTo>
                    <a:lnTo>
                      <a:pt x="893774" y="773559"/>
                    </a:lnTo>
                    <a:lnTo>
                      <a:pt x="894776" y="772124"/>
                    </a:lnTo>
                    <a:lnTo>
                      <a:pt x="895646" y="770715"/>
                    </a:lnTo>
                    <a:lnTo>
                      <a:pt x="896285" y="769914"/>
                    </a:lnTo>
                    <a:lnTo>
                      <a:pt x="897078" y="768606"/>
                    </a:lnTo>
                    <a:lnTo>
                      <a:pt x="897165" y="767654"/>
                    </a:lnTo>
                    <a:lnTo>
                      <a:pt x="896696" y="767108"/>
                    </a:lnTo>
                    <a:lnTo>
                      <a:pt x="895405" y="765990"/>
                    </a:lnTo>
                    <a:lnTo>
                      <a:pt x="894965" y="765279"/>
                    </a:lnTo>
                    <a:lnTo>
                      <a:pt x="894438" y="764365"/>
                    </a:lnTo>
                    <a:lnTo>
                      <a:pt x="894352" y="763260"/>
                    </a:lnTo>
                    <a:lnTo>
                      <a:pt x="894342" y="762117"/>
                    </a:lnTo>
                    <a:lnTo>
                      <a:pt x="893472" y="761278"/>
                    </a:lnTo>
                    <a:lnTo>
                      <a:pt x="892159" y="760377"/>
                    </a:lnTo>
                    <a:lnTo>
                      <a:pt x="891183" y="759513"/>
                    </a:lnTo>
                    <a:lnTo>
                      <a:pt x="890284" y="758129"/>
                    </a:lnTo>
                    <a:lnTo>
                      <a:pt x="889873" y="757227"/>
                    </a:lnTo>
                    <a:lnTo>
                      <a:pt x="889266" y="755843"/>
                    </a:lnTo>
                    <a:lnTo>
                      <a:pt x="888858" y="754573"/>
                    </a:lnTo>
                    <a:lnTo>
                      <a:pt x="888095" y="753481"/>
                    </a:lnTo>
                    <a:lnTo>
                      <a:pt x="887516" y="752706"/>
                    </a:lnTo>
                    <a:lnTo>
                      <a:pt x="886862" y="751525"/>
                    </a:lnTo>
                    <a:lnTo>
                      <a:pt x="886608" y="750255"/>
                    </a:lnTo>
                    <a:lnTo>
                      <a:pt x="886620" y="748680"/>
                    </a:lnTo>
                    <a:lnTo>
                      <a:pt x="886691" y="747347"/>
                    </a:lnTo>
                    <a:lnTo>
                      <a:pt x="886820" y="745899"/>
                    </a:lnTo>
                    <a:lnTo>
                      <a:pt x="886944" y="744641"/>
                    </a:lnTo>
                    <a:lnTo>
                      <a:pt x="887025" y="743867"/>
                    </a:lnTo>
                    <a:lnTo>
                      <a:pt x="887612" y="742724"/>
                    </a:lnTo>
                    <a:lnTo>
                      <a:pt x="888309" y="741758"/>
                    </a:lnTo>
                    <a:lnTo>
                      <a:pt x="888839" y="740400"/>
                    </a:lnTo>
                    <a:lnTo>
                      <a:pt x="888977" y="739180"/>
                    </a:lnTo>
                    <a:lnTo>
                      <a:pt x="888585" y="737542"/>
                    </a:lnTo>
                    <a:lnTo>
                      <a:pt x="888303" y="736425"/>
                    </a:lnTo>
                    <a:lnTo>
                      <a:pt x="888127" y="735155"/>
                    </a:lnTo>
                    <a:lnTo>
                      <a:pt x="887953" y="733681"/>
                    </a:lnTo>
                    <a:lnTo>
                      <a:pt x="887671" y="732272"/>
                    </a:lnTo>
                    <a:lnTo>
                      <a:pt x="887064" y="731103"/>
                    </a:lnTo>
                    <a:lnTo>
                      <a:pt x="886351" y="730278"/>
                    </a:lnTo>
                    <a:lnTo>
                      <a:pt x="885618" y="729579"/>
                    </a:lnTo>
                    <a:lnTo>
                      <a:pt x="877977" y="724652"/>
                    </a:lnTo>
                    <a:lnTo>
                      <a:pt x="877527" y="723890"/>
                    </a:lnTo>
                    <a:lnTo>
                      <a:pt x="877207" y="723039"/>
                    </a:lnTo>
                    <a:lnTo>
                      <a:pt x="877100" y="722201"/>
                    </a:lnTo>
                    <a:lnTo>
                      <a:pt x="877258" y="721172"/>
                    </a:lnTo>
                    <a:lnTo>
                      <a:pt x="877573" y="720130"/>
                    </a:lnTo>
                    <a:lnTo>
                      <a:pt x="878050" y="718873"/>
                    </a:lnTo>
                    <a:lnTo>
                      <a:pt x="878513" y="717463"/>
                    </a:lnTo>
                    <a:lnTo>
                      <a:pt x="878758" y="716016"/>
                    </a:lnTo>
                    <a:lnTo>
                      <a:pt x="879014" y="714720"/>
                    </a:lnTo>
                    <a:lnTo>
                      <a:pt x="879075" y="713412"/>
                    </a:lnTo>
                    <a:lnTo>
                      <a:pt x="879056" y="711571"/>
                    </a:lnTo>
                    <a:lnTo>
                      <a:pt x="879113" y="710821"/>
                    </a:lnTo>
                    <a:lnTo>
                      <a:pt x="878998" y="709018"/>
                    </a:lnTo>
                    <a:lnTo>
                      <a:pt x="878989" y="708218"/>
                    </a:lnTo>
                    <a:lnTo>
                      <a:pt x="879149" y="706757"/>
                    </a:lnTo>
                    <a:lnTo>
                      <a:pt x="879317" y="705843"/>
                    </a:lnTo>
                    <a:lnTo>
                      <a:pt x="879447" y="705132"/>
                    </a:lnTo>
                    <a:lnTo>
                      <a:pt x="880357" y="703303"/>
                    </a:lnTo>
                    <a:lnTo>
                      <a:pt x="881332" y="701639"/>
                    </a:lnTo>
                    <a:lnTo>
                      <a:pt x="882399" y="699823"/>
                    </a:lnTo>
                    <a:lnTo>
                      <a:pt x="883542" y="698045"/>
                    </a:lnTo>
                    <a:lnTo>
                      <a:pt x="884444" y="696546"/>
                    </a:lnTo>
                    <a:lnTo>
                      <a:pt x="885404" y="695149"/>
                    </a:lnTo>
                    <a:lnTo>
                      <a:pt x="886341" y="693448"/>
                    </a:lnTo>
                    <a:lnTo>
                      <a:pt x="887484" y="691695"/>
                    </a:lnTo>
                    <a:lnTo>
                      <a:pt x="888480" y="690019"/>
                    </a:lnTo>
                    <a:lnTo>
                      <a:pt x="889061" y="688457"/>
                    </a:lnTo>
                    <a:lnTo>
                      <a:pt x="889959" y="686679"/>
                    </a:lnTo>
                    <a:lnTo>
                      <a:pt x="891041" y="684964"/>
                    </a:lnTo>
                    <a:lnTo>
                      <a:pt x="892381" y="683275"/>
                    </a:lnTo>
                    <a:lnTo>
                      <a:pt x="893539" y="681687"/>
                    </a:lnTo>
                    <a:lnTo>
                      <a:pt x="894339" y="680684"/>
                    </a:lnTo>
                    <a:lnTo>
                      <a:pt x="895531" y="678805"/>
                    </a:lnTo>
                    <a:lnTo>
                      <a:pt x="896050" y="677535"/>
                    </a:lnTo>
                    <a:lnTo>
                      <a:pt x="896533" y="676633"/>
                    </a:lnTo>
                    <a:lnTo>
                      <a:pt x="897241" y="675680"/>
                    </a:lnTo>
                    <a:lnTo>
                      <a:pt x="898445" y="675223"/>
                    </a:lnTo>
                    <a:lnTo>
                      <a:pt x="900439" y="674677"/>
                    </a:lnTo>
                    <a:lnTo>
                      <a:pt x="902229" y="674258"/>
                    </a:lnTo>
                    <a:lnTo>
                      <a:pt x="904305" y="673661"/>
                    </a:lnTo>
                    <a:lnTo>
                      <a:pt x="905715" y="673026"/>
                    </a:lnTo>
                    <a:lnTo>
                      <a:pt x="906977" y="671845"/>
                    </a:lnTo>
                    <a:lnTo>
                      <a:pt x="907843" y="670169"/>
                    </a:lnTo>
                    <a:lnTo>
                      <a:pt x="908551" y="668835"/>
                    </a:lnTo>
                    <a:lnTo>
                      <a:pt x="909299" y="667133"/>
                    </a:lnTo>
                    <a:lnTo>
                      <a:pt x="910085" y="665660"/>
                    </a:lnTo>
                    <a:lnTo>
                      <a:pt x="910778" y="664403"/>
                    </a:lnTo>
                    <a:lnTo>
                      <a:pt x="911266" y="663260"/>
                    </a:lnTo>
                    <a:lnTo>
                      <a:pt x="911552" y="661863"/>
                    </a:lnTo>
                    <a:lnTo>
                      <a:pt x="911700" y="660313"/>
                    </a:lnTo>
                    <a:lnTo>
                      <a:pt x="911896" y="658396"/>
                    </a:lnTo>
                    <a:lnTo>
                      <a:pt x="911980" y="656072"/>
                    </a:lnTo>
                    <a:lnTo>
                      <a:pt x="911970" y="654027"/>
                    </a:lnTo>
                    <a:lnTo>
                      <a:pt x="911873" y="653519"/>
                    </a:lnTo>
                    <a:lnTo>
                      <a:pt x="912037" y="652135"/>
                    </a:lnTo>
                    <a:lnTo>
                      <a:pt x="912034" y="651068"/>
                    </a:lnTo>
                    <a:lnTo>
                      <a:pt x="911925" y="650458"/>
                    </a:lnTo>
                    <a:lnTo>
                      <a:pt x="912528" y="649353"/>
                    </a:lnTo>
                    <a:lnTo>
                      <a:pt x="913367" y="647766"/>
                    </a:lnTo>
                    <a:lnTo>
                      <a:pt x="914186" y="646115"/>
                    </a:lnTo>
                    <a:lnTo>
                      <a:pt x="915029" y="644578"/>
                    </a:lnTo>
                    <a:lnTo>
                      <a:pt x="915560" y="642571"/>
                    </a:lnTo>
                    <a:lnTo>
                      <a:pt x="915649" y="640451"/>
                    </a:lnTo>
                    <a:lnTo>
                      <a:pt x="915321" y="638723"/>
                    </a:lnTo>
                    <a:lnTo>
                      <a:pt x="914661" y="637034"/>
                    </a:lnTo>
                    <a:lnTo>
                      <a:pt x="914266" y="635282"/>
                    </a:lnTo>
                    <a:lnTo>
                      <a:pt x="914172" y="633758"/>
                    </a:lnTo>
                    <a:lnTo>
                      <a:pt x="913980" y="632221"/>
                    </a:lnTo>
                    <a:lnTo>
                      <a:pt x="913722" y="630964"/>
                    </a:lnTo>
                    <a:lnTo>
                      <a:pt x="912930" y="628932"/>
                    </a:lnTo>
                    <a:lnTo>
                      <a:pt x="911787" y="626811"/>
                    </a:lnTo>
                    <a:lnTo>
                      <a:pt x="910650" y="624918"/>
                    </a:lnTo>
                    <a:lnTo>
                      <a:pt x="910024" y="623585"/>
                    </a:lnTo>
                    <a:lnTo>
                      <a:pt x="909774" y="622569"/>
                    </a:lnTo>
                    <a:lnTo>
                      <a:pt x="909356" y="621070"/>
                    </a:lnTo>
                    <a:lnTo>
                      <a:pt x="908698" y="619724"/>
                    </a:lnTo>
                    <a:lnTo>
                      <a:pt x="907925" y="618416"/>
                    </a:lnTo>
                    <a:lnTo>
                      <a:pt x="906862" y="616943"/>
                    </a:lnTo>
                    <a:lnTo>
                      <a:pt x="906129" y="615520"/>
                    </a:lnTo>
                    <a:lnTo>
                      <a:pt x="905853" y="614898"/>
                    </a:lnTo>
                    <a:lnTo>
                      <a:pt x="905792" y="613654"/>
                    </a:lnTo>
                    <a:lnTo>
                      <a:pt x="905696" y="612345"/>
                    </a:lnTo>
                    <a:lnTo>
                      <a:pt x="905465" y="610745"/>
                    </a:lnTo>
                    <a:lnTo>
                      <a:pt x="905156" y="609691"/>
                    </a:lnTo>
                    <a:lnTo>
                      <a:pt x="904910" y="609234"/>
                    </a:lnTo>
                    <a:lnTo>
                      <a:pt x="904190" y="608129"/>
                    </a:lnTo>
                    <a:lnTo>
                      <a:pt x="903824" y="607215"/>
                    </a:lnTo>
                    <a:lnTo>
                      <a:pt x="903422" y="605868"/>
                    </a:lnTo>
                    <a:lnTo>
                      <a:pt x="903422" y="605145"/>
                    </a:lnTo>
                    <a:lnTo>
                      <a:pt x="903664" y="604027"/>
                    </a:lnTo>
                    <a:lnTo>
                      <a:pt x="903676" y="603316"/>
                    </a:lnTo>
                    <a:lnTo>
                      <a:pt x="903500" y="602681"/>
                    </a:lnTo>
                    <a:lnTo>
                      <a:pt x="903467" y="601423"/>
                    </a:lnTo>
                    <a:lnTo>
                      <a:pt x="903229" y="600979"/>
                    </a:lnTo>
                    <a:lnTo>
                      <a:pt x="902607" y="600776"/>
                    </a:lnTo>
                    <a:lnTo>
                      <a:pt x="901467" y="600369"/>
                    </a:lnTo>
                    <a:lnTo>
                      <a:pt x="900909" y="600433"/>
                    </a:lnTo>
                    <a:lnTo>
                      <a:pt x="900099" y="600725"/>
                    </a:lnTo>
                    <a:lnTo>
                      <a:pt x="899637" y="600852"/>
                    </a:lnTo>
                    <a:lnTo>
                      <a:pt x="898690" y="600039"/>
                    </a:lnTo>
                    <a:lnTo>
                      <a:pt x="898138" y="599658"/>
                    </a:lnTo>
                    <a:lnTo>
                      <a:pt x="897813" y="600471"/>
                    </a:lnTo>
                    <a:lnTo>
                      <a:pt x="897117" y="599963"/>
                    </a:lnTo>
                    <a:lnTo>
                      <a:pt x="896594" y="598896"/>
                    </a:lnTo>
                    <a:lnTo>
                      <a:pt x="896472" y="597753"/>
                    </a:lnTo>
                    <a:lnTo>
                      <a:pt x="895941" y="597334"/>
                    </a:lnTo>
                    <a:lnTo>
                      <a:pt x="895193" y="597563"/>
                    </a:lnTo>
                    <a:lnTo>
                      <a:pt x="894590" y="597918"/>
                    </a:lnTo>
                    <a:lnTo>
                      <a:pt x="894432" y="597245"/>
                    </a:lnTo>
                    <a:lnTo>
                      <a:pt x="895043" y="597131"/>
                    </a:lnTo>
                    <a:lnTo>
                      <a:pt x="895335" y="596686"/>
                    </a:lnTo>
                    <a:lnTo>
                      <a:pt x="894892" y="595531"/>
                    </a:lnTo>
                    <a:lnTo>
                      <a:pt x="894352" y="594858"/>
                    </a:lnTo>
                    <a:lnTo>
                      <a:pt x="893489" y="594438"/>
                    </a:lnTo>
                    <a:lnTo>
                      <a:pt x="892930" y="594400"/>
                    </a:lnTo>
                    <a:lnTo>
                      <a:pt x="892377" y="594591"/>
                    </a:lnTo>
                    <a:lnTo>
                      <a:pt x="892596" y="595162"/>
                    </a:lnTo>
                    <a:lnTo>
                      <a:pt x="892988" y="595708"/>
                    </a:lnTo>
                    <a:lnTo>
                      <a:pt x="892846" y="596128"/>
                    </a:lnTo>
                    <a:lnTo>
                      <a:pt x="892490" y="597067"/>
                    </a:lnTo>
                    <a:lnTo>
                      <a:pt x="892184" y="597778"/>
                    </a:lnTo>
                    <a:lnTo>
                      <a:pt x="891777" y="598731"/>
                    </a:lnTo>
                    <a:lnTo>
                      <a:pt x="890894" y="598972"/>
                    </a:lnTo>
                    <a:lnTo>
                      <a:pt x="889600" y="598299"/>
                    </a:lnTo>
                    <a:lnTo>
                      <a:pt x="889391" y="597829"/>
                    </a:lnTo>
                    <a:lnTo>
                      <a:pt x="889211" y="596826"/>
                    </a:lnTo>
                    <a:lnTo>
                      <a:pt x="889427" y="596102"/>
                    </a:lnTo>
                    <a:lnTo>
                      <a:pt x="888952" y="595899"/>
                    </a:lnTo>
                    <a:lnTo>
                      <a:pt x="888175" y="596166"/>
                    </a:lnTo>
                    <a:lnTo>
                      <a:pt x="888146" y="596864"/>
                    </a:lnTo>
                    <a:lnTo>
                      <a:pt x="888396" y="597690"/>
                    </a:lnTo>
                    <a:lnTo>
                      <a:pt x="888187" y="598452"/>
                    </a:lnTo>
                    <a:lnTo>
                      <a:pt x="887873" y="599036"/>
                    </a:lnTo>
                    <a:lnTo>
                      <a:pt x="887654" y="599430"/>
                    </a:lnTo>
                    <a:lnTo>
                      <a:pt x="887160" y="599252"/>
                    </a:lnTo>
                    <a:lnTo>
                      <a:pt x="886431" y="599556"/>
                    </a:lnTo>
                    <a:lnTo>
                      <a:pt x="885606" y="599658"/>
                    </a:lnTo>
                    <a:lnTo>
                      <a:pt x="884992" y="599404"/>
                    </a:lnTo>
                    <a:lnTo>
                      <a:pt x="884569" y="598985"/>
                    </a:lnTo>
                    <a:lnTo>
                      <a:pt x="884026" y="598591"/>
                    </a:lnTo>
                    <a:lnTo>
                      <a:pt x="883439" y="597893"/>
                    </a:lnTo>
                    <a:lnTo>
                      <a:pt x="883284" y="597042"/>
                    </a:lnTo>
                    <a:lnTo>
                      <a:pt x="883834" y="596394"/>
                    </a:lnTo>
                    <a:lnTo>
                      <a:pt x="884456" y="596686"/>
                    </a:lnTo>
                    <a:lnTo>
                      <a:pt x="884780" y="595937"/>
                    </a:lnTo>
                    <a:lnTo>
                      <a:pt x="884372" y="594997"/>
                    </a:lnTo>
                    <a:lnTo>
                      <a:pt x="884225" y="594476"/>
                    </a:lnTo>
                    <a:lnTo>
                      <a:pt x="884678" y="593753"/>
                    </a:lnTo>
                    <a:lnTo>
                      <a:pt x="884187" y="593702"/>
                    </a:lnTo>
                    <a:lnTo>
                      <a:pt x="882752" y="593473"/>
                    </a:lnTo>
                    <a:lnTo>
                      <a:pt x="881737" y="593283"/>
                    </a:lnTo>
                    <a:lnTo>
                      <a:pt x="880863" y="593232"/>
                    </a:lnTo>
                    <a:lnTo>
                      <a:pt x="880340" y="593016"/>
                    </a:lnTo>
                    <a:lnTo>
                      <a:pt x="879779" y="592572"/>
                    </a:lnTo>
                    <a:lnTo>
                      <a:pt x="878889" y="592406"/>
                    </a:lnTo>
                    <a:lnTo>
                      <a:pt x="878645" y="591695"/>
                    </a:lnTo>
                    <a:lnTo>
                      <a:pt x="879290" y="591136"/>
                    </a:lnTo>
                    <a:lnTo>
                      <a:pt x="878960" y="590400"/>
                    </a:lnTo>
                    <a:lnTo>
                      <a:pt x="878500" y="590273"/>
                    </a:lnTo>
                    <a:lnTo>
                      <a:pt x="877964" y="589473"/>
                    </a:lnTo>
                    <a:lnTo>
                      <a:pt x="876975" y="588165"/>
                    </a:lnTo>
                    <a:lnTo>
                      <a:pt x="876615" y="587847"/>
                    </a:lnTo>
                    <a:lnTo>
                      <a:pt x="876256" y="588558"/>
                    </a:lnTo>
                    <a:lnTo>
                      <a:pt x="872776" y="592064"/>
                    </a:lnTo>
                    <a:lnTo>
                      <a:pt x="872075" y="595543"/>
                    </a:lnTo>
                    <a:lnTo>
                      <a:pt x="870650" y="596953"/>
                    </a:lnTo>
                    <a:lnTo>
                      <a:pt x="870650" y="598350"/>
                    </a:lnTo>
                    <a:lnTo>
                      <a:pt x="868543" y="601855"/>
                    </a:lnTo>
                    <a:lnTo>
                      <a:pt x="868543" y="603265"/>
                    </a:lnTo>
                    <a:lnTo>
                      <a:pt x="865738" y="607469"/>
                    </a:lnTo>
                    <a:lnTo>
                      <a:pt x="865738" y="608878"/>
                    </a:lnTo>
                    <a:lnTo>
                      <a:pt x="864357" y="611660"/>
                    </a:lnTo>
                    <a:lnTo>
                      <a:pt x="861506" y="613781"/>
                    </a:lnTo>
                    <a:lnTo>
                      <a:pt x="860876" y="615228"/>
                    </a:lnTo>
                    <a:lnTo>
                      <a:pt x="860876" y="616587"/>
                    </a:lnTo>
                    <a:lnTo>
                      <a:pt x="861551" y="617311"/>
                    </a:lnTo>
                    <a:lnTo>
                      <a:pt x="862250" y="625007"/>
                    </a:lnTo>
                    <a:lnTo>
                      <a:pt x="860498" y="626785"/>
                    </a:lnTo>
                    <a:lnTo>
                      <a:pt x="856972" y="626760"/>
                    </a:lnTo>
                    <a:lnTo>
                      <a:pt x="856619" y="628563"/>
                    </a:lnTo>
                    <a:lnTo>
                      <a:pt x="855938" y="628563"/>
                    </a:lnTo>
                    <a:lnTo>
                      <a:pt x="855592" y="627433"/>
                    </a:lnTo>
                    <a:lnTo>
                      <a:pt x="854184" y="628894"/>
                    </a:lnTo>
                    <a:lnTo>
                      <a:pt x="851379" y="630265"/>
                    </a:lnTo>
                    <a:lnTo>
                      <a:pt x="849980" y="630265"/>
                    </a:lnTo>
                    <a:lnTo>
                      <a:pt x="849278" y="630989"/>
                    </a:lnTo>
                    <a:lnTo>
                      <a:pt x="846448" y="631713"/>
                    </a:lnTo>
                    <a:lnTo>
                      <a:pt x="845066" y="633046"/>
                    </a:lnTo>
                    <a:lnTo>
                      <a:pt x="842967" y="633770"/>
                    </a:lnTo>
                    <a:lnTo>
                      <a:pt x="841540" y="635904"/>
                    </a:lnTo>
                    <a:lnTo>
                      <a:pt x="841214" y="633427"/>
                    </a:lnTo>
                    <a:lnTo>
                      <a:pt x="842639" y="632704"/>
                    </a:lnTo>
                    <a:lnTo>
                      <a:pt x="842639" y="631294"/>
                    </a:lnTo>
                    <a:lnTo>
                      <a:pt x="841515" y="630291"/>
                    </a:lnTo>
                    <a:lnTo>
                      <a:pt x="838735" y="629541"/>
                    </a:lnTo>
                    <a:lnTo>
                      <a:pt x="837380" y="628182"/>
                    </a:lnTo>
                    <a:lnTo>
                      <a:pt x="830341" y="627484"/>
                    </a:lnTo>
                    <a:lnTo>
                      <a:pt x="829616" y="628170"/>
                    </a:lnTo>
                    <a:lnTo>
                      <a:pt x="828236" y="628170"/>
                    </a:lnTo>
                    <a:lnTo>
                      <a:pt x="826457" y="629935"/>
                    </a:lnTo>
                    <a:lnTo>
                      <a:pt x="826509" y="632704"/>
                    </a:lnTo>
                    <a:lnTo>
                      <a:pt x="828209" y="634494"/>
                    </a:lnTo>
                    <a:lnTo>
                      <a:pt x="830316" y="635180"/>
                    </a:lnTo>
                    <a:lnTo>
                      <a:pt x="831388" y="636247"/>
                    </a:lnTo>
                    <a:lnTo>
                      <a:pt x="831369" y="638330"/>
                    </a:lnTo>
                    <a:lnTo>
                      <a:pt x="830688" y="639041"/>
                    </a:lnTo>
                    <a:lnTo>
                      <a:pt x="831369" y="639777"/>
                    </a:lnTo>
                    <a:lnTo>
                      <a:pt x="831369" y="641848"/>
                    </a:lnTo>
                    <a:lnTo>
                      <a:pt x="832095" y="642546"/>
                    </a:lnTo>
                    <a:lnTo>
                      <a:pt x="832821" y="646724"/>
                    </a:lnTo>
                    <a:lnTo>
                      <a:pt x="831388" y="649531"/>
                    </a:lnTo>
                    <a:lnTo>
                      <a:pt x="830688" y="650979"/>
                    </a:lnTo>
                    <a:lnTo>
                      <a:pt x="830688" y="653062"/>
                    </a:lnTo>
                    <a:lnTo>
                      <a:pt x="832770" y="656592"/>
                    </a:lnTo>
                    <a:lnTo>
                      <a:pt x="832770" y="660072"/>
                    </a:lnTo>
                    <a:lnTo>
                      <a:pt x="832069" y="660796"/>
                    </a:lnTo>
                    <a:lnTo>
                      <a:pt x="830688" y="664288"/>
                    </a:lnTo>
                    <a:lnTo>
                      <a:pt x="828936" y="666066"/>
                    </a:lnTo>
                    <a:lnTo>
                      <a:pt x="828589" y="664987"/>
                    </a:lnTo>
                    <a:lnTo>
                      <a:pt x="826835" y="663984"/>
                    </a:lnTo>
                    <a:lnTo>
                      <a:pt x="825076" y="665711"/>
                    </a:lnTo>
                    <a:lnTo>
                      <a:pt x="825057" y="666435"/>
                    </a:lnTo>
                    <a:lnTo>
                      <a:pt x="822276" y="668492"/>
                    </a:lnTo>
                    <a:lnTo>
                      <a:pt x="822276" y="671299"/>
                    </a:lnTo>
                    <a:lnTo>
                      <a:pt x="824357" y="671972"/>
                    </a:lnTo>
                    <a:lnTo>
                      <a:pt x="824357" y="672709"/>
                    </a:lnTo>
                    <a:lnTo>
                      <a:pt x="825782" y="673382"/>
                    </a:lnTo>
                    <a:lnTo>
                      <a:pt x="825429" y="674448"/>
                    </a:lnTo>
                    <a:lnTo>
                      <a:pt x="822603" y="673750"/>
                    </a:lnTo>
                    <a:lnTo>
                      <a:pt x="820145" y="672023"/>
                    </a:lnTo>
                    <a:lnTo>
                      <a:pt x="820145" y="664288"/>
                    </a:lnTo>
                    <a:lnTo>
                      <a:pt x="822649" y="663234"/>
                    </a:lnTo>
                    <a:lnTo>
                      <a:pt x="823323" y="662549"/>
                    </a:lnTo>
                    <a:lnTo>
                      <a:pt x="826835" y="662536"/>
                    </a:lnTo>
                    <a:lnTo>
                      <a:pt x="827536" y="661850"/>
                    </a:lnTo>
                    <a:lnTo>
                      <a:pt x="828936" y="661850"/>
                    </a:lnTo>
                    <a:lnTo>
                      <a:pt x="830669" y="659399"/>
                    </a:lnTo>
                    <a:lnTo>
                      <a:pt x="829988" y="657316"/>
                    </a:lnTo>
                    <a:lnTo>
                      <a:pt x="827156" y="655170"/>
                    </a:lnTo>
                    <a:lnTo>
                      <a:pt x="826482" y="652363"/>
                    </a:lnTo>
                    <a:lnTo>
                      <a:pt x="825757" y="651677"/>
                    </a:lnTo>
                    <a:lnTo>
                      <a:pt x="825757" y="649556"/>
                    </a:lnTo>
                    <a:lnTo>
                      <a:pt x="827182" y="648172"/>
                    </a:lnTo>
                    <a:lnTo>
                      <a:pt x="827208" y="645365"/>
                    </a:lnTo>
                    <a:lnTo>
                      <a:pt x="825455" y="643575"/>
                    </a:lnTo>
                    <a:lnTo>
                      <a:pt x="824376" y="643270"/>
                    </a:lnTo>
                    <a:lnTo>
                      <a:pt x="823702" y="641136"/>
                    </a:lnTo>
                    <a:lnTo>
                      <a:pt x="822977" y="640463"/>
                    </a:lnTo>
                    <a:lnTo>
                      <a:pt x="822977" y="636933"/>
                    </a:lnTo>
                    <a:lnTo>
                      <a:pt x="824357" y="634824"/>
                    </a:lnTo>
                    <a:lnTo>
                      <a:pt x="824357" y="632069"/>
                    </a:lnTo>
                    <a:lnTo>
                      <a:pt x="822996" y="629935"/>
                    </a:lnTo>
                    <a:lnTo>
                      <a:pt x="822950" y="629211"/>
                    </a:lnTo>
                    <a:lnTo>
                      <a:pt x="821878" y="628868"/>
                    </a:lnTo>
                    <a:lnTo>
                      <a:pt x="820126" y="626430"/>
                    </a:lnTo>
                    <a:lnTo>
                      <a:pt x="820145" y="623623"/>
                    </a:lnTo>
                    <a:lnTo>
                      <a:pt x="820870" y="622925"/>
                    </a:lnTo>
                    <a:lnTo>
                      <a:pt x="820844" y="620118"/>
                    </a:lnTo>
                    <a:lnTo>
                      <a:pt x="821570" y="618721"/>
                    </a:lnTo>
                    <a:lnTo>
                      <a:pt x="823702" y="616587"/>
                    </a:lnTo>
                    <a:lnTo>
                      <a:pt x="825057" y="613806"/>
                    </a:lnTo>
                    <a:lnTo>
                      <a:pt x="825076" y="611685"/>
                    </a:lnTo>
                    <a:lnTo>
                      <a:pt x="826509" y="610275"/>
                    </a:lnTo>
                    <a:lnTo>
                      <a:pt x="826457" y="606072"/>
                    </a:lnTo>
                    <a:lnTo>
                      <a:pt x="828209" y="605741"/>
                    </a:lnTo>
                    <a:lnTo>
                      <a:pt x="830669" y="602566"/>
                    </a:lnTo>
                    <a:lnTo>
                      <a:pt x="830014" y="599760"/>
                    </a:lnTo>
                    <a:lnTo>
                      <a:pt x="829263" y="599074"/>
                    </a:lnTo>
                    <a:lnTo>
                      <a:pt x="827862" y="595543"/>
                    </a:lnTo>
                    <a:lnTo>
                      <a:pt x="825057" y="592038"/>
                    </a:lnTo>
                    <a:lnTo>
                      <a:pt x="822977" y="587834"/>
                    </a:lnTo>
                    <a:lnTo>
                      <a:pt x="820870" y="585752"/>
                    </a:lnTo>
                    <a:lnTo>
                      <a:pt x="819470" y="582945"/>
                    </a:lnTo>
                    <a:lnTo>
                      <a:pt x="816638" y="580138"/>
                    </a:lnTo>
                    <a:lnTo>
                      <a:pt x="815239" y="576633"/>
                    </a:lnTo>
                    <a:lnTo>
                      <a:pt x="809646" y="569623"/>
                    </a:lnTo>
                    <a:lnTo>
                      <a:pt x="807564" y="565406"/>
                    </a:lnTo>
                    <a:lnTo>
                      <a:pt x="804740" y="561850"/>
                    </a:lnTo>
                    <a:lnTo>
                      <a:pt x="804059" y="559767"/>
                    </a:lnTo>
                    <a:lnTo>
                      <a:pt x="799826" y="554891"/>
                    </a:lnTo>
                    <a:lnTo>
                      <a:pt x="799826" y="554167"/>
                    </a:lnTo>
                    <a:lnTo>
                      <a:pt x="797701" y="550687"/>
                    </a:lnTo>
                    <a:lnTo>
                      <a:pt x="797701" y="549277"/>
                    </a:lnTo>
                    <a:lnTo>
                      <a:pt x="795620" y="547144"/>
                    </a:lnTo>
                    <a:lnTo>
                      <a:pt x="793495" y="542965"/>
                    </a:lnTo>
                    <a:lnTo>
                      <a:pt x="787902" y="533821"/>
                    </a:lnTo>
                    <a:lnTo>
                      <a:pt x="784723" y="529986"/>
                    </a:lnTo>
                    <a:lnTo>
                      <a:pt x="781916" y="528589"/>
                    </a:lnTo>
                    <a:lnTo>
                      <a:pt x="777029" y="528563"/>
                    </a:lnTo>
                    <a:lnTo>
                      <a:pt x="777010" y="532094"/>
                    </a:lnTo>
                    <a:lnTo>
                      <a:pt x="769291" y="531396"/>
                    </a:lnTo>
                    <a:lnTo>
                      <a:pt x="766537" y="528563"/>
                    </a:lnTo>
                    <a:lnTo>
                      <a:pt x="765786" y="528563"/>
                    </a:lnTo>
                    <a:lnTo>
                      <a:pt x="765112" y="527890"/>
                    </a:lnTo>
                    <a:lnTo>
                      <a:pt x="763005" y="527890"/>
                    </a:lnTo>
                    <a:lnTo>
                      <a:pt x="762280" y="528614"/>
                    </a:lnTo>
                    <a:lnTo>
                      <a:pt x="759498" y="528589"/>
                    </a:lnTo>
                    <a:lnTo>
                      <a:pt x="758799" y="529262"/>
                    </a:lnTo>
                    <a:lnTo>
                      <a:pt x="754567" y="529287"/>
                    </a:lnTo>
                    <a:lnTo>
                      <a:pt x="752108" y="527535"/>
                    </a:lnTo>
                    <a:lnTo>
                      <a:pt x="752134" y="526811"/>
                    </a:lnTo>
                    <a:lnTo>
                      <a:pt x="748955" y="523674"/>
                    </a:lnTo>
                    <a:lnTo>
                      <a:pt x="746874" y="523649"/>
                    </a:lnTo>
                    <a:lnTo>
                      <a:pt x="746167" y="524372"/>
                    </a:lnTo>
                    <a:lnTo>
                      <a:pt x="744017" y="524372"/>
                    </a:lnTo>
                    <a:lnTo>
                      <a:pt x="743387" y="525058"/>
                    </a:lnTo>
                    <a:lnTo>
                      <a:pt x="741935" y="524347"/>
                    </a:lnTo>
                    <a:lnTo>
                      <a:pt x="738456" y="524347"/>
                    </a:lnTo>
                    <a:lnTo>
                      <a:pt x="736702" y="525401"/>
                    </a:lnTo>
                    <a:lnTo>
                      <a:pt x="735624" y="527179"/>
                    </a:lnTo>
                    <a:lnTo>
                      <a:pt x="732143" y="528589"/>
                    </a:lnTo>
                    <a:lnTo>
                      <a:pt x="730718" y="529960"/>
                    </a:lnTo>
                    <a:lnTo>
                      <a:pt x="729310" y="529960"/>
                    </a:lnTo>
                    <a:lnTo>
                      <a:pt x="727936" y="531370"/>
                    </a:lnTo>
                    <a:lnTo>
                      <a:pt x="727256" y="531370"/>
                    </a:lnTo>
                    <a:lnTo>
                      <a:pt x="726505" y="532818"/>
                    </a:lnTo>
                    <a:lnTo>
                      <a:pt x="725079" y="533466"/>
                    </a:lnTo>
                    <a:lnTo>
                      <a:pt x="722299" y="533466"/>
                    </a:lnTo>
                    <a:lnTo>
                      <a:pt x="721624" y="532793"/>
                    </a:lnTo>
                    <a:lnTo>
                      <a:pt x="718439" y="533123"/>
                    </a:lnTo>
                    <a:lnTo>
                      <a:pt x="718439" y="534520"/>
                    </a:lnTo>
                    <a:lnTo>
                      <a:pt x="717765" y="535244"/>
                    </a:lnTo>
                    <a:lnTo>
                      <a:pt x="717714" y="542965"/>
                    </a:lnTo>
                    <a:lnTo>
                      <a:pt x="717040" y="543638"/>
                    </a:lnTo>
                    <a:lnTo>
                      <a:pt x="716687" y="545378"/>
                    </a:lnTo>
                    <a:lnTo>
                      <a:pt x="709648" y="546128"/>
                    </a:lnTo>
                    <a:lnTo>
                      <a:pt x="709018" y="546801"/>
                    </a:lnTo>
                    <a:lnTo>
                      <a:pt x="704761" y="546775"/>
                    </a:lnTo>
                    <a:lnTo>
                      <a:pt x="702662" y="548223"/>
                    </a:lnTo>
                    <a:lnTo>
                      <a:pt x="700908" y="547144"/>
                    </a:lnTo>
                    <a:lnTo>
                      <a:pt x="703009" y="545772"/>
                    </a:lnTo>
                    <a:lnTo>
                      <a:pt x="703009" y="544362"/>
                    </a:lnTo>
                    <a:lnTo>
                      <a:pt x="700227" y="544337"/>
                    </a:lnTo>
                    <a:lnTo>
                      <a:pt x="700253" y="540819"/>
                    </a:lnTo>
                    <a:lnTo>
                      <a:pt x="701280" y="539803"/>
                    </a:lnTo>
                    <a:lnTo>
                      <a:pt x="704061" y="539828"/>
                    </a:lnTo>
                    <a:lnTo>
                      <a:pt x="705140" y="538711"/>
                    </a:lnTo>
                    <a:lnTo>
                      <a:pt x="705160" y="536628"/>
                    </a:lnTo>
                    <a:lnTo>
                      <a:pt x="706868" y="534901"/>
                    </a:lnTo>
                    <a:lnTo>
                      <a:pt x="710400" y="533466"/>
                    </a:lnTo>
                    <a:lnTo>
                      <a:pt x="711073" y="532069"/>
                    </a:lnTo>
                    <a:lnTo>
                      <a:pt x="711754" y="532069"/>
                    </a:lnTo>
                    <a:lnTo>
                      <a:pt x="713533" y="530341"/>
                    </a:lnTo>
                    <a:lnTo>
                      <a:pt x="714233" y="527535"/>
                    </a:lnTo>
                    <a:lnTo>
                      <a:pt x="715987" y="525757"/>
                    </a:lnTo>
                    <a:lnTo>
                      <a:pt x="718818" y="525109"/>
                    </a:lnTo>
                    <a:lnTo>
                      <a:pt x="721946" y="522645"/>
                    </a:lnTo>
                    <a:lnTo>
                      <a:pt x="722652" y="521197"/>
                    </a:lnTo>
                    <a:lnTo>
                      <a:pt x="722652" y="519077"/>
                    </a:lnTo>
                    <a:lnTo>
                      <a:pt x="723352" y="518391"/>
                    </a:lnTo>
                    <a:lnTo>
                      <a:pt x="723377" y="513501"/>
                    </a:lnTo>
                    <a:lnTo>
                      <a:pt x="721946" y="511380"/>
                    </a:lnTo>
                    <a:lnTo>
                      <a:pt x="721971" y="505767"/>
                    </a:lnTo>
                    <a:lnTo>
                      <a:pt x="719164" y="500154"/>
                    </a:lnTo>
                    <a:lnTo>
                      <a:pt x="717437" y="497004"/>
                    </a:lnTo>
                    <a:lnTo>
                      <a:pt x="713905" y="495594"/>
                    </a:lnTo>
                    <a:lnTo>
                      <a:pt x="711073" y="496293"/>
                    </a:lnTo>
                    <a:lnTo>
                      <a:pt x="709699" y="497702"/>
                    </a:lnTo>
                    <a:lnTo>
                      <a:pt x="708974" y="497702"/>
                    </a:lnTo>
                    <a:lnTo>
                      <a:pt x="707593" y="499099"/>
                    </a:lnTo>
                    <a:lnTo>
                      <a:pt x="704812" y="500535"/>
                    </a:lnTo>
                    <a:lnTo>
                      <a:pt x="701280" y="501932"/>
                    </a:lnTo>
                    <a:lnTo>
                      <a:pt x="699874" y="501906"/>
                    </a:lnTo>
                    <a:lnTo>
                      <a:pt x="697775" y="503316"/>
                    </a:lnTo>
                    <a:lnTo>
                      <a:pt x="695668" y="503316"/>
                    </a:lnTo>
                    <a:lnTo>
                      <a:pt x="692842" y="504738"/>
                    </a:lnTo>
                    <a:lnTo>
                      <a:pt x="692136" y="504014"/>
                    </a:lnTo>
                    <a:lnTo>
                      <a:pt x="682343" y="504014"/>
                    </a:lnTo>
                    <a:lnTo>
                      <a:pt x="680918" y="504687"/>
                    </a:lnTo>
                    <a:lnTo>
                      <a:pt x="680238" y="505411"/>
                    </a:lnTo>
                    <a:lnTo>
                      <a:pt x="678131" y="505411"/>
                    </a:lnTo>
                    <a:lnTo>
                      <a:pt x="676706" y="506123"/>
                    </a:lnTo>
                    <a:lnTo>
                      <a:pt x="676031" y="505399"/>
                    </a:lnTo>
                    <a:lnTo>
                      <a:pt x="672525" y="505437"/>
                    </a:lnTo>
                    <a:lnTo>
                      <a:pt x="669693" y="504014"/>
                    </a:lnTo>
                    <a:lnTo>
                      <a:pt x="668993" y="504738"/>
                    </a:lnTo>
                    <a:lnTo>
                      <a:pt x="667915" y="504345"/>
                    </a:lnTo>
                    <a:lnTo>
                      <a:pt x="670092" y="502287"/>
                    </a:lnTo>
                    <a:lnTo>
                      <a:pt x="670046" y="499480"/>
                    </a:lnTo>
                    <a:lnTo>
                      <a:pt x="669365" y="498757"/>
                    </a:lnTo>
                    <a:lnTo>
                      <a:pt x="670747" y="498071"/>
                    </a:lnTo>
                    <a:lnTo>
                      <a:pt x="670392" y="497017"/>
                    </a:lnTo>
                    <a:lnTo>
                      <a:pt x="665461" y="497728"/>
                    </a:lnTo>
                    <a:lnTo>
                      <a:pt x="661301" y="499823"/>
                    </a:lnTo>
                    <a:lnTo>
                      <a:pt x="658519" y="499811"/>
                    </a:lnTo>
                    <a:lnTo>
                      <a:pt x="656388" y="497728"/>
                    </a:lnTo>
                    <a:lnTo>
                      <a:pt x="652882" y="496318"/>
                    </a:lnTo>
                    <a:lnTo>
                      <a:pt x="651501" y="496293"/>
                    </a:lnTo>
                    <a:lnTo>
                      <a:pt x="650781" y="497017"/>
                    </a:lnTo>
                    <a:lnTo>
                      <a:pt x="647995" y="497017"/>
                    </a:lnTo>
                    <a:lnTo>
                      <a:pt x="647249" y="496293"/>
                    </a:lnTo>
                    <a:lnTo>
                      <a:pt x="645843" y="496280"/>
                    </a:lnTo>
                    <a:lnTo>
                      <a:pt x="643063" y="494197"/>
                    </a:lnTo>
                    <a:lnTo>
                      <a:pt x="641637" y="494921"/>
                    </a:lnTo>
                    <a:lnTo>
                      <a:pt x="641309" y="493842"/>
                    </a:lnTo>
                    <a:lnTo>
                      <a:pt x="641990" y="492445"/>
                    </a:lnTo>
                    <a:lnTo>
                      <a:pt x="644091" y="491060"/>
                    </a:lnTo>
                    <a:lnTo>
                      <a:pt x="644116" y="489651"/>
                    </a:lnTo>
                    <a:lnTo>
                      <a:pt x="642362" y="488584"/>
                    </a:lnTo>
                    <a:lnTo>
                      <a:pt x="640257" y="488584"/>
                    </a:lnTo>
                    <a:lnTo>
                      <a:pt x="639582" y="489308"/>
                    </a:lnTo>
                    <a:lnTo>
                      <a:pt x="636725" y="489282"/>
                    </a:lnTo>
                    <a:lnTo>
                      <a:pt x="636069" y="487885"/>
                    </a:lnTo>
                    <a:lnTo>
                      <a:pt x="633218" y="487187"/>
                    </a:lnTo>
                    <a:lnTo>
                      <a:pt x="630791" y="489638"/>
                    </a:lnTo>
                    <a:lnTo>
                      <a:pt x="630085" y="493168"/>
                    </a:lnTo>
                    <a:lnTo>
                      <a:pt x="628312" y="494896"/>
                    </a:lnTo>
                    <a:lnTo>
                      <a:pt x="620593" y="496318"/>
                    </a:lnTo>
                    <a:lnTo>
                      <a:pt x="617788" y="499099"/>
                    </a:lnTo>
                    <a:lnTo>
                      <a:pt x="617113" y="499099"/>
                    </a:lnTo>
                    <a:lnTo>
                      <a:pt x="616387" y="499823"/>
                    </a:lnTo>
                    <a:lnTo>
                      <a:pt x="615006" y="499823"/>
                    </a:lnTo>
                    <a:lnTo>
                      <a:pt x="613935" y="500877"/>
                    </a:lnTo>
                    <a:lnTo>
                      <a:pt x="613979" y="502960"/>
                    </a:lnTo>
                    <a:lnTo>
                      <a:pt x="615334" y="505767"/>
                    </a:lnTo>
                    <a:lnTo>
                      <a:pt x="615309" y="507177"/>
                    </a:lnTo>
                    <a:lnTo>
                      <a:pt x="616061" y="507888"/>
                    </a:lnTo>
                    <a:lnTo>
                      <a:pt x="616034" y="511380"/>
                    </a:lnTo>
                    <a:lnTo>
                      <a:pt x="615360" y="512104"/>
                    </a:lnTo>
                    <a:lnTo>
                      <a:pt x="615380" y="516994"/>
                    </a:lnTo>
                    <a:lnTo>
                      <a:pt x="616061" y="517718"/>
                    </a:lnTo>
                    <a:lnTo>
                      <a:pt x="616034" y="520524"/>
                    </a:lnTo>
                    <a:lnTo>
                      <a:pt x="618115" y="523331"/>
                    </a:lnTo>
                    <a:lnTo>
                      <a:pt x="618166" y="528932"/>
                    </a:lnTo>
                    <a:lnTo>
                      <a:pt x="617416" y="529592"/>
                    </a:lnTo>
                    <a:lnTo>
                      <a:pt x="617460" y="531040"/>
                    </a:lnTo>
                    <a:lnTo>
                      <a:pt x="615334" y="535244"/>
                    </a:lnTo>
                    <a:lnTo>
                      <a:pt x="613228" y="537314"/>
                    </a:lnTo>
                    <a:lnTo>
                      <a:pt x="611854" y="540159"/>
                    </a:lnTo>
                    <a:lnTo>
                      <a:pt x="605862" y="545391"/>
                    </a:lnTo>
                    <a:lnTo>
                      <a:pt x="603763" y="546128"/>
                    </a:lnTo>
                    <a:lnTo>
                      <a:pt x="601656" y="548223"/>
                    </a:lnTo>
                    <a:lnTo>
                      <a:pt x="596769" y="548922"/>
                    </a:lnTo>
                    <a:lnTo>
                      <a:pt x="594292" y="547194"/>
                    </a:lnTo>
                    <a:lnTo>
                      <a:pt x="592891" y="544324"/>
                    </a:lnTo>
                    <a:lnTo>
                      <a:pt x="589386" y="540832"/>
                    </a:lnTo>
                    <a:lnTo>
                      <a:pt x="588705" y="538762"/>
                    </a:lnTo>
                    <a:lnTo>
                      <a:pt x="585898" y="535930"/>
                    </a:lnTo>
                    <a:lnTo>
                      <a:pt x="585898" y="535244"/>
                    </a:lnTo>
                    <a:lnTo>
                      <a:pt x="584145" y="533516"/>
                    </a:lnTo>
                    <a:lnTo>
                      <a:pt x="582719" y="533491"/>
                    </a:lnTo>
                    <a:lnTo>
                      <a:pt x="579232" y="530684"/>
                    </a:lnTo>
                    <a:lnTo>
                      <a:pt x="577460" y="531015"/>
                    </a:lnTo>
                    <a:lnTo>
                      <a:pt x="577505" y="534545"/>
                    </a:lnTo>
                    <a:lnTo>
                      <a:pt x="575328" y="536653"/>
                    </a:lnTo>
                    <a:lnTo>
                      <a:pt x="575380" y="538012"/>
                    </a:lnTo>
                    <a:lnTo>
                      <a:pt x="576054" y="538736"/>
                    </a:lnTo>
                    <a:lnTo>
                      <a:pt x="576054" y="540133"/>
                    </a:lnTo>
                    <a:lnTo>
                      <a:pt x="575380" y="540857"/>
                    </a:lnTo>
                    <a:lnTo>
                      <a:pt x="574653" y="546470"/>
                    </a:lnTo>
                    <a:lnTo>
                      <a:pt x="574300" y="546801"/>
                    </a:lnTo>
                    <a:lnTo>
                      <a:pt x="573626" y="546128"/>
                    </a:lnTo>
                    <a:lnTo>
                      <a:pt x="571147" y="548579"/>
                    </a:lnTo>
                    <a:lnTo>
                      <a:pt x="569067" y="552058"/>
                    </a:lnTo>
                    <a:lnTo>
                      <a:pt x="565560" y="559094"/>
                    </a:lnTo>
                    <a:lnTo>
                      <a:pt x="564129" y="560479"/>
                    </a:lnTo>
                    <a:lnTo>
                      <a:pt x="563455" y="562600"/>
                    </a:lnTo>
                    <a:lnTo>
                      <a:pt x="557842" y="568924"/>
                    </a:lnTo>
                    <a:lnTo>
                      <a:pt x="555036" y="573826"/>
                    </a:lnTo>
                    <a:lnTo>
                      <a:pt x="554361" y="575236"/>
                    </a:lnTo>
                    <a:lnTo>
                      <a:pt x="544144" y="585371"/>
                    </a:lnTo>
                    <a:lnTo>
                      <a:pt x="543465" y="585371"/>
                    </a:lnTo>
                    <a:lnTo>
                      <a:pt x="541358" y="587479"/>
                    </a:lnTo>
                    <a:lnTo>
                      <a:pt x="539932" y="586806"/>
                    </a:lnTo>
                    <a:lnTo>
                      <a:pt x="536426" y="586780"/>
                    </a:lnTo>
                    <a:lnTo>
                      <a:pt x="536073" y="587860"/>
                    </a:lnTo>
                    <a:lnTo>
                      <a:pt x="533620" y="589587"/>
                    </a:lnTo>
                    <a:lnTo>
                      <a:pt x="532239" y="589562"/>
                    </a:lnTo>
                    <a:lnTo>
                      <a:pt x="529413" y="591009"/>
                    </a:lnTo>
                    <a:lnTo>
                      <a:pt x="527661" y="589257"/>
                    </a:lnTo>
                    <a:lnTo>
                      <a:pt x="527680" y="587809"/>
                    </a:lnTo>
                    <a:lnTo>
                      <a:pt x="523827" y="583974"/>
                    </a:lnTo>
                    <a:lnTo>
                      <a:pt x="523102" y="583974"/>
                    </a:lnTo>
                    <a:lnTo>
                      <a:pt x="522074" y="585752"/>
                    </a:lnTo>
                    <a:lnTo>
                      <a:pt x="524873" y="589257"/>
                    </a:lnTo>
                    <a:lnTo>
                      <a:pt x="523448" y="592038"/>
                    </a:lnTo>
                    <a:lnTo>
                      <a:pt x="522421" y="592368"/>
                    </a:lnTo>
                    <a:lnTo>
                      <a:pt x="515055" y="599048"/>
                    </a:lnTo>
                    <a:lnTo>
                      <a:pt x="514380" y="600458"/>
                    </a:lnTo>
                    <a:lnTo>
                      <a:pt x="514355" y="603265"/>
                    </a:lnTo>
                    <a:lnTo>
                      <a:pt x="515036" y="604662"/>
                    </a:lnTo>
                    <a:lnTo>
                      <a:pt x="519942" y="608891"/>
                    </a:lnTo>
                    <a:lnTo>
                      <a:pt x="519942" y="609628"/>
                    </a:lnTo>
                    <a:lnTo>
                      <a:pt x="521368" y="610301"/>
                    </a:lnTo>
                    <a:lnTo>
                      <a:pt x="522093" y="611698"/>
                    </a:lnTo>
                    <a:lnTo>
                      <a:pt x="522074" y="614504"/>
                    </a:lnTo>
                    <a:lnTo>
                      <a:pt x="522749" y="615190"/>
                    </a:lnTo>
                    <a:lnTo>
                      <a:pt x="523102" y="621845"/>
                    </a:lnTo>
                    <a:lnTo>
                      <a:pt x="524527" y="621870"/>
                    </a:lnTo>
                    <a:lnTo>
                      <a:pt x="525907" y="619750"/>
                    </a:lnTo>
                    <a:lnTo>
                      <a:pt x="528008" y="619750"/>
                    </a:lnTo>
                    <a:lnTo>
                      <a:pt x="528733" y="619089"/>
                    </a:lnTo>
                    <a:lnTo>
                      <a:pt x="529413" y="619775"/>
                    </a:lnTo>
                    <a:lnTo>
                      <a:pt x="532239" y="620448"/>
                    </a:lnTo>
                    <a:lnTo>
                      <a:pt x="536779" y="625007"/>
                    </a:lnTo>
                    <a:lnTo>
                      <a:pt x="536824" y="626404"/>
                    </a:lnTo>
                    <a:lnTo>
                      <a:pt x="538904" y="629236"/>
                    </a:lnTo>
                    <a:lnTo>
                      <a:pt x="538879" y="631294"/>
                    </a:lnTo>
                    <a:lnTo>
                      <a:pt x="540305" y="634126"/>
                    </a:lnTo>
                    <a:lnTo>
                      <a:pt x="540286" y="639041"/>
                    </a:lnTo>
                    <a:lnTo>
                      <a:pt x="541339" y="640057"/>
                    </a:lnTo>
                    <a:lnTo>
                      <a:pt x="544190" y="640082"/>
                    </a:lnTo>
                    <a:lnTo>
                      <a:pt x="545192" y="641136"/>
                    </a:lnTo>
                    <a:lnTo>
                      <a:pt x="545192" y="642546"/>
                    </a:lnTo>
                    <a:lnTo>
                      <a:pt x="545917" y="643270"/>
                    </a:lnTo>
                    <a:lnTo>
                      <a:pt x="545898" y="646026"/>
                    </a:lnTo>
                    <a:lnTo>
                      <a:pt x="546970" y="647829"/>
                    </a:lnTo>
                    <a:lnTo>
                      <a:pt x="547651" y="647778"/>
                    </a:lnTo>
                    <a:lnTo>
                      <a:pt x="551157" y="651334"/>
                    </a:lnTo>
                    <a:lnTo>
                      <a:pt x="552229" y="650979"/>
                    </a:lnTo>
                    <a:lnTo>
                      <a:pt x="552583" y="649201"/>
                    </a:lnTo>
                    <a:lnTo>
                      <a:pt x="553964" y="649201"/>
                    </a:lnTo>
                    <a:lnTo>
                      <a:pt x="555017" y="650280"/>
                    </a:lnTo>
                    <a:lnTo>
                      <a:pt x="555736" y="652363"/>
                    </a:lnTo>
                    <a:lnTo>
                      <a:pt x="558523" y="655894"/>
                    </a:lnTo>
                    <a:lnTo>
                      <a:pt x="558496" y="657253"/>
                    </a:lnTo>
                    <a:lnTo>
                      <a:pt x="559248" y="657977"/>
                    </a:lnTo>
                    <a:lnTo>
                      <a:pt x="559223" y="662180"/>
                    </a:lnTo>
                    <a:lnTo>
                      <a:pt x="559948" y="662904"/>
                    </a:lnTo>
                    <a:lnTo>
                      <a:pt x="559948" y="671997"/>
                    </a:lnTo>
                    <a:lnTo>
                      <a:pt x="559267" y="672721"/>
                    </a:lnTo>
                    <a:lnTo>
                      <a:pt x="559248" y="676214"/>
                    </a:lnTo>
                    <a:lnTo>
                      <a:pt x="558523" y="676912"/>
                    </a:lnTo>
                    <a:lnTo>
                      <a:pt x="559248" y="678335"/>
                    </a:lnTo>
                    <a:lnTo>
                      <a:pt x="558542" y="679719"/>
                    </a:lnTo>
                    <a:lnTo>
                      <a:pt x="558523" y="683923"/>
                    </a:lnTo>
                    <a:lnTo>
                      <a:pt x="560276" y="684278"/>
                    </a:lnTo>
                    <a:lnTo>
                      <a:pt x="562402" y="682145"/>
                    </a:lnTo>
                    <a:lnTo>
                      <a:pt x="564507" y="682894"/>
                    </a:lnTo>
                    <a:lnTo>
                      <a:pt x="567314" y="684977"/>
                    </a:lnTo>
                    <a:lnTo>
                      <a:pt x="569413" y="684278"/>
                    </a:lnTo>
                    <a:lnTo>
                      <a:pt x="571495" y="687085"/>
                    </a:lnTo>
                    <a:lnTo>
                      <a:pt x="574300" y="687758"/>
                    </a:lnTo>
                    <a:lnTo>
                      <a:pt x="575027" y="688507"/>
                    </a:lnTo>
                    <a:lnTo>
                      <a:pt x="576381" y="688507"/>
                    </a:lnTo>
                    <a:lnTo>
                      <a:pt x="578532" y="690590"/>
                    </a:lnTo>
                    <a:lnTo>
                      <a:pt x="579259" y="690590"/>
                    </a:lnTo>
                    <a:lnTo>
                      <a:pt x="580286" y="692343"/>
                    </a:lnTo>
                    <a:lnTo>
                      <a:pt x="588705" y="700738"/>
                    </a:lnTo>
                    <a:lnTo>
                      <a:pt x="589031" y="701855"/>
                    </a:lnTo>
                    <a:lnTo>
                      <a:pt x="590432" y="702541"/>
                    </a:lnTo>
                    <a:lnTo>
                      <a:pt x="593964" y="702515"/>
                    </a:lnTo>
                    <a:lnTo>
                      <a:pt x="597450" y="698299"/>
                    </a:lnTo>
                    <a:lnTo>
                      <a:pt x="600257" y="696927"/>
                    </a:lnTo>
                    <a:lnTo>
                      <a:pt x="601656" y="696877"/>
                    </a:lnTo>
                    <a:lnTo>
                      <a:pt x="602408" y="696204"/>
                    </a:lnTo>
                    <a:lnTo>
                      <a:pt x="605862" y="696178"/>
                    </a:lnTo>
                    <a:lnTo>
                      <a:pt x="607969" y="697575"/>
                    </a:lnTo>
                    <a:lnTo>
                      <a:pt x="613582" y="697601"/>
                    </a:lnTo>
                    <a:lnTo>
                      <a:pt x="614326" y="696902"/>
                    </a:lnTo>
                    <a:lnTo>
                      <a:pt x="616362" y="696902"/>
                    </a:lnTo>
                    <a:lnTo>
                      <a:pt x="617113" y="697626"/>
                    </a:lnTo>
                    <a:lnTo>
                      <a:pt x="618513" y="697626"/>
                    </a:lnTo>
                    <a:lnTo>
                      <a:pt x="618866" y="697982"/>
                    </a:lnTo>
                    <a:lnTo>
                      <a:pt x="618115" y="698655"/>
                    </a:lnTo>
                    <a:lnTo>
                      <a:pt x="618166" y="700788"/>
                    </a:lnTo>
                    <a:lnTo>
                      <a:pt x="619239" y="702515"/>
                    </a:lnTo>
                    <a:lnTo>
                      <a:pt x="620246" y="702858"/>
                    </a:lnTo>
                    <a:lnTo>
                      <a:pt x="620967" y="704268"/>
                    </a:lnTo>
                    <a:lnTo>
                      <a:pt x="620246" y="705665"/>
                    </a:lnTo>
                    <a:lnTo>
                      <a:pt x="622000" y="707418"/>
                    </a:lnTo>
                    <a:lnTo>
                      <a:pt x="625526" y="706021"/>
                    </a:lnTo>
                    <a:lnTo>
                      <a:pt x="628312" y="703239"/>
                    </a:lnTo>
                    <a:lnTo>
                      <a:pt x="630413" y="703239"/>
                    </a:lnTo>
                    <a:lnTo>
                      <a:pt x="631838" y="702541"/>
                    </a:lnTo>
                    <a:lnTo>
                      <a:pt x="632191" y="701461"/>
                    </a:lnTo>
                    <a:lnTo>
                      <a:pt x="635370" y="699010"/>
                    </a:lnTo>
                    <a:lnTo>
                      <a:pt x="637431" y="699023"/>
                    </a:lnTo>
                    <a:lnTo>
                      <a:pt x="640257" y="700382"/>
                    </a:lnTo>
                    <a:lnTo>
                      <a:pt x="641663" y="701792"/>
                    </a:lnTo>
                    <a:lnTo>
                      <a:pt x="643763" y="701804"/>
                    </a:lnTo>
                    <a:lnTo>
                      <a:pt x="645843" y="703887"/>
                    </a:lnTo>
                    <a:lnTo>
                      <a:pt x="651481" y="703913"/>
                    </a:lnTo>
                    <a:lnTo>
                      <a:pt x="652863" y="703189"/>
                    </a:lnTo>
                    <a:lnTo>
                      <a:pt x="655013" y="701804"/>
                    </a:lnTo>
                    <a:lnTo>
                      <a:pt x="655687" y="702541"/>
                    </a:lnTo>
                    <a:lnTo>
                      <a:pt x="659900" y="702515"/>
                    </a:lnTo>
                    <a:lnTo>
                      <a:pt x="660574" y="703239"/>
                    </a:lnTo>
                    <a:lnTo>
                      <a:pt x="665507" y="703214"/>
                    </a:lnTo>
                    <a:lnTo>
                      <a:pt x="666187" y="703938"/>
                    </a:lnTo>
                    <a:lnTo>
                      <a:pt x="669018" y="703938"/>
                    </a:lnTo>
                    <a:lnTo>
                      <a:pt x="669172" y="705119"/>
                    </a:lnTo>
                    <a:lnTo>
                      <a:pt x="669340" y="706414"/>
                    </a:lnTo>
                    <a:lnTo>
                      <a:pt x="667587" y="707418"/>
                    </a:lnTo>
                    <a:lnTo>
                      <a:pt x="665486" y="707405"/>
                    </a:lnTo>
                    <a:lnTo>
                      <a:pt x="664806" y="708116"/>
                    </a:lnTo>
                    <a:lnTo>
                      <a:pt x="662700" y="708116"/>
                    </a:lnTo>
                    <a:lnTo>
                      <a:pt x="662000" y="708853"/>
                    </a:lnTo>
                    <a:lnTo>
                      <a:pt x="659920" y="708827"/>
                    </a:lnTo>
                    <a:lnTo>
                      <a:pt x="658822" y="709907"/>
                    </a:lnTo>
                    <a:lnTo>
                      <a:pt x="659547" y="712028"/>
                    </a:lnTo>
                    <a:lnTo>
                      <a:pt x="657441" y="714085"/>
                    </a:lnTo>
                    <a:lnTo>
                      <a:pt x="657441" y="715482"/>
                    </a:lnTo>
                    <a:lnTo>
                      <a:pt x="658122" y="716219"/>
                    </a:lnTo>
                    <a:lnTo>
                      <a:pt x="657422" y="717565"/>
                    </a:lnTo>
                    <a:lnTo>
                      <a:pt x="654634" y="720397"/>
                    </a:lnTo>
                    <a:lnTo>
                      <a:pt x="654615" y="723204"/>
                    </a:lnTo>
                    <a:lnTo>
                      <a:pt x="655687" y="724956"/>
                    </a:lnTo>
                    <a:lnTo>
                      <a:pt x="657794" y="724956"/>
                    </a:lnTo>
                    <a:lnTo>
                      <a:pt x="658468" y="724233"/>
                    </a:lnTo>
                    <a:lnTo>
                      <a:pt x="660973" y="724626"/>
                    </a:lnTo>
                    <a:lnTo>
                      <a:pt x="660947" y="725312"/>
                    </a:lnTo>
                    <a:lnTo>
                      <a:pt x="664459" y="729541"/>
                    </a:lnTo>
                    <a:lnTo>
                      <a:pt x="664459" y="731624"/>
                    </a:lnTo>
                    <a:lnTo>
                      <a:pt x="665860" y="734431"/>
                    </a:lnTo>
                    <a:lnTo>
                      <a:pt x="665860" y="735828"/>
                    </a:lnTo>
                    <a:lnTo>
                      <a:pt x="666541" y="736552"/>
                    </a:lnTo>
                    <a:lnTo>
                      <a:pt x="666560" y="742838"/>
                    </a:lnTo>
                    <a:lnTo>
                      <a:pt x="665860" y="743562"/>
                    </a:lnTo>
                    <a:lnTo>
                      <a:pt x="665833" y="748477"/>
                    </a:lnTo>
                    <a:lnTo>
                      <a:pt x="665159" y="749874"/>
                    </a:lnTo>
                    <a:lnTo>
                      <a:pt x="667240" y="753366"/>
                    </a:lnTo>
                    <a:lnTo>
                      <a:pt x="667285" y="756173"/>
                    </a:lnTo>
                    <a:lnTo>
                      <a:pt x="668691" y="757595"/>
                    </a:lnTo>
                    <a:lnTo>
                      <a:pt x="668691" y="758980"/>
                    </a:lnTo>
                    <a:lnTo>
                      <a:pt x="669719" y="760047"/>
                    </a:lnTo>
                    <a:lnTo>
                      <a:pt x="671119" y="760047"/>
                    </a:lnTo>
                    <a:lnTo>
                      <a:pt x="671819" y="759323"/>
                    </a:lnTo>
                    <a:lnTo>
                      <a:pt x="675306" y="763564"/>
                    </a:lnTo>
                    <a:lnTo>
                      <a:pt x="677084" y="763907"/>
                    </a:lnTo>
                    <a:lnTo>
                      <a:pt x="677059" y="765304"/>
                    </a:lnTo>
                    <a:lnTo>
                      <a:pt x="678811" y="768441"/>
                    </a:lnTo>
                    <a:lnTo>
                      <a:pt x="680238" y="768467"/>
                    </a:lnTo>
                    <a:lnTo>
                      <a:pt x="680963" y="769140"/>
                    </a:lnTo>
                    <a:lnTo>
                      <a:pt x="683744" y="769140"/>
                    </a:lnTo>
                    <a:lnTo>
                      <a:pt x="687930" y="771248"/>
                    </a:lnTo>
                    <a:lnTo>
                      <a:pt x="692535" y="771604"/>
                    </a:lnTo>
                    <a:lnTo>
                      <a:pt x="691789" y="772327"/>
                    </a:lnTo>
                    <a:lnTo>
                      <a:pt x="691789" y="774410"/>
                    </a:lnTo>
                    <a:lnTo>
                      <a:pt x="693189" y="775807"/>
                    </a:lnTo>
                    <a:lnTo>
                      <a:pt x="693915" y="779338"/>
                    </a:lnTo>
                    <a:lnTo>
                      <a:pt x="695624" y="781090"/>
                    </a:lnTo>
                    <a:lnTo>
                      <a:pt x="698103" y="782119"/>
                    </a:lnTo>
                    <a:lnTo>
                      <a:pt x="698828" y="786336"/>
                    </a:lnTo>
                    <a:lnTo>
                      <a:pt x="699502" y="787047"/>
                    </a:lnTo>
                    <a:lnTo>
                      <a:pt x="699502" y="789180"/>
                    </a:lnTo>
                    <a:lnTo>
                      <a:pt x="700227" y="789866"/>
                    </a:lnTo>
                    <a:lnTo>
                      <a:pt x="700202" y="792660"/>
                    </a:lnTo>
                    <a:lnTo>
                      <a:pt x="701634" y="794070"/>
                    </a:lnTo>
                    <a:lnTo>
                      <a:pt x="701634" y="795467"/>
                    </a:lnTo>
                    <a:lnTo>
                      <a:pt x="700927" y="796153"/>
                    </a:lnTo>
                    <a:lnTo>
                      <a:pt x="700908" y="812282"/>
                    </a:lnTo>
                    <a:lnTo>
                      <a:pt x="700227" y="813006"/>
                    </a:lnTo>
                    <a:lnTo>
                      <a:pt x="699502" y="820003"/>
                    </a:lnTo>
                    <a:lnTo>
                      <a:pt x="698828" y="820676"/>
                    </a:lnTo>
                    <a:lnTo>
                      <a:pt x="698122" y="827011"/>
                    </a:lnTo>
                    <a:lnTo>
                      <a:pt x="696748" y="829140"/>
                    </a:lnTo>
                    <a:lnTo>
                      <a:pt x="696721" y="831195"/>
                    </a:lnTo>
                    <a:lnTo>
                      <a:pt x="695996" y="831920"/>
                    </a:lnTo>
                    <a:lnTo>
                      <a:pt x="695970" y="833323"/>
                    </a:lnTo>
                    <a:lnTo>
                      <a:pt x="695340" y="834001"/>
                    </a:lnTo>
                    <a:lnTo>
                      <a:pt x="695325" y="838521"/>
                    </a:lnTo>
                    <a:lnTo>
                      <a:pt x="695321" y="839658"/>
                    </a:lnTo>
                    <a:lnTo>
                      <a:pt x="696041" y="840339"/>
                    </a:lnTo>
                    <a:lnTo>
                      <a:pt x="694845" y="841553"/>
                    </a:lnTo>
                    <a:lnTo>
                      <a:pt x="696939" y="842373"/>
                    </a:lnTo>
                    <a:lnTo>
                      <a:pt x="697850" y="844080"/>
                    </a:lnTo>
                    <a:lnTo>
                      <a:pt x="698623" y="844526"/>
                    </a:lnTo>
                    <a:lnTo>
                      <a:pt x="699276" y="844246"/>
                    </a:lnTo>
                    <a:lnTo>
                      <a:pt x="699835" y="843594"/>
                    </a:lnTo>
                    <a:lnTo>
                      <a:pt x="699556" y="842801"/>
                    </a:lnTo>
                    <a:lnTo>
                      <a:pt x="698437" y="842289"/>
                    </a:lnTo>
                    <a:lnTo>
                      <a:pt x="697506" y="840938"/>
                    </a:lnTo>
                    <a:lnTo>
                      <a:pt x="697551" y="839353"/>
                    </a:lnTo>
                    <a:lnTo>
                      <a:pt x="698670" y="837769"/>
                    </a:lnTo>
                    <a:lnTo>
                      <a:pt x="700907" y="836465"/>
                    </a:lnTo>
                    <a:lnTo>
                      <a:pt x="702165" y="835206"/>
                    </a:lnTo>
                    <a:lnTo>
                      <a:pt x="702585" y="832970"/>
                    </a:lnTo>
                    <a:lnTo>
                      <a:pt x="703702" y="832317"/>
                    </a:lnTo>
                    <a:lnTo>
                      <a:pt x="704821" y="833017"/>
                    </a:lnTo>
                    <a:lnTo>
                      <a:pt x="707430" y="832504"/>
                    </a:lnTo>
                    <a:lnTo>
                      <a:pt x="708269" y="832132"/>
                    </a:lnTo>
                    <a:lnTo>
                      <a:pt x="709528" y="832411"/>
                    </a:lnTo>
                    <a:lnTo>
                      <a:pt x="710505" y="833296"/>
                    </a:lnTo>
                    <a:lnTo>
                      <a:pt x="710645" y="834461"/>
                    </a:lnTo>
                    <a:lnTo>
                      <a:pt x="709900" y="837537"/>
                    </a:lnTo>
                    <a:lnTo>
                      <a:pt x="710086" y="838747"/>
                    </a:lnTo>
                    <a:lnTo>
                      <a:pt x="710645" y="839726"/>
                    </a:lnTo>
                    <a:lnTo>
                      <a:pt x="712370" y="840332"/>
                    </a:lnTo>
                    <a:lnTo>
                      <a:pt x="713814" y="839959"/>
                    </a:lnTo>
                    <a:lnTo>
                      <a:pt x="714839" y="838328"/>
                    </a:lnTo>
                    <a:lnTo>
                      <a:pt x="715072" y="836790"/>
                    </a:lnTo>
                    <a:lnTo>
                      <a:pt x="716190" y="835486"/>
                    </a:lnTo>
                    <a:lnTo>
                      <a:pt x="717588" y="834414"/>
                    </a:lnTo>
                    <a:lnTo>
                      <a:pt x="718800" y="832923"/>
                    </a:lnTo>
                    <a:lnTo>
                      <a:pt x="719406" y="832597"/>
                    </a:lnTo>
                    <a:lnTo>
                      <a:pt x="720291" y="833202"/>
                    </a:lnTo>
                    <a:lnTo>
                      <a:pt x="720431" y="833902"/>
                    </a:lnTo>
                    <a:lnTo>
                      <a:pt x="718940" y="835020"/>
                    </a:lnTo>
                    <a:lnTo>
                      <a:pt x="718007" y="835999"/>
                    </a:lnTo>
                    <a:lnTo>
                      <a:pt x="717915" y="837164"/>
                    </a:lnTo>
                    <a:lnTo>
                      <a:pt x="718380" y="837909"/>
                    </a:lnTo>
                    <a:lnTo>
                      <a:pt x="719825" y="838607"/>
                    </a:lnTo>
                    <a:lnTo>
                      <a:pt x="722993" y="840192"/>
                    </a:lnTo>
                    <a:lnTo>
                      <a:pt x="724764" y="841078"/>
                    </a:lnTo>
                    <a:lnTo>
                      <a:pt x="725556" y="841170"/>
                    </a:lnTo>
                    <a:lnTo>
                      <a:pt x="725836" y="841730"/>
                    </a:lnTo>
                    <a:lnTo>
                      <a:pt x="725417" y="842429"/>
                    </a:lnTo>
                    <a:lnTo>
                      <a:pt x="724857" y="843314"/>
                    </a:lnTo>
                    <a:lnTo>
                      <a:pt x="724950" y="844107"/>
                    </a:lnTo>
                    <a:lnTo>
                      <a:pt x="726487" y="846670"/>
                    </a:lnTo>
                    <a:lnTo>
                      <a:pt x="727978" y="847228"/>
                    </a:lnTo>
                    <a:lnTo>
                      <a:pt x="728120" y="847787"/>
                    </a:lnTo>
                    <a:lnTo>
                      <a:pt x="727814" y="848608"/>
                    </a:lnTo>
                    <a:lnTo>
                      <a:pt x="728120" y="849180"/>
                    </a:lnTo>
                    <a:lnTo>
                      <a:pt x="728884" y="849027"/>
                    </a:lnTo>
                    <a:lnTo>
                      <a:pt x="729876" y="848092"/>
                    </a:lnTo>
                    <a:lnTo>
                      <a:pt x="730601" y="846832"/>
                    </a:lnTo>
                    <a:lnTo>
                      <a:pt x="730888" y="846775"/>
                    </a:lnTo>
                    <a:lnTo>
                      <a:pt x="731116" y="847023"/>
                    </a:lnTo>
                    <a:lnTo>
                      <a:pt x="730983" y="847310"/>
                    </a:lnTo>
                    <a:lnTo>
                      <a:pt x="731078" y="847730"/>
                    </a:lnTo>
                    <a:lnTo>
                      <a:pt x="732624" y="848320"/>
                    </a:lnTo>
                    <a:lnTo>
                      <a:pt x="732930" y="848646"/>
                    </a:lnTo>
                    <a:lnTo>
                      <a:pt x="732624" y="848931"/>
                    </a:lnTo>
                    <a:lnTo>
                      <a:pt x="732224" y="848912"/>
                    </a:lnTo>
                    <a:lnTo>
                      <a:pt x="731746" y="849256"/>
                    </a:lnTo>
                    <a:lnTo>
                      <a:pt x="731994" y="849810"/>
                    </a:lnTo>
                    <a:lnTo>
                      <a:pt x="731746" y="850726"/>
                    </a:lnTo>
                    <a:lnTo>
                      <a:pt x="731364" y="850802"/>
                    </a:lnTo>
                    <a:lnTo>
                      <a:pt x="730812" y="850267"/>
                    </a:lnTo>
                    <a:lnTo>
                      <a:pt x="729552" y="850459"/>
                    </a:lnTo>
                    <a:lnTo>
                      <a:pt x="729456" y="850707"/>
                    </a:lnTo>
                    <a:lnTo>
                      <a:pt x="729742" y="850935"/>
                    </a:lnTo>
                    <a:lnTo>
                      <a:pt x="730277" y="851146"/>
                    </a:lnTo>
                    <a:lnTo>
                      <a:pt x="730486" y="851756"/>
                    </a:lnTo>
                    <a:lnTo>
                      <a:pt x="730429" y="852692"/>
                    </a:lnTo>
                    <a:lnTo>
                      <a:pt x="730620" y="853130"/>
                    </a:lnTo>
                    <a:lnTo>
                      <a:pt x="730907" y="853569"/>
                    </a:lnTo>
                    <a:lnTo>
                      <a:pt x="731250" y="853550"/>
                    </a:lnTo>
                    <a:lnTo>
                      <a:pt x="731632" y="852959"/>
                    </a:lnTo>
                    <a:lnTo>
                      <a:pt x="732281" y="852806"/>
                    </a:lnTo>
                    <a:lnTo>
                      <a:pt x="732605" y="852978"/>
                    </a:lnTo>
                    <a:lnTo>
                      <a:pt x="732816" y="853436"/>
                    </a:lnTo>
                    <a:lnTo>
                      <a:pt x="732797" y="853855"/>
                    </a:lnTo>
                    <a:lnTo>
                      <a:pt x="733006" y="854199"/>
                    </a:lnTo>
                    <a:lnTo>
                      <a:pt x="733311" y="854237"/>
                    </a:lnTo>
                    <a:lnTo>
                      <a:pt x="733446" y="853608"/>
                    </a:lnTo>
                    <a:lnTo>
                      <a:pt x="733655" y="853322"/>
                    </a:lnTo>
                    <a:lnTo>
                      <a:pt x="734036" y="853303"/>
                    </a:lnTo>
                    <a:lnTo>
                      <a:pt x="734380" y="853665"/>
                    </a:lnTo>
                    <a:lnTo>
                      <a:pt x="734571" y="854963"/>
                    </a:lnTo>
                    <a:lnTo>
                      <a:pt x="734685" y="855172"/>
                    </a:lnTo>
                    <a:lnTo>
                      <a:pt x="735067" y="855229"/>
                    </a:lnTo>
                    <a:lnTo>
                      <a:pt x="735239" y="855096"/>
                    </a:lnTo>
                    <a:lnTo>
                      <a:pt x="735239" y="854601"/>
                    </a:lnTo>
                    <a:lnTo>
                      <a:pt x="735907" y="854466"/>
                    </a:lnTo>
                    <a:lnTo>
                      <a:pt x="736441" y="854601"/>
                    </a:lnTo>
                    <a:lnTo>
                      <a:pt x="736862" y="855402"/>
                    </a:lnTo>
                    <a:lnTo>
                      <a:pt x="737606" y="855440"/>
                    </a:lnTo>
                    <a:lnTo>
                      <a:pt x="738063" y="855383"/>
                    </a:lnTo>
                    <a:lnTo>
                      <a:pt x="738541" y="855688"/>
                    </a:lnTo>
                    <a:lnTo>
                      <a:pt x="738465" y="856242"/>
                    </a:lnTo>
                    <a:lnTo>
                      <a:pt x="738522" y="856527"/>
                    </a:lnTo>
                    <a:lnTo>
                      <a:pt x="738865" y="856662"/>
                    </a:lnTo>
                    <a:lnTo>
                      <a:pt x="739782" y="856584"/>
                    </a:lnTo>
                    <a:lnTo>
                      <a:pt x="740086" y="856584"/>
                    </a:lnTo>
                    <a:lnTo>
                      <a:pt x="740507" y="856413"/>
                    </a:lnTo>
                    <a:lnTo>
                      <a:pt x="740811" y="856470"/>
                    </a:lnTo>
                    <a:lnTo>
                      <a:pt x="741232" y="857157"/>
                    </a:lnTo>
                    <a:lnTo>
                      <a:pt x="742014" y="857387"/>
                    </a:lnTo>
                    <a:lnTo>
                      <a:pt x="741976" y="857692"/>
                    </a:lnTo>
                    <a:lnTo>
                      <a:pt x="741881" y="858093"/>
                    </a:lnTo>
                    <a:lnTo>
                      <a:pt x="742090" y="858436"/>
                    </a:lnTo>
                    <a:lnTo>
                      <a:pt x="742262" y="858389"/>
                    </a:lnTo>
                    <a:lnTo>
                      <a:pt x="742285" y="858046"/>
                    </a:lnTo>
                    <a:lnTo>
                      <a:pt x="742692" y="857936"/>
                    </a:lnTo>
                    <a:lnTo>
                      <a:pt x="743255" y="858155"/>
                    </a:lnTo>
                    <a:lnTo>
                      <a:pt x="743349" y="858366"/>
                    </a:lnTo>
                    <a:lnTo>
                      <a:pt x="743141" y="858848"/>
                    </a:lnTo>
                    <a:lnTo>
                      <a:pt x="743225" y="859071"/>
                    </a:lnTo>
                    <a:lnTo>
                      <a:pt x="743461" y="859112"/>
                    </a:lnTo>
                    <a:lnTo>
                      <a:pt x="743613" y="859404"/>
                    </a:lnTo>
                    <a:lnTo>
                      <a:pt x="742668" y="859974"/>
                    </a:lnTo>
                    <a:lnTo>
                      <a:pt x="741876" y="859820"/>
                    </a:lnTo>
                    <a:lnTo>
                      <a:pt x="741571" y="859974"/>
                    </a:lnTo>
                    <a:lnTo>
                      <a:pt x="741695" y="860307"/>
                    </a:lnTo>
                    <a:lnTo>
                      <a:pt x="743238" y="861530"/>
                    </a:lnTo>
                    <a:lnTo>
                      <a:pt x="743793" y="861433"/>
                    </a:lnTo>
                    <a:lnTo>
                      <a:pt x="744253" y="861586"/>
                    </a:lnTo>
                    <a:lnTo>
                      <a:pt x="744822" y="862294"/>
                    </a:lnTo>
                    <a:lnTo>
                      <a:pt x="745044" y="862378"/>
                    </a:lnTo>
                    <a:lnTo>
                      <a:pt x="745086" y="862017"/>
                    </a:lnTo>
                    <a:lnTo>
                      <a:pt x="745295" y="861906"/>
                    </a:lnTo>
                    <a:lnTo>
                      <a:pt x="745879" y="862030"/>
                    </a:lnTo>
                    <a:lnTo>
                      <a:pt x="746295" y="861920"/>
                    </a:lnTo>
                    <a:lnTo>
                      <a:pt x="746574" y="862114"/>
                    </a:lnTo>
                    <a:lnTo>
                      <a:pt x="746643" y="862448"/>
                    </a:lnTo>
                    <a:lnTo>
                      <a:pt x="746935" y="862600"/>
                    </a:lnTo>
                    <a:lnTo>
                      <a:pt x="747268" y="862572"/>
                    </a:lnTo>
                    <a:lnTo>
                      <a:pt x="747518" y="862420"/>
                    </a:lnTo>
                    <a:lnTo>
                      <a:pt x="747588" y="862156"/>
                    </a:lnTo>
                    <a:lnTo>
                      <a:pt x="747824" y="861962"/>
                    </a:lnTo>
                    <a:lnTo>
                      <a:pt x="748255" y="861948"/>
                    </a:lnTo>
                    <a:lnTo>
                      <a:pt x="748575" y="861990"/>
                    </a:lnTo>
                    <a:lnTo>
                      <a:pt x="748589" y="862170"/>
                    </a:lnTo>
                    <a:lnTo>
                      <a:pt x="748617" y="862378"/>
                    </a:lnTo>
                    <a:lnTo>
                      <a:pt x="748895" y="862434"/>
                    </a:lnTo>
                    <a:lnTo>
                      <a:pt x="749298" y="862572"/>
                    </a:lnTo>
                    <a:lnTo>
                      <a:pt x="749506" y="862837"/>
                    </a:lnTo>
                    <a:lnTo>
                      <a:pt x="749618" y="863337"/>
                    </a:lnTo>
                    <a:lnTo>
                      <a:pt x="749478" y="863559"/>
                    </a:lnTo>
                    <a:lnTo>
                      <a:pt x="749326" y="863726"/>
                    </a:lnTo>
                    <a:lnTo>
                      <a:pt x="749354" y="863935"/>
                    </a:lnTo>
                    <a:lnTo>
                      <a:pt x="749756" y="864130"/>
                    </a:lnTo>
                    <a:lnTo>
                      <a:pt x="750645" y="864185"/>
                    </a:lnTo>
                    <a:lnTo>
                      <a:pt x="751091" y="864212"/>
                    </a:lnTo>
                    <a:lnTo>
                      <a:pt x="751563" y="864908"/>
                    </a:lnTo>
                    <a:lnTo>
                      <a:pt x="751786" y="865199"/>
                    </a:lnTo>
                    <a:lnTo>
                      <a:pt x="752174" y="865325"/>
                    </a:lnTo>
                    <a:lnTo>
                      <a:pt x="752536" y="865297"/>
                    </a:lnTo>
                    <a:lnTo>
                      <a:pt x="753203" y="865283"/>
                    </a:lnTo>
                    <a:lnTo>
                      <a:pt x="753745" y="865477"/>
                    </a:lnTo>
                    <a:lnTo>
                      <a:pt x="754064" y="865797"/>
                    </a:lnTo>
                    <a:lnTo>
                      <a:pt x="754314" y="866325"/>
                    </a:lnTo>
                    <a:lnTo>
                      <a:pt x="754384" y="866644"/>
                    </a:lnTo>
                    <a:lnTo>
                      <a:pt x="754648" y="866812"/>
                    </a:lnTo>
                    <a:lnTo>
                      <a:pt x="754912" y="866784"/>
                    </a:lnTo>
                    <a:lnTo>
                      <a:pt x="755093" y="866478"/>
                    </a:lnTo>
                    <a:lnTo>
                      <a:pt x="755232" y="865949"/>
                    </a:lnTo>
                    <a:lnTo>
                      <a:pt x="755523" y="865227"/>
                    </a:lnTo>
                    <a:lnTo>
                      <a:pt x="755996" y="865018"/>
                    </a:lnTo>
                    <a:lnTo>
                      <a:pt x="756191" y="865088"/>
                    </a:lnTo>
                    <a:lnTo>
                      <a:pt x="756232" y="865421"/>
                    </a:lnTo>
                    <a:lnTo>
                      <a:pt x="756177" y="865811"/>
                    </a:lnTo>
                    <a:lnTo>
                      <a:pt x="756205" y="865991"/>
                    </a:lnTo>
                    <a:lnTo>
                      <a:pt x="756399" y="866047"/>
                    </a:lnTo>
                    <a:lnTo>
                      <a:pt x="757288" y="865755"/>
                    </a:lnTo>
                    <a:lnTo>
                      <a:pt x="758345" y="865421"/>
                    </a:lnTo>
                    <a:lnTo>
                      <a:pt x="758776" y="865463"/>
                    </a:lnTo>
                    <a:lnTo>
                      <a:pt x="759012" y="865659"/>
                    </a:lnTo>
                    <a:lnTo>
                      <a:pt x="758956" y="865907"/>
                    </a:lnTo>
                    <a:lnTo>
                      <a:pt x="758762" y="866228"/>
                    </a:lnTo>
                    <a:lnTo>
                      <a:pt x="758984" y="866408"/>
                    </a:lnTo>
                    <a:lnTo>
                      <a:pt x="759526" y="866506"/>
                    </a:lnTo>
                    <a:lnTo>
                      <a:pt x="759901" y="866506"/>
                    </a:lnTo>
                    <a:lnTo>
                      <a:pt x="760221" y="866840"/>
                    </a:lnTo>
                    <a:lnTo>
                      <a:pt x="760693" y="866840"/>
                    </a:lnTo>
                    <a:lnTo>
                      <a:pt x="760916" y="866658"/>
                    </a:lnTo>
                    <a:lnTo>
                      <a:pt x="760916" y="866214"/>
                    </a:lnTo>
                    <a:lnTo>
                      <a:pt x="761083" y="865991"/>
                    </a:lnTo>
                    <a:lnTo>
                      <a:pt x="761444" y="866047"/>
                    </a:lnTo>
                    <a:lnTo>
                      <a:pt x="761861" y="865977"/>
                    </a:lnTo>
                    <a:lnTo>
                      <a:pt x="762042" y="865797"/>
                    </a:lnTo>
                    <a:lnTo>
                      <a:pt x="762361" y="865881"/>
                    </a:lnTo>
                    <a:lnTo>
                      <a:pt x="762555" y="866367"/>
                    </a:lnTo>
                    <a:lnTo>
                      <a:pt x="762543" y="866840"/>
                    </a:lnTo>
                    <a:lnTo>
                      <a:pt x="762153" y="867312"/>
                    </a:lnTo>
                    <a:lnTo>
                      <a:pt x="762139" y="867618"/>
                    </a:lnTo>
                    <a:lnTo>
                      <a:pt x="762515" y="867840"/>
                    </a:lnTo>
                    <a:lnTo>
                      <a:pt x="763125" y="867979"/>
                    </a:lnTo>
                    <a:lnTo>
                      <a:pt x="765461" y="867867"/>
                    </a:lnTo>
                    <a:lnTo>
                      <a:pt x="766434" y="868077"/>
                    </a:lnTo>
                    <a:lnTo>
                      <a:pt x="766656" y="868341"/>
                    </a:lnTo>
                    <a:lnTo>
                      <a:pt x="767017" y="868687"/>
                    </a:lnTo>
                    <a:lnTo>
                      <a:pt x="767629" y="868660"/>
                    </a:lnTo>
                    <a:lnTo>
                      <a:pt x="767962" y="868799"/>
                    </a:lnTo>
                    <a:lnTo>
                      <a:pt x="767879" y="869966"/>
                    </a:lnTo>
                    <a:lnTo>
                      <a:pt x="767711" y="870481"/>
                    </a:lnTo>
                    <a:lnTo>
                      <a:pt x="767531" y="870717"/>
                    </a:lnTo>
                    <a:lnTo>
                      <a:pt x="768043" y="871696"/>
                    </a:lnTo>
                    <a:lnTo>
                      <a:pt x="767723" y="872228"/>
                    </a:lnTo>
                    <a:lnTo>
                      <a:pt x="766497" y="875039"/>
                    </a:lnTo>
                    <a:lnTo>
                      <a:pt x="765180" y="878094"/>
                    </a:lnTo>
                    <a:lnTo>
                      <a:pt x="764197" y="880872"/>
                    </a:lnTo>
                    <a:lnTo>
                      <a:pt x="764044" y="882487"/>
                    </a:lnTo>
                    <a:lnTo>
                      <a:pt x="764082" y="883280"/>
                    </a:lnTo>
                    <a:lnTo>
                      <a:pt x="764693" y="884424"/>
                    </a:lnTo>
                    <a:lnTo>
                      <a:pt x="765123" y="885452"/>
                    </a:lnTo>
                    <a:lnTo>
                      <a:pt x="765264" y="886603"/>
                    </a:lnTo>
                    <a:lnTo>
                      <a:pt x="765283" y="888103"/>
                    </a:lnTo>
                    <a:lnTo>
                      <a:pt x="765239" y="889684"/>
                    </a:lnTo>
                    <a:lnTo>
                      <a:pt x="765123" y="891461"/>
                    </a:lnTo>
                    <a:lnTo>
                      <a:pt x="764853" y="893397"/>
                    </a:lnTo>
                    <a:lnTo>
                      <a:pt x="764776" y="896023"/>
                    </a:lnTo>
                    <a:lnTo>
                      <a:pt x="765334" y="897884"/>
                    </a:lnTo>
                    <a:lnTo>
                      <a:pt x="766105" y="900417"/>
                    </a:lnTo>
                    <a:lnTo>
                      <a:pt x="766586" y="903017"/>
                    </a:lnTo>
                    <a:lnTo>
                      <a:pt x="766413" y="904305"/>
                    </a:lnTo>
                    <a:lnTo>
                      <a:pt x="766170" y="906240"/>
                    </a:lnTo>
                    <a:lnTo>
                      <a:pt x="766099" y="907562"/>
                    </a:lnTo>
                    <a:lnTo>
                      <a:pt x="766067" y="908337"/>
                    </a:lnTo>
                    <a:lnTo>
                      <a:pt x="765797" y="909800"/>
                    </a:lnTo>
                    <a:lnTo>
                      <a:pt x="765617" y="911400"/>
                    </a:lnTo>
                    <a:lnTo>
                      <a:pt x="765399" y="912832"/>
                    </a:lnTo>
                    <a:lnTo>
                      <a:pt x="765277" y="914564"/>
                    </a:lnTo>
                    <a:lnTo>
                      <a:pt x="764878" y="915599"/>
                    </a:lnTo>
                    <a:lnTo>
                      <a:pt x="764422" y="916788"/>
                    </a:lnTo>
                    <a:lnTo>
                      <a:pt x="763865" y="917772"/>
                    </a:lnTo>
                    <a:lnTo>
                      <a:pt x="762573" y="921357"/>
                    </a:lnTo>
                    <a:lnTo>
                      <a:pt x="761816" y="923016"/>
                    </a:lnTo>
                    <a:lnTo>
                      <a:pt x="761539" y="925388"/>
                    </a:lnTo>
                    <a:lnTo>
                      <a:pt x="761604" y="927485"/>
                    </a:lnTo>
                    <a:lnTo>
                      <a:pt x="761129" y="928967"/>
                    </a:lnTo>
                    <a:lnTo>
                      <a:pt x="760968" y="931019"/>
                    </a:lnTo>
                    <a:lnTo>
                      <a:pt x="760904" y="932435"/>
                    </a:lnTo>
                    <a:lnTo>
                      <a:pt x="760544" y="934236"/>
                    </a:lnTo>
                    <a:lnTo>
                      <a:pt x="760306" y="936103"/>
                    </a:lnTo>
                    <a:lnTo>
                      <a:pt x="760184" y="937618"/>
                    </a:lnTo>
                    <a:lnTo>
                      <a:pt x="760018" y="938797"/>
                    </a:lnTo>
                    <a:lnTo>
                      <a:pt x="759928" y="940388"/>
                    </a:lnTo>
                    <a:lnTo>
                      <a:pt x="763877" y="950732"/>
                    </a:lnTo>
                    <a:lnTo>
                      <a:pt x="764975" y="953804"/>
                    </a:lnTo>
                    <a:lnTo>
                      <a:pt x="766292" y="955058"/>
                    </a:lnTo>
                    <a:lnTo>
                      <a:pt x="767306" y="956112"/>
                    </a:lnTo>
                    <a:lnTo>
                      <a:pt x="768122" y="958670"/>
                    </a:lnTo>
                    <a:lnTo>
                      <a:pt x="769380" y="959595"/>
                    </a:lnTo>
                    <a:lnTo>
                      <a:pt x="770112" y="959755"/>
                    </a:lnTo>
                    <a:lnTo>
                      <a:pt x="772553" y="959688"/>
                    </a:lnTo>
                    <a:lnTo>
                      <a:pt x="774280" y="959678"/>
                    </a:lnTo>
                    <a:lnTo>
                      <a:pt x="776669" y="960496"/>
                    </a:lnTo>
                    <a:lnTo>
                      <a:pt x="778293" y="961169"/>
                    </a:lnTo>
                    <a:lnTo>
                      <a:pt x="779270" y="961994"/>
                    </a:lnTo>
                    <a:lnTo>
                      <a:pt x="781184" y="962970"/>
                    </a:lnTo>
                    <a:lnTo>
                      <a:pt x="783052" y="963855"/>
                    </a:lnTo>
                    <a:lnTo>
                      <a:pt x="784567" y="964705"/>
                    </a:lnTo>
                    <a:lnTo>
                      <a:pt x="786474" y="965556"/>
                    </a:lnTo>
                    <a:lnTo>
                      <a:pt x="786949" y="965967"/>
                    </a:lnTo>
                    <a:lnTo>
                      <a:pt x="787193" y="966304"/>
                    </a:lnTo>
                    <a:lnTo>
                      <a:pt x="790874" y="967591"/>
                    </a:lnTo>
                    <a:lnTo>
                      <a:pt x="792459" y="969443"/>
                    </a:lnTo>
                    <a:lnTo>
                      <a:pt x="793269" y="971674"/>
                    </a:lnTo>
                    <a:lnTo>
                      <a:pt x="794828" y="973795"/>
                    </a:lnTo>
                    <a:lnTo>
                      <a:pt x="796942" y="976337"/>
                    </a:lnTo>
                    <a:lnTo>
                      <a:pt x="799028" y="978583"/>
                    </a:lnTo>
                    <a:lnTo>
                      <a:pt x="800543" y="980200"/>
                    </a:lnTo>
                    <a:lnTo>
                      <a:pt x="802374" y="980939"/>
                    </a:lnTo>
                    <a:lnTo>
                      <a:pt x="805482" y="980973"/>
                    </a:lnTo>
                    <a:lnTo>
                      <a:pt x="807628" y="980586"/>
                    </a:lnTo>
                    <a:lnTo>
                      <a:pt x="810523" y="979973"/>
                    </a:lnTo>
                    <a:lnTo>
                      <a:pt x="811441" y="981210"/>
                    </a:lnTo>
                    <a:lnTo>
                      <a:pt x="811261" y="983381"/>
                    </a:lnTo>
                    <a:lnTo>
                      <a:pt x="813124" y="985613"/>
                    </a:lnTo>
                    <a:lnTo>
                      <a:pt x="812206" y="986124"/>
                    </a:lnTo>
                    <a:lnTo>
                      <a:pt x="809887" y="986368"/>
                    </a:lnTo>
                    <a:lnTo>
                      <a:pt x="807781" y="987505"/>
                    </a:lnTo>
                    <a:lnTo>
                      <a:pt x="810395" y="988557"/>
                    </a:lnTo>
                    <a:lnTo>
                      <a:pt x="811145" y="990082"/>
                    </a:lnTo>
                    <a:lnTo>
                      <a:pt x="810876" y="992692"/>
                    </a:lnTo>
                    <a:lnTo>
                      <a:pt x="810388" y="994617"/>
                    </a:lnTo>
                    <a:lnTo>
                      <a:pt x="808038" y="995628"/>
                    </a:lnTo>
                    <a:lnTo>
                      <a:pt x="807640" y="994592"/>
                    </a:lnTo>
                    <a:lnTo>
                      <a:pt x="808969" y="993118"/>
                    </a:lnTo>
                    <a:lnTo>
                      <a:pt x="808687" y="991648"/>
                    </a:lnTo>
                    <a:lnTo>
                      <a:pt x="807165" y="990671"/>
                    </a:lnTo>
                    <a:lnTo>
                      <a:pt x="805970" y="991991"/>
                    </a:lnTo>
                    <a:lnTo>
                      <a:pt x="806060" y="994786"/>
                    </a:lnTo>
                    <a:lnTo>
                      <a:pt x="805559" y="997927"/>
                    </a:lnTo>
                    <a:lnTo>
                      <a:pt x="805348" y="1000359"/>
                    </a:lnTo>
                    <a:lnTo>
                      <a:pt x="806401" y="1002177"/>
                    </a:lnTo>
                    <a:lnTo>
                      <a:pt x="809708" y="1004086"/>
                    </a:lnTo>
                    <a:lnTo>
                      <a:pt x="812803" y="1005048"/>
                    </a:lnTo>
                    <a:lnTo>
                      <a:pt x="815366" y="1006805"/>
                    </a:lnTo>
                    <a:lnTo>
                      <a:pt x="817978" y="1009440"/>
                    </a:lnTo>
                    <a:lnTo>
                      <a:pt x="819944" y="1011763"/>
                    </a:lnTo>
                    <a:lnTo>
                      <a:pt x="821755" y="1014793"/>
                    </a:lnTo>
                    <a:lnTo>
                      <a:pt x="821703" y="1017614"/>
                    </a:lnTo>
                    <a:lnTo>
                      <a:pt x="821755" y="1018454"/>
                    </a:lnTo>
                    <a:lnTo>
                      <a:pt x="822743" y="1020389"/>
                    </a:lnTo>
                    <a:lnTo>
                      <a:pt x="823585" y="1021544"/>
                    </a:lnTo>
                    <a:lnTo>
                      <a:pt x="825537" y="1021711"/>
                    </a:lnTo>
                    <a:lnTo>
                      <a:pt x="826090" y="1022958"/>
                    </a:lnTo>
                    <a:lnTo>
                      <a:pt x="826199" y="1024346"/>
                    </a:lnTo>
                    <a:lnTo>
                      <a:pt x="826121" y="1025869"/>
                    </a:lnTo>
                    <a:lnTo>
                      <a:pt x="825601" y="1026577"/>
                    </a:lnTo>
                    <a:lnTo>
                      <a:pt x="825075" y="1027208"/>
                    </a:lnTo>
                    <a:lnTo>
                      <a:pt x="825100" y="1027603"/>
                    </a:lnTo>
                    <a:lnTo>
                      <a:pt x="825749" y="1028219"/>
                    </a:lnTo>
                    <a:lnTo>
                      <a:pt x="825209" y="1029338"/>
                    </a:lnTo>
                    <a:lnTo>
                      <a:pt x="825479" y="1030634"/>
                    </a:lnTo>
                    <a:lnTo>
                      <a:pt x="826853" y="1030112"/>
                    </a:lnTo>
                    <a:lnTo>
                      <a:pt x="828273" y="1029816"/>
                    </a:lnTo>
                    <a:lnTo>
                      <a:pt x="829254" y="1030726"/>
                    </a:lnTo>
                    <a:lnTo>
                      <a:pt x="830353" y="1031786"/>
                    </a:lnTo>
                    <a:lnTo>
                      <a:pt x="831143" y="1032948"/>
                    </a:lnTo>
                    <a:lnTo>
                      <a:pt x="831946" y="1033750"/>
                    </a:lnTo>
                    <a:lnTo>
                      <a:pt x="833147" y="1034338"/>
                    </a:lnTo>
                    <a:lnTo>
                      <a:pt x="832704" y="1035573"/>
                    </a:lnTo>
                    <a:lnTo>
                      <a:pt x="832754" y="1036541"/>
                    </a:lnTo>
                    <a:lnTo>
                      <a:pt x="831888" y="1036963"/>
                    </a:lnTo>
                    <a:lnTo>
                      <a:pt x="831380" y="1037604"/>
                    </a:lnTo>
                    <a:lnTo>
                      <a:pt x="831534" y="1038234"/>
                    </a:lnTo>
                    <a:lnTo>
                      <a:pt x="832466" y="1038841"/>
                    </a:lnTo>
                    <a:lnTo>
                      <a:pt x="833088" y="1039631"/>
                    </a:lnTo>
                    <a:lnTo>
                      <a:pt x="832929" y="1040481"/>
                    </a:lnTo>
                    <a:lnTo>
                      <a:pt x="832595" y="1040624"/>
                    </a:lnTo>
                    <a:lnTo>
                      <a:pt x="831374" y="1040135"/>
                    </a:lnTo>
                    <a:lnTo>
                      <a:pt x="829910" y="1039866"/>
                    </a:lnTo>
                    <a:lnTo>
                      <a:pt x="830296" y="1040624"/>
                    </a:lnTo>
                    <a:lnTo>
                      <a:pt x="831573" y="1041837"/>
                    </a:lnTo>
                    <a:lnTo>
                      <a:pt x="831952" y="1043007"/>
                    </a:lnTo>
                    <a:lnTo>
                      <a:pt x="831805" y="1044757"/>
                    </a:lnTo>
                    <a:lnTo>
                      <a:pt x="833088" y="1044985"/>
                    </a:lnTo>
                    <a:lnTo>
                      <a:pt x="834700" y="1045379"/>
                    </a:lnTo>
                    <a:lnTo>
                      <a:pt x="835446" y="1046719"/>
                    </a:lnTo>
                    <a:lnTo>
                      <a:pt x="836852" y="1047847"/>
                    </a:lnTo>
                    <a:lnTo>
                      <a:pt x="837236" y="1049117"/>
                    </a:lnTo>
                    <a:lnTo>
                      <a:pt x="838509" y="1050009"/>
                    </a:lnTo>
                    <a:lnTo>
                      <a:pt x="839291" y="1049976"/>
                    </a:lnTo>
                    <a:lnTo>
                      <a:pt x="839793" y="1048897"/>
                    </a:lnTo>
                    <a:lnTo>
                      <a:pt x="840839" y="1047989"/>
                    </a:lnTo>
                    <a:lnTo>
                      <a:pt x="841835" y="1048595"/>
                    </a:lnTo>
                    <a:lnTo>
                      <a:pt x="843138" y="1049909"/>
                    </a:lnTo>
                    <a:lnTo>
                      <a:pt x="844211" y="1050548"/>
                    </a:lnTo>
                    <a:lnTo>
                      <a:pt x="845329" y="1051819"/>
                    </a:lnTo>
                    <a:lnTo>
                      <a:pt x="844917" y="1052645"/>
                    </a:lnTo>
                    <a:lnTo>
                      <a:pt x="844789" y="1053746"/>
                    </a:lnTo>
                    <a:lnTo>
                      <a:pt x="844346" y="1054841"/>
                    </a:lnTo>
                    <a:lnTo>
                      <a:pt x="843703" y="1055464"/>
                    </a:lnTo>
                    <a:lnTo>
                      <a:pt x="844089" y="1056456"/>
                    </a:lnTo>
                    <a:lnTo>
                      <a:pt x="843588" y="1057333"/>
                    </a:lnTo>
                    <a:lnTo>
                      <a:pt x="843415" y="1058140"/>
                    </a:lnTo>
                    <a:lnTo>
                      <a:pt x="843871" y="1059108"/>
                    </a:lnTo>
                    <a:lnTo>
                      <a:pt x="843293" y="1059547"/>
                    </a:lnTo>
                    <a:lnTo>
                      <a:pt x="842464" y="1058898"/>
                    </a:lnTo>
                    <a:lnTo>
                      <a:pt x="842291" y="1057391"/>
                    </a:lnTo>
                    <a:lnTo>
                      <a:pt x="841430" y="1056886"/>
                    </a:lnTo>
                    <a:lnTo>
                      <a:pt x="841424" y="1057425"/>
                    </a:lnTo>
                    <a:lnTo>
                      <a:pt x="841154" y="1058385"/>
                    </a:lnTo>
                    <a:lnTo>
                      <a:pt x="840595" y="1059721"/>
                    </a:lnTo>
                    <a:lnTo>
                      <a:pt x="840242" y="1060834"/>
                    </a:lnTo>
                    <a:lnTo>
                      <a:pt x="840808" y="1062693"/>
                    </a:lnTo>
                    <a:lnTo>
                      <a:pt x="840987" y="1063602"/>
                    </a:lnTo>
                    <a:lnTo>
                      <a:pt x="841026" y="1064395"/>
                    </a:lnTo>
                    <a:lnTo>
                      <a:pt x="840428" y="1065185"/>
                    </a:lnTo>
                    <a:lnTo>
                      <a:pt x="839400" y="1065774"/>
                    </a:lnTo>
                    <a:lnTo>
                      <a:pt x="837904" y="1065944"/>
                    </a:lnTo>
                    <a:lnTo>
                      <a:pt x="837346" y="1066456"/>
                    </a:lnTo>
                    <a:lnTo>
                      <a:pt x="837282" y="1067331"/>
                    </a:lnTo>
                    <a:lnTo>
                      <a:pt x="837276" y="1068653"/>
                    </a:lnTo>
                    <a:lnTo>
                      <a:pt x="837070" y="1070042"/>
                    </a:lnTo>
                    <a:lnTo>
                      <a:pt x="836324" y="1070538"/>
                    </a:lnTo>
                    <a:lnTo>
                      <a:pt x="834906" y="1071027"/>
                    </a:lnTo>
                    <a:lnTo>
                      <a:pt x="834270" y="1072172"/>
                    </a:lnTo>
                    <a:lnTo>
                      <a:pt x="834591" y="1073376"/>
                    </a:lnTo>
                    <a:lnTo>
                      <a:pt x="834740" y="1074099"/>
                    </a:lnTo>
                    <a:lnTo>
                      <a:pt x="835015" y="1075091"/>
                    </a:lnTo>
                    <a:lnTo>
                      <a:pt x="834765" y="1075942"/>
                    </a:lnTo>
                    <a:lnTo>
                      <a:pt x="834366" y="1076818"/>
                    </a:lnTo>
                    <a:lnTo>
                      <a:pt x="834225" y="1077523"/>
                    </a:lnTo>
                    <a:lnTo>
                      <a:pt x="833950" y="1078628"/>
                    </a:lnTo>
                    <a:lnTo>
                      <a:pt x="833712" y="1080050"/>
                    </a:lnTo>
                    <a:lnTo>
                      <a:pt x="833326" y="1081665"/>
                    </a:lnTo>
                    <a:lnTo>
                      <a:pt x="832998" y="1083029"/>
                    </a:lnTo>
                    <a:lnTo>
                      <a:pt x="832440" y="1084115"/>
                    </a:lnTo>
                    <a:lnTo>
                      <a:pt x="832132" y="1084932"/>
                    </a:lnTo>
                    <a:lnTo>
                      <a:pt x="831702" y="1086033"/>
                    </a:lnTo>
                    <a:lnTo>
                      <a:pt x="830918" y="1087102"/>
                    </a:lnTo>
                    <a:lnTo>
                      <a:pt x="830655" y="1087946"/>
                    </a:lnTo>
                    <a:lnTo>
                      <a:pt x="830430" y="1088424"/>
                    </a:lnTo>
                    <a:lnTo>
                      <a:pt x="829910" y="1088348"/>
                    </a:lnTo>
                    <a:lnTo>
                      <a:pt x="829731" y="1089166"/>
                    </a:lnTo>
                    <a:lnTo>
                      <a:pt x="830051" y="1090369"/>
                    </a:lnTo>
                    <a:lnTo>
                      <a:pt x="829807" y="1091151"/>
                    </a:lnTo>
                    <a:lnTo>
                      <a:pt x="830071" y="1091857"/>
                    </a:lnTo>
                    <a:lnTo>
                      <a:pt x="829621" y="1093070"/>
                    </a:lnTo>
                    <a:lnTo>
                      <a:pt x="828831" y="1093643"/>
                    </a:lnTo>
                    <a:lnTo>
                      <a:pt x="827342" y="1094637"/>
                    </a:lnTo>
                    <a:lnTo>
                      <a:pt x="825531" y="1096166"/>
                    </a:lnTo>
                    <a:lnTo>
                      <a:pt x="825178" y="1096875"/>
                    </a:lnTo>
                    <a:lnTo>
                      <a:pt x="825627" y="1098212"/>
                    </a:lnTo>
                    <a:lnTo>
                      <a:pt x="824966" y="1098953"/>
                    </a:lnTo>
                    <a:lnTo>
                      <a:pt x="823245" y="1099382"/>
                    </a:lnTo>
                    <a:lnTo>
                      <a:pt x="822275" y="1100393"/>
                    </a:lnTo>
                    <a:lnTo>
                      <a:pt x="821203" y="1101842"/>
                    </a:lnTo>
                    <a:lnTo>
                      <a:pt x="820335" y="1102968"/>
                    </a:lnTo>
                    <a:lnTo>
                      <a:pt x="818955" y="1103683"/>
                    </a:lnTo>
                    <a:lnTo>
                      <a:pt x="817934" y="1104482"/>
                    </a:lnTo>
                    <a:lnTo>
                      <a:pt x="816938" y="1105284"/>
                    </a:lnTo>
                    <a:lnTo>
                      <a:pt x="815622" y="1105762"/>
                    </a:lnTo>
                    <a:lnTo>
                      <a:pt x="815513" y="1106926"/>
                    </a:lnTo>
                    <a:lnTo>
                      <a:pt x="815557" y="1107944"/>
                    </a:lnTo>
                    <a:lnTo>
                      <a:pt x="815885" y="1108407"/>
                    </a:lnTo>
                    <a:lnTo>
                      <a:pt x="816585" y="1109147"/>
                    </a:lnTo>
                    <a:lnTo>
                      <a:pt x="817234" y="1108978"/>
                    </a:lnTo>
                    <a:lnTo>
                      <a:pt x="816778" y="1108069"/>
                    </a:lnTo>
                    <a:lnTo>
                      <a:pt x="817753" y="1107833"/>
                    </a:lnTo>
                    <a:lnTo>
                      <a:pt x="819244" y="1108094"/>
                    </a:lnTo>
                    <a:lnTo>
                      <a:pt x="821022" y="1108734"/>
                    </a:lnTo>
                    <a:lnTo>
                      <a:pt x="822653" y="1109165"/>
                    </a:lnTo>
                    <a:lnTo>
                      <a:pt x="823417" y="1110375"/>
                    </a:lnTo>
                    <a:lnTo>
                      <a:pt x="824439" y="1111890"/>
                    </a:lnTo>
                    <a:lnTo>
                      <a:pt x="825537" y="1113262"/>
                    </a:lnTo>
                    <a:lnTo>
                      <a:pt x="826365" y="1114340"/>
                    </a:lnTo>
                    <a:lnTo>
                      <a:pt x="826943" y="1115172"/>
                    </a:lnTo>
                    <a:lnTo>
                      <a:pt x="828125" y="1116629"/>
                    </a:lnTo>
                    <a:lnTo>
                      <a:pt x="828798" y="1117807"/>
                    </a:lnTo>
                    <a:lnTo>
                      <a:pt x="828966" y="1119388"/>
                    </a:lnTo>
                    <a:lnTo>
                      <a:pt x="829994" y="1120720"/>
                    </a:lnTo>
                    <a:lnTo>
                      <a:pt x="831624" y="1120988"/>
                    </a:lnTo>
                    <a:lnTo>
                      <a:pt x="832864" y="1121451"/>
                    </a:lnTo>
                    <a:lnTo>
                      <a:pt x="833345" y="1122589"/>
                    </a:lnTo>
                    <a:lnTo>
                      <a:pt x="833551" y="1123977"/>
                    </a:lnTo>
                    <a:lnTo>
                      <a:pt x="833744" y="1124894"/>
                    </a:lnTo>
                    <a:lnTo>
                      <a:pt x="834032" y="1126662"/>
                    </a:lnTo>
                    <a:lnTo>
                      <a:pt x="833866" y="1127940"/>
                    </a:lnTo>
                    <a:lnTo>
                      <a:pt x="833570" y="1129304"/>
                    </a:lnTo>
                    <a:lnTo>
                      <a:pt x="832729" y="1129785"/>
                    </a:lnTo>
                    <a:lnTo>
                      <a:pt x="832652" y="1130634"/>
                    </a:lnTo>
                    <a:lnTo>
                      <a:pt x="832433" y="1131536"/>
                    </a:lnTo>
                    <a:lnTo>
                      <a:pt x="832575" y="1131930"/>
                    </a:lnTo>
                    <a:lnTo>
                      <a:pt x="832979" y="1132462"/>
                    </a:lnTo>
                    <a:lnTo>
                      <a:pt x="833461" y="1133069"/>
                    </a:lnTo>
                    <a:lnTo>
                      <a:pt x="833988" y="1133388"/>
                    </a:lnTo>
                    <a:lnTo>
                      <a:pt x="835093" y="1133531"/>
                    </a:lnTo>
                    <a:lnTo>
                      <a:pt x="835767" y="1134524"/>
                    </a:lnTo>
                    <a:lnTo>
                      <a:pt x="836255" y="1135508"/>
                    </a:lnTo>
                    <a:lnTo>
                      <a:pt x="836473" y="1136425"/>
                    </a:lnTo>
                    <a:lnTo>
                      <a:pt x="836904" y="1137966"/>
                    </a:lnTo>
                    <a:lnTo>
                      <a:pt x="838156" y="1138470"/>
                    </a:lnTo>
                    <a:lnTo>
                      <a:pt x="839973" y="1138008"/>
                    </a:lnTo>
                    <a:lnTo>
                      <a:pt x="840974" y="1139170"/>
                    </a:lnTo>
                    <a:lnTo>
                      <a:pt x="842123" y="1140296"/>
                    </a:lnTo>
                    <a:lnTo>
                      <a:pt x="843787" y="1141476"/>
                    </a:lnTo>
                    <a:lnTo>
                      <a:pt x="845527" y="1142755"/>
                    </a:lnTo>
                    <a:lnTo>
                      <a:pt x="846189" y="1143461"/>
                    </a:lnTo>
                    <a:lnTo>
                      <a:pt x="844974" y="1143850"/>
                    </a:lnTo>
                    <a:lnTo>
                      <a:pt x="844159" y="1144565"/>
                    </a:lnTo>
                    <a:lnTo>
                      <a:pt x="843518" y="1145693"/>
                    </a:lnTo>
                    <a:lnTo>
                      <a:pt x="844075" y="1146138"/>
                    </a:lnTo>
                    <a:lnTo>
                      <a:pt x="844872" y="1147022"/>
                    </a:lnTo>
                    <a:lnTo>
                      <a:pt x="844294" y="1147501"/>
                    </a:lnTo>
                    <a:lnTo>
                      <a:pt x="843266" y="1148478"/>
                    </a:lnTo>
                    <a:lnTo>
                      <a:pt x="843048" y="1149464"/>
                    </a:lnTo>
                    <a:lnTo>
                      <a:pt x="843678" y="1150340"/>
                    </a:lnTo>
                    <a:lnTo>
                      <a:pt x="844468" y="1150820"/>
                    </a:lnTo>
                    <a:lnTo>
                      <a:pt x="845483" y="1151451"/>
                    </a:lnTo>
                    <a:lnTo>
                      <a:pt x="846279" y="1151777"/>
                    </a:lnTo>
                    <a:lnTo>
                      <a:pt x="848859" y="1152024"/>
                    </a:lnTo>
                    <a:lnTo>
                      <a:pt x="851615" y="1153135"/>
                    </a:lnTo>
                    <a:lnTo>
                      <a:pt x="854235" y="1154891"/>
                    </a:lnTo>
                    <a:lnTo>
                      <a:pt x="854569" y="1156526"/>
                    </a:lnTo>
                    <a:lnTo>
                      <a:pt x="855872" y="1157048"/>
                    </a:lnTo>
                    <a:lnTo>
                      <a:pt x="857009" y="1157830"/>
                    </a:lnTo>
                    <a:lnTo>
                      <a:pt x="857291" y="1159960"/>
                    </a:lnTo>
                    <a:lnTo>
                      <a:pt x="857946" y="1161761"/>
                    </a:lnTo>
                    <a:lnTo>
                      <a:pt x="858332" y="1163217"/>
                    </a:lnTo>
                    <a:lnTo>
                      <a:pt x="858196" y="1165093"/>
                    </a:lnTo>
                    <a:lnTo>
                      <a:pt x="857522" y="1166853"/>
                    </a:lnTo>
                    <a:lnTo>
                      <a:pt x="856822" y="1169125"/>
                    </a:lnTo>
                    <a:lnTo>
                      <a:pt x="856984" y="1170211"/>
                    </a:lnTo>
                    <a:lnTo>
                      <a:pt x="857972" y="1172079"/>
                    </a:lnTo>
                    <a:lnTo>
                      <a:pt x="858692" y="1173394"/>
                    </a:lnTo>
                    <a:lnTo>
                      <a:pt x="860040" y="1174975"/>
                    </a:lnTo>
                    <a:lnTo>
                      <a:pt x="861953" y="1177382"/>
                    </a:lnTo>
                    <a:lnTo>
                      <a:pt x="863983" y="1179899"/>
                    </a:lnTo>
                    <a:lnTo>
                      <a:pt x="866506" y="1182895"/>
                    </a:lnTo>
                    <a:lnTo>
                      <a:pt x="870032" y="1186659"/>
                    </a:lnTo>
                    <a:lnTo>
                      <a:pt x="873044" y="1189981"/>
                    </a:lnTo>
                    <a:lnTo>
                      <a:pt x="874591" y="1191507"/>
                    </a:lnTo>
                    <a:lnTo>
                      <a:pt x="875883" y="1192685"/>
                    </a:lnTo>
                    <a:lnTo>
                      <a:pt x="877532" y="1194570"/>
                    </a:lnTo>
                    <a:lnTo>
                      <a:pt x="880326" y="1198113"/>
                    </a:lnTo>
                    <a:lnTo>
                      <a:pt x="883793" y="1201665"/>
                    </a:lnTo>
                    <a:lnTo>
                      <a:pt x="887132" y="1205268"/>
                    </a:lnTo>
                    <a:lnTo>
                      <a:pt x="890908" y="1209847"/>
                    </a:lnTo>
                    <a:lnTo>
                      <a:pt x="894351" y="1213804"/>
                    </a:lnTo>
                    <a:lnTo>
                      <a:pt x="897574" y="1217421"/>
                    </a:lnTo>
                    <a:lnTo>
                      <a:pt x="900534" y="1221175"/>
                    </a:lnTo>
                    <a:lnTo>
                      <a:pt x="904163" y="1226739"/>
                    </a:lnTo>
                    <a:lnTo>
                      <a:pt x="907682" y="1231226"/>
                    </a:lnTo>
                    <a:lnTo>
                      <a:pt x="909518" y="1233481"/>
                    </a:lnTo>
                    <a:lnTo>
                      <a:pt x="911971" y="1236383"/>
                    </a:lnTo>
                    <a:lnTo>
                      <a:pt x="914488" y="1239742"/>
                    </a:lnTo>
                    <a:lnTo>
                      <a:pt x="917166" y="1243405"/>
                    </a:lnTo>
                    <a:lnTo>
                      <a:pt x="920139" y="1246755"/>
                    </a:lnTo>
                    <a:lnTo>
                      <a:pt x="921822" y="1248479"/>
                    </a:lnTo>
                    <a:lnTo>
                      <a:pt x="923035" y="1249515"/>
                    </a:lnTo>
                    <a:lnTo>
                      <a:pt x="925341" y="1251241"/>
                    </a:lnTo>
                    <a:lnTo>
                      <a:pt x="927344" y="1253431"/>
                    </a:lnTo>
                    <a:lnTo>
                      <a:pt x="929527" y="1255475"/>
                    </a:lnTo>
                    <a:lnTo>
                      <a:pt x="931903" y="1257134"/>
                    </a:lnTo>
                    <a:lnTo>
                      <a:pt x="934485" y="1258411"/>
                    </a:lnTo>
                    <a:lnTo>
                      <a:pt x="936406" y="1259177"/>
                    </a:lnTo>
                    <a:lnTo>
                      <a:pt x="937298" y="1259396"/>
                    </a:lnTo>
                    <a:lnTo>
                      <a:pt x="938248" y="1260498"/>
                    </a:lnTo>
                    <a:lnTo>
                      <a:pt x="940894" y="1262098"/>
                    </a:lnTo>
                    <a:lnTo>
                      <a:pt x="943957" y="1264337"/>
                    </a:lnTo>
                    <a:lnTo>
                      <a:pt x="946956" y="1266560"/>
                    </a:lnTo>
                    <a:lnTo>
                      <a:pt x="949781" y="1268655"/>
                    </a:lnTo>
                    <a:lnTo>
                      <a:pt x="961328" y="1276404"/>
                    </a:lnTo>
                    <a:lnTo>
                      <a:pt x="963614" y="1278208"/>
                    </a:lnTo>
                    <a:lnTo>
                      <a:pt x="967961" y="1281372"/>
                    </a:lnTo>
                    <a:lnTo>
                      <a:pt x="972392" y="1284487"/>
                    </a:lnTo>
                    <a:lnTo>
                      <a:pt x="983134" y="1291628"/>
                    </a:lnTo>
                    <a:lnTo>
                      <a:pt x="983118" y="1290694"/>
                    </a:lnTo>
                    <a:lnTo>
                      <a:pt x="982437" y="1288970"/>
                    </a:lnTo>
                    <a:lnTo>
                      <a:pt x="980957" y="1287416"/>
                    </a:lnTo>
                    <a:lnTo>
                      <a:pt x="980321" y="1286903"/>
                    </a:lnTo>
                    <a:lnTo>
                      <a:pt x="978991" y="1285563"/>
                    </a:lnTo>
                    <a:lnTo>
                      <a:pt x="978151" y="1284754"/>
                    </a:lnTo>
                    <a:lnTo>
                      <a:pt x="977663" y="1283846"/>
                    </a:lnTo>
                    <a:lnTo>
                      <a:pt x="977657" y="1282289"/>
                    </a:lnTo>
                    <a:lnTo>
                      <a:pt x="978825" y="1280680"/>
                    </a:lnTo>
                    <a:lnTo>
                      <a:pt x="979836" y="1279190"/>
                    </a:lnTo>
                    <a:lnTo>
                      <a:pt x="980401" y="1278766"/>
                    </a:lnTo>
                    <a:lnTo>
                      <a:pt x="980632" y="1277533"/>
                    </a:lnTo>
                    <a:lnTo>
                      <a:pt x="980462" y="1276333"/>
                    </a:lnTo>
                    <a:lnTo>
                      <a:pt x="980260" y="1275015"/>
                    </a:lnTo>
                    <a:lnTo>
                      <a:pt x="979916" y="1272601"/>
                    </a:lnTo>
                    <a:lnTo>
                      <a:pt x="979743" y="1270414"/>
                    </a:lnTo>
                    <a:lnTo>
                      <a:pt x="979829" y="1269073"/>
                    </a:lnTo>
                    <a:lnTo>
                      <a:pt x="979955" y="1267782"/>
                    </a:lnTo>
                    <a:lnTo>
                      <a:pt x="980250" y="1267092"/>
                    </a:lnTo>
                    <a:lnTo>
                      <a:pt x="980494" y="1266263"/>
                    </a:lnTo>
                    <a:lnTo>
                      <a:pt x="981262" y="1264664"/>
                    </a:lnTo>
                    <a:lnTo>
                      <a:pt x="982620" y="1262362"/>
                    </a:lnTo>
                    <a:lnTo>
                      <a:pt x="985435" y="1259478"/>
                    </a:lnTo>
                    <a:lnTo>
                      <a:pt x="986740" y="1258034"/>
                    </a:lnTo>
                    <a:lnTo>
                      <a:pt x="987211" y="1257395"/>
                    </a:lnTo>
                    <a:lnTo>
                      <a:pt x="987715" y="1255664"/>
                    </a:lnTo>
                    <a:lnTo>
                      <a:pt x="987803" y="1254284"/>
                    </a:lnTo>
                    <a:lnTo>
                      <a:pt x="987565" y="1252530"/>
                    </a:lnTo>
                    <a:lnTo>
                      <a:pt x="986931" y="1250685"/>
                    </a:lnTo>
                    <a:lnTo>
                      <a:pt x="986374" y="1248742"/>
                    </a:lnTo>
                    <a:lnTo>
                      <a:pt x="985721" y="1245935"/>
                    </a:lnTo>
                    <a:lnTo>
                      <a:pt x="985374" y="1243521"/>
                    </a:lnTo>
                    <a:lnTo>
                      <a:pt x="985275" y="1242905"/>
                    </a:lnTo>
                    <a:lnTo>
                      <a:pt x="985191" y="1242388"/>
                    </a:lnTo>
                    <a:lnTo>
                      <a:pt x="985950" y="1240430"/>
                    </a:lnTo>
                    <a:lnTo>
                      <a:pt x="987063" y="1237982"/>
                    </a:lnTo>
                    <a:lnTo>
                      <a:pt x="987780" y="1236091"/>
                    </a:lnTo>
                    <a:lnTo>
                      <a:pt x="988772" y="1234187"/>
                    </a:lnTo>
                    <a:lnTo>
                      <a:pt x="990230" y="1232387"/>
                    </a:lnTo>
                    <a:lnTo>
                      <a:pt x="991944" y="1231160"/>
                    </a:lnTo>
                    <a:lnTo>
                      <a:pt x="993825" y="1230000"/>
                    </a:lnTo>
                    <a:lnTo>
                      <a:pt x="995129" y="1228790"/>
                    </a:lnTo>
                    <a:lnTo>
                      <a:pt x="994179" y="1227901"/>
                    </a:lnTo>
                    <a:lnTo>
                      <a:pt x="994121" y="1225949"/>
                    </a:lnTo>
                    <a:lnTo>
                      <a:pt x="994471" y="1223724"/>
                    </a:lnTo>
                    <a:lnTo>
                      <a:pt x="993880" y="1221552"/>
                    </a:lnTo>
                    <a:lnTo>
                      <a:pt x="992971" y="1219812"/>
                    </a:lnTo>
                    <a:lnTo>
                      <a:pt x="993457" y="1218028"/>
                    </a:lnTo>
                    <a:lnTo>
                      <a:pt x="993623" y="1216219"/>
                    </a:lnTo>
                    <a:lnTo>
                      <a:pt x="993446" y="1214906"/>
                    </a:lnTo>
                    <a:close/>
                  </a:path>
                </a:pathLst>
              </a:custGeom>
              <a:solidFill>
                <a:srgbClr val="ABFFD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6A2D8D17-55A6-5F49-0564-5524CA389360}"/>
                  </a:ext>
                </a:extLst>
              </p:cNvPr>
              <p:cNvSpPr/>
              <p:nvPr/>
            </p:nvSpPr>
            <p:spPr>
              <a:xfrm flipV="1">
                <a:off x="2843705" y="4342583"/>
                <a:ext cx="1083502" cy="1105118"/>
              </a:xfrm>
              <a:custGeom>
                <a:avLst/>
                <a:gdLst>
                  <a:gd name="connsiteX0" fmla="*/ 357635 w 1083502"/>
                  <a:gd name="connsiteY0" fmla="*/ 2413 h 1105118"/>
                  <a:gd name="connsiteX1" fmla="*/ 353456 w 1083502"/>
                  <a:gd name="connsiteY1" fmla="*/ 304 h 1105118"/>
                  <a:gd name="connsiteX2" fmla="*/ 349926 w 1083502"/>
                  <a:gd name="connsiteY2" fmla="*/ 330 h 1105118"/>
                  <a:gd name="connsiteX3" fmla="*/ 349570 w 1083502"/>
                  <a:gd name="connsiteY3" fmla="*/ 2082 h 1105118"/>
                  <a:gd name="connsiteX4" fmla="*/ 348897 w 1083502"/>
                  <a:gd name="connsiteY4" fmla="*/ 2806 h 1105118"/>
                  <a:gd name="connsiteX5" fmla="*/ 349227 w 1083502"/>
                  <a:gd name="connsiteY5" fmla="*/ 4533 h 1105118"/>
                  <a:gd name="connsiteX6" fmla="*/ 352008 w 1083502"/>
                  <a:gd name="connsiteY6" fmla="*/ 4559 h 1105118"/>
                  <a:gd name="connsiteX7" fmla="*/ 354155 w 1083502"/>
                  <a:gd name="connsiteY7" fmla="*/ 6642 h 1105118"/>
                  <a:gd name="connsiteX8" fmla="*/ 359768 w 1083502"/>
                  <a:gd name="connsiteY8" fmla="*/ 5232 h 1105118"/>
                  <a:gd name="connsiteX9" fmla="*/ 361495 w 1083502"/>
                  <a:gd name="connsiteY9" fmla="*/ 4191 h 1105118"/>
                  <a:gd name="connsiteX10" fmla="*/ 361140 w 1083502"/>
                  <a:gd name="connsiteY10" fmla="*/ 3111 h 1105118"/>
                  <a:gd name="connsiteX11" fmla="*/ 359743 w 1083502"/>
                  <a:gd name="connsiteY11" fmla="*/ 2438 h 1105118"/>
                  <a:gd name="connsiteX12" fmla="*/ 357635 w 1083502"/>
                  <a:gd name="connsiteY12" fmla="*/ 2413 h 1105118"/>
                  <a:gd name="connsiteX13" fmla="*/ 347487 w 1083502"/>
                  <a:gd name="connsiteY13" fmla="*/ 25882 h 1105118"/>
                  <a:gd name="connsiteX14" fmla="*/ 347487 w 1083502"/>
                  <a:gd name="connsiteY14" fmla="*/ 23799 h 1105118"/>
                  <a:gd name="connsiteX15" fmla="*/ 348516 w 1083502"/>
                  <a:gd name="connsiteY15" fmla="*/ 22745 h 1105118"/>
                  <a:gd name="connsiteX16" fmla="*/ 352732 w 1083502"/>
                  <a:gd name="connsiteY16" fmla="*/ 22047 h 1105118"/>
                  <a:gd name="connsiteX17" fmla="*/ 353812 w 1083502"/>
                  <a:gd name="connsiteY17" fmla="*/ 20993 h 1105118"/>
                  <a:gd name="connsiteX18" fmla="*/ 354510 w 1083502"/>
                  <a:gd name="connsiteY18" fmla="*/ 18910 h 1105118"/>
                  <a:gd name="connsiteX19" fmla="*/ 353456 w 1083502"/>
                  <a:gd name="connsiteY19" fmla="*/ 17183 h 1105118"/>
                  <a:gd name="connsiteX20" fmla="*/ 352034 w 1083502"/>
                  <a:gd name="connsiteY20" fmla="*/ 17157 h 1105118"/>
                  <a:gd name="connsiteX21" fmla="*/ 351348 w 1083502"/>
                  <a:gd name="connsiteY21" fmla="*/ 16433 h 1105118"/>
                  <a:gd name="connsiteX22" fmla="*/ 347843 w 1083502"/>
                  <a:gd name="connsiteY22" fmla="*/ 15735 h 1105118"/>
                  <a:gd name="connsiteX23" fmla="*/ 347094 w 1083502"/>
                  <a:gd name="connsiteY23" fmla="*/ 15011 h 1105118"/>
                  <a:gd name="connsiteX24" fmla="*/ 345735 w 1083502"/>
                  <a:gd name="connsiteY24" fmla="*/ 15062 h 1105118"/>
                  <a:gd name="connsiteX25" fmla="*/ 345062 w 1083502"/>
                  <a:gd name="connsiteY25" fmla="*/ 15735 h 1105118"/>
                  <a:gd name="connsiteX26" fmla="*/ 342204 w 1083502"/>
                  <a:gd name="connsiteY26" fmla="*/ 15760 h 1105118"/>
                  <a:gd name="connsiteX27" fmla="*/ 338026 w 1083502"/>
                  <a:gd name="connsiteY27" fmla="*/ 13652 h 1105118"/>
                  <a:gd name="connsiteX28" fmla="*/ 335918 w 1083502"/>
                  <a:gd name="connsiteY28" fmla="*/ 13627 h 1105118"/>
                  <a:gd name="connsiteX29" fmla="*/ 334521 w 1083502"/>
                  <a:gd name="connsiteY29" fmla="*/ 14351 h 1105118"/>
                  <a:gd name="connsiteX30" fmla="*/ 332044 w 1083502"/>
                  <a:gd name="connsiteY30" fmla="*/ 16814 h 1105118"/>
                  <a:gd name="connsiteX31" fmla="*/ 332044 w 1083502"/>
                  <a:gd name="connsiteY31" fmla="*/ 18211 h 1105118"/>
                  <a:gd name="connsiteX32" fmla="*/ 327104 w 1083502"/>
                  <a:gd name="connsiteY32" fmla="*/ 24498 h 1105118"/>
                  <a:gd name="connsiteX33" fmla="*/ 327485 w 1083502"/>
                  <a:gd name="connsiteY33" fmla="*/ 26987 h 1105118"/>
                  <a:gd name="connsiteX34" fmla="*/ 330291 w 1083502"/>
                  <a:gd name="connsiteY34" fmla="*/ 26263 h 1105118"/>
                  <a:gd name="connsiteX35" fmla="*/ 331714 w 1083502"/>
                  <a:gd name="connsiteY35" fmla="*/ 24879 h 1105118"/>
                  <a:gd name="connsiteX36" fmla="*/ 333111 w 1083502"/>
                  <a:gd name="connsiteY36" fmla="*/ 24879 h 1105118"/>
                  <a:gd name="connsiteX37" fmla="*/ 335219 w 1083502"/>
                  <a:gd name="connsiteY37" fmla="*/ 26987 h 1105118"/>
                  <a:gd name="connsiteX38" fmla="*/ 336616 w 1083502"/>
                  <a:gd name="connsiteY38" fmla="*/ 26987 h 1105118"/>
                  <a:gd name="connsiteX39" fmla="*/ 337302 w 1083502"/>
                  <a:gd name="connsiteY39" fmla="*/ 27660 h 1105118"/>
                  <a:gd name="connsiteX40" fmla="*/ 340134 w 1083502"/>
                  <a:gd name="connsiteY40" fmla="*/ 28410 h 1105118"/>
                  <a:gd name="connsiteX41" fmla="*/ 340807 w 1083502"/>
                  <a:gd name="connsiteY41" fmla="*/ 29768 h 1105118"/>
                  <a:gd name="connsiteX42" fmla="*/ 342915 w 1083502"/>
                  <a:gd name="connsiteY42" fmla="*/ 29768 h 1105118"/>
                  <a:gd name="connsiteX43" fmla="*/ 346789 w 1083502"/>
                  <a:gd name="connsiteY43" fmla="*/ 27330 h 1105118"/>
                  <a:gd name="connsiteX44" fmla="*/ 347487 w 1083502"/>
                  <a:gd name="connsiteY44" fmla="*/ 25882 h 1105118"/>
                  <a:gd name="connsiteX45" fmla="*/ 333085 w 1083502"/>
                  <a:gd name="connsiteY45" fmla="*/ 29083 h 1105118"/>
                  <a:gd name="connsiteX46" fmla="*/ 332412 w 1083502"/>
                  <a:gd name="connsiteY46" fmla="*/ 29083 h 1105118"/>
                  <a:gd name="connsiteX47" fmla="*/ 331333 w 1083502"/>
                  <a:gd name="connsiteY47" fmla="*/ 30137 h 1105118"/>
                  <a:gd name="connsiteX48" fmla="*/ 333797 w 1083502"/>
                  <a:gd name="connsiteY48" fmla="*/ 33972 h 1105118"/>
                  <a:gd name="connsiteX49" fmla="*/ 335575 w 1083502"/>
                  <a:gd name="connsiteY49" fmla="*/ 33642 h 1105118"/>
                  <a:gd name="connsiteX50" fmla="*/ 335575 w 1083502"/>
                  <a:gd name="connsiteY50" fmla="*/ 31521 h 1105118"/>
                  <a:gd name="connsiteX51" fmla="*/ 333085 w 1083502"/>
                  <a:gd name="connsiteY51" fmla="*/ 29083 h 1105118"/>
                  <a:gd name="connsiteX52" fmla="*/ 318760 w 1083502"/>
                  <a:gd name="connsiteY52" fmla="*/ 41364 h 1105118"/>
                  <a:gd name="connsiteX53" fmla="*/ 318760 w 1083502"/>
                  <a:gd name="connsiteY53" fmla="*/ 39903 h 1105118"/>
                  <a:gd name="connsiteX54" fmla="*/ 318366 w 1083502"/>
                  <a:gd name="connsiteY54" fmla="*/ 39586 h 1105118"/>
                  <a:gd name="connsiteX55" fmla="*/ 317680 w 1083502"/>
                  <a:gd name="connsiteY55" fmla="*/ 40309 h 1105118"/>
                  <a:gd name="connsiteX56" fmla="*/ 317007 w 1083502"/>
                  <a:gd name="connsiteY56" fmla="*/ 40284 h 1105118"/>
                  <a:gd name="connsiteX57" fmla="*/ 315902 w 1083502"/>
                  <a:gd name="connsiteY57" fmla="*/ 41364 h 1105118"/>
                  <a:gd name="connsiteX58" fmla="*/ 315902 w 1083502"/>
                  <a:gd name="connsiteY58" fmla="*/ 42037 h 1105118"/>
                  <a:gd name="connsiteX59" fmla="*/ 316309 w 1083502"/>
                  <a:gd name="connsiteY59" fmla="*/ 42367 h 1105118"/>
                  <a:gd name="connsiteX60" fmla="*/ 317655 w 1083502"/>
                  <a:gd name="connsiteY60" fmla="*/ 42367 h 1105118"/>
                  <a:gd name="connsiteX61" fmla="*/ 318760 w 1083502"/>
                  <a:gd name="connsiteY61" fmla="*/ 41364 h 1105118"/>
                  <a:gd name="connsiteX62" fmla="*/ 288559 w 1083502"/>
                  <a:gd name="connsiteY62" fmla="*/ 63804 h 1105118"/>
                  <a:gd name="connsiteX63" fmla="*/ 287518 w 1083502"/>
                  <a:gd name="connsiteY63" fmla="*/ 62725 h 1105118"/>
                  <a:gd name="connsiteX64" fmla="*/ 285765 w 1083502"/>
                  <a:gd name="connsiteY64" fmla="*/ 64503 h 1105118"/>
                  <a:gd name="connsiteX65" fmla="*/ 286095 w 1083502"/>
                  <a:gd name="connsiteY65" fmla="*/ 64833 h 1105118"/>
                  <a:gd name="connsiteX66" fmla="*/ 287518 w 1083502"/>
                  <a:gd name="connsiteY66" fmla="*/ 64859 h 1105118"/>
                  <a:gd name="connsiteX67" fmla="*/ 288559 w 1083502"/>
                  <a:gd name="connsiteY67" fmla="*/ 63804 h 1105118"/>
                  <a:gd name="connsiteX68" fmla="*/ 264010 w 1083502"/>
                  <a:gd name="connsiteY68" fmla="*/ 73600 h 1105118"/>
                  <a:gd name="connsiteX69" fmla="*/ 262257 w 1083502"/>
                  <a:gd name="connsiteY69" fmla="*/ 72567 h 1105118"/>
                  <a:gd name="connsiteX70" fmla="*/ 260822 w 1083502"/>
                  <a:gd name="connsiteY70" fmla="*/ 72567 h 1105118"/>
                  <a:gd name="connsiteX71" fmla="*/ 260187 w 1083502"/>
                  <a:gd name="connsiteY71" fmla="*/ 73272 h 1105118"/>
                  <a:gd name="connsiteX72" fmla="*/ 254510 w 1083502"/>
                  <a:gd name="connsiteY72" fmla="*/ 73250 h 1105118"/>
                  <a:gd name="connsiteX73" fmla="*/ 253837 w 1083502"/>
                  <a:gd name="connsiteY73" fmla="*/ 72567 h 1105118"/>
                  <a:gd name="connsiteX74" fmla="*/ 245443 w 1083502"/>
                  <a:gd name="connsiteY74" fmla="*/ 72567 h 1105118"/>
                  <a:gd name="connsiteX75" fmla="*/ 242979 w 1083502"/>
                  <a:gd name="connsiteY75" fmla="*/ 74325 h 1105118"/>
                  <a:gd name="connsiteX76" fmla="*/ 242966 w 1083502"/>
                  <a:gd name="connsiteY76" fmla="*/ 75680 h 1105118"/>
                  <a:gd name="connsiteX77" fmla="*/ 244363 w 1083502"/>
                  <a:gd name="connsiteY77" fmla="*/ 77832 h 1105118"/>
                  <a:gd name="connsiteX78" fmla="*/ 244363 w 1083502"/>
                  <a:gd name="connsiteY78" fmla="*/ 80615 h 1105118"/>
                  <a:gd name="connsiteX79" fmla="*/ 247170 w 1083502"/>
                  <a:gd name="connsiteY79" fmla="*/ 82719 h 1105118"/>
                  <a:gd name="connsiteX80" fmla="*/ 247195 w 1083502"/>
                  <a:gd name="connsiteY80" fmla="*/ 86929 h 1105118"/>
                  <a:gd name="connsiteX81" fmla="*/ 248224 w 1083502"/>
                  <a:gd name="connsiteY81" fmla="*/ 88729 h 1105118"/>
                  <a:gd name="connsiteX82" fmla="*/ 250332 w 1083502"/>
                  <a:gd name="connsiteY82" fmla="*/ 88681 h 1105118"/>
                  <a:gd name="connsiteX83" fmla="*/ 253139 w 1083502"/>
                  <a:gd name="connsiteY83" fmla="*/ 85901 h 1105118"/>
                  <a:gd name="connsiteX84" fmla="*/ 256644 w 1083502"/>
                  <a:gd name="connsiteY84" fmla="*/ 84471 h 1105118"/>
                  <a:gd name="connsiteX85" fmla="*/ 256987 w 1083502"/>
                  <a:gd name="connsiteY85" fmla="*/ 83418 h 1105118"/>
                  <a:gd name="connsiteX86" fmla="*/ 260149 w 1083502"/>
                  <a:gd name="connsiteY86" fmla="*/ 79563 h 1105118"/>
                  <a:gd name="connsiteX87" fmla="*/ 264023 w 1083502"/>
                  <a:gd name="connsiteY87" fmla="*/ 77810 h 1105118"/>
                  <a:gd name="connsiteX88" fmla="*/ 264010 w 1083502"/>
                  <a:gd name="connsiteY88" fmla="*/ 73600 h 1105118"/>
                  <a:gd name="connsiteX89" fmla="*/ 245112 w 1083502"/>
                  <a:gd name="connsiteY89" fmla="*/ 92515 h 1105118"/>
                  <a:gd name="connsiteX90" fmla="*/ 243995 w 1083502"/>
                  <a:gd name="connsiteY90" fmla="*/ 90762 h 1105118"/>
                  <a:gd name="connsiteX91" fmla="*/ 241214 w 1083502"/>
                  <a:gd name="connsiteY91" fmla="*/ 90129 h 1105118"/>
                  <a:gd name="connsiteX92" fmla="*/ 240883 w 1083502"/>
                  <a:gd name="connsiteY92" fmla="*/ 89009 h 1105118"/>
                  <a:gd name="connsiteX93" fmla="*/ 238407 w 1083502"/>
                  <a:gd name="connsiteY93" fmla="*/ 87255 h 1105118"/>
                  <a:gd name="connsiteX94" fmla="*/ 236337 w 1083502"/>
                  <a:gd name="connsiteY94" fmla="*/ 87301 h 1105118"/>
                  <a:gd name="connsiteX95" fmla="*/ 235245 w 1083502"/>
                  <a:gd name="connsiteY95" fmla="*/ 89757 h 1105118"/>
                  <a:gd name="connsiteX96" fmla="*/ 235295 w 1083502"/>
                  <a:gd name="connsiteY96" fmla="*/ 91160 h 1105118"/>
                  <a:gd name="connsiteX97" fmla="*/ 237048 w 1083502"/>
                  <a:gd name="connsiteY97" fmla="*/ 92165 h 1105118"/>
                  <a:gd name="connsiteX98" fmla="*/ 240528 w 1083502"/>
                  <a:gd name="connsiteY98" fmla="*/ 91461 h 1105118"/>
                  <a:gd name="connsiteX99" fmla="*/ 243360 w 1083502"/>
                  <a:gd name="connsiteY99" fmla="*/ 92890 h 1105118"/>
                  <a:gd name="connsiteX100" fmla="*/ 245112 w 1083502"/>
                  <a:gd name="connsiteY100" fmla="*/ 92515 h 1105118"/>
                  <a:gd name="connsiteX101" fmla="*/ 235968 w 1083502"/>
                  <a:gd name="connsiteY101" fmla="*/ 92562 h 1105118"/>
                  <a:gd name="connsiteX102" fmla="*/ 235626 w 1083502"/>
                  <a:gd name="connsiteY102" fmla="*/ 92165 h 1105118"/>
                  <a:gd name="connsiteX103" fmla="*/ 233517 w 1083502"/>
                  <a:gd name="connsiteY103" fmla="*/ 92213 h 1105118"/>
                  <a:gd name="connsiteX104" fmla="*/ 233149 w 1083502"/>
                  <a:gd name="connsiteY104" fmla="*/ 92537 h 1105118"/>
                  <a:gd name="connsiteX105" fmla="*/ 234190 w 1083502"/>
                  <a:gd name="connsiteY105" fmla="*/ 93613 h 1105118"/>
                  <a:gd name="connsiteX106" fmla="*/ 235626 w 1083502"/>
                  <a:gd name="connsiteY106" fmla="*/ 93613 h 1105118"/>
                  <a:gd name="connsiteX107" fmla="*/ 235968 w 1083502"/>
                  <a:gd name="connsiteY107" fmla="*/ 93285 h 1105118"/>
                  <a:gd name="connsiteX108" fmla="*/ 235968 w 1083502"/>
                  <a:gd name="connsiteY108" fmla="*/ 92562 h 1105118"/>
                  <a:gd name="connsiteX109" fmla="*/ 232831 w 1083502"/>
                  <a:gd name="connsiteY109" fmla="*/ 93590 h 1105118"/>
                  <a:gd name="connsiteX110" fmla="*/ 229314 w 1083502"/>
                  <a:gd name="connsiteY110" fmla="*/ 93568 h 1105118"/>
                  <a:gd name="connsiteX111" fmla="*/ 228983 w 1083502"/>
                  <a:gd name="connsiteY111" fmla="*/ 93966 h 1105118"/>
                  <a:gd name="connsiteX112" fmla="*/ 229682 w 1083502"/>
                  <a:gd name="connsiteY112" fmla="*/ 96047 h 1105118"/>
                  <a:gd name="connsiteX113" fmla="*/ 230711 w 1083502"/>
                  <a:gd name="connsiteY113" fmla="*/ 97122 h 1105118"/>
                  <a:gd name="connsiteX114" fmla="*/ 233124 w 1083502"/>
                  <a:gd name="connsiteY114" fmla="*/ 94665 h 1105118"/>
                  <a:gd name="connsiteX115" fmla="*/ 232831 w 1083502"/>
                  <a:gd name="connsiteY115" fmla="*/ 93590 h 1105118"/>
                  <a:gd name="connsiteX116" fmla="*/ 243703 w 1083502"/>
                  <a:gd name="connsiteY116" fmla="*/ 106568 h 1105118"/>
                  <a:gd name="connsiteX117" fmla="*/ 241214 w 1083502"/>
                  <a:gd name="connsiteY117" fmla="*/ 104812 h 1105118"/>
                  <a:gd name="connsiteX118" fmla="*/ 240528 w 1083502"/>
                  <a:gd name="connsiteY118" fmla="*/ 105538 h 1105118"/>
                  <a:gd name="connsiteX119" fmla="*/ 239804 w 1083502"/>
                  <a:gd name="connsiteY119" fmla="*/ 104790 h 1105118"/>
                  <a:gd name="connsiteX120" fmla="*/ 238775 w 1083502"/>
                  <a:gd name="connsiteY120" fmla="*/ 105187 h 1105118"/>
                  <a:gd name="connsiteX121" fmla="*/ 238750 w 1083502"/>
                  <a:gd name="connsiteY121" fmla="*/ 106591 h 1105118"/>
                  <a:gd name="connsiteX122" fmla="*/ 240502 w 1083502"/>
                  <a:gd name="connsiteY122" fmla="*/ 108322 h 1105118"/>
                  <a:gd name="connsiteX123" fmla="*/ 242649 w 1083502"/>
                  <a:gd name="connsiteY123" fmla="*/ 108296 h 1105118"/>
                  <a:gd name="connsiteX124" fmla="*/ 243690 w 1083502"/>
                  <a:gd name="connsiteY124" fmla="*/ 107291 h 1105118"/>
                  <a:gd name="connsiteX125" fmla="*/ 243703 w 1083502"/>
                  <a:gd name="connsiteY125" fmla="*/ 106568 h 1105118"/>
                  <a:gd name="connsiteX126" fmla="*/ 250675 w 1083502"/>
                  <a:gd name="connsiteY126" fmla="*/ 108017 h 1105118"/>
                  <a:gd name="connsiteX127" fmla="*/ 247525 w 1083502"/>
                  <a:gd name="connsiteY127" fmla="*/ 104790 h 1105118"/>
                  <a:gd name="connsiteX128" fmla="*/ 245062 w 1083502"/>
                  <a:gd name="connsiteY128" fmla="*/ 105166 h 1105118"/>
                  <a:gd name="connsiteX129" fmla="*/ 245062 w 1083502"/>
                  <a:gd name="connsiteY129" fmla="*/ 107291 h 1105118"/>
                  <a:gd name="connsiteX130" fmla="*/ 247195 w 1083502"/>
                  <a:gd name="connsiteY130" fmla="*/ 109398 h 1105118"/>
                  <a:gd name="connsiteX131" fmla="*/ 247170 w 1083502"/>
                  <a:gd name="connsiteY131" fmla="*/ 112926 h 1105118"/>
                  <a:gd name="connsiteX132" fmla="*/ 247919 w 1083502"/>
                  <a:gd name="connsiteY132" fmla="*/ 113606 h 1105118"/>
                  <a:gd name="connsiteX133" fmla="*/ 247894 w 1083502"/>
                  <a:gd name="connsiteY133" fmla="*/ 115006 h 1105118"/>
                  <a:gd name="connsiteX134" fmla="*/ 250675 w 1083502"/>
                  <a:gd name="connsiteY134" fmla="*/ 117764 h 1105118"/>
                  <a:gd name="connsiteX135" fmla="*/ 250700 w 1083502"/>
                  <a:gd name="connsiteY135" fmla="*/ 119216 h 1105118"/>
                  <a:gd name="connsiteX136" fmla="*/ 251729 w 1083502"/>
                  <a:gd name="connsiteY136" fmla="*/ 120246 h 1105118"/>
                  <a:gd name="connsiteX137" fmla="*/ 253139 w 1083502"/>
                  <a:gd name="connsiteY137" fmla="*/ 120968 h 1105118"/>
                  <a:gd name="connsiteX138" fmla="*/ 255628 w 1083502"/>
                  <a:gd name="connsiteY138" fmla="*/ 120596 h 1105118"/>
                  <a:gd name="connsiteX139" fmla="*/ 255615 w 1083502"/>
                  <a:gd name="connsiteY139" fmla="*/ 117790 h 1105118"/>
                  <a:gd name="connsiteX140" fmla="*/ 254930 w 1083502"/>
                  <a:gd name="connsiteY140" fmla="*/ 117065 h 1105118"/>
                  <a:gd name="connsiteX141" fmla="*/ 254892 w 1083502"/>
                  <a:gd name="connsiteY141" fmla="*/ 115709 h 1105118"/>
                  <a:gd name="connsiteX142" fmla="*/ 251386 w 1083502"/>
                  <a:gd name="connsiteY142" fmla="*/ 112903 h 1105118"/>
                  <a:gd name="connsiteX143" fmla="*/ 251399 w 1083502"/>
                  <a:gd name="connsiteY143" fmla="*/ 111501 h 1105118"/>
                  <a:gd name="connsiteX144" fmla="*/ 250726 w 1083502"/>
                  <a:gd name="connsiteY144" fmla="*/ 110774 h 1105118"/>
                  <a:gd name="connsiteX145" fmla="*/ 250675 w 1083502"/>
                  <a:gd name="connsiteY145" fmla="*/ 108017 h 1105118"/>
                  <a:gd name="connsiteX146" fmla="*/ 235956 w 1083502"/>
                  <a:gd name="connsiteY146" fmla="*/ 133898 h 1105118"/>
                  <a:gd name="connsiteX147" fmla="*/ 232819 w 1083502"/>
                  <a:gd name="connsiteY147" fmla="*/ 127936 h 1105118"/>
                  <a:gd name="connsiteX148" fmla="*/ 227574 w 1083502"/>
                  <a:gd name="connsiteY148" fmla="*/ 128312 h 1105118"/>
                  <a:gd name="connsiteX149" fmla="*/ 227548 w 1083502"/>
                  <a:gd name="connsiteY149" fmla="*/ 130415 h 1105118"/>
                  <a:gd name="connsiteX150" fmla="*/ 230025 w 1083502"/>
                  <a:gd name="connsiteY150" fmla="*/ 134297 h 1105118"/>
                  <a:gd name="connsiteX151" fmla="*/ 235956 w 1083502"/>
                  <a:gd name="connsiteY151" fmla="*/ 133898 h 1105118"/>
                  <a:gd name="connsiteX152" fmla="*/ 255590 w 1083502"/>
                  <a:gd name="connsiteY152" fmla="*/ 149352 h 1105118"/>
                  <a:gd name="connsiteX153" fmla="*/ 253850 w 1083502"/>
                  <a:gd name="connsiteY153" fmla="*/ 147599 h 1105118"/>
                  <a:gd name="connsiteX154" fmla="*/ 251056 w 1083502"/>
                  <a:gd name="connsiteY154" fmla="*/ 147622 h 1105118"/>
                  <a:gd name="connsiteX155" fmla="*/ 250332 w 1083502"/>
                  <a:gd name="connsiteY155" fmla="*/ 146899 h 1105118"/>
                  <a:gd name="connsiteX156" fmla="*/ 248224 w 1083502"/>
                  <a:gd name="connsiteY156" fmla="*/ 146899 h 1105118"/>
                  <a:gd name="connsiteX157" fmla="*/ 246827 w 1083502"/>
                  <a:gd name="connsiteY157" fmla="*/ 146196 h 1105118"/>
                  <a:gd name="connsiteX158" fmla="*/ 245786 w 1083502"/>
                  <a:gd name="connsiteY158" fmla="*/ 145120 h 1105118"/>
                  <a:gd name="connsiteX159" fmla="*/ 245417 w 1083502"/>
                  <a:gd name="connsiteY159" fmla="*/ 142668 h 1105118"/>
                  <a:gd name="connsiteX160" fmla="*/ 243309 w 1083502"/>
                  <a:gd name="connsiteY160" fmla="*/ 142689 h 1105118"/>
                  <a:gd name="connsiteX161" fmla="*/ 242979 w 1083502"/>
                  <a:gd name="connsiteY161" fmla="*/ 143040 h 1105118"/>
                  <a:gd name="connsiteX162" fmla="*/ 242966 w 1083502"/>
                  <a:gd name="connsiteY162" fmla="*/ 145847 h 1105118"/>
                  <a:gd name="connsiteX163" fmla="*/ 246827 w 1083502"/>
                  <a:gd name="connsiteY163" fmla="*/ 151808 h 1105118"/>
                  <a:gd name="connsiteX164" fmla="*/ 253850 w 1083502"/>
                  <a:gd name="connsiteY164" fmla="*/ 151808 h 1105118"/>
                  <a:gd name="connsiteX165" fmla="*/ 255590 w 1083502"/>
                  <a:gd name="connsiteY165" fmla="*/ 150803 h 1105118"/>
                  <a:gd name="connsiteX166" fmla="*/ 255590 w 1083502"/>
                  <a:gd name="connsiteY166" fmla="*/ 149352 h 1105118"/>
                  <a:gd name="connsiteX167" fmla="*/ 269966 w 1083502"/>
                  <a:gd name="connsiteY167" fmla="*/ 209345 h 1105118"/>
                  <a:gd name="connsiteX168" fmla="*/ 269281 w 1083502"/>
                  <a:gd name="connsiteY168" fmla="*/ 209345 h 1105118"/>
                  <a:gd name="connsiteX169" fmla="*/ 268252 w 1083502"/>
                  <a:gd name="connsiteY169" fmla="*/ 210399 h 1105118"/>
                  <a:gd name="connsiteX170" fmla="*/ 268252 w 1083502"/>
                  <a:gd name="connsiteY170" fmla="*/ 211076 h 1105118"/>
                  <a:gd name="connsiteX171" fmla="*/ 269268 w 1083502"/>
                  <a:gd name="connsiteY171" fmla="*/ 212152 h 1105118"/>
                  <a:gd name="connsiteX172" fmla="*/ 270004 w 1083502"/>
                  <a:gd name="connsiteY172" fmla="*/ 212152 h 1105118"/>
                  <a:gd name="connsiteX173" fmla="*/ 270335 w 1083502"/>
                  <a:gd name="connsiteY173" fmla="*/ 211824 h 1105118"/>
                  <a:gd name="connsiteX174" fmla="*/ 270322 w 1083502"/>
                  <a:gd name="connsiteY174" fmla="*/ 209700 h 1105118"/>
                  <a:gd name="connsiteX175" fmla="*/ 269966 w 1083502"/>
                  <a:gd name="connsiteY175" fmla="*/ 209345 h 1105118"/>
                  <a:gd name="connsiteX176" fmla="*/ 261534 w 1083502"/>
                  <a:gd name="connsiteY176" fmla="*/ 213555 h 1105118"/>
                  <a:gd name="connsiteX177" fmla="*/ 262270 w 1083502"/>
                  <a:gd name="connsiteY177" fmla="*/ 212830 h 1105118"/>
                  <a:gd name="connsiteX178" fmla="*/ 263693 w 1083502"/>
                  <a:gd name="connsiteY178" fmla="*/ 212830 h 1105118"/>
                  <a:gd name="connsiteX179" fmla="*/ 265445 w 1083502"/>
                  <a:gd name="connsiteY179" fmla="*/ 211776 h 1105118"/>
                  <a:gd name="connsiteX180" fmla="*/ 265432 w 1083502"/>
                  <a:gd name="connsiteY180" fmla="*/ 210377 h 1105118"/>
                  <a:gd name="connsiteX181" fmla="*/ 264353 w 1083502"/>
                  <a:gd name="connsiteY181" fmla="*/ 209324 h 1105118"/>
                  <a:gd name="connsiteX182" fmla="*/ 262257 w 1083502"/>
                  <a:gd name="connsiteY182" fmla="*/ 209345 h 1105118"/>
                  <a:gd name="connsiteX183" fmla="*/ 260518 w 1083502"/>
                  <a:gd name="connsiteY183" fmla="*/ 210351 h 1105118"/>
                  <a:gd name="connsiteX184" fmla="*/ 260518 w 1083502"/>
                  <a:gd name="connsiteY184" fmla="*/ 212480 h 1105118"/>
                  <a:gd name="connsiteX185" fmla="*/ 261534 w 1083502"/>
                  <a:gd name="connsiteY185" fmla="*/ 213555 h 1105118"/>
                  <a:gd name="connsiteX186" fmla="*/ 248948 w 1083502"/>
                  <a:gd name="connsiteY186" fmla="*/ 216361 h 1105118"/>
                  <a:gd name="connsiteX187" fmla="*/ 247525 w 1083502"/>
                  <a:gd name="connsiteY187" fmla="*/ 216361 h 1105118"/>
                  <a:gd name="connsiteX188" fmla="*/ 246497 w 1083502"/>
                  <a:gd name="connsiteY188" fmla="*/ 218092 h 1105118"/>
                  <a:gd name="connsiteX189" fmla="*/ 246471 w 1083502"/>
                  <a:gd name="connsiteY189" fmla="*/ 220218 h 1105118"/>
                  <a:gd name="connsiteX190" fmla="*/ 246827 w 1083502"/>
                  <a:gd name="connsiteY190" fmla="*/ 220545 h 1105118"/>
                  <a:gd name="connsiteX191" fmla="*/ 248249 w 1083502"/>
                  <a:gd name="connsiteY191" fmla="*/ 220567 h 1105118"/>
                  <a:gd name="connsiteX192" fmla="*/ 250002 w 1083502"/>
                  <a:gd name="connsiteY192" fmla="*/ 219518 h 1105118"/>
                  <a:gd name="connsiteX193" fmla="*/ 250015 w 1083502"/>
                  <a:gd name="connsiteY193" fmla="*/ 217389 h 1105118"/>
                  <a:gd name="connsiteX194" fmla="*/ 248948 w 1083502"/>
                  <a:gd name="connsiteY194" fmla="*/ 216361 h 1105118"/>
                  <a:gd name="connsiteX195" fmla="*/ 258092 w 1083502"/>
                  <a:gd name="connsiteY195" fmla="*/ 217739 h 1105118"/>
                  <a:gd name="connsiteX196" fmla="*/ 256657 w 1083502"/>
                  <a:gd name="connsiteY196" fmla="*/ 217039 h 1105118"/>
                  <a:gd name="connsiteX197" fmla="*/ 252809 w 1083502"/>
                  <a:gd name="connsiteY197" fmla="*/ 217411 h 1105118"/>
                  <a:gd name="connsiteX198" fmla="*/ 252809 w 1083502"/>
                  <a:gd name="connsiteY198" fmla="*/ 218818 h 1105118"/>
                  <a:gd name="connsiteX199" fmla="*/ 253850 w 1083502"/>
                  <a:gd name="connsiteY199" fmla="*/ 219142 h 1105118"/>
                  <a:gd name="connsiteX200" fmla="*/ 257368 w 1083502"/>
                  <a:gd name="connsiteY200" fmla="*/ 222651 h 1105118"/>
                  <a:gd name="connsiteX201" fmla="*/ 259121 w 1083502"/>
                  <a:gd name="connsiteY201" fmla="*/ 222323 h 1105118"/>
                  <a:gd name="connsiteX202" fmla="*/ 259095 w 1083502"/>
                  <a:gd name="connsiteY202" fmla="*/ 220195 h 1105118"/>
                  <a:gd name="connsiteX203" fmla="*/ 258092 w 1083502"/>
                  <a:gd name="connsiteY203" fmla="*/ 217739 h 1105118"/>
                  <a:gd name="connsiteX204" fmla="*/ 269992 w 1083502"/>
                  <a:gd name="connsiteY204" fmla="*/ 259848 h 1105118"/>
                  <a:gd name="connsiteX205" fmla="*/ 268569 w 1083502"/>
                  <a:gd name="connsiteY205" fmla="*/ 259825 h 1105118"/>
                  <a:gd name="connsiteX206" fmla="*/ 267528 w 1083502"/>
                  <a:gd name="connsiteY206" fmla="*/ 260876 h 1105118"/>
                  <a:gd name="connsiteX207" fmla="*/ 268569 w 1083502"/>
                  <a:gd name="connsiteY207" fmla="*/ 261951 h 1105118"/>
                  <a:gd name="connsiteX208" fmla="*/ 269992 w 1083502"/>
                  <a:gd name="connsiteY208" fmla="*/ 261951 h 1105118"/>
                  <a:gd name="connsiteX209" fmla="*/ 270322 w 1083502"/>
                  <a:gd name="connsiteY209" fmla="*/ 261579 h 1105118"/>
                  <a:gd name="connsiteX210" fmla="*/ 270335 w 1083502"/>
                  <a:gd name="connsiteY210" fmla="*/ 260176 h 1105118"/>
                  <a:gd name="connsiteX211" fmla="*/ 269992 w 1083502"/>
                  <a:gd name="connsiteY211" fmla="*/ 259848 h 1105118"/>
                  <a:gd name="connsiteX212" fmla="*/ 15369 w 1083502"/>
                  <a:gd name="connsiteY212" fmla="*/ 260548 h 1105118"/>
                  <a:gd name="connsiteX213" fmla="*/ 14696 w 1083502"/>
                  <a:gd name="connsiteY213" fmla="*/ 260526 h 1105118"/>
                  <a:gd name="connsiteX214" fmla="*/ 13604 w 1083502"/>
                  <a:gd name="connsiteY214" fmla="*/ 261602 h 1105118"/>
                  <a:gd name="connsiteX215" fmla="*/ 13604 w 1083502"/>
                  <a:gd name="connsiteY215" fmla="*/ 262256 h 1105118"/>
                  <a:gd name="connsiteX216" fmla="*/ 14671 w 1083502"/>
                  <a:gd name="connsiteY216" fmla="*/ 263332 h 1105118"/>
                  <a:gd name="connsiteX217" fmla="*/ 16030 w 1083502"/>
                  <a:gd name="connsiteY217" fmla="*/ 263355 h 1105118"/>
                  <a:gd name="connsiteX218" fmla="*/ 16423 w 1083502"/>
                  <a:gd name="connsiteY218" fmla="*/ 263004 h 1105118"/>
                  <a:gd name="connsiteX219" fmla="*/ 16449 w 1083502"/>
                  <a:gd name="connsiteY219" fmla="*/ 261554 h 1105118"/>
                  <a:gd name="connsiteX220" fmla="*/ 15369 w 1083502"/>
                  <a:gd name="connsiteY220" fmla="*/ 260548 h 1105118"/>
                  <a:gd name="connsiteX221" fmla="*/ 175669 w 1083502"/>
                  <a:gd name="connsiteY221" fmla="*/ 514085 h 1105118"/>
                  <a:gd name="connsiteX222" fmla="*/ 175974 w 1083502"/>
                  <a:gd name="connsiteY222" fmla="*/ 510229 h 1105118"/>
                  <a:gd name="connsiteX223" fmla="*/ 177409 w 1083502"/>
                  <a:gd name="connsiteY223" fmla="*/ 510229 h 1105118"/>
                  <a:gd name="connsiteX224" fmla="*/ 178755 w 1083502"/>
                  <a:gd name="connsiteY224" fmla="*/ 511628 h 1105118"/>
                  <a:gd name="connsiteX225" fmla="*/ 182286 w 1083502"/>
                  <a:gd name="connsiteY225" fmla="*/ 511655 h 1105118"/>
                  <a:gd name="connsiteX226" fmla="*/ 183606 w 1083502"/>
                  <a:gd name="connsiteY226" fmla="*/ 512355 h 1105118"/>
                  <a:gd name="connsiteX227" fmla="*/ 184419 w 1083502"/>
                  <a:gd name="connsiteY227" fmla="*/ 513780 h 1105118"/>
                  <a:gd name="connsiteX228" fmla="*/ 190706 w 1083502"/>
                  <a:gd name="connsiteY228" fmla="*/ 519322 h 1105118"/>
                  <a:gd name="connsiteX229" fmla="*/ 199151 w 1083502"/>
                  <a:gd name="connsiteY229" fmla="*/ 519345 h 1105118"/>
                  <a:gd name="connsiteX230" fmla="*/ 201958 w 1083502"/>
                  <a:gd name="connsiteY230" fmla="*/ 517967 h 1105118"/>
                  <a:gd name="connsiteX231" fmla="*/ 203710 w 1083502"/>
                  <a:gd name="connsiteY231" fmla="*/ 516914 h 1105118"/>
                  <a:gd name="connsiteX232" fmla="*/ 204409 w 1083502"/>
                  <a:gd name="connsiteY232" fmla="*/ 514786 h 1105118"/>
                  <a:gd name="connsiteX233" fmla="*/ 207863 w 1083502"/>
                  <a:gd name="connsiteY233" fmla="*/ 509876 h 1105118"/>
                  <a:gd name="connsiteX234" fmla="*/ 207190 w 1083502"/>
                  <a:gd name="connsiteY234" fmla="*/ 508472 h 1105118"/>
                  <a:gd name="connsiteX235" fmla="*/ 207889 w 1083502"/>
                  <a:gd name="connsiteY235" fmla="*/ 507796 h 1105118"/>
                  <a:gd name="connsiteX236" fmla="*/ 207889 w 1083502"/>
                  <a:gd name="connsiteY236" fmla="*/ 505666 h 1105118"/>
                  <a:gd name="connsiteX237" fmla="*/ 207241 w 1083502"/>
                  <a:gd name="connsiteY237" fmla="*/ 504944 h 1105118"/>
                  <a:gd name="connsiteX238" fmla="*/ 207914 w 1083502"/>
                  <a:gd name="connsiteY238" fmla="*/ 504266 h 1105118"/>
                  <a:gd name="connsiteX239" fmla="*/ 207914 w 1083502"/>
                  <a:gd name="connsiteY239" fmla="*/ 502863 h 1105118"/>
                  <a:gd name="connsiteX240" fmla="*/ 212080 w 1083502"/>
                  <a:gd name="connsiteY240" fmla="*/ 496574 h 1105118"/>
                  <a:gd name="connsiteX241" fmla="*/ 213528 w 1083502"/>
                  <a:gd name="connsiteY241" fmla="*/ 493067 h 1105118"/>
                  <a:gd name="connsiteX242" fmla="*/ 215610 w 1083502"/>
                  <a:gd name="connsiteY242" fmla="*/ 490212 h 1105118"/>
                  <a:gd name="connsiteX243" fmla="*/ 215610 w 1083502"/>
                  <a:gd name="connsiteY243" fmla="*/ 488132 h 1105118"/>
                  <a:gd name="connsiteX244" fmla="*/ 217007 w 1083502"/>
                  <a:gd name="connsiteY244" fmla="*/ 485352 h 1105118"/>
                  <a:gd name="connsiteX245" fmla="*/ 217731 w 1083502"/>
                  <a:gd name="connsiteY245" fmla="*/ 484626 h 1105118"/>
                  <a:gd name="connsiteX246" fmla="*/ 217718 w 1083502"/>
                  <a:gd name="connsiteY246" fmla="*/ 483224 h 1105118"/>
                  <a:gd name="connsiteX247" fmla="*/ 217033 w 1083502"/>
                  <a:gd name="connsiteY247" fmla="*/ 482545 h 1105118"/>
                  <a:gd name="connsiteX248" fmla="*/ 217007 w 1083502"/>
                  <a:gd name="connsiteY248" fmla="*/ 478337 h 1105118"/>
                  <a:gd name="connsiteX249" fmla="*/ 214924 w 1083502"/>
                  <a:gd name="connsiteY249" fmla="*/ 474127 h 1105118"/>
                  <a:gd name="connsiteX250" fmla="*/ 214226 w 1083502"/>
                  <a:gd name="connsiteY250" fmla="*/ 469920 h 1105118"/>
                  <a:gd name="connsiteX251" fmla="*/ 213553 w 1083502"/>
                  <a:gd name="connsiteY251" fmla="*/ 469195 h 1105118"/>
                  <a:gd name="connsiteX252" fmla="*/ 213553 w 1083502"/>
                  <a:gd name="connsiteY252" fmla="*/ 467115 h 1105118"/>
                  <a:gd name="connsiteX253" fmla="*/ 212829 w 1083502"/>
                  <a:gd name="connsiteY253" fmla="*/ 466388 h 1105118"/>
                  <a:gd name="connsiteX254" fmla="*/ 212842 w 1083502"/>
                  <a:gd name="connsiteY254" fmla="*/ 463583 h 1105118"/>
                  <a:gd name="connsiteX255" fmla="*/ 212118 w 1083502"/>
                  <a:gd name="connsiteY255" fmla="*/ 462905 h 1105118"/>
                  <a:gd name="connsiteX256" fmla="*/ 212118 w 1083502"/>
                  <a:gd name="connsiteY256" fmla="*/ 460099 h 1105118"/>
                  <a:gd name="connsiteX257" fmla="*/ 212829 w 1083502"/>
                  <a:gd name="connsiteY257" fmla="*/ 459377 h 1105118"/>
                  <a:gd name="connsiteX258" fmla="*/ 212778 w 1083502"/>
                  <a:gd name="connsiteY258" fmla="*/ 457973 h 1105118"/>
                  <a:gd name="connsiteX259" fmla="*/ 213528 w 1083502"/>
                  <a:gd name="connsiteY259" fmla="*/ 456593 h 1105118"/>
                  <a:gd name="connsiteX260" fmla="*/ 217033 w 1083502"/>
                  <a:gd name="connsiteY260" fmla="*/ 453812 h 1105118"/>
                  <a:gd name="connsiteX261" fmla="*/ 217388 w 1083502"/>
                  <a:gd name="connsiteY261" fmla="*/ 452689 h 1105118"/>
                  <a:gd name="connsiteX262" fmla="*/ 219484 w 1083502"/>
                  <a:gd name="connsiteY262" fmla="*/ 452034 h 1105118"/>
                  <a:gd name="connsiteX263" fmla="*/ 221948 w 1083502"/>
                  <a:gd name="connsiteY263" fmla="*/ 449532 h 1105118"/>
                  <a:gd name="connsiteX264" fmla="*/ 224030 w 1083502"/>
                  <a:gd name="connsiteY264" fmla="*/ 446071 h 1105118"/>
                  <a:gd name="connsiteX265" fmla="*/ 223345 w 1083502"/>
                  <a:gd name="connsiteY265" fmla="*/ 444668 h 1105118"/>
                  <a:gd name="connsiteX266" fmla="*/ 223319 w 1083502"/>
                  <a:gd name="connsiteY266" fmla="*/ 441140 h 1105118"/>
                  <a:gd name="connsiteX267" fmla="*/ 221236 w 1083502"/>
                  <a:gd name="connsiteY267" fmla="*/ 438333 h 1105118"/>
                  <a:gd name="connsiteX268" fmla="*/ 221224 w 1083502"/>
                  <a:gd name="connsiteY268" fmla="*/ 434124 h 1105118"/>
                  <a:gd name="connsiteX269" fmla="*/ 222646 w 1083502"/>
                  <a:gd name="connsiteY269" fmla="*/ 432721 h 1105118"/>
                  <a:gd name="connsiteX270" fmla="*/ 222621 w 1083502"/>
                  <a:gd name="connsiteY270" fmla="*/ 430640 h 1105118"/>
                  <a:gd name="connsiteX271" fmla="*/ 223345 w 1083502"/>
                  <a:gd name="connsiteY271" fmla="*/ 429939 h 1105118"/>
                  <a:gd name="connsiteX272" fmla="*/ 225453 w 1083502"/>
                  <a:gd name="connsiteY272" fmla="*/ 425005 h 1105118"/>
                  <a:gd name="connsiteX273" fmla="*/ 225465 w 1083502"/>
                  <a:gd name="connsiteY273" fmla="*/ 420821 h 1105118"/>
                  <a:gd name="connsiteX274" fmla="*/ 224030 w 1083502"/>
                  <a:gd name="connsiteY274" fmla="*/ 418671 h 1105118"/>
                  <a:gd name="connsiteX275" fmla="*/ 224043 w 1083502"/>
                  <a:gd name="connsiteY275" fmla="*/ 412403 h 1105118"/>
                  <a:gd name="connsiteX276" fmla="*/ 221948 w 1083502"/>
                  <a:gd name="connsiteY276" fmla="*/ 408174 h 1105118"/>
                  <a:gd name="connsiteX277" fmla="*/ 221948 w 1083502"/>
                  <a:gd name="connsiteY277" fmla="*/ 406794 h 1105118"/>
                  <a:gd name="connsiteX278" fmla="*/ 220538 w 1083502"/>
                  <a:gd name="connsiteY278" fmla="*/ 405367 h 1105118"/>
                  <a:gd name="connsiteX279" fmla="*/ 217007 w 1083502"/>
                  <a:gd name="connsiteY279" fmla="*/ 398352 h 1105118"/>
                  <a:gd name="connsiteX280" fmla="*/ 216982 w 1083502"/>
                  <a:gd name="connsiteY280" fmla="*/ 393465 h 1105118"/>
                  <a:gd name="connsiteX281" fmla="*/ 213502 w 1083502"/>
                  <a:gd name="connsiteY281" fmla="*/ 387153 h 1105118"/>
                  <a:gd name="connsiteX282" fmla="*/ 211407 w 1083502"/>
                  <a:gd name="connsiteY282" fmla="*/ 382222 h 1105118"/>
                  <a:gd name="connsiteX283" fmla="*/ 211407 w 1083502"/>
                  <a:gd name="connsiteY283" fmla="*/ 380140 h 1105118"/>
                  <a:gd name="connsiteX284" fmla="*/ 210670 w 1083502"/>
                  <a:gd name="connsiteY284" fmla="*/ 379415 h 1105118"/>
                  <a:gd name="connsiteX285" fmla="*/ 210695 w 1083502"/>
                  <a:gd name="connsiteY285" fmla="*/ 377286 h 1105118"/>
                  <a:gd name="connsiteX286" fmla="*/ 210022 w 1083502"/>
                  <a:gd name="connsiteY286" fmla="*/ 376608 h 1105118"/>
                  <a:gd name="connsiteX287" fmla="*/ 209298 w 1083502"/>
                  <a:gd name="connsiteY287" fmla="*/ 373125 h 1105118"/>
                  <a:gd name="connsiteX288" fmla="*/ 206860 w 1083502"/>
                  <a:gd name="connsiteY288" fmla="*/ 371372 h 1105118"/>
                  <a:gd name="connsiteX289" fmla="*/ 203355 w 1083502"/>
                  <a:gd name="connsiteY289" fmla="*/ 370672 h 1105118"/>
                  <a:gd name="connsiteX290" fmla="*/ 202682 w 1083502"/>
                  <a:gd name="connsiteY290" fmla="*/ 369946 h 1105118"/>
                  <a:gd name="connsiteX291" fmla="*/ 200548 w 1083502"/>
                  <a:gd name="connsiteY291" fmla="*/ 369969 h 1105118"/>
                  <a:gd name="connsiteX292" fmla="*/ 199824 w 1083502"/>
                  <a:gd name="connsiteY292" fmla="*/ 370646 h 1105118"/>
                  <a:gd name="connsiteX293" fmla="*/ 197018 w 1083502"/>
                  <a:gd name="connsiteY293" fmla="*/ 371349 h 1105118"/>
                  <a:gd name="connsiteX294" fmla="*/ 194211 w 1083502"/>
                  <a:gd name="connsiteY294" fmla="*/ 375581 h 1105118"/>
                  <a:gd name="connsiteX295" fmla="*/ 189334 w 1083502"/>
                  <a:gd name="connsiteY295" fmla="*/ 373475 h 1105118"/>
                  <a:gd name="connsiteX296" fmla="*/ 188648 w 1083502"/>
                  <a:gd name="connsiteY296" fmla="*/ 374200 h 1105118"/>
                  <a:gd name="connsiteX297" fmla="*/ 187581 w 1083502"/>
                  <a:gd name="connsiteY297" fmla="*/ 374528 h 1105118"/>
                  <a:gd name="connsiteX298" fmla="*/ 187594 w 1083502"/>
                  <a:gd name="connsiteY298" fmla="*/ 377335 h 1105118"/>
                  <a:gd name="connsiteX299" fmla="*/ 186172 w 1083502"/>
                  <a:gd name="connsiteY299" fmla="*/ 378715 h 1105118"/>
                  <a:gd name="connsiteX300" fmla="*/ 186146 w 1083502"/>
                  <a:gd name="connsiteY300" fmla="*/ 379438 h 1105118"/>
                  <a:gd name="connsiteX301" fmla="*/ 184419 w 1083502"/>
                  <a:gd name="connsiteY301" fmla="*/ 379765 h 1105118"/>
                  <a:gd name="connsiteX302" fmla="*/ 180914 w 1083502"/>
                  <a:gd name="connsiteY302" fmla="*/ 379087 h 1105118"/>
                  <a:gd name="connsiteX303" fmla="*/ 179161 w 1083502"/>
                  <a:gd name="connsiteY303" fmla="*/ 379415 h 1105118"/>
                  <a:gd name="connsiteX304" fmla="*/ 179136 w 1083502"/>
                  <a:gd name="connsiteY304" fmla="*/ 382947 h 1105118"/>
                  <a:gd name="connsiteX305" fmla="*/ 181257 w 1083502"/>
                  <a:gd name="connsiteY305" fmla="*/ 385750 h 1105118"/>
                  <a:gd name="connsiteX306" fmla="*/ 180508 w 1083502"/>
                  <a:gd name="connsiteY306" fmla="*/ 386427 h 1105118"/>
                  <a:gd name="connsiteX307" fmla="*/ 180558 w 1083502"/>
                  <a:gd name="connsiteY307" fmla="*/ 388511 h 1105118"/>
                  <a:gd name="connsiteX308" fmla="*/ 179860 w 1083502"/>
                  <a:gd name="connsiteY308" fmla="*/ 389960 h 1105118"/>
                  <a:gd name="connsiteX309" fmla="*/ 178082 w 1083502"/>
                  <a:gd name="connsiteY309" fmla="*/ 392416 h 1105118"/>
                  <a:gd name="connsiteX310" fmla="*/ 174602 w 1083502"/>
                  <a:gd name="connsiteY310" fmla="*/ 393770 h 1105118"/>
                  <a:gd name="connsiteX311" fmla="*/ 173903 w 1083502"/>
                  <a:gd name="connsiteY311" fmla="*/ 395221 h 1105118"/>
                  <a:gd name="connsiteX312" fmla="*/ 173167 w 1083502"/>
                  <a:gd name="connsiteY312" fmla="*/ 395221 h 1105118"/>
                  <a:gd name="connsiteX313" fmla="*/ 171389 w 1083502"/>
                  <a:gd name="connsiteY313" fmla="*/ 396949 h 1105118"/>
                  <a:gd name="connsiteX314" fmla="*/ 172519 w 1083502"/>
                  <a:gd name="connsiteY314" fmla="*/ 398705 h 1105118"/>
                  <a:gd name="connsiteX315" fmla="*/ 175300 w 1083502"/>
                  <a:gd name="connsiteY315" fmla="*/ 398705 h 1105118"/>
                  <a:gd name="connsiteX316" fmla="*/ 176304 w 1083502"/>
                  <a:gd name="connsiteY316" fmla="*/ 399778 h 1105118"/>
                  <a:gd name="connsiteX317" fmla="*/ 175631 w 1083502"/>
                  <a:gd name="connsiteY317" fmla="*/ 401182 h 1105118"/>
                  <a:gd name="connsiteX318" fmla="*/ 174932 w 1083502"/>
                  <a:gd name="connsiteY318" fmla="*/ 401907 h 1105118"/>
                  <a:gd name="connsiteX319" fmla="*/ 175631 w 1083502"/>
                  <a:gd name="connsiteY319" fmla="*/ 406794 h 1105118"/>
                  <a:gd name="connsiteX320" fmla="*/ 174246 w 1083502"/>
                  <a:gd name="connsiteY320" fmla="*/ 408897 h 1105118"/>
                  <a:gd name="connsiteX321" fmla="*/ 174221 w 1083502"/>
                  <a:gd name="connsiteY321" fmla="*/ 410977 h 1105118"/>
                  <a:gd name="connsiteX322" fmla="*/ 174932 w 1083502"/>
                  <a:gd name="connsiteY322" fmla="*/ 411654 h 1105118"/>
                  <a:gd name="connsiteX323" fmla="*/ 174932 w 1083502"/>
                  <a:gd name="connsiteY323" fmla="*/ 415186 h 1105118"/>
                  <a:gd name="connsiteX324" fmla="*/ 171440 w 1083502"/>
                  <a:gd name="connsiteY324" fmla="*/ 419419 h 1105118"/>
                  <a:gd name="connsiteX325" fmla="*/ 171414 w 1083502"/>
                  <a:gd name="connsiteY325" fmla="*/ 422224 h 1105118"/>
                  <a:gd name="connsiteX326" fmla="*/ 172151 w 1083502"/>
                  <a:gd name="connsiteY326" fmla="*/ 422902 h 1105118"/>
                  <a:gd name="connsiteX327" fmla="*/ 172151 w 1083502"/>
                  <a:gd name="connsiteY327" fmla="*/ 423628 h 1105118"/>
                  <a:gd name="connsiteX328" fmla="*/ 177701 w 1083502"/>
                  <a:gd name="connsiteY328" fmla="*/ 430618 h 1105118"/>
                  <a:gd name="connsiteX329" fmla="*/ 177752 w 1083502"/>
                  <a:gd name="connsiteY329" fmla="*/ 432021 h 1105118"/>
                  <a:gd name="connsiteX330" fmla="*/ 178437 w 1083502"/>
                  <a:gd name="connsiteY330" fmla="*/ 432746 h 1105118"/>
                  <a:gd name="connsiteX331" fmla="*/ 178475 w 1083502"/>
                  <a:gd name="connsiteY331" fmla="*/ 434826 h 1105118"/>
                  <a:gd name="connsiteX332" fmla="*/ 177726 w 1083502"/>
                  <a:gd name="connsiteY332" fmla="*/ 435549 h 1105118"/>
                  <a:gd name="connsiteX333" fmla="*/ 177078 w 1083502"/>
                  <a:gd name="connsiteY333" fmla="*/ 439058 h 1105118"/>
                  <a:gd name="connsiteX334" fmla="*/ 176329 w 1083502"/>
                  <a:gd name="connsiteY334" fmla="*/ 439736 h 1105118"/>
                  <a:gd name="connsiteX335" fmla="*/ 175631 w 1083502"/>
                  <a:gd name="connsiteY335" fmla="*/ 443268 h 1105118"/>
                  <a:gd name="connsiteX336" fmla="*/ 174932 w 1083502"/>
                  <a:gd name="connsiteY336" fmla="*/ 443968 h 1105118"/>
                  <a:gd name="connsiteX337" fmla="*/ 173522 w 1083502"/>
                  <a:gd name="connsiteY337" fmla="*/ 447452 h 1105118"/>
                  <a:gd name="connsiteX338" fmla="*/ 173522 w 1083502"/>
                  <a:gd name="connsiteY338" fmla="*/ 450981 h 1105118"/>
                  <a:gd name="connsiteX339" fmla="*/ 172824 w 1083502"/>
                  <a:gd name="connsiteY339" fmla="*/ 451635 h 1105118"/>
                  <a:gd name="connsiteX340" fmla="*/ 172849 w 1083502"/>
                  <a:gd name="connsiteY340" fmla="*/ 454490 h 1105118"/>
                  <a:gd name="connsiteX341" fmla="*/ 172164 w 1083502"/>
                  <a:gd name="connsiteY341" fmla="*/ 455167 h 1105118"/>
                  <a:gd name="connsiteX342" fmla="*/ 172151 w 1083502"/>
                  <a:gd name="connsiteY342" fmla="*/ 457293 h 1105118"/>
                  <a:gd name="connsiteX343" fmla="*/ 171414 w 1083502"/>
                  <a:gd name="connsiteY343" fmla="*/ 457973 h 1105118"/>
                  <a:gd name="connsiteX344" fmla="*/ 170767 w 1083502"/>
                  <a:gd name="connsiteY344" fmla="*/ 460754 h 1105118"/>
                  <a:gd name="connsiteX345" fmla="*/ 166512 w 1083502"/>
                  <a:gd name="connsiteY345" fmla="*/ 466388 h 1105118"/>
                  <a:gd name="connsiteX346" fmla="*/ 167211 w 1083502"/>
                  <a:gd name="connsiteY346" fmla="*/ 469195 h 1105118"/>
                  <a:gd name="connsiteX347" fmla="*/ 169357 w 1083502"/>
                  <a:gd name="connsiteY347" fmla="*/ 471321 h 1105118"/>
                  <a:gd name="connsiteX348" fmla="*/ 169319 w 1083502"/>
                  <a:gd name="connsiteY348" fmla="*/ 476207 h 1105118"/>
                  <a:gd name="connsiteX349" fmla="*/ 170043 w 1083502"/>
                  <a:gd name="connsiteY349" fmla="*/ 476933 h 1105118"/>
                  <a:gd name="connsiteX350" fmla="*/ 170043 w 1083502"/>
                  <a:gd name="connsiteY350" fmla="*/ 478288 h 1105118"/>
                  <a:gd name="connsiteX351" fmla="*/ 170716 w 1083502"/>
                  <a:gd name="connsiteY351" fmla="*/ 479014 h 1105118"/>
                  <a:gd name="connsiteX352" fmla="*/ 167934 w 1083502"/>
                  <a:gd name="connsiteY352" fmla="*/ 484648 h 1105118"/>
                  <a:gd name="connsiteX353" fmla="*/ 167236 w 1083502"/>
                  <a:gd name="connsiteY353" fmla="*/ 488132 h 1105118"/>
                  <a:gd name="connsiteX354" fmla="*/ 163007 w 1083502"/>
                  <a:gd name="connsiteY354" fmla="*/ 496551 h 1105118"/>
                  <a:gd name="connsiteX355" fmla="*/ 163032 w 1083502"/>
                  <a:gd name="connsiteY355" fmla="*/ 499354 h 1105118"/>
                  <a:gd name="connsiteX356" fmla="*/ 163731 w 1083502"/>
                  <a:gd name="connsiteY356" fmla="*/ 500079 h 1105118"/>
                  <a:gd name="connsiteX357" fmla="*/ 163705 w 1083502"/>
                  <a:gd name="connsiteY357" fmla="*/ 502161 h 1105118"/>
                  <a:gd name="connsiteX358" fmla="*/ 163032 w 1083502"/>
                  <a:gd name="connsiteY358" fmla="*/ 502886 h 1105118"/>
                  <a:gd name="connsiteX359" fmla="*/ 163705 w 1083502"/>
                  <a:gd name="connsiteY359" fmla="*/ 503564 h 1105118"/>
                  <a:gd name="connsiteX360" fmla="*/ 163731 w 1083502"/>
                  <a:gd name="connsiteY360" fmla="*/ 507773 h 1105118"/>
                  <a:gd name="connsiteX361" fmla="*/ 165102 w 1083502"/>
                  <a:gd name="connsiteY361" fmla="*/ 510579 h 1105118"/>
                  <a:gd name="connsiteX362" fmla="*/ 165102 w 1083502"/>
                  <a:gd name="connsiteY362" fmla="*/ 512704 h 1105118"/>
                  <a:gd name="connsiteX363" fmla="*/ 168582 w 1083502"/>
                  <a:gd name="connsiteY363" fmla="*/ 516211 h 1105118"/>
                  <a:gd name="connsiteX364" fmla="*/ 168633 w 1083502"/>
                  <a:gd name="connsiteY364" fmla="*/ 517616 h 1105118"/>
                  <a:gd name="connsiteX365" fmla="*/ 170043 w 1083502"/>
                  <a:gd name="connsiteY365" fmla="*/ 520419 h 1105118"/>
                  <a:gd name="connsiteX366" fmla="*/ 171795 w 1083502"/>
                  <a:gd name="connsiteY366" fmla="*/ 521451 h 1105118"/>
                  <a:gd name="connsiteX367" fmla="*/ 172468 w 1083502"/>
                  <a:gd name="connsiteY367" fmla="*/ 522173 h 1105118"/>
                  <a:gd name="connsiteX368" fmla="*/ 173903 w 1083502"/>
                  <a:gd name="connsiteY368" fmla="*/ 522173 h 1105118"/>
                  <a:gd name="connsiteX369" fmla="*/ 174932 w 1083502"/>
                  <a:gd name="connsiteY369" fmla="*/ 521075 h 1105118"/>
                  <a:gd name="connsiteX370" fmla="*/ 174196 w 1083502"/>
                  <a:gd name="connsiteY370" fmla="*/ 518994 h 1105118"/>
                  <a:gd name="connsiteX371" fmla="*/ 177053 w 1083502"/>
                  <a:gd name="connsiteY371" fmla="*/ 518295 h 1105118"/>
                  <a:gd name="connsiteX372" fmla="*/ 177028 w 1083502"/>
                  <a:gd name="connsiteY372" fmla="*/ 515488 h 1105118"/>
                  <a:gd name="connsiteX373" fmla="*/ 175669 w 1083502"/>
                  <a:gd name="connsiteY373" fmla="*/ 514085 h 1105118"/>
                  <a:gd name="connsiteX374" fmla="*/ 242966 w 1083502"/>
                  <a:gd name="connsiteY374" fmla="*/ 520398 h 1105118"/>
                  <a:gd name="connsiteX375" fmla="*/ 241252 w 1083502"/>
                  <a:gd name="connsiteY375" fmla="*/ 520047 h 1105118"/>
                  <a:gd name="connsiteX376" fmla="*/ 239474 w 1083502"/>
                  <a:gd name="connsiteY376" fmla="*/ 521098 h 1105118"/>
                  <a:gd name="connsiteX377" fmla="*/ 239474 w 1083502"/>
                  <a:gd name="connsiteY377" fmla="*/ 521823 h 1105118"/>
                  <a:gd name="connsiteX378" fmla="*/ 238775 w 1083502"/>
                  <a:gd name="connsiteY378" fmla="*/ 522503 h 1105118"/>
                  <a:gd name="connsiteX379" fmla="*/ 239131 w 1083502"/>
                  <a:gd name="connsiteY379" fmla="*/ 524231 h 1105118"/>
                  <a:gd name="connsiteX380" fmla="*/ 241226 w 1083502"/>
                  <a:gd name="connsiteY380" fmla="*/ 524254 h 1105118"/>
                  <a:gd name="connsiteX381" fmla="*/ 242979 w 1083502"/>
                  <a:gd name="connsiteY381" fmla="*/ 522526 h 1105118"/>
                  <a:gd name="connsiteX382" fmla="*/ 242966 w 1083502"/>
                  <a:gd name="connsiteY382" fmla="*/ 520398 h 1105118"/>
                  <a:gd name="connsiteX383" fmla="*/ 195963 w 1083502"/>
                  <a:gd name="connsiteY383" fmla="*/ 533048 h 1105118"/>
                  <a:gd name="connsiteX384" fmla="*/ 195646 w 1083502"/>
                  <a:gd name="connsiteY384" fmla="*/ 531247 h 1105118"/>
                  <a:gd name="connsiteX385" fmla="*/ 194935 w 1083502"/>
                  <a:gd name="connsiteY385" fmla="*/ 531292 h 1105118"/>
                  <a:gd name="connsiteX386" fmla="*/ 192852 w 1083502"/>
                  <a:gd name="connsiteY386" fmla="*/ 529866 h 1105118"/>
                  <a:gd name="connsiteX387" fmla="*/ 191087 w 1083502"/>
                  <a:gd name="connsiteY387" fmla="*/ 531641 h 1105118"/>
                  <a:gd name="connsiteX388" fmla="*/ 191061 w 1083502"/>
                  <a:gd name="connsiteY388" fmla="*/ 533725 h 1105118"/>
                  <a:gd name="connsiteX389" fmla="*/ 192128 w 1083502"/>
                  <a:gd name="connsiteY389" fmla="*/ 534798 h 1105118"/>
                  <a:gd name="connsiteX390" fmla="*/ 193563 w 1083502"/>
                  <a:gd name="connsiteY390" fmla="*/ 534798 h 1105118"/>
                  <a:gd name="connsiteX391" fmla="*/ 194935 w 1083502"/>
                  <a:gd name="connsiteY391" fmla="*/ 533372 h 1105118"/>
                  <a:gd name="connsiteX392" fmla="*/ 195963 w 1083502"/>
                  <a:gd name="connsiteY392" fmla="*/ 533048 h 1105118"/>
                  <a:gd name="connsiteX393" fmla="*/ 250345 w 1083502"/>
                  <a:gd name="connsiteY393" fmla="*/ 537604 h 1105118"/>
                  <a:gd name="connsiteX394" fmla="*/ 251056 w 1083502"/>
                  <a:gd name="connsiteY394" fmla="*/ 535479 h 1105118"/>
                  <a:gd name="connsiteX395" fmla="*/ 251767 w 1083502"/>
                  <a:gd name="connsiteY395" fmla="*/ 536204 h 1105118"/>
                  <a:gd name="connsiteX396" fmla="*/ 253482 w 1083502"/>
                  <a:gd name="connsiteY396" fmla="*/ 535828 h 1105118"/>
                  <a:gd name="connsiteX397" fmla="*/ 253482 w 1083502"/>
                  <a:gd name="connsiteY397" fmla="*/ 534425 h 1105118"/>
                  <a:gd name="connsiteX398" fmla="*/ 252478 w 1083502"/>
                  <a:gd name="connsiteY398" fmla="*/ 533372 h 1105118"/>
                  <a:gd name="connsiteX399" fmla="*/ 249621 w 1083502"/>
                  <a:gd name="connsiteY399" fmla="*/ 532672 h 1105118"/>
                  <a:gd name="connsiteX400" fmla="*/ 247894 w 1083502"/>
                  <a:gd name="connsiteY400" fmla="*/ 530920 h 1105118"/>
                  <a:gd name="connsiteX401" fmla="*/ 246497 w 1083502"/>
                  <a:gd name="connsiteY401" fmla="*/ 528113 h 1105118"/>
                  <a:gd name="connsiteX402" fmla="*/ 245062 w 1083502"/>
                  <a:gd name="connsiteY402" fmla="*/ 526735 h 1105118"/>
                  <a:gd name="connsiteX403" fmla="*/ 245087 w 1083502"/>
                  <a:gd name="connsiteY403" fmla="*/ 525285 h 1105118"/>
                  <a:gd name="connsiteX404" fmla="*/ 243309 w 1083502"/>
                  <a:gd name="connsiteY404" fmla="*/ 525002 h 1105118"/>
                  <a:gd name="connsiteX405" fmla="*/ 241531 w 1083502"/>
                  <a:gd name="connsiteY405" fmla="*/ 527436 h 1105118"/>
                  <a:gd name="connsiteX406" fmla="*/ 242966 w 1083502"/>
                  <a:gd name="connsiteY406" fmla="*/ 528136 h 1105118"/>
                  <a:gd name="connsiteX407" fmla="*/ 242966 w 1083502"/>
                  <a:gd name="connsiteY407" fmla="*/ 529538 h 1105118"/>
                  <a:gd name="connsiteX408" fmla="*/ 240502 w 1083502"/>
                  <a:gd name="connsiteY408" fmla="*/ 529914 h 1105118"/>
                  <a:gd name="connsiteX409" fmla="*/ 238089 w 1083502"/>
                  <a:gd name="connsiteY409" fmla="*/ 531620 h 1105118"/>
                  <a:gd name="connsiteX410" fmla="*/ 237708 w 1083502"/>
                  <a:gd name="connsiteY410" fmla="*/ 536881 h 1105118"/>
                  <a:gd name="connsiteX411" fmla="*/ 235626 w 1083502"/>
                  <a:gd name="connsiteY411" fmla="*/ 533398 h 1105118"/>
                  <a:gd name="connsiteX412" fmla="*/ 233124 w 1083502"/>
                  <a:gd name="connsiteY412" fmla="*/ 533725 h 1105118"/>
                  <a:gd name="connsiteX413" fmla="*/ 233124 w 1083502"/>
                  <a:gd name="connsiteY413" fmla="*/ 535129 h 1105118"/>
                  <a:gd name="connsiteX414" fmla="*/ 233848 w 1083502"/>
                  <a:gd name="connsiteY414" fmla="*/ 535851 h 1105118"/>
                  <a:gd name="connsiteX415" fmla="*/ 233492 w 1083502"/>
                  <a:gd name="connsiteY415" fmla="*/ 536856 h 1105118"/>
                  <a:gd name="connsiteX416" fmla="*/ 230012 w 1083502"/>
                  <a:gd name="connsiteY416" fmla="*/ 533349 h 1105118"/>
                  <a:gd name="connsiteX417" fmla="*/ 226812 w 1083502"/>
                  <a:gd name="connsiteY417" fmla="*/ 533725 h 1105118"/>
                  <a:gd name="connsiteX418" fmla="*/ 226850 w 1083502"/>
                  <a:gd name="connsiteY418" fmla="*/ 535129 h 1105118"/>
                  <a:gd name="connsiteX419" fmla="*/ 227929 w 1083502"/>
                  <a:gd name="connsiteY419" fmla="*/ 535479 h 1105118"/>
                  <a:gd name="connsiteX420" fmla="*/ 231409 w 1083502"/>
                  <a:gd name="connsiteY420" fmla="*/ 539711 h 1105118"/>
                  <a:gd name="connsiteX421" fmla="*/ 232793 w 1083502"/>
                  <a:gd name="connsiteY421" fmla="*/ 539711 h 1105118"/>
                  <a:gd name="connsiteX422" fmla="*/ 233517 w 1083502"/>
                  <a:gd name="connsiteY422" fmla="*/ 540388 h 1105118"/>
                  <a:gd name="connsiteX423" fmla="*/ 238420 w 1083502"/>
                  <a:gd name="connsiteY423" fmla="*/ 540366 h 1105118"/>
                  <a:gd name="connsiteX424" fmla="*/ 239105 w 1083502"/>
                  <a:gd name="connsiteY424" fmla="*/ 539711 h 1105118"/>
                  <a:gd name="connsiteX425" fmla="*/ 241214 w 1083502"/>
                  <a:gd name="connsiteY425" fmla="*/ 539662 h 1105118"/>
                  <a:gd name="connsiteX426" fmla="*/ 242636 w 1083502"/>
                  <a:gd name="connsiteY426" fmla="*/ 538330 h 1105118"/>
                  <a:gd name="connsiteX427" fmla="*/ 250345 w 1083502"/>
                  <a:gd name="connsiteY427" fmla="*/ 537604 h 1105118"/>
                  <a:gd name="connsiteX428" fmla="*/ 252428 w 1083502"/>
                  <a:gd name="connsiteY428" fmla="*/ 547426 h 1105118"/>
                  <a:gd name="connsiteX429" fmla="*/ 249621 w 1083502"/>
                  <a:gd name="connsiteY429" fmla="*/ 547401 h 1105118"/>
                  <a:gd name="connsiteX430" fmla="*/ 249291 w 1083502"/>
                  <a:gd name="connsiteY430" fmla="*/ 547798 h 1105118"/>
                  <a:gd name="connsiteX431" fmla="*/ 249621 w 1083502"/>
                  <a:gd name="connsiteY431" fmla="*/ 548806 h 1105118"/>
                  <a:gd name="connsiteX432" fmla="*/ 252415 w 1083502"/>
                  <a:gd name="connsiteY432" fmla="*/ 548829 h 1105118"/>
                  <a:gd name="connsiteX433" fmla="*/ 252809 w 1083502"/>
                  <a:gd name="connsiteY433" fmla="*/ 548431 h 1105118"/>
                  <a:gd name="connsiteX434" fmla="*/ 252428 w 1083502"/>
                  <a:gd name="connsiteY434" fmla="*/ 547426 h 1105118"/>
                  <a:gd name="connsiteX435" fmla="*/ 260822 w 1083502"/>
                  <a:gd name="connsiteY435" fmla="*/ 564234 h 1105118"/>
                  <a:gd name="connsiteX436" fmla="*/ 261572 w 1083502"/>
                  <a:gd name="connsiteY436" fmla="*/ 563512 h 1105118"/>
                  <a:gd name="connsiteX437" fmla="*/ 262994 w 1083502"/>
                  <a:gd name="connsiteY437" fmla="*/ 563535 h 1105118"/>
                  <a:gd name="connsiteX438" fmla="*/ 264023 w 1083502"/>
                  <a:gd name="connsiteY438" fmla="*/ 562530 h 1105118"/>
                  <a:gd name="connsiteX439" fmla="*/ 265432 w 1083502"/>
                  <a:gd name="connsiteY439" fmla="*/ 558953 h 1105118"/>
                  <a:gd name="connsiteX440" fmla="*/ 268582 w 1083502"/>
                  <a:gd name="connsiteY440" fmla="*/ 555841 h 1105118"/>
                  <a:gd name="connsiteX441" fmla="*/ 269268 w 1083502"/>
                  <a:gd name="connsiteY441" fmla="*/ 555841 h 1105118"/>
                  <a:gd name="connsiteX442" fmla="*/ 271389 w 1083502"/>
                  <a:gd name="connsiteY442" fmla="*/ 554461 h 1105118"/>
                  <a:gd name="connsiteX443" fmla="*/ 272075 w 1083502"/>
                  <a:gd name="connsiteY443" fmla="*/ 555141 h 1105118"/>
                  <a:gd name="connsiteX444" fmla="*/ 275592 w 1083502"/>
                  <a:gd name="connsiteY444" fmla="*/ 555120 h 1105118"/>
                  <a:gd name="connsiteX445" fmla="*/ 279110 w 1083502"/>
                  <a:gd name="connsiteY445" fmla="*/ 557267 h 1105118"/>
                  <a:gd name="connsiteX446" fmla="*/ 280139 w 1083502"/>
                  <a:gd name="connsiteY446" fmla="*/ 556868 h 1105118"/>
                  <a:gd name="connsiteX447" fmla="*/ 280139 w 1083502"/>
                  <a:gd name="connsiteY447" fmla="*/ 556147 h 1105118"/>
                  <a:gd name="connsiteX448" fmla="*/ 277701 w 1083502"/>
                  <a:gd name="connsiteY448" fmla="*/ 553712 h 1105118"/>
                  <a:gd name="connsiteX449" fmla="*/ 274881 w 1083502"/>
                  <a:gd name="connsiteY449" fmla="*/ 552313 h 1105118"/>
                  <a:gd name="connsiteX450" fmla="*/ 273497 w 1083502"/>
                  <a:gd name="connsiteY450" fmla="*/ 552336 h 1105118"/>
                  <a:gd name="connsiteX451" fmla="*/ 272773 w 1083502"/>
                  <a:gd name="connsiteY451" fmla="*/ 551609 h 1105118"/>
                  <a:gd name="connsiteX452" fmla="*/ 271351 w 1083502"/>
                  <a:gd name="connsiteY452" fmla="*/ 551609 h 1105118"/>
                  <a:gd name="connsiteX453" fmla="*/ 270665 w 1083502"/>
                  <a:gd name="connsiteY453" fmla="*/ 550932 h 1105118"/>
                  <a:gd name="connsiteX454" fmla="*/ 269268 w 1083502"/>
                  <a:gd name="connsiteY454" fmla="*/ 550910 h 1105118"/>
                  <a:gd name="connsiteX455" fmla="*/ 268569 w 1083502"/>
                  <a:gd name="connsiteY455" fmla="*/ 550229 h 1105118"/>
                  <a:gd name="connsiteX456" fmla="*/ 264353 w 1083502"/>
                  <a:gd name="connsiteY456" fmla="*/ 550206 h 1105118"/>
                  <a:gd name="connsiteX457" fmla="*/ 262956 w 1083502"/>
                  <a:gd name="connsiteY457" fmla="*/ 548126 h 1105118"/>
                  <a:gd name="connsiteX458" fmla="*/ 260518 w 1083502"/>
                  <a:gd name="connsiteY458" fmla="*/ 547050 h 1105118"/>
                  <a:gd name="connsiteX459" fmla="*/ 262270 w 1083502"/>
                  <a:gd name="connsiteY459" fmla="*/ 546722 h 1105118"/>
                  <a:gd name="connsiteX460" fmla="*/ 262956 w 1083502"/>
                  <a:gd name="connsiteY460" fmla="*/ 547449 h 1105118"/>
                  <a:gd name="connsiteX461" fmla="*/ 263299 w 1083502"/>
                  <a:gd name="connsiteY461" fmla="*/ 546325 h 1105118"/>
                  <a:gd name="connsiteX462" fmla="*/ 259463 w 1083502"/>
                  <a:gd name="connsiteY462" fmla="*/ 543217 h 1105118"/>
                  <a:gd name="connsiteX463" fmla="*/ 255933 w 1083502"/>
                  <a:gd name="connsiteY463" fmla="*/ 543194 h 1105118"/>
                  <a:gd name="connsiteX464" fmla="*/ 254510 w 1083502"/>
                  <a:gd name="connsiteY464" fmla="*/ 542516 h 1105118"/>
                  <a:gd name="connsiteX465" fmla="*/ 253875 w 1083502"/>
                  <a:gd name="connsiteY465" fmla="*/ 543169 h 1105118"/>
                  <a:gd name="connsiteX466" fmla="*/ 248580 w 1083502"/>
                  <a:gd name="connsiteY466" fmla="*/ 543592 h 1105118"/>
                  <a:gd name="connsiteX467" fmla="*/ 248948 w 1083502"/>
                  <a:gd name="connsiteY467" fmla="*/ 546722 h 1105118"/>
                  <a:gd name="connsiteX468" fmla="*/ 253152 w 1083502"/>
                  <a:gd name="connsiteY468" fmla="*/ 546701 h 1105118"/>
                  <a:gd name="connsiteX469" fmla="*/ 255234 w 1083502"/>
                  <a:gd name="connsiteY469" fmla="*/ 545323 h 1105118"/>
                  <a:gd name="connsiteX470" fmla="*/ 259794 w 1083502"/>
                  <a:gd name="connsiteY470" fmla="*/ 545673 h 1105118"/>
                  <a:gd name="connsiteX471" fmla="*/ 255209 w 1083502"/>
                  <a:gd name="connsiteY471" fmla="*/ 546722 h 1105118"/>
                  <a:gd name="connsiteX472" fmla="*/ 254574 w 1083502"/>
                  <a:gd name="connsiteY472" fmla="*/ 548103 h 1105118"/>
                  <a:gd name="connsiteX473" fmla="*/ 253837 w 1083502"/>
                  <a:gd name="connsiteY473" fmla="*/ 548103 h 1105118"/>
                  <a:gd name="connsiteX474" fmla="*/ 253482 w 1083502"/>
                  <a:gd name="connsiteY474" fmla="*/ 549179 h 1105118"/>
                  <a:gd name="connsiteX475" fmla="*/ 251386 w 1083502"/>
                  <a:gd name="connsiteY475" fmla="*/ 550556 h 1105118"/>
                  <a:gd name="connsiteX476" fmla="*/ 251361 w 1083502"/>
                  <a:gd name="connsiteY476" fmla="*/ 552685 h 1105118"/>
                  <a:gd name="connsiteX477" fmla="*/ 252428 w 1083502"/>
                  <a:gd name="connsiteY477" fmla="*/ 553036 h 1105118"/>
                  <a:gd name="connsiteX478" fmla="*/ 253139 w 1083502"/>
                  <a:gd name="connsiteY478" fmla="*/ 552313 h 1105118"/>
                  <a:gd name="connsiteX479" fmla="*/ 253507 w 1083502"/>
                  <a:gd name="connsiteY479" fmla="*/ 553363 h 1105118"/>
                  <a:gd name="connsiteX480" fmla="*/ 250015 w 1083502"/>
                  <a:gd name="connsiteY480" fmla="*/ 556192 h 1105118"/>
                  <a:gd name="connsiteX481" fmla="*/ 250015 w 1083502"/>
                  <a:gd name="connsiteY481" fmla="*/ 556868 h 1105118"/>
                  <a:gd name="connsiteX482" fmla="*/ 248580 w 1083502"/>
                  <a:gd name="connsiteY482" fmla="*/ 558276 h 1105118"/>
                  <a:gd name="connsiteX483" fmla="*/ 248618 w 1083502"/>
                  <a:gd name="connsiteY483" fmla="*/ 561127 h 1105118"/>
                  <a:gd name="connsiteX484" fmla="*/ 249646 w 1083502"/>
                  <a:gd name="connsiteY484" fmla="*/ 561454 h 1105118"/>
                  <a:gd name="connsiteX485" fmla="*/ 250345 w 1083502"/>
                  <a:gd name="connsiteY485" fmla="*/ 559351 h 1105118"/>
                  <a:gd name="connsiteX486" fmla="*/ 256657 w 1083502"/>
                  <a:gd name="connsiteY486" fmla="*/ 559325 h 1105118"/>
                  <a:gd name="connsiteX487" fmla="*/ 257012 w 1083502"/>
                  <a:gd name="connsiteY487" fmla="*/ 557595 h 1105118"/>
                  <a:gd name="connsiteX488" fmla="*/ 258041 w 1083502"/>
                  <a:gd name="connsiteY488" fmla="*/ 557222 h 1105118"/>
                  <a:gd name="connsiteX489" fmla="*/ 258041 w 1083502"/>
                  <a:gd name="connsiteY489" fmla="*/ 564212 h 1105118"/>
                  <a:gd name="connsiteX490" fmla="*/ 260822 w 1083502"/>
                  <a:gd name="connsiteY490" fmla="*/ 564234 h 1105118"/>
                  <a:gd name="connsiteX491" fmla="*/ 228933 w 1083502"/>
                  <a:gd name="connsiteY491" fmla="*/ 588434 h 1105118"/>
                  <a:gd name="connsiteX492" fmla="*/ 231396 w 1083502"/>
                  <a:gd name="connsiteY492" fmla="*/ 585981 h 1105118"/>
                  <a:gd name="connsiteX493" fmla="*/ 232133 w 1083502"/>
                  <a:gd name="connsiteY493" fmla="*/ 585981 h 1105118"/>
                  <a:gd name="connsiteX494" fmla="*/ 234940 w 1083502"/>
                  <a:gd name="connsiteY494" fmla="*/ 584552 h 1105118"/>
                  <a:gd name="connsiteX495" fmla="*/ 236997 w 1083502"/>
                  <a:gd name="connsiteY495" fmla="*/ 584575 h 1105118"/>
                  <a:gd name="connsiteX496" fmla="*/ 237721 w 1083502"/>
                  <a:gd name="connsiteY496" fmla="*/ 583898 h 1105118"/>
                  <a:gd name="connsiteX497" fmla="*/ 243309 w 1083502"/>
                  <a:gd name="connsiteY497" fmla="*/ 582472 h 1105118"/>
                  <a:gd name="connsiteX498" fmla="*/ 246116 w 1083502"/>
                  <a:gd name="connsiteY498" fmla="*/ 581094 h 1105118"/>
                  <a:gd name="connsiteX499" fmla="*/ 247538 w 1083502"/>
                  <a:gd name="connsiteY499" fmla="*/ 581117 h 1105118"/>
                  <a:gd name="connsiteX500" fmla="*/ 248249 w 1083502"/>
                  <a:gd name="connsiteY500" fmla="*/ 580391 h 1105118"/>
                  <a:gd name="connsiteX501" fmla="*/ 251031 w 1083502"/>
                  <a:gd name="connsiteY501" fmla="*/ 580414 h 1105118"/>
                  <a:gd name="connsiteX502" fmla="*/ 253482 w 1083502"/>
                  <a:gd name="connsiteY502" fmla="*/ 579316 h 1105118"/>
                  <a:gd name="connsiteX503" fmla="*/ 252821 w 1083502"/>
                  <a:gd name="connsiteY503" fmla="*/ 576509 h 1105118"/>
                  <a:gd name="connsiteX504" fmla="*/ 253850 w 1083502"/>
                  <a:gd name="connsiteY504" fmla="*/ 576181 h 1105118"/>
                  <a:gd name="connsiteX505" fmla="*/ 254206 w 1083502"/>
                  <a:gd name="connsiteY505" fmla="*/ 575106 h 1105118"/>
                  <a:gd name="connsiteX506" fmla="*/ 253139 w 1083502"/>
                  <a:gd name="connsiteY506" fmla="*/ 574057 h 1105118"/>
                  <a:gd name="connsiteX507" fmla="*/ 251031 w 1083502"/>
                  <a:gd name="connsiteY507" fmla="*/ 573353 h 1105118"/>
                  <a:gd name="connsiteX508" fmla="*/ 250345 w 1083502"/>
                  <a:gd name="connsiteY508" fmla="*/ 572676 h 1105118"/>
                  <a:gd name="connsiteX509" fmla="*/ 247208 w 1083502"/>
                  <a:gd name="connsiteY509" fmla="*/ 573003 h 1105118"/>
                  <a:gd name="connsiteX510" fmla="*/ 247525 w 1083502"/>
                  <a:gd name="connsiteY510" fmla="*/ 571975 h 1105118"/>
                  <a:gd name="connsiteX511" fmla="*/ 248249 w 1083502"/>
                  <a:gd name="connsiteY511" fmla="*/ 571975 h 1105118"/>
                  <a:gd name="connsiteX512" fmla="*/ 249278 w 1083502"/>
                  <a:gd name="connsiteY512" fmla="*/ 570874 h 1105118"/>
                  <a:gd name="connsiteX513" fmla="*/ 248948 w 1083502"/>
                  <a:gd name="connsiteY513" fmla="*/ 569869 h 1105118"/>
                  <a:gd name="connsiteX514" fmla="*/ 239829 w 1083502"/>
                  <a:gd name="connsiteY514" fmla="*/ 569847 h 1105118"/>
                  <a:gd name="connsiteX515" fmla="*/ 239143 w 1083502"/>
                  <a:gd name="connsiteY515" fmla="*/ 570525 h 1105118"/>
                  <a:gd name="connsiteX516" fmla="*/ 229314 w 1083502"/>
                  <a:gd name="connsiteY516" fmla="*/ 570550 h 1105118"/>
                  <a:gd name="connsiteX517" fmla="*/ 226837 w 1083502"/>
                  <a:gd name="connsiteY517" fmla="*/ 572326 h 1105118"/>
                  <a:gd name="connsiteX518" fmla="*/ 226837 w 1083502"/>
                  <a:gd name="connsiteY518" fmla="*/ 574406 h 1105118"/>
                  <a:gd name="connsiteX519" fmla="*/ 224005 w 1083502"/>
                  <a:gd name="connsiteY519" fmla="*/ 578638 h 1105118"/>
                  <a:gd name="connsiteX520" fmla="*/ 224068 w 1083502"/>
                  <a:gd name="connsiteY520" fmla="*/ 583570 h 1105118"/>
                  <a:gd name="connsiteX521" fmla="*/ 223319 w 1083502"/>
                  <a:gd name="connsiteY521" fmla="*/ 584224 h 1105118"/>
                  <a:gd name="connsiteX522" fmla="*/ 223370 w 1083502"/>
                  <a:gd name="connsiteY522" fmla="*/ 587031 h 1105118"/>
                  <a:gd name="connsiteX523" fmla="*/ 221224 w 1083502"/>
                  <a:gd name="connsiteY523" fmla="*/ 591214 h 1105118"/>
                  <a:gd name="connsiteX524" fmla="*/ 221224 w 1083502"/>
                  <a:gd name="connsiteY524" fmla="*/ 592666 h 1105118"/>
                  <a:gd name="connsiteX525" fmla="*/ 222278 w 1083502"/>
                  <a:gd name="connsiteY525" fmla="*/ 594419 h 1105118"/>
                  <a:gd name="connsiteX526" fmla="*/ 226507 w 1083502"/>
                  <a:gd name="connsiteY526" fmla="*/ 594397 h 1105118"/>
                  <a:gd name="connsiteX527" fmla="*/ 227536 w 1083502"/>
                  <a:gd name="connsiteY527" fmla="*/ 593343 h 1105118"/>
                  <a:gd name="connsiteX528" fmla="*/ 227536 w 1083502"/>
                  <a:gd name="connsiteY528" fmla="*/ 591263 h 1105118"/>
                  <a:gd name="connsiteX529" fmla="*/ 228933 w 1083502"/>
                  <a:gd name="connsiteY529" fmla="*/ 588434 h 1105118"/>
                  <a:gd name="connsiteX530" fmla="*/ 221236 w 1083502"/>
                  <a:gd name="connsiteY530" fmla="*/ 596875 h 1105118"/>
                  <a:gd name="connsiteX531" fmla="*/ 220170 w 1083502"/>
                  <a:gd name="connsiteY531" fmla="*/ 595800 h 1105118"/>
                  <a:gd name="connsiteX532" fmla="*/ 217363 w 1083502"/>
                  <a:gd name="connsiteY532" fmla="*/ 595845 h 1105118"/>
                  <a:gd name="connsiteX533" fmla="*/ 215636 w 1083502"/>
                  <a:gd name="connsiteY533" fmla="*/ 598301 h 1105118"/>
                  <a:gd name="connsiteX534" fmla="*/ 216309 w 1083502"/>
                  <a:gd name="connsiteY534" fmla="*/ 601762 h 1105118"/>
                  <a:gd name="connsiteX535" fmla="*/ 217388 w 1083502"/>
                  <a:gd name="connsiteY535" fmla="*/ 602112 h 1105118"/>
                  <a:gd name="connsiteX536" fmla="*/ 221224 w 1083502"/>
                  <a:gd name="connsiteY536" fmla="*/ 598956 h 1105118"/>
                  <a:gd name="connsiteX537" fmla="*/ 221236 w 1083502"/>
                  <a:gd name="connsiteY537" fmla="*/ 596875 h 1105118"/>
                  <a:gd name="connsiteX538" fmla="*/ 205806 w 1083502"/>
                  <a:gd name="connsiteY538" fmla="*/ 609478 h 1105118"/>
                  <a:gd name="connsiteX539" fmla="*/ 205793 w 1083502"/>
                  <a:gd name="connsiteY539" fmla="*/ 605268 h 1105118"/>
                  <a:gd name="connsiteX540" fmla="*/ 205107 w 1083502"/>
                  <a:gd name="connsiteY540" fmla="*/ 604591 h 1105118"/>
                  <a:gd name="connsiteX541" fmla="*/ 205806 w 1083502"/>
                  <a:gd name="connsiteY541" fmla="*/ 603865 h 1105118"/>
                  <a:gd name="connsiteX542" fmla="*/ 205768 w 1083502"/>
                  <a:gd name="connsiteY542" fmla="*/ 601762 h 1105118"/>
                  <a:gd name="connsiteX543" fmla="*/ 207940 w 1083502"/>
                  <a:gd name="connsiteY543" fmla="*/ 599681 h 1105118"/>
                  <a:gd name="connsiteX544" fmla="*/ 208600 w 1083502"/>
                  <a:gd name="connsiteY544" fmla="*/ 598253 h 1105118"/>
                  <a:gd name="connsiteX545" fmla="*/ 208244 w 1083502"/>
                  <a:gd name="connsiteY545" fmla="*/ 597225 h 1105118"/>
                  <a:gd name="connsiteX546" fmla="*/ 201247 w 1083502"/>
                  <a:gd name="connsiteY546" fmla="*/ 597225 h 1105118"/>
                  <a:gd name="connsiteX547" fmla="*/ 198796 w 1083502"/>
                  <a:gd name="connsiteY547" fmla="*/ 596150 h 1105118"/>
                  <a:gd name="connsiteX548" fmla="*/ 206492 w 1083502"/>
                  <a:gd name="connsiteY548" fmla="*/ 596150 h 1105118"/>
                  <a:gd name="connsiteX549" fmla="*/ 206517 w 1083502"/>
                  <a:gd name="connsiteY549" fmla="*/ 594746 h 1105118"/>
                  <a:gd name="connsiteX550" fmla="*/ 201577 w 1083502"/>
                  <a:gd name="connsiteY550" fmla="*/ 590563 h 1105118"/>
                  <a:gd name="connsiteX551" fmla="*/ 200904 w 1083502"/>
                  <a:gd name="connsiteY551" fmla="*/ 589159 h 1105118"/>
                  <a:gd name="connsiteX552" fmla="*/ 201247 w 1083502"/>
                  <a:gd name="connsiteY552" fmla="*/ 588762 h 1105118"/>
                  <a:gd name="connsiteX553" fmla="*/ 201958 w 1083502"/>
                  <a:gd name="connsiteY553" fmla="*/ 588784 h 1105118"/>
                  <a:gd name="connsiteX554" fmla="*/ 204358 w 1083502"/>
                  <a:gd name="connsiteY554" fmla="*/ 591263 h 1105118"/>
                  <a:gd name="connsiteX555" fmla="*/ 204358 w 1083502"/>
                  <a:gd name="connsiteY555" fmla="*/ 591989 h 1105118"/>
                  <a:gd name="connsiteX556" fmla="*/ 205438 w 1083502"/>
                  <a:gd name="connsiteY556" fmla="*/ 592268 h 1105118"/>
                  <a:gd name="connsiteX557" fmla="*/ 210353 w 1083502"/>
                  <a:gd name="connsiteY557" fmla="*/ 597925 h 1105118"/>
                  <a:gd name="connsiteX558" fmla="*/ 211775 w 1083502"/>
                  <a:gd name="connsiteY558" fmla="*/ 597925 h 1105118"/>
                  <a:gd name="connsiteX559" fmla="*/ 215636 w 1083502"/>
                  <a:gd name="connsiteY559" fmla="*/ 593370 h 1105118"/>
                  <a:gd name="connsiteX560" fmla="*/ 216334 w 1083502"/>
                  <a:gd name="connsiteY560" fmla="*/ 591962 h 1105118"/>
                  <a:gd name="connsiteX561" fmla="*/ 216283 w 1083502"/>
                  <a:gd name="connsiteY561" fmla="*/ 589159 h 1105118"/>
                  <a:gd name="connsiteX562" fmla="*/ 217033 w 1083502"/>
                  <a:gd name="connsiteY562" fmla="*/ 587709 h 1105118"/>
                  <a:gd name="connsiteX563" fmla="*/ 213858 w 1083502"/>
                  <a:gd name="connsiteY563" fmla="*/ 586004 h 1105118"/>
                  <a:gd name="connsiteX564" fmla="*/ 213528 w 1083502"/>
                  <a:gd name="connsiteY564" fmla="*/ 584224 h 1105118"/>
                  <a:gd name="connsiteX565" fmla="*/ 215255 w 1083502"/>
                  <a:gd name="connsiteY565" fmla="*/ 583898 h 1105118"/>
                  <a:gd name="connsiteX566" fmla="*/ 215979 w 1083502"/>
                  <a:gd name="connsiteY566" fmla="*/ 584575 h 1105118"/>
                  <a:gd name="connsiteX567" fmla="*/ 218087 w 1083502"/>
                  <a:gd name="connsiteY567" fmla="*/ 584575 h 1105118"/>
                  <a:gd name="connsiteX568" fmla="*/ 219141 w 1083502"/>
                  <a:gd name="connsiteY568" fmla="*/ 582848 h 1105118"/>
                  <a:gd name="connsiteX569" fmla="*/ 214201 w 1083502"/>
                  <a:gd name="connsiteY569" fmla="*/ 578616 h 1105118"/>
                  <a:gd name="connsiteX570" fmla="*/ 215979 w 1083502"/>
                  <a:gd name="connsiteY570" fmla="*/ 578288 h 1105118"/>
                  <a:gd name="connsiteX571" fmla="*/ 219484 w 1083502"/>
                  <a:gd name="connsiteY571" fmla="*/ 581068 h 1105118"/>
                  <a:gd name="connsiteX572" fmla="*/ 220893 w 1083502"/>
                  <a:gd name="connsiteY572" fmla="*/ 581068 h 1105118"/>
                  <a:gd name="connsiteX573" fmla="*/ 223370 w 1083502"/>
                  <a:gd name="connsiteY573" fmla="*/ 578638 h 1105118"/>
                  <a:gd name="connsiteX574" fmla="*/ 224043 w 1083502"/>
                  <a:gd name="connsiteY574" fmla="*/ 573706 h 1105118"/>
                  <a:gd name="connsiteX575" fmla="*/ 222621 w 1083502"/>
                  <a:gd name="connsiteY575" fmla="*/ 572300 h 1105118"/>
                  <a:gd name="connsiteX576" fmla="*/ 224399 w 1083502"/>
                  <a:gd name="connsiteY576" fmla="*/ 571975 h 1105118"/>
                  <a:gd name="connsiteX577" fmla="*/ 225783 w 1083502"/>
                  <a:gd name="connsiteY577" fmla="*/ 569121 h 1105118"/>
                  <a:gd name="connsiteX578" fmla="*/ 227205 w 1083502"/>
                  <a:gd name="connsiteY578" fmla="*/ 569144 h 1105118"/>
                  <a:gd name="connsiteX579" fmla="*/ 227879 w 1083502"/>
                  <a:gd name="connsiteY579" fmla="*/ 568422 h 1105118"/>
                  <a:gd name="connsiteX580" fmla="*/ 228590 w 1083502"/>
                  <a:gd name="connsiteY580" fmla="*/ 569144 h 1105118"/>
                  <a:gd name="connsiteX581" fmla="*/ 233517 w 1083502"/>
                  <a:gd name="connsiteY581" fmla="*/ 569121 h 1105118"/>
                  <a:gd name="connsiteX582" fmla="*/ 234216 w 1083502"/>
                  <a:gd name="connsiteY582" fmla="*/ 568470 h 1105118"/>
                  <a:gd name="connsiteX583" fmla="*/ 243309 w 1083502"/>
                  <a:gd name="connsiteY583" fmla="*/ 568470 h 1105118"/>
                  <a:gd name="connsiteX584" fmla="*/ 243690 w 1083502"/>
                  <a:gd name="connsiteY584" fmla="*/ 566691 h 1105118"/>
                  <a:gd name="connsiteX585" fmla="*/ 246827 w 1083502"/>
                  <a:gd name="connsiteY585" fmla="*/ 566363 h 1105118"/>
                  <a:gd name="connsiteX586" fmla="*/ 247894 w 1083502"/>
                  <a:gd name="connsiteY586" fmla="*/ 565310 h 1105118"/>
                  <a:gd name="connsiteX587" fmla="*/ 247868 w 1083502"/>
                  <a:gd name="connsiteY587" fmla="*/ 560379 h 1105118"/>
                  <a:gd name="connsiteX588" fmla="*/ 245786 w 1083502"/>
                  <a:gd name="connsiteY588" fmla="*/ 558975 h 1105118"/>
                  <a:gd name="connsiteX589" fmla="*/ 249278 w 1083502"/>
                  <a:gd name="connsiteY589" fmla="*/ 556192 h 1105118"/>
                  <a:gd name="connsiteX590" fmla="*/ 250002 w 1083502"/>
                  <a:gd name="connsiteY590" fmla="*/ 551260 h 1105118"/>
                  <a:gd name="connsiteX591" fmla="*/ 249278 w 1083502"/>
                  <a:gd name="connsiteY591" fmla="*/ 550582 h 1105118"/>
                  <a:gd name="connsiteX592" fmla="*/ 249278 w 1083502"/>
                  <a:gd name="connsiteY592" fmla="*/ 549130 h 1105118"/>
                  <a:gd name="connsiteX593" fmla="*/ 244757 w 1083502"/>
                  <a:gd name="connsiteY593" fmla="*/ 545297 h 1105118"/>
                  <a:gd name="connsiteX594" fmla="*/ 243334 w 1083502"/>
                  <a:gd name="connsiteY594" fmla="*/ 545275 h 1105118"/>
                  <a:gd name="connsiteX595" fmla="*/ 242636 w 1083502"/>
                  <a:gd name="connsiteY595" fmla="*/ 546000 h 1105118"/>
                  <a:gd name="connsiteX596" fmla="*/ 240528 w 1083502"/>
                  <a:gd name="connsiteY596" fmla="*/ 546000 h 1105118"/>
                  <a:gd name="connsiteX597" fmla="*/ 239804 w 1083502"/>
                  <a:gd name="connsiteY597" fmla="*/ 545323 h 1105118"/>
                  <a:gd name="connsiteX598" fmla="*/ 234216 w 1083502"/>
                  <a:gd name="connsiteY598" fmla="*/ 545323 h 1105118"/>
                  <a:gd name="connsiteX599" fmla="*/ 233492 w 1083502"/>
                  <a:gd name="connsiteY599" fmla="*/ 544598 h 1105118"/>
                  <a:gd name="connsiteX600" fmla="*/ 232108 w 1083502"/>
                  <a:gd name="connsiteY600" fmla="*/ 544619 h 1105118"/>
                  <a:gd name="connsiteX601" fmla="*/ 229987 w 1083502"/>
                  <a:gd name="connsiteY601" fmla="*/ 543217 h 1105118"/>
                  <a:gd name="connsiteX602" fmla="*/ 227180 w 1083502"/>
                  <a:gd name="connsiteY602" fmla="*/ 543917 h 1105118"/>
                  <a:gd name="connsiteX603" fmla="*/ 225796 w 1083502"/>
                  <a:gd name="connsiteY603" fmla="*/ 543194 h 1105118"/>
                  <a:gd name="connsiteX604" fmla="*/ 225123 w 1083502"/>
                  <a:gd name="connsiteY604" fmla="*/ 545297 h 1105118"/>
                  <a:gd name="connsiteX605" fmla="*/ 224043 w 1083502"/>
                  <a:gd name="connsiteY605" fmla="*/ 544293 h 1105118"/>
                  <a:gd name="connsiteX606" fmla="*/ 224754 w 1083502"/>
                  <a:gd name="connsiteY606" fmla="*/ 542167 h 1105118"/>
                  <a:gd name="connsiteX607" fmla="*/ 223319 w 1083502"/>
                  <a:gd name="connsiteY607" fmla="*/ 541440 h 1105118"/>
                  <a:gd name="connsiteX608" fmla="*/ 223345 w 1083502"/>
                  <a:gd name="connsiteY608" fmla="*/ 538635 h 1105118"/>
                  <a:gd name="connsiteX609" fmla="*/ 221224 w 1083502"/>
                  <a:gd name="connsiteY609" fmla="*/ 535851 h 1105118"/>
                  <a:gd name="connsiteX610" fmla="*/ 221224 w 1083502"/>
                  <a:gd name="connsiteY610" fmla="*/ 534403 h 1105118"/>
                  <a:gd name="connsiteX611" fmla="*/ 218112 w 1083502"/>
                  <a:gd name="connsiteY611" fmla="*/ 531247 h 1105118"/>
                  <a:gd name="connsiteX612" fmla="*/ 215280 w 1083502"/>
                  <a:gd name="connsiteY612" fmla="*/ 530614 h 1105118"/>
                  <a:gd name="connsiteX613" fmla="*/ 213159 w 1083502"/>
                  <a:gd name="connsiteY613" fmla="*/ 527737 h 1105118"/>
                  <a:gd name="connsiteX614" fmla="*/ 210353 w 1083502"/>
                  <a:gd name="connsiteY614" fmla="*/ 526360 h 1105118"/>
                  <a:gd name="connsiteX615" fmla="*/ 208270 w 1083502"/>
                  <a:gd name="connsiteY615" fmla="*/ 523554 h 1105118"/>
                  <a:gd name="connsiteX616" fmla="*/ 205412 w 1083502"/>
                  <a:gd name="connsiteY616" fmla="*/ 524254 h 1105118"/>
                  <a:gd name="connsiteX617" fmla="*/ 204409 w 1083502"/>
                  <a:gd name="connsiteY617" fmla="*/ 523178 h 1105118"/>
                  <a:gd name="connsiteX618" fmla="*/ 204079 w 1083502"/>
                  <a:gd name="connsiteY618" fmla="*/ 521451 h 1105118"/>
                  <a:gd name="connsiteX619" fmla="*/ 201234 w 1083502"/>
                  <a:gd name="connsiteY619" fmla="*/ 521428 h 1105118"/>
                  <a:gd name="connsiteX620" fmla="*/ 199494 w 1083502"/>
                  <a:gd name="connsiteY620" fmla="*/ 523203 h 1105118"/>
                  <a:gd name="connsiteX621" fmla="*/ 199481 w 1083502"/>
                  <a:gd name="connsiteY621" fmla="*/ 526735 h 1105118"/>
                  <a:gd name="connsiteX622" fmla="*/ 198097 w 1083502"/>
                  <a:gd name="connsiteY622" fmla="*/ 529516 h 1105118"/>
                  <a:gd name="connsiteX623" fmla="*/ 198072 w 1083502"/>
                  <a:gd name="connsiteY623" fmla="*/ 532322 h 1105118"/>
                  <a:gd name="connsiteX624" fmla="*/ 198796 w 1083502"/>
                  <a:gd name="connsiteY624" fmla="*/ 533000 h 1105118"/>
                  <a:gd name="connsiteX625" fmla="*/ 198796 w 1083502"/>
                  <a:gd name="connsiteY625" fmla="*/ 534448 h 1105118"/>
                  <a:gd name="connsiteX626" fmla="*/ 200205 w 1083502"/>
                  <a:gd name="connsiteY626" fmla="*/ 537209 h 1105118"/>
                  <a:gd name="connsiteX627" fmla="*/ 200180 w 1083502"/>
                  <a:gd name="connsiteY627" fmla="*/ 540060 h 1105118"/>
                  <a:gd name="connsiteX628" fmla="*/ 200904 w 1083502"/>
                  <a:gd name="connsiteY628" fmla="*/ 540738 h 1105118"/>
                  <a:gd name="connsiteX629" fmla="*/ 200154 w 1083502"/>
                  <a:gd name="connsiteY629" fmla="*/ 541415 h 1105118"/>
                  <a:gd name="connsiteX630" fmla="*/ 199494 w 1083502"/>
                  <a:gd name="connsiteY630" fmla="*/ 545673 h 1105118"/>
                  <a:gd name="connsiteX631" fmla="*/ 198821 w 1083502"/>
                  <a:gd name="connsiteY631" fmla="*/ 546350 h 1105118"/>
                  <a:gd name="connsiteX632" fmla="*/ 198796 w 1083502"/>
                  <a:gd name="connsiteY632" fmla="*/ 549179 h 1105118"/>
                  <a:gd name="connsiteX633" fmla="*/ 198046 w 1083502"/>
                  <a:gd name="connsiteY633" fmla="*/ 549857 h 1105118"/>
                  <a:gd name="connsiteX634" fmla="*/ 198072 w 1083502"/>
                  <a:gd name="connsiteY634" fmla="*/ 552662 h 1105118"/>
                  <a:gd name="connsiteX635" fmla="*/ 198745 w 1083502"/>
                  <a:gd name="connsiteY635" fmla="*/ 553389 h 1105118"/>
                  <a:gd name="connsiteX636" fmla="*/ 197373 w 1083502"/>
                  <a:gd name="connsiteY636" fmla="*/ 555469 h 1105118"/>
                  <a:gd name="connsiteX637" fmla="*/ 197411 w 1083502"/>
                  <a:gd name="connsiteY637" fmla="*/ 556868 h 1105118"/>
                  <a:gd name="connsiteX638" fmla="*/ 195963 w 1083502"/>
                  <a:gd name="connsiteY638" fmla="*/ 558975 h 1105118"/>
                  <a:gd name="connsiteX639" fmla="*/ 195265 w 1083502"/>
                  <a:gd name="connsiteY639" fmla="*/ 562507 h 1105118"/>
                  <a:gd name="connsiteX640" fmla="*/ 192484 w 1083502"/>
                  <a:gd name="connsiteY640" fmla="*/ 568142 h 1105118"/>
                  <a:gd name="connsiteX641" fmla="*/ 189677 w 1083502"/>
                  <a:gd name="connsiteY641" fmla="*/ 571600 h 1105118"/>
                  <a:gd name="connsiteX642" fmla="*/ 188978 w 1083502"/>
                  <a:gd name="connsiteY642" fmla="*/ 573706 h 1105118"/>
                  <a:gd name="connsiteX643" fmla="*/ 184419 w 1083502"/>
                  <a:gd name="connsiteY643" fmla="*/ 578988 h 1105118"/>
                  <a:gd name="connsiteX644" fmla="*/ 182692 w 1083502"/>
                  <a:gd name="connsiteY644" fmla="*/ 582144 h 1105118"/>
                  <a:gd name="connsiteX645" fmla="*/ 181244 w 1083502"/>
                  <a:gd name="connsiteY645" fmla="*/ 583547 h 1105118"/>
                  <a:gd name="connsiteX646" fmla="*/ 179161 w 1083502"/>
                  <a:gd name="connsiteY646" fmla="*/ 588457 h 1105118"/>
                  <a:gd name="connsiteX647" fmla="*/ 177726 w 1083502"/>
                  <a:gd name="connsiteY647" fmla="*/ 589838 h 1105118"/>
                  <a:gd name="connsiteX648" fmla="*/ 177752 w 1083502"/>
                  <a:gd name="connsiteY648" fmla="*/ 591241 h 1105118"/>
                  <a:gd name="connsiteX649" fmla="*/ 175631 w 1083502"/>
                  <a:gd name="connsiteY649" fmla="*/ 595424 h 1105118"/>
                  <a:gd name="connsiteX650" fmla="*/ 175631 w 1083502"/>
                  <a:gd name="connsiteY650" fmla="*/ 601081 h 1105118"/>
                  <a:gd name="connsiteX651" fmla="*/ 178806 w 1083502"/>
                  <a:gd name="connsiteY651" fmla="*/ 604238 h 1105118"/>
                  <a:gd name="connsiteX652" fmla="*/ 180215 w 1083502"/>
                  <a:gd name="connsiteY652" fmla="*/ 604264 h 1105118"/>
                  <a:gd name="connsiteX653" fmla="*/ 182997 w 1083502"/>
                  <a:gd name="connsiteY653" fmla="*/ 607747 h 1105118"/>
                  <a:gd name="connsiteX654" fmla="*/ 184419 w 1083502"/>
                  <a:gd name="connsiteY654" fmla="*/ 607747 h 1105118"/>
                  <a:gd name="connsiteX655" fmla="*/ 186527 w 1083502"/>
                  <a:gd name="connsiteY655" fmla="*/ 607699 h 1105118"/>
                  <a:gd name="connsiteX656" fmla="*/ 187200 w 1083502"/>
                  <a:gd name="connsiteY656" fmla="*/ 608424 h 1105118"/>
                  <a:gd name="connsiteX657" fmla="*/ 189309 w 1083502"/>
                  <a:gd name="connsiteY657" fmla="*/ 608447 h 1105118"/>
                  <a:gd name="connsiteX658" fmla="*/ 189982 w 1083502"/>
                  <a:gd name="connsiteY658" fmla="*/ 609850 h 1105118"/>
                  <a:gd name="connsiteX659" fmla="*/ 192128 w 1083502"/>
                  <a:gd name="connsiteY659" fmla="*/ 609876 h 1105118"/>
                  <a:gd name="connsiteX660" fmla="*/ 192839 w 1083502"/>
                  <a:gd name="connsiteY660" fmla="*/ 609151 h 1105118"/>
                  <a:gd name="connsiteX661" fmla="*/ 193512 w 1083502"/>
                  <a:gd name="connsiteY661" fmla="*/ 611231 h 1105118"/>
                  <a:gd name="connsiteX662" fmla="*/ 197018 w 1083502"/>
                  <a:gd name="connsiteY662" fmla="*/ 611254 h 1105118"/>
                  <a:gd name="connsiteX663" fmla="*/ 197741 w 1083502"/>
                  <a:gd name="connsiteY663" fmla="*/ 608447 h 1105118"/>
                  <a:gd name="connsiteX664" fmla="*/ 198072 w 1083502"/>
                  <a:gd name="connsiteY664" fmla="*/ 610878 h 1105118"/>
                  <a:gd name="connsiteX665" fmla="*/ 199151 w 1083502"/>
                  <a:gd name="connsiteY665" fmla="*/ 611953 h 1105118"/>
                  <a:gd name="connsiteX666" fmla="*/ 200548 w 1083502"/>
                  <a:gd name="connsiteY666" fmla="*/ 612634 h 1105118"/>
                  <a:gd name="connsiteX667" fmla="*/ 202656 w 1083502"/>
                  <a:gd name="connsiteY667" fmla="*/ 612656 h 1105118"/>
                  <a:gd name="connsiteX668" fmla="*/ 203329 w 1083502"/>
                  <a:gd name="connsiteY668" fmla="*/ 613334 h 1105118"/>
                  <a:gd name="connsiteX669" fmla="*/ 206136 w 1083502"/>
                  <a:gd name="connsiteY669" fmla="*/ 613359 h 1105118"/>
                  <a:gd name="connsiteX670" fmla="*/ 206492 w 1083502"/>
                  <a:gd name="connsiteY670" fmla="*/ 610155 h 1105118"/>
                  <a:gd name="connsiteX671" fmla="*/ 205806 w 1083502"/>
                  <a:gd name="connsiteY671" fmla="*/ 609478 h 1105118"/>
                  <a:gd name="connsiteX672" fmla="*/ 215255 w 1083502"/>
                  <a:gd name="connsiteY672" fmla="*/ 604238 h 1105118"/>
                  <a:gd name="connsiteX673" fmla="*/ 211775 w 1083502"/>
                  <a:gd name="connsiteY673" fmla="*/ 604215 h 1105118"/>
                  <a:gd name="connsiteX674" fmla="*/ 209324 w 1083502"/>
                  <a:gd name="connsiteY674" fmla="*/ 605968 h 1105118"/>
                  <a:gd name="connsiteX675" fmla="*/ 209298 w 1083502"/>
                  <a:gd name="connsiteY675" fmla="*/ 608096 h 1105118"/>
                  <a:gd name="connsiteX676" fmla="*/ 209971 w 1083502"/>
                  <a:gd name="connsiteY676" fmla="*/ 609452 h 1105118"/>
                  <a:gd name="connsiteX677" fmla="*/ 212842 w 1083502"/>
                  <a:gd name="connsiteY677" fmla="*/ 612284 h 1105118"/>
                  <a:gd name="connsiteX678" fmla="*/ 213172 w 1083502"/>
                  <a:gd name="connsiteY678" fmla="*/ 613359 h 1105118"/>
                  <a:gd name="connsiteX679" fmla="*/ 215966 w 1083502"/>
                  <a:gd name="connsiteY679" fmla="*/ 614714 h 1105118"/>
                  <a:gd name="connsiteX680" fmla="*/ 217388 w 1083502"/>
                  <a:gd name="connsiteY680" fmla="*/ 616118 h 1105118"/>
                  <a:gd name="connsiteX681" fmla="*/ 219484 w 1083502"/>
                  <a:gd name="connsiteY681" fmla="*/ 616141 h 1105118"/>
                  <a:gd name="connsiteX682" fmla="*/ 219839 w 1083502"/>
                  <a:gd name="connsiteY682" fmla="*/ 613683 h 1105118"/>
                  <a:gd name="connsiteX683" fmla="*/ 217033 w 1083502"/>
                  <a:gd name="connsiteY683" fmla="*/ 608052 h 1105118"/>
                  <a:gd name="connsiteX684" fmla="*/ 216334 w 1083502"/>
                  <a:gd name="connsiteY684" fmla="*/ 605291 h 1105118"/>
                  <a:gd name="connsiteX685" fmla="*/ 215255 w 1083502"/>
                  <a:gd name="connsiteY685" fmla="*/ 604238 h 1105118"/>
                  <a:gd name="connsiteX686" fmla="*/ 205463 w 1083502"/>
                  <a:gd name="connsiteY686" fmla="*/ 624604 h 1105118"/>
                  <a:gd name="connsiteX687" fmla="*/ 206162 w 1083502"/>
                  <a:gd name="connsiteY687" fmla="*/ 623877 h 1105118"/>
                  <a:gd name="connsiteX688" fmla="*/ 208943 w 1083502"/>
                  <a:gd name="connsiteY688" fmla="*/ 623904 h 1105118"/>
                  <a:gd name="connsiteX689" fmla="*/ 209692 w 1083502"/>
                  <a:gd name="connsiteY689" fmla="*/ 623178 h 1105118"/>
                  <a:gd name="connsiteX690" fmla="*/ 211051 w 1083502"/>
                  <a:gd name="connsiteY690" fmla="*/ 623178 h 1105118"/>
                  <a:gd name="connsiteX691" fmla="*/ 212105 w 1083502"/>
                  <a:gd name="connsiteY691" fmla="*/ 622080 h 1105118"/>
                  <a:gd name="connsiteX692" fmla="*/ 211076 w 1083502"/>
                  <a:gd name="connsiteY692" fmla="*/ 620349 h 1105118"/>
                  <a:gd name="connsiteX693" fmla="*/ 204765 w 1083502"/>
                  <a:gd name="connsiteY693" fmla="*/ 620394 h 1105118"/>
                  <a:gd name="connsiteX694" fmla="*/ 204015 w 1083502"/>
                  <a:gd name="connsiteY694" fmla="*/ 621072 h 1105118"/>
                  <a:gd name="connsiteX695" fmla="*/ 199456 w 1083502"/>
                  <a:gd name="connsiteY695" fmla="*/ 621421 h 1105118"/>
                  <a:gd name="connsiteX696" fmla="*/ 199494 w 1083502"/>
                  <a:gd name="connsiteY696" fmla="*/ 622828 h 1105118"/>
                  <a:gd name="connsiteX697" fmla="*/ 200574 w 1083502"/>
                  <a:gd name="connsiteY697" fmla="*/ 623877 h 1105118"/>
                  <a:gd name="connsiteX698" fmla="*/ 201209 w 1083502"/>
                  <a:gd name="connsiteY698" fmla="*/ 623856 h 1105118"/>
                  <a:gd name="connsiteX699" fmla="*/ 201932 w 1083502"/>
                  <a:gd name="connsiteY699" fmla="*/ 624581 h 1105118"/>
                  <a:gd name="connsiteX700" fmla="*/ 205463 w 1083502"/>
                  <a:gd name="connsiteY700" fmla="*/ 624604 h 1105118"/>
                  <a:gd name="connsiteX701" fmla="*/ 131816 w 1083502"/>
                  <a:gd name="connsiteY701" fmla="*/ 673681 h 1105118"/>
                  <a:gd name="connsiteX702" fmla="*/ 131066 w 1083502"/>
                  <a:gd name="connsiteY702" fmla="*/ 673655 h 1105118"/>
                  <a:gd name="connsiteX703" fmla="*/ 130711 w 1083502"/>
                  <a:gd name="connsiteY703" fmla="*/ 674004 h 1105118"/>
                  <a:gd name="connsiteX704" fmla="*/ 130761 w 1083502"/>
                  <a:gd name="connsiteY704" fmla="*/ 674731 h 1105118"/>
                  <a:gd name="connsiteX705" fmla="*/ 130038 w 1083502"/>
                  <a:gd name="connsiteY705" fmla="*/ 675386 h 1105118"/>
                  <a:gd name="connsiteX706" fmla="*/ 130406 w 1083502"/>
                  <a:gd name="connsiteY706" fmla="*/ 675784 h 1105118"/>
                  <a:gd name="connsiteX707" fmla="*/ 132514 w 1083502"/>
                  <a:gd name="connsiteY707" fmla="*/ 675807 h 1105118"/>
                  <a:gd name="connsiteX708" fmla="*/ 132819 w 1083502"/>
                  <a:gd name="connsiteY708" fmla="*/ 675408 h 1105118"/>
                  <a:gd name="connsiteX709" fmla="*/ 132819 w 1083502"/>
                  <a:gd name="connsiteY709" fmla="*/ 674683 h 1105118"/>
                  <a:gd name="connsiteX710" fmla="*/ 131816 w 1083502"/>
                  <a:gd name="connsiteY710" fmla="*/ 673681 h 1105118"/>
                  <a:gd name="connsiteX711" fmla="*/ 584781 w 1083502"/>
                  <a:gd name="connsiteY711" fmla="*/ 1105288 h 1105118"/>
                  <a:gd name="connsiteX712" fmla="*/ 585596 w 1083502"/>
                  <a:gd name="connsiteY712" fmla="*/ 1105221 h 1105118"/>
                  <a:gd name="connsiteX713" fmla="*/ 586970 w 1083502"/>
                  <a:gd name="connsiteY713" fmla="*/ 1105282 h 1105118"/>
                  <a:gd name="connsiteX714" fmla="*/ 588062 w 1083502"/>
                  <a:gd name="connsiteY714" fmla="*/ 1105101 h 1105118"/>
                  <a:gd name="connsiteX715" fmla="*/ 588553 w 1083502"/>
                  <a:gd name="connsiteY715" fmla="*/ 1104578 h 1105118"/>
                  <a:gd name="connsiteX716" fmla="*/ 589243 w 1083502"/>
                  <a:gd name="connsiteY716" fmla="*/ 1103721 h 1105118"/>
                  <a:gd name="connsiteX717" fmla="*/ 590315 w 1083502"/>
                  <a:gd name="connsiteY717" fmla="*/ 1102725 h 1105118"/>
                  <a:gd name="connsiteX718" fmla="*/ 591233 w 1083502"/>
                  <a:gd name="connsiteY718" fmla="*/ 1101897 h 1105118"/>
                  <a:gd name="connsiteX719" fmla="*/ 591899 w 1083502"/>
                  <a:gd name="connsiteY719" fmla="*/ 1101412 h 1105118"/>
                  <a:gd name="connsiteX720" fmla="*/ 592624 w 1083502"/>
                  <a:gd name="connsiteY720" fmla="*/ 1100905 h 1105118"/>
                  <a:gd name="connsiteX721" fmla="*/ 592775 w 1083502"/>
                  <a:gd name="connsiteY721" fmla="*/ 1100296 h 1105118"/>
                  <a:gd name="connsiteX722" fmla="*/ 592862 w 1083502"/>
                  <a:gd name="connsiteY722" fmla="*/ 1099399 h 1105118"/>
                  <a:gd name="connsiteX723" fmla="*/ 592743 w 1083502"/>
                  <a:gd name="connsiteY723" fmla="*/ 1098565 h 1105118"/>
                  <a:gd name="connsiteX724" fmla="*/ 592920 w 1083502"/>
                  <a:gd name="connsiteY724" fmla="*/ 1098029 h 1105118"/>
                  <a:gd name="connsiteX725" fmla="*/ 593559 w 1083502"/>
                  <a:gd name="connsiteY725" fmla="*/ 1098128 h 1105118"/>
                  <a:gd name="connsiteX726" fmla="*/ 594378 w 1083502"/>
                  <a:gd name="connsiteY726" fmla="*/ 1099001 h 1105118"/>
                  <a:gd name="connsiteX727" fmla="*/ 595202 w 1083502"/>
                  <a:gd name="connsiteY727" fmla="*/ 1099065 h 1105118"/>
                  <a:gd name="connsiteX728" fmla="*/ 596079 w 1083502"/>
                  <a:gd name="connsiteY728" fmla="*/ 1097928 h 1105118"/>
                  <a:gd name="connsiteX729" fmla="*/ 596580 w 1083502"/>
                  <a:gd name="connsiteY729" fmla="*/ 1097604 h 1105118"/>
                  <a:gd name="connsiteX730" fmla="*/ 596975 w 1083502"/>
                  <a:gd name="connsiteY730" fmla="*/ 1097405 h 1105118"/>
                  <a:gd name="connsiteX731" fmla="*/ 597255 w 1083502"/>
                  <a:gd name="connsiteY731" fmla="*/ 1096773 h 1105118"/>
                  <a:gd name="connsiteX732" fmla="*/ 597345 w 1083502"/>
                  <a:gd name="connsiteY732" fmla="*/ 1096144 h 1105118"/>
                  <a:gd name="connsiteX733" fmla="*/ 597610 w 1083502"/>
                  <a:gd name="connsiteY733" fmla="*/ 1095226 h 1105118"/>
                  <a:gd name="connsiteX734" fmla="*/ 597986 w 1083502"/>
                  <a:gd name="connsiteY734" fmla="*/ 1094121 h 1105118"/>
                  <a:gd name="connsiteX735" fmla="*/ 598419 w 1083502"/>
                  <a:gd name="connsiteY735" fmla="*/ 1093312 h 1105118"/>
                  <a:gd name="connsiteX736" fmla="*/ 599081 w 1083502"/>
                  <a:gd name="connsiteY736" fmla="*/ 1092182 h 1105118"/>
                  <a:gd name="connsiteX737" fmla="*/ 599791 w 1083502"/>
                  <a:gd name="connsiteY737" fmla="*/ 1091282 h 1105118"/>
                  <a:gd name="connsiteX738" fmla="*/ 600349 w 1083502"/>
                  <a:gd name="connsiteY738" fmla="*/ 1090865 h 1105118"/>
                  <a:gd name="connsiteX739" fmla="*/ 601627 w 1083502"/>
                  <a:gd name="connsiteY739" fmla="*/ 1090454 h 1105118"/>
                  <a:gd name="connsiteX740" fmla="*/ 602186 w 1083502"/>
                  <a:gd name="connsiteY740" fmla="*/ 1091324 h 1105118"/>
                  <a:gd name="connsiteX741" fmla="*/ 602764 w 1083502"/>
                  <a:gd name="connsiteY741" fmla="*/ 1092178 h 1105118"/>
                  <a:gd name="connsiteX742" fmla="*/ 603541 w 1083502"/>
                  <a:gd name="connsiteY742" fmla="*/ 1092557 h 1105118"/>
                  <a:gd name="connsiteX743" fmla="*/ 604119 w 1083502"/>
                  <a:gd name="connsiteY743" fmla="*/ 1092518 h 1105118"/>
                  <a:gd name="connsiteX744" fmla="*/ 605396 w 1083502"/>
                  <a:gd name="connsiteY744" fmla="*/ 1092570 h 1105118"/>
                  <a:gd name="connsiteX745" fmla="*/ 607397 w 1083502"/>
                  <a:gd name="connsiteY745" fmla="*/ 1093736 h 1105118"/>
                  <a:gd name="connsiteX746" fmla="*/ 610014 w 1083502"/>
                  <a:gd name="connsiteY746" fmla="*/ 1094873 h 1105118"/>
                  <a:gd name="connsiteX747" fmla="*/ 612769 w 1083502"/>
                  <a:gd name="connsiteY747" fmla="*/ 1096018 h 1105118"/>
                  <a:gd name="connsiteX748" fmla="*/ 614740 w 1083502"/>
                  <a:gd name="connsiteY748" fmla="*/ 1096541 h 1105118"/>
                  <a:gd name="connsiteX749" fmla="*/ 616105 w 1083502"/>
                  <a:gd name="connsiteY749" fmla="*/ 1096394 h 1105118"/>
                  <a:gd name="connsiteX750" fmla="*/ 617030 w 1083502"/>
                  <a:gd name="connsiteY750" fmla="*/ 1096240 h 1105118"/>
                  <a:gd name="connsiteX751" fmla="*/ 618022 w 1083502"/>
                  <a:gd name="connsiteY751" fmla="*/ 1096115 h 1105118"/>
                  <a:gd name="connsiteX752" fmla="*/ 618738 w 1083502"/>
                  <a:gd name="connsiteY752" fmla="*/ 1095945 h 1105118"/>
                  <a:gd name="connsiteX753" fmla="*/ 619579 w 1083502"/>
                  <a:gd name="connsiteY753" fmla="*/ 1095697 h 1105118"/>
                  <a:gd name="connsiteX754" fmla="*/ 620080 w 1083502"/>
                  <a:gd name="connsiteY754" fmla="*/ 1095518 h 1105118"/>
                  <a:gd name="connsiteX755" fmla="*/ 620902 w 1083502"/>
                  <a:gd name="connsiteY755" fmla="*/ 1095016 h 1105118"/>
                  <a:gd name="connsiteX756" fmla="*/ 621505 w 1083502"/>
                  <a:gd name="connsiteY756" fmla="*/ 1094567 h 1105118"/>
                  <a:gd name="connsiteX757" fmla="*/ 621945 w 1083502"/>
                  <a:gd name="connsiteY757" fmla="*/ 1094266 h 1105118"/>
                  <a:gd name="connsiteX758" fmla="*/ 622639 w 1083502"/>
                  <a:gd name="connsiteY758" fmla="*/ 1093890 h 1105118"/>
                  <a:gd name="connsiteX759" fmla="*/ 623698 w 1083502"/>
                  <a:gd name="connsiteY759" fmla="*/ 1093379 h 1105118"/>
                  <a:gd name="connsiteX760" fmla="*/ 624607 w 1083502"/>
                  <a:gd name="connsiteY760" fmla="*/ 1093071 h 1105118"/>
                  <a:gd name="connsiteX761" fmla="*/ 625419 w 1083502"/>
                  <a:gd name="connsiteY761" fmla="*/ 1092637 h 1105118"/>
                  <a:gd name="connsiteX762" fmla="*/ 625859 w 1083502"/>
                  <a:gd name="connsiteY762" fmla="*/ 1092268 h 1105118"/>
                  <a:gd name="connsiteX763" fmla="*/ 626539 w 1083502"/>
                  <a:gd name="connsiteY763" fmla="*/ 1091353 h 1105118"/>
                  <a:gd name="connsiteX764" fmla="*/ 627413 w 1083502"/>
                  <a:gd name="connsiteY764" fmla="*/ 1090165 h 1105118"/>
                  <a:gd name="connsiteX765" fmla="*/ 627917 w 1083502"/>
                  <a:gd name="connsiteY765" fmla="*/ 1089494 h 1105118"/>
                  <a:gd name="connsiteX766" fmla="*/ 628457 w 1083502"/>
                  <a:gd name="connsiteY766" fmla="*/ 1089343 h 1105118"/>
                  <a:gd name="connsiteX767" fmla="*/ 629580 w 1083502"/>
                  <a:gd name="connsiteY767" fmla="*/ 1089661 h 1105118"/>
                  <a:gd name="connsiteX768" fmla="*/ 631128 w 1083502"/>
                  <a:gd name="connsiteY768" fmla="*/ 1090190 h 1105118"/>
                  <a:gd name="connsiteX769" fmla="*/ 632561 w 1083502"/>
                  <a:gd name="connsiteY769" fmla="*/ 1090621 h 1105118"/>
                  <a:gd name="connsiteX770" fmla="*/ 633610 w 1083502"/>
                  <a:gd name="connsiteY770" fmla="*/ 1090688 h 1105118"/>
                  <a:gd name="connsiteX771" fmla="*/ 634502 w 1083502"/>
                  <a:gd name="connsiteY771" fmla="*/ 1090303 h 1105118"/>
                  <a:gd name="connsiteX772" fmla="*/ 635225 w 1083502"/>
                  <a:gd name="connsiteY772" fmla="*/ 1089815 h 1105118"/>
                  <a:gd name="connsiteX773" fmla="*/ 636683 w 1083502"/>
                  <a:gd name="connsiteY773" fmla="*/ 1088942 h 1105118"/>
                  <a:gd name="connsiteX774" fmla="*/ 637495 w 1083502"/>
                  <a:gd name="connsiteY774" fmla="*/ 1088633 h 1105118"/>
                  <a:gd name="connsiteX775" fmla="*/ 638391 w 1083502"/>
                  <a:gd name="connsiteY775" fmla="*/ 1088589 h 1105118"/>
                  <a:gd name="connsiteX776" fmla="*/ 639152 w 1083502"/>
                  <a:gd name="connsiteY776" fmla="*/ 1088116 h 1105118"/>
                  <a:gd name="connsiteX777" fmla="*/ 640099 w 1083502"/>
                  <a:gd name="connsiteY777" fmla="*/ 1087500 h 1105118"/>
                  <a:gd name="connsiteX778" fmla="*/ 641056 w 1083502"/>
                  <a:gd name="connsiteY778" fmla="*/ 1086679 h 1105118"/>
                  <a:gd name="connsiteX779" fmla="*/ 642289 w 1083502"/>
                  <a:gd name="connsiteY779" fmla="*/ 1085284 h 1105118"/>
                  <a:gd name="connsiteX780" fmla="*/ 642931 w 1083502"/>
                  <a:gd name="connsiteY780" fmla="*/ 1084370 h 1105118"/>
                  <a:gd name="connsiteX781" fmla="*/ 643041 w 1083502"/>
                  <a:gd name="connsiteY781" fmla="*/ 1083605 h 1105118"/>
                  <a:gd name="connsiteX782" fmla="*/ 642623 w 1083502"/>
                  <a:gd name="connsiteY782" fmla="*/ 1083040 h 1105118"/>
                  <a:gd name="connsiteX783" fmla="*/ 641852 w 1083502"/>
                  <a:gd name="connsiteY783" fmla="*/ 1082806 h 1105118"/>
                  <a:gd name="connsiteX784" fmla="*/ 640953 w 1083502"/>
                  <a:gd name="connsiteY784" fmla="*/ 1082378 h 1105118"/>
                  <a:gd name="connsiteX785" fmla="*/ 640115 w 1083502"/>
                  <a:gd name="connsiteY785" fmla="*/ 1081901 h 1105118"/>
                  <a:gd name="connsiteX786" fmla="*/ 639537 w 1083502"/>
                  <a:gd name="connsiteY786" fmla="*/ 1081124 h 1105118"/>
                  <a:gd name="connsiteX787" fmla="*/ 639114 w 1083502"/>
                  <a:gd name="connsiteY787" fmla="*/ 1080092 h 1105118"/>
                  <a:gd name="connsiteX788" fmla="*/ 639261 w 1083502"/>
                  <a:gd name="connsiteY788" fmla="*/ 1079029 h 1105118"/>
                  <a:gd name="connsiteX789" fmla="*/ 640175 w 1083502"/>
                  <a:gd name="connsiteY789" fmla="*/ 1078131 h 1105118"/>
                  <a:gd name="connsiteX790" fmla="*/ 641595 w 1083502"/>
                  <a:gd name="connsiteY790" fmla="*/ 1077451 h 1105118"/>
                  <a:gd name="connsiteX791" fmla="*/ 642629 w 1083502"/>
                  <a:gd name="connsiteY791" fmla="*/ 1076853 h 1105118"/>
                  <a:gd name="connsiteX792" fmla="*/ 643384 w 1083502"/>
                  <a:gd name="connsiteY792" fmla="*/ 1076323 h 1105118"/>
                  <a:gd name="connsiteX793" fmla="*/ 644417 w 1083502"/>
                  <a:gd name="connsiteY793" fmla="*/ 1075755 h 1105118"/>
                  <a:gd name="connsiteX794" fmla="*/ 645358 w 1083502"/>
                  <a:gd name="connsiteY794" fmla="*/ 1075222 h 1105118"/>
                  <a:gd name="connsiteX795" fmla="*/ 646993 w 1083502"/>
                  <a:gd name="connsiteY795" fmla="*/ 1074512 h 1105118"/>
                  <a:gd name="connsiteX796" fmla="*/ 648361 w 1083502"/>
                  <a:gd name="connsiteY796" fmla="*/ 1073707 h 1105118"/>
                  <a:gd name="connsiteX797" fmla="*/ 648531 w 1083502"/>
                  <a:gd name="connsiteY797" fmla="*/ 1073087 h 1105118"/>
                  <a:gd name="connsiteX798" fmla="*/ 649140 w 1083502"/>
                  <a:gd name="connsiteY798" fmla="*/ 1071835 h 1105118"/>
                  <a:gd name="connsiteX799" fmla="*/ 650017 w 1083502"/>
                  <a:gd name="connsiteY799" fmla="*/ 1070986 h 1105118"/>
                  <a:gd name="connsiteX800" fmla="*/ 651260 w 1083502"/>
                  <a:gd name="connsiteY800" fmla="*/ 1070377 h 1105118"/>
                  <a:gd name="connsiteX801" fmla="*/ 652561 w 1083502"/>
                  <a:gd name="connsiteY801" fmla="*/ 1069946 h 1105118"/>
                  <a:gd name="connsiteX802" fmla="*/ 653857 w 1083502"/>
                  <a:gd name="connsiteY802" fmla="*/ 1069587 h 1105118"/>
                  <a:gd name="connsiteX803" fmla="*/ 655090 w 1083502"/>
                  <a:gd name="connsiteY803" fmla="*/ 1069045 h 1105118"/>
                  <a:gd name="connsiteX804" fmla="*/ 656609 w 1083502"/>
                  <a:gd name="connsiteY804" fmla="*/ 1068499 h 1105118"/>
                  <a:gd name="connsiteX805" fmla="*/ 657585 w 1083502"/>
                  <a:gd name="connsiteY805" fmla="*/ 1067969 h 1105118"/>
                  <a:gd name="connsiteX806" fmla="*/ 658641 w 1083502"/>
                  <a:gd name="connsiteY806" fmla="*/ 1067439 h 1105118"/>
                  <a:gd name="connsiteX807" fmla="*/ 659135 w 1083502"/>
                  <a:gd name="connsiteY807" fmla="*/ 1066639 h 1105118"/>
                  <a:gd name="connsiteX808" fmla="*/ 659351 w 1083502"/>
                  <a:gd name="connsiteY808" fmla="*/ 1065525 h 1105118"/>
                  <a:gd name="connsiteX809" fmla="*/ 659874 w 1083502"/>
                  <a:gd name="connsiteY809" fmla="*/ 1064662 h 1105118"/>
                  <a:gd name="connsiteX810" fmla="*/ 660847 w 1083502"/>
                  <a:gd name="connsiteY810" fmla="*/ 1063676 h 1105118"/>
                  <a:gd name="connsiteX811" fmla="*/ 662173 w 1083502"/>
                  <a:gd name="connsiteY811" fmla="*/ 1062687 h 1105118"/>
                  <a:gd name="connsiteX812" fmla="*/ 662982 w 1083502"/>
                  <a:gd name="connsiteY812" fmla="*/ 1062758 h 1105118"/>
                  <a:gd name="connsiteX813" fmla="*/ 663810 w 1083502"/>
                  <a:gd name="connsiteY813" fmla="*/ 1063098 h 1105118"/>
                  <a:gd name="connsiteX814" fmla="*/ 664472 w 1083502"/>
                  <a:gd name="connsiteY814" fmla="*/ 1063528 h 1105118"/>
                  <a:gd name="connsiteX815" fmla="*/ 665146 w 1083502"/>
                  <a:gd name="connsiteY815" fmla="*/ 1063916 h 1105118"/>
                  <a:gd name="connsiteX816" fmla="*/ 665962 w 1083502"/>
                  <a:gd name="connsiteY816" fmla="*/ 1063882 h 1105118"/>
                  <a:gd name="connsiteX817" fmla="*/ 666566 w 1083502"/>
                  <a:gd name="connsiteY817" fmla="*/ 1063217 h 1105118"/>
                  <a:gd name="connsiteX818" fmla="*/ 666665 w 1083502"/>
                  <a:gd name="connsiteY818" fmla="*/ 1062357 h 1105118"/>
                  <a:gd name="connsiteX819" fmla="*/ 666674 w 1083502"/>
                  <a:gd name="connsiteY819" fmla="*/ 1061390 h 1105118"/>
                  <a:gd name="connsiteX820" fmla="*/ 666793 w 1083502"/>
                  <a:gd name="connsiteY820" fmla="*/ 1060529 h 1105118"/>
                  <a:gd name="connsiteX821" fmla="*/ 667067 w 1083502"/>
                  <a:gd name="connsiteY821" fmla="*/ 1059424 h 1105118"/>
                  <a:gd name="connsiteX822" fmla="*/ 667327 w 1083502"/>
                  <a:gd name="connsiteY822" fmla="*/ 1058609 h 1105118"/>
                  <a:gd name="connsiteX823" fmla="*/ 667651 w 1083502"/>
                  <a:gd name="connsiteY823" fmla="*/ 1057601 h 1105118"/>
                  <a:gd name="connsiteX824" fmla="*/ 667975 w 1083502"/>
                  <a:gd name="connsiteY824" fmla="*/ 1056892 h 1105118"/>
                  <a:gd name="connsiteX825" fmla="*/ 668460 w 1083502"/>
                  <a:gd name="connsiteY825" fmla="*/ 1055932 h 1105118"/>
                  <a:gd name="connsiteX826" fmla="*/ 669031 w 1083502"/>
                  <a:gd name="connsiteY826" fmla="*/ 1055203 h 1105118"/>
                  <a:gd name="connsiteX827" fmla="*/ 669825 w 1083502"/>
                  <a:gd name="connsiteY827" fmla="*/ 1054865 h 1105118"/>
                  <a:gd name="connsiteX828" fmla="*/ 670615 w 1083502"/>
                  <a:gd name="connsiteY828" fmla="*/ 1055090 h 1105118"/>
                  <a:gd name="connsiteX829" fmla="*/ 671802 w 1083502"/>
                  <a:gd name="connsiteY829" fmla="*/ 1055049 h 1105118"/>
                  <a:gd name="connsiteX830" fmla="*/ 672319 w 1083502"/>
                  <a:gd name="connsiteY830" fmla="*/ 1054756 h 1105118"/>
                  <a:gd name="connsiteX831" fmla="*/ 673055 w 1083502"/>
                  <a:gd name="connsiteY831" fmla="*/ 1054294 h 1105118"/>
                  <a:gd name="connsiteX832" fmla="*/ 674111 w 1083502"/>
                  <a:gd name="connsiteY832" fmla="*/ 1053761 h 1105118"/>
                  <a:gd name="connsiteX833" fmla="*/ 675019 w 1083502"/>
                  <a:gd name="connsiteY833" fmla="*/ 1053327 h 1105118"/>
                  <a:gd name="connsiteX834" fmla="*/ 675841 w 1083502"/>
                  <a:gd name="connsiteY834" fmla="*/ 1052984 h 1105118"/>
                  <a:gd name="connsiteX835" fmla="*/ 677039 w 1083502"/>
                  <a:gd name="connsiteY835" fmla="*/ 1052740 h 1105118"/>
                  <a:gd name="connsiteX836" fmla="*/ 678963 w 1083502"/>
                  <a:gd name="connsiteY836" fmla="*/ 1052297 h 1105118"/>
                  <a:gd name="connsiteX837" fmla="*/ 679389 w 1083502"/>
                  <a:gd name="connsiteY837" fmla="*/ 1051780 h 1105118"/>
                  <a:gd name="connsiteX838" fmla="*/ 680208 w 1083502"/>
                  <a:gd name="connsiteY838" fmla="*/ 1050072 h 1105118"/>
                  <a:gd name="connsiteX839" fmla="*/ 680719 w 1083502"/>
                  <a:gd name="connsiteY839" fmla="*/ 1049156 h 1105118"/>
                  <a:gd name="connsiteX840" fmla="*/ 681522 w 1083502"/>
                  <a:gd name="connsiteY840" fmla="*/ 1047557 h 1105118"/>
                  <a:gd name="connsiteX841" fmla="*/ 682070 w 1083502"/>
                  <a:gd name="connsiteY841" fmla="*/ 1046672 h 1105118"/>
                  <a:gd name="connsiteX842" fmla="*/ 682959 w 1083502"/>
                  <a:gd name="connsiteY842" fmla="*/ 1045066 h 1105118"/>
                  <a:gd name="connsiteX843" fmla="*/ 683383 w 1083502"/>
                  <a:gd name="connsiteY843" fmla="*/ 1044273 h 1105118"/>
                  <a:gd name="connsiteX844" fmla="*/ 684305 w 1083502"/>
                  <a:gd name="connsiteY844" fmla="*/ 1042822 h 1105118"/>
                  <a:gd name="connsiteX845" fmla="*/ 684873 w 1083502"/>
                  <a:gd name="connsiteY845" fmla="*/ 1041929 h 1105118"/>
                  <a:gd name="connsiteX846" fmla="*/ 685631 w 1083502"/>
                  <a:gd name="connsiteY846" fmla="*/ 1041746 h 1105118"/>
                  <a:gd name="connsiteX847" fmla="*/ 688100 w 1083502"/>
                  <a:gd name="connsiteY847" fmla="*/ 1040950 h 1105118"/>
                  <a:gd name="connsiteX848" fmla="*/ 688508 w 1083502"/>
                  <a:gd name="connsiteY848" fmla="*/ 1040462 h 1105118"/>
                  <a:gd name="connsiteX849" fmla="*/ 688733 w 1083502"/>
                  <a:gd name="connsiteY849" fmla="*/ 1039544 h 1105118"/>
                  <a:gd name="connsiteX850" fmla="*/ 689118 w 1083502"/>
                  <a:gd name="connsiteY850" fmla="*/ 1038670 h 1105118"/>
                  <a:gd name="connsiteX851" fmla="*/ 689741 w 1083502"/>
                  <a:gd name="connsiteY851" fmla="*/ 1037968 h 1105118"/>
                  <a:gd name="connsiteX852" fmla="*/ 690531 w 1083502"/>
                  <a:gd name="connsiteY852" fmla="*/ 1037457 h 1105118"/>
                  <a:gd name="connsiteX853" fmla="*/ 691344 w 1083502"/>
                  <a:gd name="connsiteY853" fmla="*/ 1037023 h 1105118"/>
                  <a:gd name="connsiteX854" fmla="*/ 692303 w 1083502"/>
                  <a:gd name="connsiteY854" fmla="*/ 1036512 h 1105118"/>
                  <a:gd name="connsiteX855" fmla="*/ 693013 w 1083502"/>
                  <a:gd name="connsiteY855" fmla="*/ 1035877 h 1105118"/>
                  <a:gd name="connsiteX856" fmla="*/ 693469 w 1083502"/>
                  <a:gd name="connsiteY856" fmla="*/ 1035071 h 1105118"/>
                  <a:gd name="connsiteX857" fmla="*/ 693918 w 1083502"/>
                  <a:gd name="connsiteY857" fmla="*/ 1034121 h 1105118"/>
                  <a:gd name="connsiteX858" fmla="*/ 694059 w 1083502"/>
                  <a:gd name="connsiteY858" fmla="*/ 1032467 h 1105118"/>
                  <a:gd name="connsiteX859" fmla="*/ 694651 w 1083502"/>
                  <a:gd name="connsiteY859" fmla="*/ 1031446 h 1105118"/>
                  <a:gd name="connsiteX860" fmla="*/ 695135 w 1083502"/>
                  <a:gd name="connsiteY860" fmla="*/ 1030823 h 1105118"/>
                  <a:gd name="connsiteX861" fmla="*/ 695828 w 1083502"/>
                  <a:gd name="connsiteY861" fmla="*/ 1030255 h 1105118"/>
                  <a:gd name="connsiteX862" fmla="*/ 696557 w 1083502"/>
                  <a:gd name="connsiteY862" fmla="*/ 1029591 h 1105118"/>
                  <a:gd name="connsiteX863" fmla="*/ 696538 w 1083502"/>
                  <a:gd name="connsiteY863" fmla="*/ 1028692 h 1105118"/>
                  <a:gd name="connsiteX864" fmla="*/ 696580 w 1083502"/>
                  <a:gd name="connsiteY864" fmla="*/ 1027946 h 1105118"/>
                  <a:gd name="connsiteX865" fmla="*/ 697727 w 1083502"/>
                  <a:gd name="connsiteY865" fmla="*/ 1027484 h 1105118"/>
                  <a:gd name="connsiteX866" fmla="*/ 698686 w 1083502"/>
                  <a:gd name="connsiteY866" fmla="*/ 1027118 h 1105118"/>
                  <a:gd name="connsiteX867" fmla="*/ 699543 w 1083502"/>
                  <a:gd name="connsiteY867" fmla="*/ 1026528 h 1105118"/>
                  <a:gd name="connsiteX868" fmla="*/ 699923 w 1083502"/>
                  <a:gd name="connsiteY868" fmla="*/ 1025946 h 1105118"/>
                  <a:gd name="connsiteX869" fmla="*/ 700427 w 1083502"/>
                  <a:gd name="connsiteY869" fmla="*/ 1025339 h 1105118"/>
                  <a:gd name="connsiteX870" fmla="*/ 701091 w 1083502"/>
                  <a:gd name="connsiteY870" fmla="*/ 1024784 h 1105118"/>
                  <a:gd name="connsiteX871" fmla="*/ 702244 w 1083502"/>
                  <a:gd name="connsiteY871" fmla="*/ 1024261 h 1105118"/>
                  <a:gd name="connsiteX872" fmla="*/ 703098 w 1083502"/>
                  <a:gd name="connsiteY872" fmla="*/ 1023990 h 1105118"/>
                  <a:gd name="connsiteX873" fmla="*/ 704177 w 1083502"/>
                  <a:gd name="connsiteY873" fmla="*/ 1023788 h 1105118"/>
                  <a:gd name="connsiteX874" fmla="*/ 705558 w 1083502"/>
                  <a:gd name="connsiteY874" fmla="*/ 1023175 h 1105118"/>
                  <a:gd name="connsiteX875" fmla="*/ 706039 w 1083502"/>
                  <a:gd name="connsiteY875" fmla="*/ 1023220 h 1105118"/>
                  <a:gd name="connsiteX876" fmla="*/ 706668 w 1083502"/>
                  <a:gd name="connsiteY876" fmla="*/ 1023378 h 1105118"/>
                  <a:gd name="connsiteX877" fmla="*/ 707487 w 1083502"/>
                  <a:gd name="connsiteY877" fmla="*/ 1023544 h 1105118"/>
                  <a:gd name="connsiteX878" fmla="*/ 708293 w 1083502"/>
                  <a:gd name="connsiteY878" fmla="*/ 1023576 h 1105118"/>
                  <a:gd name="connsiteX879" fmla="*/ 709262 w 1083502"/>
                  <a:gd name="connsiteY879" fmla="*/ 1023149 h 1105118"/>
                  <a:gd name="connsiteX880" fmla="*/ 711054 w 1083502"/>
                  <a:gd name="connsiteY880" fmla="*/ 1022340 h 1105118"/>
                  <a:gd name="connsiteX881" fmla="*/ 712962 w 1083502"/>
                  <a:gd name="connsiteY881" fmla="*/ 1021357 h 1105118"/>
                  <a:gd name="connsiteX882" fmla="*/ 713970 w 1083502"/>
                  <a:gd name="connsiteY882" fmla="*/ 1021117 h 1105118"/>
                  <a:gd name="connsiteX883" fmla="*/ 714876 w 1083502"/>
                  <a:gd name="connsiteY883" fmla="*/ 1021088 h 1105118"/>
                  <a:gd name="connsiteX884" fmla="*/ 715876 w 1083502"/>
                  <a:gd name="connsiteY884" fmla="*/ 1021050 h 1105118"/>
                  <a:gd name="connsiteX885" fmla="*/ 716769 w 1083502"/>
                  <a:gd name="connsiteY885" fmla="*/ 1020924 h 1105118"/>
                  <a:gd name="connsiteX886" fmla="*/ 717967 w 1083502"/>
                  <a:gd name="connsiteY886" fmla="*/ 1020603 h 1105118"/>
                  <a:gd name="connsiteX887" fmla="*/ 719406 w 1083502"/>
                  <a:gd name="connsiteY887" fmla="*/ 1020012 h 1105118"/>
                  <a:gd name="connsiteX888" fmla="*/ 720324 w 1083502"/>
                  <a:gd name="connsiteY888" fmla="*/ 1019489 h 1105118"/>
                  <a:gd name="connsiteX889" fmla="*/ 720946 w 1083502"/>
                  <a:gd name="connsiteY889" fmla="*/ 1019001 h 1105118"/>
                  <a:gd name="connsiteX890" fmla="*/ 721560 w 1083502"/>
                  <a:gd name="connsiteY890" fmla="*/ 1018163 h 1105118"/>
                  <a:gd name="connsiteX891" fmla="*/ 721826 w 1083502"/>
                  <a:gd name="connsiteY891" fmla="*/ 1017485 h 1105118"/>
                  <a:gd name="connsiteX892" fmla="*/ 722379 w 1083502"/>
                  <a:gd name="connsiteY892" fmla="*/ 1016686 h 1105118"/>
                  <a:gd name="connsiteX893" fmla="*/ 722793 w 1083502"/>
                  <a:gd name="connsiteY893" fmla="*/ 1015659 h 1105118"/>
                  <a:gd name="connsiteX894" fmla="*/ 723255 w 1083502"/>
                  <a:gd name="connsiteY894" fmla="*/ 1014863 h 1105118"/>
                  <a:gd name="connsiteX895" fmla="*/ 723618 w 1083502"/>
                  <a:gd name="connsiteY895" fmla="*/ 1013932 h 1105118"/>
                  <a:gd name="connsiteX896" fmla="*/ 723955 w 1083502"/>
                  <a:gd name="connsiteY896" fmla="*/ 1013054 h 1105118"/>
                  <a:gd name="connsiteX897" fmla="*/ 723778 w 1083502"/>
                  <a:gd name="connsiteY897" fmla="*/ 1012255 h 1105118"/>
                  <a:gd name="connsiteX898" fmla="*/ 723532 w 1083502"/>
                  <a:gd name="connsiteY898" fmla="*/ 1011205 h 1105118"/>
                  <a:gd name="connsiteX899" fmla="*/ 723230 w 1083502"/>
                  <a:gd name="connsiteY899" fmla="*/ 1010278 h 1105118"/>
                  <a:gd name="connsiteX900" fmla="*/ 723008 w 1083502"/>
                  <a:gd name="connsiteY900" fmla="*/ 1009224 h 1105118"/>
                  <a:gd name="connsiteX901" fmla="*/ 722526 w 1083502"/>
                  <a:gd name="connsiteY901" fmla="*/ 1008954 h 1105118"/>
                  <a:gd name="connsiteX902" fmla="*/ 722045 w 1083502"/>
                  <a:gd name="connsiteY902" fmla="*/ 1008650 h 1105118"/>
                  <a:gd name="connsiteX903" fmla="*/ 721255 w 1083502"/>
                  <a:gd name="connsiteY903" fmla="*/ 1008043 h 1105118"/>
                  <a:gd name="connsiteX904" fmla="*/ 720713 w 1083502"/>
                  <a:gd name="connsiteY904" fmla="*/ 1007397 h 1105118"/>
                  <a:gd name="connsiteX905" fmla="*/ 720394 w 1083502"/>
                  <a:gd name="connsiteY905" fmla="*/ 1006742 h 1105118"/>
                  <a:gd name="connsiteX906" fmla="*/ 720015 w 1083502"/>
                  <a:gd name="connsiteY906" fmla="*/ 1005866 h 1105118"/>
                  <a:gd name="connsiteX907" fmla="*/ 719515 w 1083502"/>
                  <a:gd name="connsiteY907" fmla="*/ 1005625 h 1105118"/>
                  <a:gd name="connsiteX908" fmla="*/ 718748 w 1083502"/>
                  <a:gd name="connsiteY908" fmla="*/ 1005233 h 1105118"/>
                  <a:gd name="connsiteX909" fmla="*/ 717713 w 1083502"/>
                  <a:gd name="connsiteY909" fmla="*/ 1004716 h 1105118"/>
                  <a:gd name="connsiteX910" fmla="*/ 716984 w 1083502"/>
                  <a:gd name="connsiteY910" fmla="*/ 1004276 h 1105118"/>
                  <a:gd name="connsiteX911" fmla="*/ 716313 w 1083502"/>
                  <a:gd name="connsiteY911" fmla="*/ 1003487 h 1105118"/>
                  <a:gd name="connsiteX912" fmla="*/ 716095 w 1083502"/>
                  <a:gd name="connsiteY912" fmla="*/ 1003053 h 1105118"/>
                  <a:gd name="connsiteX913" fmla="*/ 716288 w 1083502"/>
                  <a:gd name="connsiteY913" fmla="*/ 1002443 h 1105118"/>
                  <a:gd name="connsiteX914" fmla="*/ 716689 w 1083502"/>
                  <a:gd name="connsiteY914" fmla="*/ 1002025 h 1105118"/>
                  <a:gd name="connsiteX915" fmla="*/ 717620 w 1083502"/>
                  <a:gd name="connsiteY915" fmla="*/ 1001975 h 1105118"/>
                  <a:gd name="connsiteX916" fmla="*/ 718269 w 1083502"/>
                  <a:gd name="connsiteY916" fmla="*/ 1001834 h 1105118"/>
                  <a:gd name="connsiteX917" fmla="*/ 719024 w 1083502"/>
                  <a:gd name="connsiteY917" fmla="*/ 1001676 h 1105118"/>
                  <a:gd name="connsiteX918" fmla="*/ 719679 w 1083502"/>
                  <a:gd name="connsiteY918" fmla="*/ 1001460 h 1105118"/>
                  <a:gd name="connsiteX919" fmla="*/ 720288 w 1083502"/>
                  <a:gd name="connsiteY919" fmla="*/ 1001187 h 1105118"/>
                  <a:gd name="connsiteX920" fmla="*/ 720667 w 1083502"/>
                  <a:gd name="connsiteY920" fmla="*/ 1000886 h 1105118"/>
                  <a:gd name="connsiteX921" fmla="*/ 721089 w 1083502"/>
                  <a:gd name="connsiteY921" fmla="*/ 1000565 h 1105118"/>
                  <a:gd name="connsiteX922" fmla="*/ 721442 w 1083502"/>
                  <a:gd name="connsiteY922" fmla="*/ 1000099 h 1105118"/>
                  <a:gd name="connsiteX923" fmla="*/ 722160 w 1083502"/>
                  <a:gd name="connsiteY923" fmla="*/ 998731 h 1105118"/>
                  <a:gd name="connsiteX924" fmla="*/ 722421 w 1083502"/>
                  <a:gd name="connsiteY924" fmla="*/ 998006 h 1105118"/>
                  <a:gd name="connsiteX925" fmla="*/ 722694 w 1083502"/>
                  <a:gd name="connsiteY925" fmla="*/ 997290 h 1105118"/>
                  <a:gd name="connsiteX926" fmla="*/ 722877 w 1083502"/>
                  <a:gd name="connsiteY926" fmla="*/ 996651 h 1105118"/>
                  <a:gd name="connsiteX927" fmla="*/ 723001 w 1083502"/>
                  <a:gd name="connsiteY927" fmla="*/ 996185 h 1105118"/>
                  <a:gd name="connsiteX928" fmla="*/ 723705 w 1083502"/>
                  <a:gd name="connsiteY928" fmla="*/ 995508 h 1105118"/>
                  <a:gd name="connsiteX929" fmla="*/ 724184 w 1083502"/>
                  <a:gd name="connsiteY929" fmla="*/ 995350 h 1105118"/>
                  <a:gd name="connsiteX930" fmla="*/ 724938 w 1083502"/>
                  <a:gd name="connsiteY930" fmla="*/ 995035 h 1105118"/>
                  <a:gd name="connsiteX931" fmla="*/ 725663 w 1083502"/>
                  <a:gd name="connsiteY931" fmla="*/ 994878 h 1105118"/>
                  <a:gd name="connsiteX932" fmla="*/ 726539 w 1083502"/>
                  <a:gd name="connsiteY932" fmla="*/ 995155 h 1105118"/>
                  <a:gd name="connsiteX933" fmla="*/ 727266 w 1083502"/>
                  <a:gd name="connsiteY933" fmla="*/ 995373 h 1105118"/>
                  <a:gd name="connsiteX934" fmla="*/ 727808 w 1083502"/>
                  <a:gd name="connsiteY934" fmla="*/ 995572 h 1105118"/>
                  <a:gd name="connsiteX935" fmla="*/ 728655 w 1083502"/>
                  <a:gd name="connsiteY935" fmla="*/ 995947 h 1105118"/>
                  <a:gd name="connsiteX936" fmla="*/ 729716 w 1083502"/>
                  <a:gd name="connsiteY936" fmla="*/ 996201 h 1105118"/>
                  <a:gd name="connsiteX937" fmla="*/ 730438 w 1083502"/>
                  <a:gd name="connsiteY937" fmla="*/ 995463 h 1105118"/>
                  <a:gd name="connsiteX938" fmla="*/ 731122 w 1083502"/>
                  <a:gd name="connsiteY938" fmla="*/ 994657 h 1105118"/>
                  <a:gd name="connsiteX939" fmla="*/ 731642 w 1083502"/>
                  <a:gd name="connsiteY939" fmla="*/ 994609 h 1105118"/>
                  <a:gd name="connsiteX940" fmla="*/ 732239 w 1083502"/>
                  <a:gd name="connsiteY940" fmla="*/ 994537 h 1105118"/>
                  <a:gd name="connsiteX941" fmla="*/ 732868 w 1083502"/>
                  <a:gd name="connsiteY941" fmla="*/ 994449 h 1105118"/>
                  <a:gd name="connsiteX942" fmla="*/ 733681 w 1083502"/>
                  <a:gd name="connsiteY942" fmla="*/ 994191 h 1105118"/>
                  <a:gd name="connsiteX943" fmla="*/ 734483 w 1083502"/>
                  <a:gd name="connsiteY943" fmla="*/ 993800 h 1105118"/>
                  <a:gd name="connsiteX944" fmla="*/ 734599 w 1083502"/>
                  <a:gd name="connsiteY944" fmla="*/ 993251 h 1105118"/>
                  <a:gd name="connsiteX945" fmla="*/ 734515 w 1083502"/>
                  <a:gd name="connsiteY945" fmla="*/ 992169 h 1105118"/>
                  <a:gd name="connsiteX946" fmla="*/ 734483 w 1083502"/>
                  <a:gd name="connsiteY946" fmla="*/ 991510 h 1105118"/>
                  <a:gd name="connsiteX947" fmla="*/ 734460 w 1083502"/>
                  <a:gd name="connsiteY947" fmla="*/ 990959 h 1105118"/>
                  <a:gd name="connsiteX948" fmla="*/ 734596 w 1083502"/>
                  <a:gd name="connsiteY948" fmla="*/ 990352 h 1105118"/>
                  <a:gd name="connsiteX949" fmla="*/ 734878 w 1083502"/>
                  <a:gd name="connsiteY949" fmla="*/ 989992 h 1105118"/>
                  <a:gd name="connsiteX950" fmla="*/ 735475 w 1083502"/>
                  <a:gd name="connsiteY950" fmla="*/ 989978 h 1105118"/>
                  <a:gd name="connsiteX951" fmla="*/ 735937 w 1083502"/>
                  <a:gd name="connsiteY951" fmla="*/ 989957 h 1105118"/>
                  <a:gd name="connsiteX952" fmla="*/ 736448 w 1083502"/>
                  <a:gd name="connsiteY952" fmla="*/ 989917 h 1105118"/>
                  <a:gd name="connsiteX953" fmla="*/ 736917 w 1083502"/>
                  <a:gd name="connsiteY953" fmla="*/ 989847 h 1105118"/>
                  <a:gd name="connsiteX954" fmla="*/ 737456 w 1083502"/>
                  <a:gd name="connsiteY954" fmla="*/ 989642 h 1105118"/>
                  <a:gd name="connsiteX955" fmla="*/ 737700 w 1083502"/>
                  <a:gd name="connsiteY955" fmla="*/ 989196 h 1105118"/>
                  <a:gd name="connsiteX956" fmla="*/ 738041 w 1083502"/>
                  <a:gd name="connsiteY956" fmla="*/ 988303 h 1105118"/>
                  <a:gd name="connsiteX957" fmla="*/ 738397 w 1083502"/>
                  <a:gd name="connsiteY957" fmla="*/ 987356 h 1105118"/>
                  <a:gd name="connsiteX958" fmla="*/ 738700 w 1083502"/>
                  <a:gd name="connsiteY958" fmla="*/ 986841 h 1105118"/>
                  <a:gd name="connsiteX959" fmla="*/ 739297 w 1083502"/>
                  <a:gd name="connsiteY959" fmla="*/ 986383 h 1105118"/>
                  <a:gd name="connsiteX960" fmla="*/ 739788 w 1083502"/>
                  <a:gd name="connsiteY960" fmla="*/ 986296 h 1105118"/>
                  <a:gd name="connsiteX961" fmla="*/ 740748 w 1083502"/>
                  <a:gd name="connsiteY961" fmla="*/ 986251 h 1105118"/>
                  <a:gd name="connsiteX962" fmla="*/ 741692 w 1083502"/>
                  <a:gd name="connsiteY962" fmla="*/ 986225 h 1105118"/>
                  <a:gd name="connsiteX963" fmla="*/ 742494 w 1083502"/>
                  <a:gd name="connsiteY963" fmla="*/ 986213 h 1105118"/>
                  <a:gd name="connsiteX964" fmla="*/ 743644 w 1083502"/>
                  <a:gd name="connsiteY964" fmla="*/ 986042 h 1105118"/>
                  <a:gd name="connsiteX965" fmla="*/ 744684 w 1083502"/>
                  <a:gd name="connsiteY965" fmla="*/ 985814 h 1105118"/>
                  <a:gd name="connsiteX966" fmla="*/ 745417 w 1083502"/>
                  <a:gd name="connsiteY966" fmla="*/ 985532 h 1105118"/>
                  <a:gd name="connsiteX967" fmla="*/ 746337 w 1083502"/>
                  <a:gd name="connsiteY967" fmla="*/ 985131 h 1105118"/>
                  <a:gd name="connsiteX968" fmla="*/ 747054 w 1083502"/>
                  <a:gd name="connsiteY968" fmla="*/ 984790 h 1105118"/>
                  <a:gd name="connsiteX969" fmla="*/ 747955 w 1083502"/>
                  <a:gd name="connsiteY969" fmla="*/ 984427 h 1105118"/>
                  <a:gd name="connsiteX970" fmla="*/ 748787 w 1083502"/>
                  <a:gd name="connsiteY970" fmla="*/ 984112 h 1105118"/>
                  <a:gd name="connsiteX971" fmla="*/ 749619 w 1083502"/>
                  <a:gd name="connsiteY971" fmla="*/ 983605 h 1105118"/>
                  <a:gd name="connsiteX972" fmla="*/ 750017 w 1083502"/>
                  <a:gd name="connsiteY972" fmla="*/ 982697 h 1105118"/>
                  <a:gd name="connsiteX973" fmla="*/ 750749 w 1083502"/>
                  <a:gd name="connsiteY973" fmla="*/ 982267 h 1105118"/>
                  <a:gd name="connsiteX974" fmla="*/ 751407 w 1083502"/>
                  <a:gd name="connsiteY974" fmla="*/ 982311 h 1105118"/>
                  <a:gd name="connsiteX975" fmla="*/ 751861 w 1083502"/>
                  <a:gd name="connsiteY975" fmla="*/ 982225 h 1105118"/>
                  <a:gd name="connsiteX976" fmla="*/ 752338 w 1083502"/>
                  <a:gd name="connsiteY976" fmla="*/ 981881 h 1105118"/>
                  <a:gd name="connsiteX977" fmla="*/ 752846 w 1083502"/>
                  <a:gd name="connsiteY977" fmla="*/ 981126 h 1105118"/>
                  <a:gd name="connsiteX978" fmla="*/ 753321 w 1083502"/>
                  <a:gd name="connsiteY978" fmla="*/ 980330 h 1105118"/>
                  <a:gd name="connsiteX979" fmla="*/ 754063 w 1083502"/>
                  <a:gd name="connsiteY979" fmla="*/ 979525 h 1105118"/>
                  <a:gd name="connsiteX980" fmla="*/ 754779 w 1083502"/>
                  <a:gd name="connsiteY980" fmla="*/ 979040 h 1105118"/>
                  <a:gd name="connsiteX981" fmla="*/ 755338 w 1083502"/>
                  <a:gd name="connsiteY981" fmla="*/ 978725 h 1105118"/>
                  <a:gd name="connsiteX982" fmla="*/ 755954 w 1083502"/>
                  <a:gd name="connsiteY982" fmla="*/ 978615 h 1105118"/>
                  <a:gd name="connsiteX983" fmla="*/ 756750 w 1083502"/>
                  <a:gd name="connsiteY983" fmla="*/ 978632 h 1105118"/>
                  <a:gd name="connsiteX984" fmla="*/ 757347 w 1083502"/>
                  <a:gd name="connsiteY984" fmla="*/ 978657 h 1105118"/>
                  <a:gd name="connsiteX985" fmla="*/ 758211 w 1083502"/>
                  <a:gd name="connsiteY985" fmla="*/ 978519 h 1105118"/>
                  <a:gd name="connsiteX986" fmla="*/ 759114 w 1083502"/>
                  <a:gd name="connsiteY986" fmla="*/ 978176 h 1105118"/>
                  <a:gd name="connsiteX987" fmla="*/ 759624 w 1083502"/>
                  <a:gd name="connsiteY987" fmla="*/ 978172 h 1105118"/>
                  <a:gd name="connsiteX988" fmla="*/ 760713 w 1083502"/>
                  <a:gd name="connsiteY988" fmla="*/ 978266 h 1105118"/>
                  <a:gd name="connsiteX989" fmla="*/ 761627 w 1083502"/>
                  <a:gd name="connsiteY989" fmla="*/ 978269 h 1105118"/>
                  <a:gd name="connsiteX990" fmla="*/ 762677 w 1083502"/>
                  <a:gd name="connsiteY990" fmla="*/ 978224 h 1105118"/>
                  <a:gd name="connsiteX991" fmla="*/ 763432 w 1083502"/>
                  <a:gd name="connsiteY991" fmla="*/ 978115 h 1105118"/>
                  <a:gd name="connsiteX992" fmla="*/ 764629 w 1083502"/>
                  <a:gd name="connsiteY992" fmla="*/ 977878 h 1105118"/>
                  <a:gd name="connsiteX993" fmla="*/ 765991 w 1083502"/>
                  <a:gd name="connsiteY993" fmla="*/ 977685 h 1105118"/>
                  <a:gd name="connsiteX994" fmla="*/ 766630 w 1083502"/>
                  <a:gd name="connsiteY994" fmla="*/ 977665 h 1105118"/>
                  <a:gd name="connsiteX995" fmla="*/ 767218 w 1083502"/>
                  <a:gd name="connsiteY995" fmla="*/ 977566 h 1105118"/>
                  <a:gd name="connsiteX996" fmla="*/ 768161 w 1083502"/>
                  <a:gd name="connsiteY996" fmla="*/ 977723 h 1105118"/>
                  <a:gd name="connsiteX997" fmla="*/ 768703 w 1083502"/>
                  <a:gd name="connsiteY997" fmla="*/ 977874 h 1105118"/>
                  <a:gd name="connsiteX998" fmla="*/ 769539 w 1083502"/>
                  <a:gd name="connsiteY998" fmla="*/ 978092 h 1105118"/>
                  <a:gd name="connsiteX999" fmla="*/ 770403 w 1083502"/>
                  <a:gd name="connsiteY999" fmla="*/ 978233 h 1105118"/>
                  <a:gd name="connsiteX1000" fmla="*/ 771119 w 1083502"/>
                  <a:gd name="connsiteY1000" fmla="*/ 978193 h 1105118"/>
                  <a:gd name="connsiteX1001" fmla="*/ 771991 w 1083502"/>
                  <a:gd name="connsiteY1001" fmla="*/ 978002 h 1105118"/>
                  <a:gd name="connsiteX1002" fmla="*/ 772640 w 1083502"/>
                  <a:gd name="connsiteY1002" fmla="*/ 977798 h 1105118"/>
                  <a:gd name="connsiteX1003" fmla="*/ 773277 w 1083502"/>
                  <a:gd name="connsiteY1003" fmla="*/ 977495 h 1105118"/>
                  <a:gd name="connsiteX1004" fmla="*/ 773754 w 1083502"/>
                  <a:gd name="connsiteY1004" fmla="*/ 977117 h 1105118"/>
                  <a:gd name="connsiteX1005" fmla="*/ 774281 w 1083502"/>
                  <a:gd name="connsiteY1005" fmla="*/ 976705 h 1105118"/>
                  <a:gd name="connsiteX1006" fmla="*/ 774702 w 1083502"/>
                  <a:gd name="connsiteY1006" fmla="*/ 976067 h 1105118"/>
                  <a:gd name="connsiteX1007" fmla="*/ 775273 w 1083502"/>
                  <a:gd name="connsiteY1007" fmla="*/ 974682 h 1105118"/>
                  <a:gd name="connsiteX1008" fmla="*/ 775466 w 1083502"/>
                  <a:gd name="connsiteY1008" fmla="*/ 973919 h 1105118"/>
                  <a:gd name="connsiteX1009" fmla="*/ 775784 w 1083502"/>
                  <a:gd name="connsiteY1009" fmla="*/ 972920 h 1105118"/>
                  <a:gd name="connsiteX1010" fmla="*/ 776189 w 1083502"/>
                  <a:gd name="connsiteY1010" fmla="*/ 971642 h 1105118"/>
                  <a:gd name="connsiteX1011" fmla="*/ 776439 w 1083502"/>
                  <a:gd name="connsiteY1011" fmla="*/ 970627 h 1105118"/>
                  <a:gd name="connsiteX1012" fmla="*/ 776660 w 1083502"/>
                  <a:gd name="connsiteY1012" fmla="*/ 969581 h 1105118"/>
                  <a:gd name="connsiteX1013" fmla="*/ 776830 w 1083502"/>
                  <a:gd name="connsiteY1013" fmla="*/ 968682 h 1105118"/>
                  <a:gd name="connsiteX1014" fmla="*/ 776708 w 1083502"/>
                  <a:gd name="connsiteY1014" fmla="*/ 967820 h 1105118"/>
                  <a:gd name="connsiteX1015" fmla="*/ 776593 w 1083502"/>
                  <a:gd name="connsiteY1015" fmla="*/ 966662 h 1105118"/>
                  <a:gd name="connsiteX1016" fmla="*/ 776609 w 1083502"/>
                  <a:gd name="connsiteY1016" fmla="*/ 965773 h 1105118"/>
                  <a:gd name="connsiteX1017" fmla="*/ 776897 w 1083502"/>
                  <a:gd name="connsiteY1017" fmla="*/ 964633 h 1105118"/>
                  <a:gd name="connsiteX1018" fmla="*/ 776933 w 1083502"/>
                  <a:gd name="connsiteY1018" fmla="*/ 964109 h 1105118"/>
                  <a:gd name="connsiteX1019" fmla="*/ 777087 w 1083502"/>
                  <a:gd name="connsiteY1019" fmla="*/ 963393 h 1105118"/>
                  <a:gd name="connsiteX1020" fmla="*/ 777052 w 1083502"/>
                  <a:gd name="connsiteY1020" fmla="*/ 962591 h 1105118"/>
                  <a:gd name="connsiteX1021" fmla="*/ 776557 w 1083502"/>
                  <a:gd name="connsiteY1021" fmla="*/ 961820 h 1105118"/>
                  <a:gd name="connsiteX1022" fmla="*/ 775662 w 1083502"/>
                  <a:gd name="connsiteY1022" fmla="*/ 960947 h 1105118"/>
                  <a:gd name="connsiteX1023" fmla="*/ 774599 w 1083502"/>
                  <a:gd name="connsiteY1023" fmla="*/ 960439 h 1105118"/>
                  <a:gd name="connsiteX1024" fmla="*/ 773672 w 1083502"/>
                  <a:gd name="connsiteY1024" fmla="*/ 960019 h 1105118"/>
                  <a:gd name="connsiteX1025" fmla="*/ 772727 w 1083502"/>
                  <a:gd name="connsiteY1025" fmla="*/ 959550 h 1105118"/>
                  <a:gd name="connsiteX1026" fmla="*/ 772117 w 1083502"/>
                  <a:gd name="connsiteY1026" fmla="*/ 959042 h 1105118"/>
                  <a:gd name="connsiteX1027" fmla="*/ 772239 w 1083502"/>
                  <a:gd name="connsiteY1027" fmla="*/ 958317 h 1105118"/>
                  <a:gd name="connsiteX1028" fmla="*/ 772531 w 1083502"/>
                  <a:gd name="connsiteY1028" fmla="*/ 957890 h 1105118"/>
                  <a:gd name="connsiteX1029" fmla="*/ 773167 w 1083502"/>
                  <a:gd name="connsiteY1029" fmla="*/ 957472 h 1105118"/>
                  <a:gd name="connsiteX1030" fmla="*/ 773912 w 1083502"/>
                  <a:gd name="connsiteY1030" fmla="*/ 957119 h 1105118"/>
                  <a:gd name="connsiteX1031" fmla="*/ 774962 w 1083502"/>
                  <a:gd name="connsiteY1031" fmla="*/ 956718 h 1105118"/>
                  <a:gd name="connsiteX1032" fmla="*/ 776076 w 1083502"/>
                  <a:gd name="connsiteY1032" fmla="*/ 956218 h 1105118"/>
                  <a:gd name="connsiteX1033" fmla="*/ 776624 w 1083502"/>
                  <a:gd name="connsiteY1033" fmla="*/ 955935 h 1105118"/>
                  <a:gd name="connsiteX1034" fmla="*/ 777605 w 1083502"/>
                  <a:gd name="connsiteY1034" fmla="*/ 955680 h 1105118"/>
                  <a:gd name="connsiteX1035" fmla="*/ 778754 w 1083502"/>
                  <a:gd name="connsiteY1035" fmla="*/ 955598 h 1105118"/>
                  <a:gd name="connsiteX1036" fmla="*/ 779942 w 1083502"/>
                  <a:gd name="connsiteY1036" fmla="*/ 955463 h 1105118"/>
                  <a:gd name="connsiteX1037" fmla="*/ 781177 w 1083502"/>
                  <a:gd name="connsiteY1037" fmla="*/ 955321 h 1105118"/>
                  <a:gd name="connsiteX1038" fmla="*/ 782157 w 1083502"/>
                  <a:gd name="connsiteY1038" fmla="*/ 955174 h 1105118"/>
                  <a:gd name="connsiteX1039" fmla="*/ 783390 w 1083502"/>
                  <a:gd name="connsiteY1039" fmla="*/ 954653 h 1105118"/>
                  <a:gd name="connsiteX1040" fmla="*/ 783910 w 1083502"/>
                  <a:gd name="connsiteY1040" fmla="*/ 954333 h 1105118"/>
                  <a:gd name="connsiteX1041" fmla="*/ 784328 w 1083502"/>
                  <a:gd name="connsiteY1041" fmla="*/ 953613 h 1105118"/>
                  <a:gd name="connsiteX1042" fmla="*/ 784841 w 1083502"/>
                  <a:gd name="connsiteY1042" fmla="*/ 952268 h 1105118"/>
                  <a:gd name="connsiteX1043" fmla="*/ 785217 w 1083502"/>
                  <a:gd name="connsiteY1043" fmla="*/ 950961 h 1105118"/>
                  <a:gd name="connsiteX1044" fmla="*/ 785730 w 1083502"/>
                  <a:gd name="connsiteY1044" fmla="*/ 949944 h 1105118"/>
                  <a:gd name="connsiteX1045" fmla="*/ 786238 w 1083502"/>
                  <a:gd name="connsiteY1045" fmla="*/ 949411 h 1105118"/>
                  <a:gd name="connsiteX1046" fmla="*/ 787226 w 1083502"/>
                  <a:gd name="connsiteY1046" fmla="*/ 948720 h 1105118"/>
                  <a:gd name="connsiteX1047" fmla="*/ 788165 w 1083502"/>
                  <a:gd name="connsiteY1047" fmla="*/ 948106 h 1105118"/>
                  <a:gd name="connsiteX1048" fmla="*/ 789205 w 1083502"/>
                  <a:gd name="connsiteY1048" fmla="*/ 947740 h 1105118"/>
                  <a:gd name="connsiteX1049" fmla="*/ 790241 w 1083502"/>
                  <a:gd name="connsiteY1049" fmla="*/ 947406 h 1105118"/>
                  <a:gd name="connsiteX1050" fmla="*/ 791636 w 1083502"/>
                  <a:gd name="connsiteY1050" fmla="*/ 946938 h 1105118"/>
                  <a:gd name="connsiteX1051" fmla="*/ 792872 w 1083502"/>
                  <a:gd name="connsiteY1051" fmla="*/ 946658 h 1105118"/>
                  <a:gd name="connsiteX1052" fmla="*/ 793626 w 1083502"/>
                  <a:gd name="connsiteY1052" fmla="*/ 946656 h 1105118"/>
                  <a:gd name="connsiteX1053" fmla="*/ 795235 w 1083502"/>
                  <a:gd name="connsiteY1053" fmla="*/ 946736 h 1105118"/>
                  <a:gd name="connsiteX1054" fmla="*/ 796092 w 1083502"/>
                  <a:gd name="connsiteY1054" fmla="*/ 947253 h 1105118"/>
                  <a:gd name="connsiteX1055" fmla="*/ 797393 w 1083502"/>
                  <a:gd name="connsiteY1055" fmla="*/ 948223 h 1105118"/>
                  <a:gd name="connsiteX1056" fmla="*/ 798282 w 1083502"/>
                  <a:gd name="connsiteY1056" fmla="*/ 948980 h 1105118"/>
                  <a:gd name="connsiteX1057" fmla="*/ 799406 w 1083502"/>
                  <a:gd name="connsiteY1057" fmla="*/ 950104 h 1105118"/>
                  <a:gd name="connsiteX1058" fmla="*/ 800471 w 1083502"/>
                  <a:gd name="connsiteY1058" fmla="*/ 951058 h 1105118"/>
                  <a:gd name="connsiteX1059" fmla="*/ 801467 w 1083502"/>
                  <a:gd name="connsiteY1059" fmla="*/ 951844 h 1105118"/>
                  <a:gd name="connsiteX1060" fmla="*/ 802934 w 1083502"/>
                  <a:gd name="connsiteY1060" fmla="*/ 952791 h 1105118"/>
                  <a:gd name="connsiteX1061" fmla="*/ 804192 w 1083502"/>
                  <a:gd name="connsiteY1061" fmla="*/ 953375 h 1105118"/>
                  <a:gd name="connsiteX1062" fmla="*/ 805917 w 1083502"/>
                  <a:gd name="connsiteY1062" fmla="*/ 954005 h 1105118"/>
                  <a:gd name="connsiteX1063" fmla="*/ 807413 w 1083502"/>
                  <a:gd name="connsiteY1063" fmla="*/ 954846 h 1105118"/>
                  <a:gd name="connsiteX1064" fmla="*/ 809657 w 1083502"/>
                  <a:gd name="connsiteY1064" fmla="*/ 956275 h 1105118"/>
                  <a:gd name="connsiteX1065" fmla="*/ 811548 w 1083502"/>
                  <a:gd name="connsiteY1065" fmla="*/ 957123 h 1105118"/>
                  <a:gd name="connsiteX1066" fmla="*/ 812165 w 1083502"/>
                  <a:gd name="connsiteY1066" fmla="*/ 956859 h 1105118"/>
                  <a:gd name="connsiteX1067" fmla="*/ 812878 w 1083502"/>
                  <a:gd name="connsiteY1067" fmla="*/ 956073 h 1105118"/>
                  <a:gd name="connsiteX1068" fmla="*/ 813735 w 1083502"/>
                  <a:gd name="connsiteY1068" fmla="*/ 955286 h 1105118"/>
                  <a:gd name="connsiteX1069" fmla="*/ 814602 w 1083502"/>
                  <a:gd name="connsiteY1069" fmla="*/ 954140 h 1105118"/>
                  <a:gd name="connsiteX1070" fmla="*/ 815954 w 1083502"/>
                  <a:gd name="connsiteY1070" fmla="*/ 952564 h 1105118"/>
                  <a:gd name="connsiteX1071" fmla="*/ 816542 w 1083502"/>
                  <a:gd name="connsiteY1071" fmla="*/ 951462 h 1105118"/>
                  <a:gd name="connsiteX1072" fmla="*/ 817094 w 1083502"/>
                  <a:gd name="connsiteY1072" fmla="*/ 950659 h 1105118"/>
                  <a:gd name="connsiteX1073" fmla="*/ 817447 w 1083502"/>
                  <a:gd name="connsiteY1073" fmla="*/ 950188 h 1105118"/>
                  <a:gd name="connsiteX1074" fmla="*/ 818112 w 1083502"/>
                  <a:gd name="connsiteY1074" fmla="*/ 950039 h 1105118"/>
                  <a:gd name="connsiteX1075" fmla="*/ 818731 w 1083502"/>
                  <a:gd name="connsiteY1075" fmla="*/ 949856 h 1105118"/>
                  <a:gd name="connsiteX1076" fmla="*/ 819681 w 1083502"/>
                  <a:gd name="connsiteY1076" fmla="*/ 949308 h 1105118"/>
                  <a:gd name="connsiteX1077" fmla="*/ 820116 w 1083502"/>
                  <a:gd name="connsiteY1077" fmla="*/ 949035 h 1105118"/>
                  <a:gd name="connsiteX1078" fmla="*/ 820645 w 1083502"/>
                  <a:gd name="connsiteY1078" fmla="*/ 948650 h 1105118"/>
                  <a:gd name="connsiteX1079" fmla="*/ 821185 w 1083502"/>
                  <a:gd name="connsiteY1079" fmla="*/ 948419 h 1105118"/>
                  <a:gd name="connsiteX1080" fmla="*/ 821801 w 1083502"/>
                  <a:gd name="connsiteY1080" fmla="*/ 947751 h 1105118"/>
                  <a:gd name="connsiteX1081" fmla="*/ 822694 w 1083502"/>
                  <a:gd name="connsiteY1081" fmla="*/ 946967 h 1105118"/>
                  <a:gd name="connsiteX1082" fmla="*/ 823114 w 1083502"/>
                  <a:gd name="connsiteY1082" fmla="*/ 946630 h 1105118"/>
                  <a:gd name="connsiteX1083" fmla="*/ 823696 w 1083502"/>
                  <a:gd name="connsiteY1083" fmla="*/ 946120 h 1105118"/>
                  <a:gd name="connsiteX1084" fmla="*/ 824087 w 1083502"/>
                  <a:gd name="connsiteY1084" fmla="*/ 945711 h 1105118"/>
                  <a:gd name="connsiteX1085" fmla="*/ 824931 w 1083502"/>
                  <a:gd name="connsiteY1085" fmla="*/ 945385 h 1105118"/>
                  <a:gd name="connsiteX1086" fmla="*/ 826226 w 1083502"/>
                  <a:gd name="connsiteY1086" fmla="*/ 945269 h 1105118"/>
                  <a:gd name="connsiteX1087" fmla="*/ 827972 w 1083502"/>
                  <a:gd name="connsiteY1087" fmla="*/ 944929 h 1105118"/>
                  <a:gd name="connsiteX1088" fmla="*/ 829127 w 1083502"/>
                  <a:gd name="connsiteY1088" fmla="*/ 944629 h 1105118"/>
                  <a:gd name="connsiteX1089" fmla="*/ 830140 w 1083502"/>
                  <a:gd name="connsiteY1089" fmla="*/ 944822 h 1105118"/>
                  <a:gd name="connsiteX1090" fmla="*/ 830855 w 1083502"/>
                  <a:gd name="connsiteY1090" fmla="*/ 945101 h 1105118"/>
                  <a:gd name="connsiteX1091" fmla="*/ 831466 w 1083502"/>
                  <a:gd name="connsiteY1091" fmla="*/ 945538 h 1105118"/>
                  <a:gd name="connsiteX1092" fmla="*/ 832159 w 1083502"/>
                  <a:gd name="connsiteY1092" fmla="*/ 946222 h 1105118"/>
                  <a:gd name="connsiteX1093" fmla="*/ 832897 w 1083502"/>
                  <a:gd name="connsiteY1093" fmla="*/ 947257 h 1105118"/>
                  <a:gd name="connsiteX1094" fmla="*/ 833729 w 1083502"/>
                  <a:gd name="connsiteY1094" fmla="*/ 948541 h 1105118"/>
                  <a:gd name="connsiteX1095" fmla="*/ 834554 w 1083502"/>
                  <a:gd name="connsiteY1095" fmla="*/ 949709 h 1105118"/>
                  <a:gd name="connsiteX1096" fmla="*/ 835241 w 1083502"/>
                  <a:gd name="connsiteY1096" fmla="*/ 950570 h 1105118"/>
                  <a:gd name="connsiteX1097" fmla="*/ 835861 w 1083502"/>
                  <a:gd name="connsiteY1097" fmla="*/ 951392 h 1105118"/>
                  <a:gd name="connsiteX1098" fmla="*/ 836420 w 1083502"/>
                  <a:gd name="connsiteY1098" fmla="*/ 952011 h 1105118"/>
                  <a:gd name="connsiteX1099" fmla="*/ 837065 w 1083502"/>
                  <a:gd name="connsiteY1099" fmla="*/ 951999 h 1105118"/>
                  <a:gd name="connsiteX1100" fmla="*/ 837450 w 1083502"/>
                  <a:gd name="connsiteY1100" fmla="*/ 951777 h 1105118"/>
                  <a:gd name="connsiteX1101" fmla="*/ 837803 w 1083502"/>
                  <a:gd name="connsiteY1101" fmla="*/ 951295 h 1105118"/>
                  <a:gd name="connsiteX1102" fmla="*/ 838195 w 1083502"/>
                  <a:gd name="connsiteY1102" fmla="*/ 950926 h 1105118"/>
                  <a:gd name="connsiteX1103" fmla="*/ 838863 w 1083502"/>
                  <a:gd name="connsiteY1103" fmla="*/ 950637 h 1105118"/>
                  <a:gd name="connsiteX1104" fmla="*/ 839460 w 1083502"/>
                  <a:gd name="connsiteY1104" fmla="*/ 950444 h 1105118"/>
                  <a:gd name="connsiteX1105" fmla="*/ 840215 w 1083502"/>
                  <a:gd name="connsiteY1105" fmla="*/ 950007 h 1105118"/>
                  <a:gd name="connsiteX1106" fmla="*/ 840696 w 1083502"/>
                  <a:gd name="connsiteY1106" fmla="*/ 949883 h 1105118"/>
                  <a:gd name="connsiteX1107" fmla="*/ 841952 w 1083502"/>
                  <a:gd name="connsiteY1107" fmla="*/ 949844 h 1105118"/>
                  <a:gd name="connsiteX1108" fmla="*/ 843345 w 1083502"/>
                  <a:gd name="connsiteY1108" fmla="*/ 950018 h 1105118"/>
                  <a:gd name="connsiteX1109" fmla="*/ 844787 w 1083502"/>
                  <a:gd name="connsiteY1109" fmla="*/ 950249 h 1105118"/>
                  <a:gd name="connsiteX1110" fmla="*/ 846247 w 1083502"/>
                  <a:gd name="connsiteY1110" fmla="*/ 950278 h 1105118"/>
                  <a:gd name="connsiteX1111" fmla="*/ 846887 w 1083502"/>
                  <a:gd name="connsiteY1111" fmla="*/ 950772 h 1105118"/>
                  <a:gd name="connsiteX1112" fmla="*/ 847583 w 1083502"/>
                  <a:gd name="connsiteY1112" fmla="*/ 950955 h 1105118"/>
                  <a:gd name="connsiteX1113" fmla="*/ 848967 w 1083502"/>
                  <a:gd name="connsiteY1113" fmla="*/ 950634 h 1105118"/>
                  <a:gd name="connsiteX1114" fmla="*/ 849928 w 1083502"/>
                  <a:gd name="connsiteY1114" fmla="*/ 950325 h 1105118"/>
                  <a:gd name="connsiteX1115" fmla="*/ 850939 w 1083502"/>
                  <a:gd name="connsiteY1115" fmla="*/ 949999 h 1105118"/>
                  <a:gd name="connsiteX1116" fmla="*/ 851722 w 1083502"/>
                  <a:gd name="connsiteY1116" fmla="*/ 949822 h 1105118"/>
                  <a:gd name="connsiteX1117" fmla="*/ 852203 w 1083502"/>
                  <a:gd name="connsiteY1117" fmla="*/ 948961 h 1105118"/>
                  <a:gd name="connsiteX1118" fmla="*/ 852821 w 1083502"/>
                  <a:gd name="connsiteY1118" fmla="*/ 948499 h 1105118"/>
                  <a:gd name="connsiteX1119" fmla="*/ 853193 w 1083502"/>
                  <a:gd name="connsiteY1119" fmla="*/ 948161 h 1105118"/>
                  <a:gd name="connsiteX1120" fmla="*/ 853760 w 1083502"/>
                  <a:gd name="connsiteY1120" fmla="*/ 947406 h 1105118"/>
                  <a:gd name="connsiteX1121" fmla="*/ 854538 w 1083502"/>
                  <a:gd name="connsiteY1121" fmla="*/ 946935 h 1105118"/>
                  <a:gd name="connsiteX1122" fmla="*/ 855401 w 1083502"/>
                  <a:gd name="connsiteY1122" fmla="*/ 946296 h 1105118"/>
                  <a:gd name="connsiteX1123" fmla="*/ 855674 w 1083502"/>
                  <a:gd name="connsiteY1123" fmla="*/ 945853 h 1105118"/>
                  <a:gd name="connsiteX1124" fmla="*/ 856128 w 1083502"/>
                  <a:gd name="connsiteY1124" fmla="*/ 945099 h 1105118"/>
                  <a:gd name="connsiteX1125" fmla="*/ 856763 w 1083502"/>
                  <a:gd name="connsiteY1125" fmla="*/ 944209 h 1105118"/>
                  <a:gd name="connsiteX1126" fmla="*/ 857155 w 1083502"/>
                  <a:gd name="connsiteY1126" fmla="*/ 943725 h 1105118"/>
                  <a:gd name="connsiteX1127" fmla="*/ 858080 w 1083502"/>
                  <a:gd name="connsiteY1127" fmla="*/ 943397 h 1105118"/>
                  <a:gd name="connsiteX1128" fmla="*/ 858538 w 1083502"/>
                  <a:gd name="connsiteY1128" fmla="*/ 943127 h 1105118"/>
                  <a:gd name="connsiteX1129" fmla="*/ 858863 w 1083502"/>
                  <a:gd name="connsiteY1129" fmla="*/ 942170 h 1105118"/>
                  <a:gd name="connsiteX1130" fmla="*/ 859313 w 1083502"/>
                  <a:gd name="connsiteY1130" fmla="*/ 941175 h 1105118"/>
                  <a:gd name="connsiteX1131" fmla="*/ 859540 w 1083502"/>
                  <a:gd name="connsiteY1131" fmla="*/ 940468 h 1105118"/>
                  <a:gd name="connsiteX1132" fmla="*/ 859489 w 1083502"/>
                  <a:gd name="connsiteY1132" fmla="*/ 939579 h 1105118"/>
                  <a:gd name="connsiteX1133" fmla="*/ 859303 w 1083502"/>
                  <a:gd name="connsiteY1133" fmla="*/ 938073 h 1105118"/>
                  <a:gd name="connsiteX1134" fmla="*/ 859193 w 1083502"/>
                  <a:gd name="connsiteY1134" fmla="*/ 936972 h 1105118"/>
                  <a:gd name="connsiteX1135" fmla="*/ 859891 w 1083502"/>
                  <a:gd name="connsiteY1135" fmla="*/ 935899 h 1105118"/>
                  <a:gd name="connsiteX1136" fmla="*/ 861049 w 1083502"/>
                  <a:gd name="connsiteY1136" fmla="*/ 933928 h 1105118"/>
                  <a:gd name="connsiteX1137" fmla="*/ 862097 w 1083502"/>
                  <a:gd name="connsiteY1137" fmla="*/ 932448 h 1105118"/>
                  <a:gd name="connsiteX1138" fmla="*/ 863805 w 1083502"/>
                  <a:gd name="connsiteY1138" fmla="*/ 931462 h 1105118"/>
                  <a:gd name="connsiteX1139" fmla="*/ 864087 w 1083502"/>
                  <a:gd name="connsiteY1139" fmla="*/ 930903 h 1105118"/>
                  <a:gd name="connsiteX1140" fmla="*/ 864688 w 1083502"/>
                  <a:gd name="connsiteY1140" fmla="*/ 930072 h 1105118"/>
                  <a:gd name="connsiteX1141" fmla="*/ 865156 w 1083502"/>
                  <a:gd name="connsiteY1141" fmla="*/ 929484 h 1105118"/>
                  <a:gd name="connsiteX1142" fmla="*/ 866629 w 1083502"/>
                  <a:gd name="connsiteY1142" fmla="*/ 929734 h 1105118"/>
                  <a:gd name="connsiteX1143" fmla="*/ 867805 w 1083502"/>
                  <a:gd name="connsiteY1143" fmla="*/ 930698 h 1105118"/>
                  <a:gd name="connsiteX1144" fmla="*/ 868492 w 1083502"/>
                  <a:gd name="connsiteY1144" fmla="*/ 930961 h 1105118"/>
                  <a:gd name="connsiteX1145" fmla="*/ 868826 w 1083502"/>
                  <a:gd name="connsiteY1145" fmla="*/ 930390 h 1105118"/>
                  <a:gd name="connsiteX1146" fmla="*/ 872875 w 1083502"/>
                  <a:gd name="connsiteY1146" fmla="*/ 924206 h 1105118"/>
                  <a:gd name="connsiteX1147" fmla="*/ 873161 w 1083502"/>
                  <a:gd name="connsiteY1147" fmla="*/ 923114 h 1105118"/>
                  <a:gd name="connsiteX1148" fmla="*/ 873501 w 1083502"/>
                  <a:gd name="connsiteY1148" fmla="*/ 920321 h 1105118"/>
                  <a:gd name="connsiteX1149" fmla="*/ 873529 w 1083502"/>
                  <a:gd name="connsiteY1149" fmla="*/ 919397 h 1105118"/>
                  <a:gd name="connsiteX1150" fmla="*/ 873953 w 1083502"/>
                  <a:gd name="connsiteY1150" fmla="*/ 918882 h 1105118"/>
                  <a:gd name="connsiteX1151" fmla="*/ 874432 w 1083502"/>
                  <a:gd name="connsiteY1151" fmla="*/ 918475 h 1105118"/>
                  <a:gd name="connsiteX1152" fmla="*/ 875367 w 1083502"/>
                  <a:gd name="connsiteY1152" fmla="*/ 918224 h 1105118"/>
                  <a:gd name="connsiteX1153" fmla="*/ 876571 w 1083502"/>
                  <a:gd name="connsiteY1153" fmla="*/ 918050 h 1105118"/>
                  <a:gd name="connsiteX1154" fmla="*/ 877042 w 1083502"/>
                  <a:gd name="connsiteY1154" fmla="*/ 917277 h 1105118"/>
                  <a:gd name="connsiteX1155" fmla="*/ 877492 w 1083502"/>
                  <a:gd name="connsiteY1155" fmla="*/ 916628 h 1105118"/>
                  <a:gd name="connsiteX1156" fmla="*/ 877572 w 1083502"/>
                  <a:gd name="connsiteY1156" fmla="*/ 916195 h 1105118"/>
                  <a:gd name="connsiteX1157" fmla="*/ 878198 w 1083502"/>
                  <a:gd name="connsiteY1157" fmla="*/ 915035 h 1105118"/>
                  <a:gd name="connsiteX1158" fmla="*/ 878876 w 1083502"/>
                  <a:gd name="connsiteY1158" fmla="*/ 913762 h 1105118"/>
                  <a:gd name="connsiteX1159" fmla="*/ 879874 w 1083502"/>
                  <a:gd name="connsiteY1159" fmla="*/ 913585 h 1105118"/>
                  <a:gd name="connsiteX1160" fmla="*/ 880523 w 1083502"/>
                  <a:gd name="connsiteY1160" fmla="*/ 913121 h 1105118"/>
                  <a:gd name="connsiteX1161" fmla="*/ 881689 w 1083502"/>
                  <a:gd name="connsiteY1161" fmla="*/ 911829 h 1105118"/>
                  <a:gd name="connsiteX1162" fmla="*/ 886887 w 1083502"/>
                  <a:gd name="connsiteY1162" fmla="*/ 906694 h 1105118"/>
                  <a:gd name="connsiteX1163" fmla="*/ 887198 w 1083502"/>
                  <a:gd name="connsiteY1163" fmla="*/ 906103 h 1105118"/>
                  <a:gd name="connsiteX1164" fmla="*/ 888875 w 1083502"/>
                  <a:gd name="connsiteY1164" fmla="*/ 902906 h 1105118"/>
                  <a:gd name="connsiteX1165" fmla="*/ 889218 w 1083502"/>
                  <a:gd name="connsiteY1165" fmla="*/ 902404 h 1105118"/>
                  <a:gd name="connsiteX1166" fmla="*/ 891022 w 1083502"/>
                  <a:gd name="connsiteY1166" fmla="*/ 900433 h 1105118"/>
                  <a:gd name="connsiteX1167" fmla="*/ 891121 w 1083502"/>
                  <a:gd name="connsiteY1167" fmla="*/ 899668 h 1105118"/>
                  <a:gd name="connsiteX1168" fmla="*/ 891121 w 1083502"/>
                  <a:gd name="connsiteY1168" fmla="*/ 899168 h 1105118"/>
                  <a:gd name="connsiteX1169" fmla="*/ 891079 w 1083502"/>
                  <a:gd name="connsiteY1169" fmla="*/ 898298 h 1105118"/>
                  <a:gd name="connsiteX1170" fmla="*/ 891394 w 1083502"/>
                  <a:gd name="connsiteY1170" fmla="*/ 897399 h 1105118"/>
                  <a:gd name="connsiteX1171" fmla="*/ 893247 w 1083502"/>
                  <a:gd name="connsiteY1171" fmla="*/ 895254 h 1105118"/>
                  <a:gd name="connsiteX1172" fmla="*/ 893128 w 1083502"/>
                  <a:gd name="connsiteY1172" fmla="*/ 891446 h 1105118"/>
                  <a:gd name="connsiteX1173" fmla="*/ 893119 w 1083502"/>
                  <a:gd name="connsiteY1173" fmla="*/ 890993 h 1105118"/>
                  <a:gd name="connsiteX1174" fmla="*/ 893411 w 1083502"/>
                  <a:gd name="connsiteY1174" fmla="*/ 890201 h 1105118"/>
                  <a:gd name="connsiteX1175" fmla="*/ 893854 w 1083502"/>
                  <a:gd name="connsiteY1175" fmla="*/ 889138 h 1105118"/>
                  <a:gd name="connsiteX1176" fmla="*/ 894237 w 1083502"/>
                  <a:gd name="connsiteY1176" fmla="*/ 888392 h 1105118"/>
                  <a:gd name="connsiteX1177" fmla="*/ 894619 w 1083502"/>
                  <a:gd name="connsiteY1177" fmla="*/ 887902 h 1105118"/>
                  <a:gd name="connsiteX1178" fmla="*/ 895489 w 1083502"/>
                  <a:gd name="connsiteY1178" fmla="*/ 886868 h 1105118"/>
                  <a:gd name="connsiteX1179" fmla="*/ 896069 w 1083502"/>
                  <a:gd name="connsiteY1179" fmla="*/ 886479 h 1105118"/>
                  <a:gd name="connsiteX1180" fmla="*/ 896548 w 1083502"/>
                  <a:gd name="connsiteY1180" fmla="*/ 885214 h 1105118"/>
                  <a:gd name="connsiteX1181" fmla="*/ 897422 w 1083502"/>
                  <a:gd name="connsiteY1181" fmla="*/ 884767 h 1105118"/>
                  <a:gd name="connsiteX1182" fmla="*/ 898089 w 1083502"/>
                  <a:gd name="connsiteY1182" fmla="*/ 884411 h 1105118"/>
                  <a:gd name="connsiteX1183" fmla="*/ 899355 w 1083502"/>
                  <a:gd name="connsiteY1183" fmla="*/ 884469 h 1105118"/>
                  <a:gd name="connsiteX1184" fmla="*/ 901675 w 1083502"/>
                  <a:gd name="connsiteY1184" fmla="*/ 884225 h 1105118"/>
                  <a:gd name="connsiteX1185" fmla="*/ 902845 w 1083502"/>
                  <a:gd name="connsiteY1185" fmla="*/ 882950 h 1105118"/>
                  <a:gd name="connsiteX1186" fmla="*/ 903785 w 1083502"/>
                  <a:gd name="connsiteY1186" fmla="*/ 881647 h 1105118"/>
                  <a:gd name="connsiteX1187" fmla="*/ 904784 w 1083502"/>
                  <a:gd name="connsiteY1187" fmla="*/ 881036 h 1105118"/>
                  <a:gd name="connsiteX1188" fmla="*/ 905589 w 1083502"/>
                  <a:gd name="connsiteY1188" fmla="*/ 880456 h 1105118"/>
                  <a:gd name="connsiteX1189" fmla="*/ 906589 w 1083502"/>
                  <a:gd name="connsiteY1189" fmla="*/ 879546 h 1105118"/>
                  <a:gd name="connsiteX1190" fmla="*/ 907520 w 1083502"/>
                  <a:gd name="connsiteY1190" fmla="*/ 878252 h 1105118"/>
                  <a:gd name="connsiteX1191" fmla="*/ 908684 w 1083502"/>
                  <a:gd name="connsiteY1191" fmla="*/ 876647 h 1105118"/>
                  <a:gd name="connsiteX1192" fmla="*/ 909549 w 1083502"/>
                  <a:gd name="connsiteY1192" fmla="*/ 875632 h 1105118"/>
                  <a:gd name="connsiteX1193" fmla="*/ 907770 w 1083502"/>
                  <a:gd name="connsiteY1193" fmla="*/ 875357 h 1105118"/>
                  <a:gd name="connsiteX1194" fmla="*/ 904392 w 1083502"/>
                  <a:gd name="connsiteY1194" fmla="*/ 874894 h 1105118"/>
                  <a:gd name="connsiteX1195" fmla="*/ 901939 w 1083502"/>
                  <a:gd name="connsiteY1195" fmla="*/ 874230 h 1105118"/>
                  <a:gd name="connsiteX1196" fmla="*/ 899428 w 1083502"/>
                  <a:gd name="connsiteY1196" fmla="*/ 873132 h 1105118"/>
                  <a:gd name="connsiteX1197" fmla="*/ 897563 w 1083502"/>
                  <a:gd name="connsiteY1197" fmla="*/ 872262 h 1105118"/>
                  <a:gd name="connsiteX1198" fmla="*/ 896394 w 1083502"/>
                  <a:gd name="connsiteY1198" fmla="*/ 871617 h 1105118"/>
                  <a:gd name="connsiteX1199" fmla="*/ 895462 w 1083502"/>
                  <a:gd name="connsiteY1199" fmla="*/ 870554 h 1105118"/>
                  <a:gd name="connsiteX1200" fmla="*/ 894441 w 1083502"/>
                  <a:gd name="connsiteY1200" fmla="*/ 869957 h 1105118"/>
                  <a:gd name="connsiteX1201" fmla="*/ 892596 w 1083502"/>
                  <a:gd name="connsiteY1201" fmla="*/ 870104 h 1105118"/>
                  <a:gd name="connsiteX1202" fmla="*/ 890514 w 1083502"/>
                  <a:gd name="connsiteY1202" fmla="*/ 869835 h 1105118"/>
                  <a:gd name="connsiteX1203" fmla="*/ 886896 w 1083502"/>
                  <a:gd name="connsiteY1203" fmla="*/ 869276 h 1105118"/>
                  <a:gd name="connsiteX1204" fmla="*/ 884797 w 1083502"/>
                  <a:gd name="connsiteY1204" fmla="*/ 869365 h 1105118"/>
                  <a:gd name="connsiteX1205" fmla="*/ 883717 w 1083502"/>
                  <a:gd name="connsiteY1205" fmla="*/ 869539 h 1105118"/>
                  <a:gd name="connsiteX1206" fmla="*/ 882372 w 1083502"/>
                  <a:gd name="connsiteY1206" fmla="*/ 870110 h 1105118"/>
                  <a:gd name="connsiteX1207" fmla="*/ 880982 w 1083502"/>
                  <a:gd name="connsiteY1207" fmla="*/ 870990 h 1105118"/>
                  <a:gd name="connsiteX1208" fmla="*/ 879765 w 1083502"/>
                  <a:gd name="connsiteY1208" fmla="*/ 871686 h 1105118"/>
                  <a:gd name="connsiteX1209" fmla="*/ 878687 w 1083502"/>
                  <a:gd name="connsiteY1209" fmla="*/ 871841 h 1105118"/>
                  <a:gd name="connsiteX1210" fmla="*/ 878233 w 1083502"/>
                  <a:gd name="connsiteY1210" fmla="*/ 871812 h 1105118"/>
                  <a:gd name="connsiteX1211" fmla="*/ 876153 w 1083502"/>
                  <a:gd name="connsiteY1211" fmla="*/ 871863 h 1105118"/>
                  <a:gd name="connsiteX1212" fmla="*/ 874701 w 1083502"/>
                  <a:gd name="connsiteY1212" fmla="*/ 871930 h 1105118"/>
                  <a:gd name="connsiteX1213" fmla="*/ 873241 w 1083502"/>
                  <a:gd name="connsiteY1213" fmla="*/ 872117 h 1105118"/>
                  <a:gd name="connsiteX1214" fmla="*/ 872014 w 1083502"/>
                  <a:gd name="connsiteY1214" fmla="*/ 872434 h 1105118"/>
                  <a:gd name="connsiteX1215" fmla="*/ 871189 w 1083502"/>
                  <a:gd name="connsiteY1215" fmla="*/ 872688 h 1105118"/>
                  <a:gd name="connsiteX1216" fmla="*/ 869776 w 1083502"/>
                  <a:gd name="connsiteY1216" fmla="*/ 873106 h 1105118"/>
                  <a:gd name="connsiteX1217" fmla="*/ 868581 w 1083502"/>
                  <a:gd name="connsiteY1217" fmla="*/ 873155 h 1105118"/>
                  <a:gd name="connsiteX1218" fmla="*/ 867686 w 1083502"/>
                  <a:gd name="connsiteY1218" fmla="*/ 873125 h 1105118"/>
                  <a:gd name="connsiteX1219" fmla="*/ 866482 w 1083502"/>
                  <a:gd name="connsiteY1219" fmla="*/ 873125 h 1105118"/>
                  <a:gd name="connsiteX1220" fmla="*/ 865295 w 1083502"/>
                  <a:gd name="connsiteY1220" fmla="*/ 874201 h 1105118"/>
                  <a:gd name="connsiteX1221" fmla="*/ 864058 w 1083502"/>
                  <a:gd name="connsiteY1221" fmla="*/ 874994 h 1105118"/>
                  <a:gd name="connsiteX1222" fmla="*/ 862969 w 1083502"/>
                  <a:gd name="connsiteY1222" fmla="*/ 875697 h 1105118"/>
                  <a:gd name="connsiteX1223" fmla="*/ 861833 w 1083502"/>
                  <a:gd name="connsiteY1223" fmla="*/ 876580 h 1105118"/>
                  <a:gd name="connsiteX1224" fmla="*/ 860559 w 1083502"/>
                  <a:gd name="connsiteY1224" fmla="*/ 877023 h 1105118"/>
                  <a:gd name="connsiteX1225" fmla="*/ 859389 w 1083502"/>
                  <a:gd name="connsiteY1225" fmla="*/ 877537 h 1105118"/>
                  <a:gd name="connsiteX1226" fmla="*/ 858271 w 1083502"/>
                  <a:gd name="connsiteY1226" fmla="*/ 877887 h 1105118"/>
                  <a:gd name="connsiteX1227" fmla="*/ 857341 w 1083502"/>
                  <a:gd name="connsiteY1227" fmla="*/ 877945 h 1105118"/>
                  <a:gd name="connsiteX1228" fmla="*/ 856378 w 1083502"/>
                  <a:gd name="connsiteY1228" fmla="*/ 878042 h 1105118"/>
                  <a:gd name="connsiteX1229" fmla="*/ 854994 w 1083502"/>
                  <a:gd name="connsiteY1229" fmla="*/ 878767 h 1105118"/>
                  <a:gd name="connsiteX1230" fmla="*/ 853966 w 1083502"/>
                  <a:gd name="connsiteY1230" fmla="*/ 879521 h 1105118"/>
                  <a:gd name="connsiteX1231" fmla="*/ 853386 w 1083502"/>
                  <a:gd name="connsiteY1231" fmla="*/ 880006 h 1105118"/>
                  <a:gd name="connsiteX1232" fmla="*/ 852563 w 1083502"/>
                  <a:gd name="connsiteY1232" fmla="*/ 880838 h 1105118"/>
                  <a:gd name="connsiteX1233" fmla="*/ 852005 w 1083502"/>
                  <a:gd name="connsiteY1233" fmla="*/ 880963 h 1105118"/>
                  <a:gd name="connsiteX1234" fmla="*/ 851386 w 1083502"/>
                  <a:gd name="connsiteY1234" fmla="*/ 881418 h 1105118"/>
                  <a:gd name="connsiteX1235" fmla="*/ 850711 w 1083502"/>
                  <a:gd name="connsiteY1235" fmla="*/ 882045 h 1105118"/>
                  <a:gd name="connsiteX1236" fmla="*/ 850100 w 1083502"/>
                  <a:gd name="connsiteY1236" fmla="*/ 881910 h 1105118"/>
                  <a:gd name="connsiteX1237" fmla="*/ 849562 w 1083502"/>
                  <a:gd name="connsiteY1237" fmla="*/ 881746 h 1105118"/>
                  <a:gd name="connsiteX1238" fmla="*/ 848589 w 1083502"/>
                  <a:gd name="connsiteY1238" fmla="*/ 881477 h 1105118"/>
                  <a:gd name="connsiteX1239" fmla="*/ 847696 w 1083502"/>
                  <a:gd name="connsiteY1239" fmla="*/ 880763 h 1105118"/>
                  <a:gd name="connsiteX1240" fmla="*/ 847577 w 1083502"/>
                  <a:gd name="connsiteY1240" fmla="*/ 880221 h 1105118"/>
                  <a:gd name="connsiteX1241" fmla="*/ 847529 w 1083502"/>
                  <a:gd name="connsiteY1241" fmla="*/ 879778 h 1105118"/>
                  <a:gd name="connsiteX1242" fmla="*/ 847825 w 1083502"/>
                  <a:gd name="connsiteY1242" fmla="*/ 879091 h 1105118"/>
                  <a:gd name="connsiteX1243" fmla="*/ 848136 w 1083502"/>
                  <a:gd name="connsiteY1243" fmla="*/ 878471 h 1105118"/>
                  <a:gd name="connsiteX1244" fmla="*/ 848411 w 1083502"/>
                  <a:gd name="connsiteY1244" fmla="*/ 877768 h 1105118"/>
                  <a:gd name="connsiteX1245" fmla="*/ 848440 w 1083502"/>
                  <a:gd name="connsiteY1245" fmla="*/ 876905 h 1105118"/>
                  <a:gd name="connsiteX1246" fmla="*/ 848274 w 1083502"/>
                  <a:gd name="connsiteY1246" fmla="*/ 875912 h 1105118"/>
                  <a:gd name="connsiteX1247" fmla="*/ 847888 w 1083502"/>
                  <a:gd name="connsiteY1247" fmla="*/ 875004 h 1105118"/>
                  <a:gd name="connsiteX1248" fmla="*/ 847438 w 1083502"/>
                  <a:gd name="connsiteY1248" fmla="*/ 874374 h 1105118"/>
                  <a:gd name="connsiteX1249" fmla="*/ 847024 w 1083502"/>
                  <a:gd name="connsiteY1249" fmla="*/ 873825 h 1105118"/>
                  <a:gd name="connsiteX1250" fmla="*/ 846476 w 1083502"/>
                  <a:gd name="connsiteY1250" fmla="*/ 873186 h 1105118"/>
                  <a:gd name="connsiteX1251" fmla="*/ 845730 w 1083502"/>
                  <a:gd name="connsiteY1251" fmla="*/ 872281 h 1105118"/>
                  <a:gd name="connsiteX1252" fmla="*/ 845493 w 1083502"/>
                  <a:gd name="connsiteY1252" fmla="*/ 870974 h 1105118"/>
                  <a:gd name="connsiteX1253" fmla="*/ 845532 w 1083502"/>
                  <a:gd name="connsiteY1253" fmla="*/ 870300 h 1105118"/>
                  <a:gd name="connsiteX1254" fmla="*/ 845423 w 1083502"/>
                  <a:gd name="connsiteY1254" fmla="*/ 868984 h 1105118"/>
                  <a:gd name="connsiteX1255" fmla="*/ 844931 w 1083502"/>
                  <a:gd name="connsiteY1255" fmla="*/ 867854 h 1105118"/>
                  <a:gd name="connsiteX1256" fmla="*/ 844803 w 1083502"/>
                  <a:gd name="connsiteY1256" fmla="*/ 867255 h 1105118"/>
                  <a:gd name="connsiteX1257" fmla="*/ 844771 w 1083502"/>
                  <a:gd name="connsiteY1257" fmla="*/ 866636 h 1105118"/>
                  <a:gd name="connsiteX1258" fmla="*/ 845262 w 1083502"/>
                  <a:gd name="connsiteY1258" fmla="*/ 865490 h 1105118"/>
                  <a:gd name="connsiteX1259" fmla="*/ 845770 w 1083502"/>
                  <a:gd name="connsiteY1259" fmla="*/ 864771 h 1105118"/>
                  <a:gd name="connsiteX1260" fmla="*/ 846190 w 1083502"/>
                  <a:gd name="connsiteY1260" fmla="*/ 863894 h 1105118"/>
                  <a:gd name="connsiteX1261" fmla="*/ 846337 w 1083502"/>
                  <a:gd name="connsiteY1261" fmla="*/ 862755 h 1105118"/>
                  <a:gd name="connsiteX1262" fmla="*/ 846078 w 1083502"/>
                  <a:gd name="connsiteY1262" fmla="*/ 861920 h 1105118"/>
                  <a:gd name="connsiteX1263" fmla="*/ 845946 w 1083502"/>
                  <a:gd name="connsiteY1263" fmla="*/ 861126 h 1105118"/>
                  <a:gd name="connsiteX1264" fmla="*/ 846064 w 1083502"/>
                  <a:gd name="connsiteY1264" fmla="*/ 860112 h 1105118"/>
                  <a:gd name="connsiteX1265" fmla="*/ 846556 w 1083502"/>
                  <a:gd name="connsiteY1265" fmla="*/ 858773 h 1105118"/>
                  <a:gd name="connsiteX1266" fmla="*/ 846732 w 1083502"/>
                  <a:gd name="connsiteY1266" fmla="*/ 857819 h 1105118"/>
                  <a:gd name="connsiteX1267" fmla="*/ 846761 w 1083502"/>
                  <a:gd name="connsiteY1267" fmla="*/ 856561 h 1105118"/>
                  <a:gd name="connsiteX1268" fmla="*/ 846772 w 1083502"/>
                  <a:gd name="connsiteY1268" fmla="*/ 855632 h 1105118"/>
                  <a:gd name="connsiteX1269" fmla="*/ 846861 w 1083502"/>
                  <a:gd name="connsiteY1269" fmla="*/ 854117 h 1105118"/>
                  <a:gd name="connsiteX1270" fmla="*/ 846921 w 1083502"/>
                  <a:gd name="connsiteY1270" fmla="*/ 852911 h 1105118"/>
                  <a:gd name="connsiteX1271" fmla="*/ 846990 w 1083502"/>
                  <a:gd name="connsiteY1271" fmla="*/ 851905 h 1105118"/>
                  <a:gd name="connsiteX1272" fmla="*/ 847153 w 1083502"/>
                  <a:gd name="connsiteY1272" fmla="*/ 850842 h 1105118"/>
                  <a:gd name="connsiteX1273" fmla="*/ 847282 w 1083502"/>
                  <a:gd name="connsiteY1273" fmla="*/ 849808 h 1105118"/>
                  <a:gd name="connsiteX1274" fmla="*/ 847268 w 1083502"/>
                  <a:gd name="connsiteY1274" fmla="*/ 848774 h 1105118"/>
                  <a:gd name="connsiteX1275" fmla="*/ 847369 w 1083502"/>
                  <a:gd name="connsiteY1275" fmla="*/ 847779 h 1105118"/>
                  <a:gd name="connsiteX1276" fmla="*/ 847779 w 1083502"/>
                  <a:gd name="connsiteY1276" fmla="*/ 846566 h 1105118"/>
                  <a:gd name="connsiteX1277" fmla="*/ 848350 w 1083502"/>
                  <a:gd name="connsiteY1277" fmla="*/ 845371 h 1105118"/>
                  <a:gd name="connsiteX1278" fmla="*/ 849153 w 1083502"/>
                  <a:gd name="connsiteY1278" fmla="*/ 844526 h 1105118"/>
                  <a:gd name="connsiteX1279" fmla="*/ 850001 w 1083502"/>
                  <a:gd name="connsiteY1279" fmla="*/ 844167 h 1105118"/>
                  <a:gd name="connsiteX1280" fmla="*/ 850535 w 1083502"/>
                  <a:gd name="connsiteY1280" fmla="*/ 843958 h 1105118"/>
                  <a:gd name="connsiteX1281" fmla="*/ 851562 w 1083502"/>
                  <a:gd name="connsiteY1281" fmla="*/ 843637 h 1105118"/>
                  <a:gd name="connsiteX1282" fmla="*/ 852506 w 1083502"/>
                  <a:gd name="connsiteY1282" fmla="*/ 843355 h 1105118"/>
                  <a:gd name="connsiteX1283" fmla="*/ 853571 w 1083502"/>
                  <a:gd name="connsiteY1283" fmla="*/ 842931 h 1105118"/>
                  <a:gd name="connsiteX1284" fmla="*/ 854313 w 1083502"/>
                  <a:gd name="connsiteY1284" fmla="*/ 842568 h 1105118"/>
                  <a:gd name="connsiteX1285" fmla="*/ 855074 w 1083502"/>
                  <a:gd name="connsiteY1285" fmla="*/ 841939 h 1105118"/>
                  <a:gd name="connsiteX1286" fmla="*/ 855370 w 1083502"/>
                  <a:gd name="connsiteY1286" fmla="*/ 840568 h 1105118"/>
                  <a:gd name="connsiteX1287" fmla="*/ 855273 w 1083502"/>
                  <a:gd name="connsiteY1287" fmla="*/ 839271 h 1105118"/>
                  <a:gd name="connsiteX1288" fmla="*/ 855132 w 1083502"/>
                  <a:gd name="connsiteY1288" fmla="*/ 838429 h 1105118"/>
                  <a:gd name="connsiteX1289" fmla="*/ 855155 w 1083502"/>
                  <a:gd name="connsiteY1289" fmla="*/ 836863 h 1105118"/>
                  <a:gd name="connsiteX1290" fmla="*/ 854876 w 1083502"/>
                  <a:gd name="connsiteY1290" fmla="*/ 835237 h 1105118"/>
                  <a:gd name="connsiteX1291" fmla="*/ 854865 w 1083502"/>
                  <a:gd name="connsiteY1291" fmla="*/ 833835 h 1105118"/>
                  <a:gd name="connsiteX1292" fmla="*/ 854924 w 1083502"/>
                  <a:gd name="connsiteY1292" fmla="*/ 831960 h 1105118"/>
                  <a:gd name="connsiteX1293" fmla="*/ 854794 w 1083502"/>
                  <a:gd name="connsiteY1293" fmla="*/ 830615 h 1105118"/>
                  <a:gd name="connsiteX1294" fmla="*/ 854657 w 1083502"/>
                  <a:gd name="connsiteY1294" fmla="*/ 829407 h 1105118"/>
                  <a:gd name="connsiteX1295" fmla="*/ 854361 w 1083502"/>
                  <a:gd name="connsiteY1295" fmla="*/ 828312 h 1105118"/>
                  <a:gd name="connsiteX1296" fmla="*/ 853838 w 1083502"/>
                  <a:gd name="connsiteY1296" fmla="*/ 827541 h 1105118"/>
                  <a:gd name="connsiteX1297" fmla="*/ 852275 w 1083502"/>
                  <a:gd name="connsiteY1297" fmla="*/ 826688 h 1105118"/>
                  <a:gd name="connsiteX1298" fmla="*/ 850707 w 1083502"/>
                  <a:gd name="connsiteY1298" fmla="*/ 825766 h 1105118"/>
                  <a:gd name="connsiteX1299" fmla="*/ 842883 w 1083502"/>
                  <a:gd name="connsiteY1299" fmla="*/ 821255 h 1105118"/>
                  <a:gd name="connsiteX1300" fmla="*/ 841185 w 1083502"/>
                  <a:gd name="connsiteY1300" fmla="*/ 819973 h 1105118"/>
                  <a:gd name="connsiteX1301" fmla="*/ 840070 w 1083502"/>
                  <a:gd name="connsiteY1301" fmla="*/ 819152 h 1105118"/>
                  <a:gd name="connsiteX1302" fmla="*/ 839103 w 1083502"/>
                  <a:gd name="connsiteY1302" fmla="*/ 818189 h 1105118"/>
                  <a:gd name="connsiteX1303" fmla="*/ 838748 w 1083502"/>
                  <a:gd name="connsiteY1303" fmla="*/ 817412 h 1105118"/>
                  <a:gd name="connsiteX1304" fmla="*/ 838580 w 1083502"/>
                  <a:gd name="connsiteY1304" fmla="*/ 816523 h 1105118"/>
                  <a:gd name="connsiteX1305" fmla="*/ 838433 w 1083502"/>
                  <a:gd name="connsiteY1305" fmla="*/ 815380 h 1105118"/>
                  <a:gd name="connsiteX1306" fmla="*/ 838273 w 1083502"/>
                  <a:gd name="connsiteY1306" fmla="*/ 814342 h 1105118"/>
                  <a:gd name="connsiteX1307" fmla="*/ 838288 w 1083502"/>
                  <a:gd name="connsiteY1307" fmla="*/ 813611 h 1105118"/>
                  <a:gd name="connsiteX1308" fmla="*/ 838481 w 1083502"/>
                  <a:gd name="connsiteY1308" fmla="*/ 812936 h 1105118"/>
                  <a:gd name="connsiteX1309" fmla="*/ 839326 w 1083502"/>
                  <a:gd name="connsiteY1309" fmla="*/ 811976 h 1105118"/>
                  <a:gd name="connsiteX1310" fmla="*/ 840080 w 1083502"/>
                  <a:gd name="connsiteY1310" fmla="*/ 810858 h 1105118"/>
                  <a:gd name="connsiteX1311" fmla="*/ 840580 w 1083502"/>
                  <a:gd name="connsiteY1311" fmla="*/ 809783 h 1105118"/>
                  <a:gd name="connsiteX1312" fmla="*/ 840660 w 1083502"/>
                  <a:gd name="connsiteY1312" fmla="*/ 808438 h 1105118"/>
                  <a:gd name="connsiteX1313" fmla="*/ 840876 w 1083502"/>
                  <a:gd name="connsiteY1313" fmla="*/ 807377 h 1105118"/>
                  <a:gd name="connsiteX1314" fmla="*/ 841130 w 1083502"/>
                  <a:gd name="connsiteY1314" fmla="*/ 806537 h 1105118"/>
                  <a:gd name="connsiteX1315" fmla="*/ 841721 w 1083502"/>
                  <a:gd name="connsiteY1315" fmla="*/ 805429 h 1105118"/>
                  <a:gd name="connsiteX1316" fmla="*/ 842614 w 1083502"/>
                  <a:gd name="connsiteY1316" fmla="*/ 804482 h 1105118"/>
                  <a:gd name="connsiteX1317" fmla="*/ 843759 w 1083502"/>
                  <a:gd name="connsiteY1317" fmla="*/ 803438 h 1105118"/>
                  <a:gd name="connsiteX1318" fmla="*/ 844902 w 1083502"/>
                  <a:gd name="connsiteY1318" fmla="*/ 802112 h 1105118"/>
                  <a:gd name="connsiteX1319" fmla="*/ 845583 w 1083502"/>
                  <a:gd name="connsiteY1319" fmla="*/ 800735 h 1105118"/>
                  <a:gd name="connsiteX1320" fmla="*/ 846421 w 1083502"/>
                  <a:gd name="connsiteY1320" fmla="*/ 799000 h 1105118"/>
                  <a:gd name="connsiteX1321" fmla="*/ 846688 w 1083502"/>
                  <a:gd name="connsiteY1321" fmla="*/ 797796 h 1105118"/>
                  <a:gd name="connsiteX1322" fmla="*/ 846553 w 1083502"/>
                  <a:gd name="connsiteY1322" fmla="*/ 796182 h 1105118"/>
                  <a:gd name="connsiteX1323" fmla="*/ 845911 w 1083502"/>
                  <a:gd name="connsiteY1323" fmla="*/ 794522 h 1105118"/>
                  <a:gd name="connsiteX1324" fmla="*/ 844877 w 1083502"/>
                  <a:gd name="connsiteY1324" fmla="*/ 792493 h 1105118"/>
                  <a:gd name="connsiteX1325" fmla="*/ 844081 w 1083502"/>
                  <a:gd name="connsiteY1325" fmla="*/ 791270 h 1105118"/>
                  <a:gd name="connsiteX1326" fmla="*/ 843001 w 1083502"/>
                  <a:gd name="connsiteY1326" fmla="*/ 789957 h 1105118"/>
                  <a:gd name="connsiteX1327" fmla="*/ 842202 w 1083502"/>
                  <a:gd name="connsiteY1327" fmla="*/ 789127 h 1105118"/>
                  <a:gd name="connsiteX1328" fmla="*/ 840950 w 1083502"/>
                  <a:gd name="connsiteY1328" fmla="*/ 788148 h 1105118"/>
                  <a:gd name="connsiteX1329" fmla="*/ 840395 w 1083502"/>
                  <a:gd name="connsiteY1329" fmla="*/ 787663 h 1105118"/>
                  <a:gd name="connsiteX1330" fmla="*/ 840481 w 1083502"/>
                  <a:gd name="connsiteY1330" fmla="*/ 786697 h 1105118"/>
                  <a:gd name="connsiteX1331" fmla="*/ 840542 w 1083502"/>
                  <a:gd name="connsiteY1331" fmla="*/ 785505 h 1105118"/>
                  <a:gd name="connsiteX1332" fmla="*/ 840389 w 1083502"/>
                  <a:gd name="connsiteY1332" fmla="*/ 783852 h 1105118"/>
                  <a:gd name="connsiteX1333" fmla="*/ 839823 w 1083502"/>
                  <a:gd name="connsiteY1333" fmla="*/ 782032 h 1105118"/>
                  <a:gd name="connsiteX1334" fmla="*/ 839511 w 1083502"/>
                  <a:gd name="connsiteY1334" fmla="*/ 780742 h 1105118"/>
                  <a:gd name="connsiteX1335" fmla="*/ 839364 w 1083502"/>
                  <a:gd name="connsiteY1335" fmla="*/ 779467 h 1105118"/>
                  <a:gd name="connsiteX1336" fmla="*/ 839229 w 1083502"/>
                  <a:gd name="connsiteY1336" fmla="*/ 777838 h 1105118"/>
                  <a:gd name="connsiteX1337" fmla="*/ 839197 w 1083502"/>
                  <a:gd name="connsiteY1337" fmla="*/ 776060 h 1105118"/>
                  <a:gd name="connsiteX1338" fmla="*/ 839013 w 1083502"/>
                  <a:gd name="connsiteY1338" fmla="*/ 774569 h 1105118"/>
                  <a:gd name="connsiteX1339" fmla="*/ 838889 w 1083502"/>
                  <a:gd name="connsiteY1339" fmla="*/ 773103 h 1105118"/>
                  <a:gd name="connsiteX1340" fmla="*/ 838975 w 1083502"/>
                  <a:gd name="connsiteY1340" fmla="*/ 771873 h 1105118"/>
                  <a:gd name="connsiteX1341" fmla="*/ 839502 w 1083502"/>
                  <a:gd name="connsiteY1341" fmla="*/ 770072 h 1105118"/>
                  <a:gd name="connsiteX1342" fmla="*/ 839884 w 1083502"/>
                  <a:gd name="connsiteY1342" fmla="*/ 768999 h 1105118"/>
                  <a:gd name="connsiteX1343" fmla="*/ 840204 w 1083502"/>
                  <a:gd name="connsiteY1343" fmla="*/ 767224 h 1105118"/>
                  <a:gd name="connsiteX1344" fmla="*/ 840265 w 1083502"/>
                  <a:gd name="connsiteY1344" fmla="*/ 765843 h 1105118"/>
                  <a:gd name="connsiteX1345" fmla="*/ 840889 w 1083502"/>
                  <a:gd name="connsiteY1345" fmla="*/ 764167 h 1105118"/>
                  <a:gd name="connsiteX1346" fmla="*/ 842083 w 1083502"/>
                  <a:gd name="connsiteY1346" fmla="*/ 762282 h 1105118"/>
                  <a:gd name="connsiteX1347" fmla="*/ 843124 w 1083502"/>
                  <a:gd name="connsiteY1347" fmla="*/ 761246 h 1105118"/>
                  <a:gd name="connsiteX1348" fmla="*/ 844061 w 1083502"/>
                  <a:gd name="connsiteY1348" fmla="*/ 759736 h 1105118"/>
                  <a:gd name="connsiteX1349" fmla="*/ 844790 w 1083502"/>
                  <a:gd name="connsiteY1349" fmla="*/ 758446 h 1105118"/>
                  <a:gd name="connsiteX1350" fmla="*/ 845833 w 1083502"/>
                  <a:gd name="connsiteY1350" fmla="*/ 756897 h 1105118"/>
                  <a:gd name="connsiteX1351" fmla="*/ 847327 w 1083502"/>
                  <a:gd name="connsiteY1351" fmla="*/ 755713 h 1105118"/>
                  <a:gd name="connsiteX1352" fmla="*/ 848505 w 1083502"/>
                  <a:gd name="connsiteY1352" fmla="*/ 754794 h 1105118"/>
                  <a:gd name="connsiteX1353" fmla="*/ 849770 w 1083502"/>
                  <a:gd name="connsiteY1353" fmla="*/ 753983 h 1105118"/>
                  <a:gd name="connsiteX1354" fmla="*/ 851468 w 1083502"/>
                  <a:gd name="connsiteY1354" fmla="*/ 752964 h 1105118"/>
                  <a:gd name="connsiteX1355" fmla="*/ 852859 w 1083502"/>
                  <a:gd name="connsiteY1355" fmla="*/ 752287 h 1105118"/>
                  <a:gd name="connsiteX1356" fmla="*/ 853623 w 1083502"/>
                  <a:gd name="connsiteY1356" fmla="*/ 751542 h 1105118"/>
                  <a:gd name="connsiteX1357" fmla="*/ 854872 w 1083502"/>
                  <a:gd name="connsiteY1357" fmla="*/ 749898 h 1105118"/>
                  <a:gd name="connsiteX1358" fmla="*/ 856687 w 1083502"/>
                  <a:gd name="connsiteY1358" fmla="*/ 748126 h 1105118"/>
                  <a:gd name="connsiteX1359" fmla="*/ 858204 w 1083502"/>
                  <a:gd name="connsiteY1359" fmla="*/ 746341 h 1105118"/>
                  <a:gd name="connsiteX1360" fmla="*/ 859277 w 1083502"/>
                  <a:gd name="connsiteY1360" fmla="*/ 745159 h 1105118"/>
                  <a:gd name="connsiteX1361" fmla="*/ 860032 w 1083502"/>
                  <a:gd name="connsiteY1361" fmla="*/ 744103 h 1105118"/>
                  <a:gd name="connsiteX1362" fmla="*/ 860725 w 1083502"/>
                  <a:gd name="connsiteY1362" fmla="*/ 743211 h 1105118"/>
                  <a:gd name="connsiteX1363" fmla="*/ 861406 w 1083502"/>
                  <a:gd name="connsiteY1363" fmla="*/ 741746 h 1105118"/>
                  <a:gd name="connsiteX1364" fmla="*/ 861593 w 1083502"/>
                  <a:gd name="connsiteY1364" fmla="*/ 740549 h 1105118"/>
                  <a:gd name="connsiteX1365" fmla="*/ 861734 w 1083502"/>
                  <a:gd name="connsiteY1365" fmla="*/ 738975 h 1105118"/>
                  <a:gd name="connsiteX1366" fmla="*/ 861996 w 1083502"/>
                  <a:gd name="connsiteY1366" fmla="*/ 738231 h 1105118"/>
                  <a:gd name="connsiteX1367" fmla="*/ 862687 w 1083502"/>
                  <a:gd name="connsiteY1367" fmla="*/ 736863 h 1105118"/>
                  <a:gd name="connsiteX1368" fmla="*/ 862799 w 1083502"/>
                  <a:gd name="connsiteY1368" fmla="*/ 736189 h 1105118"/>
                  <a:gd name="connsiteX1369" fmla="*/ 862858 w 1083502"/>
                  <a:gd name="connsiteY1369" fmla="*/ 735241 h 1105118"/>
                  <a:gd name="connsiteX1370" fmla="*/ 862906 w 1083502"/>
                  <a:gd name="connsiteY1370" fmla="*/ 734015 h 1105118"/>
                  <a:gd name="connsiteX1371" fmla="*/ 862931 w 1083502"/>
                  <a:gd name="connsiteY1371" fmla="*/ 733212 h 1105118"/>
                  <a:gd name="connsiteX1372" fmla="*/ 863226 w 1083502"/>
                  <a:gd name="connsiteY1372" fmla="*/ 732162 h 1105118"/>
                  <a:gd name="connsiteX1373" fmla="*/ 863343 w 1083502"/>
                  <a:gd name="connsiteY1373" fmla="*/ 731224 h 1105118"/>
                  <a:gd name="connsiteX1374" fmla="*/ 863416 w 1083502"/>
                  <a:gd name="connsiteY1374" fmla="*/ 730412 h 1105118"/>
                  <a:gd name="connsiteX1375" fmla="*/ 863381 w 1083502"/>
                  <a:gd name="connsiteY1375" fmla="*/ 729930 h 1105118"/>
                  <a:gd name="connsiteX1376" fmla="*/ 863024 w 1083502"/>
                  <a:gd name="connsiteY1376" fmla="*/ 729201 h 1105118"/>
                  <a:gd name="connsiteX1377" fmla="*/ 862578 w 1083502"/>
                  <a:gd name="connsiteY1377" fmla="*/ 728531 h 1105118"/>
                  <a:gd name="connsiteX1378" fmla="*/ 863532 w 1083502"/>
                  <a:gd name="connsiteY1378" fmla="*/ 727629 h 1105118"/>
                  <a:gd name="connsiteX1379" fmla="*/ 863425 w 1083502"/>
                  <a:gd name="connsiteY1379" fmla="*/ 726537 h 1105118"/>
                  <a:gd name="connsiteX1380" fmla="*/ 863120 w 1083502"/>
                  <a:gd name="connsiteY1380" fmla="*/ 725301 h 1105118"/>
                  <a:gd name="connsiteX1381" fmla="*/ 862709 w 1083502"/>
                  <a:gd name="connsiteY1381" fmla="*/ 724074 h 1105118"/>
                  <a:gd name="connsiteX1382" fmla="*/ 862299 w 1083502"/>
                  <a:gd name="connsiteY1382" fmla="*/ 722934 h 1105118"/>
                  <a:gd name="connsiteX1383" fmla="*/ 861826 w 1083502"/>
                  <a:gd name="connsiteY1383" fmla="*/ 721897 h 1105118"/>
                  <a:gd name="connsiteX1384" fmla="*/ 861246 w 1083502"/>
                  <a:gd name="connsiteY1384" fmla="*/ 720851 h 1105118"/>
                  <a:gd name="connsiteX1385" fmla="*/ 860265 w 1083502"/>
                  <a:gd name="connsiteY1385" fmla="*/ 719521 h 1105118"/>
                  <a:gd name="connsiteX1386" fmla="*/ 859547 w 1083502"/>
                  <a:gd name="connsiteY1386" fmla="*/ 718628 h 1105118"/>
                  <a:gd name="connsiteX1387" fmla="*/ 858908 w 1083502"/>
                  <a:gd name="connsiteY1387" fmla="*/ 717630 h 1105118"/>
                  <a:gd name="connsiteX1388" fmla="*/ 858343 w 1083502"/>
                  <a:gd name="connsiteY1388" fmla="*/ 716168 h 1105118"/>
                  <a:gd name="connsiteX1389" fmla="*/ 858103 w 1083502"/>
                  <a:gd name="connsiteY1389" fmla="*/ 714605 h 1105118"/>
                  <a:gd name="connsiteX1390" fmla="*/ 857967 w 1083502"/>
                  <a:gd name="connsiteY1390" fmla="*/ 713052 h 1105118"/>
                  <a:gd name="connsiteX1391" fmla="*/ 857910 w 1083502"/>
                  <a:gd name="connsiteY1391" fmla="*/ 711924 h 1105118"/>
                  <a:gd name="connsiteX1392" fmla="*/ 857794 w 1083502"/>
                  <a:gd name="connsiteY1392" fmla="*/ 710659 h 1105118"/>
                  <a:gd name="connsiteX1393" fmla="*/ 857405 w 1083502"/>
                  <a:gd name="connsiteY1393" fmla="*/ 709211 h 1105118"/>
                  <a:gd name="connsiteX1394" fmla="*/ 857219 w 1083502"/>
                  <a:gd name="connsiteY1394" fmla="*/ 708186 h 1105118"/>
                  <a:gd name="connsiteX1395" fmla="*/ 857170 w 1083502"/>
                  <a:gd name="connsiteY1395" fmla="*/ 707146 h 1105118"/>
                  <a:gd name="connsiteX1396" fmla="*/ 857082 w 1083502"/>
                  <a:gd name="connsiteY1396" fmla="*/ 706190 h 1105118"/>
                  <a:gd name="connsiteX1397" fmla="*/ 856946 w 1083502"/>
                  <a:gd name="connsiteY1397" fmla="*/ 704967 h 1105118"/>
                  <a:gd name="connsiteX1398" fmla="*/ 856853 w 1083502"/>
                  <a:gd name="connsiteY1398" fmla="*/ 704289 h 1105118"/>
                  <a:gd name="connsiteX1399" fmla="*/ 856859 w 1083502"/>
                  <a:gd name="connsiteY1399" fmla="*/ 703490 h 1105118"/>
                  <a:gd name="connsiteX1400" fmla="*/ 857010 w 1083502"/>
                  <a:gd name="connsiteY1400" fmla="*/ 702289 h 1105118"/>
                  <a:gd name="connsiteX1401" fmla="*/ 857254 w 1083502"/>
                  <a:gd name="connsiteY1401" fmla="*/ 701316 h 1105118"/>
                  <a:gd name="connsiteX1402" fmla="*/ 857462 w 1083502"/>
                  <a:gd name="connsiteY1402" fmla="*/ 700074 h 1105118"/>
                  <a:gd name="connsiteX1403" fmla="*/ 857659 w 1083502"/>
                  <a:gd name="connsiteY1403" fmla="*/ 699143 h 1105118"/>
                  <a:gd name="connsiteX1404" fmla="*/ 857727 w 1083502"/>
                  <a:gd name="connsiteY1404" fmla="*/ 698305 h 1105118"/>
                  <a:gd name="connsiteX1405" fmla="*/ 857534 w 1083502"/>
                  <a:gd name="connsiteY1405" fmla="*/ 696856 h 1105118"/>
                  <a:gd name="connsiteX1406" fmla="*/ 857367 w 1083502"/>
                  <a:gd name="connsiteY1406" fmla="*/ 695784 h 1105118"/>
                  <a:gd name="connsiteX1407" fmla="*/ 857142 w 1083502"/>
                  <a:gd name="connsiteY1407" fmla="*/ 694752 h 1105118"/>
                  <a:gd name="connsiteX1408" fmla="*/ 857033 w 1083502"/>
                  <a:gd name="connsiteY1408" fmla="*/ 693710 h 1105118"/>
                  <a:gd name="connsiteX1409" fmla="*/ 856946 w 1083502"/>
                  <a:gd name="connsiteY1409" fmla="*/ 692563 h 1105118"/>
                  <a:gd name="connsiteX1410" fmla="*/ 856876 w 1083502"/>
                  <a:gd name="connsiteY1410" fmla="*/ 691741 h 1105118"/>
                  <a:gd name="connsiteX1411" fmla="*/ 856529 w 1083502"/>
                  <a:gd name="connsiteY1411" fmla="*/ 690804 h 1105118"/>
                  <a:gd name="connsiteX1412" fmla="*/ 856792 w 1083502"/>
                  <a:gd name="connsiteY1412" fmla="*/ 690172 h 1105118"/>
                  <a:gd name="connsiteX1413" fmla="*/ 857416 w 1083502"/>
                  <a:gd name="connsiteY1413" fmla="*/ 689831 h 1105118"/>
                  <a:gd name="connsiteX1414" fmla="*/ 858368 w 1083502"/>
                  <a:gd name="connsiteY1414" fmla="*/ 689587 h 1105118"/>
                  <a:gd name="connsiteX1415" fmla="*/ 859893 w 1083502"/>
                  <a:gd name="connsiteY1415" fmla="*/ 689430 h 1105118"/>
                  <a:gd name="connsiteX1416" fmla="*/ 861133 w 1083502"/>
                  <a:gd name="connsiteY1416" fmla="*/ 689462 h 1105118"/>
                  <a:gd name="connsiteX1417" fmla="*/ 861967 w 1083502"/>
                  <a:gd name="connsiteY1417" fmla="*/ 689516 h 1105118"/>
                  <a:gd name="connsiteX1418" fmla="*/ 862940 w 1083502"/>
                  <a:gd name="connsiteY1418" fmla="*/ 689594 h 1105118"/>
                  <a:gd name="connsiteX1419" fmla="*/ 863736 w 1083502"/>
                  <a:gd name="connsiteY1419" fmla="*/ 689590 h 1105118"/>
                  <a:gd name="connsiteX1420" fmla="*/ 864614 w 1083502"/>
                  <a:gd name="connsiteY1420" fmla="*/ 689609 h 1105118"/>
                  <a:gd name="connsiteX1421" fmla="*/ 865654 w 1083502"/>
                  <a:gd name="connsiteY1421" fmla="*/ 689648 h 1105118"/>
                  <a:gd name="connsiteX1422" fmla="*/ 866656 w 1083502"/>
                  <a:gd name="connsiteY1422" fmla="*/ 689667 h 1105118"/>
                  <a:gd name="connsiteX1423" fmla="*/ 867831 w 1083502"/>
                  <a:gd name="connsiteY1423" fmla="*/ 689253 h 1105118"/>
                  <a:gd name="connsiteX1424" fmla="*/ 868707 w 1083502"/>
                  <a:gd name="connsiteY1424" fmla="*/ 689067 h 1105118"/>
                  <a:gd name="connsiteX1425" fmla="*/ 869298 w 1083502"/>
                  <a:gd name="connsiteY1425" fmla="*/ 688919 h 1105118"/>
                  <a:gd name="connsiteX1426" fmla="*/ 870039 w 1083502"/>
                  <a:gd name="connsiteY1426" fmla="*/ 688627 h 1105118"/>
                  <a:gd name="connsiteX1427" fmla="*/ 871029 w 1083502"/>
                  <a:gd name="connsiteY1427" fmla="*/ 688077 h 1105118"/>
                  <a:gd name="connsiteX1428" fmla="*/ 871924 w 1083502"/>
                  <a:gd name="connsiteY1428" fmla="*/ 687731 h 1105118"/>
                  <a:gd name="connsiteX1429" fmla="*/ 872567 w 1083502"/>
                  <a:gd name="connsiteY1429" fmla="*/ 687329 h 1105118"/>
                  <a:gd name="connsiteX1430" fmla="*/ 872993 w 1083502"/>
                  <a:gd name="connsiteY1430" fmla="*/ 687028 h 1105118"/>
                  <a:gd name="connsiteX1431" fmla="*/ 873741 w 1083502"/>
                  <a:gd name="connsiteY1431" fmla="*/ 686842 h 1105118"/>
                  <a:gd name="connsiteX1432" fmla="*/ 874162 w 1083502"/>
                  <a:gd name="connsiteY1432" fmla="*/ 687028 h 1105118"/>
                  <a:gd name="connsiteX1433" fmla="*/ 875292 w 1083502"/>
                  <a:gd name="connsiteY1433" fmla="*/ 687192 h 1105118"/>
                  <a:gd name="connsiteX1434" fmla="*/ 876002 w 1083502"/>
                  <a:gd name="connsiteY1434" fmla="*/ 687140 h 1105118"/>
                  <a:gd name="connsiteX1435" fmla="*/ 876532 w 1083502"/>
                  <a:gd name="connsiteY1435" fmla="*/ 686934 h 1105118"/>
                  <a:gd name="connsiteX1436" fmla="*/ 876911 w 1083502"/>
                  <a:gd name="connsiteY1436" fmla="*/ 686409 h 1105118"/>
                  <a:gd name="connsiteX1437" fmla="*/ 877466 w 1083502"/>
                  <a:gd name="connsiteY1437" fmla="*/ 685873 h 1105118"/>
                  <a:gd name="connsiteX1438" fmla="*/ 877926 w 1083502"/>
                  <a:gd name="connsiteY1438" fmla="*/ 685348 h 1105118"/>
                  <a:gd name="connsiteX1439" fmla="*/ 878523 w 1083502"/>
                  <a:gd name="connsiteY1439" fmla="*/ 684514 h 1105118"/>
                  <a:gd name="connsiteX1440" fmla="*/ 878872 w 1083502"/>
                  <a:gd name="connsiteY1440" fmla="*/ 683959 h 1105118"/>
                  <a:gd name="connsiteX1441" fmla="*/ 879338 w 1083502"/>
                  <a:gd name="connsiteY1441" fmla="*/ 683579 h 1105118"/>
                  <a:gd name="connsiteX1442" fmla="*/ 880208 w 1083502"/>
                  <a:gd name="connsiteY1442" fmla="*/ 683037 h 1105118"/>
                  <a:gd name="connsiteX1443" fmla="*/ 880645 w 1083502"/>
                  <a:gd name="connsiteY1443" fmla="*/ 682654 h 1105118"/>
                  <a:gd name="connsiteX1444" fmla="*/ 881328 w 1083502"/>
                  <a:gd name="connsiteY1444" fmla="*/ 682035 h 1105118"/>
                  <a:gd name="connsiteX1445" fmla="*/ 881866 w 1083502"/>
                  <a:gd name="connsiteY1445" fmla="*/ 681499 h 1105118"/>
                  <a:gd name="connsiteX1446" fmla="*/ 882542 w 1083502"/>
                  <a:gd name="connsiteY1446" fmla="*/ 680456 h 1105118"/>
                  <a:gd name="connsiteX1447" fmla="*/ 883091 w 1083502"/>
                  <a:gd name="connsiteY1447" fmla="*/ 679711 h 1105118"/>
                  <a:gd name="connsiteX1448" fmla="*/ 883580 w 1083502"/>
                  <a:gd name="connsiteY1448" fmla="*/ 678895 h 1105118"/>
                  <a:gd name="connsiteX1449" fmla="*/ 884194 w 1083502"/>
                  <a:gd name="connsiteY1449" fmla="*/ 678555 h 1105118"/>
                  <a:gd name="connsiteX1450" fmla="*/ 884969 w 1083502"/>
                  <a:gd name="connsiteY1450" fmla="*/ 678551 h 1105118"/>
                  <a:gd name="connsiteX1451" fmla="*/ 885833 w 1083502"/>
                  <a:gd name="connsiteY1451" fmla="*/ 678500 h 1105118"/>
                  <a:gd name="connsiteX1452" fmla="*/ 886377 w 1083502"/>
                  <a:gd name="connsiteY1452" fmla="*/ 678381 h 1105118"/>
                  <a:gd name="connsiteX1453" fmla="*/ 887217 w 1083502"/>
                  <a:gd name="connsiteY1453" fmla="*/ 677828 h 1105118"/>
                  <a:gd name="connsiteX1454" fmla="*/ 887744 w 1083502"/>
                  <a:gd name="connsiteY1454" fmla="*/ 677364 h 1105118"/>
                  <a:gd name="connsiteX1455" fmla="*/ 888139 w 1083502"/>
                  <a:gd name="connsiteY1455" fmla="*/ 676962 h 1105118"/>
                  <a:gd name="connsiteX1456" fmla="*/ 889083 w 1083502"/>
                  <a:gd name="connsiteY1456" fmla="*/ 676876 h 1105118"/>
                  <a:gd name="connsiteX1457" fmla="*/ 889085 w 1083502"/>
                  <a:gd name="connsiteY1457" fmla="*/ 675534 h 1105118"/>
                  <a:gd name="connsiteX1458" fmla="*/ 888955 w 1083502"/>
                  <a:gd name="connsiteY1458" fmla="*/ 675004 h 1105118"/>
                  <a:gd name="connsiteX1459" fmla="*/ 889317 w 1083502"/>
                  <a:gd name="connsiteY1459" fmla="*/ 674120 h 1105118"/>
                  <a:gd name="connsiteX1460" fmla="*/ 889635 w 1083502"/>
                  <a:gd name="connsiteY1460" fmla="*/ 673594 h 1105118"/>
                  <a:gd name="connsiteX1461" fmla="*/ 890213 w 1083502"/>
                  <a:gd name="connsiteY1461" fmla="*/ 672855 h 1105118"/>
                  <a:gd name="connsiteX1462" fmla="*/ 890663 w 1083502"/>
                  <a:gd name="connsiteY1462" fmla="*/ 672204 h 1105118"/>
                  <a:gd name="connsiteX1463" fmla="*/ 891192 w 1083502"/>
                  <a:gd name="connsiteY1463" fmla="*/ 671227 h 1105118"/>
                  <a:gd name="connsiteX1464" fmla="*/ 891800 w 1083502"/>
                  <a:gd name="connsiteY1464" fmla="*/ 670325 h 1105118"/>
                  <a:gd name="connsiteX1465" fmla="*/ 892480 w 1083502"/>
                  <a:gd name="connsiteY1465" fmla="*/ 669031 h 1105118"/>
                  <a:gd name="connsiteX1466" fmla="*/ 892862 w 1083502"/>
                  <a:gd name="connsiteY1466" fmla="*/ 668138 h 1105118"/>
                  <a:gd name="connsiteX1467" fmla="*/ 893084 w 1083502"/>
                  <a:gd name="connsiteY1467" fmla="*/ 667619 h 1105118"/>
                  <a:gd name="connsiteX1468" fmla="*/ 893562 w 1083502"/>
                  <a:gd name="connsiteY1468" fmla="*/ 666961 h 1105118"/>
                  <a:gd name="connsiteX1469" fmla="*/ 894155 w 1083502"/>
                  <a:gd name="connsiteY1469" fmla="*/ 666630 h 1105118"/>
                  <a:gd name="connsiteX1470" fmla="*/ 894766 w 1083502"/>
                  <a:gd name="connsiteY1470" fmla="*/ 666508 h 1105118"/>
                  <a:gd name="connsiteX1471" fmla="*/ 895720 w 1083502"/>
                  <a:gd name="connsiteY1471" fmla="*/ 666459 h 1105118"/>
                  <a:gd name="connsiteX1472" fmla="*/ 896259 w 1083502"/>
                  <a:gd name="connsiteY1472" fmla="*/ 666434 h 1105118"/>
                  <a:gd name="connsiteX1473" fmla="*/ 896754 w 1083502"/>
                  <a:gd name="connsiteY1473" fmla="*/ 666363 h 1105118"/>
                  <a:gd name="connsiteX1474" fmla="*/ 897132 w 1083502"/>
                  <a:gd name="connsiteY1474" fmla="*/ 665577 h 1105118"/>
                  <a:gd name="connsiteX1475" fmla="*/ 897495 w 1083502"/>
                  <a:gd name="connsiteY1475" fmla="*/ 664810 h 1105118"/>
                  <a:gd name="connsiteX1476" fmla="*/ 898012 w 1083502"/>
                  <a:gd name="connsiteY1476" fmla="*/ 664070 h 1105118"/>
                  <a:gd name="connsiteX1477" fmla="*/ 898391 w 1083502"/>
                  <a:gd name="connsiteY1477" fmla="*/ 663476 h 1105118"/>
                  <a:gd name="connsiteX1478" fmla="*/ 898859 w 1083502"/>
                  <a:gd name="connsiteY1478" fmla="*/ 662982 h 1105118"/>
                  <a:gd name="connsiteX1479" fmla="*/ 899618 w 1083502"/>
                  <a:gd name="connsiteY1479" fmla="*/ 662734 h 1105118"/>
                  <a:gd name="connsiteX1480" fmla="*/ 900446 w 1083502"/>
                  <a:gd name="connsiteY1480" fmla="*/ 662600 h 1105118"/>
                  <a:gd name="connsiteX1481" fmla="*/ 901490 w 1083502"/>
                  <a:gd name="connsiteY1481" fmla="*/ 662465 h 1105118"/>
                  <a:gd name="connsiteX1482" fmla="*/ 902206 w 1083502"/>
                  <a:gd name="connsiteY1482" fmla="*/ 662423 h 1105118"/>
                  <a:gd name="connsiteX1483" fmla="*/ 903268 w 1083502"/>
                  <a:gd name="connsiteY1483" fmla="*/ 662318 h 1105118"/>
                  <a:gd name="connsiteX1484" fmla="*/ 904097 w 1083502"/>
                  <a:gd name="connsiteY1484" fmla="*/ 662150 h 1105118"/>
                  <a:gd name="connsiteX1485" fmla="*/ 904681 w 1083502"/>
                  <a:gd name="connsiteY1485" fmla="*/ 661685 h 1105118"/>
                  <a:gd name="connsiteX1486" fmla="*/ 905307 w 1083502"/>
                  <a:gd name="connsiteY1486" fmla="*/ 660763 h 1105118"/>
                  <a:gd name="connsiteX1487" fmla="*/ 906024 w 1083502"/>
                  <a:gd name="connsiteY1487" fmla="*/ 660076 h 1105118"/>
                  <a:gd name="connsiteX1488" fmla="*/ 906894 w 1083502"/>
                  <a:gd name="connsiteY1488" fmla="*/ 659354 h 1105118"/>
                  <a:gd name="connsiteX1489" fmla="*/ 907718 w 1083502"/>
                  <a:gd name="connsiteY1489" fmla="*/ 658639 h 1105118"/>
                  <a:gd name="connsiteX1490" fmla="*/ 908508 w 1083502"/>
                  <a:gd name="connsiteY1490" fmla="*/ 658183 h 1105118"/>
                  <a:gd name="connsiteX1491" fmla="*/ 909333 w 1083502"/>
                  <a:gd name="connsiteY1491" fmla="*/ 658009 h 1105118"/>
                  <a:gd name="connsiteX1492" fmla="*/ 909917 w 1083502"/>
                  <a:gd name="connsiteY1492" fmla="*/ 657771 h 1105118"/>
                  <a:gd name="connsiteX1493" fmla="*/ 910522 w 1083502"/>
                  <a:gd name="connsiteY1493" fmla="*/ 657122 h 1105118"/>
                  <a:gd name="connsiteX1494" fmla="*/ 911029 w 1083502"/>
                  <a:gd name="connsiteY1494" fmla="*/ 656529 h 1105118"/>
                  <a:gd name="connsiteX1495" fmla="*/ 911686 w 1083502"/>
                  <a:gd name="connsiteY1495" fmla="*/ 655582 h 1105118"/>
                  <a:gd name="connsiteX1496" fmla="*/ 912245 w 1083502"/>
                  <a:gd name="connsiteY1496" fmla="*/ 654834 h 1105118"/>
                  <a:gd name="connsiteX1497" fmla="*/ 912769 w 1083502"/>
                  <a:gd name="connsiteY1497" fmla="*/ 654445 h 1105118"/>
                  <a:gd name="connsiteX1498" fmla="*/ 913482 w 1083502"/>
                  <a:gd name="connsiteY1498" fmla="*/ 653970 h 1105118"/>
                  <a:gd name="connsiteX1499" fmla="*/ 914380 w 1083502"/>
                  <a:gd name="connsiteY1499" fmla="*/ 653582 h 1105118"/>
                  <a:gd name="connsiteX1500" fmla="*/ 914561 w 1083502"/>
                  <a:gd name="connsiteY1500" fmla="*/ 653044 h 1105118"/>
                  <a:gd name="connsiteX1501" fmla="*/ 914634 w 1083502"/>
                  <a:gd name="connsiteY1501" fmla="*/ 652458 h 1105118"/>
                  <a:gd name="connsiteX1502" fmla="*/ 914182 w 1083502"/>
                  <a:gd name="connsiteY1502" fmla="*/ 651487 h 1105118"/>
                  <a:gd name="connsiteX1503" fmla="*/ 913638 w 1083502"/>
                  <a:gd name="connsiteY1503" fmla="*/ 650733 h 1105118"/>
                  <a:gd name="connsiteX1504" fmla="*/ 912930 w 1083502"/>
                  <a:gd name="connsiteY1504" fmla="*/ 649857 h 1105118"/>
                  <a:gd name="connsiteX1505" fmla="*/ 912335 w 1083502"/>
                  <a:gd name="connsiteY1505" fmla="*/ 649275 h 1105118"/>
                  <a:gd name="connsiteX1506" fmla="*/ 911909 w 1083502"/>
                  <a:gd name="connsiteY1506" fmla="*/ 648777 h 1105118"/>
                  <a:gd name="connsiteX1507" fmla="*/ 912031 w 1083502"/>
                  <a:gd name="connsiteY1507" fmla="*/ 648306 h 1105118"/>
                  <a:gd name="connsiteX1508" fmla="*/ 912508 w 1083502"/>
                  <a:gd name="connsiteY1508" fmla="*/ 648457 h 1105118"/>
                  <a:gd name="connsiteX1509" fmla="*/ 913244 w 1083502"/>
                  <a:gd name="connsiteY1509" fmla="*/ 648810 h 1105118"/>
                  <a:gd name="connsiteX1510" fmla="*/ 913909 w 1083502"/>
                  <a:gd name="connsiteY1510" fmla="*/ 649153 h 1105118"/>
                  <a:gd name="connsiteX1511" fmla="*/ 914371 w 1083502"/>
                  <a:gd name="connsiteY1511" fmla="*/ 649323 h 1105118"/>
                  <a:gd name="connsiteX1512" fmla="*/ 915054 w 1083502"/>
                  <a:gd name="connsiteY1512" fmla="*/ 648691 h 1105118"/>
                  <a:gd name="connsiteX1513" fmla="*/ 915510 w 1083502"/>
                  <a:gd name="connsiteY1513" fmla="*/ 648068 h 1105118"/>
                  <a:gd name="connsiteX1514" fmla="*/ 916721 w 1083502"/>
                  <a:gd name="connsiteY1514" fmla="*/ 646906 h 1105118"/>
                  <a:gd name="connsiteX1515" fmla="*/ 917857 w 1083502"/>
                  <a:gd name="connsiteY1515" fmla="*/ 646424 h 1105118"/>
                  <a:gd name="connsiteX1516" fmla="*/ 918449 w 1083502"/>
                  <a:gd name="connsiteY1516" fmla="*/ 646196 h 1105118"/>
                  <a:gd name="connsiteX1517" fmla="*/ 919376 w 1083502"/>
                  <a:gd name="connsiteY1517" fmla="*/ 645802 h 1105118"/>
                  <a:gd name="connsiteX1518" fmla="*/ 920494 w 1083502"/>
                  <a:gd name="connsiteY1518" fmla="*/ 645137 h 1105118"/>
                  <a:gd name="connsiteX1519" fmla="*/ 921233 w 1083502"/>
                  <a:gd name="connsiteY1519" fmla="*/ 644749 h 1105118"/>
                  <a:gd name="connsiteX1520" fmla="*/ 922410 w 1083502"/>
                  <a:gd name="connsiteY1520" fmla="*/ 644112 h 1105118"/>
                  <a:gd name="connsiteX1521" fmla="*/ 923297 w 1083502"/>
                  <a:gd name="connsiteY1521" fmla="*/ 643679 h 1105118"/>
                  <a:gd name="connsiteX1522" fmla="*/ 924068 w 1083502"/>
                  <a:gd name="connsiteY1522" fmla="*/ 643348 h 1105118"/>
                  <a:gd name="connsiteX1523" fmla="*/ 925043 w 1083502"/>
                  <a:gd name="connsiteY1523" fmla="*/ 642963 h 1105118"/>
                  <a:gd name="connsiteX1524" fmla="*/ 925568 w 1083502"/>
                  <a:gd name="connsiteY1524" fmla="*/ 642793 h 1105118"/>
                  <a:gd name="connsiteX1525" fmla="*/ 926335 w 1083502"/>
                  <a:gd name="connsiteY1525" fmla="*/ 642713 h 1105118"/>
                  <a:gd name="connsiteX1526" fmla="*/ 927217 w 1083502"/>
                  <a:gd name="connsiteY1526" fmla="*/ 642877 h 1105118"/>
                  <a:gd name="connsiteX1527" fmla="*/ 928158 w 1083502"/>
                  <a:gd name="connsiteY1527" fmla="*/ 643117 h 1105118"/>
                  <a:gd name="connsiteX1528" fmla="*/ 929051 w 1083502"/>
                  <a:gd name="connsiteY1528" fmla="*/ 643451 h 1105118"/>
                  <a:gd name="connsiteX1529" fmla="*/ 930270 w 1083502"/>
                  <a:gd name="connsiteY1529" fmla="*/ 643181 h 1105118"/>
                  <a:gd name="connsiteX1530" fmla="*/ 930797 w 1083502"/>
                  <a:gd name="connsiteY1530" fmla="*/ 642562 h 1105118"/>
                  <a:gd name="connsiteX1531" fmla="*/ 931516 w 1083502"/>
                  <a:gd name="connsiteY1531" fmla="*/ 641470 h 1105118"/>
                  <a:gd name="connsiteX1532" fmla="*/ 932285 w 1083502"/>
                  <a:gd name="connsiteY1532" fmla="*/ 640263 h 1105118"/>
                  <a:gd name="connsiteX1533" fmla="*/ 933003 w 1083502"/>
                  <a:gd name="connsiteY1533" fmla="*/ 639026 h 1105118"/>
                  <a:gd name="connsiteX1534" fmla="*/ 933713 w 1083502"/>
                  <a:gd name="connsiteY1534" fmla="*/ 637604 h 1105118"/>
                  <a:gd name="connsiteX1535" fmla="*/ 934432 w 1083502"/>
                  <a:gd name="connsiteY1535" fmla="*/ 636599 h 1105118"/>
                  <a:gd name="connsiteX1536" fmla="*/ 934888 w 1083502"/>
                  <a:gd name="connsiteY1536" fmla="*/ 635989 h 1105118"/>
                  <a:gd name="connsiteX1537" fmla="*/ 935187 w 1083502"/>
                  <a:gd name="connsiteY1537" fmla="*/ 635614 h 1105118"/>
                  <a:gd name="connsiteX1538" fmla="*/ 936497 w 1083502"/>
                  <a:gd name="connsiteY1538" fmla="*/ 635269 h 1105118"/>
                  <a:gd name="connsiteX1539" fmla="*/ 938061 w 1083502"/>
                  <a:gd name="connsiteY1539" fmla="*/ 635139 h 1105118"/>
                  <a:gd name="connsiteX1540" fmla="*/ 939370 w 1083502"/>
                  <a:gd name="connsiteY1540" fmla="*/ 635113 h 1105118"/>
                  <a:gd name="connsiteX1541" fmla="*/ 940176 w 1083502"/>
                  <a:gd name="connsiteY1541" fmla="*/ 635090 h 1105118"/>
                  <a:gd name="connsiteX1542" fmla="*/ 941601 w 1083502"/>
                  <a:gd name="connsiteY1542" fmla="*/ 634958 h 1105118"/>
                  <a:gd name="connsiteX1543" fmla="*/ 942918 w 1083502"/>
                  <a:gd name="connsiteY1543" fmla="*/ 634914 h 1105118"/>
                  <a:gd name="connsiteX1544" fmla="*/ 944112 w 1083502"/>
                  <a:gd name="connsiteY1544" fmla="*/ 634643 h 1105118"/>
                  <a:gd name="connsiteX1545" fmla="*/ 945490 w 1083502"/>
                  <a:gd name="connsiteY1545" fmla="*/ 634426 h 1105118"/>
                  <a:gd name="connsiteX1546" fmla="*/ 946257 w 1083502"/>
                  <a:gd name="connsiteY1546" fmla="*/ 634412 h 1105118"/>
                  <a:gd name="connsiteX1547" fmla="*/ 947320 w 1083502"/>
                  <a:gd name="connsiteY1547" fmla="*/ 634220 h 1105118"/>
                  <a:gd name="connsiteX1548" fmla="*/ 948610 w 1083502"/>
                  <a:gd name="connsiteY1548" fmla="*/ 633954 h 1105118"/>
                  <a:gd name="connsiteX1549" fmla="*/ 949703 w 1083502"/>
                  <a:gd name="connsiteY1549" fmla="*/ 633655 h 1105118"/>
                  <a:gd name="connsiteX1550" fmla="*/ 951173 w 1083502"/>
                  <a:gd name="connsiteY1550" fmla="*/ 632955 h 1105118"/>
                  <a:gd name="connsiteX1551" fmla="*/ 952092 w 1083502"/>
                  <a:gd name="connsiteY1551" fmla="*/ 632672 h 1105118"/>
                  <a:gd name="connsiteX1552" fmla="*/ 953501 w 1083502"/>
                  <a:gd name="connsiteY1552" fmla="*/ 632117 h 1105118"/>
                  <a:gd name="connsiteX1553" fmla="*/ 954785 w 1083502"/>
                  <a:gd name="connsiteY1553" fmla="*/ 631443 h 1105118"/>
                  <a:gd name="connsiteX1554" fmla="*/ 955964 w 1083502"/>
                  <a:gd name="connsiteY1554" fmla="*/ 630415 h 1105118"/>
                  <a:gd name="connsiteX1555" fmla="*/ 957103 w 1083502"/>
                  <a:gd name="connsiteY1555" fmla="*/ 629491 h 1105118"/>
                  <a:gd name="connsiteX1556" fmla="*/ 958109 w 1083502"/>
                  <a:gd name="connsiteY1556" fmla="*/ 628129 h 1105118"/>
                  <a:gd name="connsiteX1557" fmla="*/ 958741 w 1083502"/>
                  <a:gd name="connsiteY1557" fmla="*/ 626556 h 1105118"/>
                  <a:gd name="connsiteX1558" fmla="*/ 959052 w 1083502"/>
                  <a:gd name="connsiteY1558" fmla="*/ 624986 h 1105118"/>
                  <a:gd name="connsiteX1559" fmla="*/ 959345 w 1083502"/>
                  <a:gd name="connsiteY1559" fmla="*/ 623081 h 1105118"/>
                  <a:gd name="connsiteX1560" fmla="*/ 959512 w 1083502"/>
                  <a:gd name="connsiteY1560" fmla="*/ 621743 h 1105118"/>
                  <a:gd name="connsiteX1561" fmla="*/ 959447 w 1083502"/>
                  <a:gd name="connsiteY1561" fmla="*/ 620490 h 1105118"/>
                  <a:gd name="connsiteX1562" fmla="*/ 959132 w 1083502"/>
                  <a:gd name="connsiteY1562" fmla="*/ 619251 h 1105118"/>
                  <a:gd name="connsiteX1563" fmla="*/ 958943 w 1083502"/>
                  <a:gd name="connsiteY1563" fmla="*/ 618404 h 1105118"/>
                  <a:gd name="connsiteX1564" fmla="*/ 959136 w 1083502"/>
                  <a:gd name="connsiteY1564" fmla="*/ 617912 h 1105118"/>
                  <a:gd name="connsiteX1565" fmla="*/ 960231 w 1083502"/>
                  <a:gd name="connsiteY1565" fmla="*/ 617353 h 1105118"/>
                  <a:gd name="connsiteX1566" fmla="*/ 961393 w 1083502"/>
                  <a:gd name="connsiteY1566" fmla="*/ 616998 h 1105118"/>
                  <a:gd name="connsiteX1567" fmla="*/ 962655 w 1083502"/>
                  <a:gd name="connsiteY1567" fmla="*/ 616548 h 1105118"/>
                  <a:gd name="connsiteX1568" fmla="*/ 963574 w 1083502"/>
                  <a:gd name="connsiteY1568" fmla="*/ 616343 h 1105118"/>
                  <a:gd name="connsiteX1569" fmla="*/ 964164 w 1083502"/>
                  <a:gd name="connsiteY1569" fmla="*/ 616195 h 1105118"/>
                  <a:gd name="connsiteX1570" fmla="*/ 965047 w 1083502"/>
                  <a:gd name="connsiteY1570" fmla="*/ 616162 h 1105118"/>
                  <a:gd name="connsiteX1571" fmla="*/ 965801 w 1083502"/>
                  <a:gd name="connsiteY1571" fmla="*/ 616452 h 1105118"/>
                  <a:gd name="connsiteX1572" fmla="*/ 966614 w 1083502"/>
                  <a:gd name="connsiteY1572" fmla="*/ 616814 h 1105118"/>
                  <a:gd name="connsiteX1573" fmla="*/ 967182 w 1083502"/>
                  <a:gd name="connsiteY1573" fmla="*/ 617196 h 1105118"/>
                  <a:gd name="connsiteX1574" fmla="*/ 967773 w 1083502"/>
                  <a:gd name="connsiteY1574" fmla="*/ 616910 h 1105118"/>
                  <a:gd name="connsiteX1575" fmla="*/ 968461 w 1083502"/>
                  <a:gd name="connsiteY1575" fmla="*/ 615954 h 1105118"/>
                  <a:gd name="connsiteX1576" fmla="*/ 969228 w 1083502"/>
                  <a:gd name="connsiteY1576" fmla="*/ 614689 h 1105118"/>
                  <a:gd name="connsiteX1577" fmla="*/ 969764 w 1083502"/>
                  <a:gd name="connsiteY1577" fmla="*/ 613141 h 1105118"/>
                  <a:gd name="connsiteX1578" fmla="*/ 970566 w 1083502"/>
                  <a:gd name="connsiteY1578" fmla="*/ 611404 h 1105118"/>
                  <a:gd name="connsiteX1579" fmla="*/ 971070 w 1083502"/>
                  <a:gd name="connsiteY1579" fmla="*/ 609886 h 1105118"/>
                  <a:gd name="connsiteX1580" fmla="*/ 971665 w 1083502"/>
                  <a:gd name="connsiteY1580" fmla="*/ 608187 h 1105118"/>
                  <a:gd name="connsiteX1581" fmla="*/ 971863 w 1083502"/>
                  <a:gd name="connsiteY1581" fmla="*/ 606926 h 1105118"/>
                  <a:gd name="connsiteX1582" fmla="*/ 972278 w 1083502"/>
                  <a:gd name="connsiteY1582" fmla="*/ 605619 h 1105118"/>
                  <a:gd name="connsiteX1583" fmla="*/ 972589 w 1083502"/>
                  <a:gd name="connsiteY1583" fmla="*/ 604896 h 1105118"/>
                  <a:gd name="connsiteX1584" fmla="*/ 973354 w 1083502"/>
                  <a:gd name="connsiteY1584" fmla="*/ 604347 h 1105118"/>
                  <a:gd name="connsiteX1585" fmla="*/ 974172 w 1083502"/>
                  <a:gd name="connsiteY1585" fmla="*/ 603911 h 1105118"/>
                  <a:gd name="connsiteX1586" fmla="*/ 974846 w 1083502"/>
                  <a:gd name="connsiteY1586" fmla="*/ 603278 h 1105118"/>
                  <a:gd name="connsiteX1587" fmla="*/ 975453 w 1083502"/>
                  <a:gd name="connsiteY1587" fmla="*/ 602244 h 1105118"/>
                  <a:gd name="connsiteX1588" fmla="*/ 976041 w 1083502"/>
                  <a:gd name="connsiteY1588" fmla="*/ 601438 h 1105118"/>
                  <a:gd name="connsiteX1589" fmla="*/ 976647 w 1083502"/>
                  <a:gd name="connsiteY1589" fmla="*/ 600828 h 1105118"/>
                  <a:gd name="connsiteX1590" fmla="*/ 977180 w 1083502"/>
                  <a:gd name="connsiteY1590" fmla="*/ 600417 h 1105118"/>
                  <a:gd name="connsiteX1591" fmla="*/ 978353 w 1083502"/>
                  <a:gd name="connsiteY1591" fmla="*/ 600314 h 1105118"/>
                  <a:gd name="connsiteX1592" fmla="*/ 979659 w 1083502"/>
                  <a:gd name="connsiteY1592" fmla="*/ 600295 h 1105118"/>
                  <a:gd name="connsiteX1593" fmla="*/ 980876 w 1083502"/>
                  <a:gd name="connsiteY1593" fmla="*/ 600327 h 1105118"/>
                  <a:gd name="connsiteX1594" fmla="*/ 982450 w 1083502"/>
                  <a:gd name="connsiteY1594" fmla="*/ 600436 h 1105118"/>
                  <a:gd name="connsiteX1595" fmla="*/ 983091 w 1083502"/>
                  <a:gd name="connsiteY1595" fmla="*/ 600876 h 1105118"/>
                  <a:gd name="connsiteX1596" fmla="*/ 984017 w 1083502"/>
                  <a:gd name="connsiteY1596" fmla="*/ 600988 h 1105118"/>
                  <a:gd name="connsiteX1597" fmla="*/ 984880 w 1083502"/>
                  <a:gd name="connsiteY1597" fmla="*/ 600911 h 1105118"/>
                  <a:gd name="connsiteX1598" fmla="*/ 985805 w 1083502"/>
                  <a:gd name="connsiteY1598" fmla="*/ 601072 h 1105118"/>
                  <a:gd name="connsiteX1599" fmla="*/ 986547 w 1083502"/>
                  <a:gd name="connsiteY1599" fmla="*/ 601598 h 1105118"/>
                  <a:gd name="connsiteX1600" fmla="*/ 987070 w 1083502"/>
                  <a:gd name="connsiteY1600" fmla="*/ 602260 h 1105118"/>
                  <a:gd name="connsiteX1601" fmla="*/ 987400 w 1083502"/>
                  <a:gd name="connsiteY1601" fmla="*/ 602639 h 1105118"/>
                  <a:gd name="connsiteX1602" fmla="*/ 988373 w 1083502"/>
                  <a:gd name="connsiteY1602" fmla="*/ 602860 h 1105118"/>
                  <a:gd name="connsiteX1603" fmla="*/ 989253 w 1083502"/>
                  <a:gd name="connsiteY1603" fmla="*/ 603165 h 1105118"/>
                  <a:gd name="connsiteX1604" fmla="*/ 989705 w 1083502"/>
                  <a:gd name="connsiteY1604" fmla="*/ 603354 h 1105118"/>
                  <a:gd name="connsiteX1605" fmla="*/ 990087 w 1083502"/>
                  <a:gd name="connsiteY1605" fmla="*/ 602362 h 1105118"/>
                  <a:gd name="connsiteX1606" fmla="*/ 990319 w 1083502"/>
                  <a:gd name="connsiteY1606" fmla="*/ 601768 h 1105118"/>
                  <a:gd name="connsiteX1607" fmla="*/ 990913 w 1083502"/>
                  <a:gd name="connsiteY1607" fmla="*/ 601291 h 1105118"/>
                  <a:gd name="connsiteX1608" fmla="*/ 991543 w 1083502"/>
                  <a:gd name="connsiteY1608" fmla="*/ 601075 h 1105118"/>
                  <a:gd name="connsiteX1609" fmla="*/ 992627 w 1083502"/>
                  <a:gd name="connsiteY1609" fmla="*/ 600835 h 1105118"/>
                  <a:gd name="connsiteX1610" fmla="*/ 993285 w 1083502"/>
                  <a:gd name="connsiteY1610" fmla="*/ 600744 h 1105118"/>
                  <a:gd name="connsiteX1611" fmla="*/ 993915 w 1083502"/>
                  <a:gd name="connsiteY1611" fmla="*/ 600673 h 1105118"/>
                  <a:gd name="connsiteX1612" fmla="*/ 994480 w 1083502"/>
                  <a:gd name="connsiteY1612" fmla="*/ 601158 h 1105118"/>
                  <a:gd name="connsiteX1613" fmla="*/ 995485 w 1083502"/>
                  <a:gd name="connsiteY1613" fmla="*/ 602054 h 1105118"/>
                  <a:gd name="connsiteX1614" fmla="*/ 996294 w 1083502"/>
                  <a:gd name="connsiteY1614" fmla="*/ 602864 h 1105118"/>
                  <a:gd name="connsiteX1615" fmla="*/ 996959 w 1083502"/>
                  <a:gd name="connsiteY1615" fmla="*/ 603281 h 1105118"/>
                  <a:gd name="connsiteX1616" fmla="*/ 997810 w 1083502"/>
                  <a:gd name="connsiteY1616" fmla="*/ 603810 h 1105118"/>
                  <a:gd name="connsiteX1617" fmla="*/ 998407 w 1083502"/>
                  <a:gd name="connsiteY1617" fmla="*/ 604074 h 1105118"/>
                  <a:gd name="connsiteX1618" fmla="*/ 999111 w 1083502"/>
                  <a:gd name="connsiteY1618" fmla="*/ 604446 h 1105118"/>
                  <a:gd name="connsiteX1619" fmla="*/ 999971 w 1083502"/>
                  <a:gd name="connsiteY1619" fmla="*/ 604928 h 1105118"/>
                  <a:gd name="connsiteX1620" fmla="*/ 1000410 w 1083502"/>
                  <a:gd name="connsiteY1620" fmla="*/ 605278 h 1105118"/>
                  <a:gd name="connsiteX1621" fmla="*/ 1001364 w 1083502"/>
                  <a:gd name="connsiteY1621" fmla="*/ 606106 h 1105118"/>
                  <a:gd name="connsiteX1622" fmla="*/ 1002343 w 1083502"/>
                  <a:gd name="connsiteY1622" fmla="*/ 606800 h 1105118"/>
                  <a:gd name="connsiteX1623" fmla="*/ 1002822 w 1083502"/>
                  <a:gd name="connsiteY1623" fmla="*/ 607150 h 1105118"/>
                  <a:gd name="connsiteX1624" fmla="*/ 1003406 w 1083502"/>
                  <a:gd name="connsiteY1624" fmla="*/ 607522 h 1105118"/>
                  <a:gd name="connsiteX1625" fmla="*/ 1004280 w 1083502"/>
                  <a:gd name="connsiteY1625" fmla="*/ 607722 h 1105118"/>
                  <a:gd name="connsiteX1626" fmla="*/ 1005486 w 1083502"/>
                  <a:gd name="connsiteY1626" fmla="*/ 607798 h 1105118"/>
                  <a:gd name="connsiteX1627" fmla="*/ 1006345 w 1083502"/>
                  <a:gd name="connsiteY1627" fmla="*/ 607856 h 1105118"/>
                  <a:gd name="connsiteX1628" fmla="*/ 1007156 w 1083502"/>
                  <a:gd name="connsiteY1628" fmla="*/ 607978 h 1105118"/>
                  <a:gd name="connsiteX1629" fmla="*/ 1008066 w 1083502"/>
                  <a:gd name="connsiteY1629" fmla="*/ 608575 h 1105118"/>
                  <a:gd name="connsiteX1630" fmla="*/ 1008916 w 1083502"/>
                  <a:gd name="connsiteY1630" fmla="*/ 608996 h 1105118"/>
                  <a:gd name="connsiteX1631" fmla="*/ 1009760 w 1083502"/>
                  <a:gd name="connsiteY1631" fmla="*/ 609363 h 1105118"/>
                  <a:gd name="connsiteX1632" fmla="*/ 1010768 w 1083502"/>
                  <a:gd name="connsiteY1632" fmla="*/ 609735 h 1105118"/>
                  <a:gd name="connsiteX1633" fmla="*/ 1011604 w 1083502"/>
                  <a:gd name="connsiteY1633" fmla="*/ 609667 h 1105118"/>
                  <a:gd name="connsiteX1634" fmla="*/ 1012024 w 1083502"/>
                  <a:gd name="connsiteY1634" fmla="*/ 608852 h 1105118"/>
                  <a:gd name="connsiteX1635" fmla="*/ 1012333 w 1083502"/>
                  <a:gd name="connsiteY1635" fmla="*/ 608312 h 1105118"/>
                  <a:gd name="connsiteX1636" fmla="*/ 1012875 w 1083502"/>
                  <a:gd name="connsiteY1636" fmla="*/ 607150 h 1105118"/>
                  <a:gd name="connsiteX1637" fmla="*/ 1013325 w 1083502"/>
                  <a:gd name="connsiteY1637" fmla="*/ 606376 h 1105118"/>
                  <a:gd name="connsiteX1638" fmla="*/ 1014779 w 1083502"/>
                  <a:gd name="connsiteY1638" fmla="*/ 606447 h 1105118"/>
                  <a:gd name="connsiteX1639" fmla="*/ 1015777 w 1083502"/>
                  <a:gd name="connsiteY1639" fmla="*/ 606703 h 1105118"/>
                  <a:gd name="connsiteX1640" fmla="*/ 1016981 w 1083502"/>
                  <a:gd name="connsiteY1640" fmla="*/ 607275 h 1105118"/>
                  <a:gd name="connsiteX1641" fmla="*/ 1017932 w 1083502"/>
                  <a:gd name="connsiteY1641" fmla="*/ 607728 h 1105118"/>
                  <a:gd name="connsiteX1642" fmla="*/ 1018693 w 1083502"/>
                  <a:gd name="connsiteY1642" fmla="*/ 608254 h 1105118"/>
                  <a:gd name="connsiteX1643" fmla="*/ 1019424 w 1083502"/>
                  <a:gd name="connsiteY1643" fmla="*/ 608714 h 1105118"/>
                  <a:gd name="connsiteX1644" fmla="*/ 1020151 w 1083502"/>
                  <a:gd name="connsiteY1644" fmla="*/ 609144 h 1105118"/>
                  <a:gd name="connsiteX1645" fmla="*/ 1020706 w 1083502"/>
                  <a:gd name="connsiteY1645" fmla="*/ 609504 h 1105118"/>
                  <a:gd name="connsiteX1646" fmla="*/ 1021933 w 1083502"/>
                  <a:gd name="connsiteY1646" fmla="*/ 609737 h 1105118"/>
                  <a:gd name="connsiteX1647" fmla="*/ 1022639 w 1083502"/>
                  <a:gd name="connsiteY1647" fmla="*/ 609995 h 1105118"/>
                  <a:gd name="connsiteX1648" fmla="*/ 1023647 w 1083502"/>
                  <a:gd name="connsiteY1648" fmla="*/ 610367 h 1105118"/>
                  <a:gd name="connsiteX1649" fmla="*/ 1024292 w 1083502"/>
                  <a:gd name="connsiteY1649" fmla="*/ 610788 h 1105118"/>
                  <a:gd name="connsiteX1650" fmla="*/ 1024986 w 1083502"/>
                  <a:gd name="connsiteY1650" fmla="*/ 611208 h 1105118"/>
                  <a:gd name="connsiteX1651" fmla="*/ 1025837 w 1083502"/>
                  <a:gd name="connsiteY1651" fmla="*/ 611834 h 1105118"/>
                  <a:gd name="connsiteX1652" fmla="*/ 1026305 w 1083502"/>
                  <a:gd name="connsiteY1652" fmla="*/ 612117 h 1105118"/>
                  <a:gd name="connsiteX1653" fmla="*/ 1027272 w 1083502"/>
                  <a:gd name="connsiteY1653" fmla="*/ 611943 h 1105118"/>
                  <a:gd name="connsiteX1654" fmla="*/ 1030001 w 1083502"/>
                  <a:gd name="connsiteY1654" fmla="*/ 611725 h 1105118"/>
                  <a:gd name="connsiteX1655" fmla="*/ 1031257 w 1083502"/>
                  <a:gd name="connsiteY1655" fmla="*/ 611777 h 1105118"/>
                  <a:gd name="connsiteX1656" fmla="*/ 1034734 w 1083502"/>
                  <a:gd name="connsiteY1656" fmla="*/ 608688 h 1105118"/>
                  <a:gd name="connsiteX1657" fmla="*/ 1036663 w 1083502"/>
                  <a:gd name="connsiteY1657" fmla="*/ 606953 h 1105118"/>
                  <a:gd name="connsiteX1658" fmla="*/ 1038468 w 1083502"/>
                  <a:gd name="connsiteY1658" fmla="*/ 605390 h 1105118"/>
                  <a:gd name="connsiteX1659" fmla="*/ 1039634 w 1083502"/>
                  <a:gd name="connsiteY1659" fmla="*/ 604709 h 1105118"/>
                  <a:gd name="connsiteX1660" fmla="*/ 1040838 w 1083502"/>
                  <a:gd name="connsiteY1660" fmla="*/ 603884 h 1105118"/>
                  <a:gd name="connsiteX1661" fmla="*/ 1041996 w 1083502"/>
                  <a:gd name="connsiteY1661" fmla="*/ 602825 h 1105118"/>
                  <a:gd name="connsiteX1662" fmla="*/ 1043162 w 1083502"/>
                  <a:gd name="connsiteY1662" fmla="*/ 601438 h 1105118"/>
                  <a:gd name="connsiteX1663" fmla="*/ 1044463 w 1083502"/>
                  <a:gd name="connsiteY1663" fmla="*/ 599810 h 1105118"/>
                  <a:gd name="connsiteX1664" fmla="*/ 1046116 w 1083502"/>
                  <a:gd name="connsiteY1664" fmla="*/ 597620 h 1105118"/>
                  <a:gd name="connsiteX1665" fmla="*/ 1046729 w 1083502"/>
                  <a:gd name="connsiteY1665" fmla="*/ 596303 h 1105118"/>
                  <a:gd name="connsiteX1666" fmla="*/ 1047339 w 1083502"/>
                  <a:gd name="connsiteY1666" fmla="*/ 594679 h 1105118"/>
                  <a:gd name="connsiteX1667" fmla="*/ 1048238 w 1083502"/>
                  <a:gd name="connsiteY1667" fmla="*/ 592390 h 1105118"/>
                  <a:gd name="connsiteX1668" fmla="*/ 1048762 w 1083502"/>
                  <a:gd name="connsiteY1668" fmla="*/ 591170 h 1105118"/>
                  <a:gd name="connsiteX1669" fmla="*/ 1049471 w 1083502"/>
                  <a:gd name="connsiteY1669" fmla="*/ 590084 h 1105118"/>
                  <a:gd name="connsiteX1670" fmla="*/ 1049475 w 1083502"/>
                  <a:gd name="connsiteY1670" fmla="*/ 589594 h 1105118"/>
                  <a:gd name="connsiteX1671" fmla="*/ 1049963 w 1083502"/>
                  <a:gd name="connsiteY1671" fmla="*/ 588403 h 1105118"/>
                  <a:gd name="connsiteX1672" fmla="*/ 1050457 w 1083502"/>
                  <a:gd name="connsiteY1672" fmla="*/ 587817 h 1105118"/>
                  <a:gd name="connsiteX1673" fmla="*/ 1051388 w 1083502"/>
                  <a:gd name="connsiteY1673" fmla="*/ 587401 h 1105118"/>
                  <a:gd name="connsiteX1674" fmla="*/ 1052859 w 1083502"/>
                  <a:gd name="connsiteY1674" fmla="*/ 587002 h 1105118"/>
                  <a:gd name="connsiteX1675" fmla="*/ 1053810 w 1083502"/>
                  <a:gd name="connsiteY1675" fmla="*/ 587002 h 1105118"/>
                  <a:gd name="connsiteX1676" fmla="*/ 1054920 w 1083502"/>
                  <a:gd name="connsiteY1676" fmla="*/ 586957 h 1105118"/>
                  <a:gd name="connsiteX1677" fmla="*/ 1055726 w 1083502"/>
                  <a:gd name="connsiteY1677" fmla="*/ 586449 h 1105118"/>
                  <a:gd name="connsiteX1678" fmla="*/ 1056567 w 1083502"/>
                  <a:gd name="connsiteY1678" fmla="*/ 585972 h 1105118"/>
                  <a:gd name="connsiteX1679" fmla="*/ 1057107 w 1083502"/>
                  <a:gd name="connsiteY1679" fmla="*/ 585461 h 1105118"/>
                  <a:gd name="connsiteX1680" fmla="*/ 1058096 w 1083502"/>
                  <a:gd name="connsiteY1680" fmla="*/ 584581 h 1105118"/>
                  <a:gd name="connsiteX1681" fmla="*/ 1058626 w 1083502"/>
                  <a:gd name="connsiteY1681" fmla="*/ 584100 h 1105118"/>
                  <a:gd name="connsiteX1682" fmla="*/ 1059284 w 1083502"/>
                  <a:gd name="connsiteY1682" fmla="*/ 583560 h 1105118"/>
                  <a:gd name="connsiteX1683" fmla="*/ 1060141 w 1083502"/>
                  <a:gd name="connsiteY1683" fmla="*/ 582940 h 1105118"/>
                  <a:gd name="connsiteX1684" fmla="*/ 1061387 w 1083502"/>
                  <a:gd name="connsiteY1684" fmla="*/ 582449 h 1105118"/>
                  <a:gd name="connsiteX1685" fmla="*/ 1061823 w 1083502"/>
                  <a:gd name="connsiteY1685" fmla="*/ 582228 h 1105118"/>
                  <a:gd name="connsiteX1686" fmla="*/ 1063368 w 1083502"/>
                  <a:gd name="connsiteY1686" fmla="*/ 582093 h 1105118"/>
                  <a:gd name="connsiteX1687" fmla="*/ 1064292 w 1083502"/>
                  <a:gd name="connsiteY1687" fmla="*/ 582430 h 1105118"/>
                  <a:gd name="connsiteX1688" fmla="*/ 1065597 w 1083502"/>
                  <a:gd name="connsiteY1688" fmla="*/ 583371 h 1105118"/>
                  <a:gd name="connsiteX1689" fmla="*/ 1066370 w 1083502"/>
                  <a:gd name="connsiteY1689" fmla="*/ 584016 h 1105118"/>
                  <a:gd name="connsiteX1690" fmla="*/ 1067715 w 1083502"/>
                  <a:gd name="connsiteY1690" fmla="*/ 584871 h 1105118"/>
                  <a:gd name="connsiteX1691" fmla="*/ 1069131 w 1083502"/>
                  <a:gd name="connsiteY1691" fmla="*/ 584764 h 1105118"/>
                  <a:gd name="connsiteX1692" fmla="*/ 1070807 w 1083502"/>
                  <a:gd name="connsiteY1692" fmla="*/ 584331 h 1105118"/>
                  <a:gd name="connsiteX1693" fmla="*/ 1071768 w 1083502"/>
                  <a:gd name="connsiteY1693" fmla="*/ 583961 h 1105118"/>
                  <a:gd name="connsiteX1694" fmla="*/ 1072993 w 1083502"/>
                  <a:gd name="connsiteY1694" fmla="*/ 583522 h 1105118"/>
                  <a:gd name="connsiteX1695" fmla="*/ 1073518 w 1083502"/>
                  <a:gd name="connsiteY1695" fmla="*/ 583281 h 1105118"/>
                  <a:gd name="connsiteX1696" fmla="*/ 1074144 w 1083502"/>
                  <a:gd name="connsiteY1696" fmla="*/ 582856 h 1105118"/>
                  <a:gd name="connsiteX1697" fmla="*/ 1074802 w 1083502"/>
                  <a:gd name="connsiteY1697" fmla="*/ 581865 h 1105118"/>
                  <a:gd name="connsiteX1698" fmla="*/ 1075350 w 1083502"/>
                  <a:gd name="connsiteY1698" fmla="*/ 580841 h 1105118"/>
                  <a:gd name="connsiteX1699" fmla="*/ 1075993 w 1083502"/>
                  <a:gd name="connsiteY1699" fmla="*/ 579685 h 1105118"/>
                  <a:gd name="connsiteX1700" fmla="*/ 1076655 w 1083502"/>
                  <a:gd name="connsiteY1700" fmla="*/ 578423 h 1105118"/>
                  <a:gd name="connsiteX1701" fmla="*/ 1077271 w 1083502"/>
                  <a:gd name="connsiteY1701" fmla="*/ 577120 h 1105118"/>
                  <a:gd name="connsiteX1702" fmla="*/ 1078241 w 1083502"/>
                  <a:gd name="connsiteY1702" fmla="*/ 575263 h 1105118"/>
                  <a:gd name="connsiteX1703" fmla="*/ 1078905 w 1083502"/>
                  <a:gd name="connsiteY1703" fmla="*/ 573391 h 1105118"/>
                  <a:gd name="connsiteX1704" fmla="*/ 1079678 w 1083502"/>
                  <a:gd name="connsiteY1704" fmla="*/ 571369 h 1105118"/>
                  <a:gd name="connsiteX1705" fmla="*/ 1079894 w 1083502"/>
                  <a:gd name="connsiteY1705" fmla="*/ 570405 h 1105118"/>
                  <a:gd name="connsiteX1706" fmla="*/ 1080176 w 1083502"/>
                  <a:gd name="connsiteY1706" fmla="*/ 569533 h 1105118"/>
                  <a:gd name="connsiteX1707" fmla="*/ 1080683 w 1083502"/>
                  <a:gd name="connsiteY1707" fmla="*/ 567220 h 1105118"/>
                  <a:gd name="connsiteX1708" fmla="*/ 1081159 w 1083502"/>
                  <a:gd name="connsiteY1708" fmla="*/ 566081 h 1105118"/>
                  <a:gd name="connsiteX1709" fmla="*/ 1081975 w 1083502"/>
                  <a:gd name="connsiteY1709" fmla="*/ 563497 h 1105118"/>
                  <a:gd name="connsiteX1710" fmla="*/ 1082359 w 1083502"/>
                  <a:gd name="connsiteY1710" fmla="*/ 561814 h 1105118"/>
                  <a:gd name="connsiteX1711" fmla="*/ 1082639 w 1083502"/>
                  <a:gd name="connsiteY1711" fmla="*/ 559595 h 1105118"/>
                  <a:gd name="connsiteX1712" fmla="*/ 1083024 w 1083502"/>
                  <a:gd name="connsiteY1712" fmla="*/ 557517 h 1105118"/>
                  <a:gd name="connsiteX1713" fmla="*/ 1083445 w 1083502"/>
                  <a:gd name="connsiteY1713" fmla="*/ 555187 h 1105118"/>
                  <a:gd name="connsiteX1714" fmla="*/ 1083615 w 1083502"/>
                  <a:gd name="connsiteY1714" fmla="*/ 554378 h 1105118"/>
                  <a:gd name="connsiteX1715" fmla="*/ 1083683 w 1083502"/>
                  <a:gd name="connsiteY1715" fmla="*/ 551934 h 1105118"/>
                  <a:gd name="connsiteX1716" fmla="*/ 1083011 w 1083502"/>
                  <a:gd name="connsiteY1716" fmla="*/ 550220 h 1105118"/>
                  <a:gd name="connsiteX1717" fmla="*/ 1082658 w 1083502"/>
                  <a:gd name="connsiteY1717" fmla="*/ 549314 h 1105118"/>
                  <a:gd name="connsiteX1718" fmla="*/ 1080838 w 1083502"/>
                  <a:gd name="connsiteY1718" fmla="*/ 547975 h 1105118"/>
                  <a:gd name="connsiteX1719" fmla="*/ 1078233 w 1083502"/>
                  <a:gd name="connsiteY1719" fmla="*/ 547220 h 1105118"/>
                  <a:gd name="connsiteX1720" fmla="*/ 1076661 w 1083502"/>
                  <a:gd name="connsiteY1720" fmla="*/ 546922 h 1105118"/>
                  <a:gd name="connsiteX1721" fmla="*/ 1075382 w 1083502"/>
                  <a:gd name="connsiteY1721" fmla="*/ 546520 h 1105118"/>
                  <a:gd name="connsiteX1722" fmla="*/ 1073838 w 1083502"/>
                  <a:gd name="connsiteY1722" fmla="*/ 545872 h 1105118"/>
                  <a:gd name="connsiteX1723" fmla="*/ 1072169 w 1083502"/>
                  <a:gd name="connsiteY1723" fmla="*/ 544835 h 1105118"/>
                  <a:gd name="connsiteX1724" fmla="*/ 1071241 w 1083502"/>
                  <a:gd name="connsiteY1724" fmla="*/ 544151 h 1105118"/>
                  <a:gd name="connsiteX1725" fmla="*/ 1070496 w 1083502"/>
                  <a:gd name="connsiteY1725" fmla="*/ 543759 h 1105118"/>
                  <a:gd name="connsiteX1726" fmla="*/ 1069696 w 1083502"/>
                  <a:gd name="connsiteY1726" fmla="*/ 542970 h 1105118"/>
                  <a:gd name="connsiteX1727" fmla="*/ 1069497 w 1083502"/>
                  <a:gd name="connsiteY1727" fmla="*/ 540543 h 1105118"/>
                  <a:gd name="connsiteX1728" fmla="*/ 1069482 w 1083502"/>
                  <a:gd name="connsiteY1728" fmla="*/ 539621 h 1105118"/>
                  <a:gd name="connsiteX1729" fmla="*/ 1058740 w 1083502"/>
                  <a:gd name="connsiteY1729" fmla="*/ 532479 h 1105118"/>
                  <a:gd name="connsiteX1730" fmla="*/ 1054309 w 1083502"/>
                  <a:gd name="connsiteY1730" fmla="*/ 529364 h 1105118"/>
                  <a:gd name="connsiteX1731" fmla="*/ 1049962 w 1083502"/>
                  <a:gd name="connsiteY1731" fmla="*/ 526200 h 1105118"/>
                  <a:gd name="connsiteX1732" fmla="*/ 1047676 w 1083502"/>
                  <a:gd name="connsiteY1732" fmla="*/ 524396 h 1105118"/>
                  <a:gd name="connsiteX1733" fmla="*/ 1036129 w 1083502"/>
                  <a:gd name="connsiteY1733" fmla="*/ 516648 h 1105118"/>
                  <a:gd name="connsiteX1734" fmla="*/ 1033303 w 1083502"/>
                  <a:gd name="connsiteY1734" fmla="*/ 514552 h 1105118"/>
                  <a:gd name="connsiteX1735" fmla="*/ 1030305 w 1083502"/>
                  <a:gd name="connsiteY1735" fmla="*/ 512329 h 1105118"/>
                  <a:gd name="connsiteX1736" fmla="*/ 1027241 w 1083502"/>
                  <a:gd name="connsiteY1736" fmla="*/ 510090 h 1105118"/>
                  <a:gd name="connsiteX1737" fmla="*/ 1024596 w 1083502"/>
                  <a:gd name="connsiteY1737" fmla="*/ 508490 h 1105118"/>
                  <a:gd name="connsiteX1738" fmla="*/ 1023646 w 1083502"/>
                  <a:gd name="connsiteY1738" fmla="*/ 507388 h 1105118"/>
                  <a:gd name="connsiteX1739" fmla="*/ 1022753 w 1083502"/>
                  <a:gd name="connsiteY1739" fmla="*/ 507169 h 1105118"/>
                  <a:gd name="connsiteX1740" fmla="*/ 1020833 w 1083502"/>
                  <a:gd name="connsiteY1740" fmla="*/ 506404 h 1105118"/>
                  <a:gd name="connsiteX1741" fmla="*/ 1018251 w 1083502"/>
                  <a:gd name="connsiteY1741" fmla="*/ 505126 h 1105118"/>
                  <a:gd name="connsiteX1742" fmla="*/ 1015875 w 1083502"/>
                  <a:gd name="connsiteY1742" fmla="*/ 503467 h 1105118"/>
                  <a:gd name="connsiteX1743" fmla="*/ 1013692 w 1083502"/>
                  <a:gd name="connsiteY1743" fmla="*/ 501423 h 1105118"/>
                  <a:gd name="connsiteX1744" fmla="*/ 1011689 w 1083502"/>
                  <a:gd name="connsiteY1744" fmla="*/ 499233 h 1105118"/>
                  <a:gd name="connsiteX1745" fmla="*/ 1009383 w 1083502"/>
                  <a:gd name="connsiteY1745" fmla="*/ 497507 h 1105118"/>
                  <a:gd name="connsiteX1746" fmla="*/ 1008170 w 1083502"/>
                  <a:gd name="connsiteY1746" fmla="*/ 496471 h 1105118"/>
                  <a:gd name="connsiteX1747" fmla="*/ 1006487 w 1083502"/>
                  <a:gd name="connsiteY1747" fmla="*/ 494748 h 1105118"/>
                  <a:gd name="connsiteX1748" fmla="*/ 1003514 w 1083502"/>
                  <a:gd name="connsiteY1748" fmla="*/ 491397 h 1105118"/>
                  <a:gd name="connsiteX1749" fmla="*/ 1000835 w 1083502"/>
                  <a:gd name="connsiteY1749" fmla="*/ 487735 h 1105118"/>
                  <a:gd name="connsiteX1750" fmla="*/ 998318 w 1083502"/>
                  <a:gd name="connsiteY1750" fmla="*/ 484375 h 1105118"/>
                  <a:gd name="connsiteX1751" fmla="*/ 995866 w 1083502"/>
                  <a:gd name="connsiteY1751" fmla="*/ 481473 h 1105118"/>
                  <a:gd name="connsiteX1752" fmla="*/ 994030 w 1083502"/>
                  <a:gd name="connsiteY1752" fmla="*/ 479218 h 1105118"/>
                  <a:gd name="connsiteX1753" fmla="*/ 990510 w 1083502"/>
                  <a:gd name="connsiteY1753" fmla="*/ 474731 h 1105118"/>
                  <a:gd name="connsiteX1754" fmla="*/ 986882 w 1083502"/>
                  <a:gd name="connsiteY1754" fmla="*/ 469167 h 1105118"/>
                  <a:gd name="connsiteX1755" fmla="*/ 983922 w 1083502"/>
                  <a:gd name="connsiteY1755" fmla="*/ 465413 h 1105118"/>
                  <a:gd name="connsiteX1756" fmla="*/ 980698 w 1083502"/>
                  <a:gd name="connsiteY1756" fmla="*/ 461796 h 1105118"/>
                  <a:gd name="connsiteX1757" fmla="*/ 977255 w 1083502"/>
                  <a:gd name="connsiteY1757" fmla="*/ 457839 h 1105118"/>
                  <a:gd name="connsiteX1758" fmla="*/ 973480 w 1083502"/>
                  <a:gd name="connsiteY1758" fmla="*/ 453260 h 1105118"/>
                  <a:gd name="connsiteX1759" fmla="*/ 970141 w 1083502"/>
                  <a:gd name="connsiteY1759" fmla="*/ 449657 h 1105118"/>
                  <a:gd name="connsiteX1760" fmla="*/ 966674 w 1083502"/>
                  <a:gd name="connsiteY1760" fmla="*/ 446105 h 1105118"/>
                  <a:gd name="connsiteX1761" fmla="*/ 963880 w 1083502"/>
                  <a:gd name="connsiteY1761" fmla="*/ 442562 h 1105118"/>
                  <a:gd name="connsiteX1762" fmla="*/ 962230 w 1083502"/>
                  <a:gd name="connsiteY1762" fmla="*/ 440677 h 1105118"/>
                  <a:gd name="connsiteX1763" fmla="*/ 960938 w 1083502"/>
                  <a:gd name="connsiteY1763" fmla="*/ 439499 h 1105118"/>
                  <a:gd name="connsiteX1764" fmla="*/ 959392 w 1083502"/>
                  <a:gd name="connsiteY1764" fmla="*/ 437973 h 1105118"/>
                  <a:gd name="connsiteX1765" fmla="*/ 956379 w 1083502"/>
                  <a:gd name="connsiteY1765" fmla="*/ 434651 h 1105118"/>
                  <a:gd name="connsiteX1766" fmla="*/ 952854 w 1083502"/>
                  <a:gd name="connsiteY1766" fmla="*/ 430887 h 1105118"/>
                  <a:gd name="connsiteX1767" fmla="*/ 950330 w 1083502"/>
                  <a:gd name="connsiteY1767" fmla="*/ 427891 h 1105118"/>
                  <a:gd name="connsiteX1768" fmla="*/ 948301 w 1083502"/>
                  <a:gd name="connsiteY1768" fmla="*/ 425374 h 1105118"/>
                  <a:gd name="connsiteX1769" fmla="*/ 946388 w 1083502"/>
                  <a:gd name="connsiteY1769" fmla="*/ 422967 h 1105118"/>
                  <a:gd name="connsiteX1770" fmla="*/ 945039 w 1083502"/>
                  <a:gd name="connsiteY1770" fmla="*/ 421386 h 1105118"/>
                  <a:gd name="connsiteX1771" fmla="*/ 944319 w 1083502"/>
                  <a:gd name="connsiteY1771" fmla="*/ 420072 h 1105118"/>
                  <a:gd name="connsiteX1772" fmla="*/ 943331 w 1083502"/>
                  <a:gd name="connsiteY1772" fmla="*/ 418203 h 1105118"/>
                  <a:gd name="connsiteX1773" fmla="*/ 943170 w 1083502"/>
                  <a:gd name="connsiteY1773" fmla="*/ 417117 h 1105118"/>
                  <a:gd name="connsiteX1774" fmla="*/ 943870 w 1083502"/>
                  <a:gd name="connsiteY1774" fmla="*/ 414845 h 1105118"/>
                  <a:gd name="connsiteX1775" fmla="*/ 944544 w 1083502"/>
                  <a:gd name="connsiteY1775" fmla="*/ 413085 h 1105118"/>
                  <a:gd name="connsiteX1776" fmla="*/ 944680 w 1083502"/>
                  <a:gd name="connsiteY1776" fmla="*/ 411209 h 1105118"/>
                  <a:gd name="connsiteX1777" fmla="*/ 944294 w 1083502"/>
                  <a:gd name="connsiteY1777" fmla="*/ 409753 h 1105118"/>
                  <a:gd name="connsiteX1778" fmla="*/ 943638 w 1083502"/>
                  <a:gd name="connsiteY1778" fmla="*/ 407952 h 1105118"/>
                  <a:gd name="connsiteX1779" fmla="*/ 943356 w 1083502"/>
                  <a:gd name="connsiteY1779" fmla="*/ 405822 h 1105118"/>
                  <a:gd name="connsiteX1780" fmla="*/ 942220 w 1083502"/>
                  <a:gd name="connsiteY1780" fmla="*/ 405040 h 1105118"/>
                  <a:gd name="connsiteX1781" fmla="*/ 940917 w 1083502"/>
                  <a:gd name="connsiteY1781" fmla="*/ 404518 h 1105118"/>
                  <a:gd name="connsiteX1782" fmla="*/ 940583 w 1083502"/>
                  <a:gd name="connsiteY1782" fmla="*/ 402883 h 1105118"/>
                  <a:gd name="connsiteX1783" fmla="*/ 937963 w 1083502"/>
                  <a:gd name="connsiteY1783" fmla="*/ 401127 h 1105118"/>
                  <a:gd name="connsiteX1784" fmla="*/ 935207 w 1083502"/>
                  <a:gd name="connsiteY1784" fmla="*/ 400016 h 1105118"/>
                  <a:gd name="connsiteX1785" fmla="*/ 932626 w 1083502"/>
                  <a:gd name="connsiteY1785" fmla="*/ 399769 h 1105118"/>
                  <a:gd name="connsiteX1786" fmla="*/ 931830 w 1083502"/>
                  <a:gd name="connsiteY1786" fmla="*/ 399443 h 1105118"/>
                  <a:gd name="connsiteX1787" fmla="*/ 930815 w 1083502"/>
                  <a:gd name="connsiteY1787" fmla="*/ 398812 h 1105118"/>
                  <a:gd name="connsiteX1788" fmla="*/ 930025 w 1083502"/>
                  <a:gd name="connsiteY1788" fmla="*/ 398332 h 1105118"/>
                  <a:gd name="connsiteX1789" fmla="*/ 929395 w 1083502"/>
                  <a:gd name="connsiteY1789" fmla="*/ 397457 h 1105118"/>
                  <a:gd name="connsiteX1790" fmla="*/ 929614 w 1083502"/>
                  <a:gd name="connsiteY1790" fmla="*/ 396470 h 1105118"/>
                  <a:gd name="connsiteX1791" fmla="*/ 930641 w 1083502"/>
                  <a:gd name="connsiteY1791" fmla="*/ 395493 h 1105118"/>
                  <a:gd name="connsiteX1792" fmla="*/ 931219 w 1083502"/>
                  <a:gd name="connsiteY1792" fmla="*/ 395014 h 1105118"/>
                  <a:gd name="connsiteX1793" fmla="*/ 930423 w 1083502"/>
                  <a:gd name="connsiteY1793" fmla="*/ 394130 h 1105118"/>
                  <a:gd name="connsiteX1794" fmla="*/ 929865 w 1083502"/>
                  <a:gd name="connsiteY1794" fmla="*/ 393685 h 1105118"/>
                  <a:gd name="connsiteX1795" fmla="*/ 930507 w 1083502"/>
                  <a:gd name="connsiteY1795" fmla="*/ 392557 h 1105118"/>
                  <a:gd name="connsiteX1796" fmla="*/ 931322 w 1083502"/>
                  <a:gd name="connsiteY1796" fmla="*/ 391842 h 1105118"/>
                  <a:gd name="connsiteX1797" fmla="*/ 932536 w 1083502"/>
                  <a:gd name="connsiteY1797" fmla="*/ 391453 h 1105118"/>
                  <a:gd name="connsiteX1798" fmla="*/ 931874 w 1083502"/>
                  <a:gd name="connsiteY1798" fmla="*/ 390747 h 1105118"/>
                  <a:gd name="connsiteX1799" fmla="*/ 930134 w 1083502"/>
                  <a:gd name="connsiteY1799" fmla="*/ 389468 h 1105118"/>
                  <a:gd name="connsiteX1800" fmla="*/ 928471 w 1083502"/>
                  <a:gd name="connsiteY1800" fmla="*/ 388288 h 1105118"/>
                  <a:gd name="connsiteX1801" fmla="*/ 927321 w 1083502"/>
                  <a:gd name="connsiteY1801" fmla="*/ 387162 h 1105118"/>
                  <a:gd name="connsiteX1802" fmla="*/ 926321 w 1083502"/>
                  <a:gd name="connsiteY1802" fmla="*/ 386000 h 1105118"/>
                  <a:gd name="connsiteX1803" fmla="*/ 924503 w 1083502"/>
                  <a:gd name="connsiteY1803" fmla="*/ 386462 h 1105118"/>
                  <a:gd name="connsiteX1804" fmla="*/ 923251 w 1083502"/>
                  <a:gd name="connsiteY1804" fmla="*/ 385958 h 1105118"/>
                  <a:gd name="connsiteX1805" fmla="*/ 922821 w 1083502"/>
                  <a:gd name="connsiteY1805" fmla="*/ 384418 h 1105118"/>
                  <a:gd name="connsiteX1806" fmla="*/ 922602 w 1083502"/>
                  <a:gd name="connsiteY1806" fmla="*/ 383501 h 1105118"/>
                  <a:gd name="connsiteX1807" fmla="*/ 922114 w 1083502"/>
                  <a:gd name="connsiteY1807" fmla="*/ 382516 h 1105118"/>
                  <a:gd name="connsiteX1808" fmla="*/ 921440 w 1083502"/>
                  <a:gd name="connsiteY1808" fmla="*/ 381523 h 1105118"/>
                  <a:gd name="connsiteX1809" fmla="*/ 920335 w 1083502"/>
                  <a:gd name="connsiteY1809" fmla="*/ 381380 h 1105118"/>
                  <a:gd name="connsiteX1810" fmla="*/ 919808 w 1083502"/>
                  <a:gd name="connsiteY1810" fmla="*/ 381061 h 1105118"/>
                  <a:gd name="connsiteX1811" fmla="*/ 919327 w 1083502"/>
                  <a:gd name="connsiteY1811" fmla="*/ 380454 h 1105118"/>
                  <a:gd name="connsiteX1812" fmla="*/ 918923 w 1083502"/>
                  <a:gd name="connsiteY1812" fmla="*/ 379922 h 1105118"/>
                  <a:gd name="connsiteX1813" fmla="*/ 918781 w 1083502"/>
                  <a:gd name="connsiteY1813" fmla="*/ 379528 h 1105118"/>
                  <a:gd name="connsiteX1814" fmla="*/ 918999 w 1083502"/>
                  <a:gd name="connsiteY1814" fmla="*/ 378626 h 1105118"/>
                  <a:gd name="connsiteX1815" fmla="*/ 919077 w 1083502"/>
                  <a:gd name="connsiteY1815" fmla="*/ 377777 h 1105118"/>
                  <a:gd name="connsiteX1816" fmla="*/ 919917 w 1083502"/>
                  <a:gd name="connsiteY1816" fmla="*/ 377297 h 1105118"/>
                  <a:gd name="connsiteX1817" fmla="*/ 920213 w 1083502"/>
                  <a:gd name="connsiteY1817" fmla="*/ 375933 h 1105118"/>
                  <a:gd name="connsiteX1818" fmla="*/ 920380 w 1083502"/>
                  <a:gd name="connsiteY1818" fmla="*/ 374654 h 1105118"/>
                  <a:gd name="connsiteX1819" fmla="*/ 920091 w 1083502"/>
                  <a:gd name="connsiteY1819" fmla="*/ 372886 h 1105118"/>
                  <a:gd name="connsiteX1820" fmla="*/ 919898 w 1083502"/>
                  <a:gd name="connsiteY1820" fmla="*/ 371969 h 1105118"/>
                  <a:gd name="connsiteX1821" fmla="*/ 919693 w 1083502"/>
                  <a:gd name="connsiteY1821" fmla="*/ 370581 h 1105118"/>
                  <a:gd name="connsiteX1822" fmla="*/ 919211 w 1083502"/>
                  <a:gd name="connsiteY1822" fmla="*/ 369443 h 1105118"/>
                  <a:gd name="connsiteX1823" fmla="*/ 917972 w 1083502"/>
                  <a:gd name="connsiteY1823" fmla="*/ 368981 h 1105118"/>
                  <a:gd name="connsiteX1824" fmla="*/ 916341 w 1083502"/>
                  <a:gd name="connsiteY1824" fmla="*/ 368713 h 1105118"/>
                  <a:gd name="connsiteX1825" fmla="*/ 915314 w 1083502"/>
                  <a:gd name="connsiteY1825" fmla="*/ 367380 h 1105118"/>
                  <a:gd name="connsiteX1826" fmla="*/ 915146 w 1083502"/>
                  <a:gd name="connsiteY1826" fmla="*/ 365799 h 1105118"/>
                  <a:gd name="connsiteX1827" fmla="*/ 914473 w 1083502"/>
                  <a:gd name="connsiteY1827" fmla="*/ 364621 h 1105118"/>
                  <a:gd name="connsiteX1828" fmla="*/ 913291 w 1083502"/>
                  <a:gd name="connsiteY1828" fmla="*/ 363164 h 1105118"/>
                  <a:gd name="connsiteX1829" fmla="*/ 912713 w 1083502"/>
                  <a:gd name="connsiteY1829" fmla="*/ 362332 h 1105118"/>
                  <a:gd name="connsiteX1830" fmla="*/ 911885 w 1083502"/>
                  <a:gd name="connsiteY1830" fmla="*/ 361254 h 1105118"/>
                  <a:gd name="connsiteX1831" fmla="*/ 910786 w 1083502"/>
                  <a:gd name="connsiteY1831" fmla="*/ 359882 h 1105118"/>
                  <a:gd name="connsiteX1832" fmla="*/ 909765 w 1083502"/>
                  <a:gd name="connsiteY1832" fmla="*/ 358367 h 1105118"/>
                  <a:gd name="connsiteX1833" fmla="*/ 909000 w 1083502"/>
                  <a:gd name="connsiteY1833" fmla="*/ 357157 h 1105118"/>
                  <a:gd name="connsiteX1834" fmla="*/ 907370 w 1083502"/>
                  <a:gd name="connsiteY1834" fmla="*/ 356726 h 1105118"/>
                  <a:gd name="connsiteX1835" fmla="*/ 905592 w 1083502"/>
                  <a:gd name="connsiteY1835" fmla="*/ 356086 h 1105118"/>
                  <a:gd name="connsiteX1836" fmla="*/ 904101 w 1083502"/>
                  <a:gd name="connsiteY1836" fmla="*/ 355825 h 1105118"/>
                  <a:gd name="connsiteX1837" fmla="*/ 903125 w 1083502"/>
                  <a:gd name="connsiteY1837" fmla="*/ 356061 h 1105118"/>
                  <a:gd name="connsiteX1838" fmla="*/ 903581 w 1083502"/>
                  <a:gd name="connsiteY1838" fmla="*/ 356970 h 1105118"/>
                  <a:gd name="connsiteX1839" fmla="*/ 902932 w 1083502"/>
                  <a:gd name="connsiteY1839" fmla="*/ 357139 h 1105118"/>
                  <a:gd name="connsiteX1840" fmla="*/ 902233 w 1083502"/>
                  <a:gd name="connsiteY1840" fmla="*/ 356399 h 1105118"/>
                  <a:gd name="connsiteX1841" fmla="*/ 901905 w 1083502"/>
                  <a:gd name="connsiteY1841" fmla="*/ 355936 h 1105118"/>
                  <a:gd name="connsiteX1842" fmla="*/ 901861 w 1083502"/>
                  <a:gd name="connsiteY1842" fmla="*/ 354918 h 1105118"/>
                  <a:gd name="connsiteX1843" fmla="*/ 901970 w 1083502"/>
                  <a:gd name="connsiteY1843" fmla="*/ 353755 h 1105118"/>
                  <a:gd name="connsiteX1844" fmla="*/ 903285 w 1083502"/>
                  <a:gd name="connsiteY1844" fmla="*/ 353276 h 1105118"/>
                  <a:gd name="connsiteX1845" fmla="*/ 904281 w 1083502"/>
                  <a:gd name="connsiteY1845" fmla="*/ 352474 h 1105118"/>
                  <a:gd name="connsiteX1846" fmla="*/ 905302 w 1083502"/>
                  <a:gd name="connsiteY1846" fmla="*/ 351676 h 1105118"/>
                  <a:gd name="connsiteX1847" fmla="*/ 906683 w 1083502"/>
                  <a:gd name="connsiteY1847" fmla="*/ 350961 h 1105118"/>
                  <a:gd name="connsiteX1848" fmla="*/ 907550 w 1083502"/>
                  <a:gd name="connsiteY1848" fmla="*/ 349834 h 1105118"/>
                  <a:gd name="connsiteX1849" fmla="*/ 908622 w 1083502"/>
                  <a:gd name="connsiteY1849" fmla="*/ 348385 h 1105118"/>
                  <a:gd name="connsiteX1850" fmla="*/ 909592 w 1083502"/>
                  <a:gd name="connsiteY1850" fmla="*/ 347374 h 1105118"/>
                  <a:gd name="connsiteX1851" fmla="*/ 911313 w 1083502"/>
                  <a:gd name="connsiteY1851" fmla="*/ 346945 h 1105118"/>
                  <a:gd name="connsiteX1852" fmla="*/ 911975 w 1083502"/>
                  <a:gd name="connsiteY1852" fmla="*/ 346205 h 1105118"/>
                  <a:gd name="connsiteX1853" fmla="*/ 911525 w 1083502"/>
                  <a:gd name="connsiteY1853" fmla="*/ 344867 h 1105118"/>
                  <a:gd name="connsiteX1854" fmla="*/ 911878 w 1083502"/>
                  <a:gd name="connsiteY1854" fmla="*/ 344158 h 1105118"/>
                  <a:gd name="connsiteX1855" fmla="*/ 913689 w 1083502"/>
                  <a:gd name="connsiteY1855" fmla="*/ 342629 h 1105118"/>
                  <a:gd name="connsiteX1856" fmla="*/ 915179 w 1083502"/>
                  <a:gd name="connsiteY1856" fmla="*/ 341635 h 1105118"/>
                  <a:gd name="connsiteX1857" fmla="*/ 915969 w 1083502"/>
                  <a:gd name="connsiteY1857" fmla="*/ 341062 h 1105118"/>
                  <a:gd name="connsiteX1858" fmla="*/ 916419 w 1083502"/>
                  <a:gd name="connsiteY1858" fmla="*/ 339849 h 1105118"/>
                  <a:gd name="connsiteX1859" fmla="*/ 916154 w 1083502"/>
                  <a:gd name="connsiteY1859" fmla="*/ 339143 h 1105118"/>
                  <a:gd name="connsiteX1860" fmla="*/ 916398 w 1083502"/>
                  <a:gd name="connsiteY1860" fmla="*/ 338361 h 1105118"/>
                  <a:gd name="connsiteX1861" fmla="*/ 916078 w 1083502"/>
                  <a:gd name="connsiteY1861" fmla="*/ 337158 h 1105118"/>
                  <a:gd name="connsiteX1862" fmla="*/ 916257 w 1083502"/>
                  <a:gd name="connsiteY1862" fmla="*/ 336340 h 1105118"/>
                  <a:gd name="connsiteX1863" fmla="*/ 916778 w 1083502"/>
                  <a:gd name="connsiteY1863" fmla="*/ 336417 h 1105118"/>
                  <a:gd name="connsiteX1864" fmla="*/ 917003 w 1083502"/>
                  <a:gd name="connsiteY1864" fmla="*/ 335938 h 1105118"/>
                  <a:gd name="connsiteX1865" fmla="*/ 917266 w 1083502"/>
                  <a:gd name="connsiteY1865" fmla="*/ 335095 h 1105118"/>
                  <a:gd name="connsiteX1866" fmla="*/ 918049 w 1083502"/>
                  <a:gd name="connsiteY1866" fmla="*/ 334025 h 1105118"/>
                  <a:gd name="connsiteX1867" fmla="*/ 918480 w 1083502"/>
                  <a:gd name="connsiteY1867" fmla="*/ 332924 h 1105118"/>
                  <a:gd name="connsiteX1868" fmla="*/ 918787 w 1083502"/>
                  <a:gd name="connsiteY1868" fmla="*/ 332107 h 1105118"/>
                  <a:gd name="connsiteX1869" fmla="*/ 919346 w 1083502"/>
                  <a:gd name="connsiteY1869" fmla="*/ 331022 h 1105118"/>
                  <a:gd name="connsiteX1870" fmla="*/ 919673 w 1083502"/>
                  <a:gd name="connsiteY1870" fmla="*/ 329658 h 1105118"/>
                  <a:gd name="connsiteX1871" fmla="*/ 920060 w 1083502"/>
                  <a:gd name="connsiteY1871" fmla="*/ 328042 h 1105118"/>
                  <a:gd name="connsiteX1872" fmla="*/ 920297 w 1083502"/>
                  <a:gd name="connsiteY1872" fmla="*/ 326620 h 1105118"/>
                  <a:gd name="connsiteX1873" fmla="*/ 920573 w 1083502"/>
                  <a:gd name="connsiteY1873" fmla="*/ 325515 h 1105118"/>
                  <a:gd name="connsiteX1874" fmla="*/ 920714 w 1083502"/>
                  <a:gd name="connsiteY1874" fmla="*/ 324810 h 1105118"/>
                  <a:gd name="connsiteX1875" fmla="*/ 921112 w 1083502"/>
                  <a:gd name="connsiteY1875" fmla="*/ 323934 h 1105118"/>
                  <a:gd name="connsiteX1876" fmla="*/ 921363 w 1083502"/>
                  <a:gd name="connsiteY1876" fmla="*/ 323083 h 1105118"/>
                  <a:gd name="connsiteX1877" fmla="*/ 921087 w 1083502"/>
                  <a:gd name="connsiteY1877" fmla="*/ 322091 h 1105118"/>
                  <a:gd name="connsiteX1878" fmla="*/ 920938 w 1083502"/>
                  <a:gd name="connsiteY1878" fmla="*/ 321368 h 1105118"/>
                  <a:gd name="connsiteX1879" fmla="*/ 920617 w 1083502"/>
                  <a:gd name="connsiteY1879" fmla="*/ 320164 h 1105118"/>
                  <a:gd name="connsiteX1880" fmla="*/ 921253 w 1083502"/>
                  <a:gd name="connsiteY1880" fmla="*/ 319019 h 1105118"/>
                  <a:gd name="connsiteX1881" fmla="*/ 922672 w 1083502"/>
                  <a:gd name="connsiteY1881" fmla="*/ 318530 h 1105118"/>
                  <a:gd name="connsiteX1882" fmla="*/ 923417 w 1083502"/>
                  <a:gd name="connsiteY1882" fmla="*/ 318035 h 1105118"/>
                  <a:gd name="connsiteX1883" fmla="*/ 923623 w 1083502"/>
                  <a:gd name="connsiteY1883" fmla="*/ 316645 h 1105118"/>
                  <a:gd name="connsiteX1884" fmla="*/ 923630 w 1083502"/>
                  <a:gd name="connsiteY1884" fmla="*/ 315323 h 1105118"/>
                  <a:gd name="connsiteX1885" fmla="*/ 923693 w 1083502"/>
                  <a:gd name="connsiteY1885" fmla="*/ 314448 h 1105118"/>
                  <a:gd name="connsiteX1886" fmla="*/ 924252 w 1083502"/>
                  <a:gd name="connsiteY1886" fmla="*/ 313936 h 1105118"/>
                  <a:gd name="connsiteX1887" fmla="*/ 925748 w 1083502"/>
                  <a:gd name="connsiteY1887" fmla="*/ 313766 h 1105118"/>
                  <a:gd name="connsiteX1888" fmla="*/ 926775 w 1083502"/>
                  <a:gd name="connsiteY1888" fmla="*/ 313177 h 1105118"/>
                  <a:gd name="connsiteX1889" fmla="*/ 927373 w 1083502"/>
                  <a:gd name="connsiteY1889" fmla="*/ 312387 h 1105118"/>
                  <a:gd name="connsiteX1890" fmla="*/ 927334 w 1083502"/>
                  <a:gd name="connsiteY1890" fmla="*/ 311594 h 1105118"/>
                  <a:gd name="connsiteX1891" fmla="*/ 927155 w 1083502"/>
                  <a:gd name="connsiteY1891" fmla="*/ 310685 h 1105118"/>
                  <a:gd name="connsiteX1892" fmla="*/ 926590 w 1083502"/>
                  <a:gd name="connsiteY1892" fmla="*/ 308826 h 1105118"/>
                  <a:gd name="connsiteX1893" fmla="*/ 926943 w 1083502"/>
                  <a:gd name="connsiteY1893" fmla="*/ 307713 h 1105118"/>
                  <a:gd name="connsiteX1894" fmla="*/ 927502 w 1083502"/>
                  <a:gd name="connsiteY1894" fmla="*/ 306377 h 1105118"/>
                  <a:gd name="connsiteX1895" fmla="*/ 927771 w 1083502"/>
                  <a:gd name="connsiteY1895" fmla="*/ 305417 h 1105118"/>
                  <a:gd name="connsiteX1896" fmla="*/ 927777 w 1083502"/>
                  <a:gd name="connsiteY1896" fmla="*/ 304879 h 1105118"/>
                  <a:gd name="connsiteX1897" fmla="*/ 928638 w 1083502"/>
                  <a:gd name="connsiteY1897" fmla="*/ 305383 h 1105118"/>
                  <a:gd name="connsiteX1898" fmla="*/ 928811 w 1083502"/>
                  <a:gd name="connsiteY1898" fmla="*/ 306890 h 1105118"/>
                  <a:gd name="connsiteX1899" fmla="*/ 929641 w 1083502"/>
                  <a:gd name="connsiteY1899" fmla="*/ 307539 h 1105118"/>
                  <a:gd name="connsiteX1900" fmla="*/ 930218 w 1083502"/>
                  <a:gd name="connsiteY1900" fmla="*/ 307100 h 1105118"/>
                  <a:gd name="connsiteX1901" fmla="*/ 929762 w 1083502"/>
                  <a:gd name="connsiteY1901" fmla="*/ 306132 h 1105118"/>
                  <a:gd name="connsiteX1902" fmla="*/ 929935 w 1083502"/>
                  <a:gd name="connsiteY1902" fmla="*/ 305326 h 1105118"/>
                  <a:gd name="connsiteX1903" fmla="*/ 930437 w 1083502"/>
                  <a:gd name="connsiteY1903" fmla="*/ 304448 h 1105118"/>
                  <a:gd name="connsiteX1904" fmla="*/ 930051 w 1083502"/>
                  <a:gd name="connsiteY1904" fmla="*/ 303456 h 1105118"/>
                  <a:gd name="connsiteX1905" fmla="*/ 930693 w 1083502"/>
                  <a:gd name="connsiteY1905" fmla="*/ 302833 h 1105118"/>
                  <a:gd name="connsiteX1906" fmla="*/ 931137 w 1083502"/>
                  <a:gd name="connsiteY1906" fmla="*/ 301738 h 1105118"/>
                  <a:gd name="connsiteX1907" fmla="*/ 931265 w 1083502"/>
                  <a:gd name="connsiteY1907" fmla="*/ 300637 h 1105118"/>
                  <a:gd name="connsiteX1908" fmla="*/ 931676 w 1083502"/>
                  <a:gd name="connsiteY1908" fmla="*/ 299811 h 1105118"/>
                  <a:gd name="connsiteX1909" fmla="*/ 930559 w 1083502"/>
                  <a:gd name="connsiteY1909" fmla="*/ 298540 h 1105118"/>
                  <a:gd name="connsiteX1910" fmla="*/ 929486 w 1083502"/>
                  <a:gd name="connsiteY1910" fmla="*/ 297901 h 1105118"/>
                  <a:gd name="connsiteX1911" fmla="*/ 928183 w 1083502"/>
                  <a:gd name="connsiteY1911" fmla="*/ 296587 h 1105118"/>
                  <a:gd name="connsiteX1912" fmla="*/ 927187 w 1083502"/>
                  <a:gd name="connsiteY1912" fmla="*/ 295981 h 1105118"/>
                  <a:gd name="connsiteX1913" fmla="*/ 926140 w 1083502"/>
                  <a:gd name="connsiteY1913" fmla="*/ 296889 h 1105118"/>
                  <a:gd name="connsiteX1914" fmla="*/ 925639 w 1083502"/>
                  <a:gd name="connsiteY1914" fmla="*/ 297969 h 1105118"/>
                  <a:gd name="connsiteX1915" fmla="*/ 924856 w 1083502"/>
                  <a:gd name="connsiteY1915" fmla="*/ 298002 h 1105118"/>
                  <a:gd name="connsiteX1916" fmla="*/ 923584 w 1083502"/>
                  <a:gd name="connsiteY1916" fmla="*/ 297109 h 1105118"/>
                  <a:gd name="connsiteX1917" fmla="*/ 923199 w 1083502"/>
                  <a:gd name="connsiteY1917" fmla="*/ 295839 h 1105118"/>
                  <a:gd name="connsiteX1918" fmla="*/ 921793 w 1083502"/>
                  <a:gd name="connsiteY1918" fmla="*/ 294711 h 1105118"/>
                  <a:gd name="connsiteX1919" fmla="*/ 921048 w 1083502"/>
                  <a:gd name="connsiteY1919" fmla="*/ 293371 h 1105118"/>
                  <a:gd name="connsiteX1920" fmla="*/ 919436 w 1083502"/>
                  <a:gd name="connsiteY1920" fmla="*/ 292977 h 1105118"/>
                  <a:gd name="connsiteX1921" fmla="*/ 918152 w 1083502"/>
                  <a:gd name="connsiteY1921" fmla="*/ 292749 h 1105118"/>
                  <a:gd name="connsiteX1922" fmla="*/ 918299 w 1083502"/>
                  <a:gd name="connsiteY1922" fmla="*/ 290999 h 1105118"/>
                  <a:gd name="connsiteX1923" fmla="*/ 917921 w 1083502"/>
                  <a:gd name="connsiteY1923" fmla="*/ 289829 h 1105118"/>
                  <a:gd name="connsiteX1924" fmla="*/ 916643 w 1083502"/>
                  <a:gd name="connsiteY1924" fmla="*/ 288616 h 1105118"/>
                  <a:gd name="connsiteX1925" fmla="*/ 916257 w 1083502"/>
                  <a:gd name="connsiteY1925" fmla="*/ 287858 h 1105118"/>
                  <a:gd name="connsiteX1926" fmla="*/ 917722 w 1083502"/>
                  <a:gd name="connsiteY1926" fmla="*/ 288127 h 1105118"/>
                  <a:gd name="connsiteX1927" fmla="*/ 918942 w 1083502"/>
                  <a:gd name="connsiteY1927" fmla="*/ 288616 h 1105118"/>
                  <a:gd name="connsiteX1928" fmla="*/ 919276 w 1083502"/>
                  <a:gd name="connsiteY1928" fmla="*/ 288473 h 1105118"/>
                  <a:gd name="connsiteX1929" fmla="*/ 919436 w 1083502"/>
                  <a:gd name="connsiteY1929" fmla="*/ 287623 h 1105118"/>
                  <a:gd name="connsiteX1930" fmla="*/ 918814 w 1083502"/>
                  <a:gd name="connsiteY1930" fmla="*/ 286833 h 1105118"/>
                  <a:gd name="connsiteX1931" fmla="*/ 917882 w 1083502"/>
                  <a:gd name="connsiteY1931" fmla="*/ 286226 h 1105118"/>
                  <a:gd name="connsiteX1932" fmla="*/ 917728 w 1083502"/>
                  <a:gd name="connsiteY1932" fmla="*/ 285596 h 1105118"/>
                  <a:gd name="connsiteX1933" fmla="*/ 918236 w 1083502"/>
                  <a:gd name="connsiteY1933" fmla="*/ 284955 h 1105118"/>
                  <a:gd name="connsiteX1934" fmla="*/ 919102 w 1083502"/>
                  <a:gd name="connsiteY1934" fmla="*/ 284533 h 1105118"/>
                  <a:gd name="connsiteX1935" fmla="*/ 919051 w 1083502"/>
                  <a:gd name="connsiteY1935" fmla="*/ 283565 h 1105118"/>
                  <a:gd name="connsiteX1936" fmla="*/ 919494 w 1083502"/>
                  <a:gd name="connsiteY1936" fmla="*/ 282330 h 1105118"/>
                  <a:gd name="connsiteX1937" fmla="*/ 918293 w 1083502"/>
                  <a:gd name="connsiteY1937" fmla="*/ 281742 h 1105118"/>
                  <a:gd name="connsiteX1938" fmla="*/ 917490 w 1083502"/>
                  <a:gd name="connsiteY1938" fmla="*/ 280940 h 1105118"/>
                  <a:gd name="connsiteX1939" fmla="*/ 916700 w 1083502"/>
                  <a:gd name="connsiteY1939" fmla="*/ 279778 h 1105118"/>
                  <a:gd name="connsiteX1940" fmla="*/ 915602 w 1083502"/>
                  <a:gd name="connsiteY1940" fmla="*/ 278718 h 1105118"/>
                  <a:gd name="connsiteX1941" fmla="*/ 914620 w 1083502"/>
                  <a:gd name="connsiteY1941" fmla="*/ 277809 h 1105118"/>
                  <a:gd name="connsiteX1942" fmla="*/ 913200 w 1083502"/>
                  <a:gd name="connsiteY1942" fmla="*/ 278104 h 1105118"/>
                  <a:gd name="connsiteX1943" fmla="*/ 911826 w 1083502"/>
                  <a:gd name="connsiteY1943" fmla="*/ 278626 h 1105118"/>
                  <a:gd name="connsiteX1944" fmla="*/ 911557 w 1083502"/>
                  <a:gd name="connsiteY1944" fmla="*/ 277330 h 1105118"/>
                  <a:gd name="connsiteX1945" fmla="*/ 912097 w 1083502"/>
                  <a:gd name="connsiteY1945" fmla="*/ 276211 h 1105118"/>
                  <a:gd name="connsiteX1946" fmla="*/ 911448 w 1083502"/>
                  <a:gd name="connsiteY1946" fmla="*/ 275595 h 1105118"/>
                  <a:gd name="connsiteX1947" fmla="*/ 911422 w 1083502"/>
                  <a:gd name="connsiteY1947" fmla="*/ 275200 h 1105118"/>
                  <a:gd name="connsiteX1948" fmla="*/ 911948 w 1083502"/>
                  <a:gd name="connsiteY1948" fmla="*/ 274569 h 1105118"/>
                  <a:gd name="connsiteX1949" fmla="*/ 912469 w 1083502"/>
                  <a:gd name="connsiteY1949" fmla="*/ 273861 h 1105118"/>
                  <a:gd name="connsiteX1950" fmla="*/ 912546 w 1083502"/>
                  <a:gd name="connsiteY1950" fmla="*/ 272339 h 1105118"/>
                  <a:gd name="connsiteX1951" fmla="*/ 912437 w 1083502"/>
                  <a:gd name="connsiteY1951" fmla="*/ 270951 h 1105118"/>
                  <a:gd name="connsiteX1952" fmla="*/ 911885 w 1083502"/>
                  <a:gd name="connsiteY1952" fmla="*/ 269703 h 1105118"/>
                  <a:gd name="connsiteX1953" fmla="*/ 909933 w 1083502"/>
                  <a:gd name="connsiteY1953" fmla="*/ 269536 h 1105118"/>
                  <a:gd name="connsiteX1954" fmla="*/ 909091 w 1083502"/>
                  <a:gd name="connsiteY1954" fmla="*/ 268381 h 1105118"/>
                  <a:gd name="connsiteX1955" fmla="*/ 908103 w 1083502"/>
                  <a:gd name="connsiteY1955" fmla="*/ 266446 h 1105118"/>
                  <a:gd name="connsiteX1956" fmla="*/ 908050 w 1083502"/>
                  <a:gd name="connsiteY1956" fmla="*/ 265606 h 1105118"/>
                  <a:gd name="connsiteX1957" fmla="*/ 908103 w 1083502"/>
                  <a:gd name="connsiteY1957" fmla="*/ 262786 h 1105118"/>
                  <a:gd name="connsiteX1958" fmla="*/ 906292 w 1083502"/>
                  <a:gd name="connsiteY1958" fmla="*/ 259755 h 1105118"/>
                  <a:gd name="connsiteX1959" fmla="*/ 904326 w 1083502"/>
                  <a:gd name="connsiteY1959" fmla="*/ 257433 h 1105118"/>
                  <a:gd name="connsiteX1960" fmla="*/ 901713 w 1083502"/>
                  <a:gd name="connsiteY1960" fmla="*/ 254797 h 1105118"/>
                  <a:gd name="connsiteX1961" fmla="*/ 899150 w 1083502"/>
                  <a:gd name="connsiteY1961" fmla="*/ 253040 h 1105118"/>
                  <a:gd name="connsiteX1962" fmla="*/ 896055 w 1083502"/>
                  <a:gd name="connsiteY1962" fmla="*/ 252078 h 1105118"/>
                  <a:gd name="connsiteX1963" fmla="*/ 892748 w 1083502"/>
                  <a:gd name="connsiteY1963" fmla="*/ 250169 h 1105118"/>
                  <a:gd name="connsiteX1964" fmla="*/ 891695 w 1083502"/>
                  <a:gd name="connsiteY1964" fmla="*/ 248351 h 1105118"/>
                  <a:gd name="connsiteX1965" fmla="*/ 891906 w 1083502"/>
                  <a:gd name="connsiteY1965" fmla="*/ 245919 h 1105118"/>
                  <a:gd name="connsiteX1966" fmla="*/ 892408 w 1083502"/>
                  <a:gd name="connsiteY1966" fmla="*/ 242778 h 1105118"/>
                  <a:gd name="connsiteX1967" fmla="*/ 892318 w 1083502"/>
                  <a:gd name="connsiteY1967" fmla="*/ 239983 h 1105118"/>
                  <a:gd name="connsiteX1968" fmla="*/ 893513 w 1083502"/>
                  <a:gd name="connsiteY1968" fmla="*/ 238663 h 1105118"/>
                  <a:gd name="connsiteX1969" fmla="*/ 895034 w 1083502"/>
                  <a:gd name="connsiteY1969" fmla="*/ 239640 h 1105118"/>
                  <a:gd name="connsiteX1970" fmla="*/ 895316 w 1083502"/>
                  <a:gd name="connsiteY1970" fmla="*/ 241111 h 1105118"/>
                  <a:gd name="connsiteX1971" fmla="*/ 893988 w 1083502"/>
                  <a:gd name="connsiteY1971" fmla="*/ 242584 h 1105118"/>
                  <a:gd name="connsiteX1972" fmla="*/ 894385 w 1083502"/>
                  <a:gd name="connsiteY1972" fmla="*/ 243620 h 1105118"/>
                  <a:gd name="connsiteX1973" fmla="*/ 896736 w 1083502"/>
                  <a:gd name="connsiteY1973" fmla="*/ 242609 h 1105118"/>
                  <a:gd name="connsiteX1974" fmla="*/ 897224 w 1083502"/>
                  <a:gd name="connsiteY1974" fmla="*/ 240684 h 1105118"/>
                  <a:gd name="connsiteX1975" fmla="*/ 897493 w 1083502"/>
                  <a:gd name="connsiteY1975" fmla="*/ 238074 h 1105118"/>
                  <a:gd name="connsiteX1976" fmla="*/ 896742 w 1083502"/>
                  <a:gd name="connsiteY1976" fmla="*/ 236549 h 1105118"/>
                  <a:gd name="connsiteX1977" fmla="*/ 894129 w 1083502"/>
                  <a:gd name="connsiteY1977" fmla="*/ 235497 h 1105118"/>
                  <a:gd name="connsiteX1978" fmla="*/ 896234 w 1083502"/>
                  <a:gd name="connsiteY1978" fmla="*/ 234361 h 1105118"/>
                  <a:gd name="connsiteX1979" fmla="*/ 898553 w 1083502"/>
                  <a:gd name="connsiteY1979" fmla="*/ 234117 h 1105118"/>
                  <a:gd name="connsiteX1980" fmla="*/ 899472 w 1083502"/>
                  <a:gd name="connsiteY1980" fmla="*/ 233605 h 1105118"/>
                  <a:gd name="connsiteX1981" fmla="*/ 897609 w 1083502"/>
                  <a:gd name="connsiteY1981" fmla="*/ 231374 h 1105118"/>
                  <a:gd name="connsiteX1982" fmla="*/ 897789 w 1083502"/>
                  <a:gd name="connsiteY1982" fmla="*/ 229202 h 1105118"/>
                  <a:gd name="connsiteX1983" fmla="*/ 896871 w 1083502"/>
                  <a:gd name="connsiteY1983" fmla="*/ 227965 h 1105118"/>
                  <a:gd name="connsiteX1984" fmla="*/ 893975 w 1083502"/>
                  <a:gd name="connsiteY1984" fmla="*/ 228578 h 1105118"/>
                  <a:gd name="connsiteX1985" fmla="*/ 891830 w 1083502"/>
                  <a:gd name="connsiteY1985" fmla="*/ 228966 h 1105118"/>
                  <a:gd name="connsiteX1986" fmla="*/ 888721 w 1083502"/>
                  <a:gd name="connsiteY1986" fmla="*/ 228931 h 1105118"/>
                  <a:gd name="connsiteX1987" fmla="*/ 886891 w 1083502"/>
                  <a:gd name="connsiteY1987" fmla="*/ 228192 h 1105118"/>
                  <a:gd name="connsiteX1988" fmla="*/ 885376 w 1083502"/>
                  <a:gd name="connsiteY1988" fmla="*/ 226575 h 1105118"/>
                  <a:gd name="connsiteX1989" fmla="*/ 883289 w 1083502"/>
                  <a:gd name="connsiteY1989" fmla="*/ 224329 h 1105118"/>
                  <a:gd name="connsiteX1990" fmla="*/ 881176 w 1083502"/>
                  <a:gd name="connsiteY1990" fmla="*/ 221788 h 1105118"/>
                  <a:gd name="connsiteX1991" fmla="*/ 879616 w 1083502"/>
                  <a:gd name="connsiteY1991" fmla="*/ 219667 h 1105118"/>
                  <a:gd name="connsiteX1992" fmla="*/ 878806 w 1083502"/>
                  <a:gd name="connsiteY1992" fmla="*/ 217435 h 1105118"/>
                  <a:gd name="connsiteX1993" fmla="*/ 877221 w 1083502"/>
                  <a:gd name="connsiteY1993" fmla="*/ 215584 h 1105118"/>
                  <a:gd name="connsiteX1994" fmla="*/ 873541 w 1083502"/>
                  <a:gd name="connsiteY1994" fmla="*/ 214296 h 1105118"/>
                  <a:gd name="connsiteX1995" fmla="*/ 873297 w 1083502"/>
                  <a:gd name="connsiteY1995" fmla="*/ 213959 h 1105118"/>
                  <a:gd name="connsiteX1996" fmla="*/ 872822 w 1083502"/>
                  <a:gd name="connsiteY1996" fmla="*/ 213548 h 1105118"/>
                  <a:gd name="connsiteX1997" fmla="*/ 870914 w 1083502"/>
                  <a:gd name="connsiteY1997" fmla="*/ 212697 h 1105118"/>
                  <a:gd name="connsiteX1998" fmla="*/ 869399 w 1083502"/>
                  <a:gd name="connsiteY1998" fmla="*/ 211847 h 1105118"/>
                  <a:gd name="connsiteX1999" fmla="*/ 867531 w 1083502"/>
                  <a:gd name="connsiteY1999" fmla="*/ 210962 h 1105118"/>
                  <a:gd name="connsiteX2000" fmla="*/ 865617 w 1083502"/>
                  <a:gd name="connsiteY2000" fmla="*/ 209987 h 1105118"/>
                  <a:gd name="connsiteX2001" fmla="*/ 864641 w 1083502"/>
                  <a:gd name="connsiteY2001" fmla="*/ 209161 h 1105118"/>
                  <a:gd name="connsiteX2002" fmla="*/ 863016 w 1083502"/>
                  <a:gd name="connsiteY2002" fmla="*/ 208488 h 1105118"/>
                  <a:gd name="connsiteX2003" fmla="*/ 860627 w 1083502"/>
                  <a:gd name="connsiteY2003" fmla="*/ 207670 h 1105118"/>
                  <a:gd name="connsiteX2004" fmla="*/ 858900 w 1083502"/>
                  <a:gd name="connsiteY2004" fmla="*/ 207680 h 1105118"/>
                  <a:gd name="connsiteX2005" fmla="*/ 856459 w 1083502"/>
                  <a:gd name="connsiteY2005" fmla="*/ 207748 h 1105118"/>
                  <a:gd name="connsiteX2006" fmla="*/ 855728 w 1083502"/>
                  <a:gd name="connsiteY2006" fmla="*/ 207588 h 1105118"/>
                  <a:gd name="connsiteX2007" fmla="*/ 854469 w 1083502"/>
                  <a:gd name="connsiteY2007" fmla="*/ 206662 h 1105118"/>
                  <a:gd name="connsiteX2008" fmla="*/ 853654 w 1083502"/>
                  <a:gd name="connsiteY2008" fmla="*/ 204104 h 1105118"/>
                  <a:gd name="connsiteX2009" fmla="*/ 852639 w 1083502"/>
                  <a:gd name="connsiteY2009" fmla="*/ 203050 h 1105118"/>
                  <a:gd name="connsiteX2010" fmla="*/ 851322 w 1083502"/>
                  <a:gd name="connsiteY2010" fmla="*/ 201796 h 1105118"/>
                  <a:gd name="connsiteX2011" fmla="*/ 850225 w 1083502"/>
                  <a:gd name="connsiteY2011" fmla="*/ 198724 h 1105118"/>
                  <a:gd name="connsiteX2012" fmla="*/ 846275 w 1083502"/>
                  <a:gd name="connsiteY2012" fmla="*/ 188380 h 1105118"/>
                  <a:gd name="connsiteX2013" fmla="*/ 846365 w 1083502"/>
                  <a:gd name="connsiteY2013" fmla="*/ 186789 h 1105118"/>
                  <a:gd name="connsiteX2014" fmla="*/ 846532 w 1083502"/>
                  <a:gd name="connsiteY2014" fmla="*/ 185610 h 1105118"/>
                  <a:gd name="connsiteX2015" fmla="*/ 846654 w 1083502"/>
                  <a:gd name="connsiteY2015" fmla="*/ 184095 h 1105118"/>
                  <a:gd name="connsiteX2016" fmla="*/ 846891 w 1083502"/>
                  <a:gd name="connsiteY2016" fmla="*/ 182228 h 1105118"/>
                  <a:gd name="connsiteX2017" fmla="*/ 847252 w 1083502"/>
                  <a:gd name="connsiteY2017" fmla="*/ 180427 h 1105118"/>
                  <a:gd name="connsiteX2018" fmla="*/ 847315 w 1083502"/>
                  <a:gd name="connsiteY2018" fmla="*/ 179011 h 1105118"/>
                  <a:gd name="connsiteX2019" fmla="*/ 847476 w 1083502"/>
                  <a:gd name="connsiteY2019" fmla="*/ 176959 h 1105118"/>
                  <a:gd name="connsiteX2020" fmla="*/ 847951 w 1083502"/>
                  <a:gd name="connsiteY2020" fmla="*/ 175477 h 1105118"/>
                  <a:gd name="connsiteX2021" fmla="*/ 847887 w 1083502"/>
                  <a:gd name="connsiteY2021" fmla="*/ 173380 h 1105118"/>
                  <a:gd name="connsiteX2022" fmla="*/ 848164 w 1083502"/>
                  <a:gd name="connsiteY2022" fmla="*/ 171008 h 1105118"/>
                  <a:gd name="connsiteX2023" fmla="*/ 848920 w 1083502"/>
                  <a:gd name="connsiteY2023" fmla="*/ 169349 h 1105118"/>
                  <a:gd name="connsiteX2024" fmla="*/ 850212 w 1083502"/>
                  <a:gd name="connsiteY2024" fmla="*/ 165764 h 1105118"/>
                  <a:gd name="connsiteX2025" fmla="*/ 850770 w 1083502"/>
                  <a:gd name="connsiteY2025" fmla="*/ 164780 h 1105118"/>
                  <a:gd name="connsiteX2026" fmla="*/ 851226 w 1083502"/>
                  <a:gd name="connsiteY2026" fmla="*/ 163591 h 1105118"/>
                  <a:gd name="connsiteX2027" fmla="*/ 851624 w 1083502"/>
                  <a:gd name="connsiteY2027" fmla="*/ 162556 h 1105118"/>
                  <a:gd name="connsiteX2028" fmla="*/ 851746 w 1083502"/>
                  <a:gd name="connsiteY2028" fmla="*/ 160824 h 1105118"/>
                  <a:gd name="connsiteX2029" fmla="*/ 851965 w 1083502"/>
                  <a:gd name="connsiteY2029" fmla="*/ 159392 h 1105118"/>
                  <a:gd name="connsiteX2030" fmla="*/ 852145 w 1083502"/>
                  <a:gd name="connsiteY2030" fmla="*/ 157792 h 1105118"/>
                  <a:gd name="connsiteX2031" fmla="*/ 852414 w 1083502"/>
                  <a:gd name="connsiteY2031" fmla="*/ 156329 h 1105118"/>
                  <a:gd name="connsiteX2032" fmla="*/ 852446 w 1083502"/>
                  <a:gd name="connsiteY2032" fmla="*/ 155554 h 1105118"/>
                  <a:gd name="connsiteX2033" fmla="*/ 852517 w 1083502"/>
                  <a:gd name="connsiteY2033" fmla="*/ 154232 h 1105118"/>
                  <a:gd name="connsiteX2034" fmla="*/ 852761 w 1083502"/>
                  <a:gd name="connsiteY2034" fmla="*/ 152297 h 1105118"/>
                  <a:gd name="connsiteX2035" fmla="*/ 852934 w 1083502"/>
                  <a:gd name="connsiteY2035" fmla="*/ 151009 h 1105118"/>
                  <a:gd name="connsiteX2036" fmla="*/ 852452 w 1083502"/>
                  <a:gd name="connsiteY2036" fmla="*/ 148409 h 1105118"/>
                  <a:gd name="connsiteX2037" fmla="*/ 851681 w 1083502"/>
                  <a:gd name="connsiteY2037" fmla="*/ 145876 h 1105118"/>
                  <a:gd name="connsiteX2038" fmla="*/ 851124 w 1083502"/>
                  <a:gd name="connsiteY2038" fmla="*/ 144015 h 1105118"/>
                  <a:gd name="connsiteX2039" fmla="*/ 851200 w 1083502"/>
                  <a:gd name="connsiteY2039" fmla="*/ 141389 h 1105118"/>
                  <a:gd name="connsiteX2040" fmla="*/ 851471 w 1083502"/>
                  <a:gd name="connsiteY2040" fmla="*/ 139453 h 1105118"/>
                  <a:gd name="connsiteX2041" fmla="*/ 851586 w 1083502"/>
                  <a:gd name="connsiteY2041" fmla="*/ 137677 h 1105118"/>
                  <a:gd name="connsiteX2042" fmla="*/ 851631 w 1083502"/>
                  <a:gd name="connsiteY2042" fmla="*/ 136095 h 1105118"/>
                  <a:gd name="connsiteX2043" fmla="*/ 851612 w 1083502"/>
                  <a:gd name="connsiteY2043" fmla="*/ 134596 h 1105118"/>
                  <a:gd name="connsiteX2044" fmla="*/ 851471 w 1083502"/>
                  <a:gd name="connsiteY2044" fmla="*/ 133444 h 1105118"/>
                  <a:gd name="connsiteX2045" fmla="*/ 851040 w 1083502"/>
                  <a:gd name="connsiteY2045" fmla="*/ 132416 h 1105118"/>
                  <a:gd name="connsiteX2046" fmla="*/ 850429 w 1083502"/>
                  <a:gd name="connsiteY2046" fmla="*/ 131272 h 1105118"/>
                  <a:gd name="connsiteX2047" fmla="*/ 850391 w 1083502"/>
                  <a:gd name="connsiteY2047" fmla="*/ 130479 h 1105118"/>
                  <a:gd name="connsiteX2048" fmla="*/ 850545 w 1083502"/>
                  <a:gd name="connsiteY2048" fmla="*/ 128864 h 1105118"/>
                  <a:gd name="connsiteX2049" fmla="*/ 851528 w 1083502"/>
                  <a:gd name="connsiteY2049" fmla="*/ 126087 h 1105118"/>
                  <a:gd name="connsiteX2050" fmla="*/ 852845 w 1083502"/>
                  <a:gd name="connsiteY2050" fmla="*/ 123031 h 1105118"/>
                  <a:gd name="connsiteX2051" fmla="*/ 854070 w 1083502"/>
                  <a:gd name="connsiteY2051" fmla="*/ 120220 h 1105118"/>
                  <a:gd name="connsiteX2052" fmla="*/ 854390 w 1083502"/>
                  <a:gd name="connsiteY2052" fmla="*/ 119688 h 1105118"/>
                  <a:gd name="connsiteX2053" fmla="*/ 853879 w 1083502"/>
                  <a:gd name="connsiteY2053" fmla="*/ 118709 h 1105118"/>
                  <a:gd name="connsiteX2054" fmla="*/ 854059 w 1083502"/>
                  <a:gd name="connsiteY2054" fmla="*/ 118473 h 1105118"/>
                  <a:gd name="connsiteX2055" fmla="*/ 854227 w 1083502"/>
                  <a:gd name="connsiteY2055" fmla="*/ 117959 h 1105118"/>
                  <a:gd name="connsiteX2056" fmla="*/ 854309 w 1083502"/>
                  <a:gd name="connsiteY2056" fmla="*/ 116791 h 1105118"/>
                  <a:gd name="connsiteX2057" fmla="*/ 853976 w 1083502"/>
                  <a:gd name="connsiteY2057" fmla="*/ 116652 h 1105118"/>
                  <a:gd name="connsiteX2058" fmla="*/ 853364 w 1083502"/>
                  <a:gd name="connsiteY2058" fmla="*/ 116680 h 1105118"/>
                  <a:gd name="connsiteX2059" fmla="*/ 853004 w 1083502"/>
                  <a:gd name="connsiteY2059" fmla="*/ 116333 h 1105118"/>
                  <a:gd name="connsiteX2060" fmla="*/ 852781 w 1083502"/>
                  <a:gd name="connsiteY2060" fmla="*/ 116069 h 1105118"/>
                  <a:gd name="connsiteX2061" fmla="*/ 851808 w 1083502"/>
                  <a:gd name="connsiteY2061" fmla="*/ 115859 h 1105118"/>
                  <a:gd name="connsiteX2062" fmla="*/ 849473 w 1083502"/>
                  <a:gd name="connsiteY2062" fmla="*/ 115971 h 1105118"/>
                  <a:gd name="connsiteX2063" fmla="*/ 848862 w 1083502"/>
                  <a:gd name="connsiteY2063" fmla="*/ 115833 h 1105118"/>
                  <a:gd name="connsiteX2064" fmla="*/ 848486 w 1083502"/>
                  <a:gd name="connsiteY2064" fmla="*/ 115610 h 1105118"/>
                  <a:gd name="connsiteX2065" fmla="*/ 848500 w 1083502"/>
                  <a:gd name="connsiteY2065" fmla="*/ 115304 h 1105118"/>
                  <a:gd name="connsiteX2066" fmla="*/ 848890 w 1083502"/>
                  <a:gd name="connsiteY2066" fmla="*/ 114832 h 1105118"/>
                  <a:gd name="connsiteX2067" fmla="*/ 848903 w 1083502"/>
                  <a:gd name="connsiteY2067" fmla="*/ 114359 h 1105118"/>
                  <a:gd name="connsiteX2068" fmla="*/ 848708 w 1083502"/>
                  <a:gd name="connsiteY2068" fmla="*/ 113873 h 1105118"/>
                  <a:gd name="connsiteX2069" fmla="*/ 848390 w 1083502"/>
                  <a:gd name="connsiteY2069" fmla="*/ 113789 h 1105118"/>
                  <a:gd name="connsiteX2070" fmla="*/ 848208 w 1083502"/>
                  <a:gd name="connsiteY2070" fmla="*/ 113970 h 1105118"/>
                  <a:gd name="connsiteX2071" fmla="*/ 847791 w 1083502"/>
                  <a:gd name="connsiteY2071" fmla="*/ 114039 h 1105118"/>
                  <a:gd name="connsiteX2072" fmla="*/ 847431 w 1083502"/>
                  <a:gd name="connsiteY2072" fmla="*/ 113983 h 1105118"/>
                  <a:gd name="connsiteX2073" fmla="*/ 847263 w 1083502"/>
                  <a:gd name="connsiteY2073" fmla="*/ 114206 h 1105118"/>
                  <a:gd name="connsiteX2074" fmla="*/ 847263 w 1083502"/>
                  <a:gd name="connsiteY2074" fmla="*/ 114650 h 1105118"/>
                  <a:gd name="connsiteX2075" fmla="*/ 847041 w 1083502"/>
                  <a:gd name="connsiteY2075" fmla="*/ 114832 h 1105118"/>
                  <a:gd name="connsiteX2076" fmla="*/ 846568 w 1083502"/>
                  <a:gd name="connsiteY2076" fmla="*/ 114832 h 1105118"/>
                  <a:gd name="connsiteX2077" fmla="*/ 846248 w 1083502"/>
                  <a:gd name="connsiteY2077" fmla="*/ 114498 h 1105118"/>
                  <a:gd name="connsiteX2078" fmla="*/ 845874 w 1083502"/>
                  <a:gd name="connsiteY2078" fmla="*/ 114498 h 1105118"/>
                  <a:gd name="connsiteX2079" fmla="*/ 845331 w 1083502"/>
                  <a:gd name="connsiteY2079" fmla="*/ 114400 h 1105118"/>
                  <a:gd name="connsiteX2080" fmla="*/ 845109 w 1083502"/>
                  <a:gd name="connsiteY2080" fmla="*/ 114220 h 1105118"/>
                  <a:gd name="connsiteX2081" fmla="*/ 845304 w 1083502"/>
                  <a:gd name="connsiteY2081" fmla="*/ 113900 h 1105118"/>
                  <a:gd name="connsiteX2082" fmla="*/ 845359 w 1083502"/>
                  <a:gd name="connsiteY2082" fmla="*/ 113651 h 1105118"/>
                  <a:gd name="connsiteX2083" fmla="*/ 845123 w 1083502"/>
                  <a:gd name="connsiteY2083" fmla="*/ 113455 h 1105118"/>
                  <a:gd name="connsiteX2084" fmla="*/ 844693 w 1083502"/>
                  <a:gd name="connsiteY2084" fmla="*/ 113413 h 1105118"/>
                  <a:gd name="connsiteX2085" fmla="*/ 843636 w 1083502"/>
                  <a:gd name="connsiteY2085" fmla="*/ 113747 h 1105118"/>
                  <a:gd name="connsiteX2086" fmla="*/ 842747 w 1083502"/>
                  <a:gd name="connsiteY2086" fmla="*/ 114039 h 1105118"/>
                  <a:gd name="connsiteX2087" fmla="*/ 842553 w 1083502"/>
                  <a:gd name="connsiteY2087" fmla="*/ 113983 h 1105118"/>
                  <a:gd name="connsiteX2088" fmla="*/ 842525 w 1083502"/>
                  <a:gd name="connsiteY2088" fmla="*/ 113803 h 1105118"/>
                  <a:gd name="connsiteX2089" fmla="*/ 842579 w 1083502"/>
                  <a:gd name="connsiteY2089" fmla="*/ 113413 h 1105118"/>
                  <a:gd name="connsiteX2090" fmla="*/ 842539 w 1083502"/>
                  <a:gd name="connsiteY2090" fmla="*/ 113081 h 1105118"/>
                  <a:gd name="connsiteX2091" fmla="*/ 842343 w 1083502"/>
                  <a:gd name="connsiteY2091" fmla="*/ 113011 h 1105118"/>
                  <a:gd name="connsiteX2092" fmla="*/ 841871 w 1083502"/>
                  <a:gd name="connsiteY2092" fmla="*/ 113219 h 1105118"/>
                  <a:gd name="connsiteX2093" fmla="*/ 841580 w 1083502"/>
                  <a:gd name="connsiteY2093" fmla="*/ 113942 h 1105118"/>
                  <a:gd name="connsiteX2094" fmla="*/ 841440 w 1083502"/>
                  <a:gd name="connsiteY2094" fmla="*/ 114470 h 1105118"/>
                  <a:gd name="connsiteX2095" fmla="*/ 841260 w 1083502"/>
                  <a:gd name="connsiteY2095" fmla="*/ 114776 h 1105118"/>
                  <a:gd name="connsiteX2096" fmla="*/ 840996 w 1083502"/>
                  <a:gd name="connsiteY2096" fmla="*/ 114804 h 1105118"/>
                  <a:gd name="connsiteX2097" fmla="*/ 840732 w 1083502"/>
                  <a:gd name="connsiteY2097" fmla="*/ 114636 h 1105118"/>
                  <a:gd name="connsiteX2098" fmla="*/ 840662 w 1083502"/>
                  <a:gd name="connsiteY2098" fmla="*/ 114317 h 1105118"/>
                  <a:gd name="connsiteX2099" fmla="*/ 840411 w 1083502"/>
                  <a:gd name="connsiteY2099" fmla="*/ 113789 h 1105118"/>
                  <a:gd name="connsiteX2100" fmla="*/ 840093 w 1083502"/>
                  <a:gd name="connsiteY2100" fmla="*/ 113469 h 1105118"/>
                  <a:gd name="connsiteX2101" fmla="*/ 839550 w 1083502"/>
                  <a:gd name="connsiteY2101" fmla="*/ 113275 h 1105118"/>
                  <a:gd name="connsiteX2102" fmla="*/ 838884 w 1083502"/>
                  <a:gd name="connsiteY2102" fmla="*/ 113289 h 1105118"/>
                  <a:gd name="connsiteX2103" fmla="*/ 838522 w 1083502"/>
                  <a:gd name="connsiteY2103" fmla="*/ 113317 h 1105118"/>
                  <a:gd name="connsiteX2104" fmla="*/ 838133 w 1083502"/>
                  <a:gd name="connsiteY2104" fmla="*/ 113191 h 1105118"/>
                  <a:gd name="connsiteX2105" fmla="*/ 837911 w 1083502"/>
                  <a:gd name="connsiteY2105" fmla="*/ 112900 h 1105118"/>
                  <a:gd name="connsiteX2106" fmla="*/ 837438 w 1083502"/>
                  <a:gd name="connsiteY2106" fmla="*/ 112204 h 1105118"/>
                  <a:gd name="connsiteX2107" fmla="*/ 836993 w 1083502"/>
                  <a:gd name="connsiteY2107" fmla="*/ 112178 h 1105118"/>
                  <a:gd name="connsiteX2108" fmla="*/ 836104 w 1083502"/>
                  <a:gd name="connsiteY2108" fmla="*/ 112122 h 1105118"/>
                  <a:gd name="connsiteX2109" fmla="*/ 835701 w 1083502"/>
                  <a:gd name="connsiteY2109" fmla="*/ 111927 h 1105118"/>
                  <a:gd name="connsiteX2110" fmla="*/ 835673 w 1083502"/>
                  <a:gd name="connsiteY2110" fmla="*/ 111718 h 1105118"/>
                  <a:gd name="connsiteX2111" fmla="*/ 835826 w 1083502"/>
                  <a:gd name="connsiteY2111" fmla="*/ 111551 h 1105118"/>
                  <a:gd name="connsiteX2112" fmla="*/ 835965 w 1083502"/>
                  <a:gd name="connsiteY2112" fmla="*/ 111329 h 1105118"/>
                  <a:gd name="connsiteX2113" fmla="*/ 835853 w 1083502"/>
                  <a:gd name="connsiteY2113" fmla="*/ 110829 h 1105118"/>
                  <a:gd name="connsiteX2114" fmla="*/ 835645 w 1083502"/>
                  <a:gd name="connsiteY2114" fmla="*/ 110565 h 1105118"/>
                  <a:gd name="connsiteX2115" fmla="*/ 835243 w 1083502"/>
                  <a:gd name="connsiteY2115" fmla="*/ 110426 h 1105118"/>
                  <a:gd name="connsiteX2116" fmla="*/ 834964 w 1083502"/>
                  <a:gd name="connsiteY2116" fmla="*/ 110370 h 1105118"/>
                  <a:gd name="connsiteX2117" fmla="*/ 834937 w 1083502"/>
                  <a:gd name="connsiteY2117" fmla="*/ 110162 h 1105118"/>
                  <a:gd name="connsiteX2118" fmla="*/ 834923 w 1083502"/>
                  <a:gd name="connsiteY2118" fmla="*/ 109982 h 1105118"/>
                  <a:gd name="connsiteX2119" fmla="*/ 834603 w 1083502"/>
                  <a:gd name="connsiteY2119" fmla="*/ 109940 h 1105118"/>
                  <a:gd name="connsiteX2120" fmla="*/ 834172 w 1083502"/>
                  <a:gd name="connsiteY2120" fmla="*/ 109954 h 1105118"/>
                  <a:gd name="connsiteX2121" fmla="*/ 833936 w 1083502"/>
                  <a:gd name="connsiteY2121" fmla="*/ 110148 h 1105118"/>
                  <a:gd name="connsiteX2122" fmla="*/ 833866 w 1083502"/>
                  <a:gd name="connsiteY2122" fmla="*/ 110412 h 1105118"/>
                  <a:gd name="connsiteX2123" fmla="*/ 833616 w 1083502"/>
                  <a:gd name="connsiteY2123" fmla="*/ 110565 h 1105118"/>
                  <a:gd name="connsiteX2124" fmla="*/ 833283 w 1083502"/>
                  <a:gd name="connsiteY2124" fmla="*/ 110593 h 1105118"/>
                  <a:gd name="connsiteX2125" fmla="*/ 832991 w 1083502"/>
                  <a:gd name="connsiteY2125" fmla="*/ 110440 h 1105118"/>
                  <a:gd name="connsiteX2126" fmla="*/ 832921 w 1083502"/>
                  <a:gd name="connsiteY2126" fmla="*/ 110106 h 1105118"/>
                  <a:gd name="connsiteX2127" fmla="*/ 832643 w 1083502"/>
                  <a:gd name="connsiteY2127" fmla="*/ 109912 h 1105118"/>
                  <a:gd name="connsiteX2128" fmla="*/ 832226 w 1083502"/>
                  <a:gd name="connsiteY2128" fmla="*/ 110022 h 1105118"/>
                  <a:gd name="connsiteX2129" fmla="*/ 831642 w 1083502"/>
                  <a:gd name="connsiteY2129" fmla="*/ 109898 h 1105118"/>
                  <a:gd name="connsiteX2130" fmla="*/ 831434 w 1083502"/>
                  <a:gd name="connsiteY2130" fmla="*/ 110010 h 1105118"/>
                  <a:gd name="connsiteX2131" fmla="*/ 831392 w 1083502"/>
                  <a:gd name="connsiteY2131" fmla="*/ 110370 h 1105118"/>
                  <a:gd name="connsiteX2132" fmla="*/ 831170 w 1083502"/>
                  <a:gd name="connsiteY2132" fmla="*/ 110287 h 1105118"/>
                  <a:gd name="connsiteX2133" fmla="*/ 830601 w 1083502"/>
                  <a:gd name="connsiteY2133" fmla="*/ 109578 h 1105118"/>
                  <a:gd name="connsiteX2134" fmla="*/ 830141 w 1083502"/>
                  <a:gd name="connsiteY2134" fmla="*/ 109425 h 1105118"/>
                  <a:gd name="connsiteX2135" fmla="*/ 829586 w 1083502"/>
                  <a:gd name="connsiteY2135" fmla="*/ 109522 h 1105118"/>
                  <a:gd name="connsiteX2136" fmla="*/ 828043 w 1083502"/>
                  <a:gd name="connsiteY2136" fmla="*/ 108299 h 1105118"/>
                  <a:gd name="connsiteX2137" fmla="*/ 827918 w 1083502"/>
                  <a:gd name="connsiteY2137" fmla="*/ 107966 h 1105118"/>
                  <a:gd name="connsiteX2138" fmla="*/ 828223 w 1083502"/>
                  <a:gd name="connsiteY2138" fmla="*/ 107813 h 1105118"/>
                  <a:gd name="connsiteX2139" fmla="*/ 829016 w 1083502"/>
                  <a:gd name="connsiteY2139" fmla="*/ 107966 h 1105118"/>
                  <a:gd name="connsiteX2140" fmla="*/ 829961 w 1083502"/>
                  <a:gd name="connsiteY2140" fmla="*/ 107396 h 1105118"/>
                  <a:gd name="connsiteX2141" fmla="*/ 829808 w 1083502"/>
                  <a:gd name="connsiteY2141" fmla="*/ 107104 h 1105118"/>
                  <a:gd name="connsiteX2142" fmla="*/ 829572 w 1083502"/>
                  <a:gd name="connsiteY2142" fmla="*/ 107063 h 1105118"/>
                  <a:gd name="connsiteX2143" fmla="*/ 829488 w 1083502"/>
                  <a:gd name="connsiteY2143" fmla="*/ 106840 h 1105118"/>
                  <a:gd name="connsiteX2144" fmla="*/ 829696 w 1083502"/>
                  <a:gd name="connsiteY2144" fmla="*/ 106358 h 1105118"/>
                  <a:gd name="connsiteX2145" fmla="*/ 829603 w 1083502"/>
                  <a:gd name="connsiteY2145" fmla="*/ 106148 h 1105118"/>
                  <a:gd name="connsiteX2146" fmla="*/ 829040 w 1083502"/>
                  <a:gd name="connsiteY2146" fmla="*/ 105928 h 1105118"/>
                  <a:gd name="connsiteX2147" fmla="*/ 828632 w 1083502"/>
                  <a:gd name="connsiteY2147" fmla="*/ 106038 h 1105118"/>
                  <a:gd name="connsiteX2148" fmla="*/ 828609 w 1083502"/>
                  <a:gd name="connsiteY2148" fmla="*/ 106381 h 1105118"/>
                  <a:gd name="connsiteX2149" fmla="*/ 828438 w 1083502"/>
                  <a:gd name="connsiteY2149" fmla="*/ 106428 h 1105118"/>
                  <a:gd name="connsiteX2150" fmla="*/ 828228 w 1083502"/>
                  <a:gd name="connsiteY2150" fmla="*/ 106085 h 1105118"/>
                  <a:gd name="connsiteX2151" fmla="*/ 828324 w 1083502"/>
                  <a:gd name="connsiteY2151" fmla="*/ 105684 h 1105118"/>
                  <a:gd name="connsiteX2152" fmla="*/ 828362 w 1083502"/>
                  <a:gd name="connsiteY2152" fmla="*/ 105379 h 1105118"/>
                  <a:gd name="connsiteX2153" fmla="*/ 827579 w 1083502"/>
                  <a:gd name="connsiteY2153" fmla="*/ 105149 h 1105118"/>
                  <a:gd name="connsiteX2154" fmla="*/ 827159 w 1083502"/>
                  <a:gd name="connsiteY2154" fmla="*/ 104462 h 1105118"/>
                  <a:gd name="connsiteX2155" fmla="*/ 826854 w 1083502"/>
                  <a:gd name="connsiteY2155" fmla="*/ 104405 h 1105118"/>
                  <a:gd name="connsiteX2156" fmla="*/ 826434 w 1083502"/>
                  <a:gd name="connsiteY2156" fmla="*/ 104577 h 1105118"/>
                  <a:gd name="connsiteX2157" fmla="*/ 826129 w 1083502"/>
                  <a:gd name="connsiteY2157" fmla="*/ 104577 h 1105118"/>
                  <a:gd name="connsiteX2158" fmla="*/ 825212 w 1083502"/>
                  <a:gd name="connsiteY2158" fmla="*/ 104654 h 1105118"/>
                  <a:gd name="connsiteX2159" fmla="*/ 824869 w 1083502"/>
                  <a:gd name="connsiteY2159" fmla="*/ 104519 h 1105118"/>
                  <a:gd name="connsiteX2160" fmla="*/ 824812 w 1083502"/>
                  <a:gd name="connsiteY2160" fmla="*/ 104234 h 1105118"/>
                  <a:gd name="connsiteX2161" fmla="*/ 824888 w 1083502"/>
                  <a:gd name="connsiteY2161" fmla="*/ 103680 h 1105118"/>
                  <a:gd name="connsiteX2162" fmla="*/ 824411 w 1083502"/>
                  <a:gd name="connsiteY2162" fmla="*/ 103375 h 1105118"/>
                  <a:gd name="connsiteX2163" fmla="*/ 823954 w 1083502"/>
                  <a:gd name="connsiteY2163" fmla="*/ 103432 h 1105118"/>
                  <a:gd name="connsiteX2164" fmla="*/ 823209 w 1083502"/>
                  <a:gd name="connsiteY2164" fmla="*/ 103394 h 1105118"/>
                  <a:gd name="connsiteX2165" fmla="*/ 822789 w 1083502"/>
                  <a:gd name="connsiteY2165" fmla="*/ 102593 h 1105118"/>
                  <a:gd name="connsiteX2166" fmla="*/ 822254 w 1083502"/>
                  <a:gd name="connsiteY2166" fmla="*/ 102458 h 1105118"/>
                  <a:gd name="connsiteX2167" fmla="*/ 821586 w 1083502"/>
                  <a:gd name="connsiteY2167" fmla="*/ 102593 h 1105118"/>
                  <a:gd name="connsiteX2168" fmla="*/ 821586 w 1083502"/>
                  <a:gd name="connsiteY2168" fmla="*/ 103088 h 1105118"/>
                  <a:gd name="connsiteX2169" fmla="*/ 821415 w 1083502"/>
                  <a:gd name="connsiteY2169" fmla="*/ 103221 h 1105118"/>
                  <a:gd name="connsiteX2170" fmla="*/ 821033 w 1083502"/>
                  <a:gd name="connsiteY2170" fmla="*/ 103164 h 1105118"/>
                  <a:gd name="connsiteX2171" fmla="*/ 820918 w 1083502"/>
                  <a:gd name="connsiteY2171" fmla="*/ 102955 h 1105118"/>
                  <a:gd name="connsiteX2172" fmla="*/ 820728 w 1083502"/>
                  <a:gd name="connsiteY2172" fmla="*/ 101657 h 1105118"/>
                  <a:gd name="connsiteX2173" fmla="*/ 820384 w 1083502"/>
                  <a:gd name="connsiteY2173" fmla="*/ 101295 h 1105118"/>
                  <a:gd name="connsiteX2174" fmla="*/ 820003 w 1083502"/>
                  <a:gd name="connsiteY2174" fmla="*/ 101314 h 1105118"/>
                  <a:gd name="connsiteX2175" fmla="*/ 819793 w 1083502"/>
                  <a:gd name="connsiteY2175" fmla="*/ 101600 h 1105118"/>
                  <a:gd name="connsiteX2176" fmla="*/ 819658 w 1083502"/>
                  <a:gd name="connsiteY2176" fmla="*/ 102230 h 1105118"/>
                  <a:gd name="connsiteX2177" fmla="*/ 819354 w 1083502"/>
                  <a:gd name="connsiteY2177" fmla="*/ 102192 h 1105118"/>
                  <a:gd name="connsiteX2178" fmla="*/ 819144 w 1083502"/>
                  <a:gd name="connsiteY2178" fmla="*/ 101847 h 1105118"/>
                  <a:gd name="connsiteX2179" fmla="*/ 819163 w 1083502"/>
                  <a:gd name="connsiteY2179" fmla="*/ 101428 h 1105118"/>
                  <a:gd name="connsiteX2180" fmla="*/ 818952 w 1083502"/>
                  <a:gd name="connsiteY2180" fmla="*/ 100970 h 1105118"/>
                  <a:gd name="connsiteX2181" fmla="*/ 818628 w 1083502"/>
                  <a:gd name="connsiteY2181" fmla="*/ 100798 h 1105118"/>
                  <a:gd name="connsiteX2182" fmla="*/ 817979 w 1083502"/>
                  <a:gd name="connsiteY2182" fmla="*/ 100951 h 1105118"/>
                  <a:gd name="connsiteX2183" fmla="*/ 817597 w 1083502"/>
                  <a:gd name="connsiteY2183" fmla="*/ 101543 h 1105118"/>
                  <a:gd name="connsiteX2184" fmla="*/ 817254 w 1083502"/>
                  <a:gd name="connsiteY2184" fmla="*/ 101562 h 1105118"/>
                  <a:gd name="connsiteX2185" fmla="*/ 816967 w 1083502"/>
                  <a:gd name="connsiteY2185" fmla="*/ 101122 h 1105118"/>
                  <a:gd name="connsiteX2186" fmla="*/ 816777 w 1083502"/>
                  <a:gd name="connsiteY2186" fmla="*/ 100684 h 1105118"/>
                  <a:gd name="connsiteX2187" fmla="*/ 816834 w 1083502"/>
                  <a:gd name="connsiteY2187" fmla="*/ 99748 h 1105118"/>
                  <a:gd name="connsiteX2188" fmla="*/ 816624 w 1083502"/>
                  <a:gd name="connsiteY2188" fmla="*/ 99138 h 1105118"/>
                  <a:gd name="connsiteX2189" fmla="*/ 816090 w 1083502"/>
                  <a:gd name="connsiteY2189" fmla="*/ 98928 h 1105118"/>
                  <a:gd name="connsiteX2190" fmla="*/ 815804 w 1083502"/>
                  <a:gd name="connsiteY2190" fmla="*/ 98699 h 1105118"/>
                  <a:gd name="connsiteX2191" fmla="*/ 815899 w 1083502"/>
                  <a:gd name="connsiteY2191" fmla="*/ 98451 h 1105118"/>
                  <a:gd name="connsiteX2192" fmla="*/ 817159 w 1083502"/>
                  <a:gd name="connsiteY2192" fmla="*/ 98260 h 1105118"/>
                  <a:gd name="connsiteX2193" fmla="*/ 817712 w 1083502"/>
                  <a:gd name="connsiteY2193" fmla="*/ 98794 h 1105118"/>
                  <a:gd name="connsiteX2194" fmla="*/ 818094 w 1083502"/>
                  <a:gd name="connsiteY2194" fmla="*/ 98718 h 1105118"/>
                  <a:gd name="connsiteX2195" fmla="*/ 818341 w 1083502"/>
                  <a:gd name="connsiteY2195" fmla="*/ 97802 h 1105118"/>
                  <a:gd name="connsiteX2196" fmla="*/ 818094 w 1083502"/>
                  <a:gd name="connsiteY2196" fmla="*/ 97249 h 1105118"/>
                  <a:gd name="connsiteX2197" fmla="*/ 818571 w 1083502"/>
                  <a:gd name="connsiteY2197" fmla="*/ 96904 h 1105118"/>
                  <a:gd name="connsiteX2198" fmla="*/ 818971 w 1083502"/>
                  <a:gd name="connsiteY2198" fmla="*/ 96924 h 1105118"/>
                  <a:gd name="connsiteX2199" fmla="*/ 819277 w 1083502"/>
                  <a:gd name="connsiteY2199" fmla="*/ 96638 h 1105118"/>
                  <a:gd name="connsiteX2200" fmla="*/ 818971 w 1083502"/>
                  <a:gd name="connsiteY2200" fmla="*/ 96313 h 1105118"/>
                  <a:gd name="connsiteX2201" fmla="*/ 817426 w 1083502"/>
                  <a:gd name="connsiteY2201" fmla="*/ 95722 h 1105118"/>
                  <a:gd name="connsiteX2202" fmla="*/ 817331 w 1083502"/>
                  <a:gd name="connsiteY2202" fmla="*/ 95302 h 1105118"/>
                  <a:gd name="connsiteX2203" fmla="*/ 817464 w 1083502"/>
                  <a:gd name="connsiteY2203" fmla="*/ 95015 h 1105118"/>
                  <a:gd name="connsiteX2204" fmla="*/ 817235 w 1083502"/>
                  <a:gd name="connsiteY2204" fmla="*/ 94767 h 1105118"/>
                  <a:gd name="connsiteX2205" fmla="*/ 816948 w 1083502"/>
                  <a:gd name="connsiteY2205" fmla="*/ 94824 h 1105118"/>
                  <a:gd name="connsiteX2206" fmla="*/ 816223 w 1083502"/>
                  <a:gd name="connsiteY2206" fmla="*/ 96084 h 1105118"/>
                  <a:gd name="connsiteX2207" fmla="*/ 815231 w 1083502"/>
                  <a:gd name="connsiteY2207" fmla="*/ 97019 h 1105118"/>
                  <a:gd name="connsiteX2208" fmla="*/ 814468 w 1083502"/>
                  <a:gd name="connsiteY2208" fmla="*/ 97172 h 1105118"/>
                  <a:gd name="connsiteX2209" fmla="*/ 814162 w 1083502"/>
                  <a:gd name="connsiteY2209" fmla="*/ 96600 h 1105118"/>
                  <a:gd name="connsiteX2210" fmla="*/ 814468 w 1083502"/>
                  <a:gd name="connsiteY2210" fmla="*/ 95779 h 1105118"/>
                  <a:gd name="connsiteX2211" fmla="*/ 814326 w 1083502"/>
                  <a:gd name="connsiteY2211" fmla="*/ 95220 h 1105118"/>
                  <a:gd name="connsiteX2212" fmla="*/ 812835 w 1083502"/>
                  <a:gd name="connsiteY2212" fmla="*/ 94662 h 1105118"/>
                  <a:gd name="connsiteX2213" fmla="*/ 811298 w 1083502"/>
                  <a:gd name="connsiteY2213" fmla="*/ 92099 h 1105118"/>
                  <a:gd name="connsiteX2214" fmla="*/ 811204 w 1083502"/>
                  <a:gd name="connsiteY2214" fmla="*/ 91306 h 1105118"/>
                  <a:gd name="connsiteX2215" fmla="*/ 811764 w 1083502"/>
                  <a:gd name="connsiteY2215" fmla="*/ 90421 h 1105118"/>
                  <a:gd name="connsiteX2216" fmla="*/ 812183 w 1083502"/>
                  <a:gd name="connsiteY2216" fmla="*/ 89723 h 1105118"/>
                  <a:gd name="connsiteX2217" fmla="*/ 811904 w 1083502"/>
                  <a:gd name="connsiteY2217" fmla="*/ 89163 h 1105118"/>
                  <a:gd name="connsiteX2218" fmla="*/ 811111 w 1083502"/>
                  <a:gd name="connsiteY2218" fmla="*/ 89070 h 1105118"/>
                  <a:gd name="connsiteX2219" fmla="*/ 809341 w 1083502"/>
                  <a:gd name="connsiteY2219" fmla="*/ 88185 h 1105118"/>
                  <a:gd name="connsiteX2220" fmla="*/ 806172 w 1083502"/>
                  <a:gd name="connsiteY2220" fmla="*/ 86600 h 1105118"/>
                  <a:gd name="connsiteX2221" fmla="*/ 804727 w 1083502"/>
                  <a:gd name="connsiteY2221" fmla="*/ 85901 h 1105118"/>
                  <a:gd name="connsiteX2222" fmla="*/ 804262 w 1083502"/>
                  <a:gd name="connsiteY2222" fmla="*/ 85156 h 1105118"/>
                  <a:gd name="connsiteX2223" fmla="*/ 804355 w 1083502"/>
                  <a:gd name="connsiteY2223" fmla="*/ 83991 h 1105118"/>
                  <a:gd name="connsiteX2224" fmla="*/ 805287 w 1083502"/>
                  <a:gd name="connsiteY2224" fmla="*/ 83012 h 1105118"/>
                  <a:gd name="connsiteX2225" fmla="*/ 806778 w 1083502"/>
                  <a:gd name="connsiteY2225" fmla="*/ 81894 h 1105118"/>
                  <a:gd name="connsiteX2226" fmla="*/ 806638 w 1083502"/>
                  <a:gd name="connsiteY2226" fmla="*/ 81195 h 1105118"/>
                  <a:gd name="connsiteX2227" fmla="*/ 805753 w 1083502"/>
                  <a:gd name="connsiteY2227" fmla="*/ 80589 h 1105118"/>
                  <a:gd name="connsiteX2228" fmla="*/ 805147 w 1083502"/>
                  <a:gd name="connsiteY2228" fmla="*/ 80915 h 1105118"/>
                  <a:gd name="connsiteX2229" fmla="*/ 803936 w 1083502"/>
                  <a:gd name="connsiteY2229" fmla="*/ 82406 h 1105118"/>
                  <a:gd name="connsiteX2230" fmla="*/ 802538 w 1083502"/>
                  <a:gd name="connsiteY2230" fmla="*/ 83478 h 1105118"/>
                  <a:gd name="connsiteX2231" fmla="*/ 801420 w 1083502"/>
                  <a:gd name="connsiteY2231" fmla="*/ 84782 h 1105118"/>
                  <a:gd name="connsiteX2232" fmla="*/ 801186 w 1083502"/>
                  <a:gd name="connsiteY2232" fmla="*/ 86320 h 1105118"/>
                  <a:gd name="connsiteX2233" fmla="*/ 800161 w 1083502"/>
                  <a:gd name="connsiteY2233" fmla="*/ 87951 h 1105118"/>
                  <a:gd name="connsiteX2234" fmla="*/ 798717 w 1083502"/>
                  <a:gd name="connsiteY2234" fmla="*/ 88324 h 1105118"/>
                  <a:gd name="connsiteX2235" fmla="*/ 796993 w 1083502"/>
                  <a:gd name="connsiteY2235" fmla="*/ 87719 h 1105118"/>
                  <a:gd name="connsiteX2236" fmla="*/ 796434 w 1083502"/>
                  <a:gd name="connsiteY2236" fmla="*/ 86739 h 1105118"/>
                  <a:gd name="connsiteX2237" fmla="*/ 796247 w 1083502"/>
                  <a:gd name="connsiteY2237" fmla="*/ 85529 h 1105118"/>
                  <a:gd name="connsiteX2238" fmla="*/ 796993 w 1083502"/>
                  <a:gd name="connsiteY2238" fmla="*/ 82453 h 1105118"/>
                  <a:gd name="connsiteX2239" fmla="*/ 796853 w 1083502"/>
                  <a:gd name="connsiteY2239" fmla="*/ 81289 h 1105118"/>
                  <a:gd name="connsiteX2240" fmla="*/ 795875 w 1083502"/>
                  <a:gd name="connsiteY2240" fmla="*/ 80403 h 1105118"/>
                  <a:gd name="connsiteX2241" fmla="*/ 794616 w 1083502"/>
                  <a:gd name="connsiteY2241" fmla="*/ 80124 h 1105118"/>
                  <a:gd name="connsiteX2242" fmla="*/ 793777 w 1083502"/>
                  <a:gd name="connsiteY2242" fmla="*/ 80496 h 1105118"/>
                  <a:gd name="connsiteX2243" fmla="*/ 791168 w 1083502"/>
                  <a:gd name="connsiteY2243" fmla="*/ 81009 h 1105118"/>
                  <a:gd name="connsiteX2244" fmla="*/ 790050 w 1083502"/>
                  <a:gd name="connsiteY2244" fmla="*/ 80309 h 1105118"/>
                  <a:gd name="connsiteX2245" fmla="*/ 788932 w 1083502"/>
                  <a:gd name="connsiteY2245" fmla="*/ 80962 h 1105118"/>
                  <a:gd name="connsiteX2246" fmla="*/ 788513 w 1083502"/>
                  <a:gd name="connsiteY2246" fmla="*/ 83199 h 1105118"/>
                  <a:gd name="connsiteX2247" fmla="*/ 787254 w 1083502"/>
                  <a:gd name="connsiteY2247" fmla="*/ 84457 h 1105118"/>
                  <a:gd name="connsiteX2248" fmla="*/ 785018 w 1083502"/>
                  <a:gd name="connsiteY2248" fmla="*/ 85762 h 1105118"/>
                  <a:gd name="connsiteX2249" fmla="*/ 783899 w 1083502"/>
                  <a:gd name="connsiteY2249" fmla="*/ 87345 h 1105118"/>
                  <a:gd name="connsiteX2250" fmla="*/ 783853 w 1083502"/>
                  <a:gd name="connsiteY2250" fmla="*/ 88930 h 1105118"/>
                  <a:gd name="connsiteX2251" fmla="*/ 784784 w 1083502"/>
                  <a:gd name="connsiteY2251" fmla="*/ 90281 h 1105118"/>
                  <a:gd name="connsiteX2252" fmla="*/ 785903 w 1083502"/>
                  <a:gd name="connsiteY2252" fmla="*/ 90793 h 1105118"/>
                  <a:gd name="connsiteX2253" fmla="*/ 786182 w 1083502"/>
                  <a:gd name="connsiteY2253" fmla="*/ 91586 h 1105118"/>
                  <a:gd name="connsiteX2254" fmla="*/ 785624 w 1083502"/>
                  <a:gd name="connsiteY2254" fmla="*/ 92238 h 1105118"/>
                  <a:gd name="connsiteX2255" fmla="*/ 784971 w 1083502"/>
                  <a:gd name="connsiteY2255" fmla="*/ 92518 h 1105118"/>
                  <a:gd name="connsiteX2256" fmla="*/ 784197 w 1083502"/>
                  <a:gd name="connsiteY2256" fmla="*/ 92072 h 1105118"/>
                  <a:gd name="connsiteX2257" fmla="*/ 783287 w 1083502"/>
                  <a:gd name="connsiteY2257" fmla="*/ 90365 h 1105118"/>
                  <a:gd name="connsiteX2258" fmla="*/ 781193 w 1083502"/>
                  <a:gd name="connsiteY2258" fmla="*/ 89545 h 1105118"/>
                  <a:gd name="connsiteX2259" fmla="*/ 780963 w 1083502"/>
                  <a:gd name="connsiteY2259" fmla="*/ 89780 h 1105118"/>
                  <a:gd name="connsiteX2260" fmla="*/ 780263 w 1083502"/>
                  <a:gd name="connsiteY2260" fmla="*/ 95321 h 1105118"/>
                  <a:gd name="connsiteX2261" fmla="*/ 778837 w 1083502"/>
                  <a:gd name="connsiteY2261" fmla="*/ 97449 h 1105118"/>
                  <a:gd name="connsiteX2262" fmla="*/ 778137 w 1083502"/>
                  <a:gd name="connsiteY2262" fmla="*/ 100979 h 1105118"/>
                  <a:gd name="connsiteX2263" fmla="*/ 774630 w 1083502"/>
                  <a:gd name="connsiteY2263" fmla="*/ 107291 h 1105118"/>
                  <a:gd name="connsiteX2264" fmla="*/ 773250 w 1083502"/>
                  <a:gd name="connsiteY2264" fmla="*/ 112226 h 1105118"/>
                  <a:gd name="connsiteX2265" fmla="*/ 770445 w 1083502"/>
                  <a:gd name="connsiteY2265" fmla="*/ 117813 h 1105118"/>
                  <a:gd name="connsiteX2266" fmla="*/ 770418 w 1083502"/>
                  <a:gd name="connsiteY2266" fmla="*/ 120619 h 1105118"/>
                  <a:gd name="connsiteX2267" fmla="*/ 768665 w 1083502"/>
                  <a:gd name="connsiteY2267" fmla="*/ 122349 h 1105118"/>
                  <a:gd name="connsiteX2268" fmla="*/ 767285 w 1083502"/>
                  <a:gd name="connsiteY2268" fmla="*/ 122327 h 1105118"/>
                  <a:gd name="connsiteX2269" fmla="*/ 764831 w 1083502"/>
                  <a:gd name="connsiteY2269" fmla="*/ 124780 h 1105118"/>
                  <a:gd name="connsiteX2270" fmla="*/ 764806 w 1083502"/>
                  <a:gd name="connsiteY2270" fmla="*/ 131115 h 1105118"/>
                  <a:gd name="connsiteX2271" fmla="*/ 764106 w 1083502"/>
                  <a:gd name="connsiteY2271" fmla="*/ 131795 h 1105118"/>
                  <a:gd name="connsiteX2272" fmla="*/ 764106 w 1083502"/>
                  <a:gd name="connsiteY2272" fmla="*/ 133243 h 1105118"/>
                  <a:gd name="connsiteX2273" fmla="*/ 762726 w 1083502"/>
                  <a:gd name="connsiteY2273" fmla="*/ 134646 h 1105118"/>
                  <a:gd name="connsiteX2274" fmla="*/ 759919 w 1083502"/>
                  <a:gd name="connsiteY2274" fmla="*/ 140233 h 1105118"/>
                  <a:gd name="connsiteX2275" fmla="*/ 757819 w 1083502"/>
                  <a:gd name="connsiteY2275" fmla="*/ 142363 h 1105118"/>
                  <a:gd name="connsiteX2276" fmla="*/ 757120 w 1083502"/>
                  <a:gd name="connsiteY2276" fmla="*/ 144465 h 1105118"/>
                  <a:gd name="connsiteX2277" fmla="*/ 755687 w 1083502"/>
                  <a:gd name="connsiteY2277" fmla="*/ 145868 h 1105118"/>
                  <a:gd name="connsiteX2278" fmla="*/ 755739 w 1083502"/>
                  <a:gd name="connsiteY2278" fmla="*/ 147272 h 1105118"/>
                  <a:gd name="connsiteX2279" fmla="*/ 754987 w 1083502"/>
                  <a:gd name="connsiteY2279" fmla="*/ 148675 h 1105118"/>
                  <a:gd name="connsiteX2280" fmla="*/ 750756 w 1083502"/>
                  <a:gd name="connsiteY2280" fmla="*/ 153583 h 1105118"/>
                  <a:gd name="connsiteX2281" fmla="*/ 750807 w 1083502"/>
                  <a:gd name="connsiteY2281" fmla="*/ 154265 h 1105118"/>
                  <a:gd name="connsiteX2282" fmla="*/ 748701 w 1083502"/>
                  <a:gd name="connsiteY2282" fmla="*/ 156367 h 1105118"/>
                  <a:gd name="connsiteX2283" fmla="*/ 748001 w 1083502"/>
                  <a:gd name="connsiteY2283" fmla="*/ 158497 h 1105118"/>
                  <a:gd name="connsiteX2284" fmla="*/ 744469 w 1083502"/>
                  <a:gd name="connsiteY2284" fmla="*/ 162002 h 1105118"/>
                  <a:gd name="connsiteX2285" fmla="*/ 744469 w 1083502"/>
                  <a:gd name="connsiteY2285" fmla="*/ 162680 h 1105118"/>
                  <a:gd name="connsiteX2286" fmla="*/ 742362 w 1083502"/>
                  <a:gd name="connsiteY2286" fmla="*/ 164084 h 1105118"/>
                  <a:gd name="connsiteX2287" fmla="*/ 742343 w 1083502"/>
                  <a:gd name="connsiteY2287" fmla="*/ 165486 h 1105118"/>
                  <a:gd name="connsiteX2288" fmla="*/ 741708 w 1083502"/>
                  <a:gd name="connsiteY2288" fmla="*/ 166208 h 1105118"/>
                  <a:gd name="connsiteX2289" fmla="*/ 742736 w 1083502"/>
                  <a:gd name="connsiteY2289" fmla="*/ 167217 h 1105118"/>
                  <a:gd name="connsiteX2290" fmla="*/ 744841 w 1083502"/>
                  <a:gd name="connsiteY2290" fmla="*/ 167240 h 1105118"/>
                  <a:gd name="connsiteX2291" fmla="*/ 745850 w 1083502"/>
                  <a:gd name="connsiteY2291" fmla="*/ 168315 h 1105118"/>
                  <a:gd name="connsiteX2292" fmla="*/ 746575 w 1083502"/>
                  <a:gd name="connsiteY2292" fmla="*/ 171774 h 1105118"/>
                  <a:gd name="connsiteX2293" fmla="*/ 746967 w 1083502"/>
                  <a:gd name="connsiteY2293" fmla="*/ 172171 h 1105118"/>
                  <a:gd name="connsiteX2294" fmla="*/ 747648 w 1083502"/>
                  <a:gd name="connsiteY2294" fmla="*/ 171448 h 1105118"/>
                  <a:gd name="connsiteX2295" fmla="*/ 747976 w 1083502"/>
                  <a:gd name="connsiteY2295" fmla="*/ 172522 h 1105118"/>
                  <a:gd name="connsiteX2296" fmla="*/ 746550 w 1083502"/>
                  <a:gd name="connsiteY2296" fmla="*/ 173902 h 1105118"/>
                  <a:gd name="connsiteX2297" fmla="*/ 745920 w 1083502"/>
                  <a:gd name="connsiteY2297" fmla="*/ 177434 h 1105118"/>
                  <a:gd name="connsiteX2298" fmla="*/ 744488 w 1083502"/>
                  <a:gd name="connsiteY2298" fmla="*/ 179559 h 1105118"/>
                  <a:gd name="connsiteX2299" fmla="*/ 744469 w 1083502"/>
                  <a:gd name="connsiteY2299" fmla="*/ 180918 h 1105118"/>
                  <a:gd name="connsiteX2300" fmla="*/ 746621 w 1083502"/>
                  <a:gd name="connsiteY2300" fmla="*/ 185124 h 1105118"/>
                  <a:gd name="connsiteX2301" fmla="*/ 746594 w 1083502"/>
                  <a:gd name="connsiteY2301" fmla="*/ 189333 h 1105118"/>
                  <a:gd name="connsiteX2302" fmla="*/ 745894 w 1083502"/>
                  <a:gd name="connsiteY2302" fmla="*/ 190059 h 1105118"/>
                  <a:gd name="connsiteX2303" fmla="*/ 745894 w 1083502"/>
                  <a:gd name="connsiteY2303" fmla="*/ 192184 h 1105118"/>
                  <a:gd name="connsiteX2304" fmla="*/ 742362 w 1083502"/>
                  <a:gd name="connsiteY2304" fmla="*/ 194968 h 1105118"/>
                  <a:gd name="connsiteX2305" fmla="*/ 741708 w 1083502"/>
                  <a:gd name="connsiteY2305" fmla="*/ 197094 h 1105118"/>
                  <a:gd name="connsiteX2306" fmla="*/ 740282 w 1083502"/>
                  <a:gd name="connsiteY2306" fmla="*/ 198430 h 1105118"/>
                  <a:gd name="connsiteX2307" fmla="*/ 738902 w 1083502"/>
                  <a:gd name="connsiteY2307" fmla="*/ 201281 h 1105118"/>
                  <a:gd name="connsiteX2308" fmla="*/ 736095 w 1083502"/>
                  <a:gd name="connsiteY2308" fmla="*/ 206189 h 1105118"/>
                  <a:gd name="connsiteX2309" fmla="*/ 733943 w 1083502"/>
                  <a:gd name="connsiteY2309" fmla="*/ 206916 h 1105118"/>
                  <a:gd name="connsiteX2310" fmla="*/ 733924 w 1083502"/>
                  <a:gd name="connsiteY2310" fmla="*/ 208270 h 1105118"/>
                  <a:gd name="connsiteX2311" fmla="*/ 733296 w 1083502"/>
                  <a:gd name="connsiteY2311" fmla="*/ 208996 h 1105118"/>
                  <a:gd name="connsiteX2312" fmla="*/ 733970 w 1083502"/>
                  <a:gd name="connsiteY2312" fmla="*/ 209673 h 1105118"/>
                  <a:gd name="connsiteX2313" fmla="*/ 733970 w 1083502"/>
                  <a:gd name="connsiteY2313" fmla="*/ 211802 h 1105118"/>
                  <a:gd name="connsiteX2314" fmla="*/ 735723 w 1083502"/>
                  <a:gd name="connsiteY2314" fmla="*/ 212129 h 1105118"/>
                  <a:gd name="connsiteX2315" fmla="*/ 737803 w 1083502"/>
                  <a:gd name="connsiteY2315" fmla="*/ 213555 h 1105118"/>
                  <a:gd name="connsiteX2316" fmla="*/ 740610 w 1083502"/>
                  <a:gd name="connsiteY2316" fmla="*/ 214232 h 1105118"/>
                  <a:gd name="connsiteX2317" fmla="*/ 744116 w 1083502"/>
                  <a:gd name="connsiteY2317" fmla="*/ 217062 h 1105118"/>
                  <a:gd name="connsiteX2318" fmla="*/ 753935 w 1083502"/>
                  <a:gd name="connsiteY2318" fmla="*/ 217039 h 1105118"/>
                  <a:gd name="connsiteX2319" fmla="*/ 754685 w 1083502"/>
                  <a:gd name="connsiteY2319" fmla="*/ 217739 h 1105118"/>
                  <a:gd name="connsiteX2320" fmla="*/ 760998 w 1083502"/>
                  <a:gd name="connsiteY2320" fmla="*/ 217764 h 1105118"/>
                  <a:gd name="connsiteX2321" fmla="*/ 763053 w 1083502"/>
                  <a:gd name="connsiteY2321" fmla="*/ 216361 h 1105118"/>
                  <a:gd name="connsiteX2322" fmla="*/ 764459 w 1083502"/>
                  <a:gd name="connsiteY2322" fmla="*/ 217039 h 1105118"/>
                  <a:gd name="connsiteX2323" fmla="*/ 767991 w 1083502"/>
                  <a:gd name="connsiteY2323" fmla="*/ 219867 h 1105118"/>
                  <a:gd name="connsiteX2324" fmla="*/ 770071 w 1083502"/>
                  <a:gd name="connsiteY2324" fmla="*/ 219867 h 1105118"/>
                  <a:gd name="connsiteX2325" fmla="*/ 771497 w 1083502"/>
                  <a:gd name="connsiteY2325" fmla="*/ 219167 h 1105118"/>
                  <a:gd name="connsiteX2326" fmla="*/ 772172 w 1083502"/>
                  <a:gd name="connsiteY2326" fmla="*/ 223374 h 1105118"/>
                  <a:gd name="connsiteX2327" fmla="*/ 773578 w 1083502"/>
                  <a:gd name="connsiteY2327" fmla="*/ 223374 h 1105118"/>
                  <a:gd name="connsiteX2328" fmla="*/ 774958 w 1083502"/>
                  <a:gd name="connsiteY2328" fmla="*/ 221926 h 1105118"/>
                  <a:gd name="connsiteX2329" fmla="*/ 778484 w 1083502"/>
                  <a:gd name="connsiteY2329" fmla="*/ 221949 h 1105118"/>
                  <a:gd name="connsiteX2330" fmla="*/ 779910 w 1083502"/>
                  <a:gd name="connsiteY2330" fmla="*/ 222674 h 1105118"/>
                  <a:gd name="connsiteX2331" fmla="*/ 780238 w 1083502"/>
                  <a:gd name="connsiteY2331" fmla="*/ 225126 h 1105118"/>
                  <a:gd name="connsiteX2332" fmla="*/ 777830 w 1083502"/>
                  <a:gd name="connsiteY2332" fmla="*/ 226857 h 1105118"/>
                  <a:gd name="connsiteX2333" fmla="*/ 772153 w 1083502"/>
                  <a:gd name="connsiteY2333" fmla="*/ 226835 h 1105118"/>
                  <a:gd name="connsiteX2334" fmla="*/ 771517 w 1083502"/>
                  <a:gd name="connsiteY2334" fmla="*/ 226158 h 1105118"/>
                  <a:gd name="connsiteX2335" fmla="*/ 770092 w 1083502"/>
                  <a:gd name="connsiteY2335" fmla="*/ 226158 h 1105118"/>
                  <a:gd name="connsiteX2336" fmla="*/ 769018 w 1083502"/>
                  <a:gd name="connsiteY2336" fmla="*/ 227208 h 1105118"/>
                  <a:gd name="connsiteX2337" fmla="*/ 769018 w 1083502"/>
                  <a:gd name="connsiteY2337" fmla="*/ 228614 h 1105118"/>
                  <a:gd name="connsiteX2338" fmla="*/ 768319 w 1083502"/>
                  <a:gd name="connsiteY2338" fmla="*/ 229291 h 1105118"/>
                  <a:gd name="connsiteX2339" fmla="*/ 768319 w 1083502"/>
                  <a:gd name="connsiteY2339" fmla="*/ 232142 h 1105118"/>
                  <a:gd name="connsiteX2340" fmla="*/ 767612 w 1083502"/>
                  <a:gd name="connsiteY2340" fmla="*/ 232868 h 1105118"/>
                  <a:gd name="connsiteX2341" fmla="*/ 767612 w 1083502"/>
                  <a:gd name="connsiteY2341" fmla="*/ 234223 h 1105118"/>
                  <a:gd name="connsiteX2342" fmla="*/ 766585 w 1083502"/>
                  <a:gd name="connsiteY2342" fmla="*/ 234596 h 1105118"/>
                  <a:gd name="connsiteX2343" fmla="*/ 765512 w 1083502"/>
                  <a:gd name="connsiteY2343" fmla="*/ 232845 h 1105118"/>
                  <a:gd name="connsiteX2344" fmla="*/ 765532 w 1083502"/>
                  <a:gd name="connsiteY2344" fmla="*/ 230740 h 1105118"/>
                  <a:gd name="connsiteX2345" fmla="*/ 764806 w 1083502"/>
                  <a:gd name="connsiteY2345" fmla="*/ 229992 h 1105118"/>
                  <a:gd name="connsiteX2346" fmla="*/ 764806 w 1083502"/>
                  <a:gd name="connsiteY2346" fmla="*/ 227185 h 1105118"/>
                  <a:gd name="connsiteX2347" fmla="*/ 761698 w 1083502"/>
                  <a:gd name="connsiteY2347" fmla="*/ 224051 h 1105118"/>
                  <a:gd name="connsiteX2348" fmla="*/ 760953 w 1083502"/>
                  <a:gd name="connsiteY2348" fmla="*/ 224029 h 1105118"/>
                  <a:gd name="connsiteX2349" fmla="*/ 759547 w 1083502"/>
                  <a:gd name="connsiteY2349" fmla="*/ 222674 h 1105118"/>
                  <a:gd name="connsiteX2350" fmla="*/ 753235 w 1083502"/>
                  <a:gd name="connsiteY2350" fmla="*/ 219846 h 1105118"/>
                  <a:gd name="connsiteX2351" fmla="*/ 750454 w 1083502"/>
                  <a:gd name="connsiteY2351" fmla="*/ 219890 h 1105118"/>
                  <a:gd name="connsiteX2352" fmla="*/ 749728 w 1083502"/>
                  <a:gd name="connsiteY2352" fmla="*/ 220567 h 1105118"/>
                  <a:gd name="connsiteX2353" fmla="*/ 749048 w 1083502"/>
                  <a:gd name="connsiteY2353" fmla="*/ 220545 h 1105118"/>
                  <a:gd name="connsiteX2354" fmla="*/ 746922 w 1083502"/>
                  <a:gd name="connsiteY2354" fmla="*/ 222674 h 1105118"/>
                  <a:gd name="connsiteX2355" fmla="*/ 745541 w 1083502"/>
                  <a:gd name="connsiteY2355" fmla="*/ 222674 h 1105118"/>
                  <a:gd name="connsiteX2356" fmla="*/ 742362 w 1083502"/>
                  <a:gd name="connsiteY2356" fmla="*/ 225782 h 1105118"/>
                  <a:gd name="connsiteX2357" fmla="*/ 742388 w 1083502"/>
                  <a:gd name="connsiteY2357" fmla="*/ 230040 h 1105118"/>
                  <a:gd name="connsiteX2358" fmla="*/ 743062 w 1083502"/>
                  <a:gd name="connsiteY2358" fmla="*/ 230717 h 1105118"/>
                  <a:gd name="connsiteX2359" fmla="*/ 742715 w 1083502"/>
                  <a:gd name="connsiteY2359" fmla="*/ 233919 h 1105118"/>
                  <a:gd name="connsiteX2360" fmla="*/ 742035 w 1083502"/>
                  <a:gd name="connsiteY2360" fmla="*/ 233196 h 1105118"/>
                  <a:gd name="connsiteX2361" fmla="*/ 739935 w 1083502"/>
                  <a:gd name="connsiteY2361" fmla="*/ 233171 h 1105118"/>
                  <a:gd name="connsiteX2362" fmla="*/ 739210 w 1083502"/>
                  <a:gd name="connsiteY2362" fmla="*/ 233896 h 1105118"/>
                  <a:gd name="connsiteX2363" fmla="*/ 737148 w 1083502"/>
                  <a:gd name="connsiteY2363" fmla="*/ 233896 h 1105118"/>
                  <a:gd name="connsiteX2364" fmla="*/ 732916 w 1083502"/>
                  <a:gd name="connsiteY2364" fmla="*/ 236680 h 1105118"/>
                  <a:gd name="connsiteX2365" fmla="*/ 731491 w 1083502"/>
                  <a:gd name="connsiteY2365" fmla="*/ 236680 h 1105118"/>
                  <a:gd name="connsiteX2366" fmla="*/ 729384 w 1083502"/>
                  <a:gd name="connsiteY2366" fmla="*/ 238105 h 1105118"/>
                  <a:gd name="connsiteX2367" fmla="*/ 721698 w 1083502"/>
                  <a:gd name="connsiteY2367" fmla="*/ 239482 h 1105118"/>
                  <a:gd name="connsiteX2368" fmla="*/ 718910 w 1083502"/>
                  <a:gd name="connsiteY2368" fmla="*/ 240911 h 1105118"/>
                  <a:gd name="connsiteX2369" fmla="*/ 709773 w 1083502"/>
                  <a:gd name="connsiteY2369" fmla="*/ 240911 h 1105118"/>
                  <a:gd name="connsiteX2370" fmla="*/ 708348 w 1083502"/>
                  <a:gd name="connsiteY2370" fmla="*/ 239460 h 1105118"/>
                  <a:gd name="connsiteX2371" fmla="*/ 707667 w 1083502"/>
                  <a:gd name="connsiteY2371" fmla="*/ 239460 h 1105118"/>
                  <a:gd name="connsiteX2372" fmla="*/ 706922 w 1083502"/>
                  <a:gd name="connsiteY2372" fmla="*/ 238783 h 1105118"/>
                  <a:gd name="connsiteX2373" fmla="*/ 702035 w 1083502"/>
                  <a:gd name="connsiteY2373" fmla="*/ 238804 h 1105118"/>
                  <a:gd name="connsiteX2374" fmla="*/ 696442 w 1083502"/>
                  <a:gd name="connsiteY2374" fmla="*/ 241588 h 1105118"/>
                  <a:gd name="connsiteX2375" fmla="*/ 690855 w 1083502"/>
                  <a:gd name="connsiteY2375" fmla="*/ 244418 h 1105118"/>
                  <a:gd name="connsiteX2376" fmla="*/ 687329 w 1083502"/>
                  <a:gd name="connsiteY2376" fmla="*/ 244395 h 1105118"/>
                  <a:gd name="connsiteX2377" fmla="*/ 686296 w 1083502"/>
                  <a:gd name="connsiteY2377" fmla="*/ 245445 h 1105118"/>
                  <a:gd name="connsiteX2378" fmla="*/ 686296 w 1083502"/>
                  <a:gd name="connsiteY2378" fmla="*/ 248251 h 1105118"/>
                  <a:gd name="connsiteX2379" fmla="*/ 685551 w 1083502"/>
                  <a:gd name="connsiteY2379" fmla="*/ 248977 h 1105118"/>
                  <a:gd name="connsiteX2380" fmla="*/ 685551 w 1083502"/>
                  <a:gd name="connsiteY2380" fmla="*/ 250380 h 1105118"/>
                  <a:gd name="connsiteX2381" fmla="*/ 684852 w 1083502"/>
                  <a:gd name="connsiteY2381" fmla="*/ 251057 h 1105118"/>
                  <a:gd name="connsiteX2382" fmla="*/ 684144 w 1083502"/>
                  <a:gd name="connsiteY2382" fmla="*/ 253841 h 1105118"/>
                  <a:gd name="connsiteX2383" fmla="*/ 681339 w 1083502"/>
                  <a:gd name="connsiteY2383" fmla="*/ 258096 h 1105118"/>
                  <a:gd name="connsiteX2384" fmla="*/ 678557 w 1083502"/>
                  <a:gd name="connsiteY2384" fmla="*/ 260199 h 1105118"/>
                  <a:gd name="connsiteX2385" fmla="*/ 678538 w 1083502"/>
                  <a:gd name="connsiteY2385" fmla="*/ 261602 h 1105118"/>
                  <a:gd name="connsiteX2386" fmla="*/ 676406 w 1083502"/>
                  <a:gd name="connsiteY2386" fmla="*/ 265785 h 1105118"/>
                  <a:gd name="connsiteX2387" fmla="*/ 675026 w 1083502"/>
                  <a:gd name="connsiteY2387" fmla="*/ 267191 h 1105118"/>
                  <a:gd name="connsiteX2388" fmla="*/ 674351 w 1083502"/>
                  <a:gd name="connsiteY2388" fmla="*/ 269317 h 1105118"/>
                  <a:gd name="connsiteX2389" fmla="*/ 672926 w 1083502"/>
                  <a:gd name="connsiteY2389" fmla="*/ 270698 h 1105118"/>
                  <a:gd name="connsiteX2390" fmla="*/ 672227 w 1083502"/>
                  <a:gd name="connsiteY2390" fmla="*/ 272778 h 1105118"/>
                  <a:gd name="connsiteX2391" fmla="*/ 670165 w 1083502"/>
                  <a:gd name="connsiteY2391" fmla="*/ 274904 h 1105118"/>
                  <a:gd name="connsiteX2392" fmla="*/ 670139 w 1083502"/>
                  <a:gd name="connsiteY2392" fmla="*/ 277709 h 1105118"/>
                  <a:gd name="connsiteX2393" fmla="*/ 668714 w 1083502"/>
                  <a:gd name="connsiteY2393" fmla="*/ 279816 h 1105118"/>
                  <a:gd name="connsiteX2394" fmla="*/ 668714 w 1083502"/>
                  <a:gd name="connsiteY2394" fmla="*/ 281216 h 1105118"/>
                  <a:gd name="connsiteX2395" fmla="*/ 666633 w 1083502"/>
                  <a:gd name="connsiteY2395" fmla="*/ 283345 h 1105118"/>
                  <a:gd name="connsiteX2396" fmla="*/ 666633 w 1083502"/>
                  <a:gd name="connsiteY2396" fmla="*/ 284023 h 1105118"/>
                  <a:gd name="connsiteX2397" fmla="*/ 664861 w 1083502"/>
                  <a:gd name="connsiteY2397" fmla="*/ 286479 h 1105118"/>
                  <a:gd name="connsiteX2398" fmla="*/ 663827 w 1083502"/>
                  <a:gd name="connsiteY2398" fmla="*/ 286807 h 1105118"/>
                  <a:gd name="connsiteX2399" fmla="*/ 661727 w 1083502"/>
                  <a:gd name="connsiteY2399" fmla="*/ 290360 h 1105118"/>
                  <a:gd name="connsiteX2400" fmla="*/ 660700 w 1083502"/>
                  <a:gd name="connsiteY2400" fmla="*/ 290710 h 1105118"/>
                  <a:gd name="connsiteX2401" fmla="*/ 656114 w 1083502"/>
                  <a:gd name="connsiteY2401" fmla="*/ 295270 h 1105118"/>
                  <a:gd name="connsiteX2402" fmla="*/ 653309 w 1083502"/>
                  <a:gd name="connsiteY2402" fmla="*/ 299453 h 1105118"/>
                  <a:gd name="connsiteX2403" fmla="*/ 653282 w 1083502"/>
                  <a:gd name="connsiteY2403" fmla="*/ 301533 h 1105118"/>
                  <a:gd name="connsiteX2404" fmla="*/ 652609 w 1083502"/>
                  <a:gd name="connsiteY2404" fmla="*/ 302260 h 1105118"/>
                  <a:gd name="connsiteX2405" fmla="*/ 653282 w 1083502"/>
                  <a:gd name="connsiteY2405" fmla="*/ 302985 h 1105118"/>
                  <a:gd name="connsiteX2406" fmla="*/ 653334 w 1083502"/>
                  <a:gd name="connsiteY2406" fmla="*/ 305743 h 1105118"/>
                  <a:gd name="connsiteX2407" fmla="*/ 654689 w 1083502"/>
                  <a:gd name="connsiteY2407" fmla="*/ 307191 h 1105118"/>
                  <a:gd name="connsiteX2408" fmla="*/ 654336 w 1083502"/>
                  <a:gd name="connsiteY2408" fmla="*/ 307544 h 1105118"/>
                  <a:gd name="connsiteX2409" fmla="*/ 652235 w 1083502"/>
                  <a:gd name="connsiteY2409" fmla="*/ 307519 h 1105118"/>
                  <a:gd name="connsiteX2410" fmla="*/ 651555 w 1083502"/>
                  <a:gd name="connsiteY2410" fmla="*/ 306842 h 1105118"/>
                  <a:gd name="connsiteX2411" fmla="*/ 647349 w 1083502"/>
                  <a:gd name="connsiteY2411" fmla="*/ 306819 h 1105118"/>
                  <a:gd name="connsiteX2412" fmla="*/ 646642 w 1083502"/>
                  <a:gd name="connsiteY2412" fmla="*/ 307544 h 1105118"/>
                  <a:gd name="connsiteX2413" fmla="*/ 638230 w 1083502"/>
                  <a:gd name="connsiteY2413" fmla="*/ 308244 h 1105118"/>
                  <a:gd name="connsiteX2414" fmla="*/ 637549 w 1083502"/>
                  <a:gd name="connsiteY2414" fmla="*/ 308948 h 1105118"/>
                  <a:gd name="connsiteX2415" fmla="*/ 636124 w 1083502"/>
                  <a:gd name="connsiteY2415" fmla="*/ 308222 h 1105118"/>
                  <a:gd name="connsiteX2416" fmla="*/ 634017 w 1083502"/>
                  <a:gd name="connsiteY2416" fmla="*/ 308222 h 1105118"/>
                  <a:gd name="connsiteX2417" fmla="*/ 631866 w 1083502"/>
                  <a:gd name="connsiteY2417" fmla="*/ 306796 h 1105118"/>
                  <a:gd name="connsiteX2418" fmla="*/ 622774 w 1083502"/>
                  <a:gd name="connsiteY2418" fmla="*/ 306842 h 1105118"/>
                  <a:gd name="connsiteX2419" fmla="*/ 622093 w 1083502"/>
                  <a:gd name="connsiteY2419" fmla="*/ 306119 h 1105118"/>
                  <a:gd name="connsiteX2420" fmla="*/ 618568 w 1083502"/>
                  <a:gd name="connsiteY2420" fmla="*/ 306119 h 1105118"/>
                  <a:gd name="connsiteX2421" fmla="*/ 617206 w 1083502"/>
                  <a:gd name="connsiteY2421" fmla="*/ 306819 h 1105118"/>
                  <a:gd name="connsiteX2422" fmla="*/ 612275 w 1083502"/>
                  <a:gd name="connsiteY2422" fmla="*/ 311728 h 1105118"/>
                  <a:gd name="connsiteX2423" fmla="*/ 611202 w 1083502"/>
                  <a:gd name="connsiteY2423" fmla="*/ 312055 h 1105118"/>
                  <a:gd name="connsiteX2424" fmla="*/ 611202 w 1083502"/>
                  <a:gd name="connsiteY2424" fmla="*/ 312782 h 1105118"/>
                  <a:gd name="connsiteX2425" fmla="*/ 607369 w 1083502"/>
                  <a:gd name="connsiteY2425" fmla="*/ 317363 h 1105118"/>
                  <a:gd name="connsiteX2426" fmla="*/ 601075 w 1083502"/>
                  <a:gd name="connsiteY2426" fmla="*/ 320846 h 1105118"/>
                  <a:gd name="connsiteX2427" fmla="*/ 600677 w 1083502"/>
                  <a:gd name="connsiteY2427" fmla="*/ 320520 h 1105118"/>
                  <a:gd name="connsiteX2428" fmla="*/ 600677 w 1083502"/>
                  <a:gd name="connsiteY2428" fmla="*/ 319793 h 1105118"/>
                  <a:gd name="connsiteX2429" fmla="*/ 603156 w 1083502"/>
                  <a:gd name="connsiteY2429" fmla="*/ 317341 h 1105118"/>
                  <a:gd name="connsiteX2430" fmla="*/ 606289 w 1083502"/>
                  <a:gd name="connsiteY2430" fmla="*/ 315610 h 1105118"/>
                  <a:gd name="connsiteX2431" fmla="*/ 608422 w 1083502"/>
                  <a:gd name="connsiteY2431" fmla="*/ 312104 h 1105118"/>
                  <a:gd name="connsiteX2432" fmla="*/ 608422 w 1083502"/>
                  <a:gd name="connsiteY2432" fmla="*/ 309975 h 1105118"/>
                  <a:gd name="connsiteX2433" fmla="*/ 609121 w 1083502"/>
                  <a:gd name="connsiteY2433" fmla="*/ 309298 h 1105118"/>
                  <a:gd name="connsiteX2434" fmla="*/ 609121 w 1083502"/>
                  <a:gd name="connsiteY2434" fmla="*/ 307168 h 1105118"/>
                  <a:gd name="connsiteX2435" fmla="*/ 609821 w 1083502"/>
                  <a:gd name="connsiteY2435" fmla="*/ 306491 h 1105118"/>
                  <a:gd name="connsiteX2436" fmla="*/ 609847 w 1083502"/>
                  <a:gd name="connsiteY2436" fmla="*/ 301582 h 1105118"/>
                  <a:gd name="connsiteX2437" fmla="*/ 606334 w 1083502"/>
                  <a:gd name="connsiteY2437" fmla="*/ 298753 h 1105118"/>
                  <a:gd name="connsiteX2438" fmla="*/ 606334 w 1083502"/>
                  <a:gd name="connsiteY2438" fmla="*/ 298073 h 1105118"/>
                  <a:gd name="connsiteX2439" fmla="*/ 601402 w 1083502"/>
                  <a:gd name="connsiteY2439" fmla="*/ 293841 h 1105118"/>
                  <a:gd name="connsiteX2440" fmla="*/ 601075 w 1083502"/>
                  <a:gd name="connsiteY2440" fmla="*/ 292836 h 1105118"/>
                  <a:gd name="connsiteX2441" fmla="*/ 600349 w 1083502"/>
                  <a:gd name="connsiteY2441" fmla="*/ 292814 h 1105118"/>
                  <a:gd name="connsiteX2442" fmla="*/ 597568 w 1083502"/>
                  <a:gd name="connsiteY2442" fmla="*/ 290011 h 1105118"/>
                  <a:gd name="connsiteX2443" fmla="*/ 596143 w 1083502"/>
                  <a:gd name="connsiteY2443" fmla="*/ 289330 h 1105118"/>
                  <a:gd name="connsiteX2444" fmla="*/ 594744 w 1083502"/>
                  <a:gd name="connsiteY2444" fmla="*/ 289307 h 1105118"/>
                  <a:gd name="connsiteX2445" fmla="*/ 594036 w 1083502"/>
                  <a:gd name="connsiteY2445" fmla="*/ 288582 h 1105118"/>
                  <a:gd name="connsiteX2446" fmla="*/ 590531 w 1083502"/>
                  <a:gd name="connsiteY2446" fmla="*/ 288582 h 1105118"/>
                  <a:gd name="connsiteX2447" fmla="*/ 590158 w 1083502"/>
                  <a:gd name="connsiteY2447" fmla="*/ 291761 h 1105118"/>
                  <a:gd name="connsiteX2448" fmla="*/ 591584 w 1083502"/>
                  <a:gd name="connsiteY2448" fmla="*/ 293118 h 1105118"/>
                  <a:gd name="connsiteX2449" fmla="*/ 591231 w 1083502"/>
                  <a:gd name="connsiteY2449" fmla="*/ 294217 h 1105118"/>
                  <a:gd name="connsiteX2450" fmla="*/ 589477 w 1083502"/>
                  <a:gd name="connsiteY2450" fmla="*/ 292486 h 1105118"/>
                  <a:gd name="connsiteX2451" fmla="*/ 588758 w 1083502"/>
                  <a:gd name="connsiteY2451" fmla="*/ 289635 h 1105118"/>
                  <a:gd name="connsiteX2452" fmla="*/ 586672 w 1083502"/>
                  <a:gd name="connsiteY2452" fmla="*/ 286851 h 1105118"/>
                  <a:gd name="connsiteX2453" fmla="*/ 586626 w 1083502"/>
                  <a:gd name="connsiteY2453" fmla="*/ 284048 h 1105118"/>
                  <a:gd name="connsiteX2454" fmla="*/ 585953 w 1083502"/>
                  <a:gd name="connsiteY2454" fmla="*/ 283323 h 1105118"/>
                  <a:gd name="connsiteX2455" fmla="*/ 585972 w 1083502"/>
                  <a:gd name="connsiteY2455" fmla="*/ 279861 h 1105118"/>
                  <a:gd name="connsiteX2456" fmla="*/ 584571 w 1083502"/>
                  <a:gd name="connsiteY2456" fmla="*/ 276984 h 1105118"/>
                  <a:gd name="connsiteX2457" fmla="*/ 584571 w 1083502"/>
                  <a:gd name="connsiteY2457" fmla="*/ 275629 h 1105118"/>
                  <a:gd name="connsiteX2458" fmla="*/ 583165 w 1083502"/>
                  <a:gd name="connsiteY2458" fmla="*/ 274226 h 1105118"/>
                  <a:gd name="connsiteX2459" fmla="*/ 583165 w 1083502"/>
                  <a:gd name="connsiteY2459" fmla="*/ 273503 h 1105118"/>
                  <a:gd name="connsiteX2460" fmla="*/ 578932 w 1083502"/>
                  <a:gd name="connsiteY2460" fmla="*/ 269272 h 1105118"/>
                  <a:gd name="connsiteX2461" fmla="*/ 578589 w 1083502"/>
                  <a:gd name="connsiteY2461" fmla="*/ 268263 h 1105118"/>
                  <a:gd name="connsiteX2462" fmla="*/ 575795 w 1083502"/>
                  <a:gd name="connsiteY2462" fmla="*/ 266838 h 1105118"/>
                  <a:gd name="connsiteX2463" fmla="*/ 573649 w 1083502"/>
                  <a:gd name="connsiteY2463" fmla="*/ 266838 h 1105118"/>
                  <a:gd name="connsiteX2464" fmla="*/ 571896 w 1083502"/>
                  <a:gd name="connsiteY2464" fmla="*/ 265086 h 1105118"/>
                  <a:gd name="connsiteX2465" fmla="*/ 571922 w 1083502"/>
                  <a:gd name="connsiteY2465" fmla="*/ 264407 h 1105118"/>
                  <a:gd name="connsiteX2466" fmla="*/ 569814 w 1083502"/>
                  <a:gd name="connsiteY2466" fmla="*/ 261602 h 1105118"/>
                  <a:gd name="connsiteX2467" fmla="*/ 569839 w 1083502"/>
                  <a:gd name="connsiteY2467" fmla="*/ 260199 h 1105118"/>
                  <a:gd name="connsiteX2468" fmla="*/ 567401 w 1083502"/>
                  <a:gd name="connsiteY2468" fmla="*/ 257720 h 1105118"/>
                  <a:gd name="connsiteX2469" fmla="*/ 566308 w 1083502"/>
                  <a:gd name="connsiteY2469" fmla="*/ 257369 h 1105118"/>
                  <a:gd name="connsiteX2470" fmla="*/ 566334 w 1083502"/>
                  <a:gd name="connsiteY2470" fmla="*/ 256692 h 1105118"/>
                  <a:gd name="connsiteX2471" fmla="*/ 561076 w 1083502"/>
                  <a:gd name="connsiteY2471" fmla="*/ 251408 h 1105118"/>
                  <a:gd name="connsiteX2472" fmla="*/ 558968 w 1083502"/>
                  <a:gd name="connsiteY2472" fmla="*/ 250730 h 1105118"/>
                  <a:gd name="connsiteX2473" fmla="*/ 557901 w 1083502"/>
                  <a:gd name="connsiteY2473" fmla="*/ 249654 h 1105118"/>
                  <a:gd name="connsiteX2474" fmla="*/ 558930 w 1083502"/>
                  <a:gd name="connsiteY2474" fmla="*/ 249326 h 1105118"/>
                  <a:gd name="connsiteX2475" fmla="*/ 559666 w 1083502"/>
                  <a:gd name="connsiteY2475" fmla="*/ 250004 h 1105118"/>
                  <a:gd name="connsiteX2476" fmla="*/ 561076 w 1083502"/>
                  <a:gd name="connsiteY2476" fmla="*/ 250004 h 1105118"/>
                  <a:gd name="connsiteX2477" fmla="*/ 561774 w 1083502"/>
                  <a:gd name="connsiteY2477" fmla="*/ 249326 h 1105118"/>
                  <a:gd name="connsiteX2478" fmla="*/ 562460 w 1083502"/>
                  <a:gd name="connsiteY2478" fmla="*/ 250004 h 1105118"/>
                  <a:gd name="connsiteX2479" fmla="*/ 565966 w 1083502"/>
                  <a:gd name="connsiteY2479" fmla="*/ 250026 h 1105118"/>
                  <a:gd name="connsiteX2480" fmla="*/ 574424 w 1083502"/>
                  <a:gd name="connsiteY2480" fmla="*/ 254236 h 1105118"/>
                  <a:gd name="connsiteX2481" fmla="*/ 579986 w 1083502"/>
                  <a:gd name="connsiteY2481" fmla="*/ 255617 h 1105118"/>
                  <a:gd name="connsiteX2482" fmla="*/ 583121 w 1083502"/>
                  <a:gd name="connsiteY2482" fmla="*/ 253160 h 1105118"/>
                  <a:gd name="connsiteX2483" fmla="*/ 583165 w 1083502"/>
                  <a:gd name="connsiteY2483" fmla="*/ 244019 h 1105118"/>
                  <a:gd name="connsiteX2484" fmla="*/ 581764 w 1083502"/>
                  <a:gd name="connsiteY2484" fmla="*/ 241939 h 1105118"/>
                  <a:gd name="connsiteX2485" fmla="*/ 581764 w 1083502"/>
                  <a:gd name="connsiteY2485" fmla="*/ 241262 h 1105118"/>
                  <a:gd name="connsiteX2486" fmla="*/ 577180 w 1083502"/>
                  <a:gd name="connsiteY2486" fmla="*/ 236657 h 1105118"/>
                  <a:gd name="connsiteX2487" fmla="*/ 574424 w 1083502"/>
                  <a:gd name="connsiteY2487" fmla="*/ 235299 h 1105118"/>
                  <a:gd name="connsiteX2488" fmla="*/ 573700 w 1083502"/>
                  <a:gd name="connsiteY2488" fmla="*/ 233873 h 1105118"/>
                  <a:gd name="connsiteX2489" fmla="*/ 571592 w 1083502"/>
                  <a:gd name="connsiteY2489" fmla="*/ 233148 h 1105118"/>
                  <a:gd name="connsiteX2490" fmla="*/ 567058 w 1083502"/>
                  <a:gd name="connsiteY2490" fmla="*/ 228637 h 1105118"/>
                  <a:gd name="connsiteX2491" fmla="*/ 566334 w 1083502"/>
                  <a:gd name="connsiteY2491" fmla="*/ 227233 h 1105118"/>
                  <a:gd name="connsiteX2492" fmla="*/ 566359 w 1083502"/>
                  <a:gd name="connsiteY2492" fmla="*/ 225105 h 1105118"/>
                  <a:gd name="connsiteX2493" fmla="*/ 565610 w 1083502"/>
                  <a:gd name="connsiteY2493" fmla="*/ 224427 h 1105118"/>
                  <a:gd name="connsiteX2494" fmla="*/ 565635 w 1083502"/>
                  <a:gd name="connsiteY2494" fmla="*/ 221621 h 1105118"/>
                  <a:gd name="connsiteX2495" fmla="*/ 564911 w 1083502"/>
                  <a:gd name="connsiteY2495" fmla="*/ 220895 h 1105118"/>
                  <a:gd name="connsiteX2496" fmla="*/ 564949 w 1083502"/>
                  <a:gd name="connsiteY2496" fmla="*/ 211076 h 1105118"/>
                  <a:gd name="connsiteX2497" fmla="*/ 564226 w 1083502"/>
                  <a:gd name="connsiteY2497" fmla="*/ 210399 h 1105118"/>
                  <a:gd name="connsiteX2498" fmla="*/ 564251 w 1083502"/>
                  <a:gd name="connsiteY2498" fmla="*/ 205467 h 1105118"/>
                  <a:gd name="connsiteX2499" fmla="*/ 563502 w 1083502"/>
                  <a:gd name="connsiteY2499" fmla="*/ 204786 h 1105118"/>
                  <a:gd name="connsiteX2500" fmla="*/ 563527 w 1083502"/>
                  <a:gd name="connsiteY2500" fmla="*/ 203386 h 1105118"/>
                  <a:gd name="connsiteX2501" fmla="*/ 561381 w 1083502"/>
                  <a:gd name="connsiteY2501" fmla="*/ 201258 h 1105118"/>
                  <a:gd name="connsiteX2502" fmla="*/ 560695 w 1083502"/>
                  <a:gd name="connsiteY2502" fmla="*/ 199178 h 1105118"/>
                  <a:gd name="connsiteX2503" fmla="*/ 557901 w 1083502"/>
                  <a:gd name="connsiteY2503" fmla="*/ 194946 h 1105118"/>
                  <a:gd name="connsiteX2504" fmla="*/ 556491 w 1083502"/>
                  <a:gd name="connsiteY2504" fmla="*/ 191461 h 1105118"/>
                  <a:gd name="connsiteX2505" fmla="*/ 556517 w 1083502"/>
                  <a:gd name="connsiteY2505" fmla="*/ 190011 h 1105118"/>
                  <a:gd name="connsiteX2506" fmla="*/ 555818 w 1083502"/>
                  <a:gd name="connsiteY2506" fmla="*/ 189333 h 1105118"/>
                  <a:gd name="connsiteX2507" fmla="*/ 555831 w 1083502"/>
                  <a:gd name="connsiteY2507" fmla="*/ 187252 h 1105118"/>
                  <a:gd name="connsiteX2508" fmla="*/ 554434 w 1083502"/>
                  <a:gd name="connsiteY2508" fmla="*/ 185124 h 1105118"/>
                  <a:gd name="connsiteX2509" fmla="*/ 554383 w 1083502"/>
                  <a:gd name="connsiteY2509" fmla="*/ 183724 h 1105118"/>
                  <a:gd name="connsiteX2510" fmla="*/ 552300 w 1083502"/>
                  <a:gd name="connsiteY2510" fmla="*/ 179514 h 1105118"/>
                  <a:gd name="connsiteX2511" fmla="*/ 550205 w 1083502"/>
                  <a:gd name="connsiteY2511" fmla="*/ 177409 h 1105118"/>
                  <a:gd name="connsiteX2512" fmla="*/ 549494 w 1083502"/>
                  <a:gd name="connsiteY2512" fmla="*/ 174606 h 1105118"/>
                  <a:gd name="connsiteX2513" fmla="*/ 548071 w 1083502"/>
                  <a:gd name="connsiteY2513" fmla="*/ 173202 h 1105118"/>
                  <a:gd name="connsiteX2514" fmla="*/ 547411 w 1083502"/>
                  <a:gd name="connsiteY2514" fmla="*/ 168315 h 1105118"/>
                  <a:gd name="connsiteX2515" fmla="*/ 545976 w 1083502"/>
                  <a:gd name="connsiteY2515" fmla="*/ 166187 h 1105118"/>
                  <a:gd name="connsiteX2516" fmla="*/ 545265 w 1083502"/>
                  <a:gd name="connsiteY2516" fmla="*/ 159897 h 1105118"/>
                  <a:gd name="connsiteX2517" fmla="*/ 544591 w 1083502"/>
                  <a:gd name="connsiteY2517" fmla="*/ 159171 h 1105118"/>
                  <a:gd name="connsiteX2518" fmla="*/ 544617 w 1083502"/>
                  <a:gd name="connsiteY2518" fmla="*/ 156367 h 1105118"/>
                  <a:gd name="connsiteX2519" fmla="*/ 543893 w 1083502"/>
                  <a:gd name="connsiteY2519" fmla="*/ 155690 h 1105118"/>
                  <a:gd name="connsiteX2520" fmla="*/ 543893 w 1083502"/>
                  <a:gd name="connsiteY2520" fmla="*/ 154287 h 1105118"/>
                  <a:gd name="connsiteX2521" fmla="*/ 542483 w 1083502"/>
                  <a:gd name="connsiteY2521" fmla="*/ 151482 h 1105118"/>
                  <a:gd name="connsiteX2522" fmla="*/ 538978 w 1083502"/>
                  <a:gd name="connsiteY2522" fmla="*/ 148652 h 1105118"/>
                  <a:gd name="connsiteX2523" fmla="*/ 538978 w 1083502"/>
                  <a:gd name="connsiteY2523" fmla="*/ 147971 h 1105118"/>
                  <a:gd name="connsiteX2524" fmla="*/ 536870 w 1083502"/>
                  <a:gd name="connsiteY2524" fmla="*/ 145847 h 1105118"/>
                  <a:gd name="connsiteX2525" fmla="*/ 534774 w 1083502"/>
                  <a:gd name="connsiteY2525" fmla="*/ 137476 h 1105118"/>
                  <a:gd name="connsiteX2526" fmla="*/ 534050 w 1083502"/>
                  <a:gd name="connsiteY2526" fmla="*/ 136750 h 1105118"/>
                  <a:gd name="connsiteX2527" fmla="*/ 534063 w 1083502"/>
                  <a:gd name="connsiteY2527" fmla="*/ 134625 h 1105118"/>
                  <a:gd name="connsiteX2528" fmla="*/ 533365 w 1083502"/>
                  <a:gd name="connsiteY2528" fmla="*/ 133947 h 1105118"/>
                  <a:gd name="connsiteX2529" fmla="*/ 533327 w 1083502"/>
                  <a:gd name="connsiteY2529" fmla="*/ 126206 h 1105118"/>
                  <a:gd name="connsiteX2530" fmla="*/ 534063 w 1083502"/>
                  <a:gd name="connsiteY2530" fmla="*/ 125483 h 1105118"/>
                  <a:gd name="connsiteX2531" fmla="*/ 534063 w 1083502"/>
                  <a:gd name="connsiteY2531" fmla="*/ 122722 h 1105118"/>
                  <a:gd name="connsiteX2532" fmla="*/ 534774 w 1083502"/>
                  <a:gd name="connsiteY2532" fmla="*/ 121996 h 1105118"/>
                  <a:gd name="connsiteX2533" fmla="*/ 534774 w 1083502"/>
                  <a:gd name="connsiteY2533" fmla="*/ 120619 h 1105118"/>
                  <a:gd name="connsiteX2534" fmla="*/ 536159 w 1083502"/>
                  <a:gd name="connsiteY2534" fmla="*/ 118491 h 1105118"/>
                  <a:gd name="connsiteX2535" fmla="*/ 536171 w 1083502"/>
                  <a:gd name="connsiteY2535" fmla="*/ 115006 h 1105118"/>
                  <a:gd name="connsiteX2536" fmla="*/ 537200 w 1083502"/>
                  <a:gd name="connsiteY2536" fmla="*/ 114634 h 1105118"/>
                  <a:gd name="connsiteX2537" fmla="*/ 541086 w 1083502"/>
                  <a:gd name="connsiteY2537" fmla="*/ 110774 h 1105118"/>
                  <a:gd name="connsiteX2538" fmla="*/ 541086 w 1083502"/>
                  <a:gd name="connsiteY2538" fmla="*/ 110097 h 1105118"/>
                  <a:gd name="connsiteX2539" fmla="*/ 542471 w 1083502"/>
                  <a:gd name="connsiteY2539" fmla="*/ 107994 h 1105118"/>
                  <a:gd name="connsiteX2540" fmla="*/ 542471 w 1083502"/>
                  <a:gd name="connsiteY2540" fmla="*/ 98850 h 1105118"/>
                  <a:gd name="connsiteX2541" fmla="*/ 541785 w 1083502"/>
                  <a:gd name="connsiteY2541" fmla="*/ 98127 h 1105118"/>
                  <a:gd name="connsiteX2542" fmla="*/ 541759 w 1083502"/>
                  <a:gd name="connsiteY2542" fmla="*/ 91160 h 1105118"/>
                  <a:gd name="connsiteX2543" fmla="*/ 542471 w 1083502"/>
                  <a:gd name="connsiteY2543" fmla="*/ 90434 h 1105118"/>
                  <a:gd name="connsiteX2544" fmla="*/ 542471 w 1083502"/>
                  <a:gd name="connsiteY2544" fmla="*/ 88376 h 1105118"/>
                  <a:gd name="connsiteX2545" fmla="*/ 543169 w 1083502"/>
                  <a:gd name="connsiteY2545" fmla="*/ 87650 h 1105118"/>
                  <a:gd name="connsiteX2546" fmla="*/ 543169 w 1083502"/>
                  <a:gd name="connsiteY2546" fmla="*/ 85525 h 1105118"/>
                  <a:gd name="connsiteX2547" fmla="*/ 544591 w 1083502"/>
                  <a:gd name="connsiteY2547" fmla="*/ 84122 h 1105118"/>
                  <a:gd name="connsiteX2548" fmla="*/ 545976 w 1083502"/>
                  <a:gd name="connsiteY2548" fmla="*/ 81341 h 1105118"/>
                  <a:gd name="connsiteX2549" fmla="*/ 545988 w 1083502"/>
                  <a:gd name="connsiteY2549" fmla="*/ 78535 h 1105118"/>
                  <a:gd name="connsiteX2550" fmla="*/ 544236 w 1083502"/>
                  <a:gd name="connsiteY2550" fmla="*/ 76779 h 1105118"/>
                  <a:gd name="connsiteX2551" fmla="*/ 543512 w 1083502"/>
                  <a:gd name="connsiteY2551" fmla="*/ 76779 h 1105118"/>
                  <a:gd name="connsiteX2552" fmla="*/ 542813 w 1083502"/>
                  <a:gd name="connsiteY2552" fmla="*/ 77504 h 1105118"/>
                  <a:gd name="connsiteX2553" fmla="*/ 532310 w 1083502"/>
                  <a:gd name="connsiteY2553" fmla="*/ 77437 h 1105118"/>
                  <a:gd name="connsiteX2554" fmla="*/ 528462 w 1083502"/>
                  <a:gd name="connsiteY2554" fmla="*/ 74281 h 1105118"/>
                  <a:gd name="connsiteX2555" fmla="*/ 528475 w 1083502"/>
                  <a:gd name="connsiteY2555" fmla="*/ 72199 h 1105118"/>
                  <a:gd name="connsiteX2556" fmla="*/ 525999 w 1083502"/>
                  <a:gd name="connsiteY2556" fmla="*/ 69037 h 1105118"/>
                  <a:gd name="connsiteX2557" fmla="*/ 523179 w 1083502"/>
                  <a:gd name="connsiteY2557" fmla="*/ 68364 h 1105118"/>
                  <a:gd name="connsiteX2558" fmla="*/ 521744 w 1083502"/>
                  <a:gd name="connsiteY2558" fmla="*/ 66954 h 1105118"/>
                  <a:gd name="connsiteX2559" fmla="*/ 518290 w 1083502"/>
                  <a:gd name="connsiteY2559" fmla="*/ 66256 h 1105118"/>
                  <a:gd name="connsiteX2560" fmla="*/ 515458 w 1083502"/>
                  <a:gd name="connsiteY2560" fmla="*/ 64160 h 1105118"/>
                  <a:gd name="connsiteX2561" fmla="*/ 513375 w 1083502"/>
                  <a:gd name="connsiteY2561" fmla="*/ 62750 h 1105118"/>
                  <a:gd name="connsiteX2562" fmla="*/ 510568 w 1083502"/>
                  <a:gd name="connsiteY2562" fmla="*/ 62725 h 1105118"/>
                  <a:gd name="connsiteX2563" fmla="*/ 509501 w 1083502"/>
                  <a:gd name="connsiteY2563" fmla="*/ 63804 h 1105118"/>
                  <a:gd name="connsiteX2564" fmla="*/ 509539 w 1083502"/>
                  <a:gd name="connsiteY2564" fmla="*/ 65201 h 1105118"/>
                  <a:gd name="connsiteX2565" fmla="*/ 508473 w 1083502"/>
                  <a:gd name="connsiteY2565" fmla="*/ 66256 h 1105118"/>
                  <a:gd name="connsiteX2566" fmla="*/ 504942 w 1083502"/>
                  <a:gd name="connsiteY2566" fmla="*/ 66954 h 1105118"/>
                  <a:gd name="connsiteX2567" fmla="*/ 504256 w 1083502"/>
                  <a:gd name="connsiteY2567" fmla="*/ 67640 h 1105118"/>
                  <a:gd name="connsiteX2568" fmla="*/ 503583 w 1083502"/>
                  <a:gd name="connsiteY2568" fmla="*/ 66954 h 1105118"/>
                  <a:gd name="connsiteX2569" fmla="*/ 498630 w 1083502"/>
                  <a:gd name="connsiteY2569" fmla="*/ 66992 h 1105118"/>
                  <a:gd name="connsiteX2570" fmla="*/ 496877 w 1083502"/>
                  <a:gd name="connsiteY2570" fmla="*/ 65913 h 1105118"/>
                  <a:gd name="connsiteX2571" fmla="*/ 496547 w 1083502"/>
                  <a:gd name="connsiteY2571" fmla="*/ 64109 h 1105118"/>
                  <a:gd name="connsiteX2572" fmla="*/ 493042 w 1083502"/>
                  <a:gd name="connsiteY2572" fmla="*/ 62750 h 1105118"/>
                  <a:gd name="connsiteX2573" fmla="*/ 487048 w 1083502"/>
                  <a:gd name="connsiteY2573" fmla="*/ 57493 h 1105118"/>
                  <a:gd name="connsiteX2574" fmla="*/ 486006 w 1083502"/>
                  <a:gd name="connsiteY2574" fmla="*/ 53606 h 1105118"/>
                  <a:gd name="connsiteX2575" fmla="*/ 484571 w 1083502"/>
                  <a:gd name="connsiteY2575" fmla="*/ 53606 h 1105118"/>
                  <a:gd name="connsiteX2576" fmla="*/ 482171 w 1083502"/>
                  <a:gd name="connsiteY2576" fmla="*/ 55384 h 1105118"/>
                  <a:gd name="connsiteX2577" fmla="*/ 482171 w 1083502"/>
                  <a:gd name="connsiteY2577" fmla="*/ 58191 h 1105118"/>
                  <a:gd name="connsiteX2578" fmla="*/ 483568 w 1083502"/>
                  <a:gd name="connsiteY2578" fmla="*/ 60998 h 1105118"/>
                  <a:gd name="connsiteX2579" fmla="*/ 481447 w 1083502"/>
                  <a:gd name="connsiteY2579" fmla="*/ 64465 h 1105118"/>
                  <a:gd name="connsiteX2580" fmla="*/ 481422 w 1083502"/>
                  <a:gd name="connsiteY2580" fmla="*/ 66586 h 1105118"/>
                  <a:gd name="connsiteX2581" fmla="*/ 482171 w 1083502"/>
                  <a:gd name="connsiteY2581" fmla="*/ 67310 h 1105118"/>
                  <a:gd name="connsiteX2582" fmla="*/ 481460 w 1083502"/>
                  <a:gd name="connsiteY2582" fmla="*/ 67995 h 1105118"/>
                  <a:gd name="connsiteX2583" fmla="*/ 481460 w 1083502"/>
                  <a:gd name="connsiteY2583" fmla="*/ 69392 h 1105118"/>
                  <a:gd name="connsiteX2584" fmla="*/ 479339 w 1083502"/>
                  <a:gd name="connsiteY2584" fmla="*/ 72250 h 1105118"/>
                  <a:gd name="connsiteX2585" fmla="*/ 479339 w 1083502"/>
                  <a:gd name="connsiteY2585" fmla="*/ 72923 h 1105118"/>
                  <a:gd name="connsiteX2586" fmla="*/ 469890 w 1083502"/>
                  <a:gd name="connsiteY2586" fmla="*/ 82391 h 1105118"/>
                  <a:gd name="connsiteX2587" fmla="*/ 465686 w 1083502"/>
                  <a:gd name="connsiteY2587" fmla="*/ 84471 h 1105118"/>
                  <a:gd name="connsiteX2588" fmla="*/ 463578 w 1083502"/>
                  <a:gd name="connsiteY2588" fmla="*/ 86601 h 1105118"/>
                  <a:gd name="connsiteX2589" fmla="*/ 462156 w 1083502"/>
                  <a:gd name="connsiteY2589" fmla="*/ 86601 h 1105118"/>
                  <a:gd name="connsiteX2590" fmla="*/ 461483 w 1083502"/>
                  <a:gd name="connsiteY2590" fmla="*/ 87255 h 1105118"/>
                  <a:gd name="connsiteX2591" fmla="*/ 460047 w 1083502"/>
                  <a:gd name="connsiteY2591" fmla="*/ 85901 h 1105118"/>
                  <a:gd name="connsiteX2592" fmla="*/ 458689 w 1083502"/>
                  <a:gd name="connsiteY2592" fmla="*/ 85901 h 1105118"/>
                  <a:gd name="connsiteX2593" fmla="*/ 456568 w 1083502"/>
                  <a:gd name="connsiteY2593" fmla="*/ 88681 h 1105118"/>
                  <a:gd name="connsiteX2594" fmla="*/ 455158 w 1083502"/>
                  <a:gd name="connsiteY2594" fmla="*/ 88681 h 1105118"/>
                  <a:gd name="connsiteX2595" fmla="*/ 454459 w 1083502"/>
                  <a:gd name="connsiteY2595" fmla="*/ 89406 h 1105118"/>
                  <a:gd name="connsiteX2596" fmla="*/ 449900 w 1083502"/>
                  <a:gd name="connsiteY2596" fmla="*/ 91112 h 1105118"/>
                  <a:gd name="connsiteX2597" fmla="*/ 449557 w 1083502"/>
                  <a:gd name="connsiteY2597" fmla="*/ 95020 h 1105118"/>
                  <a:gd name="connsiteX2598" fmla="*/ 446763 w 1083502"/>
                  <a:gd name="connsiteY2598" fmla="*/ 94293 h 1105118"/>
                  <a:gd name="connsiteX2599" fmla="*/ 446014 w 1083502"/>
                  <a:gd name="connsiteY2599" fmla="*/ 95020 h 1105118"/>
                  <a:gd name="connsiteX2600" fmla="*/ 443918 w 1083502"/>
                  <a:gd name="connsiteY2600" fmla="*/ 94993 h 1105118"/>
                  <a:gd name="connsiteX2601" fmla="*/ 443245 w 1083502"/>
                  <a:gd name="connsiteY2601" fmla="*/ 95720 h 1105118"/>
                  <a:gd name="connsiteX2602" fmla="*/ 431993 w 1083502"/>
                  <a:gd name="connsiteY2602" fmla="*/ 95693 h 1105118"/>
                  <a:gd name="connsiteX2603" fmla="*/ 429580 w 1083502"/>
                  <a:gd name="connsiteY2603" fmla="*/ 97472 h 1105118"/>
                  <a:gd name="connsiteX2604" fmla="*/ 429555 w 1083502"/>
                  <a:gd name="connsiteY2604" fmla="*/ 100279 h 1105118"/>
                  <a:gd name="connsiteX2605" fmla="*/ 430241 w 1083502"/>
                  <a:gd name="connsiteY2605" fmla="*/ 100956 h 1105118"/>
                  <a:gd name="connsiteX2606" fmla="*/ 425681 w 1083502"/>
                  <a:gd name="connsiteY2606" fmla="*/ 102710 h 1105118"/>
                  <a:gd name="connsiteX2607" fmla="*/ 421173 w 1083502"/>
                  <a:gd name="connsiteY2607" fmla="*/ 107291 h 1105118"/>
                  <a:gd name="connsiteX2608" fmla="*/ 420766 w 1083502"/>
                  <a:gd name="connsiteY2608" fmla="*/ 108343 h 1105118"/>
                  <a:gd name="connsiteX2609" fmla="*/ 419738 w 1083502"/>
                  <a:gd name="connsiteY2609" fmla="*/ 107994 h 1105118"/>
                  <a:gd name="connsiteX2610" fmla="*/ 423243 w 1083502"/>
                  <a:gd name="connsiteY2610" fmla="*/ 103763 h 1105118"/>
                  <a:gd name="connsiteX2611" fmla="*/ 422875 w 1083502"/>
                  <a:gd name="connsiteY2611" fmla="*/ 101306 h 1105118"/>
                  <a:gd name="connsiteX2612" fmla="*/ 411648 w 1083502"/>
                  <a:gd name="connsiteY2612" fmla="*/ 102009 h 1105118"/>
                  <a:gd name="connsiteX2613" fmla="*/ 410975 w 1083502"/>
                  <a:gd name="connsiteY2613" fmla="*/ 101332 h 1105118"/>
                  <a:gd name="connsiteX2614" fmla="*/ 409565 w 1083502"/>
                  <a:gd name="connsiteY2614" fmla="*/ 101332 h 1105118"/>
                  <a:gd name="connsiteX2615" fmla="*/ 407444 w 1083502"/>
                  <a:gd name="connsiteY2615" fmla="*/ 102710 h 1105118"/>
                  <a:gd name="connsiteX2616" fmla="*/ 406085 w 1083502"/>
                  <a:gd name="connsiteY2616" fmla="*/ 102710 h 1105118"/>
                  <a:gd name="connsiteX2617" fmla="*/ 404637 w 1083502"/>
                  <a:gd name="connsiteY2617" fmla="*/ 101306 h 1105118"/>
                  <a:gd name="connsiteX2618" fmla="*/ 401158 w 1083502"/>
                  <a:gd name="connsiteY2618" fmla="*/ 101332 h 1105118"/>
                  <a:gd name="connsiteX2619" fmla="*/ 399748 w 1083502"/>
                  <a:gd name="connsiteY2619" fmla="*/ 99926 h 1105118"/>
                  <a:gd name="connsiteX2620" fmla="*/ 396916 w 1083502"/>
                  <a:gd name="connsiteY2620" fmla="*/ 98500 h 1105118"/>
                  <a:gd name="connsiteX2621" fmla="*/ 394134 w 1083502"/>
                  <a:gd name="connsiteY2621" fmla="*/ 98477 h 1105118"/>
                  <a:gd name="connsiteX2622" fmla="*/ 392382 w 1083502"/>
                  <a:gd name="connsiteY2622" fmla="*/ 96047 h 1105118"/>
                  <a:gd name="connsiteX2623" fmla="*/ 390934 w 1083502"/>
                  <a:gd name="connsiteY2623" fmla="*/ 91837 h 1105118"/>
                  <a:gd name="connsiteX2624" fmla="*/ 389181 w 1083502"/>
                  <a:gd name="connsiteY2624" fmla="*/ 90106 h 1105118"/>
                  <a:gd name="connsiteX2625" fmla="*/ 386425 w 1083502"/>
                  <a:gd name="connsiteY2625" fmla="*/ 88681 h 1105118"/>
                  <a:gd name="connsiteX2626" fmla="*/ 384990 w 1083502"/>
                  <a:gd name="connsiteY2626" fmla="*/ 88681 h 1105118"/>
                  <a:gd name="connsiteX2627" fmla="*/ 384317 w 1083502"/>
                  <a:gd name="connsiteY2627" fmla="*/ 87981 h 1105118"/>
                  <a:gd name="connsiteX2628" fmla="*/ 381536 w 1083502"/>
                  <a:gd name="connsiteY2628" fmla="*/ 87301 h 1105118"/>
                  <a:gd name="connsiteX2629" fmla="*/ 380456 w 1083502"/>
                  <a:gd name="connsiteY2629" fmla="*/ 85502 h 1105118"/>
                  <a:gd name="connsiteX2630" fmla="*/ 380431 w 1083502"/>
                  <a:gd name="connsiteY2630" fmla="*/ 80615 h 1105118"/>
                  <a:gd name="connsiteX2631" fmla="*/ 378704 w 1083502"/>
                  <a:gd name="connsiteY2631" fmla="*/ 78884 h 1105118"/>
                  <a:gd name="connsiteX2632" fmla="*/ 375923 w 1083502"/>
                  <a:gd name="connsiteY2632" fmla="*/ 78185 h 1105118"/>
                  <a:gd name="connsiteX2633" fmla="*/ 375199 w 1083502"/>
                  <a:gd name="connsiteY2633" fmla="*/ 77460 h 1105118"/>
                  <a:gd name="connsiteX2634" fmla="*/ 370284 w 1083502"/>
                  <a:gd name="connsiteY2634" fmla="*/ 78159 h 1105118"/>
                  <a:gd name="connsiteX2635" fmla="*/ 369915 w 1083502"/>
                  <a:gd name="connsiteY2635" fmla="*/ 77810 h 1105118"/>
                  <a:gd name="connsiteX2636" fmla="*/ 370639 w 1083502"/>
                  <a:gd name="connsiteY2636" fmla="*/ 77132 h 1105118"/>
                  <a:gd name="connsiteX2637" fmla="*/ 369915 w 1083502"/>
                  <a:gd name="connsiteY2637" fmla="*/ 75729 h 1105118"/>
                  <a:gd name="connsiteX2638" fmla="*/ 368887 w 1083502"/>
                  <a:gd name="connsiteY2638" fmla="*/ 75379 h 1105118"/>
                  <a:gd name="connsiteX2639" fmla="*/ 365686 w 1083502"/>
                  <a:gd name="connsiteY2639" fmla="*/ 72225 h 1105118"/>
                  <a:gd name="connsiteX2640" fmla="*/ 365699 w 1083502"/>
                  <a:gd name="connsiteY2640" fmla="*/ 70091 h 1105118"/>
                  <a:gd name="connsiteX2641" fmla="*/ 359413 w 1083502"/>
                  <a:gd name="connsiteY2641" fmla="*/ 67259 h 1105118"/>
                  <a:gd name="connsiteX2642" fmla="*/ 361165 w 1083502"/>
                  <a:gd name="connsiteY2642" fmla="*/ 66941 h 1105118"/>
                  <a:gd name="connsiteX2643" fmla="*/ 361851 w 1083502"/>
                  <a:gd name="connsiteY2643" fmla="*/ 67665 h 1105118"/>
                  <a:gd name="connsiteX2644" fmla="*/ 367464 w 1083502"/>
                  <a:gd name="connsiteY2644" fmla="*/ 67640 h 1105118"/>
                  <a:gd name="connsiteX2645" fmla="*/ 368163 w 1083502"/>
                  <a:gd name="connsiteY2645" fmla="*/ 66992 h 1105118"/>
                  <a:gd name="connsiteX2646" fmla="*/ 370995 w 1083502"/>
                  <a:gd name="connsiteY2646" fmla="*/ 66941 h 1105118"/>
                  <a:gd name="connsiteX2647" fmla="*/ 372011 w 1083502"/>
                  <a:gd name="connsiteY2647" fmla="*/ 65887 h 1105118"/>
                  <a:gd name="connsiteX2648" fmla="*/ 371693 w 1083502"/>
                  <a:gd name="connsiteY2648" fmla="*/ 65557 h 1105118"/>
                  <a:gd name="connsiteX2649" fmla="*/ 363946 w 1083502"/>
                  <a:gd name="connsiteY2649" fmla="*/ 65557 h 1105118"/>
                  <a:gd name="connsiteX2650" fmla="*/ 359717 w 1083502"/>
                  <a:gd name="connsiteY2650" fmla="*/ 63449 h 1105118"/>
                  <a:gd name="connsiteX2651" fmla="*/ 357660 w 1083502"/>
                  <a:gd name="connsiteY2651" fmla="*/ 63436 h 1105118"/>
                  <a:gd name="connsiteX2652" fmla="*/ 354828 w 1083502"/>
                  <a:gd name="connsiteY2652" fmla="*/ 62026 h 1105118"/>
                  <a:gd name="connsiteX2653" fmla="*/ 353431 w 1083502"/>
                  <a:gd name="connsiteY2653" fmla="*/ 62001 h 1105118"/>
                  <a:gd name="connsiteX2654" fmla="*/ 352758 w 1083502"/>
                  <a:gd name="connsiteY2654" fmla="*/ 61328 h 1105118"/>
                  <a:gd name="connsiteX2655" fmla="*/ 349227 w 1083502"/>
                  <a:gd name="connsiteY2655" fmla="*/ 60629 h 1105118"/>
                  <a:gd name="connsiteX2656" fmla="*/ 347144 w 1083502"/>
                  <a:gd name="connsiteY2656" fmla="*/ 59220 h 1105118"/>
                  <a:gd name="connsiteX2657" fmla="*/ 345709 w 1083502"/>
                  <a:gd name="connsiteY2657" fmla="*/ 59220 h 1105118"/>
                  <a:gd name="connsiteX2658" fmla="*/ 343639 w 1083502"/>
                  <a:gd name="connsiteY2658" fmla="*/ 57835 h 1105118"/>
                  <a:gd name="connsiteX2659" fmla="*/ 342204 w 1083502"/>
                  <a:gd name="connsiteY2659" fmla="*/ 57835 h 1105118"/>
                  <a:gd name="connsiteX2660" fmla="*/ 341887 w 1083502"/>
                  <a:gd name="connsiteY2660" fmla="*/ 56083 h 1105118"/>
                  <a:gd name="connsiteX2661" fmla="*/ 340451 w 1083502"/>
                  <a:gd name="connsiteY2661" fmla="*/ 54686 h 1105118"/>
                  <a:gd name="connsiteX2662" fmla="*/ 339080 w 1083502"/>
                  <a:gd name="connsiteY2662" fmla="*/ 51879 h 1105118"/>
                  <a:gd name="connsiteX2663" fmla="*/ 339080 w 1083502"/>
                  <a:gd name="connsiteY2663" fmla="*/ 50482 h 1105118"/>
                  <a:gd name="connsiteX2664" fmla="*/ 340832 w 1083502"/>
                  <a:gd name="connsiteY2664" fmla="*/ 49428 h 1105118"/>
                  <a:gd name="connsiteX2665" fmla="*/ 341887 w 1083502"/>
                  <a:gd name="connsiteY2665" fmla="*/ 47701 h 1105118"/>
                  <a:gd name="connsiteX2666" fmla="*/ 340807 w 1083502"/>
                  <a:gd name="connsiteY2666" fmla="*/ 46571 h 1105118"/>
                  <a:gd name="connsiteX2667" fmla="*/ 334495 w 1083502"/>
                  <a:gd name="connsiteY2667" fmla="*/ 47294 h 1105118"/>
                  <a:gd name="connsiteX2668" fmla="*/ 332044 w 1083502"/>
                  <a:gd name="connsiteY2668" fmla="*/ 49758 h 1105118"/>
                  <a:gd name="connsiteX2669" fmla="*/ 332044 w 1083502"/>
                  <a:gd name="connsiteY2669" fmla="*/ 50431 h 1105118"/>
                  <a:gd name="connsiteX2670" fmla="*/ 329580 w 1083502"/>
                  <a:gd name="connsiteY2670" fmla="*/ 52933 h 1105118"/>
                  <a:gd name="connsiteX2671" fmla="*/ 328907 w 1083502"/>
                  <a:gd name="connsiteY2671" fmla="*/ 52933 h 1105118"/>
                  <a:gd name="connsiteX2672" fmla="*/ 323294 w 1083502"/>
                  <a:gd name="connsiteY2672" fmla="*/ 58496 h 1105118"/>
                  <a:gd name="connsiteX2673" fmla="*/ 321185 w 1083502"/>
                  <a:gd name="connsiteY2673" fmla="*/ 59220 h 1105118"/>
                  <a:gd name="connsiteX2674" fmla="*/ 319065 w 1083502"/>
                  <a:gd name="connsiteY2674" fmla="*/ 60642 h 1105118"/>
                  <a:gd name="connsiteX2675" fmla="*/ 315559 w 1083502"/>
                  <a:gd name="connsiteY2675" fmla="*/ 61353 h 1105118"/>
                  <a:gd name="connsiteX2676" fmla="*/ 311343 w 1083502"/>
                  <a:gd name="connsiteY2676" fmla="*/ 59245 h 1105118"/>
                  <a:gd name="connsiteX2677" fmla="*/ 311013 w 1083502"/>
                  <a:gd name="connsiteY2677" fmla="*/ 51854 h 1105118"/>
                  <a:gd name="connsiteX2678" fmla="*/ 309946 w 1083502"/>
                  <a:gd name="connsiteY2678" fmla="*/ 50825 h 1105118"/>
                  <a:gd name="connsiteX2679" fmla="*/ 305057 w 1083502"/>
                  <a:gd name="connsiteY2679" fmla="*/ 50800 h 1105118"/>
                  <a:gd name="connsiteX2680" fmla="*/ 302948 w 1083502"/>
                  <a:gd name="connsiteY2680" fmla="*/ 52235 h 1105118"/>
                  <a:gd name="connsiteX2681" fmla="*/ 300142 w 1083502"/>
                  <a:gd name="connsiteY2681" fmla="*/ 52959 h 1105118"/>
                  <a:gd name="connsiteX2682" fmla="*/ 298719 w 1083502"/>
                  <a:gd name="connsiteY2682" fmla="*/ 54292 h 1105118"/>
                  <a:gd name="connsiteX2683" fmla="*/ 291734 w 1083502"/>
                  <a:gd name="connsiteY2683" fmla="*/ 56413 h 1105118"/>
                  <a:gd name="connsiteX2684" fmla="*/ 289956 w 1083502"/>
                  <a:gd name="connsiteY2684" fmla="*/ 58140 h 1105118"/>
                  <a:gd name="connsiteX2685" fmla="*/ 290680 w 1083502"/>
                  <a:gd name="connsiteY2685" fmla="*/ 59601 h 1105118"/>
                  <a:gd name="connsiteX2686" fmla="*/ 288559 w 1083502"/>
                  <a:gd name="connsiteY2686" fmla="*/ 61722 h 1105118"/>
                  <a:gd name="connsiteX2687" fmla="*/ 290312 w 1083502"/>
                  <a:gd name="connsiteY2687" fmla="*/ 62750 h 1105118"/>
                  <a:gd name="connsiteX2688" fmla="*/ 291048 w 1083502"/>
                  <a:gd name="connsiteY2688" fmla="*/ 62026 h 1105118"/>
                  <a:gd name="connsiteX2689" fmla="*/ 295214 w 1083502"/>
                  <a:gd name="connsiteY2689" fmla="*/ 61328 h 1105118"/>
                  <a:gd name="connsiteX2690" fmla="*/ 297690 w 1083502"/>
                  <a:gd name="connsiteY2690" fmla="*/ 64478 h 1105118"/>
                  <a:gd name="connsiteX2691" fmla="*/ 298376 w 1083502"/>
                  <a:gd name="connsiteY2691" fmla="*/ 65887 h 1105118"/>
                  <a:gd name="connsiteX2692" fmla="*/ 298376 w 1083502"/>
                  <a:gd name="connsiteY2692" fmla="*/ 70815 h 1105118"/>
                  <a:gd name="connsiteX2693" fmla="*/ 296992 w 1083502"/>
                  <a:gd name="connsiteY2693" fmla="*/ 73600 h 1105118"/>
                  <a:gd name="connsiteX2694" fmla="*/ 296967 w 1083502"/>
                  <a:gd name="connsiteY2694" fmla="*/ 75729 h 1105118"/>
                  <a:gd name="connsiteX2695" fmla="*/ 295544 w 1083502"/>
                  <a:gd name="connsiteY2695" fmla="*/ 78535 h 1105118"/>
                  <a:gd name="connsiteX2696" fmla="*/ 295582 w 1083502"/>
                  <a:gd name="connsiteY2696" fmla="*/ 79939 h 1105118"/>
                  <a:gd name="connsiteX2697" fmla="*/ 294515 w 1083502"/>
                  <a:gd name="connsiteY2697" fmla="*/ 80262 h 1105118"/>
                  <a:gd name="connsiteX2698" fmla="*/ 288559 w 1083502"/>
                  <a:gd name="connsiteY2698" fmla="*/ 86202 h 1105118"/>
                  <a:gd name="connsiteX2699" fmla="*/ 288204 w 1083502"/>
                  <a:gd name="connsiteY2699" fmla="*/ 87278 h 1105118"/>
                  <a:gd name="connsiteX2700" fmla="*/ 283289 w 1083502"/>
                  <a:gd name="connsiteY2700" fmla="*/ 90085 h 1105118"/>
                  <a:gd name="connsiteX2701" fmla="*/ 281930 w 1083502"/>
                  <a:gd name="connsiteY2701" fmla="*/ 91488 h 1105118"/>
                  <a:gd name="connsiteX2702" fmla="*/ 279085 w 1083502"/>
                  <a:gd name="connsiteY2702" fmla="*/ 92188 h 1105118"/>
                  <a:gd name="connsiteX2703" fmla="*/ 275592 w 1083502"/>
                  <a:gd name="connsiteY2703" fmla="*/ 94293 h 1105118"/>
                  <a:gd name="connsiteX2704" fmla="*/ 274170 w 1083502"/>
                  <a:gd name="connsiteY2704" fmla="*/ 94293 h 1105118"/>
                  <a:gd name="connsiteX2705" fmla="*/ 271719 w 1083502"/>
                  <a:gd name="connsiteY2705" fmla="*/ 96747 h 1105118"/>
                  <a:gd name="connsiteX2706" fmla="*/ 268214 w 1083502"/>
                  <a:gd name="connsiteY2706" fmla="*/ 103763 h 1105118"/>
                  <a:gd name="connsiteX2707" fmla="*/ 268239 w 1083502"/>
                  <a:gd name="connsiteY2707" fmla="*/ 107291 h 1105118"/>
                  <a:gd name="connsiteX2708" fmla="*/ 267515 w 1083502"/>
                  <a:gd name="connsiteY2708" fmla="*/ 107969 h 1105118"/>
                  <a:gd name="connsiteX2709" fmla="*/ 266829 w 1083502"/>
                  <a:gd name="connsiteY2709" fmla="*/ 112903 h 1105118"/>
                  <a:gd name="connsiteX2710" fmla="*/ 268239 w 1083502"/>
                  <a:gd name="connsiteY2710" fmla="*/ 114306 h 1105118"/>
                  <a:gd name="connsiteX2711" fmla="*/ 268214 w 1083502"/>
                  <a:gd name="connsiteY2711" fmla="*/ 117113 h 1105118"/>
                  <a:gd name="connsiteX2712" fmla="*/ 268887 w 1083502"/>
                  <a:gd name="connsiteY2712" fmla="*/ 117790 h 1105118"/>
                  <a:gd name="connsiteX2713" fmla="*/ 268938 w 1083502"/>
                  <a:gd name="connsiteY2713" fmla="*/ 119193 h 1105118"/>
                  <a:gd name="connsiteX2714" fmla="*/ 269611 w 1083502"/>
                  <a:gd name="connsiteY2714" fmla="*/ 119919 h 1105118"/>
                  <a:gd name="connsiteX2715" fmla="*/ 267528 w 1083502"/>
                  <a:gd name="connsiteY2715" fmla="*/ 123376 h 1105118"/>
                  <a:gd name="connsiteX2716" fmla="*/ 268938 w 1083502"/>
                  <a:gd name="connsiteY2716" fmla="*/ 126254 h 1105118"/>
                  <a:gd name="connsiteX2717" fmla="*/ 270322 w 1083502"/>
                  <a:gd name="connsiteY2717" fmla="*/ 127609 h 1105118"/>
                  <a:gd name="connsiteX2718" fmla="*/ 270335 w 1083502"/>
                  <a:gd name="connsiteY2718" fmla="*/ 130463 h 1105118"/>
                  <a:gd name="connsiteX2719" fmla="*/ 271414 w 1083502"/>
                  <a:gd name="connsiteY2719" fmla="*/ 132190 h 1105118"/>
                  <a:gd name="connsiteX2720" fmla="*/ 275592 w 1083502"/>
                  <a:gd name="connsiteY2720" fmla="*/ 134297 h 1105118"/>
                  <a:gd name="connsiteX2721" fmla="*/ 280152 w 1083502"/>
                  <a:gd name="connsiteY2721" fmla="*/ 138153 h 1105118"/>
                  <a:gd name="connsiteX2722" fmla="*/ 279123 w 1083502"/>
                  <a:gd name="connsiteY2722" fmla="*/ 139884 h 1105118"/>
                  <a:gd name="connsiteX2723" fmla="*/ 278399 w 1083502"/>
                  <a:gd name="connsiteY2723" fmla="*/ 139206 h 1105118"/>
                  <a:gd name="connsiteX2724" fmla="*/ 278056 w 1083502"/>
                  <a:gd name="connsiteY2724" fmla="*/ 139533 h 1105118"/>
                  <a:gd name="connsiteX2725" fmla="*/ 278056 w 1083502"/>
                  <a:gd name="connsiteY2725" fmla="*/ 154265 h 1105118"/>
                  <a:gd name="connsiteX2726" fmla="*/ 278729 w 1083502"/>
                  <a:gd name="connsiteY2726" fmla="*/ 155010 h 1105118"/>
                  <a:gd name="connsiteX2727" fmla="*/ 278729 w 1083502"/>
                  <a:gd name="connsiteY2727" fmla="*/ 164084 h 1105118"/>
                  <a:gd name="connsiteX2728" fmla="*/ 278031 w 1083502"/>
                  <a:gd name="connsiteY2728" fmla="*/ 164809 h 1105118"/>
                  <a:gd name="connsiteX2729" fmla="*/ 278729 w 1083502"/>
                  <a:gd name="connsiteY2729" fmla="*/ 168315 h 1105118"/>
                  <a:gd name="connsiteX2730" fmla="*/ 278056 w 1083502"/>
                  <a:gd name="connsiteY2730" fmla="*/ 169692 h 1105118"/>
                  <a:gd name="connsiteX2731" fmla="*/ 278031 w 1083502"/>
                  <a:gd name="connsiteY2731" fmla="*/ 173902 h 1105118"/>
                  <a:gd name="connsiteX2732" fmla="*/ 277332 w 1083502"/>
                  <a:gd name="connsiteY2732" fmla="*/ 174606 h 1105118"/>
                  <a:gd name="connsiteX2733" fmla="*/ 277332 w 1083502"/>
                  <a:gd name="connsiteY2733" fmla="*/ 183021 h 1105118"/>
                  <a:gd name="connsiteX2734" fmla="*/ 278056 w 1083502"/>
                  <a:gd name="connsiteY2734" fmla="*/ 184424 h 1105118"/>
                  <a:gd name="connsiteX2735" fmla="*/ 275948 w 1083502"/>
                  <a:gd name="connsiteY2735" fmla="*/ 185805 h 1105118"/>
                  <a:gd name="connsiteX2736" fmla="*/ 275910 w 1083502"/>
                  <a:gd name="connsiteY2736" fmla="*/ 190736 h 1105118"/>
                  <a:gd name="connsiteX2737" fmla="*/ 275275 w 1083502"/>
                  <a:gd name="connsiteY2737" fmla="*/ 191461 h 1105118"/>
                  <a:gd name="connsiteX2738" fmla="*/ 275250 w 1083502"/>
                  <a:gd name="connsiteY2738" fmla="*/ 193543 h 1105118"/>
                  <a:gd name="connsiteX2739" fmla="*/ 274526 w 1083502"/>
                  <a:gd name="connsiteY2739" fmla="*/ 194268 h 1105118"/>
                  <a:gd name="connsiteX2740" fmla="*/ 274551 w 1083502"/>
                  <a:gd name="connsiteY2740" fmla="*/ 196323 h 1105118"/>
                  <a:gd name="connsiteX2741" fmla="*/ 273827 w 1083502"/>
                  <a:gd name="connsiteY2741" fmla="*/ 197049 h 1105118"/>
                  <a:gd name="connsiteX2742" fmla="*/ 273802 w 1083502"/>
                  <a:gd name="connsiteY2742" fmla="*/ 198451 h 1105118"/>
                  <a:gd name="connsiteX2743" fmla="*/ 274551 w 1083502"/>
                  <a:gd name="connsiteY2743" fmla="*/ 199129 h 1105118"/>
                  <a:gd name="connsiteX2744" fmla="*/ 273167 w 1083502"/>
                  <a:gd name="connsiteY2744" fmla="*/ 201258 h 1105118"/>
                  <a:gd name="connsiteX2745" fmla="*/ 273141 w 1083502"/>
                  <a:gd name="connsiteY2745" fmla="*/ 204061 h 1105118"/>
                  <a:gd name="connsiteX2746" fmla="*/ 272443 w 1083502"/>
                  <a:gd name="connsiteY2746" fmla="*/ 204786 h 1105118"/>
                  <a:gd name="connsiteX2747" fmla="*/ 271744 w 1083502"/>
                  <a:gd name="connsiteY2747" fmla="*/ 208248 h 1105118"/>
                  <a:gd name="connsiteX2748" fmla="*/ 271033 w 1083502"/>
                  <a:gd name="connsiteY2748" fmla="*/ 208973 h 1105118"/>
                  <a:gd name="connsiteX2749" fmla="*/ 271033 w 1083502"/>
                  <a:gd name="connsiteY2749" fmla="*/ 211824 h 1105118"/>
                  <a:gd name="connsiteX2750" fmla="*/ 269611 w 1083502"/>
                  <a:gd name="connsiteY2750" fmla="*/ 213157 h 1105118"/>
                  <a:gd name="connsiteX2751" fmla="*/ 268239 w 1083502"/>
                  <a:gd name="connsiteY2751" fmla="*/ 219495 h 1105118"/>
                  <a:gd name="connsiteX2752" fmla="*/ 267515 w 1083502"/>
                  <a:gd name="connsiteY2752" fmla="*/ 220921 h 1105118"/>
                  <a:gd name="connsiteX2753" fmla="*/ 268239 w 1083502"/>
                  <a:gd name="connsiteY2753" fmla="*/ 221621 h 1105118"/>
                  <a:gd name="connsiteX2754" fmla="*/ 268214 w 1083502"/>
                  <a:gd name="connsiteY2754" fmla="*/ 224405 h 1105118"/>
                  <a:gd name="connsiteX2755" fmla="*/ 268938 w 1083502"/>
                  <a:gd name="connsiteY2755" fmla="*/ 225153 h 1105118"/>
                  <a:gd name="connsiteX2756" fmla="*/ 268912 w 1083502"/>
                  <a:gd name="connsiteY2756" fmla="*/ 230013 h 1105118"/>
                  <a:gd name="connsiteX2757" fmla="*/ 267884 w 1083502"/>
                  <a:gd name="connsiteY2757" fmla="*/ 231067 h 1105118"/>
                  <a:gd name="connsiteX2758" fmla="*/ 261940 w 1083502"/>
                  <a:gd name="connsiteY2758" fmla="*/ 232095 h 1105118"/>
                  <a:gd name="connsiteX2759" fmla="*/ 261940 w 1083502"/>
                  <a:gd name="connsiteY2759" fmla="*/ 234223 h 1105118"/>
                  <a:gd name="connsiteX2760" fmla="*/ 264378 w 1083502"/>
                  <a:gd name="connsiteY2760" fmla="*/ 235299 h 1105118"/>
                  <a:gd name="connsiteX2761" fmla="*/ 264709 w 1083502"/>
                  <a:gd name="connsiteY2761" fmla="*/ 237052 h 1105118"/>
                  <a:gd name="connsiteX2762" fmla="*/ 265775 w 1083502"/>
                  <a:gd name="connsiteY2762" fmla="*/ 238083 h 1105118"/>
                  <a:gd name="connsiteX2763" fmla="*/ 267884 w 1083502"/>
                  <a:gd name="connsiteY2763" fmla="*/ 238083 h 1105118"/>
                  <a:gd name="connsiteX2764" fmla="*/ 269268 w 1083502"/>
                  <a:gd name="connsiteY2764" fmla="*/ 237356 h 1105118"/>
                  <a:gd name="connsiteX2765" fmla="*/ 271033 w 1083502"/>
                  <a:gd name="connsiteY2765" fmla="*/ 232845 h 1105118"/>
                  <a:gd name="connsiteX2766" fmla="*/ 272811 w 1083502"/>
                  <a:gd name="connsiteY2766" fmla="*/ 231793 h 1105118"/>
                  <a:gd name="connsiteX2767" fmla="*/ 277358 w 1083502"/>
                  <a:gd name="connsiteY2767" fmla="*/ 234223 h 1105118"/>
                  <a:gd name="connsiteX2768" fmla="*/ 280139 w 1083502"/>
                  <a:gd name="connsiteY2768" fmla="*/ 240584 h 1105118"/>
                  <a:gd name="connsiteX2769" fmla="*/ 280139 w 1083502"/>
                  <a:gd name="connsiteY2769" fmla="*/ 242664 h 1105118"/>
                  <a:gd name="connsiteX2770" fmla="*/ 280863 w 1083502"/>
                  <a:gd name="connsiteY2770" fmla="*/ 243342 h 1105118"/>
                  <a:gd name="connsiteX2771" fmla="*/ 280812 w 1083502"/>
                  <a:gd name="connsiteY2771" fmla="*/ 248251 h 1105118"/>
                  <a:gd name="connsiteX2772" fmla="*/ 282565 w 1083502"/>
                  <a:gd name="connsiteY2772" fmla="*/ 249278 h 1105118"/>
                  <a:gd name="connsiteX2773" fmla="*/ 284000 w 1083502"/>
                  <a:gd name="connsiteY2773" fmla="*/ 249305 h 1105118"/>
                  <a:gd name="connsiteX2774" fmla="*/ 285067 w 1083502"/>
                  <a:gd name="connsiteY2774" fmla="*/ 250357 h 1105118"/>
                  <a:gd name="connsiteX2775" fmla="*/ 285041 w 1083502"/>
                  <a:gd name="connsiteY2775" fmla="*/ 259499 h 1105118"/>
                  <a:gd name="connsiteX2776" fmla="*/ 284368 w 1083502"/>
                  <a:gd name="connsiteY2776" fmla="*/ 260176 h 1105118"/>
                  <a:gd name="connsiteX2777" fmla="*/ 284368 w 1083502"/>
                  <a:gd name="connsiteY2777" fmla="*/ 267166 h 1105118"/>
                  <a:gd name="connsiteX2778" fmla="*/ 283644 w 1083502"/>
                  <a:gd name="connsiteY2778" fmla="*/ 267891 h 1105118"/>
                  <a:gd name="connsiteX2779" fmla="*/ 283670 w 1083502"/>
                  <a:gd name="connsiteY2779" fmla="*/ 272097 h 1105118"/>
                  <a:gd name="connsiteX2780" fmla="*/ 282959 w 1083502"/>
                  <a:gd name="connsiteY2780" fmla="*/ 272824 h 1105118"/>
                  <a:gd name="connsiteX2781" fmla="*/ 282946 w 1083502"/>
                  <a:gd name="connsiteY2781" fmla="*/ 277033 h 1105118"/>
                  <a:gd name="connsiteX2782" fmla="*/ 282235 w 1083502"/>
                  <a:gd name="connsiteY2782" fmla="*/ 277736 h 1105118"/>
                  <a:gd name="connsiteX2783" fmla="*/ 282235 w 1083502"/>
                  <a:gd name="connsiteY2783" fmla="*/ 281216 h 1105118"/>
                  <a:gd name="connsiteX2784" fmla="*/ 281587 w 1083502"/>
                  <a:gd name="connsiteY2784" fmla="*/ 281942 h 1105118"/>
                  <a:gd name="connsiteX2785" fmla="*/ 280888 w 1083502"/>
                  <a:gd name="connsiteY2785" fmla="*/ 286151 h 1105118"/>
                  <a:gd name="connsiteX2786" fmla="*/ 280139 w 1083502"/>
                  <a:gd name="connsiteY2786" fmla="*/ 286851 h 1105118"/>
                  <a:gd name="connsiteX2787" fmla="*/ 280114 w 1083502"/>
                  <a:gd name="connsiteY2787" fmla="*/ 289612 h 1105118"/>
                  <a:gd name="connsiteX2788" fmla="*/ 282260 w 1083502"/>
                  <a:gd name="connsiteY2788" fmla="*/ 291038 h 1105118"/>
                  <a:gd name="connsiteX2789" fmla="*/ 279809 w 1083502"/>
                  <a:gd name="connsiteY2789" fmla="*/ 291387 h 1105118"/>
                  <a:gd name="connsiteX2790" fmla="*/ 277307 w 1083502"/>
                  <a:gd name="connsiteY2790" fmla="*/ 293167 h 1105118"/>
                  <a:gd name="connsiteX2791" fmla="*/ 276634 w 1083502"/>
                  <a:gd name="connsiteY2791" fmla="*/ 298050 h 1105118"/>
                  <a:gd name="connsiteX2792" fmla="*/ 275948 w 1083502"/>
                  <a:gd name="connsiteY2792" fmla="*/ 298776 h 1105118"/>
                  <a:gd name="connsiteX2793" fmla="*/ 275275 w 1083502"/>
                  <a:gd name="connsiteY2793" fmla="*/ 305088 h 1105118"/>
                  <a:gd name="connsiteX2794" fmla="*/ 274551 w 1083502"/>
                  <a:gd name="connsiteY2794" fmla="*/ 305766 h 1105118"/>
                  <a:gd name="connsiteX2795" fmla="*/ 274526 w 1083502"/>
                  <a:gd name="connsiteY2795" fmla="*/ 307895 h 1105118"/>
                  <a:gd name="connsiteX2796" fmla="*/ 273827 w 1083502"/>
                  <a:gd name="connsiteY2796" fmla="*/ 309298 h 1105118"/>
                  <a:gd name="connsiteX2797" fmla="*/ 272443 w 1083502"/>
                  <a:gd name="connsiteY2797" fmla="*/ 311401 h 1105118"/>
                  <a:gd name="connsiteX2798" fmla="*/ 271744 w 1083502"/>
                  <a:gd name="connsiteY2798" fmla="*/ 314885 h 1105118"/>
                  <a:gd name="connsiteX2799" fmla="*/ 269662 w 1083502"/>
                  <a:gd name="connsiteY2799" fmla="*/ 319793 h 1105118"/>
                  <a:gd name="connsiteX2800" fmla="*/ 269636 w 1083502"/>
                  <a:gd name="connsiteY2800" fmla="*/ 321245 h 1105118"/>
                  <a:gd name="connsiteX2801" fmla="*/ 268887 w 1083502"/>
                  <a:gd name="connsiteY2801" fmla="*/ 321922 h 1105118"/>
                  <a:gd name="connsiteX2802" fmla="*/ 268938 w 1083502"/>
                  <a:gd name="connsiteY2802" fmla="*/ 323304 h 1105118"/>
                  <a:gd name="connsiteX2803" fmla="*/ 268252 w 1083502"/>
                  <a:gd name="connsiteY2803" fmla="*/ 324025 h 1105118"/>
                  <a:gd name="connsiteX2804" fmla="*/ 266156 w 1083502"/>
                  <a:gd name="connsiteY2804" fmla="*/ 331019 h 1105118"/>
                  <a:gd name="connsiteX2805" fmla="*/ 261902 w 1083502"/>
                  <a:gd name="connsiteY2805" fmla="*/ 338734 h 1105118"/>
                  <a:gd name="connsiteX2806" fmla="*/ 261216 w 1083502"/>
                  <a:gd name="connsiteY2806" fmla="*/ 342241 h 1105118"/>
                  <a:gd name="connsiteX2807" fmla="*/ 259121 w 1083502"/>
                  <a:gd name="connsiteY2807" fmla="*/ 345092 h 1105118"/>
                  <a:gd name="connsiteX2808" fmla="*/ 258409 w 1083502"/>
                  <a:gd name="connsiteY2808" fmla="*/ 347149 h 1105118"/>
                  <a:gd name="connsiteX2809" fmla="*/ 252453 w 1083502"/>
                  <a:gd name="connsiteY2809" fmla="*/ 353112 h 1105118"/>
                  <a:gd name="connsiteX2810" fmla="*/ 251767 w 1083502"/>
                  <a:gd name="connsiteY2810" fmla="*/ 353112 h 1105118"/>
                  <a:gd name="connsiteX2811" fmla="*/ 251031 w 1083502"/>
                  <a:gd name="connsiteY2811" fmla="*/ 353837 h 1105118"/>
                  <a:gd name="connsiteX2812" fmla="*/ 249608 w 1083502"/>
                  <a:gd name="connsiteY2812" fmla="*/ 353812 h 1105118"/>
                  <a:gd name="connsiteX2813" fmla="*/ 248922 w 1083502"/>
                  <a:gd name="connsiteY2813" fmla="*/ 353135 h 1105118"/>
                  <a:gd name="connsiteX2814" fmla="*/ 244033 w 1083502"/>
                  <a:gd name="connsiteY2814" fmla="*/ 353112 h 1105118"/>
                  <a:gd name="connsiteX2815" fmla="*/ 242636 w 1083502"/>
                  <a:gd name="connsiteY2815" fmla="*/ 351687 h 1105118"/>
                  <a:gd name="connsiteX2816" fmla="*/ 240528 w 1083502"/>
                  <a:gd name="connsiteY2816" fmla="*/ 351006 h 1105118"/>
                  <a:gd name="connsiteX2817" fmla="*/ 238420 w 1083502"/>
                  <a:gd name="connsiteY2817" fmla="*/ 349580 h 1105118"/>
                  <a:gd name="connsiteX2818" fmla="*/ 236324 w 1083502"/>
                  <a:gd name="connsiteY2818" fmla="*/ 349628 h 1105118"/>
                  <a:gd name="connsiteX2819" fmla="*/ 233492 w 1083502"/>
                  <a:gd name="connsiteY2819" fmla="*/ 347525 h 1105118"/>
                  <a:gd name="connsiteX2820" fmla="*/ 232133 w 1083502"/>
                  <a:gd name="connsiteY2820" fmla="*/ 348203 h 1105118"/>
                  <a:gd name="connsiteX2821" fmla="*/ 227548 w 1083502"/>
                  <a:gd name="connsiteY2821" fmla="*/ 352763 h 1105118"/>
                  <a:gd name="connsiteX2822" fmla="*/ 227536 w 1083502"/>
                  <a:gd name="connsiteY2822" fmla="*/ 354165 h 1105118"/>
                  <a:gd name="connsiteX2823" fmla="*/ 228933 w 1083502"/>
                  <a:gd name="connsiteY2823" fmla="*/ 355566 h 1105118"/>
                  <a:gd name="connsiteX2824" fmla="*/ 229656 w 1083502"/>
                  <a:gd name="connsiteY2824" fmla="*/ 358371 h 1105118"/>
                  <a:gd name="connsiteX2825" fmla="*/ 231409 w 1083502"/>
                  <a:gd name="connsiteY2825" fmla="*/ 360127 h 1105118"/>
                  <a:gd name="connsiteX2826" fmla="*/ 234190 w 1083502"/>
                  <a:gd name="connsiteY2826" fmla="*/ 360150 h 1105118"/>
                  <a:gd name="connsiteX2827" fmla="*/ 235270 w 1083502"/>
                  <a:gd name="connsiteY2827" fmla="*/ 361178 h 1105118"/>
                  <a:gd name="connsiteX2828" fmla="*/ 235600 w 1083502"/>
                  <a:gd name="connsiteY2828" fmla="*/ 363634 h 1105118"/>
                  <a:gd name="connsiteX2829" fmla="*/ 238420 w 1083502"/>
                  <a:gd name="connsiteY2829" fmla="*/ 365059 h 1105118"/>
                  <a:gd name="connsiteX2830" fmla="*/ 239855 w 1083502"/>
                  <a:gd name="connsiteY2830" fmla="*/ 365012 h 1105118"/>
                  <a:gd name="connsiteX2831" fmla="*/ 240528 w 1083502"/>
                  <a:gd name="connsiteY2831" fmla="*/ 365737 h 1105118"/>
                  <a:gd name="connsiteX2832" fmla="*/ 243309 w 1083502"/>
                  <a:gd name="connsiteY2832" fmla="*/ 366441 h 1105118"/>
                  <a:gd name="connsiteX2833" fmla="*/ 244033 w 1083502"/>
                  <a:gd name="connsiteY2833" fmla="*/ 367162 h 1105118"/>
                  <a:gd name="connsiteX2834" fmla="*/ 246827 w 1083502"/>
                  <a:gd name="connsiteY2834" fmla="*/ 367140 h 1105118"/>
                  <a:gd name="connsiteX2835" fmla="*/ 247894 w 1083502"/>
                  <a:gd name="connsiteY2835" fmla="*/ 368216 h 1105118"/>
                  <a:gd name="connsiteX2836" fmla="*/ 247868 w 1083502"/>
                  <a:gd name="connsiteY2836" fmla="*/ 370996 h 1105118"/>
                  <a:gd name="connsiteX2837" fmla="*/ 247195 w 1083502"/>
                  <a:gd name="connsiteY2837" fmla="*/ 371721 h 1105118"/>
                  <a:gd name="connsiteX2838" fmla="*/ 247195 w 1083502"/>
                  <a:gd name="connsiteY2838" fmla="*/ 373125 h 1105118"/>
                  <a:gd name="connsiteX2839" fmla="*/ 245747 w 1083502"/>
                  <a:gd name="connsiteY2839" fmla="*/ 374528 h 1105118"/>
                  <a:gd name="connsiteX2840" fmla="*/ 245786 w 1083502"/>
                  <a:gd name="connsiteY2840" fmla="*/ 375931 h 1105118"/>
                  <a:gd name="connsiteX2841" fmla="*/ 242979 w 1083502"/>
                  <a:gd name="connsiteY2841" fmla="*/ 378760 h 1105118"/>
                  <a:gd name="connsiteX2842" fmla="*/ 242979 w 1083502"/>
                  <a:gd name="connsiteY2842" fmla="*/ 380115 h 1105118"/>
                  <a:gd name="connsiteX2843" fmla="*/ 242280 w 1083502"/>
                  <a:gd name="connsiteY2843" fmla="*/ 380818 h 1105118"/>
                  <a:gd name="connsiteX2844" fmla="*/ 242966 w 1083502"/>
                  <a:gd name="connsiteY2844" fmla="*/ 381518 h 1105118"/>
                  <a:gd name="connsiteX2845" fmla="*/ 242941 w 1083502"/>
                  <a:gd name="connsiteY2845" fmla="*/ 385027 h 1105118"/>
                  <a:gd name="connsiteX2846" fmla="*/ 245417 w 1083502"/>
                  <a:gd name="connsiteY2846" fmla="*/ 386781 h 1105118"/>
                  <a:gd name="connsiteX2847" fmla="*/ 247525 w 1083502"/>
                  <a:gd name="connsiteY2847" fmla="*/ 386803 h 1105118"/>
                  <a:gd name="connsiteX2848" fmla="*/ 251386 w 1083502"/>
                  <a:gd name="connsiteY2848" fmla="*/ 389233 h 1105118"/>
                  <a:gd name="connsiteX2849" fmla="*/ 251386 w 1083502"/>
                  <a:gd name="connsiteY2849" fmla="*/ 395524 h 1105118"/>
                  <a:gd name="connsiteX2850" fmla="*/ 250002 w 1083502"/>
                  <a:gd name="connsiteY2850" fmla="*/ 397652 h 1105118"/>
                  <a:gd name="connsiteX2851" fmla="*/ 250002 w 1083502"/>
                  <a:gd name="connsiteY2851" fmla="*/ 399100 h 1105118"/>
                  <a:gd name="connsiteX2852" fmla="*/ 246471 w 1083502"/>
                  <a:gd name="connsiteY2852" fmla="*/ 405342 h 1105118"/>
                  <a:gd name="connsiteX2853" fmla="*/ 246471 w 1083502"/>
                  <a:gd name="connsiteY2853" fmla="*/ 407471 h 1105118"/>
                  <a:gd name="connsiteX2854" fmla="*/ 247525 w 1083502"/>
                  <a:gd name="connsiteY2854" fmla="*/ 408546 h 1105118"/>
                  <a:gd name="connsiteX2855" fmla="*/ 249621 w 1083502"/>
                  <a:gd name="connsiteY2855" fmla="*/ 408498 h 1105118"/>
                  <a:gd name="connsiteX2856" fmla="*/ 250332 w 1083502"/>
                  <a:gd name="connsiteY2856" fmla="*/ 407847 h 1105118"/>
                  <a:gd name="connsiteX2857" fmla="*/ 251755 w 1083502"/>
                  <a:gd name="connsiteY2857" fmla="*/ 407847 h 1105118"/>
                  <a:gd name="connsiteX2858" fmla="*/ 252428 w 1083502"/>
                  <a:gd name="connsiteY2858" fmla="*/ 406395 h 1105118"/>
                  <a:gd name="connsiteX2859" fmla="*/ 253177 w 1083502"/>
                  <a:gd name="connsiteY2859" fmla="*/ 406395 h 1105118"/>
                  <a:gd name="connsiteX2860" fmla="*/ 257368 w 1083502"/>
                  <a:gd name="connsiteY2860" fmla="*/ 408569 h 1105118"/>
                  <a:gd name="connsiteX2861" fmla="*/ 258790 w 1083502"/>
                  <a:gd name="connsiteY2861" fmla="*/ 409246 h 1105118"/>
                  <a:gd name="connsiteX2862" fmla="*/ 259463 w 1083502"/>
                  <a:gd name="connsiteY2862" fmla="*/ 408523 h 1105118"/>
                  <a:gd name="connsiteX2863" fmla="*/ 261572 w 1083502"/>
                  <a:gd name="connsiteY2863" fmla="*/ 408546 h 1105118"/>
                  <a:gd name="connsiteX2864" fmla="*/ 263299 w 1083502"/>
                  <a:gd name="connsiteY2864" fmla="*/ 406090 h 1105118"/>
                  <a:gd name="connsiteX2865" fmla="*/ 263324 w 1083502"/>
                  <a:gd name="connsiteY2865" fmla="*/ 402562 h 1105118"/>
                  <a:gd name="connsiteX2866" fmla="*/ 264353 w 1083502"/>
                  <a:gd name="connsiteY2866" fmla="*/ 401508 h 1105118"/>
                  <a:gd name="connsiteX2867" fmla="*/ 265102 w 1083502"/>
                  <a:gd name="connsiteY2867" fmla="*/ 401508 h 1105118"/>
                  <a:gd name="connsiteX2868" fmla="*/ 265432 w 1083502"/>
                  <a:gd name="connsiteY2868" fmla="*/ 402562 h 1105118"/>
                  <a:gd name="connsiteX2869" fmla="*/ 264709 w 1083502"/>
                  <a:gd name="connsiteY2869" fmla="*/ 403283 h 1105118"/>
                  <a:gd name="connsiteX2870" fmla="*/ 264721 w 1083502"/>
                  <a:gd name="connsiteY2870" fmla="*/ 406046 h 1105118"/>
                  <a:gd name="connsiteX2871" fmla="*/ 266804 w 1083502"/>
                  <a:gd name="connsiteY2871" fmla="*/ 410977 h 1105118"/>
                  <a:gd name="connsiteX2872" fmla="*/ 266829 w 1083502"/>
                  <a:gd name="connsiteY2872" fmla="*/ 413106 h 1105118"/>
                  <a:gd name="connsiteX2873" fmla="*/ 267515 w 1083502"/>
                  <a:gd name="connsiteY2873" fmla="*/ 414461 h 1105118"/>
                  <a:gd name="connsiteX2874" fmla="*/ 264709 w 1083502"/>
                  <a:gd name="connsiteY2874" fmla="*/ 418015 h 1105118"/>
                  <a:gd name="connsiteX2875" fmla="*/ 265077 w 1083502"/>
                  <a:gd name="connsiteY2875" fmla="*/ 419768 h 1105118"/>
                  <a:gd name="connsiteX2876" fmla="*/ 267185 w 1083502"/>
                  <a:gd name="connsiteY2876" fmla="*/ 419791 h 1105118"/>
                  <a:gd name="connsiteX2877" fmla="*/ 268569 w 1083502"/>
                  <a:gd name="connsiteY2877" fmla="*/ 418343 h 1105118"/>
                  <a:gd name="connsiteX2878" fmla="*/ 275592 w 1083502"/>
                  <a:gd name="connsiteY2878" fmla="*/ 418343 h 1105118"/>
                  <a:gd name="connsiteX2879" fmla="*/ 277307 w 1083502"/>
                  <a:gd name="connsiteY2879" fmla="*/ 419419 h 1105118"/>
                  <a:gd name="connsiteX2880" fmla="*/ 278031 w 1083502"/>
                  <a:gd name="connsiteY2880" fmla="*/ 422224 h 1105118"/>
                  <a:gd name="connsiteX2881" fmla="*/ 279110 w 1083502"/>
                  <a:gd name="connsiteY2881" fmla="*/ 423230 h 1105118"/>
                  <a:gd name="connsiteX2882" fmla="*/ 282641 w 1083502"/>
                  <a:gd name="connsiteY2882" fmla="*/ 423252 h 1105118"/>
                  <a:gd name="connsiteX2883" fmla="*/ 283314 w 1083502"/>
                  <a:gd name="connsiteY2883" fmla="*/ 423955 h 1105118"/>
                  <a:gd name="connsiteX2884" fmla="*/ 284673 w 1083502"/>
                  <a:gd name="connsiteY2884" fmla="*/ 423955 h 1105118"/>
                  <a:gd name="connsiteX2885" fmla="*/ 287175 w 1083502"/>
                  <a:gd name="connsiteY2885" fmla="*/ 426430 h 1105118"/>
                  <a:gd name="connsiteX2886" fmla="*/ 287149 w 1083502"/>
                  <a:gd name="connsiteY2886" fmla="*/ 427836 h 1105118"/>
                  <a:gd name="connsiteX2887" fmla="*/ 288559 w 1083502"/>
                  <a:gd name="connsiteY2887" fmla="*/ 429918 h 1105118"/>
                  <a:gd name="connsiteX2888" fmla="*/ 287873 w 1083502"/>
                  <a:gd name="connsiteY2888" fmla="*/ 430640 h 1105118"/>
                  <a:gd name="connsiteX2889" fmla="*/ 288229 w 1083502"/>
                  <a:gd name="connsiteY2889" fmla="*/ 435177 h 1105118"/>
                  <a:gd name="connsiteX2890" fmla="*/ 292395 w 1083502"/>
                  <a:gd name="connsiteY2890" fmla="*/ 434473 h 1105118"/>
                  <a:gd name="connsiteX2891" fmla="*/ 295214 w 1083502"/>
                  <a:gd name="connsiteY2891" fmla="*/ 430967 h 1105118"/>
                  <a:gd name="connsiteX2892" fmla="*/ 295938 w 1083502"/>
                  <a:gd name="connsiteY2892" fmla="*/ 430994 h 1105118"/>
                  <a:gd name="connsiteX2893" fmla="*/ 296636 w 1083502"/>
                  <a:gd name="connsiteY2893" fmla="*/ 430267 h 1105118"/>
                  <a:gd name="connsiteX2894" fmla="*/ 298719 w 1083502"/>
                  <a:gd name="connsiteY2894" fmla="*/ 430267 h 1105118"/>
                  <a:gd name="connsiteX2895" fmla="*/ 300142 w 1083502"/>
                  <a:gd name="connsiteY2895" fmla="*/ 429565 h 1105118"/>
                  <a:gd name="connsiteX2896" fmla="*/ 307190 w 1083502"/>
                  <a:gd name="connsiteY2896" fmla="*/ 434473 h 1105118"/>
                  <a:gd name="connsiteX2897" fmla="*/ 309578 w 1083502"/>
                  <a:gd name="connsiteY2897" fmla="*/ 434101 h 1105118"/>
                  <a:gd name="connsiteX2898" fmla="*/ 308892 w 1083502"/>
                  <a:gd name="connsiteY2898" fmla="*/ 427156 h 1105118"/>
                  <a:gd name="connsiteX2899" fmla="*/ 309641 w 1083502"/>
                  <a:gd name="connsiteY2899" fmla="*/ 426430 h 1105118"/>
                  <a:gd name="connsiteX2900" fmla="*/ 309590 w 1083502"/>
                  <a:gd name="connsiteY2900" fmla="*/ 425031 h 1105118"/>
                  <a:gd name="connsiteX2901" fmla="*/ 310670 w 1083502"/>
                  <a:gd name="connsiteY2901" fmla="*/ 423252 h 1105118"/>
                  <a:gd name="connsiteX2902" fmla="*/ 311699 w 1083502"/>
                  <a:gd name="connsiteY2902" fmla="*/ 424304 h 1105118"/>
                  <a:gd name="connsiteX2903" fmla="*/ 311673 w 1083502"/>
                  <a:gd name="connsiteY2903" fmla="*/ 426430 h 1105118"/>
                  <a:gd name="connsiteX2904" fmla="*/ 312397 w 1083502"/>
                  <a:gd name="connsiteY2904" fmla="*/ 427111 h 1105118"/>
                  <a:gd name="connsiteX2905" fmla="*/ 312423 w 1083502"/>
                  <a:gd name="connsiteY2905" fmla="*/ 432721 h 1105118"/>
                  <a:gd name="connsiteX2906" fmla="*/ 311724 w 1083502"/>
                  <a:gd name="connsiteY2906" fmla="*/ 434124 h 1105118"/>
                  <a:gd name="connsiteX2907" fmla="*/ 308917 w 1083502"/>
                  <a:gd name="connsiteY2907" fmla="*/ 438356 h 1105118"/>
                  <a:gd name="connsiteX2908" fmla="*/ 308917 w 1083502"/>
                  <a:gd name="connsiteY2908" fmla="*/ 439759 h 1105118"/>
                  <a:gd name="connsiteX2909" fmla="*/ 306835 w 1083502"/>
                  <a:gd name="connsiteY2909" fmla="*/ 441816 h 1105118"/>
                  <a:gd name="connsiteX2910" fmla="*/ 306085 w 1083502"/>
                  <a:gd name="connsiteY2910" fmla="*/ 444668 h 1105118"/>
                  <a:gd name="connsiteX2911" fmla="*/ 299761 w 1083502"/>
                  <a:gd name="connsiteY2911" fmla="*/ 453086 h 1105118"/>
                  <a:gd name="connsiteX2912" fmla="*/ 300472 w 1083502"/>
                  <a:gd name="connsiteY2912" fmla="*/ 455893 h 1105118"/>
                  <a:gd name="connsiteX2913" fmla="*/ 301551 w 1083502"/>
                  <a:gd name="connsiteY2913" fmla="*/ 456242 h 1105118"/>
                  <a:gd name="connsiteX2914" fmla="*/ 302631 w 1083502"/>
                  <a:gd name="connsiteY2914" fmla="*/ 457973 h 1105118"/>
                  <a:gd name="connsiteX2915" fmla="*/ 301526 w 1083502"/>
                  <a:gd name="connsiteY2915" fmla="*/ 459701 h 1105118"/>
                  <a:gd name="connsiteX2916" fmla="*/ 298719 w 1083502"/>
                  <a:gd name="connsiteY2916" fmla="*/ 461152 h 1105118"/>
                  <a:gd name="connsiteX2917" fmla="*/ 297322 w 1083502"/>
                  <a:gd name="connsiteY2917" fmla="*/ 460449 h 1105118"/>
                  <a:gd name="connsiteX2918" fmla="*/ 295265 w 1083502"/>
                  <a:gd name="connsiteY2918" fmla="*/ 460449 h 1105118"/>
                  <a:gd name="connsiteX2919" fmla="*/ 294541 w 1083502"/>
                  <a:gd name="connsiteY2919" fmla="*/ 459726 h 1105118"/>
                  <a:gd name="connsiteX2920" fmla="*/ 293106 w 1083502"/>
                  <a:gd name="connsiteY2920" fmla="*/ 460426 h 1105118"/>
                  <a:gd name="connsiteX2921" fmla="*/ 292433 w 1083502"/>
                  <a:gd name="connsiteY2921" fmla="*/ 459701 h 1105118"/>
                  <a:gd name="connsiteX2922" fmla="*/ 288229 w 1083502"/>
                  <a:gd name="connsiteY2922" fmla="*/ 459726 h 1105118"/>
                  <a:gd name="connsiteX2923" fmla="*/ 287518 w 1083502"/>
                  <a:gd name="connsiteY2923" fmla="*/ 459049 h 1105118"/>
                  <a:gd name="connsiteX2924" fmla="*/ 286121 w 1083502"/>
                  <a:gd name="connsiteY2924" fmla="*/ 459024 h 1105118"/>
                  <a:gd name="connsiteX2925" fmla="*/ 281930 w 1083502"/>
                  <a:gd name="connsiteY2925" fmla="*/ 454817 h 1105118"/>
                  <a:gd name="connsiteX2926" fmla="*/ 280507 w 1083502"/>
                  <a:gd name="connsiteY2926" fmla="*/ 454839 h 1105118"/>
                  <a:gd name="connsiteX2927" fmla="*/ 279784 w 1083502"/>
                  <a:gd name="connsiteY2927" fmla="*/ 454114 h 1105118"/>
                  <a:gd name="connsiteX2928" fmla="*/ 279085 w 1083502"/>
                  <a:gd name="connsiteY2928" fmla="*/ 454839 h 1105118"/>
                  <a:gd name="connsiteX2929" fmla="*/ 276977 w 1083502"/>
                  <a:gd name="connsiteY2929" fmla="*/ 454817 h 1105118"/>
                  <a:gd name="connsiteX2930" fmla="*/ 274195 w 1083502"/>
                  <a:gd name="connsiteY2930" fmla="*/ 456194 h 1105118"/>
                  <a:gd name="connsiteX2931" fmla="*/ 273827 w 1083502"/>
                  <a:gd name="connsiteY2931" fmla="*/ 459398 h 1105118"/>
                  <a:gd name="connsiteX2932" fmla="*/ 272087 w 1083502"/>
                  <a:gd name="connsiteY2932" fmla="*/ 460449 h 1105118"/>
                  <a:gd name="connsiteX2933" fmla="*/ 270690 w 1083502"/>
                  <a:gd name="connsiteY2933" fmla="*/ 460426 h 1105118"/>
                  <a:gd name="connsiteX2934" fmla="*/ 269268 w 1083502"/>
                  <a:gd name="connsiteY2934" fmla="*/ 461152 h 1105118"/>
                  <a:gd name="connsiteX2935" fmla="*/ 264721 w 1083502"/>
                  <a:gd name="connsiteY2935" fmla="*/ 465712 h 1105118"/>
                  <a:gd name="connsiteX2936" fmla="*/ 264010 w 1083502"/>
                  <a:gd name="connsiteY2936" fmla="*/ 469920 h 1105118"/>
                  <a:gd name="connsiteX2937" fmla="*/ 263324 w 1083502"/>
                  <a:gd name="connsiteY2937" fmla="*/ 470620 h 1105118"/>
                  <a:gd name="connsiteX2938" fmla="*/ 263299 w 1083502"/>
                  <a:gd name="connsiteY2938" fmla="*/ 473427 h 1105118"/>
                  <a:gd name="connsiteX2939" fmla="*/ 262626 w 1083502"/>
                  <a:gd name="connsiteY2939" fmla="*/ 474105 h 1105118"/>
                  <a:gd name="connsiteX2940" fmla="*/ 262600 w 1083502"/>
                  <a:gd name="connsiteY2940" fmla="*/ 476233 h 1105118"/>
                  <a:gd name="connsiteX2941" fmla="*/ 261902 w 1083502"/>
                  <a:gd name="connsiteY2941" fmla="*/ 476910 h 1105118"/>
                  <a:gd name="connsiteX2942" fmla="*/ 261940 w 1083502"/>
                  <a:gd name="connsiteY2942" fmla="*/ 479762 h 1105118"/>
                  <a:gd name="connsiteX2943" fmla="*/ 261203 w 1083502"/>
                  <a:gd name="connsiteY2943" fmla="*/ 480417 h 1105118"/>
                  <a:gd name="connsiteX2944" fmla="*/ 261203 w 1083502"/>
                  <a:gd name="connsiteY2944" fmla="*/ 482545 h 1105118"/>
                  <a:gd name="connsiteX2945" fmla="*/ 260492 w 1083502"/>
                  <a:gd name="connsiteY2945" fmla="*/ 483224 h 1105118"/>
                  <a:gd name="connsiteX2946" fmla="*/ 260518 w 1083502"/>
                  <a:gd name="connsiteY2946" fmla="*/ 487432 h 1105118"/>
                  <a:gd name="connsiteX2947" fmla="*/ 261203 w 1083502"/>
                  <a:gd name="connsiteY2947" fmla="*/ 488158 h 1105118"/>
                  <a:gd name="connsiteX2948" fmla="*/ 260492 w 1083502"/>
                  <a:gd name="connsiteY2948" fmla="*/ 488880 h 1105118"/>
                  <a:gd name="connsiteX2949" fmla="*/ 260518 w 1083502"/>
                  <a:gd name="connsiteY2949" fmla="*/ 493067 h 1105118"/>
                  <a:gd name="connsiteX2950" fmla="*/ 259794 w 1083502"/>
                  <a:gd name="connsiteY2950" fmla="*/ 493744 h 1105118"/>
                  <a:gd name="connsiteX2951" fmla="*/ 259819 w 1083502"/>
                  <a:gd name="connsiteY2951" fmla="*/ 496551 h 1105118"/>
                  <a:gd name="connsiteX2952" fmla="*/ 259070 w 1083502"/>
                  <a:gd name="connsiteY2952" fmla="*/ 497274 h 1105118"/>
                  <a:gd name="connsiteX2953" fmla="*/ 259121 w 1083502"/>
                  <a:gd name="connsiteY2953" fmla="*/ 500757 h 1105118"/>
                  <a:gd name="connsiteX2954" fmla="*/ 259794 w 1083502"/>
                  <a:gd name="connsiteY2954" fmla="*/ 501482 h 1105118"/>
                  <a:gd name="connsiteX2955" fmla="*/ 259819 w 1083502"/>
                  <a:gd name="connsiteY2955" fmla="*/ 502886 h 1105118"/>
                  <a:gd name="connsiteX2956" fmla="*/ 262600 w 1083502"/>
                  <a:gd name="connsiteY2956" fmla="*/ 504966 h 1105118"/>
                  <a:gd name="connsiteX2957" fmla="*/ 259845 w 1083502"/>
                  <a:gd name="connsiteY2957" fmla="*/ 507747 h 1105118"/>
                  <a:gd name="connsiteX2958" fmla="*/ 259819 w 1083502"/>
                  <a:gd name="connsiteY2958" fmla="*/ 511279 h 1105118"/>
                  <a:gd name="connsiteX2959" fmla="*/ 257698 w 1083502"/>
                  <a:gd name="connsiteY2959" fmla="*/ 513408 h 1105118"/>
                  <a:gd name="connsiteX2960" fmla="*/ 256987 w 1083502"/>
                  <a:gd name="connsiteY2960" fmla="*/ 515511 h 1105118"/>
                  <a:gd name="connsiteX2961" fmla="*/ 254180 w 1083502"/>
                  <a:gd name="connsiteY2961" fmla="*/ 519017 h 1105118"/>
                  <a:gd name="connsiteX2962" fmla="*/ 252453 w 1083502"/>
                  <a:gd name="connsiteY2962" fmla="*/ 522150 h 1105118"/>
                  <a:gd name="connsiteX2963" fmla="*/ 251386 w 1083502"/>
                  <a:gd name="connsiteY2963" fmla="*/ 520398 h 1105118"/>
                  <a:gd name="connsiteX2964" fmla="*/ 251005 w 1083502"/>
                  <a:gd name="connsiteY2964" fmla="*/ 517263 h 1105118"/>
                  <a:gd name="connsiteX2965" fmla="*/ 248224 w 1083502"/>
                  <a:gd name="connsiteY2965" fmla="*/ 517967 h 1105118"/>
                  <a:gd name="connsiteX2966" fmla="*/ 247195 w 1083502"/>
                  <a:gd name="connsiteY2966" fmla="*/ 518972 h 1105118"/>
                  <a:gd name="connsiteX2967" fmla="*/ 246509 w 1083502"/>
                  <a:gd name="connsiteY2967" fmla="*/ 524629 h 1105118"/>
                  <a:gd name="connsiteX2968" fmla="*/ 247195 w 1083502"/>
                  <a:gd name="connsiteY2968" fmla="*/ 525306 h 1105118"/>
                  <a:gd name="connsiteX2969" fmla="*/ 247170 w 1083502"/>
                  <a:gd name="connsiteY2969" fmla="*/ 527388 h 1105118"/>
                  <a:gd name="connsiteX2970" fmla="*/ 247856 w 1083502"/>
                  <a:gd name="connsiteY2970" fmla="*/ 528113 h 1105118"/>
                  <a:gd name="connsiteX2971" fmla="*/ 248580 w 1083502"/>
                  <a:gd name="connsiteY2971" fmla="*/ 530242 h 1105118"/>
                  <a:gd name="connsiteX2972" fmla="*/ 251755 w 1083502"/>
                  <a:gd name="connsiteY2972" fmla="*/ 532672 h 1105118"/>
                  <a:gd name="connsiteX2973" fmla="*/ 253850 w 1083502"/>
                  <a:gd name="connsiteY2973" fmla="*/ 532649 h 1105118"/>
                  <a:gd name="connsiteX2974" fmla="*/ 255260 w 1083502"/>
                  <a:gd name="connsiteY2974" fmla="*/ 533372 h 1105118"/>
                  <a:gd name="connsiteX2975" fmla="*/ 255958 w 1083502"/>
                  <a:gd name="connsiteY2975" fmla="*/ 532672 h 1105118"/>
                  <a:gd name="connsiteX2976" fmla="*/ 258740 w 1083502"/>
                  <a:gd name="connsiteY2976" fmla="*/ 531947 h 1105118"/>
                  <a:gd name="connsiteX2977" fmla="*/ 259133 w 1083502"/>
                  <a:gd name="connsiteY2977" fmla="*/ 533023 h 1105118"/>
                  <a:gd name="connsiteX2978" fmla="*/ 258067 w 1083502"/>
                  <a:gd name="connsiteY2978" fmla="*/ 534076 h 1105118"/>
                  <a:gd name="connsiteX2979" fmla="*/ 255260 w 1083502"/>
                  <a:gd name="connsiteY2979" fmla="*/ 534775 h 1105118"/>
                  <a:gd name="connsiteX2980" fmla="*/ 254904 w 1083502"/>
                  <a:gd name="connsiteY2980" fmla="*/ 536528 h 1105118"/>
                  <a:gd name="connsiteX2981" fmla="*/ 257343 w 1083502"/>
                  <a:gd name="connsiteY2981" fmla="*/ 538285 h 1105118"/>
                  <a:gd name="connsiteX2982" fmla="*/ 258765 w 1083502"/>
                  <a:gd name="connsiteY2982" fmla="*/ 538285 h 1105118"/>
                  <a:gd name="connsiteX2983" fmla="*/ 262270 w 1083502"/>
                  <a:gd name="connsiteY2983" fmla="*/ 541114 h 1105118"/>
                  <a:gd name="connsiteX2984" fmla="*/ 263680 w 1083502"/>
                  <a:gd name="connsiteY2984" fmla="*/ 541114 h 1105118"/>
                  <a:gd name="connsiteX2985" fmla="*/ 266461 w 1083502"/>
                  <a:gd name="connsiteY2985" fmla="*/ 543217 h 1105118"/>
                  <a:gd name="connsiteX2986" fmla="*/ 268569 w 1083502"/>
                  <a:gd name="connsiteY2986" fmla="*/ 543894 h 1105118"/>
                  <a:gd name="connsiteX2987" fmla="*/ 269636 w 1083502"/>
                  <a:gd name="connsiteY2987" fmla="*/ 545647 h 1105118"/>
                  <a:gd name="connsiteX2988" fmla="*/ 271363 w 1083502"/>
                  <a:gd name="connsiteY2988" fmla="*/ 547401 h 1105118"/>
                  <a:gd name="connsiteX2989" fmla="*/ 273497 w 1083502"/>
                  <a:gd name="connsiteY2989" fmla="*/ 548081 h 1105118"/>
                  <a:gd name="connsiteX2990" fmla="*/ 274894 w 1083502"/>
                  <a:gd name="connsiteY2990" fmla="*/ 549554 h 1105118"/>
                  <a:gd name="connsiteX2991" fmla="*/ 277688 w 1083502"/>
                  <a:gd name="connsiteY2991" fmla="*/ 550184 h 1105118"/>
                  <a:gd name="connsiteX2992" fmla="*/ 278056 w 1083502"/>
                  <a:gd name="connsiteY2992" fmla="*/ 551260 h 1105118"/>
                  <a:gd name="connsiteX2993" fmla="*/ 279085 w 1083502"/>
                  <a:gd name="connsiteY2993" fmla="*/ 551609 h 1105118"/>
                  <a:gd name="connsiteX2994" fmla="*/ 281562 w 1083502"/>
                  <a:gd name="connsiteY2994" fmla="*/ 554088 h 1105118"/>
                  <a:gd name="connsiteX2995" fmla="*/ 282235 w 1083502"/>
                  <a:gd name="connsiteY2995" fmla="*/ 556169 h 1105118"/>
                  <a:gd name="connsiteX2996" fmla="*/ 283314 w 1083502"/>
                  <a:gd name="connsiteY2996" fmla="*/ 557244 h 1105118"/>
                  <a:gd name="connsiteX2997" fmla="*/ 292407 w 1083502"/>
                  <a:gd name="connsiteY2997" fmla="*/ 557244 h 1105118"/>
                  <a:gd name="connsiteX2998" fmla="*/ 293106 w 1083502"/>
                  <a:gd name="connsiteY2998" fmla="*/ 556519 h 1105118"/>
                  <a:gd name="connsiteX2999" fmla="*/ 297716 w 1083502"/>
                  <a:gd name="connsiteY2999" fmla="*/ 556895 h 1105118"/>
                  <a:gd name="connsiteX3000" fmla="*/ 297716 w 1083502"/>
                  <a:gd name="connsiteY3000" fmla="*/ 557572 h 1105118"/>
                  <a:gd name="connsiteX3001" fmla="*/ 295544 w 1083502"/>
                  <a:gd name="connsiteY3001" fmla="*/ 559675 h 1105118"/>
                  <a:gd name="connsiteX3002" fmla="*/ 295239 w 1083502"/>
                  <a:gd name="connsiteY3002" fmla="*/ 562879 h 1105118"/>
                  <a:gd name="connsiteX3003" fmla="*/ 293855 w 1083502"/>
                  <a:gd name="connsiteY3003" fmla="*/ 562856 h 1105118"/>
                  <a:gd name="connsiteX3004" fmla="*/ 291709 w 1083502"/>
                  <a:gd name="connsiteY3004" fmla="*/ 560728 h 1105118"/>
                  <a:gd name="connsiteX3005" fmla="*/ 288204 w 1083502"/>
                  <a:gd name="connsiteY3005" fmla="*/ 559351 h 1105118"/>
                  <a:gd name="connsiteX3006" fmla="*/ 284368 w 1083502"/>
                  <a:gd name="connsiteY3006" fmla="*/ 559652 h 1105118"/>
                  <a:gd name="connsiteX3007" fmla="*/ 284368 w 1083502"/>
                  <a:gd name="connsiteY3007" fmla="*/ 560379 h 1105118"/>
                  <a:gd name="connsiteX3008" fmla="*/ 286794 w 1083502"/>
                  <a:gd name="connsiteY3008" fmla="*/ 562856 h 1105118"/>
                  <a:gd name="connsiteX3009" fmla="*/ 287543 w 1083502"/>
                  <a:gd name="connsiteY3009" fmla="*/ 562809 h 1105118"/>
                  <a:gd name="connsiteX3010" fmla="*/ 288559 w 1083502"/>
                  <a:gd name="connsiteY3010" fmla="*/ 563884 h 1105118"/>
                  <a:gd name="connsiteX3011" fmla="*/ 288204 w 1083502"/>
                  <a:gd name="connsiteY3011" fmla="*/ 564960 h 1105118"/>
                  <a:gd name="connsiteX3012" fmla="*/ 282590 w 1083502"/>
                  <a:gd name="connsiteY3012" fmla="*/ 562108 h 1105118"/>
                  <a:gd name="connsiteX3013" fmla="*/ 281536 w 1083502"/>
                  <a:gd name="connsiteY3013" fmla="*/ 560356 h 1105118"/>
                  <a:gd name="connsiteX3014" fmla="*/ 277726 w 1083502"/>
                  <a:gd name="connsiteY3014" fmla="*/ 557244 h 1105118"/>
                  <a:gd name="connsiteX3015" fmla="*/ 276329 w 1083502"/>
                  <a:gd name="connsiteY3015" fmla="*/ 556519 h 1105118"/>
                  <a:gd name="connsiteX3016" fmla="*/ 274221 w 1083502"/>
                  <a:gd name="connsiteY3016" fmla="*/ 556545 h 1105118"/>
                  <a:gd name="connsiteX3017" fmla="*/ 273472 w 1083502"/>
                  <a:gd name="connsiteY3017" fmla="*/ 555819 h 1105118"/>
                  <a:gd name="connsiteX3018" fmla="*/ 269992 w 1083502"/>
                  <a:gd name="connsiteY3018" fmla="*/ 556519 h 1105118"/>
                  <a:gd name="connsiteX3019" fmla="*/ 267528 w 1083502"/>
                  <a:gd name="connsiteY3019" fmla="*/ 558975 h 1105118"/>
                  <a:gd name="connsiteX3020" fmla="*/ 266829 w 1083502"/>
                  <a:gd name="connsiteY3020" fmla="*/ 561827 h 1105118"/>
                  <a:gd name="connsiteX3021" fmla="*/ 265432 w 1083502"/>
                  <a:gd name="connsiteY3021" fmla="*/ 564610 h 1105118"/>
                  <a:gd name="connsiteX3022" fmla="*/ 265432 w 1083502"/>
                  <a:gd name="connsiteY3022" fmla="*/ 566691 h 1105118"/>
                  <a:gd name="connsiteX3023" fmla="*/ 267528 w 1083502"/>
                  <a:gd name="connsiteY3023" fmla="*/ 567369 h 1105118"/>
                  <a:gd name="connsiteX3024" fmla="*/ 267185 w 1083502"/>
                  <a:gd name="connsiteY3024" fmla="*/ 568491 h 1105118"/>
                  <a:gd name="connsiteX3025" fmla="*/ 264328 w 1083502"/>
                  <a:gd name="connsiteY3025" fmla="*/ 567063 h 1105118"/>
                  <a:gd name="connsiteX3026" fmla="*/ 260162 w 1083502"/>
                  <a:gd name="connsiteY3026" fmla="*/ 567041 h 1105118"/>
                  <a:gd name="connsiteX3027" fmla="*/ 259451 w 1083502"/>
                  <a:gd name="connsiteY3027" fmla="*/ 567766 h 1105118"/>
                  <a:gd name="connsiteX3028" fmla="*/ 257381 w 1083502"/>
                  <a:gd name="connsiteY3028" fmla="*/ 567743 h 1105118"/>
                  <a:gd name="connsiteX3029" fmla="*/ 256314 w 1083502"/>
                  <a:gd name="connsiteY3029" fmla="*/ 568794 h 1105118"/>
                  <a:gd name="connsiteX3030" fmla="*/ 257368 w 1083502"/>
                  <a:gd name="connsiteY3030" fmla="*/ 570550 h 1105118"/>
                  <a:gd name="connsiteX3031" fmla="*/ 258740 w 1083502"/>
                  <a:gd name="connsiteY3031" fmla="*/ 570550 h 1105118"/>
                  <a:gd name="connsiteX3032" fmla="*/ 259794 w 1083502"/>
                  <a:gd name="connsiteY3032" fmla="*/ 571626 h 1105118"/>
                  <a:gd name="connsiteX3033" fmla="*/ 259845 w 1083502"/>
                  <a:gd name="connsiteY3033" fmla="*/ 572981 h 1105118"/>
                  <a:gd name="connsiteX3034" fmla="*/ 261203 w 1083502"/>
                  <a:gd name="connsiteY3034" fmla="*/ 575832 h 1105118"/>
                  <a:gd name="connsiteX3035" fmla="*/ 260848 w 1083502"/>
                  <a:gd name="connsiteY3035" fmla="*/ 576181 h 1105118"/>
                  <a:gd name="connsiteX3036" fmla="*/ 258067 w 1083502"/>
                  <a:gd name="connsiteY3036" fmla="*/ 576885 h 1105118"/>
                  <a:gd name="connsiteX3037" fmla="*/ 254561 w 1083502"/>
                  <a:gd name="connsiteY3037" fmla="*/ 580391 h 1105118"/>
                  <a:gd name="connsiteX3038" fmla="*/ 251031 w 1083502"/>
                  <a:gd name="connsiteY3038" fmla="*/ 581094 h 1105118"/>
                  <a:gd name="connsiteX3039" fmla="*/ 250332 w 1083502"/>
                  <a:gd name="connsiteY3039" fmla="*/ 581746 h 1105118"/>
                  <a:gd name="connsiteX3040" fmla="*/ 248973 w 1083502"/>
                  <a:gd name="connsiteY3040" fmla="*/ 581746 h 1105118"/>
                  <a:gd name="connsiteX3041" fmla="*/ 247868 w 1083502"/>
                  <a:gd name="connsiteY3041" fmla="*/ 582848 h 1105118"/>
                  <a:gd name="connsiteX3042" fmla="*/ 247868 w 1083502"/>
                  <a:gd name="connsiteY3042" fmla="*/ 584928 h 1105118"/>
                  <a:gd name="connsiteX3043" fmla="*/ 248592 w 1083502"/>
                  <a:gd name="connsiteY3043" fmla="*/ 585650 h 1105118"/>
                  <a:gd name="connsiteX3044" fmla="*/ 248249 w 1083502"/>
                  <a:gd name="connsiteY3044" fmla="*/ 586004 h 1105118"/>
                  <a:gd name="connsiteX3045" fmla="*/ 239829 w 1083502"/>
                  <a:gd name="connsiteY3045" fmla="*/ 585981 h 1105118"/>
                  <a:gd name="connsiteX3046" fmla="*/ 239131 w 1083502"/>
                  <a:gd name="connsiteY3046" fmla="*/ 586703 h 1105118"/>
                  <a:gd name="connsiteX3047" fmla="*/ 234914 w 1083502"/>
                  <a:gd name="connsiteY3047" fmla="*/ 587407 h 1105118"/>
                  <a:gd name="connsiteX3048" fmla="*/ 231079 w 1083502"/>
                  <a:gd name="connsiteY3048" fmla="*/ 589838 h 1105118"/>
                  <a:gd name="connsiteX3049" fmla="*/ 230342 w 1083502"/>
                  <a:gd name="connsiteY3049" fmla="*/ 591241 h 1105118"/>
                  <a:gd name="connsiteX3050" fmla="*/ 230342 w 1083502"/>
                  <a:gd name="connsiteY3050" fmla="*/ 596853 h 1105118"/>
                  <a:gd name="connsiteX3051" fmla="*/ 231066 w 1083502"/>
                  <a:gd name="connsiteY3051" fmla="*/ 597576 h 1105118"/>
                  <a:gd name="connsiteX3052" fmla="*/ 231765 w 1083502"/>
                  <a:gd name="connsiteY3052" fmla="*/ 598978 h 1105118"/>
                  <a:gd name="connsiteX3053" fmla="*/ 231409 w 1083502"/>
                  <a:gd name="connsiteY3053" fmla="*/ 599305 h 1105118"/>
                  <a:gd name="connsiteX3054" fmla="*/ 226151 w 1083502"/>
                  <a:gd name="connsiteY3054" fmla="*/ 599656 h 1105118"/>
                  <a:gd name="connsiteX3055" fmla="*/ 226151 w 1083502"/>
                  <a:gd name="connsiteY3055" fmla="*/ 601059 h 1105118"/>
                  <a:gd name="connsiteX3056" fmla="*/ 228260 w 1083502"/>
                  <a:gd name="connsiteY3056" fmla="*/ 602484 h 1105118"/>
                  <a:gd name="connsiteX3057" fmla="*/ 227218 w 1083502"/>
                  <a:gd name="connsiteY3057" fmla="*/ 602812 h 1105118"/>
                  <a:gd name="connsiteX3058" fmla="*/ 225796 w 1083502"/>
                  <a:gd name="connsiteY3058" fmla="*/ 602135 h 1105118"/>
                  <a:gd name="connsiteX3059" fmla="*/ 225123 w 1083502"/>
                  <a:gd name="connsiteY3059" fmla="*/ 602837 h 1105118"/>
                  <a:gd name="connsiteX3060" fmla="*/ 222951 w 1083502"/>
                  <a:gd name="connsiteY3060" fmla="*/ 602837 h 1105118"/>
                  <a:gd name="connsiteX3061" fmla="*/ 222646 w 1083502"/>
                  <a:gd name="connsiteY3061" fmla="*/ 604565 h 1105118"/>
                  <a:gd name="connsiteX3062" fmla="*/ 221262 w 1083502"/>
                  <a:gd name="connsiteY3062" fmla="*/ 606694 h 1105118"/>
                  <a:gd name="connsiteX3063" fmla="*/ 221236 w 1083502"/>
                  <a:gd name="connsiteY3063" fmla="*/ 609478 h 1105118"/>
                  <a:gd name="connsiteX3064" fmla="*/ 222621 w 1083502"/>
                  <a:gd name="connsiteY3064" fmla="*/ 610178 h 1105118"/>
                  <a:gd name="connsiteX3065" fmla="*/ 222659 w 1083502"/>
                  <a:gd name="connsiteY3065" fmla="*/ 617168 h 1105118"/>
                  <a:gd name="connsiteX3066" fmla="*/ 221922 w 1083502"/>
                  <a:gd name="connsiteY3066" fmla="*/ 617893 h 1105118"/>
                  <a:gd name="connsiteX3067" fmla="*/ 221948 w 1083502"/>
                  <a:gd name="connsiteY3067" fmla="*/ 620700 h 1105118"/>
                  <a:gd name="connsiteX3068" fmla="*/ 221224 w 1083502"/>
                  <a:gd name="connsiteY3068" fmla="*/ 621421 h 1105118"/>
                  <a:gd name="connsiteX3069" fmla="*/ 221224 w 1083502"/>
                  <a:gd name="connsiteY3069" fmla="*/ 627012 h 1105118"/>
                  <a:gd name="connsiteX3070" fmla="*/ 221897 w 1083502"/>
                  <a:gd name="connsiteY3070" fmla="*/ 627760 h 1105118"/>
                  <a:gd name="connsiteX3071" fmla="*/ 221948 w 1083502"/>
                  <a:gd name="connsiteY3071" fmla="*/ 630495 h 1105118"/>
                  <a:gd name="connsiteX3072" fmla="*/ 224754 w 1083502"/>
                  <a:gd name="connsiteY3072" fmla="*/ 632599 h 1105118"/>
                  <a:gd name="connsiteX3073" fmla="*/ 222646 w 1083502"/>
                  <a:gd name="connsiteY3073" fmla="*/ 634050 h 1105118"/>
                  <a:gd name="connsiteX3074" fmla="*/ 221948 w 1083502"/>
                  <a:gd name="connsiteY3074" fmla="*/ 637511 h 1105118"/>
                  <a:gd name="connsiteX3075" fmla="*/ 222659 w 1083502"/>
                  <a:gd name="connsiteY3075" fmla="*/ 638234 h 1105118"/>
                  <a:gd name="connsiteX3076" fmla="*/ 221922 w 1083502"/>
                  <a:gd name="connsiteY3076" fmla="*/ 638959 h 1105118"/>
                  <a:gd name="connsiteX3077" fmla="*/ 220525 w 1083502"/>
                  <a:gd name="connsiteY3077" fmla="*/ 642421 h 1105118"/>
                  <a:gd name="connsiteX3078" fmla="*/ 219446 w 1083502"/>
                  <a:gd name="connsiteY3078" fmla="*/ 643541 h 1105118"/>
                  <a:gd name="connsiteX3079" fmla="*/ 219141 w 1083502"/>
                  <a:gd name="connsiteY3079" fmla="*/ 643143 h 1105118"/>
                  <a:gd name="connsiteX3080" fmla="*/ 218417 w 1083502"/>
                  <a:gd name="connsiteY3080" fmla="*/ 641743 h 1105118"/>
                  <a:gd name="connsiteX3081" fmla="*/ 218430 w 1083502"/>
                  <a:gd name="connsiteY3081" fmla="*/ 639659 h 1105118"/>
                  <a:gd name="connsiteX3082" fmla="*/ 217718 w 1083502"/>
                  <a:gd name="connsiteY3082" fmla="*/ 638937 h 1105118"/>
                  <a:gd name="connsiteX3083" fmla="*/ 218430 w 1083502"/>
                  <a:gd name="connsiteY3083" fmla="*/ 638211 h 1105118"/>
                  <a:gd name="connsiteX3084" fmla="*/ 218417 w 1083502"/>
                  <a:gd name="connsiteY3084" fmla="*/ 636853 h 1105118"/>
                  <a:gd name="connsiteX3085" fmla="*/ 219839 w 1083502"/>
                  <a:gd name="connsiteY3085" fmla="*/ 636153 h 1105118"/>
                  <a:gd name="connsiteX3086" fmla="*/ 219154 w 1083502"/>
                  <a:gd name="connsiteY3086" fmla="*/ 634750 h 1105118"/>
                  <a:gd name="connsiteX3087" fmla="*/ 219141 w 1083502"/>
                  <a:gd name="connsiteY3087" fmla="*/ 631947 h 1105118"/>
                  <a:gd name="connsiteX3088" fmla="*/ 218430 w 1083502"/>
                  <a:gd name="connsiteY3088" fmla="*/ 631199 h 1105118"/>
                  <a:gd name="connsiteX3089" fmla="*/ 219141 w 1083502"/>
                  <a:gd name="connsiteY3089" fmla="*/ 630540 h 1105118"/>
                  <a:gd name="connsiteX3090" fmla="*/ 219090 w 1083502"/>
                  <a:gd name="connsiteY3090" fmla="*/ 628415 h 1105118"/>
                  <a:gd name="connsiteX3091" fmla="*/ 218417 w 1083502"/>
                  <a:gd name="connsiteY3091" fmla="*/ 627737 h 1105118"/>
                  <a:gd name="connsiteX3092" fmla="*/ 218430 w 1083502"/>
                  <a:gd name="connsiteY3092" fmla="*/ 625609 h 1105118"/>
                  <a:gd name="connsiteX3093" fmla="*/ 217718 w 1083502"/>
                  <a:gd name="connsiteY3093" fmla="*/ 624253 h 1105118"/>
                  <a:gd name="connsiteX3094" fmla="*/ 216639 w 1083502"/>
                  <a:gd name="connsiteY3094" fmla="*/ 623178 h 1105118"/>
                  <a:gd name="connsiteX3095" fmla="*/ 213858 w 1083502"/>
                  <a:gd name="connsiteY3095" fmla="*/ 623152 h 1105118"/>
                  <a:gd name="connsiteX3096" fmla="*/ 213159 w 1083502"/>
                  <a:gd name="connsiteY3096" fmla="*/ 623877 h 1105118"/>
                  <a:gd name="connsiteX3097" fmla="*/ 211051 w 1083502"/>
                  <a:gd name="connsiteY3097" fmla="*/ 623856 h 1105118"/>
                  <a:gd name="connsiteX3098" fmla="*/ 206860 w 1083502"/>
                  <a:gd name="connsiteY3098" fmla="*/ 625959 h 1105118"/>
                  <a:gd name="connsiteX3099" fmla="*/ 204765 w 1083502"/>
                  <a:gd name="connsiteY3099" fmla="*/ 625936 h 1105118"/>
                  <a:gd name="connsiteX3100" fmla="*/ 203685 w 1083502"/>
                  <a:gd name="connsiteY3100" fmla="*/ 627737 h 1105118"/>
                  <a:gd name="connsiteX3101" fmla="*/ 202631 w 1083502"/>
                  <a:gd name="connsiteY3101" fmla="*/ 628065 h 1105118"/>
                  <a:gd name="connsiteX3102" fmla="*/ 202301 w 1083502"/>
                  <a:gd name="connsiteY3102" fmla="*/ 627715 h 1105118"/>
                  <a:gd name="connsiteX3103" fmla="*/ 203012 w 1083502"/>
                  <a:gd name="connsiteY3103" fmla="*/ 627035 h 1105118"/>
                  <a:gd name="connsiteX3104" fmla="*/ 201247 w 1083502"/>
                  <a:gd name="connsiteY3104" fmla="*/ 625304 h 1105118"/>
                  <a:gd name="connsiteX3105" fmla="*/ 198402 w 1083502"/>
                  <a:gd name="connsiteY3105" fmla="*/ 623877 h 1105118"/>
                  <a:gd name="connsiteX3106" fmla="*/ 196357 w 1083502"/>
                  <a:gd name="connsiteY3106" fmla="*/ 623856 h 1105118"/>
                  <a:gd name="connsiteX3107" fmla="*/ 195989 w 1083502"/>
                  <a:gd name="connsiteY3107" fmla="*/ 624932 h 1105118"/>
                  <a:gd name="connsiteX3108" fmla="*/ 194922 w 1083502"/>
                  <a:gd name="connsiteY3108" fmla="*/ 625984 h 1105118"/>
                  <a:gd name="connsiteX3109" fmla="*/ 193893 w 1083502"/>
                  <a:gd name="connsiteY3109" fmla="*/ 625631 h 1105118"/>
                  <a:gd name="connsiteX3110" fmla="*/ 195265 w 1083502"/>
                  <a:gd name="connsiteY3110" fmla="*/ 624228 h 1105118"/>
                  <a:gd name="connsiteX3111" fmla="*/ 195265 w 1083502"/>
                  <a:gd name="connsiteY3111" fmla="*/ 623505 h 1105118"/>
                  <a:gd name="connsiteX3112" fmla="*/ 193538 w 1083502"/>
                  <a:gd name="connsiteY3112" fmla="*/ 621776 h 1105118"/>
                  <a:gd name="connsiteX3113" fmla="*/ 188623 w 1083502"/>
                  <a:gd name="connsiteY3113" fmla="*/ 621776 h 1105118"/>
                  <a:gd name="connsiteX3114" fmla="*/ 186845 w 1083502"/>
                  <a:gd name="connsiteY3114" fmla="*/ 622780 h 1105118"/>
                  <a:gd name="connsiteX3115" fmla="*/ 186870 w 1083502"/>
                  <a:gd name="connsiteY3115" fmla="*/ 626308 h 1105118"/>
                  <a:gd name="connsiteX3116" fmla="*/ 186197 w 1083502"/>
                  <a:gd name="connsiteY3116" fmla="*/ 627715 h 1105118"/>
                  <a:gd name="connsiteX3117" fmla="*/ 184419 w 1083502"/>
                  <a:gd name="connsiteY3117" fmla="*/ 629464 h 1105118"/>
                  <a:gd name="connsiteX3118" fmla="*/ 183022 w 1083502"/>
                  <a:gd name="connsiteY3118" fmla="*/ 632296 h 1105118"/>
                  <a:gd name="connsiteX3119" fmla="*/ 182692 w 1083502"/>
                  <a:gd name="connsiteY3119" fmla="*/ 630540 h 1105118"/>
                  <a:gd name="connsiteX3120" fmla="*/ 180533 w 1083502"/>
                  <a:gd name="connsiteY3120" fmla="*/ 629140 h 1105118"/>
                  <a:gd name="connsiteX3121" fmla="*/ 182641 w 1083502"/>
                  <a:gd name="connsiteY3121" fmla="*/ 627035 h 1105118"/>
                  <a:gd name="connsiteX3122" fmla="*/ 183340 w 1083502"/>
                  <a:gd name="connsiteY3122" fmla="*/ 625631 h 1105118"/>
                  <a:gd name="connsiteX3123" fmla="*/ 183022 w 1083502"/>
                  <a:gd name="connsiteY3123" fmla="*/ 623877 h 1105118"/>
                  <a:gd name="connsiteX3124" fmla="*/ 178107 w 1083502"/>
                  <a:gd name="connsiteY3124" fmla="*/ 625259 h 1105118"/>
                  <a:gd name="connsiteX3125" fmla="*/ 177358 w 1083502"/>
                  <a:gd name="connsiteY3125" fmla="*/ 625984 h 1105118"/>
                  <a:gd name="connsiteX3126" fmla="*/ 175656 w 1083502"/>
                  <a:gd name="connsiteY3126" fmla="*/ 625631 h 1105118"/>
                  <a:gd name="connsiteX3127" fmla="*/ 176710 w 1083502"/>
                  <a:gd name="connsiteY3127" fmla="*/ 624556 h 1105118"/>
                  <a:gd name="connsiteX3128" fmla="*/ 178806 w 1083502"/>
                  <a:gd name="connsiteY3128" fmla="*/ 624581 h 1105118"/>
                  <a:gd name="connsiteX3129" fmla="*/ 181968 w 1083502"/>
                  <a:gd name="connsiteY3129" fmla="*/ 621421 h 1105118"/>
                  <a:gd name="connsiteX3130" fmla="*/ 181968 w 1083502"/>
                  <a:gd name="connsiteY3130" fmla="*/ 619345 h 1105118"/>
                  <a:gd name="connsiteX3131" fmla="*/ 184051 w 1083502"/>
                  <a:gd name="connsiteY3131" fmla="*/ 617893 h 1105118"/>
                  <a:gd name="connsiteX3132" fmla="*/ 182286 w 1083502"/>
                  <a:gd name="connsiteY3132" fmla="*/ 616162 h 1105118"/>
                  <a:gd name="connsiteX3133" fmla="*/ 179504 w 1083502"/>
                  <a:gd name="connsiteY3133" fmla="*/ 616141 h 1105118"/>
                  <a:gd name="connsiteX3134" fmla="*/ 179111 w 1083502"/>
                  <a:gd name="connsiteY3134" fmla="*/ 615109 h 1105118"/>
                  <a:gd name="connsiteX3135" fmla="*/ 179860 w 1083502"/>
                  <a:gd name="connsiteY3135" fmla="*/ 613662 h 1105118"/>
                  <a:gd name="connsiteX3136" fmla="*/ 179136 w 1083502"/>
                  <a:gd name="connsiteY3136" fmla="*/ 612983 h 1105118"/>
                  <a:gd name="connsiteX3137" fmla="*/ 179136 w 1083502"/>
                  <a:gd name="connsiteY3137" fmla="*/ 611581 h 1105118"/>
                  <a:gd name="connsiteX3138" fmla="*/ 177777 w 1083502"/>
                  <a:gd name="connsiteY3138" fmla="*/ 610903 h 1105118"/>
                  <a:gd name="connsiteX3139" fmla="*/ 177409 w 1083502"/>
                  <a:gd name="connsiteY3139" fmla="*/ 608447 h 1105118"/>
                  <a:gd name="connsiteX3140" fmla="*/ 174602 w 1083502"/>
                  <a:gd name="connsiteY3140" fmla="*/ 608424 h 1105118"/>
                  <a:gd name="connsiteX3141" fmla="*/ 171744 w 1083502"/>
                  <a:gd name="connsiteY3141" fmla="*/ 609850 h 1105118"/>
                  <a:gd name="connsiteX3142" fmla="*/ 168963 w 1083502"/>
                  <a:gd name="connsiteY3142" fmla="*/ 609827 h 1105118"/>
                  <a:gd name="connsiteX3143" fmla="*/ 166156 w 1083502"/>
                  <a:gd name="connsiteY3143" fmla="*/ 611254 h 1105118"/>
                  <a:gd name="connsiteX3144" fmla="*/ 161978 w 1083502"/>
                  <a:gd name="connsiteY3144" fmla="*/ 616162 h 1105118"/>
                  <a:gd name="connsiteX3145" fmla="*/ 160543 w 1083502"/>
                  <a:gd name="connsiteY3145" fmla="*/ 616866 h 1105118"/>
                  <a:gd name="connsiteX3146" fmla="*/ 159171 w 1083502"/>
                  <a:gd name="connsiteY3146" fmla="*/ 616866 h 1105118"/>
                  <a:gd name="connsiteX3147" fmla="*/ 158092 w 1083502"/>
                  <a:gd name="connsiteY3147" fmla="*/ 615790 h 1105118"/>
                  <a:gd name="connsiteX3148" fmla="*/ 160226 w 1083502"/>
                  <a:gd name="connsiteY3148" fmla="*/ 613683 h 1105118"/>
                  <a:gd name="connsiteX3149" fmla="*/ 159489 w 1083502"/>
                  <a:gd name="connsiteY3149" fmla="*/ 612284 h 1105118"/>
                  <a:gd name="connsiteX3150" fmla="*/ 159489 w 1083502"/>
                  <a:gd name="connsiteY3150" fmla="*/ 610200 h 1105118"/>
                  <a:gd name="connsiteX3151" fmla="*/ 159171 w 1083502"/>
                  <a:gd name="connsiteY3151" fmla="*/ 609802 h 1105118"/>
                  <a:gd name="connsiteX3152" fmla="*/ 158422 w 1083502"/>
                  <a:gd name="connsiteY3152" fmla="*/ 610527 h 1105118"/>
                  <a:gd name="connsiteX3153" fmla="*/ 157736 w 1083502"/>
                  <a:gd name="connsiteY3153" fmla="*/ 610527 h 1105118"/>
                  <a:gd name="connsiteX3154" fmla="*/ 156695 w 1083502"/>
                  <a:gd name="connsiteY3154" fmla="*/ 612307 h 1105118"/>
                  <a:gd name="connsiteX3155" fmla="*/ 155615 w 1083502"/>
                  <a:gd name="connsiteY3155" fmla="*/ 612634 h 1105118"/>
                  <a:gd name="connsiteX3156" fmla="*/ 152504 w 1083502"/>
                  <a:gd name="connsiteY3156" fmla="*/ 615790 h 1105118"/>
                  <a:gd name="connsiteX3157" fmla="*/ 149672 w 1083502"/>
                  <a:gd name="connsiteY3157" fmla="*/ 621421 h 1105118"/>
                  <a:gd name="connsiteX3158" fmla="*/ 148973 w 1083502"/>
                  <a:gd name="connsiteY3158" fmla="*/ 622102 h 1105118"/>
                  <a:gd name="connsiteX3159" fmla="*/ 148275 w 1083502"/>
                  <a:gd name="connsiteY3159" fmla="*/ 624909 h 1105118"/>
                  <a:gd name="connsiteX3160" fmla="*/ 146218 w 1083502"/>
                  <a:gd name="connsiteY3160" fmla="*/ 627737 h 1105118"/>
                  <a:gd name="connsiteX3161" fmla="*/ 146192 w 1083502"/>
                  <a:gd name="connsiteY3161" fmla="*/ 629140 h 1105118"/>
                  <a:gd name="connsiteX3162" fmla="*/ 145443 w 1083502"/>
                  <a:gd name="connsiteY3162" fmla="*/ 629819 h 1105118"/>
                  <a:gd name="connsiteX3163" fmla="*/ 145468 w 1083502"/>
                  <a:gd name="connsiteY3163" fmla="*/ 632599 h 1105118"/>
                  <a:gd name="connsiteX3164" fmla="*/ 146141 w 1083502"/>
                  <a:gd name="connsiteY3164" fmla="*/ 634027 h 1105118"/>
                  <a:gd name="connsiteX3165" fmla="*/ 153203 w 1083502"/>
                  <a:gd name="connsiteY3165" fmla="*/ 640337 h 1105118"/>
                  <a:gd name="connsiteX3166" fmla="*/ 153203 w 1083502"/>
                  <a:gd name="connsiteY3166" fmla="*/ 641062 h 1105118"/>
                  <a:gd name="connsiteX3167" fmla="*/ 155285 w 1083502"/>
                  <a:gd name="connsiteY3167" fmla="*/ 643169 h 1105118"/>
                  <a:gd name="connsiteX3168" fmla="*/ 155285 w 1083502"/>
                  <a:gd name="connsiteY3168" fmla="*/ 644572 h 1105118"/>
                  <a:gd name="connsiteX3169" fmla="*/ 157038 w 1083502"/>
                  <a:gd name="connsiteY3169" fmla="*/ 646325 h 1105118"/>
                  <a:gd name="connsiteX3170" fmla="*/ 158473 w 1083502"/>
                  <a:gd name="connsiteY3170" fmla="*/ 646325 h 1105118"/>
                  <a:gd name="connsiteX3171" fmla="*/ 159146 w 1083502"/>
                  <a:gd name="connsiteY3171" fmla="*/ 645600 h 1105118"/>
                  <a:gd name="connsiteX3172" fmla="*/ 161953 w 1083502"/>
                  <a:gd name="connsiteY3172" fmla="*/ 644899 h 1105118"/>
                  <a:gd name="connsiteX3173" fmla="*/ 166156 w 1083502"/>
                  <a:gd name="connsiteY3173" fmla="*/ 640009 h 1105118"/>
                  <a:gd name="connsiteX3174" fmla="*/ 167909 w 1083502"/>
                  <a:gd name="connsiteY3174" fmla="*/ 638959 h 1105118"/>
                  <a:gd name="connsiteX3175" fmla="*/ 168963 w 1083502"/>
                  <a:gd name="connsiteY3175" fmla="*/ 636503 h 1105118"/>
                  <a:gd name="connsiteX3176" fmla="*/ 170386 w 1083502"/>
                  <a:gd name="connsiteY3176" fmla="*/ 636503 h 1105118"/>
                  <a:gd name="connsiteX3177" fmla="*/ 171071 w 1083502"/>
                  <a:gd name="connsiteY3177" fmla="*/ 637181 h 1105118"/>
                  <a:gd name="connsiteX3178" fmla="*/ 177028 w 1083502"/>
                  <a:gd name="connsiteY3178" fmla="*/ 637557 h 1105118"/>
                  <a:gd name="connsiteX3179" fmla="*/ 171097 w 1083502"/>
                  <a:gd name="connsiteY3179" fmla="*/ 639309 h 1105118"/>
                  <a:gd name="connsiteX3180" fmla="*/ 170373 w 1083502"/>
                  <a:gd name="connsiteY3180" fmla="*/ 639986 h 1105118"/>
                  <a:gd name="connsiteX3181" fmla="*/ 169662 w 1083502"/>
                  <a:gd name="connsiteY3181" fmla="*/ 639986 h 1105118"/>
                  <a:gd name="connsiteX3182" fmla="*/ 162270 w 1083502"/>
                  <a:gd name="connsiteY3182" fmla="*/ 646652 h 1105118"/>
                  <a:gd name="connsiteX3183" fmla="*/ 162321 w 1083502"/>
                  <a:gd name="connsiteY3183" fmla="*/ 648756 h 1105118"/>
                  <a:gd name="connsiteX3184" fmla="*/ 161623 w 1083502"/>
                  <a:gd name="connsiteY3184" fmla="*/ 650159 h 1105118"/>
                  <a:gd name="connsiteX3185" fmla="*/ 162296 w 1083502"/>
                  <a:gd name="connsiteY3185" fmla="*/ 650836 h 1105118"/>
                  <a:gd name="connsiteX3186" fmla="*/ 162677 w 1083502"/>
                  <a:gd name="connsiteY3186" fmla="*/ 652637 h 1105118"/>
                  <a:gd name="connsiteX3187" fmla="*/ 164048 w 1083502"/>
                  <a:gd name="connsiteY3187" fmla="*/ 652588 h 1105118"/>
                  <a:gd name="connsiteX3188" fmla="*/ 166156 w 1083502"/>
                  <a:gd name="connsiteY3188" fmla="*/ 651212 h 1105118"/>
                  <a:gd name="connsiteX3189" fmla="*/ 167934 w 1083502"/>
                  <a:gd name="connsiteY3189" fmla="*/ 651561 h 1105118"/>
                  <a:gd name="connsiteX3190" fmla="*/ 166880 w 1083502"/>
                  <a:gd name="connsiteY3190" fmla="*/ 653338 h 1105118"/>
                  <a:gd name="connsiteX3191" fmla="*/ 164429 w 1083502"/>
                  <a:gd name="connsiteY3191" fmla="*/ 653664 h 1105118"/>
                  <a:gd name="connsiteX3192" fmla="*/ 164404 w 1083502"/>
                  <a:gd name="connsiteY3192" fmla="*/ 656471 h 1105118"/>
                  <a:gd name="connsiteX3193" fmla="*/ 165102 w 1083502"/>
                  <a:gd name="connsiteY3193" fmla="*/ 657196 h 1105118"/>
                  <a:gd name="connsiteX3194" fmla="*/ 165128 w 1083502"/>
                  <a:gd name="connsiteY3194" fmla="*/ 659278 h 1105118"/>
                  <a:gd name="connsiteX3195" fmla="*/ 165814 w 1083502"/>
                  <a:gd name="connsiteY3195" fmla="*/ 659999 h 1105118"/>
                  <a:gd name="connsiteX3196" fmla="*/ 165788 w 1083502"/>
                  <a:gd name="connsiteY3196" fmla="*/ 662129 h 1105118"/>
                  <a:gd name="connsiteX3197" fmla="*/ 167934 w 1083502"/>
                  <a:gd name="connsiteY3197" fmla="*/ 665612 h 1105118"/>
                  <a:gd name="connsiteX3198" fmla="*/ 167909 w 1083502"/>
                  <a:gd name="connsiteY3198" fmla="*/ 668418 h 1105118"/>
                  <a:gd name="connsiteX3199" fmla="*/ 168633 w 1083502"/>
                  <a:gd name="connsiteY3199" fmla="*/ 669096 h 1105118"/>
                  <a:gd name="connsiteX3200" fmla="*/ 168608 w 1083502"/>
                  <a:gd name="connsiteY3200" fmla="*/ 672628 h 1105118"/>
                  <a:gd name="connsiteX3201" fmla="*/ 167909 w 1083502"/>
                  <a:gd name="connsiteY3201" fmla="*/ 673305 h 1105118"/>
                  <a:gd name="connsiteX3202" fmla="*/ 168608 w 1083502"/>
                  <a:gd name="connsiteY3202" fmla="*/ 678237 h 1105118"/>
                  <a:gd name="connsiteX3203" fmla="*/ 169344 w 1083502"/>
                  <a:gd name="connsiteY3203" fmla="*/ 678917 h 1105118"/>
                  <a:gd name="connsiteX3204" fmla="*/ 168608 w 1083502"/>
                  <a:gd name="connsiteY3204" fmla="*/ 679639 h 1105118"/>
                  <a:gd name="connsiteX3205" fmla="*/ 169344 w 1083502"/>
                  <a:gd name="connsiteY3205" fmla="*/ 680318 h 1105118"/>
                  <a:gd name="connsiteX3206" fmla="*/ 169319 w 1083502"/>
                  <a:gd name="connsiteY3206" fmla="*/ 684505 h 1105118"/>
                  <a:gd name="connsiteX3207" fmla="*/ 170043 w 1083502"/>
                  <a:gd name="connsiteY3207" fmla="*/ 685253 h 1105118"/>
                  <a:gd name="connsiteX3208" fmla="*/ 169319 w 1083502"/>
                  <a:gd name="connsiteY3208" fmla="*/ 690161 h 1105118"/>
                  <a:gd name="connsiteX3209" fmla="*/ 170043 w 1083502"/>
                  <a:gd name="connsiteY3209" fmla="*/ 690840 h 1105118"/>
                  <a:gd name="connsiteX3210" fmla="*/ 170017 w 1083502"/>
                  <a:gd name="connsiteY3210" fmla="*/ 695048 h 1105118"/>
                  <a:gd name="connsiteX3211" fmla="*/ 172151 w 1083502"/>
                  <a:gd name="connsiteY3211" fmla="*/ 699984 h 1105118"/>
                  <a:gd name="connsiteX3212" fmla="*/ 172125 w 1083502"/>
                  <a:gd name="connsiteY3212" fmla="*/ 702064 h 1105118"/>
                  <a:gd name="connsiteX3213" fmla="*/ 172849 w 1083502"/>
                  <a:gd name="connsiteY3213" fmla="*/ 702742 h 1105118"/>
                  <a:gd name="connsiteX3214" fmla="*/ 173167 w 1083502"/>
                  <a:gd name="connsiteY3214" fmla="*/ 704539 h 1105118"/>
                  <a:gd name="connsiteX3215" fmla="*/ 179504 w 1083502"/>
                  <a:gd name="connsiteY3215" fmla="*/ 704539 h 1105118"/>
                  <a:gd name="connsiteX3216" fmla="*/ 180190 w 1083502"/>
                  <a:gd name="connsiteY3216" fmla="*/ 703814 h 1105118"/>
                  <a:gd name="connsiteX3217" fmla="*/ 181562 w 1083502"/>
                  <a:gd name="connsiteY3217" fmla="*/ 703814 h 1105118"/>
                  <a:gd name="connsiteX3218" fmla="*/ 184419 w 1083502"/>
                  <a:gd name="connsiteY3218" fmla="*/ 701688 h 1105118"/>
                  <a:gd name="connsiteX3219" fmla="*/ 187251 w 1083502"/>
                  <a:gd name="connsiteY3219" fmla="*/ 701034 h 1105118"/>
                  <a:gd name="connsiteX3220" fmla="*/ 187924 w 1083502"/>
                  <a:gd name="connsiteY3220" fmla="*/ 700333 h 1105118"/>
                  <a:gd name="connsiteX3221" fmla="*/ 190706 w 1083502"/>
                  <a:gd name="connsiteY3221" fmla="*/ 700333 h 1105118"/>
                  <a:gd name="connsiteX3222" fmla="*/ 191785 w 1083502"/>
                  <a:gd name="connsiteY3222" fmla="*/ 701360 h 1105118"/>
                  <a:gd name="connsiteX3223" fmla="*/ 191760 w 1083502"/>
                  <a:gd name="connsiteY3223" fmla="*/ 704890 h 1105118"/>
                  <a:gd name="connsiteX3224" fmla="*/ 190375 w 1083502"/>
                  <a:gd name="connsiteY3224" fmla="*/ 706995 h 1105118"/>
                  <a:gd name="connsiteX3225" fmla="*/ 190363 w 1083502"/>
                  <a:gd name="connsiteY3225" fmla="*/ 708399 h 1105118"/>
                  <a:gd name="connsiteX3226" fmla="*/ 187556 w 1083502"/>
                  <a:gd name="connsiteY3226" fmla="*/ 710457 h 1105118"/>
                  <a:gd name="connsiteX3227" fmla="*/ 187556 w 1083502"/>
                  <a:gd name="connsiteY3227" fmla="*/ 711180 h 1105118"/>
                  <a:gd name="connsiteX3228" fmla="*/ 188953 w 1083502"/>
                  <a:gd name="connsiteY3228" fmla="*/ 712609 h 1105118"/>
                  <a:gd name="connsiteX3229" fmla="*/ 186527 w 1083502"/>
                  <a:gd name="connsiteY3229" fmla="*/ 712910 h 1105118"/>
                  <a:gd name="connsiteX3230" fmla="*/ 185816 w 1083502"/>
                  <a:gd name="connsiteY3230" fmla="*/ 712233 h 1105118"/>
                  <a:gd name="connsiteX3231" fmla="*/ 184419 w 1083502"/>
                  <a:gd name="connsiteY3231" fmla="*/ 712233 h 1105118"/>
                  <a:gd name="connsiteX3232" fmla="*/ 182311 w 1083502"/>
                  <a:gd name="connsiteY3232" fmla="*/ 709426 h 1105118"/>
                  <a:gd name="connsiteX3233" fmla="*/ 180889 w 1083502"/>
                  <a:gd name="connsiteY3233" fmla="*/ 709426 h 1105118"/>
                  <a:gd name="connsiteX3234" fmla="*/ 178082 w 1083502"/>
                  <a:gd name="connsiteY3234" fmla="*/ 712256 h 1105118"/>
                  <a:gd name="connsiteX3235" fmla="*/ 174932 w 1083502"/>
                  <a:gd name="connsiteY3235" fmla="*/ 713308 h 1105118"/>
                  <a:gd name="connsiteX3236" fmla="*/ 174945 w 1083502"/>
                  <a:gd name="connsiteY3236" fmla="*/ 716088 h 1105118"/>
                  <a:gd name="connsiteX3237" fmla="*/ 175656 w 1083502"/>
                  <a:gd name="connsiteY3237" fmla="*/ 716840 h 1105118"/>
                  <a:gd name="connsiteX3238" fmla="*/ 174551 w 1083502"/>
                  <a:gd name="connsiteY3238" fmla="*/ 717845 h 1105118"/>
                  <a:gd name="connsiteX3239" fmla="*/ 174221 w 1083502"/>
                  <a:gd name="connsiteY3239" fmla="*/ 717496 h 1105118"/>
                  <a:gd name="connsiteX3240" fmla="*/ 173548 w 1083502"/>
                  <a:gd name="connsiteY3240" fmla="*/ 716088 h 1105118"/>
                  <a:gd name="connsiteX3241" fmla="*/ 173548 w 1083502"/>
                  <a:gd name="connsiteY3241" fmla="*/ 707673 h 1105118"/>
                  <a:gd name="connsiteX3242" fmla="*/ 171795 w 1083502"/>
                  <a:gd name="connsiteY3242" fmla="*/ 707323 h 1105118"/>
                  <a:gd name="connsiteX3243" fmla="*/ 168963 w 1083502"/>
                  <a:gd name="connsiteY3243" fmla="*/ 710107 h 1105118"/>
                  <a:gd name="connsiteX3244" fmla="*/ 168290 w 1083502"/>
                  <a:gd name="connsiteY3244" fmla="*/ 710152 h 1105118"/>
                  <a:gd name="connsiteX3245" fmla="*/ 167934 w 1083502"/>
                  <a:gd name="connsiteY3245" fmla="*/ 706295 h 1105118"/>
                  <a:gd name="connsiteX3246" fmla="*/ 168608 w 1083502"/>
                  <a:gd name="connsiteY3246" fmla="*/ 705570 h 1105118"/>
                  <a:gd name="connsiteX3247" fmla="*/ 168633 w 1083502"/>
                  <a:gd name="connsiteY3247" fmla="*/ 702764 h 1105118"/>
                  <a:gd name="connsiteX3248" fmla="*/ 167236 w 1083502"/>
                  <a:gd name="connsiteY3248" fmla="*/ 700683 h 1105118"/>
                  <a:gd name="connsiteX3249" fmla="*/ 166537 w 1083502"/>
                  <a:gd name="connsiteY3249" fmla="*/ 697151 h 1105118"/>
                  <a:gd name="connsiteX3250" fmla="*/ 164759 w 1083502"/>
                  <a:gd name="connsiteY3250" fmla="*/ 696801 h 1105118"/>
                  <a:gd name="connsiteX3251" fmla="*/ 160924 w 1083502"/>
                  <a:gd name="connsiteY3251" fmla="*/ 704890 h 1105118"/>
                  <a:gd name="connsiteX3252" fmla="*/ 160924 w 1083502"/>
                  <a:gd name="connsiteY3252" fmla="*/ 706295 h 1105118"/>
                  <a:gd name="connsiteX3253" fmla="*/ 160226 w 1083502"/>
                  <a:gd name="connsiteY3253" fmla="*/ 707018 h 1105118"/>
                  <a:gd name="connsiteX3254" fmla="*/ 160226 w 1083502"/>
                  <a:gd name="connsiteY3254" fmla="*/ 709098 h 1105118"/>
                  <a:gd name="connsiteX3255" fmla="*/ 158816 w 1083502"/>
                  <a:gd name="connsiteY3255" fmla="*/ 711205 h 1105118"/>
                  <a:gd name="connsiteX3256" fmla="*/ 158816 w 1083502"/>
                  <a:gd name="connsiteY3256" fmla="*/ 712609 h 1105118"/>
                  <a:gd name="connsiteX3257" fmla="*/ 155984 w 1083502"/>
                  <a:gd name="connsiteY3257" fmla="*/ 717517 h 1105118"/>
                  <a:gd name="connsiteX3258" fmla="*/ 156009 w 1083502"/>
                  <a:gd name="connsiteY3258" fmla="*/ 719599 h 1105118"/>
                  <a:gd name="connsiteX3259" fmla="*/ 155285 w 1083502"/>
                  <a:gd name="connsiteY3259" fmla="*/ 720299 h 1105118"/>
                  <a:gd name="connsiteX3260" fmla="*/ 155285 w 1083502"/>
                  <a:gd name="connsiteY3260" fmla="*/ 725232 h 1105118"/>
                  <a:gd name="connsiteX3261" fmla="*/ 152809 w 1083502"/>
                  <a:gd name="connsiteY3261" fmla="*/ 728411 h 1105118"/>
                  <a:gd name="connsiteX3262" fmla="*/ 151107 w 1083502"/>
                  <a:gd name="connsiteY3262" fmla="*/ 728014 h 1105118"/>
                  <a:gd name="connsiteX3263" fmla="*/ 151082 w 1083502"/>
                  <a:gd name="connsiteY3263" fmla="*/ 725933 h 1105118"/>
                  <a:gd name="connsiteX3264" fmla="*/ 150409 w 1083502"/>
                  <a:gd name="connsiteY3264" fmla="*/ 725207 h 1105118"/>
                  <a:gd name="connsiteX3265" fmla="*/ 150409 w 1083502"/>
                  <a:gd name="connsiteY3265" fmla="*/ 718195 h 1105118"/>
                  <a:gd name="connsiteX3266" fmla="*/ 145468 w 1083502"/>
                  <a:gd name="connsiteY3266" fmla="*/ 714008 h 1105118"/>
                  <a:gd name="connsiteX3267" fmla="*/ 147246 w 1083502"/>
                  <a:gd name="connsiteY3267" fmla="*/ 713636 h 1105118"/>
                  <a:gd name="connsiteX3268" fmla="*/ 147919 w 1083502"/>
                  <a:gd name="connsiteY3268" fmla="*/ 712910 h 1105118"/>
                  <a:gd name="connsiteX3269" fmla="*/ 148669 w 1083502"/>
                  <a:gd name="connsiteY3269" fmla="*/ 713636 h 1105118"/>
                  <a:gd name="connsiteX3270" fmla="*/ 152161 w 1083502"/>
                  <a:gd name="connsiteY3270" fmla="*/ 713658 h 1105118"/>
                  <a:gd name="connsiteX3271" fmla="*/ 152834 w 1083502"/>
                  <a:gd name="connsiteY3271" fmla="*/ 712958 h 1105118"/>
                  <a:gd name="connsiteX3272" fmla="*/ 153863 w 1083502"/>
                  <a:gd name="connsiteY3272" fmla="*/ 712609 h 1105118"/>
                  <a:gd name="connsiteX3273" fmla="*/ 153888 w 1083502"/>
                  <a:gd name="connsiteY3273" fmla="*/ 711180 h 1105118"/>
                  <a:gd name="connsiteX3274" fmla="*/ 154612 w 1083502"/>
                  <a:gd name="connsiteY3274" fmla="*/ 710502 h 1105118"/>
                  <a:gd name="connsiteX3275" fmla="*/ 154587 w 1083502"/>
                  <a:gd name="connsiteY3275" fmla="*/ 709098 h 1105118"/>
                  <a:gd name="connsiteX3276" fmla="*/ 153914 w 1083502"/>
                  <a:gd name="connsiteY3276" fmla="*/ 708421 h 1105118"/>
                  <a:gd name="connsiteX3277" fmla="*/ 154612 w 1083502"/>
                  <a:gd name="connsiteY3277" fmla="*/ 705570 h 1105118"/>
                  <a:gd name="connsiteX3278" fmla="*/ 153926 w 1083502"/>
                  <a:gd name="connsiteY3278" fmla="*/ 704890 h 1105118"/>
                  <a:gd name="connsiteX3279" fmla="*/ 153888 w 1083502"/>
                  <a:gd name="connsiteY3279" fmla="*/ 702087 h 1105118"/>
                  <a:gd name="connsiteX3280" fmla="*/ 151107 w 1083502"/>
                  <a:gd name="connsiteY3280" fmla="*/ 701339 h 1105118"/>
                  <a:gd name="connsiteX3281" fmla="*/ 151082 w 1083502"/>
                  <a:gd name="connsiteY3281" fmla="*/ 697129 h 1105118"/>
                  <a:gd name="connsiteX3282" fmla="*/ 152174 w 1083502"/>
                  <a:gd name="connsiteY3282" fmla="*/ 696076 h 1105118"/>
                  <a:gd name="connsiteX3283" fmla="*/ 154587 w 1083502"/>
                  <a:gd name="connsiteY3283" fmla="*/ 695774 h 1105118"/>
                  <a:gd name="connsiteX3284" fmla="*/ 155260 w 1083502"/>
                  <a:gd name="connsiteY3284" fmla="*/ 694371 h 1105118"/>
                  <a:gd name="connsiteX3285" fmla="*/ 155285 w 1083502"/>
                  <a:gd name="connsiteY3285" fmla="*/ 690840 h 1105118"/>
                  <a:gd name="connsiteX3286" fmla="*/ 157419 w 1083502"/>
                  <a:gd name="connsiteY3286" fmla="*/ 688736 h 1105118"/>
                  <a:gd name="connsiteX3287" fmla="*/ 157419 w 1083502"/>
                  <a:gd name="connsiteY3287" fmla="*/ 682402 h 1105118"/>
                  <a:gd name="connsiteX3288" fmla="*/ 158117 w 1083502"/>
                  <a:gd name="connsiteY3288" fmla="*/ 681043 h 1105118"/>
                  <a:gd name="connsiteX3289" fmla="*/ 157432 w 1083502"/>
                  <a:gd name="connsiteY3289" fmla="*/ 680318 h 1105118"/>
                  <a:gd name="connsiteX3290" fmla="*/ 157419 w 1083502"/>
                  <a:gd name="connsiteY3290" fmla="*/ 676134 h 1105118"/>
                  <a:gd name="connsiteX3291" fmla="*/ 156009 w 1083502"/>
                  <a:gd name="connsiteY3291" fmla="*/ 673983 h 1105118"/>
                  <a:gd name="connsiteX3292" fmla="*/ 156720 w 1083502"/>
                  <a:gd name="connsiteY3292" fmla="*/ 672649 h 1105118"/>
                  <a:gd name="connsiteX3293" fmla="*/ 156695 w 1083502"/>
                  <a:gd name="connsiteY3293" fmla="*/ 668441 h 1105118"/>
                  <a:gd name="connsiteX3294" fmla="*/ 157393 w 1083502"/>
                  <a:gd name="connsiteY3294" fmla="*/ 666993 h 1105118"/>
                  <a:gd name="connsiteX3295" fmla="*/ 155984 w 1083502"/>
                  <a:gd name="connsiteY3295" fmla="*/ 664234 h 1105118"/>
                  <a:gd name="connsiteX3296" fmla="*/ 156009 w 1083502"/>
                  <a:gd name="connsiteY3296" fmla="*/ 659299 h 1105118"/>
                  <a:gd name="connsiteX3297" fmla="*/ 155285 w 1083502"/>
                  <a:gd name="connsiteY3297" fmla="*/ 658574 h 1105118"/>
                  <a:gd name="connsiteX3298" fmla="*/ 155311 w 1083502"/>
                  <a:gd name="connsiteY3298" fmla="*/ 656494 h 1105118"/>
                  <a:gd name="connsiteX3299" fmla="*/ 153177 w 1083502"/>
                  <a:gd name="connsiteY3299" fmla="*/ 652287 h 1105118"/>
                  <a:gd name="connsiteX3300" fmla="*/ 153177 w 1083502"/>
                  <a:gd name="connsiteY3300" fmla="*/ 650884 h 1105118"/>
                  <a:gd name="connsiteX3301" fmla="*/ 151107 w 1083502"/>
                  <a:gd name="connsiteY3301" fmla="*/ 649455 h 1105118"/>
                  <a:gd name="connsiteX3302" fmla="*/ 152529 w 1083502"/>
                  <a:gd name="connsiteY3302" fmla="*/ 648077 h 1105118"/>
                  <a:gd name="connsiteX3303" fmla="*/ 151831 w 1083502"/>
                  <a:gd name="connsiteY3303" fmla="*/ 643869 h 1105118"/>
                  <a:gd name="connsiteX3304" fmla="*/ 150078 w 1083502"/>
                  <a:gd name="connsiteY3304" fmla="*/ 642116 h 1105118"/>
                  <a:gd name="connsiteX3305" fmla="*/ 149329 w 1083502"/>
                  <a:gd name="connsiteY3305" fmla="*/ 642116 h 1105118"/>
                  <a:gd name="connsiteX3306" fmla="*/ 147919 w 1083502"/>
                  <a:gd name="connsiteY3306" fmla="*/ 640009 h 1105118"/>
                  <a:gd name="connsiteX3307" fmla="*/ 146548 w 1083502"/>
                  <a:gd name="connsiteY3307" fmla="*/ 640009 h 1105118"/>
                  <a:gd name="connsiteX3308" fmla="*/ 144795 w 1083502"/>
                  <a:gd name="connsiteY3308" fmla="*/ 641743 h 1105118"/>
                  <a:gd name="connsiteX3309" fmla="*/ 144744 w 1083502"/>
                  <a:gd name="connsiteY3309" fmla="*/ 644594 h 1105118"/>
                  <a:gd name="connsiteX3310" fmla="*/ 143360 w 1083502"/>
                  <a:gd name="connsiteY3310" fmla="*/ 647378 h 1105118"/>
                  <a:gd name="connsiteX3311" fmla="*/ 143385 w 1083502"/>
                  <a:gd name="connsiteY3311" fmla="*/ 649455 h 1105118"/>
                  <a:gd name="connsiteX3312" fmla="*/ 142662 w 1083502"/>
                  <a:gd name="connsiteY3312" fmla="*/ 650180 h 1105118"/>
                  <a:gd name="connsiteX3313" fmla="*/ 142636 w 1083502"/>
                  <a:gd name="connsiteY3313" fmla="*/ 651584 h 1105118"/>
                  <a:gd name="connsiteX3314" fmla="*/ 141303 w 1083502"/>
                  <a:gd name="connsiteY3314" fmla="*/ 654368 h 1105118"/>
                  <a:gd name="connsiteX3315" fmla="*/ 140579 w 1083502"/>
                  <a:gd name="connsiteY3315" fmla="*/ 658622 h 1105118"/>
                  <a:gd name="connsiteX3316" fmla="*/ 138801 w 1083502"/>
                  <a:gd name="connsiteY3316" fmla="*/ 661053 h 1105118"/>
                  <a:gd name="connsiteX3317" fmla="*/ 136693 w 1083502"/>
                  <a:gd name="connsiteY3317" fmla="*/ 661053 h 1105118"/>
                  <a:gd name="connsiteX3318" fmla="*/ 135994 w 1083502"/>
                  <a:gd name="connsiteY3318" fmla="*/ 661778 h 1105118"/>
                  <a:gd name="connsiteX3319" fmla="*/ 133924 w 1083502"/>
                  <a:gd name="connsiteY3319" fmla="*/ 659627 h 1105118"/>
                  <a:gd name="connsiteX3320" fmla="*/ 131816 w 1083502"/>
                  <a:gd name="connsiteY3320" fmla="*/ 659605 h 1105118"/>
                  <a:gd name="connsiteX3321" fmla="*/ 130038 w 1083502"/>
                  <a:gd name="connsiteY3321" fmla="*/ 661381 h 1105118"/>
                  <a:gd name="connsiteX3322" fmla="*/ 130088 w 1083502"/>
                  <a:gd name="connsiteY3322" fmla="*/ 662783 h 1105118"/>
                  <a:gd name="connsiteX3323" fmla="*/ 129339 w 1083502"/>
                  <a:gd name="connsiteY3323" fmla="*/ 663509 h 1105118"/>
                  <a:gd name="connsiteX3324" fmla="*/ 129364 w 1083502"/>
                  <a:gd name="connsiteY3324" fmla="*/ 667718 h 1105118"/>
                  <a:gd name="connsiteX3325" fmla="*/ 130038 w 1083502"/>
                  <a:gd name="connsiteY3325" fmla="*/ 669119 h 1105118"/>
                  <a:gd name="connsiteX3326" fmla="*/ 131816 w 1083502"/>
                  <a:gd name="connsiteY3326" fmla="*/ 672275 h 1105118"/>
                  <a:gd name="connsiteX3327" fmla="*/ 133187 w 1083502"/>
                  <a:gd name="connsiteY3327" fmla="*/ 672229 h 1105118"/>
                  <a:gd name="connsiteX3328" fmla="*/ 135296 w 1083502"/>
                  <a:gd name="connsiteY3328" fmla="*/ 670848 h 1105118"/>
                  <a:gd name="connsiteX3329" fmla="*/ 135651 w 1083502"/>
                  <a:gd name="connsiteY3329" fmla="*/ 671176 h 1105118"/>
                  <a:gd name="connsiteX3330" fmla="*/ 135626 w 1083502"/>
                  <a:gd name="connsiteY3330" fmla="*/ 673983 h 1105118"/>
                  <a:gd name="connsiteX3331" fmla="*/ 136350 w 1083502"/>
                  <a:gd name="connsiteY3331" fmla="*/ 675386 h 1105118"/>
                  <a:gd name="connsiteX3332" fmla="*/ 134940 w 1083502"/>
                  <a:gd name="connsiteY3332" fmla="*/ 678917 h 1105118"/>
                  <a:gd name="connsiteX3333" fmla="*/ 133518 w 1083502"/>
                  <a:gd name="connsiteY3333" fmla="*/ 680343 h 1105118"/>
                  <a:gd name="connsiteX3334" fmla="*/ 131435 w 1083502"/>
                  <a:gd name="connsiteY3334" fmla="*/ 684526 h 1105118"/>
                  <a:gd name="connsiteX3335" fmla="*/ 130787 w 1083502"/>
                  <a:gd name="connsiteY3335" fmla="*/ 687333 h 1105118"/>
                  <a:gd name="connsiteX3336" fmla="*/ 127955 w 1083502"/>
                  <a:gd name="connsiteY3336" fmla="*/ 691565 h 1105118"/>
                  <a:gd name="connsiteX3337" fmla="*/ 127256 w 1083502"/>
                  <a:gd name="connsiteY3337" fmla="*/ 693645 h 1105118"/>
                  <a:gd name="connsiteX3338" fmla="*/ 123396 w 1083502"/>
                  <a:gd name="connsiteY3338" fmla="*/ 698931 h 1105118"/>
                  <a:gd name="connsiteX3339" fmla="*/ 122316 w 1083502"/>
                  <a:gd name="connsiteY3339" fmla="*/ 698578 h 1105118"/>
                  <a:gd name="connsiteX3340" fmla="*/ 121999 w 1083502"/>
                  <a:gd name="connsiteY3340" fmla="*/ 695447 h 1105118"/>
                  <a:gd name="connsiteX3341" fmla="*/ 120563 w 1083502"/>
                  <a:gd name="connsiteY3341" fmla="*/ 695424 h 1105118"/>
                  <a:gd name="connsiteX3342" fmla="*/ 119535 w 1083502"/>
                  <a:gd name="connsiteY3342" fmla="*/ 696475 h 1105118"/>
                  <a:gd name="connsiteX3343" fmla="*/ 118836 w 1083502"/>
                  <a:gd name="connsiteY3343" fmla="*/ 697877 h 1105118"/>
                  <a:gd name="connsiteX3344" fmla="*/ 118811 w 1083502"/>
                  <a:gd name="connsiteY3344" fmla="*/ 699958 h 1105118"/>
                  <a:gd name="connsiteX3345" fmla="*/ 117439 w 1083502"/>
                  <a:gd name="connsiteY3345" fmla="*/ 702786 h 1105118"/>
                  <a:gd name="connsiteX3346" fmla="*/ 116055 w 1083502"/>
                  <a:gd name="connsiteY3346" fmla="*/ 705560 h 1105118"/>
                  <a:gd name="connsiteX3347" fmla="*/ 116233 w 1083502"/>
                  <a:gd name="connsiteY3347" fmla="*/ 705721 h 1105118"/>
                  <a:gd name="connsiteX3348" fmla="*/ 114721 w 1083502"/>
                  <a:gd name="connsiteY3348" fmla="*/ 707812 h 1105118"/>
                  <a:gd name="connsiteX3349" fmla="*/ 111178 w 1083502"/>
                  <a:gd name="connsiteY3349" fmla="*/ 712624 h 1105118"/>
                  <a:gd name="connsiteX3350" fmla="*/ 109603 w 1083502"/>
                  <a:gd name="connsiteY3350" fmla="*/ 715508 h 1105118"/>
                  <a:gd name="connsiteX3351" fmla="*/ 109921 w 1083502"/>
                  <a:gd name="connsiteY3351" fmla="*/ 715626 h 1105118"/>
                  <a:gd name="connsiteX3352" fmla="*/ 110899 w 1083502"/>
                  <a:gd name="connsiteY3352" fmla="*/ 716166 h 1105118"/>
                  <a:gd name="connsiteX3353" fmla="*/ 112740 w 1083502"/>
                  <a:gd name="connsiteY3353" fmla="*/ 716872 h 1105118"/>
                  <a:gd name="connsiteX3354" fmla="*/ 112740 w 1083502"/>
                  <a:gd name="connsiteY3354" fmla="*/ 718429 h 1105118"/>
                  <a:gd name="connsiteX3355" fmla="*/ 112334 w 1083502"/>
                  <a:gd name="connsiteY3355" fmla="*/ 719733 h 1105118"/>
                  <a:gd name="connsiteX3356" fmla="*/ 111711 w 1083502"/>
                  <a:gd name="connsiteY3356" fmla="*/ 721679 h 1105118"/>
                  <a:gd name="connsiteX3357" fmla="*/ 111305 w 1083502"/>
                  <a:gd name="connsiteY3357" fmla="*/ 723486 h 1105118"/>
                  <a:gd name="connsiteX3358" fmla="*/ 111064 w 1083502"/>
                  <a:gd name="connsiteY3358" fmla="*/ 724524 h 1105118"/>
                  <a:gd name="connsiteX3359" fmla="*/ 111038 w 1083502"/>
                  <a:gd name="connsiteY3359" fmla="*/ 724633 h 1105118"/>
                  <a:gd name="connsiteX3360" fmla="*/ 111127 w 1083502"/>
                  <a:gd name="connsiteY3360" fmla="*/ 726318 h 1105118"/>
                  <a:gd name="connsiteX3361" fmla="*/ 111229 w 1083502"/>
                  <a:gd name="connsiteY3361" fmla="*/ 728617 h 1105118"/>
                  <a:gd name="connsiteX3362" fmla="*/ 111292 w 1083502"/>
                  <a:gd name="connsiteY3362" fmla="*/ 729153 h 1105118"/>
                  <a:gd name="connsiteX3363" fmla="*/ 111432 w 1083502"/>
                  <a:gd name="connsiteY3363" fmla="*/ 729747 h 1105118"/>
                  <a:gd name="connsiteX3364" fmla="*/ 111711 w 1083502"/>
                  <a:gd name="connsiteY3364" fmla="*/ 731029 h 1105118"/>
                  <a:gd name="connsiteX3365" fmla="*/ 111699 w 1083502"/>
                  <a:gd name="connsiteY3365" fmla="*/ 731350 h 1105118"/>
                  <a:gd name="connsiteX3366" fmla="*/ 111458 w 1083502"/>
                  <a:gd name="connsiteY3366" fmla="*/ 732731 h 1105118"/>
                  <a:gd name="connsiteX3367" fmla="*/ 111292 w 1083502"/>
                  <a:gd name="connsiteY3367" fmla="*/ 733311 h 1105118"/>
                  <a:gd name="connsiteX3368" fmla="*/ 110912 w 1083502"/>
                  <a:gd name="connsiteY3368" fmla="*/ 734567 h 1105118"/>
                  <a:gd name="connsiteX3369" fmla="*/ 111318 w 1083502"/>
                  <a:gd name="connsiteY3369" fmla="*/ 737408 h 1105118"/>
                  <a:gd name="connsiteX3370" fmla="*/ 109794 w 1083502"/>
                  <a:gd name="connsiteY3370" fmla="*/ 740578 h 1105118"/>
                  <a:gd name="connsiteX3371" fmla="*/ 109832 w 1083502"/>
                  <a:gd name="connsiteY3371" fmla="*/ 743066 h 1105118"/>
                  <a:gd name="connsiteX3372" fmla="*/ 109845 w 1083502"/>
                  <a:gd name="connsiteY3372" fmla="*/ 743811 h 1105118"/>
                  <a:gd name="connsiteX3373" fmla="*/ 109921 w 1083502"/>
                  <a:gd name="connsiteY3373" fmla="*/ 744545 h 1105118"/>
                  <a:gd name="connsiteX3374" fmla="*/ 110048 w 1083502"/>
                  <a:gd name="connsiteY3374" fmla="*/ 745757 h 1105118"/>
                  <a:gd name="connsiteX3375" fmla="*/ 109921 w 1083502"/>
                  <a:gd name="connsiteY3375" fmla="*/ 751989 h 1105118"/>
                  <a:gd name="connsiteX3376" fmla="*/ 109908 w 1083502"/>
                  <a:gd name="connsiteY3376" fmla="*/ 752691 h 1105118"/>
                  <a:gd name="connsiteX3377" fmla="*/ 110569 w 1083502"/>
                  <a:gd name="connsiteY3377" fmla="*/ 754317 h 1105118"/>
                  <a:gd name="connsiteX3378" fmla="*/ 110492 w 1083502"/>
                  <a:gd name="connsiteY3378" fmla="*/ 755951 h 1105118"/>
                  <a:gd name="connsiteX3379" fmla="*/ 110188 w 1083502"/>
                  <a:gd name="connsiteY3379" fmla="*/ 757504 h 1105118"/>
                  <a:gd name="connsiteX3380" fmla="*/ 110378 w 1083502"/>
                  <a:gd name="connsiteY3380" fmla="*/ 758641 h 1105118"/>
                  <a:gd name="connsiteX3381" fmla="*/ 110327 w 1083502"/>
                  <a:gd name="connsiteY3381" fmla="*/ 759887 h 1105118"/>
                  <a:gd name="connsiteX3382" fmla="*/ 110264 w 1083502"/>
                  <a:gd name="connsiteY3382" fmla="*/ 760179 h 1105118"/>
                  <a:gd name="connsiteX3383" fmla="*/ 109895 w 1083502"/>
                  <a:gd name="connsiteY3383" fmla="*/ 761753 h 1105118"/>
                  <a:gd name="connsiteX3384" fmla="*/ 109870 w 1083502"/>
                  <a:gd name="connsiteY3384" fmla="*/ 763387 h 1105118"/>
                  <a:gd name="connsiteX3385" fmla="*/ 109845 w 1083502"/>
                  <a:gd name="connsiteY3385" fmla="*/ 765009 h 1105118"/>
                  <a:gd name="connsiteX3386" fmla="*/ 109819 w 1083502"/>
                  <a:gd name="connsiteY3386" fmla="*/ 765596 h 1105118"/>
                  <a:gd name="connsiteX3387" fmla="*/ 109743 w 1083502"/>
                  <a:gd name="connsiteY3387" fmla="*/ 766158 h 1105118"/>
                  <a:gd name="connsiteX3388" fmla="*/ 109197 w 1083502"/>
                  <a:gd name="connsiteY3388" fmla="*/ 769825 h 1105118"/>
                  <a:gd name="connsiteX3389" fmla="*/ 109222 w 1083502"/>
                  <a:gd name="connsiteY3389" fmla="*/ 772182 h 1105118"/>
                  <a:gd name="connsiteX3390" fmla="*/ 109248 w 1083502"/>
                  <a:gd name="connsiteY3390" fmla="*/ 774634 h 1105118"/>
                  <a:gd name="connsiteX3391" fmla="*/ 109349 w 1083502"/>
                  <a:gd name="connsiteY3391" fmla="*/ 776741 h 1105118"/>
                  <a:gd name="connsiteX3392" fmla="*/ 109603 w 1083502"/>
                  <a:gd name="connsiteY3392" fmla="*/ 782000 h 1105118"/>
                  <a:gd name="connsiteX3393" fmla="*/ 109616 w 1083502"/>
                  <a:gd name="connsiteY3393" fmla="*/ 782366 h 1105118"/>
                  <a:gd name="connsiteX3394" fmla="*/ 109451 w 1083502"/>
                  <a:gd name="connsiteY3394" fmla="*/ 786113 h 1105118"/>
                  <a:gd name="connsiteX3395" fmla="*/ 109197 w 1083502"/>
                  <a:gd name="connsiteY3395" fmla="*/ 792027 h 1105118"/>
                  <a:gd name="connsiteX3396" fmla="*/ 109248 w 1083502"/>
                  <a:gd name="connsiteY3396" fmla="*/ 792178 h 1105118"/>
                  <a:gd name="connsiteX3397" fmla="*/ 109768 w 1083502"/>
                  <a:gd name="connsiteY3397" fmla="*/ 794458 h 1105118"/>
                  <a:gd name="connsiteX3398" fmla="*/ 109629 w 1083502"/>
                  <a:gd name="connsiteY3398" fmla="*/ 796156 h 1105118"/>
                  <a:gd name="connsiteX3399" fmla="*/ 107571 w 1083502"/>
                  <a:gd name="connsiteY3399" fmla="*/ 799842 h 1105118"/>
                  <a:gd name="connsiteX3400" fmla="*/ 107356 w 1083502"/>
                  <a:gd name="connsiteY3400" fmla="*/ 802247 h 1105118"/>
                  <a:gd name="connsiteX3401" fmla="*/ 105514 w 1083502"/>
                  <a:gd name="connsiteY3401" fmla="*/ 809751 h 1105118"/>
                  <a:gd name="connsiteX3402" fmla="*/ 105438 w 1083502"/>
                  <a:gd name="connsiteY3402" fmla="*/ 813151 h 1105118"/>
                  <a:gd name="connsiteX3403" fmla="*/ 105412 w 1083502"/>
                  <a:gd name="connsiteY3403" fmla="*/ 813594 h 1105118"/>
                  <a:gd name="connsiteX3404" fmla="*/ 105476 w 1083502"/>
                  <a:gd name="connsiteY3404" fmla="*/ 814615 h 1105118"/>
                  <a:gd name="connsiteX3405" fmla="*/ 105323 w 1083502"/>
                  <a:gd name="connsiteY3405" fmla="*/ 814914 h 1105118"/>
                  <a:gd name="connsiteX3406" fmla="*/ 105158 w 1083502"/>
                  <a:gd name="connsiteY3406" fmla="*/ 815248 h 1105118"/>
                  <a:gd name="connsiteX3407" fmla="*/ 104460 w 1083502"/>
                  <a:gd name="connsiteY3407" fmla="*/ 818054 h 1105118"/>
                  <a:gd name="connsiteX3408" fmla="*/ 102821 w 1083502"/>
                  <a:gd name="connsiteY3408" fmla="*/ 819688 h 1105118"/>
                  <a:gd name="connsiteX3409" fmla="*/ 101424 w 1083502"/>
                  <a:gd name="connsiteY3409" fmla="*/ 821560 h 1105118"/>
                  <a:gd name="connsiteX3410" fmla="*/ 99545 w 1083502"/>
                  <a:gd name="connsiteY3410" fmla="*/ 823429 h 1105118"/>
                  <a:gd name="connsiteX3411" fmla="*/ 98846 w 1083502"/>
                  <a:gd name="connsiteY3411" fmla="*/ 823898 h 1105118"/>
                  <a:gd name="connsiteX3412" fmla="*/ 97449 w 1083502"/>
                  <a:gd name="connsiteY3412" fmla="*/ 825066 h 1105118"/>
                  <a:gd name="connsiteX3413" fmla="*/ 95341 w 1083502"/>
                  <a:gd name="connsiteY3413" fmla="*/ 826234 h 1105118"/>
                  <a:gd name="connsiteX3414" fmla="*/ 93474 w 1083502"/>
                  <a:gd name="connsiteY3414" fmla="*/ 827638 h 1105118"/>
                  <a:gd name="connsiteX3415" fmla="*/ 90896 w 1083502"/>
                  <a:gd name="connsiteY3415" fmla="*/ 829041 h 1105118"/>
                  <a:gd name="connsiteX3416" fmla="*/ 89258 w 1083502"/>
                  <a:gd name="connsiteY3416" fmla="*/ 830676 h 1105118"/>
                  <a:gd name="connsiteX3417" fmla="*/ 88331 w 1083502"/>
                  <a:gd name="connsiteY3417" fmla="*/ 833016 h 1105118"/>
                  <a:gd name="connsiteX3418" fmla="*/ 88089 w 1083502"/>
                  <a:gd name="connsiteY3418" fmla="*/ 835584 h 1105118"/>
                  <a:gd name="connsiteX3419" fmla="*/ 89499 w 1083502"/>
                  <a:gd name="connsiteY3419" fmla="*/ 837691 h 1105118"/>
                  <a:gd name="connsiteX3420" fmla="*/ 89728 w 1083502"/>
                  <a:gd name="connsiteY3420" fmla="*/ 840731 h 1105118"/>
                  <a:gd name="connsiteX3421" fmla="*/ 88089 w 1083502"/>
                  <a:gd name="connsiteY3421" fmla="*/ 842366 h 1105118"/>
                  <a:gd name="connsiteX3422" fmla="*/ 85283 w 1083502"/>
                  <a:gd name="connsiteY3422" fmla="*/ 843069 h 1105118"/>
                  <a:gd name="connsiteX3423" fmla="*/ 82476 w 1083502"/>
                  <a:gd name="connsiteY3423" fmla="*/ 843772 h 1105118"/>
                  <a:gd name="connsiteX3424" fmla="*/ 80139 w 1083502"/>
                  <a:gd name="connsiteY3424" fmla="*/ 844703 h 1105118"/>
                  <a:gd name="connsiteX3425" fmla="*/ 78031 w 1083502"/>
                  <a:gd name="connsiteY3425" fmla="*/ 846110 h 1105118"/>
                  <a:gd name="connsiteX3426" fmla="*/ 75936 w 1083502"/>
                  <a:gd name="connsiteY3426" fmla="*/ 847278 h 1105118"/>
                  <a:gd name="connsiteX3427" fmla="*/ 74767 w 1083502"/>
                  <a:gd name="connsiteY3427" fmla="*/ 849616 h 1105118"/>
                  <a:gd name="connsiteX3428" fmla="*/ 74297 w 1083502"/>
                  <a:gd name="connsiteY3428" fmla="*/ 852422 h 1105118"/>
                  <a:gd name="connsiteX3429" fmla="*/ 73828 w 1083502"/>
                  <a:gd name="connsiteY3429" fmla="*/ 855460 h 1105118"/>
                  <a:gd name="connsiteX3430" fmla="*/ 72189 w 1083502"/>
                  <a:gd name="connsiteY3430" fmla="*/ 857097 h 1105118"/>
                  <a:gd name="connsiteX3431" fmla="*/ 70322 w 1083502"/>
                  <a:gd name="connsiteY3431" fmla="*/ 858731 h 1105118"/>
                  <a:gd name="connsiteX3432" fmla="*/ 68214 w 1083502"/>
                  <a:gd name="connsiteY3432" fmla="*/ 860137 h 1105118"/>
                  <a:gd name="connsiteX3433" fmla="*/ 66118 w 1083502"/>
                  <a:gd name="connsiteY3433" fmla="*/ 861307 h 1105118"/>
                  <a:gd name="connsiteX3434" fmla="*/ 64480 w 1083502"/>
                  <a:gd name="connsiteY3434" fmla="*/ 863175 h 1105118"/>
                  <a:gd name="connsiteX3435" fmla="*/ 62372 w 1083502"/>
                  <a:gd name="connsiteY3435" fmla="*/ 864343 h 1105118"/>
                  <a:gd name="connsiteX3436" fmla="*/ 60505 w 1083502"/>
                  <a:gd name="connsiteY3436" fmla="*/ 865982 h 1105118"/>
                  <a:gd name="connsiteX3437" fmla="*/ 58867 w 1083502"/>
                  <a:gd name="connsiteY3437" fmla="*/ 867619 h 1105118"/>
                  <a:gd name="connsiteX3438" fmla="*/ 57457 w 1083502"/>
                  <a:gd name="connsiteY3438" fmla="*/ 869722 h 1105118"/>
                  <a:gd name="connsiteX3439" fmla="*/ 56060 w 1083502"/>
                  <a:gd name="connsiteY3439" fmla="*/ 871829 h 1105118"/>
                  <a:gd name="connsiteX3440" fmla="*/ 55120 w 1083502"/>
                  <a:gd name="connsiteY3440" fmla="*/ 874163 h 1105118"/>
                  <a:gd name="connsiteX3441" fmla="*/ 53952 w 1083502"/>
                  <a:gd name="connsiteY3441" fmla="*/ 876504 h 1105118"/>
                  <a:gd name="connsiteX3442" fmla="*/ 53253 w 1083502"/>
                  <a:gd name="connsiteY3442" fmla="*/ 879075 h 1105118"/>
                  <a:gd name="connsiteX3443" fmla="*/ 52085 w 1083502"/>
                  <a:gd name="connsiteY3443" fmla="*/ 881412 h 1105118"/>
                  <a:gd name="connsiteX3444" fmla="*/ 51856 w 1083502"/>
                  <a:gd name="connsiteY3444" fmla="*/ 884452 h 1105118"/>
                  <a:gd name="connsiteX3445" fmla="*/ 51145 w 1083502"/>
                  <a:gd name="connsiteY3445" fmla="*/ 887255 h 1105118"/>
                  <a:gd name="connsiteX3446" fmla="*/ 50447 w 1083502"/>
                  <a:gd name="connsiteY3446" fmla="*/ 889828 h 1105118"/>
                  <a:gd name="connsiteX3447" fmla="*/ 49278 w 1083502"/>
                  <a:gd name="connsiteY3447" fmla="*/ 892169 h 1105118"/>
                  <a:gd name="connsiteX3448" fmla="*/ 48580 w 1083502"/>
                  <a:gd name="connsiteY3448" fmla="*/ 894974 h 1105118"/>
                  <a:gd name="connsiteX3449" fmla="*/ 47881 w 1083502"/>
                  <a:gd name="connsiteY3449" fmla="*/ 897546 h 1105118"/>
                  <a:gd name="connsiteX3450" fmla="*/ 46700 w 1083502"/>
                  <a:gd name="connsiteY3450" fmla="*/ 899880 h 1105118"/>
                  <a:gd name="connsiteX3451" fmla="*/ 45303 w 1083502"/>
                  <a:gd name="connsiteY3451" fmla="*/ 901987 h 1105118"/>
                  <a:gd name="connsiteX3452" fmla="*/ 44363 w 1083502"/>
                  <a:gd name="connsiteY3452" fmla="*/ 904324 h 1105118"/>
                  <a:gd name="connsiteX3453" fmla="*/ 43665 w 1083502"/>
                  <a:gd name="connsiteY3453" fmla="*/ 906896 h 1105118"/>
                  <a:gd name="connsiteX3454" fmla="*/ 43195 w 1083502"/>
                  <a:gd name="connsiteY3454" fmla="*/ 909938 h 1105118"/>
                  <a:gd name="connsiteX3455" fmla="*/ 42496 w 1083502"/>
                  <a:gd name="connsiteY3455" fmla="*/ 912740 h 1105118"/>
                  <a:gd name="connsiteX3456" fmla="*/ 42027 w 1083502"/>
                  <a:gd name="connsiteY3456" fmla="*/ 915781 h 1105118"/>
                  <a:gd name="connsiteX3457" fmla="*/ 42027 w 1083502"/>
                  <a:gd name="connsiteY3457" fmla="*/ 919052 h 1105118"/>
                  <a:gd name="connsiteX3458" fmla="*/ 41798 w 1083502"/>
                  <a:gd name="connsiteY3458" fmla="*/ 922093 h 1105118"/>
                  <a:gd name="connsiteX3459" fmla="*/ 41099 w 1083502"/>
                  <a:gd name="connsiteY3459" fmla="*/ 924900 h 1105118"/>
                  <a:gd name="connsiteX3460" fmla="*/ 40388 w 1083502"/>
                  <a:gd name="connsiteY3460" fmla="*/ 927471 h 1105118"/>
                  <a:gd name="connsiteX3461" fmla="*/ 39220 w 1083502"/>
                  <a:gd name="connsiteY3461" fmla="*/ 929808 h 1105118"/>
                  <a:gd name="connsiteX3462" fmla="*/ 37823 w 1083502"/>
                  <a:gd name="connsiteY3462" fmla="*/ 931915 h 1105118"/>
                  <a:gd name="connsiteX3463" fmla="*/ 36655 w 1083502"/>
                  <a:gd name="connsiteY3463" fmla="*/ 934252 h 1105118"/>
                  <a:gd name="connsiteX3464" fmla="*/ 35245 w 1083502"/>
                  <a:gd name="connsiteY3464" fmla="*/ 936355 h 1105118"/>
                  <a:gd name="connsiteX3465" fmla="*/ 34076 w 1083502"/>
                  <a:gd name="connsiteY3465" fmla="*/ 938227 h 1105118"/>
                  <a:gd name="connsiteX3466" fmla="*/ 32209 w 1083502"/>
                  <a:gd name="connsiteY3466" fmla="*/ 939865 h 1105118"/>
                  <a:gd name="connsiteX3467" fmla="*/ 30571 w 1083502"/>
                  <a:gd name="connsiteY3467" fmla="*/ 941498 h 1105118"/>
                  <a:gd name="connsiteX3468" fmla="*/ 29403 w 1083502"/>
                  <a:gd name="connsiteY3468" fmla="*/ 943836 h 1105118"/>
                  <a:gd name="connsiteX3469" fmla="*/ 28463 w 1083502"/>
                  <a:gd name="connsiteY3469" fmla="*/ 946177 h 1105118"/>
                  <a:gd name="connsiteX3470" fmla="*/ 27536 w 1083502"/>
                  <a:gd name="connsiteY3470" fmla="*/ 948980 h 1105118"/>
                  <a:gd name="connsiteX3471" fmla="*/ 26596 w 1083502"/>
                  <a:gd name="connsiteY3471" fmla="*/ 951318 h 1105118"/>
                  <a:gd name="connsiteX3472" fmla="*/ 25428 w 1083502"/>
                  <a:gd name="connsiteY3472" fmla="*/ 953659 h 1105118"/>
                  <a:gd name="connsiteX3473" fmla="*/ 24729 w 1083502"/>
                  <a:gd name="connsiteY3473" fmla="*/ 956462 h 1105118"/>
                  <a:gd name="connsiteX3474" fmla="*/ 24259 w 1083502"/>
                  <a:gd name="connsiteY3474" fmla="*/ 959036 h 1105118"/>
                  <a:gd name="connsiteX3475" fmla="*/ 23091 w 1083502"/>
                  <a:gd name="connsiteY3475" fmla="*/ 961374 h 1105118"/>
                  <a:gd name="connsiteX3476" fmla="*/ 22392 w 1083502"/>
                  <a:gd name="connsiteY3476" fmla="*/ 964181 h 1105118"/>
                  <a:gd name="connsiteX3477" fmla="*/ 21224 w 1083502"/>
                  <a:gd name="connsiteY3477" fmla="*/ 966515 h 1105118"/>
                  <a:gd name="connsiteX3478" fmla="*/ 20284 w 1083502"/>
                  <a:gd name="connsiteY3478" fmla="*/ 968855 h 1105118"/>
                  <a:gd name="connsiteX3479" fmla="*/ 19116 w 1083502"/>
                  <a:gd name="connsiteY3479" fmla="*/ 971192 h 1105118"/>
                  <a:gd name="connsiteX3480" fmla="*/ 18417 w 1083502"/>
                  <a:gd name="connsiteY3480" fmla="*/ 973764 h 1105118"/>
                  <a:gd name="connsiteX3481" fmla="*/ 17477 w 1083502"/>
                  <a:gd name="connsiteY3481" fmla="*/ 976102 h 1105118"/>
                  <a:gd name="connsiteX3482" fmla="*/ 16080 w 1083502"/>
                  <a:gd name="connsiteY3482" fmla="*/ 978208 h 1105118"/>
                  <a:gd name="connsiteX3483" fmla="*/ 14201 w 1083502"/>
                  <a:gd name="connsiteY3483" fmla="*/ 979842 h 1105118"/>
                  <a:gd name="connsiteX3484" fmla="*/ 12804 w 1083502"/>
                  <a:gd name="connsiteY3484" fmla="*/ 981945 h 1105118"/>
                  <a:gd name="connsiteX3485" fmla="*/ 11166 w 1083502"/>
                  <a:gd name="connsiteY3485" fmla="*/ 983582 h 1105118"/>
                  <a:gd name="connsiteX3486" fmla="*/ 9299 w 1083502"/>
                  <a:gd name="connsiteY3486" fmla="*/ 985221 h 1105118"/>
                  <a:gd name="connsiteX3487" fmla="*/ 7190 w 1083502"/>
                  <a:gd name="connsiteY3487" fmla="*/ 986624 h 1105118"/>
                  <a:gd name="connsiteX3488" fmla="*/ 5793 w 1083502"/>
                  <a:gd name="connsiteY3488" fmla="*/ 988492 h 1105118"/>
                  <a:gd name="connsiteX3489" fmla="*/ 4155 w 1083502"/>
                  <a:gd name="connsiteY3489" fmla="*/ 990129 h 1105118"/>
                  <a:gd name="connsiteX3490" fmla="*/ 2746 w 1083502"/>
                  <a:gd name="connsiteY3490" fmla="*/ 992467 h 1105118"/>
                  <a:gd name="connsiteX3491" fmla="*/ 1577 w 1083502"/>
                  <a:gd name="connsiteY3491" fmla="*/ 994804 h 1105118"/>
                  <a:gd name="connsiteX3492" fmla="*/ 650 w 1083502"/>
                  <a:gd name="connsiteY3492" fmla="*/ 997145 h 1105118"/>
                  <a:gd name="connsiteX3493" fmla="*/ 180 w 1083502"/>
                  <a:gd name="connsiteY3493" fmla="*/ 1000186 h 1105118"/>
                  <a:gd name="connsiteX3494" fmla="*/ 180 w 1083502"/>
                  <a:gd name="connsiteY3494" fmla="*/ 1003692 h 1105118"/>
                  <a:gd name="connsiteX3495" fmla="*/ 180 w 1083502"/>
                  <a:gd name="connsiteY3495" fmla="*/ 1006964 h 1105118"/>
                  <a:gd name="connsiteX3496" fmla="*/ 879 w 1083502"/>
                  <a:gd name="connsiteY3496" fmla="*/ 1009770 h 1105118"/>
                  <a:gd name="connsiteX3497" fmla="*/ 879 w 1083502"/>
                  <a:gd name="connsiteY3497" fmla="*/ 1010005 h 1105118"/>
                  <a:gd name="connsiteX3498" fmla="*/ 891 w 1083502"/>
                  <a:gd name="connsiteY3498" fmla="*/ 1010142 h 1105118"/>
                  <a:gd name="connsiteX3499" fmla="*/ 1107 w 1083502"/>
                  <a:gd name="connsiteY3499" fmla="*/ 1012810 h 1105118"/>
                  <a:gd name="connsiteX3500" fmla="*/ 1349 w 1083502"/>
                  <a:gd name="connsiteY3500" fmla="*/ 1015848 h 1105118"/>
                  <a:gd name="connsiteX3501" fmla="*/ 2047 w 1083502"/>
                  <a:gd name="connsiteY3501" fmla="*/ 1018420 h 1105118"/>
                  <a:gd name="connsiteX3502" fmla="*/ 2212 w 1083502"/>
                  <a:gd name="connsiteY3502" fmla="*/ 1020487 h 1105118"/>
                  <a:gd name="connsiteX3503" fmla="*/ 164582 w 1083502"/>
                  <a:gd name="connsiteY3503" fmla="*/ 1009478 h 1105118"/>
                  <a:gd name="connsiteX3504" fmla="*/ 184559 w 1083502"/>
                  <a:gd name="connsiteY3504" fmla="*/ 1005015 h 1105118"/>
                  <a:gd name="connsiteX3505" fmla="*/ 189652 w 1083502"/>
                  <a:gd name="connsiteY3505" fmla="*/ 1002944 h 1105118"/>
                  <a:gd name="connsiteX3506" fmla="*/ 191823 w 1083502"/>
                  <a:gd name="connsiteY3506" fmla="*/ 1002126 h 1105118"/>
                  <a:gd name="connsiteX3507" fmla="*/ 196205 w 1083502"/>
                  <a:gd name="connsiteY3507" fmla="*/ 1000472 h 1105118"/>
                  <a:gd name="connsiteX3508" fmla="*/ 203266 w 1083502"/>
                  <a:gd name="connsiteY3508" fmla="*/ 997961 h 1105118"/>
                  <a:gd name="connsiteX3509" fmla="*/ 211140 w 1083502"/>
                  <a:gd name="connsiteY3509" fmla="*/ 994612 h 1105118"/>
                  <a:gd name="connsiteX3510" fmla="*/ 219141 w 1083502"/>
                  <a:gd name="connsiteY3510" fmla="*/ 991211 h 1105118"/>
                  <a:gd name="connsiteX3511" fmla="*/ 228425 w 1083502"/>
                  <a:gd name="connsiteY3511" fmla="*/ 986835 h 1105118"/>
                  <a:gd name="connsiteX3512" fmla="*/ 237226 w 1083502"/>
                  <a:gd name="connsiteY3512" fmla="*/ 982914 h 1105118"/>
                  <a:gd name="connsiteX3513" fmla="*/ 242826 w 1083502"/>
                  <a:gd name="connsiteY3513" fmla="*/ 980645 h 1105118"/>
                  <a:gd name="connsiteX3514" fmla="*/ 248427 w 1083502"/>
                  <a:gd name="connsiteY3514" fmla="*/ 978153 h 1105118"/>
                  <a:gd name="connsiteX3515" fmla="*/ 253507 w 1083502"/>
                  <a:gd name="connsiteY3515" fmla="*/ 975877 h 1105118"/>
                  <a:gd name="connsiteX3516" fmla="*/ 259679 w 1083502"/>
                  <a:gd name="connsiteY3516" fmla="*/ 973932 h 1105118"/>
                  <a:gd name="connsiteX3517" fmla="*/ 261838 w 1083502"/>
                  <a:gd name="connsiteY3517" fmla="*/ 972961 h 1105118"/>
                  <a:gd name="connsiteX3518" fmla="*/ 264213 w 1083502"/>
                  <a:gd name="connsiteY3518" fmla="*/ 971677 h 1105118"/>
                  <a:gd name="connsiteX3519" fmla="*/ 265979 w 1083502"/>
                  <a:gd name="connsiteY3519" fmla="*/ 970705 h 1105118"/>
                  <a:gd name="connsiteX3520" fmla="*/ 268595 w 1083502"/>
                  <a:gd name="connsiteY3520" fmla="*/ 969346 h 1105118"/>
                  <a:gd name="connsiteX3521" fmla="*/ 270284 w 1083502"/>
                  <a:gd name="connsiteY3521" fmla="*/ 968582 h 1105118"/>
                  <a:gd name="connsiteX3522" fmla="*/ 272887 w 1083502"/>
                  <a:gd name="connsiteY3522" fmla="*/ 967446 h 1105118"/>
                  <a:gd name="connsiteX3523" fmla="*/ 275542 w 1083502"/>
                  <a:gd name="connsiteY3523" fmla="*/ 966213 h 1105118"/>
                  <a:gd name="connsiteX3524" fmla="*/ 279187 w 1083502"/>
                  <a:gd name="connsiteY3524" fmla="*/ 964614 h 1105118"/>
                  <a:gd name="connsiteX3525" fmla="*/ 281752 w 1083502"/>
                  <a:gd name="connsiteY3525" fmla="*/ 963670 h 1105118"/>
                  <a:gd name="connsiteX3526" fmla="*/ 284241 w 1083502"/>
                  <a:gd name="connsiteY3526" fmla="*/ 962780 h 1105118"/>
                  <a:gd name="connsiteX3527" fmla="*/ 285867 w 1083502"/>
                  <a:gd name="connsiteY3527" fmla="*/ 962279 h 1105118"/>
                  <a:gd name="connsiteX3528" fmla="*/ 287657 w 1083502"/>
                  <a:gd name="connsiteY3528" fmla="*/ 961817 h 1105118"/>
                  <a:gd name="connsiteX3529" fmla="*/ 289397 w 1083502"/>
                  <a:gd name="connsiteY3529" fmla="*/ 961567 h 1105118"/>
                  <a:gd name="connsiteX3530" fmla="*/ 291607 w 1083502"/>
                  <a:gd name="connsiteY3530" fmla="*/ 961429 h 1105118"/>
                  <a:gd name="connsiteX3531" fmla="*/ 294719 w 1083502"/>
                  <a:gd name="connsiteY3531" fmla="*/ 961288 h 1105118"/>
                  <a:gd name="connsiteX3532" fmla="*/ 296827 w 1083502"/>
                  <a:gd name="connsiteY3532" fmla="*/ 961265 h 1105118"/>
                  <a:gd name="connsiteX3533" fmla="*/ 298859 w 1083502"/>
                  <a:gd name="connsiteY3533" fmla="*/ 961229 h 1105118"/>
                  <a:gd name="connsiteX3534" fmla="*/ 300789 w 1083502"/>
                  <a:gd name="connsiteY3534" fmla="*/ 961027 h 1105118"/>
                  <a:gd name="connsiteX3535" fmla="*/ 302466 w 1083502"/>
                  <a:gd name="connsiteY3535" fmla="*/ 960641 h 1105118"/>
                  <a:gd name="connsiteX3536" fmla="*/ 304688 w 1083502"/>
                  <a:gd name="connsiteY3536" fmla="*/ 960485 h 1105118"/>
                  <a:gd name="connsiteX3537" fmla="*/ 306377 w 1083502"/>
                  <a:gd name="connsiteY3537" fmla="*/ 960716 h 1105118"/>
                  <a:gd name="connsiteX3538" fmla="*/ 308460 w 1083502"/>
                  <a:gd name="connsiteY3538" fmla="*/ 961105 h 1105118"/>
                  <a:gd name="connsiteX3539" fmla="*/ 310797 w 1083502"/>
                  <a:gd name="connsiteY3539" fmla="*/ 962135 h 1105118"/>
                  <a:gd name="connsiteX3540" fmla="*/ 312943 w 1083502"/>
                  <a:gd name="connsiteY3540" fmla="*/ 963057 h 1105118"/>
                  <a:gd name="connsiteX3541" fmla="*/ 315115 w 1083502"/>
                  <a:gd name="connsiteY3541" fmla="*/ 963746 h 1105118"/>
                  <a:gd name="connsiteX3542" fmla="*/ 316702 w 1083502"/>
                  <a:gd name="connsiteY3542" fmla="*/ 963715 h 1105118"/>
                  <a:gd name="connsiteX3543" fmla="*/ 318315 w 1083502"/>
                  <a:gd name="connsiteY3543" fmla="*/ 963261 h 1105118"/>
                  <a:gd name="connsiteX3544" fmla="*/ 319992 w 1083502"/>
                  <a:gd name="connsiteY3544" fmla="*/ 962315 h 1105118"/>
                  <a:gd name="connsiteX3545" fmla="*/ 321579 w 1083502"/>
                  <a:gd name="connsiteY3545" fmla="*/ 961050 h 1105118"/>
                  <a:gd name="connsiteX3546" fmla="*/ 322379 w 1083502"/>
                  <a:gd name="connsiteY3546" fmla="*/ 960132 h 1105118"/>
                  <a:gd name="connsiteX3547" fmla="*/ 323992 w 1083502"/>
                  <a:gd name="connsiteY3547" fmla="*/ 961458 h 1105118"/>
                  <a:gd name="connsiteX3548" fmla="*/ 324424 w 1083502"/>
                  <a:gd name="connsiteY3548" fmla="*/ 961622 h 1105118"/>
                  <a:gd name="connsiteX3549" fmla="*/ 327739 w 1083502"/>
                  <a:gd name="connsiteY3549" fmla="*/ 961916 h 1105118"/>
                  <a:gd name="connsiteX3550" fmla="*/ 331854 w 1083502"/>
                  <a:gd name="connsiteY3550" fmla="*/ 965252 h 1105118"/>
                  <a:gd name="connsiteX3551" fmla="*/ 334343 w 1083502"/>
                  <a:gd name="connsiteY3551" fmla="*/ 964296 h 1105118"/>
                  <a:gd name="connsiteX3552" fmla="*/ 336451 w 1083502"/>
                  <a:gd name="connsiteY3552" fmla="*/ 965230 h 1105118"/>
                  <a:gd name="connsiteX3553" fmla="*/ 337911 w 1083502"/>
                  <a:gd name="connsiteY3553" fmla="*/ 965076 h 1105118"/>
                  <a:gd name="connsiteX3554" fmla="*/ 343411 w 1083502"/>
                  <a:gd name="connsiteY3554" fmla="*/ 967610 h 1105118"/>
                  <a:gd name="connsiteX3555" fmla="*/ 351272 w 1083502"/>
                  <a:gd name="connsiteY3555" fmla="*/ 975539 h 1105118"/>
                  <a:gd name="connsiteX3556" fmla="*/ 354904 w 1083502"/>
                  <a:gd name="connsiteY3556" fmla="*/ 976827 h 1105118"/>
                  <a:gd name="connsiteX3557" fmla="*/ 361165 w 1083502"/>
                  <a:gd name="connsiteY3557" fmla="*/ 976602 h 1105118"/>
                  <a:gd name="connsiteX3558" fmla="*/ 361584 w 1083502"/>
                  <a:gd name="connsiteY3558" fmla="*/ 976352 h 1105118"/>
                  <a:gd name="connsiteX3559" fmla="*/ 362422 w 1083502"/>
                  <a:gd name="connsiteY3559" fmla="*/ 975823 h 1105118"/>
                  <a:gd name="connsiteX3560" fmla="*/ 363146 w 1083502"/>
                  <a:gd name="connsiteY3560" fmla="*/ 975581 h 1105118"/>
                  <a:gd name="connsiteX3561" fmla="*/ 363654 w 1083502"/>
                  <a:gd name="connsiteY3561" fmla="*/ 975386 h 1105118"/>
                  <a:gd name="connsiteX3562" fmla="*/ 364277 w 1083502"/>
                  <a:gd name="connsiteY3562" fmla="*/ 975279 h 1105118"/>
                  <a:gd name="connsiteX3563" fmla="*/ 366296 w 1083502"/>
                  <a:gd name="connsiteY3563" fmla="*/ 974827 h 1105118"/>
                  <a:gd name="connsiteX3564" fmla="*/ 372176 w 1083502"/>
                  <a:gd name="connsiteY3564" fmla="*/ 974069 h 1105118"/>
                  <a:gd name="connsiteX3565" fmla="*/ 374957 w 1083502"/>
                  <a:gd name="connsiteY3565" fmla="*/ 971282 h 1105118"/>
                  <a:gd name="connsiteX3566" fmla="*/ 375796 w 1083502"/>
                  <a:gd name="connsiteY3566" fmla="*/ 971196 h 1105118"/>
                  <a:gd name="connsiteX3567" fmla="*/ 378031 w 1083502"/>
                  <a:gd name="connsiteY3567" fmla="*/ 972525 h 1105118"/>
                  <a:gd name="connsiteX3568" fmla="*/ 380787 w 1083502"/>
                  <a:gd name="connsiteY3568" fmla="*/ 976493 h 1105118"/>
                  <a:gd name="connsiteX3569" fmla="*/ 379898 w 1083502"/>
                  <a:gd name="connsiteY3569" fmla="*/ 981384 h 1105118"/>
                  <a:gd name="connsiteX3570" fmla="*/ 381434 w 1083502"/>
                  <a:gd name="connsiteY3570" fmla="*/ 986665 h 1105118"/>
                  <a:gd name="connsiteX3571" fmla="*/ 383047 w 1083502"/>
                  <a:gd name="connsiteY3571" fmla="*/ 987522 h 1105118"/>
                  <a:gd name="connsiteX3572" fmla="*/ 385054 w 1083502"/>
                  <a:gd name="connsiteY3572" fmla="*/ 987860 h 1105118"/>
                  <a:gd name="connsiteX3573" fmla="*/ 386133 w 1083502"/>
                  <a:gd name="connsiteY3573" fmla="*/ 987822 h 1105118"/>
                  <a:gd name="connsiteX3574" fmla="*/ 390744 w 1083502"/>
                  <a:gd name="connsiteY3574" fmla="*/ 986900 h 1105118"/>
                  <a:gd name="connsiteX3575" fmla="*/ 393576 w 1083502"/>
                  <a:gd name="connsiteY3575" fmla="*/ 987824 h 1105118"/>
                  <a:gd name="connsiteX3576" fmla="*/ 395074 w 1083502"/>
                  <a:gd name="connsiteY3576" fmla="*/ 986084 h 1105118"/>
                  <a:gd name="connsiteX3577" fmla="*/ 399240 w 1083502"/>
                  <a:gd name="connsiteY3577" fmla="*/ 986013 h 1105118"/>
                  <a:gd name="connsiteX3578" fmla="*/ 400903 w 1083502"/>
                  <a:gd name="connsiteY3578" fmla="*/ 985047 h 1105118"/>
                  <a:gd name="connsiteX3579" fmla="*/ 404091 w 1083502"/>
                  <a:gd name="connsiteY3579" fmla="*/ 989089 h 1105118"/>
                  <a:gd name="connsiteX3580" fmla="*/ 403647 w 1083502"/>
                  <a:gd name="connsiteY3580" fmla="*/ 992444 h 1105118"/>
                  <a:gd name="connsiteX3581" fmla="*/ 405082 w 1083502"/>
                  <a:gd name="connsiteY3581" fmla="*/ 993568 h 1105118"/>
                  <a:gd name="connsiteX3582" fmla="*/ 406111 w 1083502"/>
                  <a:gd name="connsiteY3582" fmla="*/ 993495 h 1105118"/>
                  <a:gd name="connsiteX3583" fmla="*/ 409222 w 1083502"/>
                  <a:gd name="connsiteY3583" fmla="*/ 994195 h 1105118"/>
                  <a:gd name="connsiteX3584" fmla="*/ 413337 w 1083502"/>
                  <a:gd name="connsiteY3584" fmla="*/ 997825 h 1105118"/>
                  <a:gd name="connsiteX3585" fmla="*/ 416245 w 1083502"/>
                  <a:gd name="connsiteY3585" fmla="*/ 998436 h 1105118"/>
                  <a:gd name="connsiteX3586" fmla="*/ 416778 w 1083502"/>
                  <a:gd name="connsiteY3586" fmla="*/ 998067 h 1105118"/>
                  <a:gd name="connsiteX3587" fmla="*/ 418303 w 1083502"/>
                  <a:gd name="connsiteY3587" fmla="*/ 997451 h 1105118"/>
                  <a:gd name="connsiteX3588" fmla="*/ 420385 w 1083502"/>
                  <a:gd name="connsiteY3588" fmla="*/ 996491 h 1105118"/>
                  <a:gd name="connsiteX3589" fmla="*/ 422836 w 1083502"/>
                  <a:gd name="connsiteY3589" fmla="*/ 995531 h 1105118"/>
                  <a:gd name="connsiteX3590" fmla="*/ 424830 w 1083502"/>
                  <a:gd name="connsiteY3590" fmla="*/ 994657 h 1105118"/>
                  <a:gd name="connsiteX3591" fmla="*/ 426977 w 1083502"/>
                  <a:gd name="connsiteY3591" fmla="*/ 993841 h 1105118"/>
                  <a:gd name="connsiteX3592" fmla="*/ 428615 w 1083502"/>
                  <a:gd name="connsiteY3592" fmla="*/ 993041 h 1105118"/>
                  <a:gd name="connsiteX3593" fmla="*/ 429682 w 1083502"/>
                  <a:gd name="connsiteY3593" fmla="*/ 991883 h 1105118"/>
                  <a:gd name="connsiteX3594" fmla="*/ 430406 w 1083502"/>
                  <a:gd name="connsiteY3594" fmla="*/ 991087 h 1105118"/>
                  <a:gd name="connsiteX3595" fmla="*/ 431345 w 1083502"/>
                  <a:gd name="connsiteY3595" fmla="*/ 990550 h 1105118"/>
                  <a:gd name="connsiteX3596" fmla="*/ 432145 w 1083502"/>
                  <a:gd name="connsiteY3596" fmla="*/ 990467 h 1105118"/>
                  <a:gd name="connsiteX3597" fmla="*/ 432971 w 1083502"/>
                  <a:gd name="connsiteY3597" fmla="*/ 990734 h 1105118"/>
                  <a:gd name="connsiteX3598" fmla="*/ 434241 w 1083502"/>
                  <a:gd name="connsiteY3598" fmla="*/ 991337 h 1105118"/>
                  <a:gd name="connsiteX3599" fmla="*/ 435752 w 1083502"/>
                  <a:gd name="connsiteY3599" fmla="*/ 991986 h 1105118"/>
                  <a:gd name="connsiteX3600" fmla="*/ 436070 w 1083502"/>
                  <a:gd name="connsiteY3600" fmla="*/ 992544 h 1105118"/>
                  <a:gd name="connsiteX3601" fmla="*/ 436413 w 1083502"/>
                  <a:gd name="connsiteY3601" fmla="*/ 993665 h 1105118"/>
                  <a:gd name="connsiteX3602" fmla="*/ 436819 w 1083502"/>
                  <a:gd name="connsiteY3602" fmla="*/ 995190 h 1105118"/>
                  <a:gd name="connsiteX3603" fmla="*/ 437391 w 1083502"/>
                  <a:gd name="connsiteY3603" fmla="*/ 995148 h 1105118"/>
                  <a:gd name="connsiteX3604" fmla="*/ 438457 w 1083502"/>
                  <a:gd name="connsiteY3604" fmla="*/ 995103 h 1105118"/>
                  <a:gd name="connsiteX3605" fmla="*/ 439778 w 1083502"/>
                  <a:gd name="connsiteY3605" fmla="*/ 995084 h 1105118"/>
                  <a:gd name="connsiteX3606" fmla="*/ 441378 w 1083502"/>
                  <a:gd name="connsiteY3606" fmla="*/ 995035 h 1105118"/>
                  <a:gd name="connsiteX3607" fmla="*/ 442953 w 1083502"/>
                  <a:gd name="connsiteY3607" fmla="*/ 995155 h 1105118"/>
                  <a:gd name="connsiteX3608" fmla="*/ 443918 w 1083502"/>
                  <a:gd name="connsiteY3608" fmla="*/ 995293 h 1105118"/>
                  <a:gd name="connsiteX3609" fmla="*/ 445315 w 1083502"/>
                  <a:gd name="connsiteY3609" fmla="*/ 995334 h 1105118"/>
                  <a:gd name="connsiteX3610" fmla="*/ 446420 w 1083502"/>
                  <a:gd name="connsiteY3610" fmla="*/ 994968 h 1105118"/>
                  <a:gd name="connsiteX3611" fmla="*/ 447043 w 1083502"/>
                  <a:gd name="connsiteY3611" fmla="*/ 994993 h 1105118"/>
                  <a:gd name="connsiteX3612" fmla="*/ 448694 w 1083502"/>
                  <a:gd name="connsiteY3612" fmla="*/ 995247 h 1105118"/>
                  <a:gd name="connsiteX3613" fmla="*/ 449887 w 1083502"/>
                  <a:gd name="connsiteY3613" fmla="*/ 995531 h 1105118"/>
                  <a:gd name="connsiteX3614" fmla="*/ 450561 w 1083502"/>
                  <a:gd name="connsiteY3614" fmla="*/ 996375 h 1105118"/>
                  <a:gd name="connsiteX3615" fmla="*/ 451284 w 1083502"/>
                  <a:gd name="connsiteY3615" fmla="*/ 997678 h 1105118"/>
                  <a:gd name="connsiteX3616" fmla="*/ 451907 w 1083502"/>
                  <a:gd name="connsiteY3616" fmla="*/ 998834 h 1105118"/>
                  <a:gd name="connsiteX3617" fmla="*/ 452770 w 1083502"/>
                  <a:gd name="connsiteY3617" fmla="*/ 1000086 h 1105118"/>
                  <a:gd name="connsiteX3618" fmla="*/ 453583 w 1083502"/>
                  <a:gd name="connsiteY3618" fmla="*/ 1001416 h 1105118"/>
                  <a:gd name="connsiteX3619" fmla="*/ 453901 w 1083502"/>
                  <a:gd name="connsiteY3619" fmla="*/ 1002071 h 1105118"/>
                  <a:gd name="connsiteX3620" fmla="*/ 453850 w 1083502"/>
                  <a:gd name="connsiteY3620" fmla="*/ 1002603 h 1105118"/>
                  <a:gd name="connsiteX3621" fmla="*/ 453761 w 1083502"/>
                  <a:gd name="connsiteY3621" fmla="*/ 1003744 h 1105118"/>
                  <a:gd name="connsiteX3622" fmla="*/ 453888 w 1083502"/>
                  <a:gd name="connsiteY3622" fmla="*/ 1004187 h 1105118"/>
                  <a:gd name="connsiteX3623" fmla="*/ 454117 w 1083502"/>
                  <a:gd name="connsiteY3623" fmla="*/ 1005374 h 1105118"/>
                  <a:gd name="connsiteX3624" fmla="*/ 454498 w 1083502"/>
                  <a:gd name="connsiteY3624" fmla="*/ 1005818 h 1105118"/>
                  <a:gd name="connsiteX3625" fmla="*/ 454701 w 1083502"/>
                  <a:gd name="connsiteY3625" fmla="*/ 1007131 h 1105118"/>
                  <a:gd name="connsiteX3626" fmla="*/ 454548 w 1083502"/>
                  <a:gd name="connsiteY3626" fmla="*/ 1007876 h 1105118"/>
                  <a:gd name="connsiteX3627" fmla="*/ 455056 w 1083502"/>
                  <a:gd name="connsiteY3627" fmla="*/ 1008913 h 1105118"/>
                  <a:gd name="connsiteX3628" fmla="*/ 455818 w 1083502"/>
                  <a:gd name="connsiteY3628" fmla="*/ 1009898 h 1105118"/>
                  <a:gd name="connsiteX3629" fmla="*/ 456149 w 1083502"/>
                  <a:gd name="connsiteY3629" fmla="*/ 1010797 h 1105118"/>
                  <a:gd name="connsiteX3630" fmla="*/ 456364 w 1083502"/>
                  <a:gd name="connsiteY3630" fmla="*/ 1011898 h 1105118"/>
                  <a:gd name="connsiteX3631" fmla="*/ 456428 w 1083502"/>
                  <a:gd name="connsiteY3631" fmla="*/ 1012952 h 1105118"/>
                  <a:gd name="connsiteX3632" fmla="*/ 456377 w 1083502"/>
                  <a:gd name="connsiteY3632" fmla="*/ 1014422 h 1105118"/>
                  <a:gd name="connsiteX3633" fmla="*/ 456656 w 1083502"/>
                  <a:gd name="connsiteY3633" fmla="*/ 1015068 h 1105118"/>
                  <a:gd name="connsiteX3634" fmla="*/ 457901 w 1083502"/>
                  <a:gd name="connsiteY3634" fmla="*/ 1015755 h 1105118"/>
                  <a:gd name="connsiteX3635" fmla="*/ 458790 w 1083502"/>
                  <a:gd name="connsiteY3635" fmla="*/ 1016166 h 1105118"/>
                  <a:gd name="connsiteX3636" fmla="*/ 459654 w 1083502"/>
                  <a:gd name="connsiteY3636" fmla="*/ 1016764 h 1105118"/>
                  <a:gd name="connsiteX3637" fmla="*/ 460403 w 1083502"/>
                  <a:gd name="connsiteY3637" fmla="*/ 1017157 h 1105118"/>
                  <a:gd name="connsiteX3638" fmla="*/ 461025 w 1083502"/>
                  <a:gd name="connsiteY3638" fmla="*/ 1017550 h 1105118"/>
                  <a:gd name="connsiteX3639" fmla="*/ 461571 w 1083502"/>
                  <a:gd name="connsiteY3639" fmla="*/ 1018298 h 1105118"/>
                  <a:gd name="connsiteX3640" fmla="*/ 462257 w 1083502"/>
                  <a:gd name="connsiteY3640" fmla="*/ 1019101 h 1105118"/>
                  <a:gd name="connsiteX3641" fmla="*/ 463019 w 1083502"/>
                  <a:gd name="connsiteY3641" fmla="*/ 1019544 h 1105118"/>
                  <a:gd name="connsiteX3642" fmla="*/ 463667 w 1083502"/>
                  <a:gd name="connsiteY3642" fmla="*/ 1020023 h 1105118"/>
                  <a:gd name="connsiteX3643" fmla="*/ 464289 w 1083502"/>
                  <a:gd name="connsiteY3643" fmla="*/ 1021281 h 1105118"/>
                  <a:gd name="connsiteX3644" fmla="*/ 464594 w 1083502"/>
                  <a:gd name="connsiteY3644" fmla="*/ 1022025 h 1105118"/>
                  <a:gd name="connsiteX3645" fmla="*/ 465305 w 1083502"/>
                  <a:gd name="connsiteY3645" fmla="*/ 1023065 h 1105118"/>
                  <a:gd name="connsiteX3646" fmla="*/ 465762 w 1083502"/>
                  <a:gd name="connsiteY3646" fmla="*/ 1023685 h 1105118"/>
                  <a:gd name="connsiteX3647" fmla="*/ 466486 w 1083502"/>
                  <a:gd name="connsiteY3647" fmla="*/ 1024087 h 1105118"/>
                  <a:gd name="connsiteX3648" fmla="*/ 467439 w 1083502"/>
                  <a:gd name="connsiteY3648" fmla="*/ 1024059 h 1105118"/>
                  <a:gd name="connsiteX3649" fmla="*/ 468125 w 1083502"/>
                  <a:gd name="connsiteY3649" fmla="*/ 1023208 h 1105118"/>
                  <a:gd name="connsiteX3650" fmla="*/ 469026 w 1083502"/>
                  <a:gd name="connsiteY3650" fmla="*/ 1022815 h 1105118"/>
                  <a:gd name="connsiteX3651" fmla="*/ 470588 w 1083502"/>
                  <a:gd name="connsiteY3651" fmla="*/ 1023927 h 1105118"/>
                  <a:gd name="connsiteX3652" fmla="*/ 472290 w 1083502"/>
                  <a:gd name="connsiteY3652" fmla="*/ 1024494 h 1105118"/>
                  <a:gd name="connsiteX3653" fmla="*/ 473332 w 1083502"/>
                  <a:gd name="connsiteY3653" fmla="*/ 1025330 h 1105118"/>
                  <a:gd name="connsiteX3654" fmla="*/ 474183 w 1083502"/>
                  <a:gd name="connsiteY3654" fmla="*/ 1025859 h 1105118"/>
                  <a:gd name="connsiteX3655" fmla="*/ 475224 w 1083502"/>
                  <a:gd name="connsiteY3655" fmla="*/ 1026332 h 1105118"/>
                  <a:gd name="connsiteX3656" fmla="*/ 475732 w 1083502"/>
                  <a:gd name="connsiteY3656" fmla="*/ 1026662 h 1105118"/>
                  <a:gd name="connsiteX3657" fmla="*/ 476583 w 1083502"/>
                  <a:gd name="connsiteY3657" fmla="*/ 1027516 h 1105118"/>
                  <a:gd name="connsiteX3658" fmla="*/ 477523 w 1083502"/>
                  <a:gd name="connsiteY3658" fmla="*/ 1028303 h 1105118"/>
                  <a:gd name="connsiteX3659" fmla="*/ 478043 w 1083502"/>
                  <a:gd name="connsiteY3659" fmla="*/ 1028984 h 1105118"/>
                  <a:gd name="connsiteX3660" fmla="*/ 478653 w 1083502"/>
                  <a:gd name="connsiteY3660" fmla="*/ 1029835 h 1105118"/>
                  <a:gd name="connsiteX3661" fmla="*/ 478843 w 1083502"/>
                  <a:gd name="connsiteY3661" fmla="*/ 1030461 h 1105118"/>
                  <a:gd name="connsiteX3662" fmla="*/ 479085 w 1083502"/>
                  <a:gd name="connsiteY3662" fmla="*/ 1030919 h 1105118"/>
                  <a:gd name="connsiteX3663" fmla="*/ 479910 w 1083502"/>
                  <a:gd name="connsiteY3663" fmla="*/ 1031093 h 1105118"/>
                  <a:gd name="connsiteX3664" fmla="*/ 480888 w 1083502"/>
                  <a:gd name="connsiteY3664" fmla="*/ 1030743 h 1105118"/>
                  <a:gd name="connsiteX3665" fmla="*/ 481752 w 1083502"/>
                  <a:gd name="connsiteY3665" fmla="*/ 1030291 h 1105118"/>
                  <a:gd name="connsiteX3666" fmla="*/ 482628 w 1083502"/>
                  <a:gd name="connsiteY3666" fmla="*/ 1030663 h 1105118"/>
                  <a:gd name="connsiteX3667" fmla="*/ 483428 w 1083502"/>
                  <a:gd name="connsiteY3667" fmla="*/ 1031301 h 1105118"/>
                  <a:gd name="connsiteX3668" fmla="*/ 484597 w 1083502"/>
                  <a:gd name="connsiteY3668" fmla="*/ 1031764 h 1105118"/>
                  <a:gd name="connsiteX3669" fmla="*/ 485752 w 1083502"/>
                  <a:gd name="connsiteY3669" fmla="*/ 1032024 h 1105118"/>
                  <a:gd name="connsiteX3670" fmla="*/ 487073 w 1083502"/>
                  <a:gd name="connsiteY3670" fmla="*/ 1032047 h 1105118"/>
                  <a:gd name="connsiteX3671" fmla="*/ 488495 w 1083502"/>
                  <a:gd name="connsiteY3671" fmla="*/ 1031585 h 1105118"/>
                  <a:gd name="connsiteX3672" fmla="*/ 489791 w 1083502"/>
                  <a:gd name="connsiteY3672" fmla="*/ 1031507 h 1105118"/>
                  <a:gd name="connsiteX3673" fmla="*/ 491048 w 1083502"/>
                  <a:gd name="connsiteY3673" fmla="*/ 1031921 h 1105118"/>
                  <a:gd name="connsiteX3674" fmla="*/ 492039 w 1083502"/>
                  <a:gd name="connsiteY3674" fmla="*/ 1032451 h 1105118"/>
                  <a:gd name="connsiteX3675" fmla="*/ 492534 w 1083502"/>
                  <a:gd name="connsiteY3675" fmla="*/ 1032827 h 1105118"/>
                  <a:gd name="connsiteX3676" fmla="*/ 492877 w 1083502"/>
                  <a:gd name="connsiteY3676" fmla="*/ 1033106 h 1105118"/>
                  <a:gd name="connsiteX3677" fmla="*/ 493728 w 1083502"/>
                  <a:gd name="connsiteY3677" fmla="*/ 1033800 h 1105118"/>
                  <a:gd name="connsiteX3678" fmla="*/ 493448 w 1083502"/>
                  <a:gd name="connsiteY3678" fmla="*/ 1035254 h 1105118"/>
                  <a:gd name="connsiteX3679" fmla="*/ 493360 w 1083502"/>
                  <a:gd name="connsiteY3679" fmla="*/ 1036066 h 1105118"/>
                  <a:gd name="connsiteX3680" fmla="*/ 493055 w 1083502"/>
                  <a:gd name="connsiteY3680" fmla="*/ 1037726 h 1105118"/>
                  <a:gd name="connsiteX3681" fmla="*/ 492585 w 1083502"/>
                  <a:gd name="connsiteY3681" fmla="*/ 1038873 h 1105118"/>
                  <a:gd name="connsiteX3682" fmla="*/ 492166 w 1083502"/>
                  <a:gd name="connsiteY3682" fmla="*/ 1039887 h 1105118"/>
                  <a:gd name="connsiteX3683" fmla="*/ 491810 w 1083502"/>
                  <a:gd name="connsiteY3683" fmla="*/ 1040918 h 1105118"/>
                  <a:gd name="connsiteX3684" fmla="*/ 491912 w 1083502"/>
                  <a:gd name="connsiteY3684" fmla="*/ 1041952 h 1105118"/>
                  <a:gd name="connsiteX3685" fmla="*/ 491696 w 1083502"/>
                  <a:gd name="connsiteY3685" fmla="*/ 1042832 h 1105118"/>
                  <a:gd name="connsiteX3686" fmla="*/ 491518 w 1083502"/>
                  <a:gd name="connsiteY3686" fmla="*/ 1043727 h 1105118"/>
                  <a:gd name="connsiteX3687" fmla="*/ 491505 w 1083502"/>
                  <a:gd name="connsiteY3687" fmla="*/ 1044473 h 1105118"/>
                  <a:gd name="connsiteX3688" fmla="*/ 491480 w 1083502"/>
                  <a:gd name="connsiteY3688" fmla="*/ 1045236 h 1105118"/>
                  <a:gd name="connsiteX3689" fmla="*/ 491404 w 1083502"/>
                  <a:gd name="connsiteY3689" fmla="*/ 1045920 h 1105118"/>
                  <a:gd name="connsiteX3690" fmla="*/ 491709 w 1083502"/>
                  <a:gd name="connsiteY3690" fmla="*/ 1046832 h 1105118"/>
                  <a:gd name="connsiteX3691" fmla="*/ 491772 w 1083502"/>
                  <a:gd name="connsiteY3691" fmla="*/ 1047856 h 1105118"/>
                  <a:gd name="connsiteX3692" fmla="*/ 491683 w 1083502"/>
                  <a:gd name="connsiteY3692" fmla="*/ 1048389 h 1105118"/>
                  <a:gd name="connsiteX3693" fmla="*/ 491709 w 1083502"/>
                  <a:gd name="connsiteY3693" fmla="*/ 1050312 h 1105118"/>
                  <a:gd name="connsiteX3694" fmla="*/ 491810 w 1083502"/>
                  <a:gd name="connsiteY3694" fmla="*/ 1050923 h 1105118"/>
                  <a:gd name="connsiteX3695" fmla="*/ 492547 w 1083502"/>
                  <a:gd name="connsiteY3695" fmla="*/ 1051545 h 1105118"/>
                  <a:gd name="connsiteX3696" fmla="*/ 492902 w 1083502"/>
                  <a:gd name="connsiteY3696" fmla="*/ 1052213 h 1105118"/>
                  <a:gd name="connsiteX3697" fmla="*/ 493817 w 1083502"/>
                  <a:gd name="connsiteY3697" fmla="*/ 1054034 h 1105118"/>
                  <a:gd name="connsiteX3698" fmla="*/ 494045 w 1083502"/>
                  <a:gd name="connsiteY3698" fmla="*/ 1054692 h 1105118"/>
                  <a:gd name="connsiteX3699" fmla="*/ 494058 w 1083502"/>
                  <a:gd name="connsiteY3699" fmla="*/ 1055989 h 1105118"/>
                  <a:gd name="connsiteX3700" fmla="*/ 493931 w 1083502"/>
                  <a:gd name="connsiteY3700" fmla="*/ 1056947 h 1105118"/>
                  <a:gd name="connsiteX3701" fmla="*/ 494020 w 1083502"/>
                  <a:gd name="connsiteY3701" fmla="*/ 1057806 h 1105118"/>
                  <a:gd name="connsiteX3702" fmla="*/ 494122 w 1083502"/>
                  <a:gd name="connsiteY3702" fmla="*/ 1058513 h 1105118"/>
                  <a:gd name="connsiteX3703" fmla="*/ 494299 w 1083502"/>
                  <a:gd name="connsiteY3703" fmla="*/ 1059181 h 1105118"/>
                  <a:gd name="connsiteX3704" fmla="*/ 494769 w 1083502"/>
                  <a:gd name="connsiteY3704" fmla="*/ 1059473 h 1105118"/>
                  <a:gd name="connsiteX3705" fmla="*/ 495620 w 1083502"/>
                  <a:gd name="connsiteY3705" fmla="*/ 1059592 h 1105118"/>
                  <a:gd name="connsiteX3706" fmla="*/ 496547 w 1083502"/>
                  <a:gd name="connsiteY3706" fmla="*/ 1059544 h 1105118"/>
                  <a:gd name="connsiteX3707" fmla="*/ 496966 w 1083502"/>
                  <a:gd name="connsiteY3707" fmla="*/ 1060105 h 1105118"/>
                  <a:gd name="connsiteX3708" fmla="*/ 499621 w 1083502"/>
                  <a:gd name="connsiteY3708" fmla="*/ 1062366 h 1105118"/>
                  <a:gd name="connsiteX3709" fmla="*/ 500141 w 1083502"/>
                  <a:gd name="connsiteY3709" fmla="*/ 1063307 h 1105118"/>
                  <a:gd name="connsiteX3710" fmla="*/ 500434 w 1083502"/>
                  <a:gd name="connsiteY3710" fmla="*/ 1064315 h 1105118"/>
                  <a:gd name="connsiteX3711" fmla="*/ 501195 w 1083502"/>
                  <a:gd name="connsiteY3711" fmla="*/ 1065555 h 1105118"/>
                  <a:gd name="connsiteX3712" fmla="*/ 501869 w 1083502"/>
                  <a:gd name="connsiteY3712" fmla="*/ 1066087 h 1105118"/>
                  <a:gd name="connsiteX3713" fmla="*/ 502707 w 1083502"/>
                  <a:gd name="connsiteY3713" fmla="*/ 1066293 h 1105118"/>
                  <a:gd name="connsiteX3714" fmla="*/ 503202 w 1083502"/>
                  <a:gd name="connsiteY3714" fmla="*/ 1066389 h 1105118"/>
                  <a:gd name="connsiteX3715" fmla="*/ 503862 w 1083502"/>
                  <a:gd name="connsiteY3715" fmla="*/ 1066980 h 1105118"/>
                  <a:gd name="connsiteX3716" fmla="*/ 504663 w 1083502"/>
                  <a:gd name="connsiteY3716" fmla="*/ 1067526 h 1105118"/>
                  <a:gd name="connsiteX3717" fmla="*/ 505247 w 1083502"/>
                  <a:gd name="connsiteY3717" fmla="*/ 1067761 h 1105118"/>
                  <a:gd name="connsiteX3718" fmla="*/ 505958 w 1083502"/>
                  <a:gd name="connsiteY3718" fmla="*/ 1067789 h 1105118"/>
                  <a:gd name="connsiteX3719" fmla="*/ 506847 w 1083502"/>
                  <a:gd name="connsiteY3719" fmla="*/ 1067754 h 1105118"/>
                  <a:gd name="connsiteX3720" fmla="*/ 507914 w 1083502"/>
                  <a:gd name="connsiteY3720" fmla="*/ 1067532 h 1105118"/>
                  <a:gd name="connsiteX3721" fmla="*/ 508854 w 1083502"/>
                  <a:gd name="connsiteY3721" fmla="*/ 1067137 h 1105118"/>
                  <a:gd name="connsiteX3722" fmla="*/ 509768 w 1083502"/>
                  <a:gd name="connsiteY3722" fmla="*/ 1066607 h 1105118"/>
                  <a:gd name="connsiteX3723" fmla="*/ 510174 w 1083502"/>
                  <a:gd name="connsiteY3723" fmla="*/ 1066387 h 1105118"/>
                  <a:gd name="connsiteX3724" fmla="*/ 510936 w 1083502"/>
                  <a:gd name="connsiteY3724" fmla="*/ 1066505 h 1105118"/>
                  <a:gd name="connsiteX3725" fmla="*/ 511571 w 1083502"/>
                  <a:gd name="connsiteY3725" fmla="*/ 1066729 h 1105118"/>
                  <a:gd name="connsiteX3726" fmla="*/ 512448 w 1083502"/>
                  <a:gd name="connsiteY3726" fmla="*/ 1067272 h 1105118"/>
                  <a:gd name="connsiteX3727" fmla="*/ 513235 w 1083502"/>
                  <a:gd name="connsiteY3727" fmla="*/ 1068116 h 1105118"/>
                  <a:gd name="connsiteX3728" fmla="*/ 513248 w 1083502"/>
                  <a:gd name="connsiteY3728" fmla="*/ 1068862 h 1105118"/>
                  <a:gd name="connsiteX3729" fmla="*/ 512892 w 1083502"/>
                  <a:gd name="connsiteY3729" fmla="*/ 1069433 h 1105118"/>
                  <a:gd name="connsiteX3730" fmla="*/ 512575 w 1083502"/>
                  <a:gd name="connsiteY3730" fmla="*/ 1069847 h 1105118"/>
                  <a:gd name="connsiteX3731" fmla="*/ 512105 w 1083502"/>
                  <a:gd name="connsiteY3731" fmla="*/ 1070194 h 1105118"/>
                  <a:gd name="connsiteX3732" fmla="*/ 509603 w 1083502"/>
                  <a:gd name="connsiteY3732" fmla="*/ 1071484 h 1105118"/>
                  <a:gd name="connsiteX3733" fmla="*/ 509666 w 1083502"/>
                  <a:gd name="connsiteY3733" fmla="*/ 1071988 h 1105118"/>
                  <a:gd name="connsiteX3734" fmla="*/ 511584 w 1083502"/>
                  <a:gd name="connsiteY3734" fmla="*/ 1076092 h 1105118"/>
                  <a:gd name="connsiteX3735" fmla="*/ 509425 w 1083502"/>
                  <a:gd name="connsiteY3735" fmla="*/ 1078323 h 1105118"/>
                  <a:gd name="connsiteX3736" fmla="*/ 509412 w 1083502"/>
                  <a:gd name="connsiteY3736" fmla="*/ 1078882 h 1105118"/>
                  <a:gd name="connsiteX3737" fmla="*/ 509425 w 1083502"/>
                  <a:gd name="connsiteY3737" fmla="*/ 1079396 h 1105118"/>
                  <a:gd name="connsiteX3738" fmla="*/ 509108 w 1083502"/>
                  <a:gd name="connsiteY3738" fmla="*/ 1080103 h 1105118"/>
                  <a:gd name="connsiteX3739" fmla="*/ 508231 w 1083502"/>
                  <a:gd name="connsiteY3739" fmla="*/ 1082588 h 1105118"/>
                  <a:gd name="connsiteX3740" fmla="*/ 510708 w 1083502"/>
                  <a:gd name="connsiteY3740" fmla="*/ 1085359 h 1105118"/>
                  <a:gd name="connsiteX3741" fmla="*/ 509019 w 1083502"/>
                  <a:gd name="connsiteY3741" fmla="*/ 1087076 h 1105118"/>
                  <a:gd name="connsiteX3742" fmla="*/ 509298 w 1083502"/>
                  <a:gd name="connsiteY3742" fmla="*/ 1089167 h 1105118"/>
                  <a:gd name="connsiteX3743" fmla="*/ 514480 w 1083502"/>
                  <a:gd name="connsiteY3743" fmla="*/ 1093581 h 1105118"/>
                  <a:gd name="connsiteX3744" fmla="*/ 515559 w 1083502"/>
                  <a:gd name="connsiteY3744" fmla="*/ 1094715 h 1105118"/>
                  <a:gd name="connsiteX3745" fmla="*/ 516067 w 1083502"/>
                  <a:gd name="connsiteY3745" fmla="*/ 1095491 h 1105118"/>
                  <a:gd name="connsiteX3746" fmla="*/ 516512 w 1083502"/>
                  <a:gd name="connsiteY3746" fmla="*/ 1096371 h 1105118"/>
                  <a:gd name="connsiteX3747" fmla="*/ 516804 w 1083502"/>
                  <a:gd name="connsiteY3747" fmla="*/ 1097241 h 1105118"/>
                  <a:gd name="connsiteX3748" fmla="*/ 516918 w 1083502"/>
                  <a:gd name="connsiteY3748" fmla="*/ 1097697 h 1105118"/>
                  <a:gd name="connsiteX3749" fmla="*/ 517477 w 1083502"/>
                  <a:gd name="connsiteY3749" fmla="*/ 1098481 h 1105118"/>
                  <a:gd name="connsiteX3750" fmla="*/ 518518 w 1083502"/>
                  <a:gd name="connsiteY3750" fmla="*/ 1098786 h 1105118"/>
                  <a:gd name="connsiteX3751" fmla="*/ 519674 w 1083502"/>
                  <a:gd name="connsiteY3751" fmla="*/ 1099078 h 1105118"/>
                  <a:gd name="connsiteX3752" fmla="*/ 520919 w 1083502"/>
                  <a:gd name="connsiteY3752" fmla="*/ 1099342 h 1105118"/>
                  <a:gd name="connsiteX3753" fmla="*/ 522366 w 1083502"/>
                  <a:gd name="connsiteY3753" fmla="*/ 1099441 h 1105118"/>
                  <a:gd name="connsiteX3754" fmla="*/ 523446 w 1083502"/>
                  <a:gd name="connsiteY3754" fmla="*/ 1099262 h 1105118"/>
                  <a:gd name="connsiteX3755" fmla="*/ 524462 w 1083502"/>
                  <a:gd name="connsiteY3755" fmla="*/ 1099107 h 1105118"/>
                  <a:gd name="connsiteX3756" fmla="*/ 525262 w 1083502"/>
                  <a:gd name="connsiteY3756" fmla="*/ 1098686 h 1105118"/>
                  <a:gd name="connsiteX3757" fmla="*/ 525719 w 1083502"/>
                  <a:gd name="connsiteY3757" fmla="*/ 1098144 h 1105118"/>
                  <a:gd name="connsiteX3758" fmla="*/ 526024 w 1083502"/>
                  <a:gd name="connsiteY3758" fmla="*/ 1097409 h 1105118"/>
                  <a:gd name="connsiteX3759" fmla="*/ 526253 w 1083502"/>
                  <a:gd name="connsiteY3759" fmla="*/ 1095999 h 1105118"/>
                  <a:gd name="connsiteX3760" fmla="*/ 526532 w 1083502"/>
                  <a:gd name="connsiteY3760" fmla="*/ 1095360 h 1105118"/>
                  <a:gd name="connsiteX3761" fmla="*/ 526938 w 1083502"/>
                  <a:gd name="connsiteY3761" fmla="*/ 1094673 h 1105118"/>
                  <a:gd name="connsiteX3762" fmla="*/ 527599 w 1083502"/>
                  <a:gd name="connsiteY3762" fmla="*/ 1094791 h 1105118"/>
                  <a:gd name="connsiteX3763" fmla="*/ 528221 w 1083502"/>
                  <a:gd name="connsiteY3763" fmla="*/ 1095199 h 1105118"/>
                  <a:gd name="connsiteX3764" fmla="*/ 529135 w 1083502"/>
                  <a:gd name="connsiteY3764" fmla="*/ 1095016 h 1105118"/>
                  <a:gd name="connsiteX3765" fmla="*/ 529732 w 1083502"/>
                  <a:gd name="connsiteY3765" fmla="*/ 1094709 h 1105118"/>
                  <a:gd name="connsiteX3766" fmla="*/ 530380 w 1083502"/>
                  <a:gd name="connsiteY3766" fmla="*/ 1094236 h 1105118"/>
                  <a:gd name="connsiteX3767" fmla="*/ 531168 w 1083502"/>
                  <a:gd name="connsiteY3767" fmla="*/ 1094095 h 1105118"/>
                  <a:gd name="connsiteX3768" fmla="*/ 531942 w 1083502"/>
                  <a:gd name="connsiteY3768" fmla="*/ 1093989 h 1105118"/>
                  <a:gd name="connsiteX3769" fmla="*/ 532971 w 1083502"/>
                  <a:gd name="connsiteY3769" fmla="*/ 1093886 h 1105118"/>
                  <a:gd name="connsiteX3770" fmla="*/ 534343 w 1083502"/>
                  <a:gd name="connsiteY3770" fmla="*/ 1093822 h 1105118"/>
                  <a:gd name="connsiteX3771" fmla="*/ 535435 w 1083502"/>
                  <a:gd name="connsiteY3771" fmla="*/ 1093312 h 1105118"/>
                  <a:gd name="connsiteX3772" fmla="*/ 535841 w 1083502"/>
                  <a:gd name="connsiteY3772" fmla="*/ 1091658 h 1105118"/>
                  <a:gd name="connsiteX3773" fmla="*/ 536260 w 1083502"/>
                  <a:gd name="connsiteY3773" fmla="*/ 1089587 h 1105118"/>
                  <a:gd name="connsiteX3774" fmla="*/ 536654 w 1083502"/>
                  <a:gd name="connsiteY3774" fmla="*/ 1088784 h 1105118"/>
                  <a:gd name="connsiteX3775" fmla="*/ 537162 w 1083502"/>
                  <a:gd name="connsiteY3775" fmla="*/ 1088576 h 1105118"/>
                  <a:gd name="connsiteX3776" fmla="*/ 538318 w 1083502"/>
                  <a:gd name="connsiteY3776" fmla="*/ 1088557 h 1105118"/>
                  <a:gd name="connsiteX3777" fmla="*/ 540007 w 1083502"/>
                  <a:gd name="connsiteY3777" fmla="*/ 1088319 h 1105118"/>
                  <a:gd name="connsiteX3778" fmla="*/ 541035 w 1083502"/>
                  <a:gd name="connsiteY3778" fmla="*/ 1088110 h 1105118"/>
                  <a:gd name="connsiteX3779" fmla="*/ 541607 w 1083502"/>
                  <a:gd name="connsiteY3779" fmla="*/ 1087192 h 1105118"/>
                  <a:gd name="connsiteX3780" fmla="*/ 541734 w 1083502"/>
                  <a:gd name="connsiteY3780" fmla="*/ 1085769 h 1105118"/>
                  <a:gd name="connsiteX3781" fmla="*/ 542229 w 1083502"/>
                  <a:gd name="connsiteY3781" fmla="*/ 1085461 h 1105118"/>
                  <a:gd name="connsiteX3782" fmla="*/ 542839 w 1083502"/>
                  <a:gd name="connsiteY3782" fmla="*/ 1085134 h 1105118"/>
                  <a:gd name="connsiteX3783" fmla="*/ 543728 w 1083502"/>
                  <a:gd name="connsiteY3783" fmla="*/ 1084466 h 1105118"/>
                  <a:gd name="connsiteX3784" fmla="*/ 544452 w 1083502"/>
                  <a:gd name="connsiteY3784" fmla="*/ 1084296 h 1105118"/>
                  <a:gd name="connsiteX3785" fmla="*/ 546217 w 1083502"/>
                  <a:gd name="connsiteY3785" fmla="*/ 1084405 h 1105118"/>
                  <a:gd name="connsiteX3786" fmla="*/ 546877 w 1083502"/>
                  <a:gd name="connsiteY3786" fmla="*/ 1084447 h 1105118"/>
                  <a:gd name="connsiteX3787" fmla="*/ 547665 w 1083502"/>
                  <a:gd name="connsiteY3787" fmla="*/ 1083807 h 1105118"/>
                  <a:gd name="connsiteX3788" fmla="*/ 548846 w 1083502"/>
                  <a:gd name="connsiteY3788" fmla="*/ 1083181 h 1105118"/>
                  <a:gd name="connsiteX3789" fmla="*/ 549557 w 1083502"/>
                  <a:gd name="connsiteY3789" fmla="*/ 1082924 h 1105118"/>
                  <a:gd name="connsiteX3790" fmla="*/ 550789 w 1083502"/>
                  <a:gd name="connsiteY3790" fmla="*/ 1081823 h 1105118"/>
                  <a:gd name="connsiteX3791" fmla="*/ 551881 w 1083502"/>
                  <a:gd name="connsiteY3791" fmla="*/ 1080703 h 1105118"/>
                  <a:gd name="connsiteX3792" fmla="*/ 552427 w 1083502"/>
                  <a:gd name="connsiteY3792" fmla="*/ 1080539 h 1105118"/>
                  <a:gd name="connsiteX3793" fmla="*/ 553735 w 1083502"/>
                  <a:gd name="connsiteY3793" fmla="*/ 1081403 h 1105118"/>
                  <a:gd name="connsiteX3794" fmla="*/ 554345 w 1083502"/>
                  <a:gd name="connsiteY3794" fmla="*/ 1081657 h 1105118"/>
                  <a:gd name="connsiteX3795" fmla="*/ 555094 w 1083502"/>
                  <a:gd name="connsiteY3795" fmla="*/ 1082723 h 1105118"/>
                  <a:gd name="connsiteX3796" fmla="*/ 554802 w 1083502"/>
                  <a:gd name="connsiteY3796" fmla="*/ 1083660 h 1105118"/>
                  <a:gd name="connsiteX3797" fmla="*/ 555412 w 1083502"/>
                  <a:gd name="connsiteY3797" fmla="*/ 1084357 h 1105118"/>
                  <a:gd name="connsiteX3798" fmla="*/ 556326 w 1083502"/>
                  <a:gd name="connsiteY3798" fmla="*/ 1084658 h 1105118"/>
                  <a:gd name="connsiteX3799" fmla="*/ 557177 w 1083502"/>
                  <a:gd name="connsiteY3799" fmla="*/ 1084748 h 1105118"/>
                  <a:gd name="connsiteX3800" fmla="*/ 558053 w 1083502"/>
                  <a:gd name="connsiteY3800" fmla="*/ 1084761 h 1105118"/>
                  <a:gd name="connsiteX3801" fmla="*/ 558815 w 1083502"/>
                  <a:gd name="connsiteY3801" fmla="*/ 1084861 h 1105118"/>
                  <a:gd name="connsiteX3802" fmla="*/ 560492 w 1083502"/>
                  <a:gd name="connsiteY3802" fmla="*/ 1085384 h 1105118"/>
                  <a:gd name="connsiteX3803" fmla="*/ 561394 w 1083502"/>
                  <a:gd name="connsiteY3803" fmla="*/ 1085715 h 1105118"/>
                  <a:gd name="connsiteX3804" fmla="*/ 562943 w 1083502"/>
                  <a:gd name="connsiteY3804" fmla="*/ 1086213 h 1105118"/>
                  <a:gd name="connsiteX3805" fmla="*/ 564061 w 1083502"/>
                  <a:gd name="connsiteY3805" fmla="*/ 1086380 h 1105118"/>
                  <a:gd name="connsiteX3806" fmla="*/ 565229 w 1083502"/>
                  <a:gd name="connsiteY3806" fmla="*/ 1086816 h 1105118"/>
                  <a:gd name="connsiteX3807" fmla="*/ 566397 w 1083502"/>
                  <a:gd name="connsiteY3807" fmla="*/ 1087603 h 1105118"/>
                  <a:gd name="connsiteX3808" fmla="*/ 568036 w 1083502"/>
                  <a:gd name="connsiteY3808" fmla="*/ 1088797 h 1105118"/>
                  <a:gd name="connsiteX3809" fmla="*/ 569585 w 1083502"/>
                  <a:gd name="connsiteY3809" fmla="*/ 1089517 h 1105118"/>
                  <a:gd name="connsiteX3810" fmla="*/ 570017 w 1083502"/>
                  <a:gd name="connsiteY3810" fmla="*/ 1089925 h 1105118"/>
                  <a:gd name="connsiteX3811" fmla="*/ 569991 w 1083502"/>
                  <a:gd name="connsiteY3811" fmla="*/ 1090852 h 1105118"/>
                  <a:gd name="connsiteX3812" fmla="*/ 570093 w 1083502"/>
                  <a:gd name="connsiteY3812" fmla="*/ 1091539 h 1105118"/>
                  <a:gd name="connsiteX3813" fmla="*/ 570576 w 1083502"/>
                  <a:gd name="connsiteY3813" fmla="*/ 1091616 h 1105118"/>
                  <a:gd name="connsiteX3814" fmla="*/ 571795 w 1083502"/>
                  <a:gd name="connsiteY3814" fmla="*/ 1091870 h 1105118"/>
                  <a:gd name="connsiteX3815" fmla="*/ 573484 w 1083502"/>
                  <a:gd name="connsiteY3815" fmla="*/ 1092406 h 1105118"/>
                  <a:gd name="connsiteX3816" fmla="*/ 574221 w 1083502"/>
                  <a:gd name="connsiteY3816" fmla="*/ 1093472 h 1105118"/>
                  <a:gd name="connsiteX3817" fmla="*/ 574373 w 1083502"/>
                  <a:gd name="connsiteY3817" fmla="*/ 1094480 h 1105118"/>
                  <a:gd name="connsiteX3818" fmla="*/ 574868 w 1083502"/>
                  <a:gd name="connsiteY3818" fmla="*/ 1095331 h 1105118"/>
                  <a:gd name="connsiteX3819" fmla="*/ 575668 w 1083502"/>
                  <a:gd name="connsiteY3819" fmla="*/ 1096002 h 1105118"/>
                  <a:gd name="connsiteX3820" fmla="*/ 576672 w 1083502"/>
                  <a:gd name="connsiteY3820" fmla="*/ 1096699 h 1105118"/>
                  <a:gd name="connsiteX3821" fmla="*/ 577954 w 1083502"/>
                  <a:gd name="connsiteY3821" fmla="*/ 1097554 h 1105118"/>
                  <a:gd name="connsiteX3822" fmla="*/ 578272 w 1083502"/>
                  <a:gd name="connsiteY3822" fmla="*/ 1097980 h 1105118"/>
                  <a:gd name="connsiteX3823" fmla="*/ 578335 w 1083502"/>
                  <a:gd name="connsiteY3823" fmla="*/ 1098869 h 1105118"/>
                  <a:gd name="connsiteX3824" fmla="*/ 578678 w 1083502"/>
                  <a:gd name="connsiteY3824" fmla="*/ 1099781 h 1105118"/>
                  <a:gd name="connsiteX3825" fmla="*/ 579224 w 1083502"/>
                  <a:gd name="connsiteY3825" fmla="*/ 1100411 h 1105118"/>
                  <a:gd name="connsiteX3826" fmla="*/ 579783 w 1083502"/>
                  <a:gd name="connsiteY3826" fmla="*/ 1100536 h 1105118"/>
                  <a:gd name="connsiteX3827" fmla="*/ 580710 w 1083502"/>
                  <a:gd name="connsiteY3827" fmla="*/ 1100895 h 1105118"/>
                  <a:gd name="connsiteX3828" fmla="*/ 581485 w 1083502"/>
                  <a:gd name="connsiteY3828" fmla="*/ 1101480 h 1105118"/>
                  <a:gd name="connsiteX3829" fmla="*/ 581498 w 1083502"/>
                  <a:gd name="connsiteY3829" fmla="*/ 1102273 h 1105118"/>
                  <a:gd name="connsiteX3830" fmla="*/ 581752 w 1083502"/>
                  <a:gd name="connsiteY3830" fmla="*/ 1103317 h 1105118"/>
                  <a:gd name="connsiteX3831" fmla="*/ 581955 w 1083502"/>
                  <a:gd name="connsiteY3831" fmla="*/ 1104013 h 1105118"/>
                  <a:gd name="connsiteX3832" fmla="*/ 582323 w 1083502"/>
                  <a:gd name="connsiteY3832" fmla="*/ 1104588 h 1105118"/>
                  <a:gd name="connsiteX3833" fmla="*/ 583249 w 1083502"/>
                  <a:gd name="connsiteY3833" fmla="*/ 1105313 h 1105118"/>
                  <a:gd name="connsiteX3834" fmla="*/ 583984 w 1083502"/>
                  <a:gd name="connsiteY3834" fmla="*/ 1105423 h 1105118"/>
                  <a:gd name="connsiteX3835" fmla="*/ 584781 w 1083502"/>
                  <a:gd name="connsiteY3835" fmla="*/ 1105288 h 1105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</a:cxnLst>
                <a:rect l="l" t="t" r="r" b="b"/>
                <a:pathLst>
                  <a:path w="1083502" h="1105118">
                    <a:moveTo>
                      <a:pt x="357635" y="2413"/>
                    </a:moveTo>
                    <a:lnTo>
                      <a:pt x="353456" y="304"/>
                    </a:lnTo>
                    <a:lnTo>
                      <a:pt x="349926" y="330"/>
                    </a:lnTo>
                    <a:lnTo>
                      <a:pt x="349570" y="2082"/>
                    </a:lnTo>
                    <a:lnTo>
                      <a:pt x="348897" y="2806"/>
                    </a:lnTo>
                    <a:lnTo>
                      <a:pt x="349227" y="4533"/>
                    </a:lnTo>
                    <a:lnTo>
                      <a:pt x="352008" y="4559"/>
                    </a:lnTo>
                    <a:lnTo>
                      <a:pt x="354155" y="6642"/>
                    </a:lnTo>
                    <a:lnTo>
                      <a:pt x="359768" y="5232"/>
                    </a:lnTo>
                    <a:lnTo>
                      <a:pt x="361495" y="4191"/>
                    </a:lnTo>
                    <a:lnTo>
                      <a:pt x="361140" y="3111"/>
                    </a:lnTo>
                    <a:lnTo>
                      <a:pt x="359743" y="2438"/>
                    </a:lnTo>
                    <a:lnTo>
                      <a:pt x="357635" y="2413"/>
                    </a:lnTo>
                    <a:close/>
                    <a:moveTo>
                      <a:pt x="347487" y="25882"/>
                    </a:moveTo>
                    <a:lnTo>
                      <a:pt x="347487" y="23799"/>
                    </a:lnTo>
                    <a:lnTo>
                      <a:pt x="348516" y="22745"/>
                    </a:lnTo>
                    <a:lnTo>
                      <a:pt x="352732" y="22047"/>
                    </a:lnTo>
                    <a:lnTo>
                      <a:pt x="353812" y="20993"/>
                    </a:lnTo>
                    <a:lnTo>
                      <a:pt x="354510" y="18910"/>
                    </a:lnTo>
                    <a:lnTo>
                      <a:pt x="353456" y="17183"/>
                    </a:lnTo>
                    <a:lnTo>
                      <a:pt x="352034" y="17157"/>
                    </a:lnTo>
                    <a:lnTo>
                      <a:pt x="351348" y="16433"/>
                    </a:lnTo>
                    <a:lnTo>
                      <a:pt x="347843" y="15735"/>
                    </a:lnTo>
                    <a:lnTo>
                      <a:pt x="347094" y="15011"/>
                    </a:lnTo>
                    <a:lnTo>
                      <a:pt x="345735" y="15062"/>
                    </a:lnTo>
                    <a:lnTo>
                      <a:pt x="345062" y="15735"/>
                    </a:lnTo>
                    <a:lnTo>
                      <a:pt x="342204" y="15760"/>
                    </a:lnTo>
                    <a:lnTo>
                      <a:pt x="338026" y="13652"/>
                    </a:lnTo>
                    <a:lnTo>
                      <a:pt x="335918" y="13627"/>
                    </a:lnTo>
                    <a:lnTo>
                      <a:pt x="334521" y="14351"/>
                    </a:lnTo>
                    <a:lnTo>
                      <a:pt x="332044" y="16814"/>
                    </a:lnTo>
                    <a:lnTo>
                      <a:pt x="332044" y="18211"/>
                    </a:lnTo>
                    <a:lnTo>
                      <a:pt x="327104" y="24498"/>
                    </a:lnTo>
                    <a:lnTo>
                      <a:pt x="327485" y="26987"/>
                    </a:lnTo>
                    <a:lnTo>
                      <a:pt x="330291" y="26263"/>
                    </a:lnTo>
                    <a:lnTo>
                      <a:pt x="331714" y="24879"/>
                    </a:lnTo>
                    <a:lnTo>
                      <a:pt x="333111" y="24879"/>
                    </a:lnTo>
                    <a:lnTo>
                      <a:pt x="335219" y="26987"/>
                    </a:lnTo>
                    <a:lnTo>
                      <a:pt x="336616" y="26987"/>
                    </a:lnTo>
                    <a:lnTo>
                      <a:pt x="337302" y="27660"/>
                    </a:lnTo>
                    <a:lnTo>
                      <a:pt x="340134" y="28410"/>
                    </a:lnTo>
                    <a:lnTo>
                      <a:pt x="340807" y="29768"/>
                    </a:lnTo>
                    <a:lnTo>
                      <a:pt x="342915" y="29768"/>
                    </a:lnTo>
                    <a:lnTo>
                      <a:pt x="346789" y="27330"/>
                    </a:lnTo>
                    <a:lnTo>
                      <a:pt x="347487" y="25882"/>
                    </a:lnTo>
                    <a:close/>
                    <a:moveTo>
                      <a:pt x="333085" y="29083"/>
                    </a:moveTo>
                    <a:lnTo>
                      <a:pt x="332412" y="29083"/>
                    </a:lnTo>
                    <a:lnTo>
                      <a:pt x="331333" y="30137"/>
                    </a:lnTo>
                    <a:lnTo>
                      <a:pt x="333797" y="33972"/>
                    </a:lnTo>
                    <a:lnTo>
                      <a:pt x="335575" y="33642"/>
                    </a:lnTo>
                    <a:lnTo>
                      <a:pt x="335575" y="31521"/>
                    </a:lnTo>
                    <a:lnTo>
                      <a:pt x="333085" y="29083"/>
                    </a:lnTo>
                    <a:close/>
                    <a:moveTo>
                      <a:pt x="318760" y="41364"/>
                    </a:moveTo>
                    <a:lnTo>
                      <a:pt x="318760" y="39903"/>
                    </a:lnTo>
                    <a:lnTo>
                      <a:pt x="318366" y="39586"/>
                    </a:lnTo>
                    <a:lnTo>
                      <a:pt x="317680" y="40309"/>
                    </a:lnTo>
                    <a:lnTo>
                      <a:pt x="317007" y="40284"/>
                    </a:lnTo>
                    <a:lnTo>
                      <a:pt x="315902" y="41364"/>
                    </a:lnTo>
                    <a:lnTo>
                      <a:pt x="315902" y="42037"/>
                    </a:lnTo>
                    <a:lnTo>
                      <a:pt x="316309" y="42367"/>
                    </a:lnTo>
                    <a:lnTo>
                      <a:pt x="317655" y="42367"/>
                    </a:lnTo>
                    <a:lnTo>
                      <a:pt x="318760" y="41364"/>
                    </a:lnTo>
                    <a:close/>
                    <a:moveTo>
                      <a:pt x="288559" y="63804"/>
                    </a:moveTo>
                    <a:lnTo>
                      <a:pt x="287518" y="62725"/>
                    </a:lnTo>
                    <a:lnTo>
                      <a:pt x="285765" y="64503"/>
                    </a:lnTo>
                    <a:lnTo>
                      <a:pt x="286095" y="64833"/>
                    </a:lnTo>
                    <a:lnTo>
                      <a:pt x="287518" y="64859"/>
                    </a:lnTo>
                    <a:lnTo>
                      <a:pt x="288559" y="63804"/>
                    </a:lnTo>
                    <a:close/>
                    <a:moveTo>
                      <a:pt x="264010" y="73600"/>
                    </a:moveTo>
                    <a:lnTo>
                      <a:pt x="262257" y="72567"/>
                    </a:lnTo>
                    <a:lnTo>
                      <a:pt x="260822" y="72567"/>
                    </a:lnTo>
                    <a:lnTo>
                      <a:pt x="260187" y="73272"/>
                    </a:lnTo>
                    <a:lnTo>
                      <a:pt x="254510" y="73250"/>
                    </a:lnTo>
                    <a:lnTo>
                      <a:pt x="253837" y="72567"/>
                    </a:lnTo>
                    <a:lnTo>
                      <a:pt x="245443" y="72567"/>
                    </a:lnTo>
                    <a:lnTo>
                      <a:pt x="242979" y="74325"/>
                    </a:lnTo>
                    <a:lnTo>
                      <a:pt x="242966" y="75680"/>
                    </a:lnTo>
                    <a:lnTo>
                      <a:pt x="244363" y="77832"/>
                    </a:lnTo>
                    <a:lnTo>
                      <a:pt x="244363" y="80615"/>
                    </a:lnTo>
                    <a:lnTo>
                      <a:pt x="247170" y="82719"/>
                    </a:lnTo>
                    <a:lnTo>
                      <a:pt x="247195" y="86929"/>
                    </a:lnTo>
                    <a:lnTo>
                      <a:pt x="248224" y="88729"/>
                    </a:lnTo>
                    <a:lnTo>
                      <a:pt x="250332" y="88681"/>
                    </a:lnTo>
                    <a:lnTo>
                      <a:pt x="253139" y="85901"/>
                    </a:lnTo>
                    <a:lnTo>
                      <a:pt x="256644" y="84471"/>
                    </a:lnTo>
                    <a:lnTo>
                      <a:pt x="256987" y="83418"/>
                    </a:lnTo>
                    <a:lnTo>
                      <a:pt x="260149" y="79563"/>
                    </a:lnTo>
                    <a:lnTo>
                      <a:pt x="264023" y="77810"/>
                    </a:lnTo>
                    <a:lnTo>
                      <a:pt x="264010" y="73600"/>
                    </a:lnTo>
                    <a:close/>
                    <a:moveTo>
                      <a:pt x="245112" y="92515"/>
                    </a:moveTo>
                    <a:lnTo>
                      <a:pt x="243995" y="90762"/>
                    </a:lnTo>
                    <a:lnTo>
                      <a:pt x="241214" y="90129"/>
                    </a:lnTo>
                    <a:lnTo>
                      <a:pt x="240883" y="89009"/>
                    </a:lnTo>
                    <a:lnTo>
                      <a:pt x="238407" y="87255"/>
                    </a:lnTo>
                    <a:lnTo>
                      <a:pt x="236337" y="87301"/>
                    </a:lnTo>
                    <a:lnTo>
                      <a:pt x="235245" y="89757"/>
                    </a:lnTo>
                    <a:lnTo>
                      <a:pt x="235295" y="91160"/>
                    </a:lnTo>
                    <a:lnTo>
                      <a:pt x="237048" y="92165"/>
                    </a:lnTo>
                    <a:lnTo>
                      <a:pt x="240528" y="91461"/>
                    </a:lnTo>
                    <a:lnTo>
                      <a:pt x="243360" y="92890"/>
                    </a:lnTo>
                    <a:lnTo>
                      <a:pt x="245112" y="92515"/>
                    </a:lnTo>
                    <a:close/>
                    <a:moveTo>
                      <a:pt x="235968" y="92562"/>
                    </a:moveTo>
                    <a:lnTo>
                      <a:pt x="235626" y="92165"/>
                    </a:lnTo>
                    <a:lnTo>
                      <a:pt x="233517" y="92213"/>
                    </a:lnTo>
                    <a:lnTo>
                      <a:pt x="233149" y="92537"/>
                    </a:lnTo>
                    <a:lnTo>
                      <a:pt x="234190" y="93613"/>
                    </a:lnTo>
                    <a:lnTo>
                      <a:pt x="235626" y="93613"/>
                    </a:lnTo>
                    <a:lnTo>
                      <a:pt x="235968" y="93285"/>
                    </a:lnTo>
                    <a:lnTo>
                      <a:pt x="235968" y="92562"/>
                    </a:lnTo>
                    <a:close/>
                    <a:moveTo>
                      <a:pt x="232831" y="93590"/>
                    </a:moveTo>
                    <a:lnTo>
                      <a:pt x="229314" y="93568"/>
                    </a:lnTo>
                    <a:lnTo>
                      <a:pt x="228983" y="93966"/>
                    </a:lnTo>
                    <a:lnTo>
                      <a:pt x="229682" y="96047"/>
                    </a:lnTo>
                    <a:lnTo>
                      <a:pt x="230711" y="97122"/>
                    </a:lnTo>
                    <a:lnTo>
                      <a:pt x="233124" y="94665"/>
                    </a:lnTo>
                    <a:lnTo>
                      <a:pt x="232831" y="93590"/>
                    </a:lnTo>
                    <a:close/>
                    <a:moveTo>
                      <a:pt x="243703" y="106568"/>
                    </a:moveTo>
                    <a:lnTo>
                      <a:pt x="241214" y="104812"/>
                    </a:lnTo>
                    <a:lnTo>
                      <a:pt x="240528" y="105538"/>
                    </a:lnTo>
                    <a:lnTo>
                      <a:pt x="239804" y="104790"/>
                    </a:lnTo>
                    <a:lnTo>
                      <a:pt x="238775" y="105187"/>
                    </a:lnTo>
                    <a:lnTo>
                      <a:pt x="238750" y="106591"/>
                    </a:lnTo>
                    <a:lnTo>
                      <a:pt x="240502" y="108322"/>
                    </a:lnTo>
                    <a:lnTo>
                      <a:pt x="242649" y="108296"/>
                    </a:lnTo>
                    <a:lnTo>
                      <a:pt x="243690" y="107291"/>
                    </a:lnTo>
                    <a:lnTo>
                      <a:pt x="243703" y="106568"/>
                    </a:lnTo>
                    <a:close/>
                    <a:moveTo>
                      <a:pt x="250675" y="108017"/>
                    </a:moveTo>
                    <a:lnTo>
                      <a:pt x="247525" y="104790"/>
                    </a:lnTo>
                    <a:lnTo>
                      <a:pt x="245062" y="105166"/>
                    </a:lnTo>
                    <a:lnTo>
                      <a:pt x="245062" y="107291"/>
                    </a:lnTo>
                    <a:lnTo>
                      <a:pt x="247195" y="109398"/>
                    </a:lnTo>
                    <a:lnTo>
                      <a:pt x="247170" y="112926"/>
                    </a:lnTo>
                    <a:lnTo>
                      <a:pt x="247919" y="113606"/>
                    </a:lnTo>
                    <a:lnTo>
                      <a:pt x="247894" y="115006"/>
                    </a:lnTo>
                    <a:lnTo>
                      <a:pt x="250675" y="117764"/>
                    </a:lnTo>
                    <a:lnTo>
                      <a:pt x="250700" y="119216"/>
                    </a:lnTo>
                    <a:lnTo>
                      <a:pt x="251729" y="120246"/>
                    </a:lnTo>
                    <a:lnTo>
                      <a:pt x="253139" y="120968"/>
                    </a:lnTo>
                    <a:lnTo>
                      <a:pt x="255628" y="120596"/>
                    </a:lnTo>
                    <a:lnTo>
                      <a:pt x="255615" y="117790"/>
                    </a:lnTo>
                    <a:lnTo>
                      <a:pt x="254930" y="117065"/>
                    </a:lnTo>
                    <a:lnTo>
                      <a:pt x="254892" y="115709"/>
                    </a:lnTo>
                    <a:lnTo>
                      <a:pt x="251386" y="112903"/>
                    </a:lnTo>
                    <a:lnTo>
                      <a:pt x="251399" y="111501"/>
                    </a:lnTo>
                    <a:lnTo>
                      <a:pt x="250726" y="110774"/>
                    </a:lnTo>
                    <a:lnTo>
                      <a:pt x="250675" y="108017"/>
                    </a:lnTo>
                    <a:close/>
                    <a:moveTo>
                      <a:pt x="235956" y="133898"/>
                    </a:moveTo>
                    <a:lnTo>
                      <a:pt x="232819" y="127936"/>
                    </a:lnTo>
                    <a:lnTo>
                      <a:pt x="227574" y="128312"/>
                    </a:lnTo>
                    <a:lnTo>
                      <a:pt x="227548" y="130415"/>
                    </a:lnTo>
                    <a:lnTo>
                      <a:pt x="230025" y="134297"/>
                    </a:lnTo>
                    <a:lnTo>
                      <a:pt x="235956" y="133898"/>
                    </a:lnTo>
                    <a:close/>
                    <a:moveTo>
                      <a:pt x="255590" y="149352"/>
                    </a:moveTo>
                    <a:lnTo>
                      <a:pt x="253850" y="147599"/>
                    </a:lnTo>
                    <a:lnTo>
                      <a:pt x="251056" y="147622"/>
                    </a:lnTo>
                    <a:lnTo>
                      <a:pt x="250332" y="146899"/>
                    </a:lnTo>
                    <a:lnTo>
                      <a:pt x="248224" y="146899"/>
                    </a:lnTo>
                    <a:lnTo>
                      <a:pt x="246827" y="146196"/>
                    </a:lnTo>
                    <a:lnTo>
                      <a:pt x="245786" y="145120"/>
                    </a:lnTo>
                    <a:lnTo>
                      <a:pt x="245417" y="142668"/>
                    </a:lnTo>
                    <a:lnTo>
                      <a:pt x="243309" y="142689"/>
                    </a:lnTo>
                    <a:lnTo>
                      <a:pt x="242979" y="143040"/>
                    </a:lnTo>
                    <a:lnTo>
                      <a:pt x="242966" y="145847"/>
                    </a:lnTo>
                    <a:lnTo>
                      <a:pt x="246827" y="151808"/>
                    </a:lnTo>
                    <a:lnTo>
                      <a:pt x="253850" y="151808"/>
                    </a:lnTo>
                    <a:lnTo>
                      <a:pt x="255590" y="150803"/>
                    </a:lnTo>
                    <a:lnTo>
                      <a:pt x="255590" y="149352"/>
                    </a:lnTo>
                    <a:close/>
                    <a:moveTo>
                      <a:pt x="269966" y="209345"/>
                    </a:moveTo>
                    <a:lnTo>
                      <a:pt x="269281" y="209345"/>
                    </a:lnTo>
                    <a:lnTo>
                      <a:pt x="268252" y="210399"/>
                    </a:lnTo>
                    <a:lnTo>
                      <a:pt x="268252" y="211076"/>
                    </a:lnTo>
                    <a:lnTo>
                      <a:pt x="269268" y="212152"/>
                    </a:lnTo>
                    <a:lnTo>
                      <a:pt x="270004" y="212152"/>
                    </a:lnTo>
                    <a:lnTo>
                      <a:pt x="270335" y="211824"/>
                    </a:lnTo>
                    <a:lnTo>
                      <a:pt x="270322" y="209700"/>
                    </a:lnTo>
                    <a:lnTo>
                      <a:pt x="269966" y="209345"/>
                    </a:lnTo>
                    <a:close/>
                    <a:moveTo>
                      <a:pt x="261534" y="213555"/>
                    </a:moveTo>
                    <a:lnTo>
                      <a:pt x="262270" y="212830"/>
                    </a:lnTo>
                    <a:lnTo>
                      <a:pt x="263693" y="212830"/>
                    </a:lnTo>
                    <a:lnTo>
                      <a:pt x="265445" y="211776"/>
                    </a:lnTo>
                    <a:lnTo>
                      <a:pt x="265432" y="210377"/>
                    </a:lnTo>
                    <a:lnTo>
                      <a:pt x="264353" y="209324"/>
                    </a:lnTo>
                    <a:lnTo>
                      <a:pt x="262257" y="209345"/>
                    </a:lnTo>
                    <a:lnTo>
                      <a:pt x="260518" y="210351"/>
                    </a:lnTo>
                    <a:lnTo>
                      <a:pt x="260518" y="212480"/>
                    </a:lnTo>
                    <a:lnTo>
                      <a:pt x="261534" y="213555"/>
                    </a:lnTo>
                    <a:close/>
                    <a:moveTo>
                      <a:pt x="248948" y="216361"/>
                    </a:moveTo>
                    <a:lnTo>
                      <a:pt x="247525" y="216361"/>
                    </a:lnTo>
                    <a:lnTo>
                      <a:pt x="246497" y="218092"/>
                    </a:lnTo>
                    <a:lnTo>
                      <a:pt x="246471" y="220218"/>
                    </a:lnTo>
                    <a:lnTo>
                      <a:pt x="246827" y="220545"/>
                    </a:lnTo>
                    <a:lnTo>
                      <a:pt x="248249" y="220567"/>
                    </a:lnTo>
                    <a:lnTo>
                      <a:pt x="250002" y="219518"/>
                    </a:lnTo>
                    <a:lnTo>
                      <a:pt x="250015" y="217389"/>
                    </a:lnTo>
                    <a:lnTo>
                      <a:pt x="248948" y="216361"/>
                    </a:lnTo>
                    <a:close/>
                    <a:moveTo>
                      <a:pt x="258092" y="217739"/>
                    </a:moveTo>
                    <a:lnTo>
                      <a:pt x="256657" y="217039"/>
                    </a:lnTo>
                    <a:lnTo>
                      <a:pt x="252809" y="217411"/>
                    </a:lnTo>
                    <a:lnTo>
                      <a:pt x="252809" y="218818"/>
                    </a:lnTo>
                    <a:lnTo>
                      <a:pt x="253850" y="219142"/>
                    </a:lnTo>
                    <a:lnTo>
                      <a:pt x="257368" y="222651"/>
                    </a:lnTo>
                    <a:lnTo>
                      <a:pt x="259121" y="222323"/>
                    </a:lnTo>
                    <a:lnTo>
                      <a:pt x="259095" y="220195"/>
                    </a:lnTo>
                    <a:lnTo>
                      <a:pt x="258092" y="217739"/>
                    </a:lnTo>
                    <a:close/>
                    <a:moveTo>
                      <a:pt x="269992" y="259848"/>
                    </a:moveTo>
                    <a:lnTo>
                      <a:pt x="268569" y="259825"/>
                    </a:lnTo>
                    <a:lnTo>
                      <a:pt x="267528" y="260876"/>
                    </a:lnTo>
                    <a:lnTo>
                      <a:pt x="268569" y="261951"/>
                    </a:lnTo>
                    <a:lnTo>
                      <a:pt x="269992" y="261951"/>
                    </a:lnTo>
                    <a:lnTo>
                      <a:pt x="270322" y="261579"/>
                    </a:lnTo>
                    <a:lnTo>
                      <a:pt x="270335" y="260176"/>
                    </a:lnTo>
                    <a:lnTo>
                      <a:pt x="269992" y="259848"/>
                    </a:lnTo>
                    <a:close/>
                    <a:moveTo>
                      <a:pt x="15369" y="260548"/>
                    </a:moveTo>
                    <a:lnTo>
                      <a:pt x="14696" y="260526"/>
                    </a:lnTo>
                    <a:lnTo>
                      <a:pt x="13604" y="261602"/>
                    </a:lnTo>
                    <a:lnTo>
                      <a:pt x="13604" y="262256"/>
                    </a:lnTo>
                    <a:lnTo>
                      <a:pt x="14671" y="263332"/>
                    </a:lnTo>
                    <a:lnTo>
                      <a:pt x="16030" y="263355"/>
                    </a:lnTo>
                    <a:lnTo>
                      <a:pt x="16423" y="263004"/>
                    </a:lnTo>
                    <a:lnTo>
                      <a:pt x="16449" y="261554"/>
                    </a:lnTo>
                    <a:lnTo>
                      <a:pt x="15369" y="260548"/>
                    </a:lnTo>
                    <a:close/>
                    <a:moveTo>
                      <a:pt x="175669" y="514085"/>
                    </a:moveTo>
                    <a:lnTo>
                      <a:pt x="175974" y="510229"/>
                    </a:lnTo>
                    <a:lnTo>
                      <a:pt x="177409" y="510229"/>
                    </a:lnTo>
                    <a:lnTo>
                      <a:pt x="178755" y="511628"/>
                    </a:lnTo>
                    <a:lnTo>
                      <a:pt x="182286" y="511655"/>
                    </a:lnTo>
                    <a:lnTo>
                      <a:pt x="183606" y="512355"/>
                    </a:lnTo>
                    <a:lnTo>
                      <a:pt x="184419" y="513780"/>
                    </a:lnTo>
                    <a:lnTo>
                      <a:pt x="190706" y="519322"/>
                    </a:lnTo>
                    <a:lnTo>
                      <a:pt x="199151" y="519345"/>
                    </a:lnTo>
                    <a:lnTo>
                      <a:pt x="201958" y="517967"/>
                    </a:lnTo>
                    <a:lnTo>
                      <a:pt x="203710" y="516914"/>
                    </a:lnTo>
                    <a:lnTo>
                      <a:pt x="204409" y="514786"/>
                    </a:lnTo>
                    <a:lnTo>
                      <a:pt x="207863" y="509876"/>
                    </a:lnTo>
                    <a:lnTo>
                      <a:pt x="207190" y="508472"/>
                    </a:lnTo>
                    <a:lnTo>
                      <a:pt x="207889" y="507796"/>
                    </a:lnTo>
                    <a:lnTo>
                      <a:pt x="207889" y="505666"/>
                    </a:lnTo>
                    <a:lnTo>
                      <a:pt x="207241" y="504944"/>
                    </a:lnTo>
                    <a:lnTo>
                      <a:pt x="207914" y="504266"/>
                    </a:lnTo>
                    <a:lnTo>
                      <a:pt x="207914" y="502863"/>
                    </a:lnTo>
                    <a:lnTo>
                      <a:pt x="212080" y="496574"/>
                    </a:lnTo>
                    <a:lnTo>
                      <a:pt x="213528" y="493067"/>
                    </a:lnTo>
                    <a:lnTo>
                      <a:pt x="215610" y="490212"/>
                    </a:lnTo>
                    <a:lnTo>
                      <a:pt x="215610" y="488132"/>
                    </a:lnTo>
                    <a:lnTo>
                      <a:pt x="217007" y="485352"/>
                    </a:lnTo>
                    <a:lnTo>
                      <a:pt x="217731" y="484626"/>
                    </a:lnTo>
                    <a:lnTo>
                      <a:pt x="217718" y="483224"/>
                    </a:lnTo>
                    <a:lnTo>
                      <a:pt x="217033" y="482545"/>
                    </a:lnTo>
                    <a:lnTo>
                      <a:pt x="217007" y="478337"/>
                    </a:lnTo>
                    <a:lnTo>
                      <a:pt x="214924" y="474127"/>
                    </a:lnTo>
                    <a:lnTo>
                      <a:pt x="214226" y="469920"/>
                    </a:lnTo>
                    <a:lnTo>
                      <a:pt x="213553" y="469195"/>
                    </a:lnTo>
                    <a:lnTo>
                      <a:pt x="213553" y="467115"/>
                    </a:lnTo>
                    <a:lnTo>
                      <a:pt x="212829" y="466388"/>
                    </a:lnTo>
                    <a:lnTo>
                      <a:pt x="212842" y="463583"/>
                    </a:lnTo>
                    <a:lnTo>
                      <a:pt x="212118" y="462905"/>
                    </a:lnTo>
                    <a:lnTo>
                      <a:pt x="212118" y="460099"/>
                    </a:lnTo>
                    <a:lnTo>
                      <a:pt x="212829" y="459377"/>
                    </a:lnTo>
                    <a:lnTo>
                      <a:pt x="212778" y="457973"/>
                    </a:lnTo>
                    <a:lnTo>
                      <a:pt x="213528" y="456593"/>
                    </a:lnTo>
                    <a:lnTo>
                      <a:pt x="217033" y="453812"/>
                    </a:lnTo>
                    <a:lnTo>
                      <a:pt x="217388" y="452689"/>
                    </a:lnTo>
                    <a:lnTo>
                      <a:pt x="219484" y="452034"/>
                    </a:lnTo>
                    <a:lnTo>
                      <a:pt x="221948" y="449532"/>
                    </a:lnTo>
                    <a:lnTo>
                      <a:pt x="224030" y="446071"/>
                    </a:lnTo>
                    <a:lnTo>
                      <a:pt x="223345" y="444668"/>
                    </a:lnTo>
                    <a:lnTo>
                      <a:pt x="223319" y="441140"/>
                    </a:lnTo>
                    <a:lnTo>
                      <a:pt x="221236" y="438333"/>
                    </a:lnTo>
                    <a:lnTo>
                      <a:pt x="221224" y="434124"/>
                    </a:lnTo>
                    <a:lnTo>
                      <a:pt x="222646" y="432721"/>
                    </a:lnTo>
                    <a:lnTo>
                      <a:pt x="222621" y="430640"/>
                    </a:lnTo>
                    <a:lnTo>
                      <a:pt x="223345" y="429939"/>
                    </a:lnTo>
                    <a:lnTo>
                      <a:pt x="225453" y="425005"/>
                    </a:lnTo>
                    <a:lnTo>
                      <a:pt x="225465" y="420821"/>
                    </a:lnTo>
                    <a:lnTo>
                      <a:pt x="224030" y="418671"/>
                    </a:lnTo>
                    <a:lnTo>
                      <a:pt x="224043" y="412403"/>
                    </a:lnTo>
                    <a:lnTo>
                      <a:pt x="221948" y="408174"/>
                    </a:lnTo>
                    <a:lnTo>
                      <a:pt x="221948" y="406794"/>
                    </a:lnTo>
                    <a:lnTo>
                      <a:pt x="220538" y="405367"/>
                    </a:lnTo>
                    <a:lnTo>
                      <a:pt x="217007" y="398352"/>
                    </a:lnTo>
                    <a:lnTo>
                      <a:pt x="216982" y="393465"/>
                    </a:lnTo>
                    <a:lnTo>
                      <a:pt x="213502" y="387153"/>
                    </a:lnTo>
                    <a:lnTo>
                      <a:pt x="211407" y="382222"/>
                    </a:lnTo>
                    <a:lnTo>
                      <a:pt x="211407" y="380140"/>
                    </a:lnTo>
                    <a:lnTo>
                      <a:pt x="210670" y="379415"/>
                    </a:lnTo>
                    <a:lnTo>
                      <a:pt x="210695" y="377286"/>
                    </a:lnTo>
                    <a:lnTo>
                      <a:pt x="210022" y="376608"/>
                    </a:lnTo>
                    <a:lnTo>
                      <a:pt x="209298" y="373125"/>
                    </a:lnTo>
                    <a:lnTo>
                      <a:pt x="206860" y="371372"/>
                    </a:lnTo>
                    <a:lnTo>
                      <a:pt x="203355" y="370672"/>
                    </a:lnTo>
                    <a:lnTo>
                      <a:pt x="202682" y="369946"/>
                    </a:lnTo>
                    <a:lnTo>
                      <a:pt x="200548" y="369969"/>
                    </a:lnTo>
                    <a:lnTo>
                      <a:pt x="199824" y="370646"/>
                    </a:lnTo>
                    <a:lnTo>
                      <a:pt x="197018" y="371349"/>
                    </a:lnTo>
                    <a:lnTo>
                      <a:pt x="194211" y="375581"/>
                    </a:lnTo>
                    <a:lnTo>
                      <a:pt x="189334" y="373475"/>
                    </a:lnTo>
                    <a:lnTo>
                      <a:pt x="188648" y="374200"/>
                    </a:lnTo>
                    <a:lnTo>
                      <a:pt x="187581" y="374528"/>
                    </a:lnTo>
                    <a:lnTo>
                      <a:pt x="187594" y="377335"/>
                    </a:lnTo>
                    <a:lnTo>
                      <a:pt x="186172" y="378715"/>
                    </a:lnTo>
                    <a:lnTo>
                      <a:pt x="186146" y="379438"/>
                    </a:lnTo>
                    <a:lnTo>
                      <a:pt x="184419" y="379765"/>
                    </a:lnTo>
                    <a:lnTo>
                      <a:pt x="180914" y="379087"/>
                    </a:lnTo>
                    <a:lnTo>
                      <a:pt x="179161" y="379415"/>
                    </a:lnTo>
                    <a:lnTo>
                      <a:pt x="179136" y="382947"/>
                    </a:lnTo>
                    <a:lnTo>
                      <a:pt x="181257" y="385750"/>
                    </a:lnTo>
                    <a:lnTo>
                      <a:pt x="180508" y="386427"/>
                    </a:lnTo>
                    <a:lnTo>
                      <a:pt x="180558" y="388511"/>
                    </a:lnTo>
                    <a:lnTo>
                      <a:pt x="179860" y="389960"/>
                    </a:lnTo>
                    <a:lnTo>
                      <a:pt x="178082" y="392416"/>
                    </a:lnTo>
                    <a:lnTo>
                      <a:pt x="174602" y="393770"/>
                    </a:lnTo>
                    <a:lnTo>
                      <a:pt x="173903" y="395221"/>
                    </a:lnTo>
                    <a:lnTo>
                      <a:pt x="173167" y="395221"/>
                    </a:lnTo>
                    <a:lnTo>
                      <a:pt x="171389" y="396949"/>
                    </a:lnTo>
                    <a:lnTo>
                      <a:pt x="172519" y="398705"/>
                    </a:lnTo>
                    <a:lnTo>
                      <a:pt x="175300" y="398705"/>
                    </a:lnTo>
                    <a:lnTo>
                      <a:pt x="176304" y="399778"/>
                    </a:lnTo>
                    <a:lnTo>
                      <a:pt x="175631" y="401182"/>
                    </a:lnTo>
                    <a:lnTo>
                      <a:pt x="174932" y="401907"/>
                    </a:lnTo>
                    <a:lnTo>
                      <a:pt x="175631" y="406794"/>
                    </a:lnTo>
                    <a:lnTo>
                      <a:pt x="174246" y="408897"/>
                    </a:lnTo>
                    <a:lnTo>
                      <a:pt x="174221" y="410977"/>
                    </a:lnTo>
                    <a:lnTo>
                      <a:pt x="174932" y="411654"/>
                    </a:lnTo>
                    <a:lnTo>
                      <a:pt x="174932" y="415186"/>
                    </a:lnTo>
                    <a:lnTo>
                      <a:pt x="171440" y="419419"/>
                    </a:lnTo>
                    <a:lnTo>
                      <a:pt x="171414" y="422224"/>
                    </a:lnTo>
                    <a:lnTo>
                      <a:pt x="172151" y="422902"/>
                    </a:lnTo>
                    <a:lnTo>
                      <a:pt x="172151" y="423628"/>
                    </a:lnTo>
                    <a:lnTo>
                      <a:pt x="177701" y="430618"/>
                    </a:lnTo>
                    <a:lnTo>
                      <a:pt x="177752" y="432021"/>
                    </a:lnTo>
                    <a:lnTo>
                      <a:pt x="178437" y="432746"/>
                    </a:lnTo>
                    <a:lnTo>
                      <a:pt x="178475" y="434826"/>
                    </a:lnTo>
                    <a:lnTo>
                      <a:pt x="177726" y="435549"/>
                    </a:lnTo>
                    <a:lnTo>
                      <a:pt x="177078" y="439058"/>
                    </a:lnTo>
                    <a:lnTo>
                      <a:pt x="176329" y="439736"/>
                    </a:lnTo>
                    <a:lnTo>
                      <a:pt x="175631" y="443268"/>
                    </a:lnTo>
                    <a:lnTo>
                      <a:pt x="174932" y="443968"/>
                    </a:lnTo>
                    <a:lnTo>
                      <a:pt x="173522" y="447452"/>
                    </a:lnTo>
                    <a:lnTo>
                      <a:pt x="173522" y="450981"/>
                    </a:lnTo>
                    <a:lnTo>
                      <a:pt x="172824" y="451635"/>
                    </a:lnTo>
                    <a:lnTo>
                      <a:pt x="172849" y="454490"/>
                    </a:lnTo>
                    <a:lnTo>
                      <a:pt x="172164" y="455167"/>
                    </a:lnTo>
                    <a:lnTo>
                      <a:pt x="172151" y="457293"/>
                    </a:lnTo>
                    <a:lnTo>
                      <a:pt x="171414" y="457973"/>
                    </a:lnTo>
                    <a:lnTo>
                      <a:pt x="170767" y="460754"/>
                    </a:lnTo>
                    <a:lnTo>
                      <a:pt x="166512" y="466388"/>
                    </a:lnTo>
                    <a:lnTo>
                      <a:pt x="167211" y="469195"/>
                    </a:lnTo>
                    <a:lnTo>
                      <a:pt x="169357" y="471321"/>
                    </a:lnTo>
                    <a:lnTo>
                      <a:pt x="169319" y="476207"/>
                    </a:lnTo>
                    <a:lnTo>
                      <a:pt x="170043" y="476933"/>
                    </a:lnTo>
                    <a:lnTo>
                      <a:pt x="170043" y="478288"/>
                    </a:lnTo>
                    <a:lnTo>
                      <a:pt x="170716" y="479014"/>
                    </a:lnTo>
                    <a:lnTo>
                      <a:pt x="167934" y="484648"/>
                    </a:lnTo>
                    <a:lnTo>
                      <a:pt x="167236" y="488132"/>
                    </a:lnTo>
                    <a:lnTo>
                      <a:pt x="163007" y="496551"/>
                    </a:lnTo>
                    <a:lnTo>
                      <a:pt x="163032" y="499354"/>
                    </a:lnTo>
                    <a:lnTo>
                      <a:pt x="163731" y="500079"/>
                    </a:lnTo>
                    <a:lnTo>
                      <a:pt x="163705" y="502161"/>
                    </a:lnTo>
                    <a:lnTo>
                      <a:pt x="163032" y="502886"/>
                    </a:lnTo>
                    <a:lnTo>
                      <a:pt x="163705" y="503564"/>
                    </a:lnTo>
                    <a:lnTo>
                      <a:pt x="163731" y="507773"/>
                    </a:lnTo>
                    <a:lnTo>
                      <a:pt x="165102" y="510579"/>
                    </a:lnTo>
                    <a:lnTo>
                      <a:pt x="165102" y="512704"/>
                    </a:lnTo>
                    <a:lnTo>
                      <a:pt x="168582" y="516211"/>
                    </a:lnTo>
                    <a:lnTo>
                      <a:pt x="168633" y="517616"/>
                    </a:lnTo>
                    <a:lnTo>
                      <a:pt x="170043" y="520419"/>
                    </a:lnTo>
                    <a:lnTo>
                      <a:pt x="171795" y="521451"/>
                    </a:lnTo>
                    <a:lnTo>
                      <a:pt x="172468" y="522173"/>
                    </a:lnTo>
                    <a:lnTo>
                      <a:pt x="173903" y="522173"/>
                    </a:lnTo>
                    <a:lnTo>
                      <a:pt x="174932" y="521075"/>
                    </a:lnTo>
                    <a:lnTo>
                      <a:pt x="174196" y="518994"/>
                    </a:lnTo>
                    <a:lnTo>
                      <a:pt x="177053" y="518295"/>
                    </a:lnTo>
                    <a:lnTo>
                      <a:pt x="177028" y="515488"/>
                    </a:lnTo>
                    <a:lnTo>
                      <a:pt x="175669" y="514085"/>
                    </a:lnTo>
                    <a:close/>
                    <a:moveTo>
                      <a:pt x="242966" y="520398"/>
                    </a:moveTo>
                    <a:lnTo>
                      <a:pt x="241252" y="520047"/>
                    </a:lnTo>
                    <a:lnTo>
                      <a:pt x="239474" y="521098"/>
                    </a:lnTo>
                    <a:lnTo>
                      <a:pt x="239474" y="521823"/>
                    </a:lnTo>
                    <a:lnTo>
                      <a:pt x="238775" y="522503"/>
                    </a:lnTo>
                    <a:lnTo>
                      <a:pt x="239131" y="524231"/>
                    </a:lnTo>
                    <a:lnTo>
                      <a:pt x="241226" y="524254"/>
                    </a:lnTo>
                    <a:lnTo>
                      <a:pt x="242979" y="522526"/>
                    </a:lnTo>
                    <a:lnTo>
                      <a:pt x="242966" y="520398"/>
                    </a:lnTo>
                    <a:close/>
                    <a:moveTo>
                      <a:pt x="195963" y="533048"/>
                    </a:moveTo>
                    <a:lnTo>
                      <a:pt x="195646" y="531247"/>
                    </a:lnTo>
                    <a:lnTo>
                      <a:pt x="194935" y="531292"/>
                    </a:lnTo>
                    <a:lnTo>
                      <a:pt x="192852" y="529866"/>
                    </a:lnTo>
                    <a:lnTo>
                      <a:pt x="191087" y="531641"/>
                    </a:lnTo>
                    <a:lnTo>
                      <a:pt x="191061" y="533725"/>
                    </a:lnTo>
                    <a:lnTo>
                      <a:pt x="192128" y="534798"/>
                    </a:lnTo>
                    <a:lnTo>
                      <a:pt x="193563" y="534798"/>
                    </a:lnTo>
                    <a:lnTo>
                      <a:pt x="194935" y="533372"/>
                    </a:lnTo>
                    <a:lnTo>
                      <a:pt x="195963" y="533048"/>
                    </a:lnTo>
                    <a:close/>
                    <a:moveTo>
                      <a:pt x="250345" y="537604"/>
                    </a:moveTo>
                    <a:lnTo>
                      <a:pt x="251056" y="535479"/>
                    </a:lnTo>
                    <a:lnTo>
                      <a:pt x="251767" y="536204"/>
                    </a:lnTo>
                    <a:lnTo>
                      <a:pt x="253482" y="535828"/>
                    </a:lnTo>
                    <a:lnTo>
                      <a:pt x="253482" y="534425"/>
                    </a:lnTo>
                    <a:lnTo>
                      <a:pt x="252478" y="533372"/>
                    </a:lnTo>
                    <a:lnTo>
                      <a:pt x="249621" y="532672"/>
                    </a:lnTo>
                    <a:lnTo>
                      <a:pt x="247894" y="530920"/>
                    </a:lnTo>
                    <a:lnTo>
                      <a:pt x="246497" y="528113"/>
                    </a:lnTo>
                    <a:lnTo>
                      <a:pt x="245062" y="526735"/>
                    </a:lnTo>
                    <a:lnTo>
                      <a:pt x="245087" y="525285"/>
                    </a:lnTo>
                    <a:lnTo>
                      <a:pt x="243309" y="525002"/>
                    </a:lnTo>
                    <a:lnTo>
                      <a:pt x="241531" y="527436"/>
                    </a:lnTo>
                    <a:lnTo>
                      <a:pt x="242966" y="528136"/>
                    </a:lnTo>
                    <a:lnTo>
                      <a:pt x="242966" y="529538"/>
                    </a:lnTo>
                    <a:lnTo>
                      <a:pt x="240502" y="529914"/>
                    </a:lnTo>
                    <a:lnTo>
                      <a:pt x="238089" y="531620"/>
                    </a:lnTo>
                    <a:lnTo>
                      <a:pt x="237708" y="536881"/>
                    </a:lnTo>
                    <a:lnTo>
                      <a:pt x="235626" y="533398"/>
                    </a:lnTo>
                    <a:lnTo>
                      <a:pt x="233124" y="533725"/>
                    </a:lnTo>
                    <a:lnTo>
                      <a:pt x="233124" y="535129"/>
                    </a:lnTo>
                    <a:lnTo>
                      <a:pt x="233848" y="535851"/>
                    </a:lnTo>
                    <a:lnTo>
                      <a:pt x="233492" y="536856"/>
                    </a:lnTo>
                    <a:lnTo>
                      <a:pt x="230012" y="533349"/>
                    </a:lnTo>
                    <a:lnTo>
                      <a:pt x="226812" y="533725"/>
                    </a:lnTo>
                    <a:lnTo>
                      <a:pt x="226850" y="535129"/>
                    </a:lnTo>
                    <a:lnTo>
                      <a:pt x="227929" y="535479"/>
                    </a:lnTo>
                    <a:lnTo>
                      <a:pt x="231409" y="539711"/>
                    </a:lnTo>
                    <a:lnTo>
                      <a:pt x="232793" y="539711"/>
                    </a:lnTo>
                    <a:lnTo>
                      <a:pt x="233517" y="540388"/>
                    </a:lnTo>
                    <a:lnTo>
                      <a:pt x="238420" y="540366"/>
                    </a:lnTo>
                    <a:lnTo>
                      <a:pt x="239105" y="539711"/>
                    </a:lnTo>
                    <a:lnTo>
                      <a:pt x="241214" y="539662"/>
                    </a:lnTo>
                    <a:lnTo>
                      <a:pt x="242636" y="538330"/>
                    </a:lnTo>
                    <a:lnTo>
                      <a:pt x="250345" y="537604"/>
                    </a:lnTo>
                    <a:close/>
                    <a:moveTo>
                      <a:pt x="252428" y="547426"/>
                    </a:moveTo>
                    <a:lnTo>
                      <a:pt x="249621" y="547401"/>
                    </a:lnTo>
                    <a:lnTo>
                      <a:pt x="249291" y="547798"/>
                    </a:lnTo>
                    <a:lnTo>
                      <a:pt x="249621" y="548806"/>
                    </a:lnTo>
                    <a:lnTo>
                      <a:pt x="252415" y="548829"/>
                    </a:lnTo>
                    <a:lnTo>
                      <a:pt x="252809" y="548431"/>
                    </a:lnTo>
                    <a:lnTo>
                      <a:pt x="252428" y="547426"/>
                    </a:lnTo>
                    <a:close/>
                    <a:moveTo>
                      <a:pt x="260822" y="564234"/>
                    </a:moveTo>
                    <a:lnTo>
                      <a:pt x="261572" y="563512"/>
                    </a:lnTo>
                    <a:lnTo>
                      <a:pt x="262994" y="563535"/>
                    </a:lnTo>
                    <a:lnTo>
                      <a:pt x="264023" y="562530"/>
                    </a:lnTo>
                    <a:lnTo>
                      <a:pt x="265432" y="558953"/>
                    </a:lnTo>
                    <a:lnTo>
                      <a:pt x="268582" y="555841"/>
                    </a:lnTo>
                    <a:lnTo>
                      <a:pt x="269268" y="555841"/>
                    </a:lnTo>
                    <a:lnTo>
                      <a:pt x="271389" y="554461"/>
                    </a:lnTo>
                    <a:lnTo>
                      <a:pt x="272075" y="555141"/>
                    </a:lnTo>
                    <a:lnTo>
                      <a:pt x="275592" y="555120"/>
                    </a:lnTo>
                    <a:lnTo>
                      <a:pt x="279110" y="557267"/>
                    </a:lnTo>
                    <a:lnTo>
                      <a:pt x="280139" y="556868"/>
                    </a:lnTo>
                    <a:lnTo>
                      <a:pt x="280139" y="556147"/>
                    </a:lnTo>
                    <a:lnTo>
                      <a:pt x="277701" y="553712"/>
                    </a:lnTo>
                    <a:lnTo>
                      <a:pt x="274881" y="552313"/>
                    </a:lnTo>
                    <a:lnTo>
                      <a:pt x="273497" y="552336"/>
                    </a:lnTo>
                    <a:lnTo>
                      <a:pt x="272773" y="551609"/>
                    </a:lnTo>
                    <a:lnTo>
                      <a:pt x="271351" y="551609"/>
                    </a:lnTo>
                    <a:lnTo>
                      <a:pt x="270665" y="550932"/>
                    </a:lnTo>
                    <a:lnTo>
                      <a:pt x="269268" y="550910"/>
                    </a:lnTo>
                    <a:lnTo>
                      <a:pt x="268569" y="550229"/>
                    </a:lnTo>
                    <a:lnTo>
                      <a:pt x="264353" y="550206"/>
                    </a:lnTo>
                    <a:lnTo>
                      <a:pt x="262956" y="548126"/>
                    </a:lnTo>
                    <a:lnTo>
                      <a:pt x="260518" y="547050"/>
                    </a:lnTo>
                    <a:lnTo>
                      <a:pt x="262270" y="546722"/>
                    </a:lnTo>
                    <a:lnTo>
                      <a:pt x="262956" y="547449"/>
                    </a:lnTo>
                    <a:lnTo>
                      <a:pt x="263299" y="546325"/>
                    </a:lnTo>
                    <a:lnTo>
                      <a:pt x="259463" y="543217"/>
                    </a:lnTo>
                    <a:lnTo>
                      <a:pt x="255933" y="543194"/>
                    </a:lnTo>
                    <a:lnTo>
                      <a:pt x="254510" y="542516"/>
                    </a:lnTo>
                    <a:lnTo>
                      <a:pt x="253875" y="543169"/>
                    </a:lnTo>
                    <a:lnTo>
                      <a:pt x="248580" y="543592"/>
                    </a:lnTo>
                    <a:lnTo>
                      <a:pt x="248948" y="546722"/>
                    </a:lnTo>
                    <a:lnTo>
                      <a:pt x="253152" y="546701"/>
                    </a:lnTo>
                    <a:lnTo>
                      <a:pt x="255234" y="545323"/>
                    </a:lnTo>
                    <a:lnTo>
                      <a:pt x="259794" y="545673"/>
                    </a:lnTo>
                    <a:lnTo>
                      <a:pt x="255209" y="546722"/>
                    </a:lnTo>
                    <a:lnTo>
                      <a:pt x="254574" y="548103"/>
                    </a:lnTo>
                    <a:lnTo>
                      <a:pt x="253837" y="548103"/>
                    </a:lnTo>
                    <a:lnTo>
                      <a:pt x="253482" y="549179"/>
                    </a:lnTo>
                    <a:lnTo>
                      <a:pt x="251386" y="550556"/>
                    </a:lnTo>
                    <a:lnTo>
                      <a:pt x="251361" y="552685"/>
                    </a:lnTo>
                    <a:lnTo>
                      <a:pt x="252428" y="553036"/>
                    </a:lnTo>
                    <a:lnTo>
                      <a:pt x="253139" y="552313"/>
                    </a:lnTo>
                    <a:lnTo>
                      <a:pt x="253507" y="553363"/>
                    </a:lnTo>
                    <a:lnTo>
                      <a:pt x="250015" y="556192"/>
                    </a:lnTo>
                    <a:lnTo>
                      <a:pt x="250015" y="556868"/>
                    </a:lnTo>
                    <a:lnTo>
                      <a:pt x="248580" y="558276"/>
                    </a:lnTo>
                    <a:lnTo>
                      <a:pt x="248618" y="561127"/>
                    </a:lnTo>
                    <a:lnTo>
                      <a:pt x="249646" y="561454"/>
                    </a:lnTo>
                    <a:lnTo>
                      <a:pt x="250345" y="559351"/>
                    </a:lnTo>
                    <a:lnTo>
                      <a:pt x="256657" y="559325"/>
                    </a:lnTo>
                    <a:lnTo>
                      <a:pt x="257012" y="557595"/>
                    </a:lnTo>
                    <a:lnTo>
                      <a:pt x="258041" y="557222"/>
                    </a:lnTo>
                    <a:lnTo>
                      <a:pt x="258041" y="564212"/>
                    </a:lnTo>
                    <a:lnTo>
                      <a:pt x="260822" y="564234"/>
                    </a:lnTo>
                    <a:close/>
                    <a:moveTo>
                      <a:pt x="228933" y="588434"/>
                    </a:moveTo>
                    <a:lnTo>
                      <a:pt x="231396" y="585981"/>
                    </a:lnTo>
                    <a:lnTo>
                      <a:pt x="232133" y="585981"/>
                    </a:lnTo>
                    <a:lnTo>
                      <a:pt x="234940" y="584552"/>
                    </a:lnTo>
                    <a:lnTo>
                      <a:pt x="236997" y="584575"/>
                    </a:lnTo>
                    <a:lnTo>
                      <a:pt x="237721" y="583898"/>
                    </a:lnTo>
                    <a:lnTo>
                      <a:pt x="243309" y="582472"/>
                    </a:lnTo>
                    <a:lnTo>
                      <a:pt x="246116" y="581094"/>
                    </a:lnTo>
                    <a:lnTo>
                      <a:pt x="247538" y="581117"/>
                    </a:lnTo>
                    <a:lnTo>
                      <a:pt x="248249" y="580391"/>
                    </a:lnTo>
                    <a:lnTo>
                      <a:pt x="251031" y="580414"/>
                    </a:lnTo>
                    <a:lnTo>
                      <a:pt x="253482" y="579316"/>
                    </a:lnTo>
                    <a:lnTo>
                      <a:pt x="252821" y="576509"/>
                    </a:lnTo>
                    <a:lnTo>
                      <a:pt x="253850" y="576181"/>
                    </a:lnTo>
                    <a:lnTo>
                      <a:pt x="254206" y="575106"/>
                    </a:lnTo>
                    <a:lnTo>
                      <a:pt x="253139" y="574057"/>
                    </a:lnTo>
                    <a:lnTo>
                      <a:pt x="251031" y="573353"/>
                    </a:lnTo>
                    <a:lnTo>
                      <a:pt x="250345" y="572676"/>
                    </a:lnTo>
                    <a:lnTo>
                      <a:pt x="247208" y="573003"/>
                    </a:lnTo>
                    <a:lnTo>
                      <a:pt x="247525" y="571975"/>
                    </a:lnTo>
                    <a:lnTo>
                      <a:pt x="248249" y="571975"/>
                    </a:lnTo>
                    <a:lnTo>
                      <a:pt x="249278" y="570874"/>
                    </a:lnTo>
                    <a:lnTo>
                      <a:pt x="248948" y="569869"/>
                    </a:lnTo>
                    <a:lnTo>
                      <a:pt x="239829" y="569847"/>
                    </a:lnTo>
                    <a:lnTo>
                      <a:pt x="239143" y="570525"/>
                    </a:lnTo>
                    <a:lnTo>
                      <a:pt x="229314" y="570550"/>
                    </a:lnTo>
                    <a:lnTo>
                      <a:pt x="226837" y="572326"/>
                    </a:lnTo>
                    <a:lnTo>
                      <a:pt x="226837" y="574406"/>
                    </a:lnTo>
                    <a:lnTo>
                      <a:pt x="224005" y="578638"/>
                    </a:lnTo>
                    <a:lnTo>
                      <a:pt x="224068" y="583570"/>
                    </a:lnTo>
                    <a:lnTo>
                      <a:pt x="223319" y="584224"/>
                    </a:lnTo>
                    <a:lnTo>
                      <a:pt x="223370" y="587031"/>
                    </a:lnTo>
                    <a:lnTo>
                      <a:pt x="221224" y="591214"/>
                    </a:lnTo>
                    <a:lnTo>
                      <a:pt x="221224" y="592666"/>
                    </a:lnTo>
                    <a:lnTo>
                      <a:pt x="222278" y="594419"/>
                    </a:lnTo>
                    <a:lnTo>
                      <a:pt x="226507" y="594397"/>
                    </a:lnTo>
                    <a:lnTo>
                      <a:pt x="227536" y="593343"/>
                    </a:lnTo>
                    <a:lnTo>
                      <a:pt x="227536" y="591263"/>
                    </a:lnTo>
                    <a:lnTo>
                      <a:pt x="228933" y="588434"/>
                    </a:lnTo>
                    <a:close/>
                    <a:moveTo>
                      <a:pt x="221236" y="596875"/>
                    </a:moveTo>
                    <a:lnTo>
                      <a:pt x="220170" y="595800"/>
                    </a:lnTo>
                    <a:lnTo>
                      <a:pt x="217363" y="595845"/>
                    </a:lnTo>
                    <a:lnTo>
                      <a:pt x="215636" y="598301"/>
                    </a:lnTo>
                    <a:lnTo>
                      <a:pt x="216309" y="601762"/>
                    </a:lnTo>
                    <a:lnTo>
                      <a:pt x="217388" y="602112"/>
                    </a:lnTo>
                    <a:lnTo>
                      <a:pt x="221224" y="598956"/>
                    </a:lnTo>
                    <a:lnTo>
                      <a:pt x="221236" y="596875"/>
                    </a:lnTo>
                    <a:close/>
                    <a:moveTo>
                      <a:pt x="205806" y="609478"/>
                    </a:moveTo>
                    <a:lnTo>
                      <a:pt x="205793" y="605268"/>
                    </a:lnTo>
                    <a:lnTo>
                      <a:pt x="205107" y="604591"/>
                    </a:lnTo>
                    <a:lnTo>
                      <a:pt x="205806" y="603865"/>
                    </a:lnTo>
                    <a:lnTo>
                      <a:pt x="205768" y="601762"/>
                    </a:lnTo>
                    <a:lnTo>
                      <a:pt x="207940" y="599681"/>
                    </a:lnTo>
                    <a:lnTo>
                      <a:pt x="208600" y="598253"/>
                    </a:lnTo>
                    <a:lnTo>
                      <a:pt x="208244" y="597225"/>
                    </a:lnTo>
                    <a:lnTo>
                      <a:pt x="201247" y="597225"/>
                    </a:lnTo>
                    <a:lnTo>
                      <a:pt x="198796" y="596150"/>
                    </a:lnTo>
                    <a:lnTo>
                      <a:pt x="206492" y="596150"/>
                    </a:lnTo>
                    <a:lnTo>
                      <a:pt x="206517" y="594746"/>
                    </a:lnTo>
                    <a:lnTo>
                      <a:pt x="201577" y="590563"/>
                    </a:lnTo>
                    <a:lnTo>
                      <a:pt x="200904" y="589159"/>
                    </a:lnTo>
                    <a:lnTo>
                      <a:pt x="201247" y="588762"/>
                    </a:lnTo>
                    <a:lnTo>
                      <a:pt x="201958" y="588784"/>
                    </a:lnTo>
                    <a:lnTo>
                      <a:pt x="204358" y="591263"/>
                    </a:lnTo>
                    <a:lnTo>
                      <a:pt x="204358" y="591989"/>
                    </a:lnTo>
                    <a:lnTo>
                      <a:pt x="205438" y="592268"/>
                    </a:lnTo>
                    <a:lnTo>
                      <a:pt x="210353" y="597925"/>
                    </a:lnTo>
                    <a:lnTo>
                      <a:pt x="211775" y="597925"/>
                    </a:lnTo>
                    <a:lnTo>
                      <a:pt x="215636" y="593370"/>
                    </a:lnTo>
                    <a:lnTo>
                      <a:pt x="216334" y="591962"/>
                    </a:lnTo>
                    <a:lnTo>
                      <a:pt x="216283" y="589159"/>
                    </a:lnTo>
                    <a:lnTo>
                      <a:pt x="217033" y="587709"/>
                    </a:lnTo>
                    <a:lnTo>
                      <a:pt x="213858" y="586004"/>
                    </a:lnTo>
                    <a:lnTo>
                      <a:pt x="213528" y="584224"/>
                    </a:lnTo>
                    <a:lnTo>
                      <a:pt x="215255" y="583898"/>
                    </a:lnTo>
                    <a:lnTo>
                      <a:pt x="215979" y="584575"/>
                    </a:lnTo>
                    <a:lnTo>
                      <a:pt x="218087" y="584575"/>
                    </a:lnTo>
                    <a:lnTo>
                      <a:pt x="219141" y="582848"/>
                    </a:lnTo>
                    <a:lnTo>
                      <a:pt x="214201" y="578616"/>
                    </a:lnTo>
                    <a:lnTo>
                      <a:pt x="215979" y="578288"/>
                    </a:lnTo>
                    <a:lnTo>
                      <a:pt x="219484" y="581068"/>
                    </a:lnTo>
                    <a:lnTo>
                      <a:pt x="220893" y="581068"/>
                    </a:lnTo>
                    <a:lnTo>
                      <a:pt x="223370" y="578638"/>
                    </a:lnTo>
                    <a:lnTo>
                      <a:pt x="224043" y="573706"/>
                    </a:lnTo>
                    <a:lnTo>
                      <a:pt x="222621" y="572300"/>
                    </a:lnTo>
                    <a:lnTo>
                      <a:pt x="224399" y="571975"/>
                    </a:lnTo>
                    <a:lnTo>
                      <a:pt x="225783" y="569121"/>
                    </a:lnTo>
                    <a:lnTo>
                      <a:pt x="227205" y="569144"/>
                    </a:lnTo>
                    <a:lnTo>
                      <a:pt x="227879" y="568422"/>
                    </a:lnTo>
                    <a:lnTo>
                      <a:pt x="228590" y="569144"/>
                    </a:lnTo>
                    <a:lnTo>
                      <a:pt x="233517" y="569121"/>
                    </a:lnTo>
                    <a:lnTo>
                      <a:pt x="234216" y="568470"/>
                    </a:lnTo>
                    <a:lnTo>
                      <a:pt x="243309" y="568470"/>
                    </a:lnTo>
                    <a:lnTo>
                      <a:pt x="243690" y="566691"/>
                    </a:lnTo>
                    <a:lnTo>
                      <a:pt x="246827" y="566363"/>
                    </a:lnTo>
                    <a:lnTo>
                      <a:pt x="247894" y="565310"/>
                    </a:lnTo>
                    <a:lnTo>
                      <a:pt x="247868" y="560379"/>
                    </a:lnTo>
                    <a:lnTo>
                      <a:pt x="245786" y="558975"/>
                    </a:lnTo>
                    <a:lnTo>
                      <a:pt x="249278" y="556192"/>
                    </a:lnTo>
                    <a:lnTo>
                      <a:pt x="250002" y="551260"/>
                    </a:lnTo>
                    <a:lnTo>
                      <a:pt x="249278" y="550582"/>
                    </a:lnTo>
                    <a:lnTo>
                      <a:pt x="249278" y="549130"/>
                    </a:lnTo>
                    <a:lnTo>
                      <a:pt x="244757" y="545297"/>
                    </a:lnTo>
                    <a:lnTo>
                      <a:pt x="243334" y="545275"/>
                    </a:lnTo>
                    <a:lnTo>
                      <a:pt x="242636" y="546000"/>
                    </a:lnTo>
                    <a:lnTo>
                      <a:pt x="240528" y="546000"/>
                    </a:lnTo>
                    <a:lnTo>
                      <a:pt x="239804" y="545323"/>
                    </a:lnTo>
                    <a:lnTo>
                      <a:pt x="234216" y="545323"/>
                    </a:lnTo>
                    <a:lnTo>
                      <a:pt x="233492" y="544598"/>
                    </a:lnTo>
                    <a:lnTo>
                      <a:pt x="232108" y="544619"/>
                    </a:lnTo>
                    <a:lnTo>
                      <a:pt x="229987" y="543217"/>
                    </a:lnTo>
                    <a:lnTo>
                      <a:pt x="227180" y="543917"/>
                    </a:lnTo>
                    <a:lnTo>
                      <a:pt x="225796" y="543194"/>
                    </a:lnTo>
                    <a:lnTo>
                      <a:pt x="225123" y="545297"/>
                    </a:lnTo>
                    <a:lnTo>
                      <a:pt x="224043" y="544293"/>
                    </a:lnTo>
                    <a:lnTo>
                      <a:pt x="224754" y="542167"/>
                    </a:lnTo>
                    <a:lnTo>
                      <a:pt x="223319" y="541440"/>
                    </a:lnTo>
                    <a:lnTo>
                      <a:pt x="223345" y="538635"/>
                    </a:lnTo>
                    <a:lnTo>
                      <a:pt x="221224" y="535851"/>
                    </a:lnTo>
                    <a:lnTo>
                      <a:pt x="221224" y="534403"/>
                    </a:lnTo>
                    <a:lnTo>
                      <a:pt x="218112" y="531247"/>
                    </a:lnTo>
                    <a:lnTo>
                      <a:pt x="215280" y="530614"/>
                    </a:lnTo>
                    <a:lnTo>
                      <a:pt x="213159" y="527737"/>
                    </a:lnTo>
                    <a:lnTo>
                      <a:pt x="210353" y="526360"/>
                    </a:lnTo>
                    <a:lnTo>
                      <a:pt x="208270" y="523554"/>
                    </a:lnTo>
                    <a:lnTo>
                      <a:pt x="205412" y="524254"/>
                    </a:lnTo>
                    <a:lnTo>
                      <a:pt x="204409" y="523178"/>
                    </a:lnTo>
                    <a:lnTo>
                      <a:pt x="204079" y="521451"/>
                    </a:lnTo>
                    <a:lnTo>
                      <a:pt x="201234" y="521428"/>
                    </a:lnTo>
                    <a:lnTo>
                      <a:pt x="199494" y="523203"/>
                    </a:lnTo>
                    <a:lnTo>
                      <a:pt x="199481" y="526735"/>
                    </a:lnTo>
                    <a:lnTo>
                      <a:pt x="198097" y="529516"/>
                    </a:lnTo>
                    <a:lnTo>
                      <a:pt x="198072" y="532322"/>
                    </a:lnTo>
                    <a:lnTo>
                      <a:pt x="198796" y="533000"/>
                    </a:lnTo>
                    <a:lnTo>
                      <a:pt x="198796" y="534448"/>
                    </a:lnTo>
                    <a:lnTo>
                      <a:pt x="200205" y="537209"/>
                    </a:lnTo>
                    <a:lnTo>
                      <a:pt x="200180" y="540060"/>
                    </a:lnTo>
                    <a:lnTo>
                      <a:pt x="200904" y="540738"/>
                    </a:lnTo>
                    <a:lnTo>
                      <a:pt x="200154" y="541415"/>
                    </a:lnTo>
                    <a:lnTo>
                      <a:pt x="199494" y="545673"/>
                    </a:lnTo>
                    <a:lnTo>
                      <a:pt x="198821" y="546350"/>
                    </a:lnTo>
                    <a:lnTo>
                      <a:pt x="198796" y="549179"/>
                    </a:lnTo>
                    <a:lnTo>
                      <a:pt x="198046" y="549857"/>
                    </a:lnTo>
                    <a:lnTo>
                      <a:pt x="198072" y="552662"/>
                    </a:lnTo>
                    <a:lnTo>
                      <a:pt x="198745" y="553389"/>
                    </a:lnTo>
                    <a:lnTo>
                      <a:pt x="197373" y="555469"/>
                    </a:lnTo>
                    <a:lnTo>
                      <a:pt x="197411" y="556868"/>
                    </a:lnTo>
                    <a:lnTo>
                      <a:pt x="195963" y="558975"/>
                    </a:lnTo>
                    <a:lnTo>
                      <a:pt x="195265" y="562507"/>
                    </a:lnTo>
                    <a:lnTo>
                      <a:pt x="192484" y="568142"/>
                    </a:lnTo>
                    <a:lnTo>
                      <a:pt x="189677" y="571600"/>
                    </a:lnTo>
                    <a:lnTo>
                      <a:pt x="188978" y="573706"/>
                    </a:lnTo>
                    <a:lnTo>
                      <a:pt x="184419" y="578988"/>
                    </a:lnTo>
                    <a:lnTo>
                      <a:pt x="182692" y="582144"/>
                    </a:lnTo>
                    <a:lnTo>
                      <a:pt x="181244" y="583547"/>
                    </a:lnTo>
                    <a:lnTo>
                      <a:pt x="179161" y="588457"/>
                    </a:lnTo>
                    <a:lnTo>
                      <a:pt x="177726" y="589838"/>
                    </a:lnTo>
                    <a:lnTo>
                      <a:pt x="177752" y="591241"/>
                    </a:lnTo>
                    <a:lnTo>
                      <a:pt x="175631" y="595424"/>
                    </a:lnTo>
                    <a:lnTo>
                      <a:pt x="175631" y="601081"/>
                    </a:lnTo>
                    <a:lnTo>
                      <a:pt x="178806" y="604238"/>
                    </a:lnTo>
                    <a:lnTo>
                      <a:pt x="180215" y="604264"/>
                    </a:lnTo>
                    <a:lnTo>
                      <a:pt x="182997" y="607747"/>
                    </a:lnTo>
                    <a:lnTo>
                      <a:pt x="184419" y="607747"/>
                    </a:lnTo>
                    <a:lnTo>
                      <a:pt x="186527" y="607699"/>
                    </a:lnTo>
                    <a:lnTo>
                      <a:pt x="187200" y="608424"/>
                    </a:lnTo>
                    <a:lnTo>
                      <a:pt x="189309" y="608447"/>
                    </a:lnTo>
                    <a:lnTo>
                      <a:pt x="189982" y="609850"/>
                    </a:lnTo>
                    <a:lnTo>
                      <a:pt x="192128" y="609876"/>
                    </a:lnTo>
                    <a:lnTo>
                      <a:pt x="192839" y="609151"/>
                    </a:lnTo>
                    <a:lnTo>
                      <a:pt x="193512" y="611231"/>
                    </a:lnTo>
                    <a:lnTo>
                      <a:pt x="197018" y="611254"/>
                    </a:lnTo>
                    <a:lnTo>
                      <a:pt x="197741" y="608447"/>
                    </a:lnTo>
                    <a:lnTo>
                      <a:pt x="198072" y="610878"/>
                    </a:lnTo>
                    <a:lnTo>
                      <a:pt x="199151" y="611953"/>
                    </a:lnTo>
                    <a:lnTo>
                      <a:pt x="200548" y="612634"/>
                    </a:lnTo>
                    <a:lnTo>
                      <a:pt x="202656" y="612656"/>
                    </a:lnTo>
                    <a:lnTo>
                      <a:pt x="203329" y="613334"/>
                    </a:lnTo>
                    <a:lnTo>
                      <a:pt x="206136" y="613359"/>
                    </a:lnTo>
                    <a:lnTo>
                      <a:pt x="206492" y="610155"/>
                    </a:lnTo>
                    <a:lnTo>
                      <a:pt x="205806" y="609478"/>
                    </a:lnTo>
                    <a:close/>
                    <a:moveTo>
                      <a:pt x="215255" y="604238"/>
                    </a:moveTo>
                    <a:lnTo>
                      <a:pt x="211775" y="604215"/>
                    </a:lnTo>
                    <a:lnTo>
                      <a:pt x="209324" y="605968"/>
                    </a:lnTo>
                    <a:lnTo>
                      <a:pt x="209298" y="608096"/>
                    </a:lnTo>
                    <a:lnTo>
                      <a:pt x="209971" y="609452"/>
                    </a:lnTo>
                    <a:lnTo>
                      <a:pt x="212842" y="612284"/>
                    </a:lnTo>
                    <a:lnTo>
                      <a:pt x="213172" y="613359"/>
                    </a:lnTo>
                    <a:lnTo>
                      <a:pt x="215966" y="614714"/>
                    </a:lnTo>
                    <a:lnTo>
                      <a:pt x="217388" y="616118"/>
                    </a:lnTo>
                    <a:lnTo>
                      <a:pt x="219484" y="616141"/>
                    </a:lnTo>
                    <a:lnTo>
                      <a:pt x="219839" y="613683"/>
                    </a:lnTo>
                    <a:lnTo>
                      <a:pt x="217033" y="608052"/>
                    </a:lnTo>
                    <a:lnTo>
                      <a:pt x="216334" y="605291"/>
                    </a:lnTo>
                    <a:lnTo>
                      <a:pt x="215255" y="604238"/>
                    </a:lnTo>
                    <a:close/>
                    <a:moveTo>
                      <a:pt x="205463" y="624604"/>
                    </a:moveTo>
                    <a:lnTo>
                      <a:pt x="206162" y="623877"/>
                    </a:lnTo>
                    <a:lnTo>
                      <a:pt x="208943" y="623904"/>
                    </a:lnTo>
                    <a:lnTo>
                      <a:pt x="209692" y="623178"/>
                    </a:lnTo>
                    <a:lnTo>
                      <a:pt x="211051" y="623178"/>
                    </a:lnTo>
                    <a:lnTo>
                      <a:pt x="212105" y="622080"/>
                    </a:lnTo>
                    <a:lnTo>
                      <a:pt x="211076" y="620349"/>
                    </a:lnTo>
                    <a:lnTo>
                      <a:pt x="204765" y="620394"/>
                    </a:lnTo>
                    <a:lnTo>
                      <a:pt x="204015" y="621072"/>
                    </a:lnTo>
                    <a:lnTo>
                      <a:pt x="199456" y="621421"/>
                    </a:lnTo>
                    <a:lnTo>
                      <a:pt x="199494" y="622828"/>
                    </a:lnTo>
                    <a:lnTo>
                      <a:pt x="200574" y="623877"/>
                    </a:lnTo>
                    <a:lnTo>
                      <a:pt x="201209" y="623856"/>
                    </a:lnTo>
                    <a:lnTo>
                      <a:pt x="201932" y="624581"/>
                    </a:lnTo>
                    <a:lnTo>
                      <a:pt x="205463" y="624604"/>
                    </a:lnTo>
                    <a:close/>
                    <a:moveTo>
                      <a:pt x="131816" y="673681"/>
                    </a:moveTo>
                    <a:lnTo>
                      <a:pt x="131066" y="673655"/>
                    </a:lnTo>
                    <a:lnTo>
                      <a:pt x="130711" y="674004"/>
                    </a:lnTo>
                    <a:lnTo>
                      <a:pt x="130761" y="674731"/>
                    </a:lnTo>
                    <a:lnTo>
                      <a:pt x="130038" y="675386"/>
                    </a:lnTo>
                    <a:lnTo>
                      <a:pt x="130406" y="675784"/>
                    </a:lnTo>
                    <a:lnTo>
                      <a:pt x="132514" y="675807"/>
                    </a:lnTo>
                    <a:lnTo>
                      <a:pt x="132819" y="675408"/>
                    </a:lnTo>
                    <a:lnTo>
                      <a:pt x="132819" y="674683"/>
                    </a:lnTo>
                    <a:lnTo>
                      <a:pt x="131816" y="673681"/>
                    </a:lnTo>
                    <a:close/>
                    <a:moveTo>
                      <a:pt x="584781" y="1105288"/>
                    </a:moveTo>
                    <a:lnTo>
                      <a:pt x="585596" y="1105221"/>
                    </a:lnTo>
                    <a:lnTo>
                      <a:pt x="586970" y="1105282"/>
                    </a:lnTo>
                    <a:lnTo>
                      <a:pt x="588062" y="1105101"/>
                    </a:lnTo>
                    <a:lnTo>
                      <a:pt x="588553" y="1104578"/>
                    </a:lnTo>
                    <a:lnTo>
                      <a:pt x="589243" y="1103721"/>
                    </a:lnTo>
                    <a:lnTo>
                      <a:pt x="590315" y="1102725"/>
                    </a:lnTo>
                    <a:lnTo>
                      <a:pt x="591233" y="1101897"/>
                    </a:lnTo>
                    <a:lnTo>
                      <a:pt x="591899" y="1101412"/>
                    </a:lnTo>
                    <a:lnTo>
                      <a:pt x="592624" y="1100905"/>
                    </a:lnTo>
                    <a:lnTo>
                      <a:pt x="592775" y="1100296"/>
                    </a:lnTo>
                    <a:lnTo>
                      <a:pt x="592862" y="1099399"/>
                    </a:lnTo>
                    <a:lnTo>
                      <a:pt x="592743" y="1098565"/>
                    </a:lnTo>
                    <a:lnTo>
                      <a:pt x="592920" y="1098029"/>
                    </a:lnTo>
                    <a:lnTo>
                      <a:pt x="593559" y="1098128"/>
                    </a:lnTo>
                    <a:lnTo>
                      <a:pt x="594378" y="1099001"/>
                    </a:lnTo>
                    <a:lnTo>
                      <a:pt x="595202" y="1099065"/>
                    </a:lnTo>
                    <a:lnTo>
                      <a:pt x="596079" y="1097928"/>
                    </a:lnTo>
                    <a:lnTo>
                      <a:pt x="596580" y="1097604"/>
                    </a:lnTo>
                    <a:lnTo>
                      <a:pt x="596975" y="1097405"/>
                    </a:lnTo>
                    <a:lnTo>
                      <a:pt x="597255" y="1096773"/>
                    </a:lnTo>
                    <a:lnTo>
                      <a:pt x="597345" y="1096144"/>
                    </a:lnTo>
                    <a:lnTo>
                      <a:pt x="597610" y="1095226"/>
                    </a:lnTo>
                    <a:lnTo>
                      <a:pt x="597986" y="1094121"/>
                    </a:lnTo>
                    <a:lnTo>
                      <a:pt x="598419" y="1093312"/>
                    </a:lnTo>
                    <a:lnTo>
                      <a:pt x="599081" y="1092182"/>
                    </a:lnTo>
                    <a:lnTo>
                      <a:pt x="599791" y="1091282"/>
                    </a:lnTo>
                    <a:lnTo>
                      <a:pt x="600349" y="1090865"/>
                    </a:lnTo>
                    <a:lnTo>
                      <a:pt x="601627" y="1090454"/>
                    </a:lnTo>
                    <a:lnTo>
                      <a:pt x="602186" y="1091324"/>
                    </a:lnTo>
                    <a:lnTo>
                      <a:pt x="602764" y="1092178"/>
                    </a:lnTo>
                    <a:lnTo>
                      <a:pt x="603541" y="1092557"/>
                    </a:lnTo>
                    <a:lnTo>
                      <a:pt x="604119" y="1092518"/>
                    </a:lnTo>
                    <a:lnTo>
                      <a:pt x="605396" y="1092570"/>
                    </a:lnTo>
                    <a:lnTo>
                      <a:pt x="607397" y="1093736"/>
                    </a:lnTo>
                    <a:lnTo>
                      <a:pt x="610014" y="1094873"/>
                    </a:lnTo>
                    <a:lnTo>
                      <a:pt x="612769" y="1096018"/>
                    </a:lnTo>
                    <a:lnTo>
                      <a:pt x="614740" y="1096541"/>
                    </a:lnTo>
                    <a:lnTo>
                      <a:pt x="616105" y="1096394"/>
                    </a:lnTo>
                    <a:lnTo>
                      <a:pt x="617030" y="1096240"/>
                    </a:lnTo>
                    <a:lnTo>
                      <a:pt x="618022" y="1096115"/>
                    </a:lnTo>
                    <a:lnTo>
                      <a:pt x="618738" y="1095945"/>
                    </a:lnTo>
                    <a:lnTo>
                      <a:pt x="619579" y="1095697"/>
                    </a:lnTo>
                    <a:lnTo>
                      <a:pt x="620080" y="1095518"/>
                    </a:lnTo>
                    <a:lnTo>
                      <a:pt x="620902" y="1095016"/>
                    </a:lnTo>
                    <a:lnTo>
                      <a:pt x="621505" y="1094567"/>
                    </a:lnTo>
                    <a:lnTo>
                      <a:pt x="621945" y="1094266"/>
                    </a:lnTo>
                    <a:lnTo>
                      <a:pt x="622639" y="1093890"/>
                    </a:lnTo>
                    <a:lnTo>
                      <a:pt x="623698" y="1093379"/>
                    </a:lnTo>
                    <a:lnTo>
                      <a:pt x="624607" y="1093071"/>
                    </a:lnTo>
                    <a:lnTo>
                      <a:pt x="625419" y="1092637"/>
                    </a:lnTo>
                    <a:lnTo>
                      <a:pt x="625859" y="1092268"/>
                    </a:lnTo>
                    <a:lnTo>
                      <a:pt x="626539" y="1091353"/>
                    </a:lnTo>
                    <a:lnTo>
                      <a:pt x="627413" y="1090165"/>
                    </a:lnTo>
                    <a:lnTo>
                      <a:pt x="627917" y="1089494"/>
                    </a:lnTo>
                    <a:lnTo>
                      <a:pt x="628457" y="1089343"/>
                    </a:lnTo>
                    <a:lnTo>
                      <a:pt x="629580" y="1089661"/>
                    </a:lnTo>
                    <a:lnTo>
                      <a:pt x="631128" y="1090190"/>
                    </a:lnTo>
                    <a:lnTo>
                      <a:pt x="632561" y="1090621"/>
                    </a:lnTo>
                    <a:lnTo>
                      <a:pt x="633610" y="1090688"/>
                    </a:lnTo>
                    <a:lnTo>
                      <a:pt x="634502" y="1090303"/>
                    </a:lnTo>
                    <a:lnTo>
                      <a:pt x="635225" y="1089815"/>
                    </a:lnTo>
                    <a:lnTo>
                      <a:pt x="636683" y="1088942"/>
                    </a:lnTo>
                    <a:lnTo>
                      <a:pt x="637495" y="1088633"/>
                    </a:lnTo>
                    <a:lnTo>
                      <a:pt x="638391" y="1088589"/>
                    </a:lnTo>
                    <a:lnTo>
                      <a:pt x="639152" y="1088116"/>
                    </a:lnTo>
                    <a:lnTo>
                      <a:pt x="640099" y="1087500"/>
                    </a:lnTo>
                    <a:lnTo>
                      <a:pt x="641056" y="1086679"/>
                    </a:lnTo>
                    <a:lnTo>
                      <a:pt x="642289" y="1085284"/>
                    </a:lnTo>
                    <a:lnTo>
                      <a:pt x="642931" y="1084370"/>
                    </a:lnTo>
                    <a:lnTo>
                      <a:pt x="643041" y="1083605"/>
                    </a:lnTo>
                    <a:lnTo>
                      <a:pt x="642623" y="1083040"/>
                    </a:lnTo>
                    <a:lnTo>
                      <a:pt x="641852" y="1082806"/>
                    </a:lnTo>
                    <a:lnTo>
                      <a:pt x="640953" y="1082378"/>
                    </a:lnTo>
                    <a:lnTo>
                      <a:pt x="640115" y="1081901"/>
                    </a:lnTo>
                    <a:lnTo>
                      <a:pt x="639537" y="1081124"/>
                    </a:lnTo>
                    <a:lnTo>
                      <a:pt x="639114" y="1080092"/>
                    </a:lnTo>
                    <a:lnTo>
                      <a:pt x="639261" y="1079029"/>
                    </a:lnTo>
                    <a:lnTo>
                      <a:pt x="640175" y="1078131"/>
                    </a:lnTo>
                    <a:lnTo>
                      <a:pt x="641595" y="1077451"/>
                    </a:lnTo>
                    <a:lnTo>
                      <a:pt x="642629" y="1076853"/>
                    </a:lnTo>
                    <a:lnTo>
                      <a:pt x="643384" y="1076323"/>
                    </a:lnTo>
                    <a:lnTo>
                      <a:pt x="644417" y="1075755"/>
                    </a:lnTo>
                    <a:lnTo>
                      <a:pt x="645358" y="1075222"/>
                    </a:lnTo>
                    <a:lnTo>
                      <a:pt x="646993" y="1074512"/>
                    </a:lnTo>
                    <a:lnTo>
                      <a:pt x="648361" y="1073707"/>
                    </a:lnTo>
                    <a:lnTo>
                      <a:pt x="648531" y="1073087"/>
                    </a:lnTo>
                    <a:lnTo>
                      <a:pt x="649140" y="1071835"/>
                    </a:lnTo>
                    <a:lnTo>
                      <a:pt x="650017" y="1070986"/>
                    </a:lnTo>
                    <a:lnTo>
                      <a:pt x="651260" y="1070377"/>
                    </a:lnTo>
                    <a:lnTo>
                      <a:pt x="652561" y="1069946"/>
                    </a:lnTo>
                    <a:lnTo>
                      <a:pt x="653857" y="1069587"/>
                    </a:lnTo>
                    <a:lnTo>
                      <a:pt x="655090" y="1069045"/>
                    </a:lnTo>
                    <a:lnTo>
                      <a:pt x="656609" y="1068499"/>
                    </a:lnTo>
                    <a:lnTo>
                      <a:pt x="657585" y="1067969"/>
                    </a:lnTo>
                    <a:lnTo>
                      <a:pt x="658641" y="1067439"/>
                    </a:lnTo>
                    <a:lnTo>
                      <a:pt x="659135" y="1066639"/>
                    </a:lnTo>
                    <a:lnTo>
                      <a:pt x="659351" y="1065525"/>
                    </a:lnTo>
                    <a:lnTo>
                      <a:pt x="659874" y="1064662"/>
                    </a:lnTo>
                    <a:lnTo>
                      <a:pt x="660847" y="1063676"/>
                    </a:lnTo>
                    <a:lnTo>
                      <a:pt x="662173" y="1062687"/>
                    </a:lnTo>
                    <a:lnTo>
                      <a:pt x="662982" y="1062758"/>
                    </a:lnTo>
                    <a:lnTo>
                      <a:pt x="663810" y="1063098"/>
                    </a:lnTo>
                    <a:lnTo>
                      <a:pt x="664472" y="1063528"/>
                    </a:lnTo>
                    <a:lnTo>
                      <a:pt x="665146" y="1063916"/>
                    </a:lnTo>
                    <a:lnTo>
                      <a:pt x="665962" y="1063882"/>
                    </a:lnTo>
                    <a:lnTo>
                      <a:pt x="666566" y="1063217"/>
                    </a:lnTo>
                    <a:lnTo>
                      <a:pt x="666665" y="1062357"/>
                    </a:lnTo>
                    <a:lnTo>
                      <a:pt x="666674" y="1061390"/>
                    </a:lnTo>
                    <a:lnTo>
                      <a:pt x="666793" y="1060529"/>
                    </a:lnTo>
                    <a:lnTo>
                      <a:pt x="667067" y="1059424"/>
                    </a:lnTo>
                    <a:lnTo>
                      <a:pt x="667327" y="1058609"/>
                    </a:lnTo>
                    <a:lnTo>
                      <a:pt x="667651" y="1057601"/>
                    </a:lnTo>
                    <a:lnTo>
                      <a:pt x="667975" y="1056892"/>
                    </a:lnTo>
                    <a:lnTo>
                      <a:pt x="668460" y="1055932"/>
                    </a:lnTo>
                    <a:lnTo>
                      <a:pt x="669031" y="1055203"/>
                    </a:lnTo>
                    <a:lnTo>
                      <a:pt x="669825" y="1054865"/>
                    </a:lnTo>
                    <a:lnTo>
                      <a:pt x="670615" y="1055090"/>
                    </a:lnTo>
                    <a:lnTo>
                      <a:pt x="671802" y="1055049"/>
                    </a:lnTo>
                    <a:lnTo>
                      <a:pt x="672319" y="1054756"/>
                    </a:lnTo>
                    <a:lnTo>
                      <a:pt x="673055" y="1054294"/>
                    </a:lnTo>
                    <a:lnTo>
                      <a:pt x="674111" y="1053761"/>
                    </a:lnTo>
                    <a:lnTo>
                      <a:pt x="675019" y="1053327"/>
                    </a:lnTo>
                    <a:lnTo>
                      <a:pt x="675841" y="1052984"/>
                    </a:lnTo>
                    <a:lnTo>
                      <a:pt x="677039" y="1052740"/>
                    </a:lnTo>
                    <a:lnTo>
                      <a:pt x="678963" y="1052297"/>
                    </a:lnTo>
                    <a:lnTo>
                      <a:pt x="679389" y="1051780"/>
                    </a:lnTo>
                    <a:lnTo>
                      <a:pt x="680208" y="1050072"/>
                    </a:lnTo>
                    <a:lnTo>
                      <a:pt x="680719" y="1049156"/>
                    </a:lnTo>
                    <a:lnTo>
                      <a:pt x="681522" y="1047557"/>
                    </a:lnTo>
                    <a:lnTo>
                      <a:pt x="682070" y="1046672"/>
                    </a:lnTo>
                    <a:lnTo>
                      <a:pt x="682959" y="1045066"/>
                    </a:lnTo>
                    <a:lnTo>
                      <a:pt x="683383" y="1044273"/>
                    </a:lnTo>
                    <a:lnTo>
                      <a:pt x="684305" y="1042822"/>
                    </a:lnTo>
                    <a:lnTo>
                      <a:pt x="684873" y="1041929"/>
                    </a:lnTo>
                    <a:lnTo>
                      <a:pt x="685631" y="1041746"/>
                    </a:lnTo>
                    <a:lnTo>
                      <a:pt x="688100" y="1040950"/>
                    </a:lnTo>
                    <a:lnTo>
                      <a:pt x="688508" y="1040462"/>
                    </a:lnTo>
                    <a:lnTo>
                      <a:pt x="688733" y="1039544"/>
                    </a:lnTo>
                    <a:lnTo>
                      <a:pt x="689118" y="1038670"/>
                    </a:lnTo>
                    <a:lnTo>
                      <a:pt x="689741" y="1037968"/>
                    </a:lnTo>
                    <a:lnTo>
                      <a:pt x="690531" y="1037457"/>
                    </a:lnTo>
                    <a:lnTo>
                      <a:pt x="691344" y="1037023"/>
                    </a:lnTo>
                    <a:lnTo>
                      <a:pt x="692303" y="1036512"/>
                    </a:lnTo>
                    <a:lnTo>
                      <a:pt x="693013" y="1035877"/>
                    </a:lnTo>
                    <a:lnTo>
                      <a:pt x="693469" y="1035071"/>
                    </a:lnTo>
                    <a:lnTo>
                      <a:pt x="693918" y="1034121"/>
                    </a:lnTo>
                    <a:lnTo>
                      <a:pt x="694059" y="1032467"/>
                    </a:lnTo>
                    <a:lnTo>
                      <a:pt x="694651" y="1031446"/>
                    </a:lnTo>
                    <a:lnTo>
                      <a:pt x="695135" y="1030823"/>
                    </a:lnTo>
                    <a:lnTo>
                      <a:pt x="695828" y="1030255"/>
                    </a:lnTo>
                    <a:lnTo>
                      <a:pt x="696557" y="1029591"/>
                    </a:lnTo>
                    <a:lnTo>
                      <a:pt x="696538" y="1028692"/>
                    </a:lnTo>
                    <a:lnTo>
                      <a:pt x="696580" y="1027946"/>
                    </a:lnTo>
                    <a:lnTo>
                      <a:pt x="697727" y="1027484"/>
                    </a:lnTo>
                    <a:lnTo>
                      <a:pt x="698686" y="1027118"/>
                    </a:lnTo>
                    <a:lnTo>
                      <a:pt x="699543" y="1026528"/>
                    </a:lnTo>
                    <a:lnTo>
                      <a:pt x="699923" y="1025946"/>
                    </a:lnTo>
                    <a:lnTo>
                      <a:pt x="700427" y="1025339"/>
                    </a:lnTo>
                    <a:lnTo>
                      <a:pt x="701091" y="1024784"/>
                    </a:lnTo>
                    <a:lnTo>
                      <a:pt x="702244" y="1024261"/>
                    </a:lnTo>
                    <a:lnTo>
                      <a:pt x="703098" y="1023990"/>
                    </a:lnTo>
                    <a:lnTo>
                      <a:pt x="704177" y="1023788"/>
                    </a:lnTo>
                    <a:lnTo>
                      <a:pt x="705558" y="1023175"/>
                    </a:lnTo>
                    <a:lnTo>
                      <a:pt x="706039" y="1023220"/>
                    </a:lnTo>
                    <a:lnTo>
                      <a:pt x="706668" y="1023378"/>
                    </a:lnTo>
                    <a:lnTo>
                      <a:pt x="707487" y="1023544"/>
                    </a:lnTo>
                    <a:lnTo>
                      <a:pt x="708293" y="1023576"/>
                    </a:lnTo>
                    <a:lnTo>
                      <a:pt x="709262" y="1023149"/>
                    </a:lnTo>
                    <a:lnTo>
                      <a:pt x="711054" y="1022340"/>
                    </a:lnTo>
                    <a:lnTo>
                      <a:pt x="712962" y="1021357"/>
                    </a:lnTo>
                    <a:lnTo>
                      <a:pt x="713970" y="1021117"/>
                    </a:lnTo>
                    <a:lnTo>
                      <a:pt x="714876" y="1021088"/>
                    </a:lnTo>
                    <a:lnTo>
                      <a:pt x="715876" y="1021050"/>
                    </a:lnTo>
                    <a:lnTo>
                      <a:pt x="716769" y="1020924"/>
                    </a:lnTo>
                    <a:lnTo>
                      <a:pt x="717967" y="1020603"/>
                    </a:lnTo>
                    <a:lnTo>
                      <a:pt x="719406" y="1020012"/>
                    </a:lnTo>
                    <a:lnTo>
                      <a:pt x="720324" y="1019489"/>
                    </a:lnTo>
                    <a:lnTo>
                      <a:pt x="720946" y="1019001"/>
                    </a:lnTo>
                    <a:lnTo>
                      <a:pt x="721560" y="1018163"/>
                    </a:lnTo>
                    <a:lnTo>
                      <a:pt x="721826" y="1017485"/>
                    </a:lnTo>
                    <a:lnTo>
                      <a:pt x="722379" y="1016686"/>
                    </a:lnTo>
                    <a:lnTo>
                      <a:pt x="722793" y="1015659"/>
                    </a:lnTo>
                    <a:lnTo>
                      <a:pt x="723255" y="1014863"/>
                    </a:lnTo>
                    <a:lnTo>
                      <a:pt x="723618" y="1013932"/>
                    </a:lnTo>
                    <a:lnTo>
                      <a:pt x="723955" y="1013054"/>
                    </a:lnTo>
                    <a:lnTo>
                      <a:pt x="723778" y="1012255"/>
                    </a:lnTo>
                    <a:lnTo>
                      <a:pt x="723532" y="1011205"/>
                    </a:lnTo>
                    <a:lnTo>
                      <a:pt x="723230" y="1010278"/>
                    </a:lnTo>
                    <a:lnTo>
                      <a:pt x="723008" y="1009224"/>
                    </a:lnTo>
                    <a:lnTo>
                      <a:pt x="722526" y="1008954"/>
                    </a:lnTo>
                    <a:lnTo>
                      <a:pt x="722045" y="1008650"/>
                    </a:lnTo>
                    <a:lnTo>
                      <a:pt x="721255" y="1008043"/>
                    </a:lnTo>
                    <a:lnTo>
                      <a:pt x="720713" y="1007397"/>
                    </a:lnTo>
                    <a:lnTo>
                      <a:pt x="720394" y="1006742"/>
                    </a:lnTo>
                    <a:lnTo>
                      <a:pt x="720015" y="1005866"/>
                    </a:lnTo>
                    <a:lnTo>
                      <a:pt x="719515" y="1005625"/>
                    </a:lnTo>
                    <a:lnTo>
                      <a:pt x="718748" y="1005233"/>
                    </a:lnTo>
                    <a:lnTo>
                      <a:pt x="717713" y="1004716"/>
                    </a:lnTo>
                    <a:lnTo>
                      <a:pt x="716984" y="1004276"/>
                    </a:lnTo>
                    <a:lnTo>
                      <a:pt x="716313" y="1003487"/>
                    </a:lnTo>
                    <a:lnTo>
                      <a:pt x="716095" y="1003053"/>
                    </a:lnTo>
                    <a:lnTo>
                      <a:pt x="716288" y="1002443"/>
                    </a:lnTo>
                    <a:lnTo>
                      <a:pt x="716689" y="1002025"/>
                    </a:lnTo>
                    <a:lnTo>
                      <a:pt x="717620" y="1001975"/>
                    </a:lnTo>
                    <a:lnTo>
                      <a:pt x="718269" y="1001834"/>
                    </a:lnTo>
                    <a:lnTo>
                      <a:pt x="719024" y="1001676"/>
                    </a:lnTo>
                    <a:lnTo>
                      <a:pt x="719679" y="1001460"/>
                    </a:lnTo>
                    <a:lnTo>
                      <a:pt x="720288" y="1001187"/>
                    </a:lnTo>
                    <a:lnTo>
                      <a:pt x="720667" y="1000886"/>
                    </a:lnTo>
                    <a:lnTo>
                      <a:pt x="721089" y="1000565"/>
                    </a:lnTo>
                    <a:lnTo>
                      <a:pt x="721442" y="1000099"/>
                    </a:lnTo>
                    <a:lnTo>
                      <a:pt x="722160" y="998731"/>
                    </a:lnTo>
                    <a:lnTo>
                      <a:pt x="722421" y="998006"/>
                    </a:lnTo>
                    <a:lnTo>
                      <a:pt x="722694" y="997290"/>
                    </a:lnTo>
                    <a:lnTo>
                      <a:pt x="722877" y="996651"/>
                    </a:lnTo>
                    <a:lnTo>
                      <a:pt x="723001" y="996185"/>
                    </a:lnTo>
                    <a:lnTo>
                      <a:pt x="723705" y="995508"/>
                    </a:lnTo>
                    <a:lnTo>
                      <a:pt x="724184" y="995350"/>
                    </a:lnTo>
                    <a:lnTo>
                      <a:pt x="724938" y="995035"/>
                    </a:lnTo>
                    <a:lnTo>
                      <a:pt x="725663" y="994878"/>
                    </a:lnTo>
                    <a:lnTo>
                      <a:pt x="726539" y="995155"/>
                    </a:lnTo>
                    <a:lnTo>
                      <a:pt x="727266" y="995373"/>
                    </a:lnTo>
                    <a:lnTo>
                      <a:pt x="727808" y="995572"/>
                    </a:lnTo>
                    <a:lnTo>
                      <a:pt x="728655" y="995947"/>
                    </a:lnTo>
                    <a:lnTo>
                      <a:pt x="729716" y="996201"/>
                    </a:lnTo>
                    <a:lnTo>
                      <a:pt x="730438" y="995463"/>
                    </a:lnTo>
                    <a:lnTo>
                      <a:pt x="731122" y="994657"/>
                    </a:lnTo>
                    <a:lnTo>
                      <a:pt x="731642" y="994609"/>
                    </a:lnTo>
                    <a:lnTo>
                      <a:pt x="732239" y="994537"/>
                    </a:lnTo>
                    <a:lnTo>
                      <a:pt x="732868" y="994449"/>
                    </a:lnTo>
                    <a:lnTo>
                      <a:pt x="733681" y="994191"/>
                    </a:lnTo>
                    <a:lnTo>
                      <a:pt x="734483" y="993800"/>
                    </a:lnTo>
                    <a:lnTo>
                      <a:pt x="734599" y="993251"/>
                    </a:lnTo>
                    <a:lnTo>
                      <a:pt x="734515" y="992169"/>
                    </a:lnTo>
                    <a:lnTo>
                      <a:pt x="734483" y="991510"/>
                    </a:lnTo>
                    <a:lnTo>
                      <a:pt x="734460" y="990959"/>
                    </a:lnTo>
                    <a:lnTo>
                      <a:pt x="734596" y="990352"/>
                    </a:lnTo>
                    <a:lnTo>
                      <a:pt x="734878" y="989992"/>
                    </a:lnTo>
                    <a:lnTo>
                      <a:pt x="735475" y="989978"/>
                    </a:lnTo>
                    <a:lnTo>
                      <a:pt x="735937" y="989957"/>
                    </a:lnTo>
                    <a:lnTo>
                      <a:pt x="736448" y="989917"/>
                    </a:lnTo>
                    <a:lnTo>
                      <a:pt x="736917" y="989847"/>
                    </a:lnTo>
                    <a:lnTo>
                      <a:pt x="737456" y="989642"/>
                    </a:lnTo>
                    <a:lnTo>
                      <a:pt x="737700" y="989196"/>
                    </a:lnTo>
                    <a:lnTo>
                      <a:pt x="738041" y="988303"/>
                    </a:lnTo>
                    <a:lnTo>
                      <a:pt x="738397" y="987356"/>
                    </a:lnTo>
                    <a:lnTo>
                      <a:pt x="738700" y="986841"/>
                    </a:lnTo>
                    <a:lnTo>
                      <a:pt x="739297" y="986383"/>
                    </a:lnTo>
                    <a:lnTo>
                      <a:pt x="739788" y="986296"/>
                    </a:lnTo>
                    <a:lnTo>
                      <a:pt x="740748" y="986251"/>
                    </a:lnTo>
                    <a:lnTo>
                      <a:pt x="741692" y="986225"/>
                    </a:lnTo>
                    <a:lnTo>
                      <a:pt x="742494" y="986213"/>
                    </a:lnTo>
                    <a:lnTo>
                      <a:pt x="743644" y="986042"/>
                    </a:lnTo>
                    <a:lnTo>
                      <a:pt x="744684" y="985814"/>
                    </a:lnTo>
                    <a:lnTo>
                      <a:pt x="745417" y="985532"/>
                    </a:lnTo>
                    <a:lnTo>
                      <a:pt x="746337" y="985131"/>
                    </a:lnTo>
                    <a:lnTo>
                      <a:pt x="747054" y="984790"/>
                    </a:lnTo>
                    <a:lnTo>
                      <a:pt x="747955" y="984427"/>
                    </a:lnTo>
                    <a:lnTo>
                      <a:pt x="748787" y="984112"/>
                    </a:lnTo>
                    <a:lnTo>
                      <a:pt x="749619" y="983605"/>
                    </a:lnTo>
                    <a:lnTo>
                      <a:pt x="750017" y="982697"/>
                    </a:lnTo>
                    <a:lnTo>
                      <a:pt x="750749" y="982267"/>
                    </a:lnTo>
                    <a:lnTo>
                      <a:pt x="751407" y="982311"/>
                    </a:lnTo>
                    <a:lnTo>
                      <a:pt x="751861" y="982225"/>
                    </a:lnTo>
                    <a:lnTo>
                      <a:pt x="752338" y="981881"/>
                    </a:lnTo>
                    <a:lnTo>
                      <a:pt x="752846" y="981126"/>
                    </a:lnTo>
                    <a:lnTo>
                      <a:pt x="753321" y="980330"/>
                    </a:lnTo>
                    <a:lnTo>
                      <a:pt x="754063" y="979525"/>
                    </a:lnTo>
                    <a:lnTo>
                      <a:pt x="754779" y="979040"/>
                    </a:lnTo>
                    <a:lnTo>
                      <a:pt x="755338" y="978725"/>
                    </a:lnTo>
                    <a:lnTo>
                      <a:pt x="755954" y="978615"/>
                    </a:lnTo>
                    <a:lnTo>
                      <a:pt x="756750" y="978632"/>
                    </a:lnTo>
                    <a:lnTo>
                      <a:pt x="757347" y="978657"/>
                    </a:lnTo>
                    <a:lnTo>
                      <a:pt x="758211" y="978519"/>
                    </a:lnTo>
                    <a:lnTo>
                      <a:pt x="759114" y="978176"/>
                    </a:lnTo>
                    <a:lnTo>
                      <a:pt x="759624" y="978172"/>
                    </a:lnTo>
                    <a:lnTo>
                      <a:pt x="760713" y="978266"/>
                    </a:lnTo>
                    <a:lnTo>
                      <a:pt x="761627" y="978269"/>
                    </a:lnTo>
                    <a:lnTo>
                      <a:pt x="762677" y="978224"/>
                    </a:lnTo>
                    <a:lnTo>
                      <a:pt x="763432" y="978115"/>
                    </a:lnTo>
                    <a:lnTo>
                      <a:pt x="764629" y="977878"/>
                    </a:lnTo>
                    <a:lnTo>
                      <a:pt x="765991" y="977685"/>
                    </a:lnTo>
                    <a:lnTo>
                      <a:pt x="766630" y="977665"/>
                    </a:lnTo>
                    <a:lnTo>
                      <a:pt x="767218" y="977566"/>
                    </a:lnTo>
                    <a:lnTo>
                      <a:pt x="768161" y="977723"/>
                    </a:lnTo>
                    <a:lnTo>
                      <a:pt x="768703" y="977874"/>
                    </a:lnTo>
                    <a:lnTo>
                      <a:pt x="769539" y="978092"/>
                    </a:lnTo>
                    <a:lnTo>
                      <a:pt x="770403" y="978233"/>
                    </a:lnTo>
                    <a:lnTo>
                      <a:pt x="771119" y="978193"/>
                    </a:lnTo>
                    <a:lnTo>
                      <a:pt x="771991" y="978002"/>
                    </a:lnTo>
                    <a:lnTo>
                      <a:pt x="772640" y="977798"/>
                    </a:lnTo>
                    <a:lnTo>
                      <a:pt x="773277" y="977495"/>
                    </a:lnTo>
                    <a:lnTo>
                      <a:pt x="773754" y="977117"/>
                    </a:lnTo>
                    <a:lnTo>
                      <a:pt x="774281" y="976705"/>
                    </a:lnTo>
                    <a:lnTo>
                      <a:pt x="774702" y="976067"/>
                    </a:lnTo>
                    <a:lnTo>
                      <a:pt x="775273" y="974682"/>
                    </a:lnTo>
                    <a:lnTo>
                      <a:pt x="775466" y="973919"/>
                    </a:lnTo>
                    <a:lnTo>
                      <a:pt x="775784" y="972920"/>
                    </a:lnTo>
                    <a:lnTo>
                      <a:pt x="776189" y="971642"/>
                    </a:lnTo>
                    <a:lnTo>
                      <a:pt x="776439" y="970627"/>
                    </a:lnTo>
                    <a:lnTo>
                      <a:pt x="776660" y="969581"/>
                    </a:lnTo>
                    <a:lnTo>
                      <a:pt x="776830" y="968682"/>
                    </a:lnTo>
                    <a:lnTo>
                      <a:pt x="776708" y="967820"/>
                    </a:lnTo>
                    <a:lnTo>
                      <a:pt x="776593" y="966662"/>
                    </a:lnTo>
                    <a:lnTo>
                      <a:pt x="776609" y="965773"/>
                    </a:lnTo>
                    <a:lnTo>
                      <a:pt x="776897" y="964633"/>
                    </a:lnTo>
                    <a:lnTo>
                      <a:pt x="776933" y="964109"/>
                    </a:lnTo>
                    <a:lnTo>
                      <a:pt x="777087" y="963393"/>
                    </a:lnTo>
                    <a:lnTo>
                      <a:pt x="777052" y="962591"/>
                    </a:lnTo>
                    <a:lnTo>
                      <a:pt x="776557" y="961820"/>
                    </a:lnTo>
                    <a:lnTo>
                      <a:pt x="775662" y="960947"/>
                    </a:lnTo>
                    <a:lnTo>
                      <a:pt x="774599" y="960439"/>
                    </a:lnTo>
                    <a:lnTo>
                      <a:pt x="773672" y="960019"/>
                    </a:lnTo>
                    <a:lnTo>
                      <a:pt x="772727" y="959550"/>
                    </a:lnTo>
                    <a:lnTo>
                      <a:pt x="772117" y="959042"/>
                    </a:lnTo>
                    <a:lnTo>
                      <a:pt x="772239" y="958317"/>
                    </a:lnTo>
                    <a:lnTo>
                      <a:pt x="772531" y="957890"/>
                    </a:lnTo>
                    <a:lnTo>
                      <a:pt x="773167" y="957472"/>
                    </a:lnTo>
                    <a:lnTo>
                      <a:pt x="773912" y="957119"/>
                    </a:lnTo>
                    <a:lnTo>
                      <a:pt x="774962" y="956718"/>
                    </a:lnTo>
                    <a:lnTo>
                      <a:pt x="776076" y="956218"/>
                    </a:lnTo>
                    <a:lnTo>
                      <a:pt x="776624" y="955935"/>
                    </a:lnTo>
                    <a:lnTo>
                      <a:pt x="777605" y="955680"/>
                    </a:lnTo>
                    <a:lnTo>
                      <a:pt x="778754" y="955598"/>
                    </a:lnTo>
                    <a:lnTo>
                      <a:pt x="779942" y="955463"/>
                    </a:lnTo>
                    <a:lnTo>
                      <a:pt x="781177" y="955321"/>
                    </a:lnTo>
                    <a:lnTo>
                      <a:pt x="782157" y="955174"/>
                    </a:lnTo>
                    <a:lnTo>
                      <a:pt x="783390" y="954653"/>
                    </a:lnTo>
                    <a:lnTo>
                      <a:pt x="783910" y="954333"/>
                    </a:lnTo>
                    <a:lnTo>
                      <a:pt x="784328" y="953613"/>
                    </a:lnTo>
                    <a:lnTo>
                      <a:pt x="784841" y="952268"/>
                    </a:lnTo>
                    <a:lnTo>
                      <a:pt x="785217" y="950961"/>
                    </a:lnTo>
                    <a:lnTo>
                      <a:pt x="785730" y="949944"/>
                    </a:lnTo>
                    <a:lnTo>
                      <a:pt x="786238" y="949411"/>
                    </a:lnTo>
                    <a:lnTo>
                      <a:pt x="787226" y="948720"/>
                    </a:lnTo>
                    <a:lnTo>
                      <a:pt x="788165" y="948106"/>
                    </a:lnTo>
                    <a:lnTo>
                      <a:pt x="789205" y="947740"/>
                    </a:lnTo>
                    <a:lnTo>
                      <a:pt x="790241" y="947406"/>
                    </a:lnTo>
                    <a:lnTo>
                      <a:pt x="791636" y="946938"/>
                    </a:lnTo>
                    <a:lnTo>
                      <a:pt x="792872" y="946658"/>
                    </a:lnTo>
                    <a:lnTo>
                      <a:pt x="793626" y="946656"/>
                    </a:lnTo>
                    <a:lnTo>
                      <a:pt x="795235" y="946736"/>
                    </a:lnTo>
                    <a:lnTo>
                      <a:pt x="796092" y="947253"/>
                    </a:lnTo>
                    <a:lnTo>
                      <a:pt x="797393" y="948223"/>
                    </a:lnTo>
                    <a:lnTo>
                      <a:pt x="798282" y="948980"/>
                    </a:lnTo>
                    <a:lnTo>
                      <a:pt x="799406" y="950104"/>
                    </a:lnTo>
                    <a:lnTo>
                      <a:pt x="800471" y="951058"/>
                    </a:lnTo>
                    <a:lnTo>
                      <a:pt x="801467" y="951844"/>
                    </a:lnTo>
                    <a:lnTo>
                      <a:pt x="802934" y="952791"/>
                    </a:lnTo>
                    <a:lnTo>
                      <a:pt x="804192" y="953375"/>
                    </a:lnTo>
                    <a:lnTo>
                      <a:pt x="805917" y="954005"/>
                    </a:lnTo>
                    <a:lnTo>
                      <a:pt x="807413" y="954846"/>
                    </a:lnTo>
                    <a:lnTo>
                      <a:pt x="809657" y="956275"/>
                    </a:lnTo>
                    <a:lnTo>
                      <a:pt x="811548" y="957123"/>
                    </a:lnTo>
                    <a:lnTo>
                      <a:pt x="812165" y="956859"/>
                    </a:lnTo>
                    <a:lnTo>
                      <a:pt x="812878" y="956073"/>
                    </a:lnTo>
                    <a:lnTo>
                      <a:pt x="813735" y="955286"/>
                    </a:lnTo>
                    <a:lnTo>
                      <a:pt x="814602" y="954140"/>
                    </a:lnTo>
                    <a:lnTo>
                      <a:pt x="815954" y="952564"/>
                    </a:lnTo>
                    <a:lnTo>
                      <a:pt x="816542" y="951462"/>
                    </a:lnTo>
                    <a:lnTo>
                      <a:pt x="817094" y="950659"/>
                    </a:lnTo>
                    <a:lnTo>
                      <a:pt x="817447" y="950188"/>
                    </a:lnTo>
                    <a:lnTo>
                      <a:pt x="818112" y="950039"/>
                    </a:lnTo>
                    <a:lnTo>
                      <a:pt x="818731" y="949856"/>
                    </a:lnTo>
                    <a:lnTo>
                      <a:pt x="819681" y="949308"/>
                    </a:lnTo>
                    <a:lnTo>
                      <a:pt x="820116" y="949035"/>
                    </a:lnTo>
                    <a:lnTo>
                      <a:pt x="820645" y="948650"/>
                    </a:lnTo>
                    <a:lnTo>
                      <a:pt x="821185" y="948419"/>
                    </a:lnTo>
                    <a:lnTo>
                      <a:pt x="821801" y="947751"/>
                    </a:lnTo>
                    <a:lnTo>
                      <a:pt x="822694" y="946967"/>
                    </a:lnTo>
                    <a:lnTo>
                      <a:pt x="823114" y="946630"/>
                    </a:lnTo>
                    <a:lnTo>
                      <a:pt x="823696" y="946120"/>
                    </a:lnTo>
                    <a:lnTo>
                      <a:pt x="824087" y="945711"/>
                    </a:lnTo>
                    <a:lnTo>
                      <a:pt x="824931" y="945385"/>
                    </a:lnTo>
                    <a:lnTo>
                      <a:pt x="826226" y="945269"/>
                    </a:lnTo>
                    <a:lnTo>
                      <a:pt x="827972" y="944929"/>
                    </a:lnTo>
                    <a:lnTo>
                      <a:pt x="829127" y="944629"/>
                    </a:lnTo>
                    <a:lnTo>
                      <a:pt x="830140" y="944822"/>
                    </a:lnTo>
                    <a:lnTo>
                      <a:pt x="830855" y="945101"/>
                    </a:lnTo>
                    <a:lnTo>
                      <a:pt x="831466" y="945538"/>
                    </a:lnTo>
                    <a:lnTo>
                      <a:pt x="832159" y="946222"/>
                    </a:lnTo>
                    <a:lnTo>
                      <a:pt x="832897" y="947257"/>
                    </a:lnTo>
                    <a:lnTo>
                      <a:pt x="833729" y="948541"/>
                    </a:lnTo>
                    <a:lnTo>
                      <a:pt x="834554" y="949709"/>
                    </a:lnTo>
                    <a:lnTo>
                      <a:pt x="835241" y="950570"/>
                    </a:lnTo>
                    <a:lnTo>
                      <a:pt x="835861" y="951392"/>
                    </a:lnTo>
                    <a:lnTo>
                      <a:pt x="836420" y="952011"/>
                    </a:lnTo>
                    <a:lnTo>
                      <a:pt x="837065" y="951999"/>
                    </a:lnTo>
                    <a:lnTo>
                      <a:pt x="837450" y="951777"/>
                    </a:lnTo>
                    <a:lnTo>
                      <a:pt x="837803" y="951295"/>
                    </a:lnTo>
                    <a:lnTo>
                      <a:pt x="838195" y="950926"/>
                    </a:lnTo>
                    <a:lnTo>
                      <a:pt x="838863" y="950637"/>
                    </a:lnTo>
                    <a:lnTo>
                      <a:pt x="839460" y="950444"/>
                    </a:lnTo>
                    <a:lnTo>
                      <a:pt x="840215" y="950007"/>
                    </a:lnTo>
                    <a:lnTo>
                      <a:pt x="840696" y="949883"/>
                    </a:lnTo>
                    <a:lnTo>
                      <a:pt x="841952" y="949844"/>
                    </a:lnTo>
                    <a:lnTo>
                      <a:pt x="843345" y="950018"/>
                    </a:lnTo>
                    <a:lnTo>
                      <a:pt x="844787" y="950249"/>
                    </a:lnTo>
                    <a:lnTo>
                      <a:pt x="846247" y="950278"/>
                    </a:lnTo>
                    <a:lnTo>
                      <a:pt x="846887" y="950772"/>
                    </a:lnTo>
                    <a:lnTo>
                      <a:pt x="847583" y="950955"/>
                    </a:lnTo>
                    <a:lnTo>
                      <a:pt x="848967" y="950634"/>
                    </a:lnTo>
                    <a:lnTo>
                      <a:pt x="849928" y="950325"/>
                    </a:lnTo>
                    <a:lnTo>
                      <a:pt x="850939" y="949999"/>
                    </a:lnTo>
                    <a:lnTo>
                      <a:pt x="851722" y="949822"/>
                    </a:lnTo>
                    <a:lnTo>
                      <a:pt x="852203" y="948961"/>
                    </a:lnTo>
                    <a:lnTo>
                      <a:pt x="852821" y="948499"/>
                    </a:lnTo>
                    <a:lnTo>
                      <a:pt x="853193" y="948161"/>
                    </a:lnTo>
                    <a:lnTo>
                      <a:pt x="853760" y="947406"/>
                    </a:lnTo>
                    <a:lnTo>
                      <a:pt x="854538" y="946935"/>
                    </a:lnTo>
                    <a:lnTo>
                      <a:pt x="855401" y="946296"/>
                    </a:lnTo>
                    <a:lnTo>
                      <a:pt x="855674" y="945853"/>
                    </a:lnTo>
                    <a:lnTo>
                      <a:pt x="856128" y="945099"/>
                    </a:lnTo>
                    <a:lnTo>
                      <a:pt x="856763" y="944209"/>
                    </a:lnTo>
                    <a:lnTo>
                      <a:pt x="857155" y="943725"/>
                    </a:lnTo>
                    <a:lnTo>
                      <a:pt x="858080" y="943397"/>
                    </a:lnTo>
                    <a:lnTo>
                      <a:pt x="858538" y="943127"/>
                    </a:lnTo>
                    <a:lnTo>
                      <a:pt x="858863" y="942170"/>
                    </a:lnTo>
                    <a:lnTo>
                      <a:pt x="859313" y="941175"/>
                    </a:lnTo>
                    <a:lnTo>
                      <a:pt x="859540" y="940468"/>
                    </a:lnTo>
                    <a:lnTo>
                      <a:pt x="859489" y="939579"/>
                    </a:lnTo>
                    <a:lnTo>
                      <a:pt x="859303" y="938073"/>
                    </a:lnTo>
                    <a:lnTo>
                      <a:pt x="859193" y="936972"/>
                    </a:lnTo>
                    <a:lnTo>
                      <a:pt x="859891" y="935899"/>
                    </a:lnTo>
                    <a:lnTo>
                      <a:pt x="861049" y="933928"/>
                    </a:lnTo>
                    <a:lnTo>
                      <a:pt x="862097" y="932448"/>
                    </a:lnTo>
                    <a:lnTo>
                      <a:pt x="863805" y="931462"/>
                    </a:lnTo>
                    <a:lnTo>
                      <a:pt x="864087" y="930903"/>
                    </a:lnTo>
                    <a:lnTo>
                      <a:pt x="864688" y="930072"/>
                    </a:lnTo>
                    <a:lnTo>
                      <a:pt x="865156" y="929484"/>
                    </a:lnTo>
                    <a:lnTo>
                      <a:pt x="866629" y="929734"/>
                    </a:lnTo>
                    <a:lnTo>
                      <a:pt x="867805" y="930698"/>
                    </a:lnTo>
                    <a:lnTo>
                      <a:pt x="868492" y="930961"/>
                    </a:lnTo>
                    <a:lnTo>
                      <a:pt x="868826" y="930390"/>
                    </a:lnTo>
                    <a:lnTo>
                      <a:pt x="872875" y="924206"/>
                    </a:lnTo>
                    <a:lnTo>
                      <a:pt x="873161" y="923114"/>
                    </a:lnTo>
                    <a:lnTo>
                      <a:pt x="873501" y="920321"/>
                    </a:lnTo>
                    <a:lnTo>
                      <a:pt x="873529" y="919397"/>
                    </a:lnTo>
                    <a:lnTo>
                      <a:pt x="873953" y="918882"/>
                    </a:lnTo>
                    <a:lnTo>
                      <a:pt x="874432" y="918475"/>
                    </a:lnTo>
                    <a:lnTo>
                      <a:pt x="875367" y="918224"/>
                    </a:lnTo>
                    <a:lnTo>
                      <a:pt x="876571" y="918050"/>
                    </a:lnTo>
                    <a:lnTo>
                      <a:pt x="877042" y="917277"/>
                    </a:lnTo>
                    <a:lnTo>
                      <a:pt x="877492" y="916628"/>
                    </a:lnTo>
                    <a:lnTo>
                      <a:pt x="877572" y="916195"/>
                    </a:lnTo>
                    <a:lnTo>
                      <a:pt x="878198" y="915035"/>
                    </a:lnTo>
                    <a:lnTo>
                      <a:pt x="878876" y="913762"/>
                    </a:lnTo>
                    <a:lnTo>
                      <a:pt x="879874" y="913585"/>
                    </a:lnTo>
                    <a:lnTo>
                      <a:pt x="880523" y="913121"/>
                    </a:lnTo>
                    <a:lnTo>
                      <a:pt x="881689" y="911829"/>
                    </a:lnTo>
                    <a:lnTo>
                      <a:pt x="886887" y="906694"/>
                    </a:lnTo>
                    <a:lnTo>
                      <a:pt x="887198" y="906103"/>
                    </a:lnTo>
                    <a:lnTo>
                      <a:pt x="888875" y="902906"/>
                    </a:lnTo>
                    <a:lnTo>
                      <a:pt x="889218" y="902404"/>
                    </a:lnTo>
                    <a:lnTo>
                      <a:pt x="891022" y="900433"/>
                    </a:lnTo>
                    <a:lnTo>
                      <a:pt x="891121" y="899668"/>
                    </a:lnTo>
                    <a:lnTo>
                      <a:pt x="891121" y="899168"/>
                    </a:lnTo>
                    <a:lnTo>
                      <a:pt x="891079" y="898298"/>
                    </a:lnTo>
                    <a:lnTo>
                      <a:pt x="891394" y="897399"/>
                    </a:lnTo>
                    <a:lnTo>
                      <a:pt x="893247" y="895254"/>
                    </a:lnTo>
                    <a:lnTo>
                      <a:pt x="893128" y="891446"/>
                    </a:lnTo>
                    <a:lnTo>
                      <a:pt x="893119" y="890993"/>
                    </a:lnTo>
                    <a:lnTo>
                      <a:pt x="893411" y="890201"/>
                    </a:lnTo>
                    <a:lnTo>
                      <a:pt x="893854" y="889138"/>
                    </a:lnTo>
                    <a:lnTo>
                      <a:pt x="894237" y="888392"/>
                    </a:lnTo>
                    <a:lnTo>
                      <a:pt x="894619" y="887902"/>
                    </a:lnTo>
                    <a:lnTo>
                      <a:pt x="895489" y="886868"/>
                    </a:lnTo>
                    <a:lnTo>
                      <a:pt x="896069" y="886479"/>
                    </a:lnTo>
                    <a:lnTo>
                      <a:pt x="896548" y="885214"/>
                    </a:lnTo>
                    <a:lnTo>
                      <a:pt x="897422" y="884767"/>
                    </a:lnTo>
                    <a:lnTo>
                      <a:pt x="898089" y="884411"/>
                    </a:lnTo>
                    <a:lnTo>
                      <a:pt x="899355" y="884469"/>
                    </a:lnTo>
                    <a:lnTo>
                      <a:pt x="901675" y="884225"/>
                    </a:lnTo>
                    <a:lnTo>
                      <a:pt x="902845" y="882950"/>
                    </a:lnTo>
                    <a:lnTo>
                      <a:pt x="903785" y="881647"/>
                    </a:lnTo>
                    <a:lnTo>
                      <a:pt x="904784" y="881036"/>
                    </a:lnTo>
                    <a:lnTo>
                      <a:pt x="905589" y="880456"/>
                    </a:lnTo>
                    <a:lnTo>
                      <a:pt x="906589" y="879546"/>
                    </a:lnTo>
                    <a:lnTo>
                      <a:pt x="907520" y="878252"/>
                    </a:lnTo>
                    <a:lnTo>
                      <a:pt x="908684" y="876647"/>
                    </a:lnTo>
                    <a:lnTo>
                      <a:pt x="909549" y="875632"/>
                    </a:lnTo>
                    <a:lnTo>
                      <a:pt x="907770" y="875357"/>
                    </a:lnTo>
                    <a:lnTo>
                      <a:pt x="904392" y="874894"/>
                    </a:lnTo>
                    <a:lnTo>
                      <a:pt x="901939" y="874230"/>
                    </a:lnTo>
                    <a:lnTo>
                      <a:pt x="899428" y="873132"/>
                    </a:lnTo>
                    <a:lnTo>
                      <a:pt x="897563" y="872262"/>
                    </a:lnTo>
                    <a:lnTo>
                      <a:pt x="896394" y="871617"/>
                    </a:lnTo>
                    <a:lnTo>
                      <a:pt x="895462" y="870554"/>
                    </a:lnTo>
                    <a:lnTo>
                      <a:pt x="894441" y="869957"/>
                    </a:lnTo>
                    <a:lnTo>
                      <a:pt x="892596" y="870104"/>
                    </a:lnTo>
                    <a:lnTo>
                      <a:pt x="890514" y="869835"/>
                    </a:lnTo>
                    <a:lnTo>
                      <a:pt x="886896" y="869276"/>
                    </a:lnTo>
                    <a:lnTo>
                      <a:pt x="884797" y="869365"/>
                    </a:lnTo>
                    <a:lnTo>
                      <a:pt x="883717" y="869539"/>
                    </a:lnTo>
                    <a:lnTo>
                      <a:pt x="882372" y="870110"/>
                    </a:lnTo>
                    <a:lnTo>
                      <a:pt x="880982" y="870990"/>
                    </a:lnTo>
                    <a:lnTo>
                      <a:pt x="879765" y="871686"/>
                    </a:lnTo>
                    <a:lnTo>
                      <a:pt x="878687" y="871841"/>
                    </a:lnTo>
                    <a:lnTo>
                      <a:pt x="878233" y="871812"/>
                    </a:lnTo>
                    <a:lnTo>
                      <a:pt x="876153" y="871863"/>
                    </a:lnTo>
                    <a:lnTo>
                      <a:pt x="874701" y="871930"/>
                    </a:lnTo>
                    <a:lnTo>
                      <a:pt x="873241" y="872117"/>
                    </a:lnTo>
                    <a:lnTo>
                      <a:pt x="872014" y="872434"/>
                    </a:lnTo>
                    <a:lnTo>
                      <a:pt x="871189" y="872688"/>
                    </a:lnTo>
                    <a:lnTo>
                      <a:pt x="869776" y="873106"/>
                    </a:lnTo>
                    <a:lnTo>
                      <a:pt x="868581" y="873155"/>
                    </a:lnTo>
                    <a:lnTo>
                      <a:pt x="867686" y="873125"/>
                    </a:lnTo>
                    <a:lnTo>
                      <a:pt x="866482" y="873125"/>
                    </a:lnTo>
                    <a:lnTo>
                      <a:pt x="865295" y="874201"/>
                    </a:lnTo>
                    <a:lnTo>
                      <a:pt x="864058" y="874994"/>
                    </a:lnTo>
                    <a:lnTo>
                      <a:pt x="862969" y="875697"/>
                    </a:lnTo>
                    <a:lnTo>
                      <a:pt x="861833" y="876580"/>
                    </a:lnTo>
                    <a:lnTo>
                      <a:pt x="860559" y="877023"/>
                    </a:lnTo>
                    <a:lnTo>
                      <a:pt x="859389" y="877537"/>
                    </a:lnTo>
                    <a:lnTo>
                      <a:pt x="858271" y="877887"/>
                    </a:lnTo>
                    <a:lnTo>
                      <a:pt x="857341" y="877945"/>
                    </a:lnTo>
                    <a:lnTo>
                      <a:pt x="856378" y="878042"/>
                    </a:lnTo>
                    <a:lnTo>
                      <a:pt x="854994" y="878767"/>
                    </a:lnTo>
                    <a:lnTo>
                      <a:pt x="853966" y="879521"/>
                    </a:lnTo>
                    <a:lnTo>
                      <a:pt x="853386" y="880006"/>
                    </a:lnTo>
                    <a:lnTo>
                      <a:pt x="852563" y="880838"/>
                    </a:lnTo>
                    <a:lnTo>
                      <a:pt x="852005" y="880963"/>
                    </a:lnTo>
                    <a:lnTo>
                      <a:pt x="851386" y="881418"/>
                    </a:lnTo>
                    <a:lnTo>
                      <a:pt x="850711" y="882045"/>
                    </a:lnTo>
                    <a:lnTo>
                      <a:pt x="850100" y="881910"/>
                    </a:lnTo>
                    <a:lnTo>
                      <a:pt x="849562" y="881746"/>
                    </a:lnTo>
                    <a:lnTo>
                      <a:pt x="848589" y="881477"/>
                    </a:lnTo>
                    <a:lnTo>
                      <a:pt x="847696" y="880763"/>
                    </a:lnTo>
                    <a:lnTo>
                      <a:pt x="847577" y="880221"/>
                    </a:lnTo>
                    <a:lnTo>
                      <a:pt x="847529" y="879778"/>
                    </a:lnTo>
                    <a:lnTo>
                      <a:pt x="847825" y="879091"/>
                    </a:lnTo>
                    <a:lnTo>
                      <a:pt x="848136" y="878471"/>
                    </a:lnTo>
                    <a:lnTo>
                      <a:pt x="848411" y="877768"/>
                    </a:lnTo>
                    <a:lnTo>
                      <a:pt x="848440" y="876905"/>
                    </a:lnTo>
                    <a:lnTo>
                      <a:pt x="848274" y="875912"/>
                    </a:lnTo>
                    <a:lnTo>
                      <a:pt x="847888" y="875004"/>
                    </a:lnTo>
                    <a:lnTo>
                      <a:pt x="847438" y="874374"/>
                    </a:lnTo>
                    <a:lnTo>
                      <a:pt x="847024" y="873825"/>
                    </a:lnTo>
                    <a:lnTo>
                      <a:pt x="846476" y="873186"/>
                    </a:lnTo>
                    <a:lnTo>
                      <a:pt x="845730" y="872281"/>
                    </a:lnTo>
                    <a:lnTo>
                      <a:pt x="845493" y="870974"/>
                    </a:lnTo>
                    <a:lnTo>
                      <a:pt x="845532" y="870300"/>
                    </a:lnTo>
                    <a:lnTo>
                      <a:pt x="845423" y="868984"/>
                    </a:lnTo>
                    <a:lnTo>
                      <a:pt x="844931" y="867854"/>
                    </a:lnTo>
                    <a:lnTo>
                      <a:pt x="844803" y="867255"/>
                    </a:lnTo>
                    <a:lnTo>
                      <a:pt x="844771" y="866636"/>
                    </a:lnTo>
                    <a:lnTo>
                      <a:pt x="845262" y="865490"/>
                    </a:lnTo>
                    <a:lnTo>
                      <a:pt x="845770" y="864771"/>
                    </a:lnTo>
                    <a:lnTo>
                      <a:pt x="846190" y="863894"/>
                    </a:lnTo>
                    <a:lnTo>
                      <a:pt x="846337" y="862755"/>
                    </a:lnTo>
                    <a:lnTo>
                      <a:pt x="846078" y="861920"/>
                    </a:lnTo>
                    <a:lnTo>
                      <a:pt x="845946" y="861126"/>
                    </a:lnTo>
                    <a:lnTo>
                      <a:pt x="846064" y="860112"/>
                    </a:lnTo>
                    <a:lnTo>
                      <a:pt x="846556" y="858773"/>
                    </a:lnTo>
                    <a:lnTo>
                      <a:pt x="846732" y="857819"/>
                    </a:lnTo>
                    <a:lnTo>
                      <a:pt x="846761" y="856561"/>
                    </a:lnTo>
                    <a:lnTo>
                      <a:pt x="846772" y="855632"/>
                    </a:lnTo>
                    <a:lnTo>
                      <a:pt x="846861" y="854117"/>
                    </a:lnTo>
                    <a:lnTo>
                      <a:pt x="846921" y="852911"/>
                    </a:lnTo>
                    <a:lnTo>
                      <a:pt x="846990" y="851905"/>
                    </a:lnTo>
                    <a:lnTo>
                      <a:pt x="847153" y="850842"/>
                    </a:lnTo>
                    <a:lnTo>
                      <a:pt x="847282" y="849808"/>
                    </a:lnTo>
                    <a:lnTo>
                      <a:pt x="847268" y="848774"/>
                    </a:lnTo>
                    <a:lnTo>
                      <a:pt x="847369" y="847779"/>
                    </a:lnTo>
                    <a:lnTo>
                      <a:pt x="847779" y="846566"/>
                    </a:lnTo>
                    <a:lnTo>
                      <a:pt x="848350" y="845371"/>
                    </a:lnTo>
                    <a:lnTo>
                      <a:pt x="849153" y="844526"/>
                    </a:lnTo>
                    <a:lnTo>
                      <a:pt x="850001" y="844167"/>
                    </a:lnTo>
                    <a:lnTo>
                      <a:pt x="850535" y="843958"/>
                    </a:lnTo>
                    <a:lnTo>
                      <a:pt x="851562" y="843637"/>
                    </a:lnTo>
                    <a:lnTo>
                      <a:pt x="852506" y="843355"/>
                    </a:lnTo>
                    <a:lnTo>
                      <a:pt x="853571" y="842931"/>
                    </a:lnTo>
                    <a:lnTo>
                      <a:pt x="854313" y="842568"/>
                    </a:lnTo>
                    <a:lnTo>
                      <a:pt x="855074" y="841939"/>
                    </a:lnTo>
                    <a:lnTo>
                      <a:pt x="855370" y="840568"/>
                    </a:lnTo>
                    <a:lnTo>
                      <a:pt x="855273" y="839271"/>
                    </a:lnTo>
                    <a:lnTo>
                      <a:pt x="855132" y="838429"/>
                    </a:lnTo>
                    <a:lnTo>
                      <a:pt x="855155" y="836863"/>
                    </a:lnTo>
                    <a:lnTo>
                      <a:pt x="854876" y="835237"/>
                    </a:lnTo>
                    <a:lnTo>
                      <a:pt x="854865" y="833835"/>
                    </a:lnTo>
                    <a:lnTo>
                      <a:pt x="854924" y="831960"/>
                    </a:lnTo>
                    <a:lnTo>
                      <a:pt x="854794" y="830615"/>
                    </a:lnTo>
                    <a:lnTo>
                      <a:pt x="854657" y="829407"/>
                    </a:lnTo>
                    <a:lnTo>
                      <a:pt x="854361" y="828312"/>
                    </a:lnTo>
                    <a:lnTo>
                      <a:pt x="853838" y="827541"/>
                    </a:lnTo>
                    <a:lnTo>
                      <a:pt x="852275" y="826688"/>
                    </a:lnTo>
                    <a:lnTo>
                      <a:pt x="850707" y="825766"/>
                    </a:lnTo>
                    <a:lnTo>
                      <a:pt x="842883" y="821255"/>
                    </a:lnTo>
                    <a:lnTo>
                      <a:pt x="841185" y="819973"/>
                    </a:lnTo>
                    <a:lnTo>
                      <a:pt x="840070" y="819152"/>
                    </a:lnTo>
                    <a:lnTo>
                      <a:pt x="839103" y="818189"/>
                    </a:lnTo>
                    <a:lnTo>
                      <a:pt x="838748" y="817412"/>
                    </a:lnTo>
                    <a:lnTo>
                      <a:pt x="838580" y="816523"/>
                    </a:lnTo>
                    <a:lnTo>
                      <a:pt x="838433" y="815380"/>
                    </a:lnTo>
                    <a:lnTo>
                      <a:pt x="838273" y="814342"/>
                    </a:lnTo>
                    <a:lnTo>
                      <a:pt x="838288" y="813611"/>
                    </a:lnTo>
                    <a:lnTo>
                      <a:pt x="838481" y="812936"/>
                    </a:lnTo>
                    <a:lnTo>
                      <a:pt x="839326" y="811976"/>
                    </a:lnTo>
                    <a:lnTo>
                      <a:pt x="840080" y="810858"/>
                    </a:lnTo>
                    <a:lnTo>
                      <a:pt x="840580" y="809783"/>
                    </a:lnTo>
                    <a:lnTo>
                      <a:pt x="840660" y="808438"/>
                    </a:lnTo>
                    <a:lnTo>
                      <a:pt x="840876" y="807377"/>
                    </a:lnTo>
                    <a:lnTo>
                      <a:pt x="841130" y="806537"/>
                    </a:lnTo>
                    <a:lnTo>
                      <a:pt x="841721" y="805429"/>
                    </a:lnTo>
                    <a:lnTo>
                      <a:pt x="842614" y="804482"/>
                    </a:lnTo>
                    <a:lnTo>
                      <a:pt x="843759" y="803438"/>
                    </a:lnTo>
                    <a:lnTo>
                      <a:pt x="844902" y="802112"/>
                    </a:lnTo>
                    <a:lnTo>
                      <a:pt x="845583" y="800735"/>
                    </a:lnTo>
                    <a:lnTo>
                      <a:pt x="846421" y="799000"/>
                    </a:lnTo>
                    <a:lnTo>
                      <a:pt x="846688" y="797796"/>
                    </a:lnTo>
                    <a:lnTo>
                      <a:pt x="846553" y="796182"/>
                    </a:lnTo>
                    <a:lnTo>
                      <a:pt x="845911" y="794522"/>
                    </a:lnTo>
                    <a:lnTo>
                      <a:pt x="844877" y="792493"/>
                    </a:lnTo>
                    <a:lnTo>
                      <a:pt x="844081" y="791270"/>
                    </a:lnTo>
                    <a:lnTo>
                      <a:pt x="843001" y="789957"/>
                    </a:lnTo>
                    <a:lnTo>
                      <a:pt x="842202" y="789127"/>
                    </a:lnTo>
                    <a:lnTo>
                      <a:pt x="840950" y="788148"/>
                    </a:lnTo>
                    <a:lnTo>
                      <a:pt x="840395" y="787663"/>
                    </a:lnTo>
                    <a:lnTo>
                      <a:pt x="840481" y="786697"/>
                    </a:lnTo>
                    <a:lnTo>
                      <a:pt x="840542" y="785505"/>
                    </a:lnTo>
                    <a:lnTo>
                      <a:pt x="840389" y="783852"/>
                    </a:lnTo>
                    <a:lnTo>
                      <a:pt x="839823" y="782032"/>
                    </a:lnTo>
                    <a:lnTo>
                      <a:pt x="839511" y="780742"/>
                    </a:lnTo>
                    <a:lnTo>
                      <a:pt x="839364" y="779467"/>
                    </a:lnTo>
                    <a:lnTo>
                      <a:pt x="839229" y="777838"/>
                    </a:lnTo>
                    <a:lnTo>
                      <a:pt x="839197" y="776060"/>
                    </a:lnTo>
                    <a:lnTo>
                      <a:pt x="839013" y="774569"/>
                    </a:lnTo>
                    <a:lnTo>
                      <a:pt x="838889" y="773103"/>
                    </a:lnTo>
                    <a:lnTo>
                      <a:pt x="838975" y="771873"/>
                    </a:lnTo>
                    <a:lnTo>
                      <a:pt x="839502" y="770072"/>
                    </a:lnTo>
                    <a:lnTo>
                      <a:pt x="839884" y="768999"/>
                    </a:lnTo>
                    <a:lnTo>
                      <a:pt x="840204" y="767224"/>
                    </a:lnTo>
                    <a:lnTo>
                      <a:pt x="840265" y="765843"/>
                    </a:lnTo>
                    <a:lnTo>
                      <a:pt x="840889" y="764167"/>
                    </a:lnTo>
                    <a:lnTo>
                      <a:pt x="842083" y="762282"/>
                    </a:lnTo>
                    <a:lnTo>
                      <a:pt x="843124" y="761246"/>
                    </a:lnTo>
                    <a:lnTo>
                      <a:pt x="844061" y="759736"/>
                    </a:lnTo>
                    <a:lnTo>
                      <a:pt x="844790" y="758446"/>
                    </a:lnTo>
                    <a:lnTo>
                      <a:pt x="845833" y="756897"/>
                    </a:lnTo>
                    <a:lnTo>
                      <a:pt x="847327" y="755713"/>
                    </a:lnTo>
                    <a:lnTo>
                      <a:pt x="848505" y="754794"/>
                    </a:lnTo>
                    <a:lnTo>
                      <a:pt x="849770" y="753983"/>
                    </a:lnTo>
                    <a:lnTo>
                      <a:pt x="851468" y="752964"/>
                    </a:lnTo>
                    <a:lnTo>
                      <a:pt x="852859" y="752287"/>
                    </a:lnTo>
                    <a:lnTo>
                      <a:pt x="853623" y="751542"/>
                    </a:lnTo>
                    <a:lnTo>
                      <a:pt x="854872" y="749898"/>
                    </a:lnTo>
                    <a:lnTo>
                      <a:pt x="856687" y="748126"/>
                    </a:lnTo>
                    <a:lnTo>
                      <a:pt x="858204" y="746341"/>
                    </a:lnTo>
                    <a:lnTo>
                      <a:pt x="859277" y="745159"/>
                    </a:lnTo>
                    <a:lnTo>
                      <a:pt x="860032" y="744103"/>
                    </a:lnTo>
                    <a:lnTo>
                      <a:pt x="860725" y="743211"/>
                    </a:lnTo>
                    <a:lnTo>
                      <a:pt x="861406" y="741746"/>
                    </a:lnTo>
                    <a:lnTo>
                      <a:pt x="861593" y="740549"/>
                    </a:lnTo>
                    <a:lnTo>
                      <a:pt x="861734" y="738975"/>
                    </a:lnTo>
                    <a:lnTo>
                      <a:pt x="861996" y="738231"/>
                    </a:lnTo>
                    <a:lnTo>
                      <a:pt x="862687" y="736863"/>
                    </a:lnTo>
                    <a:lnTo>
                      <a:pt x="862799" y="736189"/>
                    </a:lnTo>
                    <a:lnTo>
                      <a:pt x="862858" y="735241"/>
                    </a:lnTo>
                    <a:lnTo>
                      <a:pt x="862906" y="734015"/>
                    </a:lnTo>
                    <a:lnTo>
                      <a:pt x="862931" y="733212"/>
                    </a:lnTo>
                    <a:lnTo>
                      <a:pt x="863226" y="732162"/>
                    </a:lnTo>
                    <a:lnTo>
                      <a:pt x="863343" y="731224"/>
                    </a:lnTo>
                    <a:lnTo>
                      <a:pt x="863416" y="730412"/>
                    </a:lnTo>
                    <a:lnTo>
                      <a:pt x="863381" y="729930"/>
                    </a:lnTo>
                    <a:lnTo>
                      <a:pt x="863024" y="729201"/>
                    </a:lnTo>
                    <a:lnTo>
                      <a:pt x="862578" y="728531"/>
                    </a:lnTo>
                    <a:lnTo>
                      <a:pt x="863532" y="727629"/>
                    </a:lnTo>
                    <a:lnTo>
                      <a:pt x="863425" y="726537"/>
                    </a:lnTo>
                    <a:lnTo>
                      <a:pt x="863120" y="725301"/>
                    </a:lnTo>
                    <a:lnTo>
                      <a:pt x="862709" y="724074"/>
                    </a:lnTo>
                    <a:lnTo>
                      <a:pt x="862299" y="722934"/>
                    </a:lnTo>
                    <a:lnTo>
                      <a:pt x="861826" y="721897"/>
                    </a:lnTo>
                    <a:lnTo>
                      <a:pt x="861246" y="720851"/>
                    </a:lnTo>
                    <a:lnTo>
                      <a:pt x="860265" y="719521"/>
                    </a:lnTo>
                    <a:lnTo>
                      <a:pt x="859547" y="718628"/>
                    </a:lnTo>
                    <a:lnTo>
                      <a:pt x="858908" y="717630"/>
                    </a:lnTo>
                    <a:lnTo>
                      <a:pt x="858343" y="716168"/>
                    </a:lnTo>
                    <a:lnTo>
                      <a:pt x="858103" y="714605"/>
                    </a:lnTo>
                    <a:lnTo>
                      <a:pt x="857967" y="713052"/>
                    </a:lnTo>
                    <a:lnTo>
                      <a:pt x="857910" y="711924"/>
                    </a:lnTo>
                    <a:lnTo>
                      <a:pt x="857794" y="710659"/>
                    </a:lnTo>
                    <a:lnTo>
                      <a:pt x="857405" y="709211"/>
                    </a:lnTo>
                    <a:lnTo>
                      <a:pt x="857219" y="708186"/>
                    </a:lnTo>
                    <a:lnTo>
                      <a:pt x="857170" y="707146"/>
                    </a:lnTo>
                    <a:lnTo>
                      <a:pt x="857082" y="706190"/>
                    </a:lnTo>
                    <a:lnTo>
                      <a:pt x="856946" y="704967"/>
                    </a:lnTo>
                    <a:lnTo>
                      <a:pt x="856853" y="704289"/>
                    </a:lnTo>
                    <a:lnTo>
                      <a:pt x="856859" y="703490"/>
                    </a:lnTo>
                    <a:lnTo>
                      <a:pt x="857010" y="702289"/>
                    </a:lnTo>
                    <a:lnTo>
                      <a:pt x="857254" y="701316"/>
                    </a:lnTo>
                    <a:lnTo>
                      <a:pt x="857462" y="700074"/>
                    </a:lnTo>
                    <a:lnTo>
                      <a:pt x="857659" y="699143"/>
                    </a:lnTo>
                    <a:lnTo>
                      <a:pt x="857727" y="698305"/>
                    </a:lnTo>
                    <a:lnTo>
                      <a:pt x="857534" y="696856"/>
                    </a:lnTo>
                    <a:lnTo>
                      <a:pt x="857367" y="695784"/>
                    </a:lnTo>
                    <a:lnTo>
                      <a:pt x="857142" y="694752"/>
                    </a:lnTo>
                    <a:lnTo>
                      <a:pt x="857033" y="693710"/>
                    </a:lnTo>
                    <a:lnTo>
                      <a:pt x="856946" y="692563"/>
                    </a:lnTo>
                    <a:lnTo>
                      <a:pt x="856876" y="691741"/>
                    </a:lnTo>
                    <a:lnTo>
                      <a:pt x="856529" y="690804"/>
                    </a:lnTo>
                    <a:lnTo>
                      <a:pt x="856792" y="690172"/>
                    </a:lnTo>
                    <a:lnTo>
                      <a:pt x="857416" y="689831"/>
                    </a:lnTo>
                    <a:lnTo>
                      <a:pt x="858368" y="689587"/>
                    </a:lnTo>
                    <a:lnTo>
                      <a:pt x="859893" y="689430"/>
                    </a:lnTo>
                    <a:lnTo>
                      <a:pt x="861133" y="689462"/>
                    </a:lnTo>
                    <a:lnTo>
                      <a:pt x="861967" y="689516"/>
                    </a:lnTo>
                    <a:lnTo>
                      <a:pt x="862940" y="689594"/>
                    </a:lnTo>
                    <a:lnTo>
                      <a:pt x="863736" y="689590"/>
                    </a:lnTo>
                    <a:lnTo>
                      <a:pt x="864614" y="689609"/>
                    </a:lnTo>
                    <a:lnTo>
                      <a:pt x="865654" y="689648"/>
                    </a:lnTo>
                    <a:lnTo>
                      <a:pt x="866656" y="689667"/>
                    </a:lnTo>
                    <a:lnTo>
                      <a:pt x="867831" y="689253"/>
                    </a:lnTo>
                    <a:lnTo>
                      <a:pt x="868707" y="689067"/>
                    </a:lnTo>
                    <a:lnTo>
                      <a:pt x="869298" y="688919"/>
                    </a:lnTo>
                    <a:lnTo>
                      <a:pt x="870039" y="688627"/>
                    </a:lnTo>
                    <a:lnTo>
                      <a:pt x="871029" y="688077"/>
                    </a:lnTo>
                    <a:lnTo>
                      <a:pt x="871924" y="687731"/>
                    </a:lnTo>
                    <a:lnTo>
                      <a:pt x="872567" y="687329"/>
                    </a:lnTo>
                    <a:lnTo>
                      <a:pt x="872993" y="687028"/>
                    </a:lnTo>
                    <a:lnTo>
                      <a:pt x="873741" y="686842"/>
                    </a:lnTo>
                    <a:lnTo>
                      <a:pt x="874162" y="687028"/>
                    </a:lnTo>
                    <a:lnTo>
                      <a:pt x="875292" y="687192"/>
                    </a:lnTo>
                    <a:lnTo>
                      <a:pt x="876002" y="687140"/>
                    </a:lnTo>
                    <a:lnTo>
                      <a:pt x="876532" y="686934"/>
                    </a:lnTo>
                    <a:lnTo>
                      <a:pt x="876911" y="686409"/>
                    </a:lnTo>
                    <a:lnTo>
                      <a:pt x="877466" y="685873"/>
                    </a:lnTo>
                    <a:lnTo>
                      <a:pt x="877926" y="685348"/>
                    </a:lnTo>
                    <a:lnTo>
                      <a:pt x="878523" y="684514"/>
                    </a:lnTo>
                    <a:lnTo>
                      <a:pt x="878872" y="683959"/>
                    </a:lnTo>
                    <a:lnTo>
                      <a:pt x="879338" y="683579"/>
                    </a:lnTo>
                    <a:lnTo>
                      <a:pt x="880208" y="683037"/>
                    </a:lnTo>
                    <a:lnTo>
                      <a:pt x="880645" y="682654"/>
                    </a:lnTo>
                    <a:lnTo>
                      <a:pt x="881328" y="682035"/>
                    </a:lnTo>
                    <a:lnTo>
                      <a:pt x="881866" y="681499"/>
                    </a:lnTo>
                    <a:lnTo>
                      <a:pt x="882542" y="680456"/>
                    </a:lnTo>
                    <a:lnTo>
                      <a:pt x="883091" y="679711"/>
                    </a:lnTo>
                    <a:lnTo>
                      <a:pt x="883580" y="678895"/>
                    </a:lnTo>
                    <a:lnTo>
                      <a:pt x="884194" y="678555"/>
                    </a:lnTo>
                    <a:lnTo>
                      <a:pt x="884969" y="678551"/>
                    </a:lnTo>
                    <a:lnTo>
                      <a:pt x="885833" y="678500"/>
                    </a:lnTo>
                    <a:lnTo>
                      <a:pt x="886377" y="678381"/>
                    </a:lnTo>
                    <a:lnTo>
                      <a:pt x="887217" y="677828"/>
                    </a:lnTo>
                    <a:lnTo>
                      <a:pt x="887744" y="677364"/>
                    </a:lnTo>
                    <a:lnTo>
                      <a:pt x="888139" y="676962"/>
                    </a:lnTo>
                    <a:lnTo>
                      <a:pt x="889083" y="676876"/>
                    </a:lnTo>
                    <a:lnTo>
                      <a:pt x="889085" y="675534"/>
                    </a:lnTo>
                    <a:lnTo>
                      <a:pt x="888955" y="675004"/>
                    </a:lnTo>
                    <a:lnTo>
                      <a:pt x="889317" y="674120"/>
                    </a:lnTo>
                    <a:lnTo>
                      <a:pt x="889635" y="673594"/>
                    </a:lnTo>
                    <a:lnTo>
                      <a:pt x="890213" y="672855"/>
                    </a:lnTo>
                    <a:lnTo>
                      <a:pt x="890663" y="672204"/>
                    </a:lnTo>
                    <a:lnTo>
                      <a:pt x="891192" y="671227"/>
                    </a:lnTo>
                    <a:lnTo>
                      <a:pt x="891800" y="670325"/>
                    </a:lnTo>
                    <a:lnTo>
                      <a:pt x="892480" y="669031"/>
                    </a:lnTo>
                    <a:lnTo>
                      <a:pt x="892862" y="668138"/>
                    </a:lnTo>
                    <a:lnTo>
                      <a:pt x="893084" y="667619"/>
                    </a:lnTo>
                    <a:lnTo>
                      <a:pt x="893562" y="666961"/>
                    </a:lnTo>
                    <a:lnTo>
                      <a:pt x="894155" y="666630"/>
                    </a:lnTo>
                    <a:lnTo>
                      <a:pt x="894766" y="666508"/>
                    </a:lnTo>
                    <a:lnTo>
                      <a:pt x="895720" y="666459"/>
                    </a:lnTo>
                    <a:lnTo>
                      <a:pt x="896259" y="666434"/>
                    </a:lnTo>
                    <a:lnTo>
                      <a:pt x="896754" y="666363"/>
                    </a:lnTo>
                    <a:lnTo>
                      <a:pt x="897132" y="665577"/>
                    </a:lnTo>
                    <a:lnTo>
                      <a:pt x="897495" y="664810"/>
                    </a:lnTo>
                    <a:lnTo>
                      <a:pt x="898012" y="664070"/>
                    </a:lnTo>
                    <a:lnTo>
                      <a:pt x="898391" y="663476"/>
                    </a:lnTo>
                    <a:lnTo>
                      <a:pt x="898859" y="662982"/>
                    </a:lnTo>
                    <a:lnTo>
                      <a:pt x="899618" y="662734"/>
                    </a:lnTo>
                    <a:lnTo>
                      <a:pt x="900446" y="662600"/>
                    </a:lnTo>
                    <a:lnTo>
                      <a:pt x="901490" y="662465"/>
                    </a:lnTo>
                    <a:lnTo>
                      <a:pt x="902206" y="662423"/>
                    </a:lnTo>
                    <a:lnTo>
                      <a:pt x="903268" y="662318"/>
                    </a:lnTo>
                    <a:lnTo>
                      <a:pt x="904097" y="662150"/>
                    </a:lnTo>
                    <a:lnTo>
                      <a:pt x="904681" y="661685"/>
                    </a:lnTo>
                    <a:lnTo>
                      <a:pt x="905307" y="660763"/>
                    </a:lnTo>
                    <a:lnTo>
                      <a:pt x="906024" y="660076"/>
                    </a:lnTo>
                    <a:lnTo>
                      <a:pt x="906894" y="659354"/>
                    </a:lnTo>
                    <a:lnTo>
                      <a:pt x="907718" y="658639"/>
                    </a:lnTo>
                    <a:lnTo>
                      <a:pt x="908508" y="658183"/>
                    </a:lnTo>
                    <a:lnTo>
                      <a:pt x="909333" y="658009"/>
                    </a:lnTo>
                    <a:lnTo>
                      <a:pt x="909917" y="657771"/>
                    </a:lnTo>
                    <a:lnTo>
                      <a:pt x="910522" y="657122"/>
                    </a:lnTo>
                    <a:lnTo>
                      <a:pt x="911029" y="656529"/>
                    </a:lnTo>
                    <a:lnTo>
                      <a:pt x="911686" y="655582"/>
                    </a:lnTo>
                    <a:lnTo>
                      <a:pt x="912245" y="654834"/>
                    </a:lnTo>
                    <a:lnTo>
                      <a:pt x="912769" y="654445"/>
                    </a:lnTo>
                    <a:lnTo>
                      <a:pt x="913482" y="653970"/>
                    </a:lnTo>
                    <a:lnTo>
                      <a:pt x="914380" y="653582"/>
                    </a:lnTo>
                    <a:lnTo>
                      <a:pt x="914561" y="653044"/>
                    </a:lnTo>
                    <a:lnTo>
                      <a:pt x="914634" y="652458"/>
                    </a:lnTo>
                    <a:lnTo>
                      <a:pt x="914182" y="651487"/>
                    </a:lnTo>
                    <a:lnTo>
                      <a:pt x="913638" y="650733"/>
                    </a:lnTo>
                    <a:lnTo>
                      <a:pt x="912930" y="649857"/>
                    </a:lnTo>
                    <a:lnTo>
                      <a:pt x="912335" y="649275"/>
                    </a:lnTo>
                    <a:lnTo>
                      <a:pt x="911909" y="648777"/>
                    </a:lnTo>
                    <a:lnTo>
                      <a:pt x="912031" y="648306"/>
                    </a:lnTo>
                    <a:lnTo>
                      <a:pt x="912508" y="648457"/>
                    </a:lnTo>
                    <a:lnTo>
                      <a:pt x="913244" y="648810"/>
                    </a:lnTo>
                    <a:lnTo>
                      <a:pt x="913909" y="649153"/>
                    </a:lnTo>
                    <a:lnTo>
                      <a:pt x="914371" y="649323"/>
                    </a:lnTo>
                    <a:lnTo>
                      <a:pt x="915054" y="648691"/>
                    </a:lnTo>
                    <a:lnTo>
                      <a:pt x="915510" y="648068"/>
                    </a:lnTo>
                    <a:lnTo>
                      <a:pt x="916721" y="646906"/>
                    </a:lnTo>
                    <a:lnTo>
                      <a:pt x="917857" y="646424"/>
                    </a:lnTo>
                    <a:lnTo>
                      <a:pt x="918449" y="646196"/>
                    </a:lnTo>
                    <a:lnTo>
                      <a:pt x="919376" y="645802"/>
                    </a:lnTo>
                    <a:lnTo>
                      <a:pt x="920494" y="645137"/>
                    </a:lnTo>
                    <a:lnTo>
                      <a:pt x="921233" y="644749"/>
                    </a:lnTo>
                    <a:lnTo>
                      <a:pt x="922410" y="644112"/>
                    </a:lnTo>
                    <a:lnTo>
                      <a:pt x="923297" y="643679"/>
                    </a:lnTo>
                    <a:lnTo>
                      <a:pt x="924068" y="643348"/>
                    </a:lnTo>
                    <a:lnTo>
                      <a:pt x="925043" y="642963"/>
                    </a:lnTo>
                    <a:lnTo>
                      <a:pt x="925568" y="642793"/>
                    </a:lnTo>
                    <a:lnTo>
                      <a:pt x="926335" y="642713"/>
                    </a:lnTo>
                    <a:lnTo>
                      <a:pt x="927217" y="642877"/>
                    </a:lnTo>
                    <a:lnTo>
                      <a:pt x="928158" y="643117"/>
                    </a:lnTo>
                    <a:lnTo>
                      <a:pt x="929051" y="643451"/>
                    </a:lnTo>
                    <a:lnTo>
                      <a:pt x="930270" y="643181"/>
                    </a:lnTo>
                    <a:lnTo>
                      <a:pt x="930797" y="642562"/>
                    </a:lnTo>
                    <a:lnTo>
                      <a:pt x="931516" y="641470"/>
                    </a:lnTo>
                    <a:lnTo>
                      <a:pt x="932285" y="640263"/>
                    </a:lnTo>
                    <a:lnTo>
                      <a:pt x="933003" y="639026"/>
                    </a:lnTo>
                    <a:lnTo>
                      <a:pt x="933713" y="637604"/>
                    </a:lnTo>
                    <a:lnTo>
                      <a:pt x="934432" y="636599"/>
                    </a:lnTo>
                    <a:lnTo>
                      <a:pt x="934888" y="635989"/>
                    </a:lnTo>
                    <a:lnTo>
                      <a:pt x="935187" y="635614"/>
                    </a:lnTo>
                    <a:lnTo>
                      <a:pt x="936497" y="635269"/>
                    </a:lnTo>
                    <a:lnTo>
                      <a:pt x="938061" y="635139"/>
                    </a:lnTo>
                    <a:lnTo>
                      <a:pt x="939370" y="635113"/>
                    </a:lnTo>
                    <a:lnTo>
                      <a:pt x="940176" y="635090"/>
                    </a:lnTo>
                    <a:lnTo>
                      <a:pt x="941601" y="634958"/>
                    </a:lnTo>
                    <a:lnTo>
                      <a:pt x="942918" y="634914"/>
                    </a:lnTo>
                    <a:lnTo>
                      <a:pt x="944112" y="634643"/>
                    </a:lnTo>
                    <a:lnTo>
                      <a:pt x="945490" y="634426"/>
                    </a:lnTo>
                    <a:lnTo>
                      <a:pt x="946257" y="634412"/>
                    </a:lnTo>
                    <a:lnTo>
                      <a:pt x="947320" y="634220"/>
                    </a:lnTo>
                    <a:lnTo>
                      <a:pt x="948610" y="633954"/>
                    </a:lnTo>
                    <a:lnTo>
                      <a:pt x="949703" y="633655"/>
                    </a:lnTo>
                    <a:lnTo>
                      <a:pt x="951173" y="632955"/>
                    </a:lnTo>
                    <a:lnTo>
                      <a:pt x="952092" y="632672"/>
                    </a:lnTo>
                    <a:lnTo>
                      <a:pt x="953501" y="632117"/>
                    </a:lnTo>
                    <a:lnTo>
                      <a:pt x="954785" y="631443"/>
                    </a:lnTo>
                    <a:lnTo>
                      <a:pt x="955964" y="630415"/>
                    </a:lnTo>
                    <a:lnTo>
                      <a:pt x="957103" y="629491"/>
                    </a:lnTo>
                    <a:lnTo>
                      <a:pt x="958109" y="628129"/>
                    </a:lnTo>
                    <a:lnTo>
                      <a:pt x="958741" y="626556"/>
                    </a:lnTo>
                    <a:lnTo>
                      <a:pt x="959052" y="624986"/>
                    </a:lnTo>
                    <a:lnTo>
                      <a:pt x="959345" y="623081"/>
                    </a:lnTo>
                    <a:lnTo>
                      <a:pt x="959512" y="621743"/>
                    </a:lnTo>
                    <a:lnTo>
                      <a:pt x="959447" y="620490"/>
                    </a:lnTo>
                    <a:lnTo>
                      <a:pt x="959132" y="619251"/>
                    </a:lnTo>
                    <a:lnTo>
                      <a:pt x="958943" y="618404"/>
                    </a:lnTo>
                    <a:lnTo>
                      <a:pt x="959136" y="617912"/>
                    </a:lnTo>
                    <a:lnTo>
                      <a:pt x="960231" y="617353"/>
                    </a:lnTo>
                    <a:lnTo>
                      <a:pt x="961393" y="616998"/>
                    </a:lnTo>
                    <a:lnTo>
                      <a:pt x="962655" y="616548"/>
                    </a:lnTo>
                    <a:lnTo>
                      <a:pt x="963574" y="616343"/>
                    </a:lnTo>
                    <a:lnTo>
                      <a:pt x="964164" y="616195"/>
                    </a:lnTo>
                    <a:lnTo>
                      <a:pt x="965047" y="616162"/>
                    </a:lnTo>
                    <a:lnTo>
                      <a:pt x="965801" y="616452"/>
                    </a:lnTo>
                    <a:lnTo>
                      <a:pt x="966614" y="616814"/>
                    </a:lnTo>
                    <a:lnTo>
                      <a:pt x="967182" y="617196"/>
                    </a:lnTo>
                    <a:lnTo>
                      <a:pt x="967773" y="616910"/>
                    </a:lnTo>
                    <a:lnTo>
                      <a:pt x="968461" y="615954"/>
                    </a:lnTo>
                    <a:lnTo>
                      <a:pt x="969228" y="614689"/>
                    </a:lnTo>
                    <a:lnTo>
                      <a:pt x="969764" y="613141"/>
                    </a:lnTo>
                    <a:lnTo>
                      <a:pt x="970566" y="611404"/>
                    </a:lnTo>
                    <a:lnTo>
                      <a:pt x="971070" y="609886"/>
                    </a:lnTo>
                    <a:lnTo>
                      <a:pt x="971665" y="608187"/>
                    </a:lnTo>
                    <a:lnTo>
                      <a:pt x="971863" y="606926"/>
                    </a:lnTo>
                    <a:lnTo>
                      <a:pt x="972278" y="605619"/>
                    </a:lnTo>
                    <a:lnTo>
                      <a:pt x="972589" y="604896"/>
                    </a:lnTo>
                    <a:lnTo>
                      <a:pt x="973354" y="604347"/>
                    </a:lnTo>
                    <a:lnTo>
                      <a:pt x="974172" y="603911"/>
                    </a:lnTo>
                    <a:lnTo>
                      <a:pt x="974846" y="603278"/>
                    </a:lnTo>
                    <a:lnTo>
                      <a:pt x="975453" y="602244"/>
                    </a:lnTo>
                    <a:lnTo>
                      <a:pt x="976041" y="601438"/>
                    </a:lnTo>
                    <a:lnTo>
                      <a:pt x="976647" y="600828"/>
                    </a:lnTo>
                    <a:lnTo>
                      <a:pt x="977180" y="600417"/>
                    </a:lnTo>
                    <a:lnTo>
                      <a:pt x="978353" y="600314"/>
                    </a:lnTo>
                    <a:lnTo>
                      <a:pt x="979659" y="600295"/>
                    </a:lnTo>
                    <a:lnTo>
                      <a:pt x="980876" y="600327"/>
                    </a:lnTo>
                    <a:lnTo>
                      <a:pt x="982450" y="600436"/>
                    </a:lnTo>
                    <a:lnTo>
                      <a:pt x="983091" y="600876"/>
                    </a:lnTo>
                    <a:lnTo>
                      <a:pt x="984017" y="600988"/>
                    </a:lnTo>
                    <a:lnTo>
                      <a:pt x="984880" y="600911"/>
                    </a:lnTo>
                    <a:lnTo>
                      <a:pt x="985805" y="601072"/>
                    </a:lnTo>
                    <a:lnTo>
                      <a:pt x="986547" y="601598"/>
                    </a:lnTo>
                    <a:lnTo>
                      <a:pt x="987070" y="602260"/>
                    </a:lnTo>
                    <a:lnTo>
                      <a:pt x="987400" y="602639"/>
                    </a:lnTo>
                    <a:lnTo>
                      <a:pt x="988373" y="602860"/>
                    </a:lnTo>
                    <a:lnTo>
                      <a:pt x="989253" y="603165"/>
                    </a:lnTo>
                    <a:lnTo>
                      <a:pt x="989705" y="603354"/>
                    </a:lnTo>
                    <a:lnTo>
                      <a:pt x="990087" y="602362"/>
                    </a:lnTo>
                    <a:lnTo>
                      <a:pt x="990319" y="601768"/>
                    </a:lnTo>
                    <a:lnTo>
                      <a:pt x="990913" y="601291"/>
                    </a:lnTo>
                    <a:lnTo>
                      <a:pt x="991543" y="601075"/>
                    </a:lnTo>
                    <a:lnTo>
                      <a:pt x="992627" y="600835"/>
                    </a:lnTo>
                    <a:lnTo>
                      <a:pt x="993285" y="600744"/>
                    </a:lnTo>
                    <a:lnTo>
                      <a:pt x="993915" y="600673"/>
                    </a:lnTo>
                    <a:lnTo>
                      <a:pt x="994480" y="601158"/>
                    </a:lnTo>
                    <a:lnTo>
                      <a:pt x="995485" y="602054"/>
                    </a:lnTo>
                    <a:lnTo>
                      <a:pt x="996294" y="602864"/>
                    </a:lnTo>
                    <a:lnTo>
                      <a:pt x="996959" y="603281"/>
                    </a:lnTo>
                    <a:lnTo>
                      <a:pt x="997810" y="603810"/>
                    </a:lnTo>
                    <a:lnTo>
                      <a:pt x="998407" y="604074"/>
                    </a:lnTo>
                    <a:lnTo>
                      <a:pt x="999111" y="604446"/>
                    </a:lnTo>
                    <a:lnTo>
                      <a:pt x="999971" y="604928"/>
                    </a:lnTo>
                    <a:lnTo>
                      <a:pt x="1000410" y="605278"/>
                    </a:lnTo>
                    <a:lnTo>
                      <a:pt x="1001364" y="606106"/>
                    </a:lnTo>
                    <a:lnTo>
                      <a:pt x="1002343" y="606800"/>
                    </a:lnTo>
                    <a:lnTo>
                      <a:pt x="1002822" y="607150"/>
                    </a:lnTo>
                    <a:lnTo>
                      <a:pt x="1003406" y="607522"/>
                    </a:lnTo>
                    <a:lnTo>
                      <a:pt x="1004280" y="607722"/>
                    </a:lnTo>
                    <a:lnTo>
                      <a:pt x="1005486" y="607798"/>
                    </a:lnTo>
                    <a:lnTo>
                      <a:pt x="1006345" y="607856"/>
                    </a:lnTo>
                    <a:lnTo>
                      <a:pt x="1007156" y="607978"/>
                    </a:lnTo>
                    <a:lnTo>
                      <a:pt x="1008066" y="608575"/>
                    </a:lnTo>
                    <a:lnTo>
                      <a:pt x="1008916" y="608996"/>
                    </a:lnTo>
                    <a:lnTo>
                      <a:pt x="1009760" y="609363"/>
                    </a:lnTo>
                    <a:lnTo>
                      <a:pt x="1010768" y="609735"/>
                    </a:lnTo>
                    <a:lnTo>
                      <a:pt x="1011604" y="609667"/>
                    </a:lnTo>
                    <a:lnTo>
                      <a:pt x="1012024" y="608852"/>
                    </a:lnTo>
                    <a:lnTo>
                      <a:pt x="1012333" y="608312"/>
                    </a:lnTo>
                    <a:lnTo>
                      <a:pt x="1012875" y="607150"/>
                    </a:lnTo>
                    <a:lnTo>
                      <a:pt x="1013325" y="606376"/>
                    </a:lnTo>
                    <a:lnTo>
                      <a:pt x="1014779" y="606447"/>
                    </a:lnTo>
                    <a:lnTo>
                      <a:pt x="1015777" y="606703"/>
                    </a:lnTo>
                    <a:lnTo>
                      <a:pt x="1016981" y="607275"/>
                    </a:lnTo>
                    <a:lnTo>
                      <a:pt x="1017932" y="607728"/>
                    </a:lnTo>
                    <a:lnTo>
                      <a:pt x="1018693" y="608254"/>
                    </a:lnTo>
                    <a:lnTo>
                      <a:pt x="1019424" y="608714"/>
                    </a:lnTo>
                    <a:lnTo>
                      <a:pt x="1020151" y="609144"/>
                    </a:lnTo>
                    <a:lnTo>
                      <a:pt x="1020706" y="609504"/>
                    </a:lnTo>
                    <a:lnTo>
                      <a:pt x="1021933" y="609737"/>
                    </a:lnTo>
                    <a:lnTo>
                      <a:pt x="1022639" y="609995"/>
                    </a:lnTo>
                    <a:lnTo>
                      <a:pt x="1023647" y="610367"/>
                    </a:lnTo>
                    <a:lnTo>
                      <a:pt x="1024292" y="610788"/>
                    </a:lnTo>
                    <a:lnTo>
                      <a:pt x="1024986" y="611208"/>
                    </a:lnTo>
                    <a:lnTo>
                      <a:pt x="1025837" y="611834"/>
                    </a:lnTo>
                    <a:lnTo>
                      <a:pt x="1026305" y="612117"/>
                    </a:lnTo>
                    <a:lnTo>
                      <a:pt x="1027272" y="611943"/>
                    </a:lnTo>
                    <a:lnTo>
                      <a:pt x="1030001" y="611725"/>
                    </a:lnTo>
                    <a:lnTo>
                      <a:pt x="1031257" y="611777"/>
                    </a:lnTo>
                    <a:lnTo>
                      <a:pt x="1034734" y="608688"/>
                    </a:lnTo>
                    <a:lnTo>
                      <a:pt x="1036663" y="606953"/>
                    </a:lnTo>
                    <a:lnTo>
                      <a:pt x="1038468" y="605390"/>
                    </a:lnTo>
                    <a:lnTo>
                      <a:pt x="1039634" y="604709"/>
                    </a:lnTo>
                    <a:lnTo>
                      <a:pt x="1040838" y="603884"/>
                    </a:lnTo>
                    <a:lnTo>
                      <a:pt x="1041996" y="602825"/>
                    </a:lnTo>
                    <a:lnTo>
                      <a:pt x="1043162" y="601438"/>
                    </a:lnTo>
                    <a:lnTo>
                      <a:pt x="1044463" y="599810"/>
                    </a:lnTo>
                    <a:lnTo>
                      <a:pt x="1046116" y="597620"/>
                    </a:lnTo>
                    <a:lnTo>
                      <a:pt x="1046729" y="596303"/>
                    </a:lnTo>
                    <a:lnTo>
                      <a:pt x="1047339" y="594679"/>
                    </a:lnTo>
                    <a:lnTo>
                      <a:pt x="1048238" y="592390"/>
                    </a:lnTo>
                    <a:lnTo>
                      <a:pt x="1048762" y="591170"/>
                    </a:lnTo>
                    <a:lnTo>
                      <a:pt x="1049471" y="590084"/>
                    </a:lnTo>
                    <a:lnTo>
                      <a:pt x="1049475" y="589594"/>
                    </a:lnTo>
                    <a:lnTo>
                      <a:pt x="1049963" y="588403"/>
                    </a:lnTo>
                    <a:lnTo>
                      <a:pt x="1050457" y="587817"/>
                    </a:lnTo>
                    <a:lnTo>
                      <a:pt x="1051388" y="587401"/>
                    </a:lnTo>
                    <a:lnTo>
                      <a:pt x="1052859" y="587002"/>
                    </a:lnTo>
                    <a:lnTo>
                      <a:pt x="1053810" y="587002"/>
                    </a:lnTo>
                    <a:lnTo>
                      <a:pt x="1054920" y="586957"/>
                    </a:lnTo>
                    <a:lnTo>
                      <a:pt x="1055726" y="586449"/>
                    </a:lnTo>
                    <a:lnTo>
                      <a:pt x="1056567" y="585972"/>
                    </a:lnTo>
                    <a:lnTo>
                      <a:pt x="1057107" y="585461"/>
                    </a:lnTo>
                    <a:lnTo>
                      <a:pt x="1058096" y="584581"/>
                    </a:lnTo>
                    <a:lnTo>
                      <a:pt x="1058626" y="584100"/>
                    </a:lnTo>
                    <a:lnTo>
                      <a:pt x="1059284" y="583560"/>
                    </a:lnTo>
                    <a:lnTo>
                      <a:pt x="1060141" y="582940"/>
                    </a:lnTo>
                    <a:lnTo>
                      <a:pt x="1061387" y="582449"/>
                    </a:lnTo>
                    <a:lnTo>
                      <a:pt x="1061823" y="582228"/>
                    </a:lnTo>
                    <a:lnTo>
                      <a:pt x="1063368" y="582093"/>
                    </a:lnTo>
                    <a:lnTo>
                      <a:pt x="1064292" y="582430"/>
                    </a:lnTo>
                    <a:lnTo>
                      <a:pt x="1065597" y="583371"/>
                    </a:lnTo>
                    <a:lnTo>
                      <a:pt x="1066370" y="584016"/>
                    </a:lnTo>
                    <a:lnTo>
                      <a:pt x="1067715" y="584871"/>
                    </a:lnTo>
                    <a:lnTo>
                      <a:pt x="1069131" y="584764"/>
                    </a:lnTo>
                    <a:lnTo>
                      <a:pt x="1070807" y="584331"/>
                    </a:lnTo>
                    <a:lnTo>
                      <a:pt x="1071768" y="583961"/>
                    </a:lnTo>
                    <a:lnTo>
                      <a:pt x="1072993" y="583522"/>
                    </a:lnTo>
                    <a:lnTo>
                      <a:pt x="1073518" y="583281"/>
                    </a:lnTo>
                    <a:lnTo>
                      <a:pt x="1074144" y="582856"/>
                    </a:lnTo>
                    <a:lnTo>
                      <a:pt x="1074802" y="581865"/>
                    </a:lnTo>
                    <a:lnTo>
                      <a:pt x="1075350" y="580841"/>
                    </a:lnTo>
                    <a:lnTo>
                      <a:pt x="1075993" y="579685"/>
                    </a:lnTo>
                    <a:lnTo>
                      <a:pt x="1076655" y="578423"/>
                    </a:lnTo>
                    <a:lnTo>
                      <a:pt x="1077271" y="577120"/>
                    </a:lnTo>
                    <a:lnTo>
                      <a:pt x="1078241" y="575263"/>
                    </a:lnTo>
                    <a:lnTo>
                      <a:pt x="1078905" y="573391"/>
                    </a:lnTo>
                    <a:lnTo>
                      <a:pt x="1079678" y="571369"/>
                    </a:lnTo>
                    <a:lnTo>
                      <a:pt x="1079894" y="570405"/>
                    </a:lnTo>
                    <a:lnTo>
                      <a:pt x="1080176" y="569533"/>
                    </a:lnTo>
                    <a:lnTo>
                      <a:pt x="1080683" y="567220"/>
                    </a:lnTo>
                    <a:lnTo>
                      <a:pt x="1081159" y="566081"/>
                    </a:lnTo>
                    <a:lnTo>
                      <a:pt x="1081975" y="563497"/>
                    </a:lnTo>
                    <a:lnTo>
                      <a:pt x="1082359" y="561814"/>
                    </a:lnTo>
                    <a:lnTo>
                      <a:pt x="1082639" y="559595"/>
                    </a:lnTo>
                    <a:lnTo>
                      <a:pt x="1083024" y="557517"/>
                    </a:lnTo>
                    <a:lnTo>
                      <a:pt x="1083445" y="555187"/>
                    </a:lnTo>
                    <a:lnTo>
                      <a:pt x="1083615" y="554378"/>
                    </a:lnTo>
                    <a:lnTo>
                      <a:pt x="1083683" y="551934"/>
                    </a:lnTo>
                    <a:lnTo>
                      <a:pt x="1083011" y="550220"/>
                    </a:lnTo>
                    <a:lnTo>
                      <a:pt x="1082658" y="549314"/>
                    </a:lnTo>
                    <a:lnTo>
                      <a:pt x="1080838" y="547975"/>
                    </a:lnTo>
                    <a:lnTo>
                      <a:pt x="1078233" y="547220"/>
                    </a:lnTo>
                    <a:lnTo>
                      <a:pt x="1076661" y="546922"/>
                    </a:lnTo>
                    <a:lnTo>
                      <a:pt x="1075382" y="546520"/>
                    </a:lnTo>
                    <a:lnTo>
                      <a:pt x="1073838" y="545872"/>
                    </a:lnTo>
                    <a:lnTo>
                      <a:pt x="1072169" y="544835"/>
                    </a:lnTo>
                    <a:lnTo>
                      <a:pt x="1071241" y="544151"/>
                    </a:lnTo>
                    <a:lnTo>
                      <a:pt x="1070496" y="543759"/>
                    </a:lnTo>
                    <a:lnTo>
                      <a:pt x="1069696" y="542970"/>
                    </a:lnTo>
                    <a:lnTo>
                      <a:pt x="1069497" y="540543"/>
                    </a:lnTo>
                    <a:lnTo>
                      <a:pt x="1069482" y="539621"/>
                    </a:lnTo>
                    <a:lnTo>
                      <a:pt x="1058740" y="532479"/>
                    </a:lnTo>
                    <a:lnTo>
                      <a:pt x="1054309" y="529364"/>
                    </a:lnTo>
                    <a:lnTo>
                      <a:pt x="1049962" y="526200"/>
                    </a:lnTo>
                    <a:lnTo>
                      <a:pt x="1047676" y="524396"/>
                    </a:lnTo>
                    <a:lnTo>
                      <a:pt x="1036129" y="516648"/>
                    </a:lnTo>
                    <a:lnTo>
                      <a:pt x="1033303" y="514552"/>
                    </a:lnTo>
                    <a:lnTo>
                      <a:pt x="1030305" y="512329"/>
                    </a:lnTo>
                    <a:lnTo>
                      <a:pt x="1027241" y="510090"/>
                    </a:lnTo>
                    <a:lnTo>
                      <a:pt x="1024596" y="508490"/>
                    </a:lnTo>
                    <a:lnTo>
                      <a:pt x="1023646" y="507388"/>
                    </a:lnTo>
                    <a:lnTo>
                      <a:pt x="1022753" y="507169"/>
                    </a:lnTo>
                    <a:lnTo>
                      <a:pt x="1020833" y="506404"/>
                    </a:lnTo>
                    <a:lnTo>
                      <a:pt x="1018251" y="505126"/>
                    </a:lnTo>
                    <a:lnTo>
                      <a:pt x="1015875" y="503467"/>
                    </a:lnTo>
                    <a:lnTo>
                      <a:pt x="1013692" y="501423"/>
                    </a:lnTo>
                    <a:lnTo>
                      <a:pt x="1011689" y="499233"/>
                    </a:lnTo>
                    <a:lnTo>
                      <a:pt x="1009383" y="497507"/>
                    </a:lnTo>
                    <a:lnTo>
                      <a:pt x="1008170" y="496471"/>
                    </a:lnTo>
                    <a:lnTo>
                      <a:pt x="1006487" y="494748"/>
                    </a:lnTo>
                    <a:lnTo>
                      <a:pt x="1003514" y="491397"/>
                    </a:lnTo>
                    <a:lnTo>
                      <a:pt x="1000835" y="487735"/>
                    </a:lnTo>
                    <a:lnTo>
                      <a:pt x="998318" y="484375"/>
                    </a:lnTo>
                    <a:lnTo>
                      <a:pt x="995866" y="481473"/>
                    </a:lnTo>
                    <a:lnTo>
                      <a:pt x="994030" y="479218"/>
                    </a:lnTo>
                    <a:lnTo>
                      <a:pt x="990510" y="474731"/>
                    </a:lnTo>
                    <a:lnTo>
                      <a:pt x="986882" y="469167"/>
                    </a:lnTo>
                    <a:lnTo>
                      <a:pt x="983922" y="465413"/>
                    </a:lnTo>
                    <a:lnTo>
                      <a:pt x="980698" y="461796"/>
                    </a:lnTo>
                    <a:lnTo>
                      <a:pt x="977255" y="457839"/>
                    </a:lnTo>
                    <a:lnTo>
                      <a:pt x="973480" y="453260"/>
                    </a:lnTo>
                    <a:lnTo>
                      <a:pt x="970141" y="449657"/>
                    </a:lnTo>
                    <a:lnTo>
                      <a:pt x="966674" y="446105"/>
                    </a:lnTo>
                    <a:lnTo>
                      <a:pt x="963880" y="442562"/>
                    </a:lnTo>
                    <a:lnTo>
                      <a:pt x="962230" y="440677"/>
                    </a:lnTo>
                    <a:lnTo>
                      <a:pt x="960938" y="439499"/>
                    </a:lnTo>
                    <a:lnTo>
                      <a:pt x="959392" y="437973"/>
                    </a:lnTo>
                    <a:lnTo>
                      <a:pt x="956379" y="434651"/>
                    </a:lnTo>
                    <a:lnTo>
                      <a:pt x="952854" y="430887"/>
                    </a:lnTo>
                    <a:lnTo>
                      <a:pt x="950330" y="427891"/>
                    </a:lnTo>
                    <a:lnTo>
                      <a:pt x="948301" y="425374"/>
                    </a:lnTo>
                    <a:lnTo>
                      <a:pt x="946388" y="422967"/>
                    </a:lnTo>
                    <a:lnTo>
                      <a:pt x="945039" y="421386"/>
                    </a:lnTo>
                    <a:lnTo>
                      <a:pt x="944319" y="420072"/>
                    </a:lnTo>
                    <a:lnTo>
                      <a:pt x="943331" y="418203"/>
                    </a:lnTo>
                    <a:lnTo>
                      <a:pt x="943170" y="417117"/>
                    </a:lnTo>
                    <a:lnTo>
                      <a:pt x="943870" y="414845"/>
                    </a:lnTo>
                    <a:lnTo>
                      <a:pt x="944544" y="413085"/>
                    </a:lnTo>
                    <a:lnTo>
                      <a:pt x="944680" y="411209"/>
                    </a:lnTo>
                    <a:lnTo>
                      <a:pt x="944294" y="409753"/>
                    </a:lnTo>
                    <a:lnTo>
                      <a:pt x="943638" y="407952"/>
                    </a:lnTo>
                    <a:lnTo>
                      <a:pt x="943356" y="405822"/>
                    </a:lnTo>
                    <a:lnTo>
                      <a:pt x="942220" y="405040"/>
                    </a:lnTo>
                    <a:lnTo>
                      <a:pt x="940917" y="404518"/>
                    </a:lnTo>
                    <a:lnTo>
                      <a:pt x="940583" y="402883"/>
                    </a:lnTo>
                    <a:lnTo>
                      <a:pt x="937963" y="401127"/>
                    </a:lnTo>
                    <a:lnTo>
                      <a:pt x="935207" y="400016"/>
                    </a:lnTo>
                    <a:lnTo>
                      <a:pt x="932626" y="399769"/>
                    </a:lnTo>
                    <a:lnTo>
                      <a:pt x="931830" y="399443"/>
                    </a:lnTo>
                    <a:lnTo>
                      <a:pt x="930815" y="398812"/>
                    </a:lnTo>
                    <a:lnTo>
                      <a:pt x="930025" y="398332"/>
                    </a:lnTo>
                    <a:lnTo>
                      <a:pt x="929395" y="397457"/>
                    </a:lnTo>
                    <a:lnTo>
                      <a:pt x="929614" y="396470"/>
                    </a:lnTo>
                    <a:lnTo>
                      <a:pt x="930641" y="395493"/>
                    </a:lnTo>
                    <a:lnTo>
                      <a:pt x="931219" y="395014"/>
                    </a:lnTo>
                    <a:lnTo>
                      <a:pt x="930423" y="394130"/>
                    </a:lnTo>
                    <a:lnTo>
                      <a:pt x="929865" y="393685"/>
                    </a:lnTo>
                    <a:lnTo>
                      <a:pt x="930507" y="392557"/>
                    </a:lnTo>
                    <a:lnTo>
                      <a:pt x="931322" y="391842"/>
                    </a:lnTo>
                    <a:lnTo>
                      <a:pt x="932536" y="391453"/>
                    </a:lnTo>
                    <a:lnTo>
                      <a:pt x="931874" y="390747"/>
                    </a:lnTo>
                    <a:lnTo>
                      <a:pt x="930134" y="389468"/>
                    </a:lnTo>
                    <a:lnTo>
                      <a:pt x="928471" y="388288"/>
                    </a:lnTo>
                    <a:lnTo>
                      <a:pt x="927321" y="387162"/>
                    </a:lnTo>
                    <a:lnTo>
                      <a:pt x="926321" y="386000"/>
                    </a:lnTo>
                    <a:lnTo>
                      <a:pt x="924503" y="386462"/>
                    </a:lnTo>
                    <a:lnTo>
                      <a:pt x="923251" y="385958"/>
                    </a:lnTo>
                    <a:lnTo>
                      <a:pt x="922821" y="384418"/>
                    </a:lnTo>
                    <a:lnTo>
                      <a:pt x="922602" y="383501"/>
                    </a:lnTo>
                    <a:lnTo>
                      <a:pt x="922114" y="382516"/>
                    </a:lnTo>
                    <a:lnTo>
                      <a:pt x="921440" y="381523"/>
                    </a:lnTo>
                    <a:lnTo>
                      <a:pt x="920335" y="381380"/>
                    </a:lnTo>
                    <a:lnTo>
                      <a:pt x="919808" y="381061"/>
                    </a:lnTo>
                    <a:lnTo>
                      <a:pt x="919327" y="380454"/>
                    </a:lnTo>
                    <a:lnTo>
                      <a:pt x="918923" y="379922"/>
                    </a:lnTo>
                    <a:lnTo>
                      <a:pt x="918781" y="379528"/>
                    </a:lnTo>
                    <a:lnTo>
                      <a:pt x="918999" y="378626"/>
                    </a:lnTo>
                    <a:lnTo>
                      <a:pt x="919077" y="377777"/>
                    </a:lnTo>
                    <a:lnTo>
                      <a:pt x="919917" y="377297"/>
                    </a:lnTo>
                    <a:lnTo>
                      <a:pt x="920213" y="375933"/>
                    </a:lnTo>
                    <a:lnTo>
                      <a:pt x="920380" y="374654"/>
                    </a:lnTo>
                    <a:lnTo>
                      <a:pt x="920091" y="372886"/>
                    </a:lnTo>
                    <a:lnTo>
                      <a:pt x="919898" y="371969"/>
                    </a:lnTo>
                    <a:lnTo>
                      <a:pt x="919693" y="370581"/>
                    </a:lnTo>
                    <a:lnTo>
                      <a:pt x="919211" y="369443"/>
                    </a:lnTo>
                    <a:lnTo>
                      <a:pt x="917972" y="368981"/>
                    </a:lnTo>
                    <a:lnTo>
                      <a:pt x="916341" y="368713"/>
                    </a:lnTo>
                    <a:lnTo>
                      <a:pt x="915314" y="367380"/>
                    </a:lnTo>
                    <a:lnTo>
                      <a:pt x="915146" y="365799"/>
                    </a:lnTo>
                    <a:lnTo>
                      <a:pt x="914473" y="364621"/>
                    </a:lnTo>
                    <a:lnTo>
                      <a:pt x="913291" y="363164"/>
                    </a:lnTo>
                    <a:lnTo>
                      <a:pt x="912713" y="362332"/>
                    </a:lnTo>
                    <a:lnTo>
                      <a:pt x="911885" y="361254"/>
                    </a:lnTo>
                    <a:lnTo>
                      <a:pt x="910786" y="359882"/>
                    </a:lnTo>
                    <a:lnTo>
                      <a:pt x="909765" y="358367"/>
                    </a:lnTo>
                    <a:lnTo>
                      <a:pt x="909000" y="357157"/>
                    </a:lnTo>
                    <a:lnTo>
                      <a:pt x="907370" y="356726"/>
                    </a:lnTo>
                    <a:lnTo>
                      <a:pt x="905592" y="356086"/>
                    </a:lnTo>
                    <a:lnTo>
                      <a:pt x="904101" y="355825"/>
                    </a:lnTo>
                    <a:lnTo>
                      <a:pt x="903125" y="356061"/>
                    </a:lnTo>
                    <a:lnTo>
                      <a:pt x="903581" y="356970"/>
                    </a:lnTo>
                    <a:lnTo>
                      <a:pt x="902932" y="357139"/>
                    </a:lnTo>
                    <a:lnTo>
                      <a:pt x="902233" y="356399"/>
                    </a:lnTo>
                    <a:lnTo>
                      <a:pt x="901905" y="355936"/>
                    </a:lnTo>
                    <a:lnTo>
                      <a:pt x="901861" y="354918"/>
                    </a:lnTo>
                    <a:lnTo>
                      <a:pt x="901970" y="353755"/>
                    </a:lnTo>
                    <a:lnTo>
                      <a:pt x="903285" y="353276"/>
                    </a:lnTo>
                    <a:lnTo>
                      <a:pt x="904281" y="352474"/>
                    </a:lnTo>
                    <a:lnTo>
                      <a:pt x="905302" y="351676"/>
                    </a:lnTo>
                    <a:lnTo>
                      <a:pt x="906683" y="350961"/>
                    </a:lnTo>
                    <a:lnTo>
                      <a:pt x="907550" y="349834"/>
                    </a:lnTo>
                    <a:lnTo>
                      <a:pt x="908622" y="348385"/>
                    </a:lnTo>
                    <a:lnTo>
                      <a:pt x="909592" y="347374"/>
                    </a:lnTo>
                    <a:lnTo>
                      <a:pt x="911313" y="346945"/>
                    </a:lnTo>
                    <a:lnTo>
                      <a:pt x="911975" y="346205"/>
                    </a:lnTo>
                    <a:lnTo>
                      <a:pt x="911525" y="344867"/>
                    </a:lnTo>
                    <a:lnTo>
                      <a:pt x="911878" y="344158"/>
                    </a:lnTo>
                    <a:lnTo>
                      <a:pt x="913689" y="342629"/>
                    </a:lnTo>
                    <a:lnTo>
                      <a:pt x="915179" y="341635"/>
                    </a:lnTo>
                    <a:lnTo>
                      <a:pt x="915969" y="341062"/>
                    </a:lnTo>
                    <a:lnTo>
                      <a:pt x="916419" y="339849"/>
                    </a:lnTo>
                    <a:lnTo>
                      <a:pt x="916154" y="339143"/>
                    </a:lnTo>
                    <a:lnTo>
                      <a:pt x="916398" y="338361"/>
                    </a:lnTo>
                    <a:lnTo>
                      <a:pt x="916078" y="337158"/>
                    </a:lnTo>
                    <a:lnTo>
                      <a:pt x="916257" y="336340"/>
                    </a:lnTo>
                    <a:lnTo>
                      <a:pt x="916778" y="336417"/>
                    </a:lnTo>
                    <a:lnTo>
                      <a:pt x="917003" y="335938"/>
                    </a:lnTo>
                    <a:lnTo>
                      <a:pt x="917266" y="335095"/>
                    </a:lnTo>
                    <a:lnTo>
                      <a:pt x="918049" y="334025"/>
                    </a:lnTo>
                    <a:lnTo>
                      <a:pt x="918480" y="332924"/>
                    </a:lnTo>
                    <a:lnTo>
                      <a:pt x="918787" y="332107"/>
                    </a:lnTo>
                    <a:lnTo>
                      <a:pt x="919346" y="331022"/>
                    </a:lnTo>
                    <a:lnTo>
                      <a:pt x="919673" y="329658"/>
                    </a:lnTo>
                    <a:lnTo>
                      <a:pt x="920060" y="328042"/>
                    </a:lnTo>
                    <a:lnTo>
                      <a:pt x="920297" y="326620"/>
                    </a:lnTo>
                    <a:lnTo>
                      <a:pt x="920573" y="325515"/>
                    </a:lnTo>
                    <a:lnTo>
                      <a:pt x="920714" y="324810"/>
                    </a:lnTo>
                    <a:lnTo>
                      <a:pt x="921112" y="323934"/>
                    </a:lnTo>
                    <a:lnTo>
                      <a:pt x="921363" y="323083"/>
                    </a:lnTo>
                    <a:lnTo>
                      <a:pt x="921087" y="322091"/>
                    </a:lnTo>
                    <a:lnTo>
                      <a:pt x="920938" y="321368"/>
                    </a:lnTo>
                    <a:lnTo>
                      <a:pt x="920617" y="320164"/>
                    </a:lnTo>
                    <a:lnTo>
                      <a:pt x="921253" y="319019"/>
                    </a:lnTo>
                    <a:lnTo>
                      <a:pt x="922672" y="318530"/>
                    </a:lnTo>
                    <a:lnTo>
                      <a:pt x="923417" y="318035"/>
                    </a:lnTo>
                    <a:lnTo>
                      <a:pt x="923623" y="316645"/>
                    </a:lnTo>
                    <a:lnTo>
                      <a:pt x="923630" y="315323"/>
                    </a:lnTo>
                    <a:lnTo>
                      <a:pt x="923693" y="314448"/>
                    </a:lnTo>
                    <a:lnTo>
                      <a:pt x="924252" y="313936"/>
                    </a:lnTo>
                    <a:lnTo>
                      <a:pt x="925748" y="313766"/>
                    </a:lnTo>
                    <a:lnTo>
                      <a:pt x="926775" y="313177"/>
                    </a:lnTo>
                    <a:lnTo>
                      <a:pt x="927373" y="312387"/>
                    </a:lnTo>
                    <a:lnTo>
                      <a:pt x="927334" y="311594"/>
                    </a:lnTo>
                    <a:lnTo>
                      <a:pt x="927155" y="310685"/>
                    </a:lnTo>
                    <a:lnTo>
                      <a:pt x="926590" y="308826"/>
                    </a:lnTo>
                    <a:lnTo>
                      <a:pt x="926943" y="307713"/>
                    </a:lnTo>
                    <a:lnTo>
                      <a:pt x="927502" y="306377"/>
                    </a:lnTo>
                    <a:lnTo>
                      <a:pt x="927771" y="305417"/>
                    </a:lnTo>
                    <a:lnTo>
                      <a:pt x="927777" y="304879"/>
                    </a:lnTo>
                    <a:lnTo>
                      <a:pt x="928638" y="305383"/>
                    </a:lnTo>
                    <a:lnTo>
                      <a:pt x="928811" y="306890"/>
                    </a:lnTo>
                    <a:lnTo>
                      <a:pt x="929641" y="307539"/>
                    </a:lnTo>
                    <a:lnTo>
                      <a:pt x="930218" y="307100"/>
                    </a:lnTo>
                    <a:lnTo>
                      <a:pt x="929762" y="306132"/>
                    </a:lnTo>
                    <a:lnTo>
                      <a:pt x="929935" y="305326"/>
                    </a:lnTo>
                    <a:lnTo>
                      <a:pt x="930437" y="304448"/>
                    </a:lnTo>
                    <a:lnTo>
                      <a:pt x="930051" y="303456"/>
                    </a:lnTo>
                    <a:lnTo>
                      <a:pt x="930693" y="302833"/>
                    </a:lnTo>
                    <a:lnTo>
                      <a:pt x="931137" y="301738"/>
                    </a:lnTo>
                    <a:lnTo>
                      <a:pt x="931265" y="300637"/>
                    </a:lnTo>
                    <a:lnTo>
                      <a:pt x="931676" y="299811"/>
                    </a:lnTo>
                    <a:lnTo>
                      <a:pt x="930559" y="298540"/>
                    </a:lnTo>
                    <a:lnTo>
                      <a:pt x="929486" y="297901"/>
                    </a:lnTo>
                    <a:lnTo>
                      <a:pt x="928183" y="296587"/>
                    </a:lnTo>
                    <a:lnTo>
                      <a:pt x="927187" y="295981"/>
                    </a:lnTo>
                    <a:lnTo>
                      <a:pt x="926140" y="296889"/>
                    </a:lnTo>
                    <a:lnTo>
                      <a:pt x="925639" y="297969"/>
                    </a:lnTo>
                    <a:lnTo>
                      <a:pt x="924856" y="298002"/>
                    </a:lnTo>
                    <a:lnTo>
                      <a:pt x="923584" y="297109"/>
                    </a:lnTo>
                    <a:lnTo>
                      <a:pt x="923199" y="295839"/>
                    </a:lnTo>
                    <a:lnTo>
                      <a:pt x="921793" y="294711"/>
                    </a:lnTo>
                    <a:lnTo>
                      <a:pt x="921048" y="293371"/>
                    </a:lnTo>
                    <a:lnTo>
                      <a:pt x="919436" y="292977"/>
                    </a:lnTo>
                    <a:lnTo>
                      <a:pt x="918152" y="292749"/>
                    </a:lnTo>
                    <a:lnTo>
                      <a:pt x="918299" y="290999"/>
                    </a:lnTo>
                    <a:lnTo>
                      <a:pt x="917921" y="289829"/>
                    </a:lnTo>
                    <a:lnTo>
                      <a:pt x="916643" y="288616"/>
                    </a:lnTo>
                    <a:lnTo>
                      <a:pt x="916257" y="287858"/>
                    </a:lnTo>
                    <a:lnTo>
                      <a:pt x="917722" y="288127"/>
                    </a:lnTo>
                    <a:lnTo>
                      <a:pt x="918942" y="288616"/>
                    </a:lnTo>
                    <a:lnTo>
                      <a:pt x="919276" y="288473"/>
                    </a:lnTo>
                    <a:lnTo>
                      <a:pt x="919436" y="287623"/>
                    </a:lnTo>
                    <a:lnTo>
                      <a:pt x="918814" y="286833"/>
                    </a:lnTo>
                    <a:lnTo>
                      <a:pt x="917882" y="286226"/>
                    </a:lnTo>
                    <a:lnTo>
                      <a:pt x="917728" y="285596"/>
                    </a:lnTo>
                    <a:lnTo>
                      <a:pt x="918236" y="284955"/>
                    </a:lnTo>
                    <a:lnTo>
                      <a:pt x="919102" y="284533"/>
                    </a:lnTo>
                    <a:lnTo>
                      <a:pt x="919051" y="283565"/>
                    </a:lnTo>
                    <a:lnTo>
                      <a:pt x="919494" y="282330"/>
                    </a:lnTo>
                    <a:lnTo>
                      <a:pt x="918293" y="281742"/>
                    </a:lnTo>
                    <a:lnTo>
                      <a:pt x="917490" y="280940"/>
                    </a:lnTo>
                    <a:lnTo>
                      <a:pt x="916700" y="279778"/>
                    </a:lnTo>
                    <a:lnTo>
                      <a:pt x="915602" y="278718"/>
                    </a:lnTo>
                    <a:lnTo>
                      <a:pt x="914620" y="277809"/>
                    </a:lnTo>
                    <a:lnTo>
                      <a:pt x="913200" y="278104"/>
                    </a:lnTo>
                    <a:lnTo>
                      <a:pt x="911826" y="278626"/>
                    </a:lnTo>
                    <a:lnTo>
                      <a:pt x="911557" y="277330"/>
                    </a:lnTo>
                    <a:lnTo>
                      <a:pt x="912097" y="276211"/>
                    </a:lnTo>
                    <a:lnTo>
                      <a:pt x="911448" y="275595"/>
                    </a:lnTo>
                    <a:lnTo>
                      <a:pt x="911422" y="275200"/>
                    </a:lnTo>
                    <a:lnTo>
                      <a:pt x="911948" y="274569"/>
                    </a:lnTo>
                    <a:lnTo>
                      <a:pt x="912469" y="273861"/>
                    </a:lnTo>
                    <a:lnTo>
                      <a:pt x="912546" y="272339"/>
                    </a:lnTo>
                    <a:lnTo>
                      <a:pt x="912437" y="270951"/>
                    </a:lnTo>
                    <a:lnTo>
                      <a:pt x="911885" y="269703"/>
                    </a:lnTo>
                    <a:lnTo>
                      <a:pt x="909933" y="269536"/>
                    </a:lnTo>
                    <a:lnTo>
                      <a:pt x="909091" y="268381"/>
                    </a:lnTo>
                    <a:lnTo>
                      <a:pt x="908103" y="266446"/>
                    </a:lnTo>
                    <a:lnTo>
                      <a:pt x="908050" y="265606"/>
                    </a:lnTo>
                    <a:lnTo>
                      <a:pt x="908103" y="262786"/>
                    </a:lnTo>
                    <a:lnTo>
                      <a:pt x="906292" y="259755"/>
                    </a:lnTo>
                    <a:lnTo>
                      <a:pt x="904326" y="257433"/>
                    </a:lnTo>
                    <a:lnTo>
                      <a:pt x="901713" y="254797"/>
                    </a:lnTo>
                    <a:lnTo>
                      <a:pt x="899150" y="253040"/>
                    </a:lnTo>
                    <a:lnTo>
                      <a:pt x="896055" y="252078"/>
                    </a:lnTo>
                    <a:lnTo>
                      <a:pt x="892748" y="250169"/>
                    </a:lnTo>
                    <a:lnTo>
                      <a:pt x="891695" y="248351"/>
                    </a:lnTo>
                    <a:lnTo>
                      <a:pt x="891906" y="245919"/>
                    </a:lnTo>
                    <a:lnTo>
                      <a:pt x="892408" y="242778"/>
                    </a:lnTo>
                    <a:lnTo>
                      <a:pt x="892318" y="239983"/>
                    </a:lnTo>
                    <a:lnTo>
                      <a:pt x="893513" y="238663"/>
                    </a:lnTo>
                    <a:lnTo>
                      <a:pt x="895034" y="239640"/>
                    </a:lnTo>
                    <a:lnTo>
                      <a:pt x="895316" y="241111"/>
                    </a:lnTo>
                    <a:lnTo>
                      <a:pt x="893988" y="242584"/>
                    </a:lnTo>
                    <a:lnTo>
                      <a:pt x="894385" y="243620"/>
                    </a:lnTo>
                    <a:lnTo>
                      <a:pt x="896736" y="242609"/>
                    </a:lnTo>
                    <a:lnTo>
                      <a:pt x="897224" y="240684"/>
                    </a:lnTo>
                    <a:lnTo>
                      <a:pt x="897493" y="238074"/>
                    </a:lnTo>
                    <a:lnTo>
                      <a:pt x="896742" y="236549"/>
                    </a:lnTo>
                    <a:lnTo>
                      <a:pt x="894129" y="235497"/>
                    </a:lnTo>
                    <a:lnTo>
                      <a:pt x="896234" y="234361"/>
                    </a:lnTo>
                    <a:lnTo>
                      <a:pt x="898553" y="234117"/>
                    </a:lnTo>
                    <a:lnTo>
                      <a:pt x="899472" y="233605"/>
                    </a:lnTo>
                    <a:lnTo>
                      <a:pt x="897609" y="231374"/>
                    </a:lnTo>
                    <a:lnTo>
                      <a:pt x="897789" y="229202"/>
                    </a:lnTo>
                    <a:lnTo>
                      <a:pt x="896871" y="227965"/>
                    </a:lnTo>
                    <a:lnTo>
                      <a:pt x="893975" y="228578"/>
                    </a:lnTo>
                    <a:lnTo>
                      <a:pt x="891830" y="228966"/>
                    </a:lnTo>
                    <a:lnTo>
                      <a:pt x="888721" y="228931"/>
                    </a:lnTo>
                    <a:lnTo>
                      <a:pt x="886891" y="228192"/>
                    </a:lnTo>
                    <a:lnTo>
                      <a:pt x="885376" y="226575"/>
                    </a:lnTo>
                    <a:lnTo>
                      <a:pt x="883289" y="224329"/>
                    </a:lnTo>
                    <a:lnTo>
                      <a:pt x="881176" y="221788"/>
                    </a:lnTo>
                    <a:lnTo>
                      <a:pt x="879616" y="219667"/>
                    </a:lnTo>
                    <a:lnTo>
                      <a:pt x="878806" y="217435"/>
                    </a:lnTo>
                    <a:lnTo>
                      <a:pt x="877221" y="215584"/>
                    </a:lnTo>
                    <a:lnTo>
                      <a:pt x="873541" y="214296"/>
                    </a:lnTo>
                    <a:lnTo>
                      <a:pt x="873297" y="213959"/>
                    </a:lnTo>
                    <a:lnTo>
                      <a:pt x="872822" y="213548"/>
                    </a:lnTo>
                    <a:lnTo>
                      <a:pt x="870914" y="212697"/>
                    </a:lnTo>
                    <a:lnTo>
                      <a:pt x="869399" y="211847"/>
                    </a:lnTo>
                    <a:lnTo>
                      <a:pt x="867531" y="210962"/>
                    </a:lnTo>
                    <a:lnTo>
                      <a:pt x="865617" y="209987"/>
                    </a:lnTo>
                    <a:lnTo>
                      <a:pt x="864641" y="209161"/>
                    </a:lnTo>
                    <a:lnTo>
                      <a:pt x="863016" y="208488"/>
                    </a:lnTo>
                    <a:lnTo>
                      <a:pt x="860627" y="207670"/>
                    </a:lnTo>
                    <a:lnTo>
                      <a:pt x="858900" y="207680"/>
                    </a:lnTo>
                    <a:lnTo>
                      <a:pt x="856459" y="207748"/>
                    </a:lnTo>
                    <a:lnTo>
                      <a:pt x="855728" y="207588"/>
                    </a:lnTo>
                    <a:lnTo>
                      <a:pt x="854469" y="206662"/>
                    </a:lnTo>
                    <a:lnTo>
                      <a:pt x="853654" y="204104"/>
                    </a:lnTo>
                    <a:lnTo>
                      <a:pt x="852639" y="203050"/>
                    </a:lnTo>
                    <a:lnTo>
                      <a:pt x="851322" y="201796"/>
                    </a:lnTo>
                    <a:lnTo>
                      <a:pt x="850225" y="198724"/>
                    </a:lnTo>
                    <a:lnTo>
                      <a:pt x="846275" y="188380"/>
                    </a:lnTo>
                    <a:lnTo>
                      <a:pt x="846365" y="186789"/>
                    </a:lnTo>
                    <a:lnTo>
                      <a:pt x="846532" y="185610"/>
                    </a:lnTo>
                    <a:lnTo>
                      <a:pt x="846654" y="184095"/>
                    </a:lnTo>
                    <a:lnTo>
                      <a:pt x="846891" y="182228"/>
                    </a:lnTo>
                    <a:lnTo>
                      <a:pt x="847252" y="180427"/>
                    </a:lnTo>
                    <a:lnTo>
                      <a:pt x="847315" y="179011"/>
                    </a:lnTo>
                    <a:lnTo>
                      <a:pt x="847476" y="176959"/>
                    </a:lnTo>
                    <a:lnTo>
                      <a:pt x="847951" y="175477"/>
                    </a:lnTo>
                    <a:lnTo>
                      <a:pt x="847887" y="173380"/>
                    </a:lnTo>
                    <a:lnTo>
                      <a:pt x="848164" y="171008"/>
                    </a:lnTo>
                    <a:lnTo>
                      <a:pt x="848920" y="169349"/>
                    </a:lnTo>
                    <a:lnTo>
                      <a:pt x="850212" y="165764"/>
                    </a:lnTo>
                    <a:lnTo>
                      <a:pt x="850770" y="164780"/>
                    </a:lnTo>
                    <a:lnTo>
                      <a:pt x="851226" y="163591"/>
                    </a:lnTo>
                    <a:lnTo>
                      <a:pt x="851624" y="162556"/>
                    </a:lnTo>
                    <a:lnTo>
                      <a:pt x="851746" y="160824"/>
                    </a:lnTo>
                    <a:lnTo>
                      <a:pt x="851965" y="159392"/>
                    </a:lnTo>
                    <a:lnTo>
                      <a:pt x="852145" y="157792"/>
                    </a:lnTo>
                    <a:lnTo>
                      <a:pt x="852414" y="156329"/>
                    </a:lnTo>
                    <a:lnTo>
                      <a:pt x="852446" y="155554"/>
                    </a:lnTo>
                    <a:lnTo>
                      <a:pt x="852517" y="154232"/>
                    </a:lnTo>
                    <a:lnTo>
                      <a:pt x="852761" y="152297"/>
                    </a:lnTo>
                    <a:lnTo>
                      <a:pt x="852934" y="151009"/>
                    </a:lnTo>
                    <a:lnTo>
                      <a:pt x="852452" y="148409"/>
                    </a:lnTo>
                    <a:lnTo>
                      <a:pt x="851681" y="145876"/>
                    </a:lnTo>
                    <a:lnTo>
                      <a:pt x="851124" y="144015"/>
                    </a:lnTo>
                    <a:lnTo>
                      <a:pt x="851200" y="141389"/>
                    </a:lnTo>
                    <a:lnTo>
                      <a:pt x="851471" y="139453"/>
                    </a:lnTo>
                    <a:lnTo>
                      <a:pt x="851586" y="137677"/>
                    </a:lnTo>
                    <a:lnTo>
                      <a:pt x="851631" y="136095"/>
                    </a:lnTo>
                    <a:lnTo>
                      <a:pt x="851612" y="134596"/>
                    </a:lnTo>
                    <a:lnTo>
                      <a:pt x="851471" y="133444"/>
                    </a:lnTo>
                    <a:lnTo>
                      <a:pt x="851040" y="132416"/>
                    </a:lnTo>
                    <a:lnTo>
                      <a:pt x="850429" y="131272"/>
                    </a:lnTo>
                    <a:lnTo>
                      <a:pt x="850391" y="130479"/>
                    </a:lnTo>
                    <a:lnTo>
                      <a:pt x="850545" y="128864"/>
                    </a:lnTo>
                    <a:lnTo>
                      <a:pt x="851528" y="126087"/>
                    </a:lnTo>
                    <a:lnTo>
                      <a:pt x="852845" y="123031"/>
                    </a:lnTo>
                    <a:lnTo>
                      <a:pt x="854070" y="120220"/>
                    </a:lnTo>
                    <a:lnTo>
                      <a:pt x="854390" y="119688"/>
                    </a:lnTo>
                    <a:lnTo>
                      <a:pt x="853879" y="118709"/>
                    </a:lnTo>
                    <a:lnTo>
                      <a:pt x="854059" y="118473"/>
                    </a:lnTo>
                    <a:lnTo>
                      <a:pt x="854227" y="117959"/>
                    </a:lnTo>
                    <a:lnTo>
                      <a:pt x="854309" y="116791"/>
                    </a:lnTo>
                    <a:lnTo>
                      <a:pt x="853976" y="116652"/>
                    </a:lnTo>
                    <a:lnTo>
                      <a:pt x="853364" y="116680"/>
                    </a:lnTo>
                    <a:lnTo>
                      <a:pt x="853004" y="116333"/>
                    </a:lnTo>
                    <a:lnTo>
                      <a:pt x="852781" y="116069"/>
                    </a:lnTo>
                    <a:lnTo>
                      <a:pt x="851808" y="115859"/>
                    </a:lnTo>
                    <a:lnTo>
                      <a:pt x="849473" y="115971"/>
                    </a:lnTo>
                    <a:lnTo>
                      <a:pt x="848862" y="115833"/>
                    </a:lnTo>
                    <a:lnTo>
                      <a:pt x="848486" y="115610"/>
                    </a:lnTo>
                    <a:lnTo>
                      <a:pt x="848500" y="115304"/>
                    </a:lnTo>
                    <a:lnTo>
                      <a:pt x="848890" y="114832"/>
                    </a:lnTo>
                    <a:lnTo>
                      <a:pt x="848903" y="114359"/>
                    </a:lnTo>
                    <a:lnTo>
                      <a:pt x="848708" y="113873"/>
                    </a:lnTo>
                    <a:lnTo>
                      <a:pt x="848390" y="113789"/>
                    </a:lnTo>
                    <a:lnTo>
                      <a:pt x="848208" y="113970"/>
                    </a:lnTo>
                    <a:lnTo>
                      <a:pt x="847791" y="114039"/>
                    </a:lnTo>
                    <a:lnTo>
                      <a:pt x="847431" y="113983"/>
                    </a:lnTo>
                    <a:lnTo>
                      <a:pt x="847263" y="114206"/>
                    </a:lnTo>
                    <a:lnTo>
                      <a:pt x="847263" y="114650"/>
                    </a:lnTo>
                    <a:lnTo>
                      <a:pt x="847041" y="114832"/>
                    </a:lnTo>
                    <a:lnTo>
                      <a:pt x="846568" y="114832"/>
                    </a:lnTo>
                    <a:lnTo>
                      <a:pt x="846248" y="114498"/>
                    </a:lnTo>
                    <a:lnTo>
                      <a:pt x="845874" y="114498"/>
                    </a:lnTo>
                    <a:lnTo>
                      <a:pt x="845331" y="114400"/>
                    </a:lnTo>
                    <a:lnTo>
                      <a:pt x="845109" y="114220"/>
                    </a:lnTo>
                    <a:lnTo>
                      <a:pt x="845304" y="113900"/>
                    </a:lnTo>
                    <a:lnTo>
                      <a:pt x="845359" y="113651"/>
                    </a:lnTo>
                    <a:lnTo>
                      <a:pt x="845123" y="113455"/>
                    </a:lnTo>
                    <a:lnTo>
                      <a:pt x="844693" y="113413"/>
                    </a:lnTo>
                    <a:lnTo>
                      <a:pt x="843636" y="113747"/>
                    </a:lnTo>
                    <a:lnTo>
                      <a:pt x="842747" y="114039"/>
                    </a:lnTo>
                    <a:lnTo>
                      <a:pt x="842553" y="113983"/>
                    </a:lnTo>
                    <a:lnTo>
                      <a:pt x="842525" y="113803"/>
                    </a:lnTo>
                    <a:lnTo>
                      <a:pt x="842579" y="113413"/>
                    </a:lnTo>
                    <a:lnTo>
                      <a:pt x="842539" y="113081"/>
                    </a:lnTo>
                    <a:lnTo>
                      <a:pt x="842343" y="113011"/>
                    </a:lnTo>
                    <a:lnTo>
                      <a:pt x="841871" y="113219"/>
                    </a:lnTo>
                    <a:lnTo>
                      <a:pt x="841580" y="113942"/>
                    </a:lnTo>
                    <a:lnTo>
                      <a:pt x="841440" y="114470"/>
                    </a:lnTo>
                    <a:lnTo>
                      <a:pt x="841260" y="114776"/>
                    </a:lnTo>
                    <a:lnTo>
                      <a:pt x="840996" y="114804"/>
                    </a:lnTo>
                    <a:lnTo>
                      <a:pt x="840732" y="114636"/>
                    </a:lnTo>
                    <a:lnTo>
                      <a:pt x="840662" y="114317"/>
                    </a:lnTo>
                    <a:lnTo>
                      <a:pt x="840411" y="113789"/>
                    </a:lnTo>
                    <a:lnTo>
                      <a:pt x="840093" y="113469"/>
                    </a:lnTo>
                    <a:lnTo>
                      <a:pt x="839550" y="113275"/>
                    </a:lnTo>
                    <a:lnTo>
                      <a:pt x="838884" y="113289"/>
                    </a:lnTo>
                    <a:lnTo>
                      <a:pt x="838522" y="113317"/>
                    </a:lnTo>
                    <a:lnTo>
                      <a:pt x="838133" y="113191"/>
                    </a:lnTo>
                    <a:lnTo>
                      <a:pt x="837911" y="112900"/>
                    </a:lnTo>
                    <a:lnTo>
                      <a:pt x="837438" y="112204"/>
                    </a:lnTo>
                    <a:lnTo>
                      <a:pt x="836993" y="112178"/>
                    </a:lnTo>
                    <a:lnTo>
                      <a:pt x="836104" y="112122"/>
                    </a:lnTo>
                    <a:lnTo>
                      <a:pt x="835701" y="111927"/>
                    </a:lnTo>
                    <a:lnTo>
                      <a:pt x="835673" y="111718"/>
                    </a:lnTo>
                    <a:lnTo>
                      <a:pt x="835826" y="111551"/>
                    </a:lnTo>
                    <a:lnTo>
                      <a:pt x="835965" y="111329"/>
                    </a:lnTo>
                    <a:lnTo>
                      <a:pt x="835853" y="110829"/>
                    </a:lnTo>
                    <a:lnTo>
                      <a:pt x="835645" y="110565"/>
                    </a:lnTo>
                    <a:lnTo>
                      <a:pt x="835243" y="110426"/>
                    </a:lnTo>
                    <a:lnTo>
                      <a:pt x="834964" y="110370"/>
                    </a:lnTo>
                    <a:lnTo>
                      <a:pt x="834937" y="110162"/>
                    </a:lnTo>
                    <a:lnTo>
                      <a:pt x="834923" y="109982"/>
                    </a:lnTo>
                    <a:lnTo>
                      <a:pt x="834603" y="109940"/>
                    </a:lnTo>
                    <a:lnTo>
                      <a:pt x="834172" y="109954"/>
                    </a:lnTo>
                    <a:lnTo>
                      <a:pt x="833936" y="110148"/>
                    </a:lnTo>
                    <a:lnTo>
                      <a:pt x="833866" y="110412"/>
                    </a:lnTo>
                    <a:lnTo>
                      <a:pt x="833616" y="110565"/>
                    </a:lnTo>
                    <a:lnTo>
                      <a:pt x="833283" y="110593"/>
                    </a:lnTo>
                    <a:lnTo>
                      <a:pt x="832991" y="110440"/>
                    </a:lnTo>
                    <a:lnTo>
                      <a:pt x="832921" y="110106"/>
                    </a:lnTo>
                    <a:lnTo>
                      <a:pt x="832643" y="109912"/>
                    </a:lnTo>
                    <a:lnTo>
                      <a:pt x="832226" y="110022"/>
                    </a:lnTo>
                    <a:lnTo>
                      <a:pt x="831642" y="109898"/>
                    </a:lnTo>
                    <a:lnTo>
                      <a:pt x="831434" y="110010"/>
                    </a:lnTo>
                    <a:lnTo>
                      <a:pt x="831392" y="110370"/>
                    </a:lnTo>
                    <a:lnTo>
                      <a:pt x="831170" y="110287"/>
                    </a:lnTo>
                    <a:lnTo>
                      <a:pt x="830601" y="109578"/>
                    </a:lnTo>
                    <a:lnTo>
                      <a:pt x="830141" y="109425"/>
                    </a:lnTo>
                    <a:lnTo>
                      <a:pt x="829586" y="109522"/>
                    </a:lnTo>
                    <a:lnTo>
                      <a:pt x="828043" y="108299"/>
                    </a:lnTo>
                    <a:lnTo>
                      <a:pt x="827918" y="107966"/>
                    </a:lnTo>
                    <a:lnTo>
                      <a:pt x="828223" y="107813"/>
                    </a:lnTo>
                    <a:lnTo>
                      <a:pt x="829016" y="107966"/>
                    </a:lnTo>
                    <a:lnTo>
                      <a:pt x="829961" y="107396"/>
                    </a:lnTo>
                    <a:lnTo>
                      <a:pt x="829808" y="107104"/>
                    </a:lnTo>
                    <a:lnTo>
                      <a:pt x="829572" y="107063"/>
                    </a:lnTo>
                    <a:lnTo>
                      <a:pt x="829488" y="106840"/>
                    </a:lnTo>
                    <a:lnTo>
                      <a:pt x="829696" y="106358"/>
                    </a:lnTo>
                    <a:lnTo>
                      <a:pt x="829603" y="106148"/>
                    </a:lnTo>
                    <a:lnTo>
                      <a:pt x="829040" y="105928"/>
                    </a:lnTo>
                    <a:lnTo>
                      <a:pt x="828632" y="106038"/>
                    </a:lnTo>
                    <a:lnTo>
                      <a:pt x="828609" y="106381"/>
                    </a:lnTo>
                    <a:lnTo>
                      <a:pt x="828438" y="106428"/>
                    </a:lnTo>
                    <a:lnTo>
                      <a:pt x="828228" y="106085"/>
                    </a:lnTo>
                    <a:lnTo>
                      <a:pt x="828324" y="105684"/>
                    </a:lnTo>
                    <a:lnTo>
                      <a:pt x="828362" y="105379"/>
                    </a:lnTo>
                    <a:lnTo>
                      <a:pt x="827579" y="105149"/>
                    </a:lnTo>
                    <a:lnTo>
                      <a:pt x="827159" y="104462"/>
                    </a:lnTo>
                    <a:lnTo>
                      <a:pt x="826854" y="104405"/>
                    </a:lnTo>
                    <a:lnTo>
                      <a:pt x="826434" y="104577"/>
                    </a:lnTo>
                    <a:lnTo>
                      <a:pt x="826129" y="104577"/>
                    </a:lnTo>
                    <a:lnTo>
                      <a:pt x="825212" y="104654"/>
                    </a:lnTo>
                    <a:lnTo>
                      <a:pt x="824869" y="104519"/>
                    </a:lnTo>
                    <a:lnTo>
                      <a:pt x="824812" y="104234"/>
                    </a:lnTo>
                    <a:lnTo>
                      <a:pt x="824888" y="103680"/>
                    </a:lnTo>
                    <a:lnTo>
                      <a:pt x="824411" y="103375"/>
                    </a:lnTo>
                    <a:lnTo>
                      <a:pt x="823954" y="103432"/>
                    </a:lnTo>
                    <a:lnTo>
                      <a:pt x="823209" y="103394"/>
                    </a:lnTo>
                    <a:lnTo>
                      <a:pt x="822789" y="102593"/>
                    </a:lnTo>
                    <a:lnTo>
                      <a:pt x="822254" y="102458"/>
                    </a:lnTo>
                    <a:lnTo>
                      <a:pt x="821586" y="102593"/>
                    </a:lnTo>
                    <a:lnTo>
                      <a:pt x="821586" y="103088"/>
                    </a:lnTo>
                    <a:lnTo>
                      <a:pt x="821415" y="103221"/>
                    </a:lnTo>
                    <a:lnTo>
                      <a:pt x="821033" y="103164"/>
                    </a:lnTo>
                    <a:lnTo>
                      <a:pt x="820918" y="102955"/>
                    </a:lnTo>
                    <a:lnTo>
                      <a:pt x="820728" y="101657"/>
                    </a:lnTo>
                    <a:lnTo>
                      <a:pt x="820384" y="101295"/>
                    </a:lnTo>
                    <a:lnTo>
                      <a:pt x="820003" y="101314"/>
                    </a:lnTo>
                    <a:lnTo>
                      <a:pt x="819793" y="101600"/>
                    </a:lnTo>
                    <a:lnTo>
                      <a:pt x="819658" y="102230"/>
                    </a:lnTo>
                    <a:lnTo>
                      <a:pt x="819354" y="102192"/>
                    </a:lnTo>
                    <a:lnTo>
                      <a:pt x="819144" y="101847"/>
                    </a:lnTo>
                    <a:lnTo>
                      <a:pt x="819163" y="101428"/>
                    </a:lnTo>
                    <a:lnTo>
                      <a:pt x="818952" y="100970"/>
                    </a:lnTo>
                    <a:lnTo>
                      <a:pt x="818628" y="100798"/>
                    </a:lnTo>
                    <a:lnTo>
                      <a:pt x="817979" y="100951"/>
                    </a:lnTo>
                    <a:lnTo>
                      <a:pt x="817597" y="101543"/>
                    </a:lnTo>
                    <a:lnTo>
                      <a:pt x="817254" y="101562"/>
                    </a:lnTo>
                    <a:lnTo>
                      <a:pt x="816967" y="101122"/>
                    </a:lnTo>
                    <a:lnTo>
                      <a:pt x="816777" y="100684"/>
                    </a:lnTo>
                    <a:lnTo>
                      <a:pt x="816834" y="99748"/>
                    </a:lnTo>
                    <a:lnTo>
                      <a:pt x="816624" y="99138"/>
                    </a:lnTo>
                    <a:lnTo>
                      <a:pt x="816090" y="98928"/>
                    </a:lnTo>
                    <a:lnTo>
                      <a:pt x="815804" y="98699"/>
                    </a:lnTo>
                    <a:lnTo>
                      <a:pt x="815899" y="98451"/>
                    </a:lnTo>
                    <a:lnTo>
                      <a:pt x="817159" y="98260"/>
                    </a:lnTo>
                    <a:lnTo>
                      <a:pt x="817712" y="98794"/>
                    </a:lnTo>
                    <a:lnTo>
                      <a:pt x="818094" y="98718"/>
                    </a:lnTo>
                    <a:lnTo>
                      <a:pt x="818341" y="97802"/>
                    </a:lnTo>
                    <a:lnTo>
                      <a:pt x="818094" y="97249"/>
                    </a:lnTo>
                    <a:lnTo>
                      <a:pt x="818571" y="96904"/>
                    </a:lnTo>
                    <a:lnTo>
                      <a:pt x="818971" y="96924"/>
                    </a:lnTo>
                    <a:lnTo>
                      <a:pt x="819277" y="96638"/>
                    </a:lnTo>
                    <a:lnTo>
                      <a:pt x="818971" y="96313"/>
                    </a:lnTo>
                    <a:lnTo>
                      <a:pt x="817426" y="95722"/>
                    </a:lnTo>
                    <a:lnTo>
                      <a:pt x="817331" y="95302"/>
                    </a:lnTo>
                    <a:lnTo>
                      <a:pt x="817464" y="95015"/>
                    </a:lnTo>
                    <a:lnTo>
                      <a:pt x="817235" y="94767"/>
                    </a:lnTo>
                    <a:lnTo>
                      <a:pt x="816948" y="94824"/>
                    </a:lnTo>
                    <a:lnTo>
                      <a:pt x="816223" y="96084"/>
                    </a:lnTo>
                    <a:lnTo>
                      <a:pt x="815231" y="97019"/>
                    </a:lnTo>
                    <a:lnTo>
                      <a:pt x="814468" y="97172"/>
                    </a:lnTo>
                    <a:lnTo>
                      <a:pt x="814162" y="96600"/>
                    </a:lnTo>
                    <a:lnTo>
                      <a:pt x="814468" y="95779"/>
                    </a:lnTo>
                    <a:lnTo>
                      <a:pt x="814326" y="95220"/>
                    </a:lnTo>
                    <a:lnTo>
                      <a:pt x="812835" y="94662"/>
                    </a:lnTo>
                    <a:lnTo>
                      <a:pt x="811298" y="92099"/>
                    </a:lnTo>
                    <a:lnTo>
                      <a:pt x="811204" y="91306"/>
                    </a:lnTo>
                    <a:lnTo>
                      <a:pt x="811764" y="90421"/>
                    </a:lnTo>
                    <a:lnTo>
                      <a:pt x="812183" y="89723"/>
                    </a:lnTo>
                    <a:lnTo>
                      <a:pt x="811904" y="89163"/>
                    </a:lnTo>
                    <a:lnTo>
                      <a:pt x="811111" y="89070"/>
                    </a:lnTo>
                    <a:lnTo>
                      <a:pt x="809341" y="88185"/>
                    </a:lnTo>
                    <a:lnTo>
                      <a:pt x="806172" y="86600"/>
                    </a:lnTo>
                    <a:lnTo>
                      <a:pt x="804727" y="85901"/>
                    </a:lnTo>
                    <a:lnTo>
                      <a:pt x="804262" y="85156"/>
                    </a:lnTo>
                    <a:lnTo>
                      <a:pt x="804355" y="83991"/>
                    </a:lnTo>
                    <a:lnTo>
                      <a:pt x="805287" y="83012"/>
                    </a:lnTo>
                    <a:lnTo>
                      <a:pt x="806778" y="81894"/>
                    </a:lnTo>
                    <a:lnTo>
                      <a:pt x="806638" y="81195"/>
                    </a:lnTo>
                    <a:lnTo>
                      <a:pt x="805753" y="80589"/>
                    </a:lnTo>
                    <a:lnTo>
                      <a:pt x="805147" y="80915"/>
                    </a:lnTo>
                    <a:lnTo>
                      <a:pt x="803936" y="82406"/>
                    </a:lnTo>
                    <a:lnTo>
                      <a:pt x="802538" y="83478"/>
                    </a:lnTo>
                    <a:lnTo>
                      <a:pt x="801420" y="84782"/>
                    </a:lnTo>
                    <a:lnTo>
                      <a:pt x="801186" y="86320"/>
                    </a:lnTo>
                    <a:lnTo>
                      <a:pt x="800161" y="87951"/>
                    </a:lnTo>
                    <a:lnTo>
                      <a:pt x="798717" y="88324"/>
                    </a:lnTo>
                    <a:lnTo>
                      <a:pt x="796993" y="87719"/>
                    </a:lnTo>
                    <a:lnTo>
                      <a:pt x="796434" y="86739"/>
                    </a:lnTo>
                    <a:lnTo>
                      <a:pt x="796247" y="85529"/>
                    </a:lnTo>
                    <a:lnTo>
                      <a:pt x="796993" y="82453"/>
                    </a:lnTo>
                    <a:lnTo>
                      <a:pt x="796853" y="81289"/>
                    </a:lnTo>
                    <a:lnTo>
                      <a:pt x="795875" y="80403"/>
                    </a:lnTo>
                    <a:lnTo>
                      <a:pt x="794616" y="80124"/>
                    </a:lnTo>
                    <a:lnTo>
                      <a:pt x="793777" y="80496"/>
                    </a:lnTo>
                    <a:lnTo>
                      <a:pt x="791168" y="81009"/>
                    </a:lnTo>
                    <a:lnTo>
                      <a:pt x="790050" y="80309"/>
                    </a:lnTo>
                    <a:lnTo>
                      <a:pt x="788932" y="80962"/>
                    </a:lnTo>
                    <a:lnTo>
                      <a:pt x="788513" y="83199"/>
                    </a:lnTo>
                    <a:lnTo>
                      <a:pt x="787254" y="84457"/>
                    </a:lnTo>
                    <a:lnTo>
                      <a:pt x="785018" y="85762"/>
                    </a:lnTo>
                    <a:lnTo>
                      <a:pt x="783899" y="87345"/>
                    </a:lnTo>
                    <a:lnTo>
                      <a:pt x="783853" y="88930"/>
                    </a:lnTo>
                    <a:lnTo>
                      <a:pt x="784784" y="90281"/>
                    </a:lnTo>
                    <a:lnTo>
                      <a:pt x="785903" y="90793"/>
                    </a:lnTo>
                    <a:lnTo>
                      <a:pt x="786182" y="91586"/>
                    </a:lnTo>
                    <a:lnTo>
                      <a:pt x="785624" y="92238"/>
                    </a:lnTo>
                    <a:lnTo>
                      <a:pt x="784971" y="92518"/>
                    </a:lnTo>
                    <a:lnTo>
                      <a:pt x="784197" y="92072"/>
                    </a:lnTo>
                    <a:lnTo>
                      <a:pt x="783287" y="90365"/>
                    </a:lnTo>
                    <a:lnTo>
                      <a:pt x="781193" y="89545"/>
                    </a:lnTo>
                    <a:lnTo>
                      <a:pt x="780963" y="89780"/>
                    </a:lnTo>
                    <a:lnTo>
                      <a:pt x="780263" y="95321"/>
                    </a:lnTo>
                    <a:lnTo>
                      <a:pt x="778837" y="97449"/>
                    </a:lnTo>
                    <a:lnTo>
                      <a:pt x="778137" y="100979"/>
                    </a:lnTo>
                    <a:lnTo>
                      <a:pt x="774630" y="107291"/>
                    </a:lnTo>
                    <a:lnTo>
                      <a:pt x="773250" y="112226"/>
                    </a:lnTo>
                    <a:lnTo>
                      <a:pt x="770445" y="117813"/>
                    </a:lnTo>
                    <a:lnTo>
                      <a:pt x="770418" y="120619"/>
                    </a:lnTo>
                    <a:lnTo>
                      <a:pt x="768665" y="122349"/>
                    </a:lnTo>
                    <a:lnTo>
                      <a:pt x="767285" y="122327"/>
                    </a:lnTo>
                    <a:lnTo>
                      <a:pt x="764831" y="124780"/>
                    </a:lnTo>
                    <a:lnTo>
                      <a:pt x="764806" y="131115"/>
                    </a:lnTo>
                    <a:lnTo>
                      <a:pt x="764106" y="131795"/>
                    </a:lnTo>
                    <a:lnTo>
                      <a:pt x="764106" y="133243"/>
                    </a:lnTo>
                    <a:lnTo>
                      <a:pt x="762726" y="134646"/>
                    </a:lnTo>
                    <a:lnTo>
                      <a:pt x="759919" y="140233"/>
                    </a:lnTo>
                    <a:lnTo>
                      <a:pt x="757819" y="142363"/>
                    </a:lnTo>
                    <a:lnTo>
                      <a:pt x="757120" y="144465"/>
                    </a:lnTo>
                    <a:lnTo>
                      <a:pt x="755687" y="145868"/>
                    </a:lnTo>
                    <a:lnTo>
                      <a:pt x="755739" y="147272"/>
                    </a:lnTo>
                    <a:lnTo>
                      <a:pt x="754987" y="148675"/>
                    </a:lnTo>
                    <a:lnTo>
                      <a:pt x="750756" y="153583"/>
                    </a:lnTo>
                    <a:lnTo>
                      <a:pt x="750807" y="154265"/>
                    </a:lnTo>
                    <a:lnTo>
                      <a:pt x="748701" y="156367"/>
                    </a:lnTo>
                    <a:lnTo>
                      <a:pt x="748001" y="158497"/>
                    </a:lnTo>
                    <a:lnTo>
                      <a:pt x="744469" y="162002"/>
                    </a:lnTo>
                    <a:lnTo>
                      <a:pt x="744469" y="162680"/>
                    </a:lnTo>
                    <a:lnTo>
                      <a:pt x="742362" y="164084"/>
                    </a:lnTo>
                    <a:lnTo>
                      <a:pt x="742343" y="165486"/>
                    </a:lnTo>
                    <a:lnTo>
                      <a:pt x="741708" y="166208"/>
                    </a:lnTo>
                    <a:lnTo>
                      <a:pt x="742736" y="167217"/>
                    </a:lnTo>
                    <a:lnTo>
                      <a:pt x="744841" y="167240"/>
                    </a:lnTo>
                    <a:lnTo>
                      <a:pt x="745850" y="168315"/>
                    </a:lnTo>
                    <a:lnTo>
                      <a:pt x="746575" y="171774"/>
                    </a:lnTo>
                    <a:lnTo>
                      <a:pt x="746967" y="172171"/>
                    </a:lnTo>
                    <a:lnTo>
                      <a:pt x="747648" y="171448"/>
                    </a:lnTo>
                    <a:lnTo>
                      <a:pt x="747976" y="172522"/>
                    </a:lnTo>
                    <a:lnTo>
                      <a:pt x="746550" y="173902"/>
                    </a:lnTo>
                    <a:lnTo>
                      <a:pt x="745920" y="177434"/>
                    </a:lnTo>
                    <a:lnTo>
                      <a:pt x="744488" y="179559"/>
                    </a:lnTo>
                    <a:lnTo>
                      <a:pt x="744469" y="180918"/>
                    </a:lnTo>
                    <a:lnTo>
                      <a:pt x="746621" y="185124"/>
                    </a:lnTo>
                    <a:lnTo>
                      <a:pt x="746594" y="189333"/>
                    </a:lnTo>
                    <a:lnTo>
                      <a:pt x="745894" y="190059"/>
                    </a:lnTo>
                    <a:lnTo>
                      <a:pt x="745894" y="192184"/>
                    </a:lnTo>
                    <a:lnTo>
                      <a:pt x="742362" y="194968"/>
                    </a:lnTo>
                    <a:lnTo>
                      <a:pt x="741708" y="197094"/>
                    </a:lnTo>
                    <a:lnTo>
                      <a:pt x="740282" y="198430"/>
                    </a:lnTo>
                    <a:lnTo>
                      <a:pt x="738902" y="201281"/>
                    </a:lnTo>
                    <a:lnTo>
                      <a:pt x="736095" y="206189"/>
                    </a:lnTo>
                    <a:lnTo>
                      <a:pt x="733943" y="206916"/>
                    </a:lnTo>
                    <a:lnTo>
                      <a:pt x="733924" y="208270"/>
                    </a:lnTo>
                    <a:lnTo>
                      <a:pt x="733296" y="208996"/>
                    </a:lnTo>
                    <a:lnTo>
                      <a:pt x="733970" y="209673"/>
                    </a:lnTo>
                    <a:lnTo>
                      <a:pt x="733970" y="211802"/>
                    </a:lnTo>
                    <a:lnTo>
                      <a:pt x="735723" y="212129"/>
                    </a:lnTo>
                    <a:lnTo>
                      <a:pt x="737803" y="213555"/>
                    </a:lnTo>
                    <a:lnTo>
                      <a:pt x="740610" y="214232"/>
                    </a:lnTo>
                    <a:lnTo>
                      <a:pt x="744116" y="217062"/>
                    </a:lnTo>
                    <a:lnTo>
                      <a:pt x="753935" y="217039"/>
                    </a:lnTo>
                    <a:lnTo>
                      <a:pt x="754685" y="217739"/>
                    </a:lnTo>
                    <a:lnTo>
                      <a:pt x="760998" y="217764"/>
                    </a:lnTo>
                    <a:lnTo>
                      <a:pt x="763053" y="216361"/>
                    </a:lnTo>
                    <a:lnTo>
                      <a:pt x="764459" y="217039"/>
                    </a:lnTo>
                    <a:lnTo>
                      <a:pt x="767991" y="219867"/>
                    </a:lnTo>
                    <a:lnTo>
                      <a:pt x="770071" y="219867"/>
                    </a:lnTo>
                    <a:lnTo>
                      <a:pt x="771497" y="219167"/>
                    </a:lnTo>
                    <a:lnTo>
                      <a:pt x="772172" y="223374"/>
                    </a:lnTo>
                    <a:lnTo>
                      <a:pt x="773578" y="223374"/>
                    </a:lnTo>
                    <a:lnTo>
                      <a:pt x="774958" y="221926"/>
                    </a:lnTo>
                    <a:lnTo>
                      <a:pt x="778484" y="221949"/>
                    </a:lnTo>
                    <a:lnTo>
                      <a:pt x="779910" y="222674"/>
                    </a:lnTo>
                    <a:lnTo>
                      <a:pt x="780238" y="225126"/>
                    </a:lnTo>
                    <a:lnTo>
                      <a:pt x="777830" y="226857"/>
                    </a:lnTo>
                    <a:lnTo>
                      <a:pt x="772153" y="226835"/>
                    </a:lnTo>
                    <a:lnTo>
                      <a:pt x="771517" y="226158"/>
                    </a:lnTo>
                    <a:lnTo>
                      <a:pt x="770092" y="226158"/>
                    </a:lnTo>
                    <a:lnTo>
                      <a:pt x="769018" y="227208"/>
                    </a:lnTo>
                    <a:lnTo>
                      <a:pt x="769018" y="228614"/>
                    </a:lnTo>
                    <a:lnTo>
                      <a:pt x="768319" y="229291"/>
                    </a:lnTo>
                    <a:lnTo>
                      <a:pt x="768319" y="232142"/>
                    </a:lnTo>
                    <a:lnTo>
                      <a:pt x="767612" y="232868"/>
                    </a:lnTo>
                    <a:lnTo>
                      <a:pt x="767612" y="234223"/>
                    </a:lnTo>
                    <a:lnTo>
                      <a:pt x="766585" y="234596"/>
                    </a:lnTo>
                    <a:lnTo>
                      <a:pt x="765512" y="232845"/>
                    </a:lnTo>
                    <a:lnTo>
                      <a:pt x="765532" y="230740"/>
                    </a:lnTo>
                    <a:lnTo>
                      <a:pt x="764806" y="229992"/>
                    </a:lnTo>
                    <a:lnTo>
                      <a:pt x="764806" y="227185"/>
                    </a:lnTo>
                    <a:lnTo>
                      <a:pt x="761698" y="224051"/>
                    </a:lnTo>
                    <a:lnTo>
                      <a:pt x="760953" y="224029"/>
                    </a:lnTo>
                    <a:lnTo>
                      <a:pt x="759547" y="222674"/>
                    </a:lnTo>
                    <a:lnTo>
                      <a:pt x="753235" y="219846"/>
                    </a:lnTo>
                    <a:lnTo>
                      <a:pt x="750454" y="219890"/>
                    </a:lnTo>
                    <a:lnTo>
                      <a:pt x="749728" y="220567"/>
                    </a:lnTo>
                    <a:lnTo>
                      <a:pt x="749048" y="220545"/>
                    </a:lnTo>
                    <a:lnTo>
                      <a:pt x="746922" y="222674"/>
                    </a:lnTo>
                    <a:lnTo>
                      <a:pt x="745541" y="222674"/>
                    </a:lnTo>
                    <a:lnTo>
                      <a:pt x="742362" y="225782"/>
                    </a:lnTo>
                    <a:lnTo>
                      <a:pt x="742388" y="230040"/>
                    </a:lnTo>
                    <a:lnTo>
                      <a:pt x="743062" y="230717"/>
                    </a:lnTo>
                    <a:lnTo>
                      <a:pt x="742715" y="233919"/>
                    </a:lnTo>
                    <a:lnTo>
                      <a:pt x="742035" y="233196"/>
                    </a:lnTo>
                    <a:lnTo>
                      <a:pt x="739935" y="233171"/>
                    </a:lnTo>
                    <a:lnTo>
                      <a:pt x="739210" y="233896"/>
                    </a:lnTo>
                    <a:lnTo>
                      <a:pt x="737148" y="233896"/>
                    </a:lnTo>
                    <a:lnTo>
                      <a:pt x="732916" y="236680"/>
                    </a:lnTo>
                    <a:lnTo>
                      <a:pt x="731491" y="236680"/>
                    </a:lnTo>
                    <a:lnTo>
                      <a:pt x="729384" y="238105"/>
                    </a:lnTo>
                    <a:lnTo>
                      <a:pt x="721698" y="239482"/>
                    </a:lnTo>
                    <a:lnTo>
                      <a:pt x="718910" y="240911"/>
                    </a:lnTo>
                    <a:lnTo>
                      <a:pt x="709773" y="240911"/>
                    </a:lnTo>
                    <a:lnTo>
                      <a:pt x="708348" y="239460"/>
                    </a:lnTo>
                    <a:lnTo>
                      <a:pt x="707667" y="239460"/>
                    </a:lnTo>
                    <a:lnTo>
                      <a:pt x="706922" y="238783"/>
                    </a:lnTo>
                    <a:lnTo>
                      <a:pt x="702035" y="238804"/>
                    </a:lnTo>
                    <a:lnTo>
                      <a:pt x="696442" y="241588"/>
                    </a:lnTo>
                    <a:lnTo>
                      <a:pt x="690855" y="244418"/>
                    </a:lnTo>
                    <a:lnTo>
                      <a:pt x="687329" y="244395"/>
                    </a:lnTo>
                    <a:lnTo>
                      <a:pt x="686296" y="245445"/>
                    </a:lnTo>
                    <a:lnTo>
                      <a:pt x="686296" y="248251"/>
                    </a:lnTo>
                    <a:lnTo>
                      <a:pt x="685551" y="248977"/>
                    </a:lnTo>
                    <a:lnTo>
                      <a:pt x="685551" y="250380"/>
                    </a:lnTo>
                    <a:lnTo>
                      <a:pt x="684852" y="251057"/>
                    </a:lnTo>
                    <a:lnTo>
                      <a:pt x="684144" y="253841"/>
                    </a:lnTo>
                    <a:lnTo>
                      <a:pt x="681339" y="258096"/>
                    </a:lnTo>
                    <a:lnTo>
                      <a:pt x="678557" y="260199"/>
                    </a:lnTo>
                    <a:lnTo>
                      <a:pt x="678538" y="261602"/>
                    </a:lnTo>
                    <a:lnTo>
                      <a:pt x="676406" y="265785"/>
                    </a:lnTo>
                    <a:lnTo>
                      <a:pt x="675026" y="267191"/>
                    </a:lnTo>
                    <a:lnTo>
                      <a:pt x="674351" y="269317"/>
                    </a:lnTo>
                    <a:lnTo>
                      <a:pt x="672926" y="270698"/>
                    </a:lnTo>
                    <a:lnTo>
                      <a:pt x="672227" y="272778"/>
                    </a:lnTo>
                    <a:lnTo>
                      <a:pt x="670165" y="274904"/>
                    </a:lnTo>
                    <a:lnTo>
                      <a:pt x="670139" y="277709"/>
                    </a:lnTo>
                    <a:lnTo>
                      <a:pt x="668714" y="279816"/>
                    </a:lnTo>
                    <a:lnTo>
                      <a:pt x="668714" y="281216"/>
                    </a:lnTo>
                    <a:lnTo>
                      <a:pt x="666633" y="283345"/>
                    </a:lnTo>
                    <a:lnTo>
                      <a:pt x="666633" y="284023"/>
                    </a:lnTo>
                    <a:lnTo>
                      <a:pt x="664861" y="286479"/>
                    </a:lnTo>
                    <a:lnTo>
                      <a:pt x="663827" y="286807"/>
                    </a:lnTo>
                    <a:lnTo>
                      <a:pt x="661727" y="290360"/>
                    </a:lnTo>
                    <a:lnTo>
                      <a:pt x="660700" y="290710"/>
                    </a:lnTo>
                    <a:lnTo>
                      <a:pt x="656114" y="295270"/>
                    </a:lnTo>
                    <a:lnTo>
                      <a:pt x="653309" y="299453"/>
                    </a:lnTo>
                    <a:lnTo>
                      <a:pt x="653282" y="301533"/>
                    </a:lnTo>
                    <a:lnTo>
                      <a:pt x="652609" y="302260"/>
                    </a:lnTo>
                    <a:lnTo>
                      <a:pt x="653282" y="302985"/>
                    </a:lnTo>
                    <a:lnTo>
                      <a:pt x="653334" y="305743"/>
                    </a:lnTo>
                    <a:lnTo>
                      <a:pt x="654689" y="307191"/>
                    </a:lnTo>
                    <a:lnTo>
                      <a:pt x="654336" y="307544"/>
                    </a:lnTo>
                    <a:lnTo>
                      <a:pt x="652235" y="307519"/>
                    </a:lnTo>
                    <a:lnTo>
                      <a:pt x="651555" y="306842"/>
                    </a:lnTo>
                    <a:lnTo>
                      <a:pt x="647349" y="306819"/>
                    </a:lnTo>
                    <a:lnTo>
                      <a:pt x="646642" y="307544"/>
                    </a:lnTo>
                    <a:lnTo>
                      <a:pt x="638230" y="308244"/>
                    </a:lnTo>
                    <a:lnTo>
                      <a:pt x="637549" y="308948"/>
                    </a:lnTo>
                    <a:lnTo>
                      <a:pt x="636124" y="308222"/>
                    </a:lnTo>
                    <a:lnTo>
                      <a:pt x="634017" y="308222"/>
                    </a:lnTo>
                    <a:lnTo>
                      <a:pt x="631866" y="306796"/>
                    </a:lnTo>
                    <a:lnTo>
                      <a:pt x="622774" y="306842"/>
                    </a:lnTo>
                    <a:lnTo>
                      <a:pt x="622093" y="306119"/>
                    </a:lnTo>
                    <a:lnTo>
                      <a:pt x="618568" y="306119"/>
                    </a:lnTo>
                    <a:lnTo>
                      <a:pt x="617206" y="306819"/>
                    </a:lnTo>
                    <a:lnTo>
                      <a:pt x="612275" y="311728"/>
                    </a:lnTo>
                    <a:lnTo>
                      <a:pt x="611202" y="312055"/>
                    </a:lnTo>
                    <a:lnTo>
                      <a:pt x="611202" y="312782"/>
                    </a:lnTo>
                    <a:lnTo>
                      <a:pt x="607369" y="317363"/>
                    </a:lnTo>
                    <a:lnTo>
                      <a:pt x="601075" y="320846"/>
                    </a:lnTo>
                    <a:lnTo>
                      <a:pt x="600677" y="320520"/>
                    </a:lnTo>
                    <a:lnTo>
                      <a:pt x="600677" y="319793"/>
                    </a:lnTo>
                    <a:lnTo>
                      <a:pt x="603156" y="317341"/>
                    </a:lnTo>
                    <a:lnTo>
                      <a:pt x="606289" y="315610"/>
                    </a:lnTo>
                    <a:lnTo>
                      <a:pt x="608422" y="312104"/>
                    </a:lnTo>
                    <a:lnTo>
                      <a:pt x="608422" y="309975"/>
                    </a:lnTo>
                    <a:lnTo>
                      <a:pt x="609121" y="309298"/>
                    </a:lnTo>
                    <a:lnTo>
                      <a:pt x="609121" y="307168"/>
                    </a:lnTo>
                    <a:lnTo>
                      <a:pt x="609821" y="306491"/>
                    </a:lnTo>
                    <a:lnTo>
                      <a:pt x="609847" y="301582"/>
                    </a:lnTo>
                    <a:lnTo>
                      <a:pt x="606334" y="298753"/>
                    </a:lnTo>
                    <a:lnTo>
                      <a:pt x="606334" y="298073"/>
                    </a:lnTo>
                    <a:lnTo>
                      <a:pt x="601402" y="293841"/>
                    </a:lnTo>
                    <a:lnTo>
                      <a:pt x="601075" y="292836"/>
                    </a:lnTo>
                    <a:lnTo>
                      <a:pt x="600349" y="292814"/>
                    </a:lnTo>
                    <a:lnTo>
                      <a:pt x="597568" y="290011"/>
                    </a:lnTo>
                    <a:lnTo>
                      <a:pt x="596143" y="289330"/>
                    </a:lnTo>
                    <a:lnTo>
                      <a:pt x="594744" y="289307"/>
                    </a:lnTo>
                    <a:lnTo>
                      <a:pt x="594036" y="288582"/>
                    </a:lnTo>
                    <a:lnTo>
                      <a:pt x="590531" y="288582"/>
                    </a:lnTo>
                    <a:lnTo>
                      <a:pt x="590158" y="291761"/>
                    </a:lnTo>
                    <a:lnTo>
                      <a:pt x="591584" y="293118"/>
                    </a:lnTo>
                    <a:lnTo>
                      <a:pt x="591231" y="294217"/>
                    </a:lnTo>
                    <a:lnTo>
                      <a:pt x="589477" y="292486"/>
                    </a:lnTo>
                    <a:lnTo>
                      <a:pt x="588758" y="289635"/>
                    </a:lnTo>
                    <a:lnTo>
                      <a:pt x="586672" y="286851"/>
                    </a:lnTo>
                    <a:lnTo>
                      <a:pt x="586626" y="284048"/>
                    </a:lnTo>
                    <a:lnTo>
                      <a:pt x="585953" y="283323"/>
                    </a:lnTo>
                    <a:lnTo>
                      <a:pt x="585972" y="279861"/>
                    </a:lnTo>
                    <a:lnTo>
                      <a:pt x="584571" y="276984"/>
                    </a:lnTo>
                    <a:lnTo>
                      <a:pt x="584571" y="275629"/>
                    </a:lnTo>
                    <a:lnTo>
                      <a:pt x="583165" y="274226"/>
                    </a:lnTo>
                    <a:lnTo>
                      <a:pt x="583165" y="273503"/>
                    </a:lnTo>
                    <a:lnTo>
                      <a:pt x="578932" y="269272"/>
                    </a:lnTo>
                    <a:lnTo>
                      <a:pt x="578589" y="268263"/>
                    </a:lnTo>
                    <a:lnTo>
                      <a:pt x="575795" y="266838"/>
                    </a:lnTo>
                    <a:lnTo>
                      <a:pt x="573649" y="266838"/>
                    </a:lnTo>
                    <a:lnTo>
                      <a:pt x="571896" y="265086"/>
                    </a:lnTo>
                    <a:lnTo>
                      <a:pt x="571922" y="264407"/>
                    </a:lnTo>
                    <a:lnTo>
                      <a:pt x="569814" y="261602"/>
                    </a:lnTo>
                    <a:lnTo>
                      <a:pt x="569839" y="260199"/>
                    </a:lnTo>
                    <a:lnTo>
                      <a:pt x="567401" y="257720"/>
                    </a:lnTo>
                    <a:lnTo>
                      <a:pt x="566308" y="257369"/>
                    </a:lnTo>
                    <a:lnTo>
                      <a:pt x="566334" y="256692"/>
                    </a:lnTo>
                    <a:lnTo>
                      <a:pt x="561076" y="251408"/>
                    </a:lnTo>
                    <a:lnTo>
                      <a:pt x="558968" y="250730"/>
                    </a:lnTo>
                    <a:lnTo>
                      <a:pt x="557901" y="249654"/>
                    </a:lnTo>
                    <a:lnTo>
                      <a:pt x="558930" y="249326"/>
                    </a:lnTo>
                    <a:lnTo>
                      <a:pt x="559666" y="250004"/>
                    </a:lnTo>
                    <a:lnTo>
                      <a:pt x="561076" y="250004"/>
                    </a:lnTo>
                    <a:lnTo>
                      <a:pt x="561774" y="249326"/>
                    </a:lnTo>
                    <a:lnTo>
                      <a:pt x="562460" y="250004"/>
                    </a:lnTo>
                    <a:lnTo>
                      <a:pt x="565966" y="250026"/>
                    </a:lnTo>
                    <a:lnTo>
                      <a:pt x="574424" y="254236"/>
                    </a:lnTo>
                    <a:lnTo>
                      <a:pt x="579986" y="255617"/>
                    </a:lnTo>
                    <a:lnTo>
                      <a:pt x="583121" y="253160"/>
                    </a:lnTo>
                    <a:lnTo>
                      <a:pt x="583165" y="244019"/>
                    </a:lnTo>
                    <a:lnTo>
                      <a:pt x="581764" y="241939"/>
                    </a:lnTo>
                    <a:lnTo>
                      <a:pt x="581764" y="241262"/>
                    </a:lnTo>
                    <a:lnTo>
                      <a:pt x="577180" y="236657"/>
                    </a:lnTo>
                    <a:lnTo>
                      <a:pt x="574424" y="235299"/>
                    </a:lnTo>
                    <a:lnTo>
                      <a:pt x="573700" y="233873"/>
                    </a:lnTo>
                    <a:lnTo>
                      <a:pt x="571592" y="233148"/>
                    </a:lnTo>
                    <a:lnTo>
                      <a:pt x="567058" y="228637"/>
                    </a:lnTo>
                    <a:lnTo>
                      <a:pt x="566334" y="227233"/>
                    </a:lnTo>
                    <a:lnTo>
                      <a:pt x="566359" y="225105"/>
                    </a:lnTo>
                    <a:lnTo>
                      <a:pt x="565610" y="224427"/>
                    </a:lnTo>
                    <a:lnTo>
                      <a:pt x="565635" y="221621"/>
                    </a:lnTo>
                    <a:lnTo>
                      <a:pt x="564911" y="220895"/>
                    </a:lnTo>
                    <a:lnTo>
                      <a:pt x="564949" y="211076"/>
                    </a:lnTo>
                    <a:lnTo>
                      <a:pt x="564226" y="210399"/>
                    </a:lnTo>
                    <a:lnTo>
                      <a:pt x="564251" y="205467"/>
                    </a:lnTo>
                    <a:lnTo>
                      <a:pt x="563502" y="204786"/>
                    </a:lnTo>
                    <a:lnTo>
                      <a:pt x="563527" y="203386"/>
                    </a:lnTo>
                    <a:lnTo>
                      <a:pt x="561381" y="201258"/>
                    </a:lnTo>
                    <a:lnTo>
                      <a:pt x="560695" y="199178"/>
                    </a:lnTo>
                    <a:lnTo>
                      <a:pt x="557901" y="194946"/>
                    </a:lnTo>
                    <a:lnTo>
                      <a:pt x="556491" y="191461"/>
                    </a:lnTo>
                    <a:lnTo>
                      <a:pt x="556517" y="190011"/>
                    </a:lnTo>
                    <a:lnTo>
                      <a:pt x="555818" y="189333"/>
                    </a:lnTo>
                    <a:lnTo>
                      <a:pt x="555831" y="187252"/>
                    </a:lnTo>
                    <a:lnTo>
                      <a:pt x="554434" y="185124"/>
                    </a:lnTo>
                    <a:lnTo>
                      <a:pt x="554383" y="183724"/>
                    </a:lnTo>
                    <a:lnTo>
                      <a:pt x="552300" y="179514"/>
                    </a:lnTo>
                    <a:lnTo>
                      <a:pt x="550205" y="177409"/>
                    </a:lnTo>
                    <a:lnTo>
                      <a:pt x="549494" y="174606"/>
                    </a:lnTo>
                    <a:lnTo>
                      <a:pt x="548071" y="173202"/>
                    </a:lnTo>
                    <a:lnTo>
                      <a:pt x="547411" y="168315"/>
                    </a:lnTo>
                    <a:lnTo>
                      <a:pt x="545976" y="166187"/>
                    </a:lnTo>
                    <a:lnTo>
                      <a:pt x="545265" y="159897"/>
                    </a:lnTo>
                    <a:lnTo>
                      <a:pt x="544591" y="159171"/>
                    </a:lnTo>
                    <a:lnTo>
                      <a:pt x="544617" y="156367"/>
                    </a:lnTo>
                    <a:lnTo>
                      <a:pt x="543893" y="155690"/>
                    </a:lnTo>
                    <a:lnTo>
                      <a:pt x="543893" y="154287"/>
                    </a:lnTo>
                    <a:lnTo>
                      <a:pt x="542483" y="151482"/>
                    </a:lnTo>
                    <a:lnTo>
                      <a:pt x="538978" y="148652"/>
                    </a:lnTo>
                    <a:lnTo>
                      <a:pt x="538978" y="147971"/>
                    </a:lnTo>
                    <a:lnTo>
                      <a:pt x="536870" y="145847"/>
                    </a:lnTo>
                    <a:lnTo>
                      <a:pt x="534774" y="137476"/>
                    </a:lnTo>
                    <a:lnTo>
                      <a:pt x="534050" y="136750"/>
                    </a:lnTo>
                    <a:lnTo>
                      <a:pt x="534063" y="134625"/>
                    </a:lnTo>
                    <a:lnTo>
                      <a:pt x="533365" y="133947"/>
                    </a:lnTo>
                    <a:lnTo>
                      <a:pt x="533327" y="126206"/>
                    </a:lnTo>
                    <a:lnTo>
                      <a:pt x="534063" y="125483"/>
                    </a:lnTo>
                    <a:lnTo>
                      <a:pt x="534063" y="122722"/>
                    </a:lnTo>
                    <a:lnTo>
                      <a:pt x="534774" y="121996"/>
                    </a:lnTo>
                    <a:lnTo>
                      <a:pt x="534774" y="120619"/>
                    </a:lnTo>
                    <a:lnTo>
                      <a:pt x="536159" y="118491"/>
                    </a:lnTo>
                    <a:lnTo>
                      <a:pt x="536171" y="115006"/>
                    </a:lnTo>
                    <a:lnTo>
                      <a:pt x="537200" y="114634"/>
                    </a:lnTo>
                    <a:lnTo>
                      <a:pt x="541086" y="110774"/>
                    </a:lnTo>
                    <a:lnTo>
                      <a:pt x="541086" y="110097"/>
                    </a:lnTo>
                    <a:lnTo>
                      <a:pt x="542471" y="107994"/>
                    </a:lnTo>
                    <a:lnTo>
                      <a:pt x="542471" y="98850"/>
                    </a:lnTo>
                    <a:lnTo>
                      <a:pt x="541785" y="98127"/>
                    </a:lnTo>
                    <a:lnTo>
                      <a:pt x="541759" y="91160"/>
                    </a:lnTo>
                    <a:lnTo>
                      <a:pt x="542471" y="90434"/>
                    </a:lnTo>
                    <a:lnTo>
                      <a:pt x="542471" y="88376"/>
                    </a:lnTo>
                    <a:lnTo>
                      <a:pt x="543169" y="87650"/>
                    </a:lnTo>
                    <a:lnTo>
                      <a:pt x="543169" y="85525"/>
                    </a:lnTo>
                    <a:lnTo>
                      <a:pt x="544591" y="84122"/>
                    </a:lnTo>
                    <a:lnTo>
                      <a:pt x="545976" y="81341"/>
                    </a:lnTo>
                    <a:lnTo>
                      <a:pt x="545988" y="78535"/>
                    </a:lnTo>
                    <a:lnTo>
                      <a:pt x="544236" y="76779"/>
                    </a:lnTo>
                    <a:lnTo>
                      <a:pt x="543512" y="76779"/>
                    </a:lnTo>
                    <a:lnTo>
                      <a:pt x="542813" y="77504"/>
                    </a:lnTo>
                    <a:lnTo>
                      <a:pt x="532310" y="77437"/>
                    </a:lnTo>
                    <a:lnTo>
                      <a:pt x="528462" y="74281"/>
                    </a:lnTo>
                    <a:lnTo>
                      <a:pt x="528475" y="72199"/>
                    </a:lnTo>
                    <a:lnTo>
                      <a:pt x="525999" y="69037"/>
                    </a:lnTo>
                    <a:lnTo>
                      <a:pt x="523179" y="68364"/>
                    </a:lnTo>
                    <a:lnTo>
                      <a:pt x="521744" y="66954"/>
                    </a:lnTo>
                    <a:lnTo>
                      <a:pt x="518290" y="66256"/>
                    </a:lnTo>
                    <a:lnTo>
                      <a:pt x="515458" y="64160"/>
                    </a:lnTo>
                    <a:lnTo>
                      <a:pt x="513375" y="62750"/>
                    </a:lnTo>
                    <a:lnTo>
                      <a:pt x="510568" y="62725"/>
                    </a:lnTo>
                    <a:lnTo>
                      <a:pt x="509501" y="63804"/>
                    </a:lnTo>
                    <a:lnTo>
                      <a:pt x="509539" y="65201"/>
                    </a:lnTo>
                    <a:lnTo>
                      <a:pt x="508473" y="66256"/>
                    </a:lnTo>
                    <a:lnTo>
                      <a:pt x="504942" y="66954"/>
                    </a:lnTo>
                    <a:lnTo>
                      <a:pt x="504256" y="67640"/>
                    </a:lnTo>
                    <a:lnTo>
                      <a:pt x="503583" y="66954"/>
                    </a:lnTo>
                    <a:lnTo>
                      <a:pt x="498630" y="66992"/>
                    </a:lnTo>
                    <a:lnTo>
                      <a:pt x="496877" y="65913"/>
                    </a:lnTo>
                    <a:lnTo>
                      <a:pt x="496547" y="64109"/>
                    </a:lnTo>
                    <a:lnTo>
                      <a:pt x="493042" y="62750"/>
                    </a:lnTo>
                    <a:lnTo>
                      <a:pt x="487048" y="57493"/>
                    </a:lnTo>
                    <a:lnTo>
                      <a:pt x="486006" y="53606"/>
                    </a:lnTo>
                    <a:lnTo>
                      <a:pt x="484571" y="53606"/>
                    </a:lnTo>
                    <a:lnTo>
                      <a:pt x="482171" y="55384"/>
                    </a:lnTo>
                    <a:lnTo>
                      <a:pt x="482171" y="58191"/>
                    </a:lnTo>
                    <a:lnTo>
                      <a:pt x="483568" y="60998"/>
                    </a:lnTo>
                    <a:lnTo>
                      <a:pt x="481447" y="64465"/>
                    </a:lnTo>
                    <a:lnTo>
                      <a:pt x="481422" y="66586"/>
                    </a:lnTo>
                    <a:lnTo>
                      <a:pt x="482171" y="67310"/>
                    </a:lnTo>
                    <a:lnTo>
                      <a:pt x="481460" y="67995"/>
                    </a:lnTo>
                    <a:lnTo>
                      <a:pt x="481460" y="69392"/>
                    </a:lnTo>
                    <a:lnTo>
                      <a:pt x="479339" y="72250"/>
                    </a:lnTo>
                    <a:lnTo>
                      <a:pt x="479339" y="72923"/>
                    </a:lnTo>
                    <a:lnTo>
                      <a:pt x="469890" y="82391"/>
                    </a:lnTo>
                    <a:lnTo>
                      <a:pt x="465686" y="84471"/>
                    </a:lnTo>
                    <a:lnTo>
                      <a:pt x="463578" y="86601"/>
                    </a:lnTo>
                    <a:lnTo>
                      <a:pt x="462156" y="86601"/>
                    </a:lnTo>
                    <a:lnTo>
                      <a:pt x="461483" y="87255"/>
                    </a:lnTo>
                    <a:lnTo>
                      <a:pt x="460047" y="85901"/>
                    </a:lnTo>
                    <a:lnTo>
                      <a:pt x="458689" y="85901"/>
                    </a:lnTo>
                    <a:lnTo>
                      <a:pt x="456568" y="88681"/>
                    </a:lnTo>
                    <a:lnTo>
                      <a:pt x="455158" y="88681"/>
                    </a:lnTo>
                    <a:lnTo>
                      <a:pt x="454459" y="89406"/>
                    </a:lnTo>
                    <a:lnTo>
                      <a:pt x="449900" y="91112"/>
                    </a:lnTo>
                    <a:lnTo>
                      <a:pt x="449557" y="95020"/>
                    </a:lnTo>
                    <a:lnTo>
                      <a:pt x="446763" y="94293"/>
                    </a:lnTo>
                    <a:lnTo>
                      <a:pt x="446014" y="95020"/>
                    </a:lnTo>
                    <a:lnTo>
                      <a:pt x="443918" y="94993"/>
                    </a:lnTo>
                    <a:lnTo>
                      <a:pt x="443245" y="95720"/>
                    </a:lnTo>
                    <a:lnTo>
                      <a:pt x="431993" y="95693"/>
                    </a:lnTo>
                    <a:lnTo>
                      <a:pt x="429580" y="97472"/>
                    </a:lnTo>
                    <a:lnTo>
                      <a:pt x="429555" y="100279"/>
                    </a:lnTo>
                    <a:lnTo>
                      <a:pt x="430241" y="100956"/>
                    </a:lnTo>
                    <a:lnTo>
                      <a:pt x="425681" y="102710"/>
                    </a:lnTo>
                    <a:lnTo>
                      <a:pt x="421173" y="107291"/>
                    </a:lnTo>
                    <a:lnTo>
                      <a:pt x="420766" y="108343"/>
                    </a:lnTo>
                    <a:lnTo>
                      <a:pt x="419738" y="107994"/>
                    </a:lnTo>
                    <a:lnTo>
                      <a:pt x="423243" y="103763"/>
                    </a:lnTo>
                    <a:lnTo>
                      <a:pt x="422875" y="101306"/>
                    </a:lnTo>
                    <a:lnTo>
                      <a:pt x="411648" y="102009"/>
                    </a:lnTo>
                    <a:lnTo>
                      <a:pt x="410975" y="101332"/>
                    </a:lnTo>
                    <a:lnTo>
                      <a:pt x="409565" y="101332"/>
                    </a:lnTo>
                    <a:lnTo>
                      <a:pt x="407444" y="102710"/>
                    </a:lnTo>
                    <a:lnTo>
                      <a:pt x="406085" y="102710"/>
                    </a:lnTo>
                    <a:lnTo>
                      <a:pt x="404637" y="101306"/>
                    </a:lnTo>
                    <a:lnTo>
                      <a:pt x="401158" y="101332"/>
                    </a:lnTo>
                    <a:lnTo>
                      <a:pt x="399748" y="99926"/>
                    </a:lnTo>
                    <a:lnTo>
                      <a:pt x="396916" y="98500"/>
                    </a:lnTo>
                    <a:lnTo>
                      <a:pt x="394134" y="98477"/>
                    </a:lnTo>
                    <a:lnTo>
                      <a:pt x="392382" y="96047"/>
                    </a:lnTo>
                    <a:lnTo>
                      <a:pt x="390934" y="91837"/>
                    </a:lnTo>
                    <a:lnTo>
                      <a:pt x="389181" y="90106"/>
                    </a:lnTo>
                    <a:lnTo>
                      <a:pt x="386425" y="88681"/>
                    </a:lnTo>
                    <a:lnTo>
                      <a:pt x="384990" y="88681"/>
                    </a:lnTo>
                    <a:lnTo>
                      <a:pt x="384317" y="87981"/>
                    </a:lnTo>
                    <a:lnTo>
                      <a:pt x="381536" y="87301"/>
                    </a:lnTo>
                    <a:lnTo>
                      <a:pt x="380456" y="85502"/>
                    </a:lnTo>
                    <a:lnTo>
                      <a:pt x="380431" y="80615"/>
                    </a:lnTo>
                    <a:lnTo>
                      <a:pt x="378704" y="78884"/>
                    </a:lnTo>
                    <a:lnTo>
                      <a:pt x="375923" y="78185"/>
                    </a:lnTo>
                    <a:lnTo>
                      <a:pt x="375199" y="77460"/>
                    </a:lnTo>
                    <a:lnTo>
                      <a:pt x="370284" y="78159"/>
                    </a:lnTo>
                    <a:lnTo>
                      <a:pt x="369915" y="77810"/>
                    </a:lnTo>
                    <a:lnTo>
                      <a:pt x="370639" y="77132"/>
                    </a:lnTo>
                    <a:lnTo>
                      <a:pt x="369915" y="75729"/>
                    </a:lnTo>
                    <a:lnTo>
                      <a:pt x="368887" y="75379"/>
                    </a:lnTo>
                    <a:lnTo>
                      <a:pt x="365686" y="72225"/>
                    </a:lnTo>
                    <a:lnTo>
                      <a:pt x="365699" y="70091"/>
                    </a:lnTo>
                    <a:lnTo>
                      <a:pt x="359413" y="67259"/>
                    </a:lnTo>
                    <a:lnTo>
                      <a:pt x="361165" y="66941"/>
                    </a:lnTo>
                    <a:lnTo>
                      <a:pt x="361851" y="67665"/>
                    </a:lnTo>
                    <a:lnTo>
                      <a:pt x="367464" y="67640"/>
                    </a:lnTo>
                    <a:lnTo>
                      <a:pt x="368163" y="66992"/>
                    </a:lnTo>
                    <a:lnTo>
                      <a:pt x="370995" y="66941"/>
                    </a:lnTo>
                    <a:lnTo>
                      <a:pt x="372011" y="65887"/>
                    </a:lnTo>
                    <a:lnTo>
                      <a:pt x="371693" y="65557"/>
                    </a:lnTo>
                    <a:lnTo>
                      <a:pt x="363946" y="65557"/>
                    </a:lnTo>
                    <a:lnTo>
                      <a:pt x="359717" y="63449"/>
                    </a:lnTo>
                    <a:lnTo>
                      <a:pt x="357660" y="63436"/>
                    </a:lnTo>
                    <a:lnTo>
                      <a:pt x="354828" y="62026"/>
                    </a:lnTo>
                    <a:lnTo>
                      <a:pt x="353431" y="62001"/>
                    </a:lnTo>
                    <a:lnTo>
                      <a:pt x="352758" y="61328"/>
                    </a:lnTo>
                    <a:lnTo>
                      <a:pt x="349227" y="60629"/>
                    </a:lnTo>
                    <a:lnTo>
                      <a:pt x="347144" y="59220"/>
                    </a:lnTo>
                    <a:lnTo>
                      <a:pt x="345709" y="59220"/>
                    </a:lnTo>
                    <a:lnTo>
                      <a:pt x="343639" y="57835"/>
                    </a:lnTo>
                    <a:lnTo>
                      <a:pt x="342204" y="57835"/>
                    </a:lnTo>
                    <a:lnTo>
                      <a:pt x="341887" y="56083"/>
                    </a:lnTo>
                    <a:lnTo>
                      <a:pt x="340451" y="54686"/>
                    </a:lnTo>
                    <a:lnTo>
                      <a:pt x="339080" y="51879"/>
                    </a:lnTo>
                    <a:lnTo>
                      <a:pt x="339080" y="50482"/>
                    </a:lnTo>
                    <a:lnTo>
                      <a:pt x="340832" y="49428"/>
                    </a:lnTo>
                    <a:lnTo>
                      <a:pt x="341887" y="47701"/>
                    </a:lnTo>
                    <a:lnTo>
                      <a:pt x="340807" y="46571"/>
                    </a:lnTo>
                    <a:lnTo>
                      <a:pt x="334495" y="47294"/>
                    </a:lnTo>
                    <a:lnTo>
                      <a:pt x="332044" y="49758"/>
                    </a:lnTo>
                    <a:lnTo>
                      <a:pt x="332044" y="50431"/>
                    </a:lnTo>
                    <a:lnTo>
                      <a:pt x="329580" y="52933"/>
                    </a:lnTo>
                    <a:lnTo>
                      <a:pt x="328907" y="52933"/>
                    </a:lnTo>
                    <a:lnTo>
                      <a:pt x="323294" y="58496"/>
                    </a:lnTo>
                    <a:lnTo>
                      <a:pt x="321185" y="59220"/>
                    </a:lnTo>
                    <a:lnTo>
                      <a:pt x="319065" y="60642"/>
                    </a:lnTo>
                    <a:lnTo>
                      <a:pt x="315559" y="61353"/>
                    </a:lnTo>
                    <a:lnTo>
                      <a:pt x="311343" y="59245"/>
                    </a:lnTo>
                    <a:lnTo>
                      <a:pt x="311013" y="51854"/>
                    </a:lnTo>
                    <a:lnTo>
                      <a:pt x="309946" y="50825"/>
                    </a:lnTo>
                    <a:lnTo>
                      <a:pt x="305057" y="50800"/>
                    </a:lnTo>
                    <a:lnTo>
                      <a:pt x="302948" y="52235"/>
                    </a:lnTo>
                    <a:lnTo>
                      <a:pt x="300142" y="52959"/>
                    </a:lnTo>
                    <a:lnTo>
                      <a:pt x="298719" y="54292"/>
                    </a:lnTo>
                    <a:lnTo>
                      <a:pt x="291734" y="56413"/>
                    </a:lnTo>
                    <a:lnTo>
                      <a:pt x="289956" y="58140"/>
                    </a:lnTo>
                    <a:lnTo>
                      <a:pt x="290680" y="59601"/>
                    </a:lnTo>
                    <a:lnTo>
                      <a:pt x="288559" y="61722"/>
                    </a:lnTo>
                    <a:lnTo>
                      <a:pt x="290312" y="62750"/>
                    </a:lnTo>
                    <a:lnTo>
                      <a:pt x="291048" y="62026"/>
                    </a:lnTo>
                    <a:lnTo>
                      <a:pt x="295214" y="61328"/>
                    </a:lnTo>
                    <a:lnTo>
                      <a:pt x="297690" y="64478"/>
                    </a:lnTo>
                    <a:lnTo>
                      <a:pt x="298376" y="65887"/>
                    </a:lnTo>
                    <a:lnTo>
                      <a:pt x="298376" y="70815"/>
                    </a:lnTo>
                    <a:lnTo>
                      <a:pt x="296992" y="73600"/>
                    </a:lnTo>
                    <a:lnTo>
                      <a:pt x="296967" y="75729"/>
                    </a:lnTo>
                    <a:lnTo>
                      <a:pt x="295544" y="78535"/>
                    </a:lnTo>
                    <a:lnTo>
                      <a:pt x="295582" y="79939"/>
                    </a:lnTo>
                    <a:lnTo>
                      <a:pt x="294515" y="80262"/>
                    </a:lnTo>
                    <a:lnTo>
                      <a:pt x="288559" y="86202"/>
                    </a:lnTo>
                    <a:lnTo>
                      <a:pt x="288204" y="87278"/>
                    </a:lnTo>
                    <a:lnTo>
                      <a:pt x="283289" y="90085"/>
                    </a:lnTo>
                    <a:lnTo>
                      <a:pt x="281930" y="91488"/>
                    </a:lnTo>
                    <a:lnTo>
                      <a:pt x="279085" y="92188"/>
                    </a:lnTo>
                    <a:lnTo>
                      <a:pt x="275592" y="94293"/>
                    </a:lnTo>
                    <a:lnTo>
                      <a:pt x="274170" y="94293"/>
                    </a:lnTo>
                    <a:lnTo>
                      <a:pt x="271719" y="96747"/>
                    </a:lnTo>
                    <a:lnTo>
                      <a:pt x="268214" y="103763"/>
                    </a:lnTo>
                    <a:lnTo>
                      <a:pt x="268239" y="107291"/>
                    </a:lnTo>
                    <a:lnTo>
                      <a:pt x="267515" y="107969"/>
                    </a:lnTo>
                    <a:lnTo>
                      <a:pt x="266829" y="112903"/>
                    </a:lnTo>
                    <a:lnTo>
                      <a:pt x="268239" y="114306"/>
                    </a:lnTo>
                    <a:lnTo>
                      <a:pt x="268214" y="117113"/>
                    </a:lnTo>
                    <a:lnTo>
                      <a:pt x="268887" y="117790"/>
                    </a:lnTo>
                    <a:lnTo>
                      <a:pt x="268938" y="119193"/>
                    </a:lnTo>
                    <a:lnTo>
                      <a:pt x="269611" y="119919"/>
                    </a:lnTo>
                    <a:lnTo>
                      <a:pt x="267528" y="123376"/>
                    </a:lnTo>
                    <a:lnTo>
                      <a:pt x="268938" y="126254"/>
                    </a:lnTo>
                    <a:lnTo>
                      <a:pt x="270322" y="127609"/>
                    </a:lnTo>
                    <a:lnTo>
                      <a:pt x="270335" y="130463"/>
                    </a:lnTo>
                    <a:lnTo>
                      <a:pt x="271414" y="132190"/>
                    </a:lnTo>
                    <a:lnTo>
                      <a:pt x="275592" y="134297"/>
                    </a:lnTo>
                    <a:lnTo>
                      <a:pt x="280152" y="138153"/>
                    </a:lnTo>
                    <a:lnTo>
                      <a:pt x="279123" y="139884"/>
                    </a:lnTo>
                    <a:lnTo>
                      <a:pt x="278399" y="139206"/>
                    </a:lnTo>
                    <a:lnTo>
                      <a:pt x="278056" y="139533"/>
                    </a:lnTo>
                    <a:lnTo>
                      <a:pt x="278056" y="154265"/>
                    </a:lnTo>
                    <a:lnTo>
                      <a:pt x="278729" y="155010"/>
                    </a:lnTo>
                    <a:lnTo>
                      <a:pt x="278729" y="164084"/>
                    </a:lnTo>
                    <a:lnTo>
                      <a:pt x="278031" y="164809"/>
                    </a:lnTo>
                    <a:lnTo>
                      <a:pt x="278729" y="168315"/>
                    </a:lnTo>
                    <a:lnTo>
                      <a:pt x="278056" y="169692"/>
                    </a:lnTo>
                    <a:lnTo>
                      <a:pt x="278031" y="173902"/>
                    </a:lnTo>
                    <a:lnTo>
                      <a:pt x="277332" y="174606"/>
                    </a:lnTo>
                    <a:lnTo>
                      <a:pt x="277332" y="183021"/>
                    </a:lnTo>
                    <a:lnTo>
                      <a:pt x="278056" y="184424"/>
                    </a:lnTo>
                    <a:lnTo>
                      <a:pt x="275948" y="185805"/>
                    </a:lnTo>
                    <a:lnTo>
                      <a:pt x="275910" y="190736"/>
                    </a:lnTo>
                    <a:lnTo>
                      <a:pt x="275275" y="191461"/>
                    </a:lnTo>
                    <a:lnTo>
                      <a:pt x="275250" y="193543"/>
                    </a:lnTo>
                    <a:lnTo>
                      <a:pt x="274526" y="194268"/>
                    </a:lnTo>
                    <a:lnTo>
                      <a:pt x="274551" y="196323"/>
                    </a:lnTo>
                    <a:lnTo>
                      <a:pt x="273827" y="197049"/>
                    </a:lnTo>
                    <a:lnTo>
                      <a:pt x="273802" y="198451"/>
                    </a:lnTo>
                    <a:lnTo>
                      <a:pt x="274551" y="199129"/>
                    </a:lnTo>
                    <a:lnTo>
                      <a:pt x="273167" y="201258"/>
                    </a:lnTo>
                    <a:lnTo>
                      <a:pt x="273141" y="204061"/>
                    </a:lnTo>
                    <a:lnTo>
                      <a:pt x="272443" y="204786"/>
                    </a:lnTo>
                    <a:lnTo>
                      <a:pt x="271744" y="208248"/>
                    </a:lnTo>
                    <a:lnTo>
                      <a:pt x="271033" y="208973"/>
                    </a:lnTo>
                    <a:lnTo>
                      <a:pt x="271033" y="211824"/>
                    </a:lnTo>
                    <a:lnTo>
                      <a:pt x="269611" y="213157"/>
                    </a:lnTo>
                    <a:lnTo>
                      <a:pt x="268239" y="219495"/>
                    </a:lnTo>
                    <a:lnTo>
                      <a:pt x="267515" y="220921"/>
                    </a:lnTo>
                    <a:lnTo>
                      <a:pt x="268239" y="221621"/>
                    </a:lnTo>
                    <a:lnTo>
                      <a:pt x="268214" y="224405"/>
                    </a:lnTo>
                    <a:lnTo>
                      <a:pt x="268938" y="225153"/>
                    </a:lnTo>
                    <a:lnTo>
                      <a:pt x="268912" y="230013"/>
                    </a:lnTo>
                    <a:lnTo>
                      <a:pt x="267884" y="231067"/>
                    </a:lnTo>
                    <a:lnTo>
                      <a:pt x="261940" y="232095"/>
                    </a:lnTo>
                    <a:lnTo>
                      <a:pt x="261940" y="234223"/>
                    </a:lnTo>
                    <a:lnTo>
                      <a:pt x="264378" y="235299"/>
                    </a:lnTo>
                    <a:lnTo>
                      <a:pt x="264709" y="237052"/>
                    </a:lnTo>
                    <a:lnTo>
                      <a:pt x="265775" y="238083"/>
                    </a:lnTo>
                    <a:lnTo>
                      <a:pt x="267884" y="238083"/>
                    </a:lnTo>
                    <a:lnTo>
                      <a:pt x="269268" y="237356"/>
                    </a:lnTo>
                    <a:lnTo>
                      <a:pt x="271033" y="232845"/>
                    </a:lnTo>
                    <a:lnTo>
                      <a:pt x="272811" y="231793"/>
                    </a:lnTo>
                    <a:lnTo>
                      <a:pt x="277358" y="234223"/>
                    </a:lnTo>
                    <a:lnTo>
                      <a:pt x="280139" y="240584"/>
                    </a:lnTo>
                    <a:lnTo>
                      <a:pt x="280139" y="242664"/>
                    </a:lnTo>
                    <a:lnTo>
                      <a:pt x="280863" y="243342"/>
                    </a:lnTo>
                    <a:lnTo>
                      <a:pt x="280812" y="248251"/>
                    </a:lnTo>
                    <a:lnTo>
                      <a:pt x="282565" y="249278"/>
                    </a:lnTo>
                    <a:lnTo>
                      <a:pt x="284000" y="249305"/>
                    </a:lnTo>
                    <a:lnTo>
                      <a:pt x="285067" y="250357"/>
                    </a:lnTo>
                    <a:lnTo>
                      <a:pt x="285041" y="259499"/>
                    </a:lnTo>
                    <a:lnTo>
                      <a:pt x="284368" y="260176"/>
                    </a:lnTo>
                    <a:lnTo>
                      <a:pt x="284368" y="267166"/>
                    </a:lnTo>
                    <a:lnTo>
                      <a:pt x="283644" y="267891"/>
                    </a:lnTo>
                    <a:lnTo>
                      <a:pt x="283670" y="272097"/>
                    </a:lnTo>
                    <a:lnTo>
                      <a:pt x="282959" y="272824"/>
                    </a:lnTo>
                    <a:lnTo>
                      <a:pt x="282946" y="277033"/>
                    </a:lnTo>
                    <a:lnTo>
                      <a:pt x="282235" y="277736"/>
                    </a:lnTo>
                    <a:lnTo>
                      <a:pt x="282235" y="281216"/>
                    </a:lnTo>
                    <a:lnTo>
                      <a:pt x="281587" y="281942"/>
                    </a:lnTo>
                    <a:lnTo>
                      <a:pt x="280888" y="286151"/>
                    </a:lnTo>
                    <a:lnTo>
                      <a:pt x="280139" y="286851"/>
                    </a:lnTo>
                    <a:lnTo>
                      <a:pt x="280114" y="289612"/>
                    </a:lnTo>
                    <a:lnTo>
                      <a:pt x="282260" y="291038"/>
                    </a:lnTo>
                    <a:lnTo>
                      <a:pt x="279809" y="291387"/>
                    </a:lnTo>
                    <a:lnTo>
                      <a:pt x="277307" y="293167"/>
                    </a:lnTo>
                    <a:lnTo>
                      <a:pt x="276634" y="298050"/>
                    </a:lnTo>
                    <a:lnTo>
                      <a:pt x="275948" y="298776"/>
                    </a:lnTo>
                    <a:lnTo>
                      <a:pt x="275275" y="305088"/>
                    </a:lnTo>
                    <a:lnTo>
                      <a:pt x="274551" y="305766"/>
                    </a:lnTo>
                    <a:lnTo>
                      <a:pt x="274526" y="307895"/>
                    </a:lnTo>
                    <a:lnTo>
                      <a:pt x="273827" y="309298"/>
                    </a:lnTo>
                    <a:lnTo>
                      <a:pt x="272443" y="311401"/>
                    </a:lnTo>
                    <a:lnTo>
                      <a:pt x="271744" y="314885"/>
                    </a:lnTo>
                    <a:lnTo>
                      <a:pt x="269662" y="319793"/>
                    </a:lnTo>
                    <a:lnTo>
                      <a:pt x="269636" y="321245"/>
                    </a:lnTo>
                    <a:lnTo>
                      <a:pt x="268887" y="321922"/>
                    </a:lnTo>
                    <a:lnTo>
                      <a:pt x="268938" y="323304"/>
                    </a:lnTo>
                    <a:lnTo>
                      <a:pt x="268252" y="324025"/>
                    </a:lnTo>
                    <a:lnTo>
                      <a:pt x="266156" y="331019"/>
                    </a:lnTo>
                    <a:lnTo>
                      <a:pt x="261902" y="338734"/>
                    </a:lnTo>
                    <a:lnTo>
                      <a:pt x="261216" y="342241"/>
                    </a:lnTo>
                    <a:lnTo>
                      <a:pt x="259121" y="345092"/>
                    </a:lnTo>
                    <a:lnTo>
                      <a:pt x="258409" y="347149"/>
                    </a:lnTo>
                    <a:lnTo>
                      <a:pt x="252453" y="353112"/>
                    </a:lnTo>
                    <a:lnTo>
                      <a:pt x="251767" y="353112"/>
                    </a:lnTo>
                    <a:lnTo>
                      <a:pt x="251031" y="353837"/>
                    </a:lnTo>
                    <a:lnTo>
                      <a:pt x="249608" y="353812"/>
                    </a:lnTo>
                    <a:lnTo>
                      <a:pt x="248922" y="353135"/>
                    </a:lnTo>
                    <a:lnTo>
                      <a:pt x="244033" y="353112"/>
                    </a:lnTo>
                    <a:lnTo>
                      <a:pt x="242636" y="351687"/>
                    </a:lnTo>
                    <a:lnTo>
                      <a:pt x="240528" y="351006"/>
                    </a:lnTo>
                    <a:lnTo>
                      <a:pt x="238420" y="349580"/>
                    </a:lnTo>
                    <a:lnTo>
                      <a:pt x="236324" y="349628"/>
                    </a:lnTo>
                    <a:lnTo>
                      <a:pt x="233492" y="347525"/>
                    </a:lnTo>
                    <a:lnTo>
                      <a:pt x="232133" y="348203"/>
                    </a:lnTo>
                    <a:lnTo>
                      <a:pt x="227548" y="352763"/>
                    </a:lnTo>
                    <a:lnTo>
                      <a:pt x="227536" y="354165"/>
                    </a:lnTo>
                    <a:lnTo>
                      <a:pt x="228933" y="355566"/>
                    </a:lnTo>
                    <a:lnTo>
                      <a:pt x="229656" y="358371"/>
                    </a:lnTo>
                    <a:lnTo>
                      <a:pt x="231409" y="360127"/>
                    </a:lnTo>
                    <a:lnTo>
                      <a:pt x="234190" y="360150"/>
                    </a:lnTo>
                    <a:lnTo>
                      <a:pt x="235270" y="361178"/>
                    </a:lnTo>
                    <a:lnTo>
                      <a:pt x="235600" y="363634"/>
                    </a:lnTo>
                    <a:lnTo>
                      <a:pt x="238420" y="365059"/>
                    </a:lnTo>
                    <a:lnTo>
                      <a:pt x="239855" y="365012"/>
                    </a:lnTo>
                    <a:lnTo>
                      <a:pt x="240528" y="365737"/>
                    </a:lnTo>
                    <a:lnTo>
                      <a:pt x="243309" y="366441"/>
                    </a:lnTo>
                    <a:lnTo>
                      <a:pt x="244033" y="367162"/>
                    </a:lnTo>
                    <a:lnTo>
                      <a:pt x="246827" y="367140"/>
                    </a:lnTo>
                    <a:lnTo>
                      <a:pt x="247894" y="368216"/>
                    </a:lnTo>
                    <a:lnTo>
                      <a:pt x="247868" y="370996"/>
                    </a:lnTo>
                    <a:lnTo>
                      <a:pt x="247195" y="371721"/>
                    </a:lnTo>
                    <a:lnTo>
                      <a:pt x="247195" y="373125"/>
                    </a:lnTo>
                    <a:lnTo>
                      <a:pt x="245747" y="374528"/>
                    </a:lnTo>
                    <a:lnTo>
                      <a:pt x="245786" y="375931"/>
                    </a:lnTo>
                    <a:lnTo>
                      <a:pt x="242979" y="378760"/>
                    </a:lnTo>
                    <a:lnTo>
                      <a:pt x="242979" y="380115"/>
                    </a:lnTo>
                    <a:lnTo>
                      <a:pt x="242280" y="380818"/>
                    </a:lnTo>
                    <a:lnTo>
                      <a:pt x="242966" y="381518"/>
                    </a:lnTo>
                    <a:lnTo>
                      <a:pt x="242941" y="385027"/>
                    </a:lnTo>
                    <a:lnTo>
                      <a:pt x="245417" y="386781"/>
                    </a:lnTo>
                    <a:lnTo>
                      <a:pt x="247525" y="386803"/>
                    </a:lnTo>
                    <a:lnTo>
                      <a:pt x="251386" y="389233"/>
                    </a:lnTo>
                    <a:lnTo>
                      <a:pt x="251386" y="395524"/>
                    </a:lnTo>
                    <a:lnTo>
                      <a:pt x="250002" y="397652"/>
                    </a:lnTo>
                    <a:lnTo>
                      <a:pt x="250002" y="399100"/>
                    </a:lnTo>
                    <a:lnTo>
                      <a:pt x="246471" y="405342"/>
                    </a:lnTo>
                    <a:lnTo>
                      <a:pt x="246471" y="407471"/>
                    </a:lnTo>
                    <a:lnTo>
                      <a:pt x="247525" y="408546"/>
                    </a:lnTo>
                    <a:lnTo>
                      <a:pt x="249621" y="408498"/>
                    </a:lnTo>
                    <a:lnTo>
                      <a:pt x="250332" y="407847"/>
                    </a:lnTo>
                    <a:lnTo>
                      <a:pt x="251755" y="407847"/>
                    </a:lnTo>
                    <a:lnTo>
                      <a:pt x="252428" y="406395"/>
                    </a:lnTo>
                    <a:lnTo>
                      <a:pt x="253177" y="406395"/>
                    </a:lnTo>
                    <a:lnTo>
                      <a:pt x="257368" y="408569"/>
                    </a:lnTo>
                    <a:lnTo>
                      <a:pt x="258790" y="409246"/>
                    </a:lnTo>
                    <a:lnTo>
                      <a:pt x="259463" y="408523"/>
                    </a:lnTo>
                    <a:lnTo>
                      <a:pt x="261572" y="408546"/>
                    </a:lnTo>
                    <a:lnTo>
                      <a:pt x="263299" y="406090"/>
                    </a:lnTo>
                    <a:lnTo>
                      <a:pt x="263324" y="402562"/>
                    </a:lnTo>
                    <a:lnTo>
                      <a:pt x="264353" y="401508"/>
                    </a:lnTo>
                    <a:lnTo>
                      <a:pt x="265102" y="401508"/>
                    </a:lnTo>
                    <a:lnTo>
                      <a:pt x="265432" y="402562"/>
                    </a:lnTo>
                    <a:lnTo>
                      <a:pt x="264709" y="403283"/>
                    </a:lnTo>
                    <a:lnTo>
                      <a:pt x="264721" y="406046"/>
                    </a:lnTo>
                    <a:lnTo>
                      <a:pt x="266804" y="410977"/>
                    </a:lnTo>
                    <a:lnTo>
                      <a:pt x="266829" y="413106"/>
                    </a:lnTo>
                    <a:lnTo>
                      <a:pt x="267515" y="414461"/>
                    </a:lnTo>
                    <a:lnTo>
                      <a:pt x="264709" y="418015"/>
                    </a:lnTo>
                    <a:lnTo>
                      <a:pt x="265077" y="419768"/>
                    </a:lnTo>
                    <a:lnTo>
                      <a:pt x="267185" y="419791"/>
                    </a:lnTo>
                    <a:lnTo>
                      <a:pt x="268569" y="418343"/>
                    </a:lnTo>
                    <a:lnTo>
                      <a:pt x="275592" y="418343"/>
                    </a:lnTo>
                    <a:lnTo>
                      <a:pt x="277307" y="419419"/>
                    </a:lnTo>
                    <a:lnTo>
                      <a:pt x="278031" y="422224"/>
                    </a:lnTo>
                    <a:lnTo>
                      <a:pt x="279110" y="423230"/>
                    </a:lnTo>
                    <a:lnTo>
                      <a:pt x="282641" y="423252"/>
                    </a:lnTo>
                    <a:lnTo>
                      <a:pt x="283314" y="423955"/>
                    </a:lnTo>
                    <a:lnTo>
                      <a:pt x="284673" y="423955"/>
                    </a:lnTo>
                    <a:lnTo>
                      <a:pt x="287175" y="426430"/>
                    </a:lnTo>
                    <a:lnTo>
                      <a:pt x="287149" y="427836"/>
                    </a:lnTo>
                    <a:lnTo>
                      <a:pt x="288559" y="429918"/>
                    </a:lnTo>
                    <a:lnTo>
                      <a:pt x="287873" y="430640"/>
                    </a:lnTo>
                    <a:lnTo>
                      <a:pt x="288229" y="435177"/>
                    </a:lnTo>
                    <a:lnTo>
                      <a:pt x="292395" y="434473"/>
                    </a:lnTo>
                    <a:lnTo>
                      <a:pt x="295214" y="430967"/>
                    </a:lnTo>
                    <a:lnTo>
                      <a:pt x="295938" y="430994"/>
                    </a:lnTo>
                    <a:lnTo>
                      <a:pt x="296636" y="430267"/>
                    </a:lnTo>
                    <a:lnTo>
                      <a:pt x="298719" y="430267"/>
                    </a:lnTo>
                    <a:lnTo>
                      <a:pt x="300142" y="429565"/>
                    </a:lnTo>
                    <a:lnTo>
                      <a:pt x="307190" y="434473"/>
                    </a:lnTo>
                    <a:lnTo>
                      <a:pt x="309578" y="434101"/>
                    </a:lnTo>
                    <a:lnTo>
                      <a:pt x="308892" y="427156"/>
                    </a:lnTo>
                    <a:lnTo>
                      <a:pt x="309641" y="426430"/>
                    </a:lnTo>
                    <a:lnTo>
                      <a:pt x="309590" y="425031"/>
                    </a:lnTo>
                    <a:lnTo>
                      <a:pt x="310670" y="423252"/>
                    </a:lnTo>
                    <a:lnTo>
                      <a:pt x="311699" y="424304"/>
                    </a:lnTo>
                    <a:lnTo>
                      <a:pt x="311673" y="426430"/>
                    </a:lnTo>
                    <a:lnTo>
                      <a:pt x="312397" y="427111"/>
                    </a:lnTo>
                    <a:lnTo>
                      <a:pt x="312423" y="432721"/>
                    </a:lnTo>
                    <a:lnTo>
                      <a:pt x="311724" y="434124"/>
                    </a:lnTo>
                    <a:lnTo>
                      <a:pt x="308917" y="438356"/>
                    </a:lnTo>
                    <a:lnTo>
                      <a:pt x="308917" y="439759"/>
                    </a:lnTo>
                    <a:lnTo>
                      <a:pt x="306835" y="441816"/>
                    </a:lnTo>
                    <a:lnTo>
                      <a:pt x="306085" y="444668"/>
                    </a:lnTo>
                    <a:lnTo>
                      <a:pt x="299761" y="453086"/>
                    </a:lnTo>
                    <a:lnTo>
                      <a:pt x="300472" y="455893"/>
                    </a:lnTo>
                    <a:lnTo>
                      <a:pt x="301551" y="456242"/>
                    </a:lnTo>
                    <a:lnTo>
                      <a:pt x="302631" y="457973"/>
                    </a:lnTo>
                    <a:lnTo>
                      <a:pt x="301526" y="459701"/>
                    </a:lnTo>
                    <a:lnTo>
                      <a:pt x="298719" y="461152"/>
                    </a:lnTo>
                    <a:lnTo>
                      <a:pt x="297322" y="460449"/>
                    </a:lnTo>
                    <a:lnTo>
                      <a:pt x="295265" y="460449"/>
                    </a:lnTo>
                    <a:lnTo>
                      <a:pt x="294541" y="459726"/>
                    </a:lnTo>
                    <a:lnTo>
                      <a:pt x="293106" y="460426"/>
                    </a:lnTo>
                    <a:lnTo>
                      <a:pt x="292433" y="459701"/>
                    </a:lnTo>
                    <a:lnTo>
                      <a:pt x="288229" y="459726"/>
                    </a:lnTo>
                    <a:lnTo>
                      <a:pt x="287518" y="459049"/>
                    </a:lnTo>
                    <a:lnTo>
                      <a:pt x="286121" y="459024"/>
                    </a:lnTo>
                    <a:lnTo>
                      <a:pt x="281930" y="454817"/>
                    </a:lnTo>
                    <a:lnTo>
                      <a:pt x="280507" y="454839"/>
                    </a:lnTo>
                    <a:lnTo>
                      <a:pt x="279784" y="454114"/>
                    </a:lnTo>
                    <a:lnTo>
                      <a:pt x="279085" y="454839"/>
                    </a:lnTo>
                    <a:lnTo>
                      <a:pt x="276977" y="454817"/>
                    </a:lnTo>
                    <a:lnTo>
                      <a:pt x="274195" y="456194"/>
                    </a:lnTo>
                    <a:lnTo>
                      <a:pt x="273827" y="459398"/>
                    </a:lnTo>
                    <a:lnTo>
                      <a:pt x="272087" y="460449"/>
                    </a:lnTo>
                    <a:lnTo>
                      <a:pt x="270690" y="460426"/>
                    </a:lnTo>
                    <a:lnTo>
                      <a:pt x="269268" y="461152"/>
                    </a:lnTo>
                    <a:lnTo>
                      <a:pt x="264721" y="465712"/>
                    </a:lnTo>
                    <a:lnTo>
                      <a:pt x="264010" y="469920"/>
                    </a:lnTo>
                    <a:lnTo>
                      <a:pt x="263324" y="470620"/>
                    </a:lnTo>
                    <a:lnTo>
                      <a:pt x="263299" y="473427"/>
                    </a:lnTo>
                    <a:lnTo>
                      <a:pt x="262626" y="474105"/>
                    </a:lnTo>
                    <a:lnTo>
                      <a:pt x="262600" y="476233"/>
                    </a:lnTo>
                    <a:lnTo>
                      <a:pt x="261902" y="476910"/>
                    </a:lnTo>
                    <a:lnTo>
                      <a:pt x="261940" y="479762"/>
                    </a:lnTo>
                    <a:lnTo>
                      <a:pt x="261203" y="480417"/>
                    </a:lnTo>
                    <a:lnTo>
                      <a:pt x="261203" y="482545"/>
                    </a:lnTo>
                    <a:lnTo>
                      <a:pt x="260492" y="483224"/>
                    </a:lnTo>
                    <a:lnTo>
                      <a:pt x="260518" y="487432"/>
                    </a:lnTo>
                    <a:lnTo>
                      <a:pt x="261203" y="488158"/>
                    </a:lnTo>
                    <a:lnTo>
                      <a:pt x="260492" y="488880"/>
                    </a:lnTo>
                    <a:lnTo>
                      <a:pt x="260518" y="493067"/>
                    </a:lnTo>
                    <a:lnTo>
                      <a:pt x="259794" y="493744"/>
                    </a:lnTo>
                    <a:lnTo>
                      <a:pt x="259819" y="496551"/>
                    </a:lnTo>
                    <a:lnTo>
                      <a:pt x="259070" y="497274"/>
                    </a:lnTo>
                    <a:lnTo>
                      <a:pt x="259121" y="500757"/>
                    </a:lnTo>
                    <a:lnTo>
                      <a:pt x="259794" y="501482"/>
                    </a:lnTo>
                    <a:lnTo>
                      <a:pt x="259819" y="502886"/>
                    </a:lnTo>
                    <a:lnTo>
                      <a:pt x="262600" y="504966"/>
                    </a:lnTo>
                    <a:lnTo>
                      <a:pt x="259845" y="507747"/>
                    </a:lnTo>
                    <a:lnTo>
                      <a:pt x="259819" y="511279"/>
                    </a:lnTo>
                    <a:lnTo>
                      <a:pt x="257698" y="513408"/>
                    </a:lnTo>
                    <a:lnTo>
                      <a:pt x="256987" y="515511"/>
                    </a:lnTo>
                    <a:lnTo>
                      <a:pt x="254180" y="519017"/>
                    </a:lnTo>
                    <a:lnTo>
                      <a:pt x="252453" y="522150"/>
                    </a:lnTo>
                    <a:lnTo>
                      <a:pt x="251386" y="520398"/>
                    </a:lnTo>
                    <a:lnTo>
                      <a:pt x="251005" y="517263"/>
                    </a:lnTo>
                    <a:lnTo>
                      <a:pt x="248224" y="517967"/>
                    </a:lnTo>
                    <a:lnTo>
                      <a:pt x="247195" y="518972"/>
                    </a:lnTo>
                    <a:lnTo>
                      <a:pt x="246509" y="524629"/>
                    </a:lnTo>
                    <a:lnTo>
                      <a:pt x="247195" y="525306"/>
                    </a:lnTo>
                    <a:lnTo>
                      <a:pt x="247170" y="527388"/>
                    </a:lnTo>
                    <a:lnTo>
                      <a:pt x="247856" y="528113"/>
                    </a:lnTo>
                    <a:lnTo>
                      <a:pt x="248580" y="530242"/>
                    </a:lnTo>
                    <a:lnTo>
                      <a:pt x="251755" y="532672"/>
                    </a:lnTo>
                    <a:lnTo>
                      <a:pt x="253850" y="532649"/>
                    </a:lnTo>
                    <a:lnTo>
                      <a:pt x="255260" y="533372"/>
                    </a:lnTo>
                    <a:lnTo>
                      <a:pt x="255958" y="532672"/>
                    </a:lnTo>
                    <a:lnTo>
                      <a:pt x="258740" y="531947"/>
                    </a:lnTo>
                    <a:lnTo>
                      <a:pt x="259133" y="533023"/>
                    </a:lnTo>
                    <a:lnTo>
                      <a:pt x="258067" y="534076"/>
                    </a:lnTo>
                    <a:lnTo>
                      <a:pt x="255260" y="534775"/>
                    </a:lnTo>
                    <a:lnTo>
                      <a:pt x="254904" y="536528"/>
                    </a:lnTo>
                    <a:lnTo>
                      <a:pt x="257343" y="538285"/>
                    </a:lnTo>
                    <a:lnTo>
                      <a:pt x="258765" y="538285"/>
                    </a:lnTo>
                    <a:lnTo>
                      <a:pt x="262270" y="541114"/>
                    </a:lnTo>
                    <a:lnTo>
                      <a:pt x="263680" y="541114"/>
                    </a:lnTo>
                    <a:lnTo>
                      <a:pt x="266461" y="543217"/>
                    </a:lnTo>
                    <a:lnTo>
                      <a:pt x="268569" y="543894"/>
                    </a:lnTo>
                    <a:lnTo>
                      <a:pt x="269636" y="545647"/>
                    </a:lnTo>
                    <a:lnTo>
                      <a:pt x="271363" y="547401"/>
                    </a:lnTo>
                    <a:lnTo>
                      <a:pt x="273497" y="548081"/>
                    </a:lnTo>
                    <a:lnTo>
                      <a:pt x="274894" y="549554"/>
                    </a:lnTo>
                    <a:lnTo>
                      <a:pt x="277688" y="550184"/>
                    </a:lnTo>
                    <a:lnTo>
                      <a:pt x="278056" y="551260"/>
                    </a:lnTo>
                    <a:lnTo>
                      <a:pt x="279085" y="551609"/>
                    </a:lnTo>
                    <a:lnTo>
                      <a:pt x="281562" y="554088"/>
                    </a:lnTo>
                    <a:lnTo>
                      <a:pt x="282235" y="556169"/>
                    </a:lnTo>
                    <a:lnTo>
                      <a:pt x="283314" y="557244"/>
                    </a:lnTo>
                    <a:lnTo>
                      <a:pt x="292407" y="557244"/>
                    </a:lnTo>
                    <a:lnTo>
                      <a:pt x="293106" y="556519"/>
                    </a:lnTo>
                    <a:lnTo>
                      <a:pt x="297716" y="556895"/>
                    </a:lnTo>
                    <a:lnTo>
                      <a:pt x="297716" y="557572"/>
                    </a:lnTo>
                    <a:lnTo>
                      <a:pt x="295544" y="559675"/>
                    </a:lnTo>
                    <a:lnTo>
                      <a:pt x="295239" y="562879"/>
                    </a:lnTo>
                    <a:lnTo>
                      <a:pt x="293855" y="562856"/>
                    </a:lnTo>
                    <a:lnTo>
                      <a:pt x="291709" y="560728"/>
                    </a:lnTo>
                    <a:lnTo>
                      <a:pt x="288204" y="559351"/>
                    </a:lnTo>
                    <a:lnTo>
                      <a:pt x="284368" y="559652"/>
                    </a:lnTo>
                    <a:lnTo>
                      <a:pt x="284368" y="560379"/>
                    </a:lnTo>
                    <a:lnTo>
                      <a:pt x="286794" y="562856"/>
                    </a:lnTo>
                    <a:lnTo>
                      <a:pt x="287543" y="562809"/>
                    </a:lnTo>
                    <a:lnTo>
                      <a:pt x="288559" y="563884"/>
                    </a:lnTo>
                    <a:lnTo>
                      <a:pt x="288204" y="564960"/>
                    </a:lnTo>
                    <a:lnTo>
                      <a:pt x="282590" y="562108"/>
                    </a:lnTo>
                    <a:lnTo>
                      <a:pt x="281536" y="560356"/>
                    </a:lnTo>
                    <a:lnTo>
                      <a:pt x="277726" y="557244"/>
                    </a:lnTo>
                    <a:lnTo>
                      <a:pt x="276329" y="556519"/>
                    </a:lnTo>
                    <a:lnTo>
                      <a:pt x="274221" y="556545"/>
                    </a:lnTo>
                    <a:lnTo>
                      <a:pt x="273472" y="555819"/>
                    </a:lnTo>
                    <a:lnTo>
                      <a:pt x="269992" y="556519"/>
                    </a:lnTo>
                    <a:lnTo>
                      <a:pt x="267528" y="558975"/>
                    </a:lnTo>
                    <a:lnTo>
                      <a:pt x="266829" y="561827"/>
                    </a:lnTo>
                    <a:lnTo>
                      <a:pt x="265432" y="564610"/>
                    </a:lnTo>
                    <a:lnTo>
                      <a:pt x="265432" y="566691"/>
                    </a:lnTo>
                    <a:lnTo>
                      <a:pt x="267528" y="567369"/>
                    </a:lnTo>
                    <a:lnTo>
                      <a:pt x="267185" y="568491"/>
                    </a:lnTo>
                    <a:lnTo>
                      <a:pt x="264328" y="567063"/>
                    </a:lnTo>
                    <a:lnTo>
                      <a:pt x="260162" y="567041"/>
                    </a:lnTo>
                    <a:lnTo>
                      <a:pt x="259451" y="567766"/>
                    </a:lnTo>
                    <a:lnTo>
                      <a:pt x="257381" y="567743"/>
                    </a:lnTo>
                    <a:lnTo>
                      <a:pt x="256314" y="568794"/>
                    </a:lnTo>
                    <a:lnTo>
                      <a:pt x="257368" y="570550"/>
                    </a:lnTo>
                    <a:lnTo>
                      <a:pt x="258740" y="570550"/>
                    </a:lnTo>
                    <a:lnTo>
                      <a:pt x="259794" y="571626"/>
                    </a:lnTo>
                    <a:lnTo>
                      <a:pt x="259845" y="572981"/>
                    </a:lnTo>
                    <a:lnTo>
                      <a:pt x="261203" y="575832"/>
                    </a:lnTo>
                    <a:lnTo>
                      <a:pt x="260848" y="576181"/>
                    </a:lnTo>
                    <a:lnTo>
                      <a:pt x="258067" y="576885"/>
                    </a:lnTo>
                    <a:lnTo>
                      <a:pt x="254561" y="580391"/>
                    </a:lnTo>
                    <a:lnTo>
                      <a:pt x="251031" y="581094"/>
                    </a:lnTo>
                    <a:lnTo>
                      <a:pt x="250332" y="581746"/>
                    </a:lnTo>
                    <a:lnTo>
                      <a:pt x="248973" y="581746"/>
                    </a:lnTo>
                    <a:lnTo>
                      <a:pt x="247868" y="582848"/>
                    </a:lnTo>
                    <a:lnTo>
                      <a:pt x="247868" y="584928"/>
                    </a:lnTo>
                    <a:lnTo>
                      <a:pt x="248592" y="585650"/>
                    </a:lnTo>
                    <a:lnTo>
                      <a:pt x="248249" y="586004"/>
                    </a:lnTo>
                    <a:lnTo>
                      <a:pt x="239829" y="585981"/>
                    </a:lnTo>
                    <a:lnTo>
                      <a:pt x="239131" y="586703"/>
                    </a:lnTo>
                    <a:lnTo>
                      <a:pt x="234914" y="587407"/>
                    </a:lnTo>
                    <a:lnTo>
                      <a:pt x="231079" y="589838"/>
                    </a:lnTo>
                    <a:lnTo>
                      <a:pt x="230342" y="591241"/>
                    </a:lnTo>
                    <a:lnTo>
                      <a:pt x="230342" y="596853"/>
                    </a:lnTo>
                    <a:lnTo>
                      <a:pt x="231066" y="597576"/>
                    </a:lnTo>
                    <a:lnTo>
                      <a:pt x="231765" y="598978"/>
                    </a:lnTo>
                    <a:lnTo>
                      <a:pt x="231409" y="599305"/>
                    </a:lnTo>
                    <a:lnTo>
                      <a:pt x="226151" y="599656"/>
                    </a:lnTo>
                    <a:lnTo>
                      <a:pt x="226151" y="601059"/>
                    </a:lnTo>
                    <a:lnTo>
                      <a:pt x="228260" y="602484"/>
                    </a:lnTo>
                    <a:lnTo>
                      <a:pt x="227218" y="602812"/>
                    </a:lnTo>
                    <a:lnTo>
                      <a:pt x="225796" y="602135"/>
                    </a:lnTo>
                    <a:lnTo>
                      <a:pt x="225123" y="602837"/>
                    </a:lnTo>
                    <a:lnTo>
                      <a:pt x="222951" y="602837"/>
                    </a:lnTo>
                    <a:lnTo>
                      <a:pt x="222646" y="604565"/>
                    </a:lnTo>
                    <a:lnTo>
                      <a:pt x="221262" y="606694"/>
                    </a:lnTo>
                    <a:lnTo>
                      <a:pt x="221236" y="609478"/>
                    </a:lnTo>
                    <a:lnTo>
                      <a:pt x="222621" y="610178"/>
                    </a:lnTo>
                    <a:lnTo>
                      <a:pt x="222659" y="617168"/>
                    </a:lnTo>
                    <a:lnTo>
                      <a:pt x="221922" y="617893"/>
                    </a:lnTo>
                    <a:lnTo>
                      <a:pt x="221948" y="620700"/>
                    </a:lnTo>
                    <a:lnTo>
                      <a:pt x="221224" y="621421"/>
                    </a:lnTo>
                    <a:lnTo>
                      <a:pt x="221224" y="627012"/>
                    </a:lnTo>
                    <a:lnTo>
                      <a:pt x="221897" y="627760"/>
                    </a:lnTo>
                    <a:lnTo>
                      <a:pt x="221948" y="630495"/>
                    </a:lnTo>
                    <a:lnTo>
                      <a:pt x="224754" y="632599"/>
                    </a:lnTo>
                    <a:lnTo>
                      <a:pt x="222646" y="634050"/>
                    </a:lnTo>
                    <a:lnTo>
                      <a:pt x="221948" y="637511"/>
                    </a:lnTo>
                    <a:lnTo>
                      <a:pt x="222659" y="638234"/>
                    </a:lnTo>
                    <a:lnTo>
                      <a:pt x="221922" y="638959"/>
                    </a:lnTo>
                    <a:lnTo>
                      <a:pt x="220525" y="642421"/>
                    </a:lnTo>
                    <a:lnTo>
                      <a:pt x="219446" y="643541"/>
                    </a:lnTo>
                    <a:lnTo>
                      <a:pt x="219141" y="643143"/>
                    </a:lnTo>
                    <a:lnTo>
                      <a:pt x="218417" y="641743"/>
                    </a:lnTo>
                    <a:lnTo>
                      <a:pt x="218430" y="639659"/>
                    </a:lnTo>
                    <a:lnTo>
                      <a:pt x="217718" y="638937"/>
                    </a:lnTo>
                    <a:lnTo>
                      <a:pt x="218430" y="638211"/>
                    </a:lnTo>
                    <a:lnTo>
                      <a:pt x="218417" y="636853"/>
                    </a:lnTo>
                    <a:lnTo>
                      <a:pt x="219839" y="636153"/>
                    </a:lnTo>
                    <a:lnTo>
                      <a:pt x="219154" y="634750"/>
                    </a:lnTo>
                    <a:lnTo>
                      <a:pt x="219141" y="631947"/>
                    </a:lnTo>
                    <a:lnTo>
                      <a:pt x="218430" y="631199"/>
                    </a:lnTo>
                    <a:lnTo>
                      <a:pt x="219141" y="630540"/>
                    </a:lnTo>
                    <a:lnTo>
                      <a:pt x="219090" y="628415"/>
                    </a:lnTo>
                    <a:lnTo>
                      <a:pt x="218417" y="627737"/>
                    </a:lnTo>
                    <a:lnTo>
                      <a:pt x="218430" y="625609"/>
                    </a:lnTo>
                    <a:lnTo>
                      <a:pt x="217718" y="624253"/>
                    </a:lnTo>
                    <a:lnTo>
                      <a:pt x="216639" y="623178"/>
                    </a:lnTo>
                    <a:lnTo>
                      <a:pt x="213858" y="623152"/>
                    </a:lnTo>
                    <a:lnTo>
                      <a:pt x="213159" y="623877"/>
                    </a:lnTo>
                    <a:lnTo>
                      <a:pt x="211051" y="623856"/>
                    </a:lnTo>
                    <a:lnTo>
                      <a:pt x="206860" y="625959"/>
                    </a:lnTo>
                    <a:lnTo>
                      <a:pt x="204765" y="625936"/>
                    </a:lnTo>
                    <a:lnTo>
                      <a:pt x="203685" y="627737"/>
                    </a:lnTo>
                    <a:lnTo>
                      <a:pt x="202631" y="628065"/>
                    </a:lnTo>
                    <a:lnTo>
                      <a:pt x="202301" y="627715"/>
                    </a:lnTo>
                    <a:lnTo>
                      <a:pt x="203012" y="627035"/>
                    </a:lnTo>
                    <a:lnTo>
                      <a:pt x="201247" y="625304"/>
                    </a:lnTo>
                    <a:lnTo>
                      <a:pt x="198402" y="623877"/>
                    </a:lnTo>
                    <a:lnTo>
                      <a:pt x="196357" y="623856"/>
                    </a:lnTo>
                    <a:lnTo>
                      <a:pt x="195989" y="624932"/>
                    </a:lnTo>
                    <a:lnTo>
                      <a:pt x="194922" y="625984"/>
                    </a:lnTo>
                    <a:lnTo>
                      <a:pt x="193893" y="625631"/>
                    </a:lnTo>
                    <a:lnTo>
                      <a:pt x="195265" y="624228"/>
                    </a:lnTo>
                    <a:lnTo>
                      <a:pt x="195265" y="623505"/>
                    </a:lnTo>
                    <a:lnTo>
                      <a:pt x="193538" y="621776"/>
                    </a:lnTo>
                    <a:lnTo>
                      <a:pt x="188623" y="621776"/>
                    </a:lnTo>
                    <a:lnTo>
                      <a:pt x="186845" y="622780"/>
                    </a:lnTo>
                    <a:lnTo>
                      <a:pt x="186870" y="626308"/>
                    </a:lnTo>
                    <a:lnTo>
                      <a:pt x="186197" y="627715"/>
                    </a:lnTo>
                    <a:lnTo>
                      <a:pt x="184419" y="629464"/>
                    </a:lnTo>
                    <a:lnTo>
                      <a:pt x="183022" y="632296"/>
                    </a:lnTo>
                    <a:lnTo>
                      <a:pt x="182692" y="630540"/>
                    </a:lnTo>
                    <a:lnTo>
                      <a:pt x="180533" y="629140"/>
                    </a:lnTo>
                    <a:lnTo>
                      <a:pt x="182641" y="627035"/>
                    </a:lnTo>
                    <a:lnTo>
                      <a:pt x="183340" y="625631"/>
                    </a:lnTo>
                    <a:lnTo>
                      <a:pt x="183022" y="623877"/>
                    </a:lnTo>
                    <a:lnTo>
                      <a:pt x="178107" y="625259"/>
                    </a:lnTo>
                    <a:lnTo>
                      <a:pt x="177358" y="625984"/>
                    </a:lnTo>
                    <a:lnTo>
                      <a:pt x="175656" y="625631"/>
                    </a:lnTo>
                    <a:lnTo>
                      <a:pt x="176710" y="624556"/>
                    </a:lnTo>
                    <a:lnTo>
                      <a:pt x="178806" y="624581"/>
                    </a:lnTo>
                    <a:lnTo>
                      <a:pt x="181968" y="621421"/>
                    </a:lnTo>
                    <a:lnTo>
                      <a:pt x="181968" y="619345"/>
                    </a:lnTo>
                    <a:lnTo>
                      <a:pt x="184051" y="617893"/>
                    </a:lnTo>
                    <a:lnTo>
                      <a:pt x="182286" y="616162"/>
                    </a:lnTo>
                    <a:lnTo>
                      <a:pt x="179504" y="616141"/>
                    </a:lnTo>
                    <a:lnTo>
                      <a:pt x="179111" y="615109"/>
                    </a:lnTo>
                    <a:lnTo>
                      <a:pt x="179860" y="613662"/>
                    </a:lnTo>
                    <a:lnTo>
                      <a:pt x="179136" y="612983"/>
                    </a:lnTo>
                    <a:lnTo>
                      <a:pt x="179136" y="611581"/>
                    </a:lnTo>
                    <a:lnTo>
                      <a:pt x="177777" y="610903"/>
                    </a:lnTo>
                    <a:lnTo>
                      <a:pt x="177409" y="608447"/>
                    </a:lnTo>
                    <a:lnTo>
                      <a:pt x="174602" y="608424"/>
                    </a:lnTo>
                    <a:lnTo>
                      <a:pt x="171744" y="609850"/>
                    </a:lnTo>
                    <a:lnTo>
                      <a:pt x="168963" y="609827"/>
                    </a:lnTo>
                    <a:lnTo>
                      <a:pt x="166156" y="611254"/>
                    </a:lnTo>
                    <a:lnTo>
                      <a:pt x="161978" y="616162"/>
                    </a:lnTo>
                    <a:lnTo>
                      <a:pt x="160543" y="616866"/>
                    </a:lnTo>
                    <a:lnTo>
                      <a:pt x="159171" y="616866"/>
                    </a:lnTo>
                    <a:lnTo>
                      <a:pt x="158092" y="615790"/>
                    </a:lnTo>
                    <a:lnTo>
                      <a:pt x="160226" y="613683"/>
                    </a:lnTo>
                    <a:lnTo>
                      <a:pt x="159489" y="612284"/>
                    </a:lnTo>
                    <a:lnTo>
                      <a:pt x="159489" y="610200"/>
                    </a:lnTo>
                    <a:lnTo>
                      <a:pt x="159171" y="609802"/>
                    </a:lnTo>
                    <a:lnTo>
                      <a:pt x="158422" y="610527"/>
                    </a:lnTo>
                    <a:lnTo>
                      <a:pt x="157736" y="610527"/>
                    </a:lnTo>
                    <a:lnTo>
                      <a:pt x="156695" y="612307"/>
                    </a:lnTo>
                    <a:lnTo>
                      <a:pt x="155615" y="612634"/>
                    </a:lnTo>
                    <a:lnTo>
                      <a:pt x="152504" y="615790"/>
                    </a:lnTo>
                    <a:lnTo>
                      <a:pt x="149672" y="621421"/>
                    </a:lnTo>
                    <a:lnTo>
                      <a:pt x="148973" y="622102"/>
                    </a:lnTo>
                    <a:lnTo>
                      <a:pt x="148275" y="624909"/>
                    </a:lnTo>
                    <a:lnTo>
                      <a:pt x="146218" y="627737"/>
                    </a:lnTo>
                    <a:lnTo>
                      <a:pt x="146192" y="629140"/>
                    </a:lnTo>
                    <a:lnTo>
                      <a:pt x="145443" y="629819"/>
                    </a:lnTo>
                    <a:lnTo>
                      <a:pt x="145468" y="632599"/>
                    </a:lnTo>
                    <a:lnTo>
                      <a:pt x="146141" y="634027"/>
                    </a:lnTo>
                    <a:lnTo>
                      <a:pt x="153203" y="640337"/>
                    </a:lnTo>
                    <a:lnTo>
                      <a:pt x="153203" y="641062"/>
                    </a:lnTo>
                    <a:lnTo>
                      <a:pt x="155285" y="643169"/>
                    </a:lnTo>
                    <a:lnTo>
                      <a:pt x="155285" y="644572"/>
                    </a:lnTo>
                    <a:lnTo>
                      <a:pt x="157038" y="646325"/>
                    </a:lnTo>
                    <a:lnTo>
                      <a:pt x="158473" y="646325"/>
                    </a:lnTo>
                    <a:lnTo>
                      <a:pt x="159146" y="645600"/>
                    </a:lnTo>
                    <a:lnTo>
                      <a:pt x="161953" y="644899"/>
                    </a:lnTo>
                    <a:lnTo>
                      <a:pt x="166156" y="640009"/>
                    </a:lnTo>
                    <a:lnTo>
                      <a:pt x="167909" y="638959"/>
                    </a:lnTo>
                    <a:lnTo>
                      <a:pt x="168963" y="636503"/>
                    </a:lnTo>
                    <a:lnTo>
                      <a:pt x="170386" y="636503"/>
                    </a:lnTo>
                    <a:lnTo>
                      <a:pt x="171071" y="637181"/>
                    </a:lnTo>
                    <a:lnTo>
                      <a:pt x="177028" y="637557"/>
                    </a:lnTo>
                    <a:lnTo>
                      <a:pt x="171097" y="639309"/>
                    </a:lnTo>
                    <a:lnTo>
                      <a:pt x="170373" y="639986"/>
                    </a:lnTo>
                    <a:lnTo>
                      <a:pt x="169662" y="639986"/>
                    </a:lnTo>
                    <a:lnTo>
                      <a:pt x="162270" y="646652"/>
                    </a:lnTo>
                    <a:lnTo>
                      <a:pt x="162321" y="648756"/>
                    </a:lnTo>
                    <a:lnTo>
                      <a:pt x="161623" y="650159"/>
                    </a:lnTo>
                    <a:lnTo>
                      <a:pt x="162296" y="650836"/>
                    </a:lnTo>
                    <a:lnTo>
                      <a:pt x="162677" y="652637"/>
                    </a:lnTo>
                    <a:lnTo>
                      <a:pt x="164048" y="652588"/>
                    </a:lnTo>
                    <a:lnTo>
                      <a:pt x="166156" y="651212"/>
                    </a:lnTo>
                    <a:lnTo>
                      <a:pt x="167934" y="651561"/>
                    </a:lnTo>
                    <a:lnTo>
                      <a:pt x="166880" y="653338"/>
                    </a:lnTo>
                    <a:lnTo>
                      <a:pt x="164429" y="653664"/>
                    </a:lnTo>
                    <a:lnTo>
                      <a:pt x="164404" y="656471"/>
                    </a:lnTo>
                    <a:lnTo>
                      <a:pt x="165102" y="657196"/>
                    </a:lnTo>
                    <a:lnTo>
                      <a:pt x="165128" y="659278"/>
                    </a:lnTo>
                    <a:lnTo>
                      <a:pt x="165814" y="659999"/>
                    </a:lnTo>
                    <a:lnTo>
                      <a:pt x="165788" y="662129"/>
                    </a:lnTo>
                    <a:lnTo>
                      <a:pt x="167934" y="665612"/>
                    </a:lnTo>
                    <a:lnTo>
                      <a:pt x="167909" y="668418"/>
                    </a:lnTo>
                    <a:lnTo>
                      <a:pt x="168633" y="669096"/>
                    </a:lnTo>
                    <a:lnTo>
                      <a:pt x="168608" y="672628"/>
                    </a:lnTo>
                    <a:lnTo>
                      <a:pt x="167909" y="673305"/>
                    </a:lnTo>
                    <a:lnTo>
                      <a:pt x="168608" y="678237"/>
                    </a:lnTo>
                    <a:lnTo>
                      <a:pt x="169344" y="678917"/>
                    </a:lnTo>
                    <a:lnTo>
                      <a:pt x="168608" y="679639"/>
                    </a:lnTo>
                    <a:lnTo>
                      <a:pt x="169344" y="680318"/>
                    </a:lnTo>
                    <a:lnTo>
                      <a:pt x="169319" y="684505"/>
                    </a:lnTo>
                    <a:lnTo>
                      <a:pt x="170043" y="685253"/>
                    </a:lnTo>
                    <a:lnTo>
                      <a:pt x="169319" y="690161"/>
                    </a:lnTo>
                    <a:lnTo>
                      <a:pt x="170043" y="690840"/>
                    </a:lnTo>
                    <a:lnTo>
                      <a:pt x="170017" y="695048"/>
                    </a:lnTo>
                    <a:lnTo>
                      <a:pt x="172151" y="699984"/>
                    </a:lnTo>
                    <a:lnTo>
                      <a:pt x="172125" y="702064"/>
                    </a:lnTo>
                    <a:lnTo>
                      <a:pt x="172849" y="702742"/>
                    </a:lnTo>
                    <a:lnTo>
                      <a:pt x="173167" y="704539"/>
                    </a:lnTo>
                    <a:lnTo>
                      <a:pt x="179504" y="704539"/>
                    </a:lnTo>
                    <a:lnTo>
                      <a:pt x="180190" y="703814"/>
                    </a:lnTo>
                    <a:lnTo>
                      <a:pt x="181562" y="703814"/>
                    </a:lnTo>
                    <a:lnTo>
                      <a:pt x="184419" y="701688"/>
                    </a:lnTo>
                    <a:lnTo>
                      <a:pt x="187251" y="701034"/>
                    </a:lnTo>
                    <a:lnTo>
                      <a:pt x="187924" y="700333"/>
                    </a:lnTo>
                    <a:lnTo>
                      <a:pt x="190706" y="700333"/>
                    </a:lnTo>
                    <a:lnTo>
                      <a:pt x="191785" y="701360"/>
                    </a:lnTo>
                    <a:lnTo>
                      <a:pt x="191760" y="704890"/>
                    </a:lnTo>
                    <a:lnTo>
                      <a:pt x="190375" y="706995"/>
                    </a:lnTo>
                    <a:lnTo>
                      <a:pt x="190363" y="708399"/>
                    </a:lnTo>
                    <a:lnTo>
                      <a:pt x="187556" y="710457"/>
                    </a:lnTo>
                    <a:lnTo>
                      <a:pt x="187556" y="711180"/>
                    </a:lnTo>
                    <a:lnTo>
                      <a:pt x="188953" y="712609"/>
                    </a:lnTo>
                    <a:lnTo>
                      <a:pt x="186527" y="712910"/>
                    </a:lnTo>
                    <a:lnTo>
                      <a:pt x="185816" y="712233"/>
                    </a:lnTo>
                    <a:lnTo>
                      <a:pt x="184419" y="712233"/>
                    </a:lnTo>
                    <a:lnTo>
                      <a:pt x="182311" y="709426"/>
                    </a:lnTo>
                    <a:lnTo>
                      <a:pt x="180889" y="709426"/>
                    </a:lnTo>
                    <a:lnTo>
                      <a:pt x="178082" y="712256"/>
                    </a:lnTo>
                    <a:lnTo>
                      <a:pt x="174932" y="713308"/>
                    </a:lnTo>
                    <a:lnTo>
                      <a:pt x="174945" y="716088"/>
                    </a:lnTo>
                    <a:lnTo>
                      <a:pt x="175656" y="716840"/>
                    </a:lnTo>
                    <a:lnTo>
                      <a:pt x="174551" y="717845"/>
                    </a:lnTo>
                    <a:lnTo>
                      <a:pt x="174221" y="717496"/>
                    </a:lnTo>
                    <a:lnTo>
                      <a:pt x="173548" y="716088"/>
                    </a:lnTo>
                    <a:lnTo>
                      <a:pt x="173548" y="707673"/>
                    </a:lnTo>
                    <a:lnTo>
                      <a:pt x="171795" y="707323"/>
                    </a:lnTo>
                    <a:lnTo>
                      <a:pt x="168963" y="710107"/>
                    </a:lnTo>
                    <a:lnTo>
                      <a:pt x="168290" y="710152"/>
                    </a:lnTo>
                    <a:lnTo>
                      <a:pt x="167934" y="706295"/>
                    </a:lnTo>
                    <a:lnTo>
                      <a:pt x="168608" y="705570"/>
                    </a:lnTo>
                    <a:lnTo>
                      <a:pt x="168633" y="702764"/>
                    </a:lnTo>
                    <a:lnTo>
                      <a:pt x="167236" y="700683"/>
                    </a:lnTo>
                    <a:lnTo>
                      <a:pt x="166537" y="697151"/>
                    </a:lnTo>
                    <a:lnTo>
                      <a:pt x="164759" y="696801"/>
                    </a:lnTo>
                    <a:lnTo>
                      <a:pt x="160924" y="704890"/>
                    </a:lnTo>
                    <a:lnTo>
                      <a:pt x="160924" y="706295"/>
                    </a:lnTo>
                    <a:lnTo>
                      <a:pt x="160226" y="707018"/>
                    </a:lnTo>
                    <a:lnTo>
                      <a:pt x="160226" y="709098"/>
                    </a:lnTo>
                    <a:lnTo>
                      <a:pt x="158816" y="711205"/>
                    </a:lnTo>
                    <a:lnTo>
                      <a:pt x="158816" y="712609"/>
                    </a:lnTo>
                    <a:lnTo>
                      <a:pt x="155984" y="717517"/>
                    </a:lnTo>
                    <a:lnTo>
                      <a:pt x="156009" y="719599"/>
                    </a:lnTo>
                    <a:lnTo>
                      <a:pt x="155285" y="720299"/>
                    </a:lnTo>
                    <a:lnTo>
                      <a:pt x="155285" y="725232"/>
                    </a:lnTo>
                    <a:lnTo>
                      <a:pt x="152809" y="728411"/>
                    </a:lnTo>
                    <a:lnTo>
                      <a:pt x="151107" y="728014"/>
                    </a:lnTo>
                    <a:lnTo>
                      <a:pt x="151082" y="725933"/>
                    </a:lnTo>
                    <a:lnTo>
                      <a:pt x="150409" y="725207"/>
                    </a:lnTo>
                    <a:lnTo>
                      <a:pt x="150409" y="718195"/>
                    </a:lnTo>
                    <a:lnTo>
                      <a:pt x="145468" y="714008"/>
                    </a:lnTo>
                    <a:lnTo>
                      <a:pt x="147246" y="713636"/>
                    </a:lnTo>
                    <a:lnTo>
                      <a:pt x="147919" y="712910"/>
                    </a:lnTo>
                    <a:lnTo>
                      <a:pt x="148669" y="713636"/>
                    </a:lnTo>
                    <a:lnTo>
                      <a:pt x="152161" y="713658"/>
                    </a:lnTo>
                    <a:lnTo>
                      <a:pt x="152834" y="712958"/>
                    </a:lnTo>
                    <a:lnTo>
                      <a:pt x="153863" y="712609"/>
                    </a:lnTo>
                    <a:lnTo>
                      <a:pt x="153888" y="711180"/>
                    </a:lnTo>
                    <a:lnTo>
                      <a:pt x="154612" y="710502"/>
                    </a:lnTo>
                    <a:lnTo>
                      <a:pt x="154587" y="709098"/>
                    </a:lnTo>
                    <a:lnTo>
                      <a:pt x="153914" y="708421"/>
                    </a:lnTo>
                    <a:lnTo>
                      <a:pt x="154612" y="705570"/>
                    </a:lnTo>
                    <a:lnTo>
                      <a:pt x="153926" y="704890"/>
                    </a:lnTo>
                    <a:lnTo>
                      <a:pt x="153888" y="702087"/>
                    </a:lnTo>
                    <a:lnTo>
                      <a:pt x="151107" y="701339"/>
                    </a:lnTo>
                    <a:lnTo>
                      <a:pt x="151082" y="697129"/>
                    </a:lnTo>
                    <a:lnTo>
                      <a:pt x="152174" y="696076"/>
                    </a:lnTo>
                    <a:lnTo>
                      <a:pt x="154587" y="695774"/>
                    </a:lnTo>
                    <a:lnTo>
                      <a:pt x="155260" y="694371"/>
                    </a:lnTo>
                    <a:lnTo>
                      <a:pt x="155285" y="690840"/>
                    </a:lnTo>
                    <a:lnTo>
                      <a:pt x="157419" y="688736"/>
                    </a:lnTo>
                    <a:lnTo>
                      <a:pt x="157419" y="682402"/>
                    </a:lnTo>
                    <a:lnTo>
                      <a:pt x="158117" y="681043"/>
                    </a:lnTo>
                    <a:lnTo>
                      <a:pt x="157432" y="680318"/>
                    </a:lnTo>
                    <a:lnTo>
                      <a:pt x="157419" y="676134"/>
                    </a:lnTo>
                    <a:lnTo>
                      <a:pt x="156009" y="673983"/>
                    </a:lnTo>
                    <a:lnTo>
                      <a:pt x="156720" y="672649"/>
                    </a:lnTo>
                    <a:lnTo>
                      <a:pt x="156695" y="668441"/>
                    </a:lnTo>
                    <a:lnTo>
                      <a:pt x="157393" y="666993"/>
                    </a:lnTo>
                    <a:lnTo>
                      <a:pt x="155984" y="664234"/>
                    </a:lnTo>
                    <a:lnTo>
                      <a:pt x="156009" y="659299"/>
                    </a:lnTo>
                    <a:lnTo>
                      <a:pt x="155285" y="658574"/>
                    </a:lnTo>
                    <a:lnTo>
                      <a:pt x="155311" y="656494"/>
                    </a:lnTo>
                    <a:lnTo>
                      <a:pt x="153177" y="652287"/>
                    </a:lnTo>
                    <a:lnTo>
                      <a:pt x="153177" y="650884"/>
                    </a:lnTo>
                    <a:lnTo>
                      <a:pt x="151107" y="649455"/>
                    </a:lnTo>
                    <a:lnTo>
                      <a:pt x="152529" y="648077"/>
                    </a:lnTo>
                    <a:lnTo>
                      <a:pt x="151831" y="643869"/>
                    </a:lnTo>
                    <a:lnTo>
                      <a:pt x="150078" y="642116"/>
                    </a:lnTo>
                    <a:lnTo>
                      <a:pt x="149329" y="642116"/>
                    </a:lnTo>
                    <a:lnTo>
                      <a:pt x="147919" y="640009"/>
                    </a:lnTo>
                    <a:lnTo>
                      <a:pt x="146548" y="640009"/>
                    </a:lnTo>
                    <a:lnTo>
                      <a:pt x="144795" y="641743"/>
                    </a:lnTo>
                    <a:lnTo>
                      <a:pt x="144744" y="644594"/>
                    </a:lnTo>
                    <a:lnTo>
                      <a:pt x="143360" y="647378"/>
                    </a:lnTo>
                    <a:lnTo>
                      <a:pt x="143385" y="649455"/>
                    </a:lnTo>
                    <a:lnTo>
                      <a:pt x="142662" y="650180"/>
                    </a:lnTo>
                    <a:lnTo>
                      <a:pt x="142636" y="651584"/>
                    </a:lnTo>
                    <a:lnTo>
                      <a:pt x="141303" y="654368"/>
                    </a:lnTo>
                    <a:lnTo>
                      <a:pt x="140579" y="658622"/>
                    </a:lnTo>
                    <a:lnTo>
                      <a:pt x="138801" y="661053"/>
                    </a:lnTo>
                    <a:lnTo>
                      <a:pt x="136693" y="661053"/>
                    </a:lnTo>
                    <a:lnTo>
                      <a:pt x="135994" y="661778"/>
                    </a:lnTo>
                    <a:lnTo>
                      <a:pt x="133924" y="659627"/>
                    </a:lnTo>
                    <a:lnTo>
                      <a:pt x="131816" y="659605"/>
                    </a:lnTo>
                    <a:lnTo>
                      <a:pt x="130038" y="661381"/>
                    </a:lnTo>
                    <a:lnTo>
                      <a:pt x="130088" y="662783"/>
                    </a:lnTo>
                    <a:lnTo>
                      <a:pt x="129339" y="663509"/>
                    </a:lnTo>
                    <a:lnTo>
                      <a:pt x="129364" y="667718"/>
                    </a:lnTo>
                    <a:lnTo>
                      <a:pt x="130038" y="669119"/>
                    </a:lnTo>
                    <a:lnTo>
                      <a:pt x="131816" y="672275"/>
                    </a:lnTo>
                    <a:lnTo>
                      <a:pt x="133187" y="672229"/>
                    </a:lnTo>
                    <a:lnTo>
                      <a:pt x="135296" y="670848"/>
                    </a:lnTo>
                    <a:lnTo>
                      <a:pt x="135651" y="671176"/>
                    </a:lnTo>
                    <a:lnTo>
                      <a:pt x="135626" y="673983"/>
                    </a:lnTo>
                    <a:lnTo>
                      <a:pt x="136350" y="675386"/>
                    </a:lnTo>
                    <a:lnTo>
                      <a:pt x="134940" y="678917"/>
                    </a:lnTo>
                    <a:lnTo>
                      <a:pt x="133518" y="680343"/>
                    </a:lnTo>
                    <a:lnTo>
                      <a:pt x="131435" y="684526"/>
                    </a:lnTo>
                    <a:lnTo>
                      <a:pt x="130787" y="687333"/>
                    </a:lnTo>
                    <a:lnTo>
                      <a:pt x="127955" y="691565"/>
                    </a:lnTo>
                    <a:lnTo>
                      <a:pt x="127256" y="693645"/>
                    </a:lnTo>
                    <a:lnTo>
                      <a:pt x="123396" y="698931"/>
                    </a:lnTo>
                    <a:lnTo>
                      <a:pt x="122316" y="698578"/>
                    </a:lnTo>
                    <a:lnTo>
                      <a:pt x="121999" y="695447"/>
                    </a:lnTo>
                    <a:lnTo>
                      <a:pt x="120563" y="695424"/>
                    </a:lnTo>
                    <a:lnTo>
                      <a:pt x="119535" y="696475"/>
                    </a:lnTo>
                    <a:lnTo>
                      <a:pt x="118836" y="697877"/>
                    </a:lnTo>
                    <a:lnTo>
                      <a:pt x="118811" y="699958"/>
                    </a:lnTo>
                    <a:lnTo>
                      <a:pt x="117439" y="702786"/>
                    </a:lnTo>
                    <a:lnTo>
                      <a:pt x="116055" y="705560"/>
                    </a:lnTo>
                    <a:lnTo>
                      <a:pt x="116233" y="705721"/>
                    </a:lnTo>
                    <a:lnTo>
                      <a:pt x="114721" y="707812"/>
                    </a:lnTo>
                    <a:lnTo>
                      <a:pt x="111178" y="712624"/>
                    </a:lnTo>
                    <a:lnTo>
                      <a:pt x="109603" y="715508"/>
                    </a:lnTo>
                    <a:lnTo>
                      <a:pt x="109921" y="715626"/>
                    </a:lnTo>
                    <a:lnTo>
                      <a:pt x="110899" y="716166"/>
                    </a:lnTo>
                    <a:lnTo>
                      <a:pt x="112740" y="716872"/>
                    </a:lnTo>
                    <a:lnTo>
                      <a:pt x="112740" y="718429"/>
                    </a:lnTo>
                    <a:lnTo>
                      <a:pt x="112334" y="719733"/>
                    </a:lnTo>
                    <a:lnTo>
                      <a:pt x="111711" y="721679"/>
                    </a:lnTo>
                    <a:lnTo>
                      <a:pt x="111305" y="723486"/>
                    </a:lnTo>
                    <a:lnTo>
                      <a:pt x="111064" y="724524"/>
                    </a:lnTo>
                    <a:lnTo>
                      <a:pt x="111038" y="724633"/>
                    </a:lnTo>
                    <a:lnTo>
                      <a:pt x="111127" y="726318"/>
                    </a:lnTo>
                    <a:lnTo>
                      <a:pt x="111229" y="728617"/>
                    </a:lnTo>
                    <a:lnTo>
                      <a:pt x="111292" y="729153"/>
                    </a:lnTo>
                    <a:lnTo>
                      <a:pt x="111432" y="729747"/>
                    </a:lnTo>
                    <a:lnTo>
                      <a:pt x="111711" y="731029"/>
                    </a:lnTo>
                    <a:lnTo>
                      <a:pt x="111699" y="731350"/>
                    </a:lnTo>
                    <a:lnTo>
                      <a:pt x="111458" y="732731"/>
                    </a:lnTo>
                    <a:lnTo>
                      <a:pt x="111292" y="733311"/>
                    </a:lnTo>
                    <a:lnTo>
                      <a:pt x="110912" y="734567"/>
                    </a:lnTo>
                    <a:lnTo>
                      <a:pt x="111318" y="737408"/>
                    </a:lnTo>
                    <a:lnTo>
                      <a:pt x="109794" y="740578"/>
                    </a:lnTo>
                    <a:lnTo>
                      <a:pt x="109832" y="743066"/>
                    </a:lnTo>
                    <a:lnTo>
                      <a:pt x="109845" y="743811"/>
                    </a:lnTo>
                    <a:lnTo>
                      <a:pt x="109921" y="744545"/>
                    </a:lnTo>
                    <a:lnTo>
                      <a:pt x="110048" y="745757"/>
                    </a:lnTo>
                    <a:lnTo>
                      <a:pt x="109921" y="751989"/>
                    </a:lnTo>
                    <a:lnTo>
                      <a:pt x="109908" y="752691"/>
                    </a:lnTo>
                    <a:lnTo>
                      <a:pt x="110569" y="754317"/>
                    </a:lnTo>
                    <a:lnTo>
                      <a:pt x="110492" y="755951"/>
                    </a:lnTo>
                    <a:lnTo>
                      <a:pt x="110188" y="757504"/>
                    </a:lnTo>
                    <a:lnTo>
                      <a:pt x="110378" y="758641"/>
                    </a:lnTo>
                    <a:lnTo>
                      <a:pt x="110327" y="759887"/>
                    </a:lnTo>
                    <a:lnTo>
                      <a:pt x="110264" y="760179"/>
                    </a:lnTo>
                    <a:lnTo>
                      <a:pt x="109895" y="761753"/>
                    </a:lnTo>
                    <a:lnTo>
                      <a:pt x="109870" y="763387"/>
                    </a:lnTo>
                    <a:lnTo>
                      <a:pt x="109845" y="765009"/>
                    </a:lnTo>
                    <a:lnTo>
                      <a:pt x="109819" y="765596"/>
                    </a:lnTo>
                    <a:lnTo>
                      <a:pt x="109743" y="766158"/>
                    </a:lnTo>
                    <a:lnTo>
                      <a:pt x="109197" y="769825"/>
                    </a:lnTo>
                    <a:lnTo>
                      <a:pt x="109222" y="772182"/>
                    </a:lnTo>
                    <a:lnTo>
                      <a:pt x="109248" y="774634"/>
                    </a:lnTo>
                    <a:lnTo>
                      <a:pt x="109349" y="776741"/>
                    </a:lnTo>
                    <a:lnTo>
                      <a:pt x="109603" y="782000"/>
                    </a:lnTo>
                    <a:lnTo>
                      <a:pt x="109616" y="782366"/>
                    </a:lnTo>
                    <a:lnTo>
                      <a:pt x="109451" y="786113"/>
                    </a:lnTo>
                    <a:lnTo>
                      <a:pt x="109197" y="792027"/>
                    </a:lnTo>
                    <a:lnTo>
                      <a:pt x="109248" y="792178"/>
                    </a:lnTo>
                    <a:lnTo>
                      <a:pt x="109768" y="794458"/>
                    </a:lnTo>
                    <a:lnTo>
                      <a:pt x="109629" y="796156"/>
                    </a:lnTo>
                    <a:lnTo>
                      <a:pt x="107571" y="799842"/>
                    </a:lnTo>
                    <a:lnTo>
                      <a:pt x="107356" y="802247"/>
                    </a:lnTo>
                    <a:lnTo>
                      <a:pt x="105514" y="809751"/>
                    </a:lnTo>
                    <a:lnTo>
                      <a:pt x="105438" y="813151"/>
                    </a:lnTo>
                    <a:lnTo>
                      <a:pt x="105412" y="813594"/>
                    </a:lnTo>
                    <a:lnTo>
                      <a:pt x="105476" y="814615"/>
                    </a:lnTo>
                    <a:lnTo>
                      <a:pt x="105323" y="814914"/>
                    </a:lnTo>
                    <a:lnTo>
                      <a:pt x="105158" y="815248"/>
                    </a:lnTo>
                    <a:lnTo>
                      <a:pt x="104460" y="818054"/>
                    </a:lnTo>
                    <a:lnTo>
                      <a:pt x="102821" y="819688"/>
                    </a:lnTo>
                    <a:lnTo>
                      <a:pt x="101424" y="821560"/>
                    </a:lnTo>
                    <a:lnTo>
                      <a:pt x="99545" y="823429"/>
                    </a:lnTo>
                    <a:lnTo>
                      <a:pt x="98846" y="823898"/>
                    </a:lnTo>
                    <a:lnTo>
                      <a:pt x="97449" y="825066"/>
                    </a:lnTo>
                    <a:lnTo>
                      <a:pt x="95341" y="826234"/>
                    </a:lnTo>
                    <a:lnTo>
                      <a:pt x="93474" y="827638"/>
                    </a:lnTo>
                    <a:lnTo>
                      <a:pt x="90896" y="829041"/>
                    </a:lnTo>
                    <a:lnTo>
                      <a:pt x="89258" y="830676"/>
                    </a:lnTo>
                    <a:lnTo>
                      <a:pt x="88331" y="833016"/>
                    </a:lnTo>
                    <a:lnTo>
                      <a:pt x="88089" y="835584"/>
                    </a:lnTo>
                    <a:lnTo>
                      <a:pt x="89499" y="837691"/>
                    </a:lnTo>
                    <a:lnTo>
                      <a:pt x="89728" y="840731"/>
                    </a:lnTo>
                    <a:lnTo>
                      <a:pt x="88089" y="842366"/>
                    </a:lnTo>
                    <a:lnTo>
                      <a:pt x="85283" y="843069"/>
                    </a:lnTo>
                    <a:lnTo>
                      <a:pt x="82476" y="843772"/>
                    </a:lnTo>
                    <a:lnTo>
                      <a:pt x="80139" y="844703"/>
                    </a:lnTo>
                    <a:lnTo>
                      <a:pt x="78031" y="846110"/>
                    </a:lnTo>
                    <a:lnTo>
                      <a:pt x="75936" y="847278"/>
                    </a:lnTo>
                    <a:lnTo>
                      <a:pt x="74767" y="849616"/>
                    </a:lnTo>
                    <a:lnTo>
                      <a:pt x="74297" y="852422"/>
                    </a:lnTo>
                    <a:lnTo>
                      <a:pt x="73828" y="855460"/>
                    </a:lnTo>
                    <a:lnTo>
                      <a:pt x="72189" y="857097"/>
                    </a:lnTo>
                    <a:lnTo>
                      <a:pt x="70322" y="858731"/>
                    </a:lnTo>
                    <a:lnTo>
                      <a:pt x="68214" y="860137"/>
                    </a:lnTo>
                    <a:lnTo>
                      <a:pt x="66118" y="861307"/>
                    </a:lnTo>
                    <a:lnTo>
                      <a:pt x="64480" y="863175"/>
                    </a:lnTo>
                    <a:lnTo>
                      <a:pt x="62372" y="864343"/>
                    </a:lnTo>
                    <a:lnTo>
                      <a:pt x="60505" y="865982"/>
                    </a:lnTo>
                    <a:lnTo>
                      <a:pt x="58867" y="867619"/>
                    </a:lnTo>
                    <a:lnTo>
                      <a:pt x="57457" y="869722"/>
                    </a:lnTo>
                    <a:lnTo>
                      <a:pt x="56060" y="871829"/>
                    </a:lnTo>
                    <a:lnTo>
                      <a:pt x="55120" y="874163"/>
                    </a:lnTo>
                    <a:lnTo>
                      <a:pt x="53952" y="876504"/>
                    </a:lnTo>
                    <a:lnTo>
                      <a:pt x="53253" y="879075"/>
                    </a:lnTo>
                    <a:lnTo>
                      <a:pt x="52085" y="881412"/>
                    </a:lnTo>
                    <a:lnTo>
                      <a:pt x="51856" y="884452"/>
                    </a:lnTo>
                    <a:lnTo>
                      <a:pt x="51145" y="887255"/>
                    </a:lnTo>
                    <a:lnTo>
                      <a:pt x="50447" y="889828"/>
                    </a:lnTo>
                    <a:lnTo>
                      <a:pt x="49278" y="892169"/>
                    </a:lnTo>
                    <a:lnTo>
                      <a:pt x="48580" y="894974"/>
                    </a:lnTo>
                    <a:lnTo>
                      <a:pt x="47881" y="897546"/>
                    </a:lnTo>
                    <a:lnTo>
                      <a:pt x="46700" y="899880"/>
                    </a:lnTo>
                    <a:lnTo>
                      <a:pt x="45303" y="901987"/>
                    </a:lnTo>
                    <a:lnTo>
                      <a:pt x="44363" y="904324"/>
                    </a:lnTo>
                    <a:lnTo>
                      <a:pt x="43665" y="906896"/>
                    </a:lnTo>
                    <a:lnTo>
                      <a:pt x="43195" y="909938"/>
                    </a:lnTo>
                    <a:lnTo>
                      <a:pt x="42496" y="912740"/>
                    </a:lnTo>
                    <a:lnTo>
                      <a:pt x="42027" y="915781"/>
                    </a:lnTo>
                    <a:lnTo>
                      <a:pt x="42027" y="919052"/>
                    </a:lnTo>
                    <a:lnTo>
                      <a:pt x="41798" y="922093"/>
                    </a:lnTo>
                    <a:lnTo>
                      <a:pt x="41099" y="924900"/>
                    </a:lnTo>
                    <a:lnTo>
                      <a:pt x="40388" y="927471"/>
                    </a:lnTo>
                    <a:lnTo>
                      <a:pt x="39220" y="929808"/>
                    </a:lnTo>
                    <a:lnTo>
                      <a:pt x="37823" y="931915"/>
                    </a:lnTo>
                    <a:lnTo>
                      <a:pt x="36655" y="934252"/>
                    </a:lnTo>
                    <a:lnTo>
                      <a:pt x="35245" y="936355"/>
                    </a:lnTo>
                    <a:lnTo>
                      <a:pt x="34076" y="938227"/>
                    </a:lnTo>
                    <a:lnTo>
                      <a:pt x="32209" y="939865"/>
                    </a:lnTo>
                    <a:lnTo>
                      <a:pt x="30571" y="941498"/>
                    </a:lnTo>
                    <a:lnTo>
                      <a:pt x="29403" y="943836"/>
                    </a:lnTo>
                    <a:lnTo>
                      <a:pt x="28463" y="946177"/>
                    </a:lnTo>
                    <a:lnTo>
                      <a:pt x="27536" y="948980"/>
                    </a:lnTo>
                    <a:lnTo>
                      <a:pt x="26596" y="951318"/>
                    </a:lnTo>
                    <a:lnTo>
                      <a:pt x="25428" y="953659"/>
                    </a:lnTo>
                    <a:lnTo>
                      <a:pt x="24729" y="956462"/>
                    </a:lnTo>
                    <a:lnTo>
                      <a:pt x="24259" y="959036"/>
                    </a:lnTo>
                    <a:lnTo>
                      <a:pt x="23091" y="961374"/>
                    </a:lnTo>
                    <a:lnTo>
                      <a:pt x="22392" y="964181"/>
                    </a:lnTo>
                    <a:lnTo>
                      <a:pt x="21224" y="966515"/>
                    </a:lnTo>
                    <a:lnTo>
                      <a:pt x="20284" y="968855"/>
                    </a:lnTo>
                    <a:lnTo>
                      <a:pt x="19116" y="971192"/>
                    </a:lnTo>
                    <a:lnTo>
                      <a:pt x="18417" y="973764"/>
                    </a:lnTo>
                    <a:lnTo>
                      <a:pt x="17477" y="976102"/>
                    </a:lnTo>
                    <a:lnTo>
                      <a:pt x="16080" y="978208"/>
                    </a:lnTo>
                    <a:lnTo>
                      <a:pt x="14201" y="979842"/>
                    </a:lnTo>
                    <a:lnTo>
                      <a:pt x="12804" y="981945"/>
                    </a:lnTo>
                    <a:lnTo>
                      <a:pt x="11166" y="983582"/>
                    </a:lnTo>
                    <a:lnTo>
                      <a:pt x="9299" y="985221"/>
                    </a:lnTo>
                    <a:lnTo>
                      <a:pt x="7190" y="986624"/>
                    </a:lnTo>
                    <a:lnTo>
                      <a:pt x="5793" y="988492"/>
                    </a:lnTo>
                    <a:lnTo>
                      <a:pt x="4155" y="990129"/>
                    </a:lnTo>
                    <a:lnTo>
                      <a:pt x="2746" y="992467"/>
                    </a:lnTo>
                    <a:lnTo>
                      <a:pt x="1577" y="994804"/>
                    </a:lnTo>
                    <a:lnTo>
                      <a:pt x="650" y="997145"/>
                    </a:lnTo>
                    <a:lnTo>
                      <a:pt x="180" y="1000186"/>
                    </a:lnTo>
                    <a:lnTo>
                      <a:pt x="180" y="1003692"/>
                    </a:lnTo>
                    <a:lnTo>
                      <a:pt x="180" y="1006964"/>
                    </a:lnTo>
                    <a:lnTo>
                      <a:pt x="879" y="1009770"/>
                    </a:lnTo>
                    <a:lnTo>
                      <a:pt x="879" y="1010005"/>
                    </a:lnTo>
                    <a:lnTo>
                      <a:pt x="891" y="1010142"/>
                    </a:lnTo>
                    <a:lnTo>
                      <a:pt x="1107" y="1012810"/>
                    </a:lnTo>
                    <a:lnTo>
                      <a:pt x="1349" y="1015848"/>
                    </a:lnTo>
                    <a:lnTo>
                      <a:pt x="2047" y="1018420"/>
                    </a:lnTo>
                    <a:lnTo>
                      <a:pt x="2212" y="1020487"/>
                    </a:lnTo>
                    <a:lnTo>
                      <a:pt x="164582" y="1009478"/>
                    </a:lnTo>
                    <a:lnTo>
                      <a:pt x="184559" y="1005015"/>
                    </a:lnTo>
                    <a:lnTo>
                      <a:pt x="189652" y="1002944"/>
                    </a:lnTo>
                    <a:lnTo>
                      <a:pt x="191823" y="1002126"/>
                    </a:lnTo>
                    <a:lnTo>
                      <a:pt x="196205" y="1000472"/>
                    </a:lnTo>
                    <a:lnTo>
                      <a:pt x="203266" y="997961"/>
                    </a:lnTo>
                    <a:lnTo>
                      <a:pt x="211140" y="994612"/>
                    </a:lnTo>
                    <a:lnTo>
                      <a:pt x="219141" y="991211"/>
                    </a:lnTo>
                    <a:lnTo>
                      <a:pt x="228425" y="986835"/>
                    </a:lnTo>
                    <a:lnTo>
                      <a:pt x="237226" y="982914"/>
                    </a:lnTo>
                    <a:lnTo>
                      <a:pt x="242826" y="980645"/>
                    </a:lnTo>
                    <a:lnTo>
                      <a:pt x="248427" y="978153"/>
                    </a:lnTo>
                    <a:lnTo>
                      <a:pt x="253507" y="975877"/>
                    </a:lnTo>
                    <a:lnTo>
                      <a:pt x="259679" y="973932"/>
                    </a:lnTo>
                    <a:lnTo>
                      <a:pt x="261838" y="972961"/>
                    </a:lnTo>
                    <a:lnTo>
                      <a:pt x="264213" y="971677"/>
                    </a:lnTo>
                    <a:lnTo>
                      <a:pt x="265979" y="970705"/>
                    </a:lnTo>
                    <a:lnTo>
                      <a:pt x="268595" y="969346"/>
                    </a:lnTo>
                    <a:lnTo>
                      <a:pt x="270284" y="968582"/>
                    </a:lnTo>
                    <a:lnTo>
                      <a:pt x="272887" y="967446"/>
                    </a:lnTo>
                    <a:lnTo>
                      <a:pt x="275542" y="966213"/>
                    </a:lnTo>
                    <a:lnTo>
                      <a:pt x="279187" y="964614"/>
                    </a:lnTo>
                    <a:lnTo>
                      <a:pt x="281752" y="963670"/>
                    </a:lnTo>
                    <a:lnTo>
                      <a:pt x="284241" y="962780"/>
                    </a:lnTo>
                    <a:lnTo>
                      <a:pt x="285867" y="962279"/>
                    </a:lnTo>
                    <a:lnTo>
                      <a:pt x="287657" y="961817"/>
                    </a:lnTo>
                    <a:lnTo>
                      <a:pt x="289397" y="961567"/>
                    </a:lnTo>
                    <a:lnTo>
                      <a:pt x="291607" y="961429"/>
                    </a:lnTo>
                    <a:lnTo>
                      <a:pt x="294719" y="961288"/>
                    </a:lnTo>
                    <a:lnTo>
                      <a:pt x="296827" y="961265"/>
                    </a:lnTo>
                    <a:lnTo>
                      <a:pt x="298859" y="961229"/>
                    </a:lnTo>
                    <a:lnTo>
                      <a:pt x="300789" y="961027"/>
                    </a:lnTo>
                    <a:lnTo>
                      <a:pt x="302466" y="960641"/>
                    </a:lnTo>
                    <a:lnTo>
                      <a:pt x="304688" y="960485"/>
                    </a:lnTo>
                    <a:lnTo>
                      <a:pt x="306377" y="960716"/>
                    </a:lnTo>
                    <a:lnTo>
                      <a:pt x="308460" y="961105"/>
                    </a:lnTo>
                    <a:lnTo>
                      <a:pt x="310797" y="962135"/>
                    </a:lnTo>
                    <a:lnTo>
                      <a:pt x="312943" y="963057"/>
                    </a:lnTo>
                    <a:lnTo>
                      <a:pt x="315115" y="963746"/>
                    </a:lnTo>
                    <a:lnTo>
                      <a:pt x="316702" y="963715"/>
                    </a:lnTo>
                    <a:lnTo>
                      <a:pt x="318315" y="963261"/>
                    </a:lnTo>
                    <a:lnTo>
                      <a:pt x="319992" y="962315"/>
                    </a:lnTo>
                    <a:lnTo>
                      <a:pt x="321579" y="961050"/>
                    </a:lnTo>
                    <a:lnTo>
                      <a:pt x="322379" y="960132"/>
                    </a:lnTo>
                    <a:lnTo>
                      <a:pt x="323992" y="961458"/>
                    </a:lnTo>
                    <a:lnTo>
                      <a:pt x="324424" y="961622"/>
                    </a:lnTo>
                    <a:lnTo>
                      <a:pt x="327739" y="961916"/>
                    </a:lnTo>
                    <a:lnTo>
                      <a:pt x="331854" y="965252"/>
                    </a:lnTo>
                    <a:lnTo>
                      <a:pt x="334343" y="964296"/>
                    </a:lnTo>
                    <a:lnTo>
                      <a:pt x="336451" y="965230"/>
                    </a:lnTo>
                    <a:lnTo>
                      <a:pt x="337911" y="965076"/>
                    </a:lnTo>
                    <a:lnTo>
                      <a:pt x="343411" y="967610"/>
                    </a:lnTo>
                    <a:lnTo>
                      <a:pt x="351272" y="975539"/>
                    </a:lnTo>
                    <a:lnTo>
                      <a:pt x="354904" y="976827"/>
                    </a:lnTo>
                    <a:lnTo>
                      <a:pt x="361165" y="976602"/>
                    </a:lnTo>
                    <a:lnTo>
                      <a:pt x="361584" y="976352"/>
                    </a:lnTo>
                    <a:lnTo>
                      <a:pt x="362422" y="975823"/>
                    </a:lnTo>
                    <a:lnTo>
                      <a:pt x="363146" y="975581"/>
                    </a:lnTo>
                    <a:lnTo>
                      <a:pt x="363654" y="975386"/>
                    </a:lnTo>
                    <a:lnTo>
                      <a:pt x="364277" y="975279"/>
                    </a:lnTo>
                    <a:lnTo>
                      <a:pt x="366296" y="974827"/>
                    </a:lnTo>
                    <a:lnTo>
                      <a:pt x="372176" y="974069"/>
                    </a:lnTo>
                    <a:lnTo>
                      <a:pt x="374957" y="971282"/>
                    </a:lnTo>
                    <a:lnTo>
                      <a:pt x="375796" y="971196"/>
                    </a:lnTo>
                    <a:lnTo>
                      <a:pt x="378031" y="972525"/>
                    </a:lnTo>
                    <a:lnTo>
                      <a:pt x="380787" y="976493"/>
                    </a:lnTo>
                    <a:lnTo>
                      <a:pt x="379898" y="981384"/>
                    </a:lnTo>
                    <a:lnTo>
                      <a:pt x="381434" y="986665"/>
                    </a:lnTo>
                    <a:lnTo>
                      <a:pt x="383047" y="987522"/>
                    </a:lnTo>
                    <a:lnTo>
                      <a:pt x="385054" y="987860"/>
                    </a:lnTo>
                    <a:lnTo>
                      <a:pt x="386133" y="987822"/>
                    </a:lnTo>
                    <a:lnTo>
                      <a:pt x="390744" y="986900"/>
                    </a:lnTo>
                    <a:lnTo>
                      <a:pt x="393576" y="987824"/>
                    </a:lnTo>
                    <a:lnTo>
                      <a:pt x="395074" y="986084"/>
                    </a:lnTo>
                    <a:lnTo>
                      <a:pt x="399240" y="986013"/>
                    </a:lnTo>
                    <a:lnTo>
                      <a:pt x="400903" y="985047"/>
                    </a:lnTo>
                    <a:lnTo>
                      <a:pt x="404091" y="989089"/>
                    </a:lnTo>
                    <a:lnTo>
                      <a:pt x="403647" y="992444"/>
                    </a:lnTo>
                    <a:lnTo>
                      <a:pt x="405082" y="993568"/>
                    </a:lnTo>
                    <a:lnTo>
                      <a:pt x="406111" y="993495"/>
                    </a:lnTo>
                    <a:lnTo>
                      <a:pt x="409222" y="994195"/>
                    </a:lnTo>
                    <a:lnTo>
                      <a:pt x="413337" y="997825"/>
                    </a:lnTo>
                    <a:lnTo>
                      <a:pt x="416245" y="998436"/>
                    </a:lnTo>
                    <a:lnTo>
                      <a:pt x="416778" y="998067"/>
                    </a:lnTo>
                    <a:lnTo>
                      <a:pt x="418303" y="997451"/>
                    </a:lnTo>
                    <a:lnTo>
                      <a:pt x="420385" y="996491"/>
                    </a:lnTo>
                    <a:lnTo>
                      <a:pt x="422836" y="995531"/>
                    </a:lnTo>
                    <a:lnTo>
                      <a:pt x="424830" y="994657"/>
                    </a:lnTo>
                    <a:lnTo>
                      <a:pt x="426977" y="993841"/>
                    </a:lnTo>
                    <a:lnTo>
                      <a:pt x="428615" y="993041"/>
                    </a:lnTo>
                    <a:lnTo>
                      <a:pt x="429682" y="991883"/>
                    </a:lnTo>
                    <a:lnTo>
                      <a:pt x="430406" y="991087"/>
                    </a:lnTo>
                    <a:lnTo>
                      <a:pt x="431345" y="990550"/>
                    </a:lnTo>
                    <a:lnTo>
                      <a:pt x="432145" y="990467"/>
                    </a:lnTo>
                    <a:lnTo>
                      <a:pt x="432971" y="990734"/>
                    </a:lnTo>
                    <a:lnTo>
                      <a:pt x="434241" y="991337"/>
                    </a:lnTo>
                    <a:lnTo>
                      <a:pt x="435752" y="991986"/>
                    </a:lnTo>
                    <a:lnTo>
                      <a:pt x="436070" y="992544"/>
                    </a:lnTo>
                    <a:lnTo>
                      <a:pt x="436413" y="993665"/>
                    </a:lnTo>
                    <a:lnTo>
                      <a:pt x="436819" y="995190"/>
                    </a:lnTo>
                    <a:lnTo>
                      <a:pt x="437391" y="995148"/>
                    </a:lnTo>
                    <a:lnTo>
                      <a:pt x="438457" y="995103"/>
                    </a:lnTo>
                    <a:lnTo>
                      <a:pt x="439778" y="995084"/>
                    </a:lnTo>
                    <a:lnTo>
                      <a:pt x="441378" y="995035"/>
                    </a:lnTo>
                    <a:lnTo>
                      <a:pt x="442953" y="995155"/>
                    </a:lnTo>
                    <a:lnTo>
                      <a:pt x="443918" y="995293"/>
                    </a:lnTo>
                    <a:lnTo>
                      <a:pt x="445315" y="995334"/>
                    </a:lnTo>
                    <a:lnTo>
                      <a:pt x="446420" y="994968"/>
                    </a:lnTo>
                    <a:lnTo>
                      <a:pt x="447043" y="994993"/>
                    </a:lnTo>
                    <a:lnTo>
                      <a:pt x="448694" y="995247"/>
                    </a:lnTo>
                    <a:lnTo>
                      <a:pt x="449887" y="995531"/>
                    </a:lnTo>
                    <a:lnTo>
                      <a:pt x="450561" y="996375"/>
                    </a:lnTo>
                    <a:lnTo>
                      <a:pt x="451284" y="997678"/>
                    </a:lnTo>
                    <a:lnTo>
                      <a:pt x="451907" y="998834"/>
                    </a:lnTo>
                    <a:lnTo>
                      <a:pt x="452770" y="1000086"/>
                    </a:lnTo>
                    <a:lnTo>
                      <a:pt x="453583" y="1001416"/>
                    </a:lnTo>
                    <a:lnTo>
                      <a:pt x="453901" y="1002071"/>
                    </a:lnTo>
                    <a:lnTo>
                      <a:pt x="453850" y="1002603"/>
                    </a:lnTo>
                    <a:lnTo>
                      <a:pt x="453761" y="1003744"/>
                    </a:lnTo>
                    <a:lnTo>
                      <a:pt x="453888" y="1004187"/>
                    </a:lnTo>
                    <a:lnTo>
                      <a:pt x="454117" y="1005374"/>
                    </a:lnTo>
                    <a:lnTo>
                      <a:pt x="454498" y="1005818"/>
                    </a:lnTo>
                    <a:lnTo>
                      <a:pt x="454701" y="1007131"/>
                    </a:lnTo>
                    <a:lnTo>
                      <a:pt x="454548" y="1007876"/>
                    </a:lnTo>
                    <a:lnTo>
                      <a:pt x="455056" y="1008913"/>
                    </a:lnTo>
                    <a:lnTo>
                      <a:pt x="455818" y="1009898"/>
                    </a:lnTo>
                    <a:lnTo>
                      <a:pt x="456149" y="1010797"/>
                    </a:lnTo>
                    <a:lnTo>
                      <a:pt x="456364" y="1011898"/>
                    </a:lnTo>
                    <a:lnTo>
                      <a:pt x="456428" y="1012952"/>
                    </a:lnTo>
                    <a:lnTo>
                      <a:pt x="456377" y="1014422"/>
                    </a:lnTo>
                    <a:lnTo>
                      <a:pt x="456656" y="1015068"/>
                    </a:lnTo>
                    <a:lnTo>
                      <a:pt x="457901" y="1015755"/>
                    </a:lnTo>
                    <a:lnTo>
                      <a:pt x="458790" y="1016166"/>
                    </a:lnTo>
                    <a:lnTo>
                      <a:pt x="459654" y="1016764"/>
                    </a:lnTo>
                    <a:lnTo>
                      <a:pt x="460403" y="1017157"/>
                    </a:lnTo>
                    <a:lnTo>
                      <a:pt x="461025" y="1017550"/>
                    </a:lnTo>
                    <a:lnTo>
                      <a:pt x="461571" y="1018298"/>
                    </a:lnTo>
                    <a:lnTo>
                      <a:pt x="462257" y="1019101"/>
                    </a:lnTo>
                    <a:lnTo>
                      <a:pt x="463019" y="1019544"/>
                    </a:lnTo>
                    <a:lnTo>
                      <a:pt x="463667" y="1020023"/>
                    </a:lnTo>
                    <a:lnTo>
                      <a:pt x="464289" y="1021281"/>
                    </a:lnTo>
                    <a:lnTo>
                      <a:pt x="464594" y="1022025"/>
                    </a:lnTo>
                    <a:lnTo>
                      <a:pt x="465305" y="1023065"/>
                    </a:lnTo>
                    <a:lnTo>
                      <a:pt x="465762" y="1023685"/>
                    </a:lnTo>
                    <a:lnTo>
                      <a:pt x="466486" y="1024087"/>
                    </a:lnTo>
                    <a:lnTo>
                      <a:pt x="467439" y="1024059"/>
                    </a:lnTo>
                    <a:lnTo>
                      <a:pt x="468125" y="1023208"/>
                    </a:lnTo>
                    <a:lnTo>
                      <a:pt x="469026" y="1022815"/>
                    </a:lnTo>
                    <a:lnTo>
                      <a:pt x="470588" y="1023927"/>
                    </a:lnTo>
                    <a:lnTo>
                      <a:pt x="472290" y="1024494"/>
                    </a:lnTo>
                    <a:lnTo>
                      <a:pt x="473332" y="1025330"/>
                    </a:lnTo>
                    <a:lnTo>
                      <a:pt x="474183" y="1025859"/>
                    </a:lnTo>
                    <a:lnTo>
                      <a:pt x="475224" y="1026332"/>
                    </a:lnTo>
                    <a:lnTo>
                      <a:pt x="475732" y="1026662"/>
                    </a:lnTo>
                    <a:lnTo>
                      <a:pt x="476583" y="1027516"/>
                    </a:lnTo>
                    <a:lnTo>
                      <a:pt x="477523" y="1028303"/>
                    </a:lnTo>
                    <a:lnTo>
                      <a:pt x="478043" y="1028984"/>
                    </a:lnTo>
                    <a:lnTo>
                      <a:pt x="478653" y="1029835"/>
                    </a:lnTo>
                    <a:lnTo>
                      <a:pt x="478843" y="1030461"/>
                    </a:lnTo>
                    <a:lnTo>
                      <a:pt x="479085" y="1030919"/>
                    </a:lnTo>
                    <a:lnTo>
                      <a:pt x="479910" y="1031093"/>
                    </a:lnTo>
                    <a:lnTo>
                      <a:pt x="480888" y="1030743"/>
                    </a:lnTo>
                    <a:lnTo>
                      <a:pt x="481752" y="1030291"/>
                    </a:lnTo>
                    <a:lnTo>
                      <a:pt x="482628" y="1030663"/>
                    </a:lnTo>
                    <a:lnTo>
                      <a:pt x="483428" y="1031301"/>
                    </a:lnTo>
                    <a:lnTo>
                      <a:pt x="484597" y="1031764"/>
                    </a:lnTo>
                    <a:lnTo>
                      <a:pt x="485752" y="1032024"/>
                    </a:lnTo>
                    <a:lnTo>
                      <a:pt x="487073" y="1032047"/>
                    </a:lnTo>
                    <a:lnTo>
                      <a:pt x="488495" y="1031585"/>
                    </a:lnTo>
                    <a:lnTo>
                      <a:pt x="489791" y="1031507"/>
                    </a:lnTo>
                    <a:lnTo>
                      <a:pt x="491048" y="1031921"/>
                    </a:lnTo>
                    <a:lnTo>
                      <a:pt x="492039" y="1032451"/>
                    </a:lnTo>
                    <a:lnTo>
                      <a:pt x="492534" y="1032827"/>
                    </a:lnTo>
                    <a:lnTo>
                      <a:pt x="492877" y="1033106"/>
                    </a:lnTo>
                    <a:lnTo>
                      <a:pt x="493728" y="1033800"/>
                    </a:lnTo>
                    <a:lnTo>
                      <a:pt x="493448" y="1035254"/>
                    </a:lnTo>
                    <a:lnTo>
                      <a:pt x="493360" y="1036066"/>
                    </a:lnTo>
                    <a:lnTo>
                      <a:pt x="493055" y="1037726"/>
                    </a:lnTo>
                    <a:lnTo>
                      <a:pt x="492585" y="1038873"/>
                    </a:lnTo>
                    <a:lnTo>
                      <a:pt x="492166" y="1039887"/>
                    </a:lnTo>
                    <a:lnTo>
                      <a:pt x="491810" y="1040918"/>
                    </a:lnTo>
                    <a:lnTo>
                      <a:pt x="491912" y="1041952"/>
                    </a:lnTo>
                    <a:lnTo>
                      <a:pt x="491696" y="1042832"/>
                    </a:lnTo>
                    <a:lnTo>
                      <a:pt x="491518" y="1043727"/>
                    </a:lnTo>
                    <a:lnTo>
                      <a:pt x="491505" y="1044473"/>
                    </a:lnTo>
                    <a:lnTo>
                      <a:pt x="491480" y="1045236"/>
                    </a:lnTo>
                    <a:lnTo>
                      <a:pt x="491404" y="1045920"/>
                    </a:lnTo>
                    <a:lnTo>
                      <a:pt x="491709" y="1046832"/>
                    </a:lnTo>
                    <a:lnTo>
                      <a:pt x="491772" y="1047856"/>
                    </a:lnTo>
                    <a:lnTo>
                      <a:pt x="491683" y="1048389"/>
                    </a:lnTo>
                    <a:lnTo>
                      <a:pt x="491709" y="1050312"/>
                    </a:lnTo>
                    <a:lnTo>
                      <a:pt x="491810" y="1050923"/>
                    </a:lnTo>
                    <a:lnTo>
                      <a:pt x="492547" y="1051545"/>
                    </a:lnTo>
                    <a:lnTo>
                      <a:pt x="492902" y="1052213"/>
                    </a:lnTo>
                    <a:lnTo>
                      <a:pt x="493817" y="1054034"/>
                    </a:lnTo>
                    <a:lnTo>
                      <a:pt x="494045" y="1054692"/>
                    </a:lnTo>
                    <a:lnTo>
                      <a:pt x="494058" y="1055989"/>
                    </a:lnTo>
                    <a:lnTo>
                      <a:pt x="493931" y="1056947"/>
                    </a:lnTo>
                    <a:lnTo>
                      <a:pt x="494020" y="1057806"/>
                    </a:lnTo>
                    <a:lnTo>
                      <a:pt x="494122" y="1058513"/>
                    </a:lnTo>
                    <a:lnTo>
                      <a:pt x="494299" y="1059181"/>
                    </a:lnTo>
                    <a:lnTo>
                      <a:pt x="494769" y="1059473"/>
                    </a:lnTo>
                    <a:lnTo>
                      <a:pt x="495620" y="1059592"/>
                    </a:lnTo>
                    <a:lnTo>
                      <a:pt x="496547" y="1059544"/>
                    </a:lnTo>
                    <a:lnTo>
                      <a:pt x="496966" y="1060105"/>
                    </a:lnTo>
                    <a:lnTo>
                      <a:pt x="499621" y="1062366"/>
                    </a:lnTo>
                    <a:lnTo>
                      <a:pt x="500141" y="1063307"/>
                    </a:lnTo>
                    <a:lnTo>
                      <a:pt x="500434" y="1064315"/>
                    </a:lnTo>
                    <a:lnTo>
                      <a:pt x="501195" y="1065555"/>
                    </a:lnTo>
                    <a:lnTo>
                      <a:pt x="501869" y="1066087"/>
                    </a:lnTo>
                    <a:lnTo>
                      <a:pt x="502707" y="1066293"/>
                    </a:lnTo>
                    <a:lnTo>
                      <a:pt x="503202" y="1066389"/>
                    </a:lnTo>
                    <a:lnTo>
                      <a:pt x="503862" y="1066980"/>
                    </a:lnTo>
                    <a:lnTo>
                      <a:pt x="504663" y="1067526"/>
                    </a:lnTo>
                    <a:lnTo>
                      <a:pt x="505247" y="1067761"/>
                    </a:lnTo>
                    <a:lnTo>
                      <a:pt x="505958" y="1067789"/>
                    </a:lnTo>
                    <a:lnTo>
                      <a:pt x="506847" y="1067754"/>
                    </a:lnTo>
                    <a:lnTo>
                      <a:pt x="507914" y="1067532"/>
                    </a:lnTo>
                    <a:lnTo>
                      <a:pt x="508854" y="1067137"/>
                    </a:lnTo>
                    <a:lnTo>
                      <a:pt x="509768" y="1066607"/>
                    </a:lnTo>
                    <a:lnTo>
                      <a:pt x="510174" y="1066387"/>
                    </a:lnTo>
                    <a:lnTo>
                      <a:pt x="510936" y="1066505"/>
                    </a:lnTo>
                    <a:lnTo>
                      <a:pt x="511571" y="1066729"/>
                    </a:lnTo>
                    <a:lnTo>
                      <a:pt x="512448" y="1067272"/>
                    </a:lnTo>
                    <a:lnTo>
                      <a:pt x="513235" y="1068116"/>
                    </a:lnTo>
                    <a:lnTo>
                      <a:pt x="513248" y="1068862"/>
                    </a:lnTo>
                    <a:lnTo>
                      <a:pt x="512892" y="1069433"/>
                    </a:lnTo>
                    <a:lnTo>
                      <a:pt x="512575" y="1069847"/>
                    </a:lnTo>
                    <a:lnTo>
                      <a:pt x="512105" y="1070194"/>
                    </a:lnTo>
                    <a:lnTo>
                      <a:pt x="509603" y="1071484"/>
                    </a:lnTo>
                    <a:lnTo>
                      <a:pt x="509666" y="1071988"/>
                    </a:lnTo>
                    <a:lnTo>
                      <a:pt x="511584" y="1076092"/>
                    </a:lnTo>
                    <a:lnTo>
                      <a:pt x="509425" y="1078323"/>
                    </a:lnTo>
                    <a:lnTo>
                      <a:pt x="509412" y="1078882"/>
                    </a:lnTo>
                    <a:lnTo>
                      <a:pt x="509425" y="1079396"/>
                    </a:lnTo>
                    <a:lnTo>
                      <a:pt x="509108" y="1080103"/>
                    </a:lnTo>
                    <a:lnTo>
                      <a:pt x="508231" y="1082588"/>
                    </a:lnTo>
                    <a:lnTo>
                      <a:pt x="510708" y="1085359"/>
                    </a:lnTo>
                    <a:lnTo>
                      <a:pt x="509019" y="1087076"/>
                    </a:lnTo>
                    <a:lnTo>
                      <a:pt x="509298" y="1089167"/>
                    </a:lnTo>
                    <a:lnTo>
                      <a:pt x="514480" y="1093581"/>
                    </a:lnTo>
                    <a:lnTo>
                      <a:pt x="515559" y="1094715"/>
                    </a:lnTo>
                    <a:lnTo>
                      <a:pt x="516067" y="1095491"/>
                    </a:lnTo>
                    <a:lnTo>
                      <a:pt x="516512" y="1096371"/>
                    </a:lnTo>
                    <a:lnTo>
                      <a:pt x="516804" y="1097241"/>
                    </a:lnTo>
                    <a:lnTo>
                      <a:pt x="516918" y="1097697"/>
                    </a:lnTo>
                    <a:lnTo>
                      <a:pt x="517477" y="1098481"/>
                    </a:lnTo>
                    <a:lnTo>
                      <a:pt x="518518" y="1098786"/>
                    </a:lnTo>
                    <a:lnTo>
                      <a:pt x="519674" y="1099078"/>
                    </a:lnTo>
                    <a:lnTo>
                      <a:pt x="520919" y="1099342"/>
                    </a:lnTo>
                    <a:lnTo>
                      <a:pt x="522366" y="1099441"/>
                    </a:lnTo>
                    <a:lnTo>
                      <a:pt x="523446" y="1099262"/>
                    </a:lnTo>
                    <a:lnTo>
                      <a:pt x="524462" y="1099107"/>
                    </a:lnTo>
                    <a:lnTo>
                      <a:pt x="525262" y="1098686"/>
                    </a:lnTo>
                    <a:lnTo>
                      <a:pt x="525719" y="1098144"/>
                    </a:lnTo>
                    <a:lnTo>
                      <a:pt x="526024" y="1097409"/>
                    </a:lnTo>
                    <a:lnTo>
                      <a:pt x="526253" y="1095999"/>
                    </a:lnTo>
                    <a:lnTo>
                      <a:pt x="526532" y="1095360"/>
                    </a:lnTo>
                    <a:lnTo>
                      <a:pt x="526938" y="1094673"/>
                    </a:lnTo>
                    <a:lnTo>
                      <a:pt x="527599" y="1094791"/>
                    </a:lnTo>
                    <a:lnTo>
                      <a:pt x="528221" y="1095199"/>
                    </a:lnTo>
                    <a:lnTo>
                      <a:pt x="529135" y="1095016"/>
                    </a:lnTo>
                    <a:lnTo>
                      <a:pt x="529732" y="1094709"/>
                    </a:lnTo>
                    <a:lnTo>
                      <a:pt x="530380" y="1094236"/>
                    </a:lnTo>
                    <a:lnTo>
                      <a:pt x="531168" y="1094095"/>
                    </a:lnTo>
                    <a:lnTo>
                      <a:pt x="531942" y="1093989"/>
                    </a:lnTo>
                    <a:lnTo>
                      <a:pt x="532971" y="1093886"/>
                    </a:lnTo>
                    <a:lnTo>
                      <a:pt x="534343" y="1093822"/>
                    </a:lnTo>
                    <a:lnTo>
                      <a:pt x="535435" y="1093312"/>
                    </a:lnTo>
                    <a:lnTo>
                      <a:pt x="535841" y="1091658"/>
                    </a:lnTo>
                    <a:lnTo>
                      <a:pt x="536260" y="1089587"/>
                    </a:lnTo>
                    <a:lnTo>
                      <a:pt x="536654" y="1088784"/>
                    </a:lnTo>
                    <a:lnTo>
                      <a:pt x="537162" y="1088576"/>
                    </a:lnTo>
                    <a:lnTo>
                      <a:pt x="538318" y="1088557"/>
                    </a:lnTo>
                    <a:lnTo>
                      <a:pt x="540007" y="1088319"/>
                    </a:lnTo>
                    <a:lnTo>
                      <a:pt x="541035" y="1088110"/>
                    </a:lnTo>
                    <a:lnTo>
                      <a:pt x="541607" y="1087192"/>
                    </a:lnTo>
                    <a:lnTo>
                      <a:pt x="541734" y="1085769"/>
                    </a:lnTo>
                    <a:lnTo>
                      <a:pt x="542229" y="1085461"/>
                    </a:lnTo>
                    <a:lnTo>
                      <a:pt x="542839" y="1085134"/>
                    </a:lnTo>
                    <a:lnTo>
                      <a:pt x="543728" y="1084466"/>
                    </a:lnTo>
                    <a:lnTo>
                      <a:pt x="544452" y="1084296"/>
                    </a:lnTo>
                    <a:lnTo>
                      <a:pt x="546217" y="1084405"/>
                    </a:lnTo>
                    <a:lnTo>
                      <a:pt x="546877" y="1084447"/>
                    </a:lnTo>
                    <a:lnTo>
                      <a:pt x="547665" y="1083807"/>
                    </a:lnTo>
                    <a:lnTo>
                      <a:pt x="548846" y="1083181"/>
                    </a:lnTo>
                    <a:lnTo>
                      <a:pt x="549557" y="1082924"/>
                    </a:lnTo>
                    <a:lnTo>
                      <a:pt x="550789" y="1081823"/>
                    </a:lnTo>
                    <a:lnTo>
                      <a:pt x="551881" y="1080703"/>
                    </a:lnTo>
                    <a:lnTo>
                      <a:pt x="552427" y="1080539"/>
                    </a:lnTo>
                    <a:lnTo>
                      <a:pt x="553735" y="1081403"/>
                    </a:lnTo>
                    <a:lnTo>
                      <a:pt x="554345" y="1081657"/>
                    </a:lnTo>
                    <a:lnTo>
                      <a:pt x="555094" y="1082723"/>
                    </a:lnTo>
                    <a:lnTo>
                      <a:pt x="554802" y="1083660"/>
                    </a:lnTo>
                    <a:lnTo>
                      <a:pt x="555412" y="1084357"/>
                    </a:lnTo>
                    <a:lnTo>
                      <a:pt x="556326" y="1084658"/>
                    </a:lnTo>
                    <a:lnTo>
                      <a:pt x="557177" y="1084748"/>
                    </a:lnTo>
                    <a:lnTo>
                      <a:pt x="558053" y="1084761"/>
                    </a:lnTo>
                    <a:lnTo>
                      <a:pt x="558815" y="1084861"/>
                    </a:lnTo>
                    <a:lnTo>
                      <a:pt x="560492" y="1085384"/>
                    </a:lnTo>
                    <a:lnTo>
                      <a:pt x="561394" y="1085715"/>
                    </a:lnTo>
                    <a:lnTo>
                      <a:pt x="562943" y="1086213"/>
                    </a:lnTo>
                    <a:lnTo>
                      <a:pt x="564061" y="1086380"/>
                    </a:lnTo>
                    <a:lnTo>
                      <a:pt x="565229" y="1086816"/>
                    </a:lnTo>
                    <a:lnTo>
                      <a:pt x="566397" y="1087603"/>
                    </a:lnTo>
                    <a:lnTo>
                      <a:pt x="568036" y="1088797"/>
                    </a:lnTo>
                    <a:lnTo>
                      <a:pt x="569585" y="1089517"/>
                    </a:lnTo>
                    <a:lnTo>
                      <a:pt x="570017" y="1089925"/>
                    </a:lnTo>
                    <a:lnTo>
                      <a:pt x="569991" y="1090852"/>
                    </a:lnTo>
                    <a:lnTo>
                      <a:pt x="570093" y="1091539"/>
                    </a:lnTo>
                    <a:lnTo>
                      <a:pt x="570576" y="1091616"/>
                    </a:lnTo>
                    <a:lnTo>
                      <a:pt x="571795" y="1091870"/>
                    </a:lnTo>
                    <a:lnTo>
                      <a:pt x="573484" y="1092406"/>
                    </a:lnTo>
                    <a:lnTo>
                      <a:pt x="574221" y="1093472"/>
                    </a:lnTo>
                    <a:lnTo>
                      <a:pt x="574373" y="1094480"/>
                    </a:lnTo>
                    <a:lnTo>
                      <a:pt x="574868" y="1095331"/>
                    </a:lnTo>
                    <a:lnTo>
                      <a:pt x="575668" y="1096002"/>
                    </a:lnTo>
                    <a:lnTo>
                      <a:pt x="576672" y="1096699"/>
                    </a:lnTo>
                    <a:lnTo>
                      <a:pt x="577954" y="1097554"/>
                    </a:lnTo>
                    <a:lnTo>
                      <a:pt x="578272" y="1097980"/>
                    </a:lnTo>
                    <a:lnTo>
                      <a:pt x="578335" y="1098869"/>
                    </a:lnTo>
                    <a:lnTo>
                      <a:pt x="578678" y="1099781"/>
                    </a:lnTo>
                    <a:lnTo>
                      <a:pt x="579224" y="1100411"/>
                    </a:lnTo>
                    <a:lnTo>
                      <a:pt x="579783" y="1100536"/>
                    </a:lnTo>
                    <a:lnTo>
                      <a:pt x="580710" y="1100895"/>
                    </a:lnTo>
                    <a:lnTo>
                      <a:pt x="581485" y="1101480"/>
                    </a:lnTo>
                    <a:lnTo>
                      <a:pt x="581498" y="1102273"/>
                    </a:lnTo>
                    <a:lnTo>
                      <a:pt x="581752" y="1103317"/>
                    </a:lnTo>
                    <a:lnTo>
                      <a:pt x="581955" y="1104013"/>
                    </a:lnTo>
                    <a:lnTo>
                      <a:pt x="582323" y="1104588"/>
                    </a:lnTo>
                    <a:lnTo>
                      <a:pt x="583249" y="1105313"/>
                    </a:lnTo>
                    <a:lnTo>
                      <a:pt x="583984" y="1105423"/>
                    </a:lnTo>
                    <a:lnTo>
                      <a:pt x="584781" y="1105288"/>
                    </a:lnTo>
                    <a:close/>
                  </a:path>
                </a:pathLst>
              </a:custGeom>
              <a:solidFill>
                <a:srgbClr val="ABFFD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D668D04A-DECC-8646-63D2-86090C0B6EC2}"/>
              </a:ext>
            </a:extLst>
          </p:cNvPr>
          <p:cNvSpPr txBox="1"/>
          <p:nvPr/>
        </p:nvSpPr>
        <p:spPr>
          <a:xfrm>
            <a:off x="6489165" y="1733663"/>
            <a:ext cx="1052416" cy="126136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err="1">
                <a:latin typeface="Source Sans Pro" panose="020B0503030403020204" pitchFamily="34" charset="0"/>
                <a:ea typeface="Source Sans Pro" panose="020B0503030403020204" pitchFamily="34" charset="0"/>
              </a:rPr>
              <a:t>Ratanak</a:t>
            </a:r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Kiri</a:t>
            </a: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43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F8A5421-9323-A745-9033-6B0858E056E5}"/>
              </a:ext>
            </a:extLst>
          </p:cNvPr>
          <p:cNvSpPr txBox="1"/>
          <p:nvPr/>
        </p:nvSpPr>
        <p:spPr>
          <a:xfrm>
            <a:off x="5259004" y="1983233"/>
            <a:ext cx="1400032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Stung </a:t>
            </a:r>
            <a:r>
              <a:rPr lang="en-US" sz="1800" err="1">
                <a:latin typeface="Source Sans Pro" panose="020B0503030403020204" pitchFamily="34" charset="0"/>
                <a:ea typeface="Source Sans Pro" panose="020B0503030403020204" pitchFamily="34" charset="0"/>
              </a:rPr>
              <a:t>Treng</a:t>
            </a:r>
            <a:endParaRPr lang="en-US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20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7FC13D1-752F-56B6-5609-2A21E3445535}"/>
              </a:ext>
            </a:extLst>
          </p:cNvPr>
          <p:cNvSpPr txBox="1"/>
          <p:nvPr/>
        </p:nvSpPr>
        <p:spPr>
          <a:xfrm>
            <a:off x="4069904" y="1720810"/>
            <a:ext cx="1400032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Preah </a:t>
            </a:r>
            <a:r>
              <a:rPr lang="en-US" sz="1800" err="1">
                <a:latin typeface="Source Sans Pro" panose="020B0503030403020204" pitchFamily="34" charset="0"/>
                <a:ea typeface="Source Sans Pro" panose="020B0503030403020204" pitchFamily="34" charset="0"/>
              </a:rPr>
              <a:t>Vihear</a:t>
            </a:r>
            <a:endParaRPr lang="en-US" sz="180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36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C63EFC-51D8-5205-E29F-01514C838175}"/>
              </a:ext>
            </a:extLst>
          </p:cNvPr>
          <p:cNvSpPr txBox="1"/>
          <p:nvPr/>
        </p:nvSpPr>
        <p:spPr>
          <a:xfrm>
            <a:off x="2433665" y="1450748"/>
            <a:ext cx="1759649" cy="642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err="1">
                <a:latin typeface="Source Sans Pro" panose="020B0503030403020204" pitchFamily="34" charset="0"/>
                <a:ea typeface="Source Sans Pro" panose="020B0503030403020204" pitchFamily="34" charset="0"/>
              </a:rPr>
              <a:t>Otdar</a:t>
            </a:r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 Meanchey</a:t>
            </a: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22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BE6A571-B611-7C03-DEE0-82AB9841B25B}"/>
              </a:ext>
            </a:extLst>
          </p:cNvPr>
          <p:cNvSpPr txBox="1"/>
          <p:nvPr/>
        </p:nvSpPr>
        <p:spPr>
          <a:xfrm>
            <a:off x="1874215" y="1926167"/>
            <a:ext cx="1201074" cy="8865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Banteay </a:t>
            </a: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Meanchey</a:t>
            </a: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(17)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2DF423A-99C8-4EB4-85E6-B227F5AC86CF}"/>
              </a:ext>
            </a:extLst>
          </p:cNvPr>
          <p:cNvSpPr txBox="1"/>
          <p:nvPr/>
        </p:nvSpPr>
        <p:spPr>
          <a:xfrm>
            <a:off x="2883024" y="2275809"/>
            <a:ext cx="1400032" cy="7421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err="1">
                <a:latin typeface="Source Sans Pro" panose="020B0503030403020204" pitchFamily="34" charset="0"/>
                <a:ea typeface="Source Sans Pro" panose="020B0503030403020204" pitchFamily="34" charset="0"/>
              </a:rPr>
              <a:t>Siemreap</a:t>
            </a:r>
            <a:endParaRPr lang="en-US" sz="180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12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A54FE55-9EA8-7040-3CAE-58A0BC0B5A7A}"/>
              </a:ext>
            </a:extLst>
          </p:cNvPr>
          <p:cNvSpPr txBox="1"/>
          <p:nvPr/>
        </p:nvSpPr>
        <p:spPr>
          <a:xfrm>
            <a:off x="4069890" y="2994761"/>
            <a:ext cx="1400032" cy="8977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Kampong Thom</a:t>
            </a: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10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45E97A-7FD6-1663-C9EC-826AD8D437D1}"/>
              </a:ext>
            </a:extLst>
          </p:cNvPr>
          <p:cNvSpPr txBox="1"/>
          <p:nvPr/>
        </p:nvSpPr>
        <p:spPr>
          <a:xfrm>
            <a:off x="5499450" y="3007728"/>
            <a:ext cx="860051" cy="8977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err="1">
                <a:latin typeface="Source Sans Pro" panose="020B0503030403020204" pitchFamily="34" charset="0"/>
                <a:ea typeface="Source Sans Pro" panose="020B0503030403020204" pitchFamily="34" charset="0"/>
              </a:rPr>
              <a:t>Kratie</a:t>
            </a:r>
            <a:endParaRPr lang="en-US" sz="180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14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A089B96-6EB7-40E6-B695-CA14F03E510E}"/>
              </a:ext>
            </a:extLst>
          </p:cNvPr>
          <p:cNvSpPr txBox="1"/>
          <p:nvPr/>
        </p:nvSpPr>
        <p:spPr>
          <a:xfrm>
            <a:off x="6499788" y="3006104"/>
            <a:ext cx="1041793" cy="8977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800" err="1">
                <a:latin typeface="Source Sans Pro" panose="020B0503030403020204" pitchFamily="34" charset="0"/>
                <a:ea typeface="Source Sans Pro" panose="020B0503030403020204" pitchFamily="34" charset="0"/>
              </a:rPr>
              <a:t>Mondul</a:t>
            </a:r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 Kiri</a:t>
            </a: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41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4A38A1D-ED77-E4A3-DF60-1B2D80DD4252}"/>
              </a:ext>
            </a:extLst>
          </p:cNvPr>
          <p:cNvSpPr txBox="1"/>
          <p:nvPr/>
        </p:nvSpPr>
        <p:spPr>
          <a:xfrm>
            <a:off x="5143105" y="4158600"/>
            <a:ext cx="1936511" cy="67759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err="1">
                <a:latin typeface="Source Sans Pro" panose="020B0503030403020204" pitchFamily="34" charset="0"/>
                <a:ea typeface="Source Sans Pro" panose="020B0503030403020204" pitchFamily="34" charset="0"/>
              </a:rPr>
              <a:t>Tboung</a:t>
            </a:r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err="1">
                <a:latin typeface="Source Sans Pro" panose="020B0503030403020204" pitchFamily="34" charset="0"/>
                <a:ea typeface="Source Sans Pro" panose="020B0503030403020204" pitchFamily="34" charset="0"/>
              </a:rPr>
              <a:t>Khmum</a:t>
            </a:r>
            <a:endParaRPr lang="en-US" sz="180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18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D949BF7-3246-03FC-D71D-FF2B194A5867}"/>
              </a:ext>
            </a:extLst>
          </p:cNvPr>
          <p:cNvSpPr txBox="1"/>
          <p:nvPr/>
        </p:nvSpPr>
        <p:spPr>
          <a:xfrm>
            <a:off x="4520431" y="3875083"/>
            <a:ext cx="1118653" cy="73748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Kampong</a:t>
            </a: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 Cham</a:t>
            </a: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28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73A6417-5A8E-992C-44F0-86E234C17E10}"/>
              </a:ext>
            </a:extLst>
          </p:cNvPr>
          <p:cNvSpPr txBox="1"/>
          <p:nvPr/>
        </p:nvSpPr>
        <p:spPr>
          <a:xfrm>
            <a:off x="3541026" y="3710584"/>
            <a:ext cx="1116306" cy="8938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Kampong </a:t>
            </a:r>
          </a:p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Chhnang</a:t>
            </a:r>
          </a:p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36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4E58A3B-6C41-24E5-AFB9-0CC8E52DFFBF}"/>
              </a:ext>
            </a:extLst>
          </p:cNvPr>
          <p:cNvSpPr txBox="1"/>
          <p:nvPr/>
        </p:nvSpPr>
        <p:spPr>
          <a:xfrm>
            <a:off x="2450959" y="3610130"/>
            <a:ext cx="1116306" cy="62245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err="1">
                <a:latin typeface="Source Sans Pro" panose="020B0503030403020204" pitchFamily="34" charset="0"/>
                <a:ea typeface="Source Sans Pro" panose="020B0503030403020204" pitchFamily="34" charset="0"/>
              </a:rPr>
              <a:t>Pursat</a:t>
            </a:r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(18)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C62B939-790C-DB0F-0CF6-1E2C6F585ED4}"/>
              </a:ext>
            </a:extLst>
          </p:cNvPr>
          <p:cNvSpPr txBox="1"/>
          <p:nvPr/>
        </p:nvSpPr>
        <p:spPr>
          <a:xfrm>
            <a:off x="1897253" y="2793491"/>
            <a:ext cx="1448054" cy="62245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Battambang </a:t>
            </a:r>
          </a:p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28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6C6B6BA-7222-2A46-CA43-30A3DC2F40E5}"/>
              </a:ext>
            </a:extLst>
          </p:cNvPr>
          <p:cNvSpPr txBox="1"/>
          <p:nvPr/>
        </p:nvSpPr>
        <p:spPr>
          <a:xfrm>
            <a:off x="1418531" y="3071041"/>
            <a:ext cx="751089" cy="62245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err="1">
                <a:latin typeface="Source Sans Pro" panose="020B0503030403020204" pitchFamily="34" charset="0"/>
                <a:ea typeface="Source Sans Pro" panose="020B0503030403020204" pitchFamily="34" charset="0"/>
              </a:rPr>
              <a:t>Pailin</a:t>
            </a:r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23</a:t>
            </a:r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DB0E9556-57C4-FB9F-F4ED-4A86F430775C}"/>
              </a:ext>
            </a:extLst>
          </p:cNvPr>
          <p:cNvSpPr txBox="1">
            <a:spLocks/>
          </p:cNvSpPr>
          <p:nvPr/>
        </p:nvSpPr>
        <p:spPr>
          <a:xfrm>
            <a:off x="367769" y="77186"/>
            <a:ext cx="7886700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en-US"/>
              <a:t>Under-5 Mortality by Province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D135624-874F-7303-6186-F1323F30C5AA}"/>
              </a:ext>
            </a:extLst>
          </p:cNvPr>
          <p:cNvSpPr txBox="1"/>
          <p:nvPr/>
        </p:nvSpPr>
        <p:spPr>
          <a:xfrm>
            <a:off x="2474565" y="4410148"/>
            <a:ext cx="958822" cy="77988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Koh Kong </a:t>
            </a:r>
          </a:p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16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3A431F-66DE-56D0-6F8C-E197CA434994}"/>
              </a:ext>
            </a:extLst>
          </p:cNvPr>
          <p:cNvSpPr txBox="1"/>
          <p:nvPr/>
        </p:nvSpPr>
        <p:spPr>
          <a:xfrm>
            <a:off x="3263263" y="4535302"/>
            <a:ext cx="1153569" cy="92202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Kampong </a:t>
            </a:r>
            <a:r>
              <a:rPr lang="en-US" err="1">
                <a:latin typeface="Source Sans Pro" panose="020B0503030403020204" pitchFamily="34" charset="0"/>
                <a:ea typeface="Source Sans Pro" panose="020B0503030403020204" pitchFamily="34" charset="0"/>
              </a:rPr>
              <a:t>Speu</a:t>
            </a:r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20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3D1EBF7-3808-CC4B-C914-B34A82C02B00}"/>
              </a:ext>
            </a:extLst>
          </p:cNvPr>
          <p:cNvSpPr txBox="1"/>
          <p:nvPr/>
        </p:nvSpPr>
        <p:spPr>
          <a:xfrm>
            <a:off x="1594324" y="5522102"/>
            <a:ext cx="1142744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Preah </a:t>
            </a: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Sihanouk</a:t>
            </a: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15</a:t>
            </a:r>
          </a:p>
        </p:txBody>
      </p:sp>
      <p:cxnSp>
        <p:nvCxnSpPr>
          <p:cNvPr id="1028" name="Straight Connector 1027">
            <a:extLst>
              <a:ext uri="{FF2B5EF4-FFF2-40B4-BE49-F238E27FC236}">
                <a16:creationId xmlns:a16="http://schemas.microsoft.com/office/drawing/2014/main" id="{251E71C6-C5DE-756D-28C9-B37F00509337}"/>
              </a:ext>
            </a:extLst>
          </p:cNvPr>
          <p:cNvCxnSpPr>
            <a:cxnSpLocks/>
          </p:cNvCxnSpPr>
          <p:nvPr/>
        </p:nvCxnSpPr>
        <p:spPr>
          <a:xfrm flipV="1">
            <a:off x="2621280" y="5858949"/>
            <a:ext cx="620934" cy="2011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3" name="TextBox 1032">
            <a:extLst>
              <a:ext uri="{FF2B5EF4-FFF2-40B4-BE49-F238E27FC236}">
                <a16:creationId xmlns:a16="http://schemas.microsoft.com/office/drawing/2014/main" id="{3CD9B410-05B2-6138-6911-D2332C745AC9}"/>
              </a:ext>
            </a:extLst>
          </p:cNvPr>
          <p:cNvSpPr txBox="1"/>
          <p:nvPr/>
        </p:nvSpPr>
        <p:spPr>
          <a:xfrm>
            <a:off x="3403335" y="5302771"/>
            <a:ext cx="958822" cy="642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err="1">
                <a:latin typeface="Source Sans Pro" panose="020B0503030403020204" pitchFamily="34" charset="0"/>
                <a:ea typeface="Source Sans Pro" panose="020B0503030403020204" pitchFamily="34" charset="0"/>
              </a:rPr>
              <a:t>Kampot</a:t>
            </a:r>
            <a:endParaRPr lang="en-US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(35)</a:t>
            </a:r>
          </a:p>
        </p:txBody>
      </p:sp>
      <p:sp>
        <p:nvSpPr>
          <p:cNvPr id="1034" name="TextBox 1033">
            <a:extLst>
              <a:ext uri="{FF2B5EF4-FFF2-40B4-BE49-F238E27FC236}">
                <a16:creationId xmlns:a16="http://schemas.microsoft.com/office/drawing/2014/main" id="{7DB997D1-C003-D6C6-1F18-F0F31FEDDA4D}"/>
              </a:ext>
            </a:extLst>
          </p:cNvPr>
          <p:cNvSpPr txBox="1"/>
          <p:nvPr/>
        </p:nvSpPr>
        <p:spPr>
          <a:xfrm>
            <a:off x="3249414" y="6094624"/>
            <a:ext cx="958822" cy="642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err="1">
                <a:latin typeface="Source Sans Pro" panose="020B0503030403020204" pitchFamily="34" charset="0"/>
                <a:ea typeface="Source Sans Pro" panose="020B0503030403020204" pitchFamily="34" charset="0"/>
              </a:rPr>
              <a:t>Kep</a:t>
            </a:r>
            <a:endParaRPr lang="en-US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11</a:t>
            </a:r>
          </a:p>
        </p:txBody>
      </p:sp>
      <p:sp>
        <p:nvSpPr>
          <p:cNvPr id="1035" name="TextBox 1034">
            <a:extLst>
              <a:ext uri="{FF2B5EF4-FFF2-40B4-BE49-F238E27FC236}">
                <a16:creationId xmlns:a16="http://schemas.microsoft.com/office/drawing/2014/main" id="{505D2889-80F3-69CB-1B35-181142E76EFB}"/>
              </a:ext>
            </a:extLst>
          </p:cNvPr>
          <p:cNvSpPr txBox="1"/>
          <p:nvPr/>
        </p:nvSpPr>
        <p:spPr>
          <a:xfrm>
            <a:off x="4270595" y="5502659"/>
            <a:ext cx="822505" cy="642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Takeo</a:t>
            </a:r>
          </a:p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14</a:t>
            </a:r>
          </a:p>
        </p:txBody>
      </p:sp>
      <p:sp>
        <p:nvSpPr>
          <p:cNvPr id="1036" name="TextBox 1035">
            <a:extLst>
              <a:ext uri="{FF2B5EF4-FFF2-40B4-BE49-F238E27FC236}">
                <a16:creationId xmlns:a16="http://schemas.microsoft.com/office/drawing/2014/main" id="{857DBFB8-A839-2B3D-F992-3D5B522A6EDA}"/>
              </a:ext>
            </a:extLst>
          </p:cNvPr>
          <p:cNvSpPr txBox="1"/>
          <p:nvPr/>
        </p:nvSpPr>
        <p:spPr>
          <a:xfrm>
            <a:off x="4261801" y="4867591"/>
            <a:ext cx="994322" cy="6745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Kandal</a:t>
            </a:r>
          </a:p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12</a:t>
            </a:r>
          </a:p>
        </p:txBody>
      </p:sp>
      <p:sp>
        <p:nvSpPr>
          <p:cNvPr id="1037" name="TextBox 1036">
            <a:extLst>
              <a:ext uri="{FF2B5EF4-FFF2-40B4-BE49-F238E27FC236}">
                <a16:creationId xmlns:a16="http://schemas.microsoft.com/office/drawing/2014/main" id="{A619D19B-59AC-7D09-4061-FA84E7FB471A}"/>
              </a:ext>
            </a:extLst>
          </p:cNvPr>
          <p:cNvSpPr txBox="1"/>
          <p:nvPr/>
        </p:nvSpPr>
        <p:spPr>
          <a:xfrm>
            <a:off x="4861169" y="5781767"/>
            <a:ext cx="827493" cy="8654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Prey</a:t>
            </a:r>
          </a:p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 Veng</a:t>
            </a:r>
          </a:p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26</a:t>
            </a:r>
          </a:p>
        </p:txBody>
      </p:sp>
      <p:sp>
        <p:nvSpPr>
          <p:cNvPr id="1038" name="TextBox 1037">
            <a:extLst>
              <a:ext uri="{FF2B5EF4-FFF2-40B4-BE49-F238E27FC236}">
                <a16:creationId xmlns:a16="http://schemas.microsoft.com/office/drawing/2014/main" id="{5909F8BF-9101-628B-51F4-11674CFA84EF}"/>
              </a:ext>
            </a:extLst>
          </p:cNvPr>
          <p:cNvSpPr txBox="1"/>
          <p:nvPr/>
        </p:nvSpPr>
        <p:spPr>
          <a:xfrm>
            <a:off x="5364746" y="5062254"/>
            <a:ext cx="910126" cy="98875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err="1">
                <a:latin typeface="Source Sans Pro" panose="020B0503030403020204" pitchFamily="34" charset="0"/>
                <a:ea typeface="Source Sans Pro" panose="020B0503030403020204" pitchFamily="34" charset="0"/>
              </a:rPr>
              <a:t>Svay</a:t>
            </a:r>
            <a:endParaRPr lang="en-US" sz="180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err="1">
                <a:latin typeface="Source Sans Pro" panose="020B0503030403020204" pitchFamily="34" charset="0"/>
                <a:ea typeface="Source Sans Pro" panose="020B0503030403020204" pitchFamily="34" charset="0"/>
              </a:rPr>
              <a:t>Rieng</a:t>
            </a:r>
            <a:endParaRPr lang="en-US" sz="180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>
                <a:latin typeface="Source Sans Pro" panose="020B0503030403020204" pitchFamily="34" charset="0"/>
                <a:ea typeface="Source Sans Pro" panose="020B0503030403020204" pitchFamily="34" charset="0"/>
              </a:rPr>
              <a:t>34</a:t>
            </a:r>
          </a:p>
        </p:txBody>
      </p:sp>
      <p:cxnSp>
        <p:nvCxnSpPr>
          <p:cNvPr id="1039" name="Straight Connector 1038">
            <a:extLst>
              <a:ext uri="{FF2B5EF4-FFF2-40B4-BE49-F238E27FC236}">
                <a16:creationId xmlns:a16="http://schemas.microsoft.com/office/drawing/2014/main" id="{27A9561D-6FFC-F4BF-D6C2-12FEB0D3D959}"/>
              </a:ext>
            </a:extLst>
          </p:cNvPr>
          <p:cNvCxnSpPr>
            <a:cxnSpLocks/>
          </p:cNvCxnSpPr>
          <p:nvPr/>
        </p:nvCxnSpPr>
        <p:spPr>
          <a:xfrm>
            <a:off x="4525328" y="4742149"/>
            <a:ext cx="1905177" cy="3997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1" name="TextBox 1040">
            <a:extLst>
              <a:ext uri="{FF2B5EF4-FFF2-40B4-BE49-F238E27FC236}">
                <a16:creationId xmlns:a16="http://schemas.microsoft.com/office/drawing/2014/main" id="{EDDDA1C2-40F2-C465-D3BB-2E406CC881AB}"/>
              </a:ext>
            </a:extLst>
          </p:cNvPr>
          <p:cNvSpPr txBox="1"/>
          <p:nvPr/>
        </p:nvSpPr>
        <p:spPr>
          <a:xfrm>
            <a:off x="6221410" y="4819982"/>
            <a:ext cx="1430319" cy="6036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Phnom Penh</a:t>
            </a:r>
          </a:p>
          <a:p>
            <a:pPr algn="ctr"/>
            <a:r>
              <a:rPr lang="en-US">
                <a:latin typeface="Source Sans Pro" panose="020B0503030403020204" pitchFamily="34" charset="0"/>
                <a:ea typeface="Source Sans Pro" panose="020B0503030403020204" pitchFamily="34" charset="0"/>
              </a:rPr>
              <a:t>5</a:t>
            </a:r>
          </a:p>
        </p:txBody>
      </p:sp>
      <p:cxnSp>
        <p:nvCxnSpPr>
          <p:cNvPr id="1044" name="Straight Connector 1043">
            <a:extLst>
              <a:ext uri="{FF2B5EF4-FFF2-40B4-BE49-F238E27FC236}">
                <a16:creationId xmlns:a16="http://schemas.microsoft.com/office/drawing/2014/main" id="{449259B2-AC01-86E5-AAE4-014A1E3AD19E}"/>
              </a:ext>
            </a:extLst>
          </p:cNvPr>
          <p:cNvCxnSpPr>
            <a:cxnSpLocks/>
          </p:cNvCxnSpPr>
          <p:nvPr/>
        </p:nvCxnSpPr>
        <p:spPr>
          <a:xfrm flipH="1" flipV="1">
            <a:off x="5207399" y="5200566"/>
            <a:ext cx="12822" cy="6233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ontent Placeholder 2">
            <a:extLst>
              <a:ext uri="{FF2B5EF4-FFF2-40B4-BE49-F238E27FC236}">
                <a16:creationId xmlns:a16="http://schemas.microsoft.com/office/drawing/2014/main" id="{B76AB0A3-9AE7-9BC8-2574-F662543AC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200" y="948480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10-year period before the survey </a:t>
            </a:r>
          </a:p>
        </p:txBody>
      </p:sp>
      <p:sp>
        <p:nvSpPr>
          <p:cNvPr id="62" name="Content Placeholder 2">
            <a:extLst>
              <a:ext uri="{FF2B5EF4-FFF2-40B4-BE49-F238E27FC236}">
                <a16:creationId xmlns:a16="http://schemas.microsoft.com/office/drawing/2014/main" id="{0604955F-3BF1-4DB3-4251-618DE6363AF6}"/>
              </a:ext>
            </a:extLst>
          </p:cNvPr>
          <p:cNvSpPr txBox="1">
            <a:spLocks/>
          </p:cNvSpPr>
          <p:nvPr/>
        </p:nvSpPr>
        <p:spPr>
          <a:xfrm>
            <a:off x="5833188" y="6051006"/>
            <a:ext cx="3284794" cy="8314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/>
              <a:t>Figures in parentheses are based on 250–499 unweighted person-years  of exposure to the risk of death.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6AB14868-D5A7-1BCB-0B42-42FB7AB80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2054B-0376-FBA8-8E6A-77D1266373BA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/>
              <a:t>Indicator 3.2.1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6E25523-9CCA-F9FE-5315-9FD5B3E1DEAF}"/>
              </a:ext>
            </a:extLst>
          </p:cNvPr>
          <p:cNvCxnSpPr>
            <a:cxnSpLocks/>
          </p:cNvCxnSpPr>
          <p:nvPr/>
        </p:nvCxnSpPr>
        <p:spPr>
          <a:xfrm flipV="1">
            <a:off x="3867886" y="5968816"/>
            <a:ext cx="76737" cy="2062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3242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181908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Childhood Mortality </a:t>
            </a:r>
            <a:br>
              <a:rPr lang="en-US"/>
            </a:br>
            <a:r>
              <a:rPr lang="en-US"/>
              <a:t>by Mother’s Age at Birth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8260679"/>
              </p:ext>
            </p:extLst>
          </p:nvPr>
        </p:nvGraphicFramePr>
        <p:xfrm>
          <a:off x="628649" y="1565793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30087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10-year period before the survey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0346DB-FB0A-49FA-E313-8E68D773B22A}"/>
              </a:ext>
            </a:extLst>
          </p:cNvPr>
          <p:cNvSpPr txBox="1"/>
          <p:nvPr/>
        </p:nvSpPr>
        <p:spPr>
          <a:xfrm>
            <a:off x="3042555" y="563650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Age (years)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96446F-9B52-45D8-BB9D-677B1480363A}"/>
              </a:ext>
            </a:extLst>
          </p:cNvPr>
          <p:cNvSpPr txBox="1"/>
          <p:nvPr/>
        </p:nvSpPr>
        <p:spPr>
          <a:xfrm>
            <a:off x="7436033" y="5079990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>
                <a:latin typeface="Source Sans Pro" panose="020B0503030403020204" pitchFamily="34" charset="0"/>
                <a:ea typeface="Source Sans Pro" panose="020B0503030403020204" pitchFamily="34" charset="0"/>
              </a:rPr>
              <a:t>*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3DD96B-D30A-489D-7054-594F68BEAE29}"/>
              </a:ext>
            </a:extLst>
          </p:cNvPr>
          <p:cNvSpPr txBox="1"/>
          <p:nvPr/>
        </p:nvSpPr>
        <p:spPr>
          <a:xfrm>
            <a:off x="3519628" y="4590588"/>
            <a:ext cx="589194" cy="48940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b="1">
                <a:latin typeface="Source Sans Pro" panose="020B0503030403020204" pitchFamily="34" charset="0"/>
                <a:ea typeface="Source Sans Pro" panose="020B0503030403020204" pitchFamily="34" charset="0"/>
              </a:rPr>
              <a:t>(    )</a:t>
            </a:r>
            <a:endParaRPr lang="en-US" sz="1800" b="1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E2A267C-1713-E2C1-1C2E-B7E5380FC8E2}"/>
              </a:ext>
            </a:extLst>
          </p:cNvPr>
          <p:cNvSpPr txBox="1">
            <a:spLocks/>
          </p:cNvSpPr>
          <p:nvPr/>
        </p:nvSpPr>
        <p:spPr>
          <a:xfrm>
            <a:off x="628648" y="6097403"/>
            <a:ext cx="7886700" cy="762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/>
              <a:t>Figures in parentheses are based on 250–499 unweighted person-years  of exposure to the risk of death. An asterisk indicates that a figure is based on fewer than 250 unweighted person-years of exposure to the risk of death and has been suppressed.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FCD4E05-CCDD-A325-2B01-14335D21C2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C83CAAA-2934-E117-F07E-CA47E84F62FD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/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35566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04792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Childhood Mortality </a:t>
            </a:r>
            <a:br>
              <a:rPr lang="en-US"/>
            </a:br>
            <a:r>
              <a:rPr lang="en-US"/>
              <a:t>by Birth Order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2775505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16719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10-year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569334E-F00D-DFF6-30AB-8215BEB2CC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A00417-6395-3122-0DF5-9D6879C71C37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/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3322161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04792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Childhood Mortality </a:t>
            </a:r>
            <a:br>
              <a:rPr lang="en-US"/>
            </a:br>
            <a:r>
              <a:rPr lang="en-US"/>
              <a:t>by Previous Birth Interval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9569086"/>
              </p:ext>
            </p:extLst>
          </p:nvPr>
        </p:nvGraphicFramePr>
        <p:xfrm>
          <a:off x="628648" y="200122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16719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10-year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A0869D8F-81A2-69CB-3C4E-CE744500C6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3AD93FF-3E1E-081A-C62D-1E568DFEA415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/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3553155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Perinatal Mortality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08314"/>
            <a:ext cx="7886700" cy="501831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sz="2800" b="1" i="0"/>
              <a:t>Stillbirths: </a:t>
            </a:r>
            <a:r>
              <a:rPr lang="en-US" sz="2800" i="0"/>
              <a:t>Fetal deaths in pregnancies lasting 28 or more weeks</a:t>
            </a:r>
          </a:p>
          <a:p>
            <a:pPr>
              <a:lnSpc>
                <a:spcPct val="110000"/>
              </a:lnSpc>
            </a:pPr>
            <a:r>
              <a:rPr lang="en-US" sz="2800" b="1" i="0"/>
              <a:t>Early neonatal deaths:</a:t>
            </a:r>
            <a:r>
              <a:rPr lang="en-US" sz="2800" i="0"/>
              <a:t> Deaths at age 0-6 days among live-born children</a:t>
            </a:r>
          </a:p>
          <a:p>
            <a:pPr>
              <a:lnSpc>
                <a:spcPct val="110000"/>
              </a:lnSpc>
            </a:pPr>
            <a:r>
              <a:rPr lang="en-US" sz="2800" b="1" i="0"/>
              <a:t>Stillbirth rate:</a:t>
            </a:r>
            <a:r>
              <a:rPr lang="en-US" sz="2800" i="0"/>
              <a:t> Number of stillbirths per 1,000 pregnancies lasting 28 or more weeks</a:t>
            </a:r>
          </a:p>
          <a:p>
            <a:pPr>
              <a:lnSpc>
                <a:spcPct val="110000"/>
              </a:lnSpc>
            </a:pPr>
            <a:r>
              <a:rPr lang="en-US" sz="2800" b="1" i="0"/>
              <a:t>Early neonatal death rate: </a:t>
            </a:r>
            <a:r>
              <a:rPr lang="en-US" sz="2800" i="0"/>
              <a:t>Number of early neonatal deaths per 1,000 live births</a:t>
            </a:r>
          </a:p>
          <a:p>
            <a:pPr>
              <a:lnSpc>
                <a:spcPct val="110000"/>
              </a:lnSpc>
            </a:pPr>
            <a:r>
              <a:rPr lang="en-US" sz="2800" b="1" i="0"/>
              <a:t>Perinatal mortality rate: </a:t>
            </a:r>
            <a:r>
              <a:rPr lang="en-US" sz="2800" i="0"/>
              <a:t>Number of stillbirths and early neonatal deaths per 1,000 pregnancies lasting 28 or more weeks</a:t>
            </a:r>
            <a:endParaRPr lang="en-US" sz="2800" b="1" i="0"/>
          </a:p>
          <a:p>
            <a:pPr>
              <a:lnSpc>
                <a:spcPct val="110000"/>
              </a:lnSpc>
            </a:pPr>
            <a:endParaRPr lang="en-US" sz="2800" b="1" i="0"/>
          </a:p>
        </p:txBody>
      </p:sp>
    </p:spTree>
    <p:extLst>
      <p:ext uri="{BB962C8B-B14F-4D97-AF65-F5344CB8AC3E}">
        <p14:creationId xmlns:p14="http://schemas.microsoft.com/office/powerpoint/2010/main" val="3086977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/>
              <a:t>Perinatal Mortality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5130459"/>
              </p:ext>
            </p:extLst>
          </p:nvPr>
        </p:nvGraphicFramePr>
        <p:xfrm>
          <a:off x="628648" y="1458954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D3EB88E-B61A-20D4-38C8-97E73458D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12372"/>
            <a:ext cx="7886700" cy="596445"/>
          </a:xfrm>
        </p:spPr>
        <p:txBody>
          <a:bodyPr>
            <a:normAutofit/>
          </a:bodyPr>
          <a:lstStyle/>
          <a:p>
            <a:pPr algn="l"/>
            <a:r>
              <a:rPr lang="en-US"/>
              <a:t>Deaths per 1,000 pregnancies lasting 28 or more weeks for the 5-year period before the survey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26788B2-9280-DC84-F8CE-1D2FF4CC3DCA}"/>
              </a:ext>
            </a:extLst>
          </p:cNvPr>
          <p:cNvSpPr txBox="1">
            <a:spLocks/>
          </p:cNvSpPr>
          <p:nvPr/>
        </p:nvSpPr>
        <p:spPr>
          <a:xfrm>
            <a:off x="628648" y="6357257"/>
            <a:ext cx="7886700" cy="337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/>
              <a:t>*Per 1,000 live births</a:t>
            </a:r>
          </a:p>
        </p:txBody>
      </p:sp>
    </p:spTree>
    <p:extLst>
      <p:ext uri="{BB962C8B-B14F-4D97-AF65-F5344CB8AC3E}">
        <p14:creationId xmlns:p14="http://schemas.microsoft.com/office/powerpoint/2010/main" val="16838059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19891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Childhood mortality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Adult mortality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Pregnancy-related and maternal mortality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18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picture containing diagram&#10;&#10;Description automatically generated">
            <a:extLst>
              <a:ext uri="{FF2B5EF4-FFF2-40B4-BE49-F238E27FC236}">
                <a16:creationId xmlns:a16="http://schemas.microsoft.com/office/drawing/2014/main" id="{56BB10C9-FB67-91B3-F396-CF9D732AC54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925" y="1381125"/>
            <a:ext cx="2124528" cy="30045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07521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7"/>
            <a:ext cx="7886700" cy="930275"/>
          </a:xfrm>
        </p:spPr>
        <p:txBody>
          <a:bodyPr>
            <a:noAutofit/>
          </a:bodyPr>
          <a:lstStyle/>
          <a:p>
            <a:pPr algn="l"/>
            <a:r>
              <a:rPr lang="en-US"/>
              <a:t>Adult Mortality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22363"/>
            <a:ext cx="7886700" cy="701812"/>
          </a:xfrm>
        </p:spPr>
        <p:txBody>
          <a:bodyPr>
            <a:normAutofit/>
          </a:bodyPr>
          <a:lstStyle/>
          <a:p>
            <a:pPr algn="l"/>
            <a:r>
              <a:rPr lang="en-US"/>
              <a:t>Deaths per 1,000 population age 15-49 for the 7-year period before the survey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A3865C6-C69E-0382-3FD3-ACFD87A39A36}"/>
              </a:ext>
            </a:extLst>
          </p:cNvPr>
          <p:cNvGrpSpPr/>
          <p:nvPr/>
        </p:nvGrpSpPr>
        <p:grpSpPr>
          <a:xfrm>
            <a:off x="3636339" y="4233601"/>
            <a:ext cx="3701125" cy="2213856"/>
            <a:chOff x="2646782" y="4183496"/>
            <a:chExt cx="3701125" cy="2213856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50AB627-B59B-7B3B-E729-C3A240FE2B65}"/>
                </a:ext>
              </a:extLst>
            </p:cNvPr>
            <p:cNvGrpSpPr/>
            <p:nvPr/>
          </p:nvGrpSpPr>
          <p:grpSpPr>
            <a:xfrm>
              <a:off x="2646782" y="4183497"/>
              <a:ext cx="2412445" cy="2213855"/>
              <a:chOff x="2646782" y="4183497"/>
              <a:chExt cx="2412445" cy="2213855"/>
            </a:xfrm>
          </p:grpSpPr>
          <p:pic>
            <p:nvPicPr>
              <p:cNvPr id="45" name="Picture 44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F17DBF74-CC06-9726-B01A-2D185E385A8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795" r="23650"/>
              <a:stretch/>
            </p:blipFill>
            <p:spPr>
              <a:xfrm>
                <a:off x="2646782" y="4183497"/>
                <a:ext cx="1097068" cy="2213855"/>
              </a:xfrm>
              <a:prstGeom prst="rect">
                <a:avLst/>
              </a:prstGeom>
            </p:spPr>
          </p:pic>
          <p:pic>
            <p:nvPicPr>
              <p:cNvPr id="48" name="Picture 47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34BF0F92-73C4-9353-6B81-1C7F95340C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795" r="23650"/>
              <a:stretch/>
            </p:blipFill>
            <p:spPr>
              <a:xfrm>
                <a:off x="3962159" y="4183497"/>
                <a:ext cx="1097068" cy="2213855"/>
              </a:xfrm>
              <a:prstGeom prst="rect">
                <a:avLst/>
              </a:prstGeom>
            </p:spPr>
          </p:pic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B4684D4F-DB5F-9C6D-389C-364A706418EB}"/>
                </a:ext>
              </a:extLst>
            </p:cNvPr>
            <p:cNvGrpSpPr/>
            <p:nvPr/>
          </p:nvGrpSpPr>
          <p:grpSpPr>
            <a:xfrm>
              <a:off x="5294470" y="4183496"/>
              <a:ext cx="1053437" cy="2213855"/>
              <a:chOff x="5294470" y="4183496"/>
              <a:chExt cx="1053437" cy="2213855"/>
            </a:xfrm>
          </p:grpSpPr>
          <p:pic>
            <p:nvPicPr>
              <p:cNvPr id="47" name="Picture 46" descr="Icon&#10;&#10;Description automatically generated">
                <a:extLst>
                  <a:ext uri="{FF2B5EF4-FFF2-40B4-BE49-F238E27FC236}">
                    <a16:creationId xmlns:a16="http://schemas.microsoft.com/office/drawing/2014/main" id="{DCFA0C80-34FB-4941-C437-66F7FBDAE8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82" r="26175"/>
              <a:stretch/>
            </p:blipFill>
            <p:spPr>
              <a:xfrm>
                <a:off x="5304232" y="4183496"/>
                <a:ext cx="1043675" cy="2213855"/>
              </a:xfrm>
              <a:prstGeom prst="rect">
                <a:avLst/>
              </a:prstGeom>
            </p:spPr>
          </p:pic>
          <p:pic>
            <p:nvPicPr>
              <p:cNvPr id="49" name="Picture 48" descr="Shape&#10;&#10;Description automatically generated with low confidence">
                <a:extLst>
                  <a:ext uri="{FF2B5EF4-FFF2-40B4-BE49-F238E27FC236}">
                    <a16:creationId xmlns:a16="http://schemas.microsoft.com/office/drawing/2014/main" id="{0B8386CE-B6AB-FAB0-2217-EAC50FBEA86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795" r="35088"/>
              <a:stretch/>
            </p:blipFill>
            <p:spPr>
              <a:xfrm>
                <a:off x="5294470" y="4183496"/>
                <a:ext cx="843864" cy="2213855"/>
              </a:xfrm>
              <a:prstGeom prst="rect">
                <a:avLst/>
              </a:prstGeom>
            </p:spPr>
          </p:pic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45350DE4-50D9-57CF-336F-3F2733746D3E}"/>
              </a:ext>
            </a:extLst>
          </p:cNvPr>
          <p:cNvGrpSpPr/>
          <p:nvPr/>
        </p:nvGrpSpPr>
        <p:grpSpPr>
          <a:xfrm>
            <a:off x="3544945" y="1701285"/>
            <a:ext cx="2549536" cy="2329544"/>
            <a:chOff x="2555388" y="1651180"/>
            <a:chExt cx="2549536" cy="2329544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324D4BD2-0F17-DFEB-7228-2B076E910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92" r="24492"/>
            <a:stretch/>
          </p:blipFill>
          <p:spPr>
            <a:xfrm>
              <a:off x="2555388" y="1651181"/>
              <a:ext cx="1188462" cy="2329543"/>
            </a:xfrm>
            <a:prstGeom prst="rect">
              <a:avLst/>
            </a:prstGeom>
          </p:spPr>
        </p:pic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0F38D5F4-FEC7-46FB-A36A-93474715B439}"/>
                </a:ext>
              </a:extLst>
            </p:cNvPr>
            <p:cNvGrpSpPr/>
            <p:nvPr/>
          </p:nvGrpSpPr>
          <p:grpSpPr>
            <a:xfrm>
              <a:off x="3899136" y="1651180"/>
              <a:ext cx="1205788" cy="2329544"/>
              <a:chOff x="3899136" y="1651180"/>
              <a:chExt cx="1205788" cy="2329544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84633422-9B9B-8D9C-9A74-06A58DD9208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747" r="24493"/>
              <a:stretch/>
            </p:blipFill>
            <p:spPr>
              <a:xfrm>
                <a:off x="3899136" y="1651180"/>
                <a:ext cx="1205788" cy="2329543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BA7B4E12-56A5-E631-00E1-117423CD05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492" r="56818"/>
              <a:stretch/>
            </p:blipFill>
            <p:spPr>
              <a:xfrm>
                <a:off x="3916462" y="1651181"/>
                <a:ext cx="435405" cy="2329543"/>
              </a:xfrm>
              <a:prstGeom prst="rect">
                <a:avLst/>
              </a:prstGeom>
            </p:spPr>
          </p:pic>
        </p:grp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43A58D49-5D4D-FACF-FA04-3B09185901CC}"/>
              </a:ext>
            </a:extLst>
          </p:cNvPr>
          <p:cNvSpPr txBox="1"/>
          <p:nvPr/>
        </p:nvSpPr>
        <p:spPr>
          <a:xfrm>
            <a:off x="639271" y="2324900"/>
            <a:ext cx="2152617" cy="1082311"/>
          </a:xfrm>
          <a:prstGeom prst="rect">
            <a:avLst/>
          </a:prstGeom>
          <a:solidFill>
            <a:schemeClr val="accent1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80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1.3 </a:t>
            </a:r>
          </a:p>
          <a:p>
            <a:pPr algn="ctr"/>
            <a:r>
              <a:rPr lang="en-US" sz="280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women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8673D96-3B50-557D-D5A5-71CBAA88D380}"/>
              </a:ext>
            </a:extLst>
          </p:cNvPr>
          <p:cNvSpPr txBox="1"/>
          <p:nvPr/>
        </p:nvSpPr>
        <p:spPr>
          <a:xfrm>
            <a:off x="628647" y="4799372"/>
            <a:ext cx="2152617" cy="1082311"/>
          </a:xfrm>
          <a:prstGeom prst="rect">
            <a:avLst/>
          </a:prstGeom>
          <a:solidFill>
            <a:schemeClr val="accent2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80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2.8 </a:t>
            </a:r>
          </a:p>
          <a:p>
            <a:pPr algn="ctr"/>
            <a:r>
              <a:rPr lang="en-US" sz="280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men</a:t>
            </a:r>
          </a:p>
        </p:txBody>
      </p:sp>
    </p:spTree>
    <p:extLst>
      <p:ext uri="{BB962C8B-B14F-4D97-AF65-F5344CB8AC3E}">
        <p14:creationId xmlns:p14="http://schemas.microsoft.com/office/powerpoint/2010/main" val="9990493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19891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Childhood mortality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Adult mortality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Pregnancy-related and maternal mortality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Find these data in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Chapter 18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of the Final Report</a:t>
            </a:r>
          </a:p>
        </p:txBody>
      </p:sp>
      <p:pic>
        <p:nvPicPr>
          <p:cNvPr id="2" name="Picture 1" descr="A picture containing diagram&#10;&#10;Description automatically generated">
            <a:extLst>
              <a:ext uri="{FF2B5EF4-FFF2-40B4-BE49-F238E27FC236}">
                <a16:creationId xmlns:a16="http://schemas.microsoft.com/office/drawing/2014/main" id="{701F6598-414F-50C0-BC6D-37647D657CC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925" y="1381125"/>
            <a:ext cx="2124528" cy="30045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44617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00356"/>
            <a:ext cx="3943350" cy="931758"/>
          </a:xfrm>
        </p:spPr>
        <p:txBody>
          <a:bodyPr>
            <a:normAutofit fontScale="90000"/>
          </a:bodyPr>
          <a:lstStyle/>
          <a:p>
            <a:r>
              <a:rPr lang="en-US"/>
              <a:t>Pregnancy-related </a:t>
            </a:r>
            <a:br>
              <a:rPr lang="en-US"/>
            </a:br>
            <a:r>
              <a:rPr lang="en-US"/>
              <a:t>mortality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31192"/>
            <a:ext cx="3943350" cy="534637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400" i="0"/>
              <a:t>includes all deaths that occur to women during pregnancy or childbirth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400" i="0"/>
              <a:t>Includes deaths up to</a:t>
            </a:r>
            <a:r>
              <a:rPr lang="en-US" sz="2400" b="1" i="0"/>
              <a:t> 2 months </a:t>
            </a:r>
            <a:r>
              <a:rPr lang="en-US" sz="2400" i="0"/>
              <a:t>after birth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400" i="0"/>
              <a:t>Irrespective of the cause of death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400" i="0"/>
              <a:t>Revised name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400" i="0"/>
              <a:t>Trends available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740AC67-B1C2-9ADA-0B77-2CE3E656CF08}"/>
              </a:ext>
            </a:extLst>
          </p:cNvPr>
          <p:cNvSpPr txBox="1">
            <a:spLocks/>
          </p:cNvSpPr>
          <p:nvPr/>
        </p:nvSpPr>
        <p:spPr>
          <a:xfrm>
            <a:off x="4863191" y="1231191"/>
            <a:ext cx="3943350" cy="53448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2400" i="0"/>
              <a:t>includes all deaths that occur to women during pregnancy or childbirth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400" i="0"/>
              <a:t>Includes deaths up to</a:t>
            </a:r>
            <a:r>
              <a:rPr lang="en-US" sz="2400" b="1" i="0"/>
              <a:t> 42 days </a:t>
            </a:r>
            <a:r>
              <a:rPr lang="en-US" sz="2400" i="0"/>
              <a:t>after birth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400" i="0"/>
              <a:t>Excludes deaths due to accidents or violence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400" i="0"/>
              <a:t>Revised definition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400" i="0"/>
              <a:t>NO trends available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sz="2400" i="0"/>
              <a:t>Sustainable Development Goal Indicator 3.1.1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1C63506-5423-D6DA-D5E6-F13B94D21B7F}"/>
              </a:ext>
            </a:extLst>
          </p:cNvPr>
          <p:cNvSpPr txBox="1">
            <a:spLocks/>
          </p:cNvSpPr>
          <p:nvPr/>
        </p:nvSpPr>
        <p:spPr>
          <a:xfrm>
            <a:off x="4863190" y="200356"/>
            <a:ext cx="3943351" cy="4948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sz="3200"/>
              <a:t>Maternal mortality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4C5497F-F038-9559-74A9-E252109FC2C8}"/>
              </a:ext>
            </a:extLst>
          </p:cNvPr>
          <p:cNvSpPr txBox="1">
            <a:spLocks/>
          </p:cNvSpPr>
          <p:nvPr/>
        </p:nvSpPr>
        <p:spPr>
          <a:xfrm>
            <a:off x="3750128" y="299433"/>
            <a:ext cx="1643743" cy="9317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ctr"/>
            <a:r>
              <a:rPr lang="en-US" sz="3200"/>
              <a:t>vs.</a:t>
            </a:r>
          </a:p>
        </p:txBody>
      </p:sp>
    </p:spTree>
    <p:extLst>
      <p:ext uri="{BB962C8B-B14F-4D97-AF65-F5344CB8AC3E}">
        <p14:creationId xmlns:p14="http://schemas.microsoft.com/office/powerpoint/2010/main" val="2252892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1772329"/>
            <a:ext cx="4811486" cy="219891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Childhood mortality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Adult mortality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Pregnancy-related and maternal mortality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8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picture containing diagram&#10;&#10;Description automatically generated">
            <a:extLst>
              <a:ext uri="{FF2B5EF4-FFF2-40B4-BE49-F238E27FC236}">
                <a16:creationId xmlns:a16="http://schemas.microsoft.com/office/drawing/2014/main" id="{9A007163-AB9E-EC71-F9FB-8DBD9EDB7EB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925" y="1381125"/>
            <a:ext cx="2124528" cy="30045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Maternal Mortality Ratio (MMR)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5771"/>
            <a:ext cx="7886700" cy="468085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800" i="0"/>
              <a:t>The maternal mortality ratio for the 7-year period before the survey is</a:t>
            </a:r>
          </a:p>
          <a:p>
            <a:pPr>
              <a:lnSpc>
                <a:spcPct val="110000"/>
              </a:lnSpc>
            </a:pPr>
            <a:endParaRPr lang="en-US" sz="1600" i="0"/>
          </a:p>
          <a:p>
            <a:pPr algn="ctr">
              <a:lnSpc>
                <a:spcPct val="110000"/>
              </a:lnSpc>
            </a:pPr>
            <a:r>
              <a:rPr lang="en-US" sz="3200" b="1" i="0">
                <a:solidFill>
                  <a:schemeClr val="accent5"/>
                </a:solidFill>
              </a:rPr>
              <a:t>154 deaths per 100,000 live births</a:t>
            </a:r>
          </a:p>
          <a:p>
            <a:pPr algn="ctr">
              <a:lnSpc>
                <a:spcPct val="110000"/>
              </a:lnSpc>
            </a:pPr>
            <a:r>
              <a:rPr lang="en-US" sz="3200" i="0"/>
              <a:t>(Confidence interval: 69-239)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C13DDC7-F7EF-339D-D12F-947FE57CBE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1204652-E4C5-F8FA-E6BB-CB564DABBDD0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/>
              <a:t>Indicator 3.1.1</a:t>
            </a:r>
          </a:p>
        </p:txBody>
      </p:sp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59" y="306545"/>
            <a:ext cx="8296275" cy="723900"/>
          </a:xfrm>
        </p:spPr>
        <p:txBody>
          <a:bodyPr>
            <a:noAutofit/>
          </a:bodyPr>
          <a:lstStyle/>
          <a:p>
            <a:r>
              <a:rPr lang="en-US"/>
              <a:t>Trends in Pregnancy-Related Mortality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137" y="1076075"/>
            <a:ext cx="8369720" cy="413656"/>
          </a:xfrm>
        </p:spPr>
        <p:txBody>
          <a:bodyPr>
            <a:normAutofit/>
          </a:bodyPr>
          <a:lstStyle/>
          <a:p>
            <a:r>
              <a:rPr lang="en-US"/>
              <a:t>Pregnancy-related deaths per 100,000 live births for the 7-year period before the survey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68BB8FBC-D0DE-0A3F-16EA-6D7F9E5A59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5912103"/>
              </p:ext>
            </p:extLst>
          </p:nvPr>
        </p:nvGraphicFramePr>
        <p:xfrm>
          <a:off x="555171" y="1588177"/>
          <a:ext cx="7968343" cy="5050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821464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15143"/>
            <a:ext cx="8101693" cy="497035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i="0"/>
              <a:t>Childhood mortality has declined. The </a:t>
            </a:r>
            <a:r>
              <a:rPr lang="en-US" sz="2400" b="1" i="0">
                <a:solidFill>
                  <a:schemeClr val="accent5"/>
                </a:solidFill>
              </a:rPr>
              <a:t>neonatal mortality </a:t>
            </a:r>
            <a:r>
              <a:rPr lang="en-US" sz="2400" i="0"/>
              <a:t>rate is </a:t>
            </a:r>
            <a:r>
              <a:rPr lang="en-US" sz="2400" b="1" i="0">
                <a:solidFill>
                  <a:schemeClr val="accent5"/>
                </a:solidFill>
              </a:rPr>
              <a:t>8 </a:t>
            </a:r>
            <a:r>
              <a:rPr lang="en-US" sz="2400" i="0"/>
              <a:t>deaths per 1,000 live births and the</a:t>
            </a:r>
            <a:r>
              <a:rPr lang="en-US" sz="2400" b="1" i="0">
                <a:solidFill>
                  <a:schemeClr val="accent5"/>
                </a:solidFill>
              </a:rPr>
              <a:t> under-5 mortality </a:t>
            </a:r>
            <a:r>
              <a:rPr lang="en-US" sz="2400" i="0"/>
              <a:t>rate is </a:t>
            </a:r>
            <a:r>
              <a:rPr lang="en-US" sz="2400" b="1" i="0">
                <a:solidFill>
                  <a:schemeClr val="accent5"/>
                </a:solidFill>
              </a:rPr>
              <a:t>16 </a:t>
            </a:r>
            <a:r>
              <a:rPr lang="en-US" sz="2400" i="0"/>
              <a:t>deaths per 1,000 live births.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i="0"/>
              <a:t>Childhood mortality is higher among children </a:t>
            </a:r>
            <a:r>
              <a:rPr lang="en-US" sz="2400" b="1" i="0">
                <a:solidFill>
                  <a:schemeClr val="accent5"/>
                </a:solidFill>
              </a:rPr>
              <a:t>born less than 2 years after a previous birth</a:t>
            </a:r>
            <a:r>
              <a:rPr lang="en-US" sz="2400" i="0"/>
              <a:t>.</a:t>
            </a:r>
            <a:endParaRPr lang="en-US" sz="2400" b="1" i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i="0"/>
              <a:t>The </a:t>
            </a:r>
            <a:r>
              <a:rPr lang="en-US" sz="2400" b="1" i="0">
                <a:solidFill>
                  <a:schemeClr val="accent5"/>
                </a:solidFill>
              </a:rPr>
              <a:t>maternal mortality ratio </a:t>
            </a:r>
            <a:r>
              <a:rPr lang="en-US" sz="2400" i="0"/>
              <a:t>is </a:t>
            </a:r>
            <a:r>
              <a:rPr lang="en-US" sz="2400" b="1" i="0">
                <a:solidFill>
                  <a:schemeClr val="accent5"/>
                </a:solidFill>
              </a:rPr>
              <a:t>154 </a:t>
            </a:r>
            <a:r>
              <a:rPr lang="en-US" sz="2400" i="0"/>
              <a:t>deaths per 1000,000 live births.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i="0"/>
              <a:t>The </a:t>
            </a:r>
            <a:r>
              <a:rPr lang="en-US" sz="2400" b="1" i="0">
                <a:solidFill>
                  <a:schemeClr val="accent5"/>
                </a:solidFill>
              </a:rPr>
              <a:t>pregnancy-related mortality ratio </a:t>
            </a:r>
            <a:r>
              <a:rPr lang="en-US" sz="2400" i="0"/>
              <a:t>is </a:t>
            </a:r>
            <a:r>
              <a:rPr lang="en-US" sz="2400" b="1" i="0">
                <a:solidFill>
                  <a:schemeClr val="accent5"/>
                </a:solidFill>
              </a:rPr>
              <a:t>163 </a:t>
            </a:r>
            <a:r>
              <a:rPr lang="en-US" sz="2400" i="0"/>
              <a:t>deaths per 1000,000 live births.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2400" i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Childhood Mortality Estimates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91912"/>
            <a:ext cx="7886700" cy="5347091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sz="2600" b="1" i="0"/>
              <a:t>Neonatal mortality: </a:t>
            </a:r>
            <a:r>
              <a:rPr lang="en-US" sz="2600" i="0"/>
              <a:t>Probability of dying in the first month of life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sz="2600" b="1" i="0" err="1"/>
              <a:t>Postneonatal</a:t>
            </a:r>
            <a:r>
              <a:rPr lang="en-US" sz="2600" b="1" i="0"/>
              <a:t> mortality:</a:t>
            </a:r>
            <a:r>
              <a:rPr lang="en-US" sz="2600" i="0"/>
              <a:t> Probability of dying between one month and first birthday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sz="2600" b="1" i="0"/>
              <a:t>Infant mortality:</a:t>
            </a:r>
            <a:r>
              <a:rPr lang="en-US" sz="2600" i="0"/>
              <a:t> Probability of dying before the first birthday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sz="2600" b="1" i="0"/>
              <a:t>Child mortality: </a:t>
            </a:r>
            <a:r>
              <a:rPr lang="en-US" sz="2600" i="0"/>
              <a:t>Probability of dying between age one and five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sz="2600" b="1" i="0"/>
              <a:t>Under-5 mortality: </a:t>
            </a:r>
            <a:r>
              <a:rPr lang="en-US" sz="2600" i="0"/>
              <a:t>Probability of dying before the fifth birthday</a:t>
            </a:r>
            <a:endParaRPr lang="en-US" sz="2600" b="1" i="0"/>
          </a:p>
          <a:p>
            <a:pPr>
              <a:lnSpc>
                <a:spcPct val="110000"/>
              </a:lnSpc>
            </a:pPr>
            <a:endParaRPr lang="en-US" sz="2800" b="1" i="0"/>
          </a:p>
        </p:txBody>
      </p:sp>
    </p:spTree>
    <p:extLst>
      <p:ext uri="{BB962C8B-B14F-4D97-AF65-F5344CB8AC3E}">
        <p14:creationId xmlns:p14="http://schemas.microsoft.com/office/powerpoint/2010/main" val="1457795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39728"/>
            <a:ext cx="7886700" cy="596444"/>
          </a:xfrm>
        </p:spPr>
        <p:txBody>
          <a:bodyPr>
            <a:noAutofit/>
          </a:bodyPr>
          <a:lstStyle/>
          <a:p>
            <a:pPr algn="l"/>
            <a:r>
              <a:rPr lang="en-US"/>
              <a:t>Childhood Mortality Rates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093447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5-year period before the survey 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5752912"/>
              </p:ext>
            </p:extLst>
          </p:nvPr>
        </p:nvGraphicFramePr>
        <p:xfrm>
          <a:off x="628648" y="1631722"/>
          <a:ext cx="7886699" cy="4638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9B6E8662-C68D-8FEE-362B-0684FDDB0F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6218C7A-D0A5-44A4-B089-4A3E64524887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/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Trends in Childhood Mortality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6874461"/>
              </p:ext>
            </p:extLst>
          </p:nvPr>
        </p:nvGraphicFramePr>
        <p:xfrm>
          <a:off x="628650" y="1621969"/>
          <a:ext cx="7992836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854967F-8043-B86D-C735-482989D83C1E}"/>
              </a:ext>
            </a:extLst>
          </p:cNvPr>
          <p:cNvSpPr txBox="1"/>
          <p:nvPr/>
        </p:nvSpPr>
        <p:spPr>
          <a:xfrm>
            <a:off x="522514" y="1758948"/>
            <a:ext cx="2525486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Under-5 mortality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522514" y="4392386"/>
            <a:ext cx="2775858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>
                <a:solidFill>
                  <a:schemeClr val="accent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Neonatal mortality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21013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5-year period before the survey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522514" y="2828469"/>
            <a:ext cx="1981200" cy="381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Infant mortality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F54130F3-DE37-5185-2B28-7B1052DDA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50AFE45-B444-5D0F-EBED-95939A2D486D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/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Childhood Mortality by Sex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3861180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95400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5-year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61170066-FB51-9A9F-B895-C25125C1BF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2AB4EB9-4B53-09E4-875D-332427043F2A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/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672004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Childhood Mortality by Residence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7237249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95400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5-year period before the survey 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3A84AEE-966C-7496-2339-7466BA1330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BA8D4B5-4DB4-0D25-C4C3-18387223B531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/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900471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97592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Childhood Mortality </a:t>
            </a:r>
            <a:br>
              <a:rPr lang="en-US"/>
            </a:br>
            <a:r>
              <a:rPr lang="en-US"/>
              <a:t>by Mother’s Education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9680860"/>
              </p:ext>
            </p:extLst>
          </p:nvPr>
        </p:nvGraphicFramePr>
        <p:xfrm>
          <a:off x="628650" y="2001132"/>
          <a:ext cx="7886699" cy="4304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545771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10-year period before the survey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DCF9D2-87B3-F55C-FC1E-91302F0C2EEC}"/>
              </a:ext>
            </a:extLst>
          </p:cNvPr>
          <p:cNvSpPr txBox="1"/>
          <p:nvPr/>
        </p:nvSpPr>
        <p:spPr>
          <a:xfrm>
            <a:off x="3590163" y="5105401"/>
            <a:ext cx="478971" cy="41365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>
                <a:latin typeface="Source Sans Pro" panose="020B0503030403020204" pitchFamily="34" charset="0"/>
                <a:ea typeface="Source Sans Pro" panose="020B0503030403020204" pitchFamily="34" charset="0"/>
              </a:rPr>
              <a:t>&lt;1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A05FDD7-0843-D88F-9628-40FFCFB3887A}"/>
              </a:ext>
            </a:extLst>
          </p:cNvPr>
          <p:cNvSpPr txBox="1">
            <a:spLocks/>
          </p:cNvSpPr>
          <p:nvPr/>
        </p:nvSpPr>
        <p:spPr>
          <a:xfrm>
            <a:off x="628648" y="6256751"/>
            <a:ext cx="7886700" cy="603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/>
              <a:t>Figures in parentheses are based on 250–499 unweighted person-years of exposure to the risk of death.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95ABCA1A-ED10-A4EB-2E51-48FD386E2A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F02814-C03D-2DDE-02BC-E93A96D833ED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/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21589537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97592"/>
            <a:ext cx="7886700" cy="930275"/>
          </a:xfrm>
        </p:spPr>
        <p:txBody>
          <a:bodyPr>
            <a:noAutofit/>
          </a:bodyPr>
          <a:lstStyle/>
          <a:p>
            <a:r>
              <a:rPr lang="en-US"/>
              <a:t>Childhood Mortality by Wealth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9800933"/>
              </p:ext>
            </p:extLst>
          </p:nvPr>
        </p:nvGraphicFramePr>
        <p:xfrm>
          <a:off x="628649" y="1990337"/>
          <a:ext cx="7886699" cy="43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5D00B-60EA-BCA6-2BAB-C345C0E8E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545771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Deaths per 1,000 live births for the 10-year period before the survey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F59B7B9-423A-2EDB-D4FE-3FF25992C11C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10" name="Arrow: Right 9">
              <a:extLst>
                <a:ext uri="{FF2B5EF4-FFF2-40B4-BE49-F238E27FC236}">
                  <a16:creationId xmlns:a16="http://schemas.microsoft.com/office/drawing/2014/main" id="{C9C2296E-9F43-735D-9D28-1F983DA0872C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9AAED7A-DD92-69B4-EF88-B515A8205576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860881E-E8A5-0239-399E-E412FD240E8D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6B32A62-C277-D3E8-4777-D8940A6606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6F1C81C-E386-FFD1-F0FA-0F5FAB6993EF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/>
              <a:t>Indicators 3.2.1, 3.2.2</a:t>
            </a:r>
          </a:p>
        </p:txBody>
      </p:sp>
    </p:spTree>
    <p:extLst>
      <p:ext uri="{BB962C8B-B14F-4D97-AF65-F5344CB8AC3E}">
        <p14:creationId xmlns:p14="http://schemas.microsoft.com/office/powerpoint/2010/main" val="139707247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ambodia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B2E55"/>
      </a:accent1>
      <a:accent2>
        <a:srgbClr val="7A5FC2"/>
      </a:accent2>
      <a:accent3>
        <a:srgbClr val="D38E45"/>
      </a:accent3>
      <a:accent4>
        <a:srgbClr val="2988C7"/>
      </a:accent4>
      <a:accent5>
        <a:srgbClr val="008D4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Cambodia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B2E55"/>
      </a:accent1>
      <a:accent2>
        <a:srgbClr val="7A5FC2"/>
      </a:accent2>
      <a:accent3>
        <a:srgbClr val="D38E45"/>
      </a:accent3>
      <a:accent4>
        <a:srgbClr val="2988C7"/>
      </a:accent4>
      <a:accent5>
        <a:srgbClr val="008D4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Cambodia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B2E55"/>
      </a:accent1>
      <a:accent2>
        <a:srgbClr val="7A5FC2"/>
      </a:accent2>
      <a:accent3>
        <a:srgbClr val="D38E45"/>
      </a:accent3>
      <a:accent4>
        <a:srgbClr val="2988C7"/>
      </a:accent4>
      <a:accent5>
        <a:srgbClr val="008D4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VMX3MACP777Z-1177381151-23799</_dlc_DocId>
    <_dlc_DocIdUrl xmlns="d16efad5-0601-4cf0-b7c2-89968258c777">
      <Url>https://icfonline.sharepoint.com/sites/ihd-dhs/Dissemination/_layouts/15/DocIdRedir.aspx?ID=VMX3MACP777Z-1177381151-23799</Url>
      <Description>VMX3MACP777Z-1177381151-23799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3BCCF77-31E4-48F1-A245-1FD7231CE89E}">
  <ds:schemaRefs>
    <ds:schemaRef ds:uri="83c4e5ee-5eea-4e8c-8b50-726738bccb6e"/>
    <ds:schemaRef ds:uri="d16efad5-0601-4cf0-b7c2-89968258c777"/>
    <ds:schemaRef ds:uri="fa6a9aea-fb0f-4ddd-aff8-712634b7d5f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9981E3BE-0910-4E81-BE17-3B9CCC885C4D}">
  <ds:schemaRefs>
    <ds:schemaRef ds:uri="4050c418-ec1a-4a63-84af-e27a3374b796"/>
    <ds:schemaRef ds:uri="83c4e5ee-5eea-4e8c-8b50-726738bccb6e"/>
    <ds:schemaRef ds:uri="d16efad5-0601-4cf0-b7c2-89968258c777"/>
    <ds:schemaRef ds:uri="fa6a9aea-fb0f-4ddd-aff8-712634b7d5fe"/>
    <ds:schemaRef ds:uri="http://schemas.microsoft.com/office/2006/metadata/properties"/>
    <ds:schemaRef ds:uri="http://schemas.microsoft.com/office/infopath/2007/PartnerControl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On-screen Show (4:3)</PresentationFormat>
  <Slides>22</Slides>
  <Notes>13</Notes>
  <HiddenSlides>0</HiddenSlide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Custom Design</vt:lpstr>
      <vt:lpstr>2_Custom Design</vt:lpstr>
      <vt:lpstr>3_Custom Design</vt:lpstr>
      <vt:lpstr>PowerPoint Presentation</vt:lpstr>
      <vt:lpstr>PowerPoint Presentation</vt:lpstr>
      <vt:lpstr>Childhood Mortality Estimates</vt:lpstr>
      <vt:lpstr>Childhood Mortality Rates</vt:lpstr>
      <vt:lpstr>Trends in Childhood Mortality</vt:lpstr>
      <vt:lpstr>Childhood Mortality by Sex</vt:lpstr>
      <vt:lpstr>Childhood Mortality by Residence</vt:lpstr>
      <vt:lpstr>Childhood Mortality  by Mother’s Education</vt:lpstr>
      <vt:lpstr>Childhood Mortality by Wealth</vt:lpstr>
      <vt:lpstr>PowerPoint Presentation</vt:lpstr>
      <vt:lpstr>Childhood Mortality  by Mother’s Age at Birth</vt:lpstr>
      <vt:lpstr>Childhood Mortality  by Birth Order</vt:lpstr>
      <vt:lpstr>Childhood Mortality  by Previous Birth Interval</vt:lpstr>
      <vt:lpstr>Perinatal Mortality</vt:lpstr>
      <vt:lpstr>Perinatal Mortality</vt:lpstr>
      <vt:lpstr>PowerPoint Presentation</vt:lpstr>
      <vt:lpstr>Adult Mortality</vt:lpstr>
      <vt:lpstr>PowerPoint Presentation</vt:lpstr>
      <vt:lpstr>Pregnancy-related  mortality</vt:lpstr>
      <vt:lpstr>Maternal Mortality Ratio (MMR)</vt:lpstr>
      <vt:lpstr>Trends in Pregnancy-Related Mortality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revision>1</cp:revision>
  <dcterms:created xsi:type="dcterms:W3CDTF">2022-12-05T19:39:34Z</dcterms:created>
  <dcterms:modified xsi:type="dcterms:W3CDTF">2023-02-16T14:56:12Z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758b59c6-4222-4878-aa30-10f42c50b644</vt:lpwstr>
  </property>
  <property fmtid="{D5CDD505-2E9C-101B-9397-08002B2CF9AE}" pid="4" name="MediaServiceImageTags">
    <vt:lpwstr/>
  </property>
</Properties>
</file>